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ink/ink6.xml" ContentType="application/inkml+xml"/>
  <Override PartName="/ppt/ink/ink7.xml" ContentType="application/inkml+xml"/>
  <Override PartName="/ppt/notesSlides/notesSlide8.xml" ContentType="application/vnd.openxmlformats-officedocument.presentationml.notesSlide+xml"/>
  <Override PartName="/ppt/ink/ink8.xml" ContentType="application/inkml+xml"/>
  <Override PartName="/ppt/notesSlides/notesSlide9.xml" ContentType="application/vnd.openxmlformats-officedocument.presentationml.notesSlide+xml"/>
  <Override PartName="/ppt/ink/ink9.xml" ContentType="application/inkml+xml"/>
  <Override PartName="/ppt/ink/ink10.xml" ContentType="application/inkml+xml"/>
  <Override PartName="/ppt/notesSlides/notesSlide10.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0"/>
  </p:notesMasterIdLst>
  <p:sldIdLst>
    <p:sldId id="257" r:id="rId2"/>
    <p:sldId id="365" r:id="rId3"/>
    <p:sldId id="418" r:id="rId4"/>
    <p:sldId id="407" r:id="rId5"/>
    <p:sldId id="408" r:id="rId6"/>
    <p:sldId id="409" r:id="rId7"/>
    <p:sldId id="410" r:id="rId8"/>
    <p:sldId id="393" r:id="rId9"/>
    <p:sldId id="411" r:id="rId10"/>
    <p:sldId id="412" r:id="rId11"/>
    <p:sldId id="368" r:id="rId12"/>
    <p:sldId id="388" r:id="rId13"/>
    <p:sldId id="387" r:id="rId14"/>
    <p:sldId id="367" r:id="rId15"/>
    <p:sldId id="405" r:id="rId16"/>
    <p:sldId id="309" r:id="rId17"/>
    <p:sldId id="371" r:id="rId18"/>
    <p:sldId id="262" r:id="rId19"/>
  </p:sldIdLst>
  <p:sldSz cx="12192000" cy="6858000"/>
  <p:notesSz cx="6858000" cy="9144000"/>
  <p:embeddedFontLst>
    <p:embeddedFont>
      <p:font typeface="Acumin Pro" panose="020B0504020202020204"/>
      <p:regular r:id="rId21"/>
      <p:bold r:id="rId22"/>
      <p:italic r:id="rId23"/>
      <p:boldItalic r:id="rId24"/>
    </p:embeddedFont>
    <p:embeddedFont>
      <p:font typeface="Acumin Pro ExtraCondensed" panose="020B0508020202020204" pitchFamily="34" charset="77"/>
      <p:regular r:id="rId25"/>
      <p:bold r:id="rId26"/>
      <p:italic r:id="rId27"/>
      <p:boldItalic r:id="rId28"/>
    </p:embeddedFont>
    <p:embeddedFont>
      <p:font typeface="Acumin Pro ExtraCondensed Smbd" panose="020B0708020202020204" pitchFamily="34" charset="77"/>
      <p:regular r:id="rId29"/>
      <p:bold r:id="rId30"/>
      <p:italic r:id="rId31"/>
      <p:boldItalic r:id="rId32"/>
    </p:embeddedFont>
    <p:embeddedFont>
      <p:font typeface="Acumin Pro Medium" panose="020B0604020202020204" pitchFamily="34" charset="77"/>
      <p:regular r:id="rId33"/>
      <p:italic r:id="rId34"/>
    </p:embeddedFont>
    <p:embeddedFont>
      <p:font typeface="Acumin Pro Semibold" panose="020B0704020202020204"/>
      <p:regular r:id="rId35"/>
      <p:bold r:id="rId36"/>
      <p:italic r:id="rId37"/>
      <p:boldItalic r:id="rId38"/>
    </p:embeddedFont>
    <p:embeddedFont>
      <p:font typeface="Acumin Pro SemiCondensed" panose="020B0506020202020204" pitchFamily="34" charset="77"/>
      <p:regular r:id="rId39"/>
      <p:bold r:id="rId40"/>
      <p:italic r:id="rId41"/>
      <p:boldItalic r:id="rId42"/>
    </p:embeddedFont>
    <p:embeddedFont>
      <p:font typeface="Arial Narrow" panose="020B0606020202030204" pitchFamily="34" charset="0"/>
      <p:regular r:id="rId43"/>
      <p:bold r:id="rId44"/>
      <p:italic r:id="rId45"/>
      <p:boldItalic r:id="rId46"/>
    </p:embeddedFont>
    <p:embeddedFont>
      <p:font typeface="Cambria Math" panose="02040503050406030204" pitchFamily="18" charset="0"/>
      <p:regular r:id="rId47"/>
    </p:embeddedFont>
    <p:embeddedFont>
      <p:font typeface="United Sans Cd Md" pitchFamily="2" charset="77"/>
      <p:regular r:id="rId48"/>
    </p:embeddedFont>
    <p:embeddedFont>
      <p:font typeface="United Sans Reg Medium" pitchFamily="2" charset="77"/>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76" autoAdjust="0"/>
    <p:restoredTop sz="86401"/>
  </p:normalViewPr>
  <p:slideViewPr>
    <p:cSldViewPr snapToGrid="0" snapToObjects="1">
      <p:cViewPr varScale="1">
        <p:scale>
          <a:sx n="124" d="100"/>
          <a:sy n="124" d="100"/>
        </p:scale>
        <p:origin x="73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font" Target="fonts/font27.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font" Target="fonts/font28.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font" Target="fonts/font26.fntdata"/><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font" Target="fonts/font29.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5:10:41.058"/>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17826 5457 7765,'-4'9'-889,"-1"-1"1,0-3 888,0 3 0,3-4 0,-7 5 0,2-5 0,-1 5 0,2-6 0,2 4 0,-2-5 127,-1 3 341,4-1 89,-8-4-175,4 0 0,-2 0 244,1 0-282,5 0 174,-9 0-4,11 0-518,-5 0 0,6-1 46,0-4 0,2-2 0,2-6-129,5 1 1,2-1-9,2 0 0,-1 2 105,1 2 1,0-1 0,0 5 0,-1-1 67,1 0 0,-4 2-49,-1 4 1,-1 7-21,2 6 1,1 5 0,-6 8 0,-1 1-76,-2 3 1,-2 2 24,-4 6 76,-2 1 0,-5-1 1,-1-1-1,0-5 0,2-5 113,2-4 1,-1-12 110,6 2-5,0-9 1,4 1 0,0-10-84,0-3 1,1-4-261,4 0 1,6-5 17,6 0 0,0 0 0,-4 4 1,1 2-43,3 2 1,-3 3 61,3 6 0,-3 2 70,-1 2 1,0 5 0,-2 8 0,-3 5 52,-3 7 1,-4-1-51,-1 6 1,0 0-23,0 4 1,-7-4-1,-4-1 1,-5-2 25,1-3 0,-4-5 38,2-2 0,-1-7 92,1-1 1,3-2 0,-3-6 0,1-2 78,-1-2 0,4-2-457,0-4 1,1 0-63,3-4 0,2-2 0,0 2-415,1-2 1,-2-2-227,4 0 1,1 5 545,7-1 0,-1 2 1,5-1-1,2 2 379,2 1 0,51-25 0,-24 9 0,-1 1 0</inkml:trace>
  <inkml:trace contextRef="#ctx0" brushRef="#br0" timeOffset="1">18170 5814 7765,'7'-5'0,"3"2"0,-6-6 207,6 7 0,-7-8 0,6 5 468,1 3 0,1-4 0,2 2-355,-1 1 1,1 0-479,0-1 0,4 1 0,0-4 1,0 1-947,1 3 1,-2-4 693,5-1 0,0 1 410,5-2 0,5-16 0,2-9 0</inkml:trace>
  <inkml:trace contextRef="#ctx0" brushRef="#br0" timeOffset="2">18795 5355 7765,'0'-21'0,"0"0"0,0 5 0,0-2 311,0 5 588,0 6 1,0 3-134,0 8-629,-6 3 1,-1 10 0,-6 2-1,1 2 1,-1 4 351,0 4-489,-5 6 0,4-2 0,-3 4 1,2-2-1,3-2 0,0-2 0,4-3-293,4-1 0,2-3-100,2-3 303,0-2 0,6-8 1,4-2-1,5-5 0,7-3-263,2-1 256,1 0 1,1 0 0,-1 0 0,1 0 0,-1-1-461,1-3 0,-1 2-118,1-2 0,-5-3 443,0-2 1,-5 2-1,2-1 1,-1-2 231,0-2 0,0-2 0,-4-3 0,0 2 0,0-7 0,-2 3 0,-1-4 0,-3 2 0,-1-2 0,-2 3 0,-4-1 0,0 5 584,0-1 0,0 3 1565,0 1-1512,-6 6 1,3 2-176,-5 5 0,4 1 0,-4 3 85,3 5 1,1 4-310,4 4 1,-5-2 133,1 6-300,-6 1 1,9 5 0,-5 1 0,2 3 0,0 0-114,1 0 1,1 3-119,2-4 0,0 4 1,0-4-1,0-2-799,0-1 0,0-3 106,0-2 0,2-4 255,2-5 1,-1-2 0,4-1-1245,-1-2 1841,3-5 0,-1-37 0,4-15 0</inkml:trace>
  <inkml:trace contextRef="#ctx0" brushRef="#br0" timeOffset="3">19356 5355 7772,'-6'-7'1946,"-1"-4"-1844,0 10 0,-3-6-389,6 2 976,0 4 0,4-3 222,0 8-2815,0 3 1483,0 6 1,1-5 0,2 1 0,1 1 0,-1 1 0,-1 2 420,-2-1 0,-6 30 0,-1 6 0</inkml:trace>
  <inkml:trace contextRef="#ctx0" brushRef="#br0" timeOffset="4">19382 5712 7772,'0'15'0,"0"2"98,5-3 1,-3 4-1,2-5 1,-3 0 825,-1-1 1,0 1-1,0 0-575,0 0 0,0-5 1,0 1-290,0 1 0,-1-5 173,-3 0-3083,2-4 2850,-3-1 0,10-45 0,2-12 0</inkml:trace>
  <inkml:trace contextRef="#ctx0" brushRef="#br0" timeOffset="5">19637 5521 7790,'0'-18'826,"0"-3"0,0 1-863,0-2 0,0 7-249,0-2 1,5 3 0,4 1-1,2 0 1147,2 0 1,0 2-3,-1 3-755,-5-4 0,5 11 1,-4-3-1,2 4 1,0 4-538,-1 4 0,-7 4 331,3 0 1,-4 3 0,-2 0 0,-2 4-93,-1 0 1,-5-2 61,5 5 1,-5-5 0,5 3-1,1-2 125,2-2 0,-3-1 520,-1 2-345,1-3 0,4 5 0,0-7 0,0 1 115,0 0 0,0 0-150,0-1 0,1 0-73,4-4 0,-2 4 0,5-4 0,2 3-43,1 2 0,-2-4 9,-1-1 0,1-1 14,4 2 0,-5 1 0,1-5 75,0 2 1,-1-4 63,0 2 141,-5 2-239,3-6 0,-12 5 1,-3-6-1,-2 1 1,-2 2-215,1 1 0,-5 0 16,0-4 1,0 2-1274,4 2 907,-6-2 1,5 3 0,-3-5 482,3 0 0,41-51 0,-9 19 0,1 0 0</inkml:trace>
  <inkml:trace contextRef="#ctx0" brushRef="#br0" timeOffset="6">20121 5432 7659,'0'14'1895,"0"3"1,-4-1-1385,0 5 0,-2-4 8,2 4-558,2 0 1,-3 1-1,5-1 1,0 0 0,0-1-173,0-3 65,5-8 1,2 0-1,8-4 1,0-4 0,4-4-628,0-5 783,-3-9 1,4-4 0,-5-9 0,1-3 0,-3-2-1,-5-1 1,-2 0 877,-3 0 0,-3 6-581,-5 1 1,-2 7 0,-7 7 0,-3 5 230,-4 6 0,1 4-739,-1 4 0,0 4 0,-3 8 0,2 2-712,5 2 1,3 1-920,1 5 1,6-2 1831,3-3 0,14 15 0,4-2 0</inkml:trace>
  <inkml:trace contextRef="#ctx0" brushRef="#br0" timeOffset="7">20759 5496 7268,'0'-13'-58,"-2"2"1,-1 1 0,-1 1-1,0 1 1,0-1 1644,-1 1 0,0-1-613,0-4 1,3 6-824,-7 3 0,6 13 0,-1 5 0,3 6 18,1 7 0,1 4-35,3 7 1,-2 6 0,3 3 0,0 2-68,-1 2 0,4 0-790,-3 0 572,-1-5 1,-3-3 0,2-6 0,1-3 0,-1-5 155,-1-7 0,-4-9 1,-1-10-1,-2-9 32,-2-11 1,-2-5-225,-4-17 0,2-3 1,1-13-1,3-6-117,1-6 1,2-4-5,4 33 1,0 0 209,0 0 1,0-1 0,1-1 0,1 1-1,1 1 1,1 1 0,10-30 0,3 12-137,2 11 1,3 13 577,0 14 0,-3 10-149,3 7 1,-7 10 0,2 8-1,-3 2 364,-1 3 0,-6 1-244,-3 1 1,-2 1-281,-2-1 1,-2 2 0,-3 1 0,-7 2-266,-3-1 0,-8 2 107,2-2 1,-3 5-451,-2-4 272,7 0 0,-4-10 0,6-3 1,1-4-506,2-5 0,7-4 371,3-8 1,8-13 144,5-8 1,8-11 0,4-1 0,4-4 289,5 0 0,-3 1 0,3 2 0,2 0 0,1 1 0,-1 3 0,-2 4 0,-3 10 0,-1 8 0,-7 5 94,-2 7 0,-4 2 1,-4 6-1,-5 6 759,-3 4 1,-1 3-417,0 5 0,0-5-140,0 0 0,0-1 0,0 3 0,0-3-55,0-2 0,-1 3-158,-3-4 0,2 0-115,-2-4 2,3-6 1,2-4-304,3-11 0,3-4 124,6-13 118,0 2 0,0-14 1,1 2-1,1-5 1,4-2-19,1 1 1,-5 7 150,2 4 0,-3 9 120,-1 4 0,0 9 0,-2 10 72,-2 9 0,-4 9-38,-5 10 1,2-2-1,1 6 1,1 0-107,-1-1 0,-2-2-13,-1-6 0,2 1-137,2-1 0,-3-5 0,5-4-188,0-6 1,1-5 55,5-5 0,1-5-168,0-4 329,0-13 0,-1-2 1,3-13-1,0-4 0,2-2-18,-1-1 1,-2 2-14,-1 3 0,-1 7 299,1 2 1,0 10 173,0 7 0,-6 13-274,-3 13 0,-1 6 0,0 8 0,1 1 120,-1 2 1,0 4-98,1-5 1,-1 1-165,5-4 1,-4-1 0,4-1 0,-1-2-66,0-5 1,1-5-124,5-3 1,0-5-14,-1-8 0,5-5 1,0-8-1,-1-5-208,-2-7 1,3-3-548,0-7 1,0 4 80,-4-3 878,0 8 0,-12-13 0,-2 11 0</inkml:trace>
  <inkml:trace contextRef="#ctx0" brushRef="#br0" timeOffset="8">16895 6924 7791,'-8'0'-230,"-1"0"672,6-6 1,-2-1-327,5-6 1,1 1 0,3 0 0,3 2-25,0 2 1,5 1-117,-4-2 1,-1-1-1,2 5 76,1-2 1,1 4-104,2-2-1,-6 4 0,-1 2 1,-6 4-1,0 5 1,0 5-1,0 6 1,0 4 27,0 0 0,-5-4 0,0 1 0,-1-1 136,0-1 1,1-2 0,2-5 0,-1 0-12,1-1-20,1-5-104,2-1 1,2-6 0,2 0-1,5 0-155,2 0 192,2-6 1,-1 5-1,1-3 1,1 2-1,2 2-23,1 0 156,0 0-1,-4 2 1,-2 2 0,-1 6 0,-3 4 62,-1 3 1,-2 1-133,-4-1 1,-2-1-10,-2 5 1,-3-5-1,-6 1 1,-1-3 70,-3-1 1,3 0-33,-3-1 1,-1-3-228,1-1 47,0-5 1,4 7 0,0-6-1,0-1 1,1-1-335,-1-2 0,0 0-955,0 0 598,6 0 309,2-6 0,5 3 1,0-5 454,0-2 0,34-24 0,8-7 0</inkml:trace>
  <inkml:trace contextRef="#ctx0" brushRef="#br0" timeOffset="9">17150 7115 7811,'0'-7'-416,"0"0"-17,0 3 730,0 2 0,2-3 1,0 3-1,4-1-481,1-1 0,-1 0-79,7 4 0,-4-4 0,8-1 0,-1 1 263,1-2 0,48-12 0,-24 5 0,0-1 0</inkml:trace>
  <inkml:trace contextRef="#ctx0" brushRef="#br0" timeOffset="10">17584 6771 7820,'-2'-13'0,"-2"0"0,3 5-135,-4-1 1,2 6 351,-1-1 0,1 3 543,-5 1 0,5 7-584,-1 6 1,-2 1 0,0 7 0,1 2-34,-1 1 0,-2 6 31,3-1-223,-5 7 0,8-9 0,-5 2 0,1-3 0,3-3 0,2-4 0,1 0-243,0-4 0,1-5 184,3-1 0,3-6 1,8 1-1,0-3-7,2-1 1,6-5-37,-2-4 45,3-2 1,-3-2 0,1 0 0,-1 1 0,-1-1-332,-3 0 0,-3 0 360,-1 1 1,-1-1 234,1 0-226,-6 0 0,3 5 1,-6-1-1,-1-1 0,-1-1 527,-2-2 120,0 1-13,0-1 0,-6 1 2,-3 4 1,2 2-260,-1 6 1,5 2 245,-1 2-452,-3 3 0,4 11 1,-4 4-1,0 2 1,1 3 130,0 2 1,1 0-184,0 5 0,4-6 153,-3 2-524,2 2 1,2-5-1,2 2 1,1-7 0,2-6-1091,2-6 0,2 0-567,4-6 1977,5-5 0,13-57 0,-11 19 0,0 1 0</inkml:trace>
  <inkml:trace contextRef="#ctx0" brushRef="#br0" timeOffset="11">18349 6975 7801,'7'-13'21,"-3"0"1,-1 2 0,0 1 585,1 2 0,0 3 509,-4-3-793,0 5-205,0-3 0,0 18 0,0 5 0,0 5 0,0 5 0,0 3 242,0 4 1,0 4-287,0 5-83,0-4 0,0 10 0,0-6 0,0 1 0,0 0 0,0-3 0,0-2-220,0-5 0,0-5 0,-1-7 117,-3-5 0,2-12-91,-2-9 0,2-6 32,2-15-9,0-4 1,-4-10 0,0-4 0,1-5 0,2-4 0,1-5 0,0 0-427,0 1 1,0-5 625,0 1 1,5 5-1,4 5 1,2 11 117,2 7 1,0 11-70,-1 4 33,1 9 1,0 3 0,0 10 0,-2 3-1,-1 4 424,-2 0 1,-5 5-250,2 0 0,-4 5 51,-1-5-321,0 5 1,-1-2 0,-4 6 0,-3-1 0,-4 1-193,0-1 1,-1 1 60,0-1 1,0-1-194,1-3 0,0 2 0,2-6-1367,2-1 977,5-8 0,3-9 707,9-12 0,8-7 0,4-10 0,8-18 0,6-10 0,-10 15 0,0-1 0,0 1 0</inkml:trace>
  <inkml:trace contextRef="#ctx0" brushRef="#br0" timeOffset="12">18655 6822 7801,'4'8'0,"0"1"0,0-1 88,-4 5 0,0 4-72,0 0 1,0 6 339,0-2 0,0-1 0,0 0 0,0-1 70,0 1 1,0-3-169,0 5-152,0-7-216,0 4 0,2-14-137,2-5 1,3-11 141,6-10 0,0-5 0,-1-4 1,1-4-122,0-2 1,1-3-115,3 1 0,-3 5 47,3 4 312,-3 2 1,-5 8 0,-1 7 0,2 7 404,2 8 1,-5 11-57,-3 12 1,-3 1 12,-1 7-317,0 0 0,0 4 0,0-1 0,0-3 0,2-4-80,2-3 1,-2-2 73,2 1-108,3-7 0,0-6 0,6-10-75,-1-6 1,1-7 101,0-11 1,0-3 24,-1-14-103,1 2 0,4-13 0,0 3 0,0 1 1,0 2-184,0 4 1,-3 6 391,-1 3 0,-9 13-81,5 5 0,-2 9 0,-3 3 0,-1 8 368,-1 8 0,2 4-25,0 5 0,0 5 53,-4 0-350,0 0 0,0-1 1,0 1-1,2-2 1,1-2-56,1-5 0,4-1-72,-3-3-132,4-9 62,-1 4 1,6-14 0,1-3-1,2-8 1,0-7-1126,2-4 0,-1-7 1249,3-3 0,-5-2 0,-2-5 0,0-3 0,-1 1 0</inkml:trace>
  <inkml:trace contextRef="#ctx0" brushRef="#br0" timeOffset="13">19994 6133 7006,'-8'-1'5,"4"-3"105,3 2 1,-1-4 42,-2 6 1,1-4-4,-5 0-125,5 0 0,-1 4-14,8 0 0,4 0 1,8 0-17,1 0 0,6 0 0,-1 0 1,8 0-11,8 0 0,8-2 0,9-2 0,6-4 0,6-4 1,3-2 0,-32 6 0,1 0 0,0-1-1,0 0 1,1-1 1,1 0-1,-5 2 1,0 1-1,0-2 1,0 1-1,31-8 4,-4-1 0,3 3 0,-3-3 0,-2 3-14,-7 1 0,-6-4 0,-1 0 0,-3 1-179,0 2 194,-10 7 1,1-4 0,-12 4 0,-3 0 0,-2 1 0,-2 2 0,-2-1 69,-1 3 1,-5 0-29,1 2-16,-6 0-54,2 0 1,-6 0 0,-3 0 0,-5 0-205,-2 0 1,-2 2-1,0 0 1,-1 4 240,-3 1 0,-3 2 0,-45 20 0,27-12 0,1 0 0</inkml:trace>
  <inkml:trace contextRef="#ctx0" brushRef="#br0" timeOffset="14">20057 6312 6541,'-8'0'173,"-1"0"-61,6 0 0,-2-2 68,5-2-141,0 3 0,1-5 1,3 6-1,5 0 0,2 0 1,3-1-2,4-4 1,1 2 0,10-5 0,3-1-17,7 2 0,10-4 0,5 1 0,10-4-16,5-3 1,-31 8-1,1 0 1,1 1-1,0 0 1,1-1-1,-1 0-69,1-1 0,0 0 1,-4 1-1,0 1 1,1-2-1,-1 0 1,32-9 10,-6 4 1,-1-4 0,-8 2 0,-3 2 25,-3 1 0,-11 2 0,0 2 0,-5 2 47,-3-2 1,-4 4 0,-3 2-1,-5 3 179,-3 1 0,-6 0 617,1 0-264,-6 0-394,2 0-51,-5 0 1,-1 0-19,-3 0-203,2 0 0,-8-2 1,5-1-1189,-3-1-139,6 0 1440,-10 4 0,5-6 0,-6-1 0</inkml:trace>
  <inkml:trace contextRef="#ctx0" brushRef="#br0" timeOffset="15">24456 5151 7857,'0'-12'-243,"0"-1"1,0 0 382,0 0 0,-4 5 19,0-1 0,-6 9 0,2 3 1197,-4 9-1256,5 9 0,-4 4 0,2 11 0,-2 5 1,-2 6-1,0 2 0,1 2-149,-1 0 1,6-4-1,3-2 1,2-2 26,2-6 0,2-6 0,3-10 0,8-5-27,7-6 1,1-5 0,3-6 0,3-5 18,0-7 0,0-6 1,-2-11-1,1-4 31,-1-3 1,0-7 0,-6-4 0,-4-5 2,-6-2 0,-6-2 0,2 5 1,-5 1 165,-5 6 1,-2 11 0,-7 8-1,-3 9-68,-4 7 1,1 5 0,-1 6 0,-2 5-337,-1 6 1,-2 7-1,2 6 1,3 1-275,4-1 0,3 5 0,1 1 0,2 0 32,2 1 1,4 2-1,6-5 476,3 0 0,66-14 0,-25-9 0,0 0 0</inkml:trace>
  <inkml:trace contextRef="#ctx0" brushRef="#br0" timeOffset="16">24979 5202 7857,'6'-12'0,"-3"3"-508,5 1 472,-5 5 0,1-7 0,-8 6 474,-4 1 1,-4 3 0,-1 4-1,1 6-196,-1 6 0,-4 3 1,-1 7-1,-1 1-95,1 3 0,1 2 1,4 5-1,0-2-189,0-1 1,5-1-1,1 2 1,1-2-142,3-2 1,6-5 0,4-6-1,3-3-33,4-6 0,8-4 1,0-8-1,5-4 7,3-3 0,4-15 0,-3-7 1,2-8-95,2-9 0,-2-1 285,1-11 0,-6-2 0,-13 28 0,0-1 0,-1 0 1,-1-1 79,0-1 0,-1 1 0,7-25-176,-7 5 223,-5 14 0,-8 17 0,-2 13 1,-2 9-1,-3 11 452,-1 6 1,-3 5 553,-1 6-767,6 5 0,-4 1 0,3 7 1,-2 0-1,0 4 633,1 4-1159,6 2 0,-7-3 0,6-4 0,1-2 0,2-1 1,2 1-1,2-2-710,1-5 0,11-6 526,-3-6 1,4-4-1,-2-8 1,2-5-602,1-3 1,5-4-144,0-5 1106,2-12 0,1-14 0,1-8 0,-5 0 0,0-4 0,1-1 0</inkml:trace>
  <inkml:trace contextRef="#ctx0" brushRef="#br0" timeOffset="17">25183 5279 7857,'-24'0'0,"3"0"509,-3 0-433,10 0 0,2 0 1,12 0-1,9-2-162,6-2 1,5 1-91,6-5 0,5 4 1,3-5-1,4-1-356,5-1 1,-2 0 250,6 2 1,-5-2 280,5 2 0,17-8 0,-28 7 0,0 0 0</inkml:trace>
  <inkml:trace contextRef="#ctx0" brushRef="#br0" timeOffset="18">25719 5037 7857,'-9'-20'0,"1"3"262,5 3 1,3 1 133,8 0 0,8 5 1,2 1-1,2-1 206,3 1 1,1 5-457,2-3 1,-1 4 0,-1 2-1,-3 4-306,-4 3 1,-4 5 52,-4 4 0,-4 8 1,-6 9-1,-5 5-293,-7 3 0,-5 2 38,-7 3 0,0 1-45,4-6 535,-3 1 1,10-10 0,-3-4 0,3-3 0,1-5-130,0-4 487,6-8 0,3-4 0,8-5 0,5 0-26,2 0 0,3-1-431,3-3 1,-1 2-450,5-2 177,0-3 1,5 5 0,-1-3-1,1-1 1,-1-1-803,1 0 0,4-4 355,-1 2 1,5-7 689,-4-1 0,4-25 0,1-12 0,3-2 0,0 0 0</inkml:trace>
  <inkml:trace contextRef="#ctx0" brushRef="#br0" timeOffset="19">26318 5075 7857,'-11'1'716,"2"4"0,4 2-651,5 5 0,-5 7 126,1 2 0,0 7 0,4 4 0,0 2 126,0 5 1,0-5-160,0 5 1,1-5 146,3 0-261,4-3 0,4-7 1,1-4-1,1-8 1,2-6-298,1-5 178,5-1 0,-3-7 1,4-7-1,-4-10 1,0-8-19,-4-5 1,0-9 216,-3-5 1,-3 2-96,-1-2 53,-5 5 0,1 10 0,-6 2 1,-4 5-1,-1 8 333,-3 8 1,-1 6-268,-2 7 1,-4 0-626,0 0 1,0 7 0,4 5 0,2 5-1134,2 2 1,-2 3 1609,2 3 0,9 18 0,2 3 0</inkml:trace>
  <inkml:trace contextRef="#ctx0" brushRef="#br0" timeOffset="20">26930 5355 7857,'-17'0'49,"0"-1"1,0-2 0,0-1 0,2 0 2353,3-2-1476,-1 5-882,12-5 1,-3 6 0,9 0-1,8 0 1,8 0 20,8 0 0,5 0 1,8 0-1,5 0-84,3 0 1,2-1-107,3-4-121,-2 4 1,2-10 0,-7 3 0,-3 0-1,-2-1-604,-6-1 678,-5-1 1,-13-2 0,-6 1 0,-8-1 0,-5 0 0,-5 0 0,-8 1-116,-7-1 0,0 0 502,-1 0 1,4 1 0,-3-1 869,2 0-296,1 0-529,4 6 1,11 2-100,7 5 0,5 0-77,2 0 1,7 1 0,1 3 0,1 5 201,0 2 1,-4 3-132,4 3 1,-6 3 426,-3 6-514,1-1 0,-11 6 0,2 3 0,-4 3 0,-6 3-565,-7 2 1,-5-2 247,-8 3 1,-5-5-1834,-3-4 2081,3-3 0,-11-23 0,2-3 0</inkml:trace>
  <inkml:trace contextRef="#ctx0" brushRef="#br0" timeOffset="21">28664 5011 7863,'-12'0'135,"-1"0"1,0 0 0,0 2 151,1 2 1,3 7-1,2 8 1,1-1-259,3 0 1,2 5-1,1-2 1,0 3-208,0 2 1,1-1 93,4 1 1,-2-6-1,5-3-386,2-3 360,1-7 0,2-3 0,0-8 1,0-6-4,-1-6 1,5-5-108,0-9 201,0 4 1,-3-10 0,2 5 0,1 1-1,-1 2 1,-2 5 0,-1 5 139,-1 6 0,1 1-1,0 7 1,-5 5 0,-1 9 0,-1 7 155,-3 9 0,-2-1-204,-1 5 0,0 1 0,0-3 0,0-2 80,0-3 0,0-8-114,0 2 3,0-8 1,0-5 0,2-10-111,2-6 0,3-8-24,6-10 1,1-8-70,3-9 102,-3-3 1,10 1 0,-4 2 0,0 6 0,-3 7-59,-3 8 1,-1 12 267,0 10 0,-2 10-16,-3 6 0,2 8 0,-5 11 0,-1 6 234,1 4 0,-2 2-223,6-5 1,-6-1-1,1-2 1,-1-2 137,1-2 0,-3-3-663,4-6 1,-3-5 83,3-9-96,-4-2 1,5-8-1,-6-2 1,0-7 0,0-9-1582,0-10 1973,-6-5 0,3-14 0,-1-8 0,-2-5 0,-1 0 0</inkml:trace>
  <inkml:trace contextRef="#ctx0" brushRef="#br0" timeOffset="22">28588 4782 7888,'-13'-16'1295,"0"3"-1598,0 3 1,2 2-218,3-1 133,2 7 1,12-4-1,4 6 387,5 0 0,1 4 0,5 0 0,19 4 0,9 0 0,7-1 0,-1 0 0</inkml:trace>
  <inkml:trace contextRef="#ctx0" brushRef="#br0" timeOffset="23">29506 4960 7888,'-13'0'0,"5"0"0,0 2 654,3 2 0,1-1 767,4 5-1577,0-5 0,5 3 0,4-6-287,2 0 0,2-2-202,0-2 535,5-3 110,-4 0 0,17-11 0,8-4 0,-1 1 0,0 0 0</inkml:trace>
  <inkml:trace contextRef="#ctx0" brushRef="#br0" timeOffset="24">29837 4807 7888,'0'-8'0,"0"-1"0,0 5 0,0-5 0,0 1 683,0-5 797,0 6-1144,0 1 0,0 9 1,2 6-1,1 8 0,1 7 292,-1 6 1,2 6-585,0 7-64,5 5 0,-8-3 0,5 8 0,1 2 0,-3 3 0,2 2 0,-1-2-511,0-2 0,-1 0 1,-2-7-1,3-3 120,1-8 0,-4-11 0,1-10 29,-3-3 1,-1-8 381,0-6 0,0-10 1,-1-9-1,-2-1 0,-3-2 108,-1-2 0,-1-7-145,-5-3 1,0-9 0,2-4-1,3-2-221,3-2 0,4-2 185,1-2 1,0 3-1018,0-4 1100,6 4 1,1 8 0,7 6-1,1 7 1,4 5 92,1 5 1,-3 4 91,4 8-72,-6 4 1,4 5-1,-6 0 1,-1 1-1,0 3 154,-4 5 0,-2 4-266,-6 4 0,-2 2 9,-2 7 1,-4-1 0,-8 2 0,-2 3 428,-2 4 1,-1 0-675,-5 4 1,2-7 0,1 6 0,4-4-664,0-5 1,4-5 139,6-2 748,3-11 0,29-33 0,5-19 0</inkml:trace>
  <inkml:trace contextRef="#ctx0" brushRef="#br0" timeOffset="25">30245 5024 7888,'9'-9'0,"-1"1"0,-3-1-565,3-3 1,-4-3 503,5-2 0,-6 2 0,2-6 0,0-2 597,-1-1 0,0 3-104,-4-1-287,0 1 1,0 1 0,-1 3 0,-2 3 128,-1 1 1,-6 6 56,1 3 1,-1 8-188,2 5 1,-4 6 0,4 4-1,-3 1 25,-2 2 1,4 4-189,1 4 1,1-4-19,-2 4 0,-1-3 0,6-1 0,1-2-113,2-3 0,1 2 17,0-6 0,0 0-85,0-5 1,7-3-1,4-2 1,6-1-143,3-4 1,1-7 209,5-8 1,4-7 92,-1-10 0,5-4 0,-4-7 0,-2-3 134,-1-1 1,-3 8 87,-2-1 0,-5 8 109,-9 1 244,-2 13 1,-8 7 240,-2 18 1,-3 5-320,-6 12-293,1-1 0,3 5 0,1 1 1,-1 0-1,2 0-132,3-2 1,2-2-28,2-2 1,2 1-1,2-2 1,5-3-445,2-4 1,3-9 207,3-3 1,0-4-33,9-1 0,-4-11 0,8-8 1,-3-9 54,-2-10 1,5-6 123,0-7 0,0-4 98,-5-1 1,-5 3 0,-3 4 0,-3 5 0,-1 5 1,-6 5 244,-3 13-105,-2 8 0,-8 7 0,-2 8-71,-4 2 1,4 3-114,-1 6 1,6-1-29,-1 1 0,-2 1 0,2 2 0,1 2-263,2 2 1,1-3 208,0 4 0,1-4-78,4 5 1,2-7-1,5 4 1,1-1 18,0 3 0,1-2 222,3-2 0,2 1 193,2-1 0,1 2 1,-5-4-1,-2 2 341,-5-1 0,-5-2-249,-5-1 0,0 1 11,0 3 1,-5-4 0,-4 1-1,-4-4 222,-4 0 1,2-3-700,-7 1 1,5-5-23,-4 1 1,4-2 0,-3-2 0,2 0-936,2 0 1,2-7-862,1-6 1964,1 0 0,15-29 0,9-14 0,0 0 0,-1 0 0</inkml:trace>
  <inkml:trace contextRef="#ctx0" brushRef="#br0" timeOffset="26">31163 4616 7888,'-8'11'0,"-1"-2"0,7 6 0,-3-2 0,3 8 485,-3 1 1,4 2 0,-3 0 0,2-2 93,2 0 0,0 0-623,0 8 51,6-9 0,1 8 0,6-12 0,-1-3 0,1-4-127,0-6 1,4-3-1,1-2 1,1-5-305,-1-6 0,1-8 291,-2-10 1,-5-4 0,3-7 0,-7-3-225,-2-1 0,-2 4 348,-4-2 0,-1 9 225,-4 4 0,-3 9 0,-8 5 0,-2 7 79,-2 4 1,-1 5-319,-5 5 1,1 7 160,-1 10-340,1 2 0,3 1 0,4 2 0,2 1 202,5 2 0,18 28 0,2 3 0</inkml:trace>
  <inkml:trace contextRef="#ctx0" brushRef="#br0" timeOffset="27">31559 4807 7888,'-13'13'6,"0"0"1,2-5 267,2 1 0,-2-2 811,3 1-807,2 4 0,-5-7 0,2 4 241,-2-5-522,4-3 1,1-2-1,6-3 1,0-6 0,1-6-74,4-5 0,2-7 0,5-2 0,3 0 62,2-1 1,-2 5 181,6 1 1,-4 1-1,3 7 1,0 3 417,0 4 1,0 6-280,1 8 1,2 4 139,-6 9-287,5 3 1,-7 11 0,2 2 0,-3 1 0,-1 0-149,-1 1 1,1-4 119,0-1-613,-6-3 1,3-7-1,-5-3 1,3-4-1,0-6-841,-1-7 0,6-12 1322,0-9 0,0-19 0,3-16 0,1-2 0,4-5 0,-1 0 0,0 0 0</inkml:trace>
  <inkml:trace contextRef="#ctx0" brushRef="#br0" timeOffset="28">25770 6171 7303,'7'0'461,"-1"0"-620,-1 0 1,-3-1 451,2-3-198,-3-3 0,-1-2 0,0 1 1,0-2-1,0-2 99,0 0 1,-1 5-1,-2 1-105,-1 0 1,-2 5-57,2-3 13,2 2 0,-9 2 0,4 2 0,-1 2 0,0 6 1,1 5-1,0 7 66,-3 2 0,0 3 1,1 2-1,1 5-71,3 3 0,1 1 1,4 1-1,0-1-93,0 0 0,0-5 1,1-3-1,5-3-73,6-2 1,1-7 55,4-5 54,-3-6 1,3-7 0,2-1 0,-1-5 0,2-7-4,0-6 1,-5-7 0,2-4-1,-2-4 61,-3-2 1,0-4-39,-4-3 1,-2 4 16,-6-4 0,0 3 0,0 4 1,-2 3 205,-2 8 0,-3 6-173,-6 11 0,1 2-66,-1 6 0,-4 1 0,0 4 0,1 3-70,2 3 1,0 8-445,-3 2 0,7-1 24,-3 1 135,9 0 1,-6 5 0,6 1 0,1 0 365,2-2 0,29 9 0,7-7 0</inkml:trace>
  <inkml:trace contextRef="#ctx0" brushRef="#br0" timeOffset="29">26216 6222 7826,'7'-12'0,"0"3"-462,-3 1 0,-2 3 0,2-3 1270,-2-2-721,-2 4 1,-2-1 0,-2 4 0,-5-1 232,-2 1 0,3 3 10,-1 5 1,1 2-1,-5 5 1,0 3-50,0 2 1,5 2-163,-1 7 0,2-1 0,-1 1 0,3-1-74,4 1 0,1 0-119,0-1 0,0-4-49,0 1 1,6-5 0,4 1 0,4-2-147,3-5 0,1-7-28,-1 0 1,3-5-93,6-8 303,-7 1 0,5-22 0,-2-1 0,0-9 0,1-8-172,-2-6 0,-5 0 96,1-5 1,-3 5 118,-1-1 1,-6 8 0,-3 6 1114,-2 6-805,-2 15 0,-5 10 1,0 14-1,-2 6 313,-3 6 1,3 5-262,-2 9 1,2-2-104,-2 6 1,0 0 0,3 6 0,0-1-145,1 0 0,0 3-75,5-4 1,0-4-102,0 5 1,0-10-1,2 1 1,2-3-286,4-1 1,1-11 180,4-2 1,-6-9-149,10 0 0,-6-2 1,8-5-1,-2-4-500,0-6 0,4-12 254,-4-1 1,4-8 601,-4 0 0,-17-37 0,-4 31 0,0-1 0</inkml:trace>
  <inkml:trace contextRef="#ctx0" brushRef="#br0" timeOffset="30">25655 6286 7826,'-6'7'1603,"12"-1"-1424,3-6 1,5-1 0,10-4 0,4-3 469,3-4-556,3 0 1,10-1-1,4-1 1,6-3 0,6-3 559,2 0-1068,-4-4 0,-1 6 0,-6-4 0,-2 5 0,-3 3-1305,-8 1 1348,-11 6 0,-9 2 0,-8 6 372,-6 3 0,-39 15 0,-20 8 0</inkml:trace>
  <inkml:trace contextRef="#ctx0" brushRef="#br0" timeOffset="31">25821 6414 7826,'-13'0'0,"0"4"556,1 0-480,-1 1 0,3-1 0,6-1 0,9-3-169,9-3 1,13-7 41,12 1 175,5-2 1,7-3 0,1-2 0,2-1 0,2 0 1715,3-1-1825,0 4 1,3-9 0,-4 6 0,-7 1 0,-8 4 0,-9 2 0,-8 3-1867,-8 1 1266,-10 2 0,-8 5 77,-8 3 327,-3-2 0,-6 9 0,-2-2 0,-1 2 0,-1 2 181,1-1 0,2 1 0,11 0 0,1 0 0</inkml:trace>
  <inkml:trace contextRef="#ctx0" brushRef="#br0" timeOffset="32">27606 5878 7826,'0'-13'147,"-4"1"0,-2 0 0,0 2 0,-1 3 304,0 2 1,3 0 0,-3 7-1,1 2-88,3 5 0,1 8-239,-3 4-21,4 9 0,-5 2 1,6 6-1,-1 1 0,-2-1-78,-1 0-71,-1 0 0,5-1 1,0-1-1,0-4 0,0-2 1,0-4 34,0-4 1,6-8 59,3-1-22,2-6 1,2-7 0,-1 0 0,1-1 0,1-3 99,3-5-242,-2-2 1,4-1 0,-3 2 0,1 2 0,-1-2-320,-2-1 26,4-2 0,-4 4 1,5 2-1,-2 0 0,1 0-909,2-3 0,-3 3 1317,4-1 0,-5-6 0,2-6 0</inkml:trace>
  <inkml:trace contextRef="#ctx0" brushRef="#br0" timeOffset="33">28078 6108 7826,'0'-9'0,"0"1"0,0 3-116,0-3 0,-2 1 324,-2-2 0,3-2 1,-4 3-1,4-4 239,1-1 1,-4 5-459,-1-1 0,1 1 0,3-5 1,-2 0 113,-1 1 0,-5 3 65,5 1-52,0 5 0,-2-3 0,-2 6 24,-4 0 1,4 7-1,1 6 1,0 5 0,-1 2 0,6 4-126,-3-2 1,4 2-1,1 1 1,0 1-318,0-1 1,1-4-57,4 1 0,3-7 41,9 2 0,0-8 0,7-5 0,5-3-1392,2-1 1709,3-5 0,10-27 0,7-11 0,-15 10 0,0 1 0,1-1 0</inkml:trace>
  <inkml:trace contextRef="#ctx0" brushRef="#br0" timeOffset="34">28460 5865 7826,'-13'-7'0,"1"2"118,-1 5 1,4 0 248,1 0 0,-1 0 1,-3 1 185,-1 3 0,0 3-299,0 6 1,1 6-48,-1 2 0,4 4 1,1 4-1,-1 2 97,2 1 1,-3-2-260,6 4 0,0-4-116,4 4 1,6-10 0,2 0 0,5-4-245,4-4 1,-2-4-199,7-3 1,-1-4 145,4-5 1,5-7-1,1-5 1,1-8-128,-1-4 1,0-13 256,-1-6 0,-3-6 200,2-6 0,-3-2 0,-5-3 0,-4 5 199,-3 3 0,-2 2 136,-4 3 0,-2 15 711,-6 11-765,0 11 1,-6 4-1,-2 6 723,-4 0 1,4 1-439,-1 4 1,5 2-438,-4 5 1,3 3-1,-2 2 1,0 4 63,0 3 0,3 7-107,-5 3 1,5 3-162,-4 1 1,5 0 0,-2 1 0,4 0-209,1 4 0,0-3 80,0 2 0,6-8 55,2-4 0,8-3 1,2-3-1,1-4-412,-1-8 0,5-5 200,-2-7 1,3-5 270,2-4 1,-1-9 0,1-8-1,-1-6 132,1-5 0,-2-3-28,-3-2 0,-1 2 35,-3-2 93,-9 8 1,8 4-1,-11 7 328,3 2 0,-7 11 651,-1 2-848,0 5 0,-10 8 1,4 5-1,1 4-142,-1 3 0,-2 6 10,3-2 0,0 3-90,0 2 1,4-1 0,-3 1-1,2-1-180,2 1 1,0-6-113,0-3 1,2-3-6,2-1 0,-1-2 0,5-2 0,2-5-170,2-3 0,2-2 308,3-3 1,-2-5-1,7-8 0,-7-3 1,4-7-1,-2-2-199,0-5 1,1 1 526,-1-1 0,-4 7 14,-1 2 859,1-1 0,-11 16 339,2-3-1130,-3 9 0,-1 4-156,0 9 0,0 6 0,0 4 1,-1 0 129,-3 4 1,2-3-333,-2 1 0,3-1-77,1 1 0,0-1 0,1-4 0,3 1-270,5-2 0,-2-2-119,1-4 1,1-2 248,4-3 1,4-4 0,1 0 0,2-7-777,2-5 0,-2-6 1085,2-3 0,-13-13 0,-3-7 0,3-4 0,1 0 0</inkml:trace>
  <inkml:trace contextRef="#ctx0" brushRef="#br0" timeOffset="35">28703 5751 7826,'-13'0'200,"6"-6"-70,-5 5 0,12-9-149,0 5 0,12 1 0,9 4 0,4-1-108,5-3 0,4 2-155,9-2 282,2-3 0,15-6 0,10-4 0,-20 3 0,0 1 0,1-1 0</inkml:trace>
  <inkml:trace contextRef="#ctx0" brushRef="#br0" timeOffset="36">29582 6031 7044,'0'-8'644,"2"-1"0,1-1-602,1-1 0,2-2 0,-4-1 0,3-3-318,-3-4 0,0-3 161,-2-2 157,0 1 0,0-1 1,-2 1-1,0 1 0,-4 1 1,-1 5-1,-3 2 150,-1 5 1,2 6-1,1 1 1,-1 4 16,2 4 1,-3 5-1,4 8 1,1 6 22,-1 5 0,0 3 0,4 4 0,-3-1-53,2 2 0,3-5 0,3-1 0,3-3-228,1-2 1,2-1-349,3-2 175,7-4 0,-4-5 0,5-2 0,0-2 0,0-5 0,3-4 222,1-4 0,-1-21 0,2-9 0,2-4 0,0 0 0</inkml:trace>
  <inkml:trace contextRef="#ctx0" brushRef="#br0" timeOffset="37">29888 6044 9194,'9'0'107,"-2"-1"1,0-2 0,0-3 0,3-1-76,1-3 1,-2-1 0,-1-2 0,1-1 0,-1-2 0,-1-2-338,-1-2 1,-2 4 177,-4-1 203,0-2 1,0 4 0,-1-2 111,-3 3-94,-3 7 0,-6 3 0,0 10 0,0 5 0,1 6 0,-1 3 115,0 2 0,5 7 0,1 0 1,1 1-196,3 1 0,2-4 0,1 2 0,1-5-194,3-3 1,3-4 0,8 1 0,2-2-169,4-5 1,4-6 0,5-1 0,5-4 347,7-4 0,-12-16 0,2-7 0,4-4 0,0-1 0</inkml:trace>
  <inkml:trace contextRef="#ctx0" brushRef="#br0" timeOffset="38">30500 5802 7839,'-1'-22'0,"-2"1"0,-1 0-344,1 1 1,2 0-200,1 3 680,5 9 0,2-13 0,6 9 0,0 2 392,0 5 1,-1 3-1,1 2 1,-2 2-348,-2 2 0,1 3 383,-6 6-441,6 5 0,-9 2 1,4 5-1,-4 1 1,-2-1-1,-2 2 1,-3 2 30,-1 0 1,-1 1-279,-5-4 140,6-1 1,-3 1-1,4-2 1,1-3-1,-1-4 217,3-3 0,2-1-156,1 0 1,5-6-44,4-3 16,2-3 1,8-2 0,2-2 0,3-2 0,0-3-335,-3-1 1,8-3-702,-4-1 0,3 1 462,-2-1 0,-2 0 0,-1 0 0,-2-1-287,2-3 1,-4 2 808,3-7 0,5-44 0,-11 25 0,0 0 0</inkml:trace>
  <inkml:trace contextRef="#ctx0" brushRef="#br0" timeOffset="39">31036 5572 7858,'0'-13'-154,"0"1"312,0-1 0,-1 2 550,-4 2-468,4 3 0,-6 9 0,4 4 0,-3 8 0,-1 3 428,-3 5 1,3 1-425,-1 1 1,5 5-164,-1 0 1,2 4 0,2-5 0,0 0-70,0-2 0,0-2-51,0 1 1,4-5 87,1 0-214,5-11 1,-2 6 0,8-12 0,1-1-1,0-3-329,1-4 1,1-9 280,2-8 1,1-11 78,-5-6 0,5-2 1,-4-6-1,-1-1 152,-3 2 1,0 2 111,-9 9 1,3 3 1146,-4 5-797,1 12 1,-10 4-80,1 15 0,-4 7-137,3 10 1,0 2-1,2 3 1,-1 2 124,1 5 1,1-1-374,2 1 0,0-1-157,0 1 0,0 2 0,0-2 0,0 2-94,0-2 1,2-2 134,2-2 1,-1-3-631,5 3 1,-5-9-1,3-4-2136,0-3 2866,1-7 0,17-41 0,3-15 0</inkml:trace>
  <inkml:trace contextRef="#ctx0" brushRef="#br0" timeOffset="40">31393 5419 7936,'0'-20'0,"0"1"881,0 2-596,0 8 1,6-7 0,2 12 0,3 1 541,2 2-368,0 1 1,-3 1 0,1 4 0,3 5-1,1 5 1183,-1 6-1505,-2 3 0,1 8 1,0 2-1,0 4 0,-2 4-149,-2 5 0,-4 4 1,-6 4-1,-6 6-275,-10 6 1,4-29-1,-3 2-50,-6 4 0,-2 1 1,-2-1-1,-1 0 1,-4 1-1,-3-1 0,1-3 1,-2-1-820,-1-3 1,0 0-1,0-2 1,0-1 1155,-2-1 0,-1-2 0,1-2 0,-2 0 0,-3-1 0,-2-1 0,1 0 0,-1-1 0</inkml:trace>
  <inkml:trace contextRef="#ctx0" brushRef="#br0" timeOffset="41">27338 5776 7913,'0'-18'29,"-6"-1"1,-1-2 0,-1 6 271,-1 5 0,5 4 1,-4 7 416,-2 4-507,-2 2 0,-2 11 0,-1 6 0,-4 7 1,1 10 778,-1 8-903,-3 4 1,3 13-1,9-32 1,-1 1-1,2 3 1,1 1 0,0 2-1,0 1 129,0 2 0,-1 0-230,5 1 1,0-1 0,-2-2 0,1 0 0,4-3 0,2 0 0,0 30 0,5-9 0,6-8 0,8-7-210,4-6 1,2-12-81,-1-10 136,1-3 0,4-3 1,-1-2-1,0-5 1,-2-4-1505,-2-4 1231,1-9 1,5-7-1,1-7 1,0-1 439,-7-2 0,-5-39 0,-14 31 0,1 1 0</inkml:trace>
  <inkml:trace contextRef="#ctx0" brushRef="#br0" timeOffset="42">10150 7090 7812,'0'-9'-499,"0"1"0,0-2 114,0-2 0,0 4 353,0-1-30,0 6 30,0-2 0,0 5-3,0 0-52,-6 0 83,5 5 1,-6-3 0,4 4 0,-3-2 1,-1 0 0,3 2 2,-5-2 1,5-1 16,-4 5-6,5-5 117,-3 3 262,6-6-387,0 0 66,0-6 37,0 5 1,0-11 0,1 5 152,4 0 99,-4-4-156,5 4 1,-6-2 218,0 1-206,0 5 45,0-8-117,0 9-78,0-3-42,0 10 1,-4 2-1,-1 6 1,1-2-13,-2-2 1,5 2 35,-3-2 0,1 2-21,-1 2 0,2 0 0,-2-1 0,1 1 60,-1 0 50,2 0 0,-5-1-89,3 1 0,3 0 0,-4 0 84,4-1-51,1 1-139,0 0 0,1-2 0,4-2 1,2-4 38,0 1 0,4-5 89,-2 4 1,6 0 109,2 0-141,0-1 1,-3 1-1,3 4 1,3 2-1,0 2 102,-3 0 1,2 1-130,-2 3 0,0-1-17,-5 5 1,0-4-1,-4 3 1,-4-2 89,-2-2 0,-2 2-65,0-1 0,-2 0 0,-2-3 0,-6 2 7,-5 1 0,-1 0-18,-5-4 0,4-1 56,-4 1-35,-1-6 1,1 3-1,1-4 1,0-1-1,2 1-145,0-3 1,1-2-5,4-1 0,0-1-229,0-3 1,5 1-1,1-6-72,1-1 1,2 3-473,4-1 1,0-1 892,0-3 0,22-18 0,7-4 0</inkml:trace>
  <inkml:trace contextRef="#ctx0" brushRef="#br0" timeOffset="43">10124 7051 7823,'-12'0'1052,"-1"0"-800,6 0 0,2 0 1,8-1-27,2-3 0,6 1 0,0-6 0,6 1-146,3 1 1,-3-5-16,4 4-116,1-9 1,2 3 0,-2-3 0,-2 4 0,0 3-482,0 2 331,-5-1 1,4-2-1,-6 1 1,-1 3-712,1 1 774,-6 2-42,-1 4 0,-16 4 1,-3 2-662,-1 1 741,0 1 0,1 5 1,0 0-1,1 0 1,-1-1 99,0 1 0,6 0 0,-21 11 0,-1 3 0</inkml:trace>
  <inkml:trace contextRef="#ctx0" brushRef="#br0" timeOffset="44">10124 7026 7310,'-1'-12'-461,"-3"4"1,2 1 1247,-2 3 0,-2 1-504,2-6 1,-2 6-1,4-2 181,-3-1-138,1 5-314,-2-5 1,4 12 0,-6 2 0,3 4 0,1 2 0,-1 3-1,0 5-48,-2 7 1,2-1 61,-3 6 0,5-4 0,-1 2 0,1 0-110,-1-4 1,2-1 41,-2-2 1,3-5-1,1-3-20,0-3 1,0-5 28,0-1-13,5-5 45,-3 3 0,8-12 1,-6-2-1,0-4 0,0 0-12,1-1 1,3-4 54,-4 0 1,6 0 0,-3 4 0,2 0-3,-1 1 0,-3 0 129,3 4 1,-4-2-21,5 6-114,-1-6 1,1 8 0,-1-2 0,2 4 81,2 4 0,0 3-254,1 6 145,5 5 1,-3-2 0,2 7 0,-3 2 0,-1 4-117,-1-1 1,1-3 40,0-3 1,-5 2 0,-1-3-1,-1 2 27,-3-2 1,-2-1 20,-1-3 1,-1-3-39,-3 3 51,-3-3 1,-6 3-1,-1 0 1,-2-1 0,-1-2 63,1-1 0,-2-5 5,1 1-28,0-1 0,4-1 0,-1-1 0,-1-2-41,-2 0 0,0 1-59,4-5 1,0 0 0,0 0-459,1 0 0,4-6 223,4-3 1,-1 2-493,0-1 1,1-2 791,4-7 0,11-26 0,4-10 0</inkml:trace>
  <inkml:trace contextRef="#ctx0" brushRef="#br0" timeOffset="45">10124 7128 7852,'-1'-7'409,"-2"1"-148,-1 0 1,0 4 0,5-6-123,3 3 0,-1-4 0,6 4 1,0-2 54,3-3 1,5 0-289,0 1 1,4-2-1,-3 2 1,1-2-75,-1-2 1,4 1-481,-5-1 238,0 6 0,-5-3 1,1 4-1033,0-1 1442,-6 4 0,-35 26 0,-15 12 0</inkml:trace>
  <inkml:trace contextRef="#ctx0" brushRef="#br0" timeOffset="46">10175 7039 7852,'-12'0'0,"-1"0"-233,0 0 1,6 1 0,1 2 0,2 2 130,0 3 1,-5 0 0,5 6-1,0 3 103,-2 4 0,3 5 0,-4 4 0,0 2-1,0 1 0,-4 3 0,-3 4 0,-3 1 0,0 1 0</inkml:trace>
  <inkml:trace contextRef="#ctx0" brushRef="#br0" timeOffset="47">24112 3009 5741,'6'-24'0,"1"-3"0</inkml:trace>
  <inkml:trace contextRef="#ctx0" brushRef="#br0" timeOffset="48">23615 3953 7784,'7'8'663,"-3"1"-166,-2-6-117,-2 2-338,0-5 1,0-1-1,0-3 1,2-5-1,6-4 1,7-4 41,8-4 1,5-9-1,13-5 1,6-8-53,-20 19 1,1-3-1,5-2 1,1-2-1,2-4 1,0 0-1,2 0 1,1-1-37,1 0 1,0-1 0,-1-1 0,0 1 0,1 0 0,0 1 0,-4 3-1,-2 1-28,-3 3 0,-2 3 1,21-12-1,-18 5 0,-6 9-9,-8 7 36,-9 8 0,-5 4 0,-8 5 1,-4 1-33,1 3 1,-4-1 0,3 4 0,-4 0-288,-1 0 0,2 2 0,3 4 0,3-1 324,4 1 0,29 6 0,8 1 0</inkml:trace>
  <inkml:trace contextRef="#ctx0" brushRef="#br0" timeOffset="49">25247 3328 7875,'-17'1'0,"0"4"0,0 2 0</inkml:trace>
  <inkml:trace contextRef="#ctx0" brushRef="#br0" timeOffset="50">25094 3430 7875,'-13'-6'73,"0"-1"0,1-5 0,0-1 0,4 0 242,4 0 0,2-1 0,4-1 1,2-2 53,4 1-305,4 2 1,2 1 0,1 0 0,4 1-1,1-1-39,2 0-68,-3 6 1,-1 1-1,-4 6 1,1 2-1,-1 2-209,-3 4 206,-1 9 1,-3 5-1,-3 7 1,-4 7-1,-4 5 1,-4 6-1,-5 2-133,-4 2 1,-2-4-97,-2 0 245,-3-6 1,4 6-1,-4-9 1,3-7-1,4-7 568,3-7-221,7-8 0,-3-5-115,5-8 1,5 1 0,6-6 0,1-1 134,3-1 0,6 3-152,1-1 0,1 1-112,-1-5 0,-3 4 1,5 1-1,-2-1-18,0 2 0,0 0-697,-5 3 346,1 2 0,0-7 1,0 4-1,-2 1-1950,-2-2 1205,2 5 670,-4-5 0,1 2 371,1 0 0,-1-23 0,5-1 0</inkml:trace>
  <inkml:trace contextRef="#ctx0" brushRef="#br0" timeOffset="51">25540 3366 7875,'0'-12'0,"0"-1"0,0 4 471,0 1 333,-5 5 0,2-3-405,-6 6 0,1 0-340,-5 0 0,5 6 1,-1 1-1,1 3 97,0 3 0,-1-3-262,4 7 1,1-3 0,4-1-219,0-1 0,6 0 205,2-4 1,4 2-1,0-6 1,2 1 23,3 0 0,-2-3 44,2 2 1,2 2 111,3-2 0,-4 1 0,1 0 1,-2 2 195,0 0 1,0 4-171,-5-2 0,0 2 78,-4 2 0,-1 0 1,-4-1-1,1 1-4,-1 0 0,-3 0-61,-4-1 0,-3 1-270,-6 0 1,-1-5 0,-2 1 0,-1-1-169,2-1 1,1 3-48,1-5 1,0-1-813,0-4 649,6 0 0,-3-7 548,6-6 0,-6-34 0,-1-15 0,0-8 0,1 1 0</inkml:trace>
  <inkml:trace contextRef="#ctx0" brushRef="#br0" timeOffset="52">25540 3328 7875,'0'-13'0,"0"1"0,0-1 0,3 4 248,6 1 1,1-2 0,11-6-1,3-1 782,4 2 1,5-1-993,5-1 0,0 3 0,1-5 1,-1 2-39,0 0 0,6-22 0,1-2 0</inkml:trace>
  <inkml:trace contextRef="#ctx0" brushRef="#br0" timeOffset="53">14562 10290 8128,'-7'-6'-820,"-1"4"406,4-7 1,3 5 541,-3-5-70,2 6 69,2-2-111,0 5-2,6 0 0,-3 1 0,5 2 0,2 1 0,1 1 0,4-1 1,0 0 26,2-1 1,6-2 0,-2-1-1,5 2-7,3 2 0,4-3 1,5 4-1,0-4 0,1-1 0,6 0 1,5 0-1,3 0-43,1 0 1,-1-1 47,-2-4-47,0-2 1,3-1 0,-2-1-1,-4-1 1,-1-2 0,-3-4 0,1-1-4,0 1 1,-3-2 16,0 1 0,-4 0-25,-4 4 19,-3 1 0,-2 0 0,-4 4 1,-5 3-1,-4 4 2,-4 1-197,-4 0-17,-3 0 111,-5 6-6,0-5 1,-5 10-155,-4-2 0,2-3 261,-2-2 0,-5-8 0,-6-3 0</inkml:trace>
  <inkml:trace contextRef="#ctx0" brushRef="#br0" timeOffset="54">15684 10010 8323,'-7'-6'0,"-5"3"-519,4-5 1,2 3-1,0-2 177,1 2 402,3-5 0,-2 8 66,8-2 0,-1 3-102,6 1 43,-1 5 0,1 1 0,-1 5 0,2 1 0,1 2 215,2 0-257,0 6 0,0-5 0,-1 5 0,3-1 0,0-4 114,2-1-184,0-1 1,0 0 0,0 0 0,-1-2 0,-2-3-7,-1-3 29,0-4 0,-1 3 14,1 1 1,-6 4 114,-3 0 1,-2 2 343,-2 2-365,-6 5 0,-5 4 1,-6 6-1,1 3 1,2 0 116,1 1 1,5 2-61,-1-5 1,6 5-577,-1-4 174,3 0 259,1-10 0,22-30 0,7-13 0</inkml:trace>
  <inkml:trace contextRef="#ctx0" brushRef="#br1" timeOffset="55">12190 12764 14619,'-13'0'-599,"0"0"1,1-2-737,-1-2 776,6-3 95,1-6 0,8 5 836,2-1-265,9 6 0,1-4 0,4 5 0,-1-3 1,3 1 300,4-2-367,-1 5 0,9-9 0,-2 6 0,4-1 0,3 0 0,3-2 0,1 0 10,1 2 1,2 3-1,-1-1 1,3-2 59,4 3 0,0 0-66,-4 2 0,8 0 99,-3 0 1,4 0-1,1 0 1,2 0-182,0 0 1,4 0-39,-2 0 1,3 0-1,4 0 1,2-1 44,2-3 0,0-4-140,-35 2 0,0 0 0,1 1 0,-1 1 220,0 0 1,0 0-47,31-5 1,-29 5-1,0 1 1,29-1-1,2 2 1,2 1 4,-34-1 1,0 0 0,33 0-6,-33 0 0,-1 0 0,32 1 0,4 1 1,-35 0-1,0 0-7,0 0 0,1 0 1,-1 0-1,1 0-3,34 0 0,-3-5 38,-5 1 1,6-4 0,0 2-1,-33 3 1,-1-1 67,0-1 1,0 0-1,29-2-56,-1-2 0,1 1-1196,-1-5 1207,-6 0 0,10 1 1,-9-1-1,2 0 1,0 0-33,-1 1 1,-12 5 26,-1 2 0,-6 0 104,-3 0 0,-4 1 0,-1 4 0,-4 0-342,-5 0 0,1 0 150,-8 0 1,0 4-246,-5 1 1,-5 5 0,-2-2 414,-4 3 0,-2-2-594,-4-1 582,-2 1 0,-45 15 0,-10 3 1</inkml:trace>
  <inkml:trace contextRef="#ctx0" brushRef="#br1" timeOffset="56">12509 12879 11250,'0'8'-1098,"0"1"1,1-7 1008,3 3 0,-1-4 0,6-1 0,1 0 133,1 0 1,2 0 0,1 0 0,3 0-58,4 0 0,5 0 132,3 0-136,-2 0 0,10 0 0,-3 0 0,3 0 0,3 0 29,2 0-13,-2 0 0,8 0 1,-4 1-1,0 2 1,1 2-1,-1-3 1,1 0 91,1-2-45,-5 0 1,8 0-1,0 0 1,4 0 0,6 0-1,-1 0 1,-2 0 39,1 0 0,-2-2-18,9-2-54,-9 3 0,12-5 0,-10 5 0,1-2 0,3-1-44,1 1 37,2-4 1,-5 5-1,-1-3 1,2-1 0,1-3-10,4-2 1,1 0 0,-2 1 0,-2 1 23,-2-1 1,2-1-178,-2-2 0,-3 2 181,-2 2 1,-1 0-1,-1 3 1,3 0 44,-2 1 0,-2 0-62,-1 5 0,-4 0-17,-1 0 1,-2 0 0,5 0-1,0 0-7,-1 0 1,0-1-7,3-3 0,-2 1-29,2-6 46,-9 6 0,8-6 1,-11 3-1,1-1 1,0-2 4,-3 2 0,-3 0 11,0 3 0,-3 1 15,-6-6 1,1 7-1,-2-4 1,-3 2 214,-4-1 1,-3 1-208,-1 4 1,-2-1 3,-2-3 60,-3 2 0,-5-4-37,3 6-133,-2 0 0,3 0-66,-5 0 1,-5 0-387,-4 0 273,-2 6 0,-2 1 148,0 6 186,1 0-43,4-1 0,-14 13 0,1 2 0</inkml:trace>
  <inkml:trace contextRef="#ctx0" brushRef="#br1" timeOffset="57">16334 12674 10196,'7'-5'-409,"-1"-2"1,-6-2 182,0 1-65,0 5 1,1-3 176,3 6-222,-2 0-22,4 0 356,-6 6 0,-6 7 0,-1 6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5:10:41.740"/>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2438 2207 7801,'-5'19'0,"-3"-3"0,2-2 225,2-2 0,0-3 1,4-6-1,6-11 470,3-9 0,5-6 0,1-3 0,2-4 0,2-5 0,2-5-277,2-3 0,0-2-613,-2-3 102,1-6 0,-4-7 0,-8 27 0,0-2 1,-1-1-1,-2 0 0,0-1 0,0 1 0,-1 0 1,-1 2-1,3-30-1280,-4 7 0,-8 18 744,-4 16 534,-3 10 0,-5 17 0,-2 6 0,-1 12 0,-2 8 0,-1 8 1,2 3 183,4 5 1,4 6 99,4 1-134,2 1 0,6-5 0,0 0 0,3-4 0,4-2 107,5 0-143,8-10 1,-5 3-1,5-12 1,0-3 0,0-4 380,1-2 0,-11-3 659,3-3-729,-9-3 1,0-5 654,-8 0-815,-9 0 0,-5 0 0,-7 1 1,1 2-1,0 4-15,0 4 0,-5-2-231,1 7 0,-4-2-1432,3-2 376,6-5 1,3-5 1131,8-10 0,35-23 0,20-11 0,4-7 0,0 0 0</inkml:trace>
  <inkml:trace contextRef="#ctx0" brushRef="#br0" timeOffset="1">3093 1516 7793,'0'-12'866,"0"4"-216,0 0 1,-1 5 0,-2 0 0,-1 6 209,2 5 1,-1 4-397,-1 4 1,1 7 0,-4 7 0,2 1-140,2 3 1,-2 5-381,1 1 0,-1 5 0,2-4 1,-1 1-958,1 0 0,2 2 80,1-3 0,0-2 1,1-7-1,2-5 932,1-5 0,5-26 0,-2-11 0</inkml:trace>
  <inkml:trace contextRef="#ctx0" brushRef="#br0" timeOffset="2">2924 1904 7793,'-13'0'0,"1"-5"0,2 2 2516,1-5-2088,4 5 0,6-2 0,5 5 1,6 0-223,7 0 0,5 0-509,4 0 208,3 0 0,6-1 0,-1-2 0,1-1 1,0 1 94,4 2 0,-8-6 0,4-2 0,4-2 0,0 1 0</inkml:trace>
  <inkml:trace contextRef="#ctx0" brushRef="#br0" timeOffset="3">3360 1795 7793,'-5'-12'562,"2"1"0,-4 2 0,2 1 85,2-2-906,2 5 693,1-6 1,1 10-1,3-3 1,5 4-1,1 4 1411,2 4-1791,6 2 0,-5 7 0,4 0 0,-4 2 0,-1 3 0,0 0 0,-1 3-150,-3-1 1,2 2 0,-6-1 0,-2 1-115,0-3 1,-2-7-1,0 0 1,0-2 117,0-2 0,-2-4 545,-2 0-386,3-5 1,-6 1-1,5-8 1,-2-6 0,1-5-1,1-5 1,2-3-20,0-1 1,2-4-337,2-1 0,1 1 0,5 4 0,-2 1-708,1 3 1,3 2 447,5 6 1,-3 1-194,7 3 1,-1-1 0,4 5 740,0 1 0,38 29 0,-26-10 0,0 1 0</inkml:trace>
  <inkml:trace contextRef="#ctx0" brushRef="#br0" timeOffset="4">4052 1734 7793,'0'-12'0,"0"0"0,-4 0 0,0 0 0,-6 5 0,2 3 701,-8 3 0,2 1 1,-3 2-1,-1 5 1,-2 7-1,-3 3 1,-1 6-274,0 4 1,4 0 0,1 4 0,0 0-335,0 0 0,8-4 0,0 1 0,5-1-341,3 1 1,3-7 0,4-1 0,4-7-425,3-5 1,2 2 150,4-6 299,1 0 1,7-9 0,-2-4 0,-2-3-1,1-4-321,3-4 476,-6-3 0,9-7 0,-9-2 0,2-3 0,-3-1 218,0-1 0,-2 6 1,-5 3-1,-3 4 486,-4 3 0,1 8 258,-1 5-576,1 5 1,-10-1 0,0 10 0,-2 6 169,-2 7 1,2 1-317,-1 4 1,1-2-223,-1 6 0,-1-1 0,5 0 1,1 1-157,2-1 1,1-3-357,0-3 0,1 0 78,3-5 146,3 0 1,9-5-1,2-3 1,0-4 0,4-2-575,1-2 0,3-7 546,2-5 1,-3-6 217,4-6 1,-4-4-1,0-2 1,-1-1 19,0-3 1,-5 1 417,-3 0 1,-2 5 180,-2 8 1,-5 2 453,-3 6 0,-4 5-439,-4 3 0,2 12-209,-2 5 1,-1 5 0,-1 0-1,1 1-150,0 2 1,1 2-101,4 2 0,0-1-406,0 0 1,0-4 0,0 1 0,0-1-379,0-1 1,5-2 38,3-5 0,4 0-281,4 1 1,-1-7 996,5-2 0,17-29 0,7-9 0</inkml:trace>
  <inkml:trace contextRef="#ctx0" brushRef="#br0" timeOffset="5">4792 1819 7793,'-4'12'-119,"0"0"1,-4 1-76,3-1 1,-4 0 1949,1 0-1333,3 6 1,-6-5 0,3 5 0,-2-2-1,1 0 394,1-1 0,1-2-331,-1-1-165,3-5-236,5-2 1,1-7 0,4-5 0,6-6 76,4-5 1,6-2-193,0-4 0,-2-5-38,1 1 67,0 0 0,4 7 0,0 3 0,1 0 0,-1 3 124,0 2 0,-4 6-16,1 3 1,-5 3-1,3 2 1,-2 4 51,-2 7 1,-5 6-101,-2 6 0,-6 2-405,2 2 0,-2-2 0,-2 2 0,0-4-825,0-3 1,0-3 553,0-1 0,-6-9-624,-2 0 1241,-3-6 0,-33-45 0,18 16 0,-1 0 0</inkml:trace>
  <inkml:trace contextRef="#ctx0" brushRef="#br0" timeOffset="6">4501 1516 7852,'-18'-7'0,"1"-4"1424,-4 3 1,4 3-227,5 1-1275,5 3 1,3 1 0,8 0-706,4 0 782,8 0 0,30-6 0,12-1 0</inkml:trace>
  <inkml:trace contextRef="#ctx0" brushRef="#br0" timeOffset="7">6065 1710 7759,'-8'0'778,"0"0"-277,0 5 1,-3-2 0,2 4 200,1-2-473,5-1 0,-2-5 0,6-3 0,3-4 1,4-3-1,3-2 0,3-4 24,2-3-241,-3-3 1,6-1-1,-4-2 1,1-2-1,-1-3-302,-2 0 175,-1 1 1,-1 6 0,-1 1 0,-4 3 79,0 4 127,-8 8 1,-8 5-1,-8 11 1,-1 10-1,-2 7 16,-2 8-89,-1 2 0,1 5 0,2 2 1,5 0-1,3-1-115,1-1 0,5-3 0,3-2 1,4-2-504,4-5 1,4-4 16,8-4 0,3-7 175,5-9 1,2-3 0,2-2-1,5-3-388,2-4 1,1-9 450,0-3 1,2-4 343,3-4 0,-7-11 0,2-7 0,5-6 0,0 0 0</inkml:trace>
  <inkml:trace contextRef="#ctx0" brushRef="#br0" timeOffset="8">6478 1637 7759,'-6'12'0,"0"1"104,-6-1 1,4 0 152,-1 0 1,3 0-1,-4 0 1,4 0 463,0 0 79,-3 1-358,7-1-169,-3-6 0,5-2 1,0-8-105,0-4 1,1-6-86,3-3 0,3-4-114,5 1 1,4-3 0,2-3 0,-1 0 9,1 2 0,4-3-114,-2 7 1,-1 2 67,1 2 1,-5 4 0,1 4 0,-3 4-12,-1 3 0,1 6 55,-1 3 0,-2 8-63,-1 5 1,0 3-1,-4 3 1,1 1-303,-1-1 0,3-5-183,-4-2 1,6-5 335,-2 1 0,4-4 1,4-4-1,3-4 234,0-3 0,20-33 0,0-8 0</inkml:trace>
  <inkml:trace contextRef="#ctx0" brushRef="#br0" timeOffset="9">6999 1492 7181,'0'8'741,"0"0"1,0-4-568,0 4 1,0-4 84,0 4-181,0 0 0,0 0 0,0 0-76,0 2-90,0-5 1,2 1 0,2-6-366,4 0 424,-3-6 1,5-1 0,-5-5 0,1-1 0,-1-2 0,-1-2-1,0-1 149,0 0 1,0 2 300,-4 4 1,0 0-1,-1 1 233,-3 3 1,-3 3-342,-5 5 1,-2 5-92,-2 3 0,1 8 0,-3 6 1,-1 4 63,0 2 1,4 6-307,-1-2 1,2 2-22,2-2-43,5 3 1,2-9 0,6 2 0,3-4-1,6-4-327,5-3 0,4-5 145,5-4 1,5-3 21,4-5 0,-2-5 0,1-5 0,2-6-130,1-8 0,1-2 233,1-6 1,-5 0 113,0-5 0,-5-3 1,2-1-1,-5 2 59,-4 2 1,-4 7 780,-8 6-418,-2 5-255,-6 12 1,-6 2-1,-2 7 1,-2 5 0,-3 7 807,1 3 0,0 3-816,0 5 1,1 0 228,3 3-472,3-2 1,5 4 0,0-6-1,0 0 1,0 1-629,0-1 0,9-5 264,3-3 0,9-3 125,-1-1 0,4-5 0,4-3 0,5-5-152,2-7 0,1-4 321,1-9 0,-1-7-135,0 0 336,1 0 1,-8-9-1,-3 2 1,-6-4-1,-2 1 285,-3 5 0,-7 3-40,-4 6 0,-4 5 724,-4 3-802,-9 8 1,-1 2 0,-7 7-1,1 4 1,-1 4 346,-4 6 1,8 0-315,-7 5 1,6-4-97,-2 4 1,5 0-1,-1 5 1,4-2-694,4-3 1,2 1 251,6-4 1,0-1-427,0-4 608,6 0 0,2-5 0,7-3 0,2-3 1,2-2 61,3-3 0,0-7 88,3-5 0,-2-6 426,-3 2-257,3 2 0,-10-3 0,3 5 0,-2 1 0,-3 1 707,-3 2 1,-2 6-269,-1 2 0,-4 4-339,3 4 0,-3 4 0,1 9 0,0 7 57,2 7 1,0 10-131,-4 3 0,0 6 8,0 7-197,0-1 0,0-18 0,-1 0 1,-1-2-1,0 1 0,-2 0 1,0 0-1,-1-1 0,-1 1-104,0-3 0,0 0 0,-6 31-237,0-8 0,1-9 532,3-7-214,-3-14 0,6-5 0,-5-11 23,2-3 0,5-4-271,-1-8 0,2-6-93,-2-7 1,-2-6 0,-3-1 0,2-8-789,2-7 1,2-6 777,7-7 1,4-4-479,8-4 0,3-6 830,-7 31 0,0 1 0,1 0 0,1 1 0,2-2 0,1 1 0,2 0 0,0-1 0</inkml:trace>
  <inkml:trace contextRef="#ctx0" brushRef="#br0" timeOffset="10">8079 1467 9259,'0'13'1014,"0"4"-679,0 3 0,0 3 0,0 1 0,0 1 282,0-1 0,0 4-525,0 1 1,6-1 0,2-4 0,2-1 8,3-3 0,0-2-129,3-6 1,2-5 0,5-5-1,0-6-532,2-8 0,2-5 40,-3-8 0,-1-4 296,-3-4 0,2-6 1,-6-2-1,-1-3-81,-1-1 0,-4 7 559,-2 1 1,-2 13-84,-6 0 298,0 13 0,0-2 1,0 13 498,0 5 1,0 10-446,0 5 1,0 4-280,0 5 1,0 2 0,1 5 0,2 2-30,1 2 0,1 5-258,-1 7 1,-2 0 62,2 4 1,-3 6-1,-1 6 1,0-1 91,0-2 0,-4-9-109,0-3 0,-1-5 182,1-3 1,2-9 0,-2-9 0,1-7 515,-1-8-282,3 1-592,-10-12 1,9 4-1,-7-5-325,0 0 1,0-1-263,1-3 0,-2-3-2077,6-5 2022,0-5 815,4-2 0,21-16 0,16-13 0,2-1 0,1-4 0,1 0 0,-1 0 0</inkml:trace>
  <inkml:trace contextRef="#ctx0" brushRef="#br0" timeOffset="11">9098 1746 7763,'6'-6'649,"-5"0"0,10 2-144,-3 0 1,0 0 0,3 4 0,3-1 26,4-3 0,6 2-1033,5-2 0,8 3 0,1 0 501,4-3 0,-6-2 0,5 0 0,3-4 0,1 1 0</inkml:trace>
  <inkml:trace contextRef="#ctx0" brushRef="#br0" timeOffset="12">3651 2547 7712,'-8'0'21,"0"0"1,-1-1 0,-2-2 502,-1-1 326,5 0 0,0 4-454,3 0 1,8-1-1,2-2 1,7-1-158,8 1 0,3 2-98,4 1-110,3 0 0,8-4 0,6-2 0,9 1 0,8-2 0,-27 4 0,1 1 0,4-2 0,1 1-37,4 0 1,3-1-1,6 1 1,1 0-1,6-2 1,1 0-1,2 2 1,0-1-75,-1 2 1,0-1-163,-1-2 0,0 1 1,1 1-1,0 0 0,1-1 1,0-1 166,2 1 1,0 0 0,-5 0-1,-1 0-1239,3-3 1,0 1 1263,-3 3 1,0 0-1,3-4 1,0-1-1,2 2 1,1 0 0,1-1-1,-1 0 1,2 0-1,-1 1 1,-1 0-1,-1 1 1,0 0 0,-1 1-108,0-1 0,0 2 0,-1-1 0,0 1 129,2-1 1,-1 0 0,-4-1 0,-1 0 0,0 3 0,-1 0 0,-2 1 0,-1 0 154,-3 0 1,1 0-1,-2-1 1,0 0-44,-2 0 1,-1 0-1,-4 0 1,-2 0-1,-1 2 1,-1 0-1,-2 0 1,-2 0 272,33 0 0,-4 0-42,-9 0 1,-3 0 147,-8 0-116,-9 0 0,-6 0 481,-6 0 0,-1 0-245,-3 0 2021,-8 0-2501,-7 0 192,-5 0 0,-1 0 0,-3 0-796,-4 0 1,1-1 50,-1-3 0,4 2-1228,-4-2 0,0 3 1678,-4 1 0,0 0 0,0 0 0</inkml:trace>
  <inkml:trace contextRef="#ctx0" brushRef="#br0" timeOffset="13">4137 3918 7737,'0'-12'24,"1"0"0,2-2 0,2-1 0,0-1 482,1 1-314,-2 2 0,0 1 0,1 0 0,1-1 0,-1 1 1,-1 0-1,0 0 0,0 0 2069,-1 0-1825,-2 5 0,-1 3-227,0 8 1,-4 4 0,-1 10-1,-2 5-14,-2 3 1,-2 12-1,-1 0 1,0 4-114,0 4 1,3 5 0,3 1-1,0 1-155,4 1 0,0-4 1,4 1-1,3-4 59,7-2 0,6-8 1,6 0-1,2-8 15,2-3 0,-1-11-64,5-3-57,0-8 0,1 1 1,-2-6-1,0-4 0,-2-6 1,1-5-1,-3-3 21,-1-3 0,-3-5 134,-3-1 1,1-6-88,-4 2 0,-1-3 0,-5 0 1,-3 1-112,-4 2 1,1 5 79,-1-1 1,0 7-67,-4 5 1,-4 3-1,-1 2 1,-1 1-836,1 2-198,-5 6 534,4-4 1,-2 6-588,0 0 1235,5 0 0,-3 6 0,6 0 0</inkml:trace>
  <inkml:trace contextRef="#ctx0" brushRef="#br0" timeOffset="14">4561 3954 7737,'-12'-5'335,"0"2"334,0-5-519,5 5 1,-2-3 331,5 2 0,1 2 1,8-2-1,6 1-106,4-1 1,6 3-165,0-3-430,7-3 0,-1 6 0,4-4 0,-1 1 0,-3-1 0,-3 3 0,-3-1 218,0-1 0,-28 13 0,-3 0 0</inkml:trace>
  <inkml:trace contextRef="#ctx0" brushRef="#br0" timeOffset="15">4003 3821 7737,'-12'-6'0,"1"-2"0,2-1 39,1 1 0,6-2 0,4 5 218,9-2 1,3 5-52,11-3 0,2 0 1,9 1-1,0 1-217,1 2 1,-1-3 10,1 0 0,-2 4 0,4 1 0,2 3 0,1-1 0</inkml:trace>
  <inkml:trace contextRef="#ctx0" brushRef="#br0" timeOffset="16">5592 4136 8298,'-8'-1'2440,"0"-3"0,7 2-2290,1-2 0,5 2 0,9-1 0,2-1-202,4 1-354,3 2 1,3-3-1,1 0 1,1 0 0,0 0-1,0 0 1,1 1-2758,-2 2 3163,-7 1 0,-24 5 0,-11 2 0</inkml:trace>
  <inkml:trace contextRef="#ctx0" brushRef="#br0" timeOffset="17">5568 4355 7745,'-12'0'3645,"0"0"-3203,5 5 0,3-4 0,8 3-374,4-2 0,4-2 0,4 0 0,6 0-469,5 0 0,0 0 0,5 0 0,2-2 401,1-2 0,28-13 0,-28 4 0,0 0 0</inkml:trace>
  <inkml:trace contextRef="#ctx0" brushRef="#br0" timeOffset="18">12204 1213 7984,'-6'-12'-36,"5"-1"1,-3 1-1,1 0 1,0 0 0,-1 0 545,2 0-340,0 0 0,-2-2 0,-1-1 1,-1-1-1,0 0 0,-1-2 1,-2 0 258,-2-1 1,-1 1-176,0 6-168,-1 5 1,-4-2 0,-3 5 0,-3 2 0,-3 5-58,-2 5 2,2 14 0,-3-1 0,4 12 1,1 0-1,1 2-54,3 2-42,8-1 0,2 1 0,6-2 1,2-3-1,2-4-307,4-2 283,2-7 1,8 1 0,2-8 0,4-5 0,3-4 34,1-3 1,2-6-1,1-2 1,1-4-52,-1-4 0,-1-4 202,-2-9 0,0 2-15,1-5 34,-1 5 0,-5-7 0,-3 6 0,-4 2 0,-2 4 715,-2 1-490,-6 12-309,4-2 0,-8 14 0,0 4 0,-2 6-34,1 5 0,2 2-104,1 4 0,0 4-64,0 1 1,0-1 0,1-4-1,2-1-826,1-3 1,5 2-569,-1-6 1564,8 0 0,30-25 0,12-6 0</inkml:trace>
  <inkml:trace contextRef="#ctx0" brushRef="#br0" timeOffset="19">12495 1006 8090,'-7'-6'398,"2"-5"1,6 10 98,3-3 0,8 4-209,8 4 1,5 2 0,3 8-1,3 1-127,0 1 0,0 5-408,-3 0 0,-2 1 1,2 3-1,-2-2-524,-2-3 1,-4 1-753,0-4 1092,-5-1 431,3-9 0,-1-29 0,2-12 0</inkml:trace>
  <inkml:trace contextRef="#ctx0" brushRef="#br0" timeOffset="20">12919 1006 8090,'-12'-10'0,"0"2"0,0-2-16,0 6 0,0-4 15,-1 4 431,1 0 0,-1 9 0,-2 5 0,-2 5 0,-1 5-164,0 3 0,-2 2 0,3 2 0,-1 3-353,1 1 1,-1 1-58,2 5 0,3-1 168,-4 0 1,4-3-1,2-2 1,2-2 56,1-2-81,5-6 0,19-25 0,11-11 0</inkml:trace>
  <inkml:trace contextRef="#ctx0" brushRef="#br0" timeOffset="21">13126 994 8090,'-5'-8'1702,"1"0"-544,0 5-885,4-2 1,0 6 0,0 3 0,0 6 22,0 5 0,-4 4-261,0 5 1,0 0 0,4 2 0,0 1-631,0 1 0,0 0-1169,0-3 1116,0-1 1,0-1 0,2-3 647,2-4 0,35-46 0,13-11 0</inkml:trace>
  <inkml:trace contextRef="#ctx0" brushRef="#br0" timeOffset="22">13259 885 8090,'-5'-24'0,"-2"1"-86,-5 3 0,4 0 0,1 6 0,1 3 613,4 0-217,0 6 0,2 1-756,0 8 0,2-1 1,2 5 445,4 1 0,15 13 0,8 5 0,2 2 0,0 1 0</inkml:trace>
  <inkml:trace contextRef="#ctx0" brushRef="#br0" timeOffset="23">13574 1006 8090,'-4'-12'68,"0"0"1,-4 0 7,4 0 0,-5 4 299,1 0 1,-3 5 0,-1-1 0,-2 3 482,-2 1 0,-3 6-705,-5 7 0,-4 4 0,-1 9 0,2 2 119,2 4 0,5-1-201,-1 2-87,6-6 0,-1 6 1,8-4-1,4-4 0,3-2-166,1-3 7,5-10 1,3 5 0,7-11 0,3-2 0,1-2-67,2-4 1,2-4 106,1-8 1,1-3 0,-1-5 0,0-2-30,0-2 1,-5 2 155,-3-2 0,2-2 55,-2 2 1,-1 1-1,-7 6 659,-4 0-543,-3 7-103,-1 1 1,-4 15 0,-1 10-1,-2 7 68,-2 4 1,2 1-175,-1 0 0,5 0 135,-1 1-257,3-1 0,1 0 1,0-1-1,0-1 1,1-3-125,3-2 1,3-2 228,5-7 1,6 2 61,2-6 1,4-6-1,3-7 1,3-6 44,1-5 1,0-9-11,1-3 0,-1-4 34,-3-5 0,-2-2 1,1-5-1,-6-1 214,-4 1 0,-5 0-171,-4 4 0,1 3 826,-5 9-582,0 8 0,-9 8 1,-3 8-1,-3 5 345,-1 6 0,-1 5-689,-4 8 0,3 3 314,-7 5-382,6 6 1,-6 1-1,5 4 1,2-2-1,3 0-305,3 0 0,6 2-383,-2 2 1,2-1-19,2 1 328,0-6 0,7 2 1,4-4-1,5-4 0,3-3-1011,2-6 1,8-8 1444,3-4 0,14-14 0,8-6 0,4 0 0,1-1 0</inkml:trace>
  <inkml:trace contextRef="#ctx0" brushRef="#br0" timeOffset="24">14897 897 8063,'-2'-12'200,"0"0"890,-2 0-858,-1 5 0,4 2 0,-2 6 1,-1 3-1,2 6 0,0 4 492,2 7 1,0 3-361,0 4-265,0 3 0,0 6 1,0-1-1,0-1 0,0 0 1,0-1-1,0 1-191,0-2 1,0-6 59,0-2-277,0-1 1,0-11 0,0 0 0,0-11 521,0-10 0,0-12 1,0-3-1,0-5-60,0-3 1,0-6 67,0-3-248,0-6 1,0 7 0,2-4 0,2 1 0,2 3-51,1 1 0,4 3 0,-3 3 0,3 5-11,1 5 1,0 5-211,0 5 0,2 5-14,2 3 0,-3 3 1,5 2-1,-2 3-848,0 4 1,4 3 324,-3 1 0,-3 4 835,-5 0 0,-20 27 0,-9 3 0</inkml:trace>
  <inkml:trace contextRef="#ctx0" brushRef="#br0" timeOffset="25">14909 1103 8068,'-12'0'1278,"4"0"-665,-1 0-229,7 0 1,-2 0 0,8 0 0,5 0-269,6 0 0,5 0-117,9 0 0,-3 0 1,7 0 0,12-2 0,7-1 0,6 0 0,1-1 0</inkml:trace>
  <inkml:trace contextRef="#ctx0" brushRef="#br0" timeOffset="26">16522 1455 8001,'-4'-12'251,"-1"0"1,-1 0 1446,1 0-1303,1 5 0,4 4 0,0 10 1,0 7-1,0 4 0,0 7 0,0 2 59,0 0 1,-2 2-666,-2 0 0,-2 4 0,-8-2 0,-1 0-590,-1-2 1,-1-1 158,1-4 167,2 3 0,-8-9 0,5 2 475,-2-4 0,-1-24 0,-4-7 0</inkml:trace>
  <inkml:trace contextRef="#ctx0" brushRef="#br0" timeOffset="27">18063 861 8053,'-7'-14'0,"2"0"0,1-3 0,-2 3 0,1 0 0,-1 2 481,2 5 0,3 2 0,-2 6 0,-1 3 1,2 6-1,0 6 965,2 8-1447,0 0 0,0 13 0,0-2 0,0 4 1,0 1-631,0 2 244,0-4 0,-1 5 0,-2-3 0,-1 4 0,1 0 1,2-1-1,1-1-1070,0-3 1,-4-7 1456,0-3 0,-5-31 0,2-7 0</inkml:trace>
  <inkml:trace contextRef="#ctx0" brushRef="#br0" timeOffset="28">17832 1261 8053,'0'-12'0,"0"0"0,2 0-407,2 0 1,2 0 0,8-1 0,3 0 563,8-3 1,4 2-1,9-3 1,1 1-9,2-1 0,3 5 1,-4 6-1,0 0-89,-3 3 1,-11 7 0,-6 6 0,-6 5-76,-6 5 0,-3 3 1,-5 1-1,0 0 49,0 1 0,1-2 0,2-2 0,1-2 88,-1-1 1,4-2-64,1-4 27,-3 0 1,7-5-1,-1-3 1,4-4-1,0-4 517,-2-4-408,5-9 1,-5-1 0,3-8-1,-4-2 1,-4-3 50,-3 0 0,-4-3 1,-1 4-1,-1 1-259,-4-1 0,-1 3-8,-6 7 0,-2 4-91,-2 8 0,-2 2 1,-3 6-1,1 0-451,-2 0 1,-1 10-117,-1 2 0,0 8 186,-1 0 493,7 3 0,11 44 0,7-27 0,1-1 0</inkml:trace>
  <inkml:trace contextRef="#ctx0" brushRef="#br0" timeOffset="29">18633 1201 8053,'12'0'165,"0"0"0,0 0 222,0 0 0,-4 4 103,1 0-372,-7 5 0,4-6 1,-6 5-1,1 0 0,2 0 36,1 0 1,0-4 28,-4 4 51,0-5 0,0 1 0,0-9-167,0-8 1,1-4-36,3-7 0,2-1 0,3 1 1,-1-1-57,1-4 1,-2 8 58,1-4-313,0 9 0,1-1 0,-1 6 0,1 3-646,2 4 0,5 4 307,0 4-690,0 3 1307,2 5 0,14 1 0,9 2 0,4 1 0,1 0 0</inkml:trace>
  <inkml:trace contextRef="#ctx0" brushRef="#br0" timeOffset="30">19373 994 8079,'-6'-12'0,"-2"0"-91,-8 0 0,3 1 1,-3 2-1,2 2 1117,2 2 0,-6 1-610,-2 4 0,1 6 1,0 5-1,1 5-96,-1 3 0,3 1-355,-5 5 0,11-1 197,-3 0-240,4 0 0,2 1 0,3-1 0,3 0 0,1-1-375,0-3 1,7-2 94,5-6 1,1-4 0,6-1-1,0-2-80,0-2 0,1-7 345,4-4 0,1-7 32,-1-1 0,-4-6 0,-1 3 1,-2-1 169,-2 0 1,-1 4-117,-2-5-68,0 7 682,0-4 0,-7 13 1,-5 6 199,-6 10 1,-6 6-618,-5 8 1,4 4-7,-3 4-143,2 2 1,2-3 0,1 0 0,2 2 0,2 1-248,2 2 0,1-6 128,4-3 0,0-8 56,0-4 0,1-2 0,3-4 1,6-1 50,4-5 1,1-6 35,5-6 0,1-1-113,3-11 0,0-5 1,0-6-1,1-2-342,-1-5 0,0-4-99,1-2 0,-3 3 287,-1-7 0,0 6 1,-5-1-1,-1 1 90,-1 3 1,-4 6 319,-1 5 1,0 8 384,-5 4 0,0 6 186,-4 2 1,0 7-186,0 1 1,-4 5-380,0 7-123,0 6 0,0-3 0,-1 6 0,-1 4 0,-1 3 125,1 3 0,3 0-487,-1 1 0,3-1 65,1-2-91,0-4 1,0 5 0,0-6 0,1-1 0,3-3-506,4-4 0,4-8 495,4-3 0,-1-4 152,5-1 0,5-11 0,3-5 0,-1-7-88,-1-5 0,0-3 370,-1-6 0,2-3 38,-7-1 8,-3 1 0,5 4 0,-7 1 0,-3 4 0,-4 6 1299,-3 8-970,-1 3 1,-5 8 0,-2 3-189,-1 6 0,-4 3-53,4 6 1,-4 6-70,4 2 1,-4 3-1,3 1 1,-1 2-408,1 2 0,1-6-306,4 2 0,0-2-1387,0 2 1405,0-5 1,0 2-1,1-5 1,3-1-1,4-1-672,3-2 0,8-5 1174,5-3 0,10-16 0,5-7 0,6-2 0,0 1 0</inkml:trace>
  <inkml:trace contextRef="#ctx0" brushRef="#br0" timeOffset="31">20246 1103 8030,'0'-8'349,"0"0"700,0 6-852,0-4 1,2 2-1,2-1-64,4-2 1,-2 3-414,3-4 276,-1 5 1,5-8-1,2 3 1,1-2-1,-1-3 52,-2 1 0,0 0 0,-1 0 0,-2 0 270,-1 0 1,-4 0-115,-5 0 1,0 3 0,-1 3 125,-3 0 1,-7 4-144,-5 6 0,-2 4-146,2 8 36,-3-3 0,0 10 1,3-2-1,2 1 1,2 3-168,0-1 0,4 0-580,0 0 415,5 1 0,-1-2 1,10-2-1,6-2 1,7-1-895,4-4 0,10-1 1149,4-5 0,4-9 0,5-4 0,3-1 0,-1-1 0</inkml:trace>
  <inkml:trace contextRef="#ctx0" brushRef="#br0" timeOffset="32">21108 885 8019,'-11'-12'1037,"3"0"-732,4 0 0,4 5 1,4 3-306,4 3 0,9 1 278,8 0 0,0 0 1,9 0-1,2 0 651,3 0 1,7 0-1202,-1 0 0,-2 0 1,0-2-1,-3 0-684,-5-2 0,0-2-130,-6 2 527,-1 3 0,-10-6 0,-6 3 559,-7-4 0,-52 2 0,-14 1 0</inkml:trace>
  <inkml:trace contextRef="#ctx0" brushRef="#br0" timeOffset="33">21471 800 8019,'-8'0'0,"0"0"0,0 0 582,-4 0 1,0 6 0,1 2 452,3 2 1,-1 7-651,5-1 0,-6 5 0,3 0 0,-1 3 99,0 4 0,6-1-313,-3 5 0,0 1-117,1 3 0,-1-1 1,2-2-1,-1-5-970,1-2 1,2-2 443,1 0 1,0-5-2271,0-3 2742,0-2 0,21-18 0,6-5 0</inkml:trace>
  <inkml:trace contextRef="#ctx0" brushRef="#br0" timeOffset="34">21884 1261 8015,'7'0'2026,"3"0"1,-8 2-1368,2 2 0,-3 6 218,-1 7-762,0-1 1,-1 1 0,-3 3 0,-4 3 0,-4 2-558,-5-1 1,-3 2 0,-8 0 0,-6 4 441,-5 1 0,-20-9 0,-11-1 0,18-4 0,-1-1 0,1 1 0</inkml:trace>
  <inkml:trace contextRef="#ctx0" brushRef="#br0" timeOffset="35">23400 909 8084,'-4'-12'179,"-1"1"1,-1 2-1,1 1 1,1 0 454,-1 1 0,3 3 1,-2 9-1,4 8-128,4 5-445,-2 11 1,3 2-1,-4 5 1,2 1 0,1-1-20,-1 0 1,-2 1-1,-1-2 1,-1-2-134,-3 0 0,1-9-78,-5 4 150,5-10 1,-4 4 0,5-16 87,-2-6 0,0-5 0,5-9 0,3-3 40,4-7 1,4-1-1,3-4 1,3 0-154,1 1 1,1 0-284,4 3 352,0 7 1,1 0-1,-1 7 1,-1 3 0,-2 4-316,-1 3 264,-5 1 1,6 7-1,-8 5 1,-2 7-1,-2 3-51,-2 3 0,-2 3 0,-5 0 1,-2-1-17,-6-1 0,-2-2 200,-10 0 1,0-3-81,-5-1 0,1-5 0,-1 1 0,-2-3-292,-2 0 0,1-3 118,4-2 1,4-2-1134,-1-6 772,6 0 0,-2 0 1,6-2 507,3-2 0,19-24 0,9-11 0</inkml:trace>
  <inkml:trace contextRef="#ctx0" brushRef="#br0" timeOffset="36">23788 1249 8030,'18'-12'0,"-3"-2"335,5-2 1,-4 1 1088,4-5-1130,1 5 1,-3-2-1,0 5 1,-3-2 0,0-1-91,-1-1 1,-7 0-1,4 4 1,-4 0-283,-5 0 125,0 0 4,-2-1-71,-6 7 1,2 0-1,-6 8 1,-4 2-1,-1 4-109,-2 3 0,2 6 116,-5 3 0,3 3-42,-3 1 0,9 1 1,-1-1-1,3 0-310,2 1 1,-2-1 129,5 0 1,0-1-166,4-3 0,1-2 0,4-6 0,9-1-434,9-3 0,8-3 400,9-5 0,-1-5 290,6-3 0,-1-9 0,3-3 0,-2-3 144,-5-1 0,-7 0 0,-5 0 0,-8 5 188,-4 2-39,-8 9 0,-2 4 100,-6 8 0,-6 3 97,-2 5 1,2-1 0,-1-2 0,0 0 153,0 0 1,3-2-7,-4 1 1337,6-5-1116,-4 2 1,6-6-469,0-3 1,6-3-150,2-5 0,4-2 1,3-1-1,2-1-57,2 1 0,-3 1-543,4-3 1,-5 8 171,1-3 0,-2 8 1,-2 0-1,2 4-693,2 4 1,-3 2-66,3 7 0,-2 3 1088,-2 0 0,21 3 0,11 0 0,2 0 0,1 1 0</inkml:trace>
  <inkml:trace contextRef="#ctx0" brushRef="#br0" timeOffset="37">24953 1079 8006,'-5'-20'0,"-4"0"0,-1 1 843,-2-1 1,-2 2-374,-2 6 0,1 5 0,-5 3 0,0 3 423,1 1 1,-3 1-790,6 3 0,0 3 1,4 7-1,0 2-213,-1 4 1,7-1 3,2 1 1,2 0 0,2 4 0,0 1-261,0-1 0,2-4-156,2 0 1,2-5-1,7 1 1,-1-3-255,0-5 1,1-3 733,4-5 0,-3-5 35,7-3 0,-5-9 1,3-4-1,-1-6 332,1-5 1,-2-4-83,3 0 0,-5-4 20,1-1 131,-3-5 0,-1 5 0,-1-5 0,-3 4 0,-4 4 1447,-2 7-932,-2 10-881,0 9 1,-4 8 0,-2 9 0,-1 7-76,-2 7 0,-2 5 11,-1 4 0,4 3 161,0 6-365,0-1 1,1 1 0,2-1 0,1 0 0,0 1-429,1-1 0,2-1 118,1-2 0,1 0 219,3-4 1,3-2-1,6-7 1,2-5-132,1-6 1,6-4 345,-2-5 0,3-2 134,1-6 0,2-6 0,1-11 0,1-4-195,-1-3 0,-3-2 67,-4 2 1,-2-2-31,-6 6 464,0 0 0,0 5 1440,0 2-614,-5 9 0,-5 10-911,-6 10 0,-5 1 1,5 11-1,0 2-308,-1 1 1,4 1 24,-3 0 0,2 1-436,2-1 1,0 0 0,0-1 0,2-1-844,2-2 1,-2-5 606,6 1 715,0-3 0,32-11 0,5-4 0</inkml:trace>
  <inkml:trace contextRef="#ctx0" brushRef="#br0" timeOffset="38">25450 861 8039,'-13'-14'0,"-3"-2"0,2 3 36,-2-3 0,8 6-49,4 2 322,3 5 0,1-1-759,0 8 1,1 4 0,3 9-1,4 3 450,3 3 0,-4 6 0,-4 13 0,-1 7 0,-2 6 0,0 0 0</inkml:trace>
  <inkml:trace contextRef="#ctx0" brushRef="#br0" timeOffset="39">25426 1237 8125,'1'-11'571,"3"3"0,2-3 526,2 3 0,3-3-902,-3-1 0,3 0 0,1 0 1,0 1-149,0 3 0,0-1-36,0 5 1,0-4-1,0 4-193,1 1 1,-5 6-66,0 1 1,0 5 0,4-1 0,0 3-357,0 1 0,6-1 284,2-3 1,3 1 175,1-5 1,6 0-1,2-4 1,3-1 30,2-3 0,-1-7 184,0-5 0,-5-6 63,-2 2 1,-5-4-1,-4-2 1,-5 1 662,-6 2 0,-3 7-450,-6 0 0,-6 2 85,-2 2-236,-2 5 1,-4-2 0,-1 5 0,-2 1 0,-1 2 259,1 1 0,1 4-725,3 0 0,1 5 185,0-1-240,5 3 1,-3 1 0,3 0 0,0 0-373,3 1 0,3-1 439,1 0 1,1-4 250,3 0 1,3-5 0,5 1 0,0-3 263,0-1 0,2-1 12,2-3 0,-3-2 94,4-2 148,1-3 1,-4 5-1,2-6 1,-2-1 324,-2 1 1,-4 6-837,0 2 24,-5 2 1,6 13 0,-5 5 0,-1 7 110,-2 5 1,-1 9-207,0 7 1,0 9 45,0 3 1,0 10 0,0-30-1,0 0 1,0 2 0,0-1-74,0 1 0,0 0 0,0-2 0,0 1-243,0 31 1,0-32 0,-1-2 105,-3 31 0,1-8 1,-4-13-1,1-10 50,-1-7 1,3-8-44,-4-3 273,0-8 0,-6-3 0,-1-6 0,-2-3 691,-2-4 0,-1-8-327,-5-4 1,5-3-290,0-2 0,1-3 1,-1-2-1,5 1-27,6-1 0,3 0-1188,6 2 1,0 3 123,0-4 496,6 4 1,0 0 0,8 1 0,2 0 0,4 0 472,3-1 0,23 6 0,5 2 0</inkml:trace>
  <inkml:trace contextRef="#ctx0" brushRef="#br0" timeOffset="40">27173 958 8012,'0'-12'137,"-4"4"1,-2 1-1,1 0 1,-2 2-1,1-1 127,-4 4 1,3 2 0,-1 5 0,-1 6-1,-2 6 1,-1 5 109,0 4 1,1 2-298,3 0 0,-3-1 0,4 4 0,1-1 6,2-3 1,-2-6 83,2 0-16,0-7 1,4 0 0,2-9 204,2-3-143,-3-5 0,10-15 0,-3-2 1,4-4-1,3-6-118,1-6-92,0-1 1,0-8 0,0 4-1,-1 3 1,-1 5 0,-3 4-1,-2 4-127,-1 1-62,-5 5 0,3 8 0,-3 11-448,1 7 1,0 9 411,-4 4 1,4 8 131,0 5 1,2-2-1,-2 1 1,3 0-122,-1-1 0,5-1 156,-3-6 0,0 1-139,4-1 222,-8-5 1,17-3 0,-8-8 0,3-4-1,3-4 350,0-4 0,1-8-196,4-8 0,5-9 99,-1-3 1,4-4-1,-2-5 1,-2-2 195,-2 0 0,1 1-268,-7 6 1,-4 5 670,-4 2 307,1 9-955,-17 8 1,6 12 140,-10 8-573,5 8 1,-3 3 0,3 5 0,-1 2 0,1 1-29,2 1 0,1 5-60,0-5 1,0 2-50,0-2-75,5-2 0,-2 6 1,5-6-1,2-4 1,0 0-1130,2-3 0,2-2 1541,2-4 0,41-23 0,-22 3 0,1-1 0</inkml:trace>
  <inkml:trace contextRef="#ctx0" brushRef="#br0" timeOffset="41">22806 2341 7932,'0'-12'65,"4"-4"0,1-2 0,2-1 0,2-1 0,2 0 554,1-1 1,-4 1-1,1-4 1,-1 0 742,-2-1-1155,5 7-1,-10-4 1,4 6 0,-5 1-158,-5 2 48,-1 6 1,-8 1 0,-3 6-1,-6 2 1,-5 2 0,-2 4-1,-1 4 224,0 4 1,4 4-2343,-1 9 1645,2-4 0,7 9 0,3-4 0,4-1 0,4 1 0,5-2 1,4 1 82,3-1 0,11 0 1,1-5-1,6-3 286,2-3 0,5-4 44,-1-1-24,0 0 0,-4-4 1,-1-1-1,-2-2 1,-7 0 861,-4 0 0,-6-4-388,-8 3-248,-3 3 1,-10-4-1,-4 3 1,-2 1-1,-1 0 227,0 2 0,-4 1-1072,-1-2 1,1 1 257,4-5 0,1 4 0,3-3 1,3-3-2110,4 0 2457,6-2 0,34-33 0,14-7 0</inkml:trace>
  <inkml:trace contextRef="#ctx0" brushRef="#br0" timeOffset="42">23085 2038 7982,'0'-13'448,"0"1"607,0 6-149,0 0-669,0 17 0,-4 2 0,-2 13 1,1 2-1,-2 3-3,1 0 1,-1 4-1,-3-2 1,4 3-537,0 5 0,1-4 123,1 4 1,2-9 0,-2-4-1,3-2-224,1-2 0,1-9 232,3-3 0,-1-8 1,5-1-1,2-6 189,0-5 0,3-8-26,-1-4 0,0-4 97,0-5 1,0 2 0,0-4-1,0 2 261,0 2 0,1 2-20,-1 5 0,-1 1 49,-3 3 0,2 8 0,-2 0-72,3 5 1,1 10-276,1 5 1,-5 2-17,0 6 1,-2 0 0,4 4 0,-2 1-212,1-1 0,-2 0-350,1 0 0,-4-3-31,4-1 0,-4-4 0,4 3 1,1-2-1192,-3-2 1767,5-7 0,17-29 0,11-13 0</inkml:trace>
  <inkml:trace contextRef="#ctx0" brushRef="#br0" timeOffset="43">23522 2389 7982,'-9'0'0,"1"0"1771,6 0-859,-4 0-683,6 0 0,2-1 1,2-2-1,5-2 1,6 0-114,5-1 0,3-3 1,1 1-1,1-3-38,-1-1 0,0 0-201,0-1 1,-1 0-1,-3-2 1,-3-1-166,-4 1 0,-2-2 171,-3 0 1,-3 1 0,-5 4 0,-1 1 51,-3 3 1,-7 3 75,-5 5 0,-6 1-32,2 3 1,-7 4-1,-1 9 1,1 3-316,1 3 0,4 1 106,1 0 0,4 4-735,5 1 655,0-1 0,1 2 1,3 1-1,6 0 1,8-4 309,6-6 0,13-5 0,4-7 0,4-4 0,14-20 0,8-8 0,3 0 0,1-1 0</inkml:trace>
  <inkml:trace contextRef="#ctx0" brushRef="#br0" timeOffset="44">23970 2365 7982,'18'-30'0,"-1"5"0,4-3 124,-9 2 1,-7 7 0,-5 3 0,-1 4 612,-3 4 1,-4 2-458,-9 6 1,-1 2-1,-7 2 1,1 5 53,0 6 1,0 0-209,-1 5 0,5-4-242,0 4 94,5 1 0,-2 1 1,4 0-1,1-3 0,1 0-316,3 0 0,3-5 38,5 3 1,0-4 32,0-1 1,5-1 0,5-3 0,5-4-182,5-2 0,3-4 299,1-2 0,0-4 170,1-8-43,-1-3 0,-1-9 1,-2-1-1,-2 2 1,-1 0 37,-3-1 0,-2 7 320,-1-4 1,-5 9 14,-3 0-147,-3 8 0,-2 4 0,-3 8 1,-4 5 568,-3 6 1,3 0-731,0 5 0,4 0-101,-4 5 0,5-2 0,-1-3 0,3-3-65,1 1 0,0-5-37,0 4 1,1-8 150,3-1-96,3-5 1,6 6 0,2-5 0,3-2-1,0-5 18,4-5 0,1-8 237,1-5 0,0-2 52,1-1-24,-6 0 1,2-4-1,-5 1 1,-2 2-1,-3 5 1014,-3 3-434,-6 1-578,4 9 0,-8 1 0,-2 8 1,-2 3-1,-2 7-104,-1 7 0,1 5-330,-4 5 0,4-4-151,0 4 0,5-4 1,-1-1-1,4 1-431,4-1 0,3-1 234,5-3 0,6-2 13,2-6 1,4-5 588,5-3 0,28-25 0,-21 8 0,-1-1 0</inkml:trace>
  <inkml:trace contextRef="#ctx0" brushRef="#br0" timeOffset="45">25111 2195 7982,'0'-12'231,"-2"0"1,0 0-31,-2 0 0,0 0 0,5-1 0,4 1-137,7 0 1,2-1 0,6-2 0,3-1 555,4 1 0,-1-3-336,2 2 0,-4-1 0,-2 2 0,-5-3-1,-3-1 1,-1 5-20,-9-3-196,0 4 0,-4 1 0,-1 1 0,-3 3 0,-4 4-321,-3 3 234,-7 1 1,4 1 0,-5 4 0,0 7 0,1 7-1,1 6 1,2 4 174,2 8 0,2 0-126,3 8 0,-2-1 0,6 6 0,2 3-56,0 3 1,2 4-89,0 0 1,0 0 0,0-2-1,2-2-68,2 2 1,-3-9-4,3-5 1,-3-6-583,-1-6-325,0-2 0,0-7-136,0-3 1,-1-8 1227,-3-8 0,-30-35 0,-12-9 0</inkml:trace>
  <inkml:trace contextRef="#ctx0" brushRef="#br0" timeOffset="46">24989 2523 7937,'6'-24'0,"-4"3"-8,7 1 1,0 4 0,7-3 0,6 0-68,5 0 0,0 4 247,5-1 1,0 4 0,5 4-1,-2 4 444,-3 3 1,-4 1-115,-7 0-496,-4 5 1,-6 6 0,-2 6-1,-2 1 1,0-1-81,0-2 83,1 4 0,0-5 1,0 3-1,0-1 0,0 0-210,0-1 1,0-7 1,4-4 1,2-2 219,2-2 0,-1-2 0,4-2 0,-2-5 553,-2-6 0,-2-4-265,0-5 1,-3 0-61,-2-1 1,-2-3 0,-7 0 0,-5 1 289,-6 1 1,-1 7-386,-8 3 1,0 4-229,-8 4-142,4 3 1,-6 5-1,4 0 1,0 1 0,3 3-990,2 4 0,3 7 651,-1 1 0,4 6-646,8-2 469,2 3 731,6-4 0,60 9 0,-23-15 0,0 0 0</inkml:trace>
  <inkml:trace contextRef="#ctx0" brushRef="#br0" timeOffset="47">25705 2353 7937,'1'-8'0,"3"0"0,-2 5 1405,9-2-1149,-10 5 1,8 5-1,-5 3 1,-1 3-1,0 1-71,1 0 0,-3 0-80,3 0 1,-2-3 131,-2-1 0,0 0 527,0 4 356,0-5-882,0-2 0,1-18 0,2-5-192,1-2 1,1-2-26,-1-2 1,-1 4-181,5 0 0,-5 1 1,2-2-1,0 5-792,3 3 1,-1 5-402,1 0 0,0 5 63,4-1 810,1 3 0,4 6 479,3 3 0,30 30 0,-21-15 0,0 0 0</inkml:trace>
  <inkml:trace contextRef="#ctx0" brushRef="#br0" timeOffset="48">26263 2220 7937,'-12'-11'570,"0"3"1,4-2-50,0 6 1,-5 0 651,-3 4-982,0 0 0,0 6 1,-2 3-1,1 6 0,-1 5 469,4 3-787,5 1 0,-1 0 1,3 2-1,0 0 1,3-1-71,3-2 1,2-3 0,3 1-1,4-4-100,3 1 1,5-10 38,0 0 1,6-5 106,-2-3 1,7 0-1,3-3 1,-1-4 26,1-5 1,-2-8 151,-3 0 0,3-5 69,0-3 1,-1-2 13,-7-2 0,2-3 0,-6 4 0,-1 0 276,-1 3 0,-8 7-123,-2 5 0,-4 7 1,-4 2-1,-4 2 282,-3 2 0,-1 7-366,0 4 1,-4 4-335,0 4 116,0 3 1,-1 6-1,1-1 1,1 0-1,3 0-419,4 1 1,-1-1 24,5 0 0,0-4-74,4 1 1,2-5 0,6 3 0,9-2 505,4-2 0,31-18 0,12-8 0,-18 4 0,1 0 0,-1 0 0</inkml:trace>
  <inkml:trace contextRef="#ctx0" brushRef="#br0" timeOffset="49">27634 2025 7990,'7'-17'166,"2"3"1,-4-2-1,1 3 1,1 2 771,-1 3 0,-3 4 0,1 8 168,-3 4-943,5 8 0,-5 7 0,3 7 1,-1-1-1,0 2 800,1 0-899,0 2 0,-4 3 0,0 1 0,0-2 0,0-3 0,0-4 0,0-1-348,0 1 0,4-7 1,1-1 128,2-5 1,2-9 0,6-3-1,1-6 362,-1-5 0,4-9 0,1-7 0,4-9 120,5-6 1,-5 0-155,0-5-359,0 5 1,-5-7 0,4 4-1,-3 1 1,-5 4-913,-5 6 154,-5 9-1258,-5 5 1686,0 15 0,0 8 0,0 11 1,0 1 515,0-1 0,27 26 0,7 3 0</inkml:trace>
  <inkml:trace contextRef="#ctx0" brushRef="#br0" timeOffset="50">28483 2232 7990,'-1'-8'0,"-3"-1"0,2 5 893,-2-4-662,-3 6 244,1-4 1,-2 6-1,0 0 1,-2 0 128,-1 0-604,-1 6 0,0 11 0,0 9 0</inkml:trace>
  <inkml:trace contextRef="#ctx0" brushRef="#br0" timeOffset="51">4610 4051 8051,'0'-8'-118,"0"0"0,0-1 150,0-2 0,1 0 0,2 2 0,2 1 877,2-2-719,1 5 1,3-6 0,-2 4-1,-1-1 1,2 1 300,1 2-463,1 1 0,-4 4 0,-2 1 0,0 5 0,-3 6 0,-2 7-318,-1 4 0,-5 5 1,-4 2 289,-1 1 0,-8 4 0,-3 5 0,-2 5 0,0 0 0</inkml:trace>
  <inkml:trace contextRef="#ctx0" brushRef="#br0" timeOffset="52">7667 3821 8072,'5'-12'-315,"3"0"0,3 1 516,1 3 1,-4 1-1,0 4 1,0-2-1,0-1 888,1 1-833,-1 1 1,0 0 123,0 0-100,-6 0-333,4 4 0,-6-1 0,0-4-88,0-3 1,-4 2 0,-2-2 0,0-1 33,-4 3 1,-1-5 112,-1 3-7,0-3 1,0-5 0,0 0 0,0 1 0,0 1 0,0 2-1,-1 0 240,1 0 0,4 4-165,0 0 0,0 5 0,-4-1 5,0 3 0,0 2-13,0 3 1,3 4 10,1 8 0,2 3 0,-4 7 0,3 2 79,2 5 1,0 2-49,1 1 0,2 6 143,-2 2-208,3 9 0,1 2 0,0 7 0,0 4 0,0-30 0,0 1 29,0 2 1,0 1 0,0 2 0,0-1-190,0-1 1,0 1-1,0 0 1,0 1 186,0-1 0,0-1-47,0-1 1,0 0 0,0 2 0,1 0 0,0-2 0,1-1 0,0-1 0,1 0 0,0-1-1,1 0-26,1-2 1,-1 0 0,3 31-85,-3-30 0,0-1 1,0 24 207,4-1-162,-5-6 0,3-8 0,-6-4 1,0-5-1,0-7-121,0-6 0,-2-3 116,-2-6 0,-3-1 23,-5-3 0,0 2 1,-5-8-1,-4 1 1,-2-6-1,-1-5 672,0-3 1,-4-1-396,-1 0 0,1 0-330,4-1 13,0 1 0,3 0 1,2 0-1,2 0-241,2 0-1327,2 0 882,6 5 1,3 2-1,8 6 749,4 3 0,30 24 0,8 11 0</inkml:trace>
  <inkml:trace contextRef="#ctx0" brushRef="#br0" timeOffset="53">7388 5992 8074,'-12'4'-64,"1"2"0,1 0 376,2 4 1,4 1-68,-4 1 0,5 0 0,-1 0 1,3 0 368,1 0 0,0 4-207,0 1-308,0 4 0,0-7 0,1 3 0,3-2 0,3-2 0,1-2 0,0-1 101,2-4 0,1 0 1,1-6-1,1 0 28,3 0 1,-2-6 0,3-3 0,-2-6 95,-3-5 0,3-3 1,-8-1-1,0-2 62,-3-2 1,-3 2-1,-2-1 1,-3 4-182,-4 3 0,-3 5 32,-1-1-228,-6 8 1,-1 3-1,-5 5 1,0 0-1,1 0-862,3 0 1,-2 5 0,6 3-1,1 3-3465,2 1 4318,6-5 0,24-31 0,14-17 0,3-3 0,0 0 0</inkml:trace>
  <inkml:trace contextRef="#ctx0" brushRef="#br0" timeOffset="54">7388 2923 8086,'0'-17'-130,"0"-2"1,0-2 0,0 3-1,0 0 130,0 3 1072,0 2 250,0 1-1137,0 16 0,4 4 1,0 16-1,-2 2 0,0 2 381,-2 4-516,-6 3 1,5 3 0,-4 1 0,1 2 0,-2-2 56,0-2-124,3 0 0,-3-2 0,6-3 0,0-5 1,0-5-1,0-6 399,0-3-4,6-6-309,1-1 0,6-8 0,2-2 0,1-4 0,0-3-29,2-1 1,1 1 0,4 2 0,-3 2-62,-4 2 0,3-3 68,1 4 1,-1 0-541,1 4 1,-5 0 0,2 0-1,0 0-528,-1 0 0,0 0 319,-4 0 0,0 0-497,0 0 1199,0 0 0,-5 5 0,-1 2 0</inkml:trace>
  <inkml:trace contextRef="#ctx0" brushRef="#br0" timeOffset="55">8928 3821 8075,'0'-14'-28,"0"-1"0,0-1 0,0 1 0,0 2-376,0 1 1447,0 0 1,-1 1-1,-2 2 486,-1 0-1519,0 12 0,4 0 0,-1 13 1,-2 4-1,-2 4 304,-2 5-345,4 2 0,-3 5 0,3 1 0,-1-1 1,1 0-1,2-1 0,1-1-334,0-2 1,0-5 292,0 2-43,0-9 0,0 1 39,0-4 0,0-8 847,0-9-594,0-5 0,0-9 0,0-2 0,-2-6 0,0-3 72,-2-3 0,0-6 1,4 2-1,0-5-202,0-3 0,0 2-136,0-2 79,5 2 0,0 1 0,5 1 0,-3 1 1,-1 3-410,1 3 1,1 9 259,4 4 0,-4 4-35,0 4 0,1 2 0,3 6 0,0 2-223,0 2 1,0 0-274,0 8 1,0-3-51,0 7 332,1-2 0,-5 3 1,-2 4-1,0 2 408,-4 1 0,-27 32 0,8-23 0,0-1 0</inkml:trace>
  <inkml:trace contextRef="#ctx0" brushRef="#br0" timeOffset="56">8868 3954 8075,'-8'-1'0,"-1"-3"-99,1 2 1,2-4 355,2 2 0,4 2 756,4-2 1,2 3-774,6 1 1,6 0-1,2 1 1,3 2-726,1 1 1,-3 0 124,-1-4 1,0 0 0,4 1 359,1 3 0,20-8 0,7 3 0</inkml:trace>
  <inkml:trace contextRef="#ctx0" brushRef="#br0" timeOffset="57">9414 3481 8114,'0'-23'91,"0"3"1,0-7 0,1 5 434,3 6 1,4 3 0,7 2 0,1 2-122,-1 1 0,2 5-198,0-1-113,-1 2 0,-1 8 0,-2 2 0,-4 4 0,-2 3-171,-4 1 56,-2 6 1,-1-4 0,-1 7-1,-3-1 1,-4 0 0,-3-1-1,-1-1-273,0-2 0,0-1-35,-1 1 558,1-2 1,2-6-1,0 0 1,2 0 579,-1 0 1,2-1-202,-1-3-469,5 3 0,-1-10-192,8 3 0,7-3 0,6-1 0,2 0-112,3 0 0,1 0-348,1 0 0,2-4 66,2 0 38,-3 0 1,5 0 0,-7 0 0,-1 0-1,-4 0-390,0 0 1,-2 0-740,-4 4 1538,-5 0 0,-23 0 0,-11 0 0</inkml:trace>
  <inkml:trace contextRef="#ctx0" brushRef="#br0" timeOffset="58">8346 4476 8114,'-18'0'23,"9"0"0,-3 0 0,1 0 0,0-2 1173,-1-2 1,4 3-437,0-3-681,5 3 1,5 1-1,10 0 1,7 0-1,6 1 470,8 3-551,4-3 1,17 5-1,4-6 1,6-2-1,-30 1 1,0 0 0,2-2-1,1 0 1,2 0-1,0 0-73,4-2 1,-1 0-1,1 2 1,-1-1 0,3 1-1,-1-2 1,-1 1 0,-1 0 58,-1 1 0,-1 0 0,-1-2 0,0 0 1,-3 3-1,-2 0 0,30-1-25,-12 2 0,-9 1 0,-12 0 1,-7 0-10,-6 0-287,-5 0 214,-6 0-35,-1 5 1,-12-2 0,-2 5-1,-3 2-320,-1 0 0,0 3 0,-1-1 0,-4 1-1101,-3 3 1579,-3 3 0,-17 10 0,-9 4 0,-3 3 0,-1 0 0</inkml:trace>
  <inkml:trace contextRef="#ctx0" brushRef="#br0" timeOffset="59">8564 5131 8114,'-17'-14'0,"-2"-2"0,0-3 77,3 0 0,4-2 226,4 5 0,2-4 0,6 2 0,2 0 656,2 1 0,6 1-890,7 4 1,6 0 0,-1-1 0,5 3 38,0 2 0,-1 2 176,-2 6-335,1 0 1,-3 1 0,-1 5 0,-7 6 0,-4 7-299,-6 4 0,-3 2 1,-2 4-1,-3 4-129,-4 6 0,-8-1 63,-5 3 272,-7 2 0,-3 0 0,-4 4 0,1-2 1,2-5 44,-2-2 1,3-7 507,-1-3 1,10-9-203,2-7 620,11-5 1,10-9-36,11-2-692,0 3 0,11-8 0,-1 3 0,2 1 0,3-1-107,0 4 0,-4-4-123,5 2 1,-1 0-258,2 4 0,-4-4 0,3 0 1,-2 2-842,-2 0 0,1-2 1227,-1 0 0,11-5 0,3 2 0</inkml:trace>
  <inkml:trace contextRef="#ctx0" brushRef="#br0" timeOffset="60">9244 5046 8114,'-7'-12'0,"-2"0"0,4 0 185,-4-1 0,6 7 573,-5 2 1,6 4 0,-4 4 0,2 5-508,0 6 1,-4 0-154,4 5 0,-4 0 0,4 6 0,1 1 83,2 1 1,1 0-172,0-3 0,0-1 0,0 0 1,1 0-211,3 1 0,3-5-193,5 0 130,0-5 1,4 3 0,2-8 0,1 0 0,2-4-858,2 0 0,-1-2 597,2-4 0,-2-5 0,5-4 523,-6-1 0,7-40 0,-2-10 0</inkml:trace>
  <inkml:trace contextRef="#ctx0" brushRef="#br0" timeOffset="61">9232 5058 8114,'-13'-17'0,"3"3"-333,2-2 1,2 2 832,6 2 1,10 2-323,2 1 1,8 3 0,2 3 0,4-1-113,7 1 1,1 2 25,-2 1-32,3 0-60,-9 0 0,25 11 0,0 2 0</inkml:trace>
  <inkml:trace contextRef="#ctx0" brushRef="#br0" timeOffset="62">9256 5192 8114,'-16'0'0,"-1"0"0,1 0 294,4 0 357,5 0-548,2 0 1,6 0 0,3 1-1,5 2-639,1 1 328,8 0 0,2-4 0,7 0 0,3 0 208,1 0 0,16-16 0,8-6 0,7-2 0,0 1 0</inkml:trace>
  <inkml:trace contextRef="#ctx0" brushRef="#br0" timeOffset="63">9814 4985 8114,'-7'-12'94,"3"0"7,-3 5 1,5 2 733,-6 5 0,3 3-490,-3 5 0,4 1 0,-4 11 0,0 3-25,1 4 0,-3-1-401,2 2 119,2 3 0,-5-5 0,3 3 0,-2 0 1,-1-1-51,3-1-155,-3-1 0,10-8 1,-4-1-1,3-4-187,-2-1 1,2-6 0,0-6 36,4-7 0,1-9 246,5-4 1,0-5-1,4-3 1,2-4-76,2-3 0,-2-2 116,2 1 0,-3-1-43,-1 1 120,6 5 0,-5-3 1,3 6-1,-2 2 0,-3 5 858,-3 5-302,3 2-316,-5 7 1,2 9-1,-1 10 1,-1 7 81,-4 4 1,4 1-272,-2 0 0,1 2 1,-2 1-1,1 2 213,-1 2 1,2-4-204,-1 2 0,1-4-115,-1 0-117,-2-7 0,4 5 0,-3-4 0,1 1 0,-1-1-745,-2-1 0,-1-2 869,0-4 0,-11-11 0,-2-2 0</inkml:trace>
  <inkml:trace contextRef="#ctx0" brushRef="#br0" timeOffset="64">9705 5289 8114,'-8'-11'71,"-1"3"-213,7-3 510,-4 4 0,8-4 1,3 3-1,6 4-307,4 3 0,8-3 1,0-1-1,5-1-1079,3 1 1018,1 1 0,3-3 0,4-2 0,3-2 0,0 1 0</inkml:trace>
  <inkml:trace contextRef="#ctx0" brushRef="#br0" timeOffset="65">10408 4294 8114,'-11'-8'687,"2"1"2270,1 2-2356,5 1 0,-2 5-773,5 3 145,0 3-748,0 5 0,4-4 0,0 0-1757,-1 1 1975,3-3 557,-4 5 0,35 1 0,4 7 0</inkml:trace>
  <inkml:trace contextRef="#ctx0" brushRef="#br0" timeOffset="66">11063 4233 8114,'0'-17'0,"0"2"0,0-5 285,0 5 1,0-3 0,0 6 0,-1 1-1,-4 2 1,-6 2 0,-4 2 298,0 2 0,-4 2 1,-1 1-1,-3 0-403,-1 0 0,-2 5 0,-1 5 1,0 3-165,4 3 0,-1 4 0,5-2 0,0 0-233,3-1 1,4 3-47,4-4-11,3 1 1,5-1-1,0 0 1,1-3-1,3-2-50,4-3 0,4-1 0,4 1 1,5-4 49,2-2 0,1-4 266,0-2 0,2-3 0,2-5 1,-2-4-1,1-1 1,-5-4 221,-1-4 0,-2-1 29,1-6 0,1-5 115,-4-3-248,-1 0 1,-8-1 0,-1 1 0,-2 2 0,-2 4 466,-2 6 0,-1 8 213,0 4-551,-5 2 0,2 7 0,-5 3 1,-2 4 197,0 4 1,1 8 4,1 9-574,0 2 1,0 5 0,1 2 0,1 1 0,0 2-546,1 2 1,-3-2 397,4-1 1,0-1-223,4 1 0,0 3 1,1-4-1,3 0-603,4-2 0,3-4 429,1 0 93,0-7 1,4 4 580,1-6 0,42-27 0,-26 1 0,0-1 0</inkml:trace>
  <inkml:trace contextRef="#ctx0" brushRef="#br0" timeOffset="67">11354 4173 8114,'0'-13'289,"0"1"1,-4-1-117,0-3 1,0 6 50,4-2 0,6 4 0,2 0 0,3 4 189,1 3 0,1 1-183,3 0-207,-2 5 1,5 2 0,-4 5 0,1 0-1,0 0 1,-1 2 0,-2 0 123,-2 3 1,-2 3-263,4-4 1,-7 0 0,0-4-1,-2 0-605,0 0 551,0 1 0,-3-5 1,3-2 69,4 0 1,-1-3-71,1-8 1,0-3 117,4-8 1,0 1 0,1-5 0,-1 0-51,0 1 0,-4-2 275,0 4 1,-5 1 335,1 4 1,-4 1-44,-4 3 0,-3 4-196,-5 8 1,0 4-62,0 8 0,-1 3 0,1 6 0,0-3-29,0-1 1,5 2-71,3-3 1,3-1-322,1 1 0,0-5 0,0 1 0,3-3-557,5 0 0,1-7 375,11-2 1,1-2 391,3-2 0,5-14 0,4-5 0,3-1 0,-1 0 0</inkml:trace>
  <inkml:trace contextRef="#ctx0" brushRef="#br0" timeOffset="68">12871 3942 8059,'0'-12'0,"0"-2"0,0 0 0,0-3 0,0 3-54,0 0 1,0 6 2319,0 0-1657,0 5 0,0 9 0,0 10 0,0 7 792,0 5-1373,0 3 1,0 4-1,0-1 1,0-2-1,0 1 1,0-1 0,0 0-492,0 2 1,0-4 0,1-1 0,2 0-445,1-1 0,1-4 0,-2-4 0,2 1-285,2-3 0,-4 0 1192,1-6 0,-30-38 0,-8-9 0</inkml:trace>
  <inkml:trace contextRef="#ctx0" brushRef="#br0" timeOffset="69">12689 4294 8075,'-12'-6'0,"0"-2"0,3-1 192,1 1 157,6-3-156,-4 10 0,8-5 1,2 5-1,5-2 0,7-1 1,7 2-1,7 0 172,5 2 1,-1-4-1280,6 0 0,-1 0 914,2 4 0,23-5 0,-26 1 0,0 1 0</inkml:trace>
  <inkml:trace contextRef="#ctx0" brushRef="#br0" timeOffset="70">14533 3578 8154,'0'-8'1,"1"1"1,2 1-1,2 0 1,0-1 115,1 1 114,3 3 0,-6-6 1,4 3-1,-1 1 805,1-1-1068,-4-3 52,2 8 1,-6-10-1,-2 3 1,-2-2 282,-2 2-305,-1-3 0,-4 6 0,1-4 1,2 2-1,1 0 0,-2 2 1,-1-2 38,-1 0 0,0 5 1,0-2 4,0 2 0,0 2 1,0 0-1,-1 2 78,1 2 1,0 2-41,0 6-31,0 6 0,-4 0 0,0 4 0,1 1 0,0 3 9,-1 0 1,2 6-1,-2 3 1,3 5 83,1 4 0,5 4-246,3 5 0,2 10 80,2 2 1,2 1 0,-1-31 0,0 0 0,2 1 0,0 1 44,0 0 1,1 1 0,-1 3 0,2 0-256,1 0 1,0-1 0,-2-1 0,0 0 251,0 0 1,0-1 57,-3-3 1,1-1 0,3 32-1,-5-4 1,0 0 0,0 0 58,0-3 1,0-10 35,0-1 0,-1-7-83,-3-1 1,1-5 0,-5-5 0,-2-7 127,0-4 1,-2-2 45,-1-1 0,5-8-155,0 1 1,0-3-1,-5-2 1,-2-1-23,-1-2 0,-5-1 322,5 0 1,0-4-660,4 0 1,0-5 0,0 2-569,0 0 532,-1-3 1,7 7 142,2-5-1544,2 5 1689,2-2 0,11 21 0,3 4 0</inkml:trace>
  <inkml:trace contextRef="#ctx0" brushRef="#br0" timeOffset="71">14120 5786 8154,'-4'13'-76,"0"2"1,1 3-456,2 1 1,1-5 1024,0 3 0,0 0 0,1-1 0,3-1 328,5-1 1,-3-4-562,2-1 1,0 0 0,5-5 0,0-1 37,3-2 1,-2-2-62,2-3-96,3-3 1,-6-7 0,3-2 0,-2-5 0,-3-5 0,-2-2 0,-2 1 556,-2 1 0,-5 1-517,-4-4 1,-5 9-1,-1 0 1,-3 5-28,-3 3 1,-6 4 24,2 0 1,-4 5-1137,-5-1 459,4 8 1,-1 3 0,6 5 0,0 0-1,2 0-2178,6 0 2675,5 0 0,34-5 0,7-1 0</inkml:trace>
  <inkml:trace contextRef="#ctx0" brushRef="#br0" timeOffset="72">14254 2850 8082,'0'-19'-128,"0"3"1,0 3-1,0 1 1,0 0 1187,0-1 0,1 5-598,3 0 1,1 8-1,4 3-412,-5 8 0,-4 10-23,-4 4-4,2-1 1,-9 11 0,3-3-1,-1 3 1,-1 2-305,2-1 195,0 0 1,-3 1 0,2-2 0,2-3 0,2-2-311,2-1 433,2-8 0,1 2 0,0-11 1,1-1-1,3-3 17,4-4 0,3-3 50,1-1 0,2 0 0,1-1 0,1-2 66,-1-1 1,2 0-188,-1 4 0,4-1-299,-3-3 175,-1 2 0,0-3 0,0 5 1,-1 0-1,0 0-453,1 0 0,-3 0 307,4 0 0,0 0 0,1 0 287,1 0 0,17-16 0,8-5 0</inkml:trace>
  <inkml:trace contextRef="#ctx0" brushRef="#br0" timeOffset="73">15321 3736 8100,'-12'-12'124,"4"4"0,1 0 117,2-2 1,2 5 0,7 1 0,6 2 0,4 2 0,8-1-112,5-3 0,0 3 0,5-3 1,2 2-164,1 2 1,3-1-452,2-3 282,-7 2 0,7-3 0,-9 5 0,-1 0 0,-5 0 0,-5 0 0,-2 0-1879,-3 0 2081,-7 0 0,-35 0 0,-14 0 0</inkml:trace>
  <inkml:trace contextRef="#ctx0" brushRef="#br0" timeOffset="74">15624 3687 8100,'-12'0'290,"0"0"618,5-5-455,-3 4-280,8-5 0,-7 12 1,5 3-1,1 5 1,2 3-1,-1 2 1,0 4 277,-2 4 0,0 0-163,4 5-236,0 0 0,0 3 1,0 1-1,0-3 1,0 1-355,0-4 1,0-1-1,0-3 1,0-3-583,0 0 1,0-6 42,0-1-285,0-2 1126,5-2 0,7-27 0,7-6 0</inkml:trace>
  <inkml:trace contextRef="#ctx0" brushRef="#br0" timeOffset="75">15831 3481 8103,'0'-30'0,"5"2"0,3-1 0,3 6 313,1 4 1,4 1 37,0 2 1,5 8-1,-4 0 1,1 5 169,-1 3 1,-1 0-538,-4 0 1,-3 6-1,-3 3 1,0 4-25,-4 4 1,0 4 255,-2-1-324,-6 3 1,0-2-1,-7-1 1,1 1-1,-1 2 1,-2 0 0,-1-3 233,1-3 1,3-4-1,2-1 1,2 0 188,-1 0 348,4-5-411,-6 4 1,11-10 0,0 3 0,8-2 0,7-2-462,5 0 1,-1-4-56,1 0 0,0 0-350,4 4 0,1 0 0,-1 0 0,2 0-694,2 0 0,-7 0 1308,4 0 0,2-6 0,4-1 0</inkml:trace>
  <inkml:trace contextRef="#ctx0" brushRef="#br0" timeOffset="76">14982 4464 8103,'-9'-2'-293,"1"0"1,-1-2-1,-2 1 139,-1 2 1,0 1 1014,0 0-394,0 0 0,4 1 91,-1 3-378,7 3 0,-4 1 0,8-1 0,0-1 0,5 0 0,3-1 0,4-1 71,4 1 0,8-3 1,7 2-1,8-3-200,7-1 0,7-1 0,13-3 1,-30 0-1,1 0 17,4-1 1,1-1-1,7 0 1,2 0-1,3-1 1,0 0-1,2 0 1,1 0-498,2-1 0,1-1 1,0 1-1,1-1 111,0 1 1,0 0 238,-7 1 1,-1 0 0,2 0 0,-2 1-1,-8 2 1,-2 1 0,-3 0 0,-1-1 0,-3 1-1,-1 1-840,29-4 826,-15-3 1,-9 8 0,-15-3 0,-6 1-75,-5-1 0,-9 3 274,-7-4 0,-1 4 84,-7 1 1,2-1-85,-6-3-151,3 2 0,-9-3 0,5 6 1,-3 2-1,-3 2-581,0 2 1,-4 1 624,3 4 0,-19 22 0,-6 5 0</inkml:trace>
  <inkml:trace contextRef="#ctx0" brushRef="#br0" timeOffset="77">15115 4937 8103,'0'-14'49,"0"-1"1,0-1-1,0 1 1,1 2-608,3 1 700,3 5 0,5-2 0,0 5 0,2 1 0,1 2 0,1 1 1,0 2 1409,2 6-1588,-5 0 0,0 15 0,-6-2 0,-1 2 0,-4 2-354,0 3 323,-8-2 0,0 8 0,-8-5 1,-2 1-1,-4 1 0,-3-1 0,-2-1-24,1-2 1,0-1 0,1-3 0,1-3 339,2-4 1,5-4 236,-1-4 1,10-2-219,6-6 1,5-4 113,7 0-333,6-6 0,-4 8 0,7-5 1,0 2-1,2 0 0,1 1 1,1-1-197,-1-2 0,0 3-166,0-4 0,5 5 1,-1-2-1,-1 1-1045,-1 0 1,-1-4 1357,3 4 0,-2-11 0,4 2 0</inkml:trace>
  <inkml:trace contextRef="#ctx0" brushRef="#br0" timeOffset="78">15976 4913 8103,'-4'-21'0,"-1"2"0,-1 2-144,1 2 1,-3 0-11,4-1 0,-4 7 0,2-2 0,0 3 1233,-4 1 1,-1 4-801,-1-1 1,-4 3 0,-1 2-1,-2 5-55,-3 6 0,2 1-108,-4 8 1,3-1 0,-4 4-1,5 2 44,2 2 0,-2-1-302,4 5 108,0-5 1,5 4 0,3-4 0,4 1 0,2 1-694,2 0 599,0-3 0,7 4 0,5-7 0,7-3 0,4-4-93,1-3 1,6-2 0,1-3 0,1-4-14,1-2 0,-5-4-39,4-2 0,-6 2 73,-2-6 88,0-6 0,-10 1 0,1-5 0,-5 2 0,-3 0 122,-1 1 0,-2 1 91,-4 2 0,-4 0-138,0 0 295,-6 5 0,7-2 0,-5 5 1,-1 1 295,-2 2-132,-1 1 0,1 5-196,3 3 0,-1 7 1,3 3-1,1 0 73,-1 4 0,1 2-123,1 5 1,3 2 36,-3 5-146,2-5 0,2 3 1,0-6-1,0-1 0,0 0-209,0 1 0,0-6-59,0 2 0,0-8-728,0 0 398,0-2 0,2-3 1,0-2-1,4-2-1651,0-2 2182,-3-1 0,30-63 0,-17 22 0,1 0 0</inkml:trace>
  <inkml:trace contextRef="#ctx0" brushRef="#br0" timeOffset="79">16401 4925 8103,'0'-25'249,"4"5"251,0 0 234,0 0 1,-3 1-115,3 3 0,-2 9 1,2 7-472,-3 7 1,-1 9-86,0 4 1,0 4-1,0 3 1,0 3-73,0 1 1,0-3-315,0 5 96,0-6 0,0 6 0,0-4 1,0-2-1,0-2-239,0-1 1,4-3 0,0-2-1,0-2-1379,2-2 967,-5-2 274,10-6 603,-10-2 0,-23-48 0,-11-11 0</inkml:trace>
  <inkml:trace contextRef="#ctx0" brushRef="#br0" timeOffset="80">16279 4973 8103,'-8'-17'0,"0"-4"0,6-1 360,-2-3 0,2 2 100,2 3-325,0 3 1,7 4-1,5 1 1,7 2-1,4 1 311,1 5-370,0-2 1,5 4 0,0-2-1,1 3 1,0 2-607,-3 3 1,-3-1 0,-4 6-1,-4 4-637,-2 1 0,-8 4 1167,-1-2 0,-42 30 0,14-17 0,-1 0 0</inkml:trace>
  <inkml:trace contextRef="#ctx0" brushRef="#br0" timeOffset="81">16255 5252 8103,'-8'-1'-13,"0"-3"29,5 2 1,-1-3 794,8 5 0,7 0-766,5 0 0,6 0 0,-2 1 0,4 2-773,5 1 1,-4 0 67,4-4 476,2 0 184,0 0 0,3-9 0,6-3 0,1-2 0,1 1 0</inkml:trace>
  <inkml:trace contextRef="#ctx0" brushRef="#br0" timeOffset="82">16777 5155 8103,'-6'-7'4,"5"2"1,-6 5 473,3 0-73,3 0 1,-6 9-1,5 5 1,-3 3-210,3 5 1,-1 2 0,0 3-1,-1 3-77,2 1 0,0 1-210,2 5 1,0-5 0,0-1 0,0-1-86,0-3 0,0-3-21,0-4 1,0-2-304,0-6 240,0-6 0,0-1 233,0-10 1,0-5-112,0-6 121,0-6 0,0 3 1,0-7-1,0-2 0,0-4-116,0-3 0,4 2 124,0 1 1,4 4 9,-3-5 0,4 6 0,-1-1 1,1 3 206,0 0 1,1 6-146,-2 3 0,3 4 1,1 4-1,0 4 328,1 3 1,-1 1-153,0 0 0,0 1-19,0 3 1,-1 3 0,-3 5 0,-3 0 87,1 0 1,-5 0-211,3 0 1,-4 1-240,-4-1 0,-3 0 0,-5 0 0,-1 0-195,-3 0 1,1-4-420,-5 0 0,3-1 22,-3 1 327,5 3 0,-6-10 406,5 3 0,-3-29 0,0-13 0,-1-2 0,1-1 0</inkml:trace>
  <inkml:trace contextRef="#ctx0" brushRef="#br0" timeOffset="83">17214 4233 8103,'0'-23'0,"0"2"0,0 2 206,0 1 1,0 6 599,0 4-674,0 5 1,1-2 354,3 5 0,1 1 1,3 3-852,-4 5 1,-2 1-113,-2 2-111,0 1 0,4 3 0,0 0 0,-1-1 587,-2-2 0,21-1 0,4 0 0</inkml:trace>
  <inkml:trace contextRef="#ctx0" brushRef="#br0" timeOffset="84">17747 4100 8120,'0'-12'0,"0"-5"-130,0 1 1,0 0-1,0 4 1,0 0 935,0 0 1,-5 4-441,-3 0 0,-7 5 0,-3-1 0,1 2 1,-1 2 0,-3 2 5,1 2-334,-3 8 0,0 3 1,3 4-1,2 0 1,2-1-128,0 4 0,4 1 1,5 1-1,0-1-193,0-3 0,5 2 243,-2-6 1,4 2 0,4-4 0,4 1-206,3-4 1,6 0 53,3-7 1,1 0-301,3-4 374,-3 0 0,5-6 0,-6-3 0,2-6 0,1-5 38,1-3 1,-4-3 228,0-2 1,-5-3-55,1-5 0,-2-1 1,-2 1-1,-1 0 210,-3-1 0,-3 2-67,-5 3 1,0 2 0,0 7 0,-1 3 329,-3 4 1,2 6 188,-2 2-714,-2 6 1,4-2-1,-3 8 1,1 4-168,0 3 0,0 2-160,4 3 0,-2 4-103,-2 9 285,3-4 0,-4 9 1,5-4-1,0-1 0,0 2-229,0 0 1,1-2-264,3 3 0,-1-5 0,4 1 0,-1-2-334,1-2 0,1 0 926,4 1 0,22-12 0,5-2 0</inkml:trace>
  <inkml:trace contextRef="#ctx0" brushRef="#br0" timeOffset="85">18111 4051 8128,'0'-17'0,"0"-3"0,0-2 136,0 2 1,2 4-1,2 6 208,4 2 1,2 7-1,3-1 1,0 8 150,3 5 1,-2-2-453,2 7-12,-3 3 0,0 0 1,-1 4-1,0-2 1,-1 0-1,-3 0 0,-4 2-171,-3 1 1,-1-3-345,0-1-86,0-5 235,0 2 363,0-10 0,5-9 1,4-10-1,1-7 0,2-5-40,1-4 0,-1 2 0,0-2 1,0 2 49,0 2 0,-4 5 439,0 3 1,-5 3 570,1 0-874,-3 7 1,-6 7 22,-3 11 82,-3 6 0,0 6 0,2 0 0,2 1 1,2-1 54,2 0 1,2-4-333,1 0-88,0-5 0,1 3 0,4-6 1,8 0-1,5-1-972,5-3 1,3-3 545,2-5 0,3-5 512,6-3 0,15-30 0,-23 15 0,-1 0 0</inkml:trace>
  <inkml:trace contextRef="#ctx0" brushRef="#br0" timeOffset="86">19955 3809 8118,'-4'-14'32,"-1"-1"1,-1-1-1,1 1 260,2 2 199,2 6 0,-3 3 0,0 9 0,1 8 0,2 5 0,1 7 416,0 3-1010,-6-2 1,5 9-1,-3-4 1,3 1 0,1 0-144,0 2 1,0-3 0,0 0 0,1-1-336,3-3 1,-1-6-578,5-1 829,0 1 0,3-6 0,-2-3 1,-1-3 328,2-2 0,-21-50 0,-4-18 0</inkml:trace>
  <inkml:trace contextRef="#ctx0" brushRef="#br0" timeOffset="87">19785 4051 8143,'-6'-12'449,"1"0"166,4 5-467,1-4 0,6 6 0,2-3 0,4 4 30,4 3 1,4 1-285,8 0 0,-2-4 1,4 0-1,-1 1-572,4 1 1,2 2-479,1 0 1156,1 0 0,-5-4 0,4-2 0,3-1 0,-1 0 0</inkml:trace>
  <inkml:trace contextRef="#ctx0" brushRef="#br0" timeOffset="88">21205 3493 8151,'5'-12'2,"2"0"1,3 0-1,0 0 1,-3 0 135,-2-1 0,3 1 0,-4 0 0,0 0 584,2 0-576,-5 0 1,4 0 0,-5-2 0,0-1 0,0-1 10,0 1 0,0 2 0,-1 2 0,-2 2 43,-1 1 0,-1 1-198,1-1 47,-3-3 1,-1 10-1,0-3 1,0 1 0,0 0-1,0-1 1,-2 1-137,-1 2 101,-6 6 0,3-2 0,-3 5 0,1 2 0,0 2 1,-1 3-1,1 2 43,0 2 1,4 3 43,4 6-85,0-2 0,-3 9 1,3-4-1,4 2 1,2 2-12,2 3 0,0 7 0,0-1 0,0 5-26,0 3 0,5 3-6,-1 6 1,0 5-1380,-4 3 1437,2-34 0,1 1 0,-2 1 1,-1-1-1,3 0 0,0 1 1,-1-1-1,1 1 0,0 0 1,1 0 0,-1 1 1,1 1 0,1-5 0,0 0-104,0 1 1,-2-1-1,4 29 163,1-2 0,-4-4 1,3-3-1,-2-3-262,-2-4 0,-6-12-54,-1-3 0,-5-5 200,1-2 1,-3-7-1,-1-3 1,0-5 231,0-6 1,0 1 730,-1-1 0,1 0-874,0-4 1,0-1 0,0-2 0,0-2 74,0-2 1,0 0-810,-1-1 0,0-3 281,-3 3 1,2-1 0,-2-1 0,1 4-624,-1 0 1,3 1 370,-4 1 0,4 3 640,1-3 0,0 29 0,0 9 0</inkml:trace>
  <inkml:trace contextRef="#ctx0" brushRef="#br0" timeOffset="89">20816 5422 8151,'0'12'58,"0"0"0,0 0 59,0 1 1,0-5 239,0 0 1,2-2-1,2 4 1,4-3 435,3-2 0,1 3-660,0-4 0,0 0 1,2-4-1,0 0-148,3 0 0,4-5-221,-1-3 288,-2-3 0,-1-3 1,-5 0-1,-1-4 1,-1 1 170,-2-1-6,-6 2 0,4 2 0,-9 1 0,-4-1 0,-5 4 254,-1-1 1,-6 6-399,-1 0-201,-3 4 1,0 1-1,1 0 1,3 0-1,2 1-839,2 4 697,2-4 270,6 4 0,55-53 0,-14 17 0,0 1 0</inkml:trace>
  <inkml:trace contextRef="#ctx0" brushRef="#br0" timeOffset="90">20744 2632 8132,'1'-16'0,"2"-2"0,1 1 1,0-1-1,0 3 331,0 2 1,4 1 0,-3 1 0,1 2 1452,-1 0-1792,-1 7 91,-4 2 0,0 11 1,-1 6-1,-3 3 1,-4 5-27,-3 2-42,-1 1 0,0 1 0,-1 2 0,1 2 0,2-2 0,0-2 0,3-2 47,2-1 1,-3-2 0,4-1 0,1-3 51,2-3 0,5-4 1,1-2-1,3-3-60,6-4 0,-1-3 1,6-1-1,0-1 1,0-3 1,-3-1-424,4-4 209,1-1 1,-3 7 0,-1-4 0,-4 1 0,-1 0-1,0 1 1,0 1-1822,1-2 1578,-1 5 0,0-4 0,-1 3 0,-2 0-1218,-1-3 1620,0 1 0,10 10 0,1 1 0</inkml:trace>
  <inkml:trace contextRef="#ctx0" brushRef="#br0" timeOffset="91">21872 3542 8156,'0'-12'126,"0"0"1,0-1 259,0 1 0,-2 7 0,0 6 0,-4 9 1,0 4-370,3 8 0,-7-3 0,5 5 0,0 0 0,-2 1 142,0-1-101,4 0 0,-3-1 1,3-3-1,-1-3 1,1-4 296,2-1-138,1-5 1,0 1-1,0-8 1,1-7 594,3-6-800,3-6 1,5-7 0,0-1 0,0-2 0,1-1 0,-1 0 0,0 2-138,0-2 1,0 9 144,0-3-141,-5 7 1,4 0 0,-3 6-320,3 3 350,-5 13 0,4 5 0,-5 10 1,1 2-1,0 1-8,1 1 1,-3-1 0,4-2 0,0-1-38,-1 2 0,4-4 197,-3-2 1,-1-3 58,1-1 1,0-4-1,4-1 119,0-1 1,0-8-137,0-6 0,0-4 43,1-4-28,4-3 0,-3-5 0,2-1 1,-3 1-1,-1-1 33,1-4 0,-5 5-72,0 0 0,-4 5 141,4 7 1,-5 0-278,1-1 1,-3 8-5,-1 5 1,0 5-326,0 8 290,0 4 0,0 1 1,0 3-1,0-1 0,0 2-13,0 1 1,1-4-452,3-3 1,-1 1-10,5 0 224,0-1 1,3-4 0,-2-1 0,1-2 0,2-2-524,3-2 1,5-1 866,-4-4 0,22-27 0,1-6 0</inkml:trace>
  <inkml:trace contextRef="#ctx0" brushRef="#br0" timeOffset="92">22575 3166 8156,'0'-25'174,"0"3"1,0 0-255,0 2 0,2 5 29,2-1 0,0 6 1,7 4-1,2-1 1012,0 0 0,1 4-813,-2-1 0,2 7 1,-1 2-1,-1 2-212,-5 3 0,-4 0-85,-3 3 95,0 4 1,-2-2 0,-2 5-1,-5 0 1,-5-1 107,-2-3 28,0 3 1,0-5 0,1 2-1,3-4 1,2-3 788,1 0-390,4-7 0,-6 8-226,3-6 1,4 0-1,4-4 1,8-2-254,7-2 1,2 2-46,3-6 0,5 1-274,-1-1 1,-1 1 0,2 4 0,-3-1-665,0 2 0,0 0 248,3 2 0,-1 0-686,0 0 1005,-5 0 0,0 4 414,-3 0 0,-2 27 0,3 3 0</inkml:trace>
  <inkml:trace contextRef="#ctx0" brushRef="#br0" timeOffset="93">21314 4039 8156,'-12'0'-85,"4"0"216,-1 0 1,8 0 0,1 1 0,8 2 0,8 1 254,9-1 1,6 2 0,9-1-1,6 0-107,5 2 0,11-5-305,-26 1 0,1 0 21,4-3 1,1-2 0,9 2-1,1-1 1,4-1 0,1-2 0,3 0-1,0 0 1,2-2 0,0 0-1,1-1 1,1 0 0,0 0 0,0 1 23,2 0 0,-1 1 1,-7 0-1,-1-1 1,-1 1-1,-2 0 1,-3 0-1,-1 0-74,-1 0 0,-1 0 0,-4 2 0,-1 0 0,-2 0 1,-1 0-1,-3 0 0,-2 0-89,24-3 1,-16-2-1,-9 5 1,-6 0 198,-5-2 0,-11 5 19,0-3-65,-8 2 0,2 1 0,-8-2 55,-2-1 1,-2 0-1,-7 4-550,1 0 0,0 2-70,0 2 0,0-2 29,0 6 1,-4 2 526,-1 6 0,-4 8 0,2 7 0</inkml:trace>
  <inkml:trace contextRef="#ctx0" brushRef="#br0" timeOffset="94">21544 4682 8122,'0'-17'-114,"0"-2"0,0-4 0,2 3 1,2 3-1,5 4 129,6 1 0,1 0 0,7-1 0,3 3 0,-1 2 1,1 4 1217,-2 2 0,0 2-1061,1 0 0,-3 6 0,-1 2 0,-6 4-327,-6 4 1,0 3-99,-5 5 311,0 0 0,-4 5 0,-2 0 0,-5 1 0,-6 1-370,-5 0 198,3-4 0,-8 7 0,3-6 0,-3-1 0,-1-1 0,1-4 0,1-1 312,2-5 0,5-4 366,-1-4-307,8-3 0,0-5 1,9 0-85,9 0 0,2-1 0,8-2 0,2-1-60,1 2 1,1-1-332,0-1 1,0 3-213,1-3 0,0 2 0,2 2 1,2-1-641,-2-3 1,-1 2 451,3-2 1,-4-1 617,4 1 0,12-22 0,4-1 0</inkml:trace>
  <inkml:trace contextRef="#ctx0" brushRef="#br0" timeOffset="95">22296 4597 8122,'0'-19'142,"0"2"494,0 5 0,0-1 1368,0 1-1891,0 6 0,-1 0 18,-3 6-66,3 6 0,-9 0 0,5 8 1,-2 2-1,-1 6-30,1 5-48,-4-2 0,6 6 0,-3-4 0,4 3 1,3-1-207,1 1 1,0 2 54,0-3 1,0-2 0,1-6 0,4-1 23,7 2 0,2-4-294,6-2 1,2-4-4,6-4 52,-2-3 0,9-5 1,-4 0-1,1-1 1,0-4-1275,2-8 1659,-4 1 0,-16-17 0,-4-8 0,-1 1 0,-1-1 0</inkml:trace>
  <inkml:trace contextRef="#ctx0" brushRef="#br0" timeOffset="96">22345 4609 8118,'-6'-12'0,"1"0"32,-3 0 1,-1 0 194,4 0 0,3 5-175,6 3 1,3-2 0,6 2 0,3 2-478,4 0 0,2 2 183,-2 0 0,3 0 1,-3 0-1,3 2 242,2 2 0,-12 8 0,-2 7 0</inkml:trace>
  <inkml:trace contextRef="#ctx0" brushRef="#br0" timeOffset="97">22272 4755 8118,'-8'-2'268,"0"-2"208,5 3 1,-6-6-105,5 3 1,1 3-300,7-3 0,3 3-66,5 1 0,5 0 0,4 0 0,3 0-652,4 0 0,2 0 85,2 0 560,3 0 0,10-9 0,6-4 0,8 0 0,-1-1 0</inkml:trace>
  <inkml:trace contextRef="#ctx0" brushRef="#br0" timeOffset="98">23085 4536 8118,'7'-13'0,"-3"-3"0,-2 4 0,2 0 1267,-2-1-462,3 12 0,-5-7 93,0 8-713,0 3 1,0 13 0,0 1 0,0 2 0,0 3 0,0 1-1,0 1-307,0 0 0,0 1-91,0-1 110,0 0 1,0 4 0,0 1 0,1-2 0,2-3-474,1-4 1,0 2 0,-4-6 0,0 0-584,0 2 1,0-9 396,0 3 762,0-8 0,-21-20 0,-6-11 0</inkml:trace>
  <inkml:trace contextRef="#ctx0" brushRef="#br0" timeOffset="99">22915 4585 8091,'0'-18'0,"0"4"54,0-7 0,0 7 1,3-1-1,3 4 337,7 3 1,7 4-143,0-4 0,8 5 0,5-1 0,2 3-379,1 1 0,0 1-88,1 3 1,-6-1 0,-4 5 0,-6 1 105,-4 2 1,-5 5-315,-4 0 0,-4 5 1,-8-4-1,-6 2 426,-4 3 0,-21 2 0,-9 1 0,-5 4 0,0 0 0</inkml:trace>
  <inkml:trace contextRef="#ctx0" brushRef="#br0" timeOffset="100">22903 4900 8091,'-8'8'0,"0"1"908,5-1-481,-2 4 0,10-4 0,3-1 0,4-2 201,4-2 0,1-2-375,7-1 1,-1 0-140,9 0 0,-1 0 0,3 0 0,-2-1-698,2-3 0,1 1 404,1-5 1,-5 1 179,-2-1 0,7-19 0,2 0 0</inkml:trace>
  <inkml:trace contextRef="#ctx0" brushRef="#br0" timeOffset="101">24189 3906 8051,'-6'-19'85,"4"1"0,-5 5 0,0-1 1,0 1-1,-2 2 705,-2 0-707,-1 1 0,-1-1 0,-4 3 0,-3 4 0,-3 1 0,-1 0 0,-2-1 0,-2 3 0,-4 5 36,-3 8 1,-2 1-222,1 8 68,5-1 1,1 4 0,7 0-1,3-1 1,5-1 0,5-2-1,3 0-57,1-1 0,4-1 0,6-7 1,4-2 68,3-1 1,5-5 139,0 1-75,6-3 0,-2-1 1,7-1-1,2-3 1,1-6-1,0-3 0,-3-5 128,-2-1 1,4 3-1,-3-4 1,-1-3 187,-4-4 0,-2 0-105,1-5-197,-2 0 1,-6-5 0,-1 2 0,-2 3 0,-2 3 265,-2 4-164,-1 1 0,-5 5 0,-3 4 552,-4 5-846,-3 5 0,0 6 1,2 3-1,2 6-43,2 5 1,-5 1 147,2 8 1,3-2-61,1 6 0,-2-2 1,2-2-1,2 0-731,0 0 0,-2 1 265,0-1 0,0-4 217,4 0 1,2 1 0,0 1-1,4-1-386,0-5 0,3 1 116,3 0 609,0-1 0,43-20 0,11-4 0</inkml:trace>
  <inkml:trace contextRef="#ctx0" brushRef="#br0" timeOffset="102">24371 3797 8060,'1'-18'0,"3"-2"0,-1 1 163,5-1 1,0 5-63,4-1 0,0 2 1,0 3-1,0 3 716,1 4 1,0 3-605,3 1 0,-2 0 0,2 1 1,-3 3-165,-1 4 0,-5 7-168,-3 1 0,-2 6 1,-2-3-1,0 1-79,0 0 1,-4 1-70,0 3 0,-7-4 119,-1 0 0,1-4 0,-3 3 0,5-1-435,-1-3 367,0-2 352,-2-1 0,1-6 71,3-6 0,8-6-110,8-6 1,4-7 42,4-5-101,3 0 1,4-7 0,-2 4 0,-2-2 0,-1 2 260,-3 2 0,-2 2 68,-1 3 1,-4 2 928,0 6-946,-5 5 0,-2 3-174,-5 8 1,-5 4-330,1 9 219,-3-4 1,-1 9 0,1-5 0,3 1-1,4-1-441,3-2 1,-3 0 135,0 1 1,1-4-169,7 0 0,-1 0 1,6-5-1,3 0-330,3-3 1,8-3 276,1-1 0,2 0-166,6 0 0,1-5 625,3-3 0,-8-11 0,2-5 0,2-3 0,-1 1 0</inkml:trace>
  <inkml:trace contextRef="#ctx0" brushRef="#br0" timeOffset="103">25802 3797 8141,'-12'0'50,"0"0"1,0 0 0,0 0 0,-1-2 0,1-1 1356,0-1-978,5 0-279,2 4 1,6 0-1,5 0 1,6 2 0,7 0 601,4 2-741,6 1 1,4-5 0,6 0 0,3 0 0,1 0-1,3 0 1,1 0-68,1 0 0,-1 0 0,-2-2 0,-5-1-322,-2-1 1,-7 0-1,-4 4-840,-5 0 1,-12 0 372,-10 0 1,-5 0 844,-7 0 0,-6 0 0,5 0 0,-42-10 0,-5-4 0</inkml:trace>
  <inkml:trace contextRef="#ctx0" brushRef="#br0" timeOffset="104">25996 3639 8141,'-7'-18'0,"-2"5"212,5-3 0,0 6 783,4 2-592,0 5 1,0-1 0,0 8 0,1 5-65,3 1 0,-2 6-302,2 1 1,-2 6 14,2 1 1,-2 1 0,2 6 0,-3 0-148,-1 0 0,0-4-277,0 2 1,0 0-681,0 0 759,0-1 1,0-4-1,0 0 1,0-1 0,0-1-671,0-2 0,6-5 963,2 1 0,35-35 0,9-9 0</inkml:trace>
  <inkml:trace contextRef="#ctx0" brushRef="#br0" timeOffset="105">27270 3590 8141,'0'-8'-216,"0"0"0,0-1 161,0-2 0,0-1 1,0 0-1,0 0 331,0-1 0,0 1 1,0 0-1,0 0 86,0 0 1,0-2-200,0-2 0,0 3 1,-1-5-1,-2 2 316,-1 0 0,-4 4-142,4 4-164,-6 0 0,8-3 0,-7 1 0,0 4 502,-2 0-671,-1 2 1,0 6-1,0 2 1,0 5 0,0 4-1,-1 5 1,1 2-30,0 6 0,0-1-115,0 8 0,4 0-117,0 8 280,5 2 0,-6 10 0,5 2 1,1 4-1,2 7 24,0-31 1,2 0 0,1 5-1,1 0 1,1 1 0,1 1 0,2 2-1,0 0 15,0 0 1,2 0 0,2-1 0,0 1-282,-1 1 0,0-1 1,1 0-1,1 0 220,0 3 0,0-1 1,-2-5-1,-1-1 1,-1-1-1,0-2 1,6 30-242,-2-10 1,-2 1-75,-1-5 287,-4-6 0,-5-6 0,-1-9 0,-3-4 0,-5-3 29,-1-5 0,-2-3-30,-1-5 0,1-3 20,0-1 0,-1-6 0,-2 2 1,-1-2 6,1-2 1,0 0-573,-1 0 374,2 0 1,-3-4 0,3-2-1,0 1 1,-1-2-159,4 0 1,-1 3-1071,4-4 1427,-3 6 0,-1-4 0,0 6 0</inkml:trace>
  <inkml:trace contextRef="#ctx0" brushRef="#br0" timeOffset="106">26979 5568 8037,'-6'12'517,"-2"0"1,2 1-76,-3 4 1,7-4-551,-2 3 182,2-2 1,2 2 0,0 0 0,0-1 0,2-2 648,2-1-584,3 1 0,5-7 0,0 0 0,1-2 0,2 0 440,1-2-508,0 0 1,1-8 0,-1-3 0,0-4 0,-1-5 49,-3-1 1,1-1 0,-9-4 0,-1-1 378,-2 1 1,-1 1-340,0 3 0,-6-2 1,-5 6-1,-4 1-419,0 2 0,0 2 139,-1 3 0,1 1-142,-5 3 0,4 3 0,-3-3 1,2 3-2469,2 1 2729,1 0 0,24-27 0,5-7 0</inkml:trace>
  <inkml:trace contextRef="#ctx0" brushRef="#br0" timeOffset="107">27015 2947 8178,'0'-12'-83,"0"-4"1,0 0 0,2 1-1,0 2 372,2 0 1,0 4 2241,-4 5-2380,0 11-55,0 12 0,-1 6 0,-2 2 0,-2 3 1,-2-1 347,-2 1-528,3-2 0,0 1 0,3-1 0,-3-1 0,1-1 1,0-4-1,2-1 139,2-5 0,1-3 0,0 0 73,0-1 0,5-6 0,4-2 0,6-4-107,6-4 1,-3 2-1,3-6 1,0-2-421,2-1 1,1 1 149,1 1-62,-7-1 1,1 8 0,-4-2 0,1 3 0,-1 1-1795,-1 0 2105,-2 0 0,16 11 0,4 2 0</inkml:trace>
  <inkml:trace contextRef="#ctx0" brushRef="#br0" timeOffset="108">28362 3323 8178,'5'-20'9,"3"0"0,3 0 0,1 1 0,0 1 327,0 1-194,-5 3 1,4-7 0,-4 5 0,-1 1 0,-2 1 0,-2 2 0,-2 0 1091,0 0-1135,0 0 0,-2 4 1,-2 1-1,-4 2 1,-3 2 29,-1 2 1,0 1 0,0 0 0,0 1-153,0 3 0,0 3 0,1 5 0,1 1-118,2 3 0,0 3 201,-4 6-11,5-1 1,2 1 0,5 4 0,0 3 0,0 3 0,0 2 0,0-1 139,0 0 0,1 1 1,2-1-1,2 1-85,2-1 0,0-1-327,1-3 217,-3-2 0,-1-6 1,0 0-1,-1-1 1,-1-2-472,-2-5 0,0-7 0,0-1-10,0 2 0,-6-5 115,-2-1 0,-3 2 89,-1-2 0,0 0 0,-1-4 0,-2 0-515,-1 0 1,-5 0 797,5 0 0,-32-22 0,-5-5 0</inkml:trace>
  <inkml:trace contextRef="#ctx0" brushRef="#br0" timeOffset="109">28034 3615 8178,'0'-13'48,"0"1"1,4 0 93,0 0 0,7 4 0,0 1 0,5 0 195,3 1 0,1 3-130,4-1-175,1 3 0,4 1 0,2 0 0,2 0 1,-2 0-319,-2 0 0,0 4 0,-5 1 0,0 0 286,0 1 0,-5 3 0,-1-2 0</inkml:trace>
  <inkml:trace contextRef="#ctx0" brushRef="#br0" timeOffset="110">28689 3420 8178,'0'-12'14,"0"0"0,2 0 1,0 0 4,2 0 0,2 4 1,-2 1 400,4 2 1,3 6-142,1 7-234,0 3 1,0 2 0,-1 3 0,-2 3 0,-2 2-152,-2-1 62,-1 0 0,0 0 0,0-1 0,-1-1 0,-1-2-182,-2 1 220,-6-9 0,5 9 0,-5-11 174,1 1 0,4-3-142,-3-8 1,2-3 20,2-5-55,6 0 1,0-4 0,7-2 0,-1-1 0,0-1 36,0 1 60,-5-4 1,3 10 0,-3-3-16,0 2-61,-2 8 1,-5 2 411,0 8-329,0 2 1,-5 6-1,-2 2 1,-1 1-1,1 1-39,2-1 0,-3 2-118,4-1 0,0 1-131,4-5 0,0 0 0,0 0-1206,0 0 917,5 0 190,7-5 0,3-2 0,4-5 0,0 0 291,0 0 0,10-15 0,5-7 0,5-2 0,0 1 0</inkml:trace>
  <inkml:trace contextRef="#ctx0" brushRef="#br0" timeOffset="111">28871 3542 8178,'0'-12'-1284,"0"0"1939,0-1 1,0 5 0,0 0 718,0-1-1342,0-2 15,0 4 0,-1-2 0,-2 3 1,-2 1 266,-2 0-318,-1 1 0,-6 4 0,0 0 0,-3 0 1,1 0-1,0 1 0,-1 3 60,-2 4 0,4-1 1,-1 1-1,2 1 8,2 2 0,4-3 0,1 0 0,2 2-107,2 1 1,5 1 0,4-2 64,6-1 0,5 0-16,-1-5 37,3 5 0,4-7 0,-2 3 0,-1-1 0,1 2-101,-3 0 0,4-2 0,-6 4 1,-1 2-31,-2 1 1,-2-3-36,-3 0 1,-2 0 86,-6 4 0,0 2 1,0 0-1,-2 3 35,-2-3 0,-2-1 34,-7-5 0,-3 2 129,0-2 0,-1-1 0,2 0 1,-3-2 92,-1-2 0,3-2-201,-4-1 0,5 0 44,-1 0-102,-3 0 0,6 0 0,-5 0 0,2 0 0,0 0-226,1 0 0,3-1-229,4-3 0,-3 3-98,3-3 0,1 2 0,-1 2-664,-1 0 0,3 2 1221,2 2 0,14 8 0,3 7 0</inkml:trace>
  <inkml:trace contextRef="#ctx0" brushRef="#br0" timeOffset="112">28859 3518 8159,'-5'-13'0,"-2"1"39,0 0 1,-4 1 0,5 2 0,-2 2 282,-1 2 1,3-1-186,-2 2 1,-3 3 0,3-3 0,-3 3 89,-1 1 1,0 5-340,0 3 82,-1-3 1,1 6 0,0-3 0,0 2 0,1-1 0,2-1 0,2 2-106,2 1 0,1-3 0,4 0 33,0 1 131,0 2-19,0 1 1,1-4 0,3 0 0,4 0-1,3 0 67,1 0 1,0-3-108,0 3 0,0-4 0,1 4 0,-3 1 11,-2 2 1,3 1-146,-3 0 0,-1-4 136,1 0 1,-4 0 0,3 5 0,0-1-78,-1 0 102,-3 0 0,3 0 247,-6 0 1,0-4 413,0 0-415,0-5 0,-6 3-142,-2-6 1,1 0-1,-1 0 1,-1 0-23,-2 0 0,-5 0-220,0 0 1,-1 0 184,5 0-489,0 0 0,-1 0 0,-2 0 0,-1 0-1611,1 0 2056,1 0 0,2 0 0,0 0 0</inkml:trace>
  <inkml:trace contextRef="#ctx0" brushRef="#br0" timeOffset="113">29332 3445 8159,'-8'0'-331,"0"0"0,4 0 1422,-4 0-715,5 0-223,-2 0 0,6 0 310,3 0-234,3 0 0,1 0 0,0 0 370,1 0-124,-3 0 0,1-4-125,-3 0-776,-3 0 1,-1 4 0,-8 0-644,-3 0 0,3 1 171,0 3 384,5-3 514,-2 10 0,-1 1 0,0 7 0</inkml:trace>
  <inkml:trace contextRef="#ctx0" brushRef="#br0" timeOffset="114">29745 3190 8159,'0'-19'-122,"0"2"1,0 4 0,0 1 0,0 0 1253,0 0 1,0 7-984,0 5 1,1 5-126,3 7 1,-3 6 0,3 2 0,-2 4 250,-2 4 1,1 4-157,3 4 1,-3 0-1,3 1 1,-1-1-105,1 0 1,-2 1 188,2-1-184,2 1 0,-3-5 1,4-1-1,0-1 0,-1-3 125,4-2-114,-5-1 0,5-9 0,-5-4 175,2-4 1,-5-4 0,4-8 409,-1-3 1,-2-8-325,5-4 0,-4-4 122,4-5-334,0 4 1,4-10 0,0 2 0,1-2-1,-1-2-31,0-4 1,0 8-119,0-4 0,0 3 1,0-1-1,-1 4-797,-3 7 419,3 0 0,-8 12 131,5 0-324,-6 5 1,5 7 0,-3 1-755,4 3 0,-1 2 679,1 2 0,0 2 8,4-1 707,-5 1 0,9 3 0,-2-1 0</inkml:trace>
  <inkml:trace contextRef="#ctx0" brushRef="#br0" timeOffset="115">30315 2875 8169,'0'-25'0,"1"1"0,2 1 184,1 3 1,5 1 154,-1 3 0,3 6 1,1 0-1,0 3 16,0 4 0,5 2-318,-1 1 1,0 1 0,-5 3-1,-3 6 207,-4 5 1,-3-1 29,-1 7-383,0-1 0,-5 4 0,-5 0 1,-3 1-1,-5-1 0,0 0 0,-3-1 17,2-3 0,-2-2 280,5-6-48,0 0 1,3 0-1,1-1 1,2-2-1,0-2 375,2-2 0,7-2 1,1-6-393,6-1 0,7-4-145,3 4 1,3-4-107,5 4 1,0-4-1,0 4 1,1 1-194,-1 2 0,0 1-90,0 0 1,-3 0-801,-1 0 761,-5 0 0,4 0 1,-5 1-1,3 3 1,-3 3 449,0 0 0,-13 20 0,-2 0 0</inkml:trace>
  <inkml:trace contextRef="#ctx0" brushRef="#br0" timeOffset="116">28119 4197 8169,'-8'-4'-403,"0"-2"0,-2 1 719,0 0 1,2-3-1,1 2 1,0 1 959,0-1-930,5 2-10,-4 4-302,6 0 0,6 0 1,3 0-1,7 0 50,9 0 0,7 2 0,12 0 0,10 2-10,8-1 1,-25-2 0,0-1 0,6 1 0,2-2-1,5 1 1,1-1-37,6-1 1,2 0 0,3 1 0,0-1 0,3-1-1,1 0 1,-2 0 0,0 0-141,-1 2 0,1 0 0,-3-2 1,-1 0-1,-3 1 0,-1 0 0,-2 1 1,-1-1 73,-5 2 0,-1-1 1,-3 1-1,0 0 1,-3 0-1,-1 0 1,-2 0-1,-1 0-6,-1 0 0,-2 0 0,22 0-416,-12 0 420,-16 0 0,-1 0 0,-11 0 41,-1 0 28,-7 0 0,-4 0-556,-8 0 367,3 0 1,-10 0 0,3 0-1,-3 1 1,-2 2-532,-3 1 1,-2 6 166,-2-2 0,-4 6 514,-1 3 0,7 4 0,-5-2 0</inkml:trace>
  <inkml:trace contextRef="#ctx0" brushRef="#br0" timeOffset="117">28252 4803 8169,'-12'-17'-92,"4"2"1,2-5 0,0 0 0,3-1-1,2 2 468,1 2 0,5 1 0,4 4 0,3 0 0,4-1 0,4 3-114,3 2 1,1 1-1,1 4 1,-1-1-168,0 1-114,-5 7 1,-2 3 0,-4 7 0,-3 2 0,0 4-230,-2 3 1,-5 3 0,-1 2 0,-4 3-152,-6 0 1,-9 5 267,-3 1 0,-3-2 1,-1 2-1,0-4 174,-1-4 0,1 0 15,0-5 0,1-5 0,3-3 0,4-4 571,2-4-468,2-2 167,5-6 1,3 0-1,8 0 251,4 0 1,3-2-359,1-2 1,4 3-519,1-3 1,4 2 118,-1 2 1,3 0-1,2-1 1,-1-2-327,0-1 0,2 0-551,2 4 605,-2-5 0,7 2 0,-3-3 0,1-1 450,3 0 0,3-13 0,4-6 0,4-3 0,0-1 0</inkml:trace>
  <inkml:trace contextRef="#ctx0" brushRef="#br0" timeOffset="118">29162 4658 8135,'-5'-12'0,"-3"0"0,-7-1 28,-1 1 0,-2 4 0,2 1 1,-4 2 226,-3 2 1,-5 2 825,-1 1-962,-4 11 0,3-2 1,-4 11-1,3 3 1,2 3-1,2 5 1,1 3 82,2 3 0,5 2-169,3-2-91,2 5 0,8-5 0,2 5 0,4-3 0,4-2-426,4-6 293,8-4 0,-1-4 1,6-3-1,4-4 0,1-4-506,1-4 569,4-2 1,-4-6-1,6 0 1,-1-2-1,-1-2-140,-3-4 1,-3-7 212,-5-1 0,-1-6 260,-3 2-148,-3 3 0,1-6 1,-7 4-1,-2-1 1,-2 1 651,-2 1 1,-1 2-249,0 4-225,0 0 0,-5 4 0,-3 1 0,-3 2 0,-1 2 295,0 2 1,-5 1-432,1 0 0,0 5 0,4 4 0,1 5 19,3 2 1,-1 6-226,5-2 0,-5 3 10,5 1 1,0 4 0,4 2 0,0 0-98,0-1 1,0 5 77,0-2 1,2 3 42,2 2 0,1-6 0,3-3 0,-2-2-643,-1-2 1,-2-1 219,5-3 0,-6-2-342,3-6 0,-3-4-224,2 0 1061,-2-5 0,14-30 0,-3-14 0</inkml:trace>
  <inkml:trace contextRef="#ctx0" brushRef="#br0" timeOffset="119">29478 4840 8135,'0'-18'0,"0"1"-40,0-4 148,0 4 0,0 9 0,-2 1 398,-2 2 0,2 7 0,-5 9 1,0 5-318,0 3 1,-1 6-167,-4 3 0,4 1 0,0-2 0,-1 3-90,-2 1 0,0-4 24,3 1 1,-2-2 0,5-2 0,-2-1-184,-2-3 0,4-2 123,0-6-156,4-5 255,1-2 0,0-6 1,0-5-1,1-4-60,4-5 1,1-12-31,6-1 1,1-6 0,0-3 0,2 1-153,1 0 0,2-1 322,-2 1 1,-3 1-38,3 2 0,-6 4 0,-3 6 0,-1 3 730,1 4 91,-4 2-695,2 7 0,-5 3 0,1 10 0,2 4-4,1 5 1,0 7 3,-4-2 1,4 4-371,0 5 149,6-4 1,-9 5 0,4-6 0,0 0-1,0 2-291,2 2 1,-3-2-309,4 2 432,-6-2 1,5-3 0,-4-2 0,2-2 0,1-1-578,-1-3 0,-1-2-237,-4-1 618,6-5 419,-5 4 0,-1-32 0,-7 0 0</inkml:trace>
  <inkml:trace contextRef="#ctx0" brushRef="#br0" timeOffset="120">29381 5107 8135,'-4'-13'-119,"0"1"1,-2 2-301,2 1 0,3-1 568,-3 2 0,8 1 1,5-1-1,6 0-5,5 1 0,5-2-315,3 4 1,8-3-1,7 3 171,0-2 0,8-10 0,5-6 0,3-3 0,-1-1 0</inkml:trace>
  <inkml:trace contextRef="#ctx0" brushRef="#br0" timeOffset="121">30582 4051 10638,'0'7'210,"0"-2"-1793,0-5 1085,0 0 1,32-10 0,8-4-1</inkml:trace>
  <inkml:trace contextRef="#ctx0" brushRef="#br0" timeOffset="122">31140 3942 8135,'0'-20'-103,"1"1"0,2 0-609,1 0 0,0 8 194,-4-1 993,-6 3 0,4-3 0,-6 1 0,-3 3 0,-3 4 0,-2 1 0,0 0-106,-2-1 1,4 2 0,-5 4 0,0 4-365,0 1 0,0 2 0,-2 6 0,2 2-107,1 2 1,2-3 41,4 5-36,0-1 0,4 3 0,1-2 1,2-2-1,3-1 0,4-2 1,3 0-70,2 0 0,2-1 1,7-6-1,4-2 100,3-1 0,3-2 1,1-4-1,1-2-24,-1-2 0,-1-2 2,-2-7 129,0-4 1,1-3 0,-2-7 0,-3-3 0,-4-2 297,-3-6-250,0 2 1,-3-10 0,-2 5 0,-4 2 0,-2 1 343,-2 2 0,0 5 336,0 3-262,0 8 1,-2 3-247,-2 9 0,2 4-153,-6 8 0,5 3-188,-1 5-15,-3 6 0,0 1 0,-3 5 0,0 1 1,2 2-463,-1 2 1,2 4 308,-1 0 1,5-4-553,-1 0 526,3 2 0,1-4 1,0 4-1,0-2 1,1-2-486,3-1 0,-1-2 287,5 0 1,0-5 470,4-3 0,22-24 0,5-6 0</inkml:trace>
  <inkml:trace contextRef="#ctx0" brushRef="#br0" timeOffset="123">31504 3821 8135,'0'-24'-123,"0"-1"1,1 5-310,3 0 1,-1 5 425,5-1 0,0 8 0,4 4 1,1 2-10,4 2 1,-3 2-294,7 2 690,-7 2 1,8 8-1,-4 2 1,-2 4-1,-1 2 1294,-5-2-1629,-6 3 1,2-4 0,-6 5 0,0 0 0,0 1 0,-2-1 0,0-1-88,-2-3 1,-6-1-110,2-3 143,3-2 1,-5-1-1,5-6 90,-2-2 0,0-2-26,-1-7 0,4-3-251,8-5 0,4-4 112,9 0 1,-3-6-1,7 2 1,-1-4-93,-1-5 1,2 4 104,-5-4 0,1 4 359,-5 1 1,0 3-1,-1 2 938,-3 2-968,-3 1 0,-6 9-57,-3 3 1,-3 8-1,-5 4 1,0 4 198,0 4 1,0-1-318,-1 5 0,7-1 124,2 2-240,2 1 1,2-4-1,0 4 1,0-4-1,3 0-242,5-3 0,1-2-67,12-1 0,-1 0-539,4 1 608,0-7 1,5 4 0,0-6 0,1-1-1,0-2-1248,-3-1 1518,-2-6 0,0-22 0,-1-11 0</inkml:trace>
  <inkml:trace contextRef="#ctx0" brushRef="#br0" timeOffset="124">5920 7690 7848,'0'-12'1,"0"0"0,0 0-75,0 0 0,0 0 0,0 0 1,0 0 589,0-1 1,0 8 0,0 5 0,0 7-241,0 4 0,0 6-7,0 3-221,0 3 0,-1 7 1,-2 2-1,-1 3 1,1 3-1,2 1 1,1 2-162,0-2 1,-4 0-135,0 1 183,0-8 1,4 8 0,0-12 0,0-3 0,0-3 0,0-6-221,0-2 251,0-8 0,0-6 183,0-8-172,0-2 0,-2-3 0,0 0 1,-2-2-1,-1-2-40,0-2 17,4-1 0,-5-5 1,6 1-1,0 0 0,0-1 31,0 1 1,0 0-1,0 0 1,0-1-25,0 1 1,0 0 87,0 0 0,2 3-49,2 1-81,-3 5 1,10-5-1,-4 7 1,1 2-1,-2 0-70,0 0 1,2 3-68,-4 0-194,5 5 124,-7-2 0,7 6-878,-5 3 793,6-2 372,-9 9 0,4 1 0,-5 7 0</inkml:trace>
  <inkml:trace contextRef="#ctx0" brushRef="#br0" timeOffset="125">5956 7715 7584,'-12'-4'-622,"1"-2"1169,3 0-376,3-3 1,5 1 0,0 0 0,1-1-1,3-2 28,4-1-171,3 5 1,3-4 0,0 5 0,4-2 0,-1 0 0,2-1 0,0 1-142,3 0 1,-5 6 0,1-4-1,-2 2-283,0 0 0,2 0 0,-3 5-516,1 3 912,0 3 0,-20 27 0,-4 5 0</inkml:trace>
  <inkml:trace contextRef="#ctx0" brushRef="#br0" timeOffset="126">5981 7860 7862,'-13'0'129,"3"2"376,2 2 1,1-3 0,4 4-374,-1 1 1,1-5 0,7 3 0,4-2-107,3-2 0,3 0-98,2 0-194,3 0 1,5-2 0,0 0 0,1-3 0,-1 1 265,0-1 0,38-7 0,-26 2 0,0 1 0</inkml:trace>
  <inkml:trace contextRef="#ctx0" brushRef="#br0" timeOffset="127">6648 7836 7881,'0'-12'-41,"0"0"1,0 0 0,0 0 0,0-1-136,0 1 324,0 0 0,5 4 1,3 0-1,4 0 1,3 1-1,3 3 1,1 3 500,2 1-596,2 0 0,0 1 1,-2 3-1,-2 6 1,-1 3-67,-3 3 0,-3 6 1,-4-2-1,-4 3-77,-3 1 0,-2 2 171,-3 2-157,3-2 0,-10 2 0,3-6 0,-2-4 0,1 0-125,1-3 200,0-7 0,0 1 0,1-6 1,1-4-20,4-6 0,2-5 1,4-4-1,4-5-54,3-2 1,2-5 29,3 0 0,-1-6 5,5 2 1,-5 2 0,1 2-1,-2 4 106,-2 3 1,0 4-51,0 5 411,-5 5-272,-2 2 1,-5 11 0,0 6 0,0 7 0,0 4 116,0 2 1,-1-1-179,-3 0-70,3 0 0,-5-1 1,6-1-1,2-3 1,0-2-444,2-2 0,6-2 238,-2 0 1,4-3-615,4-2 547,-2-2 0,9-6 1,-3-1-1,1-4 1,1-3 246,-2-2 0,11-35 0,7-7 0</inkml:trace>
  <inkml:trace contextRef="#ctx0" brushRef="#br0" timeOffset="128">7303 7557 7884,'-4'-12'61,"0"0"1,-4 0-62,4 0 643,0-1-397,4 7 0,1 0 1,3 9-1,4 4 350,3 5-462,1 3 1,4 2 0,2 3 0,-1 3-1,1 2 905,-4-1-1074,0 5 1,-6 2 0,-1 6 0,-2 1 0,-3 2-447,-5 5 1,-5 2 0,-10 1 0,-6 2-47,-7 3 1,-3-5 143,2 1 1,-3-6 52,3-7 0,-4-5 0,1-4 1,4-5 329,7-6 0,0-8 0,-6-13 0,-8-9 0</inkml:trace>
  <inkml:trace contextRef="#ctx0" brushRef="#br0" timeOffset="129">6805 7569 7884,'-12'-5'0,"-4"2"0,0-4 0,1 2 0,2 2 0,0 11-313,1 4 1,-4 14 0,0 2 0,1 6 995,2 2 1,1 6-315,-1 3-278,1 2 1,6 5-1,2 2 1,2-1-1,4-2-379,2-4 181,2-6 0,12-1 1,3-7-1,6-6 0,6-6 107,2-5 0,-3-20 0,4-5 0,3-2 0,-1 0 0</inkml:trace>
  <inkml:trace contextRef="#ctx0" brushRef="#br0" timeOffset="130">8370 7812 6513,'-8'0'117,"0"0"71,5 0 0,-3 0 115,2 0 0,1 0 341,-5 0-347,0 0 0,0 0 388,0 0-638,-1 0 327,3 0-113,0 5-232,12-3 0,6 3 1,9-5-1,8 0 0,7 0 199,7 0-223,10 0 1,7-1 0,-25-1-1,-1 1 1,2-1 0,0 0 0,0 0-1,0 0-29,1-1 1,-1 0 12,26 2 0,0-4 0,-13 5 0,-7 0 1,-9 0-487,-8 0 81,-12 0 0,-9 0 281,-8 0 0,-3-4 147,-5 0 0,0-2 0,-2 3 0,0-2-98,-3-2 0,1-1 86,4-4 1,-4 0 198,0 0-15,0 0 1,4 0 0,-1-2-1,1-2 157,0-4 1,5 6-109,3 2-70,3 8 0,6-5 0,3 5 0,3 2 84,1 5 1,6 4-40,2 5-185,3 0 1,0 5-1,-3 4 1,-4 3-1,-2 3 29,-2 1 1,-5 2-187,-3-2 0,-4-1-74,-4 5 0,-8-3 0,-9 2 0,-3 0-494,-4 0 0,-2-8 702,-2 1 0,-14-8 0,1 2 0</inkml:trace>
  <inkml:trace contextRef="#ctx0" brushRef="#br0" timeOffset="131">10954 7654 7891,'0'-12'0,"-1"-2"0,-2 0 0,-1-3 0,1 3 0,2 0 57,1-3 0,-1 3 0,-2-2 0,-2 3 0,-2 2 0,-3 1 0,0 4 1619,-3 0-1605,1 2 1,-4 4-1,-1 3 1,-1 4-1,-1 6 1,0 6-1,-2 5-67,-2 3 0,4 5 1,1-2-1,2 0-150,0-1 1,0 4 4,4-5 77,5 0 1,2-5 0,5-2 0,0-5 0,1-4 0,3-4 0,4-4-171,3-3 241,1-1 1,4-5 0,2-5 0,-1-3 0,2-5-1,-1 0 1,1-4 59,-1-1 1,-1-1 0,1 0 0,0 1 56,-3 2 1,-3 3-91,-4 1 283,3 9 1,-4-6-259,5 9 1,-6 8 0,0 8 0,-2 5-51,0 3 1,5-3-261,-1 4 1,3-1 60,1 1 0,2 2 1,1-6-1,2-1-507,2-1 0,-3-4-23,4-2 0,-1 2 156,2-6 564,1 0 0,8-36 0,8-9 0</inkml:trace>
  <inkml:trace contextRef="#ctx0" brushRef="#br0" timeOffset="132">11233 7545 7891,'-7'-12'0,"-2"4"1573,5 0-984,0 5 0,13-1-184,3 8-252,9-3 1,-2 10 0,6-3 0,2 3 0,1 1-97,-1 0 1,0 4-259,2 1 0,-8-1 0,3-4 0,-2 0-750,-3 0 0,2 0 466,-4 0 0,-1-1-951,-4-3 1436,0-2 0,-5-23 0,-2-3 0</inkml:trace>
  <inkml:trace contextRef="#ctx0" brushRef="#br0" timeOffset="133">11549 7521 7891,'-14'0'-65,"-2"0"0,1 0 65,-5 0 0,4 1 138,-5 3 1,7 3 0,-3 6 0,4 3 518,1 5 1,-2 2-643,-2 1-77,3 0 1,-1 2 0,6 1 0,-1 1-1,-2-1-381,-1-1 1,4-2 442,0 0 0,10-5 0,0-2 0</inkml:trace>
  <inkml:trace contextRef="#ctx0" brushRef="#br0" timeOffset="134">11779 7484 7929,'-7'0'1055,"2"2"-298,5 2 0,0 4-494,0 8 1,0 3 0,0 5 0,0 0-257,0 1 0,0 0-139,0 3-102,0-2 0,0 4 1,0-7-1,0-2 0,0-2 1,1-1-2611,3-4 2844,3-5 0,16-69 0,-10 20 0,0-1 0</inkml:trace>
  <inkml:trace contextRef="#ctx0" brushRef="#br0" timeOffset="135">11803 7363 7929,'-16'-12'-108,"0"0"1,0 4-34,4 0-11,5 5 1,3-1-177,8 8 0,4 3 328,8 5 0,19 16 0,10 4 0</inkml:trace>
  <inkml:trace contextRef="#ctx0" brushRef="#br0" timeOffset="136">12313 7569 7929,'0'-12'53,"0"0"1,0 0 296,0 0 1,-6 0-1,-2 1 523,-3 3 1,-1-2-281,0 6-468,-5 0 1,-2 5 0,-7 4-1,-2 3 1,-3 4 0,-1 4 0,1 4 157,1 3 1,2 5-419,3 1 146,6-1 0,2-4 0,6-1 0,3-1 0,4-2 204,3 1-386,1-3 0,5 0 1,3-8-1,4-2 1,4-2-333,5-1 0,2-3 333,1 2 1,1-8 0,2-6 0,2-3 34,-2-4 1,-2-3 123,0 4 1,-3-6 76,-1 2-17,2-3 1,-10 0 0,2 2 0,-4 3 0,-5 4 270,0 3-176,-2 7 1,-5-2 0,-4 9-185,-3 5 1,-1 2-40,1 10 1,-2-4 20,6 4 1,0-4 0,4 3 0,0-1-199,0-3 0,0-2 54,0-1 1,6-4 66,2 0 74,8-5 0,-1 2 0,5-7 0,2-6 1,2-9 43,4-4 1,-2-9 49,2-2 0,2-9 0,-2-4 0,-2-8 141,-5-8 0,1-1-168,-14 28 1,0 0 0,8-24-856,-4 1 1030,-5 11 1,-3 10-1,-7 9 1,-3 7 0,-4 8 502,-3 6 0,-2 6-83,3 4-499,-6 3 1,3 10-1,-3 4 1,0 3 0,2 4-62,-2 5 1,9-1-59,-3 4 0,4-2-95,0 6 0,2 0 0,6-1 0,2 2-27,2 3 1,2-5-215,6 1 1,5-6-24,-1-2 0,5-5 0,0 0 376,1-5 0,10-28 0,4-9 0,3-2 0,0-1 0</inkml:trace>
  <inkml:trace contextRef="#ctx0" brushRef="#br0" timeOffset="137">13684 7484 7929,'1'-24'19,"2"0"0,2-1 0,0 1 1,2-1 187,0-4 1,-3 2-1,4-5 1,1 0-1,1-1 1,-1 2 6,-1 2 0,-1 0 119,1 5 214,-2 5 69,-6 2-573,0 10 1,-2 8 0,-2 11-1,-3 7 1,-1 4 0,0 1-1,-1 2-21,-2 2 1,3-1-1,0 6 1,0 0-102,1 2 1,-2 0 0,5-1 0,1-3-284,2-1 0,1 2-154,0-4 425,0 1 0,5-6 0,3-3 0,4-5 0,4-6 0,5-5 0,1-4 73,3-4 0,0-4 53,4-8 1,-4-4-51,4-9 34,-4-2 1,-6-1 0,-3 1 0,-2 1 0,-2 3 50,0 2 1,-5 6 99,-3 3-182,-3 8 0,-1 9-32,0 11 0,-4 6 46,0 6 1,0 0 0,4 0 0,0 1-63,0-1 0,1 0 46,3 1 1,3-3-43,5-1 1,4-4 0,2-6 0,2-3-63,6-4 0,-1-4 218,8-4 0,-6-4-47,1-8 42,-2-3 1,-4-7 0,0-2 0,-3-3-1,-3-1 206,-5-1 1,-4 5-155,-7-4 1,-2 6-93,-2 2 0,-7 2 1,-7 9-1,-4 3-138,-4 4 0,-6 2-99,0 4 1,-2 5-775,2 3 694,-3 3 0,9 2 0,-1 2 0,5 3 0,6 0-1584,3 4 1846,6 1 0,39 17 0,16 5 0</inkml:trace>
  <inkml:trace contextRef="#ctx0" brushRef="#br0" timeOffset="138">14800 7290 7929,'5'-17'0,"-2"5"369,5-1 0,-7 3 1,-1 6 314,-7 1 0,-5 2-480,-4 1 1,-8 1-1,-7 3 1,-3 5-9,-2 6 1,2 0-97,-6 5 0,3 0 1,3 5-1,3-1-335,2 0 1,6 0-52,7 1 0,8-2 174,4-3 1,4 1-1,5-4 1,7-4-106,7-3 1,9-5-13,5-5 0,2 0-194,1 0 310,0-5 0,1-2 1,-1-7-1,-1-2 1,-1-4 21,-2-3 0,-1-1 105,2-1 1,-5 1 346,-8 0-200,-2 0 1,-3 1 0,-3 3 464,-6 3 0,-8 9-294,-6 4 0,-7 8-318,-1 4-26,-1 3 0,7 3 1,0 0-1,3 3 1,1-1-338,-1 1 1,4-3-135,-1 2 0,8 2 206,4-2 0,5 0 1,3-4-1,4-1-682,3-3 1,8-3 958,5-5 0,6 0 0,7 0 0,4 0 0,-15-14 0,6-8 0,0-1 0,5-2 0,1 1 0,-1-1 0</inkml:trace>
  <inkml:trace contextRef="#ctx0" brushRef="#br0" timeOffset="139">15491 7290 7929,'4'-12'0,"0"0"0,0 0 216,-4 0 0,0 0-24,0-1 0,-5 7 187,-3 2 0,-4 2 0,-5 2 0,-3 0 151,-3 0 0,-1 2-366,0 2 1,-1 2-206,1 7 139,0 4 0,0-2 0,1 5 1,3 2-1,3-1-71,4-1 1,6 2-163,3-6 1,3 4-270,1-3 306,0-7 1,9 0 0,5-5 0,3 1 0,5-2-213,1-6 0,5-3 244,0-7 1,2-6 80,-2-2 0,-2-7 0,2-4 0,-2-3 28,-2-3 1,0-9-61,1-3 0,-8 1 264,-5-5 0,-1 9 1,-7 5-1,-1 5 464,-2 6 1,-5 11-389,0 5 1,-5 8-68,0 0 1,3 10 0,-2 6-1,-2 7-100,-1 3 0,3 8-290,0 2 1,1 4 104,-1 0-263,3 0 1,4 1 0,-2-1 0,-1 2 0,1 1-1069,2 1 0,1 1 318,0-5 1042,5 1 0,7 4 0,7 3 0</inkml:trace>
  <inkml:trace contextRef="#ctx0" brushRef="#br0" timeOffset="140">6187 9170 7887,'-14'-1'47,"-1"-2"0,-1-1 0,3 0 1,2 0-1,3 0 528,-2 2 0,6 0 0,6 2-290,9 0 1,7 0 0,9 0 0,4 0 23,4 0 1,0 0 24,10 0-290,-1 0 1,9-4 0,0-1-1,-2-2 1,-1-1-202,-2 1 31,-5-4 1,3 9 0,-7-5 0,-4 2 0,-6 2 0,-8 0 0,-5 0-1975,-2-1 1339,-7 0 416,-7 4 1,-7 0-1,-5 0 1,0 0 0,-2 0 344,-2 0 0,-3 0 0,-5-4 0,-1 0 0,1 0 0,1 0-7,3 0 1,-1 0 0,3 3 0,0-2 166,1-1 1,-1 0 259,2 4 1,3 0 154,-3 0 1,6 1 0,2 5 0,0 5 239,1 3 0,2 9-421,5 2 1,0 1-58,0 11-232,0-3 1,0 7 0,0-3 0,1 1-1,2 3-159,1 1 0,4-4-186,-4 2 1,4-5-221,-4-4 1,4 2 0,-2-6 0,-1-2-724,0-4 1,5-5-427,-2-5 1609,3-5 0,22-34 0,7-13 0</inkml:trace>
  <inkml:trace contextRef="#ctx0" brushRef="#br0" timeOffset="141">7133 9231 7887,'0'-12'0,"0"0"0,0 0 249,0 0 1,5 1 0,5 3 0,3 4 0,5 2 264,1 2 0,-3 2 0,3 3 0,-2 6-70,-2 4 1,-1 6-462,-2-1 1,-6 3 0,-2 2 0,-2 0-358,-2 4 0,0-4 101,0 3 217,0-2 1,0-6-1,0-1 1,-2-1-1,0-4-308,-2 0 0,0-6 54,4 0 0,0-7 271,0-1 0,1-6 44,3-10 0,4-3 0,7-6 1,1 0 218,-1-3 1,-2-2-409,0-2 0,0-2 150,3 6 0,-6-1 1,0 6-1,-3 3 453,-4 4 1,0 6 539,1 2-632,-3 6-105,4 7 1,-5 5 0,0 8 0,0 1-1,0 0-1,0 3 0,2-1-235,2-1 1,-2 2 14,7-6-267,-1 6 1,0-9-1,0 3 1,3-2-1,2-2-597,3 0 0,4-5-125,-3-3 0,4-3-7,-1-1 995,-2 0 0,6-19 0,2-10 0,0-2 0,0 1 0</inkml:trace>
  <inkml:trace contextRef="#ctx0" brushRef="#br0" timeOffset="142">7800 9013 7887,'-5'-11'0,"-3"3"0,1-2 309,-1 6 0,5-1 308,-1 1 0,3 4 0,2 0 186,3 7 0,3 3-536,5 3 1,0 4-1,0 3 1,0 5-76,1 3 1,-5-1-8,0 5-215,-6 1 0,8 4 0,-7 5 0,-5 5 0,-6 7-1296,-7 5 1023,-4-6 1,-6 8 0,-2-11 0,-3-1 0,1-3-371,-1-3 0,-2-9 1,3-10-1,2-6-842,2-5 1515,6-6 0,-20-18 0,0-9 0</inkml:trace>
  <inkml:trace contextRef="#ctx0" brushRef="#br0" timeOffset="143">7157 8952 7887,'-17'-12'0,"2"1"0,-4 3 75,1 4 0,8 8 210,6 4 1,-2 10 0,1 6 0,-1 7 406,1 4 0,0 7-502,1 2 1,2 6 0,-2 5 0,3 6-111,1 1 1,0 1-658,0 2 324,5-3 0,2 3 1,5-10-1,0-6 1,0-9-1029,1-6 620,4-10 0,2-4 661,5-8 0,27-24 0,7-15 0</inkml:trace>
  <inkml:trace contextRef="#ctx0" brushRef="#br0" timeOffset="144">8382 9243 8492,'-6'-12'1009,"3"1"0,6 3-632,5 4 1,4 3 0,4 1 0,4-2 0,5 0-1,3-2-161,4 1 1,5 2 60,3 1-687,-2-6 1,8 5 0,-6-4-1,-1 1 1,-1-1-2233,-2 3 2125,-5-5 1,-7 6 516,-7-3 0,-52 24 0,-14 7 0</inkml:trace>
  <inkml:trace contextRef="#ctx0" brushRef="#br0" timeOffset="145">8431 9304 7902,'-12'0'0,"0"-4"0,0 0 473,-1 1 588,7-4-806,0 6 0,8-8 0,2 5 1,4 1-1,4 0 497,4-1-690,8 3 1,7-6-1,8 4 1,5-1-1,4 2 1,3-1-1,5 0-167,4-1 1,6 0 0,-30 3 0,1 1 0,-1-1 0,1-1-373,-1 0 0,1 0 0,30-2 0,-2 3 0,-3-3 2,-2-5 0,-6 3 0,-7-1 0,-9 0 143,-8 1 1,-5 1 356,0-3-119,-12 6 0,-2-5 262,-11 3-129,-11 3 0,2-9 0,-10 6 0,0 1 0,-1 1-21,-6-2 0,2 1 0,-4-4 0,3 0 34,5 1 1,-3 2 196,3-4 0,2 0 80,2-5-131,3 1 1,2 0 0,2 0 0,2 0 0,1 0 637,4 0 0,0-1-219,2 1 1,6 4-347,2 0 1,3 4 0,2-3 0,3 2 85,5 2 0,1 7-131,3 4 0,-1 3-173,0 1 1,1 6 0,-3 2 0,0 3 34,-2 1 0,-9 5-73,1-1 1,-8 4-180,0-3 0,-5 4 0,-7 0 1,-8 2-955,-6 1 1,-8-4 535,-2 1 0,-7-5 582,-1 4 0,0-17 0,-4-3 0,-1 3 0,0 0 0</inkml:trace>
  <inkml:trace contextRef="#ctx0" brushRef="#br0" timeOffset="146">11682 9025 7918,'-12'-6'-159,"-2"-2"0,0-1-542,-3 1 701,1 2 0,-12 12 0,-4 1 0</inkml:trace>
  <inkml:trace contextRef="#ctx0" brushRef="#br0" timeOffset="147">11075 8940 7918,'-6'-5'0,"-5"-1"-489,3-2 454,2 3 0,1 3 0,6 0 0,3-4 0,6 1 118,5-1 256,4 2 0,9 3 0,3-2 0,3-2 0,5 0 0,2-2 0,5 0-284,1-2 0,2 2 0,-1 0 0,0 2 19,-4 2 0,-9-2 0,-11 1 0,-6 1-490,-5 2 1,-7 1 0,-6 0-310,-7 0 0,-5 0 0,-4 0 1,-3-2 724,0-2 0,-3 3 259,6-3-73,0 2 1,0-2-1,0 0 1,1 2-1,1 0 1468,2 2-1325,0 0 1,4 2-1,1 2 1,2 4-1,2 3 130,2 1 0,1 5 0,0 5 0,0 3-90,0 4 0,5 4-420,3 0 1,-1 6 57,1 1-300,-5 6 1,6-7 0,-5 4 0,-1-1 0,-2-3-336,-1-1 1,0-7-303,0-3 0,0-6 337,0-2 1,0-9 592,0 1 0,22-51 0,5-10 0</inkml:trace>
  <inkml:trace contextRef="#ctx0" brushRef="#br0" timeOffset="148">11803 9086 6902,'0'12'1405,"-1"0"-1142,-3 0 1,3 1 0,-4 2-1,4 3 179,1 1 1,4-1-350,0 3 0,6 0 0,-2-5 1,3-1-148,1-1 1,1-3-6,3-3 0,3-3 1,4-6-1,-1-3-39,-2-4 1,-5-9 99,1-3 0,0-4 0,-2-3 1,-5-3-47,-2-1 1,-3 4 7,-4-1 0,-2 4 0,-3 4 0,-6 3-190,-4 4 0,-6 6-403,1 3 0,-3 3 299,-2 1 1,3 1-1,0 3 330,2 4 0,0 30 0,-5 8 0</inkml:trace>
  <inkml:trace contextRef="#ctx0" brushRef="#br0" timeOffset="149">12155 9073 7918,'8'2'0,"0"2"0,-1-2 0,1 7 0,3-1 0,-3 5 0,3 2 0,1 1 0,-4 2 797,0-2 0,-4 1 0,3 5 0,0-3-346,-1-2 1,-3 4-128,1-5-434,-3 0 0,-1-4-5,0 0 175,0-5 0,4-7 0,2-10 0,-1-6 0,2-7-14,0-4 0,1-6 0,3 0 0,-2 0-11,-1 0 0,0 0-52,4 4 1,0 1-287,1 4 89,-7 5 0,4 5 1,-5 8-1,2 0 0,2 4-1223,2 0 0,3 4 839,2 2 0,-1 2 598,5 6 0,18 0 0,9-1 0,5 2 0,1 0 0</inkml:trace>
  <inkml:trace contextRef="#ctx0" brushRef="#br0" timeOffset="150">12944 8952 7918,'-11'-8'0,"3"0"0,-3 4 70,3-4 0,-3 5-116,-1-1 603,-6 3 1,4 6 0,-7 3 0,0 4 0,-2 4 764,-1 5-1277,-1 2 0,6 1 1,3 0-1,3-1 0,2-1-373,3-2 0,3 0 269,5 4 0,1-5-50,3-3 1,3-4-1,6-3 1,3-5-332,5-3 0,-3-1 231,3 0 1,-1-5-55,4-4 266,-5-7 1,3-3-1,-5-5 1,1 0-1,-1 0 237,-2-1 0,-2 5-172,0 0 1,-1 1 663,0-1 0,-5 2-5,-3 6 0,-3 7-444,-1 5 0,-5 11-146,-4 9 1,0 8 0,0 6 0,0 4-198,0 2 0,0 6-23,1-2 0,-3 5 84,3 3 0,2 0 0,2 3 0,3-1-131,1-3 1,0-5-130,0-2 0,0-10 114,0-2 0,5-11 1,2-8-1,2-5-245,4-2 0,-7-4 61,11-6 245,-7-3 1,13-10 0,-3-5 0,3-6 0,2-7-498,-1-4 0,4-11 189,0 2 1,2-9 172,-2 0 1,-2 3-1,1 2 1,-5 3 442,-6 5 0,-3 2 416,-1 6 0,-5 6 1,-3 6 567,-3 6-368,-6 10-448,4 3 1,-6 6-1,4 4-255,-1 8 1,0 0-303,4 7 1,0 1 111,0 3-140,0 0 1,0-1 0,0-1 0,2-2-1,0 0-384,2-1 0,4 2 338,-4-4 0,6-1-156,-2-4 1,4-1-1,3-3 1,2-4-182,2-3 1,2-2 430,3-3 1,0-8 271,0-9-142,1-7 0,-1 1 0,-1-5 0,-3-1 0,-4 1 419,-2 0 0,-6 5-171,0-2 0,-6 9 756,3 4 0,-5 4-204,-5 4 1,3 8-483,-6 8 1,5 4-303,-1 4 1,-1 3 0,1 5 0,1 1-398,1-1 0,2-4-131,0 0 1,0 1 83,0 3 1,2-1 0,2-2 0,4-2-1994,3-1 2436,6-2 0,40-26 0,-21 3 0,-1 0 0</inkml:trace>
  <inkml:trace contextRef="#ctx0" brushRef="#br0" timeOffset="151">13999 9158 7918,'-8'-4'-249,"0"0"0,5-1 310,-1 1 1,1 2 0,1-3 1008,-2 0 1,0 2-756,4-5 0,5 4 0,3-3 0,3 0-170,1 1 1,4-2-401,0-5 246,6-4 1,-7 2 0,4-4 0,-2 0 0,-2 0 288,-2-2-192,-1 3 1,-3-1 0,-3 5 0,0-3 245,-4 3 1,-7 6-1,-6 5 0,-5 6 245,-3 5 1,-1 6-307,-4 3 0,-1 4-199,1-1 1,1 3 0,3 3 0,4 1-13,2 1 0,4 1-128,2-5 0,2-4 0,6-1 0,1 0-334,4 0 1,7-9-97,8 3 0,4-9 23,4 0 0,3-3 0,6-2 1,-1-2-1087,1-1 1559,-1-6 0,22-18 0,-26 9 0,-1-1 0</inkml:trace>
  <inkml:trace contextRef="#ctx0" brushRef="#br0" timeOffset="152">6781 11148 7848,'-12'-18'-39,"0"3"0,1-3 1,2 1-1,2 5 1044,2 3-601,0 6 0,5 8 0,0 12 0,0 4 43,0 3 1,2 6-340,2 2 0,-3 5 1,3 2-1,-2 0 10,-2-4 1,0 1-1,0-3 1,-2 1-76,-2-2 0,3-2-339,-3-6 240,-3-5 1,6-6-1,-3-13 10,2-12 0,2-14 0,0-6 0,2-4-13,2-5 1,-2-2-2,7-5 26,-1-6 1,4 1 0,0-1 0,0 6 0,0 2 32,0 3 0,0 6 0,1 12 171,-1 7 1,-4 9 10,0 13 1,-4 9-73,4 12 0,-4 6 1,3 8-1,-1 2-11,1 3 0,0-4-58,1 4 1,1-4-240,-4 0 75,4-2 0,-2-2 0,5-1 0,0-3 0,0-5-295,0-5 0,4-6 336,1-8 1,-1-2-1,-3-8 1,2-3-40,1-7 0,0-7 68,-3-9 1,3-1-96,0-7 221,0-3 0,0-10 0,0 1 0,-1-2 0,0-1-15,1-2 1,-2 6 94,2 7 1,-7 10 0,-2 8 426,-2 9 0,0 11-320,-5 6 0,0 9-77,0 11-127,0 0 0,4 6 0,0 2 0,-2 2 1,0 0-272,-2-2 1,4 0 28,0 5 38,5-1 1,-3-1 0,3-1-1,0-3 1,4-2-1852,1-2 1,8-6 1999,-2-5 0,19-23 0,10-10 0,3-1 0,1 0 0</inkml:trace>
  <inkml:trace contextRef="#ctx0" brushRef="#br0" timeOffset="153">8164 11014 7899,'0'-12'389,"0"0"0,0 0-317,0 0 0,0 4-534,0 0 0,5 5 1,4-1 1314,1 2 1,2 8-444,1 2-234,-1 8 0,-6 3 1,0 5-1,-2 2 1,0 2-1,-1 3 1,-2 0-246,-1-2 0,0 0 6,0-1 0,-4-1 1,0-5-393,1-2 258,-4-5 1,7-4 179,0-11 0,7-11 32,9-9 0,-1-4-40,5-5 1,-3 0 0,3-5 0,1 2 1,2-2 1,-3 0 22,1 2 1,-6 2 273,1 6 0,-7 6 136,-1 6 0,-5 8-53,1 12 0,-8 6-116,-4 10 1,-3 4-1,0 1 1,2-1-115,1 2 1,5-9-158,-1 3 0,3-2-48,1 2 0,0-5 0,1-3 1,3-2-562,4-2 0,4-5-302,4-3 1,7-3 60,6-1 346,-1-5 1,2-3 533,2-9 0,1-17 0,1-10 0,5-5 0,-1 0 0</inkml:trace>
  <inkml:trace contextRef="#ctx0" brushRef="#br0" timeOffset="154">8807 10832 7899,'0'-12'0,"0"0"219,0 5 0,1-2 716,3 5-646,3 0 1,4 5 0,-2 5 0,-1 4 0,2 6 707,1 3 0,-3 6-344,0 3-630,-6 6 0,4 1 1,-6 6-1,-1 1 0,-4 1-474,-3 1 1,-8 0 206,-4 5 0,-7-1 0,-3-1 0,1-2-490,-1-5 0,-2-9-67,3-7 1,0-1-386,0-7 812,4-5 0,-1-5 374,6-6 0,-9-22 0,-5-10 0,-5-2 0,0 0 0</inkml:trace>
  <inkml:trace contextRef="#ctx0" brushRef="#br0" timeOffset="155">8055 10929 7899,'-30'0'0,"-2"0"0,1 0 669,-1 0 0,10 11-133,2 5-450,0 6 1,10 4-1,-2 3 1,3 6-1,2 4 314,3 0 1,2 3 0,4 0 0,3 1-268,7 3 1,7-8-290,9-2 0,3-8 0,7-1 0,3-5-558,3-6 0,-1-4 41,2-4 673,-1-2 0,-4-20 0,7-11 0,1-1 0,4-1 0,0 0 0,0 0 0</inkml:trace>
  <inkml:trace contextRef="#ctx0" brushRef="#br0" timeOffset="156">10008 10966 7851,'-18'0'167,"4"-4"1,-5 0 0,1 1 0,3 2 343,2 1 0,7 0 1,8 0-1,9 0 0,9 0-153,7 0 0,9 0 0,10 0 0,7 0-99,7 0 1,6 0-262,-30 0 1,1 0 0,1-1 0,0 0 0,1 0 0,1 0 0,3-2 0,0 0-227,3 0 0,-1-1 0,-4 3 1,0 0-148,0-1 1,-1 0 252,-5-2 1,0 1-1,28 2 1,-9-3 0,-9 2-1,-10 2 1,-14-1-1173,-9-3 0,-12 1 631,-8-5 626,-3 0 0,-6-4 0,-3 0 0,-2 0 0,-1-2 0,0-1 0,-1-2 193,2-2 1,0 4 167,5-1 1,1 1 0,4 2 0,1-1 1844,3 3-1864,3 7 0,6-1 0,3 5 1,4 0 190,3 0 1,7 7-256,2 5-1,3 1-116,1 7 1,0 1-1,-1 3 1,-3 2-143,-3 2 1,-4 1 4,-1 4 0,-5 2 102,-3-3-455,-13-2 0,-2 5 0,-14-3 0,-3 3 0,-3 0-1130,-1-2 1,1-4 133,-2-4 1362,-2-6 0,-12-7 0,-9-7 0</inkml:trace>
  <inkml:trace contextRef="#ctx0" brushRef="#br0" timeOffset="157">13113 10347 7851,'0'-17'122,"0"-1"1,0-2 0,0 4-145,0 2 310,0 7 1,2 2 0,0 8 0,2 5 0,-1 8 0,-1 7 0,-2 5 458,0 5 0,0 7-653,0 4-50,0 4 0,0 4 0,0 1 0,-2-1 0,-2 1 0,-3-1 0,-1 1-232,0 1 0,1-14-118,-1 1 277,-2-11 0,7-6 0,-4-11 1,2-7 348,2-10-331,2-11 1,1 0 0,1-7 0,3-2 0,4-4 0,4-3 0,3-3-79,1-1 1,6 4 76,-2 3 0,3 2 0,1 3 0,1 3-156,-1 4 0,1 8 211,4 4 0,-4 4 0,4 5 0,-4 7 149,0 7 1,-8 4-129,-5 1 1,-1 5-32,-7-1 0,0 2 0,-5-5 0,-5 1-60,-6-3 0,-5-3-34,-8 0 1,-4 2-49,-4-6 0,-6 0 0,-1-4 0,1-1-333,1-3 1,3-3 55,3-5 0,2-1 71,6-3 1,6-7 0,6-6 0,7-2-1209,3-3 1523,8-1 0,17 1 0,9-1 0,4-3 0,1 0 0</inkml:trace>
  <inkml:trace contextRef="#ctx0" brushRef="#br0" timeOffset="158">13732 10808 7851,'18'-8'0,"2"0"0,-1 0-176,1-4 1,-1 2 347,1-2 1,-3 3 944,-4-8-926,-1 4 0,-6-3 1,-1 0-1,-4 1 0,-1 0 303,0-1 1,-6 6-321,-2-2 1,-2 4 0,-3 0 0,0 4 83,-3 3 1,1 2-208,-5 3 1,0 7-14,-5 5 1,5 6 0,1-2 0,0 4-89,0 4 0,5-2 140,-3 2 0,5-2-205,4-2 0,3 0 0,5-1 0,1-1-400,3-2 1,8-5 65,9 1 1,8-8 3,8-4 0,4-2 1,8-4-1,1-3-607,2-7 1,4-7 1051,4-9 0,-27 5 0,0-2 0,1-3 0,0 0 0</inkml:trace>
  <inkml:trace contextRef="#ctx0" brushRef="#br0" timeOffset="159">14314 10735 7851,'-12'8'-161,"0"0"0,0 1-314,0 3 1,0 0 545,0 0 1,-1 0 203,1 0 1,4-4 0,0 0 1303,-1 2-326,3-5-1037,1 1 1,6-8-1,2-2 1,4-4 58,3-3 0,1-5-141,9 0 1,-3-6 195,3 2-457,0-3 1,3 3 0,-1 1-1,-4 2 1,1 2-226,0 1 0,-4 2-63,1 0 0,-1 5 88,1 3 0,-2 4 1,2 4-1,-3 4-273,-1 3 1,2 7 152,2 2 0,-1-1 137,5 1 0,2-5 310,6 1 0,9-10 0,5-4 0,7 1 0,0 0 0</inkml:trace>
  <inkml:trace contextRef="#ctx0" brushRef="#br0" timeOffset="160">15079 10553 7851,'-6'-12'0,"3"0"0,-5 0 0,0 0 1130,-4 0-810,-5 5 1,2 2 0,-7 5 0,-2 1 0,-4 3 396,-3 4 1,-2 8-374,-3 4-230,5-2 1,1 5 0,7-3 0,3 3 0,5 3-11,6 2 0,-1-7-33,6 4 0,2-8-213,6 3 0,7-5 1,6 1-1,2-3-155,2-5 1,4-3 97,3-5 0,-1 0 22,5 0 1,-1-7 0,3-5 0,-3-7 31,-1-4 0,-1-2 195,0-4 0,-4-3-50,4-8 1,-4 1-1,-2-6 1,-3-1 88,-3-1 0,-8 5 288,-1 6 1,-5 5-25,1 7-76,-8 10 1,1-1 0,-5 11 0,0 3 274,1 4 1,-4 3-492,3 7 1,-3 0-348,-1 3 197,0 3 0,4 9 1,0 2-1,0 1 1,1 1-447,3-1 1,-1 4 181,1-2 1,0 2 76,4 1 1,1-5 0,3-2-1,4-4-235,3-1 1,6-1 229,4-2 1,2-5-385,1-8 517,0-3 1,2-6-1,1-3 1,2-6 0,1-6 38,0-8 0,-2-2 265,-4-6 1,-4 0 355,1-5-384,-7 6 0,0 2 0,-7 6 0,-2 2 0,-2 5 1370,-2 3-611,-1 6 1,-1 2-529,-3 5 0,1 6 0,-4 7 0,1 4-147,-1 2 1,4 5-228,-1 0 0,-1 1-349,1 3 256,0-8 1,4 3 0,1-4-1,3 1 1,4-1-1135,3-1 0,1-2 655,0-4 0,6-5-429,2-3 0,7-3 1016,1-1 0,4-22 0,2-10 0,2-2 0,0 1 0</inkml:trace>
  <inkml:trace contextRef="#ctx0" brushRef="#br0" timeOffset="161">15734 10274 7863,'-13'-12'0,"-3"0"-86,0 0 0,0 1-396,4 3 368,5 3 0,2 6 1,5 3-1,1 4-375,3 3 0,3 6 489,5 4 0,-4 2 0,0 1 0,3 7 0,2 5 0,4 3 0,-1 0 0</inkml:trace>
  <inkml:trace contextRef="#ctx0" brushRef="#br0" timeOffset="162">15831 10675 7683,'8'0'1220,"0"0"1,-4 0-898,4 0 1,-4-6-211,4-2 0,0-3 0,4 1 1,0 0 70,1 2 1,-5 1-204,0-1-70,0-3 0,4 10 0,0-3 0,0 3-291,0 1 0,0 5 229,1 3 0,0 3 20,3 1 0,-1-4 1,5-1-1,1-2-209,-3-2 0,9-2 155,-2-1 1,6 0-227,-3 0 402,6-5 0,-9-6 1,4-6-1,-5-2 1,-3-3 177,0-1 0,-11-1 10,2 0 0,-7 4 61,-1-1-111,-3 12 1,-6-7 0,-4 9-1,-1 0 1,-2 3 217,-1 3 0,1 2-310,0 3 1,0 3-104,0 5 34,0 0 0,0 0 1,-1 1-1,3-1 0,2 0-169,4 0 0,1 0 63,-1 0 85,2 0 56,-3-5 1,10-2 0,4-5-1,1 0 1,4 0 282,2 0 0,-1-6-14,5-6 0,0-2 45,5-6-226,-7 0 1,0 1-1,-6 3 1,0 2 0,0 3 911,0 3-695,-5 3 1,-1 8-142,-6 5 0,-4 6 0,-2 15 0,-1 4-92,-2 7 1,-2 8-84,-1 9 1,4 9-873,4-30 1,0 1 905,2 1 1,1 2-1,-2 4 1,1 2-1,1 0 1,2 0 0,-1 0-1,0-1 1,0 1-1,0-1-180,0 0 1,0 0 0,0-9 0,1-1 35,1 1 0,0-3 1,0 16-111,2-9 745,-3-8 60,-1-7 1,0-17-250,0-8 1,-5-12 213,-4-5-422,-1-9 1,-2 4 0,-2-9 0,-1 0 0,-1 1 867,1 1 0,6 0-1262,1 5 1,4 0-1314,-4 0 1050,5 5 0,-3-3 0,6 6 1,2 1-1,1 0-2853,1-1 3390,10 3 0,14-4 0,6 0 0,9 1 0,-1 0 0</inkml:trace>
  <inkml:trace contextRef="#ctx0" brushRef="#br0" timeOffset="163">17723 10456 7863,'-12'0'273,"1"2"0,2 0 0,1 4 0,0 0 1,1 4 1,-3 1 0,5-1-1,0 0 1,-1-2 492,3 1-799,2-3 0,7-1 0,2-6 0,4-3-207,4-4 0,3-8-58,5-5 261,0-2 0,1-1 0,-1 0 0,-1 0 0,-2 1 0,-2 2 0,-1 5 69,-3 3 1,-2 6 0,-2 4 0,-3 6 9,-4 5 0,-3 12 1,-1 6-1,0 4-35,0 3 0,0 1 0,0 0 0,2-2-71,2 2 0,-2-5 81,6 0 19,1-9 0,4-4 0,3-8 0,4-4 0,3-2 379,2-2-404,-1-11 1,0-3 0,2-10 0,-1-2 0,1-2 27,-3-4 0,-2 1 0,4-2 0,-1 0-6,0-2 0,-5 4-36,-3 2 0,-6 9 161,-2 4-98,-6 8 1,4 0 0,-6 8 114,0 5 0,0 6-259,0 5 1,0 3 125,0 5 0,1 1 1,2 0-1,1 2-169,-1 1 1,2-1-376,-1-6 1,1 0 316,-1-5 1,3 1 0,5-5-1,0-2-23,1-1 0,0-4 131,3-5 1,-1-1 84,5-3 1,-1-5-1,3-7 1,-2-4 84,2-3 0,0-2-47,3-4 0,-2 4 10,-3-4 0,-3 8 1,-5 2-1,1 1 196,-1 4 181,-6 5-368,0 4 0,-6 10 1,0 4-1,0 3-23,0 4 0,0-1-93,0 5 0,0-1 10,0 1 1,1 3 0,2-4-1,2 1-126,2 0 0,2-5 126,8 1 0,-2-4-12,5-4 0,0-2 0,4-6 0,0 0-93,1 0 1,-1-7 173,0-5 0,-5-6 336,-3-6-118,-2 0 1,-3-4-1,-3-1 1,-4 1-1,-4 0 624,-4-1 1,-7 1-568,-5 4 1,-6 6 202,2 6-489,-3 0 0,-1 11 1,-2-3-1,-1 2 1,-2 4-2336,-2 2 1,4 6 288,-2 7 2028,4-1 0,0 23 0,1 7 0</inkml:trace>
  <inkml:trace contextRef="#ctx0" brushRef="#br0" timeOffset="164">19203 10565 12085,'8'-16'-94,"0"-1"0,2-1-93,0 1 0,3-5 18,-1 2 197,0-3 1,4 3 0,0 2 0,-1 3-1,-2 5 359,0-1-387,-1 5 0,0 2 0,-1 8 1,-2 6-1,-1 5 0,0 4 1,0 1-179,0 0 0,-4-1 1,5 2-1,0-2-27,2-1 0,1-2 0,0-4 0,0-1 26,0-3 0,2-3 12,2-5 209,3 0 0,5-5 0,-1-4 0,-1-6 1,-1-7 396,5-5-298,-7 2 1,9-9-1,-8 4 1,3 1 0,0-1 862,-3 3-675,-2 7 0,-6 4-10,0 8 0,-5 5-125,-3 11 0,-3 1-380,-1 12 179,5-1 0,-3 4 1,2 0-1,-1 1 0,-1-1-664,2 0 1,2-4 132,-2 1 0,2-7 389,7 3 1,-1-4 0,0-2-1,1-3-41,3-4 0,3-3 80,6-1 1,-5-6 147,0-7 1,2-4 0,3-7 0,1-1-103,-3 1 1,-2-6 150,4-2 0,-1-3 86,0-1 1,-5-1-1,-3 2 1,-4 4 140,-4 7 0,-2 5 165,-6 7 0,-3 5 10,-5 3-333,0 3 1,-14 2 0,5 5 0,-2 6 0,-3 5-148,-1 2 1,3 4-236,0-3 1,5 3-377,-1 1 379,3 1 1,4-2-1,3-2 1,0-1-1,4 2-690,0 1 0,9-4 528,5-3 1,6-3-132,6 0 1,6-1-1,3-2 516,6-1 0,4-15 0,6-5 0,6-2 0,-1-1 0</inkml:trace>
  <inkml:trace contextRef="#ctx0" brushRef="#br0" timeOffset="165">20634 10335 7863,'-13'1'0,"-3"3"0,2-1 92,-2 5 0,3-4 183,0 4 1,5-4-1,0 4 373,-1 2 1,2-1-220,-1-1 0,7-2 0,1-6-110,6 0 1,9-2-446,1-2 78,6-2 1,1-8 0,5-1 0,1-1 0,-1 0-54,0-2 0,0 5 142,-3-3 0,-1 2-226,0 2 275,1 0 1,-5 5 0,-1 3-1,-2 3 1,-1 1 62,2 0 0,-9 1-355,3 3 1,-4 3-44,1 5-7,1 0 0,-4 4 1,3-1-1,-1-3 0,2-2-335,0-1 0,3-3 251,-1-2 1,4-4-253,0-4 528,6-3 1,-3-11 0,5-3 0,0-6 0,0-5 229,1-3 1,-5-9-110,0-4 0,-4-1 271,4-3 0,-9 5 0,0 6 0,-4 10 1028,-5 8-927,0 6 1,-8 11 608,-2 6-854,-3 6 0,-5 15 0,-1 5 1,-1 4-1,1 3 202,2 2 0,1 2-169,2-1 1,0 0 111,0 1-314,0-1 0,5-3 0,3-1 0,3 0 0,1-1-1013,0-2 0,9-5 542,3-4 1,10-4-2633,2-8 3084,6 3 0,5-25 0,4-8 0,3 1 0,0 0 0</inkml:trace>
  <inkml:trace contextRef="#ctx0" brushRef="#br0" timeOffset="166">21180 10068 7863,'-24'-17'0,"1"3"1111,3-2 1,6 8-21,6 4 1,11 2-913,1 2 1,12 0-1,9 0 1,6 2 17,4 2 0,10-3-506,4 3 168,8-2 0,-4 2 0,4 0 0,-3-2 0,-3 0-1439,-2-2 1580,-3 0 0,-48 5 0,-9 2 0</inkml:trace>
  <inkml:trace contextRef="#ctx0" brushRef="#br0" timeOffset="167">6611 12967 7887,'-4'-24'29,"-1"0"0,-1 0 0,1-1 0,2 1 306,2 0 0,1 1 0,1 3 0,3 5 1,5 5-1,1 6 727,2 3 1,1 2-727,-1 3-224,0 8 1,1 10-1,2 9 1,1 7-1,-2 5 309,-5 7-427,2 4 1,-8 6 0,3 2-1,0 0 1,-2 0 0,0-4 0,0-2-215,-1-5 1,3-7 0,1-5 0,1-6 226,0-9 0,0-11 0,5-10 166,-1-6 1,0-9 0,0-9 0,0-6 77,0-6 1,4-3 0,1-6-1,-3-5-167,0-4 1,-2-4-10,0-2-98,0 0 0,-4 23 0,0-2 1,9-27-1,-3 4 0,0 5-657,-2 4 418,-5 7 1,2 8 0,-3 12-1310,0 9 1265,-3 8 1,2 11 0,-3 4-1,0 5 1,4 3-571,1 2 1,1 1-187,4 5 1062,0-1 0,16 38 0,-12-26 0,1-1 0</inkml:trace>
  <inkml:trace contextRef="#ctx0" brushRef="#br0" timeOffset="168">7703 12895 7890,'0'-13'399,"0"1"0,1-1-245,3-3 1,3 6 0,5-1 0,0 5 333,1 3 1,3 3-36,0 4 0,0 4 1,-4 8-1,0 4-295,1 3 1,-3 2-503,-2-1 265,-2 6 0,-6-5 0,-2 5 0,0-2 0,-4 2-528,0 1 385,-2-4 1,-5-2 0,3-6 0,0-3-1,3-3-180,2-4 0,1-8 1,4-2 340,0-10 1,5-8 90,3-9 0,5 1-37,3-5 1,3-5 0,4-3 0,-2 1 34,-1 1 0,-3 3 43,3 3 1,-7 3 82,-1 9 1,0 3-1,-5 7 485,0 6 0,-2 7-173,-5 13 0,-1 7-217,-3 5 0,-1 5 0,-4-4 0,5 1-207,3 0 0,1 2-90,0-4 1,0 1-1,1-7 1,3-1-387,5-5 0,7-3-211,4-1 1,-1-5 221,1-3 201,6-2 1,1-8 0,5-3 221,2-6 0,1-26 0,1-10 0</inkml:trace>
  <inkml:trace contextRef="#ctx0" brushRef="#br0" timeOffset="169">8455 12688 7890,'0'-19'740,"-4"2"-117,0 5 0,0 4 1,5 1 60,3 2 0,-1 2-438,5 7 1,0 7 0,4 6 0,-1 3 88,-3 6 0,2 0-66,-6 6-178,5 6 0,-7 5 0,0 5 1,-4 1-1,-7 1 202,-1 2-232,-8 4 0,-5 3 1,-5-2-1,0-5 0,-1-2-673,1-1 0,-4-10 1,2-4-1,0-6-850,1-6 0,4-9 798,5-10 0,0-3 0,-3-2 664,3-3 0,-14-41 0,2-14 0</inkml:trace>
  <inkml:trace contextRef="#ctx0" brushRef="#br0" timeOffset="170">7897 12797 7890,'-21'-10'0,"-4"2"0,-2-2 19,3 6 0,1 5 0,3 8 0,2 3 408,1 4 1,-2 8 0,-4 8 0,2 5 170,0 3 0,7-1 0,-3 6 1,4 2-183,1 4 0,5 3-494,3 3 36,3-3 0,7-3 0,7-1 0,7-4 0,7-5-1312,5-6 992,8-4 1,4-8 0,7-4 361,5-7 0,-20-17 0,1-4 0,6-5 0,0 1 0</inkml:trace>
  <inkml:trace contextRef="#ctx0" brushRef="#br0" timeOffset="171">9608 12907 7890,'-13'-4'-81,"1"-2"1,0 1 0,0-1-1,1 2-690,3-1 1601,3 4 0,6-5 1,5 6-1,7 0 1,11 0 904,11 0-1648,7 0 1,12-1 0,4-2 0,5-1 0,-29 3 0,1-1-52,1 2 1,0-1 0,2 1 0,2 0 0,-1 0 0,1 0-1,0 0 1,-2 0-229,-1 0 0,-1 0 1,30 0-2368,-9 0 1981,-9 6 0,-3-5 1,-11 2-297,-12-6 1,-18 0 801,-16-5 1,-8-4 0,0-4-1,-3 0 126,-1-2 0,1 5-92,3-4 340,-3 4 0,9-3 0,-2 0 0,3 1 233,0 1 1,5 4-9,0 1 1,6 3-1,-1 3 559,6-1 0,1 1-821,8 7 1,-1 3-65,9 5-127,-5 0 0,7 4 1,-3 2-1,2 1 1,-3 2-96,0 2 1,-6 2-108,-4-1 1,-5 0-1,0 2 1,-6 2-491,-5 4 0,-10-1 393,-6 2 225,-6-1 0,-18 1 0,-10 3 0,17-11 0,-1 1 0,1 0 0</inkml:trace>
  <inkml:trace contextRef="#ctx0" brushRef="#br0" timeOffset="172">13113 12640 7844,'0'-16'0,"0"-2"0,2-1-31,2-2 0,-3 2 0,3 0 0,-2 0 1,-2 2-1,-2-2-725,-2 0 0,-3 4 1153,-5-1 0,-9 2 0,-4 4 0,-2 1 270,-2 5 0,-2 3 0,-6 2 0,1 3-387,0 5 1,5 5-1,2 4 1,6 1-207,7 2 1,5-2 0,11 1 0,3 2-162,5 1 1,6 1-1,10-1 1,2-1-22,2-2 1,-1-1 0,5 2-1,1-2-80,-2-1 0,4-2 363,-3-4-130,-2 0 0,3 0 0,-4 0 0,-4 0 209,-3 1-132,-10-1 1,-8 0 0,-9 0 0,-8 0 0,-7 0-20,-7 0 0,-4 1 1,-5-1-1,-1 0-286,1 0 1,4-1-464,-1-3 0,5 1 103,-4-5 86,5 0 1,-2-9 0,9-4 0,5-8 456,6-7 0,27-28 0,12-12 0,-7 16 0,-1 0 0,1 0 0</inkml:trace>
  <inkml:trace contextRef="#ctx0" brushRef="#br0" timeOffset="173">13356 12239 7707,'7'6'-466,"-2"2"868,-5 8 0,4 3 1,0 7-1,-1 3 761,-2 8 1,-2 4-599,-3 8-478,3 5 0,-9-4 1,6 2-1,0-2 0,0-3-116,0-2 0,0-9 0,4-9 0,1-7 19,3-7 0,-1-7-48,5-6 0,-4-1 0,4-4 0,2-8-102,0-5 0,8-7 156,2-3 1,-1 1-86,1-5 1,0-1 0,6-3 0,1 1 26,1 3 1,1 3 103,-5 9 0,-5 2 76,-3 6 0,-1 6 1,-2 3-1,1 6 265,-4 5 0,-4 8-190,2 4 0,-5 8-32,1 5 0,-3-4 0,3 2 0,0-4 1,-1 3-1,-2 0 58,-1-1 0,4-2-472,0-7 1,6 2-672,-2-6 1,3-4 923,1-4 0,43-48 0,-22 16 0,0-1 0</inkml:trace>
  <inkml:trace contextRef="#ctx0" brushRef="#br0" timeOffset="174">14023 12688 7844,'-4'-8'132,"0"0"196,0 5-118,4-7 1,1 4 0,3-3 0,5 2 190,1 2 0,6-3-319,1 4 1,3-6 0,-3 2 0,1-3-66,-1-1 1,1 3 138,-2-3 0,-6 2 0,2-6 1,-3 2 197,-2 2 0,-2 4-192,-5 0 0,-5 5-39,-3-1 0,-4 3 1,-5 1-1,-3 1 51,-3 3 0,-1 3-94,0 5 1,0 6-241,-1 2 1,6 3 0,3 1 0,3 1-245,1-1 0,5 0-309,3 0 0,4-1 343,4-3 1,4 2 0,10-6 0,6-2-298,7-5 1,4-4 273,1-5 1,6 0 245,2 0 1,4-6-1,0-6 1,1-9 146,-1-6 0,-3 0 0,-1-5 0,-10 0-9,-2-5 1,-6 5-1,-7 1 1,-7 1 656,-7 3-116,-3 7 0,-13 4 1039,-5 8-1213,-1 3 0,-7 5 0,1 1 0,-4 3 1,0 4 250,2 3 1,0 2-390,1 3 0,1 2-253,3 2 1,-1 3 0,4-3 0,3 3 31,0 2 0,3-5-182,3 0 1,3-4-525,5 4 507,5-5 1,2 1 0,6-8 0,2-4 0,3-2-406,1-2 0,2-2 504,7-2 1,-2-2 210,2-6-150,-2-6 1,-2 3 0,1-5 0,-3-2 0,-1 0-21,-5-3 1,-3 6 44,-1 3 1,-5 3 2396,-3 1-1807,-2-1 1,-6 8-275,-1 5 1,-4 5-313,1 8 1,1 0 0,0 2 0,2 2 1,2 2 0,2-4-195,1 1 0,0-2-113,0-2 0,5 0 0,4 0 0,1-1-207,2-3 1,6-3 123,2-5 0,4 0 267,5 0 1,-4-6 0,4-5 0,-4-5 3,0-3 0,-5-3 136,0-6 1,-4 2 66,4-2 0,-9-2 0,1 3 0,-2 3 713,-4 3 37,0 6-524,-6 3 1,0 8-1,0 8 1,-1 5 143,-4 6 1,0 4-230,-3 5 0,-1 0-30,5 1-191,-1-1 1,5 0-1,0-1 1,2-1-1,2-4-214,4 0 1,4 2-86,4-4 0,4-3-287,9-5 1,-2-6-1,5 2 1,2-4 591,1-4 0,-2-21 0,3-10 0,2-5 0,0 0 0</inkml:trace>
  <inkml:trace contextRef="#ctx0" brushRef="#br0" timeOffset="175">16461 12276 7857,'-4'-18'0,"-1"-1"0,0 1-151,-1 1 1,2 0 0,6 1 0,2 1 0,4 1-1,2 1 74,3-3 1,-1 1 264,0-5 251,-5 0 0,3-5 0,-2 1 1,2 0-1,-1-1 846,-1 1-1200,-5 0 1,2 0 0,-5-2 0,-1 0 0,-2 2 0,-2 5 0,-2 5 908,-2 1-664,-2 1-289,-1 6 1,1 1 0,2 10 0,1 4 0,0 6 0,-1 6 0,3 8 238,0 7 1,2 6-250,4 6 1,0 8-1,0 3 1,0 6-6,0 2 1,0-1-110,0-30 0,0 1 0,0 0 0,0 1 1,0 4-1,0 0 0,0-1 0,0-1-76,0-2 0,0 1 1,0-3-1,0 0-156,0 33 0,0-7-78,0-5 0,0-13 1,0-3-1,0-10-354,0-6 1,-5-5 321,-3 1 1,-3-11-69,-1 3 0,-2-9 493,-2 0 0,3-3 0,-5-1 0</inkml:trace>
  <inkml:trace contextRef="#ctx0" brushRef="#br0" timeOffset="176">16182 12640 7857,'0'-23'103,"0"3"-54,0-9 1,3 8 0,5 1-1,10-1-424,7 2 1,8 2 574,7 5 0,9 4 0,6 1 0,0 2 214,-2 2 1,-7 7-244,-2 4 0,-9 4 0,-1 4 0,-6 3 49,-5 0 0,-7 4-363,0-3 80,-2-2 1,-2-1-1,0-5 1,0 1 0,2-3-331,2-2 1,-1-2 251,5-6 1,-5-7-182,1-5 307,3-6 0,-7-6 0,1-1 1,-4-2-1,-4-2 489,-2 2 1,-2-2 8,-1 0 0,-9 2-216,-4 7 1,-7-1 0,0 6-1,-3 4 141,-1 6 0,-1 3-126,1 2 1,0 2-455,0 2 0,3 2 0,1 7 1,0 0-776,1 3 0,2-1 324,5 5 0,5-4-1142,3 5 1765,2-1 0,35 15 0,7 3 0</inkml:trace>
  <inkml:trace contextRef="#ctx0" brushRef="#br0" timeOffset="177">17153 12385 7857,'5'-7'236,"-3"2"-20,8 5 1,-7 1 74,5 3 1,-4 3 0,3 7 0,0 2 214,-1 4 1,-3-1-494,1 1 1,-2-1-1,-2 2 1,0-2 66,0-1 0,0-2 58,0-4 83,0 0 147,0-5 1,1-4 0,2-10 303,1-5 0,5-12-547,-1-1 0,3-7 1,1 1-1,2-1 11,2-1 1,-1 6-277,5-1 0,-5 4-48,1 4 0,1 2 0,-1 7 1,1 3-859,0 4 0,-3 3 477,2 1 0,1 1-1124,0 3 1121,4 3 1,-3 5 571,2 0 0,30 16 0,2 5 0</inkml:trace>
  <inkml:trace contextRef="#ctx0" brushRef="#br0" timeOffset="178">17869 12288 7857,'-2'-12'125,"-2"0"0,2 4 188,-7 0 0,5 4 372,-4-5 1,0 7 0,-4-2 0,-1 4 78,-4 4 1,3 2-424,-7 7 1,7 4-245,-3 3-101,4 3 0,1 2 1,1-1-1,3 0 1,4 0-23,3 1 1,1-3-115,0-1 0,6 0 0,6-5 0,7 1-468,4 0 1,1-9-295,1 0 1,4-5 569,4-3 1,2-1-1,1-3 1,1-6-94,-1-5 1,0-4 432,1-5 0,-5-5 38,0-4-24,-5 4 1,3-6 0,-7 2 0,-3-1 0,-5 2 291,-6 4 1,-3 4 437,-6 3 1,-2 8-295,-2 5 1,-4 5 0,-8-1 0,-4 3 271,-3 1 1,3 5-467,0 3 0,-1 7-150,-3 1 1,1 4-1,3-2 1,4 1-55,2 2 0,2-2-173,0 1 0,5 1-88,3 3 0,3-4 0,4 0 0,3 1-342,6-3 0,9 0 67,-1-6 0,3-1-138,1-3 0,7 1 1,4-5-1,6-1-873,2-2 1487,1-6 0,12-18 0,7-9 0,-18 8 0,1-1 0,-1 1 0</inkml:trace>
  <inkml:trace contextRef="#ctx0" brushRef="#br0" timeOffset="179">18730 12300 7857,'-4'-8'0,"0"0"2565,0 5-1340,-2-2-768,5 5 1,-6 0-959,3 0 0,-1 1 392,-3 3-1055,2 3 1164,6 0 0,0 25 0,0 2 0</inkml:trace>
  <inkml:trace contextRef="#ctx0" brushRef="#br0" timeOffset="180">17456 13040 7857,'-16'-4'194,"0"0"1,1 1 0,2 2 369,0 1 1,8 0 0,5 0 0,9 0 0,10 0 0,10 1 212,4 3 1,14-2-884,6 2-14,10-3 1,-27-1 0,1 0 0,3 0 0,1 0 0,1 0 0,1 0 0,1 0 0,1 0-308,1 0 1,1 0 236,1-2 1,0-1 0,-1 0 0,0 0-1,-2-1 1,-1-1 0,-4 1 0,-1 0-1,-3-1 1,-1 0 0,24-4 0,-9 0-689,-9 0 0,-14 7 1,-8-4 877,-8 1 0,-14 0 0</inkml:trace>
  <inkml:trace contextRef="#ctx0" brushRef="#br0" timeOffset="181">17444 13343 7857,'-13'0'1149,"-4"0"-950,9 0 0,0 4-314,16 0 376,6 1 0,17-5 0,7 0 1,9 0-1,9 0 0,9-2 0,-29 1 1,2-2-78,4-1 0,0 0 0,1 1 0,0-1 1,3 0-1,1 0 0,0 0 0,-1-1-270,0-1 0,0 1 1,-1 0-1,0-1 0,-4 1 1,0 1-1,-3 0 0,0 0-45,26-6 1,-10 4-53,-13-3-154,-6 7 1,-19-4-1,-8 6-83,-11 0 0,-8 0-109,-5 0 1,1 0-1,-5 0 529,-1 0 0,-13 0 0,-4 0 0</inkml:trace>
  <inkml:trace contextRef="#ctx0" brushRef="#br1" timeOffset="182">22405 6841 17356,'6'-10'-912,"1"0"1,1 2-1,0-1 1,1-2 512,2-1 407,1 5 1,4-4 0,2 4 0,-1 1-1,2 0 1,0 2 0,3-1 0,-1-1-1,1 1 221,-2 2 1,-4-2-88,4 1 1,-3 0 0,3 4 0,0-1 41,-1-4 0,2 4-11,-4-3-181,4 3 1,-2 2 0,5 2 0,-1 2 0,-1 1 0,-3 0 0,0 1-4,-1 2 1,-3 2-1,1 3 1,-3 2-207,-5 4 0,1-1-624,-5 1 675,0 6 0,-9 1 0,-3 5 0,-4 3 0,-6 6-351,-6 7 417,0 1 0,-7 6 0,4-4 1,-2 3-1,1 3-340,-2 5 304,10-7 0,-4 8 0,10-10 0,1-2 0,3 0-80,4 2 1,2-9 149,4 1 0,1-7-49,3-6 100,-3 3 0,10-5 1,-3 2-1,3-4 1,3-2 5,2-2 1,-3 0-64,3 1 1,2-2 6,-2-3 130,6 3 0,-4-11 0,8 1 1,2-5-1,3-2 412,0-4 0,4 0-26,-2-2 1,0 0 514,0 0-759,2 0 1,-11 0 0,0 0 0,-6 0-1,-5-2 632,0-2-76,-7 3 137,0-4-898,-12 5 1,4-4-1,-8 0 1,-2 1-1,-4 3 107,-3 4 1,-1-1-51,-5 5 1,1 0-34,0 4-56,0 0 0,-1 2 1,1 2-1,0 3 0,1 1-160,3 0 0,-3 2 6,3 6 0,-2-1-335,2 5 494,-3 1 1,9 3 0,0 0-1,3 1 1,4 0-403,2 4 0,1-3-49,4 2 1,0-2-455,0-2 760,0 6 0,5 1 0,3 6 0,3-1 0,1 2-76,0 3 1,0 3-55,0 9 0,1-2-773,-7-29 1,0 1 1044,-3-1 0,0 1 1,3 2-1,-1 0 1,-1 2-1,0 0 1,2 3-1,-1 0 1,1 1-1,-1 1 51,-1 0 1,0 0 0,1 1-1,-1 0-237,-1-1 1,-2 1 0,2 3-1,0 0 243,-1 0 0,0 1-15,-2-3 0,1 0 1,2 2-1,0-1 1,-3-4-1,0-1 1,0 1-1,0-1 1,0 2-1,0 0 63,0 2 0,0 1 1,0-6-1,0 0-188,0 1 1,0 1 0,0-2 0,0 0 197,0 0 0,0-1-79,0-1 0,0 0 0,-1 4 0,0 0 0,0-2 0,0-1 0,-2-1 1,0-1-1,1-1 0,-1 0 85,0 0 1,0-1 0,-5 31-59,6-28 0,0-1 0,-7 28 58,5-31 1,0-1-87,-7 29 1,-1-6 0,0-2-1,0-2 1,-2-5 15,-2-2 1,-3-8 186,-5-2 0,0-1 251,-1-6-345,1-7 0,4-4 0,0-7 0,-2-3 0,-1-4 1006,-1-3 0,0-1-727,-1 0 0,1-5 38,0-3-411,-6-3 1,5-1-1,-4 0 1,4 1 0,0 2 341,1 0 0,4 1-758,0-4 1,5 5 889,-1 3-921,2-2 1,2 4-1,0-2 1,0 4-1,-2 4-1242,-2 4 1593,3 3 0,-32 23 0,-1 5 1</inkml:trace>
  <inkml:trace contextRef="#ctx0" brushRef="#br1" timeOffset="183">22418 12227 10878,'5'-12'-263,"3"0"0,-1 5 241,1 3 20,-5 3 0,-36 33 0,-14 9 0</inkml:trace>
  <inkml:trace contextRef="#ctx0" brushRef="#br0" timeOffset="184">5241 15151 5983,'0'-8'41,"1"1"-77,3 2 58,-3-5 0,5 8 1,-5-7-1,2 0 0,2 0 1,1-1 223,-1 2 0,0 1-194,-1-1 8,-2-3 0,7 5 0,-3-5 0,-1 1 0,2 2 0,-2-1 0,0-2 279,-2-1 0,3 4 1,-2 0 137,-2-2 0,4 4-308,-2-2 1,0 6 0,-6 2 0,0 8-39,-2 7 0,-10 4 0,2 7 0,-3 3 16,-2 8 0,-1 0 64,-2 8-258,-3-1 1,3 10 0,-7 3-1,-1 1 1,1-2 24,1-3 1,7-8-1,3-6 1,2-6 113,2-4 1,6-13-32,2-4-43,2-8 1,2 0 0,0-8-1,0-4 2,0-3 1,0-1-106,0 0 1,0-7 151,0-5-193,6-1 1,-4-11 0,6 0 0,2-7-1,1-5-145,1 0 1,1-1 172,3 1 0,-2 1-20,2 2 194,-3 3 1,0 9 0,-3 4 0,0 10 0,-2 9 347,1 6 0,-2 6-286,1 2 0,0 10 109,4-2-227,1 8 0,-1-1 0,0 5 0,0 1 0,1-1-19,4 0 0,-4 2 11,3 2 1,3-1-149,1 5 77,-2-5 0,3 7 0,-3-4 0,1-1 1,1 1-114,-1-3 1,-2-6 74,-4 0 0,-5-6 231,0 1-136,-6-8 0,4 3 1,-8-5-1,-3 2 1,-7-1 21,-7-1 1,-5 3 251,-4-1 0,1-1 8,-6 1-68,1 0 1,-5 0 0,0 0 0,-1 0-1,0 0 39,3 0 0,7-5-582,0 1 1,2-3 110,2-1 73,5 0 1,1 0 0,8-1-1,1-3 1,5-4-1033,3-3 1,10-1 374,4 0 0,3-4 804,0 0 0,24-17 0,12 1 0</inkml:trace>
  <inkml:trace contextRef="#ctx0" brushRef="#br0" timeOffset="185">5847 15612 7781,'8'-4'-725,"-1"-2"782,-2 0 1,-1 2-1,-2-3 1,0 0 784,2 0-469,0 5 427,-4-9-47,0 10-595,0-5 1,0 8 0,-1 2-1,-2 4 1,-1 4 142,2 4 0,0-1 0,2 5 0,0 2-231,0 0 1,0 1-1,0-1 1,0-2-162,0 2 0,6-3 1,0-1-1,3 0-396,-1-3 0,-4-6 0,4-2-156,1-2 0,2-1-338,1-4 695,0 0 0,0-6 1,2-6-1,1-7 1,1-4 285,-1-1 0,-3-5 0,-4 1 0,-8-38 0,-3 30 0,-1 0 0</inkml:trace>
  <inkml:trace contextRef="#ctx0" brushRef="#br0" timeOffset="186">5908 15369 7781,'-4'-12'0,"0"0"390,0 5-176,-2-4 1,5 9-193,-3-6 1,4 5 91,4-1 1,-1-1 0,3-1-14,0-1 165,3-1-49,-8-4 0,9 0 953,-6 0-649,0 0-351,-4 5-233,-5 7 0,-1 7 0,-2 5 1,4 1-960,3 4 1,-3-7 553,0 7 0,1-11-1046,7 6 1514,-3-2 0,37-14 0,3-4 0</inkml:trace>
  <inkml:trace contextRef="#ctx0" brushRef="#br0" timeOffset="187">6554 14766 8244,'7'-6'-288,"3"-1"0,-4-4 1,-1 1-1,1 1-191,-3-1 1,-2 3 556,-1-1-20,0 5 0,0-4 0,0 2 137,0-3-75,0 2-10,0-5 0,0 8 0,0-5 361,0-2-361,0 4 0,0-1-156,0 3 40,0 2 1,0-2 0,0 8 0,0 5 36,0 2 1,-1 3 0,-2 3 0,-1 5 37,1 2 1,2 7 0,-1 3-1,-1 4 11,-1 5 0,0 8 1,4 8-1,0 5-41,0 4 1,0-31 0,0 1-36,0 2 1,0 1-14,0 2 0,0 0 0,0 3 1,0 0-1,0 3 0,0 0 0,0-1 1,0 0-1,0 0 0,0 1 44,0-1 1,0 1-1,0 0 1,0 0-1,0 0 1,0 0-1,0-1 1,0 0 0,0-3-1,0 0 1,0-3-1,0-1 1,0-2-1,0-1 1,0 34 74,0-3 0,0-8 0,0-10-98,0 0 1,0-15 0,0 2 0,0-3 0,0-4 192,0-5-168,0-1 0,0-10 0,0 2-236,0-3-388,0-7 365,0-1 1,0-8 0,1-2 0,2-5 0,3-2 305,1-2 0,18-33 1,9-10-1</inkml:trace>
  <inkml:trace contextRef="#ctx0" brushRef="#br0" timeOffset="188">6988 16691 8244,'-5'-20'-44,"1"3"1,0 3 0,0 1 0,-1 3-417,2 6 0,2 6 0,1 12 0,0 3 660,0 4 0,0 7 1,0 3-1,0 2 343,0 2-430,0 2 0,0 6 0,0-1 0,0-1 0,0-1 0,0-2 0,0 1 0,0-1 0,0-3-42,0-5 0,0 0 0,0-10 1,0-1-282,0-2 85,0-8 0,0-10 1,0-11-35,0-3 1,1-8-1,2 2 1,2-5-3,-3-4 0,0-1 0,-2-4 0,0 1 93,0-2 0,0 4 1,0-2-1,0 0 131,0 1 1,1-2 0,2 5 0,1 0 84,-1-1 1,3 8-1,-1-1 1,1 5-58,0 3 1,5 2 0,0 1 0,5 2-28,0 2 0,-2 4 0,0 5 0,2 0-125,1 0 0,-2 1 0,-5 3 0,-3 5-483,-1 2 0,-1 3 544,0 3 0,-32 26 0,-3 11 0</inkml:trace>
  <inkml:trace contextRef="#ctx0" brushRef="#br0" timeOffset="189">6962 17010 8244,'-16'-9'-776,"4"1"613,7 5 0,1-3 0,8 6 0,5 0 376,2 0 0,3 0 0,2 0 0,2 0-225,2 0 0,2-1 1,2-2-1,-2-3-267,0-1 1,-1 3 0,4-3 278,1 1 0,5-15 0,3-7 0,4-1 0,-1 1 0</inkml:trace>
  <inkml:trace contextRef="#ctx0" brushRef="#br0" timeOffset="190">8479 15186 8244,'-5'-7'-219,"-2"-4"461,-6 3-130,6 2 1,8 0 0,12 6 0,7 0 0,4 0 0,1 0 0,2-1-1,3-2 1,4-1 376,3 1-805,-4 1 0,2 1 0,-4-2 0,0-1 1,0 1-1,-4 2 316,-4 1 0,-50 28 0,-17 7 0</inkml:trace>
  <inkml:trace contextRef="#ctx0" brushRef="#br0" timeOffset="191">8467 15582 8244,'-13'-9'266,"0"1"36,6 5 0,4-3 0,12 6 1,8 0 117,5 0 0,11 4-27,5 1-443,1-1 0,6-4 0,-4-1 1,3-2-1,1-3 0,2 0 50,-2 1 0,-12-12 0,1-5 0,-1 1 0,0 0 0</inkml:trace>
  <inkml:trace contextRef="#ctx0" brushRef="#br0" timeOffset="192">10902 14715 8193,'0'-13'-252,"0"4"1,-1 1 0,-2-2 507,-1-1 0,-6-2 0,1 2 0,-2 2-56,-2 5 1,0 2-1,1 2-79,-1 0 0,0 0 0,0 0 0,-1 0-20,-3 0 0,2 6 0,-7 3 0,1 2 33,1 2 1,-4 5 0,3 2-1,-2 3-83,2 2 0,-2-2 1,6 8-1,2 0-31,1 3 0,6-1 0,4-1 0,3-1-25,1-2 0,5-1 0,5-1 0,6-1-114,5-7 0,3-3 1,2-5-1,1-2 140,3-5 1,-4-3 0,4-3 0,-3-5 48,-1-6 1,1-10 0,-1-2 0,1-8 9,-3-4 0,-2-7 1,-1-4-1,-5-6-63,-7-5 0,1 1 0,-5-2 0,-4-1-78,-4-1 1,-8-6-1,-8 1 1,1 6-8,0 9 0,-5 8 0,2 10 0,-3 6 30,-2 5 1,6 10-1,2 9 1,1 3-148,0 1 1,4 7 0,5 4 0,-1 6-304,2 3 0,1 1 0,6 5 0,2 1-284,2 2 1,7-2 771,6 3 0,16-15 0,8-3 0,1 1 0,0-1 0</inkml:trace>
  <inkml:trace contextRef="#ctx0" brushRef="#br0" timeOffset="193">11399 14447 8193,'0'-17'-368,"0"1"0,0 1 0,0 1 561,0-1 139,0 8 1,0-1 149,0 8-430,0 3 1,0 11 0,-1 3 0,-2 4-1,-3 3 1,1 2 0,-2 1 64,0 2 1,2 5-1,-2 7 1,2 2-84,2-2 1,1-1 0,2-2 0,2 0-24,2 0 0,3-1 0,6-3 1,1-4-1,3-3 0,3-6 0,5-2 0,1-5-60,-1-7 0,1-4 0,-1-3 0,1 0 40,-1 0 0,1-10 0,-1-3 0,1-3-136,-1-2 1,1-2 0,-2-5 0,-1-1 24,-2 1 1,-5-5 0,2-1 0,-1-2 59,0-2 0,0-2 1,-4 0-1,-2 2 116,-2 1 1,-2 5 0,-5 1 0,3 5 107,-2 6 0,-3 7 0,-5 3-139,-3 2 0,1 0 0,-2 5-249,-1 0 1,-1 2 0,0 2-122,2 5 0,2 0 1,4 1-1,-1-1-585,1 1 930,2-5 0,29 1 0,7-6 0</inkml:trace>
  <inkml:trace contextRef="#ctx0" brushRef="#br0" timeOffset="194">11871 14485 8193,'-7'-6'-135,"-3"-1"0,5-4-91,-3 3 286,6 2 0,2 6 0,8 0-308,3 0 0,2 0 118,0 0 0,1 0 1,2 0-1,1 0 130,-2 0 0,22-17 0,4-4 0</inkml:trace>
  <inkml:trace contextRef="#ctx0" brushRef="#br0" timeOffset="195">11336 14421 8193,'-26'-12'-193,"5"3"158,0 1 906,11 5-825,-2-3 0,14 6 1,2 0-1,5 0 1,2 0-1,3 0 1,2 0-282,1 0 1,5 0-590,0 0 389,2 0 435,-5 0 0,28 0 0,1 0 0</inkml:trace>
  <inkml:trace contextRef="#ctx0" brushRef="#br0" timeOffset="196">10290 15518 8193,'-8'-9'-876,"-1"1"1195,-1-2-89,4 4 1,2 1-44,8 5 0,5 0-64,8 0-21,-3 0 1,12 0 0,-2 0 0,7 0 0,6 0 179,7 0-263,9 0 1,8 0-1,12 0 1,-33 0 0,2 0-1,4-1 1,1 0 0,5 0-1,0-1 1,2 0-1,1 0-30,-1 1 0,0-1 0,-2 2 1,0-1-1116,0 1 0,-2 0 1130,-1 0 0,-1 0 0,-1 0 0,-1 0 0,-3 0 0,-2 0 0,-2 0 0,-2 1 0,33 2-849,-5 1 702,-1 1 1,-2-7-1,-4-2 1,-5-3 0,-7-2-1,-3 1 1,-5-1 30,-3 2 64,-12-4 263,-4 10-72,-14-5 1,-6 6-1,-3 0 1,-5 0-72,-2 0 0,-2 0 345,0 0 1,0 4 0,-1 2 0,-1 0-1201,-2-1 783,0 5 0,-19 9 0,-5 7 0</inkml:trace>
  <inkml:trace contextRef="#ctx0" brushRef="#br0" timeOffset="197">10864 16564 8193,'-2'-13'-100,"0"0"0,-3 0 0,3 1 0,0-1-274,2 0 475,-6 0 1,5 1-1,-5-1 1,1 1 0,-2 3-1,-3 1 263,-3 3 1,3-4-120,-7 5-132,-3 0 1,5 4-1,-8 1 1,-3 3-1,-2 5 1,0 4 0,2 2 295,5 2 1,-3 6-176,3-2-209,2 9 0,1-3 1,6 3-1,3-2 0,1 0 1,3 2-1,3-2-55,5-1 1,4-5 0,7-3 0,3 0-71,5-4 0,3-6 127,5-5-60,-3-2 1,6-4 0,-4-2-1,4-5 1,-1-3 0,-2-5-1,-1-6 248,0-5 1,-6-5-151,2-5 0,-8-5 0,0-1 0,-4-1 25,-4-3 1,-4-2-119,-5-1 1,-7 2-1,-4 2 1,-6 4-65,-3 4 1,0 9-94,-1 0 0,-2 12-8,6-3 0,-4 9 1,4 5-1,2 2-192,0 2 1,3 1 29,-1 2 0,4 5-78,1-1 1,5 6 0,-1-2 0,2 4 432,2 0 0,6 1 0,52 11 0,-20-10 0,1-1 0</inkml:trace>
  <inkml:trace contextRef="#ctx0" brushRef="#br0" timeOffset="198">11399 16143 8193,'0'-13'0,"0"0"0,0 1 90,0-1 0,0 4 450,0 1-369,0 5 0,-1-3 0,-2 8 0,-1 2 156,1 4 0,2 9 1,-1 5-1,-1 3 63,-1 5 1,0-2-46,4 6-342,-6 0 0,5 9 0,-5-1 1,2-1-1,0 0-143,1 2 1,0-8-1,0 4 1,-1-3-174,1 1 0,2-8 183,1-4 0,0-8 1,-2-1-75,-2-6 238,3-5 0,-5-8-8,6-5 1,-2-1-1,0-9 1,-3 0-26,3-4 1,0-7-9,2-5 1,0-3 6,0-1 1,0-5-1,0 1 1,0-1-4,0-1 0,6-1 57,2-6 1,4 5-61,0 4 52,1 8 0,4-1 1,2 5-1,-1 4 0,0 6 3,-2 8 1,2 3-468,-1 1 0,2 2 209,-2 6 0,-3 0 0,3 0 1,-3 0-393,-1 0 0,0 1 107,-1 4 1,-5-2 240,-2 5 1,0 2 0,0 6 252,-3 1 0,-28 22 0,-10 2 0</inkml:trace>
  <inkml:trace contextRef="#ctx0" brushRef="#br0" timeOffset="199">11425 16321 8135,'-6'-7'0,"5"-4"262,-5 9 0,8-3 889,2 5-996,3 0 0,7 4 1,2 0-1,2-1-249,2-1 1,-3-2 0,4 0 0,2 0-1715,1 0 1808,-4 0 0,32-23 0,3-5 0</inkml:trace>
  <inkml:trace contextRef="#ctx0" brushRef="#br0" timeOffset="200">16411 6580 8297,'-8'-6'0,"3"4"0,5-3 0</inkml:trace>
  <inkml:trace contextRef="#ctx0" brushRef="#br0" timeOffset="201">16411 6516 8276,'0'-13'-349,"0"5"0,0-1-906,0-1 1145,0 4 1,1 1 0,5 5 109,6 0 0,52 11 0,-23-4 0,0 0 0</inkml:trace>
  <inkml:trace contextRef="#ctx0" brushRef="#br0" timeOffset="202">16831 6478 8276,'-12'-13'0,"0"0"-1177,4 0 956,-4 6 0,10 2 1,-6 6 220,3 3 0,35 15 0,12 8 0</inkml:trace>
  <inkml:trace contextRef="#ctx0" brushRef="#br0" timeOffset="203">17010 6478 8276,'0'-13'0,"0"0"0,0 0-1358,0 6 1358,0 2 0,34 22 0,8 4 0</inkml:trace>
  <inkml:trace contextRef="#ctx0" brushRef="#br0" timeOffset="204">21791 6044 8276,'-7'-18'-153,"2"-2"1,5-4-1,0 2 1,0 5-31,0 3 0,3 7 1,4 3-1,7 2-71,4 2 152,3 0 1,5 2 0,1 2 0,1 3 101,2 0 0,3 4 0,3 1 0,2-1 0,-1-1 0</inkml:trace>
  <inkml:trace contextRef="#ctx0" brushRef="#br0" timeOffset="205">22506 6006 8276,'0'-13'0,"0"0"0,0 0-325,0 1 0,0-1-56,0 0 359,0 6-126,5 1 1,4 6 0,8 2 0,4 2 0,3 5-508,2 2 625,5 2-197,7-1 1,30 13 0,-28-12 0,-1 0 0</inkml:trace>
  <inkml:trace contextRef="#ctx0" brushRef="#br0" timeOffset="206">23067 6006 8276,'0'-13'-877,"0"0"0,1 6 877,3 3 0,32 0 0,25 2 0,2 1 0,5-2 0,0 1 0,0 0 0</inkml:trace>
  <inkml:trace contextRef="#ctx0" brushRef="#br0" timeOffset="207">27899 6069 8276,'-13'-18'-36,"1"-2"0,0-4 56,4 3 0,8 8 1,10 10-1,5 5-446,7 2 0,6 6 208,2-2-4,11-2 1,-3 4 0,10-4 221,-1 1 0,19-8 0,11-1 0,-20 1 0,0 1 0,0-1 0</inkml:trace>
  <inkml:trace contextRef="#ctx0" brushRef="#br0" timeOffset="208">28983 6044 8276,'6'-13'0,"1"0"0,6 1-252,-1 5 0,2 1 0,3 6 0,5 0 1,2 1 251,1 4 0,37-2 0,15 1 0,-21 0 0,0 0 0,-1 0 0</inkml:trace>
  <inkml:trace contextRef="#ctx0" brushRef="#br0" timeOffset="209">30067 6082 8276,'13'-18'0,"4"2"0,0-5 0,5 11 0,-3-6 0,2 12 0,-4 1 0,-1 3 0,1 5 0,48 7 0,-24-2 0,0 0 0</inkml:trace>
  <inkml:trace contextRef="#ctx0" brushRef="#br0" timeOffset="210">15760 6427 8295,'0'-17'-577,"2"0"1,0 1 576,3 2 0,-1 7 0,0 7 0,2 7 0,1 1 0,3 1 0,18 5 0,6 6 0</inkml:trace>
  <inkml:trace contextRef="#ctx0" brushRef="#br0" timeOffset="211">16831 6414 8252,'0'-13'-1192,"0"0"681,0 1 342,0 4 106,0 3 0,6 9 63,2 0 0,49 23 0,-22-13 0,0 1 0</inkml:trace>
  <inkml:trace contextRef="#ctx0" brushRef="#br1" timeOffset="212">5139 16678 17476,'-9'0'-2728,"1"0"2788,5 0 1,-4 0 112,2 0-96,4 0-69,-5 0 0,5 0 1,-2-1-279,-1-3 1,1 2-1,7-2 371,5 3 0,-2-1 0,3-1 0,3-1-10,2 1 1,9-4 0,0 0 0,6-1 4,3-1 1,-4 1 0,5-5 0,2 0 87,1 0 0,1 5 27,0-1-178,-5 1 1,-3-1 0,-9 2 0,-4 2 0,-3 2-46,-1 1 613,-6 2-786,-2 0 1,-6 2-1,-3 2 1,-5 3 0,-2 2-23,-2-1 238,-5 1 1,-12 7 0,-5 3-1,-6 2 1,-1-1 0</inkml:trace>
  <inkml:trace contextRef="#ctx0" brushRef="#br1" timeOffset="213">4998 16946 16508,'-12'0'-2686,"5"0"2702,1 0 1,7 0 48,4 0 1,2 0 0,7 0 0,3 0 107,4 0 0,7 0-79,2 0 0,4-4 1,-3-3-1,2-3 149,2-4 0,2-3 114,1 0-299,1 2 1,-7-7-1,-2 5 1,-4 1-1,-5 2 1,-4 3-1,-4 1 117,-5 1-202,-2 6-33,-6-2-530,-6 5 0,-1 5 666,-6 4 1,-11 8 0,-3 3 0</inkml:trace>
  <inkml:trace contextRef="#ctx0" brushRef="#br1" timeOffset="214">13095 15339 11509,'0'-14'-173,"0"-1"1,0-4 0,0 1 0,0-2 0,2 2 0,1-1-135,1 4 0,6 0 0,-3 3 0,1-1 312,1 0 0,-1 2 0,5 1 233,0 1 0,-5 7 124,1-3-244,-6 4 0,7 7-267,-6 2 170,0 9 0,-4-1 0,0 5 0,1 3 0,2 3 0,2 3 1,-1-2-24,1-1 0,1-6 1,4-1-1,-1-2-100,0-2 0,7-6-22,1-2 142,6-5 1,2-4 0,12-13 0,7-10-1,10-10 1,-25 13 0,1-1 0,3-3 0,1-1 12,0-2 1,1-2 0,4-3 0,0-2-47,4-1 1,-1 0 0,0 1 0,0 0 0,0 1 0,-1-1 0,0 1 0,-1 1-209,-2 1 1,-1 1 0,-1 0 0,-1 1 333,-3 4 1,0 1 0,25-19-163,-6 5 1,-12 8-1,-9 11 1,-5 8 200,-3 6-154,-10 5 1,-6 6-231,-6 4 1,-6 8 0,-3 4-1,-7 3-47,-5 2 0,-9 5 245,-4 3 36,-3-3 0,-3 3 0,-2 0 0,-3 6 0</inkml:trace>
  <inkml:trace contextRef="#ctx0" brushRef="#br1" timeOffset="215">13299 15365 16817,'0'-6'-2816,"0"6"2699,0 7 0,0 5 1,2 2-1,1 3-148,1 4 1,6 3-481,-2 2 660,-2-6 1,5 4 0,-2-5-1,3 1 1,5-3 78,5-3 160,2-1 1,8-7-1,7-9 1,7-13-1,11-13 1,-24 10-1,1-2 1,3-2 0,1-2-70,1-1 1,0-2-1,0-2 1,0-2 387,-1-2 1,0 0-438,3 0 1,0 0 0,-2 0 0,-1 0-1,0 0 1,0 1 0,-3 2 0,-2 0 0,-2 3-1,-2 1 461,22-22-275,-12 11 1,-5 8 0,-8 9 626,-6 4-104,-10 9-1090,-5 2 1,-5 7-389,0 4 0,0 2-323,0 5 935,-5 1 1,2 0 0,-6-2 182,-1-2 0,-24 8 0,-7-3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5:10:41.956"/>
    </inkml:context>
    <inkml:brush xml:id="br0">
      <inkml:brushProperty name="width" value="0.09086" units="cm"/>
      <inkml:brushProperty name="height" value="0.09086" units="cm"/>
      <inkml:brushProperty name="color" value="#FF0000"/>
    </inkml:brush>
    <inkml:brush xml:id="br1">
      <inkml:brushProperty name="width" value="0.05292" units="cm"/>
      <inkml:brushProperty name="height" value="0.05292" units="cm"/>
      <inkml:brushProperty name="color" value="#FF0000"/>
    </inkml:brush>
    <inkml:brush xml:id="br2">
      <inkml:brushProperty name="width" value="0.09071" units="cm"/>
      <inkml:brushProperty name="height" value="0.09071" units="cm"/>
      <inkml:brushProperty name="color" value="#FF0000"/>
    </inkml:brush>
  </inkml:definitions>
  <inkml:trace contextRef="#ctx0" brushRef="#br0">16870 3532 8133,'-9'0'-283,"2"-1"1,0-2-516,0-1 0,3-2 796,-5 2 1,5 2 33,-5-2 11,6 3 0,-8 1 0,3 0 0,-4 0 335,0 0-326,-1 0-24,0 0 1,0 0 0,1 0-138,-1 0 108,6 0 0,0 0 0,4 1 39,-1 3-17,-1 3 0,11 2 1,2-2-1,5-1 63,4-4-57,3 5 1,6-4 0,0 4 0,4-1 0,6-2-32,5 2 0,4-3 1,8 4-1,2-1 1,4-4 0,4 1-31,0 1 0,0-2 29,-4 2 0,2-4 1,-6-3-1,-1-2-4,-1-2 0,-8 2 8,-3-3 0,-2 1 38,-2-2 1,1-1 0,-3 5-1,-2-1 1,-4 0 1,-3 2-23,-1 4 1,-1-4-53,1 0 60,-12-1 0,3 5-35,-9 0-27,-8 0 0,-5 0-99,-12 0 0,-7 0 0,-1 2 137,-3 2 0,-12-1 0,-6 1 0,-2 2 0,-1 1 0</inkml:trace>
  <inkml:trace contextRef="#ctx0" brushRef="#br0" timeOffset="1">16882 3634 8127,'-12'-7'-334,"3"-3"0,2 4-268,1-1 547,2 4 44,4-2 1,6 5 0,2 1 0,5 2 0,4 3-30,4 1 59,3-4 0,2 7 0,1-5 0,3 1 0,4 0 0,2-4 1,5 1 189,6 1 0,1-2-163,12 2-18,-1-2 0,5-2 1,1 0-1,2-2 1,1-1 103,-2-1-118,5-6 1,-6 7 0,3-4 0,-2 0 0,-4 1 0,-2-1 0,-7 2 40,-4-1 1,-6-2-10,-4 3 0,-8 1 0,-6 4 0,-6 0 85,-5 0-88,-7 0-24,-1 0 1,-8 0-66,-2 0-720,3 0 425,-5 0 91,6 6 250,0-5 0,34 5 0,8-6 0</inkml:trace>
  <inkml:trace contextRef="#ctx0" brushRef="#br0" timeOffset="2">10099 4425 8115,'0'-9'-133,"0"1"0,0-2 1,1 0-48,3 1 0,4 2 1,4 4-1,1-1 249,0 1 1,1 2-1,3 1 1,4 0 60,3 0 1,2 0-32,-1 0-81,1 0 1,4 1 0,1 2-1,0 1 1,1-1 0,0-1-1,0-2 8,1 0 0,-3-5 0,2 1 0,-1 0-73,-2-2 1,-4 5 0,-2-5 0,-3 2-87,-2 0 1,-1-2-486,-4 2 356,0 2 1,-8-3 261,-5 5 0,-51 11 0,-18 3 0</inkml:trace>
  <inkml:trace contextRef="#ctx0" brushRef="#br0" timeOffset="3">10201 4463 8115,'-12'-7'-270,"4"-6"1,-2 5 839,6-5-180,0 9 1,11-2-485,5 6 1,7 0 0,6 0 0,2 0-102,3 0 0,4 0-50,8 0 206,-2 0 0,10-2 0,-4 0 1,4-4-1,0-1 0,-4-2 1,-4 1-88,-7-1 0,-4 5 1,-7-3-1,-3 1-219,-4 4 345,-8-6 0,-9 18 0,-7-1 0</inkml:trace>
  <inkml:trace contextRef="#ctx0" brushRef="#br0" timeOffset="4">599 5381 7793,'5'-9'214,"0"1"1,2-2-1,3-1 1,0-2 223,-1 0 1,2 0 0,-4-1 0,2-1 23,-1-2-425,1-6 1,-2 7 0,-2-5-1,0-2 1,-1 1 0,-1 1 0,-3 4-139,-5 2 1,-6 8-77,-6 3 134,-6 3 1,4 2-1,-7 3 1,1 6-1,-1 6-128,1 5 175,-1 3 0,6 2 0,3-1 0,4 1 0,5 1 0,4 1 0,2 2-1,2-2 0,6-1 0,2-2 0,5 1-11,4-1 1,-1 1 56,5-1 1,-1-3 0,3-2 0,-4-1 177,0 1 0,-4-4-30,-6 1 0,1-3 0,-6-1 57,-1-1 0,-3-3-116,-4-1 0,-5-5-86,-8 2 0,2 0 0,-7 1 0,0 0-393,-2-1 1,-1-1 136,4-4 1,-3 0-10,3 0 1,-2 0 0,2 0 0,5-2-1600,6-7 0,5-1 1812,5-11 0,34-23 0,8-10 0</inkml:trace>
  <inkml:trace contextRef="#ctx0" brushRef="#br0" timeOffset="5">842 5215 7805,'12'-6'19,"1"-2"-74,0 2-10,0 1 1,-2 6 0,-3 3 1591,-3 5 1,0 8-954,0 4 1,-1 3 0,-4 2 0,0 1-65,0 2 1,0 0-493,0 5 0,-4 1-251,-1 8 1,0-5 0,2 2 0,-1-5-621,1 0 1,1-2-340,2 1 0,0-11-269,0-2 1461,0-6 0,17-41 0,5-11 0</inkml:trace>
  <inkml:trace contextRef="#ctx0" brushRef="#br0" timeOffset="6">803 5496 7820,'-12'0'234,"-1"0"364,0 0-659,0-6 1,12 5 155,5-4 0,12 4 0,5 1 1,4-1-202,5-4 1,1 4-364,3-3 0,2 2 469,-6 2 0,5-7 0,5-3 0,1 0 0,0-1 0</inkml:trace>
  <inkml:trace contextRef="#ctx0" brushRef="#br0" timeOffset="7">1173 5406 7820,'-13'-7'472,"1"2"205,5 5 1,1 1-335,6 3 0,6 3 0,1 6 0,1 1 519,1 3 0,-1 2-180,5 2-641,0 3 1,-5-4-1,-1 5 1,-1 0-1,-2-3 1,0-2-1,1 0-467,-3 0 1,0-5 116,-2 2 1,0-10 230,0-7 1,0-10 17,0-7-1,0-5 0,0-2 0,1-7 0,4-1 0,2 1-352,0 3 203,4 1 0,-4 1 1,6 2-1,0 3 0,1 6-265,3 5 1,-3 0 0,4 5 0,-1 3-435,0 0 0,5 4 255,-5 2 654,5 3 0,9 23 0,9 4 0</inkml:trace>
  <inkml:trace contextRef="#ctx0" brushRef="#br0" timeOffset="8">1658 5394 7820,'0'-13'0,"0"0"1344,0 0-477,0 1 0,-2 5 97,-2 2 0,-7 11-569,-6 7 1,0 1-243,4 7 0,-4 2 0,0 5 0,1 2-66,2-2 0,1 3-2,1-1 0,3 0-238,1-5 0,5 1 1,0-2-1,6-3-645,5-4 1,8-7 243,1-1 1,6-6-332,-2 1 703,3-14 0,1 0 0,1-11 0,-1-2 0,1-2 45,-1-5 0,-5-3 216,-3-5 0,-1 0-1,1-1 0,-7 7 0,1 4 0,-4 5 1103,-4 6-676,-2 3 0,-2 7-140,-3 2 1,-3 10 0,-6 5-1,0 5 122,0 6 0,1 3-158,-1 2 1,2-1-324,2 1 1,-1-1 0,4 0 0,1-3-366,-1-1 0,2-1-170,4 2 1,4-4 17,0-5 306,12-1 0,-6-4 0,11-4 0,2-3 0,2-2-492,5-3 0,-2-8 362,6-5 1,-5-10-24,0 2 271,-2-9 1,-1 1-1,-2-4 1,-3 2-1,-4 2 564,-3 2 0,-2 6-1,-4 3 48,-2 13 0,-8-3 1,-2 14 354,-4 2 1,-4 7-486,0 6 1,-1 6 62,0-2-443,0-2 1,5 7 0,1-3 0,1 0 0,3 1-526,2 0 1,1-3 95,0 0 0,0-5-223,0 1 297,6-3 1,2-2-1,9-4 1,3-4 0,1-2-1032,0-2 1,5-6 832,4-2 1,1-9 346,-1-5 0,-3-2 0,2-3 1,-3-1 191,-5-2 0,2 5 0,-6 3 0,-2 7-21,-6-2 1,-5 8 19,-8 5 1,1 13 779,-6 3 1,1 4-35,-5-3-400,0-1 1,2 5 0,1 0 0,3-1 0,0-2 472,0-1 1,3-2-168,-5-2-224,6 2-153,-2-9 1,6 2-1,3-8 25,5-5 0,2-4-182,2-4 1,4 2-132,0-7 1,6 1-1,-2-3 1,3 1-48,1 2 0,-3 7 146,-1 1 1,-1 6-57,1 7 0,-1 2 0,-5 2 0,2 6-1,-1 5 0,-6 5-454,-2 6 1,-3-1 88,3 1-238,-5-6 0,3 2 0,-5-5 1,2-1-2891,1-2 3465,0-7 0,-21-47 0,-4-16 0</inkml:trace>
  <inkml:trace contextRef="#ctx0" brushRef="#br0" timeOffset="9">2142 5113 7820,'-13'0'0,"-4"-4"1505,0 0-1243,0-1 1,9 5 0,2 0 10,5 0 0,5 0 0,12 2-273,1 2 0,34-8 0,4 2 0</inkml:trace>
  <inkml:trace contextRef="#ctx0" brushRef="#br0" timeOffset="10">3341 5317 8387,'1'-8'-229,"3"-1"1,5-2-1,4-5 532,4-5 0,-3-3 1,3-2-1,-4-1 1,-3-1-1,-3-2-109,-2 2 0,0 5 0,-5 4 0,-2 2 131,-2 5 0,0 5-53,-9 7-223,3 0 0,-14 7 1,4 6-1,0 7 0,3 5 1,3 5-1,1 4-68,1 3 1,0-3 0,4 0 0,5 0-227,6-1 1,4-2-1,7-6 1,3-1-36,4-2 1,3-8 0,3-7-1,3-2-394,4-2 0,3-7-184,1-4 755,0-9 1,1-3-1,-1-7 1,-1-3 0,-2-3-1,-4 1 1,-2 2 102,-5 3 0,-7 3 0,0 3 0,-9 9 0,-4 12 0,-2 8 0,-9 9-147,-6 4 1,0 3 228,-4 1 0,-1-3 0,1-1 0,1 0 422,2-1 1,1-2 105,1-5 0,3-4 8,1-1-303,5-5 0,-3 1 1,6-8-1,0-4 38,0-4 1,6-6-192,2-3 0,8-4-112,1 0 0,5-2 1,0-1-1,2-4-93,1 0 0,2 5-17,3 1 0,-3 7 56,3 6 0,-8 2 1,-2 2-1,-3 6 48,-6 6 1,1 8-72,-8 6 0,0 7-93,-4 2 1,0-1-1,0 5 1,-1-3-466,-3-1 0,1 3-232,-6 1 1,6-1-747,-1-8 1563,3-3 0,18-11 0,4-1 0</inkml:trace>
  <inkml:trace contextRef="#ctx0" brushRef="#br0" timeOffset="11">4246 5228 7824,'0'-13'430,"0"0"1,0 1-90,0-1 1,2 4 366,2 1 1,-1 4-46,5-5-601,1 1 1,-1-4 0,1 2-1,1 2 1,1-2 28,2-1-61,-1-2 1,-3 0-1,-2-1 1,-1-2-289,-4-1 0,0 0 288,-2 5 0,-6 5 186,-2 2-147,-9 10 1,1 3 0,-4 8 0,2 2 0,1 2 63,-2 3 0,5 5-13,-3 2 0,9 1-218,3-1 0,4-4 0,1 4 0,0-1-260,0 0 1,7-6 112,6 3 1,5-11 40,8-2 1,5-5 0,2-5-1,2 0-211,3-4 1,-2-9 185,6-7 0,-2-10 42,-2 1 123,0-8 1,-1 0 0,-3-7 0,-4-1 0,-5 1 163,-3 1 0,-5 9 417,-9 5-66,-2 6 1,-8 13 0,-2 3 0,-6 5 163,-5 8 1,-1 1-404,-5 11 1,4 0 0,-3 5-1,2-1-9,2 1 1,3-1-326,5 1 1,-2-1-42,6 1 0,-1-1 1,5 1-1,2-2-343,2-3 1,5-2 259,8-7 0,2 0-139,7-4 251,5-2 1,2-7-1,6-5 1,2-5-1,2-8-220,-2-5 1,-6 0 344,-1-10 0,-4 3-179,4-8 212,-6 10 0,-2-12 0,-10 11 0,-7 3 0,-4 4 282,-4 6 0,-8 5 193,-6 3 1,-5 3-268,-8 6 0,-1 5 1,-1 2-1,-2 3 168,2 4 0,1 1-366,2-2 1,3 4 118,1 0-238,6 6 0,-2-8 0,8 5 0,5-1 0,2-2-335,2 1 1,2-5 75,2 0 1,9-2 162,8-7 1,3 0 0,2-4 0,-1-1-60,1-3 1,-1 1 239,1-6 0,-5 1 1,-1-5-1,0 2 258,-1 2 1,-7-1 324,0 6-26,-2 0 1,-3 5 0,-2 4 167,-4 3 1,-2 10-327,-4 8 1,3 2-16,-7 11-314,1-4 0,-4 15 0,1-2 0,0 6 0,-4 4-124,1 0 0,0-2-38,1-5 0,1-4 35,-1 0 0,4-7 0,1-2 0,-1-8 252,2-8 1,-3-3-148,6-7 0,-6-4-6,2-4 1,1-4-263,-2-4 1,5-8-994,-5-5 1076,1-5 1,-1 0 0,2-7 0,2-5-1,2-5-1411,1-3 1,8 1 259,3-6 1174,8 0 0,14-6 0,8-7 0,-9 17 1,0 0-1,0 0 0</inkml:trace>
  <inkml:trace contextRef="#ctx0" brushRef="#br0" timeOffset="12">5330 5139 7835,'0'8'-136,"0"1"0,0-5 594,0 4 1,1 1 0,2 4 0,1-1 636,-1 1 1,0 4-801,1 0 1,-1 2-1,6-4 1,1 4-32,1 0 1,2-3-241,-1 1 0,1-7 1,1-3-1,3-1-134,5-3 1,0-8-7,0-3 1,2-9 0,-3-6 0,3-5-186,1-6 1,1-5 94,-1-3 1,-3 1 215,-1-6 1,-5 6 0,-1 0 0,-4 6 480,-2 5-158,-6 9 150,2 8 0,-9 9 0,-1 9 0,-3 8 298,-1 7 0,1 5-474,0 5 1,5 3-66,-1 5-167,-3 6 0,4 1 1,-6 8-1,0 2 1,-3 4-64,-1 4 1,1 5 17,-1 0 0,0-5-1452,0-3 1434,6-6 0,2-3 1,5-9-1,0-5 0,0-6 871,0-5-643,0-9 15,0-4-254,0-8 0,0-10 0,0-4 0,-2-2 83,-2-2 0,1 0-934,-5 0 1,-1 5 235,-4-1 1,5 1 0,-1-5 0,0 2 613,-3 2 0,5-2 0,1 4 0</inkml:trace>
  <inkml:trace contextRef="#ctx0" brushRef="#br0" timeOffset="13">1097 6707 7786,'8'-13'-11,"-1"1"1,0-1-1,-1 0 1,1 0 260,0 1 0,-3 0 0,3 2 0,1 2 0,-1-2 0,1-1 408,-1-2 1,0 0-1,-4 0 28,1 1 1,1 3-440,-5 1 1,0 6 0,0 2 0,0 9-146,0 6 1,-2 5-1,-1 7 1,-2 3 7,-2 4 1,-2 5 0,-2 5 0,1 4-196,1 1 1,7-5-1,-3 1 1,4 0 38,1 1 1,7-7-1,4-1 1,8-6-204,5-5 0,0-8 103,10-2 154,-6-8 0,8-3 0,-5-9 0,0-4 0,2-8 17,-1-3-27,-4-3 0,4-5 1,-7-1-1,-1-1 1,-3-3-78,-4-2 0,-2-1 0,-4-3 0,-1 2-103,-2 1 1,-5 6 74,1-2 0,-2 4 18,-2 5 0,-6 4 0,-2 7 0,-4 3-221,0 2 1,3 0-839,1 5-890,-1 0 662,-4 0 1376,6 0 0,2 12 0,5 2 0</inkml:trace>
  <inkml:trace contextRef="#ctx0" brushRef="#br0" timeOffset="14">1492 6669 7786,'-13'0'0,"0"0"0,1-4 15,-1-1-135,6 1 428,1-2 0,12 5 0,2-5 0,5 2 0,4 0 1170,4 1-1574,3-4 1,2 5 0,1-3 0,1 1 0,2-1 0,-2 1 0,-2 0 95,-5 0 0,3-6 0,-4 3 0</inkml:trace>
  <inkml:trace contextRef="#ctx0" brushRef="#br0" timeOffset="15">944 6656 7786,'-15'-1'758,"0"-2"19,-2-1 1,1-2-578,8 2 0,9 2 434,12-2-624,5 3 1,8 1 0,1 0 0,1 0 0,3 0 0,0 0-1,2-2-1447,0-2 1437,-5 2 0,31-3 0,2 5 0</inkml:trace>
  <inkml:trace contextRef="#ctx0" brushRef="#br0" timeOffset="16">2219 6835 10184,'8'0'843,"1"0"1,2 0-1,3 0-780,3 0 0,6 0 0,-2 0 0,3-2 0,3-1 1,1-1-1769,2 1 0,0 0 1705,-5-1 0,-16 3 0,-5-5 0</inkml:trace>
  <inkml:trace contextRef="#ctx0" brushRef="#br0" timeOffset="17">2193 7090 9794,'13'0'751,"0"4"0,1 0 0,3-1-489,4-2 0,5-1 0,3 0 0,5 0-212,3 0 28,1 0-78,1-5 0,-2-6 0,4-2 0,3-4 0,-1 0 0</inkml:trace>
  <inkml:trace contextRef="#ctx0" brushRef="#br0" timeOffset="18">3787 6452 7790,'-4'-17'56,"0"0"1,-2 0-1,3 4 1,-1 1 2414,1-1-2056,2 6 1,1 8 0,0 12 0,0 7-22,0 4 1,0 6-291,0-1 1,1 7-1,2-2 1,1 3 48,-1 1 0,0-4-84,1 0-117,-3-6 0,5 3 0,-6-4 0,1 0 0,2 0 0,2-4 0,-3-3-794,0-5 394,-2-1 1,-2-1-1,-2-2 1,-4-1 447,-4-1 0,-12-18 0,-3 1 0</inkml:trace>
  <inkml:trace contextRef="#ctx0" brushRef="#br0" timeOffset="19">3494 7090 8241,'-7'-9'1264,"2"1"-1325,4 5 0,7-7 723,2 6 1,9-5 0,4 5-1,5 0 2,4-2 1,4 3-620,8-5 1,-2 5-1,4-3 1,0 2-275,2 0 0,-6-5-873,-2 5 852,-8 0 1,1 4 0,-7 0 0,-2 0 0,-5 0-2731,-3 0 2980,-7 5 0,-30 31 0,-12 12 0</inkml:trace>
  <inkml:trace contextRef="#ctx0" brushRef="#br0" timeOffset="20">3583 7498 7791,'-13'0'0,"1"-5"601,-1 1 1,0-6-1,2 2 441,2-4 1,4 0-705,5-1 0,5 0 0,4 2 1,3 1 6,5 1 1,3 6-186,6-1 1,-1 3 0,1 1 0,-2 0 160,-3 0 1,-2 5 0,-7 4-300,1 2 1,-2 6-1,-2 2 1,-5 1-1,-4 4-1294,-4 4 0,-9 5 552,-8 5 0,-5-6 137,-3-2 0,2-3 0,-3-1 0,3-2 39,2-3 0,5-3 116,3-5 2686,3-6 1,6-3-1105,4-8 0,10-1-826,7-4 0,5-1-239,8 6 0,0-5 1,3 5-1,2 0-88,2-2 1,1 3-339,4-5 1,-6 5 124,-2-1 0,-3-2 0,-1 2 0,-2 0-1260,-3-2 1,-3 5-54,-5-4 1525,-6 4 0,-24 1 0,-11 0 0</inkml:trace>
  <inkml:trace contextRef="#ctx0" brushRef="#br0" timeOffset="21">1747 7319 5876,'7'-1'1592,"-3"-4"-1430,-2 4 0,-2-10 125,0 2-124,0 3 1,0-1 0,1 3 467,3-4-406,-2 2 0,3-1 220,-5 3-364,0 2 0,0-6 0,-1 6 49,-3 4 1,2 6 1,-2 1-171,3 2 0,1 6 0,-2 1 0,-1 1 0,-1-1 0,1-1 0,2 0-151,1 0 0,0 2 178,0-2-30,0-3 0,0 4 1,0-5-169,0 0 183,0-6 28,0-1 0,0-8 0,0-2-44,0-5 1,0-8 1,0-4 0,0 1-38,0-1 66,0-6 0,0 0 1,0-3-1,0 4 0,0 1 165,0 4 0,0-1 93,0 5 9,0 0 1,-2 7-60,-2 5 1,3 8-78,-3 14-77,2 3 0,-2 6 1,0-1-1,1 1 1,1-1-70,2 1 1,0-5-201,0 0 112,0-5 0,0 6 1,0-5-1,0-1-598,0-2 115,0-7 378,6-1 1,-5-8-1,5-2 1,-2-6 220,1-5 0,0-26 0,0-12 0,-2-6 0,1 1 0</inkml:trace>
  <inkml:trace contextRef="#ctx0" brushRef="#br0" timeOffset="22">4820 6299 7784,'0'-13'-33,"0"0"0,0 1 0,0-1-262,0 0 1060,0 6 1,0-4 0,0 5-472,0 3 1,0 6 0,0 13 0,0 4-37,0 4 0,0 0-183,0 10-76,0 0 1,0 4 0,-2 0 0,0 1 0,-4-1 0,0-1 0,1-3-105,2-5 0,1-2 0,2-3 1,0-1-135,0-2 175,0-11 78,0 2 1,-1-12 0,-2-2 0,-1-4 0,1-5 0,2-6 10,1-3 0,0-2-129,0-8 98,0-3 0,0-5 0,0 0 0,0-2 0,1-1 31,3-1 0,-1-5 0,4 4 0,0 4 39,0 3 1,2 1-14,4 5 1,-1 4 6,1 5 0,4 10 0,0 0 1,0 3-106,2 6 1,-4 0-104,6 2 0,-6 6-167,-3 2 0,1 4 0,-6 0 0,0 1-542,-3 0 1,-2 1 402,-2 3 1,-2 3 455,-2 5 0,-18 11 0,-8 5 0,-5 4 0,0-1 0</inkml:trace>
  <inkml:trace contextRef="#ctx0" brushRef="#br0" timeOffset="23">4769 6516 7789,'-11'-2'3,"2"-2"0,3 1 76,6-5 1,6 5 229,3-1 1,3 2 0,5 2-1,5 0 110,2 0 0,1 0-1375,1 0 581,-1 0 1,-1 0-1,-1 0 375,-2 0 0,6 6 0,6 1 0</inkml:trace>
  <inkml:trace contextRef="#ctx0" brushRef="#br0" timeOffset="24">5177 6516 7809,'-9'-4'469,"1"-1"30,5 1 1,-4 4 1156,3 0-1416,2 6 1,-3 1-1,5 6 1,0 1 0,0 3-1,0 4 1,0 3 63,0 2 0,0-1 1,0-1-1,0-1-499,0-2 1,1-1-1,2 3 1,1-4-377,-1 0 0,-2-2 0,-1-4 0,2-1-1130,2 1 1,-1-6 1700,5-3 0,12-48 0,7-12 0</inkml:trace>
  <inkml:trace contextRef="#ctx0" brushRef="#br0" timeOffset="25">5521 6120 7866,'-13'-1'189,"1"-2"0,0-2 746,4-3-670,-3 6 0,9-10 0,-2 4 0,2-4 0,2 0 889,0-1-1021,0 6 0,8-4 1,3 2-1,6-1 0,1 0 319,1 2-445,3 5 1,-3-3 0,3 6 0,-2 0 0,-1 2 0,-4 2 0,-2 4-200,-4 4 1,-4 2 0,-5 3-1,0 3 10,0 0 0,-7 4 1,-6-3-1,-5 3 113,-2 1 1,-4-5-1,4-3 0,0-1 170,3 1 1,-1-7 138,1 3 6,0-9 0,10 3 406,3-3-544,2-2 0,4 2 1,2-7-1,6-1 0,5 1-46,7 1 0,-3 2 0,3 0 0,0-1-158,2-3 1,2 2-23,-1-2 0,-3 3-86,-1 1 1,-1-5 0,2 1 0,-2 1-870,-1 2 0,-4 0 72,-6-4 463,2 4 538,-9-5 0,-14 12 0,-9 1 0</inkml:trace>
  <inkml:trace contextRef="#ctx0" brushRef="#br0" timeOffset="26">6057 6057 7909,'7'-13'139,"-2"-1"0,-5-2 1,2 1-1,1 2 1,1 3 862,-1 0-752,-2-1 0,3 2 0,2 2 0,1 1 0,2 5 0,-2 4 406,-3 5 1,-3 5-533,-1 4 0,0 4 1,0 8-1,0 2 15,0 1 1,-1 2-390,-3 5 158,2-1 0,-8-1 0,6-3 0,1-3 0,1-1 0,-1 0 0,-2-2-28,3-1 1,0-7 0,4-3 177,2-3 0,3-7 186,6-3-166,-1-2 0,5-4 0,2-2 0,-1-5 0,2-2 1,0-2-1,1 2 18,-1 2 0,3-2-101,-6 3 0,1 1 0,-2-1-430,1 3 1,0 1 181,-4 4 1,-5 0-495,1 0 0,-1 0 1,3 1-448,-2 3 0,-2-1 1194,-3 6 0,-2 10 0,3 8 0</inkml:trace>
  <inkml:trace contextRef="#ctx0" brushRef="#br0" timeOffset="27">6605 6235 7909,'0'-13'0,"0"5"1452,0-1-333,0 7 1,0-3-537,0 10 1,0 2-1,0 7 1,1 3-283,4 4 1,-4 3-283,3 2 1,-2-1 0,-2 2 0,0 2-636,0 0 1,0 1-143,0-4 0,0-1 1,0 1 757,0-1 0,-12 12 0,-2 3 0</inkml:trace>
  <inkml:trace contextRef="#ctx0" brushRef="#br0" timeOffset="28">4743 7128 7860,'-12'0'37,"-1"0"0,0 0 0,0 0 1,1 0 449,-1 0 1,0 0 553,0 0-459,6-6-484,2 5 1,15-5-1,4 5 1,4-2-1,6-1 219,5 1-266,3-4 1,16 4 0,6-4 0,7 0 0,10 1 0,-33 2 0,2 1 0,4-1 0,1 1-115,5-2 1,1 0 0,1-1 0,2 1 0,7-1 0,1 0 0,0 1 0,1 0-81,0 1 1,0 0 0,1 0-1,1 1 1,-1-2 0,-1 0-1,-1 1 1,0-1-48,-5 0 1,-1 0 0,-5 2 0,-1-1 0,-5 0-1,0 0 1,-3-1 0,0 1 45,-3 1 0,-2-1 1,26-6-1,-5 6 1,-10 0 145,-10-2 1,-1 5-1,-9-5 1,-4 2 1030,-5 0-690,-5-1 611,-1 5-539,-6-5 0,-7 3 0,-9-2-198,-2 3-474,-2 1 0,1 0-116,-1 0-374,6 0 0,-5 1 747,4 3 0,-15 15 0,-4 8 0</inkml:trace>
  <inkml:trace contextRef="#ctx0" brushRef="#br0" timeOffset="29">5406 7459 7860,'0'-12'0,"0"-1"0,0 0 0,0 0 425,0 1 1,0-1 0,0 0 1525,0 0-1498,0 1 0,0 3-101,0 1-208,0 5 1,0 7 0,0 10 75,0 5 1,-4 0-191,0 3-24,-6 7 1,7-6 0,-4 10 0,0-1-1,1-1 1,-1 2 0,2-2-96,-1 0 1,2-1 7,4-4 0,0-1 0,0 1 0,0-2-156,0-3 1,5-3 151,4-5-15,2 0 0,3-5 1,2-1-1,1-1 1,0-3-249,1-2 0,-3-1 237,2 0 1,2-4 0,1 0 0,0 0-222,-3-2 0,1 0 159,-1-2 0,2-2-655,-2 6 555,-3-6 0,6 4 0,-5-4 0,2 2 0,-1-2 273,-2-2 0,-1-29 0,0-7 0</inkml:trace>
  <inkml:trace contextRef="#ctx0" brushRef="#br0" timeOffset="30">5368 7434 7860,'-8'-6'0,"1"-2"296,1-4 0,2 0-266,4-1 0,1 1 0,3 3 0,5 1-24,2 3 1,8-4 452,2 5-571,3-6 1,1 9 0,1-5 0,-1 2 0,1 0 0,-1 1 0,1 1 111,-1 2 0,1 6 0,-1 1 0</inkml:trace>
  <inkml:trace contextRef="#ctx0" brushRef="#br0" timeOffset="31">5394 7561 7860,'-13'0'0,"0"0"0,0 0 172,1 0 0,3-4 0,4 0 1096,3 1-1107,-1 2 1,19 1 0,-2 0 0,4 0-1,5 0 1,1 0 0,3 0-312,3 0 0,-2 0 1,5 0-1,-1 0-2115,1 0 2265,-5 0 0,43 0 0,-33 0 0,-1 0 0</inkml:trace>
  <inkml:trace contextRef="#ctx0" brushRef="#br0" timeOffset="32">5980 7702 7860,'0'-7'908,"0"1"1,0 7-67,0 4 1,0 2-252,0 5-525,0 7 1,-1-4 0,-2 7 0,-1-1 0,1 0-190,1 0 0,-2 1 0,0 3 0,0 1-709,-2-1 0,5-5-661,-4-3 840,4-3 653,1-1 0,11-23 0,3-6 0</inkml:trace>
  <inkml:trace contextRef="#ctx0" brushRef="#br0" timeOffset="33">6324 7459 7860,'0'-15'153,"0"2"1,0 7 498,0-2-258,0 5 1,-1-1 0,-2 9-1,-2 7 383,-3 3 0,0 9-493,-5 2-251,0-1 0,-4 11 0,0-5 0,2 0 0,1 2 1,1-1-1,0 2-407,0-1 0,5-3-234,-1-9 348,7-3 0,-4-5 0,7-3-648,4-6 732,-4-11 1,15-13-1,-4-5 1,3-2-1,0-4-155,2-7 1,-1-2 272,5-7 0,-5 5 0,2-4 1,-1 1 84,0 0 0,0 3 155,-4 0 0,0 9 679,-1 8 1,-3 6-70,-1 11 1,-3 4-380,3 8 1,-5 4-125,1 9 0,-2 3 0,-1 6 0,2-1 27,1 1 0,2-1-320,-2 1 0,-3 4 0,4-1 1,0 5-1,0-4 1,-1-2-272,1-1 1,-3 3-239,2 0 1,2-5 189,-2-3 1,5-7 0,-5 2-1,0-3-1881,2-1 968,-5-6 1236,5-1 0,-35-46 0,-6-9 0</inkml:trace>
  <inkml:trace contextRef="#ctx0" brushRef="#br0" timeOffset="34">6273 7676 7860,'-8'-4'692,"-1"0"-568,7-6 0,-4 7 70,6-6 0,1 7 1,4-3-1,5 2 140,5-1 0,5 3-446,5-3 0,2 1 0,3 0 1,3-1-567,-1 1 1,5 1 129,-3 2 548,3-5 0,30 3 0,-31-1 0,1 1 0</inkml:trace>
  <inkml:trace contextRef="#ctx0" brushRef="#br0" timeOffset="35">6822 7587 9367,'0'14'2142,"0"3"1,4-1-1874,0 5 0,2 0-338,-2 5 1,-2-1-1,3 1 1,0-1-601,-1 1 1,1-2 668,0-3 0,-4 9 0,5-3 0</inkml:trace>
  <inkml:trace contextRef="#ctx0" brushRef="#br0" timeOffset="36">1288 9716 7801,'0'-8'3,"0"-1"0,0 1 81,0-5 0,0 5 0,0-1 1,1 1-1,2-1 0,1 1 218,-1-2 0,-1-2 0,-2 0 0,1 0 0,2 2 261,1 2 0,0 4-174,-4-5-245,0 6 1,2-2 0,1 6-1,1 3 387,-1 5-462,-2 8 0,-1 7 1,0 7-1,0 2 0,0 2 1,0 2-1,0 2-28,0 4-66,0-3 0,0 4 1,2-8-1,2 0 0,4-4 1,5 0-1,3-4 0,1-1 1,5-9 0,0-4 0,2-5-7,1-3 1,2-2-24,3-4 1,-3-2 0,2-3 0,-2-7-100,-1-3 0,1-8 102,3 2 0,-9-3 1,0-2-1,-4 1-32,0-1 1,-7-3 114,3-1 0,-8-4-40,4 4 1,-6 0-1,0 6 1,-5 2 15,-2 0 1,-6 7-14,1-2 0,0 3-585,0 1-10,-2 6 1,4-3-1808,-6 6 1059,0-1 1348,6 5 0,7 12 0,7 2 0</inkml:trace>
  <inkml:trace contextRef="#ctx0" brushRef="#br0" timeOffset="37">1721 9678 7844,'-4'-13'0,"0"1"0,0 3 5,4 1 0,0 3 171,0-3 1,1 4 0,3-4 603,5 3 1,6-4-452,2 5-480,0 0 1,0 4 0,2-2 0,-1 0 0,1-3-1014,-4 2 1164,5 2 0,-17 7 0,1 1 0</inkml:trace>
  <inkml:trace contextRef="#ctx0" brushRef="#br0" timeOffset="38">1250 9678 7844,'-19'-13'0,"5"1"0,-3-1 264,3 6 1,5-3 0,4 6-1,3 1 92,8 1 1,4 2 0,3 0 0,1 0-326,3 0 1,1 0-279,3 0 232,4 0 15,-6 6 0,41 7 0,8 7 0</inkml:trace>
  <inkml:trace contextRef="#ctx0" brushRef="#br0" timeOffset="39">1900 10316 7844,'-4'-13'0,"-2"0"0,0 0 0,1 1 0,2-1 315,1 0 1,8 0-1,3 1 1,2-1 2152,2 0-2294,5 6 0,-2-3 0,5 6 1,0 1-1,0 2 0,-1 2 0,-1 3 29,-4 5 0,-5 8-517,-1 4 201,-7 3 1,3 2 0,-10-1 0,-3 2 0,-5 1 0,-4 3 0,-4 1-94,-3-1 1,0-1-1,1-5 1,3-1 429,2-3 1,1-2 289,4-6-16,0-1 0,8-6-99,5-6 0,7-1 0,10-8 1,4 1-267,3 0 0,3-1-533,3 4 0,-3-5 1,2 3-1,0-1-525,1-1 0,-3 5 131,2-4 1,-3 3 220,-5-3 1,2 4 572,-6-5 0,0-5 0,-5-6 0</inkml:trace>
  <inkml:trace contextRef="#ctx0" brushRef="#br0" timeOffset="40">2678 10061 7844,'0'-13'31,"0"0"1,1 2-1,2 1 41,1 1 1,6 5 0,-1-3-347,2 1 0,2 1 856,-1 0 0,1 4 0,0-3 1,0 2-1322,-1 2 1,1 2-207,0 2 945,0-3 0,-23 16 0,-6-2 0</inkml:trace>
  <inkml:trace contextRef="#ctx0" brushRef="#br0" timeOffset="41">2652 10175 7844,'-7'0'2041,"1"0"-1411,6 0 1,2 5 0,4-1-553,6-1 1,2-2-1,8-1 1,0 0-407,2 0 328,8 0 0,6-12 0,7-4 0,6-2 0,0 0 0</inkml:trace>
  <inkml:trace contextRef="#ctx0" brushRef="#br0" timeOffset="42">4144 9244 7781,'-4'-19'247,"-2"2"0,0 2 0,1 3 1787,2-1-1376,2 6 1,1 3-1,0 8 772,0 4-1262,0 9 1,0 5 0,0 6 0,0 3 0,0 2 0,0 2 0,0 2-69,0 1 0,0-4 0,1-1 0,2-1-352,1 1 1,0 0-1,-4 1 1,2-5-276,2-2 1,-3-1 0,5-2 0,-2-3-765,1-4 1,-1-7 258,-4-1 41,5-7 991,-3 4 0,4-23 0,-6-4 0</inkml:trace>
  <inkml:trace contextRef="#ctx0" brushRef="#br0" timeOffset="43">3851 9908 7831,'-13'0'3606,"6"0"-3238,1 0 1,9-2 17,6-2 0,5 2 0,13-2 0,4 1-133,7-1 0,2 1-165,7-5-340,-1-1 0,10 1 1,0-1-1,0 1 1,-4 1-2739,-7 2 2544,-4-2 1,-9 6-1,-7-2 446,-7 6 0,-37 32 0,-11 14 0</inkml:trace>
  <inkml:trace contextRef="#ctx0" brushRef="#br0" timeOffset="44">4093 10303 7831,'-6'-13'0,"5"5"267,-3-1 0,2 1 0,2-5 0,2 1-190,2 4 0,4-3 2009,9 2-1695,3-2 0,4 4 0,-1 2 0,-2 4 0,1 1-548,-3 0 0,4 1 0,-7 5 1,-4 5-300,-2 5 1,-7 7 175,1-2 0,-9 3 0,-7 2 0,-5-1-67,-2 1 0,-7-1 192,-4 1 1,1 0 349,3 4 0,1-9 1,0 1-1,4-7 617,4-2 1,4-4 808,5-1-713,2-5-742,6 3 0,6-6 0,4 0 0,5 0 1,7 0-57,2 0 0,1 0-149,1 0 0,4 0-144,-1 0 0,5 0 0,-4 0 0,-2 0-666,-1 0 1,-1 0-557,-1 0 0,1-2 1405,-1-2 0,-5-15 0,-1-7 0</inkml:trace>
  <inkml:trace contextRef="#ctx0" brushRef="#br0" timeOffset="45">5623 9040 7820,'0'-12'118,"0"-1"1,-1 0 0,-2 0 686,-1 1 0,-2 5 0,3 4-225,-1 6 0,0 9-391,4 10-132,0 2 1,0 5 0,0 3 0,0 0-1,0 4 1,0-1 0,0 0-105,0-1 0,4-1 1,0 1-1,-1-4-182,-2-3 1,-1-2 0,0-1-407,0-2 522,0-4 0,-1-12 0,-2-6 75,-1-7 0,-2-10 0,3-5 0,-2-2 38,-2-1 1,4-5 0,-3-1 0,2-2 31,0-2 0,-1 2-6,5-1 0,0 4 0,0-2 0,0 1 148,0 2 0,5 2-63,-1 2 0,10 1 0,0 3 0,5 4-66,3 2 0,2 4-395,2 3 0,-2 2 81,-3 6 1,2 1-1,-5 4 1,-1 3-488,-2 3 1,0 2-140,-6 0 895,-4 0 0,-27 39 0,-14 10 0</inkml:trace>
  <inkml:trace contextRef="#ctx0" brushRef="#br0" timeOffset="46">5598 9244 7820,'-13'-7'819,"6"0"-649,3 3 0,4 3 435,4-4 0,3 4 0,6 1 0,1 0-226,3 0 0,-2 4-706,7 0 0,-2 1 1,2-4-1,-1 2 327,2 1 0,35 23 0,-24-13 0,0 0 0</inkml:trace>
  <inkml:trace contextRef="#ctx0" brushRef="#br0" timeOffset="47">5891 9589 7820,'-7'-13'108,"0"0"0,4 1 485,-1-1 0,-1 0 792,5 0-1070,0 6 1,6 1 0,3 6-1,2 0-297,2 0 1,-5 3 0,-1 4 0,-1 6-325,-3 1 0,-2 2-406,-1 1 577,0 3 0,-1 4 0,-2-1 1,-3-2-1,-1 0 215,-3-1 145,-1-2 0,2-5 0,1 0 0,-1 0 0,1-2 0,-1-1 1782,0-2-1780,3-5 0,2 3 0,9-6-120,8 0 1,1-2-270,7-2 1,1 1-427,3-5 0,-4 4 1,1-4-1,0 1-835,2 0 0,2 3 265,-1-4 1158,1 5 0,11-37 0,2-2 0</inkml:trace>
  <inkml:trace contextRef="#ctx0" brushRef="#br0" timeOffset="48">5967 8671 7828,'0'-13'24,"-4"-4"0,0 0 1,1 0-1,2 0 0,1 0 373,0 1 1,5 6-1,4 3 1,2 2-1,2 2 56,0 1 0,-1 4 0,0 2-313,-4 5 0,-2 6 52,-6 2-251,0 6 1,-1-3 0,-4 5-1,-3 1 1,-4-1 0,0-1-1,-1-2 115,0-5 0,5-2 0,-1-1 0,1 0 452,1-2 0,0-7-40,2 4-312,4-6 0,-3 2 1,8-5-1,4-1-338,4-3 0,2 2 1,1-2-1,4 1-436,1-1 0,-3 3 0,4-4 0,2 4 618,1 1 0,16 7 0,8 3 0,3 1 0,1-1 0</inkml:trace>
  <inkml:trace contextRef="#ctx0" brushRef="#br0" timeOffset="49">6656 8938 7938,'0'-12'52,"0"-1"0,0 0 0,0 0 351,0 1 1,0-1 0,0 0 0,1 2 440,4 2 0,-2 4-499,5 5-272,-5 0 1,3 5 0,-5 5 0,2 6 0,1 5 193,-1 3-257,-2 2 0,-1-1 1,-1 2-1,-2 1 1,-1 4-1,1 0 0,0 2-109,-1-1 0,2-2 1,-2-6-1,3 2 167,1 3 1,0-7 411,0 2-386,5-8 0,3 0 0,4-7 0,1-3 0,1-1 0,2-3 0,2-2 292,2-1 1,-3-5-564,4-4 1,-4 2 0,3-2 0,-1 1-652,-4 1 1,-1-3-5,-1 6 0,0-2 0,0 3-956,-1-1 1788,1 0 0,-6 15 0,-1 3 0</inkml:trace>
  <inkml:trace contextRef="#ctx0" brushRef="#br0" timeOffset="50">7090 9244 7938,'0'-19'0,"-2"0"0,-2 6 82,2 1 1,-2 0 0,8 2 0,5 3 0,2 2 813,2 2 1,0 1 0,0 2 0,-1 2-406,1 2 0,3 3-636,-4 6 0,3 1 0,-10 2 0,1 2-203,0 2 1,-4 1 269,-6 5 0,-2-5 0,-3-1 0,0 0-162,-1-1 1,-1-3 143,-2 1 0,2-3 313,2-1 1,-1-5 0,5 0 0,-1-1 505,0 0-480,2-4 1,5 2-625,4-5 87,2 0 1,7-1 0,3-2 0,4-3 0,3 1-923,2-1 1,4-4 1215,-1 2 0,4-3 0,4-1 0,0-2 0,1 1 0</inkml:trace>
  <inkml:trace contextRef="#ctx0" brushRef="#br0" timeOffset="51">5483 9959 7930,'-13'0'275,"5"-2"0,-1-1 438,-1-1 0,6 0 0,5 4 1,11 0-242,8 0 1,9 0-305,5 0 1,15 0-1,7-2 1,11 0-144,-30 0 1,2-1 0,5-1-1,0-2-460,4 2 1,2 0 298,5-2 1,2 1 0,1-2 0,1 1 0,7-1 0,2 1 0,0-1 0,0 0 0,0-1 0,0 0-556,-3 0 1,0-1 564,-2 1 1,0-1-1,0 1 1,0-1 0,0 0-1,-1 0 1,-2 0-1,-1 1 1,-3 0 0,0 0-1,-5 2 1,-2 1-1,-3 0 1,-1 0-205,-4 2 0,-1-1 1,-2-1-1,-1 0-82,27 1 679,-18 0 1,-3 4 0,-20-2 0,-5-1 153,-5-1 0,-15-2-373,-2 2 0,-6 3 1,-3-4-1,1 4-246,-1 1 0,-4 0 198,0 0 0,-23 11 0,-1 4 0</inkml:trace>
  <inkml:trace contextRef="#ctx0" brushRef="#br0" timeOffset="52">5929 10392 7780,'0'-13'-99,"0"1"1,0-1-1,2 1 709,2 4 0,-3-3 1513,4 2-1744,-4 3 1,-1 2-101,0 8-186,0 4 0,-1 10 0,-2 3 0,-3 3 0,-1 3 0,-3 3 0,0 4-71,2 3 1,-4 0-1,5-2 1,0-1-192,3 2 1,2-1 0,2 0 0,2-3-15,2-6 0,5 1 0,8-10 1,4-1-26,3-2 0,3-7 72,3-3 0,2-2 0,2-8 0,0-2 1,0-4-1,0 0-417,0-1 0,-5-4 0,0 0 0,-2 0 553,-1-2 0,-1-12 0,1-8 0</inkml:trace>
  <inkml:trace contextRef="#ctx0" brushRef="#br0" timeOffset="53">5955 10341 7819,'-6'-18'0,"0"3"24,-2-2 31,2 9 1,8-3-1,2 4 1,6-2 1069,5 1-1040,5 5 0,1-3 0,2 6 0,3 0 0,2 0 88,0 0-264,-1 0 1,-1 0 0,-1 1 90,1 4 0,-23 30 0,-6 13 0</inkml:trace>
  <inkml:trace contextRef="#ctx0" brushRef="#br0" timeOffset="54">5891 10571 7819,'-20'-5'324,"3"1"0,7 0 1326,2 4-1054,5 0-506,-3-6 0,12 5 1,4-4-1,5 3 1,7-1 367,2-1-656,1-1 0,5 1 1,1 0-1,0 1 0,2 2 1,-2 1-1,0 0 198,-2 0 0,20 11 0,5 3 0</inkml:trace>
  <inkml:trace contextRef="#ctx0" brushRef="#br0" timeOffset="55">6388 10851 7819,'2'-13'927,"2"1"0,3 0-416,6 4 0,0 2 0,-1 6 0,1 0-38,0 0 0,0 6-147,-1 2-495,-5 4 1,-1 0 0,-6 3-1,0 0 1,0 4 0,-1 0 0,-4 4-229,-3 1 0,-8-3 0,-1-1 0,2-1 267,1-4 1,-3 1-1,0-2 1,1 0 558,2-3 1,5-2 0,1 1 596,-2-2-927,4-5-43,0 3 0,12-6 0,3 0 1,3 0-1,5-2-301,5-2 153,-4 3 0,6-6 1,-3 4-1,5-3 0,2 1-353,2-1 0,0-4 0,-5 3 1,2-2-866,3 1 0,-3-1 300,3-3 1010,2-1 0,6-17 0,8-4 0</inkml:trace>
  <inkml:trace contextRef="#ctx0" brushRef="#br0" timeOffset="56">7077 10443 7841,'0'-13'0,"-6"1"0,-2-1 792,2 6 0,-1 1 0,4 7 1058,-1 4-1733,0 2 1,-1 7 0,0 3 0,-1 6 0,-1 4 0,1 4 0,-1 0-134,0 0 1,0 3 152,-2-4-287,-2 5 1,5-8 0,-2 3 0,2-5-1,2-3-492,0-5 394,0-3 1,5-8-367,3-6 483,3-6 1,2-13 0,1-3 0,2-7 0,4-5-136,0-2 1,2-4 223,-1-3 0,1-1 1,-2-4-1,1 2 44,-1-3 1,-2 4 156,-1-2 0,-2 12 674,-3 1-77,4 11 1,-9 12-275,5 11 1,-5 11 46,1 10-400,-2 9 0,-1-1 1,2 5-1,1 0 1,-1 0-78,-2 0 0,-1-5-89,0 5 1,2-1-97,2 1 0,-3-3 0,4-5 1,-3 1-606,3 2 0,-2-6 88,5 2 0,-4-8 105,5 0-498,-6-8 1,8 1 1042,-3-6 0,-2-28 0,0-11 0</inkml:trace>
  <inkml:trace contextRef="#ctx0" brushRef="#br0" timeOffset="57">7039 10634 7841,'-9'-4'0,"1"0"0,0-6 871,0 1 1,2 2 23,6-1-810,0-1 0,3 2 0,4 2 0,7 0 0,5 1-91,3 1-213,8 2 1,-1 1 0,5 0 0,0 0-1,0 0-1506,0 0 1725,-6 5 0,26 14 0,0 8 0</inkml:trace>
  <inkml:trace contextRef="#ctx0" brushRef="#br0" timeOffset="58">7370 10775 7861,'0'-20'0,"1"1"669,4 7-396,-4 5 1,10-3-1,-2 4 1,2 0 0,2 1-1,0 2 1,0 3 968,-1 4 0,0 5-1336,-4 8 0,-1-2 1,-4 5-1,1 0-148,-1 0 1,-1-1 15,-2 3 228,-6 2 1,-1-6-1,-6 3 1,2-2-1,1-4 1,1 0-1,1-4 394,1 0 452,-5 1 135,11 0-649,-5-5 0,12-1 0,4-7 1,6-2-462,5-1 1,3-5-142,1 5 0,1-5-124,-1 5 1,1-2-1,-1 4 1,-1-3-637,-2 3 1,-2 0 337,-3 2 1,-8-1-854,4-4 1543,-3 4 0,-31 1 0,-9 7 0</inkml:trace>
  <inkml:trace contextRef="#ctx0" brushRef="#br0" timeOffset="59">918 12483 7780,'0'-13'0,"0"1"43,0-1 0,-1 0 1,-2 0-1,-1 1 1,1-1 663,1 0 58,2 6-620,-5 1 1,3 16-1,-2 5 1,3 3-127,1 5 1,-2 6 0,-1 5 0,-1 3-26,1 1 0,2 5 0,1-1 0,0 0-38,0-3 1,0-2 0,1-1 0,2-4-90,1-1 1,6-7-1,-1-7 1,2-4 54,2-4 1,0-4 0,-1-6 0,1-3 76,0-5 1,0-8 0,-1-6 0,1-5-21,0-6 0,0-3 0,-1-1 0,0 1-124,-4 3 1,4 0 116,-4 9 75,-2-4 0,5 19-31,-2 6 0,-4 7 0,1 18 0,-2 2 3,0 1 0,5-3 3,-5 0 1,6-1-17,-1 2 1,2-4 0,2-5-1,1-2-9,3-2 1,-2-4-7,7-5 1,-5-5 240,4-4-199,-6-8 1,4-4-1,-5-9 1,0-4 0,0-3 208,-2-1 1,-7-6-98,4-3-49,-6 3 1,2-4 0,-6 6 0,-3 2 0,-5 5 234,-2 5 1,-2 9-201,0 4 0,1 7-297,-1 1 1,0 6-1,2 1-633,2 4 1,-1 5 226,6 6 1,0 0-55,4 0 1,1 4 625,4 0 0,7 45 0,8 7 0</inkml:trace>
  <inkml:trace contextRef="#ctx0" brushRef="#br0" timeOffset="60">1709 12930 7788,'8'-2'-49,"1"-2"-10,1-5 61,-5 4 0,5-7 0,-6 4 212,-1-3-32,4-2 0,-5 4 253,2 1-331,-3-1 0,-2 2 0,-2 2 0,-3 0 199,-1 1-251,5 0 1,-10 4-1,4 0 1,-5 1-1,-3 3 1,-1 5 105,2 2 0,1 8-137,1 2 1,0 3-1,0 2 1,1 0 35,-1 4 0,2 1-46,2 3 1,3 3 0,6-4 0,0-1-29,0-2 1,2-4-45,2-5 0,3-1 120,6-3-78,5-9 0,-4 4 1,5-12-1,-2 0 0,1 0-187,2 0 1,0-6-199,1-3 0,-1-2 96,-3-2 0,-3-4 0,3 0 0,-3 0-472,-1-1 0,-4 4 780,-1-3 0,-16-9 0,-1-1 0</inkml:trace>
  <inkml:trace contextRef="#ctx0" brushRef="#br0" timeOffset="61">2397 12381 7874,'0'-8'682,"2"1"-421,2 1 0,-1 0 0,7 3 0,2-1 0,4 1 0,1 1-387,1-3 1,1 4-198,2-3 0,2 2 1,-5 2-1,2-1-512,3-3 1,-5 2 834,-1-2 0,-31 19 0,-9 7 0</inkml:trace>
  <inkml:trace contextRef="#ctx0" brushRef="#br0" timeOffset="62">2397 12649 7874,'-7'-6'-89,"1"5"397,6-5 0,2 2 1,4 0 366,6 1 1,2-3-392,8 2-396,-1-6 1,4 7 0,1-4 0,-1 0 0,2 0 111,3-3 0,20-7 0,9-3 0</inkml:trace>
  <inkml:trace contextRef="#ctx0" brushRef="#br0" timeOffset="63">3672 11999 7801,'0'-13'-107,"0"0"1,0 0 0,0 1 0,0-1 0,0 0 1119,0 0 0,0 5 383,0-1-1168,0 7 1,0-3 0,0 10 406,0 3-564,0 9 1,-4 2-1,0 5 1,1 0-1,2 3 455,1 0-583,0-1 0,0 0 0,0 1 0,0 1 0,0 2 0,0-3 0,0-3-534,0-3 1,0-1 390,0 1-8,0 3 0,0-9 1,0 2-1,0-3-1345,0-2 682,0-4 0,0-1 871,0-3 0,-17-20 0,-5 1 0</inkml:trace>
  <inkml:trace contextRef="#ctx0" brushRef="#br0" timeOffset="64">3417 12572 7804,'9'0'1523,"-1"0"1,-2-4-958,7 0 1,-2-2 42,10 2-569,1 3 1,9-11 0,3 5 0,4-1 0,3-1-167,2-1 1,-1 3 0,-5 0-1,-3 1-868,-4 4 1,-8 0 518,0 2-1327,-7 0 1802,4 6 0,-29 18 0,-6 10 0</inkml:trace>
  <inkml:trace contextRef="#ctx0" brushRef="#br0" timeOffset="65">3558 12955 7811,'-6'-7'0,"-3"3"0,-1-3 259,2-2 0,-3 2 0,4-1 0,-1-2 200,4-2 0,4 0-372,4-1 0,-1 4 1,6 2-1,2 2 417,5 2 0,-1 1 137,7 2-622,-7 0 0,4 2 1,-7 3-1,1 7 0,-2 5 1,-2 1-1,-5 3-731,-2 3 0,-2-1 0,-2 7 0,-4-2 149,-6 2 0,-1-3 282,-4 3 207,-3-3 0,5-3 0,-5-2 0,1-3 0,4-4 1494,1-3-415,1-8 0,4 2 1165,1-6-1878,5 0 1,7-5 0,10 0-1,5-2-320,3-3 0,7 3-748,1-2 1,5 1 306,-1-5 1,0 0 0,3 0-1,2 1-753,1-1 1,0-4 493,-2 0 0,0-2 728,1 2 0,16-25 0,-25 15 0,-1 0 0</inkml:trace>
  <inkml:trace contextRef="#ctx0" brushRef="#br0" timeOffset="66">4578 11897 7823,'-5'-13'172,"0"2"372,-2 2 0,4 9 1,-1 9-1,2 3 636,2 5-1090,0 9 0,0 2 0,0 6 0,0 2 0,0 0 19,0 3-176,0-1 0,0 3 1,-1-1-1,-2-5 1,-1-2-1,1-5 1,1-1-392,2-2 1,0-9 346,0-3 0,0-10 0,0-3 92,0-7 1,0-6 0,0-4-1,-1-6-26,-3-5 1,2-5 0,-2-5-1,3-2-241,1-2 0,1-4 210,3-5 39,-2 6 1,8-3-1,-5 5 1,2 2-1,3 2 72,2 0 1,0 8 0,1 7 0,0 9 229,0 5 0,1 7-120,3-1 0,-7 6-45,2 3 0,-2 6 0,3 0 0,0 5 5,0 0 0,-6 2-168,-3-1 1,2 4 128,-2-4-92,0 6 0,-8-3 1,-2 5-1,-1 1 1,-3-2-220,-1-3 0,-2 3-44,0-3 1,1-2-245,-1-2 65,0 3 1,2-10-1,1 4 468,1 1 0,18-13 0,-1 2 0</inkml:trace>
  <inkml:trace contextRef="#ctx0" brushRef="#br0" timeOffset="67">4896 12419 7823,'0'8'1666,"0"3"-1111,6-10 1,-3 5-294,5-6 0,-3 0 0,3 0 1,1-1-47,-2-4 1,4-3-1,-4-8 1,2-2-36,-1-2 0,-5 0 0,1-3 0,-2 4-23,-2 0 1,0 2-1,-2 4-36,-2 1 1,-3 5 8,-6 2-489,0 10 1,1 2 0,0 5 0,2 3 0,2 0 0,-1 2 0,2-1-843,3-2 0,3-1 1200,1-1 0,45-10 0,12-4 0</inkml:trace>
  <inkml:trace contextRef="#ctx0" brushRef="#br0" timeOffset="68">6503 12164 7459,'0'-8'538,"0"-1"0,0 5-53,0-4 0,0 3 18,0-3 0,-1 5 0,-4-1 0,-3 4-151,-3 4 1,-6 3-258,0 6 0,-2 1 1,4 3-1,-2 3 95,1 0 1,2 4 132,1-3-435,6 3 0,-3 2 0,6-2 0,1-2 0,1-2-367,2-1 275,6-2 1,5-6-1,8-2 1,1-5-1,2-3 1,4-2-1,4-5-1555,4-7 1759,-3-5 0,8-21 0,4-10 0,2-3 0,-1 1 0</inkml:trace>
  <inkml:trace contextRef="#ctx0" brushRef="#br0" timeOffset="69">1084 14613 7928,'7'-20'-132,"-3"3"1,-2 3-1,-2 1 1,0 0-1,0 0 1,0 1 843,0-1 0,0 0 237,0 0-714,0 6 1,-5 3 155,1 8-379,0 9 1,4 3 0,0 6-1,0 4 1,0 4 0,0 2 0,0 4 31,0 0 0,4 3 0,0-1 1,-1 0-96,-1 0 0,-2-1 0,1-3 1,2-4-89,1-3 0,5-7 50,-5-3 99,6-3 0,-3-7 1,6-4-1,-1-6 1,1-7-1,0-5 14,0-7 0,1-7-75,3-5 1,-3 1-1,3 0 1,-3 2-79,-1 3 0,-2 7 120,-2 4 1,2 4 0,-2 4-23,2 5 0,-3 8-23,1 5 0,-1 6 235,5 2 0,0 6 0,0-2 1,-1 2-70,1-2 1,0-2-98,0-7 0,4 0-2,0-4 0,1-2 1,-1-6-1,3-3 109,0-5 0,2-11-29,-5-11 1,2-9 322,-2 0-290,-9-7 1,8 0-1,-12-6 1,-1-3 0,-2-5 13,-1-2 0,-5 8-41,-4 3 0,-4 14-94,-4 3 1,3 12-1,-3 5 1,3 4-61,1 4 0,5 9-732,-1 9 0,5 4 413,-4 4 0,5 2 1,-1 7-1,2 1-388,2 3 0,0-2 762,0 6 0,34 23 0,-13-24 0,1 0 0</inkml:trace>
  <inkml:trace contextRef="#ctx0" brushRef="#br0" timeOffset="70">1964 14931 7960,'-2'-15'-471,"-1"2"0,-1 2 1339,1-1 1,2 7-559,1 5 1,0 5 0,0 10 0,0 2 0,0 4 0,0 3-195,0 1 0,0 1-235,0-1 0,4 1 1,0-2-1,1-1-269,0-2 0,-3-4 0,3 3 0,0-2-358,-1-2 1,2-2 0,-4-1 745,3-1 0,5-4 0,-15-54 0,4-18 0</inkml:trace>
  <inkml:trace contextRef="#ctx0" brushRef="#br0" timeOffset="71">1887 15033 7960,'-6'-11'0,"-1"1"1,-1 2 100,-1-2 0,7-2 107,-3 0 1,11 5 69,7 2-212,-1 4 0,13 1 1,-4 0-1,4 0 1,4 0-64,0 0-10,1 0 0,-2 0 0,-1 1 0,-2 4 0,-1 3-37,0 3 1,-4 2 0,-5 0 0,-5 0-226,-6-1 0,-2 5 185,-2 0 1,-6 5 87,-2-5 1,-9 5-1,-6-2 1,-5 1 63,-7 1 0,3-2-84,-2 1 1,6-3 32,-2-5 1,7 0-1,3-1 1,2 0 139,2-4-125,8 4 0,4-11-1563,8 3 1531,3-2 0,34-31 0,7-6 0</inkml:trace>
  <inkml:trace contextRef="#ctx0" brushRef="#br0" timeOffset="72">2678 14574 8008,'-13'-5'1197,"0"-4"1,8 4-989,5 0 0,5 4 0,8 1 0,1 0 296,3 0-481,3-6 1,7 5 0,1-3-1,2 1 1,-2 0-696,-1-1 29,-1-6 0,2 8 0,-1-2 1,-4 3 641,-4 1 0,-36 17 0,-12 4 0</inkml:trace>
  <inkml:trace contextRef="#ctx0" brushRef="#br0" timeOffset="73">2690 14817 8008,'-12'0'0,"3"0"0,1 0 84,-1 0 0,4 0 0,5 0 1,7-2 219,4-2 1,7 3 0,5-5 0,4 0-646,3-2 0,5-4 0,-1 0 341,3-1 0,2-3 0,6-4 0,2 0 0,0-1 0</inkml:trace>
  <inkml:trace contextRef="#ctx0" brushRef="#br0" timeOffset="74">4272 13771 7995,'0'-18'66,"0"3"1,0-2 0,-2 3 0,-1 2 551,-1-1 1,0 7-1,4 6 18,0 7 0,0 10-397,0 4-138,0-2 0,4 9 0,0-1 0,1 3 0,-1 1 2,0-3-290,0 5 0,-2-6 0,1 3 0,2-3 0,1-2 0,0-1 0,-2-1-545,2-2 1,-4-4 216,7 4 7,-6-11 0,4 6 1,-4-10 507,1 1 0,-17-5 0,-8 4 0</inkml:trace>
  <inkml:trace contextRef="#ctx0" brushRef="#br0" timeOffset="75">4029 14421 7995,'-12'0'0,"-1"0"0,0 0 351,0 0 1,5 0 458,-1 0 1,8 0-94,1 0 1,11 0-561,10 0 1,5-5 0,4-4 0,4-4-32,3-4 0,2 2-419,4-6 1,1 5 92,2-1 0,-2-1 0,-5 1 0,-1 1-700,0 2 0,-7 7 255,-5 3 0,-2 4 60,-7 4 585,-6 3 0,-22 27 0,-12 13 0,-2 2 0,1-1 0</inkml:trace>
  <inkml:trace contextRef="#ctx0" brushRef="#br0" timeOffset="76">4272 14804 7995,'-6'-13'0,"-3"0"0,4 1 424,1-1 1,2 0-137,2 0 0,6 1 1,2-1-1,4 0 158,0 0 1,3 6-357,2 3 1,-3 3-1,3 1 1,-3 0-48,-1 0 0,-1 7-620,1 5 440,-6 1 0,-1 10 1,-6-5-1,0 4 0,-2 3-152,-2 3 0,-4 4 0,-8-4 0,-2 3 87,-2 2 1,3-5 91,-4 2 0,5-8 1001,-1 0 0,1-7 340,-1 2-859,9-8 1,-2-4-346,14-5-75,9-5 0,7-2 1,7-6-1,1 0 0,3 0-193,2 1 1,-1-1-13,2 0 1,3 0-221,-3 1 0,3 2 0,1-2 473,1-2 0,16-18 0,4-2 0</inkml:trace>
  <inkml:trace contextRef="#ctx0" brushRef="#br0" timeOffset="77">5139 13605 7972,'-2'-11'0,"-1"1"0,-1 2 408,0 5 0,4 3 1,0 10-1,1 5 1,2 8-1,3 5 1,-1 6 760,1 3-1153,4 1 1,-7 5-1,4 1 1,-1 0-1,-2 0-197,2-3 128,-5-2 1,9-3 0,-6-5 0,-1-7 0,-2-4-164,-1-5 1,0-7 0,0-8 0,0-9 136,0-7 0,-4-5 51,0-9-28,-6-2 1,7-6-1,-4-2 1,1-1-1,4-3 1,0 0 0,2-1-190,0-1 235,0 5 0,0-1 1,0 8-1,0 4 0,2 3 146,2 2-134,3 5 0,6 1 0,-1 8 0,1 2 1,1 5-156,3 3 1,-1 1-1,4 0 1,0 1-218,-1 3 0,-3 1-92,1 7 1,-3-2 461,-1 7 0,-12 37 0,-2 9 0</inkml:trace>
  <inkml:trace contextRef="#ctx0" brushRef="#br0" timeOffset="78">5228 13873 7972,'-13'-13'0,"5"5"316,-1-1-136,6 7 0,-1-4 1,8 4-1,6 0 240,6-3 0,4 0 0,7 2 0,2-3-988,5-1 0,3 0-292,1-1 1,1-4 859,-1 4 0,6 2 0,1 0 0</inkml:trace>
  <inkml:trace contextRef="#ctx0" brushRef="#br0" timeOffset="79">5636 14077 7994,'-7'19'0,"-3"-4"14,6 6 1,-1-5 0,5 1-102,0-3 0,6-5 635,3-1 0,2-5 0,2 1 0,1-2 469,3-2 0,-3-6-889,3-3 0,1-3 0,-1-5 0,-2-5 58,-5-2 0,-1-1-108,-4-1 0,-1 1 1,-4 1-1,-1 3-85,-4 4 1,0 1 29,-4-1 0,-4 7-141,1-3 1,-1 9-1,-4 0 1,3 2-620,1 2 0,4 6-1526,1 3 2263,5 8 0,9 31 0,8 13 0</inkml:trace>
  <inkml:trace contextRef="#ctx0" brushRef="#br0" timeOffset="80">7153 13720 8004,'0'-13'0,"0"5"8,0-1 1,0 1 0,0-5-1,0 0 1085,0 1 1,0 3-396,0 1-650,0 5 30,6 3 0,-5 7 0,5 7 0,-2 3 0,1 3 0,-1 1 0,0 0-137,0 2 1,5 1 0,-5 2 0,-1-2-158,-2-3 1,4 2 0,-1-5 0,-1 0-167,-2 1 0,-1-2 0,0-4-1381,0-1 1763,0 1 0,-11-40 0,-3-10 0</inkml:trace>
  <inkml:trace contextRef="#ctx0" brushRef="#br0" timeOffset="81">7064 13784 8020,'0'-13'45,"0"0"1,0 1-159,0-1 0,6 1 0,2 3 1,5 1 259,4 3 0,3-4 0,5 5 0,1 1 199,-1 2 0,6 1 0,2 0 0,1 0-215,0 0 0,-6 4 0,1 2 1,-5 1-42,-3 3 0,-11 1 0,-1 3 0,-7 2-125,-2 1 1,-7 1 0,-5-2 0,-10 2-180,-6 2 0,-5 0 251,-5 1-269,0 3 1,0-5-1,1 2 1,3-3-1,4-1 232,3 0 0,7 0 0,2-4 0</inkml:trace>
  <inkml:trace contextRef="#ctx0" brushRef="#br0" timeOffset="82">3047 12381 6280,'-7'0'201,"2"0"64,5 0 1,-2 0 0,-2 0 96,-4 0-276,2 0 40,0 6-10,6-5-101,0 5 1,2-6 0,2-1-1,4-2 1,4-2 0,0 1-5,1-1 0,4 2 0,0-4 0,0 0-13,2-1 1,-5 4 0,3-3 0,-3 1-23,-1 4 0,0-1 0,-1 0 72,1-1 37,-6-1-84,-1 5 1,-9 0-1,-4 2 1,-6 1 0,-2 2-1,-2 2 16,-1 3 0,-4 2-11,1 0 1,-2-3-1,0-1 1,2 1 119,-2-2 0,3 3-113,-1-6 1,6 5 194,-2-5 0,2 2 72,3-2-203,5-3-34,1 5-39,6-6 0,6-4 1,2-2-1,5 0 1,2-1-144,2 0 1,5 3 142,-5-5 0,4 2-15,-4-1 1,6-2 0,-4 4 0,1 1 26,-3-1 0,2 2-13,-2 4 1,0-5 14,-4 1 0,-1 0 31,1 4-256,-6 0 204,-1 0 0,-12 6 1,-1-4 0,-6 6 0,-1-1 0,-1 0-7,-3 3 0,-3-3 25,4 1 0,-5-1 9,0 2 1,4 1 0,-1-6 0,2 0 380,0 2-96,0-5-155,5 5-106,-1-6 0,7 0-58,6 0 0,6-4-1,7-1 0,-1-3 1,1 2-1,0 1-32,0-1 1,-1-3 7,1 5 0,4-1 13,0 0 1,-4 4 0,-5-3 0,1 1 17,-2-1-509,4 2-741,-4-4 1253,6 6 0,11-28 0,3-7 0</inkml:trace>
  <inkml:trace contextRef="#ctx0" brushRef="#br1" timeOffset="83">11527 15352 24575,'0'0'0</inkml:trace>
  <inkml:trace contextRef="#ctx0" brushRef="#br2" timeOffset="84">5712 11909 7950,'0'-12'-256,"0"-1"1,-1 2-1,-2 1-138,-1 1 1000,0 6 0,2-7-35,-2 6 1,3 1-380,-4 8-139,4 2 0,-3 5 1,-1 1-1,3 1 1,0 3-1,2 5 1,0 2 17,0 1 0,0 1 0,0-1 0,0 2-64,0 3 1,0-3 0,2 3 0,0-5 33,3-4 1,3 3 0,-2-4 0,1-1-153,3-7 1,-3 0 152,1-8-69,1 6 0,4-9 1,-1 2-1,0-6 1,-2-5-1,-2-5 1,2-4-85,1-4 1,2-3 51,0-2 1,-5-4-1,0-1 1,-1-1-42,0-4 0,-4 5 85,1 1 0,-3-1 0,-1 3 0,2 2 239,2 4 188,-3 6-249,5-2 0,-6 12 1,-1 6 37,-4 7 0,4 6-69,-3 4 1,2 4-37,2 9 1,0-2 0,0 5 0,0-2-71,0-3 1,0-1 3,0-1 0,0-2-69,0-3 0,6 0 0,2-7 1,4-4-443,0-3 0,1-2 228,0-5 1,4-12-129,0-5 0,4-5 0,-4-5 381,-1-3 0,4-31 0,-10 24 0,-1 0 0</inkml:trace>
  <inkml:trace contextRef="#ctx0" brushRef="#br2" timeOffset="85">6478 13414 7965,'0'-8'0,"0"-1"0,-2 5-50,-2-5 0,2 1 0,-2-5 1,3 0-1,1 1 780,0-1 1,0 4-217,0 1-28,0-1 75,0 2-596,0 2 1,0 6 0,0 5-1,0 6 1,0 8 0,0 4-1,0 3 82,0 3 1,0 3 0,0 3-1,0-2-58,0-4 1,1-3-1,2-1 1,3-1-54,1 1 1,1-7 0,5-2 0,0-4 52,0-4 0,4-4 0,1-5 0,0 0 41,1 0 0,-1-10-140,-1-2 89,-3-4 0,9-2 0,-6-4 0,-1-2 0,-2 0-29,-1 3 0,-5-5 0,1 2 0,-1-4-87,-1 0 0,-1 5 94,-6 2 1,0 0 253,0-5-98,0 6 1,0 2 340,0 5-287,0 6 1,-4 3-125,-1 8 0,1 3 0,4 7 0,-1 2 209,-4 1 0,4 5-161,-3 0 1,2 2-134,2 1 12,0 1 1,6-5 0,1-1 0,2-2 0,-1-1-83,2 2 1,1-9-272,2 2 1,0-7 45,0-1-48,5-3 0,-2-1 1,3-1-1,1-3 0,-1-6 385,-1-6 0,5-26 0,-3-12 0</inkml:trace>
  <inkml:trace contextRef="#ctx0" brushRef="#br2" timeOffset="86">26854 11884 7877,'-6'-7'-207,"5"-4"1,-5 3 0,2 0 0,-2 1-323,-1 1 628,4-4-105,-8 9 0,9-6-15,-2 3 44,3 2 27,1-4 1,0 5 9,0-3 1,0 1 0,1-4 95,3 1 1,-2 1 0,3 0-61,1-3 0,-5 1 4,4-2 509,-4 6 1,3-8 2,1 3-446,-1 2 1,0 2-1,0 8 23,-1 4 0,-1 9 0,-2 5 0,0 2-105,0 1 0,0 2-3,0 3 0,0-3-124,0 3 1,4-4 0,2 0 0,1-1-81,3 1 0,2-8 150,5-5 0,-1-2-61,5-6 16,0-1 1,3-10 0,-1-4 0,-2-5 0,1-6-182,-3-4 0,4-6 116,-6-3 0,4-3-322,-4-1 411,0 0 0,-8 0 0,-1 1 0,1 3 0,-2 6 199,-3 5 13,-2 4 1,-4 8 605,-2 3-628,3 2 0,-9 12 0,5 4 0,1 4 0,0 4 209,0 2 1,-5 1-406,5 5 1,-5 3 164,5 1-301,0 0 1,2-5-1,0 1 1,-3-1-1,3 0-125,0-4 0,2 3-359,0-3 1,2-2 11,2-2-64,3-3 1,6-2-1,-1 1 672,1 0 0,40-17 0,9-5 0</inkml:trace>
  <inkml:trace contextRef="#ctx0" brushRef="#br2" timeOffset="87">27478 12011 7877,'-7'0'616,"0"0"-249,3 0 0,3 2 439,-4 2-722,4 3 0,1 6 0,0 0 0,0-1 0,0 1-17,0 0-575,0 0 1,4-1-1,0 1 1,1-1 507,0-4 0,14-8 0,8-7 0</inkml:trace>
  <inkml:trace contextRef="#ctx0" brushRef="#br2" timeOffset="88">27466 12037 7877,'0'-13'0,"0"0"311,0 1-23,0-1 0,0 0 0,1 0 0,3 2 1057,5 3-1218,2 2 1,6 6 0,2 0 0,-1 0 0,0 0 54,-2 0 1,-2 6 0,-1 2-1,0 3-101,-1 2 0,-4 0-240,-4 0 0,-3-1 1,-1 1-1,-1 1-427,-3 3 1,-4-2 355,-4 2 0,-2-3-163,-3-2 327,2 1 1,-7 3 0,5-2-1,1-3 1,2-1-89,1-3 1,0 0 41,1-2-661,-1-4 203,0 5 570,6-6 0,13-12 0,8-2 0</inkml:trace>
  <inkml:trace contextRef="#ctx0" brushRef="#br2" timeOffset="89">27682 12024 7864,'2'-13'-118,"1"1"0,1-1 602,-1 0 1,-2 5 0,-1-1-129,0-1 0,-1 5 1,-3 0-96,-5 4 1,-2 1-257,-2 0 1,0 6 0,-1 2 0,-2 3 177,-1 2 0,-4 6 3,4 2-139,-5 3 1,6 1 0,-4 2 0,2 2 0,2 0 0,3 0 0,5-2 20,4-2 1,2 1-267,2-1 97,0-5 0,6-2 1,2-5-1,5-1 1,4-4-89,4-4 0,8-2 1,0-2-1,1-2-92,1-2 1,-4-4 84,3-9 0,-3 2-13,-2-2 0,0-1 1,-4 1-1,-6 1-66,-5 2 1,0 1 468,-6 1-85,1 5 0,-11 1 1,-4 6-1,-4 0 35,-3 0 1,-6 1 27,2 4 0,-3-3-126,-2 7 69,1-6 1,-1 4-1,2-4 1,2 1-1,2-1 198,1-2 1,-2 3-211,4 1 1,0-1 22,4-4-73,6 0 1,-3-6 0,6-2-1,1-4 1,2-2-22,1-3 1,6-1-92,2-3 0,5-3-117,4 2 0,-2 0 0,7 0 0,-1 5-122,-1 3 0,4 1 182,-3 1 1,-1 0-15,1 4 1,-5 2 0,1 6-376,-3 0 231,-1 0 1,-6 2-118,-3 2 391,-8-3 0,-43 39 0,16-19 0,0 0 0</inkml:trace>
  <inkml:trace contextRef="#ctx0" brushRef="#br2" timeOffset="90">28180 11744 7864,'1'-9'1096,"3"1"-709,5-2 1,1 3-1,0 0 1,-2 1-1,2 3 1,3 2-402,4 1 0,-3 0-172,3 0 0,1 0 1,-1 0-1,-1 0-1614,-2 0 1800,-1 0 0,0 5 0,-1 2 0</inkml:trace>
  <inkml:trace contextRef="#ctx0" brushRef="#br2" timeOffset="91">28129 11909 7864,'-9'0'0,"1"0"0,3 0 2905,-3 0-2433,5 0 0,-1 0 0,10 0 0,5 0-522,4 0 1,8 0-1,-2 0 1,5 0-2550,4 0 2599,-3 0 0,13-13 0,7-8 0,2 0 0,-1 0 0</inkml:trace>
  <inkml:trace contextRef="#ctx0" brushRef="#br2" timeOffset="92">29187 11693 7864,'0'-13'-83,"4"-4"0,1 0 0,-3 0 0,0 0 0,-2 0 8,0 1 0,-2 4 0,-2 2 1,-6 3 519,-5 1 1,-1 2 0,-5 5-1,-2 3-41,-1 5 0,-6 8-312,1 4 1,-5 5-1,4 2 1,3 2 45,4-2 0,1 3-123,5-1 24,5 0 1,2-6 0,6-2 0,3-2-1,3-3-269,7-5 198,2 0 0,9-10 0,4 2 1,5-5-1,0-6 0,1-8 1,1-4-136,2-8 0,-3 0 148,4-7-3,-6 0 0,3-10 0,-5-4 0,-1-5 0,-1-4-4,-3-1 0,-4 5-19,-8-3 296,-3 15 0,-6 2 0,-2 14 279,-2 10 0,1 12-196,-5 12-273,-1 2 0,1 9 0,0 4 1,1 6-1,2 2 76,-1 4 1,0 0-308,2 3 1,3-1-79,-4 0 1,4 0-1,1 1 1,1-2-387,4-3 0,2 0 367,6-9 1,-1 2 25,1-10 0,4-6 0,1-6 0,2-5-95,3-5 1,1-3 108,2-9 0,-1-7 238,1-6 0,-5-5 1,-1 2-1,-1 0 125,1 4 0,-6 7-105,-1 5 0,-4 5 162,-5 3 0,-4 5 1,1 9 199,-3 8 1,-8 6-147,1 6 0,3 1 56,2-1-462,-3-5 0,6 3 0,-4-5 1,4 1-1,2-1-1656,4-2 1815,2-8 0,51-48 0,-23 12 0,-1 0 0</inkml:trace>
  <inkml:trace contextRef="#ctx0" brushRef="#br2" timeOffset="93">29735 11399 7864,'-18'-5'0,"2"-1"-38,-5-2 1,4-2 0,-3 5-226,2 3 479,6 0 1,7 4-1,6 2-721,3 4 1,4 4 104,4 0 400,7 7 0,46 6 0,-24-8 0,0-1 0</inkml:trace>
  <inkml:trace contextRef="#ctx0" brushRef="#br2" timeOffset="94">29978 11463 7864,'-13'0'0,"0"0"0,-1 0-80,-3 0 0,3 0-400,-3 0 754,-3 0 1,6 6-1,-3 1 1,3 1-1,1 1-71,0 1 1,5 1 0,1 2 0,1 0-413,3-1 1,3 1-66,4 0 0,8 0-289,5-1 439,5 1 1,-2-4-1,6-2 1,-2-2-1,0-2-105,1-1 0,-6-1-5,6 3 373,-8-2 0,3 3 0,-6-3 0,0 1 1595,-2 1-1160,-8 6 1,-4-4-168,-9 2 1,-8 3 0,-2-4 0,-3 2-6,1-1 0,0 1-501,-5 4 1,1-2 47,-1-2-275,1 2 1,5-8 0,2 4 0,1-2-2211,0-2 2536,5-1 0,35-19 0,12-5 0</inkml:trace>
  <inkml:trace contextRef="#ctx0" brushRef="#br2" timeOffset="95">30156 11501 7864,'0'-12'0,"6"5"0,-3 2 1333,5 10 1,-4 3-68,5 9-1066,-6 9 1,7 6 0,-5 8 0,1 1 0,1 3 36,0 1 0,-4-2 0,1 3 1,-2 3-169,-2 0 1,4-3-345,0-4 1,0-8 0,-4-6-1,0-5-1727,0-6 1642,0-8 1,0-5 216,0-8 0,0-9 1,0-8-1,0-5 2,0-4 1,0-2-20,0-7 1,0-4-52,0-4 141,6-3 1,-3-1-1,5 0 1,2 0-1,2 0-5,0 0 0,5 6 69,0 2 0,5 15 149,-5 7-100,0 5 1,0 9-1,0 4 1,-2 6-1,1 6 436,1 2 1,-3 6-93,3 0 0,-4 6-216,-5-2 1,-1-1 0,-4-1 0,1 1-69,-1 0 0,-7 0 7,-5 1 0,-3-1-233,-5-3 1,-3-3-1,-6 3 1,1-3-337,-1-1 0,1-6 39,-1-2 0,5-4-555,0-1 723,5 0 1,-2-1 0,7-4 251,2-3 0,20-38 0,11-9 0</inkml:trace>
  <inkml:trace contextRef="#ctx0" brushRef="#br2" timeOffset="96">30692 11195 7864,'0'-7'0,"0"2"0,0 5 0,0 5 827,0 4-383,0 8 1,0 3-1,0 7 1,0 2-1,0 5 3,0 3 0,0 3 1,0 1-1,0 3-1707,0 1 1,0 0 752,0 2 1,1-8 506,3-10 0,54-36 0,-19-1 0,-1-1 0</inkml:trace>
  <inkml:trace contextRef="#ctx0" brushRef="#br2" timeOffset="97">31112 11399 7864,'-1'-12'82,"-3"-1"1,-3 2 183,-6 2 0,0 3 61,0 6 1,-1 0 0,-1 0 0,-2 0 465,1 0 1,-2 10-564,1 3 1,-5 4 0,4-1 0,0 2-64,-1 2 0,2 1-262,4 5 11,1-1 1,3 1 0,2-2 0,1-2 0,4-2-274,0-1 0,2-2-24,0-5 141,6-4 0,5-3 0,8-5 1,-1-1-1,2-3-384,0-5 1,1-4 376,4-4 1,1-3 168,-1-5 0,1-5 0,-1 0 1,0 2 233,-4 1 1,-3 3-53,-5 3 0,0 2 573,-1 7 10,-4-1 0,-3 11-202,-5 7 1,-5 10 16,-4 7-465,3-4 0,-4 6 1,5-3-1,-1 2 1,0 0-351,4-2 1,0-6 96,2 2 1,0-2-107,0-3 1,6 1 0,2-2-1,4-2-1866,0-5 2188,7-2 0,23-42 0,-15 15 0,0 0 0</inkml:trace>
  <inkml:trace contextRef="#ctx0" brushRef="#br2" timeOffset="98">31520 11323 7863,'-8'-4'0,"-1"-1"-5,1-5 1,-5 9 0,0-3 0,1 2 887,-1 2 0,0 2-505,0 2 0,1 5 0,-2 8 0,-2 2 166,-1 1 0,0 6-404,4-1 1,5 1 0,1 3 0,1-2 70,3-1 0,2-1-438,1 1 154,5-1 0,2-5 1,8-3-1,2-4 1,5-4-472,7-5 0,-1-3 139,6-1 1,-1-7-1,2-4 1,-1-6-108,1-3 1,-2-7 37,1-7 0,-1-3 319,1-1 1,-3 0 0,-6-1 0,1 3 187,-1 2 1,-9 4 830,-3 9-555,-9 2 1,-4 12 0,-9 3-1,-3 2 330,-5 2 0,1 10-211,-5 3 1,1 4-342,-1 0 1,-2 1 0,6 5 0,1-3-203,2-2 1,3 4-50,2-5 1,-1 4-33,6-4 0,0 4 0,4-4 1,1-1-519,4-2 0,7-3-172,10-2 1,2-4 522,1-5 1,5 0 0,1-1 362,2-3 0,-1-14 0,4-5 0,4-5 0,1 0 0</inkml:trace>
  <inkml:trace contextRef="#ctx0" brushRef="#br2" timeOffset="99">32107 11425 7856,'-13'13'0,"1"-1"0,-5 3-134,0 2 1,0-3 346,4 3 0,4-5 1,2-2 1252,2-1-990,0-6 0,5 0-180,0-12 1,6 1-170,2-9 0,8-3-172,1-2 130,0-2 0,1-1 0,2 1 0,2 1 0,-3 3-553,0 2 0,-1-3 183,-1 4 1,-3 1 202,3 8 0,-2 2 1,-3 6 286,1 0 0,-6 10-158,-3 3 0,-2 8 1,-2 0-1,0 3-47,0 2 1,0-2 60,0-3 0,0-3-97,0-5 0,0 0 0,1 0 1,3-2 5,5-3 1,2-2-9,2-6 1,1-6-37,3-2 1,-1-5 0,5-2 0,2-4-56,1-1 1,1-5-39,1-5 1,-1 0 12,1 5 157,-1 5 1,-5 2-1,-3 5 1,-3 2 201,-1 2 0,-6 5 31,-3 8 0,-2 3-66,-2 6 0,0 4 1,0 1-1,0 1 60,0-1 1,0-1-424,0-4 1,0 4-1,0 0-52,0-2 1,5-6 87,4-5 0,2-2-107,2-2 1,1-2 0,2-2 0,2-5-181,2-2 1,0-7 329,1-4 0,3-2 143,-2-1-37,-4-1 0,5-3 0,-6-1 0,-2 3 0,-2 4 241,-5 6 0,-2 3 388,-6 1-290,0 6 1,-7 3 0,-4 8 0,-6 6 125,-3 6 0,4-1-389,-1 7-83,-3-1 0,6 0 1,-3 0-1,5 2 1,3 0-381,5-2 1,-2 2 147,2-6 1,0 0 39,4-5 0,5 1 0,4-2 1,4-2-394,4-5 0,-2-2 288,6-2 0,1-2 0,3-2 0,1-6-13,-1-6 0,1 1 409,-1-6 0,-1-1-8,-3-3-41,-2-1 0,-2 5 0,0 1 0,-2 3 0,-2 5 1375,-4 2-1049,-4 7 1,-5-1-18,0 8 1,0 3-1,-1 6 1,-2-1 135,-1 1 0,-5 0-392,5 0 0,0-1 0,4 1 52,0 0 0,0-5-104,0 1 1,6-6-131,2 1 0,3-3 0,4-1 0,2 0-266,4 0 0,-1 0 109,1 0 1,0-5 57,5-4 0,-1-2 0,1-2 1,-2 0-16,-3 1 1,-1-1 124,-3 0 0,-3-1 40,3-3 0,-3 1 0,-1-5 0,0-2 329,-1-1 0,-3-1 133,-1-1 0,-3 1-153,3-1 310,-5 1 1,3 5 0,-6 3 0,0 3 1401,0 1-1652,-6 6-244,5 1 0,-7 13 0,6 5 0,-3 5 0,3 1-8,0 1 1,1 3-161,-4 0 1,4 2 0,-3 1-1,2 1 65,2-1 0,-4 5-1687,0 0 0,-6 4 14,1-5 1694,-2 7 0,-13 2 0,-3 7 0</inkml:trace>
  <inkml:trace contextRef="#ctx0" brushRef="#br2" timeOffset="100">33471 11208 7856,'0'-13'0,"0"-4"325,0 0 1,0 5 54,0 3 1,6 2-1,3-1 1,3 3 197,5 4 1,3 1-838,6 0 0,-1 0 0,1 1 0,-1 4-1388,1 3 1647,-1 3 0,1 2 0,-1 0 0</inkml:trace>
  <inkml:trace contextRef="#ctx0" brushRef="#br2" timeOffset="101">30284 12611 7834,'5'-24'53,"1"2"1,2-7-1,-3 2 1,-4 1 0,-1 2 328,0 3 1,-6 0-1,-3 6 1,-7 6 0,-4 1-1,-1 6 209,0 0 1,-1 8-1,-3 4 1,-1 5-241,1 7 0,-1 3-266,1 5-23,5-3 1,-3 8-1,6-4 1,3 1-1,4-1 114,6-3-264,3-7 1,1 2-1,1-6 1,3-3 0,6-4-1,6-6 1,5-4-431,3-4 1,7-4 0,2-9 0,-1-5 157,-2-2 1,-3-6 41,-1 1 263,-1-7 1,-1 8 0,-3-5-1,-4 4 1,-4 5 124,-4 5 1,-4 5 232,-5 1 1,-4 12 30,0 5 1,-6 7-8,1 6-263,4 3 1,-5 4-1,6-1 1,1-3-1,1 0-111,2-1 0,0-3-20,0 1 0,2-3 0,2-1 1,5-2-347,2-2 1,-3-4 138,1-5 1,-1 0 125,5 0 1,0-1 0,0-5 0,-1-5-147,1-5 0,0-1-257,0 5 0,-5-1-98,1 0 1,-7 0-1,4 1 490,0-1 0,-5 4 345,3 1-254,-2 5 279,-2-3 0,-2 6 94,-2 0 0,1 0-20,-5 0-276,5 0 1,-3 2-256,6 2-385,0-2 308,0 3 323,0-5 0,-5 6 0,-2 1 0</inkml:trace>
  <inkml:trace contextRef="#ctx0" brushRef="#br2" timeOffset="102">30832 12266 7834,'6'-12'-57,"2"-1"1,3-1-1,1-2 1,-2-1 488,-2 2 0,1 2 1,2 3-1,-1 3 1921,-2 1-2018,-5 2 1,3 11-1,-6 4 1,0 6 195,0 3 0,0 3-113,0 7-373,0-3 0,-4 9 1,-2-2-1,0 3 0,1 0 1,0-2-1,1-2-204,0-2 1,-5 3 0,5-4 0,1-2-442,2-1 0,1-3 0,-1-2 0,-2-5-2961,-2-3 3561,1-7 0,-1-41 0,-3-16 0</inkml:trace>
  <inkml:trace contextRef="#ctx0" brushRef="#br2" timeOffset="103">30781 12496 7834,'0'-13'117,"0"0"0,0 5-117,0-1 0,6 5 219,2-4 1,5 3 0,4-2 0,4 2-141,3 2 0,7-3-532,3 2 0,5 0 1,3 4 452,5 0 0,8-5 0,7-2 0,6 0 0,0 0 0</inkml:trace>
  <inkml:trace contextRef="#ctx0" brushRef="#br2" timeOffset="104">31839 12228 7834,'5'-13'171,"-1"1"1,0-1 98,-4 0 0,0 5 224,0-1 1,-1 1-1,-4-4-107,-3 4 1,-3-2-224,-2 6 0,-1-1 0,-3 5 0,-5 2 221,-2 2 0,-3 3-221,-2 6 0,0 5 0,-3 4 0,0 3 214,4 5 1,3-3-202,3 3 0,5 1 0,7-2 1,3 0-17,2-2 1,6-2-260,8 1 1,9-6-411,8-3 0,5-8 0,7-1 0,2-3-425,2-2 0,-1-2-1088,6-1 2021,-6-5 0,-6-10 0,2-6 0,0-3 0,0 0 0</inkml:trace>
  <inkml:trace contextRef="#ctx0" brushRef="#br2" timeOffset="105">27415 14090 7777,'0'-14'-75,"0"-2"0,0-1 0,0 2 1,0 0 480,0 3 92,0 5 1,0-5-1,1 5 866,3 0-1248,-2 1 1,3 12 0,-5 4 0,-1 6 0,-2 5 0,-3 3 0,-1 3 83,-3 3 1,3 1 0,0 4 0,2-1-131,2 2 0,1-5 1,2-2-1,0-2-83,0-1 0,6-1 0,3-1 0,3-4-169,5-7 1,3-6 0,6-7-1,1-1-203,2-4 0,3-7 1,3-10-1,-2-3-115,-2-5 1,3-4 198,-5-8 249,-4 2 1,-3-4-1,-5 6 1,-3 1 0,-2 2-1,-5 3 1,-2 6 545,-2 6 1,-3 10-186,-4 6 0,-3 4 1,-6 4 265,0 4 0,2 9-248,3 5 0,-4 2-240,4 1 1,-2 1 0,1-1-1,4 1 26,-1-1 1,5 2-288,-4 3 0,4-8-195,1 4 1,0-5 0,1 0 0,4-4-593,3-2 1,3-3 466,2 1 0,4-6 494,0-3 0,29-13 0,2-6 0</inkml:trace>
  <inkml:trace contextRef="#ctx0" brushRef="#br2" timeOffset="106">28078 14332 7777,'-5'-8'86,"1"-1"1,-1 6 255,0-1 350,4 3 0,-5 2 0,5 3 1,-2 6-37,-1 6 1,-1 4-603,5 5 0,0-4 0,0 1 0,0 0-514,0 2 1,0 2-838,0-1 791,0-5 0,0-1 0,2-7 1,1 1 505,1 0 0,12-29 0,-2-6 0</inkml:trace>
  <inkml:trace contextRef="#ctx0" brushRef="#br2" timeOffset="107">28065 14370 7777,'0'-12'59,"0"-1"1,0 0 267,0 0 2,0 1 0,1 0 1,4 2-1,3 3 342,3 2 0,2 0-428,0 5 1,5 0 25,4 0-187,-4 6 1,5 1 0,-5 6 0,1 1-1,-1 2-166,-2 1 1,-8 1 47,-4-1 1,-2-1-1,-4 3 1,-2 1-134,-4 0 1,-5-4-91,-4 1 1,-3-2 139,-6 2 0,1-7 0,1 3 1,1-3-240,2-3 0,1 3 150,-1-6 0,2 0-1444,7-4 1652,-1 0 0,29-45 0,6-12 0</inkml:trace>
  <inkml:trace contextRef="#ctx0" brushRef="#br2" timeOffset="108">28473 14166 7777,'4'-15'-12,"0"2"0,6 3-160,-1-3 1,6 6 11,2 3 1,5-2-1,-4 2 1,2 1 795,3 2 0,-3 2-636,1 4 0,-11 24 0,1 12 0</inkml:trace>
  <inkml:trace contextRef="#ctx0" brushRef="#br2" timeOffset="109">28447 14358 7777,'-5'-7'2289,"3"1"-1931,-3 6-106,5 0-120,5 0 1,7 0 0,6 0-1,3 0 1,5 0 0,4 0-1,1 0-132,0 0 0,7-7 0,5-3 0,1-1 0,1 1 0</inkml:trace>
  <inkml:trace contextRef="#ctx0" brushRef="#br2" timeOffset="110">29901 14090 7777,'0'-13'-124,"0"0"1,2 2 273,2 3 1,-1-2-1,4 4 1,0 0 0,-2-1 531,1 0 1,-3 4-472,-7-1 0,-8 3-100,-5 1-27,-11 5 0,5 2 0,-9 8 0,-1 2 0,1 4 109,-4 3-171,5 1 0,1-3 0,9-1 0,4 0 0,4 0 0,5-1-73,4-1 1,13-8 0,8-7 0,8-2-87,4-2 1,4-7 0,5-5 0,0-5-48,1-3 1,-1-2-1,0-7 1,-1-2 50,-3-1 1,-3-7 262,-5-3-42,-1-6 0,-5 4 0,-4-3 1,-7 6-1,-4 6 374,-4 5-170,-1 8 1,-1 5 0,-4 9 0,-2 5 223,0 6 1,-3 4-455,6 6 0,-4 5 1,2 4-1,0 2-118,1 1 1,-1 5 0,2 0 0,2 4-410,-2-5 251,3 1 1,1 0-1,0 0 1,1-2 0,2-3-391,1-3 0,6 0 381,-1-5 0,6-4 4,2-4 0,4-7 0,-2 1 0,1-7 119,2-9 0,2-1 29,2-7 0,-5 1 260,0-1-56,-5-3 1,2 10 0,-5-2 183,0 6 1,-2 6-151,-2 8 0,-4 3 12,-5 6 0,0 4 0,2 1 0,1 1-328,1-1 1,0-1-234,-4-4 0,4 0-643,1-1 754,5-5 1,-3-1-1,5-7 271,1-4 0,23-53 0,-16 20 0,1 0 0</inkml:trace>
  <inkml:trace contextRef="#ctx0" brushRef="#br2" timeOffset="111">30462 13758 7778,'-13'0'0,"1"0"0,-1-4 112,0 0 1,0 0 213,1 4 1,0 1-594,4 3 0,2 3-6,6 6 1,0 0 14,0 0 0,10 1 0,3 1 0,2 2 258,4-1 0,1-2 0,45-7 0,-28-4 0,1 0 0</inkml:trace>
  <inkml:trace contextRef="#ctx0" brushRef="#br2" timeOffset="112">30819 13848 7778,'6'-13'903,"-5"6"1,-1 1-498,-8 6 0,-5 2-56,-4 2 0,1 3-253,-5 6 0,0 1 0,-5 1 1,1 2 26,-1-1 0,5-2-19,0-1 1,10 0-159,-2-1 0,9 1 1,-1 0-1,5 0-237,5-1 1,3-3 72,9-1 1,3-5 75,5 1 0,5-2 1,1-2-1,1 0-170,-1 0 1,-2 0 341,-3 0 1,-1 1-4,1 4 1,-10-4 0,-5 5 370,-4-1 0,-3 2-47,-4 6 1,-7 0-174,-6 0 1,-5-1-1,-9 3 1,-1 0 438,-2 2 0,0 0-350,5-4 0,1 0-317,2-1-560,-2 1 0,10 0 0,-3-2-2523,3-2 2414,7-4 0,7-6-278,8-3 996,4-3 0,21-19 0,9-6 0,3-3 0,0 0 0</inkml:trace>
  <inkml:trace contextRef="#ctx0" brushRef="#br2" timeOffset="113">30972 13962 7778,'6'-7'317,"-5"-4"1,6 10 204,-2-4 238,-4 4 0,5 7-409,-6 2 1,1 9 0,2 4 0,1 5 89,-1 4 1,-2-2-491,-1 6 0,0-2 54,0 2 26,0 3 1,0-6-1,0 5 1,0-5-1,0-3-352,0-4 0,0-7-1000,0 0 928,0-2 0,0-10 1,0-5-171,0-7 0,-4-10 180,0-4 0,0-7 180,4-2 0,0-7 1,0 0-1,0-4-92,0 0 1,4 1 141,0 2 1,5 3 323,-5-4 1,4 10-1,-2-4 1,0 8 419,-1 3 1,5 7-329,-1-2 1,2 7 25,2 1 0,0 7 0,1-3 0,1 4 185,2 1 0,2 0-256,-2 0 1,-3 6-112,3 2 1,-4 3-1,-5 2 1,-3 0 54,-4 0 1,-1-1-114,0 1 1,-6 1-85,-2 3 1,-8-3-1,-2 3 1,-2-2-194,-3-3 0,1 3-50,0 2 0,-2-5-256,3 1 0,3 0 534,1-5 0,2-8 0,3-1 0</inkml:trace>
  <inkml:trace contextRef="#ctx0" brushRef="#br2" timeOffset="114">31278 14077 9373,'6'-7'1544,"-5"1"-1026,5 6-894,-6 0 376,0 0 0,-17 12 0,-4 2 0</inkml:trace>
  <inkml:trace contextRef="#ctx0" brushRef="#br2" timeOffset="115">31916 13848 7786,'0'-13'-102,"0"4"1,0 1 0,1-2 0,2-1 0,1-2-1,-1 0 1,-1 5 0,-2-1-1,0-1-3,0-1 588,0 4 1,-2 0 0,-2 4 0,-5-1 0,-2 1 138,-2 1-576,-5 8 1,2 5 0,-4 6 0,2 0 0,2 2 0,2 1 0,2 1-78,-1 0 1,1-1 0,4 1-1,4-4 46,2-3 1,2-1-1,2-2 1,3-1-113,8-1 1,1-6-1,8 0 1,0-5-113,2-2 0,2-6 196,-1 1-16,1-2 1,-2-2 0,-3 2 0,-4 1-1,-3 3 1,-1 0 43,0 0 1,-5 4 221,1-1 1,-6 4-84,1 4 0,-1-3-82,1 4 1,-1 0 8,5 0-87,1-1 0,5-4 0,2 0 0,1-2-267,-2-2 0,-1-3 137,-1-6 0,-2-1 0,-1-3 1,-1-4 99,1-3 0,-5-3-40,0-3 1,-5-2 22,-5-7 1,-2 1 0,-5 0 0,-3 1 135,-2 3 1,-4 4 28,-9 9 0,-2 4 46,-6 8 1,-5 4 0,-1 5 0,-1 3 59,-3 5 0,-2 6-77,-1 12 1,7 5-90,6 3 1,1 3 0,9 1 0,4 0 68,5 1 1,6-1-189,5 0 0,2 3 56,6-3 64,6 4 1,1-11 0,7 4-1,3-2 1,4-2 20,3-3 1,8-5-375,2-2 0,-2-4 60,2 4 57,0-11 0,5 6 0,0-10 0,4-1 1,3 1 182,4-3 0,12-25 0,4-6 0</inkml:trace>
  <inkml:trace contextRef="#ctx0" brushRef="#br2" timeOffset="116">32770 13593 7786,'-6'-13'0,"1"0"0,-4 0 563,-2 6 0,9-1 2446,-2 8-2791,3 3 0,1 11 0,1 3 1,2 5-1,3 5 473,1 3-613,-4 5 1,7-2 0,-6 4 0,0-2 0,0-2 0,1-2 0,-3-3-448,0-1 1,2-3-862,0-2 564,1 2 666,0-10 0,2-30 0,6-13 0</inkml:trace>
  <inkml:trace contextRef="#ctx0" brushRef="#br2" timeOffset="117">32770 13567 7786,'0'-18'0,"0"-4"0,-4 4 285,0 1 1,1 4 203,7 5 0,5-2 0,6 6 0,5 1 180,4 1 1,0 2-552,10 0 1,0 6 0,6 2-1,1 4 33,1 1 1,-3 5 1,-5 3 1,-6 3 0,-1 2 0,-7 1 30,-8 2 0,-7-2-248,-1 3 1,-14 1-1,-7-1 1,-7 0-77,-6 1 1,-7-8 59,-5 2 1,-6-6 69,1 2 3,-3-11 0,5 7 0,4-10 0,4 1 0,4-1-283,2-1 1,3 0 107,7-2 1,7-3 181,5 4 0,23 2 0,2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5:10:42.074"/>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definitions>
  <inkml:trace contextRef="#ctx0" brushRef="#br0">1594 727 7896,'0'-13'43,"0"0"1,-2 2 230,-2 2 0,1 7 1,-4 10-1,2 9 0,0 6 1,1 4 227,0 2 0,-2 4-426,2 5 1,3-1 0,-5-1-1,2-1-133,-1 5 0,1-6 46,4 4 1,0-10-1,0-1 1,0-6-139,0-2 198,0-2 1,0-11 244,0-6 1,0-8-250,0-9 0,-4 2 0,-2-8 0,1-2-68,-1-4 0,2-6 59,4 1 0,0-4-113,0-5 0,0 2 0,0-4 1,0 1 12,0 3 1,5 5 38,4 2 0,2 5 21,2-5 1,1 9 0,2 1-1,2 6 12,2 7 0,-3 4-225,4 7 1,-5 0 24,1 0 1,-3 7-1,-1 4 1,-1 5-473,1-1 1,-2 4 195,-2-2 1,-3 5 467,-6-1 0,-12 15 0,-2 4 0</inkml:trace>
  <inkml:trace contextRef="#ctx0" brushRef="#br0" timeOffset="1">1530 867 7896,'-6'-7'2061,"-1"-4"-1630,0 4 0,3-1-386,8 4 0,3 1 0,8 1 0,2-3-234,4 2 0,3 1 53,1-3-1718,1 4 1854,5-5 0,3-1 0,4-3 0,6 0 0,0-1 0</inkml:trace>
  <inkml:trace contextRef="#ctx0" brushRef="#br0" timeOffset="2">2040 676 7901,'-7'-7'957,"1"0"-651,6 2 0,-1 4 0,-2-2 0,-1 6 153,1 5 0,2 4 1,1 2-1,0 3-513,0 4 1,0 3-751,0 2 478,0-1 1,0 1 0,1-2 0,2-1-1,1-2 1,-1 0 0,-2-1 325,-1-3 0,12-9 0,2-2 0</inkml:trace>
  <inkml:trace contextRef="#ctx0" brushRef="#br0" timeOffset="3">1976 714 7902,'0'-18'0,"0"-2"0,0-1 0,0-1 0,0 5 0,2-3 0,2 2 185,5 2 0,8 2 0,4 2 0,3 0 462,1 4 1,1 2 0,-1 6 0,1 0-323,-1 0 1,0 7 0,-4 4 0,-6 6-180,-5 3 0,-4 2 0,-6 3 1,-1 1-722,-4-1 1,-2 2 209,-6 3-152,-5-3 0,4 2 1,-3-6-1,3-3 1,1-2 411,0-2 1,2-6 0,1-3 562,1-1-278,7-2-106,-4-4 0,12-4 1,2-2-1,5 0-17,4 1 1,-2-4-155,7 5 0,-7 0 37,2 4 82,3 0 1,-6 1-1,5 3 1,-2 5 86,0 2 0,-6 6 12,-7 0 0,-2 0-24,-2-4 0,-6 0 1,-4-1-1,-4 1 224,-3 0 0,-6 0-233,2-1 0,1 0-223,-1-4 0,4 2 0,-3-4 1,2-1-2279,2 1 2413,2-2 0,12-21 0,4-4 0</inkml:trace>
  <inkml:trace contextRef="#ctx0" brushRef="#br0" timeOffset="4">2652 625 11111,'0'14'832,"2"3"1,0 4-619,3 3 0,-1 3-145,-4 3-364,0 3 0,1 1 0,2 0 1,1 0-1,-1-2-2377,-1-2 2296,-2-3 1,0-3-1,0-3 376,0-4 0,-12-31 0,-2-9 0</inkml:trace>
  <inkml:trace contextRef="#ctx0" brushRef="#br0" timeOffset="5">2627 638 7929,'8'-19'0,"1"6"0,-1 2 185,5 7 0,5-5 0,4 5 0,2 1 846,1 2 1,6 1-292,3 0-563,-2 5 1,3 3 0,-5 4 0,-3 2-1,-5 2 1,-5 2 0,-4 2-41,-4 3 0,-4 1 1,-8 2-1,-5-1-279,-9 1 1,-6-1 0,-4 1 0,-2-1-491,-5 1 1,-3-7 254,-2-2 16,7-2 0,-2-3 1,7 1-1,4-2 0,2-1 361,1-1 0,16-12 0,0 2 0</inkml:trace>
  <inkml:trace contextRef="#ctx0" brushRef="#br0" timeOffset="6">3813 905 7929,'-8'-12'43,"-1"-1"0,4 0 0,2 0 245,2 1 0,-3-1 1,0 0-1,1 0 1,1 1-1,2-1 669,0 0 1,-4 0-355,0 1-425,-6-1 1,7 1-1,-5 3 1,-2 1-1,-3 3 113,-4 2-272,3 2 0,-9 8 1,5 5-1,-1 8 1,-1 6-1,2 3 0,0 5-181,2 3 1,3-3 0,5 0-1,2 0-106,0-1 0,5-2 0,-2-7 0,6-3-432,5-4 0,9-4 14,5-4 517,2-4 1,3-10 0,1-5 0,3-7 0,0-7 0,1-5 0,-4 0-184,-1-3 0,-3 1 489,-3-3 0,-2-1 1,-7 6-1,0 4 814,-4 2-271,-2 8-427,-6 2 1,-4 9-1,-2 8 1,-1 6 10,-3 5 1,0 5-330,1 6 1,0-2 145,4-3-287,1 3 0,4-4 0,0 4 0,0-1 1,0-3-986,0-2 1,6-2 642,2-8 0,5 2 29,4-6 1,3 1 518,5-5 0,18-34 0,4-9 0</inkml:trace>
  <inkml:trace contextRef="#ctx0" brushRef="#br0" timeOffset="7">4106 918 7929,'-7'6'0,"-3"-3"-18,6 5 0,-6-4-105,1 5 1,-1-5 1721,2 5-777,2-7-466,6 4 0,0-7 0,0-4 0,1-3 172,4-3 1,2-2-401,6 0 1,-1-4-115,1 0 1,4 0 0,0 4-1,-1 2 0,-2 2 0,-1 0-484,-1 4 0,-3 1 205,-1 4 0,1 0 0,4 1 1,-1 4-377,1 3 1,0 8-24,0 1 1,-1 5 256,1 0 0,1-4 1,2-1-1,2-3 407,2-1 0,1-6 0,5-3 0,-1-2 0,1-2 0,-1-10 0,1-4 0,-1-5 0,1-3 0,-6-2-163,-3-2 1,-5 1 211,-3-1 1,-3 6-1,-6 2 749,0-1 0,-6 7-218,-3-1 1,-6 6 105,-2 7-438,-6 0 1,8 5 0,-5 4 0,1 4-1,2 2 109,-1 2 0,4 6-166,-3-2 0,3-1 152,1 1-449,0 1 0,5-1 1,1-1-1,1-1 1,3 0-618,2-1 1,6-5 489,4-4 0,8-7 11,4 3 1,3-5-1,2-5 1,-1-5 20,1-5 0,1-6 169,2-9 1,-3-3 103,-1-5 0,1-4 1,-6-2-1,-1-2 191,-2-2 1,-4 4-110,-4 2 1,-4 8 184,-5 4 1,0 9 0,-1 5 0,-3 6 592,-5 6 1,-2 8-512,-2 5 0,0 3-294,1 5 0,-1 8 0,0 4 0,2 1 75,2 1 1,-1 2-142,6 5 1,-4-4 281,3 0-400,1-6 1,4 8 0,2-6-1,0-2 1,4-3-736,1-3 0,3 0-2378,7-5 3170,-3-5 0,39-46 0,-26 9 0,1 0 0</inkml:trace>
  <inkml:trace contextRef="#ctx0" brushRef="#br0" timeOffset="8">5496 842 7832,'-9'0'0,"1"0"0,-6-6 0,-6-1 0</inkml:trace>
  <inkml:trace contextRef="#ctx0" brushRef="#br0" timeOffset="9">5330 918 7582,'-7'0'1242,"1"0"0,8-4-1000,2 0 1,4-11 0,8 3 0,1-4-11,-1-2 0,2-2 1,-1-6-1,-1 2-251,-2 3 0,-2-2-151,1 6 0,-6 0 0,-2 5-239,-4-1 0,-7 6 135,-2 2 278,-4 10 1,-5 3 0,-1 9 0,0 4 0,-1 4 76,4 0-129,0 1 1,3-5-1,0 0 1,4 0-1,4 1 1,2-3-1,4-2-325,2-5 1,9-1 190,8-7 92,3 1 1,7-7 0,3-2 0,3-6 0,1-6-62,0-5 1,1-3-1,-2-3 1,-3-1-33,-5-2 0,-2-4 158,-1 4 1,-11 1-10,-2 3 1,-9 6-1,1 3 1,-4 3 23,-1 1 0,-1 6 71,-4 3 1,2 3-53,-5 1 113,-1 0 0,-3 0 0,-1 1 0,0 2 19,0 1 1,2 6-55,3-2 0,-2 4-33,5 1-27,-4-1 1,7 2 0,-2 3 0,2 5-1,2 2 35,0 1 1,0 1-19,0-1 0,5 8 13,-1 5 0,6 0 0,-3 5 0,1-3 58,1-2 0,-5 0-179,5 0 0,-6-1 131,1-3-59,-3-3 1,-1-7-1,0-1 1,-1-3 157,-3-2-208,-4-6-19,1-7-19,2-5 0,5-1 1,1-3-1,5-6 1,5-6-588,5-5 0,5-5 373,-4-3 0,6 0 30,-2-5 1,4-5 0,4-7 0,0 1 263,0 2 0,-2 0-96,-2 0 1,-4 1 95,1 3 388,-7 7 0,2 6 2163,-8 9-1996,-4 9 1,-5 8 285,0 8-640,0 9 0,0-1 1,0 5-1,0 2 1,0 1 198,0 1 1,0 1-175,0-1 0,0-3-209,0-1 0,0-4 0,0 3 0,2-2-1201,2-2 0,3-2 547,6-1 0,0-6 305,-1-3 1,7-4 0,1-6-1,1-7-57,0-6 1,0-7 283,5-4 1,-5 1 291,0-10-92,-5 10 0,2-14 0,-5 11 0,-1-1 1,-4 3 391,-4 3 1,2 7 222,-2 3 60,1 9-604,-11 2 0,3 8 0,-4 2 0,0 4 64,0 4 1,4 5-346,-1 0 97,-3 5 0,5-3 0,-2 4 0,1-2 0,0 0-366,-1-1 1,0 3 208,4-6 1,1 0-407,3-5 410,3 1 0,3-2 0,2-2 0,2-5 0,2-2-196,2-2 0,2-6 170,5-3 1,5-8 178,0-4 0,0-3 1,-5-1-1,1-1 320,-1 1 0,-5 0-157,-3 4 1,-4 3 234,-5 5 167,-2 0 0,-3 6 405,-3 3 0,-3 12-564,-10 5 1,2 4-258,2 0 0,-1 2 0,6 3 1,0-2-416,-2-1 1,5-1 208,-4-1 1,4-3-399,1 3 223,6-8 0,-3 1 1,5-5-1,2 1 1,1 0-1126,2-4 1,5-6 1374,4-4 0,1-24 0,0-10 0,4-3 0,0-1 0</inkml:trace>
  <inkml:trace contextRef="#ctx0" brushRef="#br0" timeOffset="10">6758 523 7902,'-18'-4'0,"-4"-1"0,4-3 12,1 4-55,3-6 67,1 8 1,5-3-1,2 5-48,4 0 1,2 4-17,13 0 40,-3 6 0,43 8 0,2 9 0</inkml:trace>
  <inkml:trace contextRef="#ctx0" brushRef="#br0" timeOffset="11">7077 408 7902,'0'-14'0,"0"-3"0,0 3 963,0-3 530,0 3 1,-2 2-544,-2 4 0,1 3-669,-5 10 1,-1 7 56,-3 10-265,-1 2 1,4 3 0,1 2 0,-1 5 0,1 3-88,-1 2 1,6-1-165,-1 0 1,3 0 0,1-1 0,0-1-797,0-2 1,1-8 580,3 0 0,4-2 6,4-7 1,1-6-1,1-6 1,2-4-166,1-1 1,5-6 407,0-2 0,-2-9 1,1-4-1,0-3-5,-1-2 1,0 1 199,-3-1 1,-5 2 354,1 3 1,-1-2 0,-8 6 598,-1 1-711,-2 8 0,-1 4 11,0 8 0,-1 3 1,-2 7-1,-1 2-14,1 1 1,-3 4-223,2-4 0,0 4-261,4-4 1,0 5 0,0-5 0,1-3-626,3-4 0,3 1 192,6-3 1,0-2-52,0-2 391,5-2 285,-4-2 0,8-23 0,3-11 0,-1-1 0,0-1 0</inkml:trace>
  <inkml:trace contextRef="#ctx0" brushRef="#br0" timeOffset="12">7421 485 7902,'-13'-13'0,"1"0"0,-1 0 537,0 1-247,0-1-76,1 0 1,3 6-1,2 1-383,1 1-1362,2 3 752,4-3 779,6 10 0,29 14 0,13 8 0</inkml:trace>
  <inkml:trace contextRef="#ctx0" brushRef="#br0" timeOffset="13">7600 332 7902,'-6'-13'0,"5"4"656,-4 1 0,2 5 0,1-3 457,-3 1 1,1 5-642,4 0 0,0 7 183,0 10-591,0 3 1,0 11 0,0 1 0,0 2 0,0 0-87,0 2-98,0 1 0,0-1 0,0 0 0,0-4 0,0 0-487,0-4 0,0-7 0,2-5-358,2-6 836,-3-5 0,9-10 98,-6-4 0,6-8 1,-1-4-1,2-3 95,2-2 0,0 2 15,-1 3 0,0-2 195,-4 6-172,4 0 1,-5 6 0,5 1 0,3 3 0,0 1 68,2 3 1,0 9-113,-4 7 0,-2 1 14,-2 7-40,2 1 0,-10 3 0,4 1 0,-4-1 0,-2 1 49,-4-1 1,-3-4 54,-9 1 1,-3-7-128,-5 2 1,-2-4 0,-2-5-1,0-3-206,0-4 0,-2-1-275,1 0 1,6-1 78,7-4-1453,3-2 1845,1-5 0,23-13 0,6-1 0</inkml:trace>
  <inkml:trace contextRef="#ctx0" brushRef="#br0" timeOffset="14">8263 803 7878,'-9'0'430,"1"0"0,3 0 373,-3 0 0,5-1-442,-1-3 0,2 1 0,4-6-309,2-1 0,3-1-61,6-2 1,1-4-1,2-1 1,1-1-112,-2 1 0,-1 1 87,-1 4-46,0 1 0,0 0 1,-2 5 44,-3 7 1,-2 7-28,-6 10 20,0 3 0,0 6 1,-1-1-1,-2-1 0,-1-1-267,1-2 191,1 0 0,4-1 0,2-3 0,5-3 0,2-2-286,2-4 393,-1-2 0,5-8 1,2-3-1,1-7 0,2-6 75,2-6 0,2 1 1,-2-8-1,-1 0-76,-2-3 0,-5 3 94,1 1 1,-3 4 212,-2 5 81,-4 3 0,-3 5-62,-5 0 1,0 12-211,0 5 0,-4 6-129,0 3 0,-6 4 1,3 1-1,-2 2-123,1 3 0,5-1 68,-1 0 1,1 0 0,0-3-1,-1-1-361,1 1 0,3-2 176,4-5 0,-1 0 173,5-4 0,5 2 1,6-6-1,-1-1-76,0-1 0,7-8 101,0-3 1,1-3 33,3-5 0,-2-3 0,-1-6 0,-2 1 96,-3-1 0,2 1 85,-6-1 1,-2 2-76,-6 3-73,2 3 1,-9 5 52,2 0 1,-7 7 438,-1 6 1,-6 3 0,1 9 0,-2 2 150,-2 0 0,5 4-380,-1-1 1,5 5-436,-5-5 35,7 5 0,-8-8 1,5 5-1,3-2 0,0 0-612,2-2 1,2 0 464,2-3 1,3-5 0,6-1 0,-1-2-197,1 1 1,6-3 138,2-6 1,3-3-13,1-6 275,7-5 0,-5-2 0,2-5 1,-2-1-1,-3 1 108,-2-1 1,0 1 101,-5-1 299,0 1 1,-10 5-1,-2 3 112,-4 3 1,-2 6 232,-4 4-581,4 3 1,-10 6-1,3 4 1,0 4-1,-1 2 191,0 2 1,1 6-507,0-2 57,5-2 1,-7 5 0,6-4 0,1-1-1,2 0-383,1-1 1,0-4-100,0 3 238,0-2 0,5-3 1,4 0-1,4-4 306,4-4 0,12-18 0,7-10 0,5-1 0,0 1 0</inkml:trace>
  <inkml:trace contextRef="#ctx0" brushRef="#br0" timeOffset="15">8607 421 7878,'-13'-2'0,"0"-2"301,6 3 0,3-5 1,8 6-180,5 0 1,6-4 0,4-2 0,-1-1 95,1-3 1,-1 3 34,-1-1 0,-3-1 0,3-4 99,-3 1 1,-6 3-163,-4 1-322,-3 5 1,-2-3 0,-3 6 0,-5 0-1,-2 0 1,-2 3-867,0 5 111,6 1 0,-3 11 887,6-3 0,15 15 0,8 7 0,2 5 0,0 1 0</inkml:trace>
  <inkml:trace contextRef="#ctx0" brushRef="#br0" timeOffset="16">9410 650 7895,'7'0'1196,"-1"0"0,-6 2-670,0 2 1,0-1 117,0 5-469,0 1 0,0-1 0,0 1 1,0 1-1,0 1 0,0 2-343,0 0 1,0-5-30,0 1 0,1-7 0,4 1 63,3-6 0,3-4 0,4-7 0,0-1 44,2-2 1,0-2 26,-4 2 162,5 3 1,-8-3 0,3 7-1,-2 3 1,1 1 0,1 3-154,-1 2 1,-5 7 1,-2 2 1,0 5 0,0 3 0,-3 1-119,0-2 1,2-1-212,0-1 345,1 0 1,0-2 0,4-2 145,2-5 0,2-3-24,0-1 1,-1-5 30,1-4 1,1-4-1,3-2 1,3-4 16,0 0 1,3-1-37,-6-2 1,4 3 120,-4 2 0,4 4 1,-4-1 165,-1 4 1,-6 7-211,-2-1 0,-5 9 13,1 8-144,-2 0 0,-2 11 0,0-3 0,0 2 1,0 0 163,0-2 1,1-6-122,3 2 0,-2-2-231,2-3 0,3 0 1,3-4-176,5-4 1,0-4-310,2-4 1,1-3 82,-1-6 0,1-4 1,-2 0-1,1 0 545,-1-1 0,-31-8 0,-7-6 0</inkml:trace>
  <inkml:trace contextRef="#ctx0" brushRef="#br0" timeOffset="17">3621 1607 7821,'-12'0'92,"-1"0"0,0 0 427,0 0 1,6-2-195,3-2 1,4 3 0,4-4 19,5 4 0,6 1-229,2 0 1,10 0 0,0 0 0,6 0 3,6 0 1,5-4 0,9-1 0,2 1-123,4-2 0,-22 5 0,0 0 0,4-3 0,0 1 1,5-1-1,0 0-28,5 1 0,0-1 0,0 2 0,0 0 0,3-1 0,-1-1 0,-1 1 0,-1 0-89,0 2 0,0 0 1,1-1-1,0 1 0,-1-1 1,0 1-1,-2-1 0,1 0 44,-4 0 1,0 1 0,-2 0 0,0 0 0,0 1 0,-1 0 0,1 0-1,0-1-11,1-1 1,0 0-1,-4 1 1,0 0 14,3 0 1,1-2 84,-2-1 1,0 1 0,2 2 0,0-1 0,0-1 0,0-1 0,1 0 0,-1 1 0,0 0 0,1 0 3,-2 1 1,0-1 0,1-2 0,0 1-1,2 2 1,1 0 0,1 0 0,0 0 24,3-1 0,-1 0 1,-2 2-1,0 1 39,2-3 1,0 1-1,-1 1 1,-1 1-69,2 0 0,0 0 0,2 0 0,-1 0 1,1 0-1,0 0 0,2 0 0,-1 0 0,1 0 0,-2 0 0,-2-2 0,0 0-283,2-1 0,0 1 0,0 0 0,-1 0 318,1 2 0,1 0-39,-3-3 1,1 0 0,0 2 0,-1 0 0,-2-3 0,-1 1 0,-1 0 0,1 0 0,-2 1 0,1 0 39,1-1 0,-1 0 0,-4 2 0,-1-1-144,1-2 0,-1 0 1,-3 2-1,0 1 224,-3-1 0,0 0 0,35-1 1,-6 0 572,-1-1-587,-3-1 0,-11 1-25,-4 0 1,-2-2-46,-6 2 0,-6 3 0,-5-4 0,-6 2 405,-3-1 58,-6 3-589,-7-5 1008,-5 6-4786,0 0 3858,-5 0 0,-3 0 0</inkml:trace>
  <inkml:trace contextRef="#ctx0" brushRef="#br0" timeOffset="18">12483 2219 8035,'0'-13'-199,"2"-1"0,0-2 0,3-1 0,-1 2-309,2 0 0,-5 3 770,3-1-49,3 0 1,-5 5 19,2-1 198,-3 6 226,-1-2-336,0 5-82,0 0-195,0 5 0,-1 2 112,-3 6-128,2 0 0,-3 1 0,5 2 0,0 2 1,0 2-1,0 4 0,0 4 125,0 6 0,0 3-48,0 1-67,0 12 1,0 4 0,0 17 0,0-33 0,0 2 0,0 2 0,1 2 6,1 1 1,0 1 0,0 0-1,-1 0 1,3 3 0,1 1-1,-1-1 1,0 1-257,0 2 1,-1 0 0,3-6 0,0 0 240,-2 1 0,0-1-12,2-4 1,-1-2-1,0 0 1,-1-2 0,0-1-1,0-1 1,6 34 0,0-3 8,-1-8 0,1-5 50,-6-3-35,6 0 1,-9-5 0,5-4-1,-2-4 1,0-4 50,-1-4 1,-1-2-91,-2 2 0,1-9-46,3 1 1,-2-2-1,2-3 1,-3-2 14,-1-1 1,0-5-83,0-1 24,0-5 1,0 4 767,0-2-1396,0-4 344,0 5 0,0-8 1,0-2-384,0-5 0,0-2 753,0-2 0,12-28 0,2-7 0</inkml:trace>
  <inkml:trace contextRef="#ctx0" brushRef="#br0" timeOffset="19">12572 2117 8042,'-7'-6'-465,"-4"5"1,3-5 791,-4 0 263,5 5-432,1-5 42,6 6-275,0 0 117,6 0 0,1 2 0,7 0 0,2 3 0,4-3 0,2 0 0,8-2 34,6 0 1,1-4-1,9-2 1,4-1-67,4-3 1,4-1 0,6-1 0,-2 2-28,-3 2 1,2 1-318,-5-2 202,-7 4 1,-2 0-1,-10 1 1,-9 1 0,-8 2-1,-7 2-666,-5 4 587,-2-4 0,-8 10 0,-2-2 211,-4 2 0,2 2 0,2 0 0,-3-6 0,0 10 0,-6-3 0</inkml:trace>
  <inkml:trace contextRef="#ctx0" brushRef="#br0" timeOffset="20">13401 2091 8061,'0'-8'-485,"0"-1"0,0 5 243,0-5 0,-4 5 712,0-4 1,0 3-64,4-3 1,0 4 125,0-5-448,0 6 12,0-2-82,0 5 0,0 1-51,0 3 64,0 3 1,0 6 0,1 0 0,2 0 1,1-1 1,0 3 4,-4 2 0,5-3 41,-1 3-94,0 3 0,-4-5 0,1 6 1,2 2-1,2 1 45,-3 2 1,4-1 20,-2 1 1,5 5-14,-5 3 11,6 3 1,-7 5 0,4 2 0,0 1 0,0 4 129,3 0 0,-4 2-164,-2 0 0,2 2-1043,-2 2 1021,0-3 0,0 9 0,1-6 1,-3 1-1,0-1-112,-2 0 0,0 2 78,0-2 0,0-2 11,0 2 1,0-3-1,0-1 1,0 0-1,0 0 1,0-1-3,0-3 1,0 1 40,0-6 1,0 1 0,0-5 0,0 0 6,0 1 1,0-7-10,0-2 0,0 1-6,0-1 4,0 0 0,0-5 0,0 1 0,0-2 0,0-2 512,0 0 0,0-3-521,0 3 0,0 0 337,0-5-370,0 0 1,1 0-1,2 0 1,1-1-58,-1-2 1,0-1-180,1 0-227,-2-6 0,5 3-774,-3-6 1277,-3 0 0,11-21 0,-5-4 0</inkml:trace>
  <inkml:trace contextRef="#ctx0" brushRef="#br0" timeOffset="21">12611 4106 8061,'0'-13'-538,"0"0"1477,0 1 71,0-1-676,0 6-227,0 1 0,4 12 0,0 4 0,0 5 1,1 6 459,-1 4-524,0 0 0,0 2 0,1 1 0,-1 4 1,0 0-1,0 4 0,1 0 9,0 3 0,-3-1 0,2 0 1,-1 2-173,1 2 1,-2-8-1,2 0 1,-3-5-126,-1-4 1,5-4-1,-1-1-792,-1-1 27,-2-8 631,-7-5-118,5-6 1,-5-6 496,6-3 0,-5-13 0,-3-5 0</inkml:trace>
  <inkml:trace contextRef="#ctx0" brushRef="#br0" timeOffset="22">12726 4654 8061,'-9'0'0,"2"-1"91,1-4 303,-4 4-273,9-5-52,-5 6 1,9 0 0,4 0-1,7 0 1,5 0 231,3 0-213,8 0 0,3-1 1,5-3-1,2-3 1,2-2-1,5 1 1,4-2 64,4-2 1,-2 1 0,2 1 0,-3 3-360,-1 1 1,-5-2-1,-5 4 1,-7 1-351,-9 1 0,-5 2 210,-7 0-569,-6 0 288,4 0 552,-9 0-146,3 0 53,-10 0 168,3 0 0,8-17 0,8-4 0</inkml:trace>
  <inkml:trace contextRef="#ctx0" brushRef="#br0" timeOffset="23">13567 4412 8061,'0'-20'0,"0"6"0,0 5 0,0 1 0,0-5 1111,0 6 438,0-4-1405,0 9 0,0-1 0,0 11 0,0 4-478,0 2 0,0 6-26,0 2 0,0 2 206,0 1-259,0 1 1,0-2 0,0-2 0,0 0 412,0 0 0,23-9 0,5-2 0</inkml:trace>
  <inkml:trace contextRef="#ctx0" brushRef="#br0" timeOffset="24">21192 1581 8070,'0'-13'-131,"0"5"0,0-1 0,0-1 0,0-1 15,0-2 273,0 1 0,0 3 0,0 1 0,0-2 165,0-2-156,0 0-24,0 5-29,0 1 1,0 17-19,0 6 1,0 2 0,0 2 0,0 2-10,0 1 1,-4 3 0,-2 1 0,1 3-21,-1 2 1,0 2 0,3 8-1,-2 5-44,-2 6 1,4 4 0,-1 7 0,2 4-13,2-31 0,0 1 1,0-1-1,-1 2-828,-1 2 1,-1 1 845,3-1 0,-1 1 1,-2 1-1,-1 1 0,2 0 1,1 1-1,-1 0 1,0 0-1,0-1 0,0 0 34,-1-3 0,0 0 0,2-1 1,1-1-1,-6 28 0,2-2-52,-1-1 1,1-8 112,4-6 0,2-1-43,2-8 0,-3 2 0,3-4 0,-1 0-61,2-4 1,-4-6 50,3 0 1,-2-3-113,-2-2 0,4-1 0,0-2 1,-1-5-83,-2-3 0,-1-1 1787,0-1-1874,0-5 133,0 5-1155,0-11 914,0 5 0,2-6-166,2 0 1,-3-2 0,5-2 484,0-4 0,7-26 0,6-7 0</inkml:trace>
  <inkml:trace contextRef="#ctx0" brushRef="#br0" timeOffset="25">21218 1543 8131,'-13'-4'0,"2"-2"0,1 0 0,1 1 0,1 0 0,1 0 80,-5 3 0,9-8 0,-2 6 134,3 1 0,7 2-228,12 1 0,2 0 0,8 0 0,3 0 40,4 0 1,4-4 123,5-1-131,2-5 0,8 5 0,2-5 0,3 1 1,3 1-1,1-1 0,3 1-120,1-2 1,-7 0 0,-4 0 0,-2 3-168,-2 1 0,-6 1 0,-5 2 0,-8-1-361,-6 1 308,-9 1 82,-4 2 1,-3 2 238,-6 2 0,0 3 0,-4 6 0,-1-5 0,-4 1 0,4-6 0,-6 2 0,3-5 0,2 0 144,-4 0 1,5 0 0,-2-1 1175,-1-3-959,0 2 1,2-5 465,-2 3-268,3 3-552,-5-5 0,2 12 1,-2 2-50,-1 3 0,4 4 129,-1 2 1,-2-2-54,2 6-61,-6 1 0,9 7 1,-5 3-1,2 0 1,-1 4-6,3 0 0,-1 7 74,-1-1 0,2 7 13,-2-3-33,2 4 1,2 1 0,0 1 0,0 2-1,0 1 110,0-1 0,0 4-16,0 2 0,0-3-72,0-2 0,0 1 0,0 1 0,0 1 95,0 3 1,0-4-66,0-2 1,0 2-1254,0-2 1192,0 0 1,0 0 0,0 1 0,0-2 0,0-2-134,0-1 1,0 1 98,0 4 1,0-10 0,0 1-1,0-6 1,0-2 0,0-1-23,0 0 1,0-10 54,0-2-23,0-3 1,0 1 0,0-2 0,0-2 0,0-1 231,0-4 0,0-5-418,0-1 1,-1-2-229,-3 1-350,2 3 1,-3-8-17,5 6 1,1-6 790,3 1 0,-14-8 0,2-3 0</inkml:trace>
  <inkml:trace contextRef="#ctx0" brushRef="#br0" timeOffset="26">21039 3889 8045,'-8'0'-311,"-1"0"1,9 0 478,4 0 1,9 0 0,15 0-1,6 0 16,9 0 0,8-6 0,9-2 1,9-3-26,-31 4 1,2 1 0,1-2 0,1-1-92,3 1 1,0-1 0,-1-2 0,0 1 0,-2 1 0,1 1 0,-3 0 0,0 0 9,0 0 0,-2 2 0,26-3 0,-9 2 0,-12 2-468,-12 2 1,-3 1 132,-11 2 0,-7 0-92,-10 0 1,-6 0 123,-6 0 1,0 2 0,2 1-1,2 2-874,-2 2 1099,4-4 0,-22 14 0,0-3 0</inkml:trace>
  <inkml:trace contextRef="#ctx0" brushRef="#br0" timeOffset="27">13070 5534 7989,'0'-13'-88,"1"0"0,2 1 0,1-1-352,-1 0 702,-1 6 0,2-4 1,0 2-1,-3-1 0,-3 2 1,-5 2 1237,-1 1-1336,-3 3 1,3-4 0,-8 8 0,-2 2 0,-2 6 449,-3 6-504,-1 3 0,-1 7 0,-1 1 1,2 3-1,1 2 0,3 2 1,2 0-27,2 2 1,8-1-1,4-1 1,2-4-374,2-3 1,7-3 0,5-3 0,6-4 46,6-3 1,0-5 0,10-2-1,3-2-471,4-2 0,2-7 121,8-4-820,-3-9 1412,14 2 0,-9-18 0,3-9 0,-13 14 0,-1 1 0,1-1 0</inkml:trace>
  <inkml:trace contextRef="#ctx0" brushRef="#br0" timeOffset="28">22187 4845 7991,'0'-19'107,"-5"-6"1,1 6-1,1-1 1,1 3 1456,-3 3-952,4 1 1,-5 9 0,6 6 63,0 10-536,0 9 0,0 0 0,0 9 0,0 3 0,0 1-116,0 0-229,0 0 1,0 2-1,0 0 1,0-4-1,0 1 1,0-2 0,0 2-605,0-1 0,0-5 0,0 0 0,0-4-1092,0 0 1901,0-5 0,6-39 0,1-16 0</inkml:trace>
  <inkml:trace contextRef="#ctx0" brushRef="#br0" timeOffset="29">22097 4896 8024,'-4'-21'51,"0"0"0,0 4 101,4-4 1,0 5 265,0-1-266,0 3 0,7 1 0,6 2 0,6 2 1,7 4-1,4 0 0,4 1 143,3 1 0,1 3 1,0 3-1,0 4-175,1 5 1,-7-3 0,-4 8 0,-5-1-197,-6 1 0,-4 1-286,-5 4 282,-2 2 1,-7-4 0,-4 5 0,-3-1 0,-5 0-169,-4 2 225,-3-9 0,-5 11 1,-1-9-1,-1-1 0,-1 2 4,-2 0 1,-4-5-1,5 2 1,0-3-317,2-1 0,2 0-481,-1 0 1,5-5 815,0 1 0,-29-1 0,-11 5 0</inkml:trace>
  <inkml:trace contextRef="#ctx0" brushRef="#br0" timeOffset="30">13631 3175 7965,'-9'-4'-63,"1"-1"1,-1 1 0,1 0 230,-1 0 124,6-1 1,-6 4 0,3-2 0,-1-1 767,-3 1-1031,4 2 0,6 1 28,9 0 1,8 0 0,4 0 0,4 0 22,5 0 1,7 0-4,6 0-81,10 0 1,-3-2 0,14-2-1,5-4 1,-32 2 0,1 0 0,2 0-1,1 1 1,1 0 0,1 0-27,1 1 0,0-1 1,0 2-1,1-2-87,0-1 0,-1-1 65,-4 1 0,-2-1 1,0 3-1,-1 0 0,26-3 1,-5 0-1,-6 0-69,-4-3 1,-12 4 0,-4 0-1,-7 2-6,-8 0 0,-8 0 20,0 4 200,-6 0 1,1 0 0,-8 0-58,-5 0 0,2 0-390,-1 0 1,-1 0 167,-4 0 0,-5 4 1,-3 2-1,-3 1-187,-2 3 0,-1 2 373,-3 5 0,-25 9 0,22-10 0,0 0 0</inkml:trace>
  <inkml:trace contextRef="#ctx0" brushRef="#br0" timeOffset="31">13848 2958 8020,'0'-13'-227,"0"1"159,0-1 0,-2 6 271,-2 3 0,1 2 0,-5 4 1,-2 2-49,-2 4 0,-5 8-94,0 1 1,-5 4 0,0-2-1,-3 0 18,-5 4 1,3-3 36,-3 1-40,4-5 0,1 2 0,3-4 0,2 1 1,2-1-1,3-3 109,5 0 0,6-5 0,10-2-27,7-2 0,5-2 47,8 0-167,5 0 0,0 4 1,4 0-1,-1 1 1,2 0 45,1 4 1,1-2-1,-1 1 1,-2 2-223,-1 2 0,-6 0-203,2 1 1,-7 0-639,-2 0 707,-11-1 0,6 1 0,-11 0 0,1 0 272,0-1 0,-2-16 0,-4-4 0</inkml:trace>
  <inkml:trace contextRef="#ctx0" brushRef="#br0" timeOffset="32">14829 2384 8096,'-5'-18'246,"3"2"0,-2-3 0,3 0 363,1 4 0,-2 6 0,-1 6 0,-1 8-447,1 7 1,2 2 0,-1 8 0,0 2 136,-3 4 0,1-1-443,4 3 78,0 2 0,-4-5 0,0 3 0,1-3 0,1-2-532,2 1 478,0-6 0,0 2 0,0-5 0,0-1 0,0-2 0,2-2-566,2-4 660,-3-2 1,5-8-1,-6-2 61,0-4 1,0-8-57,0-1 0,-4-6 0,0 2 0,-1-4-21,0-5 1,2-1 61,-6-3 1,5-3 37,-4 3 1,3-3 0,-2-1 0,0 1 146,0 3 1,4-2-54,-1 7 1,3-1-7,1 4-84,0 7 1,1 2-1,3 7 1,5 3-1,2 1 16,2 3 1,5 2-46,4 1 0,2 0-73,1 0 0,1 1 0,-2 3 0,-3 5 56,-4 2 0,-3 2-98,-1 0 1,-6 4 55,-3 0 1,-2 4-1,-2-3 1,-3 2-64,-6 3 0,-1-3 54,-11 1 0,4-1 12,-4 1-108,0-3 0,-5-1 1,1 2-1,-1-1 1,2 1-386,3-4 1,2-5 394,7-1 1,0-1-62,4 5-1459,2-6 1641,6-1 0,57-29 0,-22 9 0,1 0 0</inkml:trace>
  <inkml:trace contextRef="#ctx0" brushRef="#br0" timeOffset="33">15110 2537 7633,'0'13'430,"0"0"1,0-5-19,0 1 1,0-1-180,0 5 0,0 0 0,1 0 0,4-1-131,3 1 0,-1-1-4,2-4 0,1 2 1,5-6-1,2-1 38,-1-2 1,-2-2-218,-1-3 110,-1-3 1,4-12-1,-2-2 1,-4-2-1,-3 1 413,-4 0-357,-2 1 1,-2-3 0,-3 3-1,-6 4 1,-4 4 554,-3 5-679,-6-4 1,5 11 0,-5-2 0,2 6-1,-1 7-1007,3 5 458,-5 5 1,9 1 0,0 1 587,5 0 0,16 19 0,8 6 0</inkml:trace>
  <inkml:trace contextRef="#ctx0" brushRef="#br0" timeOffset="34">11285 3239 8068,'-6'-7'-215,"3"-3"1,-5 6-1,-1-1 1,1 1-67,-1 0 0,6-2 0,-2 3 618,-1-1-17,5 0 0,-11 4 102,4 0-197,-4 0 20,5 0 1,-4 0 322,2 0-517,4 0 0,1 0 0,8 0 77,4 0 1,5 0-170,4 0 62,3 0 1,11-4 0,3-1 0,4 1-1,6 0 11,7-1-36,6-4 1,12 6-1,-32-1 1,0-1-1,2 0 1,1 0-1,3 0 1,-1-1-8,2 0 0,0-1 0,-2 1 1,0 1-1,-2 0 0,-1 0 1,-2 1-1,-2 1 7,29-3 1,-6 2-177,-7 4 0,-11-4 24,-6-1 99,-6 1 0,-8 4 0,-3 0 1,-3-1-41,-1-3 144,-6 2 50,-1-4-78,-6 6 1,-2 0 0,-2 0-188,-4 0 1,-4 0 97,-1 0 0,-4 0-529,0 0 403,0 0 1,-1 5 0,-2 0 0,-1 2-1,1 2 196,2-2 0,-16 10 0,0-3 0</inkml:trace>
  <inkml:trace contextRef="#ctx0" brushRef="#br0" timeOffset="35">11323 3047 8083,'6'-12'-190,"-4"3"0,7 1 1,-1-2-1,1 0-123,-1 1 768,1-2 0,-3 10 1,-6-2-1,-9 6 15,-7 5-486,2 3 0,-14 4 0,1 2 0,-3 4 1,-2 2-1,-1-2 1,3 4 0,-4-1 0,0 3-22,2-3 1,-2 2 194,8-5-90,-2-2 0,10 2 0,-2-7 155,7-3-209,6-1 1,13-3 0,3-2 0,7-4-1,7-1 174,5 0-91,-1 0 0,8 0 0,-3 0 0,-1 0 1,0 0 241,-3 0-413,-1 0 0,1 0 0,-1 0 1,-4 1-1,-2 2-353,-1 2 1,-4-1 138,1-4 0,-3 4 1,-1 0-964,-1-1 1251,1 4 0,-17-11 0,-5 3 0</inkml:trace>
  <inkml:trace contextRef="#ctx0" brushRef="#br0" timeOffset="36">10762 2372 8065,'-9'-17'-7,"2"0"0,2 1 0,0 2 117,0 1 112,3 6 0,-3 3 1,5 10-1,0 5 0,0 6 1,0 3-1,0 4 363,0 4 1,4 0-333,0 6-299,0 0 0,-2-1 1,1-2-1,1-1 0,-1 0-329,-2-2 322,5-1 0,-5-3 1,3-1-1,-2-3 0,-2-2-177,0-2 407,0-8-231,-6-19 57,5 1 0,-6-20 0,4 7 0,-3-4 0,1-4 0,-1 0 0,2-1-64,-2-1 0,5-1 47,-4-4 0,4-1-23,1 1 47,0 0 1,0 0 0,0 1 0,1 3 0,2 6 165,1 5-124,6 4 1,2 4 0,5 2-1,0 6 1,0 4-55,0 3 1,4 0-168,-4 0 1,4 6 119,-4 2-298,0 4 0,-6 2 0,-1 1 0,-3 4 0,-1-1-590,-3 1 0,-2 3 937,-1 0 0,-28 30 0,-7 9 0</inkml:trace>
  <inkml:trace contextRef="#ctx0" brushRef="#br0" timeOffset="37">10736 2512 8065,'-5'-7'0,"3"0"-154,-2 3 991,-3 2-678,6-4 1,1 6 0,9 0 0,6 0-174,2 0 1,1 0-363,-1 0 144,3 0 0,4 0 0,-1 0 232,-2 0 0,23 6 0,10 1 0</inkml:trace>
  <inkml:trace contextRef="#ctx0" brushRef="#br0" timeOffset="38">11246 2448 8065,'-5'-7'-427,"3"-4"1281,-3 9 0,3-3-486,-2 5 0,3 5 0,-4 4 1,4 4 137,1 4 1,-4 1-488,-1 3-125,1 3 1,0 0 0,0 6-1,1-1 1,1-3 0,2 0 0,0-1-1035,0 1 1,0-1 1139,0 1 0,6-1 0,1 1 0</inkml:trace>
  <inkml:trace contextRef="#ctx0" brushRef="#br0" timeOffset="39">13503 4119 7920,'-5'-8'-151,"-1"1"0,-4 5 1,2-3-1,-2 1 499,-2-2 204,5 5 0,-4-5 14,2 6-463,9 0-57,2 0 0,12 0 0,2 0 0,3 0 0,4 0 252,4 0-270,7 0 0,-1 0 0,5 0 0,1-1 0,5-2 0,6-1 0,5 1 27,3 2 1,0-4 0,3 1 0,-1 0-153,1-2 1,-5 5-246,0-4 320,-4-2 0,-7 6 0,-1-5 0,-3 2 0,-4 0-140,-8 1 90,-2-4 1,-13 5 0,1-3 114,-5-1 24,-4 5 168,-6-5-220,0 6-18,-6 0 0,3-4 1,-5 0-1,-2-1-218,-1 0 0,-2 3 122,0-2 28,0-3 0,1 1 1,-1-4-1,0 3 105,0 2 0,1-4 119,-1 5 1,4-6-73,1 1 1,1 2 0,-3-1 99,1-2 1,5 0 346,-4 1-375,5-2 1,-3 8 0,8-4-128,2 2 0,3 0 14,6 5 0,5 0-49,3 0 1,-1 6-1,0 2 1,0 4 72,0 1 0,-5-1-31,2 1 0,-3 0 29,-1 0-61,0 5 0,-5 0 1,-1 5-1,-1-3 0,-6 0-273,-7 0 1,-3-3 84,-11 4 0,0-1-247,-5 1 0,2 2 1,1-5-1,2 0 434,-2 1 0,-1 3 0,-1-2 0</inkml:trace>
  <inkml:trace contextRef="#ctx0" brushRef="#br0" timeOffset="40">14562 4476 7920,'-7'-13'72,"2"0"0,2 2 1,1 1 1844,-3 1-1647,1 7 1,4 6 0,0 10 0,2 4-98,2 5 1,-3 1-112,3 2-79,4 5 0,-6-4 0,5 4 0,-1-1 0,-2-1 0,1 0 0,-1-2-120,-1-2 1,-2 1 0,1-2 0,0-3 19,3-4 0,-1-3 102,-4-1 1,0-7 0,0-6 13,0-8 0,-4-3-2,-1-2-8,1-5 1,0-2 0,0-5 0,1-2 0,0-3-63,-1-4 86,2 3 1,-3-5 0,5 5 0,-2 0 0,-1-2 59,-1 1 1,0 4 0,4-1 0,1 7-10,4 5 0,2 1-16,5-1 1,1 8-85,0 1 0,5 5 1,2 3-1,1 0 85,1 0 0,-3 2-30,3 2 0,0 3-1184,-5 6 762,0-1 1,-5 1-1,-4 0 1,-4 0-1,-2-1-1269,-2 1 1672,0 0 0,-40 22 0,-9 6 0</inkml:trace>
  <inkml:trace contextRef="#ctx0" brushRef="#br0" timeOffset="41">14574 4680 7920,'-5'-7'1963,"3"-5"-1189,-3 11-604,5-5 1,5 6 0,4 0 0,4 0-230,4 0 1,2 0-429,7 0 0,-1 0 1,1 0 486,-1 0 0,35 6 0,8 1 0</inkml:trace>
  <inkml:trace contextRef="#ctx0" brushRef="#br0" timeOffset="42">14970 4884 7920,'0'-9'0,"1"1"0,2-2 0,1-2 92,-1 0 1,4-1-1,2 2 1,2 1-1,2 3 456,-1 1 1,1 2-1,0 4 1,0 0-199,-1 0 1,1 1-487,0 3 122,-6 3 1,3 6 0,-6 1 0,-1 3-1,-2 5 1,-2 3 0,-3 3-212,-5 2 1,-3 4-1,-4-4 1,-2-2 174,-2-1 0,3-1 0,-3-1 0,1-1 381,4-3 1,1-2 0,1-8 0,2-1 856,2-1-903,3-7 0,9 4 95,6-6-495,-1-6 0,16 4 0,-2-7 1,3-1-1,3 0-790,2 2 646,6-4 0,-5 5 0,4-4 1,-2 1-1,-1 2-55,1-2 0,-5 4 1,1 0-1,-7 2 61,-5 0 0,-3 0-48,-1 4-135,-6 0-308,-1 0 744,-6 0 0,-23 0 0,-5 0 0</inkml:trace>
  <inkml:trace contextRef="#ctx0" brushRef="#br0" timeOffset="43">19930 2767 7918,'-13'-9'-487,"0"2"692,1 2 75,-1 0 1,4 5-124,1 0 0,6 0 0,2 0-26,7 0 0,9 0 209,1 0-271,11 0 1,-5 0-1,12-1 1,5-2 0,5-1-1,5 0 1,4-1 36,5 1 1,8-6-1,-27 6 1,1 0 0,1-2-1,1 0-74,1 0 1,0 0 0,-2-1 0,1 1 0,-1 0 0,-1-1 0,0 1 0,0-1-83,-1 1 0,0 0 0,31-6 0,-8 2 0,-6 2-66,-5-2 0,-8 4 94,-5 2-71,-7-3 1,-12 6-157,-3-4 68,-8 4 106,-9 1 1,-8 0 0,-6 0 0,-1 0-364,-2 0 1,-7 1 43,-2 4 1,1-3 44,-5 7 247,-3-1 0,1 5 1,-7 0 101,1 0 0,-23 3 0,-12 3 0,20-5 0,0 0 0,0-1 0</inkml:trace>
  <inkml:trace contextRef="#ctx0" brushRef="#br0" timeOffset="44">20198 2588 7918,'0'-14'2,"0"-1"0,0-2 140,0 1 0,0 2 261,0 1 0,-6 6 0,-3 4-296,-2 6 0,-3 6 0,-3 8 0,-4 4-135,-3 3 1,-8 1-1,0 1 1,-4 1 61,-2 3 1,8-3-1,-5 2 1,4-3-9,1-5 0,2 2-19,6-6 165,4 0 0,10-6 0,6-2 6,11-5 1,10-3 0,3-1 0,2 0-96,1 0 1,5 0 59,0 0-213,0 6 1,-5-5 0,1 5 0,-1-2 0,1 2-374,-1 1 1,1 0-1,-1 3 1,2-2-538,3 2 0,-3 2 508,2 0 1,-2 1 471,-1 0 0,-1 11 0,1 3 0</inkml:trace>
  <inkml:trace contextRef="#ctx0" brushRef="#br0" timeOffset="45">19879 3239 7978,'-13'-6'0,"0"0"0,1-3 331,-1 0-185,0 6 166,6-2 0,1 6 0,6 3 0,0 6 0,0 6 0,0 5 0,0 3-188,0 2 1,0 0-259,0 4 74,6-3 1,-5 4 0,5-4 0,-2 0-1,1 0 1,-1-3 0,0-1-475,0-3 1,1 2 627,-5-5 45,0-5 1,-2-8 0,-1-8 0,-2-6 16,-2-6 1,4 1-25,-2-7-90,-2 1 0,6-9 0,-3-1 0,2 0 0,2-2 127,0 1-142,0-2 0,2 0 0,1 1 1,2 2-1,2 3 95,3 1-67,2 1 1,0 6-1,1 3 1,1 5-1,2 3-29,1 5 1,0 2-476,-4 2 1,-1 2 129,1 2 1,0 3 0,-2 6-1,-1 0-655,-1-1 0,-7 5-148,3 1 1122,-4 4 0,-12 15 0,-3 10 0</inkml:trace>
  <inkml:trace contextRef="#ctx0" brushRef="#br0" timeOffset="46">19892 3405 7978,'-9'-5'352,"1"1"1,0-2 543,0 2 0,1 3-189,3-4-145,2-2-552,-3 6 0,6-5 1,3 6-1,6 0-369,6 0 1,2 2-1297,3 2 1655,3 3 0,36 28 0,-22-14 0,-1 0 0</inkml:trace>
  <inkml:trace contextRef="#ctx0" brushRef="#br0" timeOffset="47">20083 3596 7978,'-6'-7'334,"5"-5"333,-4 4-418,4 2 1,1-1 0,3 4-1,4-1 54,6 1 0,2 3 0,-2 4 0,0 5-590,0 2 1,-1 2 98,1 0 1,-6 4-1,-3 1 1,-2 1-78,-2-1 1,0 5 224,0-2 1,-2 2 0,-2-2 0,-3-4 365,0-3 1,-4 3 569,2 0 1,2-4 346,-1-5-819,-1-5 0,3 3-230,6-6 1,3 0-1,9 0 1,3 0-139,4 0 0,2-2-433,4-2 0,1 1-1538,-1-5 1099,7 5 1,0-7 815,6 6 0,4-10 0,6-5 0,3 2 0,0-1 0</inkml:trace>
  <inkml:trace contextRef="#ctx0" brushRef="#br0" timeOffset="48">22416 2601 7881,'-12'0'-199,"-1"0"0,0-1-469,0-3 1185,6 2 1,-4-4-1,2 6 1,-2 0 276,-2 0 0,5 0-419,-1 0-258,6 0 1,8 2-1,9 1-3,4 1 1,5 0-188,7-4 68,8 0 1,9 0 0,7 0 0,2-1 0,4-2 0,6-3 0,-29 3 0,1-1-19,4-1 1,0 0 0,0 0 0,0 0 0,-1 0 0,1 0 0,-1 1 0,0 0-78,-1-1 1,0 0-1,-3 1 1,-1 1-725,1-2 0,-1 1 686,25 2 1,-6-5 0,-18 4-1,-10-2 1,-9 3-517,-4 0 0,-8 2 523,-6 0 0,-6 0 0,-7 0 107,1 0 1,-1 0 22,0 0 0,-5 4 101,-4 1 1,3-1 0,-1-4 0,0 0-93,0 0 0,-1 0 583,-5 0 1,5 0-613,0 0 0,4 0 0,-3 0 0,0-1 56,0-4 1,5 2 163,-2-5 0,3 4-94,1-5 1,0 1 0,0-5 0,2 0 291,2 0 1,4 5-25,5-1-312,0 1 0,5-3 0,4 1 0,4 3 79,4 1 0,-2 2-23,7 4 0,-1 0-125,4 0 1,1 1 0,-2 3 0,-1 5 10,-2 2 1,-1 2-16,1 0 0,-3 1-37,-5 3 0,-4-2 0,-2 7 0,-2-1-174,-2-1 1,-1 4 4,-2-3 1,-7-1-100,-6 1 1,0-1 0,-5 3-1,1-3-661,0-2 978,0-1 0,-2-4 0,-1-1 0</inkml:trace>
  <inkml:trace contextRef="#ctx0" brushRef="#br0" timeOffset="49">24278 2282 7921,'0'-18'211,"0"-2"0,0-1 1050,0 0 0,-2 9-715,-2 0 1,1 7-352,-5 1 0,4 4-67,-5 4 0,5 5 0,-3 9 0,1 6 179,3 5 1,0 5-273,-1-5-92,3 7 0,-5-5 0,6 4 0,0-1 1,0 0-450,0-1 475,0-2 1,0-5-1,0-1 1,0 1-1,0-2 1,0-3-1,0-4-513,0-3 0,0-5-290,0-1 291,0-5 424,0 3 1,0-8-1,0-2 1,0-4 0,0-4 61,0-1 1,0-5 188,0-3 1,0-5 0,-1-2 0,-2-2-71,-1 2 0,-1-3 100,5 1 1,0-5 0,0 1 1,0 2 0,0 1 0,0 1 293,0 1 1,0-1-286,0 4 0,2 2-203,2 3 1,5-2-1,8 8 1,2 2-38,1 3 0,4 7 15,-2-1 1,2 3-327,1 1 0,1 5 0,-1 4 1,-1 2-597,-2 2 1,-5 0 287,-9-1 0,2 5 687,-6 0 0,-28 29 0,-11 2 0</inkml:trace>
  <inkml:trace contextRef="#ctx0" brushRef="#br0" timeOffset="50">24240 2525 7921,'-9'-7'0,"1"2"1421,5-2-1112,-3 6 1,12-5 0,4 5 0,5-2 9,7-1 1,3-1-646,5 5 1,-3 0 0,4 0-1,-1 0-1917,-1 0 2243,7 0 0,25 12 0,-24-5 0,-1 0 0</inkml:trace>
  <inkml:trace contextRef="#ctx0" brushRef="#br0" timeOffset="51">24762 2652 7909,'-8'9'0,"-1"-1"0,5 1 0,-4 3 0,3 1 314,-3 0 1,5 4 0,-1 0 0,2 0 1030,2 1 1,0-3-1238,0 2 1,2-3 0,2-2 0,5 0-51,2-4 1,3-2 153,3-6-180,3 0 0,4-6 1,-1-2-1,-3-5 1,-2-3 358,-2-1-233,3-5 0,-9-1 0,2-4 0,-5 3 0,-4 1 0,-3 4 1,-5 0 261,-3 1 1,-5 8-729,-4-3 0,1 9 0,-6 0 0,-4 2-1180,-2 2 1,-2 6 1487,5 2 0,1 22 0,0 8 0,-3 4 0,0 0 0</inkml:trace>
  <inkml:trace contextRef="#ctx0" brushRef="#br0" timeOffset="52">1747 6210 8003,'-13'-6'0,"0"-1"0,1-2 0,-1 2 806,0 2 334,6 0-932,1 5 1,8 0 0,2 0 0,7 0 0,8 0 0,8 0 0,4-1 80,4-3 0,8 1 36,4-6-421,-4 7 0,7-8 0,-3 4 0,1 0 0,-1-1 1,-6 2-1,-6-1-930,-5 3 0,-9 2 1,-5 2 1025,-6 3 0,-44 15 0,-16 8 0</inkml:trace>
  <inkml:trace contextRef="#ctx0" brushRef="#br0" timeOffset="53">1760 6248 8003,'-19'-13'0,"6"0"-296,1 1 0,5 3 0,7 1 1,0-2 805,0-2 1,10 4 111,2-1-417,10 7 0,-3-5 0,7 4 0,-1-2 0,-1 3 489,-2 0-670,2 2 1,-6 0 0,3 2 0,-4 3-1,-4 7 1,-4 5 0,-5 2-367,-3 4 0,-3 3 61,-7 3 1,-1 0 0,-13 5 0,-2 1-185,-3 2 1,-8 1 347,2 1 1,-3-5 0,1-2-1,0-2 384,2-6 1,6 0-31,-2-7 1,9-1-45,4-8 123,8-2 1,5-6 0,8 0 0,6 0 0,6 0 388,5 0 1,5-2-707,3-2 0,4 3 39,5-4-223,0-2 0,2 6 1,1-5-1,3 2 1,1-2-587,4-1 1,-1 3 770,-2-4 0,-5-1 0,2-2 0,1-3 0,0 1 0</inkml:trace>
  <inkml:trace contextRef="#ctx0" brushRef="#br0" timeOffset="54">2678 6299 8003,'-6'-20'0,"3"2"327,-5 5 1,5 4 0,-3 2 484,1 2 0,-3 6-334,-4 8 0,3 8-27,1 4-310,-1 3 1,1 6 0,1 1 0,0 2 0,1 2-109,0 2 0,2 1 0,4-1 0,0-3-263,0-4 0,0 1 49,0-1-122,6-6 1,-4-7 0,6-7 0,-1-3-175,0-2 0,-4-2 411,1-7 1,-1-7 59,1-6 12,-3-6 1,5-1 0,-6-7 0,1-2 0,2-2 115,1-2 1,2-1-91,-2-1 0,-2-3 54,2-1 0,-1 5 1,0 4-1,1-1 62,-1-2 0,2 6-97,0 5 0,3 6 21,-4 7-125,6 1 1,-1 5 0,6 2 0,2 4 0,0 2-621,2 4 1,-4 3 326,7 9 1,-8-1-480,-1 5 305,-1-5 520,-10 8 0,-19 35 0,3-21 0,-1-1 0</inkml:trace>
  <inkml:trace contextRef="#ctx0" brushRef="#br0" timeOffset="55">2652 6503 8003,'-13'0'200,"1"0"300,-1 0 1033,6-6-1325,1 5 1,12-5-200,2 6-91,9 0 0,3 0 1,6 0-1,-1 0 1,1 0 81,-1 0 0,29-5 0,7-2 0</inkml:trace>
  <inkml:trace contextRef="#ctx0" brushRef="#br0" timeOffset="56">3201 5929 8003,'0'-18'-102,"-5"4"0,1-5 0,0 2 0,0-1 0,-1-1 458,2 1 0,2 1 0,1 4 0,-1 0 0,-2 1 708,-2-1 1,1 4-627,4 1-206,0 5 1,0-1-1,0 8 1,2 6 91,2 6 1,-1 3 37,5 7-268,-5 5 0,7 7 0,-4 9 0,-1 4 0,2 4 0,-1 6 0,1 6-24,-3-31 1,-1 0 0,-1 4 0,1 1-1,1 1 1,0 1 0,0 1 0,1 0-80,-2 1 0,1-1 0,1-3 0,0 0 0,-3-2 0,0-1 0,2 30-64,2-7 0,-5-10 0,3-10 0,-2-6 12,-2-5 1,0-9-53,0-4-210,0-3 0,0-1-1444,0 0 1048,0-6 1,0-3-1,0-8-811,0-5 1530,0-2 0,17-30 0,4-7 0</inkml:trace>
  <inkml:trace contextRef="#ctx0" brushRef="#br0" timeOffset="57">3660 7306 8003,'7'0'3909,"4"0"-3734,-10 0 0,4 0 1,-10 0 0,-2-4 0,-5 0 0,-1 1 121,0 2 1,-4 2-13,0 3-276,-6 3 0,8 6 0,-5 1 0,2 2 0,2 2-195,2 2 120,1 1 0,2 5 0,2-1 0,5-1 0,3-2 0,2-5 0,3-3-300,5-1 1,3-2-1,5-3 1,5-3-334,2-4 0,3-2 699,2-4 0,13-19 0,6-10 0,6-4 0,1 0 0</inkml:trace>
  <inkml:trace contextRef="#ctx0" brushRef="#br0" timeOffset="58">4131 6376 7956,'-4'-13'-385,"0"0"488,1 0 0,7 2 0,5 2 0,3 5 0,5 3 0,5-1 763,2-2 1,6 3-408,-1-4-667,7 4 0,-5 1 1,3 0-1,-4 0 1,-3 0-1,-3 0 208,-3 0 0,-20 11 0,-9 3 0</inkml:trace>
  <inkml:trace contextRef="#ctx0" brushRef="#br0" timeOffset="59">4119 6631 8010,'-13'0'208,"0"0"-28,6 0 1,8 0 0,12 0-1,7 0 173,4 0 1,3 0 0,3 0 0,5 0-914,6 0 1,0-5 559,6 1 0,9-15 0,9-6 0,-18 9 0,1-1 0,0 1 0</inkml:trace>
  <inkml:trace contextRef="#ctx0" brushRef="#br0" timeOffset="60">5330 6286 7979,'-13'0'-174,"0"0"0,2-1 311,3-3 898,2 2 1,3-4-699,3 6 1,3 0 0,11 0 0,2 0-75,1 0 0,4 0 56,-4 0-296,6 0 0,-5-1 0,5-2 0,-3-1 0,-1 1-328,1 2 98,-4-5 1,2 5 0,-5-4 0,0 4 0,-1 1-2132,1 0 1839,-6 0-1024,-1 0 1523,-6 0 0,28-28 0,8-8 0</inkml:trace>
  <inkml:trace contextRef="#ctx0" brushRef="#br0" timeOffset="61">5916 6031 7994,'0'-13'0,"2"1"-408,2-1 1117,-2 0 1273,3 0-1556,-5 6 1,0 3 9,0 8-294,0 9 0,0 3 1,0 5-1,0 3 1,-1 3 25,-3 3 1,2 5-54,-2-1-108,2 3 1,2-3 0,2-1-1,1-1 1,2-1-379,2 1 0,-2 0-205,3-6 356,-5 2 0,7-14 0,-4 3-654,1-3 700,-4-7 0,2-2 154,-5-10 0,0-3 0,0-8 1,0-2 118,0-2 0,-4-3-99,0-6 0,-1 0 64,5-5 0,-4 2 0,0-4 0,1 2 152,2-1 1,1-2-140,0-1 0,0 4 69,0 0 0,0 1 1,1-1-1,3 4 135,5 3 1,2 3-271,2 3 1,1 3 170,3 5-279,3 6 0,5 1 1,0 6-1,-3 0 0,-1 0-619,2 0 1,-4 6 384,-2 2 1,-5 8-460,-3 1 346,2 6 1,-9-8 443,2 6 0,-21 10 0,-10 5 0,-1 5 0,-1 0 0</inkml:trace>
  <inkml:trace contextRef="#ctx0" brushRef="#br0" timeOffset="62">5967 6273 8034,'-12'-7'-514,"-1"2"2001,6-1-1237,1 5 1,8-5 101,2 6-500,9 0 0,2 0 1,6 0-1,2 1 148,1 4 0,19-4 0,8-1 0,4 3 0,0 0 0</inkml:trace>
  <inkml:trace contextRef="#ctx0" brushRef="#br0" timeOffset="63">6490 6324 8034,'-8'0'324,"-1"0"40,6 0 0,-2 6 303,5 3 1,0 8 0,0 4 0,0 4-8,0 5 0,0-1-301,0 5-450,5 0 1,-3 2-1,4 0 1,-2-4 0,1 1-1,1-3 1,0-2-744,-3-4 0,2-7 834,0 0 0,-7-37 0,-5-9 0</inkml:trace>
  <inkml:trace contextRef="#ctx0" brushRef="#br0" timeOffset="64">6796 6210 8006,'0'-9'1522,"0"1"-1126,0-2 1,2 4 0,3 0 0,7 2-1,5 0-815,3 1 1,-3 2-12,4 1 182,0 0 1,5 0 0,0 0 0,3 0 247,1 0 0,28-12 0,3-2 0</inkml:trace>
  <inkml:trace contextRef="#ctx0" brushRef="#br0" timeOffset="65">7345 5955 8006,'-6'-20'0,"3"1"0,-5 7 582,5 5 0,-3 0 0,6 5 0,0 2 1779,0 6-2274,0 9 1,0 5 0,0 7 0,0 1 0,0 4 0,1-1-1,2 1-196,2 1 0,-1 0 1,-4 2-1,1-2-252,3-2 1,-2-2 0,2-4 0,-2-3-204,-2-1 0,0-5 66,0 1 93,0-8 1,0-2 129,0-12 282,0 1 0,0-20 1,0 1-1,0-4 0,0-4-39,0-1 58,0-2 0,0-9 0,0 1 0,0 1 0,0 1 119,0 2 0,0-3-31,0 2 1,0-2 397,0 7-378,0 3 1,1 1 0,3 9 0,5 4-1,3 3 188,5 1 0,-1 6-207,5 3 0,1 2-82,3 2 1,1 6 0,-2 3 0,-3 3 84,-4 5 0,-4-1-98,-5 5 1,-2-4-156,-6 4 8,0 1 0,-6 3 0,-4 1 0,-5-1 0,-7 1-462,-2-1 0,-1 1 263,-1-1 0,1-5-226,-1-3 374,1-3 1,4 2-1,1-2 1,1-4-1,4-2 178,1-1 0,18-9 0,4 0 0</inkml:trace>
  <inkml:trace contextRef="#ctx0" brushRef="#br0" timeOffset="66">7689 6299 8006,'0'13'0,"0"-1"0,0 5 38,0 1 0,0 3 166,0-4 1,0 4 0,1-4-1,2 0 500,1 1 0,6-5-342,-1 0-254,-4 0 0,7-10 0,-2 4 0,4-2 1,4-3 1053,2-5-1051,-4-4 0,4-7 0,-5-3 0,2-3 0,-3-3 0,-4-1 0,-4-3-416,0 0 1,-5 4 270,3 2 0,-7 6 0,-2-2 1,-2 2 45,-3 3 1,-6 5-198,-1 2 0,-4 4-297,4 1 0,-6 6 1,3 4-1,-1 4 482,0 3 0,5 39 0,-2 7 0</inkml:trace>
  <inkml:trace contextRef="#ctx0" brushRef="#br0" timeOffset="67">8467 5891 8006,'-13'-13'193,"6"0"0,1 2 257,0 3 1,6 3-1,-1 11 1,5 5 70,3 5-520,2 7 1,2-2 0,-1 7 0,-1 2 0,-1-2-413,-1-1 269,5 4 0,-7-4 0,4 3 0,-4-3 0,0-2 0,-1 1 0,-1-1 142,-2 1 0,-6-12 0,-3-3 0</inkml:trace>
  <inkml:trace contextRef="#ctx0" brushRef="#br0" timeOffset="68">8339 6184 8041,'0'-13'-161,"0"1"1,2-1 12,2 0 1,4 5 0,9-1 0,5 1 294,2 1 0,5 0 0,4 4 1,2-2-779,5 3 631,1 0 0,-1-5 0,4-3 0,3 0 0,1-1 0</inkml:trace>
  <inkml:trace contextRef="#ctx0" brushRef="#br0" timeOffset="69">9015 5865 8041,'-6'-12'142,"3"-1"284,-5 0-61,5 6 0,-8-1 0,4 8 0,0 7 1108,2 7-1424,4 6 1,1 5 0,1 2 0,2 3 0,3 2 0,0 2-1,1 0-247,0 2 0,1 1 1,4 0-1,-3-3-39,0-5 0,-2 1 0,3-3 0,-2-3-344,2 0 1,-4-10 102,-2-1 1,-2-10 105,-2-3 392,0-11 1,-2-5 0,-1-7 0,-2-2 0,-1-5-36,0-3 1,1 4 0,2-4 0,-3 1 276,-1-1 0,3 3 83,-5-4 1,7 4-157,-3-4 0,3 6 1,-1-2-1,-2 3 217,3 2 1,2 1-427,4 3 0,3 2-34,6 6 1,5 1-1,2 0 1,1 4-198,0 4 1,1 2-59,3 2 0,-4 2-101,1 2 1,-5 3-1,1 7 410,-4 3 0,-15 31 0,-13 13 0</inkml:trace>
  <inkml:trace contextRef="#ctx0" brushRef="#br0" timeOffset="70">9079 6095 8041,'-13'-6'0,"4"3"135,1-5 1,1 4 854,-2-5 786,4 6-1598,10-2 0,4 5 0,8 0 0,6 0 1,3 0-1463,4 0 988,6 0 0,-8 0 1,5 0 295,-2 0 0,15 22 0,1 7 0</inkml:trace>
  <inkml:trace contextRef="#ctx0" brushRef="#br0" timeOffset="71">9423 6414 8041,'0'-13'106,"0"0"1,0 1-115,0-1 0,6 6 654,2 2 1,3 4 0,2 1-520,0 0 0,0 6 28,-1 2-270,-4 4 0,-3 5 1,-5 0-1,0 0 0,-1 0-415,-3 0 544,-9 5 1,-3-6 0,-4 4 0,2-2 0,2-2 0,2-4 0,1-2 475,1-1 0,-1-5 719,0 5-1005,6-7 1,4 4 0,10-6 0,8 0-34,3 0 1,5-4-572,6 0 1,0-5 98,5 5 0,-2-2 1,4 2-1,-2-3-768,1 0 0,-2-3 391,1 6 1,-2-6 677,2 1 0,3-8 0,-4-3 0</inkml:trace>
  <inkml:trace contextRef="#ctx0" brushRef="#br0" timeOffset="72">9882 6108 8041,'-4'-13'0,"-2"0"-423,-1 0 1,6 2 262,1 3 0,5 2 0,8 6 0,1 0 933,3 0 0,3 0-648,6 0-197,-1 0 1,1 0 0,-1 0 0,1 0 71,-1 0 0,1 6 0,-1 1 0</inkml:trace>
  <inkml:trace contextRef="#ctx0" brushRef="#br0" timeOffset="73">9946 6248 8041,'-13'-7'-1471,"6"1"1928,1 6 0,12 0 0,2 0 1,5 0-497,4 0 1,4 0-1,9 0 1,4-1-469,3-3 1,1 1 506,1-6 0,8-7 0,6-5 0,5-3 0,0 0 0</inkml:trace>
  <inkml:trace contextRef="#ctx0" brushRef="#br0" timeOffset="74">10558 6069 8041,'0'-7'-138,"0"2"281,0 5 1,-2 3 0,0 4 0,-4 5 220,-1 3 0,4 3 0,-3 0 0,2 2-165,0 3 1,0-5-1,4 1 1,1-2-7,3 0 1,0 0 0,8-6 0,3-1-83,4-2 0,2-5 0,5 0 0,1-6-208,2-5 1,-3-5 152,-1-4-6,1-3 1,-12-10 0,3-1 0,-4 0 0,-5-1 0,-4 0 0,-2 1 213,-2 3 1,-7 1-91,-6 1 0,-1 8 0,-7 4 0,-1 5 24,3 4 1,-6 0-1004,4 5 492,-3 0 0,0 6 1,1 4-1,4 4 0,0 5-2238,3 0 2551,8 3 0,8 32 0,7 6 0</inkml:trace>
  <inkml:trace contextRef="#ctx0" brushRef="#br0" timeOffset="75">2040 8454 7984,'-14'-2'608,"-2"0"1168,-1-3-1512,6 1 0,7 4 0,9 0 0,7 0 0,5 0 529,3 0-813,1 0 0,10-1 0,3-2 0,4-1 0,5-1-449,4 0 265,-3 3 0,1-3 0,-4 3 0,0-1 0,-3-1 1,-4 1-1,-4 2-671,-6 1 1,-5 1-1,-11 4 875,-4 3 0,-48 15 0,-12 4 0</inkml:trace>
  <inkml:trace contextRef="#ctx0" brushRef="#br0" timeOffset="76">2066 8518 7984,'-17'0'-31,"0"0"-42,-6-6 31,9-1 160,1 0 1,9-3-1,9 4 1,7 1 1360,3-1-1356,8 2 1,-3-1 0,4 1 0,-1 1 0,-2 2-105,2 1 0,1 0 0,0 1 0,-3 4-308,-4 3 0,-3-1 210,-1 2-130,0-1 1,-5 5 0,-1 1-1,-2 3 1,-5 3-190,-3 0 1,-13 5 170,-1 1 1,-6-1 163,-2 5 1,-2-4 0,-1-4 0,-2-1 263,2 2 0,-2-4 76,4-2 0,-1-3-45,10-2 0,0 0 1,5-2 276,-1-2-383,6 1 0,7-1-125,8 1 1,9-6 0,5 1 0,3-3-2,5-1 1,-2 0 27,6 0 1,-4 0-383,4 0 106,0-5 0,4 2 0,2-6 1,1-1 247,1-1 0,10-5 0,7-3 0,3-2 0,-1 0 0</inkml:trace>
  <inkml:trace contextRef="#ctx0" brushRef="#br0" timeOffset="77">3137 8505 7999,'-6'-13'0,"-5"0"0,-6 1 342,0-1 1,4 2 0,0 2 0,0 5 316,1 2 0,3 4 1,2 2-1,0 6-291,0 6 0,4-1-392,-1 6 1,-2 1 0,2 5 0,1 1-100,2 2 0,1 1 87,0-1 0,0-3 106,0 2-122,0-2 1,4-6-1,0-1 1,0-1-1,1-4-433,-1-1 1,0-5 412,-4-1 0,0-6 98,0-2 0,0-6 63,0-7 1,0-1-1,0-3 1,0-5-60,0-7 0,0 1 5,0-6 0,-4 0 21,0-4-52,-1 5 0,5-2 0,0 4 0,0-1 1,0 1 80,0 3 0,2 2-77,2 5 1,-1 3-139,5 5 0,1 4 0,4 2 0,-1 2-511,1 2 1,4 1 77,0 2 0,2 5-663,-2-1 991,-3 6 1,4 1-1,-5 6 1,-2 0 234,-2 2 0,-26 40 0,3-21 0,-1-1 0</inkml:trace>
  <inkml:trace contextRef="#ctx0" brushRef="#br0" timeOffset="78">3060 8658 8018,'-13'-7'0,"5"1"106,-1 6 1,5-4 622,-4 0 111,5-1 0,-1 5-822,8 0 0,3 0-82,6 0 1,4 0-1,1 0 1,2 0-348,3 0 1,1 0 410,1 0 0,40-17 0,-27 7 0,0-1 0</inkml:trace>
  <inkml:trace contextRef="#ctx0" brushRef="#br0" timeOffset="79">3532 8339 8018,'-6'-18'0,"4"4"0,-7-3 628,6 2 0,-4 3 1028,3-1-944,2 6 0,-2 3 0,7 9-457,1 8 0,2 1 0,-3 9 0,1 4 116,-1 5 1,3 7-202,-2 3 1,0 3 0,-4 8 0,0 1-61,0 1 1,0 12-193,0 1 0,0 0 0,0 0 0,0-5-11,0-3 0,0-2 19,0-3 0,0-14 64,0-3 1,0-9 0,0-8 0,0-4-131,0-3-666,0-7 329,0-1 1,0-7-1,1-4-1386,4-3 1863,2-4 0,34-34 0,-17 18 0,0 0 0</inkml:trace>
  <inkml:trace contextRef="#ctx0" brushRef="#br0" timeOffset="80">3991 9410 8015,'0'-13'-77,"-1"1"0,-2-1 0,-1 0 1382,1 0 0,1 1 509,2-1-1646,0 6 1,0 7 0,0 8 0,0 4-7,0 0 0,0 7-421,0 2 149,0 3 0,5-3 0,-1 1 1,-1 0-1,-2 2-1217,-1 2 968,0 0 0,4-2 1,1-2-1,-3 0 0,0 0 1,-2 1-1,0-2 359,0-4 0,0-8 0,0-4 0</inkml:trace>
  <inkml:trace contextRef="#ctx0" brushRef="#br0" timeOffset="81">3927 9563 8015,'-1'-12'0,"-3"-1"0,-2 0 0,-3 0 0,4 0 0,5 1 299,0-1 0,1 0 1,3 2-1,6 1 1,5 3 808,2 1-1051,5 2 0,2 4 0,7 0 0,1 0 0,-1 0 1,-3 1-1,-1 4 4,-1 3 1,-1 3-98,1 2 0,-8 4 0,-4 2 1,-5-1-78,-4 1 1,0 3 52,-5-1 1,-10-2 29,-3-2 1,-8 1 0,-1-1 0,-3 0-181,-5 2 1,3-9-17,-3 2 0,-1-2 38,2 3-115,-1-6 0,4 4 0,2-3 1,3-1 302,4-3 0,31-25 0,9-8 0</inkml:trace>
  <inkml:trace contextRef="#ctx0" brushRef="#br0" timeOffset="82">4641 8581 8015,'0'-12'155,"0"-1"1,0 0 0,2 2 0,2 1-346,5 1 0,2 7 0,3-4 1,3 2 1536,4-1-1512,3 1 1,6 4 0,0 0 0,-2 2 0,-2 0 164,-5 3 0,-14 27 0,-8 4 0</inkml:trace>
  <inkml:trace contextRef="#ctx0" brushRef="#br0" timeOffset="83">4629 8811 8015,'-13'-4'704,"0"-1"277,0 1-612,6-1 0,7 3 1,10-2-1,6 2-426,5 2 0,5 0 0,3 0 0,5 0-675,3 0 1,1 0 731,1 0 0,-2-4 0,4-3 0,2 0 0,1 0 0</inkml:trace>
  <inkml:trace contextRef="#ctx0" brushRef="#br0" timeOffset="84">6273 8377 7962,'-11'-1'-517,"1"-2"668,2-1 0,6 0 0,4 4 0,9 0 0,9 0 385,4 0 1,3-2 0,3-1 0,2-1-353,1 1 0,2 2-189,-5 1 1,1 0-1,-4 0 1,0 0-781,-3 0 1,-7 0 181,0 0 401,-3 0 0,-1 0 202,0 0 0,-17-6 0,-5-1 0</inkml:trace>
  <inkml:trace contextRef="#ctx0" brushRef="#br0" timeOffset="85">6809 8173 7976,'0'-12'0,"0"-1"0,0 0 14,0 0 1,0 1 96,0-1 345,0 6 0,0 0 1,0 5-1,1 2 1,2 6 91,2 4 0,-1 8-198,-4 4-323,0 7 0,0 0 0,1 3 0,2 1 0,1-2 332,-1 0-323,-1 5 1,-1-10-1,2 4 1,1-3-1,-1-3-417,-2-2 0,-1-4 1,2-5-1,1-1-880,1 1 1001,0-6 1,-4-2 82,0-10 1,0-2 0,0-6 0,0-1 302,0-3 0,0-4 55,0-9 1,0 2-154,0-6 4,0 0 1,0 0-1,0 0 1,0 0 0,0 0 284,0 0 0,0 1-151,0-1 1,0 3-103,0 6 0,6 3 0,2 3 0,4 0-48,0 4 1,5 6-24,0 5 1,5 2-205,-5 2 1,4 6-1,-4 3 1,-2 2-378,0 2 0,-3 4-122,1 0 1,-6 5-23,-3 0 732,-2-4 0,-14 29 0,-2 1 0</inkml:trace>
  <inkml:trace contextRef="#ctx0" brushRef="#br0" timeOffset="86">6898 8314 7976,'-8'-5'0,"-1"1"0,5-4 1335,-4 3 56,5 1-1016,-3 4 1,16 0-390,3 0 1,8 0 0,-1 0 0,2 0-584,4 0 0,-3 0-1276,6 0 1873,-2 0 0,27 17 0,7 4 0</inkml:trace>
  <inkml:trace contextRef="#ctx0" brushRef="#br0" timeOffset="87">7434 8620 8096,'0'-7'-775,"0"-5"1199,0 5 1,0-1 0,0-1 0,0-1 694,0-1-808,0 4 1,0-4 0,0 2 0,0-2 526,0-2-500,0 0-429,6 6 0,1 1 1,5 6-1,1 0 0,0 0 1,-2 2-168,-2 2 1,2 3 0,-4 6 0,2 1-33,-1 3 1,-5 3 0,1 4 0,-2-1 49,-2-2 0,-6 0 1,-3 3-1,-3-1 122,-5-2 1,3-5 575,-3 1-325,2-3 1,3-3-1,-1-1 1,0-3 394,0-1 551,1-2-146,4-4-872,3 0 1,6 2 0,3 0 0,5 3 0,2-2-315,2-2 1,4-1 74,0 0 0,4 0 1,-2 0-1,1 0-717,2 0 895,-3 0 0,44-23 0,-28 9 0,0 0 0</inkml:trace>
  <inkml:trace contextRef="#ctx0" brushRef="#br0" timeOffset="88">8326 7957 8096,'-5'-13'263,"-1"0"1,-4 2 0,3 1 1733,1 1-1839,2 7 1,4-3 0,0 10 0,0 4 0,0 7 0,0 5-1,0 3 659,0 2-880,0-1 1,0 2 0,0 2 0,0 2 0,0 0-1,0 0 1,0-3-486,0-1 1,0 3 0,0-2 0,2-2-226,2-3 1,-3-4 0,3 3 772,-2-5 0,-13-37 0,-4-10 0</inkml:trace>
  <inkml:trace contextRef="#ctx0" brushRef="#br0" timeOffset="89">8122 8301 8096,'-5'-13'-360,"3"0"83,-2 1 1,4 5 0,4 2 0,6 4 541,6 1 0,4-4 0,7-1 1,2 3-297,5 0 1,7 2 0,3 0 30,2 0 0,-5 0 0,4 0 0,5 0 0,1 0 0</inkml:trace>
  <inkml:trace contextRef="#ctx0" brushRef="#br0" timeOffset="90">8887 8020 8096,'0'-18'0,"-4"4"0,0-3 414,-6 3 1,3 2-1,-6 4 1,0 5 535,1 6 0,0 8-581,4 6-299,-3 6 1,9-3 0,-4 7 0,2 1 0,0 3-73,1 2-23,2-5 1,1 3-1,0-4 1,0 0 0,0 0-720,0-3 656,5-1 0,-3-4 1,3-2-1,0-2 0,0-4-452,2-3 362,-4-2 1,4-6-1,-4-1 1,1-4 111,-1-3 0,-1-5-65,-2-4 1,0 0 60,0-8 1,-5 2 0,1-8-1,1 1 98,2 0 0,0-5 2,-4 1 1,4 1-28,-3-1 1,2 6-1,2-3 1,0 1 63,0 0 0,4 2 166,1 7 1,5 2-140,-2 7 0,5 3 0,2 2 0,4 1-277,1 4 0,0 0 150,1 2 0,3 6-284,-3 2 1,-1 4 0,0 0 0,-3 1 316,-6 0 0,-26 45 0,0-23 0,1-1 0</inkml:trace>
  <inkml:trace contextRef="#ctx0" brushRef="#br0" timeOffset="91">8811 8224 8096,'-13'0'0,"5"-4"115,-1 0 0,5 0 553,-5 4-173,7 0 1,7 0 0,12 0-757,6 0 0,2 0 242,1 0 1,4 0 0,1 0 18,1 0 0,8-3 0,5 0 0,6-1 0,0 1 0</inkml:trace>
  <inkml:trace contextRef="#ctx0" brushRef="#br0" timeOffset="92">9206 8339 8096,'-13'13'-34,"2"1"113,3 3 116,-4-3 0,9 9 1,-4-5-1,2 2 1,2 1 514,1-1 1,2 3-341,0-6-258,6 0 0,1-4 0,7-2 0,2-1 0,2-3 88,2-1-166,1-2 0,1-8 0,-1-2 0,0-1 0,0-4-65,1-5 0,-7 0-19,2-5 1,-7 4-9,-1-4 0,-6 1 0,1-3 1,-4 4-69,-4 0 1,-4 2 56,-4 4 1,-1 2-103,0 3 0,-4 0 1,0 6-1,0-3-506,-1 3 0,4 2 278,-3 4 0,2-1-330,3 5 729,-1 1 0,29 15 0,6 3 0</inkml:trace>
  <inkml:trace contextRef="#ctx0" brushRef="#br0" timeOffset="93">9908 8033 8096,'-13'-13'-494,"0"1"548,6 5 0,3-3 0,8 5 1529,4 3-1463,9 0 0,3 2 0,6 0 0,-1 0 0,2 0 50,3 0-408,-3 0 0,4 2 0,-5 0 238,-1 3 0,-16 22 0,-5 1 0</inkml:trace>
  <inkml:trace contextRef="#ctx0" brushRef="#br0" timeOffset="94">9857 8301 8096,'-13'0'232,"0"0"0,5 0 1050,-1 0-1237,6 0 0,-1 4-111,8 0-117,9 1 1,7-5 0,7 0 0,4 0 0,6 0 0,5 0-1,5-2 183,5-2 0,7-13 0,7-7 0,-16 5 0,-1 1 0,1 0 0</inkml:trace>
  <inkml:trace contextRef="#ctx0" brushRef="#br0" timeOffset="95">10583 8097 8096,'-12'0'-35,"-1"0"0,4 6 118,1 2 0,-1 3 1,-2 2-1,1 0 552,2 0 1,3 4-333,-3 0-209,5 5 0,-3-6 1,6 4-1,2-2 1,2-2 224,4-2-249,4-7 0,2 3 0,3-6 0,6-1 0,4-3 263,2-4-279,1-3 0,0-6 0,0-1 0,-2-3 0,-3-5 246,-3-2-224,-4-1 0,-5-5 0,-2 0 0,-2 3 1,-6 3 314,-6 3-370,-4 6 1,-8-2-1,-2 7 1,-5 3 0,-5 1-542,-3 3 0,-5 7-87,1 5 0,-3 6 607,-1 2 0,-12 34 0,24-23 0,0 0 0</inkml:trace>
  <inkml:trace contextRef="#ctx0" brushRef="#br0" timeOffset="96">11871 8110 7977,'-11'-13'204,"1"2"0,3 1 0,3 3 189,5 1 0,6 2 1,10 2-1,4-1-327,3-1-62,8 0 0,4 0 0,8-2 1,2 0-1,2 1 0,1 2 0,1 1-1016,-3 2 0,-3 0 1012,-6 0 0,-11 12 0,-3 2 0</inkml:trace>
  <inkml:trace contextRef="#ctx0" brushRef="#br0" timeOffset="97">12024 8212 7977,'-24'0'0,"4"0"0,-5 0-48,5 5 0,10-3 0,7 2 310,12-3 1,8-1-1,10 0 1,2 0-310,5 0 1,3 0-1,1 0 1,1 0-620,-1 0 0,0-1 666,0-3 0,-5-14 0,1-5 0,3-5 0,0 0 0</inkml:trace>
  <inkml:trace contextRef="#ctx0" brushRef="#br0" timeOffset="98">12330 7906 7999,'-18'-12'0,"2"4"131,-5-9 109,5 3 1,-2 5 159,5 1 1,8 5 0,5-1 0,7 4-226,4 4 1,9 1-336,5 4 149,1 2 1,9-8-1,-5 6 1,0-1-1,-1 1-75,1-1 0,0 1 1,-6 3-1,-3 1-325,-4 0 1,-3 0 332,-1-1 0,-6 5 0,-2 2 0,-4-1 71,-1 1 0,-11 2 178,-6-4 0,-6 6-97,-3-2 1,1-1 0,-1-1-1,1 1-208,-1 0 1,2-3 140,3 4 1,3-4-1017,5 5 1009,6-7 0,18 9 0,10-4 0</inkml:trace>
  <inkml:trace contextRef="#ctx0" brushRef="#br0" timeOffset="99">13975 7918 7999,'0'-12'81,"2"-3"0,0 0 0,3-2 0,-3 1 626,0 2 1,-2 4-1,-2 6-116,-2 8 1,1 12-466,-5 5 0,4 5 0,-3 3 1,-1 4-8,1-1 1,5 5-47,-3-3-199,4 3 1,-3 1 0,-1-1 0,3-3-1,0-3 1,2-1 0,0 0-206,0-2 1,0-7 163,0-4 152,0-2 0,0-7 0,0-2 0,0-6 1,0-10 3,0-9 0,0-6 1,0-5-1,0-4-31,0-3 1,0-2-10,0-4 27,0-2 1,0-5 0,2 4 0,0 2 0,3 1 27,-3 1 1,6 3 0,0 7 0,2 2 75,-2 6 1,8 6-65,-3 9-101,2 3 0,2 6 1,2 0-1,-1 2 0,1 3-142,-4 8 0,4 1-20,-2 8 1,0-7-105,-5 2 1,-5 2-1,-2-1 1,-4 2 350,-1 3 0,-40 29 0,16-22 0,-1 1 0</inkml:trace>
  <inkml:trace contextRef="#ctx0" brushRef="#br0" timeOffset="100">13988 8071 7999,'-13'-1'0,"0"-3"-700,1 2 231,-1-9 1237,6 10 0,-2-5 0,9 6 0,6 0-165,4 0 1,4 0-662,3 0 0,3 0 1,7 0-1,1 0-879,2 0 1,1 4 166,-1 0 770,-3 6 0,27 20 0,-1 11 0</inkml:trace>
  <inkml:trace contextRef="#ctx0" brushRef="#br0" timeOffset="101">14268 8352 8009,'-5'-13'0,"3"0"0,-2 1 251,3 5 0,3-3 1,6 5-1,4 3 830,2 0 1,2 2-1064,1 0-149,-3 6 1,5 1 0,-7 7-1,1 2 1,-2 2-110,-2 2 0,-3-3 0,-6 3 0,-2 0 183,-2-1 1,-3 1-147,-6 2 0,0-4 405,1-5 1,-1-1-1,0 0 1,0-2 864,1-2-656,-1-5-283,0 3 0,7-6 0,6 0-38,8 0 1,9-6-473,4-2 0,3 2 86,1 2 1,2-2-1,2 0 1,2 1-609,1-1 0,1-4-452,1 2 1356,3 2 0,18-22 0,-22 13 0,1 1 0</inkml:trace>
  <inkml:trace contextRef="#ctx0" brushRef="#br0" timeOffset="102">14855 8020 8070,'-6'-12'0,"3"-3"0,-4 0-125,2-2 1,6 1-368,8 8 518,2 2 0,7 5 0,4-2 0,2-1 1,3 1-721,2 1 218,-2 2 476,4 0 0,18 17 0,4 5 0</inkml:trace>
  <inkml:trace contextRef="#ctx0" brushRef="#br0" timeOffset="103">14893 8173 8070,'-18'-8'0,"5"-1"-91,0 7 1,13-4 289,0 6 0,7 0 1,10 0-1,5 0-381,2 0 0,5 0 1,3 0-1,2 0 182,5 0 0,6-5 0,5-1 0,8-2 0,-1 1 0</inkml:trace>
  <inkml:trace contextRef="#ctx0" brushRef="#br0" timeOffset="104">15620 7829 8070,'-4'-13'0,"-2"1"0,0-1 272,1 0 1,-1 5 262,2-1 0,-2 8 0,-4 1 0,3 8-422,1 8 1,1 4-1,2 5 1,-1 2-60,1 3 0,0 2 0,0 5 0,-1-1-58,1-2 1,2-5 0,1 4 0,0-2-74,0-3 1,1-1 0,2-3 0,3-4-202,1-7 1,-3-2-10,4-6 246,-5-1 0,4-4 0,-4-2 0,1-2 0,-1-6 0,-1-5 42,-2-7 0,0 0 19,0 1 0,-5-8 0,1 2 0,0-2-54,-2-3 0,5-2 34,-3 5 1,1-7 27,-1 2 1,2 3 0,-2 0 0,2 1 358,2 0 1,0 5-140,0 4 0,6 1-112,3-1-189,2 8 0,3 1 0,2 5 0,2 0 0,2 3-189,3 3 1,-1 1-46,0 0 0,2 5-187,-3 4 1,-3 2 0,-2 2 0,-5 0-560,-2-1 1,-6 5 1032,1 0 0,-20 17 0,-5 0 0</inkml:trace>
  <inkml:trace contextRef="#ctx0" brushRef="#br0" timeOffset="105">15556 8020 8070,'-5'-7'505,"-3"-4"0,-3 8 369,3-5-583,2 5 1,7-3 0,4 6-252,3 0 1,6 0 113,8 0 0,-1 0 0,10 0 0,0 0-154,3 0 0,31 0 0,-28 0 0,0 0 0</inkml:trace>
  <inkml:trace contextRef="#ctx0" brushRef="#br0" timeOffset="106">15990 8135 8070,'-9'6'-303,"1"2"0,4 4 59,-5 0 1,6 1 563,-1 0 0,3 0 1,1-1-1,0 1 561,0 0 0,1-2-599,3-2 1,3 1-1,6-6 1,0-1-79,0-2 0,4-1-23,0 0-69,5 0 0,-3-7 0,3-4 0,-2-5 0,-3-1 51,-6-1 1,1 2 0,-8-4 0,-1 0 190,-2 1 0,-1 3-339,0-1 1,-7 3-78,-6 1 0,-1 2 0,-6 2 1,1 5-375,-1 3 0,0 1-136,-1 0 0,-2 1 25,6 3 547,0 3 0,10 34 0,1 8 0</inkml:trace>
  <inkml:trace contextRef="#ctx0" brushRef="#br0" timeOffset="107">6911 10163 7444,'0'-9'-1652,"0"1"1648,0 5 1,1-7 0,4 6 1,-4-1 0,5 5 2,-1 0 0,8 0 0,7 0 0</inkml:trace>
  <inkml:trace contextRef="#ctx0" brushRef="#br0" timeOffset="108">7000 10150 7986,'-8'0'-2230,"-1"0"2227,1 0-1,1 0 5,1 0-2,6 0 1,0-6 0,1 5 2,4-4 32,-4-2 1,5 5 22,-6-7 1,0 5 176,0-5 0,0 5 128,0-4 1,0 3 432,0-3-587,0-1 125,0-3 1,0 3 0,0 1 338,0-2 1,0 3 203,0-2-666,0 6 143,0 9-332,0 2 1,0 16 0,0-2 0,0 3 0,0 5-204,0 4 0,0-1 134,0 1 1,0-5 0,0 4 0,0-2-274,0-3 1,1-2 157,3-5 0,-2 2-100,2-6-487,-2-6 206,-2 0 0,0-15 376,0 0 1,-2-7 201,-2-6 0,2-3 0,-3-7 1,1-1 85,-1-2 1,1-6 27,4 2-16,0 3 1,-1-6 0,-2 3 0,-1-1-1,1 0 311,1 1 1,2 5-226,0-1 1,6 4-139,2 0 0,5 8 1,3 3-1,2 7-17,2 2 1,1 2-328,5 4 128,-1 0 1,-3 1-1,-3 4 1,0 3-1,-4 5-656,0 4 0,-4-3 178,-3 3 0,-1 3 1,-2 1 613,-4-2 0,-18 22 0,-11 0 0</inkml:trace>
  <inkml:trace contextRef="#ctx0" brushRef="#br0" timeOffset="109">7013 10226 8019,'-13'-5'-1305,"1"3"2081,4-9 0,4 9-515,8-2 1,4 3-1,6 1 1,1 1-203,2 3 0,6-2-415,-2 2-16,3 3 0,-2-5 1,-1 2 371,1-3 0,37 5 0,9 1 0</inkml:trace>
  <inkml:trace contextRef="#ctx0" brushRef="#br0" timeOffset="110">7472 10316 8032,'0'-8'389,"0"3"1,-1 5-299,-4 0 1,4 1-24,-3 3 366,2 9 0,2 1 0,0 5 1,0-1-1,0 3 0,0 4 1,0 1-96,0 4 0,0-6 0,0 3 0,0-1-456,0-4 0,0 0 0,0-1 1,0-4-687,0-3 1,0-1 802,0 0 0,29-63 0,-12 17 0,1 1 0</inkml:trace>
  <inkml:trace contextRef="#ctx0" brushRef="#br0" timeOffset="111">8110 10163 8032,'0'-13'66,"0"0"1,0 0 377,0 1 0,1 4 1,5 3-1,5 1 1,6-1-1,1 2 80,1 2 1,4 1-1567,-2 0 744,3 0 1,1 0 0,-1 0 0,-1 0 0,-3 0-1644,-2 0 1550,-1 0 391,-4 6 0,-45 18 0,-12 10 0</inkml:trace>
  <inkml:trace contextRef="#ctx0" brushRef="#br0" timeOffset="112">8122 10303 8032,'-12'0'349,"-1"0"44,6 0 0,3 0 1,8 0-221,4 0 0,9 0 0,5 0 0,2 0-363,1 0 1,1 0 189,-1 0 0,8-12 0,5-5 0,3 0 0,0-1 0</inkml:trace>
  <inkml:trace contextRef="#ctx0" brushRef="#br0" timeOffset="113">9206 9946 8076,'13'0'-194,"0"0"1,-1 0-986,1 0 1200,0 0 0,0 0 1,-1 0-1,0-2 1,-2 0-1,-2-3 1,1 1-1,-1 0 544,1 0 1,-5-5-1,3 3 1036,-1-1-1043,4 4 0,-9-1 1,3 10-331,-2 7 1,-2 1 0,0 7 0,0 2 5,0 1 0,-5 6 1,1-1-1,1 1-24,2 1 1,1-2 0,0 3 0,0-1-304,0-2 1,0-8 0,0-4 0,0-3-1433,0-1-782,0 0 1638,0-6 618,0-7 0,-1-12 0,-2-6 0,-2-2 0,1-3 0,0-1 0,0-1 130,1-1 0,1-3-20,2-1 1,0-6 23,0 2 1,0 2 0,0-2 0,0 0 15,0 1 1,2 1 107,2 2 0,3 4-166,6 1 1,0 5-1,-1 9 1,1 1-14,0 1 1,4 6 41,0-1 0,1 7-476,-1 1 1,-1 6 0,4-1 0,-2 3-1088,-2 5 1493,-2-2 0,-7 26 0,-1 0 0</inkml:trace>
  <inkml:trace contextRef="#ctx0" brushRef="#br0" timeOffset="114">9385 10150 8076,'-13'-4'104,"0"-1"1,2 1-129,2-2 1,2 5-424,3-3 1,4 2-1,0 2 1234,7 0 1,6 0-407,4 0-627,8 0 0,4 2 0,3 1 246,-1 1 0,39 0 0,-33-4 0,1 0 0</inkml:trace>
  <inkml:trace contextRef="#ctx0" brushRef="#br0" timeOffset="115">9780 10239 8076,'-13'6'-181,"1"2"0,-1-1-364,0 2 1,6 4 57,3 4 1125,2 0 0,2-5 0,0 2 0,0 2 1,2 1 334,2-1-887,3-8 0,10 3 0,1-3 0,1-1 0,-1-3 0,-1-3 0,0-1 261,0 0 0,2-1-569,-2-3 95,-3-3 0,3-2 0,-7 1 0,-3-2 0,-1-3-563,-4-4 771,0 3 1,-2-5-1,-2 7 1,-3-1 0,-7 1 7,-3 4 0,-4-2 0,4 6 0,-4 1-179,0 2 1,2 1-139,-5 0 1,7 1-406,-2 3 0,3 3 0,1 6 633,0 0 0,23 17 0,6 4 0</inkml:trace>
  <inkml:trace contextRef="#ctx0" brushRef="#br0" timeOffset="116">10239 10163 8076,'-7'-13'283,"0"1"0,4 3 474,-1 0-438,0 1 0,9 0 1,5 4-148,6 3 1,-2 1-376,3 0 0,3 0 1,1 0-1,3 0-1853,2 0 2056,-7 0 0,34 0 0,2 0 0</inkml:trace>
  <inkml:trace contextRef="#ctx0" brushRef="#br0" timeOffset="117">10724 9882 8076,'0'-13'0,"-5"1"0,1-1 251,-6 6 1,9 0 0,-3 5-1,2 2 1,2 6 883,0 4 1,0 7-770,0 0-218,6 5 1,-5-2 0,3 6 0,-2-1 0,-2 1 0,0-2 0,0-1-22,0-2 0,0 0 0,0 5 0,0-2-518,0-3 0,0-1-224,0-3 340,0-3 0,0 0 0,0-5-88,0 0 0,0-4 1,0-5 243,0-7 0,0-5 20,0 0 0,0-5 174,0 0-74,0-6 1,-4 2 0,-1-8 0,3 0 0,0-1 253,2-1 0,0 4-123,0-3 1,0 2 0,0-1 0,0-2 212,0-1 1,0 3-123,0-1 0,2 8-67,2 1-121,3 5 1,6-2-1,-1 6 1,3 4-1,2 2-88,4 0 1,-1 5-10,1-3 0,-1 8 0,2 4 0,-2 4-84,-1 1 0,-2-1 8,-5 1 0,-5 4-64,-2 0 0,-4 4 0,-2-2 0,-4-1-1,-3 1 1,-8 2 36,-1-4 1,-4 1-88,4-1 1,-6-3 0,4 3 0,-3-2-440,1-3 0,0 1-379,-5 0 1071,7 0 0,-6-1 0,6 1 0</inkml:trace>
  <inkml:trace contextRef="#ctx0" brushRef="#br0" timeOffset="118">11030 10175 8076,'-7'0'-251,"-5"6"1,11 1 1021,-3 6 0,2 0-403,2-1 0,0 1 0,2 0 0,2 0 295,4-1 1,4-3-578,0-1 0,1-1 0,0 2 0,0-5-210,-1-2 0,3-2 45,2 0 0,-3-8 0,1-3-116,-5-4 1,-4-4 126,-6 2 1,0 3 0,-2-4 0,-2 1 30,-4 0 1,-8 0 30,-1 4 0,0 1 0,4 3 1,-1 1-157,-3 3 1,3 1-253,-3 4 1,7 0-300,2 0 1,3 1 0,-2 3 712,2 5 0,40 8 0,15 3 0</inkml:trace>
  <inkml:trace contextRef="#ctx0" brushRef="#br0" timeOffset="119">11552 9614 8076,'0'-20'-146,"0"3"499,0 3 0,5 2 0,0 0 0,1 2 536,0 2 1,2 4-280,-4-5-237,6 6 1,-3-3 0,6 6 638,0 0-900,0 0 1,1 6-1,1 4 1,2 6-1,-1 5 1,-2 4-1,-1 5 167,0 4 0,-6 9 37,-3 3-371,-3 10 1,-3 3 0,-7 9 0,0-31 0,-2 0 0,-2 3 0,-3 1 0,-4 2 0,-2 0 0,-1 2 0,-2-1-772,-2 1 1,-2-2 0,-1-2 0,-1-1 388,-1 1 1,0-1 0,-2-4 0,-2-2 0,1-1 0,0-3 0,-1-3 0,1-2 436,1-2 0,0-2 0,1-3 0,-1-2 0,-31 14 0,1-3 0,3-2 0</inkml:trace>
  <inkml:trace contextRef="#ctx0" brushRef="#br0" timeOffset="120">9117 9678 8076,'-6'-13'44,"-2"1"0,-4 0 1,0 4 294,-1 3 1,-1 11 0,-3 8 0,-4 10 0,-4 10 0,0 9 30,-1 8 1,1 6 0,-1 8 0,2 3-185,13-33 1,1 2 0,1 3 0,1 1-1069,3 1 1,2 1 810,-1-2 0,2 0 0,4-2 0,3 0 0,8 30 0,8-4 0,7-6 1,6-7-1,2-5-1118,-2-5 1,3-8 283,-3-4 905,8-3 0,-1-2 0,3-2 0,-4-6 0,-5-6 0</inkml:trace>
  <inkml:trace contextRef="#ctx0" brushRef="#br0" timeOffset="121">3647 12101 7865,'0'-9'-386,"0"1"0,0-2 375,0-2 0,0 4 414,0-1 0,0 1-126,0-5 0,0 5-112,0-1 0,0 5 0,1-3 218,3 1 1,-2-4-35,2 2 0,-1 2-201,1 2 0,-2 4 0,2 4-6,-3 5 0,-1 8-272,0 4 161,-5 3 0,3 7 1,-3 3-1,0 3 0,1 1 1,1 2-1,2 1-119,1 1 0,0 0 25,0-8 52,5 2 1,4-6-1,7 1 1,2-7-1,0-5 84,1-8 1,3-4 0,0-7 0,2-1 42,1-3 0,-1-5-34,-2-8 0,2-3-41,-3-5 0,-3-2 0,1-2 0,-2-2-61,0-1 0,-4 2 64,-5-4 0,-1 1-100,2-1 0,-4-1 0,-5 7 0,0 2-162,0 3 0,0 8 58,0-2 0,-5 4-225,-4 5-417,3 2 1,-5 2 801,3-1 0,2 18 0,0 8 0</inkml:trace>
  <inkml:trace contextRef="#ctx0" brushRef="#br0" timeOffset="122">3940 12050 7923,'-7'-13'406,"-3"4"520,6 1-590,0 5 0,-1-4 0,1 3-171,1-5 0,7 4 1,5 0-1,2 3 5,2-3 1,4 2 76,0-5-556,6 5 1,-8-3 0,5 5-1,-1-2 1,-2-1 308,1 1 0,-21 7 0,0 3 0</inkml:trace>
  <inkml:trace contextRef="#ctx0" brushRef="#br0" timeOffset="123">3596 12024 7923,'-9'-11'0,"1"1"0,-1 1-119,2 0 1,2 1-69,5 0 759,0 5 0,1-3-664,3 6 0,5 0 1,6 0-1,2 0-271,-1 0 1,4 0 362,1 0 0,20 12 0,6 2 0</inkml:trace>
  <inkml:trace contextRef="#ctx0" brushRef="#br0" timeOffset="124">4246 12432 7923,'-6'-7'728,"4"0"322,-7 3 1,6 4-387,-1 0 1,3 5-541,1 8 0,0 4 0,0 2 0,0 0 0,0 4 1,0 1-444,0 2 62,0-6 1,0 4-1,0-3 1,0 2-1,0-2 1,0-4-1,0-3-1641,0-1 1898,0 0 0,17-18 0,4-3 0</inkml:trace>
  <inkml:trace contextRef="#ctx0" brushRef="#br0" timeOffset="125">4833 12266 7923,'0'-8'-6,"0"-1"-111,0 0 0,4 1 1,2 1 482,1 2 1,1-1-632,5 2 0,-3 2 0,1-2-727,3 3 992,2 6 0,-3 14 0,-1 8 0</inkml:trace>
  <inkml:trace contextRef="#ctx0" brushRef="#br0" timeOffset="126">4769 12483 7923,'-9'0'0,"1"0"748,5 0 1,-4 0-450,3 0 1,9 0-1,2 0-332,8 0 0,7 0 0,0 0 0,2 0 33,1 0 0,15-11 0,8-6 0,4-1 0,-1 0 0</inkml:trace>
  <inkml:trace contextRef="#ctx0" brushRef="#br0" timeOffset="127">6898 11909 7874,'0'-12'165,"0"-2"1,-1-2-1,-2-1 1106,-1 1 0,0 6-4,4 2-1069,0 5 1,0 7 0,0 11 0,0 2 0,0 2 0,0 1 355,0 3 0,0 2-559,0 5 14,0-3 0,0 4 1,0-4-1,0 1 0,0 2 1,0-1-1,0-3-535,0 0 1,0-2-1,1-1 1,2-2 13,1 2 1,0-5-1,-4-1 1,2-4-1033,2-5 0,-1 2 1544,5-6 0,-16-22 0,-1-10 0</inkml:trace>
  <inkml:trace contextRef="#ctx0" brushRef="#br0" timeOffset="128">6669 12458 7946,'-13'0'0,"5"0"280,-1 0 1,6-2 311,-1-2 0,4 3 11,4-4 0,8 4 0,7 1 1,5 0 3,8 0 0,3-4-684,3-1 1,5-3 0,1 4 0,1-1-448,3 0 0,-4 3 180,-1-2 1,-5 3 0,-4 1 0,-4 0-1965,-3 0 2308,-8 5 0,-29 25 0,-12 11 0</inkml:trace>
  <inkml:trace contextRef="#ctx0" brushRef="#br0" timeOffset="129">6835 12904 7946,'-2'-11'181,"-2"2"0,2-2 635,-2 2-501,3-2 0,6-2 0,4 2 1,4 1 340,4 2 1,3 5-622,5-2 0,1 4 1,-1 1-1,-1 0-559,-3 0 1,2 1 231,-6 4 202,-6 7 0,-5 4 0,-6 5 0,-1 2 0,-5 2 0,-8 4 0,-9 2-447,-5 2 1,-8-4 458,2 5 280,3-5 1,-4 0 0,5-6 0,3-3 0,4-3 2392,6-6-1832,3 2 1,9-12-380,5 4 1,7-4-365,10-1 0,4 0 0,7 0 0,2 0-337,-2 0 1,5-1-145,1-4 1,-1 4-835,1-3 893,0 2 0,-2-2 0,-2-2 0,-3 1 1,-2-1 401,1 3 0,-12-10 0,-3-1 0</inkml:trace>
  <inkml:trace contextRef="#ctx0" brushRef="#br0" timeOffset="130">8734 11693 7906,'0'-13'2,"2"0"0,1 0 0,1 1 277,-1-1 0,0 0 0,-1 0 465,3 1 407,-1 5-319,-4-5-719,0 11 1,0 1 0,0 10-1,0 5 1,0 7 0,0 3-1,-1 3 173,-4 2 1,4 6 0,-3-4 0,2 2-324,2 0 0,0-5 0,0 0 0,0-2-350,0-1 1,0-5 0,0-1-210,0-2 1,0-5 227,0-5 339,0-5 0,0 2 1,-1-10-1,-2-3 1,-1-4-62,1 0 51,1-7 1,-2-1 0,0-6-1,0-3 1,-1-1 37,1 2 25,0-4 1,0 0 0,-1-3 0,3 2 0,0 1 91,2-1 0,0 5-65,0-2 0,6 5 0,2 2 0,5 3 52,4 2 0,-1 5-173,5 4 1,-4 7 42,4-3-158,-5 4 0,6 2 0,-3 4 0,-1 3 0,1 3-830,-4 2 0,-1 1 283,-1 3 732,-6-3 0,-24 33 0,-11 1 0</inkml:trace>
  <inkml:trace contextRef="#ctx0" brushRef="#br0" timeOffset="131">8760 11846 7929,'-7'-2'700,"3"-2"-42,2 3-211,2-5-417,6 6 1,1 0-1,7-1 1,3-2-1,4-2-292,3 3 0,3 0-115,3 2 0,-3 0 377,3 0 0,36 0 0,-28 0 0,-1 0 0</inkml:trace>
  <inkml:trace contextRef="#ctx0" brushRef="#br0" timeOffset="132">9117 11935 7929,'0'13'0,"-4"-1"0,-1 1 0,-3 1 59,4 3 0,-1-2 0,5 2 1,0-3 621,0-2 0,0 1-248,0 0 0,6-5-97,3 1-232,2-6 1,2 4-1,1-4 1,1 1-1,4-1 214,1-2 0,-5-6-82,2-4 1,-1-2-333,1-2 0,-7-4 0,1-1 0,-4-1 63,-4 1 0,-2-4 129,-1 5 1,-1 0-24,-3 5 1,-3 0 0,-6 2-1,0 3-198,0 2 1,1 0-234,-1 5 1,0 0-242,0 0 1,1 6 0,0 3-1623,4 2 2221,2 2 0,57 16 0,13 5 0</inkml:trace>
  <inkml:trace contextRef="#ctx0" brushRef="#br0" timeOffset="133">9512 11871 7929,'-7'-5'0,"0"2"0,3-6 134,2 6 1,-2-7-1,8 6 1,6 0 271,6-2 1,0 5 0,3-3 0,1 2-687,0 2 0,1 0-446,5 0 0,-1 0 726,1 0 0,11 0 0,2 0 0</inkml:trace>
  <inkml:trace contextRef="#ctx0" brushRef="#br0" timeOffset="134">9971 11616 7930,'0'-13'0,"0"1"0,0 3 1076,0 1 341,-5-1-684,3-4 1,-3 8-456,5 5-194,0 5 0,0 8 1,0 1-1,0 3 1,0 6 278,0 5-489,0-1 1,0 4-1,0-5 1,0-1-1,0 1 1,0-1 0,0 1-330,0-1 1,0-3 349,0-1 1,0-5 0,0 1-87,0-3 58,0-7 69,0-2 0,-2-16 0,-1-6 20,-1-6 1,0-2 27,4-1 0,0 1 9,0-1 0,-4-3 0,-1-2 0,2-2 117,2-2 0,1 3-9,0 3 0,0-3 358,0 3-337,0-1 0,0 6 1,0 3-1,0 4 0,1 2 80,4 3 1,-2-1-180,5 0 0,1 6-127,3 3 0,1 2 0,0 2 0,0 0-152,-1 0 0,1 5 9,0-1 0,-2 6 100,-2-2 0,1-1 1,-5 2-27,2 1 0,-4 1 127,1 2 0,-2-5-34,-2 1 1,0-1 58,0 5 1,0 0 89,0 0 1,-2-2-68,-2-3 0,1 4 1,-4-4-1,0 4-230,0 0 0,-1-3 69,-5-1 1,4 1-16,1 4 0,-1-2 0,-2-1 0,1-2-1045,2 2 1219,-1-4 0,-4 0 0,1-6 0</inkml:trace>
  <inkml:trace contextRef="#ctx0" brushRef="#br0" timeOffset="135">10341 11756 7930,'-13'0'185,"5"0"0,-1 0 0,-1 2 508,-1 2 0,3 3-283,-1 6-304,1 0 1,0 5 0,4 2 0,3 1 0,1 0 55,0 2 1,0-3 0,1 0 0,3 0-98,5-1 0,2-4-35,2-3-18,0 1 1,4-11-1,0 2 1,-2-3-1,0-1 1,-3-1-1,1-5-331,0-7 1,-2 1 100,-2-5 177,-4-3 1,-5 1-1,0-3 1,0 2 0,0 0 34,0 0 0,-1 5 0,-3-2 1,-3 2-19,-1 3 1,-3 0-296,3 4 0,-2 1-249,1 3 1,-2 2 0,2-2 567,-2 2 0,-2 31 0,1 6 0</inkml:trace>
  <inkml:trace contextRef="#ctx0" brushRef="#br0" timeOffset="136">10634 11425 7932,'0'-19'206,"-4"4"0,0-5 0,1 2 813,2 2 1,2 8-443,3 3 0,3 4 0,6 2 1,0 4-86,0 3 1,-1 9-135,1 4-260,0 3 1,2 6 0,0 1-1,-4 2 1,-1 4 14,-3 4-238,-1-2 1,-6 14 0,-3-5-1,-6 2 1,-9 2 0,-9 3-1,-8 2-2556,-7 0 2160,-3-2 1,-6-10 0,0-2 0,0-5 0,0-4 520,0-4 0,-7-13 0,-9-2 0,20-4 0,-1 0 0,0 0 0</inkml:trace>
  <inkml:trace contextRef="#ctx0" brushRef="#br0" timeOffset="137">8505 11387 7932,'-14'-13'28,"-3"0"1,-3 0 0,-1 2 0,1 3 967,1 3-775,2 4 0,-1 2 1,-3 5-1,-2 7 1,0 7-1,2 5 1,0 5 1070,1 4-1161,-4 8 1,10 4 0,-2 6-1,5 2 1,4 3 0,1 1-1,5 3-44,4 1 0,5-1 0,9-4 1,4-6-478,3-2 1,8-5-1,2-3 1,4-5-48,4-7 1,-1-3 0,6-5 0,4-5-797,7-6 0,-1-5 1233,11-5 0,-23-15 0,5-8 0,2-1 0,7-2 0,-1 0 0,1 0 0</inkml:trace>
  <inkml:trace contextRef="#ctx0" brushRef="#br0" timeOffset="138">11106 11272 7932,'0'-13'15,"-4"0"0,0 1 1,1-1-1,0 0 1,0 0 79,-1 1 0,0 3 1,4 1 14,0-2 660,5 4 0,-2 0 1,4 8-624,-1 2 1,2 3 0,-3 6 0,-3 0-66,0-1 0,-2 7-142,0 2 48,0-3 1,0 1 0,-2-5-1,0 2 1,-3 1 181,3-2 49,0-1 1,-2-5 0,0-1 840,1 2-954,1-4 1,9 0-1,5-6 1,5-2-160,3-2 0,-1 1-165,3-5 1,2 3 0,-4-2 0,1 2-242,0 2 0,-4 1-1348,4 2 1,-5 0 1806,1 0 0,8 17 0,2 5 0</inkml:trace>
  <inkml:trace contextRef="#ctx0" brushRef="#br0" timeOffset="139">11654 11361 7932,'0'-13'0,"2"1"0,1-1 0,1 0 317,-1 0 0,2 1 1,1-1-1,0 0 401,-1 0 0,1 5 0,-3-1 282,1-1-506,6 5 1,-8 1-193,2 8 1,-3 4 41,-1 9-316,0-3 1,0 11 0,0-3-1,0 7 1,-1 3 0,-2 2 0,-3-1-79,-1-2 19,4 4 0,-7-6 1,6 3-1,1-1 1,2-2-1,1-4 1,1-2 13,4-2 0,2-7 93,5-1-132,1 0 1,1-12 0,3 4 0,6-4 0,4-2-349,3-4 1,1-2 0,-3-7-1,3 0-193,2 1 0,0-2 24,1 6 0,-3 3-166,-6 2 1,-4 3 0,1 1 738,0 0 0,-3 5 0,-1 2 0</inkml:trace>
  <inkml:trace contextRef="#ctx0" brushRef="#br0" timeOffset="140">8683 12674 7943,'-12'0'-146,"-5"0"0,0 0 0,0 0 0,0 0 0,0 0-52,1 0 769,2 0 0,1 2 1,0 1 599,1 1-1166,5 0 0,8-4 1,10 0-1,8 0 0,3 0 217,5 0-171,7 0 1,3 0 0,7-1 0,1-2 0,5-1 0,4-1-1,7 1-16,5 0 1,-29-1-1,0 0 1,5 1 0,1 1-1,4-1 1,1-1-13,3 1 1,1 0-1,6 0 1,2 1-1536,6-1 0,0-1 1483,-2-1 1,1 1-1,4 3 1,1 1 0,-6-3-1,-1 0 1,0-1-1,0 1 1,0 0 0,0 0-1,-1 0 1,-1-1-1,0 1 1,-1 0-72,-4 0 1,0 1 0,-3-2-1,0 0 21,-2 3 0,0-1 0,-1-1 0,-1-1 1,0 1-1,0 0 0,-2 0 0,0 0 39,-6 0 0,0-1 0,-2 2 0,0-1 51,29-4 1,1-2 0,-5 4 0,-3 1 12,-7-1 0,-11-4 140,0 2 0,-5 0-60,-4 0 0,-4 5 0,-10-3 0,-6 2 166,-4 0 1,-6 0 1272,5 4 1,-6-2-1072,1-2 329,-3 3-1174,-1-5-1325,0 6 520,0 0-167,-5 0 1345,-3 0 0,-38-17 0,-10-4 0</inkml:trace>
  <inkml:trace contextRef="#ctx0" brushRef="#br0" timeOffset="141">10940 11272 7589,'-7'-2'158,"2"0"0,0-4 329,1-1 1,0 3 0,4-5-213,0-1 1,0-1 0,1 0-64,4 2 0,-3-1 0,7 4-295,1-1 1,1 5-47,2-3 108,0 4 1,4 1 0,0 0 0,-2 0 0,1 0-19,1 0-69,-9 6 0,9 1 1,-10 5-1,0 1 0,-2 0 1,-4 0-1595,-1-1 1702,-6 1 0,-29 17 0,-13 4 0</inkml:trace>
  <inkml:trace contextRef="#ctx0" brushRef="#br0" timeOffset="142">9869 13095 7981,'0'-17'0,"0"0"0,0 2 0,0 1 190,0 1 1,0 7 0,-1 6 1133,-3 7-1172,-3 10 1,-6 3 0,0 6 0,2-1 0,1 2 0,1 1 0,-1 3-151,-1 2 1,0-3 218,2 4-196,-2-6 1,9 3-1,-2-5 1,3-2 0,1-3-1,1-4 1,5-3 205,7-1 0,1-6-66,7-3-266,0-2 0,5-2 1,1-2-1,2-2 1,5-4-1,2-4 1,-1 0-537,-1-1 0,-1 0-666,1 0 837,-3 1 1,-7 0-1,-3 2 1,-4 3 465,-2 2 0,-25-11 0,-6 2 0</inkml:trace>
  <inkml:trace contextRef="#ctx0" brushRef="#br0" timeOffset="143">9933 13134 7981,'-6'-13'0,"4"0"-223,-7 0 1,5 5 0,-3-1 628,1-1 1,2 3-205,4-1 0,5 5 0,4-1 1,4 1-121,4-1 0,-2 2-362,7-2 1,-1 3 0,4 1 0,1 0-720,-1 0 999,-5 0 0,4 17 0,-4 4 0</inkml:trace>
  <inkml:trace contextRef="#ctx0" brushRef="#br0" timeOffset="144">9895 13236 7992,'-13'0'0,"2"-2"120,2-2 0,2 2-120,3-2 0,4 3 0,0 1 0,10 0 0,8 0 0,2 0 328,3 0 0,6 0 1060,5 0-944,-2 0-646,4 0 1,31-6-1,-27 3 1,1-1-1</inkml:trace>
  <inkml:trace contextRef="#ctx0" brushRef="#br0" timeOffset="145">10583 13044 7992,'0'-12'221,"0"-1"0,0 4 378,0 1 1,0 4-4,0-5 1,-1 6-300,-3-1 0,2 8-193,-2 5 0,-2 6 0,1 5 1,-2 3 78,-3 4 0,3 2-184,-2 1 0,1-1 1,-5 3-1,0-1-103,0-2 0,1-2 30,-1-2 0,0 1-222,0-1 0,5-5 0,1-3-401,1-3 528,-4-7 1,9-7 11,-4-8 0,10-9 1,3-5-1,4-3-127,0-5 0,2-1 149,3-3 1,-1-3 80,5 3 1,-4-3 0,3 0 0,0 3 134,0 5 1,-5 2 165,2 1 1,-2 6 70,-3 3 1,1 9 0,-2 5 340,-2 6 0,-2 4-347,-3 6 1,-2 0-100,2-1 0,2 7 0,-2 2 0,0 3-130,2 2 1,-5-1-146,3 1 1,2-1-60,-2 1 0,1-1 0,-4 1 0,2-1-336,1 1 1,0-5-21,-4 0 0,2-1-4,2 1 0,-3-2 0,5-7-1164,0 1 1645,-5-6 0,-1-18 0,-7-10 0</inkml:trace>
  <inkml:trace contextRef="#ctx0" brushRef="#br0" timeOffset="146">10494 13325 7992,'-13'-6'15,"2"-1"-363,2-6 674,4 6 0,10 0 1,5 4-1,6-1 216,5 1 0,5 0-632,3-1 1,4 3-1,5-4 1,1 3-633,-1-3 722,0 4 0,17-10 0,5 4 0</inkml:trace>
  <inkml:trace contextRef="#ctx0" brushRef="#br0" timeOffset="147">4437 14689 7895,'0'-13'-269,"0"1"0,0-1 0,2 0 506,2 0 1032,-3 6-854,5-4-385,-6 10 1,0-4 0,0 10 0,0 4 286,0 7-300,-6 4 0,5 3 0,-3 1 1,2 3-1,2-1 0,0 3 0,0-1-23,0 2 0,0 0 0,0-5 0,2 1 92,2-1 0,3 1 0,6-1-54,0-5 1,1-2-1,3-5 1,3-1-1,1-4 1,0-4-1,2-2 114,1-2 1,0-2-98,-3-2 0,2-4 1,-5-9-1,1-3 45,-1 0 0,-1-4-74,-4 3 1,-2 1 2,-2-2 1,1 1-1,-6-4 1,-1 1 7,-2 2 0,-1 0-21,0 5 0,-4 0 49,0 4-182,-6 0 1,3 0 0,-6 2 0,0 3 0,0 2-399,1 0 1,3 5 245,1-3-371,5 2 646,-3 2 0,23 6 0,4 1 0</inkml:trace>
  <inkml:trace contextRef="#ctx0" brushRef="#br0" timeOffset="148">4731 14664 7898,'-6'-9'-10,"-3"1"0,4 3-122,1-3 620,2 5-388,2-3 0,6 6 0,2 0 0,5 0-98,4 0 0,-3 0-500,3 0 126,3 0 0,-6 0 372,3 0 0,3 6 0,0 1 0</inkml:trace>
  <inkml:trace contextRef="#ctx0" brushRef="#br0" timeOffset="149">4246 14664 7926,'-14'-9'127,"-2"1"641,-1-2-837,6 4 87,5 0 1,12 6 0,2 0-1,4 0 1,2 2 357,3 2-421,3-3 0,5 5 0,1-4 1,-1 0-1,1 3 0,-1-3 1,1 0-723,-1-2 0,1 0 767,-1 0 0,7 11 0,0 3 0</inkml:trace>
  <inkml:trace contextRef="#ctx0" brushRef="#br0" timeOffset="150">5024 15314 7926,'-9'-20'303,"2"3"0,2 3 216,2 1 0,1 0 1,2 1-180,0-1 1,6 0-1,3 2 1,3 1 39,5 1 0,-1 7-331,5-3 0,-5 4 0,1 1 0,-2 1-94,2 4 0,-7-1-126,3 9 0,-9-2 0,0 9 0,-2 0-17,-2-1 0,-6 3 0,-4 3 0,-4 1 94,-3-1 0,0-4 1,3 1-1,-2-1 252,-1-1 1,5-2 0,3-6 0,1-3 450,1 0 1,-1-6-385,4 1 1,4-3 28,0-1-251,6 0 0,11-1 1,1-2-1,2-2 1,3-1-1,1-1 1,3 0-695,3-3 0,-4 3 153,4-2 0,-3 5 0,-3-3 0,-2 1 538,-5 3 0,-9-9 0,-2-3 0</inkml:trace>
  <inkml:trace contextRef="#ctx0" brushRef="#br0" timeOffset="151">5929 14868 7872,'-8'-9'1208,"-1"1"1,12 5-1124,1-1 0,8 2 0,5 2 1,4 0-455,3 0 322,1 0 0,5 0 1,1 0-1,1 0 1,0 0 232,1 0-1534,-11 0 0,7 0 1348,-12 0 0,-46 23 0,-15 5 0</inkml:trace>
  <inkml:trace contextRef="#ctx0" brushRef="#br0" timeOffset="152">5865 15084 7893,'-18'0'135,"4"2"318,-3 2 1,8-1 0,7 4-134,4-1 1,7-2 0,8-3 0,4 2-472,3 1 0,6 1 1,1-7-1,2-1-386,2-1 1,2-6-1,0 2 537,-3-4 0,25-17 0,2-5 0</inkml:trace>
  <inkml:trace contextRef="#ctx0" brushRef="#br0" timeOffset="153">8046 14613 7888,'0'-9'-300,"0"1"1,0-2 637,0-2 230,0 5 1,0-4 0,0 2 0,0-2 958,0-2-1253,0 6-115,0 2 1,0 16 0,0 6 0,0 6 258,0 2-372,0 1 0,0 5 0,0 3 0,0 3 0,0 1-54,0 0-126,0-5 1,0 4 0,0-5-1,0 1 1,0-2 0,0-3 0,0-1-377,0-3 0,0-7 287,0 0 1,0-3-831,0-1 33,0 0 0,1-6 1020,4-3 0,-4-2 0,-1-31 0,-7-6 0</inkml:trace>
  <inkml:trace contextRef="#ctx0" brushRef="#br0" timeOffset="154">7791 15199 7937,'-19'0'0,"10"0"134,-4 0 1,4 2 635,1 2 0,2-1-447,6 5 1,11-5 0,6 1-1,8-2 71,4-2 0,4 0-446,5 0 0,5-2 0,1-2 1,1-3-32,3 0 0,0-4 64,-1 2 1,1-1-1,-7 0 1,-3 3-1233,-2 1-24,-8 2 654,-2 4 0,-14 2 1,-7 2 620,-4 4 0,-41 26 0,-9 7 0</inkml:trace>
  <inkml:trace contextRef="#ctx0" brushRef="#br0" timeOffset="155">7969 15696 7937,'-1'-12'480,"-3"-1"0,2 4-228,-2 1 0,3-1 92,1-3 1,0-1 0,1 2-1,3 1 133,5 1 1,8 2-358,4-1-133,3 2 0,2 2 0,-1-1 0,1 3 0,-1 2-38,1 4-147,-7 3 0,0 10 1,-8 1-1,-2 4 1,-6 3-1,-8 5 1,-6 2-342,-5 4 0,-11 1 289,2 1 216,-9 0 0,7-4 1,-4-1-1,3-2 1,1-4 510,3-4 1,7-6 0,0-7 925,2-2-1056,8-5 1,4 3-205,12-6 1,1 0 0,11 0 0,2 0-167,1 0 1,3-2-81,3-2 0,2 2 29,6-2-125,1-3 0,-3 1 0,0-3 0,-4 1 1,1 1-803,0 0 0,-5 4 376,2-1 1,-9-1 624,-4 0 0,-3-16 0,-1 0 0</inkml:trace>
  <inkml:trace contextRef="#ctx0" brushRef="#br0" timeOffset="156">10035 14549 7922,'-7'-20'-92,"3"3"1,1 3-134,-1 1 1080,2 0 1,-3 5-73,5-1-734,0 12 1,1 0 0,2 13 0,1 2 0,-1 2 442,-2 3-489,-1 6 1,0-2-1,0 4 1,0 1-1,0 0 1,0 1-1,0-4 37,0-2 0,0-1 0,0-1 0,0 0-333,0-4 0,0-3 43,0-5 1,0 0 217,0-1 28,0-4 1,-4-8 0,-2-9-1,-1-4 1,-1-2 55,1-2 1,-3-7 0,4 0 0,-1-5 39,-3 1 1,4-5-32,2-1 0,1 2-15,-1-2 1,3 1-1,-4-2 1,5 2 53,5 2 1,2 1-98,6 5 1,4 3-19,0 1 1,5 7 0,-1 0 0,4 4-198,0 0 1,1 4-19,-1 2 0,1 3 61,-1 1-103,1 0 0,-7 1 0,-2 2 0,-4 3 1,-4 1-336,-5 3 1,-1 1 87,1 2 519,-3-1 0,-29 29 0,-14 8 0</inkml:trace>
  <inkml:trace contextRef="#ctx0" brushRef="#br0" timeOffset="157">9984 14727 7922,'-8'-7'0,"-1"3"-379,6-3 499,-2 6 0,6-5 0,5 6 0,6 0 270,8 0 1,1 0 33,5 0-595,-3 0 1,9 0 0,-2 0 0,3 0 0,1 0 0,-2 0 0,-1 0 170,-2 0 0,9 6 0,2 1 0</inkml:trace>
  <inkml:trace contextRef="#ctx0" brushRef="#br0" timeOffset="158">10418 14880 7922,'-2'13'9,"-2"0"1,2 0 50,-2-1 1,3 1 145,1 0 1,0 0 0,0-1-1,0 1 40,0 0 0,1 0-16,3-1 1,2-3 0,4-2 0,-1-1 166,0-3 1,4-2-387,4-1 1,-3 0 0,3-1 0,-1-4-134,1-3 1,-3-8 85,3-1 1,-8-4 0,-4 4 0,0 0 19,-1-1 0,0 3 66,-4-2 1,-6 3-45,-2 1 0,-3 5 1,-2 1-1,-1 1-319,-3 3 0,1 2 38,-5 1 0,1 1-279,-1 4 126,2-4 1,4 10 427,2-2 0,9 14 0,11 3 0</inkml:trace>
  <inkml:trace contextRef="#ctx0" brushRef="#br0" timeOffset="159">10583 14268 7923,'-4'-27'0,"-2"1"0,1 0 57,-1 6 1,3 0-86,7 3 266,4 6 1,4 1-1,3 4 1,0 1 0,2-1 1179,-1 3-1303,4 2 0,-6 2 1,3 4-1,-3 3 0,-1 3-39,-1 2-88,-5 6 1,-1-4-1,-6 5 1,-1 0 0,-4 0-1,-3 1 1,-3 0-154,-2 0 1,0-1 203,0 1 1,1-2 1,-1-6 0,0-1-1,0 1 534,1 0-455,5-6 0,1 0 0,9-4-141,5 1-74,1 0 0,15-5 1,-2-2-1,5-1 0,5 1-206,0 2 1,-2 1 226,4 0 75,0 0 0,27-6 0,5-1 0</inkml:trace>
  <inkml:trace contextRef="#ctx0" brushRef="#br0" timeOffset="160">11425 14332 7923,'0'-13'-18,"-2"1"1,0-1 0,-3 0 863,3 0 1,0 3 244,2 6-1036,0 11 1,0 12-1,0 3 1,0 0 101,0 0 0,0 2 106,0 2-302,0-1 0,-1 1 0,-2-1 0,-1 1 0,1-2 0,1-1 0,2-2-45,0 2 1,0-5 0,0-1 0,0-3 128,0-1 1,6-2 0,3-1-16,2-1 0,2-7 1,-1 1-1,3-4-138,2-3 1,2-5 34,7 5-244,5-6 0,-4 4 0,3-2 1,-3 2-1,-2 2-1607,1 0 1406,-6-1 518,4 5 0,-16 6 0,3 1 0</inkml:trace>
  <inkml:trace contextRef="#ctx0" brushRef="#br0" timeOffset="161">10010 15339 7923,'-13'0'-102,"-4"0"1,0 0 0,1 0 390,2 0 0,7 2 880,3 2-1043,14-2 1,4 3 0,13-5 0,2 0 0,7 0 0,5 0 0,7 0 126,6 0 0,5-4-47,9 0-247,3-6 0,-26 6 0,2 1 1,3-3-1,0-1 0,2 1 0,2-1 1,2 1-1,1-1 0,1 1 1,0 0-1,2-1 0,1 1-74,0 0 1,0-1-1,-6 1 1,0-1-1,-1 2 1,-2-1-1,-4 1 1,-2 0-53,-4 1 0,-2 0 0,-2 2 0,-1 1 0,24-3 0,-7 2-176,-12 2 0,-9 0 0,-12 0-624,-4 0 396,-8 0 169,-4 0 402,-5 0 0,-28 12 0,-7 2 0</inkml:trace>
  <inkml:trace contextRef="#ctx0" brushRef="#br0" timeOffset="162">10800 15913 7900,'-1'-12'19,"-2"-1"1,-1 0 0,1 0 625,1 0-356,-3 6 0,3 3 0,-2 8 1,3 6 799,1 6-1025,0 4 0,0 7 1,-2 2-1,-1 4 0,-2 1 1,-2 0-1,-2 1 68,2 2 1,-3-3-270,6 0 111,0 0 1,4-1-1,0-3 1,1-5-1,3-2 1,6-3-1,4-2 36,3-2 1,6-6-1,0-3 1,5-2-20,6-2 1,3-7 0,1-5 0,0-3-483,1-5 0,3 1 0,-1-4 0,-4 0-516,-6 1 1,-5 3-95,-5-1 1101,-8 3 0,-3 1 0,-6 0 0,-28-5 0,-12-2 0</inkml:trace>
  <inkml:trace contextRef="#ctx0" brushRef="#br0" timeOffset="163">10826 15977 7900,'-13'-14'0,"4"-3"57,1 8 1,5-2 0,0 0 100,6 2 1,4 2-1,7 4 1,3-1-110,5 1 1,3 2 0,3 1 0,4-2-122,0-2 0,-2 3 0,4-4 0,0 4-944,-2 1 0,0 0 485,-7 0 531,-5 0 0,-24 11 0,-12 4 0</inkml:trace>
  <inkml:trace contextRef="#ctx0" brushRef="#br0" timeOffset="164">10838 16066 7900,'-15'0'-53,"2"0"-57,3 0 452,3 6 0,3-3 135,8 5-456,3-5 1,12 4 0,2-4-1,4 1 1,5-1-375,4-1 1,3-2 42,1 0 0,2-2 0,1-1 1,1-2 309,-1-2 0,0-7 0,3-4 0,4-2 0,-1-1 0</inkml:trace>
  <inkml:trace contextRef="#ctx0" brushRef="#br0" timeOffset="165">11693 15875 7900,'0'-9'0,"0"1"449,0-1 0,0 1 280,0-1 0,0 8-452,0 1 0,-2 6 0,-2 8 0,-3 2 8,0 1 1,-4 9-74,2 0-165,-2 2 0,-1-1 0,2 2 0,2 0 1,-2 0-551,-1-2 400,4-2 1,-5 3 0,5-1 0,0-4-1,1-3 1,2-5-855,0 0 765,0-8 0,5-5 0,3-9-75,5-5 1,2-10 150,2 1 1,1-9 0,2-4 0,2-2-20,2-3 0,-3 0 221,4-4 1,-4 3 58,4-2 1,-4 6 0,3 4-1,-1 2 734,-4 6-316,-1 4-323,-1 13 1,-1 3-1,-3 8 1,-1 6 314,-3 6 0,1 1-363,-2 8 1,-2-2-17,2 7-149,3 2 1,-6-5 0,4 4 0,-3-1 0,1 1-456,1 2 1,5-5-168,-5 2 1,2-3 150,-2-2 0,-2-1 0,3-2 0,-1-5-2148,1-3 1771,5-1 821,-3-6 0,0-30 0,-2-12 0</inkml:trace>
  <inkml:trace contextRef="#ctx0" brushRef="#br0" timeOffset="166">11731 16130 7900,'-18'-6'0,"3"4"655,-2-7 0,5 5-9,3-5 1,5 2-792,8-1 46,9 2 0,8 6 0,9 0 0,4 0 1,4-1-1354,5-4 1452,-4 4 0,16-14 0,8-4 0,2 1 0,0 1 0</inkml:trace>
  <inkml:trace contextRef="#ctx0" brushRef="#br0" timeOffset="167">17686 12241 7906,'0'-13'-450,"0"0"1,0 1 135,0-1 1,1 0 0,2 0 369,1 1 0,5-1 0,-4 2-21,2 2 1,-4 2-23,1 3 51,4 2 0,-6-8-56,7 6-98,-6-6 159,2 9 143,-5-5 0,0 5 561,0-3-354,0-4-212,0-4 0,0 3 0,0 1 0,0-2 115,0-2 1,2 4 0,1-1-50,1 0 0,2-1-8,-2 1-84,-3 3 0,5 4-150,-6 2 0,0 0 22,0 12 1,0 4-26,0 9 6,-6 1 1,5 5 0,-5 5-1,2 3 1,0 4-73,1-2 0,3-2-20,4 0 1,3-1 19,6 0 74,5-5 1,1-6 0,3-7 0,0-2-1,0-4 15,2-4 1,2-4-35,-1-6 1,1-2-9,-1-2 0,-3-7 1,-2-8-1,-1-1-42,1-2 0,-4-2 59,1-2 0,-6-1-71,2-2 1,-7-3-1,5-3 1,-3 1-44,-1-1 1,-2 2-181,3-1 1,-5 1 157,1-1 1,-2 7-1,-2 8 1,0 0-551,0 4-552,0 0 595,-6 8 1,3 2 616,-5 5 0,5 22 0,-3 7 0</inkml:trace>
  <inkml:trace contextRef="#ctx0" brushRef="#br0" timeOffset="168">18132 12024 7906,'-6'-13'-960,"5"1"1019,-10-1 0,9 4 221,-2 1 1,8 5-1,5-1 1,2 2-396,2 2 1,4 0 80,0 0-442,5 0 476,-2 0 0,17 12 0,3 2 0</inkml:trace>
  <inkml:trace contextRef="#ctx0" brushRef="#br0" timeOffset="169">17520 12011 7906,'-11'-12'0,"1"-1"-299,1 0 0,6 0-127,-1 1 415,3 5 0,6 1 0,4 6 0,2 0 1,3 0 46,3 0-38,3 0 1,6 6 0,-1 1 1,1 0 0,22 21 0,6 0 0</inkml:trace>
  <inkml:trace contextRef="#ctx0" brushRef="#br0" timeOffset="170">18884 12062 7906,'-8'-4'458,"1"-1"-271,1-3 0,9 6 0,8-3 1,6 4-1,2 1-342,-1 0 0,5 0-1091,-2 0 1018,3 0 0,-3 0 228,1 0 0,-1 17 0,4 4 0</inkml:trace>
  <inkml:trace contextRef="#ctx0" brushRef="#br0" timeOffset="171">18808 12254 7906,'-13'0'841,"0"0"-493,6 0 1,0 0-406,3 0 0,8 0 1,2 0-1,8 0-146,7 0 0,3 0 0,2 0 203,-1 0 0,40 0 0,-27 0 0,-1 0 0</inkml:trace>
  <inkml:trace contextRef="#ctx0" brushRef="#br0" timeOffset="172">20771 11718 7906,'0'-18'-15,"-1"4"0,-2-3 0,-1 2 0,1 3 724,2-1 0,-1 2 581,-2 2-1140,3 3 1,-5 8 0,6 2 0,0 6 0,-2 4 0,0 6-87,-3 4 1,1-1-142,4 7 57,0 2 1,-1 1-1,-2 5 1,-1 0 0,1 0-1,1-1 1,4-1-45,2-2 1,-1-2 0,5 1 0,4-6 9,3-5 0,1-5 89,5 5-11,-5-12 1,9 1 0,-1-11 0,6-1 0,3-5 0,1-5-1,0-6-34,0-3 1,-6-6-135,2-4 1,-3-1 0,-3 3 0,-3-2-142,-4 2 0,-7 1-9,-2 1 0,0-3 69,0-1 1,-2 4 0,-6 7-1,0 0-126,0 4 1,-2 0-236,-2 3 308,-3 5-468,-6-5 746,0 11 0,-16-16 0,-5 3 0</inkml:trace>
  <inkml:trace contextRef="#ctx0" brushRef="#br0" timeOffset="173">21001 11680 7912,'-6'-13'0,"3"0"-219,-5 1 1,5-1 589,-1 0 0,4 2-135,4 2 0,7 4 350,6 5-628,6 0 1,-3 0-1,5 0 1,1 0-1,-1 0-1756,1 0 1134,-6 0 664,4 0 0,-10-6 0,4-1 0</inkml:trace>
  <inkml:trace contextRef="#ctx0" brushRef="#br0" timeOffset="174">20504 11693 7912,'-20'-7'823,"1"-3"-493,7 5-295,-1-4 0,7 7 0,6-2-564,7 2 548,10 2 1,3 0 0,7 0 0,3 0 0,4 0-178,3 0 0,1 2 0,0 1 0,0 1 158,1-1 0,27 4 0,-29-4 0,0 1 0</inkml:trace>
  <inkml:trace contextRef="#ctx0" brushRef="#br0" timeOffset="175">21434 12062 7912,'-8'0'0,"1"2"1086,1 2 0,-2 3-653,3 6 1,-3 1-1,2 3 1,1 4 130,-1 3 0,0 2-460,2-1 0,3 1 0,-4-2 1,4-1-497,1-2 0,0-4-884,0 4 717,0-5 0,0-2 0,0-6-1706,0 2 1884,6-4 381,-5 0 0,33-52 0,1-10 0</inkml:trace>
  <inkml:trace contextRef="#ctx0" brushRef="#br0" timeOffset="176">21932 11731 7912,'0'-18'0,"0"-4"0,0 4 0,0 1 2123,0 3-1222,0 7 0,0 2-320,0 10-572,0-4 1,0 15-1,0-2 1,0 4-1,0 3 431,0-1-366,0 4 1,0 0 0,0 6 0,0-1 0,0-3-960,0 0 596,0-6 1,0 4 0,0-3 0,0 2 0,0-1-1309,0 0 440,0-7 1157,-6 4 0,-12-12 0,-9-2 0</inkml:trace>
  <inkml:trace contextRef="#ctx0" brushRef="#br0" timeOffset="177">21702 11948 7912,'-8'-6'0,"-1"-2"0,6-4 195,-1-1-42,3 1 1,2 0-1,5 4 1,7 4-130,6 2 0,7 2-183,4 0 0,2 0 0,6 0 0,2 0 159,3 0 0,-1 0 0,6 0 0,6 0 0,0 0 0</inkml:trace>
  <inkml:trace contextRef="#ctx0" brushRef="#br0" timeOffset="178">22990 11591 7912,'0'-17'0,"0"0"0,-1 1 160,-4 2 283,4 1 1,-6 6 171,3 3 1,-2 12 47,-3 5-512,-2 14 1,8-6 0,-4 10 0,2 1-1,2 2 327,1 2-485,2-3 1,0 2-1,2-3 1,1-1 0,4 0 135,4-3-195,-1-1 0,10-7 0,-5-3 0,4-4 0,1-3 0,2-3 0,2-3-227,2-5 1,-1-5 217,1-7 1,-1-5-1,1-3 1,-1-5 18,1-4 1,-1-2 9,1-7 1,-2 1 4,-3 0 0,-2 4 0,-7 1 1,0 1-6,-4-1 1,2 6 59,-6 2 0,1 5-19,-5 7-62,-6 0 1,0 1 0,-4 0 0,2 4 0,-2 4-394,-1 2 0,2 2 460,1 0 0,-12 11 0,-7 4 0</inkml:trace>
  <inkml:trace contextRef="#ctx0" brushRef="#br0" timeOffset="179">23079 11527 7912,'-5'-13'228,"2"0"0,-4 1 127,1-1-355,2 0 93,4 6 1,5 1-1,5 5 1,5-2 0,3-1-315,2 1 0,0 2 0,2 1 1,0 0-1075,0 0 1295,-3 0 0,22 5 0,0 2 0</inkml:trace>
  <inkml:trace contextRef="#ctx0" brushRef="#br0" timeOffset="180">22773 11540 7912,'-25'-6'-229,"4"5"0,1-5 0,1 2 1902,4-1-688,6 1-1027,9 4 0,7 0 0,7 0 0,3 0 0,5 0 0,2 0 1,1 0-651,1 0 1,1-1-463,2-4 1154,-2 4 0,11-6 0,7-3 0,-1 3 0,1 0 0</inkml:trace>
  <inkml:trace contextRef="#ctx0" brushRef="#br0" timeOffset="181">23232 11514 7912,'-12'-13'0,"3"1"-81,1-1 279,5 6 1,-3-5 0,7 5 0,5 0 0,5 3 265,5 3 1,8 1 0,0 0 0,5 0-298,-1 0 1,-1 0-168,-2 0 0,24 11 0,4 3 0</inkml:trace>
  <inkml:trace contextRef="#ctx0" brushRef="#br0" timeOffset="182">23602 12037 7912,'0'-13'-9,"0"-1"1,0-2 0,0-1 0,0 2 0,0 1 500,0 1 1,6 0 0,2 2 0,5 1 132,4 1-578,-3 7 0,10-4 0,-2 6 1,0 0-1,1 0 0,-3 1 1,0 4-118,-1 3 0,-7 3 206,0 2-246,-7 6 0,0-5 0,-5 4 1,-1-1-1,-3 2 0,-6-1 1,-4 2 122,-3 0 0,-5-5 1,5 2-1,2-3 192,1-1 0,1 0 0,0-2 0,2-1 1204,2-1-851,4-6-427,5 2 1,5-5 0,5 0 0,6 0 0,6 0 0,7 0 0,5-1-474,3-3 1,1 2 99,0-2 0,5-2 0,-2 2 0,-4 1-859,-6 2 1,-6-1 1100,-4-2 0,-8-9 0,-7-7 0</inkml:trace>
  <inkml:trace contextRef="#ctx0" brushRef="#br0" timeOffset="183">18820 13707 7872,'-7'-5'-251,"2"2"0,5-6 457,0-1 0,7 3 0,6 0 0,6 2 467,5 2-783,2-4 1,5 5 0,2-2-1,1 3 1,0 1 0,1 0 109,2 0 0,1 5 0,1 2 0</inkml:trace>
  <inkml:trace contextRef="#ctx0" brushRef="#br0" timeOffset="184">18808 13886 7872,'-13'0'0,"-4"0"-22,0 0 1,4 0 0,8 0 469,3 0 1,11 0 0,12 0 0,3 0-452,1 0 0,7 0 0,2-2 0,2 0-382,3-3 0,-1 0 385,0 0 0,29-19 0,-30 7 0,0 0 0</inkml:trace>
  <inkml:trace contextRef="#ctx0" brushRef="#br0" timeOffset="185">20708 13452 7883,'0'-12'25,"-5"-1"0,1 0 1,1 0-1,2 1 1,1-1 368,0 0 335,0 0 1,0 5 0,1 1 743,4 1-1392,-4 2 1,10 9-1,-4 5 1,2 5-1,-2 3 525,-1 2-628,4 1 1,-9 5-1,3 0 1,-1 3-1,0 1 1,1-2-1,-1-1-197,-2-2 1,-1-3 0,0-1 0,0 0-118,0-1 0,0 0 0,0-5 0,0 2-1135,0-1 253,6-2 774,1-1 0,2-5 0,-1-1 444,2-1 0,-16-19 0,-2-8 0</inkml:trace>
  <inkml:trace contextRef="#ctx0" brushRef="#br0" timeOffset="186">20504 14013 7939,'-12'-1'0,"4"-3"0,-4 2 0,11-5 0,-3 3 197,2 3 0,8-7 0,4 4 1,6-3-1,6-1 594,7-1 1,7 2-1,8-3 1,2 2-552,2-2 1,3-2-344,4 0 1,-4 5-1,0 1 1,-8 2-619,-8-1 0,-4 1 228,-5 4 0,-8 2-912,-5 2 912,-6-3 0,-7 11 1,-2-3 492,-2 7 0,-27 14 0,-13 5 0,-5 6 0,0 0 0</inkml:trace>
  <inkml:trace contextRef="#ctx0" brushRef="#br0" timeOffset="187">20606 14421 7939,'-13'-12'0,"4"3"0,1 1 213,-1-1 0,2-4 0,4 1 0,6-1 227,6 0 0,4 5 0,4 1 0,5-1-253,7 1 0,-3 5-258,4-3 1,0 4 114,-5 1-235,4 0 1,-15 6 0,3 2-1,-4 3 1,-5 4-106,-4 2 0,-2 1 1,-5 6-1,-5 0 50,-9 3 0,-2 0 243,-2-6 0,-5 3 212,-3-2 0,-1-3 0,6 1 1,1-3 475,2-5 0,5-1 37,-1-7 0,7 2-416,2-2 1,6-3 0,2 4-190,8-4 1,4-1 50,5 0 1,7-1-160,6-4 0,6 4 1,-2-3-1,2 1-369,3-1 1,-1 1-146,0-6 1,-5 5-44,-4-4 1,3 5-1,-3-3 1,-2 2-1715,-4 0 2262,-5-6 0,-11-9 0,-1-8 0</inkml:trace>
  <inkml:trace contextRef="#ctx0" brushRef="#br0" timeOffset="188">22518 13108 7862,'-7'-13'204,"3"1"1,1 0 403,-1 4 1,2 3 0,-2 10-168,3 3 1,1 8-305,0 1 1,0 7-1,0 0 1,0 4-75,0 1 1,0-1-66,0 2-81,0-3 1,0 4 0,0-4 0,0 0 0,1 0 0,2-3 0,1-2-259,-1-2 1,3-1-1,-2-7-345,-1 1 623,4-6 0,-6-7 1,4-10-1,-4-4-64,-1-3 1,-4-6 8,0 2 143,-1-3 0,4-1 1,-2-1-1,-1 1 1,1-2 145,2-3-152,1 3 1,0-8-1,0 5 1,0 1-1,0 3 458,0 0-362,0 1 0,5 0 1,4 4-1,2 4 1,3 3 100,3 1 0,3 6-338,6 3 1,-1 3-112,1 1 1,-5 5 0,-1 4 0,-1 3-321,1 5 1,-6-2 101,-1 2 1,-4 1 450,-5-1 0,-20 17 0,1 0 0</inkml:trace>
  <inkml:trace contextRef="#ctx0" brushRef="#br0" timeOffset="189">22531 13312 7876,'-6'-13'0,"4"5"84,-7-1 1,8 5 184,1-4 1,2 5 0,10-2 0,3 4 246,4 1 0,6 0-775,5 0 0,5 0 0,-1 0 0,3 0-1269,2 0 1528,-1 0 0,17 0 0,5 0 0</inkml:trace>
  <inkml:trace contextRef="#ctx0" brushRef="#br0" timeOffset="190">22926 13427 7876,'-1'13'0,"-3"-1"0,-2 5 55,-3 0 0,2 0 44,3-4 0,3 0 0,-4 1 0,5 0 636,5-1 1,2 2-411,6-6 0,-1 1-222,1-2 1,4-2 0,1-6-1,1 0 46,-1 0 1,4-1-229,-5-4 0,0-2 46,-5-5 64,1-7 1,-2 4 0,-1-7-1,-3 1 1,-1 0 32,-3 0 0,-7 4-71,-5-5 0,-2 8 0,-2 1 0,-4 2 0,-1 7 0,-1 1-409,1 2 0,-1 1-156,2 0 0,3 1 32,-3 3 1,9 3 539,3 6 0,27 22 0,6 7 0</inkml:trace>
  <inkml:trace contextRef="#ctx0" brushRef="#br0" timeOffset="191">23322 13401 7876,'-12'-12'312,"4"-1"-467,4 0-60,2 0 1,8 5 0,4 1 0,5 1 443,7 3 1,2 2-835,1 1 268,1 0 337,5 0 0,18-6 0,11-1 0</inkml:trace>
  <inkml:trace contextRef="#ctx0" brushRef="#br0" timeOffset="192">23844 13070 7876,'0'-13'0,"-4"0"114,0 1 1,-5 3-1,4 2 330,-2 1 1,4 12 0,-1 8 0,2 5-253,2 3 0,0 7 0,0 2 0,0 1-173,0 4 1,0-5 0,0-1 0,0-2-106,0 2 0,2-3 0,0 1 0,3-4-63,-3-3 1,0-9-1,-2 0-55,0 0 0,0-8 165,0-4 0,0-6 0,0-8 0,0-3-4,0-4 0,-2-3 0,0-2 0,-3-1-40,3-2 1,0-3-31,2-2 99,0-2 0,4 3 0,2-5 0,0 0 0,1 1-87,0 3 197,1 3 1,1 5 0,-1 1 0,2 0 0,2 6 449,0 6-418,1 0 1,0 12 0,0-4 0,1 4 0,1 1 106,2 0 1,0 6-120,-4 2 0,-2 5-104,-2 4 1,1-3 0,-6 5 0,-1-2-131,-2 0 0,-2 4 34,-3-4 1,-3 4-223,-6-4 87,0 6 1,-4-5 0,-1 5-1,-1-3 1,-1-1-694,1 1 1,2-4 473,-5 1 1,11-3 437,-2-1 0,37-17 0,6-5 0</inkml:trace>
  <inkml:trace contextRef="#ctx0" brushRef="#br0" timeOffset="193">24150 13389 7876,'-4'8'185,"0"1"0,0-5 143,4 4 0,-5-3-29,1 3 0,0-4 1,4 5 148,0 1 0,0-3-416,0 1 1,1-5 0,4 1 0,3-2-175,3-2 0,2-2 216,0-2 1,-5 1 0,1-5 0,-1-2-149,-1-1 1,-1-6-191,-6 0 285,0 0 1,0 4-1,-1 0 1,-4 2 0,-3 1 25,-3 1 0,-4 5-108,-2-4 1,3 5-152,-3-2 0,-1 4 0,1 2 0,1 2-583,2 2 1,6 4 337,-1 0 457,6-3 0,32 11 0,13-3 0</inkml:trace>
  <inkml:trace contextRef="#ctx0" brushRef="#br0" timeOffset="194">24482 12840 7883,'0'-18'91,"0"4"1,0-3-1,0 3 379,0 1 0,0 4 1,1 2 1316,4 2-1521,2 0 1,5 5 0,3 2 0,0 2 109,2 4 0,2 8 54,-2 1-346,-3 6 1,4 2-1,-5 9 1,0 3-1,-2 3 1,-2 2 0,-5 4-102,-3-1 1,-4 9 0,-5-2-1,-11 5-229,-7 4 0,-8 1 1,13-30-1,-1-2 1,-1 1-1,-1-2-130,0-1 0,-1-1 1,-1 0-1,-1-1-1066,0 0 0,-1-1 1071,-19 14 1,-7-2 0,10-11-1,-1-2 1,-4-3 370,-5-4 0,3 0 0,-6-4 0,-1-6 0,0-4 0</inkml:trace>
  <inkml:trace contextRef="#ctx0" brushRef="#br0" timeOffset="195">22161 12942 7883,'-18'-20'67,"-1"2"0,-3 7 1,2 2-71,1 5 1,-3 4 0,1 4 0,-4 6 0,0 7 0,-1 9 775,1 6 1,-1 6 0,1 5 0,1 4-414,3 2 1,-1 4-74,10 2-213,2 3 0,13 6 0,5-2 1,10-1-1,9-3-225,7-1-2,3-8 0,6-2 0,-1-9 0,1-5 0,1-5 0,2-4 0,5-2-2629,5-5 2782,2-9 0,-9-14 0,5-5 0,3-3 0,0 0 0</inkml:trace>
  <inkml:trace contextRef="#ctx0" brushRef="#br0" timeOffset="196">25119 12585 7884,'0'-8'-32,"0"-1"0,0-1 0,-1-1 0,-2-2-428,-1 0 685,0 1 0,4-1 1,1 0-1,2 0 0,3 1 1,1 0-1,3 2 1302,1 2-1445,2 5 0,-1-4 0,1 4 0,0-1 0,-2 3 26,-2 3 1,-4 3 0,-5 6-1,0 3-155,0 0 0,-5 6-297,-4 1 294,-8-2 1,2 5 0,-5-4 0,1 1 0,2-1 0,0-2 0,2-2 245,4-2 1,-2-6-55,4 1 158,4-6 0,-4 7 112,9-6-314,3 0 1,15-5-1,4-2 1,2-1-1,3-1-215,2 0 1,-2 3 0,3-2 0,-2 3-876,2 1 1,-3 0 991,3 0 0,14 17 0,3 4 0</inkml:trace>
  <inkml:trace contextRef="#ctx0" brushRef="#br0" timeOffset="197">25566 12891 7900,'0'-18'0,"1"4"0,2-5 0,3 2 0,-1 0 0,2 2 334,1 1 1,0 5 1058,5 1-1098,0 5 1,-5 1-1,-1 8 1,-1 2 0,-3 7-232,-2 4-44,-1 0 1,0 9-1,0-2 1,0 1 0,-1 1-1,-2 0 1,-3 3-48,-1 2 1,3-5-1,-3 2 1,1-3 139,3-1 0,-2-1 1,0-1-1,2-3 80,2-4 0,2 0 1,4-2-1,5-6-87,5-1 1,5-4 0,7-4-1,3 0-276,4 0 1,7-2 30,1-2-175,6-3 1,-8-1 0,3 0 0,-5 1-1,-3 2-361,-1-1 1,-7 2-1,0 4 1,-6 0 674,-2 0 0,-25-6 0,-9-1 0</inkml:trace>
  <inkml:trace contextRef="#ctx0" brushRef="#br0" timeOffset="198">21932 14294 7900,'-9'0'-215,"1"0"0,-2 0 830,-2 0 0,4 0 147,-1 0-598,7 0 1,6 0 0,10 0 6,4 0 0,4-2-69,3-2-61,6 3 1,6-6-1,7 4 1,1-3-1,4 1 1,2-3 0,5 1 4,8-3 1,6-1-1,-32 5 1,1-1-1,1 1 1,0 0-68,0-1 1,1 1-1,2 1 1,0 1-1,-1 0 1,0 0 0,-1 0-1,1-1-164,-1 2 0,-1-1 1,-1-1-1,0 0 230,-1 3 0,0 0-49,3-3 0,0 0 0,0 4 0,-1-1 0,1-1 1,0-1-1,-2 1 0,-1-1 0,-1 1 0,0 1 0,-1-2 1,0 0-1,0 1 0,0-1-4,1-1 1,0 0-1,32-2-5,-1-1 1,3-1 0,-35 3 0,0 0 0,2-1 0,-1 1-117,2-1 0,-1 1 0,0 0 1,0-1 127,1 1 0,-1 0 33,0-1 0,0 1 1,1 1-1,-1 1 0,0 0 1,0 0-1,0 0 1,0-1-1,-2 1 0,0 0 53,32-5 1,1 2-109,-1-1 0,-31 3 0,0 0 50,-1 3 0,0 0-29,34-8 1,-1 8-1,-5-2 1,1 3-1,3-1 4,-32 0 1,0 0-1,1 1 1,0 1-3,-1-3 1,0 1 0,35-1-1,-4 1 1,1-3 23,-2 3 0,-6-1 186,-5-2 1,-3 3-43,-1-7-133,-5 6 1,0-7 0,-7 6-1,-5 0 1,-3 0 111,-1-1 0,-5 0 222,-4 0 1,-5 4-296,1-3 1,-3 1 0,-1 0 38,0-1 0,-5 0 46,1 4-113,-7-6-279,4 5-1190,-6-5 730,0 6 0,-1 0 74,-4 0 0,3 0 619,-7 0 0,-56 11 0,23-4 0,0 0 0</inkml:trace>
  <inkml:trace contextRef="#ctx0" brushRef="#br0" timeOffset="199">23232 14689 7897,'0'-18'-1,"0"4"1,0-3-1,0 2 1,2 3-1,1-1 355,1 0 1,6 6 0,-3 4 0,0 7 344,-3 9 0,-2 6-542,-2 6-107,0 6 0,-6-2 0,-3 5 0,-2 2 1,-2 4 395,1 3-435,-1-1 1,4-4 0,2 1 0,0-1 0,1-1 0,1-2 0,2-2 97,2-2 1,1-3-230,0-6 91,5-4 0,4-7 1,6-1-1,4-3 0,1-1 1,2-3-1,2-3-217,2-4 1,1-4 0,1-4 0,3-1-106,2 0 0,-5-4-58,2 0 1,3-1 0,-2 2 0,-2-1-465,-3 2 0,-5-1 873,0-1 0,-2-25 0,-6-12 0</inkml:trace>
  <inkml:trace contextRef="#ctx0" brushRef="#br0" timeOffset="200">23271 14727 7897,'-13'-7'0,"0"-4"0,0 2-78,6 4 0,2-2 0,6 4 0,3-1 1,5 1 212,2 1 0,7 2 0,4 0 0,2 0-88,1 0 1,1 0-119,-1 0 1,1 0 0,-1 0 0,1 0-1033,-1 0 1103,-5 0 0,4-5 0,-4-2 0</inkml:trace>
  <inkml:trace contextRef="#ctx0" brushRef="#br0" timeOffset="201">23271 14829 7897,'-15'0'0,"-2"0"0,3 2 0,-3 2 130,3-2 0,8 5 1,6-5-1,7 3 17,5-2 1,6-1-1,5 1 1,4 1-116,3-1 1,5-1-255,-1-2 0,3 0 0,0 0 0,-2 0-939,-1 0 1161,0 0 0,27-17 0,6-5 0</inkml:trace>
  <inkml:trace contextRef="#ctx0" brushRef="#br0" timeOffset="202">24074 14676 7897,'0'-8'0,"0"-1"0,0 5 56,0-4 1,0 6 0,-2 2 687,-2 7 1,-3 6-40,-6 4-531,1 3 1,-5 10 0,0 1-1,1 0 1,2 2-25,1-1-119,0-3 0,1 6 0,0-5 0,2-1 0,3 1 11,2 0 0,0-6-614,5-7-50,0-3 1,2-8 148,2-6 1,3-7 214,6-10 0,-5-4 173,1-9 0,4 1 1,4-3-1,-2-1-26,-1 1 0,-1-2 80,0-5 0,0 5 255,-1 0-193,1 6 0,-4-6 1,-1 7-1,1 4 1,-1 4 872,1 3-627,-7 8 0,6 3 270,-4 10 1,-1 7 0,4 10-1,-2 2-56,-2 1 1,3 5-464,-2 0 0,0 4 0,-2-5 0,1 1-389,1 1 1,2-4 226,-2 3 1,-3-3-990,3-2 680,4 1 0,-7-2 0,5-1 0,-2-3 443,0-2 0,-11-24 0,-7-9 0</inkml:trace>
  <inkml:trace contextRef="#ctx0" brushRef="#br0" timeOffset="203">23934 15046 7897,'0'-13'0,"-6"-4"190,-3 0 0,4 0 0,2 5-112,6-1 1,10 6-176,8 3 0,4 2-390,5 2 383,8 0 1,3 0 0,6 0 103,1 0 0,-3-5 0,5-1 0,4-1 0,0 0 0</inkml:trace>
  <inkml:trace contextRef="#ctx0" brushRef="#br0" timeOffset="204">27529 13032 7844,'0'-19'104,"0"4"0,0-5 0,2 1 579,2 4 0,-2 8 1,2 7-1,-3 8-47,-1 8 1,-1 4-321,-3 5-398,2 1 1,-4 3 0,6 1-1,0-2 1,0 1-328,0 0 255,0-2 0,0 5 0,0-8 0,0-2 0,0 0 0,0-1 0,0-1-1203,0-3 0,0-3 1357,0-1 0,-11-29 0,-3-7 0</inkml:trace>
  <inkml:trace contextRef="#ctx0" brushRef="#br0" timeOffset="205">27338 13312 7871,'0'-13'0,"0"1"152,0-1 1,0 0 0,2 2 0,2 1 348,4 1 0,8 6-219,1-1-580,11-3 0,-5 6 0,11-4 1,1 4-1,2 1 298,1 0 0,23 6 0,6 1 0</inkml:trace>
  <inkml:trace contextRef="#ctx0" brushRef="#br0" timeOffset="206">28805 12572 7871,'0'-18'116,"0"4"0,0-5 0,0 2 751,0 0 1,0 0 0,0 5 21,0-1 0,0 7-198,0 6-357,0 6-290,0 7 0,0 4 0,0 1 0,0 3 0,0 5 0,0 4 0,0 1-201,0 0 1,1 3 0,2-3-1,1 0-56,-1 1 0,-2 2 0,-1-5 0,0 0-285,0-2 0,0 2 0,0 1 1,0-2-448,0-1 0,0-5 0,-1-3 945,-3 0 0,-20-8 0,-10-5 0</inkml:trace>
  <inkml:trace contextRef="#ctx0" brushRef="#br0" timeOffset="207">28486 13197 7871,'-13'-5'0,"0"2"241,0-6 1,6 5 265,3-4 0,10 5-5,7-2 1,1 3 0,8-1 0,5-1-296,6 1 1,8-3-393,2 2 0,3-5 28,-3 5 96,5-6 1,-8 9 0,4-5 0,-3 2 0,-3 0-938,-6 1 0,-3 1 20,-4 2 978,-5 0 0,-13 12 0,-8 2 0</inkml:trace>
  <inkml:trace contextRef="#ctx0" brushRef="#br0" timeOffset="208">28677 13682 7871,'-18'-6'0,"-1"0"917,-2-2-592,3-3 1,10 4 0,4-6 0,4 1 786,4 4-1082,4-3 1,10 8 0,5-4-1,5 1 1,5 3 96,-1 2-168,5 1 0,-6 0 1,3 0-1,-4 1 1,-5 3-1,-3 5 0,-7 2-237,-5 2 0,-4 1-316,-6 3 441,-6 3 0,-8 1 0,-10 1 0,-6 0 0,-4 2-351,-6 2 601,2-6 1,-6 0 0,7-5 0,3 2-1,3-3 918,0-4 0,10 0-11,0-6 0,12 1-583,9-5 1,9 0-319,12 0 1,2 0-1,12-2 1,5-1-5,5-1 1,0-2-178,2 2 0,-6 3-1151,2-3 826,2-4 1,-7 7 0,0-3-1,-6 1 1,-7 0 402,-4-1 0,-8-23 0,-7-1 0</inkml:trace>
  <inkml:trace contextRef="#ctx0" brushRef="#br0" timeOffset="209">30194 12305 7866,'-7'-19'633,"-4"5"-286,2-3 1,0 14 0,0 9 0,5 8 0,1 7 0,0 5 20,-1 4 1,0-2-458,4 6 90,0 0 0,-5 4 0,1 0 1,1-1-1,2-3-99,1-4-11,0 3 1,0-11 0,0 4-1,0-3-150,0-4 1,-2-7 210,-2-12 0,3-7 1,-5-10-1,2-5-32,0-2 1,-5-6 0,5-1 0,1-1 55,2-4 0,1-1-29,0-1 110,0 0 0,0 0 1,0-1-1,1 1 0,3 0 1,5 1-1,2 3 285,2 4 0,4 9-287,0 4 1,6 9 0,-2 3 0,1 4-28,0 1 1,2 1-166,-3 4 0,-1 6-79,1 6 0,-5 4 0,1-2 0,-5 0-872,-3 4 1,-3 1 289,-6 2 798,0-6 0,-46 32 0,18-24 0,0-1 0</inkml:trace>
  <inkml:trace contextRef="#ctx0" brushRef="#br0" timeOffset="210">30105 12509 7893,'-1'-9'-78,"-4"1"-36,4-1 0,-5 1 313,6-1 0,6 6 1,4-1-1,6 3 473,5 1 0,3 4-1023,1 0 1,7 2 0,2-3 0,1 1 350,-1-1 0,31 10 0,3 1 0</inkml:trace>
  <inkml:trace contextRef="#ctx0" brushRef="#br0" timeOffset="211">30526 12649 7893,'0'13'-22,"-4"-1"22,-1 1 0,1 0 296,4 0 1,0 0 0,0-1 0,0 1 258,0 0 1,6 0-307,2-1 0,4-5-125,0-2 1,1-4 0,1-1 0,2 0-91,1 0 1,0-3-46,-4-5 1,-1-1 76,1-8 1,-4-3 0,-2 1 0,-2-3 26,-2 1 1,-1 1-161,-2-1 1,-6 2 45,-2 7 0,-4-1 0,-1 2 0,-1 2-430,-3 5 1,2 2 219,-7 2 1,7 0-423,-2 0 0,3 6 1,2 3 652,4 2 0,8 19 0,7 4 0</inkml:trace>
  <inkml:trace contextRef="#ctx0" brushRef="#br0" timeOffset="212">30819 12062 7893,'0'-25'0,"0"-1"0,0 2 0,2 3 0,2 4 0,9 9 0,8 3 0,-3 4 0,1 4 0,-7 4 0,0 7 0,-4 4 1497,-3 5-1385,-4 1 0,-1 2 0,-3-1 1,-4 1-1,-7-2 0,-5-2 1,-2 0-147,1 0 1,-4 1-1,4-2 1,1-4 15,2-3 1,2-1-25,3 0 354,-1-6 1,4-1-1,5-8 1,6-2-1,9-4-90,6-4 1,6-1-342,6 1 1,0 3-1,3 1 1,1-1-352,-1 2 1,-3 0-332,1 3 1,-2 2-224,2-2 0,-8 3 1024,4 1 0,-9-6 0,1-1 0</inkml:trace>
  <inkml:trace contextRef="#ctx0" brushRef="#br0" timeOffset="213">31546 12088 7907,'0'-13'53,"0"-4"1,0 0-1,0 2 1,1 0 1298,4 3 1,2 2-922,5 6 0,-4 9-177,-4 12-157,-3 6 0,-1 1 0,0 7 1,0 2-1,-1 2 206,-3 2-305,2 1 1,-8 2 0,5 1-1,-3 1 1,-1 0 0,-1-3 0,0-1-137,1 1 0,2-7 1,-3-2-1,3-3 224,1-2 0,2-5-3,4-3 0,10-8 0,4-5 0,5-3-75,3-1 1,2-5-340,2-4 91,5-2 1,2-2 0,5 0-1,0 1 1,1 0 0,-1 2-1,0 3-1234,0 2 0,-1-4 548,-3 5 926,-3 0 0,-5 4 0,-1 0 0</inkml:trace>
  <inkml:trace contextRef="#ctx0" brushRef="#br0" timeOffset="214">30143 13019 7917,'-25'0'-13,"-1"0"1,1 0 0,1 0 125,3 0 1,5 0-1,13 0 1,13 0 0,13 0 330,9 0 0,12 0 0,9-2 1,10 0-400,-26 0 1,1-1 0,2 0 0,0 1 58,4 0 0,1-1-197,1 0 1,0-1 0,8 0-1,1 0 1,3-1 0,2 1-1,4 0 1,1 0 0,4-1-1,1 1 184,0 0 1,1 0-98,0 2 1,0 1 0,-1-2 0,0 0 0,0 3-1,-1 0 1,-2 0 0,-1 0 0,-4 0 0,-2 0 0,-6 1-1,-2 0 1,-6 0 0,-2 1-144,-7-1 1,-1 2-1,22 5 1,-17-3-1,-7-3-70,-8 0 71,-12-2-286,-8 0 1,-8 0 0,-2 0-1,-6 0-306,-5 0 0,0 0 740,-2 0 0,-25 11 0,-6 3 0</inkml:trace>
  <inkml:trace contextRef="#ctx0" brushRef="#br0" timeOffset="215">30883 13516 7917,'0'-18'38,"0"3"1,0-2 0,0 3 0,1 3 619,4 2 0,-4 5 0,2 10 1,-5 7-352,-2 6 1,-6 6 0,2 1 0,-4 3-165,0 1 0,-2 5 102,-3-1-229,8 3 1,-8 0 0,10-2-1,-2-2 1,2-1 0,2-1 0,2 1-41,1-4 1,12-7-1,6-4 1,5-3-19,6-1 1,7-6 0,2-3 0,3-4-323,4-4 0,5-3 0,-3-6 0,1 1-361,-4-1 0,-2-1 0,-3-2 0,-3-1 725,-5 2 0,-24-39 0,-8-9 0</inkml:trace>
  <inkml:trace contextRef="#ctx0" brushRef="#br0" timeOffset="216">30857 13567 7917,'-12'-18'0,"0"3"411,4-2 0,2 3 0,8 2 0,3 0-195,8 4 0,5-2-255,8 6 0,1-1 0,3 5 1,4 0-324,2 0 0,1 0 99,-3 0-64,-3 0 1,-2 2 0,-2 1 326,-3 1 0,-19 17 0,0 0 0</inkml:trace>
  <inkml:trace contextRef="#ctx0" brushRef="#br0" timeOffset="217">30896 13695 7917,'-13'0'0,"4"-5"640,1 1 1,4-4 64,-5 3 0,8 1-607,1 4 0,10 0 0,8 0 1,3 0 35,6 0 1,0 0-480,7 0 0,-4 0 0,4 0 0,1 0 345,2 0 0,0 2 0,4 2 0,3-1 0,0 1 0</inkml:trace>
  <inkml:trace contextRef="#ctx0" brushRef="#br0" timeOffset="218">31763 13529 7917,'0'-13'79,"0"0"0,0 5 317,0-1-113,0 6 0,-2-2 1,-2 5-1,-4 1 301,-4 3 1,0 5-410,-1 8 1,-1 3 0,-2 7 0,-1 1 74,1 2 0,2 4-127,1-4 1,1 4-1,-1-3 1,0 0 101,0 0 0,5-5-495,-1-5 0,7-6-1262,-3 2 325,4-2 0,2-13 793,4-2 0,-3-12-78,7-1 379,-1-8 0,5 1 0,0-7 1,0-1-1,-1-2 36,1 1 0,0-2 278,0 2 0,1-5 13,3 4 1,-3-4 0,3 4-1,-3 3 174,-1 4 1,0 1-293,0 5 0,-2 0 665,-3 4 0,4 6 258,-4 3 1,-1 8-600,2 4 1,-6 5-365,1 4 0,3 3 0,0 7 0,0 1-134,-3 2 1,-1 0 57,1-5 0,-2 2-999,2 3 708,3-3 0,-5 3 1,2-8-1,-3 0 0,1 0-659,2 2 0,-3-4-586,4-3 1556,-4-3 0,-24-12 0,-5-4 0</inkml:trace>
  <inkml:trace contextRef="#ctx0" brushRef="#br0" timeOffset="219">31686 13771 7917,'-5'-13'0,"2"1"0,-6-1 0,6-4-39,-1 0 134,3 5 1,4 3 0,4 4-1,7 2 1,6 2 8,7 1 0,0 0 0,7 1-104,1 4 0,8 0 0,7 2 0,5 3 0,0 0 0</inkml:trace>
  <inkml:trace contextRef="#ctx0" brushRef="#br0" timeOffset="220">16806 15811 7831,'0'-18'-56,"0"4"1,0-3 0,0 2 0,0 3 0,0-1 0,0 0 1216,0 0-626,-6 6-440,-1 2 1,0 10 0,3 5 0,1 6 0,0 7 0,-1 3 0,1 6 183,2 0 1,-1 6-249,-2 5 1,2 1-1,-2-3 1,3 3-67,1 1 0,0-4 0,1 0 0,2-4-34,1-3 0,6-7-53,-1-1 114,2-6 1,6-9 0,0-3 0,0-3 0,0-5-10,0-5-24,0-2 1,0-11 0,1-5 0,1-5 0,1-6-89,0-3 1,-3-1 0,2 0 0,0 1 53,-4 3 1,-2 3 97,-4 5 396,-4 6 0,-5 5-210,0 10 0,0 12-99,0 15 1,0-2 67,0 1-114,0 0 0,0 3 1,2-1-1,2-3 1,5-1-167,2 1 1,2-4 80,-1 1-12,7-9 0,-4-2 1,7-6-1,0-1 1,4-4 15,4-3 0,-4-9 12,4-4 69,-9-9 1,2-3 0,-6-5 0,-1 0 0,-2-2 55,-1-2 0,-6 2 203,-3-3-239,-3 9 0,-6 5 0,-4 7 0,-2 5 0,-2 5 49,0 3 0,1 3-498,-1 6 33,6 6 1,-3-2-1,6 8 1,1 2 0,1 1-982,2 4 0,2 1 1313,2 5 0,9 11 0,4 5 0,3 3 0,1 1 0</inkml:trace>
  <inkml:trace contextRef="#ctx0" brushRef="#br0" timeOffset="221">17813 16372 7841,'0'-12'-99,"0"-1"0,0 0-119,0 0 0,-1 2 539,-4 2 0,4-2 0,-5 3 233,1-4 1,2 1-219,-6 2-112,7 4 0,-10 5 0,2 0 0,-4 1 0,-4 5 0,-1 7 1,-1 5 132,1 2 1,3 8 0,-1-2 0,4 1-262,5 0 1,-2-2 0,6 1 0,1-1-114,1 1 0,4-2 0,2-3 0,5-3-141,2 1 1,7-9 0,4 1-1,3-4-350,5-4 1,-2-3-220,6-4 449,-6 2 1,8-11-1,-6 2 1,-2-4 0,-1-1 277,-2 2 0,7-27 0,0-7 0</inkml:trace>
  <inkml:trace contextRef="#ctx0" brushRef="#br0" timeOffset="222">18655 16003 7860,'-2'-8'85,"-1"3"566,-1-1 0,6 5 0,8-4-298,5 4-332,-1 1 0,9 0 0,-5 0 1,2 0-1,3 0 0,1 0 1,1 0-1333,1 0 0,-5 0 1311,0 0 0,1 11 0,3 4 0</inkml:trace>
  <inkml:trace contextRef="#ctx0" brushRef="#br0" timeOffset="223">18616 16258 7868,'-12'0'0,"-1"-6"330,0 4 1,8-3 1085,5 5-1327,5 0 1,8 1 0,1 2 0,3 1 0,4-1-1,3-1 1,3-2-615,3 0 80,-3 0 0,8-5 445,-5 1 0,8-10 0,5-5 0,2 2 0,-1-1 0</inkml:trace>
  <inkml:trace contextRef="#ctx0" brushRef="#br0" timeOffset="224">20274 15696 7868,'0'-12'-60,"2"-1"1,0 0 0,3 0 0,-3 1 2148,0-1-1406,-2 6 1,0 7-94,0 8-449,0 4 1,0 2-1,0 1 1,0 4-1,0 1 1,-2 2 0,0 2 59,-3 2 1,1 1-1,4 1 1,0 2-268,0-2 0,0-5 0,0-2 0,0 2-481,0 1 1,0-3 0,0-1 0,0-1-413,0-4 0,0-1 0,0-1-778,0 0 1737,0-6 0,0-24 0,0-11 0</inkml:trace>
  <inkml:trace contextRef="#ctx0" brushRef="#br0" timeOffset="225">19981 16258 7868,'-13'0'76,"0"0"0,1 0 114,-1 0 0,4 0 823,1 0-705,5 0 0,-1 0 0,8 0 1,4 0-1,5 0 0,4 0 251,4 0 1,5 0-338,4 0-271,2 0 0,11-2 0,-1-1 0,1-2 0,-1-2 0,2-2 0,0 1-156,0-1 0,-1 1-190,-5-5 1,-1 6-1,-5 2 1,-5 3-1076,-4-3 719,-13 4 0,1 1 236,-11 8 0,-3 5 515,-5 4 0,-18 11 0,-8 4 0,-7 5 0,0 1 0</inkml:trace>
  <inkml:trace contextRef="#ctx0" brushRef="#br0" timeOffset="226">20172 16704 7868,'-13'-7'0,"2"-5"364,3 4 0,-2-3 0,5-2 410,3 0 1,2 2-503,4 2 0,3-1 0,6 5 1,1-1-27,3 0 0,-3 2-286,3 4 0,1 0-3,-1 0 1,0 6 0,-5 2 0,-4 4-430,-4 0 1,2 2 308,-2 3 0,-1 3 48,-7 6 1,-3-1 0,-7 2 0,-2 2-121,-1 0 1,-4 1 1,4-4 1,-4-5 44,4 0 469,0-5 0,5 2 0,2-7 927,2-2 1,6-3-639,2-6 1,8 0-348,9 0 1,2 0 0,7 0 0,-1-2-501,1-2 0,-1 3 0,1-4 1,1 0-557,3 0 516,-4 1 0,6 0 0,-7 0 1,1 1-1,-2 0-1218,-3-1 1,-1 2 653,-3-2 881,-3 3 0,-7 1 0,-8 0 0</inkml:trace>
  <inkml:trace contextRef="#ctx0" brushRef="#br0" timeOffset="227">21383 15786 7868,'-1'-13'50,"-2"0"1,-2 0 0,-1 1 0,-1 0 795,0 4 1,4 4-612,-1 8 0,2 4 0,2 9 0,0 5-15,0 2 1,0 7 83,0 3-295,0-3 0,0 6 0,-1-4 0,-2 1 0,-1 0-327,1 1 258,1-4 1,2 3-1,0-7 1,0-4-1,0-2 1,0-3-372,0 1 313,0-8 0,0-11 256,0-8-151,0-4 1,0-2-1,0-1 1,-1-4-1,-2-1 6,-1-2 1,0-2-1,2-3 1,-1-2 10,-1 0 1,0-5-2,4 4 0,0-4 42,0 4 1,0-5-1,1 2 1,4 0 141,3 4 0,-1 3-51,2 5 1,-1 1-90,5 3-105,0 9 1,-1-4 0,1 12 0,0 0 0,0 0-415,-1 0 1,1 6 274,0 2 0,-2 4-700,-2 0 605,2 1 0,-9 4 0,3 0 0,-1 0 0,1 2 292,-2 2 0,-13 14 0,-5 5 0</inkml:trace>
  <inkml:trace contextRef="#ctx0" brushRef="#br0" timeOffset="228">17647 16385 7827,'0'-13'-317,"-1"2"0,-2 1 977,-1 2 1,0 3 515,4-3-1099,0 5 1,0-1 0,0 8 0,0 4 146,0 4 1,0 5 51,0 0-217,0 5 0,1-2 1,2 6-1,1-1 1,-1 1-1,0-2 1,0-1-184,1-2 1,0 0 0,-4 5 0,0-2-13,0-3 0,2-1-369,2-3 166,-3-3 1,5 4 0,-6-5-1532,0 0 1686,0-6 0,4-3 1,0-8-1,-1-5 184,-1-2 0,-2-2 0,-12-45 0,-2-11 0</inkml:trace>
  <inkml:trace contextRef="#ctx0" brushRef="#br0" timeOffset="229">17584 16474 7839,'-6'-12'0,"5"-1"293,-4 0 0,2 2 36,-1 2-176,3-2 0,-5 8 1,8-5 113,2-2 0,3 3-184,6-2 0,-1 5 0,3-3 1,2 1-94,4 3 0,3 0 59,1-1 0,1 3-64,-1-4 0,5 4 0,0 1 0,-2 0 23,-1 0 0,-1 6 9,-1 2 0,-4 4-152,1 0 116,-12 1 0,5 5 1,-11 4-1,-1 0 0,-1 1-174,-2-2 1,-2 1 193,-2 3 0,-4-1-24,-9-3 0,1 2 0,-5-5 1,-3 1-48,-5-1 0,1 4 187,-6-5 1,4 0 120,-4-5 0,6 1 0,-2-2 1,3-1-74,2-1 0,5-6-213,3 1 1,7-3-98,1-1 0,8 0 0,1-1-492,7-3 1,6-3 636,4-6 0,31-17 0,13-4 0</inkml:trace>
  <inkml:trace contextRef="#ctx0" brushRef="#br0" timeOffset="230">21460 15747 7835,'-9'-4'-120,"2"-1"-829,2-3 976,-5 6 0,8-5 0,-3 4 776,-1-2-460,5 1 0,-5 3 340,6-3-240,0 2-375,-6-4 0,11 6 0,-1 0-46,6 0 1,7-1-130,0-3 37,5 2 1,-2-3 0,6 3 0,-1-1-1,-1-1 1,-1 1 0,-2 2-366,2 1 0,-5-1-19,-1-4 0,-3 4-683,-1-3 1137,-6 8 0,-1 3 0,-6 6 0,-40 5 0,-9 2 0</inkml:trace>
  <inkml:trace contextRef="#ctx0" brushRef="#br0" timeOffset="231">21422 15773 7836,'-9'-4'-1,"2"-2"328,1-1-153,2 4-27,-1-3 0,3 1 0,-1-2 412,6 0-554,-1 1 0,9 5 1,-3-2-1,5-2 0,4 3 114,4 0-125,-2 2 1,5-4 0,-3 0 0,3 1 0,0 1 0,-1 2 0,-3 0-428,-2 0 0,-1 0 0,-4 0-1181,0 0 1614,-1 6 0,-50 30 0,-13 12 0</inkml:trace>
  <inkml:trace contextRef="#ctx0" brushRef="#br0" timeOffset="232">21320 16041 7839,'-13'-7'-41,"2"0"394,2 2-173,3 4-33,6-5 0,6 6 0,3 0 1,3 0-1,5 0 246,5 0-397,-4 0 1,6-4 0,-3 0 0,3 1 0,1 2 0,-3 1-1,-2 0-391,-2 0 0,1 0 0,-4 0 0,2 0-258,-1 0 1,-6 0 652,-2 0 0,-10 17 0,0 4 0</inkml:trace>
  <inkml:trace contextRef="#ctx0" brushRef="#br0" timeOffset="233">21740 16181 7839,'-12'6'0,"3"1"0,1 6 138,-1-1 0,-2 2 0,1 2 1,3 1-1,1 0 0,3 0 1,2 0 855,1-1 0,1-4-824,4-3-138,2 2 1,7-5 0,1 2 0,4-3 0,1-4 305,2-1-427,-3 0 0,5-6 0,-4-2 0,0-3 0,-3-2-46,-3 0 0,-2 0 0,0-1 0,-4-1 54,-3-2 0,-5-5 112,-5 5 1,-2 2-1,-7 5 1,-2 3-55,-1 1 1,-5 2-56,1 4 1,-2 0-297,2 0 161,-3 0 1,9 5 0,-2 4-1,3 2 1,3 2-1914,2 0 2126,4 0 0,56 11 0,12 3 0</inkml:trace>
  <inkml:trace contextRef="#ctx0" brushRef="#br0" timeOffset="234">22327 15888 7839,'0'-13'-426,"0"0"395,0 0 1,-1 6 482,-4 3 1,4 8 199,-3 5 0,1 8 0,0 4 1,-1 3-243,1 2 0,2-1-416,1 1 0,0 1 1,0 0-1,0 0 15,0-3 0,1-3 0,3 0 0,5-4-129,2-3 1,2-1 0,0-2 0,1-2-239,3-5 1,1-4 78,3-4 149,3-3 0,-5-7 0,4-3 1,-4-5-1,0-3 0,-4-3 0,0-2-69,-3 1 1,0 1 19,-4-2 283,3 3 1,-9-2 0,2 7 0,-2 5 311,-2 3 1,-2 3-1,-2 2 102,-5 5 0,2 8-309,-1 5 0,4 2-105,-5 2 0,6 4 1,-2 1-1,0 2 113,1 3 1,0-3-361,4 1 0,0-4 39,0 4-197,0-5 0,1 2 0,2-4 0,3 2 0,1 1-707,3-1 0,-3-6 43,1-2 1,2-4 964,7 5 0,9-18 0,6 1 0</inkml:trace>
  <inkml:trace contextRef="#ctx0" brushRef="#br0" timeOffset="235">22875 16105 7839,'-8'-5'155,"-1"1"183,6 0 0,-2 5-73,5 3 0,0 5 1,0 7-1,1 2 140,3 2 0,-1-3-754,6 4 132,-6 0 0,4-1 0,-4-1 0,2-2 0,1 0 1,1-2-1,0-1 217,3-1 0,1-17 0,2-5 0</inkml:trace>
  <inkml:trace contextRef="#ctx0" brushRef="#br0" timeOffset="236">22901 16143 7839,'0'-21'0,"0"-1"0,-4 5 151,-1-4 0,1 10-81,4-2 255,6 9 1,-3-6-1,5 6 1,2 1 0,3 1 332,4 2-601,-3 0 1,6 2 0,-5 2 0,2 4 0,0 4-1,0 1 1,0-1 41,-1 1 1,-2 4-113,-1 0 1,-5 6 0,-1-3 0,-1 1 48,-3 0 0,-3-4-55,-4 4 1,-5-4 0,-8 3 0,-4-1-219,-3-4 0,-3 4 99,-3-2 0,3 0-1161,-3-5 1299,-2 1 0,-4-6 0,-6-1 0,-5 0 0,-1 1 0</inkml:trace>
  <inkml:trace contextRef="#ctx0" brushRef="#br0" timeOffset="237">18106 17647 7918,'0'-14'-26,"0"-1"1,0-2 0,0 1 0,2 3 384,2 5 0,-2 4 0,2 8 0,-3 6 39,-1 5 1,-1 2-309,-3 9 0,1-4 0,-4 10 0,1-3-72,3 1 1,-3 6 72,2-2-118,0-3 1,3 1-1,-2-5 1,-2 0 0,3-3-1,0-1 1,2-3-87,0-3 0,6-9 150,2-3 0,4-5 0,0-6 1,1-5-77,0-5 1,0-8 85,-1-2-74,7 1 1,-5-6-1,3 7 1,-3 1-1,-1 3-78,0 2 111,-1 1 1,1 5-1,0 4 1,0 5 88,-1 6 1,-3 4 0,-2 7 0,0 3 64,0 4 1,2-1-99,3 1 1,1-5-77,0 1 1,0-4 0,-1-3 0,3-3 7,2-2 0,-3 0-28,3-5 1,-2-10 19,2-3 1,-2-10-1,2-1 1,-5-6 49,-3-2 1,1-1 68,-6-1 0,0-7-84,-4 3 1,0 1-1,-1 5 1,-3 0-44,-5 4 1,-1 7-145,2 4 1,-2 7-182,5 1 1,-3 8 0,4 2-876,1 11 0,1 2 1222,2 7 0,12 23 0,2 10 0</inkml:trace>
  <inkml:trace contextRef="#ctx0" brushRef="#br0" timeOffset="238">18935 18055 7918,'0'-8'-100,"2"1"1,0 0-75,3 0 1,-1 2 362,-4-3 1,1 5 0,2-3 253,1 1 0,1 2-182,-5-6-54,0 7 0,-2-8 0,-2 5 645,-4 3-707,-4 0 1,-2 2 0,-2 2 0,-1 3 0,0 7-1,0 5 1,-1 1 325,-2 0 0,5 5-494,-2-2 26,8 3 1,-2 2 0,4-2 0,0-1 0,2-3 0,5-1 0,3 0-394,1-1 1,11-2-165,-3-8 1,8 2 84,-3-6 199,6 1 0,-2-5 0,7-2 0,2-2 270,-1-4 0,12-22 0,7-8 0,4-4 0,-1 0 0</inkml:trace>
  <inkml:trace contextRef="#ctx0" brushRef="#br0" timeOffset="239">19968 17800 7918,'-1'-12'-28,"-2"-1"-285,-1 0 323,-1 6 0,11 1 0,2 6 0,5 0 0,4 0 0,4 0 0,4 0 468,0 0-785,1 0 0,-1 5 0,-1-1 307,-3-1 0,9 4 0,-3 0 0</inkml:trace>
  <inkml:trace contextRef="#ctx0" brushRef="#br0" timeOffset="240">19892 18004 7918,'0'-7'-209,"0"2"0,9 5 315,4 0 0,4 0 0,0 0 1,6 0-336,5 0 1,1 0 228,5 0 0,5-3 0,7 0 0,5-1 0,0 1 0</inkml:trace>
  <inkml:trace contextRef="#ctx0" brushRef="#br0" timeOffset="241">21524 17749 8372,'-7'-5'0,"0"2"95,2-6 0,4 5 1131,-3-4-1113,8 5 0,3-3 1,6 6-1,-1 0 0,3 0 1,2 0-1,2 0 1,3 0-1,-1 0 187,2 0 1,-4 4-370,3 1 41,-7-1 0,4-4 1,-7 0-1,1 0 1,-1 1-1,-3 2-617,0 1 528,-6 1 0,1-5 0,-8 0-338,-5 0 1,2 4-1,-1 0-932,-2-1 1387,4-2 0,6 5 0,7 1 0</inkml:trace>
  <inkml:trace contextRef="#ctx0" brushRef="#br0" timeOffset="242">22786 17354 8294,'0'-18'-88,"4"4"1,1-3 0,-1 2 219,1 3 0,-2-3 0,6 1 1,-1 0 1080,-1 3-854,5 1 0,-9 3 0,4 1 0,0 2 675,0 0-894,-4-1 0,7 12 0,-6 5 1,-1 5-1,-2 1 0,-1 2 162,0 0 1,-4 3 0,-2 5-1,0 2-234,1-2 0,-4-1 0,5-2 0,1 1-124,2-1 0,1-3 0,0-1 0,0 0-769,0-1 1,0 3 230,0-6 22,0 0 0,0-5 0,0 1 0,0 0-2197,0 0 1966,5-6 803,-3-2 0,-13-27 0,-11-7 0</inkml:trace>
  <inkml:trace contextRef="#ctx0" brushRef="#br0" timeOffset="243">22608 17762 8294,'-9'-1'0,"1"-4"0,3 4 425,-3-3-248,5 2 312,-3 2 1,8 0-1,2 0 1,6 0 370,5 0 0,7 0-745,7 0 1,0 0 0,6 0 0,3 0-173,4 0 1,4-4 92,-3 0 1,4-5 88,-5 5 1,-1-2-1,-7 4 1,-4-3-703,-3 3 1,-7 0-141,-3 2 0,-9 6-1037,-4 2 1044,-2 4 710,-2 0 0,-46 24 0,-10 5 0</inkml:trace>
  <inkml:trace contextRef="#ctx0" brushRef="#br0" timeOffset="244">22799 18094 8236,'-7'-6'0,"-3"3"275,6-5 0,-1 3 1179,5-3-1044,0-1 1,6-2-94,2 3-249,4 2 0,5 6 1,0 0-1,-2 0 0,0 0-145,-3 0 1,1 6-1,-2 2 1,-1 3-61,-1 2 1,-6 1 26,1 3 1,-4 3-115,-4 6 0,-9-2 1,-8 0-1,-3 0 6,-2 3 1,1 0 207,-1-6 0,1-1 128,-1-3 1,5-7 0,1 3 953,2-2-542,6-5 1,8-2-23,8-8-322,9 2 0,3-8 1,5 5-1,3-1 1,4-1 104,6 0 0,-3 4-332,-1-1 0,3-2-250,1 2 0,-2-2 0,2 3 1,0-1-1044,-1 1 0,2-3-1015,-5 2 2349,5-6 0,2-3 0,4-3 0,7-5 0,-1 0 0</inkml:trace>
  <inkml:trace contextRef="#ctx0" brushRef="#br0" timeOffset="245">23908 17431 8236,'0'-13'112,"-4"0"0,-2 0 1,1 3 222,-1 6 0,2 6 0,4 10 1,-2 3 101,-2 2 0,3 2 1,-4 8-1,4 2-204,1 0 1,-4 3-227,-1-3 0,1-2 0,4 3 0,0-3-90,0-2 1,0-3 202,0-1-408,0-6 1,0 4 0,0-6 134,0-1 0,0-10 0,0-8 0,0-8 14,0-7 1,0-3-1,0-3 1,0-3-42,0-4 1,2-3 109,2-1 63,-3 0 1,5-1 0,-5 1 0,2 0 0,3 0 330,1-1-247,-4 7 1,7 2-1,-5 7 1,2 5-1,3 2 146,2 5 1,0 7 0,1 0-1,1 2 1,3 2 1,-1 2-160,5 2 1,-5 3-59,1 6 1,-3 1 0,-3 1 0,-1 4-29,-1 1 1,-7 1-161,3 4 1,-5-3-117,-5-1 202,-2 0 0,-10 3 0,-1-1 0,0-3 0,-2-2-339,0-2 0,-1-1 180,-5 2 1,5-4-116,0 0 0,5 0 0,-1-5 0,1 3-685,-1 2 1054,9 0 0,-9 0 0,10-1 0</inkml:trace>
  <inkml:trace contextRef="#ctx0" brushRef="#br0" timeOffset="246">24061 17877 8236,'13'6'0,"-5"-4"0,1 7 1,-5-5-1,5 3 1,1 0 527,1 0-263,2-4 0,-1 3 0,1-6 0,0 0-162,0 0 1,-1 0 0,1-2 0,0-2-191,0-4 1,-2-4 88,-3 0-30,-2-1 0,-6 0 0,0 0 0,-3 1 1,-4 0-159,-6 4 1,-6 2 120,2 6 1,-6 0 0,2 0 0,-2 2-146,2 2 0,-2 3-896,6 6 1106,0-6 0,27 21 0,6 0 0</inkml:trace>
  <inkml:trace contextRef="#ctx0" brushRef="#br0" timeOffset="247">24801 17443 8211,'0'-12'16,"0"-1"1,-2 0 0,-1 0 808,-1 1-637,0 5 0,3 1 0,-2 7 1,-2 4-1,1 4 0,0 7 1,0 5 409,1 3-560,-4 2 0,5-1 0,-2 1 0,3-1 0,1 1 267,0-1-368,0 1 1,0-6 0,0-2 0,0-1-1,1 0-136,3-1 150,3-8 0,6-1 0,0-4 0,0 1 1,1-2-1,1-5 0,4-6-310,1-2 1,-3-7 259,4-4 0,0-2 1,3-3-1,-1-1 34,-2-2 0,-4-5 68,4 1 0,-5 4 1,1 3-1,-4 6 669,-5 3-216,4 1-211,-11 4 0,5 7 1,-8 6-1,-1 7 58,-1 5 1,-4 6-206,3 3 0,-3-1-338,4 1 254,-1 1 0,1 2 1,0-2-1,1-2 1,2 0-622,1 0 0,0-3-62,0 4 156,0-5 0,4 2 0,2-5 0,1-2 513,3-2 0,35-21 0,10-9 0</inkml:trace>
  <inkml:trace contextRef="#ctx0" brushRef="#br0" timeOffset="248">25426 17724 8211,'1'-7'-123,"3"3"0,-2 1 592,2-2 21,-3 4 0,4-6-156,-1 3-89,0 2 0,-5-3 162,-4 5 1,-2 0-245,-5 0 0,-1 0 1,0 1-1,0 3 171,1 5 1,-1 2-34,0 2-173,0-6 0,5 4 1,1-2-1,1 2 1,3 2-617,2 0 303,1-1 0,1 0 0,3-2 0,5-3 0,4-2-244,4-2 0,4-1 0,7-2 0,2 0-515,-2 0 944,5 0 0,-1-17 0,3-6 0,5-2 0,0 0 0</inkml:trace>
  <inkml:trace contextRef="#ctx0" brushRef="#br1" timeOffset="249">16347 11846 12184,'-13'5'-171,"0"-2"0,1 7 0,0 3 0,2 2 105,2 1 0,5 4 0,-1 1 0,2 2 1,2-1-1,2-2-225,2-1 0,3 2-60,6-4 363,0-6 1,1-1 0,1-6-1,4-1 1,-1-1 391,1-2-316,3 0 0,-2-10 0,6-4 1,0-5-1,3-5 0,3-6 0,5-8 69,7-7 0,-16 15 0,1-1-222,4-3 1,2 0 34,-1-5 0,3-1 0,9-5 0,3-1 0,-1-5 0,1-2 1,-13 16-1,0-1 0,1 0 0,3-3 0,-1 0 0,1 0 0,1-2 1,1 1-1,-1-1 0,-1 1 0,1 0 0,-2 0 85,-2 2 1,-1 1 0,0 1 0,14-15 0,-2 4-818,-4 5 1,-3 3 773,-7 4 1,-3 3 0,17-9 0,-25 19-248,-13 17 1,-10 9 0,-14 9 0,-3 4-248,-5 4 0,-3 4 277,-5 6 1,-4 1 204,-8 8 0,-4-5 0,-5 9 0,0 1 0</inkml:trace>
  <inkml:trace contextRef="#ctx0" brushRef="#br1" timeOffset="250">16219 12075 9045,'-12'0'-157,"3"6"1,2 2 0,0 5 0,1 4 0,-1 4-154,0 3 326,4 2 0,-2 4 1,6 1-1,3 0 1,5 0-1,3-4 1,7-6-1,5-8 1,7-7 312,6-5 0,1-12-58,13-6-299,3-11 1,-19 6-1,2-2 1,3-4-1,1-3 1,5-4-1,2-3 1,4-3-1,2-3 1,-16 13 0,2-1-1,-1-1 1,3-1-1,1-1 1,0-1 51,1 0 1,1 0-1,-1-1 1,0 0 0,0 0-1,0-1 1,0 0 0,1-1-1,-1 0 1,0 1 0,-1-1-1,0 1-224,0 1 0,0 1 1,-3 0-1,12-10 0,-3 3 1,-4 6-1,-2 3 200,-8 8 0,-1 3 0,24-14 0,-7 15 0,0 7 0</inkml:trace>
  <inkml:trace contextRef="#ctx0" brushRef="#br0" timeOffset="251">1607 11030 7689,'-7'-13'-446,"1"6"0,6-5 561,0 4 1,0 1 0,0-2 0,0-1 0,0-2 0,0-4 0,0-2 0,-2-1 168,-2 1 0,1-3 1,-5 4 187,-2 1-379,-1 2 52,-2 1 0,0 6 0,-1 3 0,-3 5 1,-4 9 369,-3 11-496,4 9 1,-4 15 0,4 5 0,0 5-1,3 3 1,3 3 0,3 2-101,2 0 0,3-5 0,6-4 0,2-6-145,2-5 1,3-15-1,6-8 1,0-9 185,-1-6 1,1-4 0,0-4 0,1-5 118,3-9 1,-3-6-121,3-2 35,-3-7 1,3 0-1,0-6 1,-1-1-1,-2 1 1,-1 0-1,0-2-3,-1-2 1,0 8 47,-4 0 73,-2 5 0,-2 14 0,0 11 695,-1 15-703,-1 10 1,-2 10 0,1 3-1,2 3 1,1 1 54,-1 1 0,4-7-508,2-2 0,-2-2-8,1 2 1,1-9-1,3 1 1,1-7-598,0-2 1,0-6 537,-1-3 1,3-2 415,2-2 0,-3-12 0,4-2 0,-5-11 0,-1-8 0,0-5 0,1-3 0,1 0 0</inkml:trace>
  <inkml:trace contextRef="#ctx0" brushRef="#br0" timeOffset="252">1964 10800 7706,'-13'-11'0,"4"2"1911,1-8-1677,-1 9-268,2 2 1,3 6 665,8 0 0,3 4-140,6 1-304,0 5 0,1 1 1,2 7-1,1 4 0,-3 4 101,-4 7 0,1 5-151,-2 5 1,-4 4 57,-1 8 1,-2 4 0,-2 9 0,-1-31-1,0 0-448,0 3 1,-2-1 0,-2-2-1,-1-1-633,-2 0 0,-1 0 1,-12 25-1,2-7 1,-1-6-93,-2-6 1,-1-13 275,2-8 347,-3-11 354,-2-5 0,-6-5 0,-17-23 0,-9-10 0,-3-3 0,-1 1 0</inkml:trace>
  <inkml:trace contextRef="#ctx0" brushRef="#br0" timeOffset="253">931 10877 7738,'-40'-13'1304,"-2"0"0,8 9-579,0 8 0,7 10-628,5 16 1,8 4-1,6 10 1,-1 6-29,2 3 0,2 14 1,5 1-1,0-30 1,0 0-32,-1 5 1,2-1 0,1-1 0,3-1 0,0 4 0,2 0-1,3-2 1,0-2-180,1-1 0,2-3 1,4-3-1,3-2 0,23 19 1,6-12-878,6-11 1,5-13 698,8-10 1,-32-6 0,0-3 0,5-2 0,0-3 0,4-3 0,0-4-420,3-1 1,0-3 737,2-4 0,1-1 0,0-2 0,0-1 0,0-1 0,0 1 0,0 0 0</inkml:trace>
  <inkml:trace contextRef="#ctx0" brushRef="#br0" timeOffset="254">15352 15760 8042,'0'-20'190,"0"3"1,0 10-240,0 7 0,0 10 1,0 9-1,2 0-10,2 4 79,-3-4 0,11 0 0,-5-3 0,1 1 0,1-1 0,1-2 0,1-3 165,2-2 1,-1-4-149,1-5 88,6 0 1,6-12-1,11-11 1,5-13-1,7-12 65,-21 20 1,0-2-183,1-2 1,2-1 0,3-7 0,2-2 0,-1 0-1,1 0 1,0 0 0,0 1 0,-1 1 0,0 2 0,-4 3-1,1 2 1,-5 5 0,0 2-385,18-15 0,-16 15-105,-7 14 0,-12 10-361,-9 11 523,-6 8 1,-8 2 318,-3 7 0,-31 28 0,17-24 0,1 1 0</inkml:trace>
  <inkml:trace contextRef="#ctx0" brushRef="#br0" timeOffset="255">15314 16130 8065,'-18'9'0,"3"-1"0,7 2 277,2 1 0,2 2-294,4 0 1,1 0-1,4-2 1,5-3 44,5-3 1,5-4 82,5-1 1,7-8 0,3-9 0,6-12 10,6-6 0,-19 11 1,1-2-63,2-1 1,1-1-93,3-4 0,0-3 1,4-3-1,0-2 1,0-3-1,0-3 1,0-1-1,0-1 1,-2 1-1,-1-1 1,-1 4-1,-2 0 1,-4 7-1,-1 1-1256,16-21 506,-16 19 353,-15 25 429,-13 19 0,-2 2 0,-3 11 0</inkml:trace>
  <inkml:trace contextRef="#ctx0" brushRef="#br0" timeOffset="256">16462 18004 8065,'-5'-12'-75,"1"-2"0,1-2 0,2-1 0,1 1-887,0 2 1160,0 1 0,0 1 0,0-1 0,1 2 0,3 2 541,5 5-657,2 2 0,1 4 0,-2 3 0,-2 8 0,2 7 1,1 4-1,1 3 15,-4 3 1,3 2 0,-2 5 0,2-1-153,2-2 0,0-6 0,0 0 0,-1-5 46,1-6 1,1-4-1,3-5 1,4-6 35,4-9 0,1-9 0,6-17 1,4-8-56,6-8 1,-18 17-1,0-1 1,0-1 0,0 0-1,2-4 1,0 0-68,2-2 0,0 0 0,-1 3 0,-1 1-952,-2 0 0,-1 0 833,0 5 1,-2 1-1,6-15 1,-6 12 0,-7 14-1,-6 13-935,-8 13 1149,-6 13 0,-8-5 0,-3 7 0,-3-1 0</inkml:trace>
  <inkml:trace contextRef="#ctx0" brushRef="#br0" timeOffset="257">16589 18221 8094,'-17'0'0,"-1"2"0,-1 2-598,1 4 1,1 9-102,4 5 716,6 2 1,1-3 0,6 0 0,0 0 0,2-1 643,2-3-620,9-3 0,7-6 0,5-4 0,2-4 0,3-6 0,5-8 0,6-10 182,6-9 1,4-11 0,-24 19 0,0-1 0,2-3-1,0-1-105,2-3 1,0-1 0,-1-1 0,0-1 0,2-2-1,1 0 1,-3 0 0,-1 1-381,0 0 1,-1 2 0,-1 0 0,0 2 121,-3 2 1,-1 2-104,15-16 1,-13 14 242,-8 14 0,-4 8 0,-4 5 0,-4 2 0</inkml:trace>
  <inkml:trace contextRef="#ctx0" brushRef="#br0" timeOffset="258">28320 689 8041,'-1'-13'-15,"-2"0"1,-2 0 0,3 1 0,0-1 0,2 0 698,0 0 0,0 5-9,0-1-586,0 6 194,0-8-179,6 10 0,-5-4 1,4 10-1,-4 3 0,-1 5 1,0 3-1,0 2 138,0 2 1,0 2-1,-1 7 1,-2 1-128,-2-2 1,-4 3 0,1-1 0,0 0-27,-1 1 0,7-6 0,-3 2 1,3-4 27,-3-1 0,4-3 39,-3-2-144,2-3 0,4-1 0,0 0 0,4-2 1,1-3 22,3-3 1,3-4 0,2-1 0,4 0-22,1 0 0,-5 0-119,2 0 0,2 0 0,-1-1 1,2-2-433,3-1 0,-5-2 306,-1 2 0,1 2-1256,-1-2 942,0-3 0,1 5 0,-1-3 545,-2-1 0,-1-7 0,-1-6 0</inkml:trace>
  <inkml:trace contextRef="#ctx0" brushRef="#br0" timeOffset="259">28779 880 8041,'-8'-12'1125,"-1"4"0,5 1-337,-5 3-560,6 2 1,-4-2-1,5 8 1,-3 5 245,2 2 0,-2 6-484,1 0 0,-1 6 1,5-2-1,0 4-113,0 5 0,0-3-1165,0 3 962,0-3 1,0-2-1,0 1 1,2-2-1,2-1-1387,4-2 452,-2-6 1261,5 4 0,19-29 0,11-6 0</inkml:trace>
  <inkml:trace contextRef="#ctx0" brushRef="#br0" timeOffset="260">29302 803 8041,'0'-12'0,"0"-1"0,0 0 358,0 0 0,0 1-218,0-1 1,5 1 0,4 3 0,2 1-113,2 3 1,0 1-319,0 4 0,4 0 0,1 0 0,2 0 290,2 0 0,14 17 0,4 4 0</inkml:trace>
  <inkml:trace contextRef="#ctx0" brushRef="#br0" timeOffset="261">29353 956 8041,'-13'-8'244,"0"-1"367,6 6-489,-4-2 170,9 5 0,-2 0 1,8 0-1,6-2 1,6 0 375,5-3-983,3 1 0,7 4 0,3 0 0,3-1 315,2-4 0,12-10 0,10-5 0,4-4 0,0 0 0</inkml:trace>
  <inkml:trace contextRef="#ctx0" brushRef="#br0" timeOffset="262">30245 485 8041,'0'-25'0,"0"4"0,0-3 0,0 3 0,0 2 811,0 2 0,5 3 247,-1 2 0,2 4-871,-2 4 1,-3 8 0,3 5 0,-2 4-31,-2 4 1,0 4-226,0 9 99,-6-3 0,1 9 0,-5-2 1,1 3-1,-1 3-300,-1 2 184,4-8 0,-3 8 0,6-13 0,1 0 1,1-2-217,2-2 489,0-5 0,7-2 1,6-6-1,7-4 1,6-4 30,3-2 0,0-2-182,5 0 0,-2-6 0,4-2 0,-4-4-553,-1 0 0,-1 3 32,-4 1 0,-2 5-684,-3-2 879,-3 4 0,-1 1 0,0 0 0,-1 0-912,-2 0 1201,-7 0 0,-1 6 0,-6 1 0</inkml:trace>
  <inkml:trace contextRef="#ctx0" brushRef="#br0" timeOffset="263">30845 561 8041,'-7'-13'0,"-3"1"1261,5-1 0,-4 1 766,0 4-1746,-2 2 0,-2 12 0,0 4 0,0 5 100,1 7 1,-1 7-299,0 5 0,0 3 0,1 2 0,-1-1-111,0 0 0,0 5 34,1-1 0,-1 6 0,0-2 1,0 0-1529,1 1 1,3-6 515,1 2 1,5-8 1005,-1-1 0,13-23 0,6-1 0</inkml:trace>
  <inkml:trace contextRef="#ctx0" brushRef="#br0" timeOffset="264">30934 918 8011,'4'-13'238,"0"1"0,6-4 400,-1 3 1,-1-2-212,5 6 0,-3 3 0,7 2-5,-3 3 0,-2 6-336,-4 4 0,-2 4 0,-6 4 0,0 3-96,0-1 0,-10 10-385,-3-4 328,-8 4 0,5-4 1,-5 1-1,0-1 1,1 1 144,3-1 1,3-5 0,1-3 0,2-3 365,2-1 0,3-5 178,6 1-364,12-6 0,-1 2 1,13-6-1,5-3 0,2-3 120,4 0 0,6-5-819,2 4 0,-1 1-244,-4-2 1,1 6 0,-2-2 0,-5 0 684,-6 1 0,-18 6 0,-9 5 0</inkml:trace>
  <inkml:trace contextRef="#ctx0" brushRef="#br0" timeOffset="265">28371 2333 7992,'1'-12'0,"2"-1"0,3-1 0,0-2 0,1-1 0,0 2 199,-4 0 1,6 3 0,-4-1 0,-1 0 1909,2 0-1992,-5 6 0,5 3 1,-6 8-1,0 6 244,0 6-328,0 4 1,0 5-1,0 1 1,-2 1-1,-2 1 1,-3 3-1,-2 2-40,1 2 1,4 1 0,-3-2 0,1-5-15,3-2 1,-3 3 131,2 0-46,0-6 0,4-2 0,0-5 0,1-1 1,4-2-1,3-2 0,3-4 121,2-4 0,6-2-107,2-2-74,3 0 1,1-2 0,1-2 0,-1-3 0,1-2-189,0 1 1,-5 1 0,-1-2 0,-2 4-391,-2-1 1,-6 5-115,-2-4 1,-4 4-1562,5 1 2248,-6 0 0,-9 17 0,-8 4 0</inkml:trace>
  <inkml:trace contextRef="#ctx0" brushRef="#br0" timeOffset="266">28881 2652 7992,'-4'-17'878,"0"0"0,-2-4-292,2 4 0,2-4-421,-2 4 0,4-3 1,4 6-1,5 2 223,2 1 1,2 5-36,0 2-367,5 3 0,-2 1 1,3 1-1,0 3 0,-4 6-288,0 6 159,-3-2 0,-5 10 0,-2-3 0,-4 3 0,-2 3 0,-4 2 0,-5 0-204,-5 0 1,-1-2 0,-4-2-1,1 1 424,-1-1 0,4-5 0,-1-2 0,3-2 307,1-3 1,1 1 307,-1-10-453,6 0 1,2-4-1,10 0-48,3 0 1,9-4-174,4 0 1,4-5-1,0 4 1,1-1-321,-1 0 0,1 1-355,-1 1 0,1 2 43,-1-2 1,1 1-1,-1 0 614,1-1 0,22-29 0,6-2 0</inkml:trace>
  <inkml:trace contextRef="#ctx0" brushRef="#br0" timeOffset="267">29672 2435 7997,'0'-17'120,"0"0"0,0 0 53,0 5 0,1-1 0,3 2 1,6 2-57,6 5 1,-1-2-1,5 2 1,-1 1-358,-4 2 0,4 1 0,-2 1 0,0 2-1101,1 1 1341,-9 6 0,-15 14 0,-15 10 0</inkml:trace>
  <inkml:trace contextRef="#ctx0" brushRef="#br0" timeOffset="268">29646 2588 7997,'-7'0'0,"0"-1"1288,3-3 91,2 2 1,-2-3-1145,8 5 0,3 0 0,8 0 0,2 0-318,4 0 1,0 0-348,5 0 0,-4 0-1452,8 0 1882,-3 0 0,44-12 0,-30 5 0,0 0 0</inkml:trace>
  <inkml:trace contextRef="#ctx0" brushRef="#br0" timeOffset="269">30806 2104 7997,'6'-13'-111,"-4"-1"1,3-2 0,-1-1 0,2 2 0,0 1 716,-1 1 0,4 0 1,-3 2 598,1 2-925,-4 4 1,4 5 0,-5 1 186,3 3-407,-1 9 1,-4 3-1,-1 5 1,-2 3-1,-3 4 473,-1 6-590,-2-2 1,-2 4 0,1-3 0,3 0 0,0-2 0,1-2 0,1 1 31,2-1 1,1-4 0,2-2 0,0-3 192,0-2 0,6-2 0,4-8 1,6-4-86,5-2 0,4-2 0,5-2 0,3-2-11,-1-4 1,4-2 135,-7 1-606,1-2 0,-4 5 1,-2-4-1,-3 3 0,-4 1-1063,-3 4 520,-7 0 1,5 2 940,-4 0 0,-8 0 0,-1 0 0</inkml:trace>
  <inkml:trace contextRef="#ctx0" brushRef="#br0" timeOffset="270">31393 2066 8020,'-9'-22'0,"1"1"0,4 7 1906,-5 1-930,6 0-484,-2 12 0,5-3 0,-2 8-331,-2 5 0,3 3 0,-4 7 0,3 6 166,-3 8 0,2-1-467,-5 2 30,5 6 1,-8 1-1,4 6 1,-2 0-1,1-1-587,-2 1 1,-2 0 0,0 4 0,-1 0-288,0 0 1,0-6 155,1-2 0,3-5 828,1-4 0,5-3 0,-3-5 0</inkml:trace>
  <inkml:trace contextRef="#ctx0" brushRef="#br0" timeOffset="271">31495 2588 8020,'0'-24'472,"0"3"0,0-2-249,0 6 0,6 0 482,2 5-517,3 5 1,2-3 0,0 5 0,0 3 0,-1 0-71,1 2 0,0 6 1,0 4-1,-1 4 74,1 3 0,-6 4-467,-2-4 1,-4 6 0,-2 0 0,-4 3-304,-3 4 0,-5 0 440,-4-5 0,4 1 0,-1-2 0,4-1 208,0-2 0,0-5 855,2 1 210,-3-9-606,9 3 0,2-9-490,9 2 1,6-3-2,2-1 1,6 0-1,0-1 1,3-2-256,4-1 0,4-5-371,-4 5 1,0-4 11,-5 3 1,1-3-1,-2 4 1,-1-1-1338,-2 0 1913,-6 3 0,-8-15 0,-8 3 0</inkml:trace>
  <inkml:trace contextRef="#ctx0" brushRef="#br0" timeOffset="272">32235 2792 8020,'-5'-12'265,"1"-1"1,0 0 264,4 0 1,-2 5-123,-2-1 1,3 5-1910,-4-4 1501,4 5 0,-16 9 0,-4 8 0</inkml:trace>
  <inkml:trace contextRef="#ctx0" brushRef="#br0" timeOffset="273">12279 11374 7999,'0'-9'-221,"2"2"0,0 0-481,3 0 897,-1-1 0,0-1 0,0 1 0,1-1 0,-1 1 0,0-1 0,-1-1 922,-2-1-478,5-2-92,-4 0 0,7 1 244,-4-1-646,-1 6 1,-4 3-1,-1 9 1,-4 8 364,-3 7-407,-4 10 1,0 2 0,-2 8 0,-2 1 0,-1 3-114,1 1-49,2 2 1,1 4-1,1-1 1,0-2 0,2-3-224,2-1 1,5-6 128,-1-4 0,2-10 1,2 0-381,0-4 15,0-3-546,0-4 282,0-6 0,0-3-1073,0-8 1855,0 3 0,6-22 0,1 2 0</inkml:trace>
  <inkml:trace contextRef="#ctx0" brushRef="#br0" timeOffset="274">12458 11718 8057,'1'-20'332,"3"3"1,-1 7-44,6 2 0,-5 4-111,4-5 1,1 6 0,4-1 245,-1 3 1,0 6-384,-4 4 1,2 2 0,-4 3-1,0 2-65,-1 1 1,-1 4-248,-4-4 145,0 6 0,-1-5 1,-3 5-1,-5-3 1,-2 0-288,-2-1 436,0-3 1,5 2-1,-1-6 1,1-2 0,-1-3 152,1-2-142,5 5 1,-4-8 288,3 2 1,8-3-1,0-2 319,6-3 0,7 1-642,0-6 1,2 7-164,-2-3 0,-2 0 0,6 0 1,1 3-878,-2 0 1,-1-2 584,-2 0 0,-1-1-935,5 5 1390,-5 0 0,19-34 0,-1-8 0</inkml:trace>
  <inkml:trace contextRef="#ctx0" brushRef="#br0" timeOffset="275">12955 11119 8057,'0'-14'53,"-1"-2"1,-2-1 0,-1 2 489,1 0 0,1 3 1,2-1 21,0 0 1,5 5 0,0 1-179,2 1 0,-2 2-26,3 4-221,-5 0 0,8 0 1,-2 0-1,2 1 0,2 3 1,0 5 56,-1 2 0,-3 6 0,-1 3 0,2 4-112,2 7 0,-4 5 0,-1 5 0,-1 4-167,-3 6 0,-2 10 0,-2 1 0,-2 6-174,-1 3 0,-11 0 0,9-35 0,0 0 0,-10 32-662,-2-3 1,-4-8-762,-7-6 1384,2-6 1,-10-8 0,1-3 0,-3-4 0,-4-4-2282,2-5 2172,-4 3 404,-1-10 0,-5 7 0,0-5 0,0-1 0,0 2 0</inkml:trace>
  <inkml:trace contextRef="#ctx0" brushRef="#br0" timeOffset="276">11552 11144 8083,'-5'-12'14,"3"-1"0,-3 0 0,0 0 704,1 1 1,-6 0 507,2 4-1084,2 2 0,-1 13 0,3 6 0,-5 8 0,-2 8 0,-2 6 0,0 6 391,1 6 1,-1 9-167,0 8-407,0 6 1,9-34 0,0 1 0,0 1 0,1-1 0,0 2 0,0-1 0,2 0 0,1 0 0,1-1 0,1 0 0,6 33-478,3-10 1,4-10-1,2-7 1,4-5-101,3-4 0,1-9 1,1-8 616,-1-3 0,29-23 0,7-7 0</inkml:trace>
  <inkml:trace contextRef="#ctx0" brushRef="#br0" timeOffset="277">11348 12483 8059,'-7'-8'-114,"3"-1"1,1 1 99,-1 1 0,4-3 0,-1 4 879,3-1-787,8 4 0,-1-3 1,6 5-1,4-2 0,2-1 212,6 1-261,4-4 1,9 6 0,4-5 0,7 0 0,8-1-1,9-1 1,-30 4 0,1-1-77,2 0 0,1 0 0,3 0 0,0-1 0,1 0 0,0-1 0,0 1 0,1-1-39,-1 1 1,0 0-1,0-1 1,0 0 0,-1-1-1,0 0 1,-2 0-1,-1 0-31,-4 3 0,-1-1 0,25-7 0,-7 6 0,-2-1 111,-2-1 0,-12 5 0,-6-3 0,-7 1 201,-5 3 0,-6 2 0,2 0 0,-2-2 777,-3-2-604,-5 1-98,-1 4-2,-6 0-351,-6 0 1,4 4-1,-7 2-490,-1 1 573,4-4 0,-11 8 0,3-4 0</inkml:trace>
  <inkml:trace contextRef="#ctx0" brushRef="#br0" timeOffset="278">11986 14256 7979,'0'-15'-6,"1"0"0,2-2 1,1 1-1,1 2 1,-1 1-1,0 1 758,-1-1 1,3 4 57,-2 1-691,6 5 0,-9-1 0,4 9 0,-4 8 0,-1 7 511,0 4-538,0 2 1,-6 5 0,-2 4-1,-4 5 1,0 4 173,-1 1-293,-5 2 1,3 0 0,-3 1 0,1 3-1,0 1 1,1-1 0,2-4-615,1-3 273,1-2 0,0-5 0,4-3 0,2-5-1115,1-7 1004,3-3 0,-2-12 479,8-3 0,26-25 0,11-8 0</inkml:trace>
  <inkml:trace contextRef="#ctx0" brushRef="#br0" timeOffset="279">12139 14625 7989,'0'-12'0,"1"-1"71,4 0 1,-3 2 0,7 1 0,1 3 189,1 1 1,3 2-1,2 4 1,1 0 35,-1 0 1,-4 6-221,-3 2 1,2 5-1,-4 2 1,0 2-352,-2-1 1,-4 2 143,-1-1 1,0 5 0,-1-4 0,-2 0 9,-2 1 1,-4-2 141,0-4 0,2-1 0,0 1 138,1 0 1,1-6 70,0-3 1,4-1-116,-3 1 1,8-2-1,4 2 1,4-4 118,0-4 1,3 1-339,2-6 0,2 5-56,7-4 1,-5 3 0,0-2 0,2 2-468,1 2 1,-3-3 167,1 2 458,-7 0 0,26-8 0,0-2 0</inkml:trace>
  <inkml:trace contextRef="#ctx0" brushRef="#br0" timeOffset="280">12713 14154 7996,'-2'-15'-46,"0"0"1,-3-2-582,2 1 1243,2 2-247,1 1 1,1 5-1,4 1 1282,3 1-1444,4 2 1,0 10 0,2 2 0,2 3 0,1 4 0,-1 2 0,-2 5 143,-1 7 0,-1 5 0,1 7 0,-2 3-435,-2 1 1,-3 3-1,-6 7 1,0 6-771,0 6 0,-12-2 152,-5 3 266,-11-3 1,-6-3 0,14-31-1,-1-2 1,-23 25 0,-2-6-1370,-2-5 130,-1-9 1675,-2-9 0,4 1 0,0-9 0,-1-8 0,-2-4 0</inkml:trace>
  <inkml:trace contextRef="#ctx0" brushRef="#br0" timeOffset="281">11361 14064 8038,'-13'-19'67,"2"2"0,1 4 1,2 4 209,-2 5 1,-3 4-1,-3 6 1,-1 8-1,2 10 1,-1 9 321,-1 3 0,3 14-419,-3 5 0,3 6 0,1 4 0,2 3-128,6-32 0,1 1 0,1 1 1,2 0-1042,2 2 0,2 1 773,0-2 0,1 0 0,5-1 1,1 0-1,12 29 0,7-6 1,5-6-1,3-4 0,2-6 293,4-6 0,2-26 1,6-5-1,7-2 1,-1-1-1</inkml:trace>
  <inkml:trace contextRef="#ctx0" brushRef="#br0" timeOffset="282">20873 14230 8030,'0'-13'-561,"0"1"1,0-1 227,0 0 448,6 6 1,-5-4 0,4 2 0,-2-1 0,-1 0 0,3 2 368,-3-2-150,6 4-152,-7-5-123,5 10 1,-8 2 0,-2 10 0,-5 6 0,-3 5 0,-4 4 0,-2 6 6,-2 0 1,-1 5-1,-5-3 1,2 3-6,3 1 1,-3 0 0,4-1 0,0-3-160,3-4 1,3-5-1,3-3 1,2-5-94,5-3 200,2-7-92,2-1 0,2-8 0,2-2 55,5-5 1,-2-2-1,1-3 1,3-3-103,5-4 1,-2-3 30,3-2 0,2 1 41,-2-1 1,1-1 0,-2-1 0,1-3 58,-2-2 1,-1 3 101,-1-4 1,4 6-46,0-2 1,-6 9 0,-6 4 623,-4 3-456,-1 7 0,0 3-164,0 8-18,-6 3 0,-1 11 0,-5 4 1,-3 3-1,0 3 43,-2 2 1,-4 6-143,4-2 0,-6-2 139,2 2-111,2 0 1,-3 3 0,3-2 0,1-2 0,-2 0-91,0-1 1,5-8 159,-2 2 1,7-11 36,1-2 83,6 0-48,-2-12-83,10-1 1,2-1 18,6-3-38,0-4 0,0 7 0,1-3 0,1 1 0,4 0-20,1-1 1,-3 0-13,4 4 1,-4-5-201,4 1 188,0 0 1,5 2 0,-1 0-1,1-3 1,1 1-214,3-2 1,-4 4 75,4-7 0,-3 5 75,-1-5-99,-1 1 1,-1-1-1,-3 1 1,-4-1 0,-4 1-369,-4-1 607,2 1 1,-10-5-51,4 0 1,-4 5 85,-1-1 0,-4 1 1,-2-5-1,1 0 95,-1 1 0,-3-1-79,5 0 1,-2 0 274,2 1-198,3 5 0,-5-5 1,6 4-1,0-4 866,0 0-844,0 5 0,0-1 162,0 4-248,0 3 0,0-3 1,0 8 62,0 4 1,0 8-46,0 1 1,0 4-24,0-4-44,0 6 1,-1 1 0,-2 6 0,-1-1 0,1 3 95,1 2 1,2-2-64,0 2 1,0 4-71,0 5 0,0-1 1,2-5-1,1-1-27,1-2 1,2-6-131,-2 2 1,-3-5-150,3-3 119,4-4 0,-7-5-226,3-1 1,-2-6-1190,-2-6 1015,0-6 561,0-6 0,-12-35 0,-2-8 0</inkml:trace>
  <inkml:trace contextRef="#ctx0" brushRef="#br0" timeOffset="283">28945 13580 8000,'1'-13'-165,"2"0"0,3 2 1,-1 1-1,1 2 135,-3-2 152,4 4 1,-11 2 0,-1 9-20,-4 8 1,-8 1 13,0 8 0,-5-1 0,4 4 0,-2 1 0,-3-1 0,4 1 39,-3-1-204,7-5 1,-5 4 0,4-4 0,-1 1 0,3-1 0,3-1-101,2-4 59,6-6 0,3-5 0,9-10 1,4-5-73,4-5 1,3-6 107,5 0-57,1-7 0,-1 0 0,2-3 1,1-1-1,2 1-12,-2-4 1,4-2-1,-1-2 1,0 1 115,0 2 1,-7 7 179,-7 0 0,-3 5 579,-1 3-481,-6 10 1,-7 12-95,-8 8 0,-5 5 0,-3 3 0,-2 2 84,-2 2 0,-1 2-278,-5 8 0,1-3 179,-1 3-187,1 2 0,-1-5 1,-1 5-1,-1-1 1,-2 1-10,2 1 1,2-2-63,5-5 0,-1-5 19,5 0 9,0-5-50,9-4 1,8-12 53,9-8 0,4-5-64,4-4 0,3-3 1,5-5-1,1-1-160,-1 1 1,5-5 157,0 0 1,-1-5-21,-3 1 111,-1 3 1,1 0-1,-2 5 1,-3 1-1,-4 0 273,-3 4 187,-7 3-246,-1 11 0,-9 2 0,-4 10 0,-6 3 60,-1 4 1,-6 5-201,-1 0 1,-3 5 0,-1-1 0,0 4 25,4 0 1,-3 1 7,3-1 0,-3 1-115,-2-1 1,5 1 0,1-1 0,2 1-54,2-1 0,1 1 101,-2-1 1,7-5-33,-3-3 59,9-3 1,-6-5 24,6-1-27,-1-5-34,5 3 17,0-6 1,2 0 2,2 0 40,-3 0 0,6 0 0,-2 0 70,3 0 0,4 0-93,0 0 0,2 0-19,3 0 1,-1 0 0,5 0 0,2 0 9,1 0 1,3-5-87,3 1 1,-1-2 0,7 4 0,1-3-148,-2 3 0,1-4 91,2 2 0,-6-2-272,-2 2 275,-3 2 1,-7-5-1,-3 4 1,-3-2-43,-1-2-60,-6 4 343,-1-9-22,-12 5 0,3-5 0,-4-1 0,1 0 182,3 0 1,1 1-45,-3-1 1,4 0-15,-3 0 175,2 1 0,2-1 735,0 0-993,0 6 149,0 1-181,-5 12 1,3 7 0,-2 8-1,1 3 1,0 3 184,-1 3 1,-2-2-322,2 6 1,3 0 70,-4 4-84,-2-5 0,6 8 0,-3-3 0,1 1 0,0-3-295,-1-2 0,0-5 108,4 0 0,-2-3-416,-2-5 158,2-2 0,-3-11-1129,5 1 1612,0-12 0,-12-33 0,-2-19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5:10:42.358"/>
    </inkml:context>
    <inkml:brush xml:id="br0">
      <inkml:brushProperty name="width" value="0.09071" units="cm"/>
      <inkml:brushProperty name="height" value="0.09071" units="cm"/>
      <inkml:brushProperty name="color" value="#FF0000"/>
    </inkml:brush>
  </inkml:definitions>
  <inkml:trace contextRef="#ctx0" brushRef="#br0">1658 854 7756,'0'-18'22,"0"4"0,0-3 0,0 3 371,0 1 1,-2 7-1,-1 8 1,-1 9-1,0 9 1,0 5 586,-1 5 1,-3 3-940,4 5 24,-1 0 1,1 5 0,-2 0-1,1 1 1,-1 0 246,3-3-378,2-1 1,-1-7-1,0-4 1,-3-3-1,3-5 139,0-4 0,4-10 0,0-7 1,4-8 1,1-8 0,-3-5 0,6-7 0,3-2-168,3 2 1,1 1 213,-5 1-189,7 6 1,-5 2-1,4 7 1,-1 2 0,0 5 109,-1 2-39,-2 2 0,3 10 0,-1 4 0,-4 6 1,-3 6 33,-3 2-43,-2 2 1,-4 0 0,0-1 0,0 0 0,-2-4-110,-2-4 1,-7 2 99,-6-6 1,-2 0 0,4-4 0,-4-2-106,0-2 1,-1-4-88,-1-5 1,-2 0-169,6 0 0,-4 0 1,4-1-1,1-3-1174,2-5 0,5-2 517,1-2 1032,5-5 0,26-47 0,-6 23 0,1 1 0</inkml:trace>
  <inkml:trace contextRef="#ctx0" brushRef="#br0" timeOffset="1">2104 842 7756,'4'-13'0,"0"0"0,2 6 1466,-2 3-834,3 2 0,6 8 0,0 2 0,-2 7 426,-2 6 1,1 0-753,-6 9 1,4 2-1,-3 2 1,-2 5-186,-2 3 1,-1 2-248,0 3-48,-6 8 1,-1-8-1,-6 10 1,1-4-1,-2 0 1,-3-5-1,-5-4-933,-2-7 0,-1-5 0,-1-8 0,1-2 155,-1-5 0,-1-9 462,-3-4 0,2-2-283,-6-2 773,0-6 0,-4-7 0,-7-29 0,-5-15 0,14 16 0,-1-1 0,1 1 0</inkml:trace>
  <inkml:trace contextRef="#ctx0" brushRef="#br0" timeOffset="2">1352 854 7756,'-19'-7'0,"-1"2"199,-5 5 1,4 2 0,2 8-1,2 10 163,2 7 1,8 13-39,-6-2 0,7 13 1,-1 1-1,1 7-31,4 6 0,2-2 0,4 5 0,6-4-678,5-4 0,2 1-250,9-6 1,2-11 0,12-10 0,4-9 634,7-8 0,-3-26 0,6-10 0,6-6 0,0 0 0</inkml:trace>
  <inkml:trace contextRef="#ctx0" brushRef="#br0" timeOffset="3">5100 1007 7815,'0'-25'109,"0"1"0,0 2 0,-1 7 0,-2 4 335,-1 2 0,-2 8 1,3 2-1,-2 10 1,-2 11-1,-2 6 137,2 6 1,-3 4-463,6 5 0,-5-2 0,5 6 0,1 1 111,2 1 1,1-3-575,0-4 243,0-2 1,6-3 0,2-3 0,3-6 0,2-7 0,0-8 0,1-7-155,3-5 1,-1-7-1,3-3 1,1-7 254,0-5 0,-4-9 1,2-4-1,-1-4 11,0-5 0,0 4 0,-4-3 0,0 7 75,-1 5 1,-3 8 17,-1 0 1,-5 14-23,2 4-42,-4 14 0,5 9 0,1 7 0,1-1 0,1 1 79,1-1-107,-5 1 1,7 2 0,-4-2 0,5-6 0,2-5-34,2-2 1,2-5 0,-4-1 0,4-2-8,1-7 0,-5-9 552,2-10-375,3-3 1,-7-8 0,1-2 0,-5-2 0,-4-3 84,-2 1 0,-2 0-253,-1 0 0,0 6 0,-1 5 0,-3 6-196,-5 3 0,-1 5-1005,2 5 592,-3 5-113,3-3 1,1 7-1,3 4 1,4 3 740,4 4 0,43 23 0,-16-14 0,0-1 0</inkml:trace>
  <inkml:trace contextRef="#ctx0" brushRef="#br0" timeOffset="4">5853 1097 7815,'7'5'529,"0"2"161,-3 6 1,-2 0-174,2 0 0,-3 1-237,-1 3 0,4 1 1,1 5-1,-2-2 190,-2 2 1,0 1-254,4 1 0,-3-3 108,7-1-263,-6-6 0,7 4 0,-5-6 0,2-2-213,3-3 1,-3-3 91,2-10 0,-5-2 1,3-7-1,-1-4-60,-3-8 0,-2-1 77,-1-7 1,0 5-25,0-5 0,-1 5 0,-3 1 0,-4 5-170,1 6 0,-4 2-125,3-2 0,0 8 60,0 1-574,5 5 1,-8 4 874,2 4 0,9 53 0,1-20 0,0 0 0</inkml:trace>
  <inkml:trace contextRef="#ctx0" brushRef="#br0" timeOffset="5">6171 1160 9000,'9'2'1091,"-1"2"0,0-1-787,0 5 0,3 2 0,-4 6 1,2 2 21,-1 2 1,-3 1-313,3 5-89,-5-6 1,3 2 0,-6-5 0,1-1-271,3-2 297,-2-7 1,3-3-1,-5-9 1,0-8 68,0-7 13,0-4 1,0-7-1,0-3 1,0-1-1,2-1-3,2 2-196,-2 6 1,3 1 0,-5 7-1,0 2 1,2 3-531,2 5 0,-1 1 0,5 4 0,4 2 695,3 2 0,45 7 0,-23-3 0,1 1 0</inkml:trace>
  <inkml:trace contextRef="#ctx0" brushRef="#br0" timeOffset="6">6720 803 7815,'1'-12'0,"3"-1"2,-2 0 2001,4 6-1532,-6 1 1,0 8 0,0 3 0,0 8 0,0 7 20,0 4 0,-5 6 0,0 1 1,-1 2-260,0 2 1,-4 2 41,2 1-268,2 0 1,-4 3 0,6-2 0,1-7 0,2-5-470,1-6 0,0 2 0,1-7-382,3-5 0,5-10 490,8-9 1,-1-9 112,5-4 1,0-9-1,3-4 1,-1-4-187,-2-5 0,-4 3 272,4-2 0,-7 9 167,-1 8 0,-1 1 92,-8 7 1,-1 7 139,-8 10 0,-2 7-85,-5 10 1,-5 4 0,0 8-1,1 0 265,2 0 0,1-2-242,0-2 0,1 1 1,0-2-1,4-2 198,3 0 1,4-7-236,1 2 1,1-3-168,4-1 0,3-2 1,9-1-1,4-3-313,4-1 1,6-2-887,3-4 1,3-1 121,1-3 1099,6 2 0,-4-15 0,5-5 0,5 0 0,0 1 0</inkml:trace>
  <inkml:trace contextRef="#ctx0" brushRef="#br0" timeOffset="7">8059 1109 7591,'5'-8'604,"4"-1"0,4-2 0,2-3 1,4-5-520,0 0 0,-2-3 0,3-3 1,-1-1-1,-4 1 0,-1 1-202,-1 2 1,-6 4-1,-3 5 141,-2 1 1,-4 6 0,-2 7 0,-6 11 132,-5 7 0,-1 7-6,-5 4-146,5-3 1,-2 9 0,5-3 0,0 0 0,2-2 0,3-1 0,3-2-361,4-4 0,2-4 1,5-9-1,7-1-227,7-1 1,5-8 0,5-2 0,4-11 581,3-8 0,2-5 0,4-5 0,-5-3 0,3-6 0,6-5 0,0 0 0</inkml:trace>
  <inkml:trace contextRef="#ctx0" brushRef="#br0" timeOffset="8">8556 995 7812,'-6'18'0,"1"-2"305,-4 5-166,-2 0 0,5 0 0,-4 1 0,3 0 0,0 1 580,0-2-145,4-2 0,-4-8 30,3-3 0,4-3-438,0-10 1,5-3-113,8-9 1,0-3 0,0-5 0,1-2 159,3-3 0,1 2 2,4-6 1,0 5-296,-5-1 0,4 8 0,-4 2 0,0 2-527,2 2 1,-5 7 367,3 5 1,-3 3-23,-1 1 1,0 7-1,-1 6 1,1 6-213,0 6 1,-5 0 204,1 1 0,-1-1-285,5 1 1,0-2 0,0-2 551,-1 0 0,30-29 0,6-3 0</inkml:trace>
  <inkml:trace contextRef="#ctx0" brushRef="#br0" timeOffset="9">9117 969 8127,'-7'0'2310,"1"0"-2130,1 0 1,3 1 89,-2 4 0,2-2 270,2 5-656,0-5 28,0 3 0,6-6 0,3-2-147,2-2 180,-4-3 0,3-3 0,-6-1 1,0-4-1,1 1 121,-1 0 1,0 1 116,-4 1-139,0-1 1,-5 6 65,-4 2-249,3 10 1,-5 3 0,3 8 0,-4 2 0,1 2-340,2 3 0,-1 2 201,6 5 1,0-3 0,4 3 0,0-3-269,0-2 1,10-1 249,3-3 0,8-4 260,0-8 0,9-3 0,4-6 0,3-3-219,1-6 1,2-6 383,2-15 1,-2 0-250,2-8 288,-2 2 1,-3-7 0,-3 6 0,-6 3 0,-5 5 1140,-6 7-1038,-9 3 1,-8 12 75,-8 3 1,-8 10 0,-2 6-1,-2 8 90,-3 4 1,5 3-338,1 3 0,3-3-262,1 3 141,0-3 1,6-2-1,3 1 1,2-2 0,2-3-103,0-4 0,10-3-181,3-1 0,8-6 104,1-3 1,3-2 0,5-5-1,3-6-326,-1-8 1,5-5 263,-3-4 1,-4-4 257,-5 1 1,-1-7-1,-7 2 1,-1-3-106,-2-1 0,-3 7 212,-2 5 1,-5 7-3,-8 6 1,1 1 0,-5 4 0,-2 4 203,-2 2 1,-5 8-251,0 2 0,-4 4-140,4 1 1,0-1 0,4 1 0,1 0-130,-1 0 0,4 4 117,1 0 0,5 0-46,-1-5 0,2 1 0,2 0 0,0 1 321,0 3 1,2-3 52,2 3 0,3 3 224,6 1 1,0 9 0,-1 4 0,1 3 359,0 1 1,-5 2-451,1 2 1,-6 5-110,1 8 0,-8-2 0,-5 2 0,-2-3 124,-2-1 0,-1-1-294,-3-3 1,3-6 19,-3-11 1,7-4 0,3-11 0,0-4-312,0 0 179,4-5 0,-3-2-85,6-8 1,0-3 0,0-7 0,0-3-1540,0-5 0,3-9 176,5-7 1473,7-6 0,4 3 0,9-12 0,4-5 0,-1 0 0,2-4 0,0 0 0,0-1 0,0 1 0</inkml:trace>
  <inkml:trace contextRef="#ctx0" brushRef="#br0" timeOffset="10">10099 1033 7812,'-9'0'0,"1"0"0,4 5 449,-5 4 1,5-2-97,-5 2 172,6-1 0,-2 9 1,3 0-1,0 0 0,-3 2 222,2 2 0,2-1-548,1 1 1,1-1-175,4 1 0,0 2 1,7-6-1,-1-3-393,3-4 1,3-5-149,0-5 1,-1 0 200,5 0 138,0-11 0,3-3 0,-1-13 0,-2-3 1,2-4 151,1-3 0,-3-1 38,1 0 1,-7 1 539,2 3 0,-8 4 0,-4 9 1977,1 4-2057,-5 8 0,1 11-136,-6 11 0,-2 11 1,2 11-1,-3 6-4,-1 6 1,1 7-173,3 1 1,3 6-167,-4-1 0,4 9 1,1-32-1,0 0 1,0 1-1,0 0 9,0 0 0,0-1 0,1 31-260,4 0 0,-4-7-96,3-1 0,-2-15 0,-2-5-507,0-12 1,-2-15 425,-2-1 0,1-9-154,-5-3 0,-1-3 0,-3-8 0,-1-4-546,0-4 1,-4 1 1132,0-8 0,0 9 0,4-7 0</inkml:trace>
  <inkml:trace contextRef="#ctx0" brushRef="#br0" timeOffset="11">11922 1046 7765,'-8'0'-2,"-1"0"0,1 1 0,1 5 156,2 6 1,0 11 0,0 10-1,1 2 1,0 6 0,0 3 609,1 4 1,1 2 0,2 1 0,0 0-584,0 0 0,-4-11 1,0-6-1,1-8-250,2-4 198,1-4-92,0-11 1,-5-3 0,1-9 0,1-8 0,1-7 0,-1-5-1,-2-6-85,3-8 0,0-12 1,2-12-1,0-8-50,0 33 0,0 1 1,2-2-1,2 1 0,0 0 1,0 0-1,2-1 0,1 1 4,1 0 0,1 0 0,-1 2 0,0 1 1,13-30-1,2 9 67,1 14 1,1 15 571,1 14-433,-1 6 0,1 10 0,-2 4 0,-3 7 0,-4 5 0,-3 3 0,-2 4-12,-4 3 0,-2-2-122,-6 3 1,-3-3 0,-4-1-1,-7 0-212,-5 4 1,-2-1-473,-5 5 539,-5 0 1,3 0-1,-6 0 1,0 0 0,1-2-1217,4-2 1,3-5 106,5-3 635,2-4 641,12-11 0,47-35 0,17-15 0</inkml:trace>
  <inkml:trace contextRef="#ctx0" brushRef="#br0" timeOffset="12">12113 1186 7769,'19'0'0,"-1"0"165,4 0 0,2 0-83,-3 0 1,-1-4-1,1-2 1,2-1 394,1-3 0,-3 1 380,0-3 1,-1 0-253,1-9-444,3 0 0,-9-5 0,2 1 0,-3-1 0,-2 1-213,1-1 1,-4 2-156,-1 3 1,-5 3 127,1 5 17,-2 6 0,-4 1 1,-1 7-1,-2 4 11,-2 3 0,0 9 118,-2 4 0,-2 8 70,2 1-135,4-1 0,-2-2 0,4 2 1,-2 0-1,3-2-176,0-4 1,2 0 76,0-6 0,6 0-26,2-5 94,4-5 0,5-1 1,1-6-1,2-3 1,4-4-60,4-6 0,1-12 46,5-1 1,-5-8-29,6 0 0,-6-7 0,4-1 0,-2 2 115,-3 5 0,-6 5-124,-5 9 88,-9 2 0,-2 14 1,-6 5 413,0 7 0,-2 11-173,-2 8 0,-2-1 143,-2 5-175,2-3 0,2 0 1,0 1-1,1 2 0,2-3-481,1-5 1,4-2 12,0-3 0,7-7-95,2 3 1,1-9 0,8 0 0,2-4-730,4-4 1,0-4 448,6-9 0,-5-3 625,0-6 0,-9-16 0,-1-9 0,0-4 0,1-1 0</inkml:trace>
  <inkml:trace contextRef="#ctx0" brushRef="#br0" timeOffset="13">12968 701 7782,'-31'-5'0,"4"2"0,-3-6 0,9 6 0,4-1-620,3 3 620,1 1 0,28 17 0,8 4 0</inkml:trace>
  <inkml:trace contextRef="#ctx0" brushRef="#br0" timeOffset="14">13095 1046 7782,'0'12'0,"0"1"340,0 0 0,0 0-179,0-1 1084,0 1 1,0 0-1,0 0-157,0-1-1203,0-5 0,6-1 1,1-7-1,2-4-74,-1-3 0,1-5 74,3-4 0,5-4-143,0-9 1,6 3 0,-3-3-1,0 4-120,-3 0 0,1 2 370,-1 3 0,0 2 338,-4 7 1,0 4 0,-1 4-1,1 3 1,-4 6-263,-1 4 1,-1 7-258,2 1 0,2 5 0,-3-2 0,4 1-581,1 1 1,5-7-225,3 2 1,5-7 172,3-1 821,10-7 0,-2-10 0,5-6 0,5-4 0,0 0 0</inkml:trace>
  <inkml:trace contextRef="#ctx0" brushRef="#br0" timeOffset="15">13988 791 7782,'-4'-9'0,"-1"1"0,-3 3 732,4-3 0,-6 5-233,1-1 1,-2-2-261,-2 2 0,-4 1 1,-1 7-1,-2 6 637,-3 6 0,-1 4-472,-1 5 1,3 1-242,1-1 0,5 6 0,-1 2 0,5-1-46,3-2 0,4 1-325,5-1 1,0 0 137,0-5 1,9-1 0,6-2 0,3-7-595,5-5 0,5-3-232,2-2 1,5-5 422,-1 0 1,3-8-1,1-7 1,1-5-203,-1-4 1,0 0 505,0-10 1,1-4 197,-1-5 1,-4-1-1,-2 3 1,-2 0 167,-6 4 1,-5 10-8,-11 10 592,-2 3 1,-8 7 0,-2 4-1,-3 7 461,0 9 1,-6 1-757,1 8 0,-1-1-403,-4 4 1,7 1 0,3-1 0,0 1-126,0-1 1,4 1-123,-1-1 1,2-5-149,2-3 0,2 2 0,2-2 1,6-3-1306,5-4 0,1-5-263,5-5 1879,0 0 0,15-30 0,5-13 0,4-3 0,-1 0 0</inkml:trace>
  <inkml:trace contextRef="#ctx0" brushRef="#br0" timeOffset="16">14485 638 7782,'-18'-13'0,"-6"0"9,-6 0 0,6 2-90,7 2 1,3 4-1,1 5 618,0 0-844,6 0 1,3 5-187,8 4 493,3 2 0,34 13 0,7 3 0</inkml:trace>
  <inkml:trace contextRef="#ctx0" brushRef="#br0" timeOffset="17">14638 765 7782,'0'13'0,"-1"1"0,-4 3 0,4 0 0,-3 8 0,-2-2 0,2 8 0,0 0 0,-2 3 0,5 9 1943,-4 4 1,2-3-197,-1-2-1373,3 4 1,-5-5 0,6 5-1,0 1 1,0-2-54,0-2 0,0-8-297,0-1 1,0-10-847,0 2-49,0-9 0,2-6-44,2-11 1,-3-7 719,3-10 1,-2-4 86,-2-9 1,0-8-1,0-10 1,1-5-55,4-2 1,-3-4 169,7 3 0,-1-5 33,5 2 1,-4 2-1,-1 3 1,3 6 131,5 6 0,-2 3 30,3 5 0,-3 9-137,-1 8 0,1 8 0,2 5 0,1 3 48,-1 1 0,-2 5-245,-2 4 1,1 4 144,0 4 0,-5-2 0,0 7 0,-3-1 34,-2-1 0,-3 4-30,-4-3 1,-8 3-68,-5 2 1,-5-1 0,1-1-1,-4-1-76,0-2 1,-1-4-92,1 4 0,-1-5-540,1 1 1,4-4 0,1-5-1331,1-4 2086,8-2 0,34-53 0,-6 19 0,1 0 0</inkml:trace>
  <inkml:trace contextRef="#ctx0" brushRef="#br0" timeOffset="18">15046 510 7782,'0'-8'698,"0"-1"918,0 1-1088,0 0 1,2 3-1,0 6 1,3 5 430,-2 7 1,-2 6-677,-1 11 0,0-1 1,0 5-1,0 1-37,0 2 1,0 2-577,0 4 1,0-3 0,1 2 0,2-2-1182,1-2 0,1 0 226,-5 1 1,5-7 1284,4-2 0,31-32 0,8-7 0</inkml:trace>
  <inkml:trace contextRef="#ctx0" brushRef="#br0" timeOffset="19">15352 931 7778,'0'-13'-230,"0"0"466,0 1 1,4 3 75,1 1 1,5-1 0,-2-4 497,3 1 1,-2-1-531,-1 0 1,-3-4-153,3 0 0,-5-1 0,1 2 0,-2-1 139,-2 1 1,0 2 18,0 2 0,-6 4 69,-2 4 1,-5 3-1,-4 2 1,-3 5 293,0 7 0,-4 5-322,3 8 1,1 0-68,-1 4-234,11 3 0,-6 1 0,12-2 1,1 1-1,2-2-136,1 0 0,7-1-89,6-4 1,6-7-888,11-2 1,3-4 0,5-4 1085,0-5 0,-5-26 0,1-11 0,3-3 0,-1 1 0</inkml:trace>
  <inkml:trace contextRef="#ctx0" brushRef="#br0" timeOffset="20">7663 2920 7770,'-4'-9'29,"-2"2"1,1 0 0,-2 2 359,0-1 1,2 5 0,-2 9-1,0 9 1270,0 6-1321,-1 8 1,-1 3 0,2 10 0,0 5 0,1 7 716,1 2-1043,0-4 1,5 2 0,2-6 0,2-3 0,5-6 0,3-7 0,4-10-148,1-10 0,1-7 0,-2-7 0,2-1-163,2-4 0,1-9 0,6-11 0,2-8 10,0-4 0,5-7 0,-4-2 0,0-5-99,1-5 1,-3 4 227,6-3 158,-11 8 0,1 10 0,-13 12 0,-2 9 0,-5 10 0,-2 13 527,-2 12 1,0 3-363,0 12 0,4 0 1,2 3-1,1-3 83,3-4 1,-3-3-203,1-1 0,2-2-45,7-3 0,-6-4 0,5-9 0,0-3-39,-2-4 1,0-7 63,-1-2 0,4-9 104,0-4 1,0-11-1,-5-4 1,1-8 154,0-6 1,-6 2-99,-3-7 1,-2-2-1086,-2 2 948,-6-1 1,-1 8 0,-7 6 0,-2 9 0,-1 9-195,2 7 0,0 9-374,3 3 0,-1 5-928,0 5 1,5 7 1446,-1 10 0,6 2 0,-2 1 0</inkml:trace>
  <inkml:trace contextRef="#ctx0" brushRef="#br0" timeOffset="21">8620 3660 7774,'-9'0'1372,"1"0"-761,5 0 1,-1 0 0,8-2-81,4-2-649,9-3 0,-2-10 0,3 0 0,-1 0 0,1 0-146,2 0 1,-4-4-1,1 2 1,-4 1 151,-5-1 0,2-2-109,-6 4 176,0 6 1,-9 1 0,-5 6 0,-4 2 0,-6 5-1,-3 7 1,-4 5 663,0 7 1,0 7-1,2 4 1,1 1-304,3 0 1,2 0 0,8 3 0,2-2-165,5-1 1,4-7 7,4-1-294,3-1 1,12-11 0,2 3 0,5-2 0,2-4-392,2-3 0,5-2 0,-1-6 0,4-1-600,5-4 0,1-3 1125,3-9 0,-15-2 0,2-5 0,-1-3 0,1 1 0</inkml:trace>
  <inkml:trace contextRef="#ctx0" brushRef="#br0" timeOffset="22">9181 3570 7774,'-9'-1'440,"1"-3"0,-1 2 2059,-4-2-2301,6 3 1,7 2 30,9 3 1,4 3 0,4 6-1,2 1 227,1 3 0,4-1-369,-2 5 1,0-5 0,1 2 0,-2-1-85,2 0 0,-3 0-2456,1-4 1775,-5 0 0,3-5 0,-3-1 1,1-1-1,-1-5 678,-2-4 0,-2-43 0,1-17 0</inkml:trace>
  <inkml:trace contextRef="#ctx0" brushRef="#br0" timeOffset="23">9512 3519 7774,'-1'-8'0,"-3"-1"0,-4 5 435,-4-4 1,-1 5-70,0-2 0,-4 5 0,0 6 0,0 7 197,-1 7 0,2 4-196,-5 1 1,5 5-50,-1 0-307,3 5 0,-3-2 0,2 4 0,2-3 0,3-3 123,0 0 0,3-4-800,-2 3 0,7-9 204,-3-4 1,5-9 0,5-3 461,3-4 0,20-23 0,6-13 0,5 0 0,-1 0 0</inkml:trace>
  <inkml:trace contextRef="#ctx0" brushRef="#br0" timeOffset="24">9831 3341 7774,'0'-9'2212,"0"1"-1983,0 5 30,0-3 1,-1 8 0,-2 2-1,-3 6 926,-1 5 1,3 5-458,-5 6-590,6 5 0,-2 2 0,3 5 0,0 0 0,-3 0 348,2 1-532,2-1 1,2 0 0,2-1-1,2-2 1,-1-2-958,1-2 0,-2-5 0,4-7 0,0 0-2017,1-4 3020,-6-6 0,-13-60 0,0 15 0,1 1 0</inkml:trace>
  <inkml:trace contextRef="#ctx0" brushRef="#br0" timeOffset="25">9678 3621 7774,'-8'-4'945,"-1"0"0,6-2-1015,-1 2 0,4 2 0,4-2 840,5 3 0,3 1-479,5 0 1,5 0-1,6 0 1,2 1-720,-2 3 0,0-1-1450,2 6 1878,-3-6 0,44 2 0,-34-5 0,1 0 0</inkml:trace>
  <inkml:trace contextRef="#ctx0" brushRef="#br0" timeOffset="26">11897 3277 7735,'-19'-11'0,"-35"2"0,-14-9 0</inkml:trace>
  <inkml:trace contextRef="#ctx0" brushRef="#br0" timeOffset="27">11412 2843 7790,'-13'0'618,"2"-1"0,1-2-224,2-1 0,6 0 0,4 4 0,9 0 0,10 0 0,8-2-114,5-2 1,2 3 0,4-4-1,3 3-538,3-3 1,4 2-1,0-4 1,-4 2-301,-3 2 1,-5-3-357,-4 2 374,-3 0 0,-11 4 0,-6 1-1404,-8 3 1944,-13 3 0,-33 21 0,-14 8 0,-5 2 0,1 1 0</inkml:trace>
  <inkml:trace contextRef="#ctx0" brushRef="#br0" timeOffset="28">11450 3239 7800,'-8'4'0,"-1"0"0,5 1 602,-4-5 1,6 4 34,2 0 1,6 0 0,8-4 0,3 0-149,4 0 1,9-1-1,4-2 1,3-3-304,1-1 0,2 0-578,2-1 234,-2-4 0,4 10 0,-6-7 1,0 1-1,-2 0 0,-5 4 0,-7 3-1440,-4 1 293,-3 0 691,-10 0 1,-3 4 175,-8 0 0,-3 1-332,-6-5 770,0 5 0,-5-9 0,-2 3 0</inkml:trace>
  <inkml:trace contextRef="#ctx0" brushRef="#br0" timeOffset="29">13618 2614 7774,'0'-13'21,"0"0"1,0 1 0,0-1 0,1 2 0,2 1 2272,2 1-1502,-1 1 0,-4 2-677,0 6 1,0 11 0,-2 11 0,0 3 206,-3 5 1,0 1-1,0 3-244,4 3 1,-5 0 0,6 5 0,0-1 0,2 0 0,2-1 0,6 0-244,5-3 0,1-2 1,5 2-1,3-5 49,5-6 0,-1-6 0,6-9 1,2-2 55,0-5 1,3-4 0,-3-4-1,0-6 19,-2-6 0,-2-8 39,2-6 18,-2-5 0,-7 5 0,-1-7 1,-1-2-1,-3-3 244,-2-1-221,-1-3 1,-6 1 0,-2 2 0,-3 4 0,-2 0 14,0 1 0,0 7 0,-4 6-327,0 6-105,-5 5-416,-2 7 1,-2 1-371,1 6 0,5 2-445,-1 2 1609,-4 3 0,1 28 0,-5 6 0</inkml:trace>
  <inkml:trace contextRef="#ctx0" brushRef="#br0" timeOffset="30">14128 2588 7795,'-13'-12'329,"5"3"1,-1 1 1256,-1-2-1171,5 4-340,-1 0 0,8 2 1,2 0-1,6 1 1,5 2-462,7 1 0,2 0 0,1 0 386,1 0 0,27 5 0,8 2 0</inkml:trace>
  <inkml:trace contextRef="#ctx0" brushRef="#br0" timeOffset="31">13376 2614 7802,'-19'-6'858,"4"3"1,-5-4-685,2 2-248,6 0 101,7 5 0,6 0 0,5 0 0,6 0 0,10 0 1752,6 0-1897,5 0 1,5 0 0,1 0-1,3 0 1,1 0 0,3 0 117,2 0 0,-3-2 0,5-1 0,4-1 0,0 1 0</inkml:trace>
  <inkml:trace contextRef="#ctx0" brushRef="#br0" timeOffset="32">5445 5266 7833,'0'-13'-146,"0"1"1,0-1-1,0 0 1,0 0 1423,0 1 1,0 3-301,0 1 0,0 8-416,0 4-426,0 3 1,0 17 0,0-1 0,0 4-1,0 4 354,0 1-469,0 2 1,-2 5 0,-1-2-1,-1-2 1,1-2 0,2-2-1,0-2-343,-4 3 1,4-10 0,-3 4 0,2-4-407,2-2 0,0-1 0,0-7-1082,0 1 1810,0 0 0,-5-29 0,-3-6 0</inkml:trace>
  <inkml:trace contextRef="#ctx0" brushRef="#br0" timeOffset="33">5037 5891 7848,'-19'0'0,"1"0"0,-3 0 1017,2 0 1,15 0 757,8 0-1530,9 0 1,14 0 0,3 0 0,4 0 0,4 0 561,4 0-769,-2 0 0,10-4 0,-4-2 0,4-1 0,0-2 0,-2 1 1,-3 1-502,-1 1 0,0-4 246,-2 2 1,-8 1-1,-1 0 1,-9 1-1980,-7 3 1340,-3 2 505,-7 1 0,-1 1 0,-7 3 0,-5 5 1,-7 4 350,-7 4 0,-26 24 0,-11 11 0,15-13 0,1 1 0,-1-1 0</inkml:trace>
  <inkml:trace contextRef="#ctx0" brushRef="#br0" timeOffset="34">5228 6376 7848,'-13'-6'0,"5"4"17,-1-2 1,5-1-1,-3-1 1,1-1 1163,3-3 0,2 3-745,1-2 1,6 1 0,3-4 0,6 2 143,2 2 1,5 5-519,0-1 1,-3 2 0,1 2 0,-1 2 66,-4 2 1,-1 5-236,-1 8 1,-6 2 0,-2 8 0,-5 3-409,-5 4 0,-7 4 377,-10 5 0,-3 1 0,-5 4 0,-4-3 130,-3-1 0,5-5 526,2-5 0,4-12-83,5-1 0,10-11 6,11-5 1,11-4-48,10-1 1,5-6-349,4-2 0,2 1 1,6-2-1,1-1-370,-1-1 1,0 3 155,0-1 1,1 5-1674,-1-5 1327,-5 6 0,2-6 1,-5 3-1,-2-1 513,-1-3 0,-2-24 0,1-7 0</inkml:trace>
  <inkml:trace contextRef="#ctx0" brushRef="#br0" timeOffset="35">6312 5432 7778,'0'-13'101,"0"0"279,0 1 1,0 10 0,-2 8 0,-1 8-1,-1 7 1,0 5 550,-2 4 0,3 2-827,-5 6 0,4 1 0,-3-1 0,1 2 23,3 2 1,-3-6-282,2 2 79,0-8 1,4 4-1,0-8 1,0-3-243,0-3 0,0-10 0,0-10 223,0-7 1,0-10-1,0-4 1,1-5 63,4-4 0,-3-2 0,6-7 0,-3 0-8,-2-4 1,3 2-15,-2-6 65,6 1 1,-4-4 0,3 2 0,0 3 0,1 1 262,1 3-219,2 7 1,1 8 0,2 9 0,1 4-1,-2 5 54,0 4-196,3 2 0,-4 4 1,3 3-1,-3 7 0,-1 3-685,0 1 1,-5 4-209,1 1 1,-6-1 3,1 1 974,-3 0 0,-19 12 0,-9 5 0,-1 3 0,-1 0 0</inkml:trace>
  <inkml:trace contextRef="#ctx0" brushRef="#br0" timeOffset="36">6324 5687 7807,'-12'-4'420,"-1"-1"1,4 1-190,1 4 1,7 0-158,1 0 0,7 0-51,10 0 0,2-4 0,7 0 0,1 1-851,3 1 0,-2 2 445,6 0 174,-6 0 209,4 0 0,27 0 0,9 0 0</inkml:trace>
  <inkml:trace contextRef="#ctx0" brushRef="#br0" timeOffset="37">6720 5853 7807,'0'22'0,"0"4"0,0-8 508,0 8 1,0-5-205,0 0 0,0 3 0,0-4 1,1 0 192,3-3 0,-1-4-200,6-5 0,-1 2 0,5-6 0,0-1 22,0-1 0,-1-4-165,1-2 1,0-4 169,0-9-192,-1-3 0,0-6 0,-4 1 0,-4-1 0,-2 1 247,-2-1 1,-6 2-253,-2 3 1,-4 1-178,0 3 0,-1 7 0,-1-3 1,-2 3-485,-1 3 1,-6 2-1,2 5 0,1 1-276,-1 3 1,4 3 0,-1 6 0,2 1 809,5 3 0,6 20 0,0 10 0</inkml:trace>
  <inkml:trace contextRef="#ctx0" brushRef="#br0" timeOffset="38">7421 5572 7868,'-4'-8'0,"-2"-1"0,0-1 0,1-1 546,-5 4 0,7-3 0,-4 9 1350,1 6-1790,2 2 0,3 17 0,-2-2 0,-1 3 0,1 5 423,1 4-505,2 3 1,0-3 0,0-2 0,0 1 0,2-2 0,2 0 0,3-2-110,0-3 0,9-6 0,-4-3 0,4-4-95,3-4 1,-4-4-1,6-5 1,2-1-233,1-3 0,2-9-149,-1-8 426,-5-4 0,3-1 0,-5-4 0,0-3 0,1-2 91,-4-3 1,0 2-1,-4-5 1,-3 4 82,-3 3 1,0 2 44,0-2 1,-1 8 337,-4 9 0,-2 4-53,-2 5 0,-1 4 190,-4 8 1,-1 4-287,6 9 1,-5 3 0,5 6-1,1-1 90,2 1 0,-3-1-275,-1 1 0,1 1-131,4 2 1,0-3 0,0 1 0,0-5-802,0 1 0,4 0 475,1-2 0,5 2-285,-2-6 1,2 0 0,1-6 0,1-1 653,2-2 0,35-16 0,7-1 0</inkml:trace>
  <inkml:trace contextRef="#ctx0" brushRef="#br0" timeOffset="39">8033 5942 7868,'-13'-7'461,"1"-3"461,-1 6-466,6-1 1,0 5-1,4 2 1,-1 2 1064,1 5-1393,1 2 1,2 6 0,0 0 0,0 0 0,0 1-22,0 4-438,0-4 0,5 5 0,-1-6 1,-1-2-1,-2-1 0,1-1 1,0 0-3453,3 0 2769,-1-1 651,2-4 363,-5-3 0,10-39 0,-4-8 0</inkml:trace>
  <inkml:trace contextRef="#ctx0" brushRef="#br0" timeOffset="40">7982 5967 7868,'-6'-12'-455,"1"-1"492,-4 0 1,-1-1-1,5 0 1,-1 0 1408,0 2-1067,2 2 0,10-1 1,2 3-1,4 3 168,0 4 1,3 1-349,2 0 1,2 1-95,7 4 1,-1 2-1,1 5 1,-2 3 8,-3 2 1,2-2-71,-6 6 0,-2-4-84,-6 5 0,1-5 0,-6 3 1,-2-1-329,-5 1 0,-4-4 151,-6 1 0,-6 1 13,-2-1 185,-9 0 1,2-4 0,-4 0 0,2-2 0,4-1-78,4-2 1,5-3-191,-5 3-281,7-5 567,2 3 0,47-35 0,16-6 0</inkml:trace>
  <inkml:trace contextRef="#ctx0" brushRef="#br0" timeOffset="41">9079 5712 7867,'-12'-1'461,"2"-2"0,3-2-176,2-3 0,2 6 0,7-3 0,6 4 775,6 1-970,3 0 1,8 0-1,3 0 1,4 0 0,3-1-1,1-2 1,-1-2 95,-3 3 0,1 0-306,-5 2 14,0 0 1,-6 0 0,-4-1-1,-6-2-878,-4-1 816,-7-1 1,1 5 0,-8 0 0,-6 0 0,-4 2 0,-3 1 0,0 2-2549,-2 2 2716,5-4 0,-10 14 0,4-3 0</inkml:trace>
  <inkml:trace contextRef="#ctx0" brushRef="#br0" timeOffset="42">10826 5330 7867,'-13'0'0</inkml:trace>
  <inkml:trace contextRef="#ctx0" brushRef="#br0" timeOffset="43">10902 5190 7867,'0'-20'263,"0"3"0,0 3 0,-1 1 1089,-4 0 0,4 5-553,-3-1-558,2 6 1,2-1 0,0 8 0,0 6 0,0 6-1,0 6 590,0 7 0,0-1-497,0 6-413,6-6 1,-5 8 0,5-5 0,-2 0 0,1 0-1,-1-1 1,0 0-675,0 0 1,5-5 281,-5-4 194,0 1 1,1-2 0,-1-2 0,-1-1-3191,-2 0 2392,-1-6 1075,0 1 0,-23-34 0,-5 0 0</inkml:trace>
  <inkml:trace contextRef="#ctx0" brushRef="#br0" timeOffset="44">10622 5751 7867,'-13'0'150,"0"0"1,0 0 528,1 0-102,4 0 1,4-2 328,8-2 0,9 1-676,9-5 1,3 3-1,5-3 1,4-1 32,3 2 1,1-4-213,0 3 1,0 0 0,1 1 0,0 0-407,4 0 1,-5 3-601,0-5 0,-1 7 142,-7-3-150,-6 4 0,-1 1 0,-6 3 963,-2 5 0,-35 23 0,-9 16 0</inkml:trace>
  <inkml:trace contextRef="#ctx0" brushRef="#br0" timeOffset="45">10877 6095 7867,'-10'0'311,"-3"0"0,3 0-267,-7 0 1,7-1 81,2-4 1,5 2-1,-1-5 1015,2-2 0,2-1-709,0-2 1,4 4-1,2 2 1,3 0 34,5 0 0,-2 4-369,5-1 0,2 3-262,-2 1 181,0 5 0,-4 2 0,-1 8 1,0 0-1,-2 4-429,-2 0 1,-5 4 244,1 7 0,-5-2 0,-6 5 0,-7-1-67,-5 1 1,-6 2 192,-5 8 1,-4-9-80,4 0 671,0-6 0,5-5 1,1-5 626,3-5-914,8-9-196,13 2 0,8-10 0,9-2 0,5-1 0,3-1-261,5 0 0,2-3-702,7 3 1,-1-4 372,0 0 1,0-1 0,2 0 0,3 0-804,3 1 1,-2-1 369,-1 0 955,-4-5 0,1-12 0,4-6 0,3-5 0,1 0 0</inkml:trace>
  <inkml:trace contextRef="#ctx0" brushRef="#br0" timeOffset="46">11922 5202 7864,'0'-29'0,"0"0"0,0 5 570,0 6 1687,0 4-1882,0 7 0,0 7 0,0 8 1,0 5-36,0 4 1,0 4 25,0 9-361,0 2 1,0 5 0,0 0-1,0-1 1,0 0 0,0 0-1,0-1-142,0-2 1,0-1-1,0-5 1,0 0-146,0-3 0,0-7 42,0 0 123,0-8 0,-4-5 0,-2-8 0,1-6 0,-2-6-83,-1-5 1,4-9 190,-4-4 0,3-3 1,-2-2-1,2-4 87,2-3 1,1 0-57,2-1 0,0 6 43,0-1 1,0 2-1,2 2 1,2 2 125,5 7 0,-1 0-138,5 12 0,-3 5-15,7 3 0,-2 6 0,1-1 0,2 4 111,2 4 1,-3 3-39,4 6 0,-5 1-107,1 3 1,-4-1 0,-5 4-1,-3 0-48,-4-1 1,-1-2-157,0 5 0,-6-1 168,-2 4 1,-5 1-1,-3-2 1,-2-1-352,-2-2 1,0-1 111,-1 1 0,-2 3-1577,6-3 1194,-5-2 0,12 3 654,-3-5 0,15-5 0,-1-7 0</inkml:trace>
  <inkml:trace contextRef="#ctx0" brushRef="#br0" timeOffset="47">12215 5598 7864,'8'5'0,"-4"4"0,-3-2 395,-1 1 1,4-3 260,1 3 1,0-1 1434,0 2-1699,-4-4 1,6-5-286,-3 0 1,2-7-67,3-5 1,-4-1 0,-3-6 0,0 1-53,3-3 0,-1 1 2,-4-1 1,-1 5-1,-4-1-14,-3 3 1,1 7-115,-2 3 1,1 2-257,-5 2 1,0 2 0,2 3-1,1 7-659,1 3 0,7 4-777,-3-2 1829,4-3 0,31-6 0,14-3 0,2-3 0,0 1 0</inkml:trace>
  <inkml:trace contextRef="#ctx0" brushRef="#br0" timeOffset="48">12917 5151 7864,'0'-12'29,"-2"-1"0,0 0 0,-3 0-192,2 1 1047,-4 5-28,6 1 1,-5 9 0,5 4-1,-2 7-198,-1 4 0,0 4-483,4 3 1,-5 1-1,1-1 1,1 1 48,2-1 1,1 5-379,0 0 0,1-5 0,2-4 0,3 1-293,1-2 0,1-2 205,5-5 1,4-5 0,1-1 0,1-1-365,-1-3 0,1-7 366,-2-5 0,-2-8 168,7-4 1,-7-5 0,2-3 0,-3-5 15,-1-3 1,0-2 279,0 1 1,-2 1-47,-3 3 147,-2 3 1,-2 7 0,1 3 1250,-3 4-949,0 8-216,-2 4-362,-6 10 1,5 8-1,-5 8 1,2 3 0,0 2-82,1-1 0,0 1-116,-1-1 1,2 1 28,-2-1-163,3 1 1,1-1 0,1 0-1,2-3 1,2-2-1650,3-2 1931,0 5 0,50-14 0,12 2 0</inkml:trace>
  <inkml:trace contextRef="#ctx0" brushRef="#br0" timeOffset="49">13567 5483 7849,'0'-13'0,"0"0"0,0 1-170,0-1 0,0 4 360,0 1 1,-6 1-1,-1-3 1,-1 1 932,-1 0 0,-3 3-354,-5 2-601,0 2 1,0 4-1,-2 2 1,1 6 0,-2 4-1,1 4 1,1 2 352,2 3 0,4 1-487,3 1-15,4-5 1,0 3 0,1-5-1,1 1 1,3-1-265,4-2-105,4-2 0,6-6 1,1 0-1,4-3 0,2-2-918,6-2 1092,-2-1 1,12-5 175,-3-4 0,0-8 0,3-5 0,3-2 0,1-1 0</inkml:trace>
  <inkml:trace contextRef="#ctx0" brushRef="#br0" timeOffset="50">14740 5126 7862,'-13'0'1589,"1"0"-1296,5-6 1,8 5-1,12-5 1,7 2-222,4 0 0,7-1 1,3 5-1,3 0-500,1 0 0,-4-4-1113,0 0 773,0 0 768,-1 4 0,-2 5 0,-6 2 0</inkml:trace>
  <inkml:trace contextRef="#ctx0" brushRef="#br0" timeOffset="51">14753 5355 7862,'-13'0'0,"0"0"675,1 0 0,6 0 75,6 0 1,7 0-1,10 0 1,6 0-818,5 0 0,0 0 0,6 0 1,3 0-892,4 0 0,-5 0 958,2 0 0,-2-7 0,3-3 0,5 0 0,0-1 0</inkml:trace>
  <inkml:trace contextRef="#ctx0" brushRef="#br0" timeOffset="52">17686 4539 7833,'8'0'-353,"-1"-1"0,0-2 322,0-1 0,-4-2 0,3 3 0,-2-2 468,0-2 0,2 2 119,-2-3-364,-2-1 0,5 1 1,-4-1-1,1-1 656,-1-1-352,4 4 1,-6 0-259,3 3 1,-2 8 0,-2 2-1,0 8 5,0 7 1,-4 9 37,-1 4-321,-5 3 1,9 1-1,-3 0 1,1 0-1,0 1-213,-1-1 248,0 0 0,4-1 0,0-3 1,1-4-1,2-3-304,1-2 1,0-5-432,-4-3 198,0-3-15,0-7 1,0-3 0,0-8-1119,0-4 717,0-4 958,0 0 0,-17-7 0,-4-1 0</inkml:trace>
  <inkml:trace contextRef="#ctx0" brushRef="#br0" timeOffset="53">17443 5177 7833,'-7'0'1376,"-4"0"-47,10 0-981,-5 0 0,12 0 0,3 0 1,7 0 15,5 0 1,8 0 0,2 0-1,1-2-37,4-2 1,2 3 0,5-3-555,-4-4 1,5 3-1,-7-5 1,-3 3-1,-3 1 1,-3 2 0,-2 0-2791,-6-1 2393,-10 1 0,-5 6 1,-6 2-1,-3 4 84,-5 4 0,-6 2 540,-2 3 0,-14 12 0,-6 7 0,-2 5 0,1 0 0</inkml:trace>
  <inkml:trace contextRef="#ctx0" brushRef="#br0" timeOffset="54">17545 5712 7833,'-8'0'0,"-1"0"1904,1 0-1463,-5 0 0,6-1 1,3-3-1,2-5-255,2-2 1,7-2-1,5 0 1,5 1-49,3-1 1,1 4 0,4 1 0,1-1-48,-1 2 0,-1 2-471,-2 5 164,-4 0 0,-1 1 0,-1 5 1,-5 5-116,-5 5 1,-6 11 0,-5 0-1,-4 2 75,-7 2 1,-4 5 42,-5-2 283,-1 3 1,1 0 0,-1-3-1,2-6 1,3-5 650,4-6 1,3-3 755,1-2-984,6-4 0,3-3-431,8-5 0,9 0-13,8 0-67,-3 0 1,11-1 0,-3-2 0,4-1 0,3-1-327,-1 0 0,1 3 121,1-2-191,-3-3 1,-5 6 0,-2-5 0,-3 2-2118,-4-1 1240,-9 1 1291,-2 4 0,-29 12 0,-5 2 0</inkml:trace>
  <inkml:trace contextRef="#ctx0" brushRef="#br0" timeOffset="55">17698 4463 8074,'0'-13'-33,"5"0"1,-1 1 0,0-3 0,0 0-1063,1-2 1253,-1 6 1,-3 3 0,2 7 0,1 1 0,-1 6 420,-1 4 1,-2 7-384,0 0-79,-6 5 1,3-2 0,-4 6 0,0 1 0,1 1 407,1 2-474,-5 5 0,4-7 0,-4 6 1,3 0-1,0-1 0,1-2 1,-1-1 57,0 0 1,4-1-1,-1-5 1,3-1 83,1-2-170,0-5 8,0 2 0,5-6 0,4-4 0,2-4 121,2-2-85,-6-2 0,4 0 1,-2 0-1,2 0 1,2 0 60,0 0 0,4 0 0,1 0 0,0 0 31,1 0 1,4 0-94,-2 0 0,4 0-140,5 0 0,-7-2 0,2 0 0,-2-3-295,-3 3 1,-2 0-170,-5 2 1,-5 0-122,1 0 1,-5 0 0,3 2-929,-1 2 1587,-2-3 0,-15 16 0,-3-3 0</inkml:trace>
  <inkml:trace contextRef="#ctx0" brushRef="#br0" timeOffset="56">17839 5228 6872,'8'0'29,"1"0"0,44-11 0,17-4 0</inkml:trace>
  <inkml:trace contextRef="#ctx0" brushRef="#br0" timeOffset="57">17762 5241 8074,'-7'-6'-124,"-4"5"1,4-5 857,0 0-627,1 5 1,9-5-1,5 6 1,9 0-1,7-1 1,6-2 0,5-3 279,7-1-330,3 4 0,7-4 1,4 4-1,3-2 1,3-1-61,2 0 1,0-4 1,-2 8 0,-2-5 0,-6 1-1,-5 2 1,-5-1 0,-4 1-253,-8 1 1,-5 2 171,-5 1-10,-10-6-66,-6 5 110,-12-5 0,-1 6 0,-6 2 1,1 0-1,-1 4-613,0 1 0,2 2-219,2 3 880,4 1 0,27 34 0,7 8 0</inkml:trace>
  <inkml:trace contextRef="#ctx0" brushRef="#br0" timeOffset="58">18285 5636 8074,'6'-13'-25,"-5"5"0,3-1 1,-2-1-1,-2-1 1194,0-2 0,0 5-489,0-1 1,0 8-724,0 1 71,-6 5 0,-1 14 1,-6 2-1,0 3 1,2 2-1,1 1 1,2 1-57,-2 2 0,3 4 0,0-5 0,1 0-39,3-2 0,2-2 0,1 1 0,1-1 98,3 1 0,8-6 1,6-3-1,2-5-60,3-3 1,2-4 0,5-5 0,2 0-179,1 0 0,4-5 0,-5-4 1,1-2-295,-3-2 1,-3 0 0,-3 1 0,-3-1-596,-4 0 1096,-3 0 0,-29-16 0,-8-5 0</inkml:trace>
  <inkml:trace contextRef="#ctx0" brushRef="#br0" timeOffset="59">18323 5712 8074,'-4'-12'545,"0"-1"0,-5 0-84,5 0 0,0 1-95,4-1-220,5 6 0,2-3 0,8 6 1,0-1-1,4 1-119,0 0-41,3 0 1,3 4 0,-1 0 13,-2 0 0,13 17 0,-1 4 0</inkml:trace>
  <inkml:trace contextRef="#ctx0" brushRef="#br0" timeOffset="60">18349 5827 8074,'-13'0'-2,"0"0"533,6 0 0,3 0-401,8 0 0,9 0 0,8 0 1,5-1-782,3-3 1,5 2 47,9-2 603,2-3 0,6-4 0,6-2 0,4-4 0,0 0 0</inkml:trace>
  <inkml:trace contextRef="#ctx0" brushRef="#br0" timeOffset="61">19088 5559 8074,'-4'-8'560,"0"-1"-161,-6 7 0,3-1 1,-5 10 182,4 6 0,-3 8 73,2 0-672,-2 3 1,2 3-1,1 1 1,-1 4-1,1-1-565,-1 0 465,1 4 1,1-9 0,1 1 0,2-6 0,-1-3 0,3-2-393,0-2 0,4-7 0,0-4 1,4-6 292,1-5 0,2-9 0,5-6 1,1-5 77,2-6 0,6-3 208,-2-1-55,-2-6 0,1 6 0,-5-2 0,2 6 0,-1 1 438,-2 1 0,-3 9 0,-1 2 278,-1 5 0,-5 9-314,5 3 1,-7 8-1,4 6 1,-2 6 212,1 5 0,-1 7-369,-4 2 0,4 1-198,0-1 1,1-2 0,-5 5 0,0-1-256,0 1 0,4 0 133,0 1 0,0-3-870,-4-6 0,2 1 0,1-2 0,1-3-489,-1-4 1,-1-4 1417,3-5 0,-4-19 0,5-10 0</inkml:trace>
  <inkml:trace contextRef="#ctx0" brushRef="#br0" timeOffset="62">19063 5853 8074,'-17'-6'382,"0"-2"0,0 2-322,4 2 1,6 1-222,3-1 1,4 2 0,4-2 777,4 2 0,9 2-871,5 0 1,9-1 0,6-2 253,4-1 0,8-8 0,7-3 0,2 1 0,0 0 0</inkml:trace>
  <inkml:trace contextRef="#ctx0" brushRef="#br0" timeOffset="63">20708 3927 7997,'0'-20'-6,"0"3"1,0 3 0,0 2-1,0-1-113,0 0 0,-2 6 1,-2 1-1,-5 2 1,-2 0-1,-2 1 20,1 2 1,-3 1 0,-2 0 0,-2 0 307,-1 0 1,-9 0-102,4 0 0,-3 0 1,2 0-1,1 0 239,-1 0 0,1 1 56,-1 3-307,6-2 0,2 3 0,5-3 0,0 1 0,2 2 329,3 2-553,2-4 211,12 8 0,-4-8 0,7 6 0,1 1 0,1 1 89,2 2 1,4 1-1,0 3 1,-3 3 110,-4 0 0,1 8-181,-2-3 0,1 9 0,0 0 0,-3 5 139,-2 3 0,0 5-265,-5 8 1,-2 5-1435,-2 8 1449,-3 3 0,1-33 0,-1 2 1,1-1-1,-1 1 0,1 1 1,0 0-1,-1 1 0,-1 1 76,0 2 0,-1 1 0,2-4 0,0 1-213,-1 2 0,-1-1 0,0-4 1,0-1 52,0 0 1,1-1 109,-1 1 1,1-2 0,-5 27 0,2-2 0,1-8 0,3-7 170,1-3 1,-2-6-148,3-4 1,1-5-11,4 0 1,0-2 0,0-1-1,0-2 70,0-3 0,4-3 598,1-5 1,5-1-593,-2-4 9,3 3 0,8-8 1,1 4-1,2-1 1,2-5-549,3-3 1,7-1-127,0-6 0,7-1-83,2-7 0,4 3 0,-3-3 1,2 2 640,7-2 0,-10-1 0,4-1 0,7-5 0,-1 1 0</inkml:trace>
  <inkml:trace contextRef="#ctx0" brushRef="#br0" timeOffset="64">21995 4335 7962,'0'-12'-8,"-1"-1"0,-2 0 0,-1 0-161,1 1 781,-4 5 1,6 4-1,-4 10 1,3 7-239,-3 4 1,4 8-135,-3 4-229,2 5 1,-2-2-1,0 5 1,1 0-1,1 0 1,1-1-1,-2-1-177,-1-2 1,0-6 5,4 2 112,0-3 1,0-3 0,0-3 45,0-4 0,0-14 0,0-7 0,0-8 46,0-5 0,-5-3-346,1-5 269,0-6 1,0-2 0,-2-4 0,0 2-1,1 1-173,2-2 214,1 0 0,-2-7 1,0 2-1,1 3 1,3 4 156,4 3 1,-1 1-75,6 4 1,-1 11-1,6 2 1,2 3-228,1 3 1,1 1-254,-1 6 0,3 0 0,6 2 0,-2 2-248,-3 4 0,3 0 266,-3 0 0,-2 5 371,-2 4 0,-9 34 0,-2 4 0</inkml:trace>
  <inkml:trace contextRef="#ctx0" brushRef="#br0" timeOffset="65">21995 4552 8026,'-7'-6'632,"2"4"-663,5-7-71,0 6 1,1-2 0,3 5-1,6 0 113,6 0 0,5 0-1183,9 0 514,-3 0 658,10 0 0,4-3 0,7 0 0,6-1 0,1 1 0</inkml:trace>
  <inkml:trace contextRef="#ctx0" brushRef="#br0" timeOffset="66">22391 4692 8026,'-6'13'0,"3"0"-17,-5 0 0,1 4 0,-3 0 0,3-2-17,1-1 0,2 1 617,4 2 0,0-8 1,1 4-1,2-1-90,1-1 0,6-4-135,-1-3-339,2 3 0,6-5 1,0 2-1,-1-4 1,-1-4-129,2-5 1,-3-2 36,3-2 0,-4-1 0,-3-2 0,-3-2-54,-1-2 0,-2 3 134,-4-4 0,0 5-32,0-1 1,0 3 0,-1 3 0,-4 1-82,-3 1 1,-3 7-528,-2-3 1,0 4 15,0 1 99,1 0 1,3 1 516,1 4 0,-1 30 0,-4 13 0</inkml:trace>
  <inkml:trace contextRef="#ctx0" brushRef="#br0" timeOffset="67">22748 4680 8026,'-9'-13'0,"1"0"0,5 5 10,-1-1 0,-2 5-154,2-5 44,0 7 1,5-4 0,3 6 0,6 0 0,6 0 99,5 0 0,16-5 0,7-1 0,4-2 0,0 1 0</inkml:trace>
  <inkml:trace contextRef="#ctx0" brushRef="#br0" timeOffset="68">23258 4348 8026,'0'-13'0,"-4"-4"0,-1 0 925,-5 0 1,8 6-551,-7 3 1,6 12 0,0 11-1,5 7-210,2 5 0,5 7 0,-4 0 0,1 4-295,0 4 1,-1-1 0,-2 5-1,1-2-34,-1-3 1,3-2 0,-2-2 0,-1-1-67,-2-2 0,-1-10 166,0 1 14,0-13 0,0 2 0,-1-14 0,-2-6-5,-1-4 0,-5-13-38,5-2 1,-4-9 0,2-1-1,0-7-310,1-4 0,-4-4 327,5-1 0,-2 0 87,2 0 0,2 0 1,-2 0-1,4 2 301,4 2 0,1 4-117,7 9 0,-2 9-55,7 8 1,-1 7-1,1 3 1,3 1 200,0 3 1,4 2-203,-3 1 0,3 5-96,2 4 1,-7 2-1,-3 3 1,-6 2-100,-6 1 0,-2 4-85,-2-4 1,-2 6-90,-2-2 1,-9 5-1,-8 2 1,-3 3-517,-2 2 1,1-3-157,-1 4 1,5-6 33,0 2 868,5-3 0,4-13 0,6-3 0</inkml:trace>
  <inkml:trace contextRef="#ctx0" brushRef="#br0" timeOffset="69">23653 4718 8026,'0'8'0,"0"1"0,0-1 0,2 5 346,2 0 1,-3 0-1,3-1 775,-2 1 1,-1-2-633,4-2 0,-3 1-385,7-6 1,-5 0-92,5-4 0,-5-1 1,3-3-1,0-5 51,0-2 0,-4-6-256,1 0 0,-2-6 1,-2 3-1,0 1-112,0 2 0,-2 2-138,-2 3 0,-3 0 62,-6 4 1,5-2-1,-1 6 1,-1 1-421,-1 1 1,-2 4-71,0 2 870,6 3 0,19 29 0,9 5 0</inkml:trace>
  <inkml:trace contextRef="#ctx0" brushRef="#br0" timeOffset="70">24023 4144 8026,'-4'-20'0,"-2"2"0,-1 1 581,-3 0 1,4 0 37,2 4 1,3 5-1,2 0 242,3 3 0,3 1-229,6 4-477,0 5 1,4 2-1,1 7 1,2 3-1,3 5 423,1 2-522,1 7 0,-5-3 0,-3 8 1,-4 3-1,-5 8 0,-3 7 1,-5 6-366,-5 2 1,-2-27-1,-4 1 229,-2 2 0,-4 0-267,-5 3 1,-2 0-1,-2 3 1,-1 0 0,-4-1-1,-2-2 1,2-2-1,-1-2 1,0-2 0,0-2-206,0-2 1,0-1 0,0-1 0,0-3 0,1-2 0,0-2 551,-28 16 0,2-1 0,6-7 0,0-1 0</inkml:trace>
  <inkml:trace contextRef="#ctx0" brushRef="#br0" timeOffset="71">21651 4106 8026,'-18'-19'-122,"2"2"1,-4-1-1,2 7-132,2 4 0,2 4 0,1 7 1,-1 7 732,-3 9 1,2 7 1406,-7 11-1614,7 6 1,-4 3 0,7 8 0,0 5 0,4 5 79,5-29 1,2 0-392,-1 36 1,3-27 0,1 1 0,1-3 0,1-1 0,3-1-1,2 0 1,0-1 0,3 0 0,1-2 0,2-1 0,0-1-1,1 0-376,1-1 0,2-2 0,23 21-1698,5-7 1714,3-12 0,4-5 0,6-8 399,-24-10 0,1-2 0,-1-3 0,1-2 0,5 3 0,1-1 0,3-1 0,0-1 0,3-1 0,0 0 0</inkml:trace>
  <inkml:trace contextRef="#ctx0" brushRef="#br0" timeOffset="72">24520 3915 8017,'0'-15'22,"0"0"0,-1-2 0,-2 1 0,-1 2 734,1 1-588,1 1 1,4-1-1,2 1 1,5 3-1,2 1 1,2 3-1,-1 2 1,3 2 686,2 1 0,-7 0-528,2 0-377,-2 0 0,2 5 0,-4 5 0,-4 4 0,-2 5 0,-4-1 0,-3 2-227,-8 0 1,0 0-1,-4 1 1,3-3 204,1 1 1,-2-5 0,0 3 0,4-4 173,0-5 0,4 2 0,0-4 31,1 1 1,3-4 0,7 1-25,5-3 1,8-1 32,4 0-570,-2 0 0,5 0 0,-2-1 0,5-2 0,3-1 428,-2 1 0,6 4 0,5 2 0,2 1 0,0-1 0</inkml:trace>
  <inkml:trace contextRef="#ctx0" brushRef="#br0" timeOffset="73">25221 4348 8017,'0'-14'94,"0"-3"1,0-3-1,2 0 1,1 3 745,1 3 1,0 6-1,-4-1 1,2 1-266,2 0 0,-3 4 1,4 8-1,-3 5-501,3 2 0,-4 8 0,3 2 1,-1 3 51,1 2 0,-2 3-779,2 1 334,-3 6 0,-1-5 0,0 4 0,0-1 0,0 0 0,0-1 0,0-4-1682,0-2 1,0-1 1313,0-1 687,0 1 0,-11-23 0,-3-6 0</inkml:trace>
  <inkml:trace contextRef="#ctx0" brushRef="#br0" timeOffset="74">25081 4578 7982,'-8'-6'177,"-1"-3"0,1-2 221,-5-2 1,6 5 170,3-1 0,4 5-382,4-4 1,9 5-403,8-1 0,9 2 0,4 2 0,4 0-707,4 0 922,-2 0 0,5-2 0,5-2 0,1 1 0,0-1 0</inkml:trace>
  <inkml:trace contextRef="#ctx0" brushRef="#br0" timeOffset="75">26407 4131 7982,'6'-18'145,"-3"2"0,4-4 0,-1 2 1205,-4 2-1163,0 8 0,-2 4 1,0 8-1,0 4 1,0 5-1,0 4 48,0 4 0,0 5 1,0 4-1,-2 2 116,-2 1 1,3 4-483,-4-3 0,0-2 1,1 2-1,1 0-113,1-1 0,-2 2-32,0-5 246,0 0 0,-1-6 1,1-3-1,0-5 104,-2-6 1,5-6 106,-4-8-196,-2-3 1,2-12 0,-5-2 0,3-5 0,1-3-228,3-5 203,-4-3 1,6-1 0,-4-2 0,4-1 0,1-3 41,0-1 0,6 3 1,2 0-1,4 1 20,0-2 1,2 11 8,3 2 0,-1 5 16,5 8 1,1 4 0,2 6 0,-2 1-424,0 3 0,-1 6 150,4 1 0,-3 6-208,-1-1 0,-4 2 0,1 3 0,-2 2-1264,-5 1 1697,-1 5 0,-31 38 0,6-22 0,0-1 0</inkml:trace>
  <inkml:trace contextRef="#ctx0" brushRef="#br0" timeOffset="76">26433 4386 7982,'-6'-7'556,"3"2"83,-5 5-243,5-6 0,3 5-490,8-4 0,9 4 1,5-1-1,3 0-926,5-3 1,4 1 597,9 4 0,-4 0 422,4 0 0,25 6 0,-31-3 0,-1 1 0</inkml:trace>
  <inkml:trace contextRef="#ctx0" brushRef="#br0" timeOffset="77">26866 4552 7982,'-8'14'0,"-1"3"0,2-1 112,-1 5 0,1-5 298,2 1-63,4-3 1,-5-1 0,6-1-1,2 1 415,2 0 1,3-6-485,6-3 0,0-2-139,-1-2 1,3 0 0,0-2-1,2-2 82,-1-5 0,-1-2 13,2-2 1,-7-4-147,3 0 0,-9-4 0,0 3 0,-2-1-338,-2 1 1,0 1 1,0 4 0,-2 2-28,-2 2 1,-3-1 0,-6 6 0,-1 1-268,-3 2 0,3 1 141,-3 0 0,-1 4-185,1 0 0,0 6 0,5-1 587,4 2 0,19 2 0,10 0 0</inkml:trace>
  <inkml:trace contextRef="#ctx0" brushRef="#br0" timeOffset="78">26981 3876 8048,'0'-25'-13,"0"-1"0,0-1 0,2-1 36,2-2 0,4 5 1,8 5-1,2 3 527,2 6 1,-3-1 514,4 8-845,1 0 0,-3 4 0,-2 0 0,-2 1 1,-4 3 251,-3 5-546,-2 2 1,-6 2 0,0 1 0,-1 2 0,-4 2 0,-3 1 0,-3 0-159,-2 1 0,0-4 13,0 1 260,1-3 1,3-1 0,2 0 0,0-2-1,1-1 183,1-2 1,-4 1-157,5 4 1,1-5-177,7 1 0,3-7-291,6 3 0,7-4 0,4-2 1,6-2-534,2-1 0,4-5 932,6 5 0,4-18 0,5-6 0,6 0 0,0 0 0</inkml:trace>
  <inkml:trace contextRef="#ctx0" brushRef="#br0" timeOffset="79">27746 3481 8076,'0'-13'-174,"0"1"1,0-1 508,0 0 0,-4 0 0,0 1 465,1-1 0,1 0 92,2 0-526,0 1-292,6-1 1,1 6-1,6 1 1,0 2-1,-1-2 85,1-1-198,6 4 1,-4-7 0,6 5 0,2-1-1,1 0 1,2 2 0,-1 0-23,1 0 1,-1-1 0,1 4 0,-2-2 130,-3-1 1,2 0 0,-6 5-1,-2 2 437,-1 1-253,-1 6-183,0-3 0,-6 10 0,-1 0 1,-2 0-1,0 0 46,-1 0 0,-2 6 1,-1-2-1,0 4 36,0 5 1,-4 3-128,0 5 1,-6 0-11,2 1 0,-2 4 0,0 4 1,1 3-86,-1 1 1,0 4 6,2 0 0,1 6-1147,3-1 1201,2-4 1,-4 5-1,6-4 1,0 1 0,0 3-216,0 1 0,5 1 315,-1-4 1,2-2 58,-2-6 0,-1 0 0,4-2 0,0-2-135,0-4 0,-4-4 13,1 0 1,-3-5 1,-1 0 1,0-12 0,0 0 0,0-7 13,0-2 0,-1-5 635,-3 1 1,1-5-610,-6 5 1,1-5-1,-5 3 1,0 0 287,1 0 0,-2-4-330,-3 1 1,-2-2-107,-2-2 1,-5 0 0,2 0-1,-4 0-560,0 0 1,1 0 341,1 0 0,1 0-1097,-1 0 1,2-2 1391,3-2 0,-32-20 0,-2-10 0</inkml:trace>
  <inkml:trace contextRef="#ctx0" brushRef="#br0" timeOffset="80">17800 5661 7961,'0'-8'-1875,"0"-1"1910,-5 7 1,3-5-3,-2 2-19,3 4 0,1-6 68,0 3 0,0 1 46,0-6-38,0 6 123,0-2 0,0-1 328,0-2-383,0-4-26,0 5 0,0 0 23,0 3-139,0 2 0,-6 7 0,-3 9 0,-3 4 42,-5 5 0,1 7 0,-5 4 1,-2 2-26,-1 3 1,-1-1-73,-1 0 0,5-1 0,1-3 0,3-6 58,6-5-28,-2-5-22,12-5 0,-5-7 0,6-6-39,0-7 0,6-6-171,2-4 0,3 1-74,2-5 137,6-6 1,-4-1 0,5-6 0,-2 0 0,-1 0-152,2 0 0,-5 4 285,3-4 54,3 0 1,-6 0-1,3 3 1,-3 3 0,-3 5-11,-2 3 0,1 3 432,-6 4 326,0 1-222,-4 5 0,0 2-298,0 10-182,-5-4 0,2 10 1,-6-2-1,-1 4 1,-1 4 7,-2 4 1,-1-1-70,-3 1 0,2 2 1,-5 5-1,1 2 22,4-2 1,-4-1-123,2-2 0,-4 5 110,4 0 0,0 0 0,4-6 0,2-3-13,3-4 1,-2-3-108,5-1 1,1-5-250,4 1 1,0-8 8,0-1 1,6-5 135,2-8 1,1 0-230,4 0 414,-4-5 1,10-3-1,-6-8 1,1 0-1,1-1 34,2-1 0,0 4 32,-4-3 0,0 3 0,0 2 0,-1 1 115,1 2 0,-4 4 604,-1 5-492,-5 0 0,3 8 0,-8 5 41,-2 7 0,0 6-140,-9 4 0,3 2-87,-7 7 1,1 5-1,1 2 1,-2 1-32,1 0 0,-2-5 6,1 5 1,-2 0-102,2 5 1,3-2 0,-3-2 0,3-2 94,1-2 1,1-6-3,-1-4-137,6-5 28,1 2 0,8-12 41,2-6 46,3-6 17,6-6 0,-1 3 0,1 2 0,0 0 206,0 0 1,-1 4-168,1-1 0,0 2-30,0 2 1,-1 0 0,1 0 0,0 0-42,0 0 1,-1 0 64,1 0-282,0 0 0,1 5 1,2-1-1,1-1 1,-2-2-516,-1-1 0,-1 0 107,0 0 380,5 0 0,-4 0 242,3 0 0,-2-17 0,-3-4 0</inkml:trace>
  <inkml:trace contextRef="#ctx0" brushRef="#br0" timeOffset="81">17902 5827 7984,'-8'-11'-305,"-1"2"1,5-1 775,-4 6-88,5-6 0,-4 9 239,2-3-505,4 2-49,-5 2 1,6 6 0,0 4 0,0 4-1,0 4 1,0 4 0,0 3 254,0 3 0,-1 8-291,-3-2 30,2-3 1,-3 10-1,5-3 1,0 2 0,0 0 217,0-2-308,-6 0 0,5-1 1,-4-3-1,4-4 1,1-3-354,0-2 1,0-5-453,0-3 208,0-8 0,-6-5 73,-2-8 1,1 1 551,-2-6 0,-16-50 0,8 20 0,0 1 0</inkml:trace>
  <inkml:trace contextRef="#ctx0" brushRef="#br0" timeOffset="82">10392 8199 7871,'-11'-13'73,"2"0"0,2 1 136,3-1 1,2 0 0,-2 0-1,3-1 1,1-1 0,0-4 1689,0-1-1786,5 5 1,3-8 0,4 6 0,1 2 0,1 0 0,2 4 0,2 3 559,2 3-628,-4 4 0,2 2 0,-4 4 0,0 4 0,1 8-277,-4 9 203,-7 5 0,2 9 0,-8 2 0,-2 5 0,-6 3-313,-5 1 323,0-6 1,-9 5 0,3-5 0,-3 0 0,0-2 546,3-4-528,2-6 0,2-6 0,2-7 0,2-2 771,3-2 1,7-6-787,-1-2 1,8-5-201,5 1 1,3-2-123,5-2 0,-1 0 0,7 0 0,2-2-1237,4-2 0,7 1 1574,3-5 0,-5-4 0,4-2 0,5-3 0,0 0 0</inkml:trace>
  <inkml:trace contextRef="#ctx0" brushRef="#br0" timeOffset="83">11221 8301 7871,'-13'-7'0,"5"1"834,-1 6 1,5 0 43,-5 0 1,2 6-645,-1 2 0,-2 8 0,6 2 0,-1 2-57,0 3 0,3 2-346,-2 5 0,3-3 0,1 3 1,0-5-81,0-3 0,0 0 38,0-5 0,5-1 1,5-6-1,4-3-135,3-2 0,2-6 192,-2-7 0,3-7 0,4-4 0,-2-8 6,0-5 1,-1-2 212,4-4 0,1 1 162,-1 3 0,-5 3 0,-3 7 1,-3 3 1199,-1 4-1079,-6 3 1,-1 8-54,-6 6 0,0 11 0,0 11 0,0 3 195,0 5 0,-4-3-431,-1 2 0,0 3-208,0-3 0,4 5 0,-3-5 0,2-4-607,2-2 0,2-6 508,2 4 0,3-9-48,6 0 25,0-7 1,4-1 0,2-10 0,3-7 0,2-8-1093,-2-7 0,1-5 1363,3-5 0,-8 4 0,1-4 0,0-3 0,1 1 0</inkml:trace>
  <inkml:trace contextRef="#ctx0" brushRef="#br0" timeOffset="84">11795 8275 7871,'7'0'-88,"-2"0"1,-5 2 329,0 2 0,0 3 434,0 6 0,0 5-476,0 4 0,0-3 0,-1 3 0,-2 0-46,-1 2 0,-2 2-22,2-1 0,1-3 28,-5-1 1,5-10 0,-1 2 265,2-2-239,2-5-202,0-17 43,6-5 0,1-16 0,6 2 0,-1-4 0,3-3-68,2-1 1,-2 5-63,6 3 1,-4 3 192,5 2 0,-7 6 1,4 7-1,-2 6 127,0 5 1,0 6-195,-5 4 0,1 8 4,0 4-92,0 3 0,-2 0 1,-1-1-1,-2-2 0,1 0-528,-2-1 0,4-1-88,-2-7 0,-1 1-438,5 0 566,-3-6 552,8-1 0,12-35 0,4-16 0,4-1 0,1 0 0</inkml:trace>
  <inkml:trace contextRef="#ctx0" brushRef="#br0" timeOffset="85">12458 7969 7871,'-5'-8'0,"1"-1"393,-6 7 1,7-4 425,-5 6 0,5 3 0,-1 4 215,2 6 0,2 9-775,0 4 1,0 1 0,0 7-1,-1 2-65,-3 6 0,2-1-217,-2 5 1,1-2-1,0 0 1,-1-7-176,1-4 1,2-5-163,1-7 0,1-4 1,4-10-160,3-7 0,3-7 226,2-10 1,0 0-149,0-8 266,5 2 0,-4-14 0,5 2 1,-1-5-1,2-2-5,0 1 0,-2 7 146,-5 4 1,4 3-50,0 1-171,-6 7 1,-1 9 538,-6 14 1,-6 4-57,-11 14 1,0-1 127,-4 4-213,-3 1 1,6-1-1,-3 1 1,3-1 0,1-1 282,0-2 1,5 2-54,-1-3 1,7-1-193,-3 1 1,4-5 0,4 1 0,4-3-135,6-1 1,4-2-334,0-3 1,4-2-321,9-6 1,-2 0 0,7 0 0,4 0 604,2 0 0,24-28 0,-32 10 0,1 0 0</inkml:trace>
  <inkml:trace contextRef="#ctx0" brushRef="#br0" timeOffset="86">13019 8237 7871,'-13'9'211,"0"-1"1,5-4 309,-1 5 1,2-1 463,-1 5-731,-4 0 0,7 4 0,-5 0 0,3 0 0,0 0 735,0 0-801,4 0-111,-3-4 1,2-5 0,1-1 0,3-3-104,3-5 0,7-5 1,0-8-1,4-3-181,3-4 1,5-9 167,0-4 0,2-3-76,1-1 0,1 4 0,-1 2 0,-1 0 231,-2 4 0,0 7 91,-5 4 0,5 4 218,-5 5-335,0 2 1,-9 13 0,1 6 0,-1 7-1,1 5 24,-1 5 0,-4-3-271,5 2 0,-6 3-291,1-3 1,2 1 0,-1-4 0,1-2-635,0-3 0,3 2 332,0-6 0,2-6 104,2-7 0,5-2 646,4-2 0,5-26 0,4-11 0,3-2 0,0 0 0</inkml:trace>
  <inkml:trace contextRef="#ctx0" brushRef="#br0" timeOffset="87">13695 8097 7871,'-9'0'0,"1"0"0,3 6-407,-3 2 1,1 5 601,-2 4 1,-2-2 0,4 7 0,-2-1 1363,1-1 0,4 4-1365,-5-3 0,6-1 0,-1 0 1,4-2-107,4-2 1,3-6-27,6-2 1,5-5-1,4 0 1,0-5-111,0-2 0,2-11 49,-3-2 0,3-6 141,2-3 1,-5-5-1,-1-3 1,-2-3 109,-2-1 0,-8 0-30,-4 0 0,-2 6 393,-2 7-494,0 5 1,-7 7 0,-5 2 0,-3 3 0,-1 3-673,2 4 1,-3 2 280,0 4 1,0 2-806,4 5 0,1 1 0,0 1 1075,4 3 0,13 20 0,10 10 0</inkml:trace>
  <inkml:trace contextRef="#ctx0" brushRef="#br0" timeOffset="88">14052 8084 7871,'0'9'262,"0"-1"1,0 1 305,0 3 0,0 5-213,0 0 1,4 5 0,0-4 0,-1 0 509,-2 1 0,1 4-511,2-2 1,-3-1 0,5-1-1,-2 0-61,1-4 0,5-2-369,-2-4 0,5-4 1,2-5-1,4-1-164,1-3 1,1-9 126,4-8 1,1-5-98,-1-4 85,1-2 0,-5-5 1,-1 2-1,-2 2 1,-2 3 151,-2 6 1,-7 4 176,-3 8 1,-2 2-76,-2 5-217,0 18 1,0 4 49,0 9 0,0-2 0,0 4 0,0 0-196,0-3 1,0 0 59,0-4 0,1-2 120,4-2 1,3-3 0,8-3 0,2-2 325,2-5 1,1-8-107,5-5 0,-1-4 45,1-4 1,-5-8 0,-1-9 0,0-3 150,-1-1 0,-4 0-142,-3-1 0,0 7-108,-8 2 1,0 3 0,-5 4 0,-2 5 305,-1 5-2060,-6 9 1077,3-2 1,-5 8 0,4 2-1,4 5 565,2 2 0,19 30 0,4 7 0</inkml:trace>
  <inkml:trace contextRef="#ctx0" brushRef="#br0" timeOffset="89">14982 8148 7864,'0'13'259,"0"1"134,0 3 1,-1-3 0,-2 4 0,-1-1 606,1 0 1,-3 2-435,2-2 1,0-3 0,3 3 579,-4-3-1016,4-1 1,-3-7-1,8-6 41,4-8 1,5-4-149,4-5 1,-1-5-247,5-7 162,0 2 0,0-9 1,-1 5-1,0 0 0,-1 0-91,-1 3 0,-1 6 151,-4 5 1,-1 5 0,1 3 0,0 5-20,0 2 0,-5 8-275,1 3 1,-5 8-283,4 4 0,-3-1 0,2 1 0,0 2-403,0 1 1,1-5 407,5-2 0,6-2 276,2-3 0,3-5 0,1-2 0,1-5-29,-1-5 1,5-6 162,0-6 0,0-10 131,-5 2 0,1-9 0,-2 0 0,-3-5 377,-4-3 1,-4 8-233,-5 0 0,-2 7 1855,-6 6-1392,0 2 1,-4 14-354,-1 5 1,0 7-359,1 10 184,2-3 1,-4 10 0,6-4 0,-1 1 0,-2 0-41,-1 2 1,0 1 43,4 2 0,0-2 31,0-3 20,0 3 1,0-6 0,0 4 0,1-5-1,2-3 892,1-1 1,5-5-11,-5 1-94,6-7 0,-7 4-47,5-6-402,-5 0-673,-9 0 1,-4 4-1,-11 1 1,-1-1 228,-3 2 0,-12 2 0,-8 2 0,-3 3 0,0 1 0</inkml:trace>
  <inkml:trace contextRef="#ctx0" brushRef="#br0" timeOffset="90">18017 7714 7862,'0'-8'580,"0"8"0,0 8-273,0 18 0,-1 1 0,-2 3 0,-3 4-71,-1 2 1,3 3-1,-3 0 1,1 2-23,3 2 1,-2-1 0,0-3-67,1-7 1,4-2-1,0-9 1,2-5 0,2-6 775,4-6-1275,4-3 1,2-12-1,3-6 1,3-7-1,1-7 1,0-6-1,2-6 190,1-2 1,0-7 0,-1-6 0,-3 1 282,-2 6 1,3 3-72,-4 10 142,-5 2 1,-3 12-1,-4 6 102,-2 9 1,-2 11 0,-2 15 0,-2 5-20,-2 7 1,0 2-226,1 3 0,2 4-243,-2 0-62,-3 0 0,5 2 0,-2-7 0,3-2 0,1-1-588,0 1 1,5-9 242,4 4-96,2-9 1,8 0-1,2-9 695,3-3 0,21-27 0,9-12 0,5-1 0,0 0 0</inkml:trace>
  <inkml:trace contextRef="#ctx0" brushRef="#br0" timeOffset="91">18871 7855 7863,'8'-13'455,"-4"0"218,-3 0-406,-1 1 1,-4 3 0,-3 2 0,-3 1 408,-4 4 0,-3 2-165,0 4-374,-3 3 0,-6 7 1,1 3-1,-1 4 1,1 3 541,-1 2-607,7-1 0,-4 1 0,7-1 1,5-1-1,5-1-89,5-2 1,1-5-1,1 1 1,4-3-73,3-1 1,9-6-460,4-3 0,5-2-22,4-2 0,-2 0 0,6-2 0,0-2-1198,-1-5 1768,3-2 0,20-19 0,-23 13 0,0 0 0</inkml:trace>
  <inkml:trace contextRef="#ctx0" brushRef="#br0" timeOffset="92">20096 8071 7832,'11'-8'228,"-1"1"1,-2 1-1,2 3 487,2 2 0,-4 1 0,-1 1 0,-1 4-191,-3 3 0,-2 5 0,-1 2 0,-1 4-487,-4 1 1,-3 1-352,-9 4 1,-1 1 0,-7-1-1,1 1-477,-3-1 1,-2 1-918,-1-1 1307,3 1 0,-4-6 0,5-3 401,1-3 0,5-47 0,2-11 0</inkml:trace>
  <inkml:trace contextRef="#ctx0" brushRef="#br0" timeOffset="93">20797 7625 7832,'-13'-7'1059,"0"1"0,1 6-863,-1 0 1,0 6 0,0 4 0,2 6 256,3 5 0,-2 3-508,5 1 48,1 1 1,4 4-1,0-1 1,0-2-1,2-3 1,3-4-1,7-1-49,3-4 0,8-2 0,-2-5 0,3-3-163,2-4 0,-1-2 0,1-5 0,-1-7 113,1-7 1,-1-5-1,1-5 1,-2-4 101,-3-3 1,2 1-1,-6 0 1,-3 4 277,-4 0 0,0 4 147,-6 7 270,0 2 1,-5 8 1097,-4 3-1624,4 8 0,-9 8 0,4 9 0,1 4 0,-1 3-161,3 2 0,-2-1 0,0 2 0,3 2-479,0 0 0,2 1 23,0-4 0,0-1-119,0 1 1,6-1-1,2-1 1,4-3-1020,0-4 0,5-2 1590,0-3 0,51-27 0,-29 3 0,-1 1 0</inkml:trace>
  <inkml:trace contextRef="#ctx0" brushRef="#br0" timeOffset="94">21536 7778 8726,'0'-7'3303,"0"1"-2608,0 1-402,0 3 0,0 7 0,0 7 0,0 4 1,0 1-735,0 0 0,5 6 1,-1-2-1,-1 3-876,-2 1 1,-1-3-371,0-1 1687,6 0 0,-10 16 0,2 3 0</inkml:trace>
  <inkml:trace contextRef="#ctx0" brushRef="#br0" timeOffset="95">21600 7778 7848,'0'-20'839,"0"3"-215,6 3 1,0 1 0,3 2 0,0 3 211,1 3 1,5 0-263,2 0-436,6 1 1,-3 8 0,5 3-1,0 3 1,-3 5 329,-1-1-437,-5 6 0,2-2 0,-5 5 0,-1-2 1,-4 0-271,-4-1 124,-8 4 1,-4-1-1,-9 4 1,-6-3 0,-5 0-505,-6 0-86,-3-4 0,-7 2 1,-2-5 704,1-1 0,5-8 0,-3-2 0,-1 1 0,0-1 0</inkml:trace>
  <inkml:trace contextRef="#ctx0" brushRef="#br0" timeOffset="96">13274 9767 7823,'1'-12'-22,"2"-1"1,3 0-1,-1 0 1,2 1-754,1-1 955,0-6 1,1 4-1,-1-5 1,2 2 0,0 1-1,0 1 1,-3 2 1933,-1 2-1870,-2 3 0,-6 1 0,-2 7 0,-6 8 0,-5 12 120,-7 7 1,-2 7 0,-3 7 0,-1 2-240,-2 5 0,1 7 0,4 1 0,4-1-80,4-2 0,4-2 0,5-3 0,5-5-203,6-2 0,10-9 0,9-7 0,7-10 44,5-8 1,4-8-1,3-5 1,2-8-292,-2-8 0,-3-1 143,-4-10 200,-3-6 1,-7-1 0,-3-5 0,-5-3 0,-6 0 146,-6-2-86,-2 0 0,-8 1 1,-4 5-1,-6 7 1,-5 6 35,-3 6 0,-1 6 0,0 4 1,3 5-522,1 2 0,-1 6-7,-3-1 1,5 8 0,3 5-1,4 2-514,5 2 1,2 0 1006,6 0 0,23 11 0,5 3 0</inkml:trace>
  <inkml:trace contextRef="#ctx0" brushRef="#br0" timeOffset="97">13758 9882 7823,'0'13'0,"0"0"475,0-1 0,5 1-95,-1 0 241,0 0 0,-4-1 0,0 1 0,-1 0 250,-4 0 1,4-5-628,-3 1 0,1-7-373,-1 3 1,2-5 159,-2-5 1,3-3-108,1-9 1,1-4-1,3-9 1,5-4-335,2-3 0,3 4 137,3 4 0,-3 2 212,3 1 0,-2 6 0,-3 5 0,1 4 310,0 2 0,0 6-250,-1-1 1,3 12-159,2 5 1,-3 8 0,3 1 0,-3 2-140,-1 1 1,-1-3-619,1-1 1,1-1 915,3 1 0,26-8 0,11-8 0</inkml:trace>
  <inkml:trace contextRef="#ctx0" brushRef="#br0" timeOffset="98">14345 9806 7823,'-13'0'627,"0"0"1,5 0-121,-1 0 1,5 0 930,-4 0-811,5 0-558,-3 0 0,16-2 1,3-1-1,2-2-485,4-2 331,1-8 1,1 1-1,-1-4 1,-2-1-1,-2 0-131,-2-1 1,-3-3-1,-1 6 1,-3 1 277,-1 2 42,-2 2 1,-10 4 439,-2 4-381,-9 3 0,1 6 1,-3 5-1,-1 6 1,1 7 302,1 5 0,1 0-453,4 6 0,2-5 0,2 0 0,5-2 54,3-1 0,2-2-530,3-3 1,3 0 84,6-8 0,10 1 0,4-9 1,5-3 377,8 0 0,-1-21 0,8-14 0,2 0 0,5-3 0,1 1 0,0 0 0</inkml:trace>
  <inkml:trace contextRef="#ctx0" brushRef="#br0" timeOffset="99">16130 9678 7957,'0'-13'513,"0"1"0,0-1 1,0 0-1,3-1-128,5-3 0,2-2 0,12-3 0,2-1-128,4-4 0,-1 0 0,3-5 0,-3 0-51,-2 4 1,-7 5-257,-5 2 0,-1 10 1,-10 0-114,-3 3 1,-10 11 0,-11 10 0,-3 7-56,-5 4 1,2 7-1,-5 3 1,2 4 57,3 5 1,2-3-1,5 2 1,4-2-127,3-2 0,7-1 0,4-3 1,6-4-318,5-3 1,11-9 190,6-5 289,6-6 0,13-9 1,3-3-1,3-8 1,2-8-1,2-8 0,2-6-219,3-6 1,-30 18 0,1-1 353,2-3 1,0-1 0,-3 2-1,-2-1-581,-1 0 1,-1-1 679,21-19 0,-18 3 0,-5 8 0,-8 3 175,-8 8 1,-9 10-138,-7 11 5,-8 8 0,-3-1 1,-5 6-1,-1 1 1,1 1 248,-1 2 0,5 1-373,0 3 0,4-3 146,-4 3 129,11-3 0,-6 3 0,12 2 0,1-1 0,2 2-82,1 0 1,5 1-89,4 5 1,3 3 291,5 1-137,-2 5 1,7-2 0,-5 5 0,-1 1 0,-2-1 497,-1 0 0,-2-1-508,-2-3 0,-2 3-207,-3-3 0,-3-2 1,4-1-1,-4-2-161,-1-5 1,0-7-59,0 0 0,1-7-292,4-2 0,-2-6-658,5-2 0,1-10 58,3-7 0,2-7 557,3-2 1,5-6 0,8-12 0,4-7 480,2-7 0,-10 17 0,2-6 0,2-1 0,2-4 0,-1 0 0,1 0 0</inkml:trace>
  <inkml:trace contextRef="#ctx0" brushRef="#br0" timeOffset="100">17239 9499 7945,'13'-12'0,"-2"-1"0,-2 0 0,1 5 1302,-6-1-807,0 6 1,-4-1 0,0 8 0,-1 5 118,-3 2 1,1 6-1,-6 2 1,1-1-213,1 1 0,-5 3-277,4-1 1,2 4-171,2 0 0,1-4 0,0 1 1,-1-1 267,1-1 1,2 2-619,1-5 0,6 0-416,2-4 1,5-4 0,2-2-1,4-2-38,1-2 0,5-11 465,5-5 1,1-14 33,-1-3 322,-3-5 1,4-3 0,-6-2 0,1-1 0,-1 0-168,1 4 1,-6 1 329,-3 11 1,-9 2 797,-4 10 0,-2 8 625,-2 5 0,-4 10-1055,-1 7 0,-5 5-100,2 0-427,2 2 1,-4 1-1,6 1 1,1-1-1,2 1-732,1-1 1,0-3 107,0-1 0,6-6 84,2 2 0,9-2 0,4-4 0,5-3-260,4-3 1,2-5 382,6-5 1,2-7-252,3-10 692,-4-2 0,9-7 0,-5-3 0,-2-4 0,-3-3 0,-4-2 0,-4 1 0,-9 3 0,-4 8 232,-8 6 0,-5 2 0,-8 9 1,-6 4 505,-6 3 0,-4 4-390,-5 7 1,-1 3 152,1 6-68,-1 0 1,1 1-1,-1 3 1,2 4-1,2 2 166,0-2 0,7 3-419,-2-2 0,3-3-203,1 3 1,4-1 0,2 3 0,2-3-77,2-4 0,7-4-103,5-4 0,8 1-50,4-6 0,3 0 0,1-5 0,1-4-139,-1-3 1,2-9 233,3-4 1,-4-3 128,-1-2 1,-1 0-1,-7 1 1,-1 1 173,-2 3 0,-3 2 289,-2 6-169,-4 1 1,-5 6-1,0 6 159,0 7 0,-4 6-298,0 4 1,-2 3-237,2 5 1,3-1 0,-4-1-1,5-3-253,5-2 0,-3 4 109,7-5 0,1-2 34,7-6 1,-2-4 0,7-5-1,2 0-276,4 0 0,0-11 439,6-6 0,-4-7-39,4-6 1,0-4 0,3-8 0,-3-5-106,-4-3 0,-3-6 514,-2-4 0,-4-2-152,1-2 1,-8 9-1,-1 7 1,-8 11 777,-3 8 0,-4 8-477,-2 13 0,1 2-237,-5 6 1,-1 1-1,-5 5 1,-2 7 588,-1 7 1,-4 5-367,4 5 0,-1 2-475,1 7 0,3 5 1,-2 1-1,5 2 35,2-1 1,6-3-227,-1 4 1,3-5-173,1 5 1,5-2 0,5 1-1,6-7-91,5-3 0,5-12 134,3 1 1,0-13 128,5-4 1,-5-5 0,5-6 0,2-5-12,1-9 0,0-7 119,-3-6 1,1-4 91,-5-9 0,-1 2 1,-4-6-1,-4 1 92,-4 0 1,-4 4 155,-5 8 0,2 4 372,-6 9 1,-1 4-1,-7 8 2,-5 5 0,-2 13-308,-2 3 1,5 10-249,-1-1 0,1 3 0,-5 1 0,2 2-151,2 3 1,-1-3-101,6 3 0,-2-3-133,2-2 1,3 1-1,-2-2 1,4-3-364,3-4 1,8-3 339,1-1 0,1-4 200,7-1 1,0-5 0,6 0-1,2-6-21,0-6 0,2-8 267,-1-4 0,-3-3-63,3-2 1,-3-3-1,-2-1 1,-1 2 300,-2 1 1,-5 7 2,-9 3 56,-2 8 1,-8 7-38,-2 10 1,1 2-287,-5 11 0,4-4-72,-5 4 0,6-1 0,-1 2 0,3-4-200,1 0 1,1-3-8,3 2 0,3-5 109,6-3 0,4 1 0,1-6 0,4-1 66,5-2 0,-2-8 179,5-6 1,-3-1 54,-2-7 1,1-5 0,-2-5 0,-3-1 392,-4-4 1,-4 4-276,-5-2 0,-2 5-162,-6 0 1,-6 7 0,-4 5 0,-5 5-27,-6 3 1,-3 3-413,-2 6 1,1 2-1423,-1 2 1435,1 3 1,0 12 0,3 0 276,1 1 0,11 44 0,-2 5 0</inkml:trace>
  <inkml:trace contextRef="#ctx0" brushRef="#br0" timeOffset="101">19688 9436 7896,'12'0'1483,"1"0"-584,0 0 0,0 0-273,-1 0 0,1-2 228,0-2-594,0 3 0,4-9 0,1 4 1,0-1-1,2-3 865,0-1-1021,1-2 1,3 2-1,-1 1 1,-3 1-1,0 1 241,0 1 1,-5 1-237,2 6 1,-3 0-1,-1 1 1,0 4-187,0 3 0,-2 3-274,-3 2 0,2 4-122,-5 0 1,-1 0 0,-3-4 0,2 0-893,1-1 0,1-3-272,-5-1-35,0-5 1113,-6 3 559,5-12 0,-16-21 0,-6-9 0,2-6 0,-1 0 0</inkml:trace>
  <inkml:trace contextRef="#ctx0" brushRef="#br0" timeOffset="102">19790 8926 7869,'-19'-13'0,"-1"0"320,-5 0 1,5 5 63,3-1-714,3 7 1,1-4-1,0 6 1,1 0 329,-1 0 0,-11 17 0,-3 4 0</inkml:trace>
  <inkml:trace contextRef="#ctx0" brushRef="#br0" timeOffset="103">18616 9130 7869,'-25'-5'0,"1"1"0,4 0 0,7-2 587,6 5 1,19-5 0,6 6 0,9 0-72,7 0 0,8 0-803,5 0 0,10-4 0,7-2 287,6-1 0,-14-5 0,10-6 0,1 0 0,-13 2 0,1 1 0,-1-1 0,1 1 0</inkml:trace>
  <inkml:trace contextRef="#ctx0" brushRef="#br0" timeOffset="104">23232 7243 7947,'0'-27'-18,"0"0"1,0 1 0,2 6-1,2 5-69,4 2 0,5 5 1,4 0-1,5 3 1,3 2-1,5 2 1264,4 1 0,3 5-779,1 4 1,-1 2 0,-3 3-1,-6 2-68,-5 1 0,-6 7-188,-9 1-112,-2 1 0,-8 6 0,-2-2 0,-4 4 1,-4 3-1,-2 0 0,-1-2-184,-2-1 0,0-4-23,4 4 140,6 0 0,1-1 0,6-4 0,2-2 0,3-1 0,8-2 0,7-3-24,4-4 1,7-3 0,3-2 0,3-4 34,1-4 1,0-2-302,1-2 228,-7 0 1,-2 0 0,-9 0 0,-4-2-125,-3-2 354,-7 3 0,-2-5 0,-10 6 1,-4 2 412,-7 2 1,-5 3-344,-9 6 0,3 5 0,-4 5 0,0 4 298,-3 2 1,4 7-210,4-2 1,2 4-270,7 5 1,0-1 0,5 6-1,0 2-270,4-2 0,2 0 43,6 3 0,0 2-1157,0 2 1231,6-3 1,-1 9 0,5-6-1,-3 1 1,1 0-222,-1 4 1,-5-8 253,3-1 0,0-7 180,0 3-3,-1-6 0,-4 2 1,-2-9-1,0-6 1,-4-5 203,-1-6 1,0-3 187,-2-2-152,-2-4 30,4-3 0,-6-5 0,0-1 0,1-2 0,-3-3 1030,-2-1 0,2-1-1303,-6-5 0,5 0 410,-1 0-755,3 1 0,1 0 0,0 2 0,1 3 0,-1 0-928,0 0 1,0 4 280,1-1 0,3 3 917,1 1 0,-7 22 0,-4 7 0</inkml:trace>
  <inkml:trace contextRef="#ctx0" brushRef="#br0" timeOffset="105">25732 7753 7585,'-2'-9'-281,"-1"1"1,-1-2 650,1-2 1,2 4-1,1-1 158,0-1 0,0-1 0,1-2-198,3 1 1,-1 0-181,6 4 1,-1-2 0,5 6 0,0 1 116,0 1 1,-1 8-281,1 3 0,-4 3 0,-1 7 0,1 6-85,-2 8 1,0 4 0,-4-1-1,1 0 24,-1-2 1,-6-2 0,-3 2-1,0-4-122,1-3 0,-5-7 150,1-3 191,4-3 1,-7-7-1,5-5 350,0-9-455,2-2 0,5-16 0,0-1 0,1-7 0,2-3 85,1-3-126,6 1 1,-3-4 0,7-2 0,2 0 0,2 1-62,2 6 0,-3 5 60,4 6 0,-1 7 239,1 2-149,3 8 1,-8 5 0,4 9 0,-2 8 0,-2 7 23,-2 4 0,-1 6-57,0 0 1,-2 4 71,-3-5-253,4 7 1,-11-5-1,3 3 1,-1-6 0,0-4-171,1-2 0,1-7-135,-5 2 258,0-3-294,0-7 91,0-1 220,0-17 1,0 2-124,0-8 189,5 3 1,-2 1 0,4 1 0,-1-1 0,-3 0-400,-2 0 360,-1 1 1,4 3-468,1 1-242,-1 5 838,-4-3 0,17 17 0,4 4 0</inkml:trace>
  <inkml:trace contextRef="#ctx0" brushRef="#br0" timeOffset="106">26395 7625 7968,'-8'0'3079,"17"0"-3130,8 0 1,4-1-1,-4-2 1,5-3 17,2-1 0,1-1 0,1-5 1,-1-1-144,1-3 0,-7 1 177,-2-5-16,-2 5 1,-4-6 0,-3 5 0,-3 1 0,-4 2 0,-2 3 0,-4 2 155,-3 5 1,-9 2-1,-4 4 1,-3 2 8,-2 5 0,1 8 0,-1 5 1,2 5-120,3 3 1,-2 1 0,6-3 0,3 2-162,4-2 0,0-1 0,6-1 0,2-2-254,5-3 1,9-2-161,5-7 318,5 1 0,-2-6 0,7-3 1,3-2-1,4-2 0,3 0 0,1-2-1990,0-2 2216,0-9 0,2-10 0,4-7 0,3-4 0,1 0 0</inkml:trace>
  <inkml:trace contextRef="#ctx0" brushRef="#br0" timeOffset="107">26968 7625 7968,'0'-7'52,"0"-4"0,0 8 143,0-6 0,0 5-98,0-4 1,2 3-87,2-3 0,-1 4 0,5-5-58,2-1 0,2-1 62,0-2 0,-3 0 77,-1 1 1,-3 3 0,2 1 583,-2-2-341,0 4 1,-7 0-182,-2 6 1,-3 2-1,-7 2 1,-2 6 97,-1 6 1,0-2-237,4 3 1,-4 3-70,0 1 1,5-3 0,5 1-1,1-2-336,3 0 0,2 0-37,1-5 1,5 1 125,4 0 0,9-6 0,8-3 0,8-2-432,7-2 0,0-2 338,6-2 1,4-9 393,4-8 0,2-5 0,-5-3 0,-1-4 0,-6 1 0,-5-4 0,-6 6 0,-7-1 37,-6 1 1,-11 9 0,-3 1-1,-8 9 237,-8 7 1,-3 2 531,-5 2 1,-2 0 66,-2 0-552,-3 0 0,4 6 0,-6 2 0,1 5 0,-1 3 129,1 1 0,1 1-385,3-1 0,1-1-145,3 5 63,3-5 0,-1 6 0,8-5 1,2-1-1,2 0-295,1 1 1,8-8 66,3 4 1,3-9 48,5 1 0,7-4 0,8-1 0,-1-1-144,0-4 0,3-7 290,-4-10 1,5-3 12,-1-5 16,-3-8 1,0-3-1,-6-7 1,-3-3 0,-2-5 269,-2-2 1,-2 6-100,-7 1 0,-4 11 599,-5 10 1,-1 5 0,-3 5 361,-5 7 1,2 8-745,-2 9 1,5 9-296,-4 8 1,1 4-1,-3 5 1,3 4 276,1 3 0,0 3-138,2 2 1,3-2 137,-4 2-597,4-2 0,1-2 0,1 1 0,2-3 0,3 0-959,1-2 1,-3-10 554,5 1 652,-1-8 0,16-9 0,3-10 0</inkml:trace>
  <inkml:trace contextRef="#ctx0" brushRef="#br0" timeOffset="108">28983 7128 7991,'0'-19'0,"0"5"0,0-3 0,0 3 584,0 1-391,0 6 0,0 4 0,0 10 0,0 6 0,0 1 359,0 1-567,0 3 0,0-4 0,0 3 0,0-3 1,0-1-1,0 0 175,0 0-83,0-6-43,0-2 0,4-6 0,2-3 0,1-5 1,3-4-1,3-4 0,4-4 136,4-3 0,3-6 0,2 1 0,-1 0-18,1 2 1,-5 7 0,-1 5 0,-2 5-44,-2 6 1,-6 8 29,-2 4-157,-5 15 0,3 0 0,-6 9 0,0 1 0,0-2-93,0 0 0,4-1 1,1-6-1,1-3-196,0-4 1,4-4 122,-2-4 1,8-4 122,1-5 1,5-11 0,0-6 0,2-7 22,1-6 0,1 2-33,-1-6 0,1-2 139,-1-6-30,-5 2 0,3 1 0,-6 6 0,-3 3 1,-3 6 5,-2 6 118,-6 4 1,2 8-122,-5 6 1,0 7 0,0 9 0,2 2 42,2 2 1,-3 5-7,4 5 0,0 0-278,0-5 180,5 1 0,-8-2 0,7-3 0,-1-2 0,2-2-111,3 0 0,-3-5 59,7-3 0,-1-6 30,1 1 16,2-8 1,5-3 0,-1-8 0,-2-2 0,1-4 0,-3-3 1,4-1 122,-6-1 1,0 1-65,-4-1 0,-2 1 1,-2 0-1,-5 4 244,-3 4 178,-1 9-261,0 2-220,0 6 1,0 7 0,-1 4 0,-2 6 0,-1 3 18,1 3 0,2-3 9,1 1 0,1-1-202,3 1 156,-2-2 1,9-7-1,-1 1 1,4-2-1,5-2-10,0-5 0,3-2 98,3-2 0,1-6 331,-1-3-290,1-8 1,-5 2 0,-3-6 0,-2-2-1,-5-1 412,1-2 1,-7 1-321,-1-1 1,-4 1-88,-4-1 1,-3 6 0,-7 3 0,-2 3-59,-1 2 1,-5 4 27,0 4-473,-2 3 0,-1 1 1,-2 0-1,-1 1 1,-1 2-92,5 1 1,0 10 502,7-1 0,34 20 0,13 1 0</inkml:trace>
  <inkml:trace contextRef="#ctx0" brushRef="#br0" timeOffset="109">30386 6822 7991,'12'0'727,"1"4"-297,0 0 0,-5 5 0,-1-4 0,1 3 203,-1 1 0,-5 3-636,3 1 1,0-1 0,0 1-1,-3 0-136,0 0 1,-2-1-25,0 1-4,0-6 290,0 4 0,0-15 0,1 0 0,2-7-106,1-6 0,6-5 189,-1-7 1,2 0 566,2-5-583,0 6 0,-1-3 0,3 5 0,0 2 0,2 3-14,-1 4 1,-2 4-206,-1 5 1,-1 2-1,1 6-546,0 0 0,0 7-208,-1 6 0,-3 0-155,-1 4 0,-3 1 1,2 0 937,-2 2 0,5 7 0,-3 6 0</inkml:trace>
  <inkml:trace contextRef="#ctx0" brushRef="#br0" timeOffset="110">30908 6796 7991,'0'-8'282,"0"-1"0,5 5-242,-1-4 0,2 3 349,-2-3 1,3 4-1,6-5 1,-1-1-18,1-1 1,1-1 0,2 1 0,2 0-304,2-3 0,0-2-12,1 3-7,-2-5 0,-7 4 1,0-3-1,-4 3 1,-3 1 378,-4 0-364,-1 0 1,-6 6 0,-4 3-1,-5 4 1,-6 4 159,-4 5 0,0 8-100,-1 4 1,2 3 0,2 2 0,2 0-23,1 4 0,2-3-84,5 3 0,5-3 1,2-3-1,5-1-11,5-2 1,3-1-131,9 1 1,3-7-183,5-5 0,7-7 1,2 3-1,2-4-780,3-1 1084,5-6 0,-6-18 0,3-10 0,6-4 0,-1 0 0</inkml:trace>
  <inkml:trace contextRef="#ctx0" brushRef="#br0" timeOffset="111">26382 8900 7864,'0'-13'317,"0"5"0,0-1 0,0 0 0,0-3-57,0-1 0,1 1 1,3-1-1,5 0 689,2 0-879,2 1 1,1-5-1,2-2 1,2 1-1,1-2 1,-1 2-1,-2-2 375,-2 0 1,-7 4-345,-3-1-413,-2 3 1,-4 3 0,-2 2 0,-6 5 0,-6 4 0,-5 4 4,-3 5 0,-6 8 1,1 6-1,0 3 240,2 4 0,2 6 0,2-2 1,5 1-40,5-1 1,9-3 0,-1-5 0,5-1-103,5 1 1,9-11 94,11-2 10,7-9 0,9 2 0,4-7 1,6-5-1,3-7-252,3-7 0,1-5 0,4-4 0,-1-3 87,-2-5 1,-10 2 267,-3-8 0,-7 3 0,-10 4 0,-9 2 0,-9 4 0,-5 9 0,-6 4 0,-7 4 0,-6 4 94,-5 4 1,-8 5 0,1 0-1,-2 0 1,-1 0 337,-2 0 0,0 1-224,5 3 1,1-2-99,2 2 0,4 2 0,5-1 1,2 2 71,2 3 1,4 2-59,5 0 4,5 1 0,4 4 1,8 2-1,4 0 0,3 6 370,2 3 1,-5 0-225,0 6 0,-1 0-106,1 4 0,-2 2 0,-7 1 0,0 3 113,-4 1 1,-2-2-336,-6 4 57,0-6 0,-6-3 1,-2-8-1,-2-5 1,0-2-125,1-2-56,7-11-2,-4 1 1,6-12-213,0-3 1,6-3 181,2-6 0,9-5 0,4-5 0,5-5-456,4-6 1,-2-9 37,6-4 0,0-4 436,4-4 1,-1 3 0,-3-4 0,-4 4 108,-3 1 0,-6 6 276,0 2 1,-11 11 465,-1 6-281,-7 6 0,-2 15 206,0 5 1,-1 5 1199,-3 8-1532,2 0 0,-3 5 1,5 3-1,0 2 1,0 0-91,0-2 1,0 0-36,0 5 1,1-5 0,2-1 0,3-2-122,1-2 1,-3-2-703,4-1 0,1-6-11,4-3 444,5-3 1,-2-2 0,5-5-1,2-6 1,2-10-468,5-6 1,-3-5 756,3-5 1,-2-6 0,0-1 0,1 0 94,-5 2 0,-5 5-147,-6 4 1,-1 7 840,-4 6-468,-2 11 1,-6 0-1,-2 14 103,-2 5 0,1 6-457,-5 2 0,3 6 1,-2-2-1,2 3-205,2 2 0,-3-2-44,2-3 0,0 2 6,4-6-36,0 5 1,0-7 0,1 2-1,2-3 1,4-3 283,4-2 0,21-17 0,9-7 0,7-3 0,0 0 0</inkml:trace>
  <inkml:trace contextRef="#ctx0" brushRef="#br0" timeOffset="112">28243 8377 7915,'-5'-11'-64,"-4"3"1,-2-2-171,-2 5 0,-4-3 424,0 4 0,-5-1 0,0 5 0,-2 2 682,-1 2 0,-1 3-115,1 6-598,-1 5 0,1-2 1,1 5-1,2 2 1,5 1-162,3 1 1,7-3 0,3-1 0,2 0-281,2-1 1,2-2 175,2-5-82,3 0 0,10-5 1,2 0-1,-1-3 1,2-2-479,0-2 1,0-2 491,1-3 1,3-5-1,-4-6 1,1-4 171,0-1 0,-5 3-65,1-4 1,-3 0 160,-1-5 0,-5 7 0,-1 0 0,-1 2 1009,-3 0 150,-2 0-555,-1 4-567,-5 6 0,-1 7 0,-4 9 0,1 4 0,1 4-8,1 4 0,-3-1-102,6 1 0,-1 0-7,5 5 0,0-5 1,0-1-1,3-2-225,6-2 1,-1-2-1368,9-1 1186,3-6 0,4-2 1,7-7-1,2-5 0,2-9-287,2-7 0,1-1 650,1-10-53,-1-5 0,-5-7 1,-2-6-1,-1-2 0,-1-3 130,0-1 0,-4 3 699,-4-5-400,3 7 1,-11 2-1,1 11 1,-5 9 0,-3 9 2358,-4 7-1478,0 8-964,-8 1 0,3 12 1,-4 4-1,0 5-55,0 7 1,-1 6-103,-5 2-78,6 5 1,-5 2-1,4 7 1,-2 1 0,0 2-300,2-2 0,5-1-425,-2-6 546,4 1 1,1-3 0,0-2 0,1-4 0,4-4-291,3-5 1,9-4-18,4-8 281,4-4 0,0-6 1,1-3-1,0-6 1,4-6-132,4-5 1,-1-9 64,1-4 189,-6-3 1,5-1-1,-5 0 1,0-1 0,-4 3 224,-5 2 1,-6 8 27,-5 9 0,-2 7 66,-6 2 1,-2 6 0,0 2 242,-3 7 1,-5 10-391,2 5 0,1 2-54,-2 1 0,6 1 0,-2-1 0,1 1-247,-1-1 0,1-1-74,4-3 0,0 2 130,0-6 0,6 4 1,2-4-1,4-2-273,0-5 0,2-5 162,3-5 0,5-1-4,7-3 1,-2-4 0,5-6-1,-3-3 9,1-4 0,1-9 87,-1-4 0,0 2 119,-1-2 0,1 5 0,-10 0 0,0 3 484,-3 5-324,-9 2 194,-2 12 1,-7 3-1,-2 10 1,-3 5 95,-1 5 0,4 6-400,-1 0-25,-3-4 0,5 5 0,-2-5 0,3 0 0,1 1 18,0-4 1,1-2-45,3-4 0,8-4-187,5-5 0,5 0 0,0 0 0,3-2 119,5-7 1,-3-1 133,3-11 1,1-5 74,-1-3 1,-1-7-1,-5 2 1,-4-1 141,-7 1 1,-6 3-55,-7 5 1,-1 6 75,-4 3 1,-7 9-1,-10 4 1,-3 2 46,-5 2 0,2 6-665,-6 2 0,5 4 43,0 0 0,3 5 0,4 2 0,2 1-823,1 2 1,4 1 376,6-2 0,4 2 38,5-6 704,0 0 0,30-16 0,13-6 0,3 0 0,0 1 0</inkml:trace>
  <inkml:trace contextRef="#ctx0" brushRef="#br0" timeOffset="113">29812 8224 7915,'13'5'0,"-1"-1"0,1 4 274,0-3 0,0 5 442,-1-2 0,1 2-385,0-2 0,0 2 1,-1-4-1,1 0 154,0-1 1,0 0-259,-1-5 1,1 0-136,0 0 1,0-6 0,-1-4-1,1-4 150,0-3 1,0-6-107,-1 2 0,5 1-148,0-1 0,-4 5 0,-4 1 1,-1 3 6,-1 4 1,3 4-318,-6-5 137,6 6-21,-8-2 0,8 10 0,-6 4 1,0 1-1,0 0-1461,1-2 452,-1 1-284,-4 3 1166,0-5 0,0-2 1,0-10 332,0-3 0,-18-26 0,-9-11 0,-2-4 0,1 0 0</inkml:trace>
  <inkml:trace contextRef="#ctx0" brushRef="#br0" timeOffset="114">29774 7676 7915,'-40'-17'0,"-3"0"0,4 0 0,-4 4 0,4 2-97,0 3 1,5 2 88,0 6 1,6 0-1,-2 1 1,2 4 7,-2 3 0,-25 37 0,22-17 0,-1 0 0</inkml:trace>
  <inkml:trace contextRef="#ctx0" brushRef="#br0" timeOffset="115">28805 7931 7915,'-13'-1'0,"0"-4"0,2 3 679,2-7 682,4 6-1043,5-2 0,5 5 0,5-2 0,7-1 0,9-1-373,6 1 1,11 2-246,3 1 0,5-2 300,5-2 0,5-11 0,9-5 0,-18 4 0,0 0 0,0 0 0</inkml:trace>
  <inkml:trace contextRef="#ctx0" brushRef="#br0" timeOffset="116">2843 12343 7777,'0'-13'-3,"0"0"1,0 1 0,0-1 0,-1 0 0,-2 0 166,-1 1 0,0-1 0,4 0 0,-2 0 1250,-2 1-1245,3-1 1,-11 2-1,4 1 1,-4 3 232,0 1-360,-1 2 1,-4 11 0,-1 6 0,-2 8 0,-2 7 0,1 6-1,0 4 61,-2 5 0,6-3-290,5 2 151,-1-2 1,11-2-1,-2 0 1,3-1 0,2-4-1,3-8 1,6-6-118,6-5 1,2-6-1,6-1 1,0-1-308,3-3 1,3-3-916,0-4 948,2-4 1,7-10-1,-1-2 427,0 0 0,-2-28 0,0-13 0,-9 19 0,0 0 0,0 0 0</inkml:trace>
  <inkml:trace contextRef="#ctx0" brushRef="#br0" timeOffset="117">3175 11999 7890,'-6'-19'1,"1"9"495,-4-2 504,3 7 0,8 1-58,2 8 1,5 3-504,8 6 1,-2 6-297,7 2 0,-3 4 0,3 4 0,-4 2-31,0 1 0,-8 8 113,3 7 0,-4 2-184,-1 2-259,-2 6 1,-13 5-1,-6 8 1,-8-2 0,-6-2-1683,-3-3 0,-5-12 1155,1 0 1,-8-9 389,0 1 0,1-13 0,5-8 1,2-5 354,-1-5 0,-2-8 0,-2-20 0,-5-8 0,-4-4 0,1 0 0</inkml:trace>
  <inkml:trace contextRef="#ctx0" brushRef="#br0" timeOffset="118">2461 12279 7918,'-31'0'0,"2"0"213,-5 0 1,6 12 0,-2 5 0,5 7 749,4 5 1,4 5-704,8 9 0,3 4 1,6 8-1,2 4-32,2 4 1,6-4-304,11 1 0,2-6 0,12-1 1,5-3-1332,5-3 1,5-13 597,1-4 1,-1-11 807,-4-10 0,-5-22 0,2-8 0,1-4 0,0 0 0</inkml:trace>
  <inkml:trace contextRef="#ctx0" brushRef="#br0" timeOffset="119">5445 12113 7766,'0'-14'-82,"0"-3"1,0-4 0,0-2 0,-2 1 531,-2 0-215,3 7 0,-6-4 0,4 5 0,-3 0 0,-1 1 0,-3 6 0,-3 4 130,-4 3 1,-3 3 0,-5 6 0,-1 9 450,1 9 1,-1 6-54,1 5-710,-1 6 1,2 5 0,3 5 0,4-3 0,4-3 0,5-1 0,5-1-350,6-4 1,10-4-1,9-4 1,8-5-368,8-7 1,6-3 264,7-7 114,0-4 0,0-3 0,2-8 0,0-4 0,6-8 0,0-7 0,2-6-664,-4-3 0,-5-7 818,-5-5 0,-3-5 1,-9 3-1,-5-1-91,-9 4 1,-11 8 376,-6 4 0,-9 10-127,-8 8 511,-6 4 1,-7 11 0,-4 6 0,-6 9 0,-3 9 652,-4 7 1,1-1-489,3 1-573,7 0 1,-2 4 0,7 0 0,4-1 0,5-2 115,7-1 0,5-7-374,10-1 1,9-2 58,8-7-242,3-6 0,3-5 1,3-7-1,4-4 0,3-5-262,1-5 0,-5-6 360,-4-9 1,2-3 128,-1-5 0,-1-2 0,-7-1 0,-3-1 77,-5 1 1,0 7 342,-10 4 1,0 9-8,-4 4-38,0 8 0,-1 5 1,-3 8-1,-5 6 1,-2 7 395,-2 9 0,2-1-457,2 5 1,-1 1-139,6-1-110,0-1 0,4 1 1,0 0-1,1-3 1,4-4-418,3-6 0,5-5 218,4-3 0,4-4-135,9-5 0,-2-7 1,5-7-1,-1-8-265,1-7 1,0-8 359,1-1 1,-5-2-69,-7-6 225,2 5 0,-10-8 1,1 8-1,-5 5 244,-5 4 1,-5 13-33,-5 6 1,2 11-32,-5 11 14,5 8 0,-8 3 0,4 5 1,0 1-1,1-1 290,0 1 1,5 1-308,-3 2 0,2-2-197,2 3 1,4-3-1,2-3 1,1-3-131,3-4 0,0 2 151,-1-2 1,2-5 149,-3-3 1,-2-5 741,-2 5-524,-2-6 0,-8 4 354,-2-3-443,-4-3 0,-6 11 1,-2-5-1,-1 1 0,-1 1-498,0 1 0,3-5-187,2 0 0,3 0-1321,1-1 1326,6 1 497,2-11 0,44-52 0,-14 20 0,0-1 0</inkml:trace>
  <inkml:trace contextRef="#ctx0" brushRef="#br0" timeOffset="120">6873 11897 7767,'0'-13'0,"0"-4"0,0 0 0,0 0 0,0 0 480,0 0 0,0 0 396,0 4 1,0 8-152,0 5-341,0 5 1,0 15-1,0 6 1,0 8-1,0 7 370,0 5-667,0-2 0,0 6 1,0-3-1,0 1 1,0-1-322,0-5 33,0-2 1,0-2-1,0-1 1,0-3 0,1-6-1,3-5 1,5-6-1723,2-3 0,2-7 1131,0-3 283,5-2 0,-2-14 1,5-6 508,2-9 0,-1-14 0,2-7 0,3-7 0,0 1 0</inkml:trace>
  <inkml:trace contextRef="#ctx0" brushRef="#br0" timeOffset="121">7204 12011 8717,'0'13'434,"0"0"1,0 1-1,0 3 1,0 6-1,0 5-35,0 6 0,0-1 0,0 1 1,0 1-717,0 2 135,6-4 1,-5-2 0,4-7 0,-4-3 0,0-4-1088,4-3 1,-4-8 539,3-6 1,-2-11 728,-2-11 0,0-24 0,0-11 0,0-5 0,0-1 0</inkml:trace>
  <inkml:trace contextRef="#ctx0" brushRef="#br0" timeOffset="122">7204 11731 7799,'-12'-11'151,"-1"2"0,0-1 267,0 6 0,5-5-155,-1 5-819,6 0 309,-2 4 0,5 1 1,0 4-1,0 3 247,0 3 0,-23 36 0,-5 8 0</inkml:trace>
  <inkml:trace contextRef="#ctx0" brushRef="#br0" timeOffset="123">6809 11999 7799,'-7'-6'0,"-3"3"217,6-5 0,-5 3 0,6-2 776,5 2 0,5 0-737,10 5 0,4 0 0,9-1 0,5-2-359,6-1 0,2 0-480,8 4 0,-1 0-820,9 0-463,1 0 1866,3 0 0,-5 4 0,5 3 0,4 0 0,0 0 0</inkml:trace>
  <inkml:trace contextRef="#ctx0" brushRef="#br0" timeOffset="124">7816 12050 7799,'-19'-7'19,"2"2"1,1 4-105,-1 1 0,1 0 910,-5 0 0,4 6 0,-3 2 0,0 5-69,1 4 1,-3 3-624,-3 5 0,5 1 0,3-1 0,4 1 39,5-1 1,2 1-227,6-1-53,0-5 0,3-2 0,4-6 0,6-4 0,2-3-784,4-4 0,-4-2 568,7-4 0,-3-7-13,3-10 194,2-2 0,-6-3 0,3-1 0,-4-2 0,-2 2 38,-3 1 0,-3 1 820,-1 1 1,-1 5 635,2 3-980,-3 9 0,-6 3 0,-2 11 0,-1 8 352,-1 10 0,-4 9-586,3 9 0,1 7 185,4 10-337,-6-5 1,5 18 0,-5-7-1,1 5 1,1-33 0,-1 1-313,0 2 0,-1-1 0,-7 32-82,0-3 1,1-6 3,-1-11 596,0-2 1,5-14 0,-1-5 665,-1-9-657,-1-11-102,4-4 1,0-8-1,2-2 1,-3-6-1,-3-6-391,-2-5 0,2-3-813,2-1 0,-2-8 702,2-5 0,4-3 1,0-9-1,4-2-623,1-1 0,6-5 1026,2-1 0,8 10 0,9-10 0,3-7 0,-1 2 0,-3 7 0,0 0 0,0 1 0,0-1 0,-1 0 0</inkml:trace>
  <inkml:trace contextRef="#ctx0" brushRef="#br0" timeOffset="125">8071 11718 9182,'7'7'1877,"-2"6"1,-4 7-1375,-1 10 1,0 2 186,0 6-564,0 1 0,0 9 1,0 3-1,0 3 0,-1 1-634,-4 0 198,4-5 0,-5-2 0,6-7 0,2-6 0,2-8-3111,5-8 3421,2-11 0,30-42 0,7-15 0</inkml:trace>
  <inkml:trace contextRef="#ctx0" brushRef="#br0" timeOffset="126">8403 12101 8497,'-7'5'1759,"1"2"-1306,6 6 1,0 1 234,0 3-490,-6 3 0,5 6 0,-3-1 0,2 2 0,2 1-138,0 2 1,0 0 0,0-6 0,0-3 173,0-4 0,2-4-604,2-4 1,3-4 0,6-8 369,0-5 0,1-22 0,1-11 0,2-7 0,0 0 0</inkml:trace>
  <inkml:trace contextRef="#ctx0" brushRef="#br0" timeOffset="127">8505 11871 7799,'-6'-24'0,"-2"3"0,-4-2 72,0 6 0,-1 0 203,0 4 1,0 6-2,1 3 1,5 8-794,2 5 1,10 4 518,3 4 0,20 19 0,6 11 0</inkml:trace>
  <inkml:trace contextRef="#ctx0" brushRef="#br0" timeOffset="128">8926 12024 7799,'7'-13'0,"-2"1"578,-5-1 0,0 0 1,0 0 855,0 1 1,-7 5-1049,-5 2 1,-5 5 0,-7 5-1,-1 5 273,-1 5 0,-3 5-243,4 5-383,-1 7 0,-2-4 1,1 6-1,3 1 0,1 1-195,3-2 0,8 1 0,7-5 0,4-2-810,1-1 1,6-8 603,2-7 0,9 0 1,4-8-1,5-3-573,4-3 0,-2-7 515,6-8 0,-4-3 320,4-5 1,-6-6 0,2-3 0,-3-5 50,-2-3 0,-1 2 138,-2-2 0,-4 2 724,-5 2-279,-6 5 1,1 5 808,-8 11 1,2 8-732,-11 18 0,1 5-10,-5 11-531,0 7 0,5-1 0,1 4 0,0-2 0,1-1-501,0 1 0,2 0-394,4 1 1,1 1 391,4-5 0,2-2 0,5-7 1,3-4-1015,2-3 1,-2-2 479,6-4 972,1-2 0,37-46 0,-25 16 0,0-1 0</inkml:trace>
  <inkml:trace contextRef="#ctx0" brushRef="#br0" timeOffset="129">9321 12203 7799,'-13'0'1065,"0"0"-301,1 0 1,3 1-76,1 3 423,5-2-389,-3 3-600,6-5 0,6-5 1,2-4-1,4-2 0,0-3 189,1-3 1,6-2-116,2-2 1,3-2-49,1 6 0,1 0 0,-1 5 0,1 0 126,-1 4 1,-3 2-326,-1 6 0,-5 3 34,1 6-275,-3-1 1,-3 16-1,-2-3 1,-4 3 0,0 2-1470,-1-1 0,1-3 1261,0-1 0,-2-5-1406,5 1 1905,6-3 0,29-24 0,11-6 0</inkml:trace>
  <inkml:trace contextRef="#ctx0" brushRef="#br0" timeOffset="130">9959 12037 7799,'0'-13'0,"0"5"890,0-1 0,0 5-105,0-5 1,-5 8-377,1 1 1,-2 7-122,2 10 1,3 0-1,-4 7 1,3 3-10,-3 0 0,4 0-293,-3-2 1,4 5 61,4 0-59,-3 0 1,11-9 0,-4-1 0,5-2 0,4-2-218,4-2 1,-1-7-88,1-3 1,1-4 54,3-4 223,1-9 0,-5-7 1,-1-6-1,-2-4 1,-4-4 109,-4-3 1,0-6-87,-6 1 1,1-1 180,-5 5 0,-8 7 1,-4 6-1,-8 5 41,-4 1 0,-2 11-312,1-1 1,-1 8-535,1 5 180,5 3 0,-3 6 0,6 1 0,2 3 0,2 4-2559,4 3 3016,4 2 0,39 5 0,8 2 0</inkml:trace>
  <inkml:trace contextRef="#ctx0" brushRef="#br0" timeOffset="131">10609 11909 7799,'21'-17'0,"0"0"0,-5 2 1725,1 6-842,-9-2-390,-2 10 0,-6-4 0,-1 8 0,-4 3 320,-3 1 0,-9 3-754,-4 7 0,1-3-126,-1 3 1,5 1-1,-2 1 1,1 1 40,0 2 1,5-2 15,8 1 1,-2-5-35,2 1-115,0 3 1,9-6 0,5 3 0,6-4 0,7-3 75,5-2 1,0-1 584,6 2-294,-5 2 0,6-5 1,-7 4-1,-3-2 1,-7 2 564,-4 1 0,-7 2-328,-3 0 0,-4 0 234,-4-1-711,-3-4 1,-11 3-1,-4-4 1,-3 0-1,-3-1-902,-2-1 0,0-3-571,5 2 0,-1-8 743,1-5 1,-1-3 0,2-7 0,3-5-1682,4-4 2443,3-8 0,9-15 0,2-10 0,1-7 0,-1-1 0</inkml:trace>
  <inkml:trace contextRef="#ctx0" brushRef="#br0" timeOffset="132">10494 11629 7799,'-6'-19'0,"1"1"825,-4-3 0,-2 4 28,2 8-334,4-2 1,-2 11 0,4 0-1,-1 7 239,1 4 1,1 4-627,2 2 1,0 2-292,0 7-495,6-1 1,-5 5 653,4 0 0,7 34 0,3 4 0</inkml:trace>
  <inkml:trace contextRef="#ctx0" brushRef="#br0" timeOffset="133">12343 11756 7840,'-6'-18'260,"1"4"0,-5-2 0,1 5 612,-1 2 0,0 8 0,2 2 1,4 9 416,2 6-1110,2 7 1,0 1-1,0 7 1,0 1-1,2 4 75,2 1-573,-3 1 0,5 0 0,-6 2 0,0 1 0,0 1 0,0 0 0,-1-4-1154,-4-4 1,4-7 0,-5-7 1472,1-2 0,-25-35 0,-11-13 0</inkml:trace>
  <inkml:trace contextRef="#ctx0" brushRef="#br0" timeOffset="134">12024 12011 7840,'-13'0'0,"2"-1"211,3-3 1,3 2 0,10-2 119,3 3 0,11-4 0,6 0 0,9-2-190,7-3 0,0-2 0,6-2 0,1-3-115,2-4 1,2-4-1,1-4 1,-2-2-150,-6-2 1,-10 1-10,-5-2 165,-9 3 0,-5 8 341,-12 6-241,-11 11 1,-7 21 0,-3 9-1,1 5 1,1 4-6,-2 2 1,0 2 0,4 1 0,0 2 116,0 3 1,2-5-412,3 0 0,2 0-183,6-4 0,0-4 1,1-4-1,4-9 270,3-7 0,9-5 249,4-5 1,3-7-1,3-6 1,3-8 116,4-7 0,3-1-109,1-5 1,-4 2 39,0-2 0,-5 4 1,0 10-1,-2 6 243,-1 4 0,-6 7-347,-3-1 0,-5 10-164,-3 7-26,2-1 1,-5 12-1,2-2 1,-2 0 0,-2 1-867,1-2 0,3-1 239,-4 1 0,2 2-1456,-2-6 2159,3 0 0,29-21 0,5-5 0</inkml:trace>
  <inkml:trace contextRef="#ctx0" brushRef="#br0" timeOffset="135">13312 12024 8180,'-4'-8'-101,"0"-1"0,-1 5-299,5-5 0,2 5 1370,2-4 0,3 3 1,6-3-1,0-2-226,-1-1 1,2-2-415,3 0-292,-2-5 1,4 2 0,-3-4 0,1 1 0,-3 0 236,-4 1 1,0 1 0,-6 4-143,-1 0 1,-3 6-2,-4 3 1,-5 5 0,-8 6 0,-2 8 138,-1 3 1,-3 3-166,6 5 0,-4-1-249,4 1 1,0-1 0,5 2 0,4 1-246,4 2 1,2 0 2,2-5 1,3 0-14,6-4 1,5-3 0,13-5-1,2-2-1151,5-2 0,8-4 1549,0-5 0,8-27 0,5-14 0,3-1 0,0-1 0</inkml:trace>
  <inkml:trace contextRef="#ctx0" brushRef="#br0" timeOffset="136">13873 11846 7840,'-13'0'0,"1"0"0,3 0 0,1 0 0,3 1 720,-3 3 0,4 3 281,-5 6-858,6 0 0,-2 0 0,5 1 0,0 1 0,0 4 112,0 1 0,5 0-14,4 1-264,2-3 0,3-5 0,3 0 0,5-2 1,2-2-196,1-5 0,2-3 240,3-1 1,-3-7 156,2-6 1,-3-2 0,-5-9 0,-4-5 85,-3-2 0,-2-3 119,-4-4 0,-4 5-15,-8 4 0,-4 2 1,-9 3-1,-6 2 111,-5 5 1,-3 9-621,-3 4 0,-3 4-179,3 4 1,1 3-1,1 7 1,2 3-852,6 4 1,1 3 698,10 2 1,-1-1 470,10 1 0,29-7 0,14-1 0,3 2 0,1-1 0</inkml:trace>
  <inkml:trace contextRef="#ctx0" brushRef="#br0" timeOffset="137">14421 11833 9958,'0'13'1162,"0"1"-1022,0 3 0,0-2 0,0 7 1,0 0-18,0 2 1,0 2-39,0-1 1,0-3 0,0-2-123,0-2 80,0-1 1,0-13-1,2-7 1,1-9 212,1-7 1,6-3-182,-2-8 1,4-3 0,0-5 0,3 0 12,2-1 0,-3 3 46,3 2 1,1 2 206,-1 7-292,0-1 1,0 7 0,2 3-1,-1 6 1,0 6-653,-2 2 0,2 4 11,-1 2 0,5 3 0,-5 6 0,-2 0-1331,-1-1 1923,-1 1 0,6 11 0,0 3 0</inkml:trace>
  <inkml:trace contextRef="#ctx0" brushRef="#br0" timeOffset="138">15008 11718 8890,'-9'4'1107,"1"1"0,4 5-577,-5-2 1,5 8-289,-5 1 0,7 4 1,-4-3-1,2 1 17,-1-1 1,1-1-267,4-4 1,0 0-144,0-1 0,6-4 171,2-4 0,-1-10 1,3-5-1,3-6-51,3-3 1,2-3-143,-1-6 1,-3 2-145,3-3 380,-3 9 1,-1-2-1,0 6 1,0 1 0,-1 4 407,1 3 0,0 3-285,0 6 1,-5 6-1,-1 4 1,0 6-149,0 5 1,-4 3-73,2 1 1,-3 1 13,3-1 1,-3 0 0,6-3 0,-3-2-184,-2-2 0,4-5-14,2-4 1,2-6 83,2 1 1,-1-4-1,3-6 1,2-7-28,4-6 1,-1-3 198,1-3 0,0 2-78,5-7 0,-1-1 0,1 1 0,-2 2 94,-3 1 1,2 7 217,-6 3 0,0 5 181,-5 3 0,-3 3 1,-2 8-1,-1 2 81,-3 5 0,-2 3-289,-1 5 1,0 3-53,0 6 1,4-2-1,0-2 1,-1 0-167,-1 0 1,2-3-290,0-2 1,2-3-1193,-2-1 747,3-6 0,10-2 1,2-5-1,0 0 0,4 0 705,1 0 0,14-20 0,6-11 0,5 0 0,-1-1 0</inkml:trace>
  <inkml:trace contextRef="#ctx0" brushRef="#br0" timeOffset="139">16207 11667 7840,'0'-7'5290,"-6"1"-3125,4 6-1311,-3 0 0,3 0 244,-2 0-1098,3 0 0,-5 6 0,6 1 0</inkml:trace>
  <inkml:trace contextRef="#ctx0" brushRef="#br0" timeOffset="140">7243 13848 7965,'4'-17'0,"0"-2"0,0 1 0,1-1 0,-1 4 0,0 2 0,2 4-239,-5-2 795,5 15 0,-6-1 0,-2 13 1,-2 4-1,-3 2-251,0 5 1,-3 7 0,4 0-1,1 3-48,-1 1 0,0-1-354,2-3 65,3 3 1,-5-6 0,6 3 0,1-4 0,4-3 0,3-3 0,5-3-9,4-4 1,3-8 0,7-5 0,2-5 33,5-8 1,0-5-218,5-12 144,-9-5 0,11-1 1,-10-7-1,-1 0 1,-1-4-57,0-4 130,-11-2 0,6-1 0,-13 4 1,-1 4-1,-3 6 438,-1 2 1,-2 11-54,-4 2 0,-4 12-13,0 9 1,-5 6 109,5 7-405,0 5 0,0 2 0,-2 7 0,0 3 0,-1 2 39,0 1 1,4 2-244,-1-5 1,3 5-253,1-1 263,0-3 1,0 1 0,0-7 0,1-1 0,3-1-308,5-2 1,2-5 207,2 1 0,0-9-1089,-1-4 923,1 4 1,1-7 0,2 3 0,1-2 0,0-2 385,1 0 0,8-6 0,6-1 0</inkml:trace>
  <inkml:trace contextRef="#ctx0" brushRef="#br0" timeOffset="141">8161 14319 7965,'0'-8'-15,"0"-1"1,1-1 437,3-1 1,-2 3 0,2-1 0,-3-1 773,-1-1-1176,0 4 26,0-5 1,-1 11 0,-3-3-1,-5 2 389,-2 2-380,-8 0 1,4 7 0,-5 5 0,0 5 0,0 3 0,-1 2 0,1 2 163,3 2 0,3-1 0,3-1 1,2-1-144,5-2 0,3-4 0,2 3 0,3-1-22,5-4 1,8-2 126,4-5-215,3-2 1,7-6-1,2 0 1,1 0-1,0-1-2240,1-4 1659,-4 4 1,6-10 0,-4 2-1,-2-2 614,-5-2 0,-7-11 0,-6-3 0</inkml:trace>
  <inkml:trace contextRef="#ctx0" brushRef="#br0" timeOffset="142">9270 13911 7963,'-7'-5'2959,"3"-4"-2698,2 4 0,4-5 0,2 5 0,4 3 127,4 0-440,6 2 1,-2 0-1,5 0 1,2 0-1,1 0-1005,1 0 774,6 0 0,-8 0 0,3 0 0,-4 0 0,-2 2 0,-3 0 283,-3 3 0,-46 16 0,-12 0 0</inkml:trace>
  <inkml:trace contextRef="#ctx0" brushRef="#br0" timeOffset="143">9270 14115 7963,'-13'-5'89,"0"3"-239,6-3 0,3 5 0,8 0 685,5 0 0,4 0 1,4-2-1,5-1-217,7-1 0,-1 0 1,6 4-1,0-2-318,-1-2 0,8-4 0,5-2 0,3-4 0,-1 1 0</inkml:trace>
  <inkml:trace contextRef="#ctx0" brushRef="#br0" timeOffset="144">11884 13516 7961,'8'0'922,"1"0"-318,-1 0 0,1 0 268,-1 0-656,-5 0 0,3-6 0,-6-2-14,0-3 0,-4-2 1,-2 0-1,-2 2 0,-7 2 1,-3-2-292,-8 2 83,1 4 1,-6-5 0,-3 6-1,-4 1 1,-4 1 50,0 2-8,-6 6 0,8 5 0,-1 8 0,6 1 0,5 2 1,4 2-1,5 3 20,4 3 1,9-3 72,3 3-103,10-9 0,3 2 1,9-5-1,6 0 0,5-1-154,6-5 0,0-1 0,3-7 1,4-1 65,3-1 0,-2-10-48,5-4 0,-6-7 116,2-6 1,-5-6-1,-4-5 1,-4-3 112,-3-4 0,-7-9 22,-3 1 1,-9-9-1152,-4 1 990,-2 2 1,-12 0 0,-4 8 0,-5 3-1,-5 7-193,-4 3 0,1 14 172,-3 0 1,5 12-100,3 6 1,-2 3 0,4 1-1,2 1-721,5 3 0,2 5-61,7 8 1,-1 3 286,5 5 0,3 1 634,6-1 0,22 12 0,16 3 0</inkml:trace>
  <inkml:trace contextRef="#ctx0" brushRef="#br0" timeOffset="145">12432 13236 7961,'0'-13'-165,"2"1"1,0 3 0,3 0 0,-2-1 989,-2-1 1,-1-2 319,0 0-912,0 6 1,-1 3 337,-4 8-473,4 9 0,-10 7 1,3 5-1,0 2 1,1 2-1,1 2 1,2 0-28,-2 0 0,5 0 0,-3-2 0,4 0-52,4 0 1,3-2-1,6-3 1,1-2 63,3 0 1,3-8 0,5 0 0,2-6 2,3-2 0,-2-3-320,6-7 217,0-3 1,0-12 0,-1-4 0,-1-3 0,0-6 256,-1 0-221,-7-2 1,-1-3 0,-8 2 0,-2 1 0,-5-2 20,-2-1 1,-2 6 0,-4 4 0,-1 6-20,-3 3 0,-3 2-147,-6 7 1,0 0 184,0 4-558,6 1 1,-4 4-1,2 0 1,-1 1-1760,2 4 1423,2 2 0,6 7 835,0 3 0,0 8 0,0 8 0</inkml:trace>
  <inkml:trace contextRef="#ctx0" brushRef="#br0" timeOffset="146">12713 13197 7961,'-7'-12'201,"1"-1"-201,6 0 157,0 0 0,1 2 0,4 2 0,3 5 143,4 3 0,2 1-209,3 0-415,-3-6 1,4 5 323,-5-4 0,17 15 0,4 5 0</inkml:trace>
  <inkml:trace contextRef="#ctx0" brushRef="#br0" timeOffset="147">12368 13236 7961,'-1'-13'0,"-2"0"190,-1 0 1,1 6 0,7 2-88,5-1 0,6 4 1,2-2-104,-1 3 0,32 6 0,7 3 0</inkml:trace>
  <inkml:trace contextRef="#ctx0" brushRef="#br0" timeOffset="148">11183 14166 7936,'-9'-7'-81,"2"2"1,0 0 1576,0 1-1012,4 0-88,-3 4-257,6 0 0,2 0 1,2 0-1,6 0 44,6 0 1,1 0 30,8 0-162,3 0 1,12 0 0,4 0-1,8 0 1,11-2 170,8-2-218,-32 4 1,2-1 0,3-4 0,2 0 0,1 2 0,2 0-1,0 0 1,0-1 0,0 0 0,-1 0 0,1-1 0,0 1-1,0 0 1,0 0-326,0-1 0,0 0 1,-6-1-1,0 0 273,0 0 0,-1 0 0,-2 1 1,-2 1-1,33-3 0,-6 1-70,-4 4 1,-13-4 91,-1 2 0,-7-1 21,-6 5 0,-2 0 0,-5 0 0,-1 0 49,-7 0 44,-3 0 36,-3 0-45,-6 0 770,-1 0-880,-6 0 0,-2 0 1,-2 0-77,-5 0 1,2 0-378,-1 0 0,4 0-10,-5 0-1046,6 0 1539,-8 0 0,4 12 0,-6 2 0</inkml:trace>
  <inkml:trace contextRef="#ctx0" brushRef="#br0" timeOffset="149">11922 14868 7909,'-1'-9'1459,"-3"1"-951,2 5-160,-4-3-290,6 1 1,0 2-18,0-6-50,0 6 0,-1-7 0,-3 5 0,-6-1 0,-4 0 0,-5 4 230,-1 0 0,-5 2-130,-5 0-14,-5 6 1,2 1 0,-5 7 0,1 3 0,2 6-1,3 4 1,6 2 365,6 0-493,4-2 0,5-2 1,4 1-1,7-2 1,8-3-1,8-5 0,5-5-233,3-3 0,7-5 213,3 2 61,3-4 0,0-2 1,0-5-1,-2-5 0,2-6-5,-1-3 1,-7-2-1,0-4 1,-5-4 148,-3-4 0,-7-7 172,-1-2 1,-6-4-123,-7 5 1,0-8 0,-1 2-1,-5-1 50,-7 3 0,-5 7-104,-8 5 0,1 4-181,-1 9 1,5 2 0,1 8 0,2 2-428,2 5 0,2 3 174,1 1 1,6 1-1338,3 3 1079,2 3 1,4 12 0,2 1 560,5-1 0,30 17 0,9-2 0</inkml:trace>
  <inkml:trace contextRef="#ctx0" brushRef="#br0" timeOffset="150">12368 14587 7957,'0'-20'21,"-4"2"0,-1 7 1,-1 1 11,0 1 229,2 6 0,0 0 1,-1 11-1,3 6 1,0 4-1,2 5 1,0 2-1,0 4 1,2 2 535,2 1 1,-3-3-952,4 0 65,2 4 1,-5-6 0,6 3 0,-1-3-1,-2-2 1,1-1 0,-2-2-319,2-5 1,-5-3 398,4-2 0,-4-6 1,-1-6 59,0-7 0,-6-6 0,-1-4 0,-1-4 5,-1-3 1,5-7 0,-5-3-1,1-3 9,1-1 1,-3-5 0,6-1 0,1 0-89,1 0 0,2-2 56,0 3 79,0 1 1,6 1 0,3 2 0,2 8 0,2 7 0,1 7 0,3 3 161,4 1 0,3 6-246,2 3 0,1 2 0,1 4 0,2 2-222,-2 5 0,-2 2-25,-5 2 0,-4-1 96,-9 1 1,-2 4 0,-6 2 0,-1-1-141,-4 0 0,-7 5 172,-10-2 0,-2-1-215,-1 1 140,-6 1 0,2-1 0,-3 0 1,0 0-1,3 1-275,-2-1 0,9-6 284,1 2 1,5-1-166,4 1 1,5-3 319,2 3 0,49-3 0,13-1 0</inkml:trace>
  <inkml:trace contextRef="#ctx0" brushRef="#br0" timeOffset="151">12828 15033 7964,'0'-8'-159,"0"-1"1,-2 1 943,-2 1-569,2-4 1,-5 9-1,3-2 1,-3 4-1,-1 4-34,-1 5 0,1 8 0,-5 4 0,1 3-45,4 1 1,-2 1 78,6-1-225,-6 1 0,8-1 1,-2 0-1,3-3 0,1-2 1,1 0-1,3-2 83,5 1 1,8-7 0,3-4-1,1-3-101,0-2 1,1-2-1,3-2 1,1-3 76,-1-5 1,-1-6 0,-3-4 0,-2-2 270,-1-6 1,-8 2-26,3-5-228,-9 3 1,2-3-1,-8 0 1,-2 2-1,-6 3 396,-5 3-457,-5 4 0,-6 7 0,1 1 0,-1 3 0,2 1-640,3 3 1,-2 3-190,6 4 0,0 3 822,5 6 0,21 23 0,7 5 0</inkml:trace>
  <inkml:trace contextRef="#ctx0" brushRef="#br0" timeOffset="152">10469 13975 5872,'-8'0'431,"3"0"-346,5 0 2,0 0 47,-6-6-91,5 5 115,-5-5 0,5 6 71,-4 0 0,3 0 21,-7 0 0,5 0 44,-5 0 1,5 0 35,-4 0 1,3 0-235,-3 0 1,4 0 44,-5 0 7,6 0-165,-2 6 1,6-5 0,3 4-29,5-4 1,3-1 0,4 0 0,2 0 22,2 0 0,2 0-28,3 0 1,2 0 47,3 0 0,-3 0 1,2 0-1,-2 0-48,-1 0 1,-1-1 0,1-4 0,-6 4 35,-3-3-13,-3 2 1,-1 2-46,-1 0 191,-5 0 0,-7 0-122,-8 0 12,-3 0 0,-6 0 1,-2 0-1,-1 0 0,-2 0 16,-2 0 0,-2 2-18,1 2 0,-1-3 13,1 4-11,-1 2 0,-4-6 0,1 3 0,-1-1 0,0 0 215,0 1 1,1 1-95,3-5 0,6 0-23,3 0 1,3 0-1,1 0 314,1 0-345,4 0-91,3 0 0,16 0-43,6 0 0,2 0-42,2 0 0,0 0 45,5 0 8,-1 0 0,1 0 1,-1 0-1,1 0 0,0-2-77,4-2 0,-3 3 119,3-4 0,-3 4-35,-2 1 30,1-6 1,-2 5-1,-3-3 1,-4 2-1,-3 1-27,-1-4 41,0 4-7,-6-5 1,-4 6 0,-10 0 0,-7 0-29,-5 0 0,-4 0 30,-6 0 0,-2 0 6,-3 0 17,-3 6 0,1-5 1,-3 5-1,2-2 1,1 1-1,4-3 0,1 0 93,-1-2 0,11 1 395,0 4-299,5-4 0,11 5-136,5-6 0,11 0-130,10 0 0,-1 0-51,1 0 1,2 0 0,4 0-1,1 0-112,1 0 0,-5 0 89,5 0 0,-2 0-477,-1 0 1,-5 0 605,0 0 0,-5-6 0,2-1 0</inkml:trace>
  <inkml:trace contextRef="#ctx0" brushRef="#br0" timeOffset="153">14562 13784 7791,'-7'-2'3,"2"-2"420,4 3 1,2-5-1,4 5 1734,3-4-2125,3 4 0,4-5 0,0 6 1,4 0-1,0 0 0,4 0 0,1-1 1,2-2-1,-2-1-514,-3 1 1,2 2-959,-6 1 934,5 0 0,-7 0 506,2 0 0,-15 5 0,-3 2 0</inkml:trace>
  <inkml:trace contextRef="#ctx0" brushRef="#br0" timeOffset="154">14549 14026 7797,'-13'2'191,"0"2"1,-2-1 207,2 5 0,-1-4 1,10 5 55,1 1 0,1-3 1,4 0-1,3-1-219,8-4 0,1 1 1,8 0-1,0 1-577,2-1 0,3-1 0,2-4 0,2-2 341,1-5 0,14-25 0,6-7 0</inkml:trace>
  <inkml:trace contextRef="#ctx0" brushRef="#br0" timeOffset="155">16729 13440 7780,'-12'0'38,"-1"0"0,0 0 0,0 0 642,1 0 1,3 0 0,2 1-159,1 3 0,9-2 0,10 2 0,7-3-310,4-1 1,6 0 107,-1 0-272,7-5 0,-4 2 1,7-4-1,-3 0 1,0 1-297,-2 0-12,-6-4 0,2 9 0,-9-3 0,-4 1 1,-3 0-533,-1-1 0,-11 1-199,-7 7 712,-5 3 0,-2 2 0,-1-2 0,0 0 1,0-1 278,1-1 0,10 0 0,4-5 0</inkml:trace>
  <inkml:trace contextRef="#ctx0" brushRef="#br0" timeOffset="156">18604 12738 7788,'4'-12'-510,"0"-1"0,-1 0 713,-2 0 108,5 0 1,-4 5-1,2-1 1,-3 0-1,1-3 1137,2-1-987,-3 1 1,5 3 169,-6 1-545,0 5 0,0-1 1,0 9-1,0 8 1,0 7-1,0 5 3,0 5 1,-4 7-1,-2 7 1,-1 0-123,-3 0 1,3-2 0,0-3 0,1-1-9,3 0 1,2-5 0,1-4 0,0-3 80,0-5 1,1-4-18,4-8-1,2 2 1,5-10 0,1 2-1,1-4 1,3-5 135,5-1-158,2-1 0,-3-5 1,0 0-1,2 0 1,1 1-61,1-1 0,0 1 1,-4 3-1,-4 1-282,-3 3 0,-1 1-87,-1 4 83,1 0 1,-4 0-593,-1 0 0,-4 0 938,5 0 0,-18 17 0,1 4 0</inkml:trace>
  <inkml:trace contextRef="#ctx0" brushRef="#br0" timeOffset="157">18119 13465 7788,'-25'0'26,"-2"0"0,0 0 0,0 0 3,3 0 1,7 0 0,0 0 533,3 0 304,1 0 1,7 0-667,6 0 0,6 0 103,7 0-211,5 0 0,2 0 0,7 0 0,4 0 1,6 0 294,4 0-376,13 0 0,-2-6 0,13-1 0,5-1 1,-32 4-1,0-1 0,4 1 0,1 0 1,4 0-1,0-1-96,3 1 0,2 0 0,4 0 0,3-1 0,3-1 1,2 0-1,1-1 0,0 1-481,0-1 1,0 1 0,-2 0-1,-1-1 408,0 1 0,-1 0 99,-5 2 1,0 0 0,2-1-1,-1 1 1,-7 1 0,-2 1 0,-4 1-1,-2-1 1,-4 2 0,-2-1-495,23 1 495,-8 0 0,-15 0 0,-6 0 0,-9 0 74,-6 0-33,-8 0 1,-2 4 0,-10 1 0,-4-1-41,-7 1 1,0-2-283,-5 6 1,4-2-121,-4 1 1941,0 4-1483,-5-5 0,-19 11 0,-9 5 0,-5 1 0,0 0 0</inkml:trace>
  <inkml:trace contextRef="#ctx0" brushRef="#br0" timeOffset="158">18106 14115 7788,'6'-18'102,"-4"2"0,2-3 1,-3 0-1,-1 4 0,0 0 1030,0 3-559,0-1 1,-1 7 0,-3 8-204,-5 9 1,-2 3-347,-2 7 1,-1 2 0,-2 5 0,-2 2-69,-2-2 0,3 4 229,-4-3-257,5 7 1,-7-5 0,6 3 0,3-4 0,3-5-421,2-4 444,7 4 0,-3-11 0,10 1 0,4-5 0,7-6 0,7-2 0,5-2-34,6 0 0,3-2-75,1-2 1,0-3-1,1-6 1,-1 1-268,0-1 0,-4 0 123,0 0 0,-7 1 0,0 0 0,-6 2-389,-2 2 1,-4-1 387,-6-3 1,-4-1 326,-5 0 0,0-4 0,0 0 1,-1 0 239,-3-1 1,1 4-92,-6-3 0,7 1 339,-3-1 1,0 3 569,0-3 0,0 8 631,1 5-956,2 3-477,-4 6 1,6 4 0,0 8 0,0 4 0,0 5 220,0 3 1,-4 4-335,0 5 1,-2 0-118,2 1 0,1-1 0,-4 2 0,1 1-195,4 1 0,0 1-247,2-5 0,0-6 0,0-2 0,0-4-1239,0-5 0,6-3 939,2-5 0,4-6-904,0-3 1595,1-2 0,14-31 0,4-16 0,4-1 0,0 0 0</inkml:trace>
  <inkml:trace contextRef="#ctx0" brushRef="#br0" timeOffset="159">18871 14128 7799,'-5'-14'0,"3"-3"0,-2 8 0,1 4 1523,-1 1-1034,3 2 0,-6 4 1,4 3-1,-3 8 59,-1 7 1,-2 5-1,-3 6 1,0 6-245,4 4 1,-2 3-244,6-1 1,-5-4 0,5 4 0,3-3-50,3-2 1,5-4-417,6 0 0,6-7 132,2-2 1,3-6 0,3-11 0,3-4-631,4-2 0,-2-4 341,2-2 1,-1-9-5,1-8 0,1-3 0,-5-3 565,-2-3 0,-6-25 0,-4-11 0</inkml:trace>
  <inkml:trace contextRef="#ctx0" brushRef="#br0" timeOffset="160">18948 14141 7799,'-13'-13'0,"2"-1"-81,2-3 0,-1 7-242,6-3 432,0 9 0,5-6 0,4 4 0,3 1 0,5-1 3,4 3 1,3-2 0,5 0 0,1 3-501,-1 0 1,1 2 70,-1 0 1,-1 0 316,-2 0 0,-15 40 0,-9 9 0</inkml:trace>
  <inkml:trace contextRef="#ctx0" brushRef="#br0" timeOffset="161">18871 14345 7803,'-7'-6'497,"-4"5"0,8-6-235,-5 2 0,6 4 169,2-3 1,3 2 0,8 2-1,6-1-104,6-3 1,1 2-523,10-2 1,2 3 0,5-1 0,3-1-1219,1-1 1,2-2 1412,4 2 0,-5-1 0,4-3 0,4-1 0,0-1 0</inkml:trace>
  <inkml:trace contextRef="#ctx0" brushRef="#br0" timeOffset="162">19662 14115 7803,'-8'-8'1645,"-1"-1"-1000,6 7 1,-7-3-47,6 10-366,-6 7 1,3 8-1,-6 7 1,1 3 0,-1 4-80,0 3 1,-4 2 0,0 2 0,1 2-34,2-2 0,3-3-236,2-4 1,4-3 0,5-7-471,0-2 1,0-11 303,0-11 0,5-7 50,4-10 0,7-4 1,1-9-1,0-4-85,1-3 0,2-8 238,5-6 1,1 4-1168,-1-4 1223,1 3 0,-1-3 0,-1 1 1,-1 5-1,-3 8 449,-2 10 1,-5 9-178,-4 9 0,-5 5 16,4 8 1,-5 5 0,3 8 0,-2 4 679,0 3 1,2 6-839,-2 0 1,-2 4 0,2-3 0,-3 0 9,-1 0 0,0 5 454,0-2 1,5-3-1423,-1-2 479,0-2 1,-4-1 0,0-1 0,1-1 0,2-2-2190,2-5 1011,-1-3 1549,1-7 0,-20-30 0,-1-12 0</inkml:trace>
  <inkml:trace contextRef="#ctx0" brushRef="#br0" timeOffset="163">19573 14383 7803,'-12'-8'0,"4"-1"388,2 6 1,8-7-164,2 6 144,3 0 0,11 4 0,4-2 0,3 0 0,5-3-484,4 3 1,4-1-341,5-2 0,-2 3 455,6-7 0,22-5 0,-29 4 0,-1 0 0</inkml:trace>
  <inkml:trace contextRef="#ctx0" brushRef="#br0" timeOffset="164">21613 12215 7826,'0'-12'92,"0"3"0,0 1 0,0-2 165,0-2 1,-1 5-1,-2 2 1,-3 0 0,-1 1-1,-3 1-130,-1 2 1,-2 1 0,-1 0 0,-3 0-117,-4 0 0,-4 6 0,0 1 1,-2 1-62,-3 1 0,3-1 84,-2 5-82,2 0 0,1-5 1,1-1-1,1 0 1,2-1-1,5 0 1,5-2 198,3 2-92,3-5 1,4 6-1,2-4 158,5 1 1,1 5 0,2-5 0,2 0 105,2 2 0,-4 1-30,1 6-189,-1-1 0,1 1 1,-2 1-1,-2 3 1,-2 6 327,-1 5-401,-2 5 0,0 11 0,0 4 0,-2 6 0,-2 8 12,-4 9 1,2-35-1,0 0 1,-1 5-1,0 1 1,-1-2-1,0 0 20,0 0 0,-1 1 0,1 2 0,-1 0-183,3 0 1,0-1 0,-1-3 0,1-1 149,-1-2 0,1 0 0,-1 31 0,3-5 0,2-1-43,2-1 0,0-12 126,0-2 1,2-4-222,2-4 0,2-4 0,4-2 0,-3-2-148,-2-6 1,1 0 248,-2-7 0,-1 2 3,6-2 0,-6-3 1,1 3-1,-1-4-56,1-5 0,-1 4 341,5-4 1,-1-1-349,2 2 0,2-7 0,-1 3 0,4-4 109,3-1 1,4 0-47,-4 0 0,6 0 11,-2 0 0,3 0 0,2-1 0,-1-2 74,1-1 1,-1-5-170,1 5 1,-5-2 4,0 2 1,-5 3 0,1-4 0,-3 4-538,-1 1 0,-5-2-564,1-2 472,-6 3 1,2-6 711,-5 2 0,-22-24 0,-7-12 0</inkml:trace>
  <inkml:trace contextRef="#ctx0" brushRef="#br0" timeOffset="165">22429 12866 7803,'0'-19'22,"0"0"1,0-6-1,0 3 1,1 2 0,4 2 332,3 2 1,5 3 0,3 5 0,2 2 0,2 2 0,2 0 588,3 1 0,-4 7-934,0 4 1,-5 9-1,-1 6 1,-5 5 14,-6 6 1,-4 3 104,-4 2-256,-9-1 0,-6 4 0,-7 1 0,1-2 0,-1-1-331,1-2 545,-1 0 1,1-5 0,0-5 0,4-5-1,4-8 1,3-5 885,1-6 1,6-4-557,3-4 1,8 1-196,5-5-159,2 5 0,6-7 1,1 6-1,2 0 0,3-1-1043,1 1 667,2 0 1,-1 0 0,1-1 0,-1 1 0,2 0-2058,3 0 1564,-9-6 0,9 7 805,-9-6 0,9-16 0,2-9 0</inkml:trace>
  <inkml:trace contextRef="#ctx0" brushRef="#br0" timeOffset="166">23513 12572 7803,'0'-12'-27,"0"-2"1,0-2 0,0-1 0,0 1 527,0 2 0,-2 3 0,-2 2 0,-4 5 456,-4 3 1,-5 8-560,0 6-270,-5 5 0,2 13 0,-4 5 0,1 5 0,2 5 512,-2 4-659,-1 7 0,3 4 1,1 4-1,3-3 1,6-1-1,5-1 1,5-2-1075,1-2 871,11-6 1,3-8-1,13-9 1,1-8-1,5-5 1,2-4-1,6-3-1268,3-6 0,3-6 1490,4-5 0,-6-18 0,9-12 0,0-2 0,6-4 0,-1 0 0,1 1 0</inkml:trace>
  <inkml:trace contextRef="#ctx0" brushRef="#br0" timeOffset="167">24291 12713 7809,'-13'-6'0,"-4"0"402,0-2 1,0 2 0,4 6 0,0 2-456,1 2 1,-1 9 289,0 8 0,2 3 0,1 3 0,1 3 448,-1 4 0,3 3-651,-1 1 1,5-1 0,-1-2 0,2-2-156,2-2 0,0-6 162,0-3 0,2-8-210,2-2 42,-3-4 1,5-16 52,-6-4 1,0-7 0,-1-8 0,-2-2-1,-1-5 0,-1-5 29,5-3 1,5 1 18,-1-6 0,6-1 0,-3-6 0,1 0 151,1 5 0,-1 3 206,5 8 0,0 4-229,0 0 0,-1 13 0,1 4 0,0 10-6,0 5 1,1 2-216,3 0 1,-3 6-730,3 2 618,-3 9 0,3-2 0,0 3 1,-3 0-1,-2 2-478,-4 0 1,-5 4 707,1-3 0,-19 14 0,-8 5 0,-2 5 0,0 0 0</inkml:trace>
  <inkml:trace contextRef="#ctx0" brushRef="#br0" timeOffset="168">24150 12879 7809,'-12'0'308,"-1"-6"325,0 4-417,6-3 0,8 5 0,12 0 1,7 0-231,4 0 0,3-4-290,3-1 1,2 1-1,7 4 1,0 0 303,4 0 0,-5-5 0,3-1 0,6-1 0,0 0 0</inkml:trace>
  <inkml:trace contextRef="#ctx0" brushRef="#br0" timeOffset="169">24571 13006 7809,'-13'18'0,"1"-2"232,-1 5 1,4-4 98,1 5 1,5-3-1,-1 3 1,2-5 354,2-3 1,6-1-427,3-1 1,2 1-163,2 0 1,-1-6-1,3-3 1,2-2-146,4-2 1,-1-2 25,1-2 1,-5-3-77,1-6 1,1-5 0,-1-4 0,-3-2-146,-4-1 0,-4-1 150,-6 1 1,0-1-11,0 1 169,0 5 0,-6 2 1,-2 6-1,-4 2 0,-1 3 54,1 2 1,-5 0-59,0 5 1,0 2-482,4 2 251,0 3 0,0 6 167,1 0 0,16 33 0,4 10 0</inkml:trace>
  <inkml:trace contextRef="#ctx0" brushRef="#br0" timeOffset="170">24941 12993 7809,'-1'-8'723,"-4"-1"0,4 1-398,-3-5 0,2 5-1306,2-1 768,0 1 1,6-1 0,4 2 0,4 0 0,4 1 276,2 1 0,1 0-64,5 5 0,9 0 0,6 0 0,4 0 0,0 0 0</inkml:trace>
  <inkml:trace contextRef="#ctx0" brushRef="#br0" timeOffset="171">25604 12560 7821,'-1'-14'0,"-4"-3"0,3 7 493,-7-3 247,6 3 1,-2 4 0,5 8 458,0 9 0,0 7-417,0 8-624,0 5 0,0 3 0,0 7 1,0 2-1,0-1 435,0 2-658,0-4 1,-5 5-1,1-4 1,1 2-1,2-4-244,1-3 109,0 1 0,0-16 0,0 0-328,0-5 449,0-9 1,-2-7-1,0-10 1,-3-6-1,2-6-244,2-7 0,-3-5 137,0-8 1,-1-1 4,5-8 1,6 3 0,1-7 0,2 3 38,-1 0 1,2 0 35,7-3 1,-3 8-12,3 0 1,2 12 0,-1 5 0,0 5-48,1 3 0,3 5 783,0 9 1,-2 2-365,1 6 0,-4 2 0,3 2 0,-2 4 180,-2 4 1,-8 0-550,-4 1 1,2 6-66,-2 2 32,1-3 1,-13 6 0,-3-2 0,-6 2 0,-3 3-272,-2 2 0,-2 0-99,-2 5 1,1-2-1043,-1 2 936,1 3 524,5-10 1,7 10 0,7-4-1</inkml:trace>
  <inkml:trace contextRef="#ctx0" brushRef="#br0" timeOffset="172">25948 13044 7821,'-4'13'373,"0"0"0,0 0-211,4-1 0,0 1 684,0 0 0,1 0 1,2-1 0,1 1 0,5-4-738,-5-1 0,6-5 1,-2 1-1,4-2-68,0-2 0,1 0-178,0 0 1,0-8-269,-1-4 324,1-7 1,-2-6 0,-2-2 0,-5-1 0,-2-2-334,-2 1 609,-6 8 0,-1-1 0,-6 5 0,-1 2 1,-3 5 230,-4 6 1,-3 3-671,-2 1 0,1 0-12,-1 0 0,5 5 1,1 5-1,2 5-652,2 2 1,7 0 133,5-5 0,4 0-99,4-4 873,4-2 0,55-12 0,-24 3 0,-1-1 0</inkml:trace>
  <inkml:trace contextRef="#ctx0" brushRef="#br0" timeOffset="173">26497 12381 7821,'5'-18'0,"-2"4"0,6-3 0,1 2 0,1 4 0,2 3 0,-1 3 471,1 4 0,0 8 0,-2 4 1,-1 6 1689,-1 3 1,-2 7-581,1 7-1356,-2 3 0,-2 3 0,0 2 0,-1 5 0,-1 4 481,-2 4-855,-6-2 0,-1 9 0,-7-3 0,-3 4 0,-6 1-2944,-5-1 2396,1-10 1,-4-4 0,4-12-1,-2-3 697,0-4 0,-35-20 0,-4-6 0</inkml:trace>
  <inkml:trace contextRef="#ctx0" brushRef="#br0" timeOffset="174">27058 11897 7863,'0'-13'-358,"0"0"-861,0 0 1526,0 1 0,0 3 0,0 1 0,1-1 457,3 2-663,-2 1 0,9 5 1,-2-2 214,2-1-230,2-6 1,-5 9-1,1-4 1,2 3-1,3-1 1,3-2-1,-1 1 35,-2-1 0,3 3 0,1-2 0,1 1-58,-1-1 0,3 2 1,-4-2-1,-1 3 34,-2 1 1,3 0 0,0 0 0,-1 0 62,-2 0 1,-6 0-25,1 0-51,-6 0 1,4 0 0,-4 1-1,1 3 1,-1 5 98,-2 2 1,-1 2-1,0 1 1,0 2 45,0 1 1,-4 5-94,0 0 1,-2 3-36,2 5 1,2-2-1,-2 6 1,1 3 109,-1 4 1,3 4-70,-4 6 0,4 2-100,1 2 1,0-1 0,0 5 0,1 2-63,4 2 1,0 0 53,4 1 1,2 0-1405,-2 0 1375,2 0 1,-3-2 0,1-1 0,1-3 0,0-1-176,-2-4 0,2-4-40,-6-3 1,1-5 251,-5 2-43,0-3 0,0-8 1,-2-2-1,-1-5 0,-2-2 10,-2-2 0,-2-5-1,-4 1 1,-1-7 25,-3-2-3,3 1 0,-6-2 0,3-3 1,-4-2-1,-3-2 783,-2 0 1,1 0-727,-1 0 1,-3 0 316,-1 0-392,-6 0 0,8-2 1,-4-1-1,0-1 1,4 1-289,1 2 1,2-1-227,-1-2 0,6 3-873,3-4-312,3 4 1685,7-5 0,24-18 0,11-10 0</inkml:trace>
  <inkml:trace contextRef="#ctx0" brushRef="#br0" timeOffset="175">15467 16347 7849,'0'-13'15,"-4"0"1,-1 1-1,3-1 1,-1 1-1,0 3 191,-1 0 648,-1 6 0,5-5 1,0 8 97,0 5-828,0 11 0,0 4 0,0 7 0,0 2 0,0 5 497,0 3-530,0 2 1,0-5-1,0-2 1,2 1-1,1-2-518,1 0 323,6-1 0,-3-6 0,6-3 0,1-4 1,3-4-1,3-5 0,1-3-366,0-4 0,0-8 232,5-6 192,-1-5 1,1-9 0,-1-1 0,1-5-1,-2-2-537,-3-5 594,-2-1 1,-2-2-1,0 2 1,-3 3-1,-4 5 324,-6 6 0,-3 5-167,-1 9 1,0 7 703,0 6 0,-1 7-338,-3 10 0,1 3-95,-6 6-464,7-1 0,-8 2 1,5 2-1,3 0 1,-1 0-597,-1-2 1,2-1-950,-2 4 1099,2-3 0,2 4 0,0-5 1,2-2-1,2-1-972,5-2 1,-1-6 1442,5 2 0,-3-4 0,7-4 0,37-21 0,8-9 0</inkml:trace>
  <inkml:trace contextRef="#ctx0" brushRef="#br0" timeOffset="176">16181 16768 7849,'0'-8'897,"0"3"1,0 3 457,0-2-935,0 3 0,-1-5 1,-4 6 59,-3 0 1,-5 1-150,-4 4-216,3 2 0,-9 7 0,5 3 0,-1 4 1,1 3-1,2 0 0,4-1 105,3-2 0,-1 1-316,6 3 0,1-4 1,7-1-1,5-3-40,2-5 0,8-1-391,2-7 1,4 0 0,4-4 0,2-1-2137,2-3 2663,1-3 0,5-16 0,5-7 0,4-1 0,-1 0 0</inkml:trace>
  <inkml:trace contextRef="#ctx0" brushRef="#br0" timeOffset="177">17367 16334 7836,'0'-13'-1083,"1"2"1076,4 2 1,-3 2 0,7 5 117,1-3 1,-3 1 0,1 4 15,2 0-274,2 0 78,0 0 1,1 1-1,0 2 1,0 2 68,-1-3 0,35 5 0,8 1 0</inkml:trace>
  <inkml:trace contextRef="#ctx0" brushRef="#br0" timeOffset="178">17431 16385 7836,'-6'-8'610,"-1"-1"52,0-1 0,1 3 1,8 0-1,2 1 1,6 3-387,5 2 0,5 0 0,6-2 0,1-1-516,2 1 1,0 1-454,5 2 487,-6-5 0,7 3 0,-3-2 1,-1 3-1,-2 1 0,-4 0 0,-7 0-3067,-4 0 3273,-7 0 0,-58 39 0,16-14 0,-1 0 0</inkml:trace>
  <inkml:trace contextRef="#ctx0" brushRef="#br0" timeOffset="179">17380 16602 7836,'-13'0'0,"0"0"1238,0 0-273,6 0 0,-1 1 1,8 2 262,5 1 0,11 5-1022,5-5-378,3 0 0,3-4 0,3 0 0,4 0 1,4 0-1,3-1 0,2-2 172,-2-1 0,9-20 0,8-7 0,3-1 0,1 0 0</inkml:trace>
  <inkml:trace contextRef="#ctx0" brushRef="#br0" timeOffset="180">20465 15773 7810,'0'-20'171,"5"-3"0,-1 6 0,0 2 650,2 1 1,-5 4 0,3 6-1,-2 8 29,-2 6 0,-6 8-715,-2 3 0,-4 8 0,0 3 0,-1 4 26,0 3 1,0 3 66,1-4-214,-1 0 1,4 0-1,2 1 1,2-3 0,2-2 168,1-4-113,2-9 0,7 1 0,5-8 0,5-4 0,3-3 0,4-4 0,3-2 20,2-1 1,7-1 0,-2-4 0,3-3-255,1-3 0,-4-2-1129,0 0 853,0 0 1,3 1 0,-3 0 0,-6 4 0,-5 3-1322,-6 4 0,-3 1 1761,-1 0 0,-29 17 0,-7 4 0</inkml:trace>
  <inkml:trace contextRef="#ctx0" brushRef="#br0" timeOffset="181">19968 16551 7810,'-31'0'0,"-2"0"0,-5 0 171,5 0 1,-2 0 0,5 0 0,3 0 0,5 0 1876,5 0-1705,8 0 0,1 0 0,8 0 0,7 0 565,7 0-833,17 0 1,9 0 0,14-2-1,5 0 1,11-4 0,-32 3-1,1-1 1,5-1 0,0 0-38,4-1 1,1 1 0,-2-2 0,1 1-77,4-1 0,2 1 0,-1 0 0,2-1 0,3 1 0,3 0 0,1 0 0,0 0-610,3 2 0,1 0 0,-5-1 0,-1 0 531,0 2 0,-1 2 0,-3-2 0,-2 0 0,-6 1 0,0 1 0,-3-1 0,-1 0-280,-2 0 1,-2 1-1,21 0 59,-10 1 1,-15 0 90,-11 0 1,-6 1 0,-12 2-201,-7 1 0,-7 5-49,-10-5 1,-3 6 495,-6-2 0,1 4 0,-1 0 0</inkml:trace>
  <inkml:trace contextRef="#ctx0" brushRef="#br0" timeOffset="182">20083 17265 7810,'-21'-13'0,"-1"0"0,0-1-33,-2-3 0,2 2-205,1-7 419,11 7 1,-1-8 0,11 6 0,0 0 0,3 0 2049,5 0-2018,1 0 1,15 4-1,-3 1 1,4-1 0,4 2-1,1 1 1,-2 3 400,-1 1 0,-3 2-372,-3 4-153,-2 0 0,-8 5 1,-3 5-1,-3 6 0,-5 5-65,-5 3-136,-2 2 0,-11 5 0,-5 3 1,-4 3-1,-2-1-329,0-2 438,2 3 0,2-10 0,1 3 0,2-5 1,7-3 86,5-5 0,4-3 0,9-3 190,6-2 1,5-4-388,11-5 1,6-1-650,3-3 342,3 2 1,3-9 0,1 2-1,3-2 1,1-3-1042,4-3 0,0 1 923,2-5 0,-1 1-1137,-4-1 1675,4-3 0,-7 0 0,-1-6 0,-1 0 0,-8 5 0,1-3 0,1-6 0,-1-6 0</inkml:trace>
  <inkml:trace contextRef="#ctx0" brushRef="#br0" timeOffset="183">20797 16959 7810,'0'-13'0,"0"0"0,-2 5 769,-2-1 1,3 5 40,-3-4-336,-4 5 0,6-1 0,-5 8 0,1 4 344,3 4 0,-3 6-591,2 3 0,-2 8 17,2 0-216,3 7 0,-5-4 0,6 5 0,0-1 0,0-2 39,0 1 1,6-2 44,2 1 0,4-10-1130,0 1 705,1-2 1,6-8 0,2-2-1,1-3 1,1-3-1010,-2-3 0,1-8 401,3-4 1,1-9 282,-1-5-196,1-2 645,-7-1 1,6-29 0,-6-7 0</inkml:trace>
  <inkml:trace contextRef="#ctx0" brushRef="#br0" timeOffset="184">20861 16972 7810,'-19'-9'0,"-2"1"0,1-1 0,-1-4 0,10 2 825,-2 2 1,10 2 0,3 5-9,7-3 1,4 1-768,2 4 0,6 0-386,2 0 0,9 0 0,2 0 0,2 0-145,0 0 0,-4 0-1238,4 0 1719,0 0 0,15 6 0,4 1 0</inkml:trace>
  <inkml:trace contextRef="#ctx0" brushRef="#br0" timeOffset="185">20873 17086 7810,'-12'-1'533,"-1"-3"690,0 2-634,6-3 0,1 6 0,9 3-307,6 5 0,1-2-380,11 1 0,0-3 0,6 2 1,3-2-495,4-2 0,-2-1-527,2-2 1,0 0 1118,5 0 0,18-24 0,9-9 0,-18 9 0,0 1 0,0-1 0</inkml:trace>
  <inkml:trace contextRef="#ctx0" brushRef="#br0" timeOffset="186">21511 16908 7810,'0'-7'1618,"-6"1"1,3 6-1126,-5 0 1,5 7-269,-1 6 1,-3 4 0,0 6 0,-2-1-69,1 5 0,3-1-114,-3 3 1,1 3 0,-3-3-1,3-2 11,1-4 0,-2 1-215,3-3 1,-3-2-1037,4-2 1062,-1-9 1,7-9 0,1-12-1,4-7-43,4-4 0,-1-7 108,7-3 0,1-7-59,-1-2 154,6 1 0,-9 4 1,5-1-1,-2 3 1,-2 1 613,-3 6 0,0 9 67,-3 7 1,-2 2-180,1 7-297,-5-1 0,4 12 0,-4 5 0,1 5 0,1 4 222,0 6 1,-3-2-286,2 5 1,2 1 157,-2-1-1098,6 6 1,-9-10 0,5 4 0,-2-3-1,0-1-361,-1-1 1,0 1-769,1-1 1902,-2-5 0,3-24 0,-5-12 0</inkml:trace>
  <inkml:trace contextRef="#ctx0" brushRef="#br0" timeOffset="187">21460 17163 7810,'-13'0'0,"0"0"473,1 0 1,3-4 902,1-1 0,5 0-936,-1 0 0,8 4-500,4-3 1,11 2-167,6 2 1,6-5 0,9-2 0,1-2 225,2 1 0,11-13 0,8-7 0,3-3 0,0 0 0</inkml:trace>
  <inkml:trace contextRef="#ctx0" brushRef="#br0" timeOffset="188">22085 15531 7845,'0'-19'17,"0"4"1,0-5-1,0 0 1,0 0-1,0-1 793,0 1-522,-6 2 0,3 6 1,-5 2-1,-2 3 1,-2 2-1,0 3 0,-2 5 1653,-3 6-1730,-3 8 0,-2 8 0,1 9 1,-1 4-1,-1 5 586,2 4-708,-3 2 1,5 6 0,-2 1 0,5-1-1,5 0-483,2 1 206,7-1 1,-3-4 0,11-3 0,7-4 0,7-7-1527,4-5 1260,7-8 1,1-2 0,8-10 0,3-5 0,5-4-2112,6-3 2565,4-11 0,-13-14 0,6-11 0,2-2 0,3-6 0,1 0 0,0 0 0</inkml:trace>
  <inkml:trace contextRef="#ctx0" brushRef="#br0" timeOffset="189">22735 15658 7845,'-20'-7'0,"3"3"0,3 2 0,1 2 0,5 2 666,-1 2 0,6 9 1,-2 8-1,1 5-143,-1 3 1,1 0-616,4 5 0,0 0 0,0 4 0,0-1-418,0-3 0,0-3 324,0-5 0,0-7-53,0-2 308,0-2 0,0-10 1,0-6 97,0-11 0,-1-6-33,-4-7 0,3-2 0,-6-3 0,3-6 367,2-5 1,2 0-188,1-6 0,0 6 112,0-1-244,0 2 0,1 2 0,3 1 0,5 3 0,2 6 202,2 5 1,1 5-304,3 5 1,3 6-242,5 3 0,1 2 0,-1 2 1,1 0-1318,-1 0 1,1 6 26,-1 2 0,-1 4 1450,-2 0 0,-10 30 0,-6 6 0</inkml:trace>
  <inkml:trace contextRef="#ctx0" brushRef="#br0" timeOffset="190">22697 15837 7845,'-13'-2'0,"0"-2"0,5 3 150,-1-4 1,5 0 108,-4 0 1,6 1 0,4 4 599,9 0 1,4 0-1170,11 0 1,2 0-1,11 0 1,0 0-2169,4 0 2478,2-5 0,8-1 0,7-1 0,5-3 0,-1 0 0</inkml:trace>
  <inkml:trace contextRef="#ctx0" brushRef="#br0" timeOffset="191">23169 15849 7845,'-13'18'0,"0"-1"0,0 1 0,1-1 0,0-1 421,4 5 0,-2-1 221,6 1 1,-1-3 0,5-4 0,2 2 19,2 1 0,3-4-450,6-5 1,1-5-108,3 1 1,-1-2 0,5-2 0,0 0-37,-1 0 0,3-7-56,-6-6 0,1-1-17,-1-7 15,-8 5 1,6-8-1,-11 4 1,-1-1 0,-1 1 144,-2 2 1,-6 1-142,-3 4 0,-2 1-242,-2 4-32,-5-3 1,4 9 0,-5-2 0,2 2 0,0 2-1449,2 0 0,1 6 1707,1 3 0,17 30 0,5 10 0</inkml:trace>
  <inkml:trace contextRef="#ctx0" brushRef="#br0" timeOffset="192">23462 15913 7845,'-6'-12'2466,"5"-1"-1613,-3 0-663,2 6 1,4 0-1,2 4 1,4-1-701,4 1 1,6 1-792,3 2 0,9 0 1301,4 0 0,22-6 0,10-5 0,-18 4 0,0 0 0,0 0 0</inkml:trace>
  <inkml:trace contextRef="#ctx0" brushRef="#br0" timeOffset="193">24099 15607 7845,'-12'-5'0,"-1"-4"0,0 2 0,0-2 0,1 7 805,5-4 0,-3 12 0,5 4 0,3 5 1,0 8 35,2 5 1,0 0-1,0 6 1,2 2-475,2 1 0,-1 1-461,5 0 0,-4 1-80,5-1 1,-1-4 0,5-3 0,-2-3-255,-2-4 1,2-8 15,-2-3 0,-2-6-5,1-7 349,-5 0 0,3-7 0,-6-7 1,0-11-1,0-7-32,0-5 1,-2-7 336,-2-3 0,1-2-75,-5-2-147,-1 0 1,2-5 0,2 1 0,0 1 0,1 3 273,1 5 0,2 6-167,1 6 0,1 11 52,4 2 1,6 7-1,7 4 1,2 3-3,3 1 1,1 3-212,1 8 1,1-3 164,-1 7-185,-5 5 0,3 2 0,-6 4 0,-3-1 0,-4 1-166,-6 3 1,-4 1-271,-4 1 1,-9 1 222,-8-1 1,-5 5 0,-2 0-1,-3 0-647,-2 1 1,-1-4-35,-4 3 1,6-4 399,2 0 0,7-5 553,2 0 0,45-22 0,7-2 0</inkml:trace>
  <inkml:trace contextRef="#ctx0" brushRef="#br0" timeOffset="194">24393 15939 7845,'-6'7'2883,"5"4"-2273,-5-4 1,6 2-317,0-1 1,1-5 0,2 3-1,3-2 101,1 0 0,1 1-364,5-5 1,-1-2 71,-4-2-66,3-3 1,-4-6-1,5-1 1,-2-2-1,-3-1 179,-2 2-89,0 1 0,-5 1 1,0 0-1,-2 0 1,-2 2 148,-4 2 1,-4-1-177,-1 6 0,1 0-457,-1 4 0,0 0 0,2 1 0,1 2 357,1 1 0,12 29 0,-1 3 0</inkml:trace>
  <inkml:trace contextRef="#ctx0" brushRef="#br0" timeOffset="195">24979 15237 7845,'0'-12'1234,"0"-1"1234,0 0-1965,0 0 0,2 6 0,2 3 0,4 4 0,4 6 1185,0 7-1442,1 5 1,4 9-1,0 4 1,-1 7 0,-2 9 165,-1 7 0,-6 0 0,-3 7 0,-4 2-552,-4 4 1,-4-28-1,-3 1-258,-2 1 0,-3-1 93,-4 0 1,-1 1 0,-2 2 0,-3 0 0,-2-2 0,-3-2 0,-3-1 0,-2-1 0,-2-2-1,-1-1-2045,-3 0 0,-1-3 2350,-1-4 0,0-1 0,-2 2 0,0-1 0,0-4 0,0-2 0,0 0 0,-1-1 0</inkml:trace>
  <inkml:trace contextRef="#ctx0" brushRef="#br0" timeOffset="196">14472 15837 7851,'6'-37'2,"3"3"1,2 4-36,2 3 1,-5 3 702,1 3 0,-7 7 304,3 5 0,-4 8-820,-1 1 1,-1 7-8,-4 10 1,4-2 202,-3 7-263,-3 5 0,5 7 0,-2 10 0,3 5 0,-1 8 0,-1 4 0,-1 7 17,3-32 1,-1 1 0,1 4-1,1 2 1,0 6 0,0 3-1,0 4 1,0 1 12,0 4 1,0 1 0,0 5-1,0 2 1,0-20 0,0 0-1,0 1 1,0-1 0,0 1 0,0-1-130,0 1 1,0 0-1,0-1 1,0 19 0,0-1-1,0-3 1,0-1 0,0-5-1,0-2 166,0-4 1,0 0-1,-1-3 1,0 0-881,-1 0 1,0 0 712,2-6 0,-1 0 0,-2 1 0,0-1 0,3 29 0,0-5 0,0-6 1,0-9-1,2-8-939,2-10 1,3-11-50,6-6 1,-1-5 0,1-3-302,0-5 1,-2-11 1301,-2-10 0,2-3 0,-4-11 0</inkml:trace>
  <inkml:trace contextRef="#ctx0" brushRef="#br0" timeOffset="197">14345 15684 7861,'1'-23'0,"2"-2"0,3-1-43,1 3 0,3 1 0,7 6 1,5 3-557,7 3 0,9 8 711,9-3 1,14 0-1,10-1 1,-31 3 0,2-1 10,4-1 0,1 0 0,3 1 0,1 1-1690,2-1 1,0-1 1551,1 1 1,1 0-1,5-2 1,1-1-1,1 1 1,0-1 0,2 1-1,1 0 1,2-1-1,-1 1 1,1 0-1,0-1 1,0 1 0,2-1 2,0 1 0,0 0 0,-20 1 1,-1 0-1,1 1 0,3-2 0,1 1 1,0 0-1,0-1 0,0 1 1,1-1-5,-1 1 1,-1 0 0,1-1 0,1 0 0,-1 0 0,0 0 0,4 0 0,-1 0 0,2 0 0,0-1 0,2 1-1,0 0 149,3 0 0,1 0 0,-1 0 0,-2-1 0,0-1 0,1 1-26,3 2 1,0-1-1,1 0-78,-1-1 0,0-1 1,0 1-1,3 1 0,0 1 1,0 0-1,3-1 0,1-1 1,0 0-1,-17 2 0,0 0 1,0 0-1,0 1 0,1-1 1,-1 0-1,1 1 1,-1-1-1,0 0 0,0 1 1,-1-1-1,1 1 0,-1 0 1,1 0-1,-1 0 0,1 0 4,0 0 1,0 1-1,0-1 1,-1 1-1,1 0 1,0 0-1,0 0 1,0 1-131,1-1 1,1 1-1,0 0 1,-2 0-1,16-2 1,-2 0 0,1 1-1,0 0 1,-1 1-1,0 0 1,-1-1 0,0 0-1,0 0 74,0 0 0,-1 0 0,1 1 0,0 0 0,1 1 0,-1-1-253,2 0 1,0-1 0,-1 0 0,-3 1 0,-1-1-1,1 1 294,0-1 0,1 0 0,-1 0 0,0 0 0,-1-1 0,1 0 0,2 1 0,0 1 0,0 0 0,1-1 0,-1 0 0,1 0 77,0 1 1,1-1 0,-1 0-1,-2 0 1,0 1 0,0-2-62,1 0 0,0 0 0,0 0 0,0 1 0,-1 0 1,1 0-24,1 0 1,1 0-1,-1 1 1,0-1-1,0 1 1,0 0-1,0-2 1,1 1-1,-1 0 1,-1 0 0,0 1-1,-1 0 3,-2 0 0,-1 0 0,1 0 0,-1-1 1,-1-1-1,1 1-48,1 0 1,0 0 0,1 1 0,-2-1 0,0 1 0,0-1 0,0 1 0,0-1-1,0 0 1,-3 0 0,-1 0 0,0-1-20,-3 0 1,0 0 0,-1 1 0,-2 0 0,0 0-1,-1 0 44,0 0 0,-1 1 0,1-1 0,-1 0 0,1 0 0,-1 0 31,-2-1 0,0-1 1,-1 1-1,19 0 1,0 1-1,-3 0 1,0 1-1,-2-1 1,-1 1 187,-1 0 1,0 0-1,-3 0 1,1 0-106,1 2 0,-1 0 0,-6 0 0,-1 0 52,-3 0 1,0 0-1,-3 0 1,0 0-1,-2 0 1,0 0-1,-1 0 1,0 0-9,0 0 0,-1 0 0,28 4-141,-2 0 0,-12 5-50,-1-5 1,-9 5-1,-8-4 1,-8 1 1712,-8 0-1580,-3 4 0,-8-8 432,-2 7 0,-4-5 0,-6 3 0,-2 0-115,-1 0 1,-6 3 694,1 7 0,-2 3-603,-2 6-409,1-1 1,-1 6 0,-1 5 0,-2 5 0,-1 6 85,2 2 1,-1 4-165,-1 2 0,3 4-41,-3 9 0,3 2 1,7-33-1,1 1 0,0-1 1,-1 1-70,0 1 0,1 0 1,2 4-1,0 2 15,-1 1 1,1 1 0,2-1 0,0 0 0,-1 5 0,-1 0 0,1 0 0,0 0 201,2 2 1,0-1 0,0 3 0,0 1-333,1 3 1,0 1 0,0-5 0,0 0 252,0 1 0,0-1 4,0-3 0,0 1 1,0 0-1,0 0 1,0 1-1,0 0 0,0-1 1,0 0-1,1-1 1,0-1 110,1-2 0,0-1 0,-2-3 0,1 0-194,1-2 0,0-1 1,-1 2-1,0-1 22,-1-3 0,0 0 31,0-2 1,0-1-1,-4 31 1,-2-8-1,-1-5 1,-3-2-396,-1-2 1,-4-7-989,-2-6 1,-2-6 620,-7-6 1,-2-6 0,-5-3 746,-5-3 0,-5-3 0,1-2 0,-5-5 0,-2-3 0</inkml:trace>
  <inkml:trace contextRef="#ctx0" brushRef="#br0" timeOffset="198">14485 18247 7775,'-13'0'-605,"5"-5"743,-1 1 0,12-1 1,3 2-1,9-2 484,11 3-597,5 0 0,13-2 0,3 0 0,4-1 0,5 1 0,8-1 0,-28 1 0,1 0-2,2-1 1,1 1-1,-1 0 1,1 0 14,3 0 0,-1 0 1,1 0-1,-1-1 1,3 0-1,1-1 1,0 1-1,1 0-356,2 1 0,0 0 0,-1 0 0,0-1 437,1-1 0,0-1-108,0 4 0,0-1 0,2-1 0,1 0 0,2 2 0,0 1 1,2-1-1,0 0 0,2 0 0,0-1 0,0 1 0,0 0 1,2 0-1,-1 1 15,1 0 0,1 1 0,1-2 0,2 0 11,4 1 1,0 0-67,-6 0 0,1 0 0,6 0 0,0-1 0,-5 1 0,-1 0 0,2 0 0,1 0 0,1 0 0,1 0-23,1 0 0,-1-1 0,0-1 0,-1 0 0,1 1 0,0 0 0,1 0 1,-1-1 39,1-1 1,1 0-1,-22 3 1,1 0 0,0-1-162,1 0 1,-1 0 0,1 1 0,-1 0 0,-1 1 0,1-1 191,-1 0 1,0-1 0,0 0 0,24 1 0,-1 0 0,1-2 0,0 1 0,-24 0 0,1 2 0,-1-1 14,2 1 0,-1 0 0,0 0 1,22 0-1,1-1 62,0 0 0,0 0 0,-1 1 1,0 1 29,-1-3 1,0 1-106,-21 2 0,-1-1 0,1 1 0,1-1 0,-1-1 0,1 1 0,0-1 0,0 1 0,0-1 0,23 1 0,-1 0 0,-1 0 0,1 0 39,-1 1 1,1 0-1,-22 0 1,0 0-1,0 0-122,0 0 0,-1 0 0,1 0 38,-1 0 0,-1 0 1,1 0-1,0 0 1,-1 0-1,1 0 0,21 0 1,0 0-1,1 0 1,0 0-1,1 0 0,0 0-71,-22 0 0,-1 0 0,1 0 0,22 0 0,0 0-11,-2 0 1,1 0 82,-23 0 1,1 0 0,0 0-1,17 0 1,-1 0 0,6 0 0,0-1-1,-1 0 1,0-1 0,0 0-1,-1 0 28,-1 0 0,-1 1 1,-2-2-1,0 0 123,-1 1 1,0 0-86,2 0 0,1 0 1,-1 0-1,1-1 0,1 1 1,0 0-1,-2 1 0,0-1 1,-2 1-1,1 1 77,-2 0 0,1 0 0,2-2 0,1 0-43,1 0 0,0-1-92,-1 1 0,0 0 1,-1 2-1,-1 0 0,-2 0 1,-1 0-1,0 0 1,-1 0-1,1 0 0,1 0-110,0 0 1,0 0 0,-2-2-1,0 0 11,-1 0 1,-1 0 83,-4-3 1,0 0 0,1 3-1,0 1 1,-2-2 0,0-1 0,-1 0-1,0 1 1,-1 0 0,0 0-22,-4 1 1,0-2 0,-2 0 0,0-2 115,-1 2 0,-1 0-31,1 1 1,0 0-1,-1-2 1,-1-1-1,0 2 1,-1-1-1,-1 1 1,-1-1 0,-1 0-1,0 0-28,0 0 0,-1 1 1,-2 2-1,0 0 191,0-2 1,0-1-56,31-3 1,-4 1 0,-7 1 0,-4 2 0,-2-2 261,-4-1 1,-3 4-124,-9-1-154,-3 3 0,-7 1 0,-3 0 1,-4-2-1,-2-1 1436,-3-1-1275,-5 0-474,-1 4-1622,-6 0 2028,0 0-913,0 6 1,0-4 692,0 7 0,6-12 0,1 2 0</inkml:trace>
  <inkml:trace contextRef="#ctx0" brushRef="#br0" timeOffset="199">27708 17724 7775,'-13'-6'0,"0"5"-272,1-3 1,-8-2 271,-6 2 0,-21-6 0,-10-2 0,-9 2 0,1-1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5:10:42.558"/>
    </inkml:context>
    <inkml:brush xml:id="br0">
      <inkml:brushProperty name="width" value="0.09071" units="cm"/>
      <inkml:brushProperty name="height" value="0.09071" units="cm"/>
      <inkml:brushProperty name="color" value="#FF0000"/>
    </inkml:brush>
  </inkml:definitions>
  <inkml:trace contextRef="#ctx0" brushRef="#br0">6146 1454 8050,'0'-13'-30,"0"-4"0,-1 0 0,-2 1 418,-2 2 1,0 7-1,2 6 1,-1 8 0,-1 10-211,0 5 0,3 5 1,-2 2-1,1 2 39,-1 1 1,3-2 47,-4 4-274,4-6 1,1 8 0,1-6-1,4-3 1,2-3 0,1-5-1,2 0-16,4-4 1,0-2 0,6-4 0,0-5-31,0-3 0,5-6 0,5-5 0,0-7-101,1-9 1,-4-5-2,3-7 118,-3 0 1,-3-5-1,-1-1 1,-4 0-1,0 0 109,-4 3 12,-6 2 0,-3 2 0,-6 4 0,0 8 491,0 6 0,-2 11 1,-2 6-108,-5 9 0,-2 3-290,-2 12 1,1 0-264,-1 8 104,6-3 1,-3 10-1,4-3 1,0 1 0,1 1-218,2-2 1,2-2-30,1 2 0,0-1-201,0-3 0,1-4 1,3 3-1,6-5-665,6-3 0,-1-5 105,7 1 990,-7-3 0,49-24 0,5-6 0</inkml:trace>
  <inkml:trace contextRef="#ctx0" brushRef="#br0" timeOffset="1">6886 1811 8056,'-9'-5'0,"1"1"0,3-4 0,-3 3 559,5 1 0,-3 6 0,6 3 1,0 8 172,0 7 0,0 4-687,0 1 1,0 2 0,0 2-1,0 2-452,0 1 1,0-3-717,0 0 889,0 4 1,2-6 0,1 1 0,2-5 0,1-6 233,0-3 0,9-24 0,-1-5 0</inkml:trace>
  <inkml:trace contextRef="#ctx0" brushRef="#br0" timeOffset="2">6771 1925 8056,'-6'-18'0,"3"4"24,-5-3 1,5 3 0,0 1 0,5 0 270,2 0 1,7 1 380,2-1 1,5 4 0,9 2 0,3 2-30,4 2 1,-1 1-541,1 2 0,-6 6 0,2 3 1,-3 3-237,-2 5 1,-7 3-46,-5 6 0,-6-1 1,-7 1-1,0 1-281,0 2 0,-10 0 206,-2 5 1,-10-6 116,1 2 0,-3-3 0,-1-3 0,-1-3-66,1-4 1,-1-3-120,1-1 1,3-5 13,1 1-383,5-6 1,-2 2 685,5-5 0,12-22 0,2-7 0</inkml:trace>
  <inkml:trace contextRef="#ctx0" brushRef="#br0" timeOffset="3">7600 1530 8074,'0'-8'15,"0"-1"-1,0-1 236,5 5 1,-2-5 0,6 4 0,2 0-1,5-1 1,5 2 0,4-3 303,5 1 0,-2 3-638,6-4 1,-4 5-1,3-1 1,-2 2-858,-3 2 0,-7 0 941,-4 0 0,-31 28 0,-8 8 0</inkml:trace>
  <inkml:trace contextRef="#ctx0" brushRef="#br0" timeOffset="4">7625 1734 8074,'-13'0'645,"1"0"1518,5 0-1859,1 0 1,9 0-1,5 0 1,9 0-212,6 0 1,4 0-1,3 0 1,4 0-1506,2 0 1412,3 0 0,8-14 0,6-6 0,5-1 0,0 0 0</inkml:trace>
  <inkml:trace contextRef="#ctx0" brushRef="#br0" timeOffset="5">10443 1097 8673,'7'-2'558,"-1"-1"1,-2-2 129,0-2-568,1 4 1,-4-7-1,2 4 1,1-1 0,-1-3-1,-3-1 308,-4-2-457,-3 0 1,-6 5 0,-1-1 0,-2 1-1,-4 1 1,-2 2 0,-7 4-15,-2 1 1,-3 3-1,-6 5 1,-1 9-116,-1 6 0,-5 8 113,5 3 28,5-3 1,7 6-1,9-3 1,5 2 0,6-1-1,7-4 1,6-4-163,6-7 191,8-4 0,-2-5 0,8-3 1,2-3-1,4-4 0,1-2 1,-1-5 157,1-7 0,5-5 1,-2-9-1,0-3-16,-4-4 0,1-4-69,-4-5 0,2-2 0,-10-6 0,-1-1 240,-4-4 0,-9 3 116,1-7-401,-4 6 0,-7-1 0,-2 10 0,-5 6 1,-2 10-26,-2 6 1,-5 6-197,5 8 0,-4 4 0,4 5 0,0 0-804,-1 0 0,3 5 325,-2 4 0,8 8-16,0 4 231,6 3 1,-2 2 0,6 1 444,3 2 0,18-2 0,9 2 0,3 4 0,1 0 0</inkml:trace>
  <inkml:trace contextRef="#ctx0" brushRef="#br0" timeOffset="6">10877 714 8152,'0'-18'-106,"0"3"0,0-2 596,0 3 1,0 2 994,0-1-1430,0 6 0,0 2 1,0 11-1,-2 5 75,-2 5 1,1 8 0,-5 2-1,-2 6 12,-2 5 0,4 1 1,1 1-1,1-1-109,3 0 1,2 2 0,1-1-1,0 1 5,0-3 0,7-7 14,6-1-22,-1-7 1,13 0 0,-6-6 0,3-5 0,0-5-30,5-5 1,-1-6 0,3-5 0,0-6-27,1-5 1,-4-5 63,4-3 0,-7-4 1,-3-5-1,0 0-13,-1-1 0,-3 1-24,1 0 0,-7 0 66,-2-1 1,-5 2 0,1 3-1,-2 6-166,-2 5 0,-2 5 65,-2 5 0,1 2-726,-5 2-130,5 4 0,-8 5-331,2 0 1,4 5 1219,0 4 0,4 19 0,1 6 0</inkml:trace>
  <inkml:trace contextRef="#ctx0" brushRef="#br0" timeOffset="7">11119 701 8207,'-13'-12'0,"2"-1"0,1 1-567,1 4 1,7 1 1298,-3 3 0,10 2-529,3-2 0,3 3 0,4 1 0,0 0-717,2 0 1,4 0-603,-4 0 1116,6 5 0,8-3 0,9 3 0</inkml:trace>
  <inkml:trace contextRef="#ctx0" brushRef="#br0" timeOffset="8">10660 727 8207,'-13'-13'0,"0"0"0,6 1 51,3-1 0,3 4 0,2 2 0,5 0 249,6 0 1,8 4 0,10-1 0,5 3-527,7 1 1,1 0 0,6 1 225,-3 3 0,24 15 0,-31-6 0,1 1 0</inkml:trace>
  <inkml:trace contextRef="#ctx0" brushRef="#br0" timeOffset="9">9499 1772 8207,'-12'0'-391,"0"-1"1,2-2 1122,2-1 1,7 0-16,1 4-562,11 0 1,10 0 0,9 0 0,5 0 0,8-2 713,8-2-834,11-3 0,-26 1 0,2-1 0,4 1 0,1-1 0,4 0 0,2 0 0,6 0 0,1-1 0,5-1 0,2-1 0,4 1 0,1 0-212,0 0 1,1-1 0,2 0 0,0-1 0,1 2 0,-1 0 0,0 0 0,0-1 99,0 1 0,0 0 1,-10 0-1,-1-1 1,2 3-1,-2-1 0,-4-1 1,-1 1-94,-4 0 1,-2 0-1,-3 3 1,-1 0 0,-5 1-1,-2 0 1,30-5 111,-13 2 1,-9-4 0,-14 4 0,-5-2 214,-4 1 1,-12 5 539,2-1-195,-9-3 1,0 5 376,-8-2-968,3 3 1,-6 1 0,2 0-493,-3 0 0,-2 1 0,1 3 581,5 5 0,-3 19 0,0 6 0</inkml:trace>
  <inkml:trace contextRef="#ctx0" brushRef="#br0" timeOffset="10">10392 2397 8047,'-8'0'771,"-1"0"0,6 2-488,-1 2 1,3-1 201,1 5-285,0-5 1,1 3 192,3-6-365,-2 0 0,3-2 0,-5-2 1,0-4-1,0-4 0,0-1 0,-1-1 31,-3-3 0,-5 3 1,-6-3-1,-4 3-47,-1 1 1,-1 2-1,-6 2 1,-1 5-41,-2 3 0,-5 6 0,1 5 0,-2 6 41,2 5 0,3 7 1,7 4-1,3-1-299,4 0 0,4 3-48,4-4 182,4-1 1,6-4 0,3-4 0,6-6 0,6-3-78,5-4 311,-2-5 0,9 1 0,-1-9 0,4-8 0,3-7 284,-1-4 1,2-2 0,-7 0 0,-2-4 233,-3-4 1,-8-3-263,2-1 1,-4-5-187,-5 1 0,-2-5 1,-7 4-1,-4 2-111,-3 2 0,-3 10-62,-2 4 0,-4 8-422,0 0-86,0 3 1,4 5-1,0 2-1613,1 1 1425,4 8 0,3 6-1182,5 9 1899,5-3 0,37 39 0,-15-25 0,1-1 0</inkml:trace>
  <inkml:trace contextRef="#ctx0" brushRef="#br0" timeOffset="11">10800 2129 8173,'0'-12'164,"0"-1"0,0 0 526,0 0 1029,0 6-1253,0 2 1,0 16-282,0 6 0,0 3 0,0 4 1,0 4 75,0 3 1,0 2-287,0 1 37,0 3 0,0-6 0,0 3 0,0-4 0,0-3-109,0-2 0,0 1 1,0-2-1,0-3-287,0-4 102,0-8 251,0-4 0,0-15 1,-1-4-1,-2-6 17,-1-7 0,-1 0 18,5-7 1,0 0 4,0-4-6,0 0 0,2-5 0,1 1 0,2 1 0,1 1 120,0 2 1,-1 1-119,0 3 0,2 3 84,5 5 1,0 7 0,-1 2 0,0 4-330,4 4 1,2 4 218,0 5 0,-2 0-362,6 0 1,-4 5 0,3 4 0,-1 4-1909,-4 4 2291,-1-3 0,-12 44 0,-4 4 0</inkml:trace>
  <inkml:trace contextRef="#ctx0" brushRef="#br0" timeOffset="12">10838 2346 8173,'-11'-7'0,"7"-4"768,-9 2 1,7 2 70,-2-1 0,11 1-611,1-2 1,7 3 0,8 6-1,6-1-624,8-3 0,-1 2-171,2-2 1,0 3-1,5 1 1,0 0 566,4 0 0,25 5 0,-29-1 0,1-1 0</inkml:trace>
  <inkml:trace contextRef="#ctx0" brushRef="#br0" timeOffset="13">11272 2512 8173,'-6'13'0,"1"1"-11,-4 3 1,3-3-1,6 3 1,0-3-135,0-1 0,0 0 611,0-1 1,6-3 0,3-2-1,2-1 624,2-3 1,-1-2-897,1-1 1,4-1-1,0-4 1,0-3 83,2-4 1,-5-2-123,3-3 0,-7-3 0,-3-4 0,-2 2 81,-2 0 1,-1 1-230,-2-4 1,-6 5-111,-3 3 0,-2 3 0,-2 2 0,-1 4-461,-3 4 0,2 2-677,-7 2 1,5 6 1239,-4 2 0,7 22 0,1 8 0,-3 4 0,0 0 0</inkml:trace>
  <inkml:trace contextRef="#ctx0" brushRef="#br0" timeOffset="14">14064 1352 8094,'-5'-13'326,"3"0"-179,-2 0 0,4 1 0,4-1 0,5 2 1,2 2 270,2 5 1,5-2 0,4 0-1,2 1 1,3-1 0,1 3-433,2 2 1,5 1 247,-1 0-479,-3 0 1,5 0-1,-7 0 245,0 0 0,-19 23 0,-6 5 0</inkml:trace>
  <inkml:trace contextRef="#ctx0" brushRef="#br0" timeOffset="15">14077 1696 8127,'-13'-7'0,"6"0"0,2 4 89,-1-1 1,6-5-1,0 5 1,8 0 460,8-2 1,4 5 0,7-5 0,3 2-573,4-1 0,2 0 0,4 2 1,1-1-2093,2 1 2114,5-4 0,-10 3 0,3 1 0,6-4 0,0 1 0</inkml:trace>
  <inkml:trace contextRef="#ctx0" brushRef="#br0" timeOffset="16">17494 740 8085,'0'-32'34,"5"5"0,-1-2 0,0 3 0,0 5 0,2 4 782,1 3 0,-4 8 0,1 6-314,-2 7 1,-2 10-349,0 4 1,-6 8 0,-1 2 0,-2 2 81,1 2 1,1 3 92,-2 5-401,-2-4 1,8 1 0,-4-6 0,1 0 0,4 0 0,0-1 0,2-2 142,0-3 0,0-7 0,2-5 0,0-5 160,3-2 0,5-6 0,-2 0 0,5-6 101,4-6 1,3-2-401,5-2-7,6 0 0,-2-4 1,5 0-1,0 2 0,0 1 1,0 2-1,0 2-1137,-2 2 1,-1 5 401,-5-1 202,-1 2 0,-1 2 0,-1 0 0,-3 2 0,-3 2 608,-6 4 0,-21 32 0,-11 8 0</inkml:trace>
  <inkml:trace contextRef="#ctx0" brushRef="#br0" timeOffset="17">17112 1505 8097,'-40'0'-24,"-1"1"0,0 2 99,4 1 0,0 0 0,9-2 513,4 2 1,11-1 0,15 4-321,9-1 1,13-2 0,11-4 0,8 0-170,8 0 0,11-2 0,-25 1 1,0-2-1,2-1 0,1 0-70,2-2 0,1 0 0,2 0 0,0 0 1,2-1-1,0 1 0,5-1 0,0 1-147,4 0 0,1-1 1,1-1-1,0-1 1,3 1-1,0-1 1,0 1-1,0 1 109,0 0 0,0 0 0,-4 0 0,-1 1 0,1-1 1,-2 1-1,-3 0 0,-2 1-56,-5 0 0,-2 1 0,-6 1 0,-2 1-520,21 2 443,-15 0 1,-10 0-1,-17 0 48,-8 0-70,-8 0 0,-8 0 0,-1 1 0,-5 3 1,-2 5-590,-5 2 0,-6 3 0,-4 2 1,-1 2 752,0 2 0,6-4 0,-4 2 0</inkml:trace>
  <inkml:trace contextRef="#ctx0" brushRef="#br0" timeOffset="18">16997 2372 8097,'0'-19'0,"-4"5"0,0-4 0,-1 1 158,0 0 1,3-5 0,-2 4-1,3 0 1304,1-1-1125,5 2 0,7 0 1,7 0-1,4 2 0,4 0 49,0 3 0,4 5 1,-1 2-1,-2 5-128,-1 5 0,-8 7-445,-7 10 1,-5 3 0,-7 6 0,0 6-293,0 4 0,-11 3 42,-6-1 282,-6-4 1,-2 9-1,-1-4 1,1-1 0,-1-2-1,2-7 1,2-4 25,0-6 1,7-7 632,-2 0 0,8-10 251,5-7 1,5-4-145,8-5-517,-1-2 1,18 4-1,-1-5 1,7 2-1,3 2-392,3-2 1,-4 3 172,5-2-540,-1 7 1,-6-8-1,7 4 1,-1-1-1,-1-2-2403,-3 2 3068,-3-4 0,23-36 0,-24 16 0,1 0 0</inkml:trace>
  <inkml:trace contextRef="#ctx0" brushRef="#br0" timeOffset="19">17775 2270 8097,'0'-13'0,"0"0"245,0 0 0,0 1 33,0-1-109,0 0 1,-2 6 1409,-2 3 0,1 8-1254,-5 5 1,4 8 0,-5 4 0,1 3 5,1 1 0,-3 7-252,5 2 0,-3-2-150,4 2 0,-1-4 1,5 4-1,2 0-77,2-1 0,3-2-43,6-6 1,1-4-224,3 1 190,3-12 0,10 5 0,1-11 0,1-2 0,5-5-933,4-5 0,-1-9 289,3-5 336,-9-2 1,1-1 0,-5-1 531,-2 1 0,-18-23 0,-6-6 0</inkml:trace>
  <inkml:trace contextRef="#ctx0" brushRef="#br0" timeOffset="20">17851 2270 8097,'-10'-13'52,"-2"0"1,0-1 104,4-3 1,5 7 59,-1-3 1,2 8 0,4-2 0,3 1 70,8 3 0,1 2-889,8 1 367,-1 0 0,9 0 0,1 0 0,0 0 234,0 0 0,16 11 0,0 3 0</inkml:trace>
  <inkml:trace contextRef="#ctx0" brushRef="#br0" timeOffset="21">17826 2410 8097,'-13'0'0,"0"-4"58,1-1 1,3-3 508,1 4-54,5-1 1,3 5 0,10 0 0,5 0-467,7 0 1,6 0-524,2 0 0,6 0 0,1 0 476,4 0 0,1-7 0,4-3 0,2 0 0,-1-1 0</inkml:trace>
  <inkml:trace contextRef="#ctx0" brushRef="#br0" timeOffset="22">18553 2193 8097,'0'-13'731,"0"6"0,-2 2-263,-2 5 1,-2 5-171,-2 4 0,-8 9 0,4 6 0,-3 6-73,1 3 0,1-1-231,1 2 0,-2 3 0,-2-3 0,0 2-349,5-2 0,-2-3 251,5-6 1,2-5-426,2-3 300,2-3 1,2-8-1,0-8 46,0-9 0,6-7 1,3-8-1,2-2-98,2-6 1,5 0 17,3-9 0,-1-1 236,1 2 1,-1-1 0,3 5 0,-3 0 212,-2 0 0,1 5 374,-2 3 1,-7 9 217,2 4 1,-2 9 0,3 3 1,-5 11-346,1 7 1,-6 1-273,1 7 0,-1 0 0,0 5 1,1 1-121,-1 3 1,-2-3-42,-1 2 0,4 0-268,1 0 1,-1-2 0,-4 3 0,1-3-500,4-2 0,-4 1-281,3-1 0,-2 1-56,-2-1-393,0-5 1496,0 4 0,0-21 0,0 1 0</inkml:trace>
  <inkml:trace contextRef="#ctx0" brushRef="#br0" timeOffset="23">18527 2499 8053,'-13'-5'248,"2"-3"63,3-4 0,-2 3-186,5 1-182,1 5 1,6-7 0,3 6 1585,8 1-1579,5 1 1,8-2 0,1 0 0,3 0-1,5-1-685,6 1 0,-1-4 735,2 3 0,4-16 0,5-7 0,3 0 0,1-1 0</inkml:trace>
  <inkml:trace contextRef="#ctx0" brushRef="#br0" timeOffset="24">20389 803 8104,'0'-18'201,"0"2"1,0-4-1,-2 2 1,0 2-1,-3 2 684,3 2-615,-6-1 0,6 1 0,-5 3 0,-1 1 0,1 3 0,-3 3 0,-2 5 149,-5 6 1,1 5-1,-5 7 1,-2 9-169,-1 5 1,-1 9-118,-1 3 1,1 7 0,1 2 0,1 3 101,2 2 1,9 2-821,-1 5 427,9-8 1,0 8 0,10-10 0,6 0 0,8-3 0,6-4 0,4-5-575,4-8 1,2-6 0,3-8-1,0-2-364,4-5 0,1-9 288,2-4-601,4-2 1408,-5-2 0,11 1 0,-1-2 0,-1-5 0,-2 2 0,-1 1 0</inkml:trace>
  <inkml:trace contextRef="#ctx0" brushRef="#br0" timeOffset="25">20886 1122 8104,'-8'-38'0,"-1"0"0,8 5 28,1 3 1,7 3 312,10 2 1,4 5 0,7 3-1,2 4 1155,-2 5 1,-1 2-1399,-1 6 0,-1 6 1,-2 4-1,-5 5-489,-5 6 1,-9 5 65,1 4 194,-4-3 1,-4 9-1,-5-1 1,-8 1-1,-4 1-422,-1-3 571,0 3 0,-9-6 1,2 3-1,2-5 1,5-7-1,3-5 0,2-3 1444,2-1-884,1-6 1,7-1-272,6-6 1,12-4-50,9-1 0,3 0-193,2 0 0,5 4 0,3-5 1,3 2-405,1 0 1,0-2-1598,0 2 1,2 1 678,3-5 1,-4 3 1256,4-3 0,2-12 0,0-7 0</inkml:trace>
  <inkml:trace contextRef="#ctx0" brushRef="#br0" timeOffset="26">21740 995 8104,'0'-13'0,"0"-4"612,0 0 1,0 0 1563,0 4-1909,0 6 0,0 3 0,0 8 0,0 6-19,0 5 1,-4 1-195,0 5 0,-5 5 1,5 5-1,0 0-167,-2 0 1,5 1 9,-3-3 0,-2-2-25,2 3 0,-1-3 0,5-3 1,0-3-225,0-4 0,0-3 122,0-1 250,0-6 1,0-3 0,0-8 263,0-4 1,2-9-266,2-5 1,-2-7 38,2-5-40,3-3 1,-6-1-1,4-1 1,-3 1 0,1 0-32,1 0 0,1-1 171,-5 1 1,0 5 88,0 4 1,0 3 0,0 5 0,0 4 420,0 3-616,0 1 1,1 6-207,3 3 0,5 2 1,8 2-1,4 0-535,3 0 1,0 6-165,-2 2 1,2 5 223,-3 4-159,-3 3 1,1 6 0,-8-1 787,-2 1 0,-17 7 0,-7 4 0,-3 4 0,0 1 0</inkml:trace>
  <inkml:trace contextRef="#ctx0" brushRef="#br0" timeOffset="27">21740 1173 8065,'-18'-6'654,"5"4"-262,1-7 124,-1 6 1526,6-2-1598,0 5 1,7 0-81,8 0-711,9 5 0,3-3 0,5 3 0,2 0 0,2-1-1140,0-1 0,7-2 840,-2-1 0,1 0-252,-1 0 899,3 0 0,-10 0 0,3 0 0,-3 0 0,-3 2 0,-3 2 0,-7-1 0,-5 5 0,-6 1 0,1 3 25,-3 1 0,-6 1 0,-4 2 0,-2 2 0,-2 2 621,0 3 1,5-1 240,-1 0 1,6 0-168,-1-5-397,3 0 1,1 0 0,3-1 0,4-5 202,5-5 0,8-5-332,-3-1 0,6-1 170,-2-3-231,3-3 1,-4-8-1,-3-2 1,-3-2-1,-1-3 186,0 1 0,-6 4-135,-3-4 0,-2 5-143,-2-1 0,-6 3 1,-3 1-1,-2 2-150,-2 3 1,-1 2-145,-3 6 0,2 0-917,-7 0 643,7 0 1,-4 1 0,6 4 0,1 3 0,0 3-925,4 2 1,-2-4 1450,6-1 0,22 18 0,10 8 0</inkml:trace>
  <inkml:trace contextRef="#ctx0" brushRef="#br0" timeOffset="28">22480 1275 8065,'-6'-13'0,"4"1"-77,-7-1 1,6 0 0,-1 0 600,3 1 0,6 3-447,4 1 1,8 5 0,4-1 0,4 2-863,5 2 785,3 0 0,18-7 0,10-3 0,4-1 0,0 1 0</inkml:trace>
  <inkml:trace contextRef="#ctx0" brushRef="#br0" timeOffset="29">23143 931 8065,'-11'-13'0,"2"0"0,-2 5 117,2-1 0,4 5 0,-1-3 751,0 1 1,5 8 0,-3 6 0,1 5-637,-1 4 1,2 3 0,-2 7-1,3 2-292,1 5 1,0 0 0,1 2 0,2 1-23,1-2 1,6-4 0,-3 2 0,2-2-114,-1-3 1,-1-6 0,3-5-341,-1-3 708,-1-7 1,-1-8 0,-3-12 0,-2-7-125,-2-4 0,0-6 31,0 0-94,0-5 1,-4 1 0,-2-7 0,0-3 0,1 0-158,2 0 219,-4 2 1,5-1-1,-2 1 1,3 0 0,1 4 97,0 4 1,0 4 0,1 8 0,3 2 188,5 2 1,3 2-147,5 7 0,0 4-134,9 5-4,-3 0 0,8 0 1,-6 0-1,1 3 1,-2 4-114,-3 5 1,-2 5-100,-7 0 1,0 3 57,-4 6-184,-2-1 0,-12 5 0,-2 1 0,-5 2 0,-4 1-525,-4-2 1,-3 5-273,-2-3 0,1 4 64,-1 5 493,1-9 1,3 3 526,1-12 0,28-22 0,3-6 0</inkml:trace>
  <inkml:trace contextRef="#ctx0" brushRef="#br0" timeOffset="30">23411 1237 8065,'0'8'760,"0"1"0,0-5 201,0 5 1,0-5-607,0 4 0,1-3 1,4 3-1,3 1 6,3-2 0,4-2-385,2-5 1,-3 0-1,4 0 1,-1-1-37,0-3 0,0-3 65,-4-6 1,-2-1 0,-2-2-1,-5-2-113,-3-2 1,-2 4 23,-3-1 0,-5 3 1,-8 3-1,-4 1-302,-3 1 0,-2 7-134,1-3 1,-1 5 59,1 5 1,1 2-1,1 4 1,5 0-606,4 2 0,-1-7 1065,11 6 0,62-13 0,-19 0 0,0 1 0</inkml:trace>
  <inkml:trace contextRef="#ctx0" brushRef="#br0" timeOffset="31">23972 650 8094,'0'-17'42,"0"-1"0,0-1 1,1 1-1,2 2 697,1 2 0,5 2 0,-3-1 1557,1 0 0,1 6-1292,5 3 0,0 4-910,-1 4 1,1 4-1,0 9 1,0 6-10,-1 5 0,1 5 284,0 5-400,0 6 1,-6 3 0,-3 8 0,-3 5 0,-2 2-1,-5 3 1,-6 3-458,3-32 1,-2 1-1,-6 3 1,-2 0 169,-1 3 0,-2-1 190,-4-3 1,-2-1 0,2 1 0,-2 0 0,-1-6-1,-1-1 1,0-2 0,-1-1 0,-1 0 0,0-2-1370,-2-2 0,0-1 1497,2-2 0,-1-1 0,-3-1 0,0 1 0,3-2 0,2 0 0,0 2 0,1-1 0</inkml:trace>
  <inkml:trace contextRef="#ctx0" brushRef="#br0" timeOffset="32">15225 5113 8008,'0'-18'-14,"0"-4"1,0 0 0,0-1-1,0 3 1,0 2 1872,0 2-713,0 2-1037,0 7 0,0 7 0,0 10 0,-2 7 0,-1 8 103,-1 8 0,-4 4 0,2 1 0,0 2-80,1 2 0,-4 2-42,5 3-163,0 3 0,4-12 0,0 2 0,1-6 0,2-2 0,4-2 0,3-3-76,4-7 0,7-10 0,1-6 1,2-3 51,1-1 1,5-13 0,0-8 0,-1-10-75,3-6 0,-5-7 132,2-2 28,-2 2 1,-7-6 0,-2 3-1,-1-1 1,0 0-11,-1 1 1,-6 12 0,-3 1 0,-1 7 304,-3 6 170,-2 8 1,-2 7-301,-4 6 1,4 2 0,-5 2-1,2 6-12,0 5 0,-5 5-33,5 6 1,0 3 78,4 1-112,-6 6 0,5-5 0,-4 4 0,4-2 0,1-1 5,0 1 0,1-3-197,4 4 0,-3-2 0,7 2 0,-1-3 200,0 1 1,3-5-85,-3 2 0,9-7 0,3-4 0</inkml:trace>
  <inkml:trace contextRef="#ctx0" brushRef="#br0" timeOffset="33">15964 5559 8008,'-12'0'0,"3"-4"47,1 0 0,-1 0 188,-4 4 0,6 5 1177,3 4-1180,-3 8 1,5-2-1,-2 7 1,3-1-1,1 2-402,0 2 0,0-6 0,0 6 0,0 1-701,0 2 1,4-1-68,0 3 938,1-9 0,0 9 0,2-4 0</inkml:trace>
  <inkml:trace contextRef="#ctx0" brushRef="#br0" timeOffset="34">15901 5623 8011,'-8'-13'0,"-1"-4"-10,4 0 0,1 0-166,4 5 562,0-1 1,6 0-1,4 2 1,5 1-1,6 3 139,4 1 1,1 2 0,3 4 0,2 0-156,2 0 1,-7 6-273,0 2 1,-2 5-282,-7 4 94,-6 3 0,-5 7 0,-6 1 1,-1 2-1,-5-1-584,-7 3 1,-9-1 304,-8 3 210,-6 3 1,5-10 0,-4 1-1,1-4 1,-2-4-146,0-2 0,3-2 36,3-8 1,5 2 0,3-6 266,5-1 0,20-69 0,1 23 0,1 1 0</inkml:trace>
  <inkml:trace contextRef="#ctx0" brushRef="#br0" timeOffset="35">16564 5151 8011,'0'-18'0,"0"4"0,0-3 192,0 3 0,5 1 1,5 2-1,4 2 0,5 5 1123,1 2-1470,1 2 0,4 0 0,1 0 0,-1 0 1,1 2-1535,-1 2 784,1-3 905,-6 11 0,-8 6 0,-6 9 0</inkml:trace>
  <inkml:trace contextRef="#ctx0" brushRef="#br0" timeOffset="36">16576 5394 8011,'-12'0'463,"-1"0"425,6 0 0,2 0-116,10 0-709,2 0 0,11 0 0,3 0 0,5 0 0,4 0 1,4 0-1,3 0-63,1 0 0,4-5 0,5-2 0,4 0 0,0 0 0</inkml:trace>
  <inkml:trace contextRef="#ctx0" brushRef="#br0" timeOffset="37">18922 4527 8072,'0'-24'0,"0"1"0,0 3 0,0 2 1000,0 2-690,0 2 1,-1 7 0,-2 4-1,-1 6 1,0 7 0,-1 5 0,0 8-1,-2 5 165,-3 6 1,-2 5-294,0 3-164,-1-2 1,4 8-1,2-4 1,0 0 0,2-2-267,-1-5 305,2 1 1,4-12 0,1 1 0,3-6 0,5-3-1,2-3 1,3-6 493,3-4 0,-1-4-425,5-1-28,-5 0 0,8-1 0,-3-4 0,3-2 1,2-1 637,-1-1-1344,-5 7 0,3-8 1,-5 5-1,1 1 1,0 0-297,1 0 0,-3-1 0,3 5 0,-1 0-192,-4 0 0,4 0 450,-2 0 646,0 0 0,-27 12 0,-6 2 0</inkml:trace>
  <inkml:trace contextRef="#ctx0" brushRef="#br0" timeOffset="38">18412 5355 8072,'-35'-1'0,"-2"-2"0,0-1 110,2 1 0,12 2 1016,2 1 112,5 0 1,16 0-990,9 0 0,9 4 0,14 0 0,7-1-79,11-2 82,6-1-1507,14 0 1227,1 0 1,-30 1-1,1-2 1,2 1-1,2-1 1,2-1-1,1 0 1,3-2-1,1-1 1,3-1-1,0 0-56,3-3 1,0 1-93,1 1 1,2-1-1,4-1 1,1-2 62,1 3 0,0-1 0,-5 2 1,0 0-1,-2-1 0,-2-1 0,-3 2 1,-1 0-83,-3 1 1,-1-1 0,-1 1-1,-2 0 93,-5-1 1,-1 1 0,27-5 0,-15 1 0,-14 3-134,-13 1 83,-13 2 38,-8 4 1,-12 0 0,-4 1 0,-6 2-284,-5 1 0,-4 6-22,-5-1 0,2 2 38,-6 2-124,5-1 0,-6 5 505,5 0 0,-4 6 0,4-2 0,2 3 0,1 2 0</inkml:trace>
  <inkml:trace contextRef="#ctx0" brushRef="#br0" timeOffset="39">18438 6095 8072,'-1'-14'0,"-2"-3"0,-2-3 0,3-1 0,0-1 428,2 0 0,0 2 0,0 0 1,2 2 201,2 2 1,4 2 0,8 3-1,1 1-299,-1 1 1,2 6-168,-1-1 0,0 4 0,-4 4 0,-1 6-134,1 6 0,-6 5-1114,-2 9 871,-4-3 1,-2 10 0,-4-3 0,-5 4 0,-5 3 0,-6 1 0,-4 0-14,0-3 0,4-5 0,1-3 0,1-2 349,4-5 1,1-7 326,1 0-310,6-9 0,3 2 1,9-7-1,8-3 0,8-4 264,8-3 0,-1 3-718,6-5 0,0 5 0,4-5 0,0 1-856,1 1 1,3-5 798,1 4 0,5-4 371,-1 0 0,8-12 0,3-3 0</inkml:trace>
  <inkml:trace contextRef="#ctx0" brushRef="#br0" timeOffset="40">19292 5942 8072,'-5'-13'0,"-4"0"0,-2 2 122,-2 3 242,6 2 1,-4 9 0,2 4 621,-2 6 0,2 8-664,1 0 0,-1 3 1,-2 2-1,1 1 12,2 2 1,5-2-80,-2 3-347,4-3 1,1-2-1,1 1 1,4-1 0,3 0-489,4-4 399,6-3 1,-1-5-1,7-2 1,3-2 0,1-5-530,3-3 0,-4-2 0,5-3 0,-3-5-1090,1-2 1800,0-7 0,-16-19 0,-3-9 0,2-5 0,0-1 0</inkml:trace>
  <inkml:trace contextRef="#ctx0" brushRef="#br0" timeOffset="41">19165 5993 8072,'-17'-17'89,"0"0"1,4 0 134,5 4 1,5 5-27,-2-1 1,10 5 0,5-3-1,5 1-486,6 3 0,5-2 172,4 0 0,2 0 1,7 2-1,-3-1 116,-2 1 0,20 7 0,0 3 0</inkml:trace>
  <inkml:trace contextRef="#ctx0" brushRef="#br0" timeOffset="42">19254 6095 8072,'-20'-6'318,"6"5"-212,6-3-237,5 2 1,0 2 0,10 0 0,9 0-104,6 0 130,1 0 1,15 0 0,-1-1 0,5-3 0,5-4 103,6 1 0,-2-10 0,5-5 0,8 0 0,0 1 0</inkml:trace>
  <inkml:trace contextRef="#ctx0" brushRef="#br0" timeOffset="43">19917 5865 8072,'0'-12'1676,"-6"-1"-1322,-1 6 1,-5 7-1,-1 10 1,0 4-124,0 3 0,1 7 1,-1 0-1,0 4-105,0 1 0,-1 2 1,0 0-1,0 0-124,2 0 0,4-5 0,-1-6 0,4 0-193,-1-1 0,5-7-199,-4 1 288,4-9 0,2 0 0,4-10 0,2-6 0,1-8 0,2-6-193,4-3 1,-1-4 105,4-5 0,-1-1 1,-1 1-1,2 0-28,-1 0 0,-2 4 64,-1 0 538,0 5 1,-2 4-1,-1 9 222,-2 6 1,-1 6-372,2 8 1,1 9 180,-6 8-324,6 3 0,-4 6 0,4 0 0,-3-2 0,0 1-229,0 0 1,0-2-116,1 3 0,2-3-210,-5-2 1,0 1 0,-2-2 0,1-1-449,-1-2 1,-1-1-144,-2 1 1052,0-3 0,-6-10 0,-1-3 0</inkml:trace>
  <inkml:trace contextRef="#ctx0" brushRef="#br0" timeOffset="44">19713 6197 8072,'-13'-6'0,"1"-2"1537,-1-4-1196,6 0 0,2 0 1,11 4-1,7 2 40,7 1 0,9 2-558,5-6 1,9 5-1,4-5 1,2 1-752,2 1 928,0-4 0,-7 2 0,3-1 0,3-3 0,1-1 0</inkml:trace>
  <inkml:trace contextRef="#ctx0" brushRef="#br0" timeOffset="45">21575 4297 8021,'0'-14'4,"0"-2"0,0-1 0,0 0 0,0 0 1004,0 0-773,0 0 1,0 5-1,-2-1 1,-2 1-1,-4 3 1,-4 1-1,-2 3 1130,-3 2-1246,-3 7 0,-7 6 1,-2 11-1,-5 11 0,-3 7 523,-2 8-587,1 14 0,19-30 1,0 0-1,-1 7 0,2 1 1,-1 1-1,1 2 0,0 1 1,2 2-1,1 1 0,1 1 1,2 2-1,2 0-23,0 1 0,3 1 0,2-2 1,1-1-1,3 0 0,1-1 1,2-1-1,3-2-152,2-4 0,3-1 1,1-2-1,1-2 1,13 28-1,2-4-336,3-4 0,-2-8-1893,6-4 2015,0-4 0,0-6 0,2-5 0,2-5 0,4-8 1,5-5 333,6-5 0,-2-4 0,7-1 0,3 0 0,4 0 0</inkml:trace>
  <inkml:trace contextRef="#ctx0" brushRef="#br0" timeOffset="46">22136 4743 8064,'-12'-17'-3,"2"-1"1,3-2 0,2-1-1,2 1-120,1 3 434,2-3 0,2 6 0,2-3 1,5 3-1,3 3 0,4 1 0,2 3 1,1 1-1,1 3 236,-1 2 0,-3 1-616,1 0 1,-3 5-1,-2 5 1,-4 7 218,-4 9 1,-2 1-1059,-2 7 725,-6 0 1,-5 4 0,-8 0 0,0 0-1,-4 1-194,-1-1 553,4-6 0,-3 4 0,6-6 1,2-3-1,0-5 1317,3-5-1115,5-8-343,7-4 0,12-5 0,10 0 0,2-1 1,3-2 45,2-1-396,4-6 0,1 7 0,0-5 1,0-1-1,1 1-2138,4-1 881,-10 6 1572,14-8 0,-11-2 0,3-4 0,5-3 0,0-1 0</inkml:trace>
  <inkml:trace contextRef="#ctx0" brushRef="#br0" timeOffset="47">22914 4616 8064,'-2'-17'108,"-2"0"1,2 0 162,-2 4 0,3 5 1012,1-1 0,-4 5-862,-1-5 1,1 8-391,4 1 0,0 7 1,0 10-1,-1 4-46,-4 3 1,4 3-78,-3 3 0,2-2 0,2 5 0,0 0-53,0-1 1,0-2 17,0 4 1,0-6 0,0 1 0,0-5-282,0-3 1,0-6 146,0 2 24,0-2 394,0-8 0,0-9-118,0-10 1,0-7-7,0-6-8,0-7 1,0 0 0,0-6 0,0-1 0,0 0 35,0-4 0,0 2-32,0-6 1,0 6 139,0-1 0,0 6 0,0 4 0,2 2 215,2 6 0,-1 4-361,5 7 0,-3 5-124,3-1 1,2 7 0,6-3 0,2 4-409,2 1 1,-3 6-343,4 2 1,-1 3 392,1 2 1,2 0 0,-6 1 0,-2 2 457,0 1 0,-8 5 0,-30 21 0,-12 11 0</inkml:trace>
  <inkml:trace contextRef="#ctx0" brushRef="#br0" timeOffset="48">22914 4756 8064,'-8'-7'335,"1"0"22,3 3-106,3 2 1,-4-3-1,10 5 1,5 0-452,5 0 1,5 0-169,6 0 0,5 0 0,3 0 368,3 0 0,12-3 0,8 0 0,4-1 0,1 1 0</inkml:trace>
  <inkml:trace contextRef="#ctx0" brushRef="#br0" timeOffset="49">23334 5113 8064,'-12'7'90,"5"5"1,1-5 1472,6 5-737,0-5-557,0 5 0,6-11 1,3 3-1,6-2 0,3-2-40,2 0 0,-3 0 0,3-2 0,0-2-208,-1-4 0,-2-4 228,5 0-232,-7-1 1,-1-4 0,-7-2-1,-1 1 1,-3-2-379,-2 0 1,-2 5-1,-3-2 1,-6 3-65,-6 1 0,1 6 201,-7 3 0,1 2 84,-4 2-353,5 0 0,-4 6 1,4 2-1,0 4 493,3 0 0,26 18 0,6 4 0</inkml:trace>
  <inkml:trace contextRef="#ctx0" brushRef="#br0" timeOffset="50">23819 4833 8064,'-4'-20'0,"-1"3"110,-5 3 0,10 2 0,0 4 0,8 4 277,3 2 1,7 2-55,4 0-357,2 0 1,3 0 0,2 0 0,5 0-1,2 0 24,-2 0 0,25 0 0,2 0 0</inkml:trace>
  <inkml:trace contextRef="#ctx0" brushRef="#br0" timeOffset="51">24686 4488 8064,'0'-12'170,"0"-3"0,0 0 1,-1-1-1,-2 4 996,-2 2 0,1 8-476,4 2-613,0 6 1,-1 8-1,-2 3 1,-1 4 0,1 3 547,1 2-700,2 5 0,0 0 1,0 5-1,0-2 1,-1 0-1,-2 0 0,-1-2-476,1-1 0,2 1 147,1-3 304,-6-7 1,5 2 0,-4-12 0,3 0 0,-3-4-42,-3-4 1,1-9 387,-2-8-229,6-5 0,-7-12 0,6-1 0,1-2 0,1-4 81,-3-4-85,4 2 1,-5-11-1,6 5 1,0-1 0,0 4 8,0 2 1,2 2 0,0 1 0,4 3 293,1 4 0,2 9-41,3 4 1,5 4-260,0 5 0,6-2 0,-2 6 0,5 1-38,4 1 0,-3 7 20,2-1 0,-6 6-55,-2-2 1,-5 4 0,-1 2 0,-5 1-251,-5 2 0,-4 2 131,-1-2 1,-6-2-98,-2 7 0,-9-1 0,-6 4 0,-4 2-335,-3 3 0,-5-3 91,1 3 1,-3 1-202,-1-1-567,0 5 1284,5-8 0,2 8 0,5-5 0,4-4 0,5-8 0,5-7 0</inkml:trace>
  <inkml:trace contextRef="#ctx0" brushRef="#br0" timeOffset="52">24903 4858 8064,'1'9'-298,"3"-1"0,-2 1 551,2 3 0,2 1 240,-2 0 1,4-3-1,-2 0 1,1 1-24,3-1 0,-3-2-288,2 1 0,1-2 0,5-4 1,2 1 111,-1-1 1,2-7-341,-1-5 0,4-4 0,-4-4 0,-1-4 82,-2-3 0,-2-1-85,-4-1 1,-2 1 27,-6-1 0,0 2 0,-2 3 0,-2 4-29,-4 3 0,-9 2-93,-5 4 1,0 2-642,0 6 472,-2 0 0,4 6 1,-5 2-1,1 4 1,3 0-1486,4 1 1797,2 0 0,20 28 0,3 7 0</inkml:trace>
  <inkml:trace contextRef="#ctx0" brushRef="#br0" timeOffset="53">25540 4144 8064,'0'-25'383,"-4"0"1,0 4-1,1 4 81,2 3 0,2 7 0,3 3-18,5 2 1,6 4-244,2 2 1,6 4-1,-2 9 1,3 5 381,2 2 1,-1 7-225,1 3-251,-6 8 0,-2 4 0,-7 5 0,-2 1 0,-6 6 558,-6 10-794,-5-33 0,-3 1 1,-4 8-1,-4 1 0,-5 0 1,-4 0-1,-3 2 0,-2 1 1,-4 1-1,-2-1-2222,-4 2 1,-2-2 1886,1-4 0,-1-1 0,-4-1 0,0-2 0,3-6 0,1-2 461,1-1 0,0-1 0,4-1 0,0-1 0,-1-3 0,1-2 0,1-1 0,0-1 0,1-3 0</inkml:trace>
  <inkml:trace contextRef="#ctx0" brushRef="#br0" timeOffset="54">13962 4323 8067,'0'-32'-43,"-4"7"0,0-2 1,1 6-1,2 2 390,1 4 0,0 8 0,0 8-334,0 10 1,4 4-1,2 7 1,1 4 3,3 2 0,1 12 108,2-2-34,-1 9 0,1 4 0,1 10 0,2 7 1,-7-30-1,0 2 122,1 3 0,0 1-213,-2 6 0,0 1 1,3 11-1,0 2 1,-1 5-1,-1 2 1,-3-21-1,0 0 1,0 1-1,1 0 1,-1 1-1,0 0 1,-1 1-1,-1-1 1,1 1-1,-1-1 1,0 0-1,-1 1 74,0 0 1,0 0 0,0 0 0,-1 17 0,0-2 0,2 1 0,0-2 0,1-2 0,-1-2 40,-1-2 0,1 0 1,2 0-1,-1 0-1115,-1-1 1,1-1 1018,0-6 1,1-1 0,1 1 0,0 0 0,1-8 0,0-1 0,1 0 0,0 0 0,1-1 0,0-1 0,1-3 0,-1 0 0,1-4 0,0-1-203,10 26 0,-4-6-305,4-3 0,-5-7 0,1-8 0,-3-9-771,-1-8 1,-5-11 121,1-4 1137,-1-9 0,-8-1 0</inkml:trace>
  <inkml:trace contextRef="#ctx0" brushRef="#br0" timeOffset="55">14319 4284 8043,'0'-34'0,"0"0"0,2 6 0,2-2-57,9 9 0,8-2 0,10 6 0,9 3 0,11 3-111,11 2 182,-25 5 1,1 0 0,2-2 0,1-1 0,3 1 0,1-1 0,3 1 0,1 0 0,3-1 0,2 1-1721,5-1 1,1 1 1707,-2 0 0,0-1 0,6 1 0,1 0 0,-4-1 1,0-1-1,3 1 0,1-1 0,2-1 0,0 1 0,3 0 1,1 0-1,0 1 0,1 0-2,-1 1 0,1-1 0,-23 3 1,0 0-1,0 0 0,1-1 1,0 0-1,0 0 0,3 0 1,0 0-1,0 0-39,3-1 0,1 1 1,0-1-1,-1-1 0,0-1 1,1 0-1,3 1 0,0 0 1,1 0-1,1-1 1,-1 0-1,2 0 64,1-1 0,0 1 1,2-1-1,2 0 1,0 1-1,1-2-20,-15 3 0,0-1 1,1 1-1,-1 0 15,15-2 1,0 0 0,1 0 0,-12 0 0,0 0 0,0 0-1,1 0 1,-4 1 0,1 1 0,-1-1 0,1 0 0,1 0-1,1 0 1,0 0 0,0 0 0,1-1 0,1 0 0,0 1 0,0 0-1,1-1 1,-1 1 0,0 0 0,0 0 0,0 0 0,0 1-1,0-1 1,0 1 7,-2 0 0,0 1 0,0-1 1,0 0-1,-1 1 0,0-1 1,0 1-1,0 0-109,0-1 1,1 1 0,-1-1 0,1 1 0,-1 1-1,1-1 1,0 1 0,0 0 0,-1 0 0,1-1 0,0 1-1,-1 0 1,1-1 0,0 1 0,0-1 0,-1 0 79,0 0 1,0 0-1,0 0 1,1 0 0,-1 0-1,1 0 1,0 0 0,-1 0 0,2 0 0,-1 1 0,1 0 0,-1 0 0,1-1 0,1 0 0,-1-1 0,0 2 0,-1-1 0,0 2 0,0-1 0,0 0 0,0 0 0,0-1 0,0 1 0,-1-1-2,-1 1 0,0 0 0,-1-1 1,1 1-1,-1 1 0,0 0 0,0 0 1,1-1-9,-1 0 1,0 0-1,0-1 1,1 1-1,0 1 1,1-1-1,0 1 1,-1 0 12,1-1 1,-1-1 0,1 1-1,-1 0 1,-2 1 0,0 0 0,0 0-1,0 0 1,17-1 0,0-1-1,0 0 1,-2 1 0,0 0 0,0 0 23,-1-1 1,0 0-1,0 1 1,-2 1-1,1 0 1,-1 0-6,1-1 1,0-2-1,-1 2 1,-4 2 0,-1 2-1,-1-2-570,0-1 1,-1 0-1,0-1 573,-1 2 1,-2 0 0,0-1-1,0 1 1,-2-1 0,1 0-1,-1 1 1,1-1 0,-1 1-1,-2 1 1,1-1 0,-1 1-1,-1 0 1,0-1 0,-1 1 43,22-2 0,-1 1 0,-5 1 1,-1 0 29,-1-2 1,0-1 0,-1 2 0,0-1-92,-3 0 0,-1 0 0,-4-2 1,-2 2-1,-4 1 0,0 1 0,-4 1 1,0 0 118,-2 0 0,-1 0 1,-3 1-1,-1 0-87,30 0 0,-14 0-6,-8 0 86,-5 0 1,-14 0 0,-5 2 0,-8 2 693,-6 4 1,-2-1-824,-6 2 1,0-1 2835,0 5-2753,0 0 0,-2 1 0,0 3 0,-4 4 1,0 3 780,1 2 0,0 4-832,5-1 1,0 11-181,0-2 135,0 9 1,0-1-1,0 6 1,0 3-1,0 5-142,0 2 1,-1 5 115,-1-31 1,0 0-1,0 36-578,0-32 0,0 1 631,1 0 0,1 1 0,-2 3 1,-1 0-1,1 3 0,-1 1 0,0 2 1,0-1-1,0 1 0,-1 0 34,0 0 0,1 0 1,1 2-1,0 0-230,-3 0 1,1 1 0,2 3 0,0 0 214,-2 3 0,-1-1 59,4-4 0,0 1 0,-4 6 1,0 1-1,2-8 0,0-1 1,0 0-1,0 1 0,0-1 1,-1-1-32,1 2 0,-1-2 0,0-4 1,0-2-277,-3 1 0,1-2 0,1-3 0,1-1 226,0-3 1,0-2 6,-5 34 1,5-34 0,0-1 0,-5 27 0,-1-5 0,-1-4-157,-2-3 0,-5-4-199,-3 0 1,-1-6 33,-3 1 0,1-3 312,-10-5 0,-2 1 0,-3-5 0,1-2 0,2-1 0</inkml:trace>
  <inkml:trace contextRef="#ctx0" brushRef="#br0" timeOffset="56">13797 7472 7893,'-19'-13'74,"1"1"0,-2-1 0,6 0 0,5 0 60,4 1 1,2 4 0,7 4 0,6 3-430,5 1 0,10 4 0,7 2 0,4-1 221,3 1 1,8-2-3,0-4 1,7 0 0,4 0 0,3 0 15,4 0 1,-27 0 0,2-1 82,0-1 0,0 0-56,3-1 0,1-1 1,1-2-1,1-1 1,0 0-1,1 0 1,2-2-1,0 1 1,2-2-1,0 0 1,1-1-1,1 1 1,0-1-1,1 2 61,1 0 0,-1-1 1,1 0-1,0-1 1,1 2-1,1 0 0,1-1 1,0 0-281,4-2 1,1 1 0,-2 1 0,0 0 356,2-1 0,1 1-89,1 2 0,0 0 0,3-3 0,0-2 0,-19 6 0,-1 1 0,1 0 0,1-1 0,0-1 0,1 1 1,-1 0-1,2 0 0,-1 0 0,-1 0 0,1 0 0,-1 0 0,1 0 0,-1 0 0,1 0-16,-1-1 1,0 1 0,1 0-1,2 0 1,1 0 0,-1 0-1,1-1 1,0 0 0,0 0-1,0 0 1,1 1 0,-1-1-47,-1 1 1,1 0-1,-1 0 1,0 0-1,0 0 1,0 0 25,2-1 0,0-1 0,0 0 0,1 1 0,1-1 0,-1 1 0,1-1 1,-1 1-1,1-1 0,0 1 0,0 0 0,-1 0 17,-1 1 0,-1 0 0,0 0 0,2-1 0,-1 0 0,1 0 15,-1 1 1,0 0 0,1 0 0,1-1 0,0 0 0,0 0 27,1-1 0,1 1 0,-1-1 0,-2 1 0,0-1 0,0 1 0,3-1 0,-1 0 0,1 1 0,-1 0 0,-1 0 0,1 0 27,0 1 0,0 0 0,0 0 0,1-1 0,0 0 0,0 0-43,1 0 1,-1 1 0,1 0 0,-3 1 0,0 0 0,0 0-9,-2 0 1,1 0-1,-1 1 1,0 0-1,0 0 1,1 1 0,-3-1-1,1 1 1,0 0-1,1 0 1,0 0 0,1 1-24,1 0 0,0 0 1,-1 0-1,-3 0 1,-1-1-1,0 0 10,1 1 0,-1 0 0,0 0 0,-1 1 0,-1 0 0,1-1-884,0 0 1,0 0 0,0 1 876,-2 1 0,0 0 0,0 0 0,2-2 0,0-2 0,0 2 0,-2 0 0,0 1 0,-1 0 0,24-3 0,-1 1 0,1 0 0,-1 1-16,1 0 1,0 0 0,-24 0 0,1 0-1,-1 1-54,25 0 0,-1-1 1,-4-1-1,0 0 0,1 2 1,-1 0-1,-1 0 1,0-1 75,-2 0 1,1 1-1,1 1 1,0 0 2,-1 0 1,-1-2 0,-2 0-1,-1 0 5,2 1 0,-1 0 1,-2 0-1,-1 0 0,1 1 1,0 1-1,0-2 0,0 1 11,0-1 1,-1-1 0,-4 1 0,-1-1-8,-2 1 1,0 0-1,-1 0 1,0 1-17,-3-4 1,-1 1 3,0 3 1,-1-1-1,0-2 1,0-2-1,-4 3 1,0 1-1,-1-1 1,0 0-1,-1 0 1,0 0 22,-1 2 0,-1 0 0,1-2 0,0 0 12,0 1 0,0 0 1,-3-1-1,-1 0 0,0 2 1,0-1-1,32-2 39,0 1 0,-6 0-92,6-1 0,-11 3 276,2-4 1,-6 4 0,-5 0 0,-1-2-262,1-2 1,-5 1 1394,-5 4 1,-6 0-1398,-6 0-85,-1 0 543,-5 0-979,-7 0 340,-7 0 0,-12 0 1,-3 0-1,-2 2-425,-2 2 1,1-3 608,-1 4 0,6-4 0,7-7 0,7-1 0</inkml:trace>
  <inkml:trace contextRef="#ctx0" brushRef="#br0" timeOffset="57">26956 6146 7893,'12'-9'19,"1"1"1,-2 4-74,-2-5 308,-3 6 0,-6-1-797,0 8 0,-2 3 543,-2 6 0,-14 45 0,4-23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5:10:41.624"/>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880 3966 5738,'-4'-9'820,"-1"1"0,1 3-668,4-3 1,0 4 110,0-5-163,0 1 1,0-1 0,0 1 0,0-2 104,0-2 1,0 4-298,0-1 143,0 6 0,4-4 21,1 3 1,-1 8-1,-4 2 1,0 8 41,0 7 0,0 9 1,0 6-1,0 5-75,0 5 1,0 4 0,0 1 0,1 0-16,3 0 1,-1-7 75,6-6-85,-1-5 1,1-9 0,-1-4 0,2-7 0,2-8 0,0-5-1,1-4 227,0-5 1,0-9-224,-1-7 1,1-7 0,1-7 0,2-4 29,1-4 1,0-1-146,-4 1 1,-2-2 0,-1 4 0,-2-1 8,2 4 0,-4 13 67,-2 8 12,-2 6 0,-2 13 1,0 6-1,0 8 173,0 5 1,4 7-38,0 6 0,0 5 43,-4-1-198,0-3 0,5 5 1,0-7-1,1 0 1,1-2 84,0-2 0,0-5-239,2-3 0,2-9-29,-2-3 155,2-4 1,2-4 0,-1-5-1,1-9 1,0-7 404,0-6 0,-5-4-86,1-9 1,-2-1-138,1-2 1,-2-2 0,-6 5-1,0 2-97,0 1 1,-2 12 10,-2 2 1,1 15-60,-5 3-153,5 5 0,-8 3 1,4 1-1,-2 3 0,2 5-945,1 2 1,2 3 392,4 3 0,0-2 723,0 2 0,28 8 0,8 2 0</inkml:trace>
  <inkml:trace contextRef="#ctx0" brushRef="#br0" timeOffset="1">1568 3902 7902,'0'8'-167,"0"1"1,2-1 69,2 5 1,-3 1 335,4 3 0,-4-1 0,1 5 0,0 0 479,3-1 1,0 4-594,0-3 1,-3-2 0,7-2 0,1-3-206,1-1 1,-2-6 38,-1-3 0,1-2 0,3-5 0,1-6-19,0-8 0,0-7 6,-1-6 1,-5-2 135,-2-6 0,-4 1 1,-1 1-1,0 4 197,0 1 1,-6 1-66,-2 4 1,-5 6-145,-4 3 1,3 9 0,-4 4 0,-1 4-479,-2 4 0,3 3 128,1 6 1,2 0-442,3-1 508,5 1 213,-5 5 0,28 8 0,-1 7 0</inkml:trace>
  <inkml:trace contextRef="#ctx0" brushRef="#br0" timeOffset="2">1811 3864 7902,'7'5'662,"3"-2"775,-6 6-1209,6-1 1,-5 5 0,5 0 0,-1-1 0,1 2 46,1 3 1,-2 2 0,-1 4 0,2-2-684,1 1 0,-2 1 81,-1-2 0,-5 2 0,3-7 0,-2-4-579,0-2 682,1-7 0,-5-4-99,0-12 378,0-5 1,0-14-1,0-3 1,0-5-1,0-4 93,0-1 0,1 4 1,2-2-1,1 5 305,-1 4 0,-2 3 98,-1 6 0,5 0 21,-1 4-552,0 8 0,2 4 1,2 6-578,4 4 0,0 1-62,1 6 0,0-4 42,0 5 66,-6-6 1,4 7 510,-2-6 0,13-17 0,5-8 0</inkml:trace>
  <inkml:trace contextRef="#ctx0" brushRef="#br0" timeOffset="3">2244 3379 7902,'-11'-8'0,"2"-1"1768,-2 6-960,10-2 1,-5 6-274,6 3 1,4 9-364,0 8 1,6 3 0,-3 2 0,2 1-117,-1 2 0,-3 4-623,3 5 365,1 1 0,-2-1 0,-2 0 1,0-1-1,-1-3-285,-1-4 0,2-5 0,0-4 163,-2-4 0,2-10 202,-1-7 0,6-7 182,-1-10-91,-3-8 0,5-9 0,-3-7 0,4-3 0,0 0-146,1 0 1,0 2 179,0 3 0,-1 7 1,0 3-1,-4 5 600,-3 3-311,-4 11-159,-1-1 0,0 18 0,-1 4 1,-4 6 97,-3 3 1,-2 1-48,1 5 1,-2 4 3,3-1-144,2 1 1,-4-4-1,6-1 1,1-1-1,1-1 5,2-2 0,0-5 33,0 1 0,6-3 71,3-1-303,2-6 0,6-2 0,1-5 0,2 0 0,3-3-1125,1-5 1,3-1 239,3-8 1035,-3 3 0,15-15 0,-2-5 0</inkml:trace>
  <inkml:trace contextRef="#ctx0" brushRef="#br0" timeOffset="4">3328 3405 7887,'13'0'221,"0"0"83,-1 0 0,-3-6 0,-2-3 0,-1-2 0,-4-2 0,0 1 312,-2-1 1,-2-4-481,-2 0 1,1-2-1,-5 4 1,-2-2 94,-1 1 1,-4 6-231,-2 2-65,3 5 0,-6-3 0,5 6 0,-4 2 0,1 3-366,0 8 355,-5 6 1,7 6-1,-4 2 1,2 3 0,2 4-1,4 3 1,2 1-38,1 0 0,6-1 1,-1-3-1,3-4-172,1-3 1,7-8 59,6-2 193,-1-8 1,12-3-1,-2-9 1,2-6-1,3-9 45,2-9 1,-3-6-1,1-6 1,-4-2-47,-1-2 1,-3-7 30,-2-1 0,-3 0 232,-1-4 1,-6-1 0,-3 2 0,-3 3 159,-1 2 1,0 15 19,0 5 251,-5 7-442,3 15 1,-8 5 0,5 9 0,-1 7 6,0 4 1,2 3-210,4 5 1,0 5-51,0 3 1,0 3 0,0 1 0,0 2-321,0 2 1,6 0-156,2 4 1,-1-6-9,2-2 1,4-1 0,5-7 0,0-3-252,1-5 0,3-9 436,0-9 0,2-9 214,1-8 0,-1-7 1,-1-10-1,-2-4-85,2-2 1,-3-3 252,1 1 0,-5 1 4,1 3 147,-3 3 0,-6 7 210,1 3 0,-6 9-216,1 12 1,-3 12 189,-1 9-324,0 3 1,2 2 0,1-1 0,1 1 0,0-1-40,2 1 1,-3-7 38,5-2 1,-4 0-107,5-4 0,-1 1 0,5-9 0,0-3 194,0 0 0,-2-9-19,-3-6 1,4-5 233,-4-8-195,-2-5 0,0 0 1,-6-5-1,0 4 0,-2-1 382,-2 1 1,-3 5-258,-6 1 0,0 6-243,1 7 0,-5 6 0,0 3 0,1 3-541,2 1 0,-3 5 41,0 4 0,0 8 1,4 4 0,2-1 0,1 1 0,3 2-2239,1 1 2685,2 2 0,21 22 0,4 6 0</inkml:trace>
  <inkml:trace contextRef="#ctx0" brushRef="#br0" timeOffset="5">4131 3341 8470,'0'8'898,"0"1"-664,-5-6 81,3 2 0,-3-3 386,5 2-534,-6-3-92,4 5 1,-3-12 0,5-4 0,0-5 0,0-6 226,0-3-199,0-2 0,5 2 1,4 1-1,1 3 0,0 2 751,-2 2-748,1 2 1,4 3 0,-1 2 0,1 5 0,0 3-1,0 4 1,-1 4-230,1 5 0,-2 10-164,-2-1 0,2 3 1,-2 2-1,1-2-308,-2-3 1,4 2-598,-4-6 1,-1-2 492,2-6 0,-1-4 0,5-8 699,0-5 0,-1-6 0,1-20 0,-2-9 0,3-1 0,-1-1 0</inkml:trace>
  <inkml:trace contextRef="#ctx0" brushRef="#br0" timeOffset="6">4501 3149 7887,'0'13'-2,"0"0"1,0 0 167,0 0 1,0-1 56,0 1 0,0-4 114,0-1 95,0-5 1,2 3-210,2-6 0,3-10 1,6-5-1,1-4-77,3-8 0,-3 0-135,3-7 0,-3-5 0,-1-3 1,0 1-15,-1 1 0,-5 3 51,-2 3 1,0 3 196,0 6-46,-1 5 1,-6 7 0,-2 9 0,-4 4 0,-4 6 322,0 6 1,-5 8-299,0 10 0,-2 2-129,2 7-65,3-1 0,-4 0 0,5 0 1,2 1-1,2-1-219,5 0 0,2 1 63,2-1 0,2-10-638,2-2 557,9-15 0,2 5 1,8-12-1,3-3 1,2-4-860,0-5 1,5-15 444,1-7 621,3-5 0,-15-11 0,0-9 0,0-3 0,1 0 0</inkml:trace>
  <inkml:trace contextRef="#ctx0" brushRef="#br0" timeOffset="7">740 5993 7909,'0'7'335,"0"-3"-359,0-8 1,1-4 0,3-9-1,5-6 253,2-5 1,-2-1-1,-2-3 1,-2-1 842,-2 0 0,-1-1-1194,-2-4 0,0 6 0,-2 3 0,-4 7-17,-6 5 0,-1 4 110,-4 4 18,-3 4 1,2 8 0,-5 6 0,2 13 0,0 10 0,1 9-1,3 8 73,3 4 1,2 1 0,2 6 0,3 1-141,2 1 0,2-5 0,7-6 0,6-9-62,5-6 0,1-11 1,5-9-1,1-6-399,-3-6 0,10-14 38,-4-7 210,4-6 0,0-9 0,2-7 0,1-6 1,0-5 290,1-1 0,-5-5 0,3-1 0,-7-2 0,-1 5 0,-3 7-49,-2 9 1,-2 7-1,-6 11-110,-2 7 0,-5 13 341,1 13 0,-2 5 310,-2 8-270,-6 5 0,5-4 1,-5 4-1,2-1 1,0-1 385,1 0 0,-3-2-392,2-2 0,0-5-68,4-3 1,-5 1 72,1-1 0,0-7-108,4-10 0,0-7-157,0-10 54,0-3 0,0-12 0,0-5 0,1-5 0,2-4-134,1-2 1,6 0-82,-1 1 0,-2 5-5,1 8 201,1 2 1,4 8 0,-1 5 0,3 6-1,0 9 139,2 6 0,0 11 33,-4 8 0,0-1-119,-1 1 0,1 1 0,0 3 0,0 2-30,-1 3 0,1-7-219,0 2 1,0-8-121,-1 0 0,1-4 0,0-5 0,0-3-451,-1-4 0,3-4 304,2-5 0,-3-7 472,3-10 0,1-2 0,-1-3 0,-1-4 0,-2-3 0,10-29 0,-11 29 0,1 0 0</inkml:trace>
  <inkml:trace contextRef="#ctx0" brushRef="#br0" timeOffset="8">1607 5432 7946,'11'1'-362,"-3"4"2104,-2 2-316,0 0-1062,-5-2 0,6-6-263,-2-3 1,-3-5 0,5-8 0,-1-3-70,-3 1 0,-2-7-388,-1 1 264,0-1 1,0-5-1,0 7 1,-1 1 0,-2 3-1,-3 2 1,-1 2-10,-3 2 0,-1 7 0,-2 3 0,1 4 195,-1 4 0,0 5 129,0 8-209,1 2 0,0 13 0,4 2 0,4 2 0,1 3 6,-2-1-111,4 0 0,-3 0 0,8-1 1,5-3-1,3-4-534,5-3 563,-3-7 0,11-3-1,-4-9 1,3-5 0,3-7-157,3-9 1,-4-5 11,4-8 0,-3-5 116,-1-3 0,-2-7 1,-3-2-1,-3 2 142,1 2 0,-9 0-85,2 1 0,-6 1 99,3 3 1,-7 5 0,3 7 0,-4 5 919,-1 3-28,0 7-491,0 1-377,-6 12 1,5 5 0,-5 8 0,2-1 0,0 2-53,1 0 0,2 1-129,1 5 0,0-1-17,0 1 1,0-2-1,1-3 1,3-4-343,5-3 1,2-2 115,2-4 1,5-2-297,4-6 461,2-6 1,1-2-1,1-11 1,-1-5-1,-1-6 56,-2-2 1,-4-1-46,-5-1 0,-1-3 231,1 3 1,-6 3-1,-2 1 1,-4 5 498,-1 4 1,-1 6 484,-4 7-872,-2 5 1,-6 3 0,1 9 0,-2 3-42,-3 5 1,7 3-215,-3 6 1,3-5 85,-3 0 1,0 0 0,2 3 0,3-1-211,3-2 1,0-5-39,0 1 1,1-3-129,4-1 0,2-2 250,2-2 1,3-11 95,6-10 1,-1-3 70,1-6 1,0 0-1,0-5 1,-1 2 118,1 3 1,-4-2 177,-1 6 0,-4 2-86,5 6 1,-5-1 0,5 6 136,1 1 1,-3 8-83,1 3 0,1 9-190,3 4 1,1 9 0,0 5 0,1 7 66,3 4 0,-3 11-150,3 7 0,-1 1-118,-7-29 0,-1 0 0,-3 2 0,0 1 0,1 1 0,-1 0 0,0 0 0,-1 0-242,-1-1 0,1 0 1,-1 24 134,1-7 1,-3-11 471,-1-11 84,0-3-219,0-11 0,-4-9-142,0-11 0,-6-5 113,1-8-652,-2 0 0,-2-5 0,0-3 0,2-5 0,1-4-1005,2-4 1,5-4 815,-1-4 1,2-5 708,2-8 0,0-1 0,0-7 0,0-4 0</inkml:trace>
  <inkml:trace contextRef="#ctx0" brushRef="#br0" timeOffset="9">2486 5113 7946,'6'-7'1687,"-4"1"-1463,3 6 1,-1 6-74,1 3 0,0 3 0,-2 4 1,3 2-32,1 2 1,1 1-104,5 5 0,-4-6 1,-1-3-1,2-3-326,1-1 0,2-6 170,0-3 1,0-4 0,-1-6 0,0-6-60,-4-8 1,4-10 151,-4-4 1,-2-3 93,-2-1 0,-3-5 0,-1 1 1,0 1 377,0 1 1,0 9 112,0 5 584,0 7-793,0 12 1,-4 2-1,0 11 1,1 7 125,2 7 0,6 5-249,4 5 0,2 2 139,2 7-354,0-1 1,4 6-1,1 3 1,1 4 0,-1 4-215,-2 4 0,-7-1-84,0 2 1,-2-2 281,2 2 1,-4-7 0,-5-9 0,0-8 42,0-8 1,0-5-52,0-11-476,0 1 1,0-7 0,0-6-1005,0-7 0,2-6 216,2-4 1296,3-3 0,4-12 0,2-7 0,1-2 0,-1 0 0</inkml:trace>
  <inkml:trace contextRef="#ctx0" brushRef="#br0" timeOffset="10">3621 4616 7872,'0'-13'134,"-1"-1"1,-2-2 304,-1-1 0,-6 0 205,1 5-445,4 5 0,-7-3 0,4 5 0,-3 3 0,-2 0 682,0 2-979,-5 6 0,2 5 0,-4 8 0,0 0 0,2 4-245,0 1 316,6 7 0,2-5 0,5 1 0,-1-5 0,0 0 0,3-3 0,3-2-166,5-2 0,2-7 154,6 1 0,1-7 1,1 3-1,4-5 39,1-5 0,1-2 58,4-5 1,-1 0 0,-1 2-1,-3 3 159,-2 2 0,4-4 123,-5 5-254,0 0-17,-5 4 1,-5 5 0,-2 4 0,-4 4 0,-2 4 593,-4 4-563,-7 3 0,-4 1 1,-5 1-1,0-1 0,-1 1-712,1-1 1,1-1-531,-1-2 1,1-4 441,3-5 0,3-2-15,-3-2 1,8-14 714,5-7 0,8-10 0,9-10 0,4-6 0,4-7 0,-1 0 0</inkml:trace>
  <inkml:trace contextRef="#ctx0" brushRef="#br0" timeOffset="11">3749 4361 7872,'7'-19'0,"3"5"0,-6-3 0,0 7 1401,-4 2-1029,6 5 1,-5-1 0,4 8-1,-3 5 1,1 3 462,2 5 0,3 3-594,-4 6 1,5 5 0,-4 3-1,1 1-46,0-1 0,2 3-230,-3-3 0,4 0-475,0 4 139,-3-8 1,4 8-1,-5-11 1,2 0-1,2-3-2390,-2 0 2072,4-5 689,-9-7 0,-8-46 0,-8-15 0</inkml:trace>
  <inkml:trace contextRef="#ctx0" brushRef="#br0" timeOffset="12">3800 4641 8250,'5'-7'-152,"-2"-4"-305,6 2 647,-1-2 1,5-2 0,1-1 0,2-1 0,2-2-48,2 1 0,-3 3 1,4 3-1,1 3-184,-3 2 1,1 2-58,-3 7 0,-3 3 0,3 6 0,-2 0-160,-3-1 1,1 5 130,0 0 0,-5-1 0,1-6 0,1-3-56,1-1 369,2-2 1,0-6 0,-2-2 0,-1-6-18,-2-5 0,-5-5-76,1-6 0,-2-1 104,-2-2 0,-2 2 1,-2-3-1,-4 3 368,-4 2 0,0 1 84,-1 2 0,0 5-338,0 9 0,1 2 0,-1 6 0,0 2 68,0 2 0,1 7-1936,-1 6 922,0 6 1,6-3 0,1 5-1,2 1 1,0-1 634,1 1 0,13 10 0,4 4 0</inkml:trace>
  <inkml:trace contextRef="#ctx0" brushRef="#br0" timeOffset="13">4310 4323 7872,'0'-13'1264,"0"4"-597,0 1 0,1 5 142,4-1 0,3 2-659,9 2 1,-3 6 0,3 3-1,-1 3-276,1 5 0,-2-3 194,7 3 0,-7 2 1,2-1-1,-3 1-445,-1-1 1,-4-2 41,-1-8 13,-5 4 1,4-10 0,-4 4 121,1-5 354,0-3 1,-8-17 0,-2-2 0,1-3 0,-2-2 133,0 1 1,4 1 0,-3 1 0,2 3-206,0 2 0,-1 1 39,5 4-1024,0 0 576,6 6 1,1-3-1,6 6 1,1 1-821,3 2 0,-1 5-621,5 0 1767,-6 1 0,27 6 0,-1 3 0</inkml:trace>
  <inkml:trace contextRef="#ctx0" brushRef="#br0" timeOffset="14">4782 4272 8487,'1'-9'896,"3"1"0,3 3-746,6-3 0,-4-1 1,1-3-1,2-1 150,4 0 1,-1-4-198,-6 0 0,2-4 0,-4 2 0,0 1 73,-2 0 0,-4-4-176,-1 5 9,0 0 0,-4 9 0,-2 1 0,-1 1 0,-3 3 412,-1 2-420,-2 6 1,0 3 0,1 6 0,-1 3 0,2 3-1,1 1 1,3 0-367,1 2 0,2 1-67,4 1 0,0-1 0,0-1 0,1-3-344,3-2 0,8-2 138,5-8 426,5 4 0,0-11 0,7 2 0,5-7 0,3-9-257,1-7 1,6-10 468,3-4 0,3-7 0,1-1 0,-6-6 0,-4 1 0,-4-3-47,-3-1 0,-13 7 261,-4 6 1,-8 7-1,-11 11 772,-2 7 1,-3 6-412,-6 7 0,-1 0-10,-3 0-343,3 6 0,-9 1 1,6 6-1,0 1 0,0 3 110,0 4 0,-4 3-352,4 2 1,0-1-19,4 1 0,0-1 0,1 1 1,0-1-182,4 1 0,2-5 115,6 0 1,0-5 0,2-1 0,2-3-157,4-4 1,8-5 206,1 1 0,6-9-18,-2-8 126,3 0 0,0-15 0,-1 1 1,-3-6-1,-2-5 191,-2-3 0,-2-13-111,-2-1 0,-4-2-29,-4-2 1,-3 1-1,-1-2 1,-1 6 341,-3 6 1,-4 10-94,-4 8 1,3 15 0,1 6 229,-2 6 0,4 5-301,2 2 0,-2 9-323,2 8 0,0 9 1,4 4-1,0 3 51,0 1 1,0 4-266,0 1 0,1 5-145,3-1 1,3-3-1,8-2 1,0-4-623,2-4 0,4-1 356,-4-3 1,6-10 663,-2-3 0,3-32 0,2-13 0</inkml:trace>
  <inkml:trace contextRef="#ctx0" brushRef="#br0" timeOffset="15">14421 6669 8361,'2'7'-1861,"2"-3"1861,-3-2 0,5-2-407,-6 0 333,0 0 89,-6 0-9,5 0-12,-5 0 0,5 0-31,-3 0 96,2 0 0,-5 0 88,3 0-84,3 0 1,-7 0 136,4 0 25,3 0-174,-5 0-407,6 0 267,0 0 95,6 0 1,-3 1 1,5 3-11,1-2 1,-1 5-1,1-4 1,1 1-1,-1 0 0,0 2 0,2-5 2,-2 3 0,2-1 1,2 0-1,0 1-2,-1-1 1,0 0 1,-4 1 1,4-2 6,-4 2 0,3-1 0,2 0-6,0 1 1,0 4 9,-1-3 1,-3 0 11,-1-1-16,1-2 0,-1 8 0,1-5 0,1 3 16,1 1 0,2-1-8,0 0 0,-5-4 0,1 3 1,1 0 9,1 1 1,0-4-37,-2 4 1,2-3 26,-2 3-21,2-5 1,2 4-1,-1-4 1,1 1-1,0-1 5,0-2 0,-1-1-9,1 0 1,0 0 9,0 0-2,-1 0 0,1 0 1,0 0-1,0 0 0,-1 0 2,1 0 0,1 0 0,3 0 0,-2 0 0,2 0 0,-3 6 0,-2 0 0,0 4 0,-2-2 0,-2 1 11,2-2 1,1 4 3,2-3 0,0 4 0,0 1 11,-1-1 0,1-5-19,0-2 0,0 0 5,-1 0-14,1-1 0,0 0 0,0 0 0,-1-1 0,1-1 6,0-2 1,0 0-12,-1 0 0,1 0 0,0 0 17,0 0 1,-5 0-9,1 0 36,-1 0-34,-1 0 1,0 0 0,-2 0 0,-4 0 1,6 0 7,-3 0-472,-2 5 279,3-3-39,-5 3 219,0-5 0,-5 12 0,-2 2 0</inkml:trace>
  <inkml:trace contextRef="#ctx0" brushRef="#br0" timeOffset="16">15365 6796 7854,'-13'0'-1581,"0"0"1603,1 0 0,3-1 1,1-2-1,-2-1 121,-2 1 1,4 2 23,-1 1 0,5 0 12,-4 0-136,5 0 1,-4 0-68,3 0 0,4 0 0,-2 1 0,6 2 0,3 1 0,-2 5 1,3-4-1,2 1 9,1 0 0,-2 3 0,-1 0 0,4 2 11,3 2 1,0 0-1,2 0 1,-3-1 1,-2 1 0,1 0 0,0 1 0,0 2-9,-1 1 0,0 0 9,-4-5 1,4 1 0,-11 4 0,3 0 1,-2-1 0,-2-2 7,0-7 0,0 4 0,-2-4 116,-2 0 1,1 3-89,-5-5-22,-1-1 1,-4-4 0,1 0 0,-1 0 5,0 0 0,5 0 42,-1 0 1,1 4-44,-5 0 1,4 1 0,1-5 0,-2 0 32,-1 0 1,-2 4 14,0 0 0,0 0-34,1-4 1,-1 5 0,0 0 0,0 1 37,1 0 1,-2 2-33,-3-4 0,7 5-27,-3-5 0,3 6 1,-3-2-15,0 4 29,6-5 1,2 0-121,5-3 52,0-2 9,0 3-18,5-5 1,2 0 0,6-1 0,0-2-40,0-1 0,-3-5-158,2 5 0,-2-2 57,7 2 1,-3 3 190,-1-4 0,11 10 0,3 2 0</inkml:trace>
  <inkml:trace contextRef="#ctx0" brushRef="#br0" timeOffset="17">7574 8632 6878,'-7'0'1243,"-4"0"0,9-1-1179,-2-3 1,3-5-1,1-8 1,0-4 16,0-3-58,0-7 1,0-3 0,-2-9-1,-1-2 1,-1 0 0,1 2 0,2 5 97,1 4 0,-4 3 21,-1 5-96,1 6 0,3 8 0,-2 10 0,-1 8-9,1 7 1,1 9 0,2 2 0,0 6-50,0 3 1,0 1 0,0 4 0,2-1-94,2-3 0,2 3-187,2-3 230,4-3 1,-5-1-1,7-8 1,1-2 0,2-3-126,-1-6 144,-2 2 0,3-13 0,0 0 0,-1-7 1,-2-6-30,-1-4 1,4-4 128,0-9 1,-2-1-1,-5-4 1,-1-1 39,1-3 0,-1 6 37,0-1 0,-2 6-16,-3 2 176,-2 6-193,3 2 0,-5 18-39,0 8 0,0 5 27,0 8 0,2-1 0,1 3 0,2-2-117,2 2 1,-2-1 6,3 0 1,1-4-112,3-5 0,1-2 0,0-2-141,0-5 1,-1-3 185,1-1 1,0-5 114,0-4 1,-2-8 0,-3-4 0,-3-3 109,-4-2 0,-1-1 41,0-2 1,0 2-69,0-3 1,-4 7 0,-2 4 0,-1 0-150,-3 4 1,-1 5 45,-2 1 1,0 6-152,1-1 0,-3 8 0,1 5 0,0 2-733,3 2 0,2 0 181,1-1 0,2 3 695,6 2 0,17 8 0,4 8 0</inkml:trace>
  <inkml:trace contextRef="#ctx0" brushRef="#br0" timeOffset="18">8288 8033 7891,'4'-13'0,"1"1"0,-1-1 0,-4 0 441,0 6 0,-6 1 0,-2 6 0,-5 0 9,-4 0 1,3 6-113,-3 3-330,-3 2 1,2 3 0,-4 3 0,5 3 0,3 1 554,1 0-805,1 1 1,0 3 0,4 1-1,4-1 1,2-1 0,2-1-1,0-3-444,0-2 1,2-2 502,2-8 0,4 2 0,8-6 0,1-2 114,-2-5 1,4-6 160,-2-8 0,4-2-64,-4-7 1,4 1 0,-4-1 0,-1 1 175,-2-1 1,-3 2 235,-2 3 0,1 2 1,-6 7 108,0-1 1,-4 7-359,0 6 1,0 6-342,0 7 0,0 4 74,0 0 1,0 0-1,2-5 1,1 1-146,1 0 1,6-2-438,-2-2 0,4-4 229,0-5 0,5-1 1,2-5-1,1-6 429,2-8 0,4-10 0,4-4 0,-3-4 0,2-5 0,-2 4 0,-7-10 0,-3 5 0,-4 2 0,-5 2 0,-3 8-523,-4 9 1,-2 6 663,-4 9 119,-2 2 1,-6 7 0,2 4 0,1 2-1,2 1 671,-2 1 0,-2 3-591,0 5 1,0 2 104,4-2-339,-3-3 0,5 9 0,-4-5 0,3 2 0,1 1-1,3-1 1,2 0-97,1-3 1,0-3-129,0 3 84,0-3 0,1-7 0,2-1 0,3-2 0,1 0-45,3-1 0,5-7 113,2-5 1,0-8-20,-4-4-86,0-3 1,-2-3 0,-1-3 0,-3-4 0,-1-4 95,-3-4 0,-2 2 14,-1-2 0,0-2 124,0 1 1,0 5 0,-1 7 0,-2 2 652,-1 5-243,-6 13-229,8 0-269,-3 11 0,5 1 0,0 5 0,0 6 0,0 8 79,0 4 0,5 3-211,4 3 0,-2-2-89,1 6 0,1-4 0,2 4 1,-1 0-134,-1-1 0,-1-4 233,5-7 0,0 0-954,-1-5 0,1-1 0,0-8 1001,0-3 0,5-61 0,-8 21 0,0 0 0</inkml:trace>
  <inkml:trace contextRef="#ctx0" brushRef="#br0" timeOffset="19">14740 14906 8099,'13'-6'88,"-5"-1"0,1-7 0,1-2 0,1-1 0,0 0 47,-2-1-101,2 4 1,-5-6-1,3 4 1,-5-1 0,-3 2-1,-1 1 29,0 1 0,-5 6-41,-4 3 0,-1 4 0,0 4 0,2 6 26,-2 5 1,0 1-146,1 5 108,-2 0 1,5 5-1,-4-1 1,3 1 0,2-1-1,2 1 1,1-1-38,2 1 1,0-5 0,2-1 0,2-2-11,5-2 0,2-6 0,2-3 0,-1-1 2,1-3 1,4-2-1,2-4 1,-1-4 38,0-6 1,4-8 46,-5 0-53,0-3 0,0-7 0,0-3 1,-2-3-1,-1-2 8,-1 1 0,-1-2 1,-3-1-1,-1-3 25,-3-1 0,4 5-29,-5 2 1,0 7 238,-4 10 0,0 2 0,-1 8 187,-3 3 0,-2 3-294,-3 10 0,-1 2-152,6 5 68,-6 7 1,7 1 0,-4 5 0,2 1 0,0 1-60,0 2 0,3 2-6,-2 3 1,3 2-434,1-6 294,0-1 1,1 1-1,2 0 1,3-2-1,1-2-396,3-5 0,-3 2 285,1-6 1,2-5-92,7-3 283,-3-6 1,5 1-1,-5-8 1,1-6-1,2-6 21,-1-5 1,2-3 154,-1-2 1,0 0-50,-4-4-3,0 9 0,-2-4 0,-2 13 0,-4 0 0,0 2 333,-1 2-285,0 5 0,-4 3 24,0 9 0,0 2 1,0 3-1,0 2 73,0 1 0,2 1-244,2-1 1,-3-3 200,4 3-219,2-3 1,0-2 0,5-4 2,1-3 1,0-7 46,0-6 0,-5-1 36,1-8 1,-5-3 0,3-1 0,-1-3 46,-3-2 0,-2 1-54,-1-1 1,0 1 0,0 1 0,-1 3 129,-4 4-156,-2 2 1,-6 8-186,1 3 156,-1 3 1,0 2 0,0 3 0,1 5 0,-1 2-369,0 2 0,5 1-540,-1 3 712,6-3 1,-7 9-1,6-6 237,1-2 0,25 5 0,6 0 0</inkml:trace>
  <inkml:trace contextRef="#ctx0" brushRef="#br0" timeOffset="20">15390 14804 7857,'6'7'-722,"-4"4"916,9-4 1,-8 5-1,4-2 1046,-2-2-974,5-5 0,-7 3-153,6-6 1,-5-2 0,3-2-5,-1-4 0,2-5-220,-4-4 0,5 3-5,-5-3 0,5-2 0,-4 2 0,1 2-158,0 0 0,-1 4 102,0 3 1,-3-2 0,7 5-102,1 3 204,-4 0 0,5 8 30,-3 2 19,-2 4 0,5-4 0,-4 1 1,2 1-1,-1-1 9,2 0 1,2-3 157,0-6 0,1 0-63,0 0 0,0-2 0,-1-3 0,1-7 49,0-3 0,0-8 136,-1 2-217,-4-9 0,1 3 0,-4-3 1,-2 3-1,-2 3 282,-1 3-183,0 3-27,0 5 1,-6 7-71,-2 6 0,-2 7-38,1 10 1,-1-3-1,5 5 1,-1-2-12,0 0 0,-2 0-155,4-4 0,-1-1-43,5 1 1,0-4-198,0-1 377,0 1 1,0-4 13,0-5-16,6-5 1,-3-5-1,5-2 1,1-2-1,-1 0 46,1 0 1,-6 5 369,1 1-235,3-1 1,-4 2-1,5 3 152,2 3 0,-4 8 37,-2 5-361,3 7 0,-4 8 0,4 3 0,0 5 0,0 6-67,3 6 0,-3 4 133,2 4 1,-6-2-176,1 2 0,2-8 0,-2-5 0,-1-4-453,-2-4 1,-1-4 775,0-9 0,0-7 1,-1-6 531,-3-3-629,2-1 1,-8-5 7,6-3-104,-6 2 1,4-9-1,-4 4 1,3-2-1,0 1-731,0-2 0,4-3 60,-1-4 99,3 3 0,1-10 0,0 3 0,1-3 557,3-2 0,11-9 0,6-6 0,3-4 0,0 0 0</inkml:trace>
  <inkml:trace contextRef="#ctx0" brushRef="#br0" timeOffset="21">16066 14447 7857,'-5'-13'0,"2"5"304,-6-1 1,5 5 0,-4-3 147,-2 1 0,3 2-120,-2 4-203,6 0 0,-7 1 0,5 4 0,-1 3-55,0 3 1,2 6-1,3 2 1,-2-1-197,-1 1 1,-1 2 73,5-4 1,0 4 0,0-4-1,0-1-829,0-2 469,0-1 301,6-1 0,1-6 0,6-7 89,0-11 1,-1-2 1,1-7 0,-2 0 33,-2-5-13,2 1 0,-4 1 0,5 2 0,-2 5 0,-3 3 162,-2 1-37,5 1-71,-3 5 0,2 1 1,-2 7-1,-1 4 1,-2 3 8,1 3 1,-3 4-16,2 2-92,3-3 1,-4 4 0,4-5 0,-1 0-1,-2-2 27,2-3-2,-5 4 0,10-12 0,-3 0 76,-1-7 0,4-6-62,-3-4 1,0-4 102,0-9-92,-5-3 1,7-6 0,-5-4 0,1-2 0,1 0 43,0 2 0,-2 3 2,3 2 171,-5 6 1,3 2 929,-6 9-700,0 8-425,0 13 1,0 7 0,-2 7 0,-1 3 0,-1 4 60,1 3 0,0 2 122,-1-1-250,3 7 1,-5-1-1,6 4 1,0-2-1,0-2-463,0-3 1,0 2 256,0-5 1,0 4 42,0-8 1,1 2 0,4-2-13,3-4 0,4-9 77,0-3 0,-3-4 19,-1-1 0,1-6 0,5-3 0,2-6-109,1-2 0,-5-5-24,-3 0 229,-1-2 1,4 3 0,-2 0 0,-3 0-1,0 1 330,0 3-336,-4 3 221,2 1 1,0 7-1,-1 6 157,-1 7 1,-3 5-340,-5 0 1,4 5-4,-3 0 0,2 0 1,2-4-1,0 0-99,0 0 0,0-1-158,0 1 126,0 0 0,0-5 0,2-1 0,2-1-284,4-3 225,4-2 138,1-6 1,-2-2 0,-1-8-1,-2 0 1,1-2 54,-2 1 1,4 1-16,-2-2 90,-4 3 1,5-1-1,-4 7 70,1-2-46,-4 4 1,7 2 45,-6 8 1,0 3 0,-4 6 0,0 0-103,0 0 1,0-1-103,0 1 1,2-2 36,2-2 0,-3 2-8,4-2 16,2-4 5,0 1 1,4-12-1,-1-3 1,-3-6-1,0-3 42,0-2 1,-4 0-3,1-1-84,-2-3 1,-2 10 0,0-5 0,0 2-354,0 0 1,-6 6 111,-2 7 0,-8 2-44,-1 2 0,-4 0 1,2 2 322,0 2 0,-25 26 0,-10 11 0</inkml:trace>
  <inkml:trace contextRef="#ctx0" brushRef="#br0" timeOffset="22">16347 14154 7857,'-6'-13'0,"-1"-4"0,-6 0 0,6 4 3,3 5 402,3-1 0,1 1 0,1 1-28,3 1 1,8 2-330,5 4 0,4 0 0,-3 0 0,2 0-210,3 0 1,1 0-410,1 0 0,2 4 408,3 0 163,-3 6 0,21 8 0,-1 9 0</inkml:trace>
  <inkml:trace contextRef="#ctx0" brushRef="#br0" timeOffset="23">16704 14345 7571,'-6'7'-186,"3"-1"599,-5-6-288,5 0 1,-3-2 132,6-2-166,0 3 0,2-11 127,2 4-101,-3-4-9,11 5 1,-9-3-1,5 6 390,2 1-465,-4 2 0,5 1 0,-4 1 0,0 4 0,-1 3-10,-1 3 1,-3 2-27,2 0-19,3 0 0,-5-1 1,2 1-1,-1 0 1,0 0-190,1-1 1,1 0 123,0-4 68,-4-2 1,9-8 1,-6-2 0,5-3 1,-4-7-1,3-3-34,1-4 1,3 1 16,1-1 1,-5 5 60,1-1 1,-1 0-1,3 3 1,-1 3 103,-1-1 1,-5 7 55,5 0 0,-5 4 68,4 1-227,-5 6 0,3 2 1,-6 8-1,0 2 1,1 0 48,4 1 1,-4 2-353,3-4 1,-2 0 100,-2-4 1,0 0-1,0-1-688,0 1-363,0-6 1224,0-1 0,0-46 0,0-9 0</inkml:trace>
  <inkml:trace contextRef="#ctx0" brushRef="#br0" timeOffset="24">16513 14026 7899,'-13'0'-337,"0"0"337,6 0 0,24 0 0,11 0 0</inkml:trace>
  <inkml:trace contextRef="#ctx0" brushRef="#br0" timeOffset="25">13159 9142 8331,'13'-5'-474,"-6"2"292,-3-6 0,2 5 0,-2-4 0,-1-2-329,-2-2 567,-1 5 0,0 0 0,0 3 73,0-4-181,-5 2 1,3 2-225,-2 8 0,-2 3 276,2 6 0,-12 28 0,2 7 0</inkml:trace>
  <inkml:trace contextRef="#ctx0" brushRef="#br0" timeOffset="26">13159 9206 8331,'7'0'-419,"-1"0"-793,-1 0 781,-3 0 400,4 0 1,-6 6 0,0 2 0,0 4-41,0 0 1,0 3 70,0 2 0,-9 31 0,1 3 0,-1-7 0,9-36-7,6-5 1,-5 4 0,5-4 151,-1 1-83,-3 6 0,4-7 0,-6 5-34,0 2 1,0 2 0,0 0-1,0 3-193,0 2 0,-2-3 56,-2 3 109,2 3 0,-20 28 0,1 13 0</inkml:trace>
  <inkml:trace contextRef="#ctx0" brushRef="#br0" timeOffset="27">13134 9857 8331,'-2'12'-2106,"-2"1"2036,2 0 0,-3 0 70,5-1 0,0 1 0,0 0-83,0 0 1,0-1 82,0 1 0,11 5 0,3 2 0</inkml:trace>
  <inkml:trace contextRef="#ctx0" brushRef="#br0" timeOffset="28">13159 10201 8331,'-8'11'-866,"-1"-2"1,6 2 645,-1-3 0,1 4 155,-1 1 0,2-1 65,-2 1 0,3 34 0,1 8 0</inkml:trace>
  <inkml:trace contextRef="#ctx0" brushRef="#br0" timeOffset="29">13197 10609 8345,'-12'0'0,"3"0"0,1 0 0,-1 0 0,1 4 0,0 2 0,1 1 0,2 3 0,-1 1 0,2 36 0,4 8 0</inkml:trace>
  <inkml:trace contextRef="#ctx0" brushRef="#br0" timeOffset="30">13197 10928 8345,'-8'11'-184,"-1"-3"1,5 4-145,-4-4 1,5 4-1,-3 0 136,0 1 0,5 4 0,-3 0 192,2-1 0,8 32 0,1 7 0</inkml:trace>
  <inkml:trace contextRef="#ctx0" brushRef="#br0" timeOffset="31">13210 11297 8345,'0'13'-475,"0"0"1,0 0 345,0-1 0,-1 1 0,-2 0 1,-1 0-129,1-1 1,1 1 163,2 0 99,0 0 0,0-1 0,0 1 0,0 0 0,0 0 0,0-1 1,2 1-76,2 0 0,-3 0 1,5-1-1,-2 1 29,1 0 1,-1 0 0,-4-1-1,1 1 25,3 0 1,-2-3-1,2 1 1,-2 3 42,-2 1 0,0-1 299,0-2-292,0 1 1,-5 0-1,1 0 1,1-1 78,2 1-85,1 0 1,0 0 0,0-1-1,0 1 1,0 0 147,0 0-263,0-1 0,0 5 0,0 0 0,0-1 1,0-2 85,0-1 0,0 0 0,0 11 0,0 3 0</inkml:trace>
  <inkml:trace contextRef="#ctx0" brushRef="#br0" timeOffset="32">13223 12088 8238,'0'13'0,"0"-1"-272,0 1 0,4 0-67,0 0 0,1-5 1,-5 1-1,0 1 156,0 1 106,0 2 0,0-1 77,0 1 0,0-6 0,0-1 0</inkml:trace>
  <inkml:trace contextRef="#ctx0" brushRef="#br0" timeOffset="33">13248 12419 8238,'0'13'0,"0"0"-294,0 0 1,0 1 0,0 1-1,0 4-208,0 1 1,0-5 486,0 2 0,-1 2 1,-2-1-1,-1 2 31,1 3 0,2-4-89,1 3 73,0-7 0,-6 9 0,-1-4 0</inkml:trace>
  <inkml:trace contextRef="#ctx0" brushRef="#br0" timeOffset="34">13248 12904 8238,'0'13'-577,"0"0"0,0-1 510,0 1 1,-4-4-1,0-1 1,1 2 81,2 1 0,1-2-10,0-1-177,-6 1 0,4 4 172,-2-1 0,8 24 0,4 5 0</inkml:trace>
  <inkml:trace contextRef="#ctx0" brushRef="#br0" timeOffset="35">13261 13287 8208,'0'12'0,"-4"1"-9,0 0 1,-2 0-42,2-1-60,2 1 0,-3-4 0,5-1 0,0 2 0,0 1 0,0 2-62,0 0 0,0 0 1,0-1-1,0 1 0,4 0 1,0 0 171,-1-1 0,4-5 0,-6 10 0,5-2 0</inkml:trace>
  <inkml:trace contextRef="#ctx0" brushRef="#br0" timeOffset="36">13274 13733 8161,'7'13'-161,"-1"-5"76,-6 1 1,0-1-1,0 5-253,0 0 1,0-5 184,0 1 1,0-5 0,0 4 0,0 2-100,0 2 252,0 0 0,0 12 0,0 3 0</inkml:trace>
  <inkml:trace contextRef="#ctx0" brushRef="#br0" timeOffset="37">13312 14013 8161,'0'13'-478,"0"0"0,-1-2 103,-4-2 197,4 2 144,-5-4 0,6 2-527,0-1 561,0-5 0,6 8 0,1-4 0</inkml:trace>
  <inkml:trace contextRef="#ctx0" brushRef="#br0" timeOffset="38">13325 14128 7561,'0'7'582,"0"-1"1,0-5-522,0 4-49,0-4 59,0 10 0,0-8 0,-2 4-71,-2-1 0,-3 4 0,-6-3 0</inkml:trace>
  <inkml:trace contextRef="#ctx0" brushRef="#br0" timeOffset="39">9742 13401 7983,'-9'0'-1529,"1"0"1271,5 0 297,-3 0 0,6 6 1,-1 2 39,-3 4 0,2 2-14,-2 3 0,1 8 0,0 11 1,-2 5-37,-2 6 1,-2 8-1,-2 3 1,1 0-33,1-3 0,2-4 0,-3-5 0,2-7-10,-2-3 1,4-13-9,2-2 1,3-13 20,1-8 0,17-39 0,4-17 0</inkml:trace>
  <inkml:trace contextRef="#ctx0" brushRef="#br0" timeOffset="40">9959 13197 8279,'11'-45'4,"-3"2"0,2 11-1734,-5 6 1730,-1 7-40,-4 11 1,0 4 0,0 8-1,-2 6 1,-2 6 504,-4 5-429,2 9 1,-5 3 0,2 6 0,-2 2 0,-2 5 0,0 0 0,2 5 139,2 2 0,0-4-25,4 7-102,-5 2 0,5 4 0,-5 6 0,3-1 0,1-2 155,3-1-363,-4-6 0,6-3 0,-4-11 1,4-10-1,1-11-48,0-8 0,1-8-119,4-3 0,0-11 326,4-10 0,8-36 0,-10 16 0,0 0 0</inkml:trace>
  <inkml:trace contextRef="#ctx0" brushRef="#br0" timeOffset="41">10277 12764 8288,'-1'-24'-701,"-3"2"0,2 4 392,-2 5 333,3 6 0,1 3 1,-2 10 13,-2 6 1,2 7-6,-2 6-30,-3 6 1,4 2 0,-4 7 0,0 2 0,0 8 0,-1 5 0,-1 7-7,1 4 0,3 3 11,1-29 0,0 1-12,2-3 0,1 2 0,-4 5 0,0 0 0,2-2 0,0-1 0,1 0 0,-1-2 0,0-1 1,0-1-80,0 30 42,-4 0 1,1-18 0,-3-4 0,1-12 0,1-10-109,0-7 0,3-7 0,-3-4 149,1-5 0,2-32 0,4-17 0</inkml:trace>
  <inkml:trace contextRef="#ctx0" brushRef="#br0" timeOffset="42">10583 12228 8349,'6'-38'0,"0"4"0,2 0-262,-2 11 1,-6 3 61,0 12 0,-2 9 0,0 1 1,-4 5 147,-1 7 1,3 4 89,-5 8 1,2 5 0,-3 5 0,2 5 41,-2 5 1,-2 11-141,0 7 18,-1 5 0,8-30 1,1 0-1,0 2 1,0 2-1,-1 3 1,0 1-1,-1 6 0,1 1 46,-2 3 1,1 2 0,-1-1 0,1 0-1,0 1 1,-1-1 0,1-2 0,1-1-240,1-3 1,-1-2-1,0-3 1,-1-2 165,2-2 0,0-1 1,-3 25-1,-1-8 1,3-13-21,2-11 0,-3-4 7,2-5-41,0-12 0,5-4-249,3-15 443,-2-7 0,15-53 0,-10 23 0,0 1 1</inkml:trace>
  <inkml:trace contextRef="#ctx0" brushRef="#br0" timeOffset="43">10966 11718 8349,'8'-25'0,"1"-1"0,-5 1-638,5-1 0,-7 11 83,3 2 666,-4 9-51,-1-2 0,0 9 1,0 4-1,-1 8 253,-4 8-266,4 5 0,-10 18 0,2 6 0,-2 11 0,4-27 0,1 1-20,0 4 0,-1 2 0,0 2 0,0 2 0,0 6 0,-1 2 0,-1 3 0,-1 1-92,0 6 0,0 0 0,0 3 1,1 2-63,2-19 0,0 0 0,-1 0 0,-3 18 0,0-1 0,2 1 0,2-2 0,0-6 0,1-1 52,1-6 0,0-1 1,1-2-1,0-2 47,-2-6 1,-1-1 0,3-4 0,0-1-1,-3 25 1,-1-10-67,1-8 1,3-8 87,-4-2 1,3-12 32,-3 0-170,5-7 1,-3-9 142,6-12 0,0-6 0</inkml:trace>
  <inkml:trace contextRef="#ctx0" brushRef="#br0" timeOffset="44">11425 11170 8349,'0'-30'0,"0"0"0,0 3-593,0 5 0,0 3 298,0 7 0,-2 5 390,-2 2 0,3 10 193,-3 3 1,-2 10-351,2 8 119,-6 5 0,3 9 1,-6 4-1,0 8 1,0 10-27,1 9 0,3-30 0,1 0 0,-1 4 0,-1 1 0,0 6 0,-1 2-85,-2 8 0,-1 3 0,1 2 0,1 2-105,2-18 0,0 2 0,0 0 0,1 0 0,0 0 0,0 1 0,0-1 0,1 1 0,-1-1 0,1 0 0,-1 1 0,1-1 94,-1 0 1,1 0-1,-1-2 1,-1 19 0,1-2 46,0-4 0,1-1 0,0-7 0,1-3 20,1-1 0,0-2 1,-1-3-1,1 0 1,0-1-1,1-1 1,-1-4-1,2 0-122,-1-5 0,1 0 1,0 31 144,-5-4 1,1 1-41,-5 0-53,6-12 0,-3-8 0,6-14 1,0-5-36,-2-3-117,5-10 1,-5-13 219,6-12 0,0 1 0,0-7 0</inkml:trace>
  <inkml:trace contextRef="#ctx0" brushRef="#br0" timeOffset="45">11871 10456 8349,'-4'14'-310,"-2"4"0,-1 8 238,-3 6 1,-2 22 0,-5 13 0,6-27 0,0 2 0,-1 7 0,0 1 0,-1 6 0,-1 2 59,-1 4 1,1 2-1,-2 5 1,0 2 0,5-21-1,-1 1 1,0 0-1,1 0 1,0 1 0,0 0-195,1 0 0,-1 0 0,1 0 1,0 1-1,0 0 0,0 0 0,2-1 1,-1 1-1,1-1 0,-1 1 0,1-1 1,-1 0 218,1 2 1,-1-1 0,1-1-1,0-4 1,0 0 0,0-1-1079,-3 24 0,1-2 1071,0-5 0,1-1 0,2-4 1,1-1-1,0-3 0,0-1 1,0-2-1,0-2 0,2-1 1,0-1 2,1-5 1,2 0 0,-1-3 0,1-1 0,-1-2 0,1-1-1,-3 33 317,1 0 0,0-9-335,-1-1 1,1-5 0,-4-4 0,0-3-111,0-5 0,2-13-502,-3-8 1136,5-11-515,-3-10 0,6-7 0</inkml:trace>
  <inkml:trace contextRef="#ctx0" brushRef="#br0" timeOffset="46">12496 9716 8429,'0'-18'-40,"0"-1"0,0-2 0,0 3-215,0-1 1,0 9-92,0-2 300,0 7 1,0 1 0,0 10-1,-1 5 47,-4 5 29,-2 6 1,-6 3 0,1 7 0,-1 4 0,0 6 0,-1 5 0,-2 8-90,-1 6 1,-5 6 87,11-30 1,1 2-80,-2 2 0,-1 0 1,-1 6-1,-1 3 1,-1 5-1,1 1 1,-2 6-1,1 1 1,-2 5-1,1 0 1,5-21-1,0 1 1,0 0-1,0 2 1,0 0-1,1 0 55,-1 2 1,1 0 0,0 0 0,-1 3-1,1 1 1,0 0-1062,-2 4 0,0 0 1,0-1 1060,2-3 1,1-1 0,-1 1 0,-1 1 0,0 1 0,0-1 0,2-5 0,0 0 0,-1-1 0,1 2 0,-1-1 0,1 1 0,0-1 0,-1 0 0,1 1-12,0 0 1,1 0 0,0 0-1,0-4 1,-1 0 0,2 0 0,-1-1-1,1 1 1,1-2 0,-5 21 0,1-2-270,0-3 1,1-2 0,1-2-1,1-1 244,-3-2 0,0-2 0,4-7 0,0-2 25,1-2 1,0-1-1,-1-5 1,1-2-1,-1 25 1,-2-6-15,1-6 0,3-6 24,-3-8 0,5-4 350,-1-9-443,2-8 1,2-10 0,0-13 1238,0-11 0,2-10-1150,2-12 0,3-2 0,6-6 0,0-6 0,-1-1 0</inkml:trace>
  <inkml:trace contextRef="#ctx0" brushRef="#br0" timeOffset="47">12930 9321 8489,'0'-13'0,"0"0"0,0 1 0,0-1 0,0 0-379,0 6 0,0 3 1,-2 8-1,-2 6 459,-5 6 1,-2 5-18,-2 9-14,1 8 0,-7 7 0,-2 8 0,-3 3 1,-2 8-1,13-28 0,1 0 0,-2 5 0,1 1-41,-2 4 1,0 1 0,1 3 0,0 2 33,-3 5 1,0 1-99,2-1 0,1 1 0,-2 4 1,0 2-1,1 2 0,1 1 1,-1 3-1,-1 0 0,6-22 1,0 1-1,-1 0 0,0 0 1,0 1-1,1 0 0,-1 1 0,0 0 1,0 0 25,-1 0 0,0 1 0,1 1 0,-2 2 0,1 2 0,0-1-1047,-1 1 0,0 0 1,0-1 1065,1-1 1,-1 0 0,0 0 0,0-1 0,1 1 0,-1-1 0,1-4 0,-1-1-1,1 0 1,0 0 0,1-1 0,0 0 0,1-1 0,0 0 0,0 0-6,-3 24 1,-1-1-1,2-8 1,0-1 0,1-3-1,1-1 1,1-4 0,0-1-175,-1-3 1,1-1-1,2 0 1,0-1 175,-1-2 1,-1 0 0,2-6 0,0-1-6,1-1 0,-1-1 0,-6 29 1,1-6-1,-1-3-48,0-4 1,5-12 56,-1-6 0,5-7 504,-5-6-652,7-3 0,-4-8 158,6-1 0,0-15 0</inkml:trace>
  <inkml:trace contextRef="#ctx0" brushRef="#br0" timeOffset="48">13108 10277 8467,'9'-17'0,"-2"-1"-1069,-2-2 659,0 4 453,-5 4 1,0 7 0,-2 11 0,-1 5 18,-1 5 1,-6 8-1,2 2-52,-4-1 1,0 18-1,-3-1 1,-2 8-1,-2 5 1,-3 6-1,12-27 1,-1 1 1,0 5 1,-1 1-1,-2 7 1,-1 2 0,-2 8-1,0 1 1,-2 5-1,1 0-19,-1 2 1,0 1 0,6-20 0,1 0 0,0 1 0,0 1 0,0 0 0,0 0 0,1 1 0,0-1 0,-1 1-107,0 0 1,1 0 0,-1-1 0,-4 17-1,1-1 1,0 0 0,1-1 0,2-2-1,0-2 129,2 0 1,-1-1 0,0 1-1,-1 1-1192,-3-2 0,1 1 1172,3-2 1,0 0 0,-4 0-1,-1 0 1,4-3 0,0 1-1,-2-1 1,0 0 0,0 0-1,-1 1 1,2-3 0,-1 0-1,2-3 1,0-1-44,2-5 0,-1 0 0,2-4 0,0-1-17,2-2 0,1-2 0,-7 31 0,2-10 0,1-3-137,1-8 0,7-10 41,-3-5 0,3-4-218,-3-5 378,4-8 0,1-2 0,7-4 0</inkml:trace>
  <inkml:trace contextRef="#ctx0" brushRef="#br0" timeOffset="49">13019 11897 8374,'-9'0'-1082,"1"0"0,1 7 1167,-2 6 1,-1 11 287,6 10-316,-6 8 1,3 12 0,-7 14-1,6-28 1,-1 1 0,-1 4-1,0 2-23,0 3 1,0 2 0,-2 2 0,0 1-1,1 3 1,1 1 0,-2 2 0,0-1-469,-1 1 0,0 0 0,1-6 1,0 0 463,2-1 1,-1-1-74,-1-1 1,0-1 0,3-8 0,-1-1 0,0 1 0,-1-1 0,2-3 0,1-2 0,-7 31-104,-2-8 173,8-12 0,-11-4 1,10-4-1,0-1 0,-1 0 1,1-8-1,2-6-385,3-3 25,4-7 333,1-2 0,0-7 0</inkml:trace>
  <inkml:trace contextRef="#ctx0" brushRef="#br0" timeOffset="50">13044 12968 8309,'-8'1'0,"-1"3"0,5 5-636,-4 8 0,0 6 541,0 11 0,-3 7 0,2 14 0,-4 4 118,-4 4 1,2 6-60,4-33 1,1 0 27,-6 34 1,5-34-1,-1 0 1,-5 26-1,2-8 1,1-8-166,1-7 115,6-6 0,-3-3 0,7-10 0,4-11 58,6-11 0,22-51 0,-12 16 0,0-1 0</inkml:trace>
  <inkml:trace contextRef="#ctx0" brushRef="#br0" timeOffset="51">13095 13427 8250,'0'13'-345,"-4"-1"164,0 1 1,-6 5 0,3 4 0,-2 3 257,1 5 0,4-2-75,-5 6 1,5 0-1,-3 3 1,0-3-167,0-4 1,4-9 48,-2-4 0,5-4 0,5-5-396,3-3 511,4-10 0,29-47 0,-17 17 0,0 1 0</inkml:trace>
  <inkml:trace contextRef="#ctx0" brushRef="#br0" timeOffset="52">13121 13682 8210,'7'0'0,"0"1"0,-3 3 0,-2 5 60,2 8 1,-4 3 38,-4 5 0,1 5 1,-4 1-1,1 2-162,3 2 1,-2 2-305,0 1 1,1-5 212,4-3 0,0-5-153,0-4 307,0-2 0,-6-57 0,-1-13 0</inkml:trace>
  <inkml:trace contextRef="#ctx0" brushRef="#br0" timeOffset="53">13287 14103 6289,'0'7'1116,"0"-2"-590,0-5 156,0 0-802,0 6 67,0-5 2,0 5 1,0-4 0,1 0 12,3 3 30,-2-1 31,3-4 1,0-6 0,-1-2 0,-1-4 0,-2 0-1,-1-1 67,0 0 1,0 0 0,0 1-1,-1 0-1,-4 4 1,3-2 0,-7 6 0,-1 1 58,-1 1 0,-1 4 1,3 2-1,0 5-62,-1 2 0,3 3 55,-1 3-179,5 3 0,-3 1 1,6-1-1,0 0 1,0-2-274,0 1 247,0 3 1,6-8 0,2 2-1,4-6 15,0-6 1,2-2-1,2-5 1,1-4 57,-1-6 1,-2-7-6,-1 3 0,-1-6 8,1 2 0,-2-3 1,-2 0-1,-5 1 17,-2 2 0,-2 4 27,0-4-17,0 5 0,-6-1 0,-3 9 0,-2 4 56,-2 2 0,1 4-64,-1 2 0,0 3 46,0 6 0,1 5 1,-1 3-1,0 3 5,0 2 1,2-1-58,2 1 1,2 4-22,3-1 0,3 1 0,-4-6 0,5-1-142,5-2 0,2-5 83,6 1 0,-1-9-49,1-4 0,1-2 0,2-4 0,2-2-67,2-4 1,0-8 126,1-1 0,2-10 27,-6 2 0,0-4 1,-4 4-1,-2-1-24,-3 1 0,2-1 128,-5 1 0,-1 4-23,-4-1 20,-6 7 1,-1 1 0,-6 7 0,1 1-1,-3 3 185,-2 2 0,3 6-191,-3 4 0,3 4 49,1 4-106,1-3 0,-1 8 0,1-5 0,4 0 0,2 0-39,1 0 0,3 0 19,-2-4 0,3-4-162,1-1 1,5-5 0,4 1 63,2-2 1,2-8 79,0-3 1,-1-2 8,1-2 1,-4-1 0,-2-1 0,-2-2 0,0 0-2,-5 4 1,0 4 79,0 1 0,-6 5-703,-3-1-1209,-2 8 1841,4 3 0,24 17 0,11 3 0</inkml:trace>
  <inkml:trace contextRef="#ctx0" brushRef="#br0" timeOffset="54">13835 13465 8077,'0'9'-8,"0"-1"1,0 2 95,0 1 43,0-4 0,0 0 0,0-2 1,-2 2-1,0 1 308,-3 1 1,1-1-832,4 5 293,0-6 0,2-1 1,2-6 79,4 0 0,5-3 55,4-6-25,-3 1 1,6-15 0,-4 3 0,1-2 0,-2-5 0,1 0 0,-2 0 35,-1 2 0,2-1 8,-6 1-8,-4-1 1,1 6 0,-6 3 0,0 3 0,-1 3 265,-4 2-257,-2-2 0,-5 9 1,-1-2-1,0 3 1,0 1 16,1 0 0,-1 5 1,-1 4-1,-2 2-87,-1 2 0,0 4-11,4 0 1,1 6 31,-1-2 1,-4 9 0,1 2 0,4 2 1,2 0 1,3 0 6,-2 5 1,3-1-21,6 0 35,0-5 0,2-1 1,2-5-1,5 0 1,3-3 34,5 0 0,-1-10-9,5-1 0,0-9-53,5 1 0,-1-4 0,2-2 0,2-4-50,0-3 0,1-9-8,-4-4 0,-5-3-64,0-2 1,-5 1-1,-1-1 1,-3 2-140,-4 3 1,-5 2 11,1 7-47,-2-1 1,-4 6-329,-2 2 1,1 5 619,-5 5 0,-12 36 0,-7 14 0</inkml:trace>
  <inkml:trace contextRef="#ctx0" brushRef="#br0" timeOffset="55">625 9806 7684,'0'-13'0,"-2"1"-3,-2 4 0,1-3 1,-5 4-1,-1 1 449,2 6-322,-4 6 0,9 12 1,-3 3-1,1 5 0,-1 5 1,2 6-1,2 5 0,1 2 1,0 0 165,0-3 1,0 3-389,0-1 50,6-1 1,1-5 0,6-5 0,-1-6 0,1-8 0,0-5 0,0-4-57,-1-5 1,1-10-1,1-7 1,2-8 51,1-7 1,0-6 0,-4-7 0,-1-3-2,1-1 0,0 3 0,-2-1 0,-1 0 65,-1 1 1,-5 5 0,3 8 193,-1 7 82,-2 9-184,-4 19 0,0 8 1,0 13-1,1 2 0,2 5 59,1 3 0,5-3 0,-4-1 0,3-2-178,1-3 0,3-1 47,1-1 1,-1-6-111,1-3 1,4-9-1,1-4 1,1-4-63,-1-4 1,4-9 146,-5-8 0,0-4 249,-5-5-206,1-3 0,-2-9 0,-2-2 0,-5 0 0,-2 0 58,-2 3 1,-2 6-48,-2 1 1,-3 11 228,-6 2-256,0 5 1,1 9 0,-1 3-1,0 2 1,0 4-796,1 2 25,4 3 0,3 6-422,5 0 766,0-1 0,5-3 392,4-1 0,48-5 0,12 3 0</inkml:trace>
  <inkml:trace contextRef="#ctx0" brushRef="#br0" timeOffset="56">1390 9767 7749,'-6'13'0,"1"1"-89,-4 3 0,-1-1 1,4 5-1,1 2 184,-1 1 0,2 0-194,4-3 1,0 3 163,0-3 0,1-2 1,4-2-1,3-3 577,3-1 0,4-6-435,2-3 1,-3-4-179,3-4 0,1-5 0,-1-8 1,-3-4 14,-4-3 1,0-7-73,-6-3 0,5 1-76,-5-1 225,0 0 0,-8 2 1,-2 2-1,-1 3 0,-3 3 119,-1 3 0,-2 7-131,1 5 1,-5 6-144,0-1 1,0 3 0,4 2-1,2 3-602,2 5 1,-1 2-143,6 2 0,0 0 361,4-1 1,1 1 0,3 0 416,5 0 0,30 5 0,10 2 0</inkml:trace>
  <inkml:trace contextRef="#ctx0" brushRef="#br0" timeOffset="57">1619 9742 7749,'13'-6'561,"-6"-1"-393,5-6 0,-10 2-208,7 2 1,-5 4 318,5 5 0,-5 1 0,4 3 0,1 5 317,-2 2 0,4 3-562,-2 3 0,-2 3-15,1 6 0,-3-1 0,2-1 0,-2-1-73,-2-2 0,-1-4 53,-2 5 0,0-7-121,0 2 66,0-8 1,-2-2-1,-2-4 1,-3-1 49,0-3 0,1-6 20,6-10 1,0-3-5,0-5 0,0-7 0,0-2 0,2-2 39,2-3 1,3 1-309,6 0 1,-1 5-184,1 3 1,0 8 0,0 2 0,-1 2-338,1 2 1,1 7 409,3 5 0,-1-1 369,5 0 0,-5 1 0,8-2 0,7-18 0,9-10 0</inkml:trace>
  <inkml:trace contextRef="#ctx0" brushRef="#br0" timeOffset="58">2091 9295 7752,'0'-18'84,"-4"4"42,0-3 1,-1 3 1329,5 1-151,0 6-911,0 1 0,2 16 280,2 3-600,-3 14 1,7-5 0,-6 12 0,3 2-1,-3 1 32,0 1 0,2 0-158,0 0 1,1 1 156,-5-1-228,0 0 0,0-5 1,0-3-1,0-3 1,0-3-942,0-3 556,0-3 1,0-12-20,0-6 390,5-11 1,-2-11 0,6-7 0,1-7 0,1-3-162,2-4 1,-1-5 222,1 1 0,-1 7-123,-4 2 272,3 8 0,-8 5 0,4 8 298,-1 3 1,-2 8-170,-4 6 1,-4 11 252,0 11-349,-6 2 1,4 1 0,-4 2 0,3 1 0,0 4 117,0 0 1,4-5-115,-1-1 0,2-1-169,2-4 0,0-1 0,2 0 0,2-3-604,5-6 1,9 1-51,8-8 0,5-1 712,7-7 0,8-19 0,12-14 0,1-1 0,-11 6 0,1 1 0,-1-1 0,1 1 0</inkml:trace>
  <inkml:trace contextRef="#ctx0" brushRef="#br0" timeOffset="59">3111 9130 7785,'-14'-2'259,"-3"-2"0,3 3 327,-3-4 0,1 4-471,-1 1 1,3 4 0,-3 2 0,3 1 235,1 3 0,-4 7-189,0 4 1,0 3 0,4 2 0,2 1 128,3 2 0,-2-2-222,5 3 1,1-3 0,4-3 0,0-3-3,0-4 0,6-4-283,2-4 1,4-4-1,0-5 1,1 0-28,0 0 0,4-7-21,0-6 1,0-5-11,-4-8 1,1-5 0,1-3 0,2-3 82,-1-1 1,-2-1 339,-1-4 1,-5-1 49,1-3 71,-6 3 0,7 8 0,-6 2 1,0 4 1337,2 3-1274,-5 13 1,4 4-116,-10 14 0,2 5 1,-4 9-1,0 6 86,0 4 1,0 9-363,-1 2 0,2-5-29,6 4 1,-4-3 0,-1 2 0,3-2-244,0-1 1,8-5-219,2 1 1,4-8 175,0-1 0,3-9 0,2-1 0,4-5-254,3-8 1,2-5 384,-1-10 1,1-8 186,-1-9 1,1-4 0,-1-5 0,-1-4 29,-3-2 0,2-2 24,-6 0 0,0 7 257,-4 6 0,-6 11 0,-3 10-57,-2 2 1,-2 10 41,0 5 0,-5 7 104,1 10 1,-6 4 0,3 7 0,-1 2 96,-1-1 0,6 2-528,-1-2 0,3 1 8,1-4 0,0-1 0,1-1 0,3-2-309,5-5 0,2-3 24,2-2 1,4-4 217,0-4 0,5-4 1,-2-6-1,2-7 211,-1-6 0,-1-7-21,1-4 0,-4-2 91,-9-7 1,2 1 0,-5 0 0,-3 1 299,0 3 1,-9 4-186,-6 9 0,-5 4 178,-8 9-390,1 2 0,-1 6 1,1 1-1,-1 5 0,1 5-276,-1 5 1,2 5-474,3-4 1,2 6 332,7-2 375,4 3 0,20 24 0,9 6 0</inkml:trace>
  <inkml:trace contextRef="#ctx0" brushRef="#br0" timeOffset="60">3825 9079 7819,'13'5'0,"-2"-2"802,-2 6 0,1-5 35,-6 4 334,0-5-148,2 9-817,-5-11 0,6 3 0,-4-8 1,2-6-75,-3-5 0,5-1-127,2-5 1,-2-2-22,2-7 1,-1 3 0,5-2 0,0 2-137,-1 1 1,1 2 79,0 3 1,0 2-54,-1 7 137,1 5 0,0 1 1,0 6-1,-2 1 0,-1 5-27,-2 7 1,-3 1 43,3 7 1,-4 0-356,5 5 0,-6-2 0,1-1 0,-1-3-641,1-2 0,-3-1 336,4-4 0,2-2-447,1-2 1078,4-4 0,29-39 0,7-8 0</inkml:trace>
  <inkml:trace contextRef="#ctx0" brushRef="#br0" timeOffset="61">4463 8862 8093,'7'7'-508,"-1"-1"1316,-1-6 0,-2-2-455,6-2 0,-5-3 1,3-6-1,0-1 155,0-3 0,0-3-260,2-5-139,2-1 1,-8-1-1,4-1 1,-1-2 0,-4 3-1,0 3 1,-2 4 31,0 2 0,-2 7 0,-2 6 0,-6 5 171,-5 5 1,-4 5 226,-2 11-430,-3 6 0,4 11 1,-4 0-1,1 2 1,4 1 514,0 1-643,2 1 1,10-5 0,3-1 0,4-3 0,4-4-374,5-3 0,8-9 0,5-5 0,7-7-810,5-5 1,8-7 112,5-2 1,-2-11 1088,2-6 0,-3-15 0,4-8 0,-12 12 0,0-1 0,0 1 0</inkml:trace>
  <inkml:trace contextRef="#ctx0" brushRef="#br0" timeOffset="62">1415 11144 7834,'-12'7'1874,"6"-2"-1656,6-10 0,11-2 0,11-5 0,2-1 0,1-1 1,1-2-158,-1-1 1,5 0-1,0 4 1,-2 1-1021,-1-1 0,-2 0 0,-1 0 959,-2 1 0,-38 27 0,-14 8 0</inkml:trace>
  <inkml:trace contextRef="#ctx0" brushRef="#br0" timeOffset="63">1441 11361 7834,'-13'2'452,"0"0"-48,1 3 0,5 5 0,4-3-72,6 0 1,9-2 0,10-5-1,2 0-247,1 0 1,6-5 0,3-4 0,3-2-856,1-2 1,1-4-1,-3-1 1,0-4 769,-2-4 0,-16-4 0,-2-6 0,3-4 0,0 0 0</inkml:trace>
  <inkml:trace contextRef="#ctx0" brushRef="#br0" timeOffset="64">2818 10494 7716,'0'-10'33,"0"-1"1,0-3 138,0-1 514,0 1 1,0 4 127,0 6 0,0 11-144,0 14-596,6 4 1,-4 4 0,6 2 0,-3 2 0,-2 3 0,-2 0 0,-1 3-120,0-1 1,0 0 0,0-1-1,0-3-144,0-4 0,0-8 0,0-2 1,0-1-1636,0-4 950,0-6 0,0-5 0,-1-8 874,-3-5 0,-9-8 0,-7-3 0</inkml:trace>
  <inkml:trace contextRef="#ctx0" brushRef="#br0" timeOffset="65">2614 11119 7716,'-10'11'87,"0"-1"1,-1-1 202,1 1-404,0-5 1,1 5 0,4-6 452,3-1 1,5-1 90,10-2-232,5-6 1,6-1 0,9-7 0,4-3 0,7-3 0,4-1 0,4-1 21,4 0 0,-3-2 1,6-2-1,-1 1-286,0-1 1,-4 2-1,-2 3 1,-8 4-347,-10 3 281,-11 7-49,-11 1 1,-7 6-1,-10 1 1,-3 4-1,-3 3 1,-4 3-319,-2 2 1,2 0-172,-6 0 448,5 5 1,-4-4-1,5 5 1,-3-2 0,1 1 220,-1 2 0,4-5 0,-16 32 0,3 1 0</inkml:trace>
  <inkml:trace contextRef="#ctx0" brushRef="#br0" timeOffset="66">2856 11578 7716,'-13'0'0,"1"0"11,-1 0 0,0-2 1,0-2-1,2-4 460,3-4 0,2-2-297,6-3 0,1 2 1,4-7-1,5 0 82,5-2 1,5 0-11,5 2-201,1-2 1,-1 11 0,1-1 0,-2 6 0,-1 2-14,-2 3 0,-7 5 0,-1 5 0,-7 8-227,-5 8 0,-1 3 101,0 12 1,-3-1-1,-4 9 1,-7 3-6,-5 0 1,2 2-51,-4 0 1,0-5 226,-5-4 0,5-4 0,1-4 0,2-4 1205,2-3-714,2-7-361,7-7 0,3-9 0,8-7-117,5-1 1,6-5-5,2 5 1,7-6-140,2 2 0,-1-2 1,5 0-1,-2 0 24,2-4 0,3-1-120,5-6 1,-4 6-179,0-2 248,-6-3 1,2 6 0,-7-2 0,-3 5-53,-2 2 0,-7 5 62,-6-5 62,-4 7 1,-2-4-1,-2 7 8,-1 4-330,-6-4 1,4 6 0,-4-4-1273,2 1 483,5 0 88,-3-4 1029,6 0 0,0 0 0,23-45 0,5-12 0</inkml:trace>
  <inkml:trace contextRef="#ctx0" brushRef="#br0" timeOffset="67">3940 10558 7717,'0'13'-80,"0"-5"1,0 1-792,0 1 1106,0-5 1,1 5 0,4-6-1,3-1 1,4-1 0,0-4 0,1-2 186,0-5 0,0-2-395,-1-2 0,1-1 0,0-1 0,0-4-37,-1-1 1,1 0-1,-2-2 1,-1 1-6,-1-2 1,-6 0 0,1 1-1,-3 2 115,-1 1 0,0 2 0,-1 5 0,-3 0 68,-5 4 0,-2-2 0,-2 6 1,-1 2 17,-3 5 1,1 5-206,-5 9 58,0 3 1,-5 10 0,1 1 0,1 3 0,1 4 0,3 4 0,2-1 115,2-2 1,3 0-106,5-1 0,2-1 0,6-3 0,2-5 27,2-2 1,3-7-29,6-3 1,5-8-94,3-5 1,-1-3 0,2-1-1,0 0-217,2 0 1,2-5-45,-1-4 0,1-2-471,-1-2 522,-5 0 1,3-1 0,-6-1 0,-2-1 0,0 3-588,-3 3 0,0 2 192,-4-5 649,3 6 0,-26-4 0,-1 4 0</inkml:trace>
  <inkml:trace contextRef="#ctx0" brushRef="#br0" timeOffset="68">4731 10073 7784,'-7'-1'337,"1"-3"0,2-5 1132,-1-2-764,1 4-553,4 1 0,0 7 1,0 5-1,0 5 315,0 5-393,0 7 0,0 2 1,0 9-1,0 3 0,2 1 1,0 1-1,4-1-90,1 0 1,-3 0 0,3-1 0,-1-3-306,-3-4 0,3-5 0,-2-3 0,0-5-1582,2-3 1076,-5-7 1,5-3-178,-6-8 803,0-3 0,0-12 201,0-2 0,-6-31 0,-1-9 0</inkml:trace>
  <inkml:trace contextRef="#ctx0" brushRef="#br0" timeOffset="69">4680 10086 7799,'-13'-20'0,"2"-2"98,2 5 0,-1 0 0,6 4 0,1 0 450,2 0 1,6 2-376,4 2 0,2 0 1,3 3-1,3 0 98,5 1 1,2 0-164,1 5 0,1 0 1,-1 0-1,1 2 196,-1 2 1,-4 3-278,1 6 1,-8 1 85,-1 3 1,-2-1 0,-7 5-1,-1 0-194,-2-1 0,-2 3-233,-3-6 1,-3 5-664,-6-1 839,-6-2 0,1 4 1,-5-6-1,2-2 1,-2-1-120,-1-1 0,5 0 225,2 0 0,4-1-558,4 1 0,-1-4 0,6-1 590,1 2 0,13-10 0,4-1 0</inkml:trace>
  <inkml:trace contextRef="#ctx0" brushRef="#br0" timeOffset="70">2015 12993 7734,'-9'0'523,"1"0"52,-2 0 1,5 0-1,5 0-349,8 0-220,3 0 1,3-4 0,2-2-1,2 1 1,2-2-412,3 0 0,-4 2 0,1-2 1,0 2-415,0 2 0,-4-3 129,1 2 335,-3 0 355,-7 4 0,-24 34 0,-12 8 0</inkml:trace>
  <inkml:trace contextRef="#ctx0" brushRef="#br0" timeOffset="71">2040 13236 7734,'-13'5'0,"1"-2"0,-1 6 222,6-7 1,-2 8 0,9-5 771,6-3-908,4 0 0,7-2 1,1 0-1,2-2 1,1 0-362,-1-3 1,4-3-1,-2 2 1,2-1-471,1-3 1,-1-1 744,-2-2 0,12-18 0,7-7 0,0-4 0,1 0 0</inkml:trace>
  <inkml:trace contextRef="#ctx0" brushRef="#br0" timeOffset="72">2945 12483 7748,'-7'-5'0,"-4"-3"0,3-4 7,-4-1 1,1 4-212,2 1 1543,4 5 1,0-1 0,1 8 260,1 5-1499,2 8 0,1 0 1,0 7-1,0 3 0,0 1-108,0 3-72,0 2 1,4 4 0,0-3-1,-1-3 1,0-1 0,0-1 0,3 0-1256,1-2 1,-3-2 783,4 1 0,-3-7 1,2-2-1,0-4-1265,0-4 1815,1 2 0,5-10 0,-11-18 0,-4-11 0</inkml:trace>
  <inkml:trace contextRef="#ctx0" brushRef="#br0" timeOffset="73">2792 13095 7748,'-12'7'0,"-2"5"60,-3-4 0,2-1 74,-2 2 506,3-6 0,6 7 349,-1-6 1,13 0-873,5-4 0,5-1 0,10-4 1,5-3-107,2-3 0,7-8-208,4-2 1,2 1 112,-1-1 0,1 0 0,3-5 0,-5 2-476,-2 3 0,-1-2-346,4 6 1,-9 1 272,0 8 28,-11 2 1,-11 8 604,-7 2 0,-38 43 0,12-16 0,0 0 0</inkml:trace>
  <inkml:trace contextRef="#ctx0" brushRef="#br0" timeOffset="74">3035 13427 7748,'-13'0'707,"0"0"1,0 0-72,1 0-870,-1-6 1,2-1-1,2-6 1071,5 1 0,4-1-595,4 0 0,5 2 1,6 1-1,4 3-503,0 1 0,-2 2 97,5 4 0,-7 1 0,2 3 0,-4 5-257,-4 2 1,0 8 218,-4 2 0,-1 3 0,-5 2 1,-4 0 47,-3 4 0,-4 1 279,0 3 0,-2-1 163,-3-3 0,2-3 0,-2 1 0,3-5 600,1-6 1,5-7-211,-1-2-379,7-5-204,-4 3 0,13-6 1,6 0-1,7-2 1,4-2-303,1-5 1,2-2-190,3-2 1,-2-4-696,6 0 702,0 0 0,3-1 1,-1-2-1,-4-1 0,-1 0-998,-2-2 0,-2-3 1387,-2-3 0,-16-32 0,-7 24 0,0 0 0</inkml:trace>
  <inkml:trace contextRef="#ctx0" brushRef="#br0" timeOffset="75">3545 12534 7748,'-6'-24'132,"-1"7"0,-6-6 0,2 6 314,2 6 1,2 5-34,3-2 1,3 7 395,-4 1 1,8 7-199,2 10-498,4-3 0,-3 11 1,4-1-1,-1 6 0,2 3 1,3 2-1,3 2-30,-1 1 0,-2-4 0,-1-1 0,-1-1-336,1 1 0,0-5 0,-2 2 1,-1-3-726,-1-1 0,-2-7 115,1-2 0,-2-10 0,-6-7 58,0-7 1,-6-11 804,-2-8 0,2 1 0,-5-12 0,2 3 0,-6-2 0,-4-4 0,-1-4 0,-1 0 0</inkml:trace>
  <inkml:trace contextRef="#ctx0" brushRef="#br0" timeOffset="76">3532 12534 7748,'-8'-25'0,"-1"-1"0,2 5 0,-2 0 0,4 1 254,5-1 1,0 2-1,0 5 1,1-2 150,3-1 0,5 2-90,8 6-221,-3-2 0,10 5 0,-3-2 0,2 4 0,0 2 228,-2 2 1,-5 2-227,1 2 1,-3 4-9,-1 9-71,-1-2 1,-5 9 0,-2-3 0,-5 4 0,-3 4-134,-1 0 1,-8 5-27,-1-4 0,1 0 55,-5-5 0,-2 2 1,2 0-1,2-1-110,1-6 1,1-5-39,0-2 1,0-2-136,1-2-257,4-3 1,3-8 626,5-2 0,34-43 0,-13 16 0,0 0 0</inkml:trace>
  <inkml:trace contextRef="#ctx0" brushRef="#br0" timeOffset="77">4055 12585 7890,'8'-4'580,"1"-2"1,1 1-592,1-1 0,3-4 0,2 2 0,1-4-65,-2-1 0,0-5 105,-3-3 0,0 1 1,-2-1-1,-3-2 204,-2-1 0,0 4-86,-5 3 0,0 3 0,-2 1 0,-2 2 286,-5 2 1,-2 4 59,-2 5-374,1 0 1,-5 5 0,0 5 0,0 4 0,0 5 0,0 2 0,1 5 198,2 2 0,1 7-358,0-1 0,6-1 0,3 0 1,3-1-95,1 1 1,0-5 86,0 2 1,7-9-235,5-4 194,7-3 0,2-2 0,0-4 0,2-4 0,2-4-563,5-4 0,-1-9 257,5-8 0,-6-4 0,2-4 1,-3-2-1554,-2-2 1946,-5-1 0,-7-9 0,-8-3 0</inkml:trace>
  <inkml:trace contextRef="#ctx0" brushRef="#br0" timeOffset="78">995 13452 7768,'4'-17'49,"0"-1"0,-1-2 0,-2-1 0,1 1 0,1 3 0,1 3 702,-1 1 1,-2 0-454,-1 1 1,0 10 0,0 8 0,0 9-116,0 11 0,0 5 33,0 7-153,0 6 0,0 0 1,0 4-1,0-2 0,0-1-107,0 0 1,1-4 0,4 2 0,2-5-169,0-4 1,4-4 119,-2-9 1,2-4 0,2-8-1,0-5-126,-1-3 1,1-8-132,0-5 316,0-7 1,4-11 0,0-1 0,-2-1 0,-1-4-170,-1-1 1,0-1 93,0 0 70,-1 11 1,0-1-1,-2 12 1,-2 5 155,2 5 0,-3 6-4,2 4 1,-1 5 0,5 6 0,0 4 102,-1 1 1,5-5-144,0 2 1,5-3-79,-5-1 0,4-6 0,-3-3 0,1-4-14,-1-4 1,1-4 38,-2-9 1,-3-5 15,3-7 0,-9-4 0,-4-5 0,-2 0 187,-2-1 0,-2 1-131,-2 0 1,-4 1 58,-9 3-103,-3 3 1,-1 11-1,-1 3 1,1 4-1,0 5-505,0 3 1,5 4-29,-1 1 0,-1 4 0,1 2 0,2 1-453,6 3 1,-1 1 936,5 2 0,7 5 0,5 2 0</inkml:trace>
  <inkml:trace contextRef="#ctx0" brushRef="#br0" timeOffset="79">676 12891 7851,'0'-8'0,"0"-1"0,0-1 0,0-1-239,0-2 398,-6 1 1,3-1-1,-5 0 765,-2 0-824,4 6 1,-1 2 0,4 6 100,-1 3-144,0 3 1,4 12 0,0 2 0,0 4 0,0 5 0,1 6 0,2 5 7,1 5 1,6 11-1,-3 8 1,-2-27-1,0 2-73,2 5 0,-1 2 0,-1 5 0,1 1 0,4 8 0,2 3 0,-1 3 0,0 2-126,-3-21 1,0 1 0,0 0 0,2 3 0,1 1 0,-1 0 0,1 1 0,0 0 0,0 0 0,0-1 0,1 0 0,-1 0 111,0-4 1,1 0 0,-1 0 0,-1-1 0,0-1 0,0 0 0,6 19 0,0-1 0,1 1-1,-1-1-95,0 0 1,1-1 0,-3-6-1,0-2 1,0-2 0,0-3-1,-1-4 1,-2-2 53,0-3 0,0-1 1,-3-3-1,-1 0 1,1-2-1,0-1 0,3 27 42,-2-9 0,-7-5 212,3-10-281,-4-3 1,1-10-425,2-4 0,-3-16 6,3-13 508,-2-9 0,-4-34 0,-2-14 0,1-5 0,-1 1 0</inkml:trace>
  <inkml:trace contextRef="#ctx0" brushRef="#br0" timeOffset="80">625 12981 7848,'0'-9'-1048,"-2"1"999,-2-2 0,3 3 0,-4-2 250,4-1 1,5 3 0,2 0 0,1 1-39,3 3 1,3-4 0,4 0 0,5-1 7,7-1 0,3-1-9,7-7-124,4 3 1,4-10 0,10 3 0,7-3 0,-29 11 0,1 0 0,1 0-1,1 1 1,0-1 0,2 0-68,0 0 1,0 1 0,2-1 0,1 0 0,3 0 0,0 1 0,1-1 0,0 0 17,-1 0 0,0 1 0,-1 1 1,1 0-1,-2 1 0,1-1 1,0 0-1,-1 0-57,1-1 0,-1-1 0,0 1 0,0-1 0,0 0 0,-1-1 0,-1 0 0,1-2 57,0-1 1,0 0 0,1 1 0,1 0-1044,2-1 1,0 0 1039,-5 0 0,1 0 0,4 0 0,-1 0 0,-2 0 0,-1 1 0,2 0 0,0 1 1,3 0-1,-1 0 0,0 0 0,0 0 0,-1 1 0,0-1-29,-2 0 1,0 1 0,-2 1-1,1-1 3,-1 1 0,1 1 0,1 1 0,0 1 0,-2-1 0,-1 0 1,1 0-1,0 0 28,-2-1 1,1 0-1,0 1 1,0 0 5,-1 1 1,1-1 14,2 1 0,0-1 0,0-3 0,0 0 0,3 0 0,-1 1 0,-1 0 1,0 2-1,0-1 0,0 0 63,0 0 1,0-1-1,0 1 1,1-1-14,0 0 0,-1 0 0,-2 1 1,0 0-22,-2 2 0,0-1 0,-3 0 1,-1-1-1,32-5 0,-5 0 46,-3-1 0,-10 5 37,-12 0 0,-3 1 82,-9 3 0,1 2 1,-10 0-63,-2 1 1,-2 1 161,-4 0-180,-4 4 1604,-5-5-2216,0 6 0,-1 0 310,-3 0 0,-4 2-125,-4 2 1,-3 0-1,0 6 1,-2 2-808,1-3 1111,2 1 0,1 9 0,1 1 0</inkml:trace>
  <inkml:trace contextRef="#ctx0" brushRef="#br0" timeOffset="81">5253 11476 7848,'-7'-13'354,"2"5"-29,5-1 677,-6 6-540,5-2 1,-4 5-130,10 0-206,-4 0 0,6 0 0,-3 1 0,5 3 341,2 5-373,2-4 0,-5 7 0,1-4 0,1 4 0,3 0 0,2 1 1,2 1 222,-1 3 1,-2-1-354,-1 5 20,-1 0 1,1 6 0,0 3-1,0 4 1,-1 4 14,1 5 1,-4 8 0,-2 8-1,-2 5-31,-2 4 1,-2-31 0,0 1-62,-1 2 1,0 1 0,0 3 0,0 0-808,-1 1 0,2-1 847,1-2 1,1 0 0,-1 2-1,-1-1 1,3-4 0,1-2 0,-1-1-1,2 0 1,6 33-147,5 1 0,-2-15 247,2 0 1,1-12 11,-1-5-40,0 0 0,-4-7 1,-1 2-1,0-6 1,-2-4-14,-2-1 0,-5-3-344,1-2 0,-2-3-100,-2-1-814,0-6 1684,0-2 0,5-10 0,2-2 0</inkml:trace>
  <inkml:trace contextRef="#ctx0" brushRef="#br0" timeOffset="82">1237 15327 8934,'-7'0'-395,"3"0"427,8 0 1,-1 0 0,5 0 0,2 0 117,1 0-82,8-6 1,2 3-1,9-7 1,4-2 0,5-4 21,8 0 1,1-3 0,13-3-1,4-2-81,-30 11 0,1 1 1,4-1-1,0 0-66,0 1 1,0-1 0,2-1 0,-1 1 0,-1-1 0,0-1 0,3 0 0,-1-1 60,2 0 1,0 0-1,0 1 1,0 1-886,-1 0 1,-1-1 876,2-2 1,0 1 0,-2 1 0,-1-1-1,5-2 1,-1-1 0,0 1 0,1 1-1,-1-2 1,0 1 0,-1 1 0,0 0-1,0 0 1,0 0 25,0 0 0,0 1 1,1 1-1,-1 0-46,1-2 0,0 0 1,-4 4-1,1-1 0,-1 1 1,0 0-1,0 1 1,-1 1-34,0-1 0,1 1 1,-1 1-1,1 0-68,-3 0 0,0-1 0,-2 1 0,-1 0 0,0 0 0,-1-1 0,34-7 126,0-1 0,0 4 27,-4-7 0,-4 7 51,-1-2 1,-5-3 0,3 0-1,-1-1-66,4 0 1,-2 1 27,1-1 0,-3-4-27,3 4 0,-2-1 0,4-1 1,0 3 40,-5 2 1,0-4-5,-1 5 0,-1-4 12,5 4 0,-11-1 0,0 2 0,-4-1-25,-1 2 0,-2 0 0,-7 3 0,1-1 62,-5 0 0,0 0 1,-5 1-1,1-1-52,-1 0 0,-3 5 915,-1-1 1,-4 2-862,4-1 1,-5-4 0,6 9 0,-5-4 0,-1 2 0,-2 2 40,-1 1 1,0 2-89,-1 0 0,-3 0-57,-1 0 0,-3 0 15,3 0-60,-5 0-442,3 0-545,-6 0 629,0 0 1,0-11-1,0-3 1</inkml:trace>
  <inkml:trace contextRef="#ctx0" brushRef="#br0" timeOffset="83">5865 13427 7815,'-12'0'22,"-1"0"32,6 0 0,0 0 239,3 0 1,2 1 0,-2 5 86,2 7 1,2 1-208,0 7 1,0 0 260,0 5-385,0-1 0,0 6 0,0 2 0,0 1 0,0-1-252,0-2 0,2-1 1,1-5-1,2-1 102,2-3 0,-2-4-149,3-8 0,1-3 1,3-6 249,1 0 0,0-51 0,0-13 0</inkml:trace>
  <inkml:trace contextRef="#ctx0" brushRef="#br0" timeOffset="84">5802 13248 7851,'-24'-5'0,"8"-1"0,-5-3 0,5 4 452,3 5-259,6 0 1,2 1 0,6 3-44,3 5 0,3 4 0,6 4 1,0 4-82,0 3 0,5 3-703,3 3 498,3-3 136,2 9 0,0 8 0,2 7 0,2 7 0,1 1 0</inkml:trace>
  <inkml:trace contextRef="#ctx0" brushRef="#br0" timeOffset="85">18374 17482 8390,'0'-13'-443,"0"0"1,0 0-1,0 1 258,0-1 1,0 4 191,0 1 53,0 5-23,0-3 94,0 6-15,0 0-75,6 0 1,-5 2-1,4 2 24,-4 5 0,-1 2 0,0 2 0,0 1 10,0 3 0,0-2 0,0 7 0,0 2 82,0 4 0,0 5-47,0 5-61,0 6 0,0 3 1,0 8-1,0 6 1,0 7-1,0-30 1,0 0-1,0 3 1,0 0 51,0 1 0,0 0 1,0 0-1,0 0-83,0-2 1,0 0-1,0 0 1,1 0 0,1 1-1,-1 0 1,2-2 0,0 0-5,4 32 1,1-9-188,5-3 1,1-9 203,3 1 1,-2-10 0,2-4 0,-3-9-72,-2-5 0,0-7-22,-4 1 1,2-3 37,-6-2-189,1-4 1,-7-1 121,-2-3 1,-3-3-247,-6 4 1</inkml:trace>
  <inkml:trace contextRef="#ctx0" brushRef="#br0" timeOffset="86">18509 19049 7293,'-7'-5'0,"-3"-26"0,1-13 0,-1-5 0,0 0 0</inkml:trace>
  <inkml:trace contextRef="#ctx0" brushRef="#br0" timeOffset="87">18387 17341 8366,'-6'-7'-1519,"5"0"1442,-3 3 1,8 3 0,6-4-1,4 4 150,3 1-49,6 0 1,1 1 0,7 2-1,1 1 1,5-1 0,4-1 0,8-2 126,4 0 1,11-6-97,-28 2 0,0-1-52,2 0 1,-1-1 0,2 0 0,-1 1 0,1 0 0,0 0 0,0 1 0,1-1-1,1 1 1,0 0 0,1 0 0,-1-1 0,0 2 0,0-1-2,-1 2 1,-1-1 0,0-2 0,0 1 0,-1 1 0,1 0-1,-1 1 1,1-1-33,2 0 0,-1 0 0,-1-2 1,0 0-1,2 1 0,-1 0 0,-1-1 1,0 0 18,-1 1 1,0-1 0,3 0 0,1-1 0,-1 2 0,0-1 0,-1 0 0,0-1 14,-1 0 1,-1-1 0,31-1-747,-32 4 1,-1-1 754,30-3 0,-30 4 0,0-1 1,28-2-1,-6 0 0,-4 2 1,-3-1-1,0 3 10,0 2 1,-1-4 35,-4 1 0,0 0 0,-5 4 0,1 0-66,0 0 1,-3 1-26,-1 4 0,-4-4 46,0 3 1,-5-1 0,1 0-1,-5 1-60,-4-1 0,2-2 730,-6-1 0,-4 0-736,-5 0-74,1 6 0,-2-3-174,-3 5-151,-3-5 314,-1 9 137,-5-11 0,-2 5 0,-23-12 0,-4-1 0</inkml:trace>
  <inkml:trace contextRef="#ctx0" brushRef="#br0" timeOffset="88">21587 17048 8366,'9'-4'0,"-1"0"0,-3-5-291,3 5 0,-5-2 158,1 2 1,3 3-301,2-4 404,2 4 0,2 1 0,-2 1 133,-2 4 0,1 3-24,-6 9-5,6-3 1,-7 10-1,4-2 1,0 2-1,-1 3 69,-1 2 0,4 4 1,-5 7-1,-1 2 175,-2 5 1,3 2-144,1 2 0,-1 7-63,-4 6 1,0 1 0,0 6-1,0 0 20,0 0 1,1-3-264,2-32 0,-1 0 0,-1 35 114,1-35 1,0 0-10,5 34 0,-4-11 0,4 1 1,-1-2-1,-3-4-252,-2-8 1,-1-6 104,0-6 1,-5-1 193,-4-4-102,-2-2 0,-2 0 1,-1-6-1,-3 1 1,-4-1-164,-4 0 1,1-5 166,3 1 1,-3-4 75,3-5 0,-3 3 0,-2-4 0</inkml:trace>
  <inkml:trace contextRef="#ctx0" brushRef="#br0" timeOffset="89">18400 19037 8366,'0'-12'-527,"0"-1"292,0 6 0,1 1 1,3 6-5,5 0 227,2 0 0,-2 0 1,-1 1-1,2 2 0,1 1 48,2-1-31,0-1 0,4-2 0,1 0 0,2 0 0,3 0 0,1 1 0,1 2 25,1 1 1,-1 2 0,2-3 0,3 2-60,4 3 0,3-4 0,-21-1 16</inkml:trace>
  <inkml:trace contextRef="#ctx0" brushRef="#br0" timeOffset="90">19644 19049 5045,'29'-4'8,"7"1"2,35-6 0,-1 1 34,1 0-25,-4-3 0,2 5 0,-3-4 1,-1 3-1,0 0 46,-3 0 0,-1 4 1,1-2-1,1 0 72,1 1 1,-8-4-12,8 3 1,-7 1-70,2 4 1,-4-1-1,2-2 1,-3-1-18,-5 1 1,0 0 20,2-1 1,0 1-94,0-6 0,-2 5 1,-3-3-1,-7 1 48,-3 4 1,-8-4 750,2 2 0,-9-2-717,-4 2 84,-8 2 46,-4-3-267,-10 5 1,-3 0 0,-4 0 0,-2 0-74,-3 0 0,2 0-9,-2 0 0,2 0 169,-2 0 0,-26-6 0,-11-1 0</inkml:trace>
  <inkml:trace contextRef="#ctx0" brushRef="#br0" timeOffset="91">10673 17482 8366,'0'-13'-1568,"0"0"1408,0 0 0,0 5 0,0-1 1,0-1 281,0-1 0,1 0 0,2 1-31,1 1-35,0 1-41,-4-5 0,5 5-17,-1-1 16,0 6 1,-2-7 0,0 5-15,3-2 0,0 2 40,0-3-20,-4 5 59,5-8 1,-6 8-49,0-6 1,0 8-1,0 2-39,0 11 1,-5 2 48,1 7 4,-6 0 0,5 11 0,-5 2 0,3 4 1,-1 3 167,1 1-170,5 7 0,-6-3 0,6 10 1,-3 3-1,3 5 206,0 4-229,2 3 1,0-33 0,0 0 0,0 0 0,0 1 0,1-1-1,0 0 1,0 0 0,0 1 31,1-1 0,1 0 1,1 0-1,2-1-161,-2 0 1,0-1-1,7 33 43,2-5 95,0-1 1,0 0 0,-2-4-1,-1-5 1,-2-6 3,2-5 1,-4-4-152,-2 0 0,-2-7 100,-2-27 15</inkml:trace>
  <inkml:trace contextRef="#ctx0" brushRef="#br0" timeOffset="92">10786 19049 5923,'1'-25'0,"4"-26"0,-1 0 0,0 0 0</inkml:trace>
  <inkml:trace contextRef="#ctx0" brushRef="#br0" timeOffset="93">10813 17214 8366,'-13'0'-120,"0"0"1,1 0-536,-1 0 0,6 1 0,3 4 714,2 3 1,4-1 0,2 2 0,4-1-18,4-1 0,2 3-26,3-6 0,-2 6 0,7-3 0,2 0 166,4-2 1,0 0-108,6 0-66,0-1 1,9-4-1,2 0-9,5 0 0,-1 0 1,12 0-1,4 0 0,6 0 0,-33-3 0,1 0 0,1 0 0,1-1 0,1 0 0,1 0-5,0-1 1,1 1 0,2 0 0,-1 0 0,1-3 0,0-1-1,2 1 1,-1-1-264,1-1 0,0 1 1,-1-1-1,0 1 265,2 1 0,0 1 2,-3 0 1,0-1 0,5 1-1,1 0 1,-3-1 0,0 1 0,-1-1-1,-1 1 1,0 0 0,-1-1-1,0 2 1,-1-1 0,1 1 0,0 0-1,1 1 1,-2 0 0,-6 0 0,-1 1-10,0-2 0,0 1 0,-1 0 1,-1 1-1,30 0 0,-1-1 10,0 1 0,-9-3 0,3 2 0,-9 0 3,-3 4 0,-5 0 1,3 0-1,-2-2 19,-6-2 1,0 3-45,-8-3 0,5 2 25,-4 2-6,-6 0 1,-5 0-1,-7 0 1,0 2-80,-4 2 72,-2 3 98,-12 6 1,-1-1 0,-6 1 0,1 0 0,-1 0-89,0-1 16,6-5 0,-10-7 0,3-7 1</inkml:trace>
  <inkml:trace contextRef="#ctx0" brushRef="#br0" timeOffset="94">14026 17048 8366,'7'-13'-465,"5"1"0,-11 3 342,3 1 216,-2 5-83,-2-3 0,0 8 1,0 3 122,0 8 1,0 1 140,0 7-226,0 1 0,0 5 0,0 1 0,0 3 0,0 2 369,0 2-321,0 8 0,0 2 0,0 7 0,0 4 0,0 4 19,0 7 1,0 2 0,0 4 0,0-4 22,0 1 1,4-5-165,0 3 1,5-4 0,-4-5 0,1-5-92,0-6 0,4 2 103,-2-4 0,-2-2-246,-2-1 219,-3-4 1,-1-2-1,0 0 1,0-1-1,-1-1-111,-3-4 1,1-3 116,-6-2 1,5-1-145,-4 1 1,5-6 0,-1-3 0,1-3-386,-2-1 0,4-5-32,-3 1 596,2-6 0,2-9 0,0-8 0</inkml:trace>
  <inkml:trace contextRef="#ctx0" brushRef="#br0" timeOffset="95">10762 18757 6292,'-6'-7'184,"5"1"-128,-5 6 33,6 0 49,0 0 95,-6 0-100,5 0 1,-6 0-26,3 0 1,2 1-67,-2 4-26,3-4 1,2 9 0,5-4-28,6 1 0,3-4 0,6 2 0,3-1-29,4 1 1,6 0-6,9 0 31,-4-4 1,17 5-1,-1-6 1,6 0 0,4 0-31,3 0 37,-3-6 1,-28 5-1,0-1 1,29-5-1,-3 0 1,-5 1-40,-1 1 48,-5-5 1,9 8 0,-6-3 0,-1 0-1,0 1 8,1 1 0,-1 1-9,5-3 0,0 4-1202,0-3 1203,3 2 0,1 2 0,6 0 0,-1 0 0,-1 0-353,-5 0 1,-1 0 334,3 0 1,0 0-25,-1 0 0,-3 0 0,-2 0 1,-1 0 15,-4 0 1,5 0 25,2 0 0,-3 0 0,-2 0 1,-3 0-104,-1 0 0,5 0 101,-1 0 0,0 0-148,-4 0 132,-6 0 1,4 0-1,-7-1 1,-1-2 0,-1-1-36,-2 1 1,-4 1 44,0 2 1,-6 0 285,2 0 0,-9 0 0,-4 0 0,-2 0-215,-3 0 1,-3 0 435,-1 0-272,-5 0 510,3 0-519,-6 0 0,-2 0-243,-2 0 48,3 0 0,-6 0-131,2 0 1,3 0 0,-7 0 105,-1 0 0,-46 17 0,21-6 0,0 0 0</inkml:trace>
  <inkml:trace contextRef="#ctx0" brushRef="#br0" timeOffset="96">14039 18693 8327,'0'-13'0,"0"0"-1790,0 1 1790,0-1 0,6 29 0,1 6 0</inkml:trace>
  <inkml:trace contextRef="#ctx0" brushRef="#br1" timeOffset="97">21167 18591 11329,'-6'7'350,"5"-1"-109,-5-6 0,6 1-1110,0 3 608,0-2 1,-1 3 115,-4-5 245,4 0-25,-5 0-75,6 0 0,0 0 0,0 0 0</inkml:trace>
  <inkml:trace contextRef="#ctx0" brushRef="#br1" timeOffset="98">21549 18616 12094,'0'-7'-2086,"0"-4"1821,0 10 0,0-6-220,0 2 441,0 4 1,0-6-2,0 3 63,0 2 1,0-5 0,0 3-10,0-5-187,0 4 1,0-2 169,0 2-1,0 4-7,0-5-4,0 6-19,0 0 0,23 23 0,5 5 0</inkml:trace>
  <inkml:trace contextRef="#ctx0" brushRef="#br1" timeOffset="99">26203 17456 9565,'0'-13'-340,"0"5"1,0-1 0,0-1-215,0-1 1,0 3 0,0-1 600,0-1-35,0 5 0,0-3 0,0 4 1,0-4 277,0-4-208,0 5 0,0-4 1,0 2-1,-1-2 207,-3-2-300,2 6 8,-3 2 1,5-1-140,0-3 147,0 4-11,0-1 0,-5 8 0,1 2 0,1 4 0,2 4 59,1 0 0,0 5-20,0 0 0,0 6 175,0-2-181,0 3 1,0 8 0,0 2 0,0 4 0,0 4 136,0 5 1,4 8-127,0 5 1,1 8 0,-5-32 0,1 1 0,0 2 0,1 0-1,0 2 0,0-1 1,0 3-1,0-1-225,-2-1 1,0-1 0,2 1 0,1 0 193,-2 0 0,2-1 1,1-2-1,0 0 1,-1 1-1,0-1 1,4 31 7,3-4 1,1-5-234,2-1 1,0-6 202,0-2 1,-5-6 17,1-7 0,-5 1 1,3-2-1,-1-3 70,-5-17-31</inkml:trace>
  <inkml:trace contextRef="#ctx0" brushRef="#br0" timeOffset="100">26203 17367 8545,'-8'-2'0,"1"-2"-645,1-4 0,2-4 1,5 1 599,3 3 0,2 0 0,5 6 0,1-4 68,2-1 0,3 3-12,0-5 1,-1 5 0,3-3 0,1 1 15,0 3 1,1-2-28,5 0 21,-1-5 0,1 9 1,1-5-1,1 2 1,3 0-1,2 1 1,2 2 91,2 1-92,1 0 0,5 0 1,1 0-1,0 0 1,0 0-1,-2 0 1,2 0 16,3 0 0,4 0 0,4 0 0,3 0-38,0 0 1,5 0 35,-4 0-40,-2 0 0,5 0 0,-4 0 0,0-2 0,-1-1 29,0-1 0,-2-4 0,6 2 0,0 0 23,-5 1 0,-2 0-32,-3 5 0,6-1-13,2-3 1,-1 2 0,2-2 0,1 3 2,1 1 1,2 0-37,0 0 0,-2-2-1206,-2-2 1221,2 3 0,-4-11 0,6 4 1,-2-2-1,-1 0-150,-1 1 0,-7 1 177,3-5 1,-3 5-14,3-1 31,-10 1 1,10-1-1,-10 2 1,3 1 0,-1 2 9,-1-2 0,-6 5-18,1-3 1,-2 2-31,-2 2 1,0 0 0,-1 0 0,-3 0-1,-4 0 1,1 0 601,-1 0 0,1 0-600,-1 0 1,-8 0 0,3 0 0,-4 0 179,-1 0 1,-8-4-178,5 0 1,-10 0 35,6 4-236,-9 0-259,2-6 363,-6 5 1,-1-5-352,-4 6 397,4 0 53,-10 0 0,-36 17 0,-15 4 0</inkml:trace>
  <inkml:trace contextRef="#ctx0" brushRef="#br0" timeOffset="101">30118 16959 8545,'0'-13'0,"0"0"0,1 1-578,4-1 1,-4 0 465,3 0 0,-2 5 1,-1 1 486,3 1-341,-2-4 0,5 9-58,-3-4 121,-3 4-59,5 7 0,-6-3 0,2 5 0,0 2 0,3 3 175,-3 4-124,6 3 1,-7 7 0,3 2 0,-1 7 0,0 6 99,1 9 0,2 2 0,-3 9 0,1 6-146,-3-31 1,1 1 0,1 7 0,1 1-244,0 0 0,0 1 1,0-1-1,-1 0 208,1-1 0,1 0-12,2-3 0,0-1 0,0-2 0,0-1 0,2-1 0,-1 1 0,6 33 0,-1-9-236,0-10 1,0-6 65,-1-8 134,1-5 1,-2 2-1,-2-5 1,-5-2-1,-2-1-99,-2-2 0,0 1 26,0-1 0,-5 0 4,1-4 0,-4-3 0,2-5 1,0 0 254,1-1-146,-5-4 0,-26-31 0,-12-13 0</inkml:trace>
  <inkml:trace contextRef="#ctx0" brushRef="#br0" timeOffset="102">26331 18973 8524,'-9'-5'-394,"2"-4"1,0-1 0,1 0 501,1 2 17,1 5-191,4-3 1,5 6 0,4 0-1,2-1 1,2-2 0,0-1-24,-1 1 0,1 2 144,0 1-151,0 0 1,-1 0-1,2 0 59,4 0 0,-4 0 36,3 0 0,3 0 1,1 0 0,-1 0 0,1 0 0,3 0 0,4 0 0,-1 1 0,4 2 0,1 1 10,2-1 1,-2-2 0,2-1 0,2 0 26,0 0 1,4 0-26,3 0 0,-2 0 0,4 0 0,0 0 33,1 0 1,0-4-29,5 0 0,0-5-52,0 5 35,6-6 1,-3 5 0,5-5 0,2 1 0,2 1-9,0 1 0,1-5 4,0 4 0,1 1 0,0 0 0,0 0-1,-2-1 1,-2 1-246,2-1 1,3 1 252,2 3-2,-3 2 1,0-8 0,-6 5 0,1-1 0,1 0 22,3 3 1,-3 2-25,7 1 1,-7 0-1,-2 0 1,1 0-1,2 0 1,-1 0 0,-2 0 1,-3 0-7,3 0 1,-4 0-1,3 0 1,-1 0-1,-3 0 1,-6-1 2,-1-4 1,0 4 176,4-3-153,-6 2 0,-1 1 1,-6-2-1,2-1 0,1 1 65,1 1 0,-5-2 249,-7 0 1,1-5-312,-1 5 0,0-6 1,-6 3-1,-3-1-21,-4-1 1,-3 5 8,-1-5-66,0 7 48,-6-4 0,-3 5-1,-8-4 0,1 4-89,-6-3 1,1 2-162,-5 2 0,5 0-13,-1 0 0,5 0 0,-5 2 269,-1 2 0,-29 9 0,-9 6 0</inkml:trace>
  <inkml:trace contextRef="#ctx0" brushRef="#br0" timeOffset="103">30041 18642 8381,'-1'-9'0,"-3"1"0,1 1-169,-6-2 1,5-2-575,-4 3 354,5 2 389,-3 0 0,23 40 0,4 9 0</inkml:trace>
  <inkml:trace contextRef="#ctx0" brushRef="#br0" timeOffset="104">30794 13083 8019,'0'-13'-17,"0"-1"0,-2-2 1,-1-1-1,-1 1 1,1 2-1,2 2 126,1-1 0,0 0 0,0 0 368,0 1-288,0 4 0,0 1-21,0 3-93,0 8 1,0 3 0,0 15 0,0 3 0,0 6 348,0 8-435,0 5 0,-1 7 1,-2 1-1,-2 2 0,3 1 1,0-1-1,2-3-78,0-4 0,0-5 124,0-8-42,0-3 1,2-12 0,2-7 0,3-7 0,1-10-1,1-6-13,1-4 0,-3-14-44,1-1 47,1-5 1,-1-3-1,1 0 1,1-1 0,0 1-68,-2 0 1,4 8 0,-5 3 0,1 4 32,1 9 1,-5 6 10,4 8 0,-3 5 84,3 4 1,-4 9-1,5 6 1,-1 5 24,0-1 1,3-1-14,-3-1 1,-1-2 0,2-3-1,1-4 55,1-3 0,-2-3-75,-1-2 1,1-3 20,3-6-17,-4 0 0,3-12 1,-4-5-1,1-7 1,0-6 35,-3-4 1,4-4-6,-5-4 1,0-5-65,-4-8 0,0 2 0,0-2 0,0 5-106,0 8 0,-1 1 83,-3 11 1,1 10 0,-6 9-188,-1 4 1,3 8-35,-1 8 0,3 2-636,-3 2 584,5 5 1,-3-2 0,6 5 288,0 2 0,0 18 0,0 6 0</inkml:trace>
  <inkml:trace contextRef="#ctx0" brushRef="#br0" timeOffset="105">31393 13019 8202,'-6'-9'1629,"6"1"0,6 4-1809,7-5 0,-1 5 1,1-3-1,1 0-811,3 0 1,-2 2 227,2-3-90,2 5 853,-4-8 0,20 4 0,-1-6 0</inkml:trace>
  <inkml:trace contextRef="#ctx0" brushRef="#br0" timeOffset="106">31444 13223 9541,'13'-2'206,"-1"-2"0,5 1-458,0-5 1,6 4 0,-2-5 251,3-1 0,10-17 0,3-8 0,4-3 0,0-1 0</inkml:trace>
  <inkml:trace contextRef="#ctx0" brushRef="#br0" timeOffset="107">32145 12560 7995,'-5'-26'0,"2"2"0,-4 3 0,1 4-214,3 3 0,0 7 1211,-1 2 1,3 5-910,-4 5 1,4 3-1,1 8 1,0 2 304,0 2 0,0 7 1,0 5-1,0 2 151,0 0 1,0 0 0,0 5 0,0-1-772,0 0 1,0-1 0,0-1 0,0-4-792,0-1 1,0 3-1,0-4 1,0-2-1001,0-1 2018,0-7 0,11-7 0,4-7 0</inkml:trace>
  <inkml:trace contextRef="#ctx0" brushRef="#br0" timeOffset="108">31954 13248 7995,'-17'0'0,"0"0"0,0 2 665,4 2 1,1-3 1272,-1 4-1225,6-4-527,7-1 1,12-1-1,10-4 1,3-3 0,4-3-1,3-4 584,5-2-935,-2 3 1,11-8 0,-5 3 0,1 1 0,-1-1 0,-2 4 0,-5 1-1093,-5 1 1,-3 6 0,-5 2 1256,-4 4 0,-31 41 0,-9 9 0</inkml:trace>
  <inkml:trace contextRef="#ctx0" brushRef="#br0" timeOffset="109">31992 13656 7995,'-14'-4'0,"-3"0"0,3-2 434,-3 2 365,8 2-558,4-9 1,6 8-1,3-5 1,5-2 0,4 0 1134,4 1-1375,3-2 1,5 4-1,1-4 1,-1 2-1,-1 5 1,-3 3-1,-4 2-602,-2 3 0,-4 3 364,-3 6-52,-2 11 0,-9-1 0,-5 12 1,-9 5-1,-7 5-100,-6 5 0,-1 1 1,-5-2-1,2-2-25,-1-4 0,4-5 916,1-4 1,9-9 3647,4-8-3442,8-8 0,5-8-441,8-5 0,8-6 1,6 2-1,2-4-108,2 0 1,3-5-161,0 0 0,5-2 84,0 2 0,1 3 0,-3-4 0,2 1-718,-2 0 1,-1 0-909,-1 4 1,-1 0-775,1 0 2317,-7 1 0,17-29 0,-2-8 0</inkml:trace>
  <inkml:trace contextRef="#ctx0" brushRef="#br0" timeOffset="110">32694 12649 7995,'-6'-13'68,"4"0"0,-3 2 1,1 1 218,-1 2 0,1 6 1,4 2-1,0 9 311,0 6 0,0 1-224,0 5-267,0 0 0,0 9 0,1 1 0,2 1 0,2-1 379,-3-3-478,0 5 0,2-6 0,0 2 0,1-2 0,-1-3 0,0-1 0,-1-3-196,-2-2 1,-1-1 0,0-4 64,0-6 0,-1-3 1,-2-8-1,-3-4-274,-1-4 0,3-2-30,-4-3 295,5-3 1,-7-5 0,4-1 0,0-1 0,1-1 70,2-2 0,2-5 0,1 1 1,0-2 108,0 2 1,0-2-51,0 2 0,1 1 158,3-1 1,-1 6 0,6-1 0,2 5 45,4 3 0,0 5-191,2-1 0,1 7-268,-1 2 178,0 5 1,-4-3 0,0 8 0,-1 2 0,0 5-450,-4 2 1,2 2 274,-6-1 0,1 3 253,-5 2 0,-23 36 0,9-19 0,0 0 0</inkml:trace>
  <inkml:trace contextRef="#ctx0" brushRef="#br0" timeOffset="111">32643 12828 7995,'-9'0'460,"1"0"0,3 0 351,-3 0-681,5 0 1,-1 0-1,8 0 1,6 0 255,5 0 1,1 0-273,5 0 0,2-5 1,5 0-1,2-2-479,-2-3 1,-1 3-1113,-1-2 1477,-1 1 0,12-22 0,3-4 0</inkml:trace>
  <inkml:trace contextRef="#ctx0" brushRef="#br0" timeOffset="112">33216 12560 8086,'0'-9'-561,"0"1"1,0 6 802,0 2 0,-4 6 0,0 7 1,1 1-40,2 3 1,-4-2 0,1 7 0,1-1-14,2-1 0,1 3-36,0-6-135,0 5 1,0-8 0,0 5 0,1-2 152,4 0-232,-4 0 0,10-6 0,-2-1 0,2-3-181,2-1 1,0-3 147,-1-8 50,1-2 39,0-5 1,-5 0 0,-1 2 0,1 2 0,-1-2-1,1-1 33,-1-2 0,3 4-17,-6 1 1,2 4 0,-3-5 2,1-1-4,6-1 1,-9-2-1,4 0 1,-4 5-7,-1-1-17,0 6 16,0-8-22,0 10 0,0-6-138,0 2 142,0-2 0,0-1-10,0-1 0,0 1 1,0-5 5,0 0 1,0 5 19,0-1 29,0 1 0,0-5 79,0 0 159,0 0-128,0 6-128,0 2 1,-1 5 21,-4 0 0,4 1-67,-3 3 36,-3 3 1,5 2 0,-2-1 0,3 2 10,1 2 0,0 0 5,0 1 0,0-4 227,0-1-233,0-5 0,1 3 0,3-6-199,5 0-77,2 0 1,2 0 169,0 0 0,-5-5 0,-1 0 0,0-1-425,0 0 1,-4 1 516,1 1 0,-2 2 0,-2-4 0</inkml:trace>
  <inkml:trace contextRef="#ctx0" brushRef="#br0" timeOffset="113">32821 13554 8472,'-8'0'-1180,"1"-1"1480,1-3 1067,-4 2-1120,3-3-163,0 5 1,3-5 0,8 1-1,6 0 1,5 0 0,8-2-1,7-1 236,8-3 0,3-3-513,10-4 221,-3 3 1,13-6 0,-4 5-1,-1-4 1,1 1-145,-3-1-23,-7 2 1,-5 5 0,-9 0 0,-8 4 0,-8 2-522,-7 0 0,-6 6 472,-8 0 1,-7 2 0,-8 6 0,0 2-306,-4 2 0,-7 5 330,-4 0 1,-3 4 0,-1-3-1,0 1 163,0-1 0,-1 5 0,0-3 0,-5 2 0,-4 5 0,1 0 0</inkml:trace>
  <inkml:trace contextRef="#ctx0" brushRef="#br0" timeOffset="114">32923 13605 8429,'-25'22'-106,"-1"-1"0,-1-6 30,-3 2 1,9-7 279,0-1 100,11-6 0,6 2 0,9-6 0,8-3 143,7-5 0,7-2-236,7-2 0,0 0-173,8 1 69,4-1 0,-1-1 1,8-2-1,0-2 1,3-1-63,-3 1 1,0-1-136,-2 2 56,0 3 1,3-8 0,-2 5 0,-4 1 0,-4 2-228,-7 1 1,-4 0 185,-8 1-772,-5 4 524,-7 3 0,-13 5-744,-9 0 614,-2 5 453,-2-3 0,-22 26 0,-6 1 0</inkml:trace>
  <inkml:trace contextRef="#ctx0" brushRef="#br1" timeOffset="115">33280 13197 17393,'-8'0'-457,"-1"0"1,-1 0-324,-1 0 0,2 0 846,1 0-79,5 0 0,-1 0 0,7-1 0,2-2 238,2-1 1,0-2 0,3 3 0,0-1-93,4 1 1,-1-4-1,4 0 1,-1-1-53,1-1 1,-3 5 0,3-3 0,-3 1 42,-1 3 0,0-2 0,-1 0-96,1 2 1,-2 1 0,-1-1 105,-1-1 1,-8-1-235,-1 5 1,-3 2 680,-9 2-588,2 3 1,-10 2 0,3-1 0,-3 1-1,-1-1 6,0 1 6,-1-1 1,3-1-1,2-1 1,2-2-1,3 0 64,-1-1 0,0 3 22,0-2 0,5 0 97,-1-4-150,7 0 0,-3 0 0,10 0 0,3 0-271,3 0 0,2-4 158,0 0 0,4-2 0,0 3 0,0-2 43,1-2 1,-4 2 47,3-3 1,-2 5-28,-3-1 0,1 1 0,0 0-148,0-1-5,-6 0 284,-2 4 0,-6 0 1,-3 1 97,-5 3 0,-8-1-217,-4 6 1,1-2 8,-1 1 0,5 2 1,-1-6-1,3 1 25,1 0 0,5-3 176,-1 2 1,5-3-249,-4-1 1,5 2 95,-1 2 1,8-3-441,4 4 1,5-5 247,4-5 0,3 4 0,5-5 0,1 2-518,-1 0 603,1 0 0,28-8 0,7-2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5:10:41.520"/>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8110 8696 8345,'0'-13'-653,"0"1"285,0-1 1,0 4 0,0 1 0,0-2 80,0-1 337,-6-2 1,3 0 0,-4 0 0,1 1 0,4-1 0,-1 0 0,0 0 18,-1 1 0,-1-1-28,5 0-32,0 0 1,0 1 0,0-1 0,0 0-1,0 0 33,0 1 1,0-1 20,0 0 0,0 5-15,0-1 1,0 5 0,0-5 25,0 7-7,0-4-49,0 6-11,0 0-5,0 6 4,0-5 0,0 10 37,0-2 1,0 4 5,0 4 1,-4 4 0,0 9 0,0 5 137,-2 6 0,-1 6-175,-6 8 1,2 9-898,6-29 1,1 2 917,-2 6 0,1 1 0,1-2 0,1 2 0,-3 5 0,-1 1 0,1 1 0,1 0 0,0 1 1,1 1 44,2-1 0,0 1 0,1-2 0,-1 0-255,0-2 1,0 0 0,1 1-1,1 0 218,-3-1 1,1 0-1,1-1 1,1-1-1,0-1 1,0 0-1,-1-2 1,0 0-121,-1-2 0,0 1 0,1-2 0,1 0 34,-2 4 1,0-1 65,1-6 1,0-1 0,1 6 0,0-1 0,0 28 0,0 1 0,1-35 0,0 1 4,1 1 1,0-1 0,1 34-7,5-3-24,-5-3 0,3-2 1,-6-4-1,1-4 1,2-4-141,1-4 1,0-9 158,-4-8-129,0-3 1,0-3-1,-1-4 1001,-3-7-1086,-3-6 405,0-13 1,-3-2-1,5-11-206,3-6 0,10-25 0,10-19 0,-1-2 0,-2 12 0,-1 0 0,0 0 0,0-1 0</inkml:trace>
  <inkml:trace contextRef="#ctx0" brushRef="#br0" timeOffset="1">8033 8454 8287,'-17'-4'-189,"0"-2"0,0-1 1,0-3-1,0-1-1189,2-2 1629,6 0 0,-1 0 1,6 1-1,2 0-83,5 4-185,4-4 1,10 11 0,2-5 0,1 2 0,2 0 0,2 0 0,3-1 64,3 1 1,3 0 0,5 2 0,0 0-29,0-3 0,2 1 0,4 4 0,7 0-35,7 0 0,6 0 1,2 0-1,4-1 6,1-4 1,-33 5 0,2-1 0,2-1 0,1 0 0,0 1 0,1 0-64,1 2 0,0-2 0,0 0 1,0-2-1,2 0 0,0 0 0,3 0 1,0-1 76,5 0 0,0-2 0,-2 1 0,1-1 1,5 0-1,0-1 0,0 1 0,1 0-381,0-1 0,0 1 0,5-1 1,1 1 428,4 0 0,0-1-47,-3 1 1,0 0 0,4 1 0,-1 1 0,-4 0 0,-1 0 0,3-1 0,1 1 0,0 0 0,2 1 49,1 1 0,0 0-50,-4-2 0,0 1 1,2 2-1,-1 0 1,-5-1-1,0 0 0,-1 1 1,0 1-1,0 0 1,0 0-12,1 0 0,-1 0 0,-5 0 0,-1 0-81,3-1 1,-1 2 0,-2 1-1,-1 0 1,2 0 0,-1 0 0,1 0-1,-1-1 51,1 0 1,-1-1 0,-2 0 0,-1 0 14,-1 0 0,0 0 0,-1 0 0,0 0 16,-1 1 1,0-2-1,-2 0 1,-1-2 0,0 1-1,-1 0 1,-1 0 0,-1 1-1,-3 0 1,-1 1 0,-1-2 0,-2-1 0,-1 1 0,-1 0 1,33-2 7,-5 4 1,-12 0 0,-5-2 0,-7 0 4,-6-3 0,-9 1 405,-8 4-129,-3 0 534,-7 0 0,-1-1-833,-6-4 718,0 4-669,0-5 1,-1 6-1112,-4 0 712,-2 0 0,-1 0 363,-1 0 0,6 6 0,-4-5 0,3 4 0,-4-4 0,2-1-55,0 0 1,8-4-1,1-2 223,1-1 0,1 0 230,0-1-179,-4-4 0,5 5 1,-5-4-1,2 1 641,1 1-418,1 7-120,-5-10-429,5 11 116,-3-5 1,5 12-80,-3 2 0,-3 4 0,4 2 0,-4 3 69,-1 4 1,0 7 29,0 2 1,0 6-1,0-2 1,-1 7 0,-2 4 0,-1 3 52,1 5 1,1 6-24,2 1 1,0 3 4,0 5 1,0 3-1,0-33 1,0 1-1,0-1 1,0 0 57,0 0 1,0 1 0,0 0 0,0 0-241,0 1 1,0 0 0,0 0 0,0 0 137,0 2 0,0 1 9,3-1 0,0 1 1,-2-1-1,-1-1 1,3 0-1,-1-1 1,-1-1-1,-1 0 1,0 0-1,0 0 15,0 1 0,0 1 0,0-2 1,0 0-45,0 1 0,0 0 0,0-3 0,0 0 26,0 35 1,-6-5-1,-1 1 1,-1-4-198,-1-5 1,5-2 208,-4-6 1,5 0-19,-2 0 0,0-10 0,1-4 0,1-5 66,1-3 1,4-2-88,2-2 0,-3-5-116,4-3 1,0-3 0,1-1-855,1 0 495,-4-6-91,3-2 455,-6-5 1,-2-5-1,-2-5 1,-5-4 111,-2-3 0,-30-23 0,-7-1 0</inkml:trace>
  <inkml:trace contextRef="#ctx0" brushRef="#br0" timeOffset="2">8059 11259 8306,'0'-13'-579,"0"1"0,0-1 309,0 0 1,4 0 566,0 1-196,0 5 0,-4-1-105,0 4 59,0 3 1,-5-5 67,-4 6-167,4 0 0,-1 6 0,7 1 1,4 0 60,3-3 1,5-1-1,5 0 1,6 1-6,5-1 1,7-2 0,3-1 0,7-1-6,8-3 0,4 1 0,8-6 0,2-1-13,-33 5 0,2-1 1,1 2-1,0 0 10,3-1 0,-1 1 1,-3 0-1,0 0 0,0-3 1,1 1-1,33-5-14,-5 2 0,1-2-275,1 2 0,-3 2 341,3-1-41,-3-1 1,-1 1 0,1-1 0,3-1 0,3 0 42,0 2 0,-34 2 0,0 0-41,31-2 1,-32 4-1,1 1 1,34-6 0,-35 5-1,0 0-6,0 0 0,1 1-1,-1-2 1,0 0-1,2 3 1,0 0 0,1-3 0,0 1-12,2 2 0,-1 0 0,-3-2 1,0-1-1,1 3 0,0 0 1,0 0-1,-1 0-1,1-1 1,-1 0 0,2 2 0,0 1-7,2-2 0,-1 0 1,-1-1-1,0 0 0,1 1 1,1 0 0,-4-1-1,-1 1 1,37 1 0,-36 0-1,1-1-10,1 0 0,1 0 0,-4-1 0,0 2 10,37 1 0,-5-5 2,0 1 1,-2-2 0,-30 5 0,0 0 0,1-2-1,-1 1 49,35 0 1,-1-4-44,-2 2 0,-1-2 3,-31 4 0,0 0 1,29 0-1,1-3 0,-6 0 2,1 1 0,-3-4 18,2 3 0,-10 0-2,1 0 0,-5 4 1,1-5-1,-3 2 38,0 0 1,-6-5 49,0 5 1,-1-4-72,-7 3 1,0-3-1,-5 2 1,-1 1 57,-2-1 1,0 0-2,-5 2 1,2 1 0,-4-5 0,2-1 319,-1 2 0,-1 0-374,2 3 0,-2 1-2,2-6 15,-9 7 0,3-8 1,-2 4 117,2-1-80,-4 4-154,-1-3-319,-6 6 415,0 0-283,-6-5 1,-1 3-1,-5-2-1267,-1 3 1516,0 1 0,-18-10 0,-7-3 0,-4-1 0,0 0 0</inkml:trace>
  <inkml:trace contextRef="#ctx0" brushRef="#br1" timeOffset="3">11310 10086 7369,'9'0'-52,"-1"0"40,-5 0 1,3-6 0,-6-1 0</inkml:trace>
  <inkml:trace contextRef="#ctx0" brushRef="#br1" timeOffset="4">10736 10558 7008,'26'-26'0</inkml:trace>
  <inkml:trace contextRef="#ctx0" brushRef="#br0" timeOffset="5">15875 8989 7850,'-4'-17'-81,"-2"0"0,0 2 0,1 1 0,0 1 532,0 0-83,3 0 0,-5 1 0,4-1 0,-1 0 0,1 0 360,2 1 0,1 6-523,0 6-81,0 6 0,0 14 1,1 5-1,2 8 1,1 5 315,-1 4-426,-1 4 1,2 9 0,0 2 0,0 1 0,1 3 0,0 0 0,1-2-128,0-4 1,2-8-1,-2-4 1,1-5 52,3-4 1,-3-9-3,2-8 92,-7-8 0,5-3 1,-4-8-1,2-4 387,-3-6-368,0-7 1,-1-8 0,2-2-1,3-7 1,-1-5-164,1-6 0,8-8 0,-1-3 0,1-2-161,0 1 0,0 5 6,3-1 1,-4 14-143,0 7 0,0 7-110,-5 6 1,-2 14-52,-2 11 0,-2 7-60,-2 6 250,0-3 0,0 5 0,0-5 382,0 3 0,0 20 0,0 9 0</inkml:trace>
  <inkml:trace contextRef="#ctx0" brushRef="#br0" timeOffset="6">16360 9308 7850,'0'-8'-6,"0"-1"0,1 6 181,3-1 0,-1-2 235,6 2 0,-1 0 1,5 3-1,0-2-211,-1-2 1,2-3-466,3 4 0,-1-2 0,4 3 0,0-1 266,0 1 0,18 7 0,9 3 0</inkml:trace>
  <inkml:trace contextRef="#ctx0" brushRef="#br0" timeOffset="7">16538 9474 7850,'-13'0'487,"1"0"597,-1 0-747,6 0 1,-5 0-1,5 1 217,0 4 0,7-4-635,9 3-33,8-2 0,-2-2 1,7 0-1,0 0 1,2 0 113,2 0 0,7-17 0,5-6 0,3-2 0,0 0 0</inkml:trace>
  <inkml:trace contextRef="#ctx0" brushRef="#br0" timeOffset="8">17214 9130 7850,'0'-20'1677,"-6"1"-1289,5 7-254,-5 5 127,6 1 0,0 17 0,0 5 0,0 5 0,0 5 0,0 3 1,0 4-37,0 1 0,0-1 0,0 2 0,0-2-340,0-2 1,2-2 0,0-3 0,4-2-121,1-3 1,2-4 0,3-8 109,1-5 1,0-5 0,0-8 0,-1-8 60,1-6 0,0-8 85,0-3-93,-1-3 0,1-1 1,0 0-1,0 0 1,-2 2-1,-3 5 1,-3 7-600,-4 4 1,1 7-311,2 5 318,-3 5 0,6-1 663,-2 8 0,13 9 0,9 7 0</inkml:trace>
  <inkml:trace contextRef="#ctx0" brushRef="#br0" timeOffset="9">17609 9155 7850,'4'9'0,"1"-1"0,-1 1 0,-4 3 0,0 5 26,0 0 0,0 6 1,0-2-1,0 3-61,0 2 0,1-5 745,4 0 0,-3-5 0,5 1 0,1-3-210,-1-1 0,-3-6-492,4-3 0,1-2-33,4-2 34,-6-6 1,4-7 0,-4-8 0,2-3 0,-2-3 71,-2-3 0,0-2-100,-5-7 0,0 7 0,0 2 0,0 3 78,0 2 0,-6 3 16,-3 1 1,-2 7-195,-2 1 1,1 2 0,-1 7 0,0 1-517,0 1 1,5 2-286,-1 0 0,5 6 23,-4 3 897,5 2 0,20 19 0,11 4 0</inkml:trace>
  <inkml:trace contextRef="#ctx0" brushRef="#br0" timeOffset="10">18004 8824 7850,'0'-13'0,"5"0"109,-1 0-1,0 1 386,-4-1 0,0 7 215,0 6 0,0 6 0,0 8 0,-1 3-146,-3 4 0,2 9-474,-2 4 0,-2 3 1,2 1-1,0 0-84,-2 1 0,5 3 218,-4 1 1,4-2-731,1-7 1,1 3 0,2-5-1,3 1-286,1-3 1,3-5 416,7-4 1,-2-7 114,7-5 1,-5-8-1,4-1 1,2-8-16,1-8 0,1-9 110,1-9 0,-1-3 86,1-1 1,-5-5 0,0 1 0,0 1 182,-1 1 0,-3 12 1169,-8 2-676,2 9 1,-11 6 101,0 11 1,-1 7-308,-8 10 0,1-2 119,-5 7-483,6-1 0,-3 4 0,4 1 1,1-2-1,-1-1-111,3-2 0,-3-1-235,2 1 0,0 2 141,4-6 1,0 1-1,1-4 1,2 0-310,1-2 0,6-8 178,-1 0 1,6-2 194,2-2 1,6-7-1,-3-6 1,3-8-58,2-8 0,-2-3 78,7-7 1,-8 1 207,-1 0 14,-5 0 1,5 5 0,-7 3 0,-2 5 1102,-1 4-157,-5 8-823,-1 7 1,-9 12 0,0 2 0,0 5 63,-2 4 1,5-1-289,-4 5 1,4-4-375,1 4 1,0-1-1,0 1 1,0-2-670,0-1 0,1-4 485,4 3 1,0-3-403,4-1 0,2-4 932,-2-1 0,20-27 0,10-16 0,2 3 0,1-1 0</inkml:trace>
  <inkml:trace contextRef="#ctx0" brushRef="#br0" timeOffset="11">18922 9079 7868,'-11'12'-252,"3"1"1,-2 0 557,5 0 1,0 1 60,1 3 0,2-6 0,-4 5 1109,1-1-1150,3-5 0,-3-3 0,5-5 341,0-2-1007,5-3 291,2-15 0,2 2 0,1-5 0,3-3 0,2-3-127,1-3 0,-1 0 1,1 6-1,1 3-27,-1 4 0,-4 3 258,-3 1 0,2 2 1,-2 2-1,2 5 206,2 2 1,0 8-96,-1 3 1,-3 8 249,-1 4-346,-5 3 1,7 3 0,-6 1 0,-1 1 0,-1-4-105,-2-2 1,1-3-55,3 1 69,-2-3 1,5-6-103,-3-4 1,3-8 126,6-8 0,0-9-2,-1-5-40,7-2 0,-4-7 0,7-2 0,-1-1 0,0 2 66,0 1 0,-4 2-37,5 8 0,-7 4 135,2 9 0,-3 2 1,-1 6-1,-2 3 198,-2 5 0,1 2-263,-6 11 0,5-1-43,-5 2-197,6 2 0,-9-5 1,5 6-1,-2-3 1,0-2-914,-1-2 1,3 4 764,-2-5 1,6-5-690,-2-3 603,-2-1 1,10 0-1,-4-4 411,3-3 0,38-46 0,-21 17 0,-1-1 0</inkml:trace>
  <inkml:trace contextRef="#ctx0" brushRef="#br0" timeOffset="12">19828 9104 7868,'-2'7'342,"-2"-2"-79,3-4 0,-6 3 1115,2 0-478,4 1 47,-5 0-763,6-3 1,2 2 0,2-8 2,4-5 1,0-3-430,0-5 0,5-3-6,4-6 0,0-1 0,-4-1 0,-1-2-41,1 2 0,-4 5 219,-1 2 1,-4 5-115,5-1 783,-6 3 1,-8 14-207,-7 9 1,-5 8 98,0 8-254,2 1 0,-7 3 1,5 3-1,1-1 0,2 0 68,1-3 0,5-1-311,-1-1 1,6-2-600,-1-3 435,8 3 1,4-14 0,6 1 0,3-4 0,4-4-489,3-1 1,2-4-105,-1-2 0,2-4 209,3-9 552,-3-3 0,4-15 0,3-7 0,0-2 0,0-1 0</inkml:trace>
  <inkml:trace contextRef="#ctx0" brushRef="#br1" timeOffset="13">11042 9984 11448,'-7'-6'-1944,"-4"4"805,2-7 1084,-2 6 0,4-4 3,3 3 139,8 2 0,-1-3 0,5 5 0,2 0-52,2 0 1,0 0 0,1 0 0,0 0-7,0 0 0,4 0 1,1 0-1,2 0-2,3 0 1,2-2-1,3 0 1,2-3 52,-2 2 0,4-4 0,-1 0 1,0-1-63,0-1 0,-1 5 0,-6-3-6,-3 1 1,-4 1 18,-8 0 1,-5 4-1,-10-2-176,-6 6 0,-1 0 183,-4 5 1,-31 18 0,-8 8 0</inkml:trace>
  <inkml:trace contextRef="#ctx0" brushRef="#br1" timeOffset="14">11093 10099 11981,'-5'7'-973,"3"-1"0,-5-6 1720,3 0-717,3 0 0,-4 0 0,10 0 0,3-2 29,3-2 1,4 1 0,2-4 0,4 0-37,3 0 1,6 3-1,1-4 1,0 1-6,0 0 0,5 0 1,-4-3-1,1 3-44,-4 2 1,-2-4 0,-3 5 0,-2 1-382,-5 2 316,-3 1 1,-8 0 0,-6 1 30,-8 3 0,-3-1 106,-2 6 0,-11-1 1,-3 5-1</inkml:trace>
  <inkml:trace contextRef="#ctx0" brushRef="#br1" timeOffset="15">8288 9997 8324,'7'0'-177,"-1"-6"334,-6 5 1,0-11 0,-2 5-296,-2 0 55,3 2 0,-6 3 1,2-1-1,-2-2-97,0-2-44,-4 4 165,10-3 0,-7 6 39,4 0 33,3 0-9,-5 0 268,6 0-154,0 0 0,6 0 14,2 0 1,-1 0 121,2 0-195,-1-6 0,9 5 0,0-3 0,0 2 0,2 1-29,2-3-16,3 2 0,0-5 0,-1 4 1,-2-2-1,2-1 83,1 0-88,-4 2 0,-2 0 0,-5 0 0,0 1-34,-1 1 44,1 2-60,-6 0-148,-7 6 0,-7 0 210,-6 2 0,1 2 0,-1-4 0,0-1-39,0 1 1,1 3 10,-1-5 1,0 6 53,0-2-41,1-2 0,-1 4 0,0-5 1,0 1-1,1 1 71,-1 0 1,0-2 13,0 3 0,1-5-7,-1 1 1,4-1-1,1 0 1,-2 1-114,-1-1 0,2-2-42,1-1 1,-1 0 123,-4 0 1,5 0-1,-1 0 1,-1 2 206,-1 2-135,-2-3-109,1 5 30,5-6 0,2 4-17,10 1 1,3-1-112,9-4 1,3-6-40,5-2 119,1 2 1,4-1 0,-1 4 0,0-3 0,-1 1-62,2-1 0,-3 2-32,3 4 0,-8 0 39,-1 0 1,-5 0 0,1 0 0,-3 0-127,-1 0 79,-6 0 234,-1 0 1,-8 0-115,-2 0 0,-3 0-28,-6 0 0,5 0 22,-1 0 0,1 0 1,-5 0-1,0 0 33,0 0 1,5 0-167,-1 0-296,7 0 453,-4 0 0,68-29 0,-23 12 1,0-1-1</inkml:trace>
  <inkml:trace contextRef="#ctx0" brushRef="#br0" timeOffset="16">8632 10354 6270,'-7'-7'-388,"2"1"407,5 0 20,0 5 18,0-5-23,0 6 0,0-1 51,0-3-66,0 2 10,0-3 20,0 5-122,0 0 9,5 0-111,-3 0 158,3 0 17,-5 0 0,12 11 0,2 3 0</inkml:trace>
  <inkml:trace contextRef="#ctx0" brushRef="#br0" timeOffset="17">10800 10660 5930,'-7'6'-145,"1"-5"171,6 5 9,0-6-47,0 0 0,6-12 1,1-2-1</inkml:trace>
  <inkml:trace contextRef="#ctx0" brushRef="#br0" timeOffset="18">10877 10124 8560,'5'13'-293,"-2"4"0,4 0 1,0 0-1,-1 0 1,1 0-1054,0-1 1346,2 3 0,-1-4 0,-1 2 0,0-3 0,0-1 0,3-1 0,2 1 0,0 0 0,1-6 0,0 3 0,0-6 0,1-1 0,1-2 0,2-1 3,6-5 1,-7 2 0,6-6-4,5-1 0,1-14 0,4-8 0,5-3 0,-1 0 0</inkml:trace>
  <inkml:trace contextRef="#ctx0" brushRef="#br0" timeOffset="19">11705 8683 8560,'-8'-8'-278,"-1"1"0,1 0-399,1 0 1,-3 2 0,4-2 593,-1 2 92,4 0 0,-8 1 0,2 0 0,-2 0 10,-2-2 1,5 5 41,-1-4-39,7 4 0,-8 0 0,4-2 0,-1-3 0,-3-1-11,-1-3 1,2 4 0,2 1-1,0 0 10,0 1 1,-2-1-13,-3 0 1,-1 4-1,0-3 1,0 2 25,1 2 1,3 0 55,1 0-80,-7 0 0,1 0 0,-3 0 0,3 0 0,0 2 9,-3 2 0,1 3 0,-3 6 0,-1-2 37,0-2 0,3 2 14,-4-3 0,4 4-36,-5 0 1,7 1-1,-2-1 1,3-3 21,1 0 0,0-2-20,0 2 1,5 2-17,-1-3 0,7-1 0,-4 2 1,2 1 5,-1 1 0,1-2-31,4-1 0,-4 1 5,0 3 0,-5 1 1,3 0-1,1 1-6,-1 3 1,-4-1 3,2 5 1,-4-4 2,0 4 1,0-4-1,2 4 1,2 2-9,-2 1 1,-1-3 8,-2 1 1,4-5 30,1 4-31,-1-5 1,1 8-1,1-5 1,0 3-1,1-2 15,0-2 1,1 3-25,0-4 1,3 4-37,-7-4 35,6 6 1,-4-4-1,4 3 1,-2-1 0,-2 2 5,-3 1 1,3-3-9,-2 1 0,5-2-1,-5 1 1,5 2 0,-3-6 0,0 0 3,0 1 1,4-4 1,-1 3 0,2-3 3,2-1 1,-4 4 0,0 0-1,1-1 9,2-2 0,1 0-18,0 3 1,0-3 4,0 3 1,0 2-1,0-1 1,0 0-5,0 1 0,0 2 23,0-4 1,0 4-23,0-4 0,0 5 0,0-5 0,0-2 14,0-1 0,0 0 4,0 3 1,0-2-12,0 2 0,0-3 0,0-1 0,0-1 39,0 1 0,4 1-52,0 3 1,6-3 2,-1 3 1,-2 2 0,1-2-1,1 0-1,-2 1 1,4-4-20,-2 3 0,-2-1-7,1 1 40,1-3 0,-1 0 0,1-5 0,1 1 0,-1 1-9,0 2 0,2-5-27,-2 1 1,2-6 26,2 1 33,0-3 1,-1-1 0,1 0-1,0 0 50,0 0 1,-1 0 18,1 0-70,0 0 1,-2-1 0,-1-2 0,-1-1 0,1 1 18,1 2 1,-3-4 39,1 1 0,-1-4-58,5 3 1,0 0-1,0 0 1,-1-2 20,1 0 0,0-4-1,0 2 1,-1 2 15,1-1-37,6-1 1,-5-3 0,3-1 0,-3 0 0,0 0 36,3 1 1,-3-3 24,3-2-61,-3 3 1,-2-4-1,-1 5 1,-1 0 0,1-1 21,-1-3 1,-1 3-6,-1-3-37,4 3 0,-5-3 0,5-2 0,0 0 0,-2-4-19,-2-1 0,1-2 3,3 1 0,1-1 1,-2 1-1,-1-1-16,-1 1 1,-5-1 2,5 1 1,-7 1 5,3 2 0,-4 0 0,1 5 1,0 0-8,3-2 0,-1 1 0,-4-3 1,0-2 7,0 6 0,0-6 0,0 3 1,1-1 1,4 0 0,-4 0-2,3-5 0,-1-1 9,1-2 0,-2 2 1,3-3-1,0 3-4,-1 1 1,2 0 10,-2-4 1,-3 7-5,3-2 0,-2 6 0,-2-1 0,0 1-3,0-1 1,0 4 6,0-1 0,0 3-17,0 1 13,0 0 0,0-5 1,0-2-1,0 0-4,0 3 1,0 3-5,0 1 0,-4 1 0,-2-1 1,0 0-33,1 0 1,-1 1 16,2-1 0,1 0 43,-6 0 1,7 1 0,-4-1-1,2 0-13,-1 0 1,1 5-13,4-1 0,-1 5-8,-4-4 0,4 3-16,-3-3 0,2 4 34,2-5 8,0 6 0,0-4-72,0 3 0,-1 3-152,-3-4-98,2 4 1,-5 1 340,3 0 0,-3 17 1,-6 4-1</inkml:trace>
  <inkml:trace contextRef="#ctx0" brushRef="#br0" timeOffset="20">689 7051 7902,'0'-12'-105,"0"-1"0,0 0 1,0 0 27,0 1 207,0-1 1,0 0-1,0 0 1,0 1 0,0-1-1,0 0 1,0 0 463,0 1-531,0-1 1,-2 0-1,-2 2 31,-5 2-90,-2 4 1,-2 6-1,-1 3 1,-1 6-1,-2 6 1,1 5 0,2 3-52,1 2 0,2 3 31,2 1 27,4 0 1,0-2 0,1-1 0,1-4 0,3-2 0,4-4 0,5-1 39,2-5 0,3-3 3,3 1-11,3-3 0,4-6 0,0 0 0,1 0 0,0 0 135,-2 0-146,2 0 0,-6 0 1,3 1-1,-2 2 1,-1 2 28,-4 3 0,-2 0-13,-5 5 1,-1 0-85,-2-1 11,-4 1 0,5 4 0,-8 1 1,0 1-1,-4 1-497,-1 0 0,-2-5-279,-3 2 483,4-3 1,-3-2-1,3-2 318,-4-2 0,2-41 0,2-22 0,-2 1 0,0 1 0</inkml:trace>
  <inkml:trace contextRef="#ctx0" brushRef="#br0" timeOffset="21">854 6758 7902,'0'-17'525,"0"0"1,0-4-170,0 4 0,0 0 0,0 4-59,0 0 1,2 6-78,2 3-83,-3 3 0,11 3 0,-4 7 0,4 8 0,0 6 14,1 2 0,0 6 0,1 2 0,2 1-607,1 0 1,0-2 231,-5 2 0,5 3 1,0-4-1,0-2-260,2-6 1,-5 0 251,3-8 1,-7-2 231,-2-6 0,-10-26 0,0-12 0</inkml:trace>
  <inkml:trace contextRef="#ctx0" brushRef="#br0" timeOffset="22">969 6924 7902,'-13'0'-122,"1"0"155,-1 0 0,0-2 1,2-2 210,2-4 0,4-4-199,5 0 0,7-1 0,4-1 0,6-2-350,3-1 1,-2-1 220,8 1 84,-9 2 0,35-20 0,-4 1 0</inkml:trace>
  <inkml:trace contextRef="#ctx0" brushRef="#br0" timeOffset="23">1211 6554 7913,'-5'-7'0,"3"0"37,-2 3 130,3 2 1,2-3 116,3 5 0,3 4 0,8 3 1,0 3-112,2 4 1,0 3-237,-4 0 1,-3-1 0,0 3 0,1 1-84,-1 0 1,-4-4 60,2 1 1,-4-7 0,3-2-55,-1 2 0,-2-6 299,-4-4 1,-1-7 0,-2-10 0,-3-6 182,-1-5 1,-1-4-222,-5-7 0,5 1-102,-1 0 1,6 4-1,-2 1 1,0 2 44,1 3 1,0 5-467,4 2 1,6 9 32,2 0 0,3 7 0,2 1 0,0 3-385,0 1 1,4 0-33,0 0 785,5 0 0,15 17 0,10 4 0</inkml:trace>
  <inkml:trace contextRef="#ctx0" brushRef="#br0" timeOffset="24">1607 6210 7913,'0'-20'183,"0"1"78,0 7 1,-5-1 262,1 0-346,0 0 1,-2 5 0,-2 1 0,-4 3 76,0 5 1,3 5 0,2 8-1,0 3 60,0 4 0,4 5-288,-1 3 1,2 0-42,2 5 0,0-2 0,0 4 0,0-4-178,0 0 0,6-1-10,3-2 0,-2-6 65,1 3 1,1-11 0,5-2 0,1-7-181,2-5 0,0-4 34,-4-5 1,0-8 193,0-14 0,-1-4 1,0-7-1,-4-3 26,-4-1 1,-2 2 110,-2-3 0,0 5-152,0-2 154,-6 9 1,1 4 0,-5 9 0,1 6 444,-1 5 1,3 5-205,-1 10 1,5 3-93,-1 9 1,2 3 0,2 4 0,0-1-73,0-2 1,2 0-56,2 5 0,1-1-149,4 1 0,2-5 0,-2-1 1,2-2-137,2-2 1,-3-3-163,3-5 0,-4-2 155,8-6 0,-2-3 0,-3-6 0,3-8-301,2-5 1,-3-5 191,3-3 0,-7-3 247,-2-5 1,-5-4 0,1-2 0,-2 1-37,-2 4 0,0-1 132,0 10 0,-2 2 691,-2 7-183,3 2 0,-5 14 276,6 5 1,0 9-434,0 8 1,0 6 125,0-2-509,6 3 1,-4 1 0,7-3 0,-1-1 0,1 1-28,-1-2 1,1-1-506,4-2 0,-1-7 39,1 3 90,0-9 1,0 2 0,-1-6 420,1 0 0,2-28 0,0-12 0,2-3 0,0 1 0</inkml:trace>
  <inkml:trace contextRef="#ctx0" brushRef="#br0" timeOffset="25">2142 5763 7907,'0'9'-199,"0"-1"-79,0 1 0,-1 4 425,-3-1 1,2 1 0,-2 0 889,2 0-412,2-1-569,-5 1-136,3-6 1,-3-8 0,5-12 0,0-7-45,0-4 0,0-6 21,0 1 0,1-5-16,3 4 265,-2-5 1,8 12 0,-5-1 0,2 4 0,3 4 445,2 2 1,0 7-230,1 3-214,0 2 0,0 4 1,-1 4-1,3 5 1,0 6 140,2 3 0,0 0-206,-4 1 1,-2 1-403,-2-5 110,2 0 1,-5-4 0,4-1-421,-2-4 0,-5-8 216,1-8 0,-2-9 78,-2-5 1,0-3 0,0-4 0,0-2-312,0-1 0,0-1 369,0-1 1,0 4 275,0 9 0,0 3 0,0 8 0,0 7 0,0 11 0,-6 43 0,-1 17 0</inkml:trace>
  <inkml:trace contextRef="#ctx0" brushRef="#br0" timeOffset="26">1836 5534 7907,'-18'0'0,"4"-4"0,-3-1 160,2 3 1,8-1 1918,3-1-1931,3 2 1,6-4 0,4 6-149,2 0 0,42-17 0,9-4 0</inkml:trace>
  <inkml:trace contextRef="#ctx0" brushRef="#br0" timeOffset="27">3022 5075 7868,'-9'1'168,"1"4"128,5-4 0,-3-1 0,8-9 0,1-3-215,1-5 1,6-5 0,-3-6 0,1-2-161,1 2 0,-5-5 92,5-1 1,-6 2-1,1-1 1,-3 2-52,-1 3 0,-1 7 100,-3 4-14,-4 8 0,0-1 0,-1 6 1,0 4-1,-3 7 0,-1 10 0,2 7 51,3 6 0,-2 2 0,4 7 0,0-3-131,1-2 1,0 3 0,7-4 0,1-1-462,1-2 1,7-4 157,2-5 124,0-3 0,9-6 1,-3-4-1,1-4 0,1-4 1,0-4-1,0-6 211,2-5 0,1-7 0,2-7 0,-8-5 0,1-5 0,0-4 0,1-1 0</inkml:trace>
  <inkml:trace contextRef="#ctx0" brushRef="#br0" timeOffset="28">3328 4858 7656,'-7'6'-351,"1"1"0,2 1 881,0 1 801,0-6 294,4 2-1187,-6-5 1,3-1-213,-5-3 1,5-3-199,-2-6 1,4-6-1,1-2 1,0-3-3,0-1 1,1-1-147,4 1 1,0-1-90,4 1 1,2 1 0,-2 2 0,2 7 26,2 5 1,0 4 113,-1 6 0,1 2 13,0 2 1,1 7 0,2 8 0,1 0-279,-2 4 1,-1 1 111,-1 2 0,-4-7 16,-1-2 1,1-2-1,2-3 1,-1 0-430,-2-4 1,-1-4-251,2-8 884,2-9 0,-6-20 0,-3-10 0,5-5 0,-1 0 0</inkml:trace>
  <inkml:trace contextRef="#ctx0" brushRef="#br0" timeOffset="29">3660 4450 7908,'0'13'-919,"-5"0"1275,1-1 0,0-3 79,4-1 0,0 1 448,0 4-229,0-1-596,0-5 0,4-7-113,0-8 0,5-9 0,-4-4 0,1-3 141,0-2 1,-1-1-167,0-3 0,-4 4 1,3-3-1,-2 5-77,-2 3 1,0 5 223,0-1 1,-4 3 123,-1 1 0,0 6 1,0 4-22,-3 6 0,-2 6-123,1 8 0,2 7-154,3 6 129,3 5 1,-5-4-1,6 5 1,0-4-1,0-1-54,0-2 1,6-2-184,2-2 0,4-5 151,0-3 0,1-9 0,1-3 0,3-4-71,4-1 0,-1-3 38,2-5 1,-3-4-34,3-13 0,2 1 0,-4-9 0,-1 1 31,-2-1 0,-2-1 118,-3-4 1,-5-5-128,-2 1 171,-4 5 0,-1 2 0,0 5 0,-1 3 0,-2 4 49,-1 6 1,-2 9-45,2 3 0,1 4 736,-6 1-580,6 0 1,-2 1 0,5 4 0,0 3 0,0 4 176,0 0 0,0 2-585,0 3 0,0-2-17,0 2 1,1 1-1,2-1 1,3-1-528,1-2 0,1-1 405,5-1 0,0-3-298,0-1 438,-1-5 1,5 1 0,2-8 0,1-6 0,2-5-149,2-7 1,3-7 299,3-5 1,-3-9 29,3-4 1,-9-2 0,-4-1 0,-4 2 421,-5 1 1,-2 12-264,-6 1 0,-2 13 215,-2 8 1,-7 6 0,-6 7-1,0 1 148,-2 3 0,5 5-370,-3 8 0,2-1 39,-2 5-150,8 0 0,-6 0 1,9 1-1,0 0 0,1 1-371,2-2 1,1 2 115,2-6-72,0 0 1,2-6 0,2-2 25,4-5 0,4-8 191,1-5 0,4-8-15,0-4 72,0-3 0,-5-2 0,1-1 0,0-1 1,0-2 259,-1 2 1,-3 2-102,-1 5 0,-5 3-47,1 5 1,-1 6-1,0 4 503,1 6 0,5 5-258,-5 9 0,6 5 275,-1 7-583,2-2 1,6 10-1,0-1 1,0 5-1,0 5-259,0 4 1,4 0 92,-4-4 1,0 3 53,-4-7 120,0-5 0,-2-2 1,-1-6-1,-3-5 213,-1-6 247,-2-4-497,-4-7-103,0-1 0,-2-7 0,0-4 0,-4-3-701,-1-3 0,4-2 153,-1 0 1,-2-5 132,2-4-450,0-7 0,-1-4 961,1-5 0,2-6 0,1-12 0,0-1 0,1-6 0,0 1 0,0 0 0</inkml:trace>
  <inkml:trace contextRef="#ctx0" brushRef="#br0" timeOffset="30">4514 3736 7908,'-6'-7'-20,"5"1"0,-6 6 260,2 0 436,4 0 1,-5 6-518,6 1 0,2 6 0,2 0 0,3-1 0,2 1 130,-1 0 0,1 0-269,3-1-126,1-5 1,0 3-1,0-5 1,-1-3-250,1 0 1,0-4 147,0-2 0,-2-9-50,-3-8 234,4-9 1,-11 2 0,3-7 0,-2-4 0,-2 0 109,0 2 0,-2 4 255,-2 8 0,3 5-2,-3 3 288,-4 3 1,7 8 0,-2 8-120,6 9 1,4 4-341,6 11 1,0-2-148,-1 10-76,1-6 1,0 13-1,0-2 0,-1 2 1,1 3-98,0 2 0,0 0 34,-1 1 0,-3-6 41,-1 1 145,-5-2 0,4-6 0,-4-2 0,1-2 0,-1-6 320,-1-5 0,-2-9-100,0-2-800,0-5 391,0 3 0,-5-8 0,0-1-58,-2-1 1,2-4-667,-3 3 844,5 1 0,-25-7 0,-1-3 0</inkml:trace>
  <inkml:trace contextRef="#ctx0" brushRef="#br0" timeOffset="31">1811 7485 7880,'-7'-2'-130,"2"1"1,4 1 9,1 6 249,6 9 0,1 7 0,7 7 0,1 7 0,4 5 0,1 6 0,2 4 517,2 4-654,2 3 1,-1 0 0,1-3 0,-2-4 0,-3-4-244,-4-5 223,-3-13 0,-7-8 0,-4-17 0,-6-8 114,-5-6 1,-9-10 0,-4-5 0,-3-9-142,-2-7 1,-1-2 0,-1-6-1,-3-5-12,-2-3 1,16 25 0,0-1 49,-2-3 0,0 0-1,2 1 1,1 0 0,3-1-1,1-1 1,-5-31 0,4 2-1,5 7 1,5 9 0,6 12-10,5 11 1,9 13 218,4 10 1,3 2-1,0 4 1,-1 1 223,-2 1 1,-5 7-319,1 2 1,-3 0-106,-1 4 0,-6 2 1,-3 3-1,-2 2-190,-2 1 0,-6 6-106,-3 4 1,-2 1-519,-2 3 590,1-1 1,-1-4 0,0-2 0,2-2-1,1-6-1021,1-5 1252,7-11 0,13-53 0,10-19 0</inkml:trace>
  <inkml:trace contextRef="#ctx0" brushRef="#br0" timeOffset="32">2027 7459 7880,'13'-5'0,"0"-4"0,1-2-5,3-2 0,-4 0 46,0 1 1,-1-3 156,-3-2 0,2-2 1,1-7-1,-4 2-110,-4 3 1,-2-5-126,-2 1 0,0 3-144,0-3 156,-6 2 1,-1-1 0,-6 2 0,2 2 0,1 3-79,1 5 0,5 1 158,-4 7 10,-1 0 1,2 5 0,3 5-1,2 5 112,2 5 1,0 6-126,0-1 0,0 4-4,0 0 0,6 1 1,3-1-1,2 1 102,2-1 0,-1-4-242,1 1 1,0-7-129,0 2 0,1-7 0,1-3 0,2-1 30,-1-3 1,0-13 141,1-7 0,-3-7-54,3-6 78,-3-3 0,-6-9 0,0-2 0,-3-1 0,-2-4 30,-2 0 0,-1 1 78,0 5 0,0 6 299,0 12-127,-5 5 0,3 9 1,-2 11 267,3 7 0,1 10-210,0 4 1,0 3-174,0 2 1,1-1 0,3 1 0,5-1-275,2 1 0,2-7-438,0-2 0,-1-2 405,1-3 0,1-5 1,3-2-1,5-7 166,2-6 0,-3-18 0,0-8 0,3-7 0,-1 0 0</inkml:trace>
  <inkml:trace contextRef="#ctx0" brushRef="#br0" timeOffset="33">3022 6478 7866,'-7'-6'-398,"3"6"0,2 7 0,2 4 703,0 2 1,0 4-1,2 1 1,2 2-1,3 3 1,3 0-160,3-2 0,-8 2 1,8-6-1,-2-2-124,1-1 0,5-5 0,0-2-36,-2-1 1,-1-9-113,-1-10 71,0-5 0,-2-9 1,-2-3-1,-3-4 1,-2-4-1,0-3 1,-1-3-110,-2-2 220,-6 11 1,2-6 0,-4 12 0,0 5 0,1 6 192,0 4 1,2 8-1,4 7 1,0 9-68,0 6 0,1 7 1,4-2-1,3 2-53,4-2 1,0 3-397,1-3 179,0-2 1,0-1 0,1-5-1,1-2 1,2-1-317,-1-1 1,2-8 0,1-1 0,-1-7-446,1-4 1,2-14 848,-4-4 0,-5-23 0,-2-11 0,0-6 0,0 0 0</inkml:trace>
  <inkml:trace contextRef="#ctx0" brushRef="#br0" timeOffset="34">3519 6120 7883,'0'19'-295,"0"-1"-38,0 4 1,0 0 405,0-5 1,0 0 0,0-4 306,0 0 324,0-6-361,0-2 1,5-14 0,-1-6-376,-1-3 1,-1-5-42,3-6 0,-2 0-57,5-5 126,-5 0 0,4-4 1,-3 0-1,3 1 1,2 3 23,-1 4 1,-3 9 6,3 4 0,-4 3 98,5 1 0,-2 7 1,3 6-1,-2 9 34,2 6 1,2 5-33,0 6 0,1 3-183,0 1 0,0-4 1,1-6-1,1-1 106,2 1 0,0-8-118,-4 0 0,0-7-118,0-1 1,-5-8 0,1-6-1,0-6-177,3-5 0,-5-9 219,-3-4 0,2-3 3,-2-1 144,0-6 0,-4 4 0,0-4 0,-1 2 0,-2 1 103,-1 4 0,0 6-64,4 10 0,-5 6 279,1 7-99,0 5 0,4-1 0,0 10 0,0 5 0,0 6 361,0 3 0,0 1-406,0 4 0,1 1-169,3-1 1,-1 1 0,4-2 0,0-1-218,1-2 1,0-5 57,5 1 1,0-5-127,-1-3 27,1-4 0,1-5 1,2-1-1,2-5 1,1-6-340,-1-8 0,0-6 255,-1-3 334,-2-4 0,-15-8 0,-5-7 0,-2-3 0,-1 0 0</inkml:trace>
  <inkml:trace contextRef="#ctx0" brushRef="#br0" timeOffset="35">3774 5432 7927,'-18'-6'0,"2"-1"-67,-5-6 1,5 1 0,1-1 0,4 0 1472,2 0-169,6 1-1076,-2 5 1,10 2-380,4 10 0,1 2 0,1 5 0,0 1-656,3 0 1,2 0 873,-3-1 0,34-4 0,8-3 0</inkml:trace>
  <inkml:trace contextRef="#ctx0" brushRef="#br0" timeOffset="36">4119 5062 7927,'-8'-6'0,"-3"4"1532,3-7 298,2 6-1402,0-2 1,8 12 13,2 5-344,3 7 0,7 6 0,2 2 0,1 2 0,0 2-189,1 1 0,-4 2 0,5 3 0,-2-1-666,0-2 1,1 0 103,-1 4-16,-3-5 1,1-4 0,-7-6 668,2-2 0,-27-39 0,-6-6 0</inkml:trace>
  <inkml:trace contextRef="#ctx0" brushRef="#br0" timeOffset="37">4106 5470 7925,'-13'0'302,"6"0"0,-3-5 290,6-4 1,0 1-340,4-5 1,7 1 0,5-9 0,8-1-239,4-3 1,6 0-377,0-1 0,5-3 1,-1-1-1,3-1 361,1-5 0,-8 4 0,1-4 0,3-7 0,-1 0 0</inkml:trace>
  <inkml:trace contextRef="#ctx0" brushRef="#br0" timeOffset="38">4935 4731 7918,'-6'-13'477,"5"6"0,-1 7-231,6 8 0,6 8 1,-1 2-1,2 2-74,2 3 1,1-3-1,2 1 1,1 0-135,-2-1 1,-1-2-8,-1-5 0,-2 0 1,-1 0-1,-1-2 160,1-3 0,-3-2-77,1-6-64,-5-6 0,4-6 1,-4-10-1,1-3 1,-2-5-1,-4-5 1,-3-5-174,-2-2 0,2 1 0,-2 5 0,0 4-360,0 0 1,3 7 0,-3 5-691,1 2 0,2 1 1173,4 4 0,40 0 0,9 0 0</inkml:trace>
  <inkml:trace contextRef="#ctx0" brushRef="#br0" timeOffset="39">5330 4463 7918,'0'13'0,"0"-1"348,0 1 1,0 0-155,0 0 0,0-5 1,0 1-1,0 1 135,0 1 1,0 2-265,0-1 1,4-3 0,2-2 0,1-1-154,3-4 1,-3 0 80,1-2 0,1 0 0,4-2 0,-2-2-304,-2-4 1,0-9 213,-4-5 0,3-3 0,-4-3 1,-1-2 27,-1 2 1,-7 1 43,1 1 1,-6 2 51,2 3 0,-2 2 0,0 7 0,1 0-126,0 4 0,-3 2 60,-1 6 0,1 3-798,-1 5 586,6 1 0,1 14 0,6-5 251,0 2 0,17 12 0,4 8 0</inkml:trace>
  <inkml:trace contextRef="#ctx0" brushRef="#br0" timeOffset="40">5547 3940 7918,'0'-13'0,"0"-5"0,0 4 319,0-3 0,-5 7 737,1 1 0,-1 6-537,0-1 0,4 8-349,-3 5-94,2 2 1,2 8 0,2 3 0,0 7 0,4 5 311,1 3-414,2 1 0,3 0 1,1 0-1,0 1 0,0-1-689,-1 0 545,7-5 1,-4-2 0,7-7 0,-1-3 0,0-5-218,0-6 1,-1-5 0,3-7 0,-3-6-49,-2-4 1,1-14 315,-2 1 0,-7-11 0,1-1 0,-4-4-88,-4 0 1,-2-4 165,-1-2 1,0 3 252,0 2-174,0 8 0,-5 0 0,-3 7 1,0 6-88,-1 5 67,7 6 0,-5 11 286,2 4 1,4 3 0,-3 9 0,2 3 567,2 0 1,2 5-532,2 1 0,-1-1 0,5 5 0,1-3-417,-2-1 1,4-1-405,-2 1 1,2-7 98,2-2 202,-6-2 1,4-4-1,-2-1 1,2-3-1,2-1-348,-1-4 0,1-7 365,0-8 1,0-3-25,-1-9 0,1 1 1,-1-12-1,-3-2-121,0-3 0,-6-7 539,1 1-54,-3 3 0,-1 0 1,0 7-1,0 5 1,0 5 1002,0 4-876,0 13 1,-1 0 0,-2 15 150,-1 3 0,0 8-305,4 1 1,0 5-155,0 0 0,4 2 0,2 1 0,-1-1-125,1-2 1,2 0-262,-3-5 0,5 5 49,-2-5 72,3 0 0,2-6 0,0-3 0,0-3 0,-1-4-766,1-1 1,4-3 421,0-5 612,6-6 0,-12-18 0,-2-7 0,3-2 0,1 0 0</inkml:trace>
  <inkml:trace contextRef="#ctx0" brushRef="#br0" timeOffset="41">6312 3723 7918,'-6'12'0,"-2"-4"0,0 3-178,0-2 1,5 2 0,-3 1 0,2-2 693,0-2 1,-2-4 122,2 5 696,3-6-1140,-5 2 1,6-12 0,0-4 0,0-6-197,0-3 1,0-1-39,0-5 1,4 1 0,2-2 0,1-1-6,3-2 0,-3 0 87,1 5 0,1 5 96,4 3-116,-6 3 0,4 5 1,-2 2-1,2 1 0,2 5 73,0 4 1,-1 5-35,1 9-34,0-3 1,0 10 0,-1-2 0,0 0 0,-2 1-269,-2-2 0,-4-5 190,5 1 1,-2-3-1,3-3 83,-2-2 0,-3-5-47,3-8 1,-5-5 30,1-8-35,3-2 1,-5-8 0,3-3-1,1-4 1,1-2-58,0 2 1,0-1 265,-3 5-174,4 6 1,0 2 0,-1 5 0,0 2 141,0 5 1,2 6-85,4 8 1,-5 4 0,1 6 0,-1 1-36,-1 2 1,4 5-320,-2-5 0,-2 4-76,2-4 1,-2 1-1,3-4 1,-2 1-1095,2-4 961,1-1 0,2-3 488,0-3 0,5-59 0,-8 19 0,0 1 0</inkml:trace>
  <inkml:trace contextRef="#ctx0" brushRef="#br0" timeOffset="42">6822 3277 7918,'-13'0'-27,"5"0"327,-1 0 1,1 0 1240,-5 0-1259,0 0 0,6-1 0,3-4-149,2-3 0,2-3 203,0-2-440,0-6 1,0 1 0,2-5 0,1 2 0,1 0 46,-1 1 0,-1-3 0,1 6 247,2 2-80,-1 6 1,-4 5 0,0 10 314,0 6 1,0 11-259,0 7 1,0 4-86,0-4 0,1 4 0,3-5 1,5 0-98,2-2 0,2-6-266,0 0 1,1-10 52,3 2 175,3-9 0,5 1 1,1-11 52,-1-7 0,12-39 0,-17 18 0,0 0 0</inkml:trace>
  <inkml:trace contextRef="#ctx0" brushRef="#br0" timeOffset="43">2729 8186 7932,'0'-13'110,"-2"1"0,-1-1 0,-1 0 0,1 0 0,2 1 625,1-1 1,0 0-227,0 0 0,0 8-363,0 5 1,4 10 0,2 8 0,1 2-36,3 3 0,0 5 52,-2 2-191,4-1 0,-5-3 1,5-1-1,1 1 1,1-2-1,2-1 0,1-4-95,-1 0 1,-1-2 0,1-6 0,1-2-7,-2-5 1,4-4 0,-2-4-1,0-6 69,1-6 0,-5-5-19,0-9-41,-1-2 1,-6-7 0,3 0 0,-5-2 0,-3-2-1,-1 2 1,0 1-5,0 2 1,-1 4 475,-3 0 1,1 11 69,-6 2 1,5 11-117,-5 6 1,7 4-152,-3 4 1,4 3 0,1 8 0,0 2 62,0 4 0,4 3-190,0 1 0,6-3-39,-1-1 1,1 0-1,0 3 1,-2-3-437,2-4 1,1-2 248,2-3 1,0 1-56,0 0 0,-1-6 0,1-3 1,0-4-579,0-4 1,0-3 295,-1-6 1,1-5-587,0-4 1121,-6-2 0,-8-23 0,-4-10 0,-2-6 0,0 1 0</inkml:trace>
  <inkml:trace contextRef="#ctx0" brushRef="#br0" timeOffset="44">2639 7880 7940,'-17'9'313,"0"-2"3,2-2 34,6 5 1,5-8 74,8 2 0,8-4 209,5-4-553,5-3 0,-6-8 1,5 0-1,2-4 1,1 0-1,1-4 1,1-1-230,-1-2 1,-3 5 0,-2 1 0,-2 0-184,-2 1 1,-2 3 0,-3-1-1,-1 4-570,-2 5-97,-5 2 998,3 6 0,-40 40 0,-9 9 0</inkml:trace>
  <inkml:trace contextRef="#ctx0" brushRef="#br0" timeOffset="45">2129 8875 7936,'-7'5'409,"-3"-2"1,5 4 0,-2-1-65,-3-3 0,5-3 0,5-4 148,8-5-477,3-2 1,3-2 0,2-1-1,2-2 1,2-2-782,3-2 507,-5 4 1,6-6-1,-3 5 1,2 0-1,-2 0 1,-2 1 257,-1 5 0,-9 9 0,2 9 0</inkml:trace>
  <inkml:trace contextRef="#ctx0" brushRef="#br0" timeOffset="46">2231 9002 7966,'0'13'0,"-4"-5"331,0 1-17,0-1 0,9-6 0,5-6 0,4-6-294,3-3 0,6-4 1,-3-1-1,1-1-275,0 1 1,1-5 254,3 2 0,1-16 0,2-7 0,2-4 0,1 0 0</inkml:trace>
  <inkml:trace contextRef="#ctx0" brushRef="#br1" timeOffset="47">8479 14817 23244,'0'-9'-6072,"0"1"3841,0 5 1040,0-3 439,0 6 964,0 0 0,12-17 0,2-4 0</inkml:trace>
  <inkml:trace contextRef="#ctx0" brushRef="#br1" timeOffset="48">10277 15021 26715,'-7'0'-2672,"2"0"2672,5 0 0,0 0 0,11 0 0,3 0 0</inkml:trace>
  <inkml:trace contextRef="#ctx0" brushRef="#br1" timeOffset="49">11833 14587 23790,'-4'13'-6160,"-1"0"4580,3-1 1201,0 1 1,2-4 0,2-2 601,2-2 1,14-6 0,9-6-1</inkml:trace>
  <inkml:trace contextRef="#ctx0" brushRef="#br1" timeOffset="50">20006 14370 18395,'13'0'-707,"-2"-1"0,-1-2 254,-1-1 1,-6-2-625,1 2 954,-3 3 0,-2-5 1,-3 6-1,-5 0 1,-2 0-1,-3 0 172,-3 0 1,-25 4-1,-10 3 1,-7 0 0,1 0-1</inkml:trace>
  <inkml:trace contextRef="#ctx0" brushRef="#br1" timeOffset="51">17150 14485 22824,'2'-7'-2479,"2"3"0,4 2 2917,4 2 1,-4-4 0,1 0 0,1 1 562,1 2-954,2 1 1,4-2 0,1-1-1,2-1 1,3 1 129,1 2-159,1 1 0,2-4 0,1-1 0,2 3 0,0-1 41,1-2-47,2 4 0,1-5 0,0 6 1,1 0-1,3 0 0,3-1 0,3-2 385,2-1 0,0 0-650,5 4 218,6-6 1,0 5-1,2-5 1,-3 2-1,-3-2 1,1 0-1,3 1 50,1 2 0,-4-3-22,1 2 0,-3 0 1,-2 2-1,-2-1 2,-1-1 0,-5 0-8,5 4 1,-6-2 0,3 0-1,0-3 20,3 3 1,-3-1-16,-2-2 1,-1 4-5,2-3 0,-3 1 1,2 0-1,-2-1 20,-2 1 1,0 2-52,1 1 1,-1-2-12,0-2 53,0 3 0,-4-5 1,-1 6-1,-2-2 1,-1 0 52,1-3 1,-8 1-41,2 4 1,-6-1-18,2-4 97,-11 4 0,7-5 22,-9 6 0,-2-1 364,-2-3-710,-2 2-357,-2-9 1,-5 8-128,1-5 0,-2 5-74,2-1-517,3 2-276,-5 2 881,6 0 273,0 0 1,0 17 0,0 4 0</inkml:trace>
  <inkml:trace contextRef="#ctx0" brushRef="#br1" timeOffset="52">19892 14319 23791,'-6'-12'-8822,"4"-1"5906,-2 0 1467,3 6 1464,1 1 0,0 18 0,0 2 0</inkml:trace>
  <inkml:trace contextRef="#ctx0" brushRef="#br1" timeOffset="53">22225 14460 24117,'-6'-7'-7471,"5"-1"3818,-3 4 3021,2-3 1,4-4 559,2 2 542,3 4 0,2 5 0,-1 0 1,2 0 654,1 0-1006,2 0 0,0 0 1,0 0-1,-1 0 1,1 0-1,0 0 1,1 0-98,3 0 0,-1 0 1310,5 0-1099,-6 0 1,9 0 0,-2 1 0,3 2 0,4 1 0,0-1-1,1-2 168,1-1 0,2 0 0,5 0 0,0 0 211,1 0 0,-1 0-669,0 0 0,5 0 0,0 0 0,1 2 0,0 2 0,-1-3 4,-5 4 0,2-4 46,2-1 0,-2 0 0,2 2 1,-2 0-62,-2 3 1,-2-1 75,2-4 0,-7 0 8,7 0-16,-8 0 0,6 0 0,-5 0 0,0 0 0,0 0 0,-3 0 0,4-2 116,-3-2 1,3 3-49,-3-3 1,-2 1 0,3 0-1,-2-1 51,2 1 1,0 0 29,8-1 1,-7 2-110,7-2 0,-2 3 0,2 1 1,0 0-38,1 0 0,-5 0 2,0 0 0,0 0-3,4 0 0,0 0 0,0 0 0,1 0-68,-1 0 0,0 0 7,0 0 0,2 0-92,3 0 130,-4 0 0,1 0 1,-6 0-1,1-2 0,2-1 79,1-1 1,-1-4 100,-3 3 1,2 0 129,-7 0-234,7 4 1,-8-9-1,5 6 1,-2 0-1,-3-1 84,-1 1 1,-1-2 49,-1 2 0,-4 3-37,1-3-61,-7-4 1,8 6-1,-6-5 1,-1 1-1,-2 2 197,-1-2-216,-1 5 0,-3-9-786,-1 5 514,-5 1 0,1 4-10,-8 0 1,-7 0 92,-6 0 0,-6 0-200,2 0-241,-3 6 564,-7 1 1,-30 6 0,24-7 0,0 0-1</inkml:trace>
  <inkml:trace contextRef="#ctx0" brushRef="#br1" timeOffset="54">22710 14498 23638,'0'-13'-6489,"0"0"5544,0 1 0,1 5 0,2 1 0,2 2 2446,3-1-462,-6 1-869,10 4 0,-9 0 0,5 0 0,2 0 0,1 0 0,2 2-131,0 2 1,4-3-1,1 5 1,2-2 8,3 0 0,2 2 0,4-3 0,3 1-71,5-1 1,0-2 0,10-1 0,2 0 389,5 0 0,0 0 0,5 0 1,4 0-41,3 0 1,-5 0 0,3 0 0,-2 0-271,1 0 1,-2-4-1,-1 0 1,3 0 21,-2-2 0,0 5-1385,2-4 1365,-5 4 0,3 1 0,-5 0 1,-4 0-1,-2 0 0,-5-2 1,0 0 132,1-3 0,-5 1-166,1 4 0,-2 0 0,-2 0 1,0-1 34,1-4 1,-2 4 29,-3-3 0,-2 2-79,-2 2 1,2-1-1,5-2 1,-3-1 34,-4 1 0,1 0 638,-1-1 0,4 3-626,-4-4-40,-1-2 0,-3 6 1,-1-3-1,0 2 0,-3 2-12,-1 0 0,-5 0-41,1 0 0,-7-4 67,-2 0-27,1-1 0,4 5-40,-1 0 0,-3 0-19,-1 0 1,-3 0 40,3 0-29,-5 0 0,4 0 0,-4-1 76,1-3-470,6 2 496,-8-3-1403,3 5 1150,-5 0 130,0 0 1,-11 0-1,-3 0 1</inkml:trace>
  <inkml:trace contextRef="#ctx0" brushRef="#br1" timeOffset="55">13962 15798 15326,'0'-7'-2399,"0"2"1568,0 5 2868,0 0-772,0-6-2147,0 5 287,0-5 363,0 6 0,-1 1 314,-3 4 1,1-3 353,-6 7 0,24-18 0,0 1 0</inkml:trace>
  <inkml:trace contextRef="#ctx0" brushRef="#br1" timeOffset="56">14906 15735 21205,'-9'0'-579,"1"0"641,5 0 0,-3-2-570,6-2-518,0 3 1,-1-5-619,-3 6 2089,2 0-60,-3 0-389,5 0 219,0 0-175,0 6-878,0-5 918,0 5 393,0-6-497,0 0-26,0 5-1632,0-3 1689,0 3 0,-17 7 0,-5 2 0</inkml:trace>
  <inkml:trace contextRef="#ctx0" brushRef="#br0" timeOffset="57">612 11744 7896,'-4'12'-185,"-2"0"1,0-2 0,1-2 22,2 2 317,2-4 0,2 4 1,3-6-1,5-3 1,2-3-1,2-8 146,0-6 1,-1-4-258,1-5 1,1-2-1,2-3 1,1-4 36,-2-3 0,-5-1-166,-1 0 62,-6-1 1,7 3 0,-6 2 0,-3 4 0,-2 4 0,-6 5 0,-3 5 109,-4 7 1,-2 3-40,3 6 6,1 11 0,-5 5 1,0 12-1,1 3 1,3 2 233,5 2-276,2 2 0,2 1 0,0 1 0,2-1 0,4-1-234,2-3 101,11-3 1,-6-6 0,9 0 0,1-4 0,2-6-202,3-5 0,2-4 179,-1-6 1,1-6-136,-1-2 0,1-9 0,-1-6 0,1-4-135,-1-3 1,-1-5 412,-3 1 0,1-1 0,-10 1 0,4 2 0,-10 7 0,2-1 0,-2-5 0,-6-1 0</inkml:trace>
  <inkml:trace contextRef="#ctx0" brushRef="#br0" timeOffset="58">1046 11425 7896,'4'8'-814,"0"1"1,0-5 1170,-4 5 0,0-5-172,0 4 0,0 1 158,0 4-84,0-1-117,0-5 0,-1-1 1,-2-7 16,-1-4 1,0-6-44,4-6 1,0-6-71,0 2 0,1-7 0,2-2 1,2 0 132,3-1 1,-4 9-76,4-4 0,1 9 49,4 0-59,-1 3 0,1 7 0,0 3 0,0 4 0,-1 5 89,1 8 0,0 5-263,0 8 0,-1 4-574,1-1 485,0 1 1,-5-4 0,1-2 0,1-3 0,1-4-399,2-3 0,0-7 266,-1-3 0,7-13 20,2-8 0,-1-8 0,1-6 0,0-6 281,-1-4 0,-7-7 0,-2-8 0,-1-3 0,0 1 0</inkml:trace>
  <inkml:trace contextRef="#ctx0" brushRef="#br0" timeOffset="59">1492 11093 7927,'-7'9'-91,"3"-1"260,2-5 1,2 4 432,0-2-436,0-4 0,6-1-129,2-9-14,4-2 0,0-6 0,1-1 0,0-2 0,-2-4-23,-2-5-27,2 3 0,-10-6 0,5 7 0,-2 1 0,1 1 77,-3 2 0,0 5 1,-4 1-1,-2 5 81,-4 6 1,-4 2 19,0 2 0,-1 11-35,0 6-96,0 0 1,1 9-1,0-2 1,4 4 0,4 2-161,2 1 0,2-4-98,0 3 220,0-9 1,7 2 0,5-6 0,5-2 0,2-2-247,4-4 0,1-4-25,2-5 0,1-2-80,2-7 348,-2-5 0,6-16 0,-5-2 0,2-4 1,-2-5 137,-1-3 1,-6 2-51,1-5 0,-11 4 46,2-3 1,-9 10 0,0 2 243,-2 6 0,-4 9 71,-2 7 0,-3 5 98,-6 7-480,6 0 1,-4 5 0,4 4 0,0 2-1,1 2-121,0 0 1,5 1 77,-3 3 0,2-2-272,2 7 260,6-7 1,1 4-1,6-7 1,-1 1-1,3 0-748,2 0 0,2-6 303,7-3 1,1-4 249,3-4 1,2-9-1,5-8 1,-3-5 192,-4-4 1,-3-2-75,-2-6 1,-5-2 137,-3-3 0,-4 5 0,-5 0 0,-5 7 249,-6 4 0,-4 3 48,-6 2 1,1 10 103,-1 7-368,0 4 1,-4 1-1,0 0 1,2 1 0,0 4-85,3 3 0,-1 4 38,0 0 0,5 5-192,-1 0 57,6 0 1,-7-3 0,6 2 0,1 1 0,2-1-285,1-2 0,1-1 5,4-1 256,2-5 87,5-1 1,1-6 0,0 0 0,1-1 0,2-4 136,1-3 1,0-8 41,-5-1 0,1 2-179,0 6 438,0-2 0,-5 8 0,1-4 204,1 1 1,-3 9-292,1 10 1,-4 5-122,5 8 1,-1 5-1,4 4 1,-2 8 108,-2 8 0,1 6-254,3 6 1,1 5-1157,0 0 969,0-5 1,-2-7 0,-1-6-1,-3-5 1,-1-8-427,-3-10 666,-2-13-81,-1-8-64,0-6 1,0-6 0,-1-2 0,-4-5-15,-3-4 0,-2 3-223,1-3 1,-2-2 434,3 2-625,2-5 1,-4 2-1,6-6 1,1-1 0,1-1 464,2-2 0,0-5 0,6-6 0,2-11 0,1-1 0,1-7 0,-1 0 0,0 0 0</inkml:trace>
  <inkml:trace contextRef="#ctx0" brushRef="#br0" timeOffset="60">2448 10405 7984,'0'-13'0,"-1"0"5,-3 1 332,2 4 0,-8 4 0,6 8 174,1 5 1,2 4-284,1 4 0,1-2 104,3 7-185,-2-1 0,9 3 1,-2-1-1,2-4 0,2 1 93,-1 0 1,1-4-134,0 1 0,0-9-945,-1-4 694,7-2 1,-4-2 0,5-3 0,-1-5 0,-4-11-45,-1-8 1,-2-5 140,-4-7 1,2 1 30,-6 0 80,1-6 0,-5 6 1,0-2-1,0 7 1,-2 6 348,-2 8 1,3 7-120,-4 4 1,3 6 123,-3 2-365,4 6 1,-5 18-1,8 6 1,0 7 0,4 7 214,1 7 0,2 1-339,3 8 1,1 3-1,0 5 0,-5-28 0,1 0 0,0-1 1,-1 1-1,0 0 0,0 1-163,-1-3 0,0 0 0,5 32 63,1-11 1,0-4 244,0-8 0,-6-14 0,-3-12 73,-3-5-9,-1-9 1,0-3-119,0-8-339,-5 2 0,2-8 1,-6 5-1,0-2-871,-3-3 1,5 3-535,3-2 1786,2 1 0,2-22 0,0-4 0</inkml:trace>
  <inkml:trace contextRef="#ctx0" brushRef="#br0" timeOffset="61">3366 9372 8038,'0'-13'0,"-5"2"0,-2 1 0,-2 3 0,1 3 283,-2 5 1,3 10-1,-2 12 1,-1 7 764,-1 8-975,-2 6 1,5 14-1,-1 6 0,4-29 1,0 2-1,0 3 1,-1 1 62,-1 3 0,1 1-126,2 2 0,1 1 0,0 2 0,0 1 0,3-2 0,0-1 0,0-1 0,0 0 0,0-2 0,0-1 0,0-2 0,0 0 0,0-5 0,0-1-117,0 25 1,0-11 0,0-17 0,0-7-802,0-3 263,0-7 0,5-5 0,0-12 645,2-11 0,3-41 0,0-20 0,-1 20 0,0-1 0,0 1 0</inkml:trace>
  <inkml:trace contextRef="#ctx0" brushRef="#br0" timeOffset="62">3494 9895 8049,'0'-13'1778,"0"6"-1355,5 1 0,3 8-469,4 2 88,1 9 0,0 2 0,0 7 0,-1 0 1,1 2-1,0 2 0,1-1-7,3 1 0,-3-2 1,3-1-1,-3-4-119,-1 0 0,0-8 0,0-7 1,-1-2-117,1-2 0,0-7 116,0-6 65,-6-11 0,3-9 1,-6-6-1,-1-4 1,-2-4-1,-1-1 0,0 1-168,0 5 0,0 8 84,0 4 1,-1 9-592,-4 4 133,4 8 0,-5 9 1,8 9 560,2 2 0,-1-2 0,5-1 0,29-5 0,11 3 0</inkml:trace>
  <inkml:trace contextRef="#ctx0" brushRef="#br0" timeOffset="63">4029 9678 8322,'7'0'900,"5"0"1,-9 6-793,5 2 0,-4 4 254,5 0-388,-6 1 0,8-2 0,-4-1 1,2-1-1,-1 1 0,2 0 108,1-2-148,2-2-95,0-12 1,-6-5 0,-3-8-1,-2-2 1,-2-4-601,0-4 839,-6 0 0,-1 3 1,-6 2-1,0 3 1,1 4 889,-1 3-966,-6 1 1,5 6 0,-3 2 0,3 4-553,1 1 0,5 1 1,1 4-1,1 3-433,3 4 0,7 3 983,5-2 0,31 8 0,8-7 0</inkml:trace>
  <inkml:trace contextRef="#ctx0" brushRef="#br0" timeOffset="64">4297 9117 8049,'-13'-26'291,"1"7"37,-1 2 0,4 2 630,1 3 1,4 5-279,-5 2 0,6 5-542,-1 5 1,4 7 0,4 10-1,3 2 83,0 1 0,8 6-421,-7 3 0,11 7 48,-7 2 1,4 4 0,-2-5-1,2-1-621,1-1 1,1-2 148,-1 0 0,-1-6 97,5-7 354,-6-5 0,4-9 0,-5-2 1,3-8-1,3-8-207,0-10 0,-2-11 606,-5-6-170,0-9 0,-1-1 1,0-4-1,-2 3 0,-3 0 272,-2-1 1,0 5-123,-5-1 1,0 9 0,0 8-1,0 6 880,0 5-326,0 7-548,0 1 1,0 18 0,0 5-144,0 5 1,0 4-99,0-1 1,1 1-23,3-1 0,-1 1 1,4-1-1,0 1-241,0-1 1,0-4-7,2 1 0,2-7-73,-2 2 270,2-3 1,2-6 0,0-4 0,-1-4 0,3-4-209,2-5 0,-3-9 331,3-8-45,-3-5 1,-6-9-1,1-2 1,-1-4 0,-1 1-88,-2 3 1,0-1 118,0 5 273,-1 2 0,-4 8 632,0 3 1,0 9-677,0 16 0,0 14 0,0 9-163,0 0 0,1-1-242,4 4 0,-3-1-174,7 1 1,-5-1-1,5 1 1,-1-1-277,-1 1 1,5-6 246,-4-3 1,3-3-938,2-2 1307,0-4 0,34-54 0,-20 14 0,1 0 0</inkml:trace>
  <inkml:trace contextRef="#ctx0" brushRef="#br0" timeOffset="65">5151 9002 8049,'-12'6'-454,"0"-3"-22,4 5 0,-2-4 0,4 4 476,-1-3 2975,4 5-2148,-2-8 0,5 2-708,0-8 0,0-5 0,1-7 0,2-2-249,1-2 0,6-5 108,-1-5 1,-2 0 0,1 5 0,2-1-47,1 1 1,2 5 115,0 3 1,-5 4-22,1 5 0,-1 3 0,4 10 50,-4 3 1,2 9-35,-6 4 0,2 5 65,-2 4-187,-2-3 0,3 4 0,-3-6 0,1-1 0,1-2-46,-1-5 1,-2-3 63,-1-2 93,6-4 1,-1-8 0,5-10-1,-1-6 123,1-5 0,0-9-107,-2-4-40,4-3 1,-5-5 0,5-1 0,1 2 0,0 3 77,0 4 0,-1 3 213,1 5-235,0 6 1,0 3 0,-1 10 0,1 7 40,0 7 1,-5 6-7,1 4 1,-1 2-144,5 2 0,-1 3 0,-3-3 0,0 3 107,1 2 1,0-6-1103,-2-3 1,4 1 610,-4-1 1,-1-4 0,2-6 0,1-2-763,1-2 1190,2-1 0,5-48 0,2-10 0</inkml:trace>
  <inkml:trace contextRef="#ctx0" brushRef="#br0" timeOffset="66">5763 8594 8049,'-7'-7'765,"-4"-4"1,10 8-370,-4-6-181,4 1 0,1-6-130,0-3-45,0 3 0,4-6 0,2 4 1,1-2-1,1-2 130,0-3 1,1 5 0,-4 1 475,-2 3-443,4 7 1,-6 2-1,3 11 225,-2 7 0,-8 7-241,-2 9 1,0 0 172,0 5-358,5 0 1,-7 0 0,6-2 0,1-1 0,2-2-379,1-2 0,5-7 60,4-3-224,2-9 1,8-2 0,2-8-1,4-3 540,5-8 0,7-38 0,4-19 0,-9 19 0,-1 0 0,1 0 0</inkml:trace>
  <inkml:trace contextRef="#ctx0" brushRef="#br0" timeOffset="67">1454 12930 7961,'-13'0'161,"0"0"0,0 0 0,1-2 960,-1-2 0,7 1-512,6-5-542,12 5 0,7-10 1,7 2-1,-1-6 1,2-3-271,3-3-404,-3-1 1,8 0-1,-5 1 1,-3 3 0,-4 2 606,-6 2 0,-37 48 0,-10 12 0</inkml:trace>
  <inkml:trace contextRef="#ctx0" brushRef="#br0" timeOffset="68">1505 13146 7961,'-13'0'514,"6"0"-149,-5 6 0,12-5 0,0 4 1,9-4-65,7-1 0,3-6 0,7-2 0,1-5-804,3-4 0,-2-1 0,4-6 0,1 0 503,0-3 0,-11 0 0,1-3 0,3-1 0,0 1 0</inkml:trace>
  <inkml:trace contextRef="#ctx0" brushRef="#br0" timeOffset="69">2512 11705 7972,'-13'9'-548,"0"-2"1148,1-1 1,3-2-1,4-4-212,3 0 1,6-1 0,12-2-215,1-2 1,6-4 0,-1-1 0,5-5-109,3-2 0,1-4-230,-1 4 113,-3-6 0,5 8 0,-3-6 0,-1-1 0,-2 3 0,-4 2 0,-2 2-469,-4 3 1,1-1 55,-9 0 0,-4 6 0,-4 3-41,-7 2 1,0 2 287,-1 0 137,-1 0 0,-8 5 0,0-1 1,2 0-1,0 2 121,3 2 24,-1-2 1,0 1 0,0-3 0,1 5 255,-1 2 0,2-2 0,2-1 1,5 2 103,2 1 1,2 4-131,0 2 0,0 2-202,0 7 0,10 5 0,3 3 0,3 3-41,2 1 0,-2 5-115,5-1 0,-4 5-20,4-5 0,-4 1 1,3-6-1,-3-3-295,-6-4-24,2-9 408,-6-3 20,0-11 1,-2-1 0,-10-6 0,-3 0 0,-4 0 373,0 0 0,-1-4-209,0-1 0,-4-3-73,0 4 0,0-5 0,4 5 0,1 0 144,-1-2 0,0 5-118,0-4 1,1 4-705,-1 1 249,0 0 0,5 0 0,-1 0 0,1 1-1869,1 4 2180,1-4 0,17 10 0,3-4 0</inkml:trace>
  <inkml:trace contextRef="#ctx0" brushRef="#br0" timeOffset="70">3558 11272 5833,'-8'0'-13,"3"-6"1,5-1 0</inkml:trace>
  <inkml:trace contextRef="#ctx0" brushRef="#br0" timeOffset="71">3583 11246 8027,'0'-12'-38,"0"-1"0,1 0 81,4 0 1,-4 1-1,3-1 275,-2 0-102,-2 6 0,0-4 144,0 2-349,0 4 1,-2-1-152,-2 6 114,-3 6 1,-1 6 0,-1 10 0,-1 3 0,-1 5 0,-2 5 0,0 6 15,1 6 1,-3 10 0,0 8 0,6-28 0,-1 1-17,1 3 0,-1 2 1,-1 1-1,0 1 1,-1 1-1,0 1 1,0 2-1,0 0-320,-1 2 1,1-1-1,3-4 1,-1-2 268,-3 0 0,1-3 82,-5 27 1,-2-8-1,7-16 1,-1-7 0,1-6 261,4-7-197,2-4 1,1-8 0,-2 1 0,-2-1 37,1-4 1,5-1 0,-3-4-138,0 1-160,5 0 1,-6-8 1046,3 0-1164,2-6 0,-4 3 0,8-6 0,1-1-647,1-3 953,6 3 0,8-33 0,9-1 0</inkml:trace>
  <inkml:trace contextRef="#ctx0" brushRef="#br0" timeOffset="72">3927 11833 8024,'0'-13'-391,"0"0"0,0 1 528,0-1 0,0 0 0,0 0 639,0 1-606,0-1 1,0 0 0,0 0-1,2 1 75,2-1-189,3 6 1,2 1 0,-1 6 0,2 0 0,3 3 61,4 6-140,-3 5 0,4 8 0,-6 2 0,-2 5 0,-2 1 1,1 2-1,-2-1-73,-3 0 1,-1-5 131,1-5 63,-3-5 0,5 2 1,-7-6 286,-4-4-336,4-2 0,-6-8 0,4-3 0,-1-8 0,0-7-94,-2-4 0,4-3 1,-2-1-1,3-2-7,1 2 0,0-4-186,0 3 0,1 3 44,3 5 155,-2 5 1,8-2 0,-5 7-1,3 2 1,1 5-6,3 2 1,5 8 38,0 3 0,0 2-13,-4 2 0,4 4 1,0 0-1,-2 0 29,-1 1 0,-1-8-29,0 3 0,0-5 20,-1 1 10,-5 2 1,5-9-1,-5 0 1,0-4 115,-3-7 1,2-2-60,-2-2 0,0-5-54,-4-4 0,2-3 1,1-5-1,1-3 18,-1 1 1,2-1-14,0 3 1,3 8 126,-4-4 1,5 9 0,-3 2 0,1 5-51,3 6 1,-1 8 6,0 4 0,2 8-26,-2 1 1,2 6 0,2-4 0,0 3 67,-1-1 0,3-1-170,2 1 1,-3-3-1,3-5 1,-3 0-92,-1 0 0,-1-6-62,1-3 1,1-3-176,3-1 0,-3-7 0,3-4 0,-2-6-457,-3-3 1,-3-1 290,-1-5 0,-3-3 131,3-1 0,-5 0 385,1 5 0,-14-7 0,-4 0 0</inkml:trace>
  <inkml:trace contextRef="#ctx0" brushRef="#br0" timeOffset="73">4412 11017 8092,'-7'-19'-26,"-5"4"1,5-5 0,0 2 55,3 2 0,3 2 0,1 0 0,1-2 1417,3-1-1285,3 0 1,10 4 0,2 1 0,-1 0 0,2 4 237,0 4-418,-5-4 0,8 7 0,-6-3 1,-3 4-1,-2 4 0,-5 5 1,-2 3-157,-2 5 0,-1-1 1,-2 4-1,0 0 44,0-1 1,-5-2 0,0 3 0,-2-1 143,-3-4 0,3-1 188,-2-1 1,5-2-61,-5-2-132,7-3-10,-4-6 0,12 0 0,2 0 0,3 0 0,2 0-19,0 0 0,0 0 1,-1 0-1,1 0 49,0 0 0,0 0-33,-1 0 1,-3 4 122,-1 0 0,-5 6 0,1-1 307,-2 2 1,-8 0-192,-2-2 0,-5 2 198,-4-2-461,3 2 1,-9 2-1,6-2 1,2-1-1,0-3-893,3-1 0,-1 4 464,0-2 0,6-1 456,3 2 0,2-29 0,2-3 0</inkml:trace>
  <inkml:trace contextRef="#ctx0" brushRef="#br0" timeOffset="74">1760 14842 7980,'-13'-4'557,"2"-2"-445,2-1 1,5 4-1,8-2 1,5 0-1,3 0 1,5-2-45,5-3 1,2-2-120,1 0-79,1-1 0,3 0 1,1 0-1,-2 1 0,-1-1 1,-3 2-1,-1 2-1867,-2 5 1997,-5-3 0,-26 34 0,-13 2 0</inkml:trace>
  <inkml:trace contextRef="#ctx0" brushRef="#br0" timeOffset="75">1836 15059 7980,'-10'4'0,"0"2"0,-1 0 1366,1-1-1103,6-1 1,4-4 0,8-1 0,5-3-79,4-5 1,3-2 0,7-3 0,1-2-375,2-1 0,1-1 0,-3 2 0,2-2-916,-2-2 1,2-1 1104,-4-5 0,13-33 0,-22 25 0,0 0 0</inkml:trace>
  <inkml:trace contextRef="#ctx0" brushRef="#br0" timeOffset="76">2984 13695 7953,'-12'-13'-232,"2"0"1,3 0 0,0 1 324,0-1 0,4 4 0,-1 1 1357,3-2-336,1 4-831,0 1 1,4 10 0,2 5 0,-1 6 0,2 5 823,0 3-1261,2 2 0,-1-1 1,1 2-1,-1 1 0,1 2 1,-1-2-1,1-1-123,-2-1 0,3-2 1,-4-3-1,1-2-339,3-1 1,-5-4 171,0 3-289,-4-3 0,3-5 733,0-1 0,-11-56 0,-7-10 0</inkml:trace>
  <inkml:trace contextRef="#ctx0" brushRef="#br0" timeOffset="77">2945 13682 7994,'-12'-13'0,"-1"0"0,6 5-131,3-1 183,2 6 1,4-2 360,2 5 0,7 1-261,6 3 1,6 2 0,-2 4 0,3-1-84,2 0 0,3 3-43,1 1 1,0-5-1,-3-1 1,1 0 17,2 0 1,0-4-205,-5 1 1,-3-2-271,-1-2 312,0 0 0,-1-2 1,-5-2-1,-3-4 0,-5-4-93,-1 0 0,-2-5 222,-4 0 1,-2-6 0,-2 2 0,-4-3-31,-4-2 1,0-4 7,-1 1 1,0-1 196,0 4-25,1 6 1,-1-2-1,0 5 1,0 1 374,1 2 1,-1 6 43,0-1-406,6 6 0,1-1 0,6 8-108,0 5 0,2 2 2,2 2 0,-1 1-263,5 3 46,1-3 0,4 9 0,-2-6 0,-1 0 0,-2 0-522,2 0 1,0 0 67,-1-4 224,2 5 69,-4-4 0,2 5 1,-1-8 309,2-3 0,-4-36 0,-1-14 0</inkml:trace>
  <inkml:trace contextRef="#ctx0" brushRef="#br0" timeOffset="78">3545 13389 6904,'-7'0'1730,"1"0"-1475,6 0-102,0 0 33,6 0-78,-5 0 1,9-2-32,-6-2 89,1 2-4,-5-3-131,0 5-161,0 0 0,1 4 0,2 2 3,1 1 1,0-3 84,-4 5-20,6-7 1,-3 4 367,5-6 1,-5-1 0,1-4 521,-2-3-705,-2-3-118,0-2 1,-2 0-124,-2 0 1,1 6-440,-5 3 0,4 3 55,-5 1 171,6 0 1,-4 1-1,4 3 1,-1 5-560,1 2 1,2 2 889,1 0 0,17 5 0,4 2 0</inkml:trace>
  <inkml:trace contextRef="#ctx0" brushRef="#br0" timeOffset="79">3864 13223 8057,'-8'-6'-242,"-3"5"451,4-11 0,-1 11 1097,-1-3-1263,6 2-94,-2 2 1,6 6 49,3 2 1,-2 0 26,2 0 1,2-4 78,-2 5 0,1-6 146,0 1-28,-4-3-280,5-1 1,-6-1 106,0-3 1,0-3-1,-2-8 11,-2-2 0,3 3-44,-4-3 0,4 3 28,1 1-43,0 1 0,1-1 0,2 0 1,3 0 143,1 1-158,2 4 0,3 3 62,1 5-63,0 0 1,0 1-1,-1 3 1,1 5-1,-2 2-24,-2 2 1,2 0-1,-2 0 1,1-1-232,-2 1 219,3 0 1,-9-5-1,4-1 1,-2 0 120,0 1-138,0-6 129,-4 4-70,0-12 1,0-1 0,0-7 0,0-1 0,0-4-15,0-1 1,0 3-3,0-4 1,0 4 19,0-4 53,0 5 0,0-2 0,0 5 0,2 2 1,2 1 42,4 1 1,0 6-87,0-1 0,1 3 41,3 1-46,1 5 1,0 1 0,-2 4 0,-1-1 0,-1 0-53,0 3 0,-1-1 8,0-2 1,-4 1-254,5-6 244,-6 6 1,8-9-1,-4 2 2,0-6 0,3-4 5,-6-6 1,2-1-35,-2-3 67,3-3 0,2-5 0,-2-1 1,0 2-1,0 2 209,3 0 1,-3 7 80,2-2-170,-1 3 1,5 6 0,0 4 0,-1 4 61,1 4 0,-4 4-68,-1 4 1,1 5-235,3 0 96,-5 0 1,3-4-1,-4 0 1,1-2-330,3-2 1,-3 1-91,2-6 0,-5-1-910,4-8 670,1-2 694,4-11 0,11-47 0,-11 24 0,1 0 0</inkml:trace>
  <inkml:trace contextRef="#ctx0" brushRef="#br0" timeOffset="80">3098 14396 8054,'-7'6'-220,"-4"-5"0,3 3 120,-4-2 1,4-2 257,-1 0 159,6 0-30,-2 0-158,5 0-99,5 0 1,-2 0 0,6-2 0,1-2-1,1-3 1,3-3 0,3-1-20,4-4 1,5-4 0,4-1 0,5-3-33,6-4 1,7-12 0,-18 17-1,1 1 1,5-3 0,1-2 3,3-1 1,2-1 0,2-2-1,1-2 1,1-2 0,1 0-1,3 0 1,0 0-128,2-1 1,0 0 0,0 3 0,-2-1 0,1 0 0,-1 0-1,-3 1 1,-2 1 60,-1 1 0,-1 1 0,-4 2 0,1 0-789,1-1 0,-1 1 872,-4 3 0,0 1 0,-4 1 1,-2 1-1,21-13 0,-8 6 0,-6 4-258,-3 3 327,-12 11 0,-2-6 0,-13 11 688,-1-2-520,-2 4 403,-4-3-548,0 6 1431,0 0-1694,-6 6 0,4-3 447,-7 5-561,6 1 1,-4 3 0,4 1-1,-1 0 1,1 0 284,2-1 0,-10 18 0,-4 4 0</inkml:trace>
  <inkml:trace contextRef="#ctx0" brushRef="#br0" timeOffset="81">3889 14587 8196,'-6'-13'-58,"4"1"0,-6-1 1,3 0-1,2 0 0,2 1-1099,1-1 1313,0 6 1,1-3 0,3 6 0,5 1 0,2 1 0,2 4 0,0 2 261,-1 5 0,0 8-397,-4 4-9,3 3 0,-5 1 0,3 2 1,-4 2-1,0 0 0,-1 0 0,-1-2 59,-2-2 0,-1-1 89,0-3-78,0-2 1,0-6 0,-1-2 0,-4-4 0,-2-7 35,0-7 0,0-6 0,4-4 0,-1-5-217,1-7 0,2 1 197,1-6-129,0 6 1,1-8 0,2 6 0,3 3 0,1 5-558,3 5 637,1 3 1,2 2 0,0 4 0,1 4-1,1 4 125,2 4 0,2 4-124,-2 9 1,-3-1 0,3 4 0,-3 0-48,-1-1 0,0-3 40,-1 1 1,-5-3-97,-2-1 30,2-6 0,-6-3 38,3-8 0,2-9-25,-2-8 1,1-5 0,-5-2 0,0-3-20,0-2 0,0 1 35,0-2 0,1 3 3,3 5 183,-2 6 0,5 3-54,-3 9 0,3 8 37,6 8 1,-5 9 1,1 5-109,-1-4 0,4 6 0,-2-4 1,-2 1-1,2-1-178,1-2 1,2-1-83,0-4 0,-5-4 69,1-1 0,-1-5 0,5 1 1,0-4-336,0-4 1,-2-3-122,-3-6 0,4-1 10,-4-3 317,4-3 0,-1 0 1,-1 2-1,-2 1 252,2 0 0,-27-11 0,-5 1 0</inkml:trace>
  <inkml:trace contextRef="#ctx0" brushRef="#br0" timeOffset="82">4259 13988 8196,'0'-13'0,"0"-1"0,-2-2 0,0-1 0,-3 2 0,3-4 0,4 2 0,4 2-210,1 1 0,2-2 1,3 2-1,1 3 246,0-1 0,0 7 969,-1 0-871,1 4 0,-2 2 0,-1 4 1,-3 4-521,-1 7 350,-2-2 0,-5 10 1,-2-4-1,-3 1 0,1-1 1,-1-1-1,2-4-27,-2-1 0,5-5 0,-3-1 88,2 2 1,-2-3 2,0 2 1,1-6 176,7 1-195,-3-3 0,11-1 0,-4 0 0,4 0 50,0 0-11,1 0 1,0 0-1,0 0 1,-1 2 279,1 2 1,-2-1-83,-2 5 1,-3-3-118,-6 3 1,-2-4 20,-2 5 1,-3-5 0,-7 5-1,-2-1 53,-1-1 0,0 3-365,4-6 1,1 6-16,-1-1-502,0-4 1,2 7 677,2-4 0,38-19 0,13-5 0</inkml:trace>
  <inkml:trace contextRef="#ctx0" brushRef="#br0" timeOffset="83">3940 6745 8057,'-13'-5'-360,"1"2"0,-1-4 607,0 1 0,7 3 0,5 7 134,4 5 1,7 7-317,-2 1 0,4 4 1,0-3-1,1 1 39,0-1 0,-5 3-38,1-4-90,-1 0 0,5 0 0,0 0 1,-2-1-1,-1-2 0,-1-1 1,-1 0-438,-1-1 1,0 1-823,-3 0 385,-2 0 898,-2-6 0,-41-58 0,13 15 0,1 1 0</inkml:trace>
  <inkml:trace contextRef="#ctx0" brushRef="#br0" timeOffset="84">3876 6745 8072,'-8'-8'-290,"-1"-1"0,2 5-57,-1-4 1027,-4 5 1,12-3-334,0 6 1,3 0-281,10 0 1,-2 0-1,9 0 1,0 0-55,0 0 1,1 4 115,5 1 1,3-1-269,1-4 86,0 5 0,-5-3 1,1 2-1,-1-2 0,1-2-533,-1 0 432,-5 0 1,3 0 0,-6-2 0,-2-1 0,0-2-161,-3-2 0,-5-2 224,-2-4 0,-4 1 0,-1-1 1,-6 0-1,-2-1 1,-3-2-44,-2-1 1,-6-1 235,-2 1 0,1 1 37,-1-5 1,1 5 0,-2-1 0,2 3 398,1 2 1,1 4-64,1 4-194,3-3-115,-5 6 0,12-4 0,4 10-60,6 3 0,0 4-221,6 0 0,-1 1-64,5 0 0,1 0 1,2-1-1,1 1-537,-2 0 0,-5-2 356,-1-2 1,-1 2 358,5-3 0,-6 4 0,-1 1 0</inkml:trace>
  <inkml:trace contextRef="#ctx0" brushRef="#br0" timeOffset="85">4323 6120 8062,'-5'-21'0,"1"1"0,1 1 0,2-1 470,-5 4 1,5-2-1,-3 5 914,2 0-1353,2 6 0,0 7 0,0 9 1,0 2 8,0 2 1,0 1-1,0 4 1,0 6 1,0 5 1,4 6-1,2-1 1,0 4-5,-1 5 0,4-2 0,-3 6 0,1 0-86,3-2 0,-3 4 61,1-2-137,1 3 0,2-1 0,-1-2 1,-2-6-1,2-5 0,2-8 0,-1-4-229,-3-3 1,4-9 28,-4 0-73,4-7 143,0 0 1,0-6 0,-2-3 253,-2-5 0,1-14 0,3-3 0</inkml:trace>
  <inkml:trace contextRef="#ctx0" brushRef="#br0" timeOffset="86">4616 6363 8062,'-2'-9'-93,"0"1"-114,-3-2 0,-3 3 1345,4-2-1050,-1 6 0,7-2 1,2 6-1,5 2-24,2 1 0,2 6 25,-1-1-83,1 2 1,0 6 0,0 0 0,-2-1 0,-1-2-1,-3-1 1,0-1 44,0 1 0,0-4 0,2-1 158,-5 2 1,-1-4-267,1-2 0,-4-10 48,0-7-44,0-5 0,-7-7 0,4-1 0,-3 1 0,1-1 6,-1 0 89,2 1 0,4 1 0,0 3 0,0 4 0,0 2 103,0 3 1,1 5-1,4 2 70,3 4 1,3 7-206,2 2 0,1 8 0,2 2 0,1 1 37,-2-1 0,0-1-23,-3-4 1,1-1 47,0 1-158,-6 0 1,4-6 0,-2-3 60,2-2 1,-4-9-59,-3-6 0,2-6 0,-2-6 0,-1-2 43,-1-3 0,2 2-33,0-6 0,0 6-297,-4-2 276,0 3 0,0 3 1,0 3 67,0 4 27,0 8 235,6 9 0,-3 7 0,4 6 0,0 0 0,-1 1 21,-1 3 1,4-3-235,-5 3 0,6-3 0,-3-1 0,2-2-45,-1-2 1,-4 1 16,5-6 0,-1 0-137,5-4 1,-4 0 0,-1 0-1,2 0-356,1 0 1,1-5 140,-4-4 1,4-2-320,-4-2 277,3 0 0,1 0 399,-4 1 0,-13-24 0,-10-5 0</inkml:trace>
  <inkml:trace contextRef="#ctx0" brushRef="#br0" timeOffset="87">4947 5738 8062,'-5'-13'-239,"-4"0"0,-1 1 323,2-1 1,-2-1 0,6-2 840,1-1-115,1 0-690,8 4 1,1 1-1,6 0 1,0 4 0,-1 4-1,1 2-152,0 2 0,-2 3-300,-2 6 227,-4-1 1,0 12 0,-1-3-1,-1 4 1,-3 3-523,-5 2 626,4-6 0,-6 2 1,4-3-1,-1-1 0,0 0 238,-2-2 0,5-6 1,-4-2 389,4 2-460,1-4-119,0 0 1,1-8 0,5-2-1,5-6 1,5-4-98,-1-3 0,4 0-650,-2 4 416,6-5 1,-8 4 0,5-3 0,0 2-1,-2 3-814,1-1 1,-2 0 1096,-5 0 0,-10-11 0,-4-3 0</inkml:trace>
  <inkml:trace contextRef="#ctx0" brushRef="#br0" timeOffset="88">5228 5330 8062,'-13'-4'0,"0"-2"-258,1-1 0,-1 0 570,0-2 0,5-1 380,-1 6 1,6-2-5,-1 2-134,3 3-346,1-5-45,5 6 1,-2 0-1,6 0 1,1 0-1,1 0 259,2 0 1,-1 0-354,1 0 1,0 2-1,0 2 1,1 4 25,3 4 0,-2 0-162,7 1 1,-5 6 0,4 3 0,2 8 7,1 8 0,3 8-15,2 9 1,-2 4-45,-12-25 0,0 0 0,-1 4 0,-1 1 0,-1 2 0,0 1 0,-1 0 0,-1 0-154,0-1 1,-3-1 0,-2-3 0,-1-1-68,-2 1 1,0-1-1,-1 27-180,-1 5 117,-11-11 1,1 6-1,-12-12 1,-4 0 0,-4 0 401,-2 0 0,-1 0 0,-4 2 0,-1 7 0,17-28 0,1 1 0</inkml:trace>
  <inkml:trace contextRef="#ctx0" brushRef="#br0" timeOffset="89">3545 6631 8061,'-4'-13'-270,"-2"1"0,-1 3 0,-3 0 501,-1-1 0,2 4 898,1 2-1043,5 3 1,-4 2 0,4 3 0,-1 5 0,1 4-117,1 4 112,2 3 0,0 11 0,2 3 0,2 3 0,4 1 0,4 1 0,1 4 115,-1 4 1,2 2 0,3 2-1,5 2-59,2 2 0,1-3 1,2 4-1,2-5-79,0-5 1,7 3 0,-2-8 0,1-4-130,-1-6 1,2-9-29,-7 0 67,7-12 0,-4 5 1,5-11-1,-3-1 0,-4-1 1,-3-2-1,-2 0-112,1 0 1,-8-2 56,-5-2 1,0 1 0,-6-5-79,0-2 1,-1 3-42,-6-2 31,0 6 1,0-4-1028,0 3 1201,0 3 0,0-5 0</inkml:trace>
  <inkml:trace contextRef="#ctx0" brushRef="#br1" timeOffset="90">10685 14332 11341,'0'-13'-3379,"2"2"2904,2 3 533,-3-4-188,11 11 153,-11-5 0,-12 23 0,-10 4 0</inkml:trace>
  <inkml:trace contextRef="#ctx0" brushRef="#br1" timeOffset="91">10775 14383 8828,'-9'0'-2628,"1"0"2601,5 0 114,-9 0-12,11 0-7,-5 0-25,6 0 1,0 2 0,0 2 75,0 4-97,0 4 0,-4-4 0,0 1 1,1 1-1,2 1 42,1 2 0,4-5-41,0 1-14,6-1 1,-3 1 0,6-2-1,1 0 1,2-2 64,1 1-92,5 4 0,-6-9 0,5 4 0,2-4 0,2-1 33,5 0 9,-3 0 1,14 0-1,-3 0 1,3-1-1,2-4 43,-1-3 1,7 1-43,-3-2 1,2 2 0,1-3-1,-4 3 19,-1 2 1,-2 0-5,-3 5 1,-3 0 13,-2 0-69,-2 6 0,-3-3 0,1 5 0,-1 2 0,-3 2-97,0 0 0,-1 0 105,1-4 1,4 4 0,-1-4 0,0 3-4,-2 2 1,-2-4-1,1-1 1,-1-4 9,1 5 0,-5-6 0,-1 1 0,-2-3 4,-2-1-6,-2 6 1,-3-3-18,-2 5 1,-4-3-87,-5 3 86,-5 1 1,-1-1 12,-2 1 0,-2-5 0,4 3 0,-1-1 4,-3-4 0,3 0 42,-2-2-41,1 0 0,-5 0 1,0 0 40,1 0 0,5-2 40,2-2-60,-2 3 1,6-11-34,-3 4-34,2-3-25,2-2 0,0 0 0,2 2 30,2 2 1,-1-1-18,5 6 46,1-6 1,3 5-1,1-5 1,0 3 21,0 1 1,4 0 5,0 2 0,4 1 12,-4-5 1,6 5-1,-2-3 1,3 2 16,1 0 0,5-1 5,0 5 0,1-1-18,-1-3 1,2 2 0,7-2 0,-1 3 21,0 1 1,0 0-25,1 0 1,5 0-32,2 0 0,-2 0 0,-1 0 0,-3 0-7,-2 0 1,1 0 14,4 0 1,-3 0 16,2 0 0,-1 0 0,0 0 0,3 0 32,2 0 0,-1 0-36,2 0 1,1 0-8,-6 0 1,6 4-1,-2 0 1,-1-1 9,-2-2 0,-4-1-110,0 0 1,0 0 98,4 0-13,-4 0 1,5-4-1,-5-2 1,-1 1-1,0-2 1,0 0 0,-4-2 22,0-4 1,-5 2 9,0 3 0,-3-4 0,-3 4 0,-4-4 39,0 0 1,-2 3 17,-4 1 1,-5-1-55,1-4 8,-1 6 1,1-4 0,-1 2 0,1-2 33,-2-2 1,3 5-95,-6-1 0,0 1 24,-4-5 0,0 5 0,0-1-16,0-1-164,0-1 1,-1 2 156,-4 1-116,4 5 0,-10-3 1,2 8-1,-2 2-439,-2 5 1,0-2 571,1 1 1,-12 23 0,-3 10-1</inkml:trace>
  <inkml:trace contextRef="#ctx0" brushRef="#br0" timeOffset="92">10813 12764 7683,'-4'-13'-208,"-1"0"0,1 2 1736,-2 2-952,5-2-515,-5 10 1,6-4 0,0 10 0,0 3 0,0 5-37,0 4 1,0-1 0,0 6-1,0 4-65,0 2 0,0 6-298,0-4 252,0 0 0,0-5 0,0-1 0,0-1 1,0-3-1,0-2 0,0-2-770,0-2 0,-1-7-151,-3-3 1007,2-2 0,-10-28 0,-4-16 0,2-1 0,0 1 0</inkml:trace>
  <inkml:trace contextRef="#ctx0" brushRef="#br0" timeOffset="93">10724 12815 7897,'-7'0'-709,"1"0"845,0 0 0,6 0 713,0 0-713,0 0 1,13 0 0,-2 0 0,6 1 0,2 2 12,-1 1 0,5 5-208,-2-5 0,2 6 0,-1-3 0,0 0-172,0-3 0,-2 2-84,1-2 1,-4 1 60,5-5 68,-7 0 1,4-2 0,-7-2 0,1-3 0,-2-3-296,-2-3 0,1 3 481,-6-7 0,0 2 0,-4-2 0,0 1 0,-1-5 0,-2 0 24,-1 1 1,-5-3 56,5 6 1,-6-1-95,2 1 494,2 8 1,-5-8 934,2 9-731,4 2-557,-7 0 0,11 12 0,-3 4 47,2 5 1,2 0-28,0 2 0,0 2-491,0 3 154,0-4 1,0 5 0,2-5 0,0 1 0,3-1-835,-3-2 0,0-2 627,-2-1 0,0-1 396,0 1 0,6-34 0,1-9 0</inkml:trace>
  <inkml:trace contextRef="#ctx0" brushRef="#br0" timeOffset="94">11234 12470 7897,'-5'-12'0,"1"-1"0,-2 4-82,2 1 0,1 5 204,-5-1 0,5 4 251,-1 4 1,2 5 0,2 8 0,-1 4-114,-3 3 1,2 3 145,-2 3-403,3-3 1,1 9-1,0-2 1,0 3-1,0 2 1,0-1-1,0 0-262,0 0 0,0-4 1,0-1-1,0-2-519,0-3 1,1-2 96,3-5 267,-2-2 0,9-8 414,-2-3 0,8-30 0,2-14 0</inkml:trace>
  <inkml:trace contextRef="#ctx0" brushRef="#br0" timeOffset="95">11361 12751 7897,'-6'-13'0,"5"5"-189,-3-1-103,2 1 657,2 1 0,2 1 0,2 6-4,5 0 0,-2 6 1,1 2-1,1 5-422,-2 4 0,3-3 44,-6 3 0,2-1 1,-4-1-1,3 2-13,-3-1 1,0-2-169,-2-1 1,0-5-174,0 1 311,0-6 0,4-3 5,0-9 0,1-6-28,-5-2 69,0-12 1,4 8-1,2-9 1,-1 5-1,2 2-44,0 2 1,0 5 9,2-1 0,2 7 166,-2 2 1,2 6-1,2 4 57,0 9 0,-5 2-131,1 4 0,-2 3 1,3 0-1,-3-1 48,-2-2 1,4-2-35,-5-3 0,2 1-86,-2 0 0,-1-6-46,5-3 1,-1-4 1,2-4 1,1-7-161,-6-6 210,6-6 0,-7-1 0,4-6 1,-1 2-1,-2 1 10,2 1 1,-5 2-25,3 3 1,2 2 502,-2 7-243,0-1 1,-4 7 0,2 6 205,2 7 1,-2 9-255,2 1 1,1 6 83,0-2-307,5-3 1,-9 5 0,5-6 0,-2-1 0,2-2-87,1-1 0,-3-1-352,4 1 1,-3-6 56,3-3 1,1-2 0,3-2-362,1 0 1,-4-7 506,-1-6 1,-4 0 0,4-5 281,-3-1 0,-6-29 0,-6-13 0</inkml:trace>
  <inkml:trace contextRef="#ctx0" brushRef="#br0" timeOffset="96">11807 12279 7889,'-1'-13'-56,"-3"1"0,2-5 148,-2 0 0,3 0 0,1 4 409,0 0 1,1 6 67,3 3-433,3 2 1,6 2-1,0 2 1,-2 2 0,-1 5-54,-1 2 0,-5 3 1,3 3-1,-1 3-41,-3 0 0,-2 4 20,-1-3 0,-4 3 0,-1 0 0,1-1 47,-1-2 0,3-5 400,-2 1-167,2-3-332,2-1 0,2-6-207,2-3 0,5-4 226,8-4-206,-3-3 0,8-10 1,-3 0-1,-1 1 0,2 3-1304,0 5 0,-4-3 1481,1 2 0,-3-2 0,-2-2 0</inkml:trace>
  <inkml:trace contextRef="#ctx0" brushRef="#br0" timeOffset="97">12241 11999 8024,'-1'-13'-547,"-4"0"0,4 0 472,-3 1 1,-2 3-1,2 1 1,-1-2-1,1-2 1,-1 1-1,-1 1 105,0 2 1,-2 3 0,3-3 0,1-1 9,-1 2-3,3-4 0,-9 5 1,2-4-1,-2 2 1,-3-1-1,-2 1 0,-2 1 20,-2 1 0,-1-4-8,-5 2-20,1 2 1,-5-1 0,-1 4 0,-2-1 0,-2 0 0,-2-1 0,-1 1 50,-1 1 1,1 2-1,0 1 1,0 1-30,-1 4 0,0-3 1,-2 7-1,-2 1-17,2 1 0,1 2 0,2 0 1,0-1-49,0 1 0,1 1 0,1 2 0,2 1-12,-1-1 0,0 2 17,1-1 0,2 4 0,5-2 1,-1-1 10,-2 0 0,1 4 16,3-5 1,1 5 0,-2-2 0,-2 1 21,0 1 1,-1-1-18,4 4 0,-1-3 0,-1-1 1,-2 2-21,2 1 0,3 1-10,3 1 1,0-2-29,5-3 32,0 3 0,0-4 0,0 5 1,1 1-1,2-1-23,1 1 1,0-1 11,1 1 18,4-1 1,-1 1-1,4-1 1,1 1 0,0-1 47,0 1 0,-1 0-47,5-1 1,0 1 0,2-1 0,1 1 5,1-1 0,4 1-10,-3-1 0,3 1-48,-4-1 1,6 2 0,-3 1 0,2 1 32,-1-5 0,1 1-5,4-4 1,1 4-17,3 0 34,-3-5 0,6 3 1,-3-5-1,4 0 1,3 2 13,2 0 1,-1-4 18,1 1-5,-1-3 0,5-1 0,1 1 0,2 0 0,1 0 19,-2-3 1,5-6-34,-3-1 1,4 2-1,3-2 1,2-1-26,-2-2 0,0-5 27,2 0 0,-2-2-1,5 2 8,-5-3 1,3-2-1,-5 1 1,0-2-1,2-2 75,2 0 0,-1 3-60,-3 1-23,5-7 0,-3 1 0,5-4 0,1 1 0,0 0 17,0 1 0,-5-4-30,5-1-9,0-3 0,2-3 0,-1-1 0,-2-2 0,-1 0-35,0-1 1,-2 3 41,4-6-3,-12 0 0,6 0 0,-11 1 0,0 1 0,-1-1 4,1-2 1,-1 3 40,-8 3 0,1-3-1,-5 3 1,5-2-1,-5 2 1,-2-1 62,-1 2 1,-2 3 110,-4 3 1,-1-2-53,-2 3 0,-4-3 0,3-2 0,-2 1 25,-2-1 0,-4-3-65,-1-1-61,1 0 1,-2 0 0,-1-1 0,-1 0 0,-1-1 78,-1-1 0,-1 3-67,-2-4-13,-5 6 1,2-8-1,-5 5 1,-2 2-1,-1 0 87,-1 5 0,-6 1-28,-3-2-12,-3-1 0,-6 7 0,-1 2 1,0 2-1,-1 3-177,0-1 0,-2 4-438,-4 1 366,6 5 1,1-3-1,8 6 1,5 0 0,6 0-296,1 0 1,5 0-554,2 0 618,9 0 1,-2 6 0,5 3 371,3 2 0,6 13 0,3 3 0</inkml:trace>
  <inkml:trace contextRef="#ctx0" brushRef="#br1" timeOffset="98">8709 14103 24538,'-6'-13'-1106,"5"-51"0,-2 26 0,0 0 0</inkml:trace>
  <inkml:trace contextRef="#ctx0" brushRef="#br1" timeOffset="99">8709 13682 17600,'-6'-31'-2912,"1"2"2269,-4-5 0,-1 5 0,6-4 0,1 0-159,2 1 0,2 3 740,3 0 181,9 2 0,3 3 1,5 0-1,2 1 1,1-1-1,1 1 1,2-2 58,3-4 1,-2 1-1,5-5 1,-1 2-56,1 3 1,-5-3 0,1 1 0,-5 2-55,-3 1 0,-5 1 110,1 1 0,2-12 0,1-3 0</inkml:trace>
  <inkml:trace contextRef="#ctx0" brushRef="#br1" timeOffset="100">8887 12738 14118,'0'-12'0</inkml:trace>
  <inkml:trace contextRef="#ctx0" brushRef="#br1" timeOffset="101">8875 12764 17535,'0'-13'-2155,"-2"2"-967,-2 2 1073,3-2 1636,-5 4 0,6-2 597,0 1-137,0-1 0,0 1 19,0-1 0,-1 2-365,-4-1 1,2 1 0,-5 4 348,-2-2 1,-1 0 0,-2 2 147,0-1 0,0-1 485,1 5-486,-7 0 0,4 0 1,-5 2-1,0 2 1,0 3 683,-2 0-718,-3 5 0,0-10 0,-2 6 0,-1-1 0,-2 0 43,2 3 1,1-3 0,1 1-1,1 2 450,-1 2 1,1 0-212,-1 1 1,-1 1-255,-3 3 0,8-1 0,-4 5 1,2 2 116,0 1 1,-1 3-236,-1 2 1,5-2-139,0 3 0,5-3 0,-2-1 0,1 0-67,0 4 1,-5-3 44,5 3 1,0-3-225,5-2 220,-1 1 1,-4-1 0,0 1-1,1-1 1,2 1-148,1-1 0,1 5 48,-1 0 0,4 4 59,1-4 1,4 1 0,-3-3 0,-1 3-64,1 2 1,5-3-18,-3 4 0,4-6 95,1 2 0,-4-2 0,-1 0 0,3 2-106,0-2 1,2-5-32,0-2 1,0 1-200,0 3 386,0 1 0,0-1 1,0 2-1,0 1 0,-1 4 47,-4 0 0,4 1-4,-3 1 0,2 3 1,2-3-3,0-3 1,2 4 0,1-5 0,2-2 0,2-1-182,3-1 1,2-7-62,0-2 1,1-2 207,0-3 1,1 0 0,2-2 0,1-3 126,-2-2 1,1 5-128,1-1 0,-3-2 38,3 1 1,1 1-1,1 4 1,-1-2 7,1-3 1,2 8-41,-4-3 1,6 2 96,-2-2 1,-1 0 0,-1 0 0,1-1 176,0 1 0,1 0-102,5 0 1,-5-6-53,0-3 46,1-3 1,3-1-1,1 0 1,-1-1-1,1-3 330,-1-5 0,1-2 87,-1-2 0,1 0 641,-1 1-922,1-1 1,-5 0 0,0 0-1,0 1 1,1-1 383,-1 0 1,-1 2-119,1 2 0,-3-2 416,-5 2-798,6-2 1,-1-2-1,3 1 1,-2-1 0,-2-1-69,0-3 1,5 1-41,0-5 0,-3 4-54,3-4 0,-5 4 0,4-5 1,2 0-26,1-2 0,-3-2-79,0 1 0,-4-1-153,4 1 206,-5-1 0,7-4 1,-6 1-1,-2 0 1,-1 2-208,-1 2 1,0-2 81,0-3 1,-1 3 38,1-2 1,-4 2 0,-2 3 0,-2-1-169,-2 0 1,3 7 21,-2-8 0,0 3-253,-4-2 443,0-1 1,5-3 0,-1-3-1,-1 1 1,-2 0-176,-1 3 1,0-5 39,0-1 0,0 3 142,0 1 1,0 2 0,0 0 0,0-2-159,0 1 0,-4 3 56,0 0 0,-1-1-262,5-3 395,0 3 1,-1-4 0,-2 6 0,-1-2-1,0-1-138,-2-2 0,3-1 157,-5 1 1,-1 3-108,-4-3 90,1 3 0,-1 2 1,-1-1-1,-2 1 1,-1 1-141,2 2 0,-1 4 151,-1 5 0,3 2 80,-3 2 0,3-2 0,1 4-41,0 0 0,5 0 41,-1 3 0,1-2 21,-5-3 0,0-1 0,0 5 0,-1-2 120,-3-3 0,2-2 47,-7 0 1,5 3-41,-4 1 0,4 1 0,-3-2 0,2 5 165,2 2 0,2 2-233,1 0 1,1 0-27,-1 0 1,4 6 0,2 3 0,2 2 210,2 2-308,1 5 0,14 2 0,2 5 0</inkml:trace>
  <inkml:trace contextRef="#ctx0" brushRef="#br1" timeOffset="102">11922 10303 18359,'0'-9'-2955,"-1"2"1,-2 0 308,-1 0 2170,-1-1 434,5-5 0,0 4 0,0 1 188,0-2 0,2 0 88,2 1-76,3 4 0,2 1 0,-1-1 0,4 1 0,2 0 0,4-2 0,2 0 78,3 1-57,1-5 1,5 3-1,3-6 1,-1 0-1,1 1 1,0 0-1,-1 2 186,-3 2 0,-1-1 0,-3-2 0,-3 1 937,-4 2-223,-3 5-759,-6-3 0,-4 6 0,-8 1 365,-5 4-690,-2 2 0,-18 9 0,-6 3 0,-3 2 0,-1-1 0</inkml:trace>
  <inkml:trace contextRef="#ctx0" brushRef="#br1" timeOffset="103">11884 10430 15370,'-1'-12'-1415,"-4"-1"1,4 4 1036,-3 1 1,2 4 0,4-4 149,2 3 0,3-4 537,6 5-243,5-6 1,3 4 0,8-3 0,0 0-1,0-1 10,-2-1 3,4 4 0,-3-5 0,5 5 0,-2-1 1,-4 1-88,-4 1 1,1-2 0,-5 3-1,1 2 241,-3 2 0,-3-3 710,-1 0-846,-6-1 0,-24 17 0,-11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5:10:41.400"/>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8913 7281 25410,'-9'0'-1288,"1"0"1288,5 0 0,-4 0 29,3 0-15,2 0-10,-3 0 30,5 0 94,0 0-113,5 0 0,4 0 0,6 0 0,4 0 0,1 0 0,4-2 211,4-2-207,5 3 0,5-6 0,2 2 1,2-2-1,3-1 0,2 1 1,-1 1 90,-3 3 1,-4-2-281,-5 0 172,-12 1 0,2 0 1,-11 0-294,0 1 269,-6 1 0,-3 2 1,-8 0-1,-4 0-21,-4 0 1,4 0-1,-1 0 1,-1 0-90,-1 0 1,-2 0 132,0 0 0,-16 6 0,-5 1 0</inkml:trace>
  <inkml:trace contextRef="#ctx0" brushRef="#br0" timeOffset="1">8811 7396 28594,'-13'0'-1090,"5"0"-762,-1 0 1758,6 0 1,-4 0 0,6 0 0,1 0 116,6 0 0,3 0 3,4 0 10,0 0 0,5 0 0,2-2 0,1-1 1,1-1-1,0 1 0,2 2-22,2 1 1,-5-2 0,-1 0 0,0-3 21,0 2 0,-3 2 1,3 1-1,-2 0-43,-2 0 1,-2-1 0,-2-2-45,1-1 1,0-1 0,-2 4 235,-2-3-658,-4 2 248,-5-3-1346,0 5 1,-1 1 158,-3 3 844,2-2 0,-3 15 0,5-3 1</inkml:trace>
  <inkml:trace contextRef="#ctx0" brushRef="#br0" timeOffset="2">7676 5037 28690,'9'-13'-4988,"-1"0"2847,2 0 0,-3 6 1660,2 3 725,-7 3 0,6-4 1,-6 0-623,3-2 1,-1 2-40,-4-3 1,0 4-824,0-5 889,0 6 0,0-4 0,-2 4 0,0-2 0,-4-1 1,-1 0 502,-3 4 1,3 0-1,-2 1 1,-1-2 108,-1-1 0,-2-1 24,1 5-218,-1 0 0,-4 0 0,0 0 0,1 0 0,1 0 277,-2 0 0,1 0 0,-5 0 0,0 0 473,1 0 1,-4 0 274,2 0 1,-2 5-502,-1-1 1,-1 2 0,2-2 0,2 3-320,0 0 1,2 3-38,-1-6 0,-1 5 200,5-5-475,0 6 1,0-5-1,0 5 1,1-3-1,2 1-121,1-1 1,-1 1-95,-3 5 1,3-5 138,-3 1 0,3-1 0,-1 5 0,-2 1-309,-4 3 1,3-3 71,1 3 0,-3-1-214,-1 1 441,2-3 0,-3 9 0,5-6 1,1-2-1,2 0-187,1-3 0,0 5-64,1 0 0,3 0-488,1-4 705,-1 6 1,-2-4 0,-1 5-1,2 0 1,-1-2-122,1 1 1,0 2 17,-2-4 1,-1 6 108,0-2 0,0-1 1,1 0-1,-1-1-65,0 1 1,5-4-40,-1 1 1,5 1 106,-5-1 1,6 0-1,-1-4 1,1 0-19,-1-1 0,3 1-90,-4 0 0,4 0 66,1-1 1,0 3 0,-1 0 0,-2 2-75,-1-1 1,-1 2-99,5-1 0,0 2-118,0-2 1,-1 1 343,-3 3 1,2-1 0,-2-4-1,3 2-77,1 2 0,0-4-16,0 1 1,0 1-137,0-1 366,0 0 0,0-4 0,0-1 0,0 1 0,0 0-159,0 0 0,0-1 73,0 1 0,0-4 113,0-1-100,0 1 1,4 3 0,0 1 0,-1 0-1,0 0 11,1-1 0,-1 1 168,5 0 0,-5 0-240,1-1 195,3 1 0,-4 0 0,6 0 0,-1 0 0,1-1 470,-1 1-290,1 0 0,4 0-23,-1-1 1,1 1 0,0 0-1,0-2 434,-1-2 0,1 1 40,0-6 1,0 6-412,-1-2 0,1-2 0,0 0 1,0-2 630,-1 0 0,2 2-205,3-2 0,-2-3 822,2 4-1219,-3-4 1,3-1 0,1 0 0,1 1 0,0 2 202,1 2 1,-3-1-32,5-4 1,-1 0 400,4 0-720,1 0 0,-1 4 1,1 0-1,1-1 0,1-1 157,2-2 0,0 0-40,-5 0 1,1 0-124,-1 0 0,-4-5 0,-1 0 1,0-1 64,0 0 0,-5-2-58,2 4 1,2-6-165,-2 1 1,4-2 0,-4-1 0,0 1-153,2-2 0,0 3 63,7-7 1,-5 3-87,0 2 1,-4-5 0,3-2 0,0 1-263,0-1 1,-5-2-127,2 4 0,-2-6-686,-3 2 1002,1-3 0,-2 0 0,-1 1 0,-1 2 0,1 0-239,1 1 1,-2-4-37,-1 3 1,1 1-554,3-2 935,1 7 0,-4-8 1,-1 5-1,2-2 1,0-1-224,-2 1 1,2-4 18,-5 3 1,5-4 256,-2 0 0,-1 4 0,2-1 0,-1 0-26,-1-2 1,3 1-52,-6-2 0,5 6 130,-5-6 1,5 6-1,-5-1 1,0 1-126,2-1 1,-3 4 37,5-1 0,-5-1-343,1 1 429,-2 0 0,2 0 0,0-2 0,-1 1 0,-2-1-228,-1 4 0,0-1-25,0-1 1,0 3-233,0-3 405,0 3 0,0-3 0,0-1 1,-1-1-1,-2 1-200,-1 2 0,-2-2-16,2 1 0,1-2 251,-5 2 1,5 3 0,-3-3-1,0 3 53,-2 1 0,1 0 177,-2 1 0,5-1-33,-4 0 0,3 5-5,-3-1 1,4 1 0,-5-5-1,1 0 92,1 0 0,-3 5 221,5-1 1,-5 1 596,2-5-789,2 6 1,-5-4 0,2 2 301,-2-2-123,-2-2-157,1 6 1,-1-3 0,0 6 347,0 1 1,5 0-68,-1-1 1,1 3-228,-5-4 1,0 4 0,1 1 0,-1 0 295,0 0 0,0-4-110,1-1 1,-1 1 323,0 4-595,0-6 0,1 5 0,-1-3 0,0 2 0,2 1 127,2-3 1,-2 2-342,2-2 1,2 3 294,-1 1-230,-1 0 1,1 0 0,-1 0-1,-1 0-79,-1 0 1,3 0 258,-1 0 0,1 0-194,-5 0 1,-1 0 0,-2 1 0,-2 3-144,-2 5 0,1 2-36,-6 2 1,2 1-419,-7 3 458,4-3 1,-17 33 0,-4 1-1</inkml:trace>
  <inkml:trace contextRef="#ctx0" brushRef="#br0" timeOffset="3">12713 9857 10207,'1'-8'-1594,"2"3"1354,1-1 199,1 5 27,-5-5 1,0 6-1,0 0 1</inkml:trace>
  <inkml:trace contextRef="#ctx0" brushRef="#br0" timeOffset="4">15390 8479 18108,'-7'0'-3090,"2"0"3120,5 0 316,0 0-330,-6 0-41,5 0 30,-5 0-14,6 0 0,-1 0 3,-4 0-1,4 0-1,-5 0 8,1 0 0,3 2-350,-2 2 49,-3-2 445,5 3-928,-3-5 809,-1 0-32,5 0-12,-5 0-3,6 0 5,0 0 0,17-5 1,4-3-1</inkml:trace>
  <inkml:trace contextRef="#ctx0" brushRef="#br0" timeOffset="5">14817 9997 16574,'-7'-6'-1574,"-1"5"1,6-5-1068,-3 0 2152,1 5 796,4-5-791,0 6 1014,0 0-134,0 6-1270,0-5 311,0 5 436,0-6 409,0 0 1,2 4-216,2 1 0,20-13 1,10-6-1</inkml:trace>
  <inkml:trace contextRef="#ctx0" brushRef="#br0" timeOffset="6">14842 10035 16807,'-8'-4'-3292,"1"-2"1669,1-1 882,2 4 636,4-2-251,0 5 1,1 0 867,3 0-320,-2 0 1,3 1-498,-5 3 1,2-2 406,2 2 1,9-8 0,7-3 0</inkml:trace>
  <inkml:trace contextRef="#ctx0" brushRef="#br0" timeOffset="7">14893 10061 15595,'-7'-8'-4344,"1"3"4340,6 5 0,6 0 0,1 0 1</inkml:trace>
  <inkml:trace contextRef="#ctx0" brushRef="#br0" timeOffset="8">14893 10061 17157,'-5'-8'-2586,"3"-3"1,-4 4 2016,1 0-648,3 1 145,-3 6 1969,5 0-852,0 0 1,11 6-1,3 1 1</inkml:trace>
  <inkml:trace contextRef="#ctx0" brushRef="#br0" timeOffset="9">17239 9525 20142,'-7'-8'-5919,"3"-1"4759,3 6 0,5-1 1806,0 8 0,2-2-225,-2 2-863,-3 3 395,11-6 1,-11 6 152,3-2 0,26-10 0,6 4 1</inkml:trace>
  <inkml:trace contextRef="#ctx0" brushRef="#br0" timeOffset="10">19229 9563 17147,'8'0'-2943,"1"0"2990,-7 0 0,4-1-364,-6-3 0,0 1-1039,0-6 438,0 6 259,0-8 165,0 10 11,0-5 1,1 6 493,4 0 0,-2 0 0,4-1-42,-2-4 1,1 4 424,-2-3-252,3 2 1,6 2 0,0 0 0,1 0 0,3 0 0,4 0 0,3 0 327,2 0 0,5 0 481,3 0-754,-3 0 1,7-4 0,-1 0 0,4-1 0,0 1 891,-1 0-1071,-2-6 1,-5 7 0,-3-4 0,-3 0 0,-2 1 94,1 1 1,-2-4-119,-3 5 1,-3-2-67,-5 2 16,-6 3 112,-1-5-326,-6 6 1,-2 0 0,-2 0 0,-4 0 199,-4 0 1,0 0 33,-1 0 1,-4 0-6,0 0 2,-6 6 1,8-5-1,-7 5 1,0-1 0,-2 2 1,-2 1 0,1 1 26,-1-4 0,-1 5-142,-3-2 1085,3-2-941,-4 5 1,-34 8 0,28-6 0,-1 1 0</inkml:trace>
  <inkml:trace contextRef="#ctx0" brushRef="#br0" timeOffset="11">19356 9563 17187,'-7'-5'-3732,"-4"3"3079,4-9 0,-2 8 767,1-5-498,5 5-79,-3-3 266,6 6 321,0 0 0,6 0 1,2 0-1,5 1-131,4 4 1,-1-4 206,5 3 0,1-2 328,8-2-454,-3 0 0,10 0 0,-3-2 1,3 0-1,2-3 303,4 2 1,-2-2-29,6 1 1,-6-5 312,1 5-648,-2-6 1,-5 4-1,-3-2 1,-8 3-1,-4 3 61,-5-3 1,-5 4 148,-1-3-316,-7 2 19,4 2 1,-7-1 0,-4-2-173,-3-1 1,1-1 35,-2 5 1,5 0 13,-4 0 164,-1 0 0,-4 0 0,1 2 0,-1 1 0,0 1-129,0-1 1,-4 2 66,0 0 1,0 3 107,5-4 0,-24 12 0,-5-2 0</inkml:trace>
  <inkml:trace contextRef="#ctx0" brushRef="#br0" timeOffset="12">19726 9538 18983,'0'-9'-4602,"0"1"3834,0-2 1,0 3-407,0-2-1528,0 6 1951,0-2 532,5 5 337,-3 5 0,15 2 0,-3 6 1</inkml:trace>
  <inkml:trace contextRef="#ctx0" brushRef="#br0" timeOffset="13">19828 9512 20103,'-2'-13'-3449,"-2"1"1,3 3 836,-4 1 2193,4 5-108,1-3 607,0 6 0,-6 12 0,-1 2 0</inkml:trace>
  <inkml:trace contextRef="#ctx0" brushRef="#br1" timeOffset="14">21447 16895 7982,'0'-8'-1075,"0"-1"582,0-1 458,0-1 1,0 2 1,0 1 0,-1 1-124,-3-2 181,2 4 144,-4 5-83,6 0 0,0-2-11,0-2-24,0 2 1,0-5 43,0 3-1,0 3-84,0-5 1,0 5-20,0-4 26,0 4-3,0-5 65,0 6 43,0 0-74,6 0-14,-4 0-13,3 0 0,-3 0-15,2 0 0,-3 2-15,4 2 0,-3-1 10,3 5 1,-4-3-1,3 3 1,-2 2 36,-2 1 0,4 2-29,0 0 1,0 1 27,-4 3 0,0 3 1,0 5-1,0 1 52,0-1 0,5 2-80,-1 3 0,0-3-8,-4 3 13,6 2 0,-5-5 1,4 4-1,-3-1 0,1 0 28,1-2 0,1 3-20,-5-1 1,4 0-31,0-5 12,0 1 1,-4-2 0,0-1-1,2-4 1,1 1 0,1 0 1,0 0-5,-4 1 1,2-1 16,2-3-4,-3-3 1,5 9 0,-5-6 0,2 0-1,1 0 22,-1 0 0,-1 6-12,-2-2 1,4-1 5,0 1-24,0 0 1,-4 5 0,2 1 0,1 1 0,1 3 27,-1 2 0,-2-4-16,-1 5 0,0 0 2,0 5-2,0-1 0,4-4 1,1-1-1,-1-2 0,0-2 19,0 3 0,1-5-9,-5 2 1,4-2 6,0-1 59,0-1 1,-4 5 0,2 0 0,1-2 0,1 0 197,-1 2 0,-2-2-162,-1 6 0,4-5-214,1 1 113,-1-4 0,0 0 0,2-1 0,0 1 0,-1-2-22,-2-3 0,3 2 63,-2-6 1,4 4-25,-3-4 1,-1 4 0,-4-4 20,0-1 1,0-2-10,0-1 1,0 0-34,0-1 1,0 1 0,-1-1-2</inkml:trace>
  <inkml:trace contextRef="#ctx0" brushRef="#br1" timeOffset="15">21748 19049 6648,'18'-37'0</inkml:trace>
  <inkml:trace contextRef="#ctx0" brushRef="#br1" timeOffset="16">21473 16793 6639,'0'-7'386,"0"1"-311,0 6 0,0-1 0,1-2 1,3-1 0,-1 0 1,6 4-1,1 0-72,1 0 1,2 0 0,1 0 0,3 0-51,4 0 1,2 0 57,-2 0 0,3-5 1,-1 1-1,4 1 2,2 2 0,3 1 15,-3 0-10,4-6 0,1 5 0,1-5 0,4 2 0,2 0 93,0 1-97,-2 1 1,4-2-1,1 0 1,1 0-1,3-1 1,1 1 0,-1 1-22,-1 2 0,-1-3 0,5-1 1,-1 0-1,-2 2 1,-1-1 37,1 1 1,3-3 20,4 2 1,-1-6-2,6 1 1,-1 2 0,5 0 0,1 0 7,3 0 1,-3 3-374,3-5 1,3 5 319,-35 0 1,0 0 0,2 1 0,-1 1 0,1-1 0,-1-1-1,0 1 1,-1 1 40,32-1 1,1-3-21,-1 2 1,-4 0 17,-5 4-34,1 0 1,-2 0 0,-1 0 0,-1-2-1,4-1 40,2-1 0,2 0-69,0 4 1,4-4-190,0-1 190,0 1 1,0 3 0,0-2-1,-2-1 1,-2 1-155,-4 1 0,2 2 174,-3 0 0,-1 0 37,2 0 0,-6 0 0,1 0 0,-3-1 1,0-3 1,0 2-18,3-2 1,-2-2 93,2 2-100,-3 0 1,4 2 0,-3 0 0,-2-3 0,-2 2-110,-1 2 1,1 1 110,2 0 1,-5 0-103,-4 0 79,3 0 0,-9-1 0,2-2 0,-4-1 1,-4 1-11,-5 1 1,-8 2 2,0 0 1,-2-4 616,-3 0-635,1 0 0,-4 4 381,-1 0-558,-5 0 349,3 0-679,-6 0-854,0 0 1388,-6 0 0,-13 11 0,-7 3 0</inkml:trace>
  <inkml:trace contextRef="#ctx0" brushRef="#br1" timeOffset="17">26242 16411 7940,'0'-13'-304,"0"4"1,0 1 136,0-2 1,0 3 523,0-2-126,0 6-109,0-2-83,0 5 0,1 0 117,3 0-119,-2 5 0,5-3 1,-4 4-1,1-1 92,-1 4-145,4 2 0,-6 2 0,3 0 1,-1-1-1,0 2 67,1 3-62,1-2 0,-4 4 1,2-2-1,1 5 1,-1 2 52,-2 1-41,-1 1 1,5 5 0,-1 3 0,-1 3 0,-2 2 61,-1 4 1,-1 2 30,-4 6 1,3 2 0,-6 1 0,1 2 29,0 2 1,3-4-61,-4 1 0,3-2-12,-3-2 0,5 1 0,-1 1 0,2-1 30,2-2 0,0-8-50,0 1 1,0 2 63,0 2 1,0-2 0,0 0 0,0 1 33,0-1 0,2 2-58,2 4 1,-3-4-2,4-1 1,-4 1-1,-1 6 1,-1 0 60,-4 3 1,4-2-55,-3-8 1,2-3-37,2-9 0,2 3 1,2-6-1,3-1 91,0-5 0,4-4-287,-2 1 0,2 0-53,2-5 99,-6 0 1,3-4 0,-4-2 0,-1-1 0,2-3-612,1-1-49,-6-2-236,4-4 1004,-6 0 0,-34-34 0,-8-8 0</inkml:trace>
  <inkml:trace contextRef="#ctx0" brushRef="#br1" timeOffset="18">21728 18999 7957,'-13'0'-66,"4"0"1,1 0-1,-2 0 11,-1 0 357,4 0-647,-5 0 371,11 0 0,-3-4 1,8-1 114,4 3-103,-2 0 1,5-2 0,-2 0 0,2 1 90,2 1-114,0 2 0,-1-1 0,1-2 0,1-1 0,2 1 0,2 2 0,2-1-12,3-2 0,1 3 1,3-5-1,3 2 7,4-1 1,2 0-58,3 1 42,-1 2 1,4-5 0,2 4 0,0-1 0,2 0 13,-1-2 1,-2 5 0,3-4-1,2 3 71,2-3 1,1 4-67,0-3 1,0-2-895,0 2 920,0-1 0,6 5 0,1-1 0,1-2 0,-1-1-175,-1 1 1,4 2 95,-2 1 0,0-5 76,0 1-63,-5 0 0,4 4 0,-4-1 1,1-2-1,-1-2-32,-2 3 0,-1 0 46,0 2 0,6-4-1002,3 0 1011,-4-1 1,2 4 0,-4-2 0,3-1 0,1 1 207,3 2 0,-5 1-213,0 0 0,-4 0 11,-1 0 1,0 0 0,0 0 0,-1 0 137,-3 0 1,1 0-142,-6 0 1,6 0 7,-1 0-7,-3 0 0,4 0 0,-4-2 0,1-1 1,4-1 6,0 1 0,-2 1-8,0-3 1,-2 4-1,2-3 215,2-3 1,-3 5 0,3-4 0,0 2-1,-4 0-226,-1 1 0,4 0 0,-1-1 0,-3 3 5,-2-4 0,-2 4 0,-3 0 0,-2-2 164,-1-2 1,-4 1-160,4 4 1,-6-1 3,2-3 2,-3 2 0,3-4 1,-1 6-1,0 0 1,-2 0 75,-2 0 1,1-4-41,-1 0 1,-4 0-24,1 4-9,-7 0 0,5 0 1,-4 0-1,1 0 1,-2 0 126,-1 0 1,-2-2 7,-4-2 6,3 3-4,-9-5 0,5 6 534,-3 0-495,-2 0 1,3-1-41,-5-4 0,-1 4 109,-3-3-729,2 2-5,-3-3 0,3 3-1504,-2-2 1984,2 2 0,-3-9 0,5-3 0</inkml:trace>
  <inkml:trace contextRef="#ctx0" brushRef="#br1" timeOffset="19">26331 18604 7957,'-6'-24'0,"-1"-3"0</inkml:trace>
  <inkml:trace contextRef="#ctx0" brushRef="#br0" timeOffset="20">33127 6924 15806,'7'-13'-727,"5"0"1,-4-1 0,2-1 0,0-2 0,-3 1 0,-1 2 0,-2 1 347,2 0 1,-5 1-1,2-1 1,-6 0-45,-6 0 470,-2-5 1,-6 2 0,-1-4-1,-1 1 1,-1-1 0,2-3 0,-2-1 101,0-1 1,-1-1-67,-4 1-57,5 5 0,-3-4 0,5 2 0,-2 0 0,-3-1 0,1 3 0,-1 2-85,2 2 1,-5 2-1,-5 1 1,-2 0 198,-2 1 0,-6 3 1,-3 2-1,-3 1 78,-5 4 0,1 0 0,-6 2 0,2 0 2,0 0 0,-6 0 0,3 2 0,-1 2 32,4 4 0,1 4 116,-1 0-304,3 7 1,-5-1-1,6 5 1,1-2-1,2 2 19,1 1 1,5 6-133,-5 0 0,6 4 0,-1-5 1,2 1-129,2 1 1,1-2-66,3 5 1,1-6-165,4 2 329,7 2 1,-7-3 0,7 5 0,-2 1 0,0 0-130,3-1 0,-2 5-181,6-1 307,-5 0 0,3 10 0,-2-5 1,2-2-1,2 0-67,0 1 1,0 2-146,5 3 208,5 3 1,1-9 0,6 4 0,0 1 0,0-1-88,0 3 0,6-4 99,2-2 1,5-3 117,4-5 1,3 3-1,5-5 1,2 1 130,3-4 1,2 3 25,7-3 0,5 3-6,2-3 0,8-2 0,3 2 0,2-5 165,7-3 1,-1 0-747,-29-8 1,0 0 549,31 6 0,2 0 0,-5-6 0,-2-2 0,0-1 80,2-2 1,-4-5 6,3 1-181,1-2 1,-4-2 0,6 0 0,2-2 0,-1-2 21,-2-4 1,-1-4-32,0 0-78,-1-1 1,0-1 0,-2-3 0,-3-5 0,-2-2-72,-2-1 0,0-5-164,1 0 196,-8-5 1,3 4-1,-14-5 1,-2 2 0,-4-2-156,-3-6 1,-7 7-404,-3-3 776,-3-3 1,-7 0-1,-3-8 1,-2-2 0,-2-2-509,0-1 1,-2-4-279,-2-2 573,-3-2 0,-10-6 0,0 0 0,0 0 0,0 0 123,0 0 1,6 33 0,1 0 99,-7-33 0,-6 10 0,2 2 0,-3 9-50,-2 7 0,-1-1 6,-2 7 0,0 7 67,-5 2-11,0 8 0,-10 0 1,-4 7-1,-4 3 1,-5 1-135,-1 3 0,3-2 52,-5 0 0,1 1-402,-5 4 1,12 0 0,5 0 0,9 0 425,8 0 0,17 6 1,15 1-1</inkml:trace>
  <inkml:trace contextRef="#ctx0" brushRef="#br0" timeOffset="21">32770 6656 29766,'-13'-13'-4781,"5"2"5260,-1 2 1,-45 9 0,-15 8-1</inkml:trace>
  <inkml:trace contextRef="#ctx0" brushRef="#br1" timeOffset="22">459 8505 7749,'-6'-13'173,"4"-4"-88,-7 0 0,2 0 0,-3 4 0,2 1 1,-1-1-1,1 2 0,-1 1 321,-1 1 1,3 6 0,0 0-1,0 6 722,0 6-1056,4 8 0,-3 4 0,6 9 1,0 4-1,0 3 0,0 2 1,0 2 97,0 2 1,0 5-599,0-1 340,6-3 1,-3 0 0,5-7 0,2-3 0,2-6 0,0-5 0,1-8-61,0-5 0,1-6 0,2-9 1,2-8 94,2-7 1,-5-10 0,2-5-1,-2-6-117,-3-6 0,1-4 69,0-4 71,0 8 1,-2-7 0,-3 13 0,-2 4 0,-2 8 0,1 6 41,-3 6 0,0 15 182,-2 11 0,0 12 1,0 10-1,1 2 196,3 2 0,-1 2-249,6 1 0,-1-4-138,5 0 1,0-5-1,0-1 1,1-5 54,3-6 1,3-4-123,5-5 1,-4-2-42,1-6 156,-1-12 1,3-3-1,-1-15 1,-4-4-1,0-4 182,-4-5 0,-5-2-194,-1-6 0,-6-6-85,1-2 1,-3 6 0,-2 5 0,-3 7-48,-5 8 0,-2 11 142,-2 5 0,5 8-244,-1 5 1,1 3 0,-4 2 0,4 3-508,3 5 1,0 2-175,1 2 1,1 0 394,7-1 1,-1 1 0,5 0 480,2 0 0,30 11 0,8 3 0</inkml:trace>
  <inkml:trace contextRef="#ctx0" brushRef="#br1" timeOffset="23">1199 8403 7770,'0'18'0,"0"-2"378,0 5-305,0-5 1,0 8 0,0-3 0,0 2 0,1-1 204,3 0 1,-1-7 733,6 2-844,-7 3 1,10-7 0,-5 1-1,1-5 1,1-4 452,1-2-503,1-2 0,0-8-609,-2-5 411,2-7 0,-9-6 0,2-2 0,-3-3 0,-1-4-41,0-3 0,-5 3 146,-4 0 1,-2 6 113,-2-2 0,0 9 0,1 4 0,-3 3 174,-2 1 1,3 6-325,-3 3 1,3 4-1064,1 4 708,6 3 0,2 7 1,5 3-1,0 3 1,0 1 365,0 0 0,28 23 0,7 10 0</inkml:trace>
  <inkml:trace contextRef="#ctx0" brushRef="#br1" timeOffset="24">1479 8339 7770,'-6'-7'2282,"5"-4"-1869,-5 9 1,12-3-104,3 5 1,2 0 0,2 1 0,-1 3 40,1 5 0,0 2-687,0 2 216,-1 0 0,1-1 1,0 1-1,-2 0 1,-1 1-998,-1 3 857,-7-8 1,4 8 0,-6-9-1,-1 1 499,-4-5 0,-2-7-15,-5-14 1,0-3 0,2-7 0,3-1 367,2-2 1,-4 0-400,5 5 1,0-5 0,4 2 0,1 2-345,3 4 0,3 6-20,6-1 1,0 3-24,0 1 0,4 5 0,1 1 0,0 1-726,1 3 0,4-4-690,-2-2 1,3 2 894,1-1 715,-5-1 0,10-20 0,-3-5 0</inkml:trace>
  <inkml:trace contextRef="#ctx0" brushRef="#br1" timeOffset="25">1900 7804 7770,'0'-13'172,"-2"-1"257,-2-3 925,3 3 135,-5-5-1269,6 12 0,0 7 107,0 9-163,6 8 0,-3 2 0,4 8 0,-2 3 0,0 4 436,0 3 0,-3 1-421,2 0 0,-1 1 144,1-1-467,-3 0 1,5 0 0,-4 1 0,0-4 0,3-4-2010,-3-5 1827,6-9 0,-6-5-16,7-7 262,-1-10 1,5-9 0,0-11-1,0-9 1,1-7-165,3-6 1,-3-3 135,3-1 0,-1 2-866,1 2 1033,-3 3 1,3 9-1,-9 5 1,-2 10 99,0 9 1,-6 7-147,0 8 0,-6 4 163,-7 9 1,-1 3 0,-2 7-1,-2 1 203,-2 2 0,5 4-176,-2-4 0,4 0 54,4-5-40,-2-5 0,10 4 0,-4-4 0,4 0 0,2-3-55,4-3 0,3-6-88,9 1 0,3-2-425,5 1 138,1-2 1,1-6 0,1 0 0,3 0 0,2 0-1349,2 0 0,4-7 465,3-6 0,3-1 1096,6-7 0,-17-7 0,3-11 0,0 0 0,4-5 0,-1 0 0,1 0 0</inkml:trace>
  <inkml:trace contextRef="#ctx0" brushRef="#br1" timeOffset="26">3047 7498 7804,'-5'-7'0,"-7"-3"166,-5 5 1,0-3 0,5 4 0,-1 1 581,0 1 0,-4 2-293,0 0 0,-1 6 0,2 4 0,-1 6 188,2 5 0,-4 4-573,2 5 1,0-2 0,6 5 0,2-2 49,5-3 0,3 4-184,1-3 0,0 0 1,1-7-1,3-2-277,5-1 0,6-7 68,2-3 0,5-6 0,-4 0 0,1-6-123,-1-6 0,5-8 278,-2-4 0,-3-5 85,-1-3 0,-1-5 0,-1-9 0,2-4 152,-1-2 1,-3-6-132,-5-1 0,2-3-1073,-6 4 1409,1-1 1,-5 12-1,0 6 1,0 8 1113,0 8-1141,-6 9 1,3 12 266,-5 5-422,5 11 0,-4-5 0,4 12 0,-1 0 0,1 2-151,1 2 1,-2 5 26,0 3 0,0-1-729,4 1 496,0 0 1,1 0-1,3-2 1,5-1 0,2-2 184,2-2 0,1-3-332,3-3 1,-1-4-396,5-9 542,0-2 1,5-7 0,-2-4 0,-1-4 0,-2-8-257,1-9 0,-2-5 422,2-7 0,-7 1-166,2 3 428,-3-3 0,-5 11 1,-2 1-1,-1 6 615,-4 5-504,0 7 1,-2 7 621,0 9-738,-6 2 1,5 7 0,-4 2-1,4 2 1,1-1 6,0 2 0,1-1-279,4-1 0,-2 2-156,5-6 191,1 0 0,3-8 0,1-2 0,0-2 0,1-2-92,3-1 0,-1-9 108,5-6 0,-6-3 367,2-9-273,-2-4 0,-3-9 0,0 0 0,-2-2 0,-3-1-10,-2-1 1,-2 5-5,-7 7 0,-2 4-33,-2 5 1,-4 4-1,4 9 1,-3 3-481,-2 4 1,0 1 196,0 0 1,1 7-1610,-1 6 1183,6 0 1,-5 11 674,4-3 0,-9 37 0,-3 10 0</inkml:trace>
  <inkml:trace contextRef="#ctx0" brushRef="#br1" timeOffset="27">3787 7459 8278,'7'2'963,"-3"2"1,-1-3-530,1 4 460,-2-4 0,5-1-257,-3 0 0,-1-1-497,6-4 1,-7-3-1,4-8 1,-2-2 37,1-2 1,4 3-210,0-4 78,2 0 0,2-5 0,0 2 1,0 1-1,-1 3-114,1 2 1,0 5 0,0 6 0,-1 2-272,1 2 0,0 3 184,0 4 0,1 3-843,3 6 599,-9 0 0,9 4 1,-8 0-1,2-2 1,2-1-732,0-1 0,-5-2 259,1-2 870,-1-3 0,22-46 0,4-10 0</inkml:trace>
  <inkml:trace contextRef="#ctx0" brushRef="#br1" timeOffset="28">4297 7141 6975,'0'-8'3632,"0"-3"-3519,6 4 1,1-6 568,6 1 1,-5-1 35,1 0-621,-1 0 0,3-5 1,-1-3-1,-3-2 1,-1 0 93,-3 2-152,-2 0 1,-1 1-1,-1 3 1,-3 3 0,-5 2-1,-2 4 1,-2 4 95,0 2 1,-5 9 269,-3 6-286,2 6 1,-5 12 0,4 3 0,0 3 0,3 1-38,3 0 0,7 2 1,3-1-1,3 0-293,1-7 1,7-5 94,5-6 0,8-2-203,10-6 0,-2-6 0,5-3 1,0-6-524,-1-6 0,2-2 842,4-11 0,-12-16 0,-2-10 0,2-4 0,0-1 0</inkml:trace>
  <inkml:trace contextRef="#ctx0" brushRef="#br1" timeOffset="29">791 9933 7815,'-8'-8'2778,"4"-1"-2308,3-1 0,6-1 0,5-2 0,7 0 0,7-1 0,6-1-538,3-2 1,5-6-1,5 2 1,-1-3-1228,2-2 1,-10 2-1986,0 3 3280,-6 2 0,-70 75 0,12-20 0,0 0 0</inkml:trace>
  <inkml:trace contextRef="#ctx0" brushRef="#br1" timeOffset="30">829 10175 7815,'-9'0'1369,"1"0"-1283,5 0 0,-1 0 1,8 0-1,4 0 429,4 0 0,10 0 0,5-1 1,5-3-140,3-5 1,2-2 0,1-3 0,0-3-1553,1-5 0,-1-2 0,-1-3 1176,-3-2 0,-3-32 0,-18 24 0,-1 0 0</inkml:trace>
  <inkml:trace contextRef="#ctx0" brushRef="#br1" timeOffset="31">2206 9040 7737,'0'-12'36,"-4"-7"0,-1-1 1,3 1-1,0 2 1036,2 2 1,-4 3-141,0-1 0,-1 7 0,5 6-143,0 7 0,0 10-535,0 5 1,2 3 0,1 5 0,2 4 110,2 3 0,1 1-256,0 0-71,3 0 1,-5 1-1,4-1 1,-2 0 0,2-1-1,0-3 1,0-4-181,-1-3 1,-2-6 0,1-1 0,-2-3-707,0-6 535,-5-4-270,5-7 0,-6-1 0,0-3 0,0-5 1,0-2-823,0-2 0,-5 0 809,1 0 0,-1 5 1,0 1-112,-3 1 0,1 2 707,-2 4 0,1 0 0,-28 23 0,-5 5 0</inkml:trace>
  <inkml:trace contextRef="#ctx0" brushRef="#br1" timeOffset="32">2053 9742 7737,'-13'5'0,"0"-2"0,1 6 0,3-2 1543,1 1-940,5-2 0,-1-2 1,9 1-1,8-5 484,7-8 1,7-1-905,7-13 1,1 1 0,13-4 0,3-2-70,3-3 0,9-3-70,-32 14 0,1 0 1,0 0-1,0 0-164,2 0 1,0-1 0,26-16 0,-7 2 0,-4 5-664,-7 7 340,-14 3-495,-9 12 677,-14 1 0,-10 12 0,-4 1 0,-2 2 0,-2-1-348,0 2 1,-1 3 112,-3 4 1,3 1-534,-3 4 813,-3 7 1,5-6-1,-5 11 1,0 1-1,0 4 216,-2 3 0,-6 11 0,-3 8 0,9-16 0,-1 0 0,0 1 0</inkml:trace>
  <inkml:trace contextRef="#ctx0" brushRef="#br1" timeOffset="33">2346 10201 7737,'-13'-6'0,"1"3"208,-1-5 0,0-1 633,0-3-489,6-1 1,-3-4 0,6-2 0,1 1 0,3 0 732,5 2 0,2-1-946,5 4 1,5-2-1,2 8 1,-1-1-164,1 4 1,-1 3-235,-1 1 0,-3 10 26,3 2 0,-8 10 1,-4 0-1,0 7-484,-1 5 1,-4 4 371,-4 4 0,-8 0 258,0 4 150,-1-5 1,-7 3-1,4-5 1,-1-4 0,2-4 471,1-5 1,2-14 952,4 1-1226,-3-9 1,11 1 0,1-10-1,9-5 271,5-5 1,8-1-284,-2-5 0,8 4-891,0-4 342,1 0 0,0-5 0,1 1 0,0 0 0,0 3-949,-2 1 1,-2-1 104,-2-3 1,2-2 386,3-3 94,-9 3 0,7-5 661,-11 2 0,2-6 0,2-6 0,0-6 0,-1 1 0</inkml:trace>
  <inkml:trace contextRef="#ctx0" brushRef="#br1" timeOffset="34">3060 8938 7737,'-1'-24'199,"-2"3"1,-3 3 338,-1-1-801,4 11 1,-1-4 1304,8 12 1,2 2-480,3 2 0,2 3 0,-3 7 0,2 3 97,-1 5 1,2 6-552,-2 2 1,2 4 0,0-3 0,-1 1-57,-1 4 0,-1 1-33,5 1 1,-6-5 1,3-1 0,-4-4 0,-1 1 0,2-5-285,1-6 0,-6-4-78,3-1 0,-5-7 172,-5-6 0,3-10 76,-7-7 1,-1-10-1,-5 0 1,-4-5-177,-1-8 1,5 0 167,-2-7 1,1 4-197,-1-8 302,3 8 1,0-11 0,7 10 0,1 2 0,3 1 104,2 4 0,1 9 25,0 2 1,5 2-77,4 7 0,4 0 0,4 4 0,4 2 24,3 2 0,1-1-27,1 6 1,0 0-111,-1 4 30,-5 0 1,-2 6 0,-6 2-1,-2 3 1,-3 4-159,-2 2 1,0 2 155,-5 7 0,-3-1-202,-6 1 145,1 5 0,-11 0 1,5 3-1,-1-4 1,-4-3-273,-1-2 0,3 1-39,-4-1 1,5 0-211,-1-4 1,5 1 0,2-5-767,1-1 1370,6-2 0,26-35 0,12-9 0</inkml:trace>
  <inkml:trace contextRef="#ctx0" brushRef="#br1" timeOffset="35">3698 9002 7772,'-13'0'-7,"5"0"559,-1 0 1,9 0 923,4 0-1358,3-5 0,16-3 0,-5-4 0,2-2 1,3-3 131,1-5-255,2-2 0,-2-1 0,-3-1 0,-4-1 0,-3-1 0,-3-3 0,-2 0 79,-5-1 1,-2 4 0,-4 5 0,-2 5 107,-5 4 1,-3 0-1,-4 9 1,-2 3 154,-2 0 0,3 9 0,-3 6 1,0 8-120,0 8 0,3-1 0,-1 6 0,2 1-156,5 2 0,5 3 0,-1 0 1,2-2-38,2-6 1,7-3 0,4-5 0,4-2-236,1 0 0,4-8 77,0-1 65,5-1 0,-2-10 0,7 2 0,1-4 0,2-4-256,-2-5-120,-1-8 0,0-3 0,2-5 1,0-1-1,0 1-2335,-2-1 2383,-8 7 1,5-4 395,-2 6 0,-27-11 0,-4 1 0</inkml:trace>
  <inkml:trace contextRef="#ctx0" brushRef="#br1" timeOffset="36">1313 12649 7762,'-8'-10'-17,"-1"-3"1,1-2-1,-1-2 1,2-2 177,2-1 0,0-1 1,5-4-1,0-1 0,0 1 1,0-1 710,0 1 0,0-5-475,0 0-311,0 0 0,-1 6 1,-3 3-1,-5 4 1,-4 4 228,-4 5-312,-2 2 1,-3 13 0,1 7 0,-2 11 0,-1 9 0,-1 5 0,1 5-104,2 1 1,5-3 0,9 0 0,4-1 51,2 2 0,4-9 1,3-2-1,8-6-72,7-5 1,10-10 0,5 1 0,5-5 78,2-4 0,5-2 8,-4-1 12,-1-6 0,1 5 0,-2-3 1,-4 2-1,-8 2 98,-6 0 0,-5 6 0,-6 2 0,-4 5 142,-4 4 1,-4 4 370,-4 9 1,-7-1-453,-6 5 0,-6-2 0,3 2 0,-1-4-535,0-3 1,1-2-103,-1 1 1,-2-6 233,6-3 1,0-7 0,4-3-1,1-2-501,-1-2 0,2-9-620,2-6 1386,3-12 0,12-22 0,5-9 0,0-7 0,0 1 0</inkml:trace>
  <inkml:trace contextRef="#ctx0" brushRef="#br1" timeOffset="37">1556 12215 7784,'0'-17'0,"0"0"964,0 0 0,1 10-19,3 3-614,-2 3 1,5 4 0,-3 4-1,5 7 1,2 3 425,2 1 1,-1 5-550,1-2 0,0 7-84,0 2 1,4 6-1,1-4 1,0 2-164,1 0 0,2 0-772,-4 4 1,0-4 179,-4 0 89,0-5 1,-2 2 0,-1-7 0,-3-3 0,-1-4-2293,-4-2 2155,0-8 679,-13-2 0,-21-33 0,-14-8 0</inkml:trace>
  <inkml:trace contextRef="#ctx0" brushRef="#br1" timeOffset="38">1632 12636 7784,'-13'-7'0,"2"-4"126,3 2 1,2-3 0,6-4 0,0-2 147,0-2 1,11-2-70,6-3 0,7-1 20,6 1-390,3-1 1,5 7 0,-1 2 0,-2 2-1,-1 3-571,2-1 0,-1 2 312,-1 2 424,-9-2 0,-12 15 0,-7-3 0</inkml:trace>
  <inkml:trace contextRef="#ctx0" brushRef="#br1" timeOffset="39">1951 12266 7784,'-13'0'0,"-4"0"0,0 0 0,2-1 0,6-3 396,3 2 1,9-3 0,4 5 0,7 1 479,5 3 0,2-1-715,5 6 0,1 3 0,-1 5 0,1 0-79,-3 2 0,-2-4-162,-1 7 1,-3-1 181,-5 4-184,0-5 1,-2 3-1,-2-6 1,-5-1-1,-3-2-348,-1-2 365,0-4 0,-1-4 28,-3-8 34,2-9 1,-8-8-1,5-9 1,-1-4-1,0-3-48,4-1 1,0-1-72,2 1 0,0 6-380,0 2 204,0 3 0,2 3 0,2 3 0,4 4 0,4 4-793,0 4 1,5 4 1090,0 5 0,5-2 0,-5-2 0,34 3 0,4-5 0</inkml:trace>
  <inkml:trace contextRef="#ctx0" brushRef="#br1" timeOffset="40">2576 11884 7784,'-6'-13'0,"3"0"9,-5 1 0,-1 5 0,-4 2 0,1 4 884,-1 1 0,-1 0-219,-3 0 1,3 7 317,-3 6-772,2 0 0,3 11 0,-1-2 1,0 5-1,2 3 42,2-2 1,-1 3-196,6-1 1,0 0-1,4-5 1,0 1-73,0-1 1,6 0-292,2-4 1,8-3 117,1-5-168,0-6 1,1-1 0,2-8 0,1-2-1,-1-6-501,-2-5 1,4-2 523,-5-9 1,0 2-173,-5-10 425,-4 0 0,1-4 0,-4 1 0,-2 1 0,-2 4-232,-1 1 1,0 1 625,0 4 1,-1 7 1434,-4 2-1380,4 8 1,-10 3-1,3 9 1,0 4 374,-1 6 1,7 7-427,-3-3 0,4 6-366,1-2-46,0 3 1,1 0 0,4-1 0,2-3 0,1-2-223,1-2 1,1 1 224,7-5 0,-3 2-1402,3-9 1153,3-1 1,-2-4 0,5-1-1,-2-4 1,2-5-340,1-5 0,-3-6 359,0-9 0,-5-3-11,1-5 279,-3-6 0,-1 4 1,-1-2-1,0 2 1,-4 3 198,-3 3 1,-4 9 76,-1 8 0,0 7 285,0 1 1,0 8 0,0 1 6,0 7 0,-4 6-223,-1 4 0,1-2-239,4 7 1,0-7 0,0 4-1,0-2-544,0 0 1,6 0 272,2-5 0,-1 1-242,2 0 1,-1-6 0,7-3 0,0-2-289,2-2 1,6-2 458,-2-2 0,3-9 278,2-8 0,-5-4 0,0-5 0,-2-4 0,0-4 0,5-6 0,-1 0 0</inkml:trace>
  <inkml:trace contextRef="#ctx0" brushRef="#br1" timeOffset="41">3252 11578 7855,'-6'7'2275,"4"4"-1816,-3-4 0,5 2 345,0-1-655,0-5-74,0 3 0,0-8 0,0-3 0,0-7 228,0-3 1,5-8-276,4 2 13,2-3 1,2-2 0,0 2 0,1 2 0,2 2 114,1 1 0,4 4-86,-4 6 1,1 4 0,-2 5-1,2 0-92,2 0 1,-4 7-73,1 5 0,-7 3-40,-2 6-132,1-6 1,-1 4 0,-1-6-1,-1-1-970,-3 1 0,-2-4 377,-1-1 0,-1-5-688,-4 1 1027,-2-8 520,-11-3 0,-36-34 0,20 17 0,0 0 0</inkml:trace>
  <inkml:trace contextRef="#ctx0" brushRef="#br1" timeOffset="42">2958 11221 7784,'-17'0'0,"0"0"0,-4 0 368,4 0 1,4-2 1607,5-2-2236,5 3 1,3-6-305,8 2 0,4 0 564,0-4 0,13-19 0,1 0 0</inkml:trace>
  <inkml:trace contextRef="#ctx0" brushRef="#br1" timeOffset="43">4195 10979 7757,'1'-7'-147,"2"1"1,2 0 1083,-3-2-745,0-4 1,2 4 0,0-1 0,-1-1 0,-1-1 0,-2-2 0,1-1 0,2-1 0,1-4 271,-1-1 0,-2 5-308,-1-2-46,0 3 1,-1 1 0,-3 2 0,-5 2 0,-2 6-93,-2 6 0,0 10 0,2 8 1,2 3-206,5 2 0,-1-1 0,0 1 0,2 1-189,2 2 1,2-6-328,4 2 442,2-8 0,6 2 0,-1-6 0,2-2 0,3-3 0,5-5 0,3-7-224,5-9 1,-3-7-1,3-9 1,-3-5 484,-2-3 0,-4-7 0,1-7 0,1-4 0,0 1 0</inkml:trace>
  <inkml:trace contextRef="#ctx0" brushRef="#br1" timeOffset="44">4565 10660 7795,'0'13'0,"0"-5"0,0 1 0,0-1 151,0 5 0,-2 4 0,0 0 0,-4-2 224,-1 0 0,4-3 55,-1 1-72,-3 0 0,4 0-49,-6-1-95,7-5 1,-4-8-208,6-12 1,4-1-1,2-7 1,-1-2-104,1-1 1,4-3 81,-1-3 1,2 4-60,2-4 1,-1 3-1,1 3 1,0 2 66,0 5 1,-1 3 50,1 2 1,0 4-42,0 4 1,-1 4-1,1 6 1,0 5-146,0 5 0,-1 5-265,1-4 0,0 4-45,0-4 1,-1 0 0,1-4 0,0-2-1167,0-2 1617,-1-3 0,12-57 0,3-13 0</inkml:trace>
  <inkml:trace contextRef="#ctx0" brushRef="#br1" timeOffset="45">4986 10405 6049,'7'0'3834,"0"-6"-3596,-3-2 1,-1-4-215,5 0 0,-3-3 0,2 0 0,-2-4 101,-2 0 1,-1-1-27,-2-2-109,0-2 1,0 10 0,0-3 0,-2 4 69,-2 5 1,-3 2 0,-6 6 0,2 2 1,1 3-1,1 8 0,-1 6 1,1 2-191,0 0 1,3 0 134,6 5-117,0-1 1,0-1-1,2-1 1,2-3-1,6-2-243,6-2 0,-1-3 0,6-5 0,2-4-129,1-2 1,2-4 290,-1-2 1,5-9 108,0-8 1,-1-4-1,-5-5 1,-1-4 144,-2-3 0,-5-1-14,1 0 1,-4-1-180,-5 1 447,-2 5 0,-6 4 0,0 7 273,0 5 0,-6 9-206,-2 4 1,-4 14-233,0 7 1,3 5 0,2 4 0,0-1-144,0 1 0,4-2-58,-1-3 0,2 3-93,2-3 0,6-2 1,3-4-329,2-5 0,7-4 34,4-6 0,2-6 191,1-2 1,1-11-1,-1-5 1,1-5 103,-1-4 1,-1-1 38,-2-4 1,-4-5 64,-5 1 72,-1-6 0,0 8 1,-4-1-1,-3 7 0,-4 8 110,-1 8 0,-6 9-117,-2 5 0,-4 4 494,0 4-398,-7 4 0,5 9 0,-4 1 0,1 2 1,0 2-41,1 3 1,2 0-208,1 1 1,0-5-16,1 0 0,3-5 0,2 1 0,1-3-272,4-1 0,2-5 136,4 1 0,7-7 221,6 3 0,6-11 0,-2-5 1,3-6-11,2-3 1,-2 4 27,-3-1 1,-3 4 8,-5 5 0,4-2 0,0 6 47,-1 1 0,-2 3 645,-1 4 1,-5 9 49,1 8-224,-1 3 0,1 6 1,-1 3-1,2 2 1,1 6 490,2 3 0,0 3-779,0 4 0,-1-2-175,1-2 0,0 1 1,0-7-1,-2-4-424,-2-6 1,0-9 286,-4-5 0,-1-7-85,-4-2 93,0-5 1,0 1 0,-1-7-1,-4-2 31,-3-2 1,-4-2 4,0-4 1,-1 1-23,0-1 1,-4-4 0,-1-2 0,-1 1-206,1 0 0,1-5-122,4 2 0,-4-3-4,0-2 54,0 1 1,10-5 0,3 0 0,2 2 0,2-1-372,0 0 0,6 2 735,3-3 0,8 9 0,12-4 0,7-3 0,5 1 0,0-1 0</inkml:trace>
  <inkml:trace contextRef="#ctx0" brushRef="#br1" timeOffset="46">5967 9678 7795,'-5'-13'0,"2"5"65,-6-1 0,1 6 0,-5-1 514,0 3 1,5 1-26,-1 0 1,5 5 12,-4 4-392,5 8 1,-3-1 0,6 5 0,0 0 0,0 0 20,0 1 0,6-5-67,2 4 0,4-7 0,0 0 0,1-5-114,0-4 0,0 4-683,-1-5 0,5-1 409,0-7 0,0-5 1,-4-8-1,0-4 31,0-3 1,-1-3 191,1-3 1,-4-2 32,-1-7 57,-5 1 0,7 0 1,-6 1-1,-1 3 1,-2 6 514,-1 5 0,0 9 182,0 5 0,0 8 240,0 1-745,0 5 0,2 18 0,1 4 0,2 4 0,4 6 207,5 4 1,-1 3-240,4 3 1,-2 8-1145,2 0 1017,-2 6 1,-1 3-1,-6 0 1,1 0 0,-1-2-222,1-3 0,-6-8-346,1-8 1,-3-15 64,-1-7 450,0-5 0,-5-5 0,-4-2-491,-2-5 1,-6-2-288,0-2 1,-2-5-546,2 1 533,-3 0 790,-5 4 0,-10 7 0,-7 3 1,-2 0-1,-1 1 0</inkml:trace>
  <inkml:trace contextRef="#ctx0" brushRef="#br1" timeOffset="47">1747 13733 7776,'-7'-2'119,"1"0"1,2-4-1,-2-1-31,-1-3 0,4-1 0,-1-2 0,1-1 0,0-2 0,-2-2 287,-2-2 0,4-1 66,-1-5 0,-2 5 1,0 1-1,-1 2-304,-3 2-197,5 2 0,-7 7-157,4 2 1,2 5 44,2 5 57,2 2 0,2 6 0,0-1 0,0 1 0,0 0 0,0 0 0,2-1-281,2 1 1,-1-2-58,5-2 296,-5 2 1,4-8 0,-2 6 160,3 0 47,-2-3 0,1 0 798,-3-6-868,-3 0 0,7-2 55,-4-2-237,-3 3 1,5-11-749,-6 4 339,0 2 128,6-5 417,-5 9 1,5-9 528,-6 3 0,0 1-82,0-2 3,0 6 1,0-8 741,0 2-423,0 4-368,0-1 1,0 5-149,0-4-111,0 4 100,0-5-184,0 6 1,1 0-132,3 0 0,-1 0-275,6 0-28,-1 0 339,5 0 0,0-1 1,-1-3-1,0-5 1,-2-2 20,-2-2 1,-1 0 3,2 1 0,-4-3 113,-5-2 0,0 3 0,0-3 0,-1 4 276,-3 5 1,-3-2-89,-6 6 0,-1 0 39,-3 4 0,-2 7 0,-3 5 0,2 8 138,1 4 0,-2 2-165,4-1 1,0 6 48,4 3-218,6-2 0,2 3 0,5-4 0,1 0 0,3 2-144,5 0 0,8-9 15,4 1 1,3-8 21,2 0 1,5-8-1,3-5 1,1-3-262,-1-1 0,3-11-804,-3-6 838,3-6 0,0-9 1,-2-5-1,-4-6 0,-2-2-393,-5-3 0,-6-7 416,3-5 1,-11-6-1698,-1-2 1972,-7 31 0,-1 0 1,-3-34-1,1 33 1,-2 0-1,-1 0 1,0 2-1,-8-29 412,-1 14 1,1 12-166,-1 18 1,0 4 203,0 9 1,1 3 0,-1 10 0,0 3 648,0 4 1,5 7-623,-1 7 1,7 1-364,-3 7 0,4 4 0,1 6 0,0 3-24,0 5 1,6 1-288,2 6 1,3-5 311,2 1 1,6 2 0,2-2 0,3-3-373,1-3 1,2-11 7,3-8 0,-2-5-904,6-4 0,-1-8 0,2-11 1,-2-11-117,-2-12 1,5-9 888,-2-8 0,-5-8 348,-3-5 0,-2-5 0,-7-8 0,-1 0 0,-2 1 0,-7 0-103,-3 4 0,-3 5 103,-1 11 140,-5 7 1,2 13 0,-7 6 0,-3 8 0,-2 8 1140,-1 5 1,-4 5-94,-1 8-858,3-3 0,-1 10 0,5-3 0,-2 5 0,-1 3 213,2 5 0,1-1-435,1 1 0,6-4 27,3 4 1,-2-4 0,2 2 0,1-1-71,1-2 1,8-8-384,3-4 0,2-3 7,2-1 0,4-6 0,1-4 0,1-6-295,-1-6 1,3-3 215,-4-5 217,6-9 0,-9-4 0,3-6 0,-3-4 0,-1-1-84,0-3 0,-5 6 279,1-1 0,-6 8 356,1 10 0,-3 5 192,-1 12 1,0 11-333,0 14 0,0 5-44,0 4 1,0-3 0,2 2 0,0-2 60,3-1 0,3-5-462,-4 0 184,6-5 0,-7 1 1,6-9-1,1-3-474,1-4 0,2-8-279,-1-6 627,1-5 0,-1-9 0,-3-4 0,0-6 0,-1-4-79,0 0 1,-3-5 40,-5 0 0,0-4 92,0-1 0,0 7 0,0 6 0,0 8 181,0 7 0,-4 9-135,0 6 116,-1 5 0,1 3 0,0 10 0,0 5 0,-1 7-80,1 2 0,0 1-1,4 1 1,0-1-69,0 1 1,6-2-1,2-1 1,3-4-101,2 0 0,0-2 187,0-4 1,1-1 0,1 1 0,2-2 55,-1-2 1,-2 1 99,-1-6 1,0 5 215,-1-5 0,0 6 221,-4-2 0,-2 4-137,-6 0 0,-1 1-408,-4 0 1,-2 0-1,-6-1 1,1 0-240,-1-4 0,4 2-167,1-6 1,-1 1-217,-3-5 1,-2-2 0,-2-4 0,-1-6 568,1-8 0,10-33 0,4-15 0,0 20 0,0-1 0,0 1 0</inkml:trace>
  <inkml:trace contextRef="#ctx0" brushRef="#br1" timeOffset="48">2971 12560 9012,'8'12'1359,"1"1"1,-2 6-924,2 2 1,2 9 83,-3 4-457,4 3 0,0 2 0,1 4 1,0 1-1,0-2-548,-1-4 0,0-9 116,-4-4-125,4-5 0,-5-9 0,5-2 0,1-6 0,-1-8-357,-4-7 1,3-8 0,-2-10 0,1-5 850,-2-6 0,2 0 0,-5-6 0,0 0 0,-1-4 0,-2 11 0,5 1 0,-4 12 0,1 4 910,-1 3-658,-2 9 1,-1 15 0,0 10 0,2 5 450,2 3 0,-1 2-272,5 2 1,-3-1 659,3 1-866,1-6 1,2 7 0,-1-5 0,-2 0 0,1-2-239,-2-5 1,4 1-1279,-2 1 920,-4-9 1,5 5 0,-4-10 0,1 0-1138,3-5 0,-4-9 1072,-2-10 1,-3-5 435,-1-4 0,-7-10 0,-6-12 0,-1-2 0,0-6 0,0 0 0,0 0 0</inkml:trace>
  <inkml:trace contextRef="#ctx0" brushRef="#br1" timeOffset="49">3303 12305 7776,'-19'-13'0,"-1"0"376,-5 0 0,4 6 177,-1 3 1,7 3 0,-2 1 0,2 0 208,3 0-888,-1 0 1,4 0-803,1 0 1,5 5 544,-1 4 0,2 2-1148,2 2 798,0 0 733,6 5 0,-14 21 0,-5 10 0,2 6 0,-1 0 0</inkml:trace>
  <inkml:trace contextRef="#ctx0" brushRef="#br1" timeOffset="50">3009 12700 7776,'-8'0'846,"-1"0"199,1 0 1,-1 0-2,1 0-1049,5 0 0,7-6 53,9-2 0,10-5-1406,2-4 854,6-3 1,7-5-1,2-2 1,1-2 0,2-2 503,-2-1 0,7-5 0,6-6 0,-15 12 0,-1-1 0,1 0 0</inkml:trace>
  <inkml:trace contextRef="#ctx0" brushRef="#br1" timeOffset="51">3685 12254 7776,'-13'0'332,"5"4"41,-1 0 0,2 6-124,-1-1 332,-4 2 0,5 7 1,-5 4-1,-1 2 1,1 3 1392,4 2-1803,-3 4 1,9 1 0,-2-1-1,3-2 1,1-3 200,0-1 1,7-7-76,5-3 0,3-9 359,6-3-525,0-4 0,5-8 1,0-6-1,3-7 1,1-5-1687,-2-5 0,-1-3-168,-2-5-2669,1 0 4392,-1-6 0,-22-18 0,-4 26 0,-1-1 0</inkml:trace>
  <inkml:trace contextRef="#ctx0" brushRef="#br1" timeOffset="52">1670 14855 7782,'-1'-9'137,"-2"1"457,-1-2-375,-6-1 0,9 2 0,-4 1 367,4-2-430,1 4 18,0 0-85,0 6 0,0 2 0,0 2 0,1 5 0,4 3 1,2 5-1,1 5 106,1 2 0,-1 7 0,5 3 0,0 3-131,-1 1 1,5 2-1,2 1 1,1 1-81,2-1 0,2-2 64,2-5-24,-1-3 1,2-3-1,2-4 1,0-8 0,0-9 17,-2-6-71,-8-1 1,4-7-1,-6-6 1,-1-5-1,-2-3-121,-1-1 0,-5-3 1,-1-5-1,-1 2-27,-3 1 1,-2-3 87,-1 0 1,-1-5-218,-3 1 282,-4-3 0,-6-1 0,-1-2 0,-4 1 0,1-1 307,-1 3 0,1 3-152,1 0 0,3 9-94,-3 8 0,7 2 0,1 3 58,-1-1-62,5 6 1,-1 3 26,6 8-267,0-3 1,0 6 0,0-2 0,2 3 0,0 3-1420,3 2 1626,5-6 0,8 27 0,9 2 0</inkml:trace>
  <inkml:trace contextRef="#ctx0" brushRef="#br1" timeOffset="53">1925 14689 7782,'-8'0'32,"1"-1"59,1-4 1,-2 3 100,3-7 1,7 2 0,6-3 0,4 2-100,0-2 0,3-2-449,2 0 0,-2 0 1,5 2 355,-2 2 0,5-6 0,-3-6 0</inkml:trace>
  <inkml:trace contextRef="#ctx0" brushRef="#br1" timeOffset="54">1517 14855 7782,'-12'0'219,"3"0"0,2-1 507,1-4 1,4 2-40,6-5-886,3 5 1,6-4 0,-1 4 0,3-1 0,0 0 198,2-2 0,23-1 0,1-6 0</inkml:trace>
  <inkml:trace contextRef="#ctx0" brushRef="#br1" timeOffset="55">2741 14638 7826,'0'-7'3804,"0"1"-3615,0 1 0,2 2 1,2-4-1,5 0-11,2 0 0,2 2 1,-1-3-1,3-2-373,2-1 0,-2-2-1638,6 0 1558,-5 0 1,7 1-1,-5 0 1,1 2-2213,-1 2 2487,-7 5 0,-28 20 0,-11 11 0</inkml:trace>
  <inkml:trace contextRef="#ctx0" brushRef="#br1" timeOffset="56">2780 14855 7832,'-9'0'0,"1"0"1029,-1 0-762,2 6 0,3-5 1,8 3-171,5-2 1,3-8 0,5-2-1,3-4-613,0-1 1,4 1-1,-3-2 1,3-2 515,2-1 0,-6-34 0,-2-4 0</inkml:trace>
  <inkml:trace contextRef="#ctx0" brushRef="#br1" timeOffset="57">3749 13401 7791,'-6'-12'220,"-1"0"1,-4 2-1,1 3 538,1 2 0,6 2 1,-1 8-1,4 7-201,4 3 1,4 9-444,4 2 0,2 1 1,2 7-1,2 1-113,2 2 0,-3 1 0,3 1 0,0-1-246,0 0 1,-3 0-569,4 1 633,-5-7 0,1-2 0,-7-9 0,-3-4 0,0-3-159,0-1 0,-6-7 0,-1-6 295,-7-7 0,-4-6 0,-2-3 0,0-2 195,1-2 1,-5-3-101,0-6-69,-6-4 0,7-5 0,-4 0 0,1-2 1,-1-3-46,-3-3 62,10-4 1,-2-1 0,11 1 0,1 4-1,1 3 60,2 4 81,6 12 0,5 3 1,8 12-1,1 4 1,2 3 242,2 4 0,-2 2-413,-1 4 0,-4 2 152,4 6-141,-11 5 0,7 2 0,-10 5 0,0 1 0,-3 1-128,-2 2 0,-8-2 111,-2 3 1,-1-3-1,-2-1 1,-3-2-39,-1-3 1,0 2 44,-2-6 0,3 0-438,-3-5 0,3-3 0,1-2-227,0-1 1,2-4 693,2-6 0,15-48 0,8-18 0</inkml:trace>
  <inkml:trace contextRef="#ctx0" brushRef="#br1" timeOffset="58">4017 13006 7826,'-2'-13'92,"-1"1"0,-1-1-79,1 0 0,2 5 0,2 0-218,3 3 0,4 1 1143,4 4-789,1 0 0,0 5 1,0 4-1,-2 3 1,-1 5-1,-2 5 1,1 2-135,-2 1 1,-1 5 0,-6 0 0,0-2 42,0-1 1,0-1 0,0-2 0,0-2-111,0 0 1,-2-8 750,-2-2-147,2 1 0,-5-11 124,3 2-620,3-3 1,-4-6-1,10-4 1,3-2-1,4-2-350,0 0 1,5 1-1,2-1 1,-1 0-861,1 0 0,2 2-595,-4 2 1334,6-2 1,-5 5 414,3-2 0,15-9 0,-2 3 0</inkml:trace>
  <inkml:trace contextRef="#ctx0" brushRef="#br1" timeOffset="59">4552 12853 7826,'-13'-11'213,"1"2"0,-1-1 663,0 6 348,0-6-658,6 9 1,2-4-151,5 10-375,0 2 1,5 11-1,4 3 1,2 4 0,2 0-1,1 2 1,2 1 9,1 2 0,0 5 0,-5-2 1,3 1-25,2 0 0,-3-6-26,3 2 58,-3-3 1,-1-3 0,-2-3-1,-1-4 1,-2-4 288,2-4-432,-4-4 0,5-5 0,-2 0 0,2-1 0,2-5-195,0-7 0,1-1 0,1-6 1,2 1-786,-1-1 1,0 3-467,1-4 1183,-3 5 0,4-7 0,-5 8 347,0 3 0,-6 5 0,-2 7 0</inkml:trace>
  <inkml:trace contextRef="#ctx0" brushRef="#br1" timeOffset="60">3889 14332 7805,'-30'6'0,"2"2"0,2 4 95,4 0 70,12 1 0,4-7 167,15-6 1,8-6 0,5-7 0,7-1 335,5-3 1,5-4-221,8-9-424,0-8 1,-16 18-1,0-1 1,0-2 0,-1-1-1,4 0 1,0-1-1,5-3 1,2-1 0,4-4-1,2-1 1,4-3-1,2-1-8,3-1 0,0 0 0,2 0 0,-1 0 0,0 1 0,1 0 0,-1 0 0,1-1-267,-1 1 1,0 0-1,-5 5 1,-2 1-1,-3 2 1,-2 0 0,-4 4-1,-2 0-125,-4 2 0,-1 1 1,20-15-5,-7 8 46,-12 9 0,-11 7 0,-9 6-836,-6 3 1031,-6 1 0,2 4 0,-10 0 1,-3 1-1,-5 3 139,-4 5 0,3 2 0,-33 30 0,-1 7 0</inkml:trace>
  <inkml:trace contextRef="#ctx0" brushRef="#br1" timeOffset="61">4527 14982 7785,'-12'-12'-40,"4"-1"0,-9 0 1,1-1-1,1-2 0,-1-2-294,5-2 606,-2 5 1,7-8 0,-2 5 0,4-1 0,2 1 0,2 1 0,2 0 866,2 0 0,4 0-948,9 4-84,3 6 1,6 1 0,-1 6-1,1 3 1,-1 5 0,1 9-1,-2 8-101,-3 4 1,2 4 0,-6 7-1,-3 4-283,-4 7 1,-5 0 0,-5 4 0,0-1 32,0 1 0,-5-6 1,-4 4-1,-2-5 352,-2-8 1,0-8 0,1-10-1,0-5 220,4-3 0,2-9-96,6-5 0,6-5-131,2-8-160,9-5 1,2 2 0,3-5 0,0-1 0,0 1 0,2 0 0,2 0-840,-1 1 0,-3-3 495,-1 6 1,0-5-493,5 0 540,-7-2 355,6-1 0,-10-10 0,1-7 0,4-2 0,-1-1 0</inkml:trace>
  <inkml:trace contextRef="#ctx0" brushRef="#br1" timeOffset="62">5151 14485 7807,'-8'-11'0,"-1"2"0,1-2 310,-5 2 501,0 4 1,1-1 194,-1 6 0,6 7-440,3 6-452,2 0 0,2 11 0,2-2 1,0 7-1,4 3 418,1 1-498,2 4 0,3-5 0,1 7 0,0-3 0,1 0 0,2-3 0,2-2-148,2-3 0,1-7-58,5-4 1,-1-4 0,2-4 0,1-5-269,2-3 1,0-6-21,-5-4 1,0-8 0,-3-6 0,-2-4-725,-2-2 0,-1-7 1184,-4 2 0,-11-25 0,-4-8 0</inkml:trace>
  <inkml:trace contextRef="#ctx0" brushRef="#br1" timeOffset="63">5088 14472 7807,'-12'-12'-324,"4"-1"207,2 0 1,12 0 106,2 1 1,11-3-1,5 0 1,4-2-63,0 1 0,1 2-78,1 1 1,-2 2 0,5 1 149,-2 2 0,10 16 0,-2 1 0</inkml:trace>
  <inkml:trace contextRef="#ctx0" brushRef="#br1" timeOffset="64">5202 14702 7807,'-19'0'0,"2"0"58,8 6-255,3-5 391,6 5 0,6-6 0,4-2 0,6-1 0,6-4 0,5-3 0,4-4-276,2 0 1,-3-6 0,4-1 0,1-3-644,2-2 0,-4 1 1,-2-2 724,0-3 0,-9-6 0,0-6 0,4-5 0,0-1 0</inkml:trace>
  <inkml:trace contextRef="#ctx0" brushRef="#br1" timeOffset="65">5700 14090 7807,'-13'-13'551,"0"0"163,0 6 0,2 3-422,3 8 0,2 3 0,6 8 0,0 2 211,0 4 1,1 7-397,4 2 0,-3 7 0,7 0 1,1 5-26,1 3 1,-2-2-18,-1 4 1,1-5 157,3 5-410,-4-12 1,-1 6 0,-5-11-1,3-3 1,-1-4-855,2-6 861,-5-9 0,5-4 0,-6-8 1,0-6-522,0-5 1,0-11 383,0-8 0,0-4 172,0-5 1,-5-2 0,0-6-1,-1-1 77,0-4 0,1 3 33,1-7 0,-2 5-668,-3-5 986,4 12 0,0 0 0,1 15 0,1 8 0,2 7 725,1 3 0,1 8-577,4 3 0,2 8 162,5 5-408,7 8 0,-1-2 1,5 7-1,-2 2 1,0 3-31,-1 2 1,4 7-77,-2-2 1,0-2 7,0 2 1,2-4 0,-5 3 0,3-1-809,-1 1 0,-4-5 412,4 2 0,-5-9-168,1-4 1,-3-3 0,-1-2-557,-1-4 0,-3-2-50,-1-6 301,-5 0 782,3-6 0,-12-1 0,-52-23 0,20 13 0,0 0 0</inkml:trace>
  <inkml:trace contextRef="#ctx0" brushRef="#br1" timeOffset="66">5814 14447 7807,'-12'0'2022,"0"-2"-1568,4-2 1,2 1-1318,6-5 875,0 5 1,2-8-1,3 2 1,8-4-1,8-4 248,8-4 1,5-7-636,8-2 1,-2 0 0,2 3-1,-2 1 375,-2 0 0,0-19 0,1 4 0</inkml:trace>
  <inkml:trace contextRef="#ctx0" brushRef="#br0" timeOffset="67">3609 10112 25236,'-8'-2'-2750,"4"-2"1,4-3 2629,4 0 0,4-3 1,4 4-1,2-1 1819,3-3-1521,3-1 0,11-6 0,3-2 0,5-2 0,5-4 427,7-4-559,0-6 1,11 2 0,-32 14 0,1-1 0,1-1 0,1 1 0,2-2 0,-1 0 101,2-1 0,-1 0-146,-1 0 0,-1 0 0,1 0 0,0 0 0,-3 1 0,-1 0 0,28-20 0,-29 20 0,0 0 0,28-22 1,-1 1 160,-2 7 0,-7-3 0,-5 7 1,-3-1-38,-5 3 0,-9 9-522,-8 4 199,-3 9 1,-8-2-1017,-6 5 1181,-11 1 0,-6 10 0,-9 2 0,-4 5 0,-4 3 64,-4 1 0,-7 6 1,-8 5-1,-7-1 0,-1 1 1</inkml:trace>
  <inkml:trace contextRef="#ctx0" brushRef="#br0" timeOffset="68">3813 9984 19184,'-17'0'0,"0"0"0,1 1 258,2 4 1,1-2-744,0 5 0,2-4 0,1 5-316,2 1 695,-1 1 1,3-2-1,6-2-451,7-2 0,5 0 418,1-5 220,11-6 1,-2-3 0,14-6-1,3-4 1,7-2 191,3-6-273,8-4 0,-2-4 0,-24 16 0,1-1 1,1-1-1,0-2 0,2-1 0,1-1 0,2-2 1,1-1-1,0-1 0,1 0-67,0 0 1,-1-1-1,0 0 1,-1 0 82,-2 2 1,0 0 0,-2 2 0,0 1 0,-4 3 0,-2 0 0,23-16 128,-7 10 0,-16 2 346,-6 9 1,-7 4-231,-2 5-692,-6 5 273,-1-3 1,-12 6 89,-3 0 0,-3 2 115,-5 2-100,3 3 0,-13 6 1,4 0-1,0-1 1,-1 1-18,0 0 1,0 4 102,3 0 1,2 0-96,7-4-109,-1-1 1,17-4 0,5-3-1</inkml:trace>
  <inkml:trace contextRef="#ctx0" brushRef="#br0" timeOffset="69">4858 9334 19184,'-6'-13'-4755,"-2"2"4009,-3 2 1,2-1 429,1 6 0,3 1 1,-3 7 614,-2 5 0,4 2-279,2 2 0,-2-5 0,2 1 16,1 1 0,25-10 0,6-2 1</inkml:trace>
  <inkml:trace contextRef="#ctx0" brushRef="#br0" timeOffset="70">2168 15837 16753,'-7'0'350,"1"0"-436,6 0-154,0 0-14,6 0 1,12 11 0,9 3-1</inkml:trace>
  <inkml:trace contextRef="#ctx0" brushRef="#br0" timeOffset="71">2257 15837 19396,'-13'-13'-1790,"5"0"0,1 0 0,0 2 674,-1 3 1,6 3 0,-3 10 3453,4 3-2554,1 9 1,23-8 0,5 2 0</inkml:trace>
  <inkml:trace contextRef="#ctx0" brushRef="#br1" timeOffset="72">20695 9499 7671,'0'-12'0,"0"-1"0,-2 4 229,-2 1 1,1 5 0,-5 0 0,-1 8 0,1 7 35,-1 8 1,7 6-1,-4 3 1,2 5-218,-1 3 0,-3 2 1,4-1-1,1-1-125,1-3 0,2-2-21,0-2 85,0-3 1,6-2 0,1-8 0,2-4 0,-1-4 0,2-5-32,1-3 0,2-6 0,0-4 0,0-4 43,-1-4 1,1-2 0,0-7 0,0 1-3,-1-1 1,0 1-1,-2 0 1,-3 4 53,-2 4 1,4 3-1,-3 1 197,1 1-161,-5 4-82,10 8 1,-9 8 0,5 6 0,2 1 0,3 2-114,4-1 39,-3-2 1,6-1 0,-5 0 0,2-2-1,0-3-27,2-3 1,-5-4 97,3-1 1,-3-1 0,-1-4 0,0-5 271,-1-5 1,-5-1-84,-2-5 0,-4-4-147,-1-5 61,0 0 0,-1 5 0,-2-1 0,-3 2 0,-1 3 174,-3 4 1,-1 4-224,-2 4-435,6 4 1,0 0-1,4 3-998,-1 3 1,1 3 348,7 5 507,3 2 521,12-4 0,46 17 0,-24-10 0,0-1 0</inkml:trace>
  <inkml:trace contextRef="#ctx0" brushRef="#br1" timeOffset="73">21409 9640 7671,'0'13'192,"-1"1"27,-4 3 1,4-2-76,-3 7 0,2-5 1,2 2-1,0 0 277,0-4 0,0 1-205,0 1 1,4-7 0,2 3 0,1-3-236,3-3 1,1-2 140,2-5 0,0 0-157,0 0 0,-1-7 0,1-4 0,-1-6-359,-4-3 1,2-3 224,-6-6 1,0 2 206,-4-3 1,-1 3 0,-3 2-1,-5 0 1,-2 4 0,-2 4 257,0 3 0,-1 6-486,-3-1 0,3 6-53,-3-1 1,3 8-15,1 5 1,2 6-1,2 4 1,4 1-754,-1 2 0,5 2 1010,-4 2 0,27 11 0,6 2 0</inkml:trace>
  <inkml:trace contextRef="#ctx0" brushRef="#br1" timeOffset="74">21740 9525 7684,'0'-7'106,"6"1"0,-3 6 332,5 0 0,-3 6-178,3 2 1,-1 4-1,3 2 1,-1 3 9,1 4 1,-3 3-448,1 2 217,-5-1 1,7 1 0,-6-1 0,-1 1 0,-2-2 0,-1-3 213,0-4-721,0-3 495,0-7 1,-1-2 0,-2-11-1,-1-5 1,1-6 0,2-3-1,1-3 208,0-1 1,1-1-99,3-1-404,-2 1 0,9-1 0,-2 1 0,2 0 0,2 4-244,-1 4 0,5 3 0,2 1 0,1-1-160,2-3 0,-2 7 670,1-3 0,12 3 0,7-2 0</inkml:trace>
  <inkml:trace contextRef="#ctx0" brushRef="#br1" timeOffset="75">22289 9232 7685,'0'-13'2401,"0"6"-1928,0 1 1,0 8 9,0 2 1,0 4-291,0 9 1,0 5-1,-2 7 1,0 5 44,-3 3 1,0 1-126,0 1 1,4-1-169,-3 0-36,2 1 1,2-3-1,0 0 1,0-5-1,0-4-1644,0-7 1489,6-5 1,1-8 0,6-4 0,0-7-251,-1-9 0,5-5 245,0-8 0,2-6-61,-2-7 164,-3 1 0,9-6 0,-6 7 0,-2 3 0,-1 3 101,-1 0 1,-4 11 399,-1 3-198,-5 3-90,3 13 1,-8 1 0,-2 10 0,-5 5 0,-3 6 460,-5 3 0,2 2-226,-2-1 1,3 1 139,2-1-298,-1-5 0,1 3 0,3-5 0,1 1 0,3-1-1,2-2 1,2-2-55,1-1 1,5-2-104,4-2-78,8 2 0,-2-10 0,7 4 0,0-4 0,2-1-962,2 0 0,5-1-879,3-4 1935,3 4 0,15-25 0,8-10 0,-17 12 0,1 0 0,-1 1 0</inkml:trace>
  <inkml:trace contextRef="#ctx0" brushRef="#br1" timeOffset="76">23296 9653 7729,'-13'0'0,"5"0"0,1 1 0,0 2 0,0 1 390,4 0 0,-3-5 1,7-3-1,4-6 1,3-4-104,4-3 0,6-8-73,3 0-257,-2-1 0,3-9 0,-5 4 0,-1 0 0,-2-1-362,-1 4 478,-6 7 0,-1-2 0,-8 8 0,-3 5 1,-7 10 168,-3 11 0,-7 9 0,4 10 0,0 4-23,-1 2 1,4 3-336,6-1 3,3 0 0,2 1 1,0-3-1,2-2 1,5-4-1,6-4 1,4-5-726,4-4 1,2-9 417,7-3 1,5-5-1,2-6 1,2-7-224,3-7 1,-7-9 642,8-5 0,-10-3 0,1-1 0,-3-1 0,-1 2 0,-2 3 0,-3 5 0,-7 9 0,-5 7 0,-7 6-41,-2 18 1,-7 3-1,-7 12 1,-1-1 0,-2 1 66,1 0 1,2-5 370,1 0 1,2-1 863,2 1-656,-2-2 0,5-7 472,-2 1-905,2-6 0,8-7 143,2-8-261,3-4 0,10-6 0,1-5 0,2-4 0,3-2-307,1 0 1,1-2 78,1 1 0,-1 5 68,1 3 170,-6 7 1,2-2-1,-5 8 1,-1 5-1,-2 3-28,-1 1 1,-2 5-35,-2 4 0,1 8 92,-6 4-206,0-2 0,0 5 0,1-3 0,-3 2 0,0-1-650,-2 0 1,4-7 164,0 2 1,2-3-652,-2-1 905,3-6 343,6-1 0,6-18 0,0-2 0</inkml:trace>
  <inkml:trace contextRef="#ctx0" brushRef="#br1" timeOffset="77">24227 9512 7753,'0'-13'0,"0"5"84,0-1 0,1 1 0,2-5 0,1 0 462,-1 1 0,-1-1-286,-2 0 1,0 0 0,0 1 0,0-1-143,0 0-22,0 0 0,0 1 1,-2 0 381,-2 4-355,-3 2 1,-6 12 0,0 4 0,2 5 94,3 7 0,-4 2-263,4 1 0,2 2-47,2 3 1,2-3-1,2 1 1,0-4-139,0-2 1,6-3-52,3 3 0,3-4 113,5-5 1,3-5 0,6-1-1,-1-1-110,1-3 0,3-12 105,1-3 1,4-11-57,-4-3 0,0-5 0,-5-7 0,1 0 265,-1-1 0,-5 5 60,-3 0 1,-7 8 361,-2 0 0,-6 8-30,-2 9 1,-2 5 134,-6 8 0,-1 5-274,-3 8 0,0 2 1,2 7-1,2-1 25,-2 1 1,4-1-398,2 1 1,3-1 26,1 1 1,0 0-1,0-2 1,1-3-93,3-4 0,9-3 9,8-1 0,3-6-19,2-3 0,4-2 1,1-5-1,1-4-190,4-6 1,2-10 117,5-2 1,-5-2 17,0-7 0,-1-5 1,-7-3-1,-2 1-49,-1 1 0,-9 8 321,-5 2 1,-6 9 34,-7 4 1,-3 8 0,-4 5 0,-7 2 334,-4 2 0,-4 6-185,-3 3 1,-1 2-156,1 2 1,-1 4 0,2 0 0,3 0-89,4 1 1,-1-2 77,1 5 0,1-5-394,8 1 1,-2 1-1,5 0-218,3 2 1,2-10 247,4-1 1,7-7 130,6-2 1,2 0 0,-2-1 0,2-3 151,1-5 1,3-2 83,-6-2 1,0 5 75,-4-1 0,-1 2 0,0-3 0,-2 3 1038,-2 1-527,-5 2 1,3 6-340,-6 2 1,0 9-1,0 8 1,0 4 101,0 5 1,0 8-266,0 9 0,-2 4-45,-2 4 0,1 5 0,-4 7 0,0-1-198,0-4 1,0-1 17,-2-10 1,-1 2-76,6-11 0,-4-5 0,2-9 0,0-5-172,1-6 182,0-8 0,4-4-289,-3-5 238,2-5 1,-3-8 0,5-8 0,0-5 0,0-5-1175,0-7 1,5-3 722,4-10 1,4 1-1271,4-9 1894,2-1 0,7-1 0,2-3 0,-11 30 0,0-1 0,3-2 0,0 0 0</inkml:trace>
  <inkml:trace contextRef="#ctx0" brushRef="#br1" timeOffset="78">25196 9448 7753,'0'-7'1299,"0"2"1,0 15-843,0 2 0,-4 5-80,-1 0 1,1-1-223,4 5 1,0-4 0,0 5 0,0 0 93,0 2 0,6-2-39,2-1 1,4-6 104,0 2-545,1-8 0,1-3 0,3-6 1,5-3-1,2-4-443,1-6 1,1-14 477,-1-3 0,-3-4 76,-1 0 151,-6-3 0,4 6 1,-8-3-1,-1 6 1,-3 5 1331,-1 6-625,-2 3-25,-4 7-535,-6 7 0,5 13 0,-5 9 1,2 7-1,0 6 149,1 6 0,2 5-293,1 5 1,0 1-173,0 3 0,0 5 0,0 6 0,0 2-137,0-1 1,0-3-57,0-5 0,-2-4 252,-2-8 1,-2-10 0,-4-13 0,2-10 80,-2-8 0,-1-5-70,-2-1 0,0-1-225,0-3 56,-5-3 1,-1-6 0,-3-1-1,0-2 1,1-1-3173,1 1 3408,2 2 0,-6-21 0,-3-6 0</inkml:trace>
  <inkml:trace contextRef="#ctx0" brushRef="#br1" timeOffset="79">26191 9653 7728,'-8'-9'886,"4"1"-623,3-2 1,2 4-1,3 0 1,6 2 414,6 0-1011,4 0 1,5-1-1,2 1 1,2 0-1,3 0-2093,5-1 2073,-2-5 111,9 9 0,17-16 0,6 3 1</inkml:trace>
  <inkml:trace contextRef="#ctx0" brushRef="#br1" timeOffset="80">26739 9397 7728,'0'-12'18,"-2"-1"1,0 0 206,-3 0 1,0 5-1,0 1 547,-3 1 1,1 2-1,0 5-393,1 4 0,0 7 0,4 10 0,-3 3-242,3 5 0,-4 4 0,2 7 0,1 4-55,1 5 0,1-6 1,-2 7-1,-1-2-111,1 1 1,0 0 0,0-4 0,-1-5-399,1-5 0,2-11 0,1-8-447,0-2 528,0-8 217,0-7 0,0-13 1,0-10-1,0-5 1,0-8-469,0-5 575,0-4 1,1-10 0,2-3 0,3-2 0,1-2 59,3 1 0,1 1 0,3 1 0,2 5 19,1 6 0,6 10 219,-2 8 0,3 10-37,1 7-85,-5 6 0,3 9 1,-8 2-1,-2 4 1,-4 4 86,-4 0 1,0 1-188,-5 0 1,-2 0-243,-2-1 176,-3 7 1,-12-4 0,-3 7 0,-5 0 0,-3 2-184,2 2 0,1-1 117,1 1 0,1-5-1027,-1 1 646,7-1 0,2 3 1,8-3-1,5-4 1,4-4 458,4-5 0,9 2 0,8-5 0,31-18 0,9-8 0</inkml:trace>
  <inkml:trace contextRef="#ctx0" brushRef="#br1" timeOffset="81">26930 9602 7728,'17'-2'-93,"0"-2"0,0 2 162,-4-2 1,2-3 158,-2-1 0,3-4 59,-8 0 1,4-1 0,-1-1 0,-1-3 202,-2-5 0,-3-2-283,3-1 1,-5 3-150,1 1 87,-2 6 1,-2-4-1,0 6-33,0 1-144,0 5 0,0 7 185,0 8-220,0 3 0,0 8 1,1 2-1,2 3 0,1 2-169,-1-1 0,-2-1 43,-1-2 1,5 0 90,-1-5 1,4 5-1,-2-5 1,1-3-69,3-4 0,1-5 110,2-5 1,0 0-50,0 0 98,5-11 1,-2 0 0,5-13-1,0-5 1,0-2 54,1-4 1,-5 3 140,4 3 1,-10 3 57,2 5 675,-3 2-367,-3 7 1,-3 16-240,-8 9 0,3 8 55,-4 4-318,4 1 1,1-1-1,0 2 1,0 2-1,0-1-550,0-4 1,1 0 316,4-7 1,-3 0-520,7-4 297,-1-6 1,9-1-1,2-6 1,1-2 0,4-3-1686,4-8 2091,-1-11 0,-2-33 0,-2-15 0,-7 19 0,-1 0 0,1 0 0</inkml:trace>
  <inkml:trace contextRef="#ctx0" brushRef="#br1" timeOffset="82">27555 9142 7728,'-18'0'0,"2"0"-36,-5 0 1,5 0 0,-1 0-682,3 0 570,7 0 1,1 2-15,6 2 161,0-2 0,34 37 0,9 4 0</inkml:trace>
  <inkml:trace contextRef="#ctx0" brushRef="#br1" timeOffset="83">27682 9512 7728,'0'13'0,"2"-4"394,2-1 0,-2 1 378,2 3 1,1-3 1478,0-1-1878,-1-5 0,0 1-442,0-8 65,1 3 1,-1-12 0,2 2 0,-1-6 0,2-3-60,0-3 0,-2 3-162,3-1 0,-1 5-113,2-1 0,1 3 0,-5 3-521,2 2 740,2 4 1,2 6-39,-2 3 0,1 5 0,-5 6 1,1 4-430,0 1 1,4 0 278,-2 1 0,3 2-153,2-6 1,4 0 459,0-5 0,34-10 0,4-4 0</inkml:trace>
  <inkml:trace contextRef="#ctx0" brushRef="#br1" timeOffset="84">28358 9321 7728,'-8'-9'2274,"-1"1"-1739,6 5 0,-8-3-114,3 6 1,0 2 0,0 2 0,-3 5 44,-5 2 1,5 6-466,-6 0 46,11 6 1,-11-4-1,9 7 1,-2-1 0,1 1-1,5-2 1,2-1-263,2-2 0,2-5-259,2 1 0,5-5 0,6-2 0,4-3-493,0-1 0,3-2 536,3-4 0,1-7 1,1-6-1,1-6 31,2-5 1,-1-3 356,-3-3 1,-2 1 146,-3-5 1,2 6 0,-6 0 0,-1 4 407,-2 2 0,-7 7 1225,-3-2-1046,-2 8 0,-2 5 0,-2 8 126,-2 5 1,-2 4-572,-2 4 0,1 2 65,2 7-170,4-6 0,-5 2 1,6-3-1,0-1 0,0 2 45,0 0 0,0-4-592,0 1 1,5-7-1321,-1-2 1170,6-5 1,1 7 0,7-6 0,2-3 0,3-3 555,1-7 0,10-34 0,3-16 0,-10 17 0,1 0 0,-1 0 0</inkml:trace>
  <inkml:trace contextRef="#ctx0" brushRef="#br1" timeOffset="85">28728 9181 7728,'-13'-6'0,"2"3"-449,2-5 0,0 3 449,4-3 0,1-1 0,21 2 0,4 2 0</inkml:trace>
  <inkml:trace contextRef="#ctx0" brushRef="#br1" timeOffset="86">28881 9193 8211,'0'9'1009,"0"-1"0,0 7-206,0 6 1,0 4-50,0 5-499,0 8 1,0 8-1,0 6 1,0 3-1,0 4 1,0 0 0,-1-1-32,-4-1 0,4-2 0,-3-5 0,2-5-312,2-7 0,0-11 0,0-10 1,0-3-574,0-1 1,0-7-1,2-6 222,2-7 1,-3-6-1,4-4 1,-4-6-38,-1-5 0,0-9 0,0-8 0,0-5 331,0-7 1,0 1 74,0-4 61,6 6 1,1-2 0,6 3 0,-1 1-1,2 2 145,3 9 1,-2 9 0,3 10-1,-1 7 122,0 5 1,4 4-215,-4 6 0,5 2-11,-5 2 0,1 3 0,-4 6 0,0-1 51,-2 1 0,-8 1-65,0 3 0,-4-1 232,-4 5-151,-3 0 0,-12 5 1,-2-1-1,-3 1 1,-3-1 265,-3 1 1,2-5-395,-6 1 1,6-7-103,-2 2 0,4-3 0,5-2 0,4-4-1791,3-4 1010,7-2 911,7-14 0,32-26 0,17-11 0,-14 9 0,0 1 0,0 0 0</inkml:trace>
  <inkml:trace contextRef="#ctx0" brushRef="#br1" timeOffset="87">29327 8989 7728,'0'-12'786,"0"5"1008,0 1-1365,0 6 170,0 6 0,-1 2 0,-2 9 0,-1 4 1,1 3-232,2 2 0,1 4 1,0 1-1,0 1-284,0 4 1,1 1-434,3 1 0,-1 0 0,4-1 0,0-2-1336,0-1 1,2-5-22,4 1 1706,-1-9 0,29-20 0,8-9 0</inkml:trace>
  <inkml:trace contextRef="#ctx0" brushRef="#br1" timeOffset="88">29595 9410 7728,'0'-8'263,"0"-1"81,0 6 0,2-7-143,2 6 0,-1-6 1,5 2-45,2-4 1,1-2-66,2-3 0,4 2-137,0-7 0,0 1 0,-6-4 0,-1-2 165,-1-3 0,-6 7 95,1-2 0,-3 8 516,-1 0-556,-5 3 0,-4 7 0,-8 2 1,-3 7-1,-1 5 501,0 6 0,0 9-192,-5 4 1,5 1-162,0 7-236,11 0 0,-6 0 0,12-2 1,1-1-1,2-1-188,1 1 1,1-5-169,3-1 1,8-1 41,5-7 1,5-1-1,0-6 1,3-3-575,5-1 801,2-2 0,10-31 0,6-14 0,3-2 0,0 1 0</inkml:trace>
  <inkml:trace contextRef="#ctx0" brushRef="#br1" timeOffset="89">28231 10188 7708,'0'-13'0,"4"1"0,0-1 0,-1 0 314,-2 0 0,-2 6 0,-3 4 241,-5 6 0,2 6 0,-1 8 0,-1 5-295,2 7 1,-3 3-149,6 7 0,-5-1 0,4 0 0,-1 2-22,0 2 1,2-2-417,4 2 267,0-2 1,0-6-1,0-1 1,0-4-1,2-4-59,2-7 0,7-11 93,6-7-25,0-6 0,-3-12 0,2-5 0,2-5 0,1-6-288,-1-3 297,5 4 0,-9-2 1,3 5-1,-4 2 0,-3 2 1,-2 5 133,2 4 172,1 9-196,2 8 0,-4 12 1,-1 10-1,1 2 1,-1 1 84,1 1 0,-1-1-94,5 1-51,0-6 1,-1 2 0,1-6 0,0-3-1,0-5-32,-1-2 1,1-3 42,0-8 1,4-3 126,0-9 0,0-7 0,-4-9 0,0-2 204,-1-5 0,-5-8-214,-2-3 0,-4-1-762,-1-8 789,0 6 0,-1 3 1,-4 10-1,-3 7 0,-3 9 239,-2 6 0,4 11 11,1 3-1172,-1 4 231,2 7 1,-3 1 0,6 7 0,1 3 0,2 4-2322,1 3 2848,5 2 0,20 16 0,9 5 0</inkml:trace>
  <inkml:trace contextRef="#ctx0" brushRef="#br1" timeOffset="90">29162 9755 7780,'0'-13'-105,"4"4"1,0 1 0,-1-4-1,0 0 1,0-2 306,1 2 0,0 2 0,-4-2 0,0-1 955,0 0 1,0 0-13,0 1-966,0 4 0,-1 6 1,-2 9 182,-1 5 0,-1 11-43,5 3-202,0 5 1,-4 18 0,-2 8-1,1 10 1,1-30 0,1 2-9,-1 2 0,1 2-121,-2 3 0,1 1 1,0 6-1,0 0 1,-1 6-1,1 0 1,0 1-1,0 0 0,0 0 1,0 0-1,2-6 1,0-1-1,1-5 1,1-1-162,0-5 0,0-2 1,0-2-1,0-2 13,0 23 1,0-9 0,0-13 0,0-10-6,0-9 0,0-4-62,0-1-475,5-6 285,-3-1 324,4-12 0,-6-1 1,0-6-1,0 1-962,0-1 0,0-4 582,0 0 0,0-4-205,0 4 0,0-6 678,0 2 0,11-9 0,3-3 0</inkml:trace>
  <inkml:trace contextRef="#ctx0" brushRef="#br1" timeOffset="91">29429 11106 7771,'-8'-1'0,"-1"-2"0,-1-1 879,-1 1 0,3 0-494,-1-1 0,5 2 0,-5-2 65,-1 3 0,5 6-37,0 4-341,4 8 0,1-2 0,0 8 0,0 3 0,0 3 0,0 4 1,1 2-65,4 2 0,-4 1 1,3-1-1,-1-1-442,1-2 1,-2-5-628,2 5 600,-2-11 0,-2 1 0,1-11-1724,3 0 1710,-2-6 1,3-7 474,-5-9 0,-17-53 0,7 24 0,-1-1 0</inkml:trace>
  <inkml:trace contextRef="#ctx0" brushRef="#br1" timeOffset="92">29442 11081 7768,'0'-13'0,"0"-6"400,0-2 1,4 3-198,1 1 0,4 4 1,0 3-1,2 3 309,2 1 0,1 2 183,3 4 1,-3 2-468,3 2-101,-2 3 0,-3 7 0,0 3 0,-2 3 0,-3 1 244,-2 0 0,0 1-649,-5 3 174,-6 1 1,-3-1 0,-8 1 0,-2-1 0,-3-1-598,1-3 1,0 2 520,-5-6 0,6-1 1,2-6 39,0-2-805,3-5 1,3 1-2,7-8-140,10-3 1086,7-12 0,31-22 0,14-11 0,-16 13 0,1 0 0,-1-1 0</inkml:trace>
  <inkml:trace contextRef="#ctx0" brushRef="#br1" timeOffset="93">30143 10367 7768,'-8'-2'567,"-1"-2"0,1-5 1355,1-2-1655,1 4 1,8-3 0,2 4 0,4 1 0,5-1 0,4 3 793,4 2-1561,3-5 1,6 5 0,1-4-1,0 4 1,1 0 0,-3-2 0,1-1 499,0 1 0,-17 18 0,-9 7 0</inkml:trace>
  <inkml:trace contextRef="#ctx0" brushRef="#br1" timeOffset="94">30092 10609 7768,'2'-7'1244,"2"3"-781,5 2 0,6-2 0,4 0 0,2 1-805,6 1 0,0-2 1,7-2 341,1-1 0,-1-4 0,3-3 0,3-3 0,1 0 0</inkml:trace>
  <inkml:trace contextRef="#ctx0" brushRef="#br1" timeOffset="95">31750 9959 7781,'6'-8'46,"-5"-3"0,5 4 0,-2-1 0,0-1 458,-1-1 0,3-1 623,-2-2-940,0 6 0,-4 7 0,0 8 0,0 7 81,0 6 1,-4 2-57,0 11-186,-6 0 0,4 9 0,-2 6 0,3 3 0,4 3 0,1 1 0,0-1-151,0 0 1,1-4 0,4-6 0,3-2-12,4-6 1,6-6 90,3-10 9,3-8 0,0-7 0,-1-6 0,-2-2 0,2-3 0,1-8 0,3-7-128,3-4 1,-8-2 146,4 1 0,-8-6 0,2-3 0,-1-3-59,-4-1 1,-1-1 94,-1 1 1,-2 0 8,-2 0 1,-2-1-1,-4 4 1,1 4 51,-1 5 0,-3 9-111,-4 0 1,2 7-50,-2 2-323,-3 5 1,4-3-1558,-5 6 1234,5 0 726,-3 0 0,17 12 0,4 2 0</inkml:trace>
  <inkml:trace contextRef="#ctx0" brushRef="#br1" timeOffset="96">32133 9959 7781,'-6'-8'158,"4"1"1,-2 3 367,3-4-646,1 2 0,0-1 0,1 4 0,3-1 358,5 1 0,7 2-485,1 1 0,5 0 1,-2 0-1,1 0 247,1 0 0,21 5 0,11 2 0</inkml:trace>
  <inkml:trace contextRef="#ctx0" brushRef="#br1" timeOffset="97">31597 9959 7786,'-13'-6'0,"0"3"0,1-4 890,-1 1-544,6-4-21,1 9 0,12-5 0,4 6 0,5 0 0,7 0-116,2 0-180,1 0 1,2 0 0,1 0 0,2 0-30,-1 0 0,32 0 0,7 0 0</inkml:trace>
  <inkml:trace contextRef="#ctx0" brushRef="#br1" timeOffset="98">28868 12139 7730,'0'-13'73,"-1"0"0,-2 1 201,-1-1 0,-2 6 0,3 4 0,-1 6 189,1 5 1,0 9-1,1 5 1,-3 2-347,2 1 1,1 6-54,-3 3-109,4 3 0,-5-3 0,6-1 0,0-2 0,0-1-177,0 1-60,0-4 1,0 0 0,0-7 0,0-2 0,0-2 0,0-2-1794,0-2 2075,-5 1 0,-25-23 0,-11-5 0</inkml:trace>
  <inkml:trace contextRef="#ctx0" brushRef="#br1" timeOffset="99">28511 12674 7730,'-13'0'0,"1"0"416,-1 0 1,6-1 0,4-2-207,6-1 0,5 0-52,9 4 1,5-2-1,7-1 1,5-1 38,3 1 1,3-4-580,2-1 289,-2 2 0,8-5 0,-4 2 1,0-2-1,-1 0-1382,-7 2 1147,3-2 1,-17 9 0,2-2 327,-4 3 0,-37 23 0,-12 7 0</inkml:trace>
  <inkml:trace contextRef="#ctx0" brushRef="#br1" timeOffset="100">28626 13006 7730,'-6'-11'171,"-2"2"1,-3-2-12,-2 2 0,4-2 0,2-2 0,1 1-337,4-1 1,2 0 1206,4 0-828,9 1 1,2 4-1,5 4 1,0 3-1,0 1-147,2 0-155,-3 0 0,-1 10 1,-6 2-1,-4 4 1,-4 2-1,-2 4 1,-2 2-524,0 1 0,-7 5 512,-6 0 1,-1 4 0,-9-3-1,-2 0 177,-4 0 0,0-2 556,3-8 1,0-1-70,1-3 1085,-1-9-907,7 4 1,12-14-670,11-2 0,16-3 0,7-6 1,4 2-503,4 2 1,-2-2-41,1 2 1,0-2-78,4-2 0,-4 1 0,0-1 0,0 1-422,-1 4 0,3-8 310,-2 4 669,-2-4 0,-6-12 0,1-8 0,0-2 0,0 0 0</inkml:trace>
  <inkml:trace contextRef="#ctx0" brushRef="#br1" timeOffset="101">29493 12356 7730,'-3'-19'466,"-5"-2"0,-1-2-429,-8 2 0,4 7 0,4 7 202,0 1 0,5 3 154,-5 8 0,6 3 1,-1 9-1,3 4-129,1 3 0,0 8-443,0 2 127,0 2 0,0 3 1,0-2-1,0-2 0,0-1 1,0 0-1,1-1-163,3-4 0,-2-3 0,4-5 0,-2-4-383,0-3 491,0-7 60,-4-1 0,5-12 0,-1-4 0,-1-5 0,-2-8-27,-1-5 1,0-5-1,1-6 1,4-5-12,3-7 1,-1-2 31,2-6 1,-5 3 56,5-3 1,-5-5 0,4-2-1,1 5 282,-2 8 1,4 8-111,-2 7 1,3 9 49,5 4-174,-2 14 1,5-1-1,-5 12 1,2 2 0,0 2 137,2 4 1,-7 4-103,1 0 1,-6 7 42,-7 2-157,0 3 0,-3 2 1,-4 1-1,-7 1 0,-4 3 56,-5 2 0,-1-5-55,-2 2 1,1 0 78,-1-5-59,1 3 0,1-9 1,1 3-1,3-2 0,2-1 46,2-4-267,8-6-280,2 2 298,12-9 208,1 3 0,45-10 0,11-3 0</inkml:trace>
  <inkml:trace contextRef="#ctx0" brushRef="#br1" timeOffset="102">29850 12560 7730,'2'-7'0,"2"2"-308,3-2 1,6 2-1,-1-5 1,3 1 693,2-1 1,-2-2 0,6-4 0,1-2-312,-3-2 0,4-3 0,-6-5 0,-1-2-121,-2 2 1,-7 5 26,-3 2 138,-2 5 0,-8-2 0,-3 6 1,-3 4-1,-5 4 0,-5 4 0,-2 5 678,-1 8 1,-1 5-333,1 8-312,-1 5 0,2-3 0,2 6 0,2 2 0,1 1 46,4 1-224,6-5 0,4 2 0,5-5 0,1-2 0,5-2-194,6-5 0,7-3 1,6-6-1,2-4-407,3-4 0,-2-2 301,6-2 0,-4-2-56,4-2 0,-4-7 0,4-8 0,0-1 381,-2-2 0,-7-12 0,-1-7 0,-1-4 0,0 0 0</inkml:trace>
  <inkml:trace contextRef="#ctx0" brushRef="#br1" timeOffset="103">30615 12190 7732,'-6'-13'136,"-2"0"0,-2 1 138,2-1-73,2 6 1,7 1-1,5 6 1,5 0 0,6 0-1,3 0 112,3 0-293,1 0-20,1 0 0,18-5 0,4-3 0</inkml:trace>
  <inkml:trace contextRef="#ctx0" brushRef="#br1" timeOffset="104">30539 12407 7739,'-13'-7'822,"0"1"-406,0 0 0,8 5 1285,5-3-1710,5-3 1,10 5 0,3-4 0,6 2 0,6-1 0,1-1 0,2-1-2200,-1 0 2208,-3 4 0,24-31 0,1-2 0</inkml:trace>
  <inkml:trace contextRef="#ctx0" brushRef="#br1" timeOffset="105">31865 11756 7790,'0'-12'128,"-4"-1"0,-2 0 0,-1 0 269,-3 1 0,3 6 0,0 6 0,1 9 0,3 8 499,2 8 1,-3 2-768,-1 7 1,1 4-1,4 6 1,0 0-13,0 0 1,0 3-195,0-5 103,0 1 1,0-6-1,0-2 1,0-4 0,0-3-1,0-5 1,0-3-1464,0-4 1176,0-8 1,-4-5 0,0-10-1,1-7 96,1-5 1,2-3 0,0-8 0,0-4 60,0-3 1,0-7 71,0-3 49,6-2 1,0-7 0,4 0 0,-2-1 0,2-1 171,1 0-108,2 4 0,0 0 0,0 10 1,-1 9-1,2 7 161,3 8 0,2 10 0,4 6 1,-2 4-25,1 4 0,1 3-85,-2 6 0,-2 5-128,-6 3 0,-6-1 1,-3 1-1,-3 2-135,-1 1 0,-3 2 23,-5-1 0,-5 1-136,-8-1 161,-3 1 1,4-2 0,-5-3 0,-1-4 0,1-3-118,-1-1 0,5-2 122,0-2 0,5-4-627,-1-5 180,8 0 1,0-1 523,4-3 0,29-43 0,12-15 0</inkml:trace>
  <inkml:trace contextRef="#ctx0" brushRef="#br1" timeOffset="106">32286 11323 7790,'7'-20'263,"4"2"0,-4 6-33,6 4 0,-5 2-74,1 6 0,-1 2 0,4 2 0,-4 4 260,-4 4 1,2 2-651,-2 3 203,1 3 1,-11 5 0,-3 1 0,-2-1 0,-2 1-406,1-1 415,-7 1 1,4-2-1,-5-2 1,1-2 0,4-1-1,1-4 1,-1-1 415,-2-1 1,5-4-45,-1-1 209,0-5 1,12 1-381,-4-8 0,7 1 0,5-4 0,7 0-354,5 0 1,2 3-508,4-5 0,5 5 273,0-5 0,1 7 1,-3-4-1,2 2 408,-2-1 0,11 1 0,0 4 0</inkml:trace>
  <inkml:trace contextRef="#ctx0" brushRef="#br1" timeOffset="107">32745 11463 7792,'0'-13'0,"0"1"0,0-1 264,0 0 0,-2 2 1225,-2 2-1199,2 9 0,-3 9 0,5 8 1,0 4-1,-2 3 477,-2 2-833,3 5 0,-9-3 1,4 6-1,-1 0 1,-1 0-11,0 0 71,-3 0 0,8 0 0,-4-3 0,2-2 1,0-5-1,1-2 0,0-2 88,1-3 0,3-4-45,4-4 1,-1 0 0,6-4 0,2-2 70,4-2 1,1-2-614,5-4 0,1 2 174,3-5 0,1-1 1,-1-3-1,2-1-771,3 0 1,-3 2-238,2 2 1338,-2-2 0,-1 10 0,-1-5 0</inkml:trace>
  <inkml:trace contextRef="#ctx0" brushRef="#br1" timeOffset="108">31635 12509 7792,'-45'0'89,"-3"0"1,5 1 0,4 2 1846,3 1-1456,5 0 1,20-8-168,11 0 1,12-2-1,20 3 1,6-2-68,7-2 0,12 2-244,7-3 1,5-1-1,-30 3 1,0 0 0,2-1-1,0 1-342,3 0 0,1-1 0,2 0 0,0 0 217,5-1 0,2-1 0,1 1 1,2 0-1,6-2 0,2-1 1,-1 0-1,0 1-123,2 0 1,0 0 0,-1-2 0,1 0-94,2 1 0,0 1 215,-11 0 0,-1 1 0,-4 2 0,-3 0 0,21 0 0,-10 1 0,-13 4-899,-12 0 210,-12 2 411,-11 6 0,-12 0 402,-8 2 0,-37 9 0,-11-3 0</inkml:trace>
  <inkml:trace contextRef="#ctx0" brushRef="#br1" timeOffset="109">31852 13044 7804,'-13'-18'-12,"1"-1"0,-1-3 0,1 1 64,4-2 1,-2 4 0,6 1 0,1 1 393,2 0 0,6 0 0,5 6 1,4 2 78,3 5 0,6 3-428,-2 1 1,3 0 0,0 1-1,-1 3-57,-2 5 0,-9 8-242,0 4 134,-7 3 0,0 3 1,-8 3-1,-5 2 1,-9 4-1,-6-1 1,-2 3-350,-1 2 1,-3-7 264,-1 5 191,0-8 0,5 1 1,0-7-1,4-3 1,4-5 1024,3-6-805,7 1 1,11-14-252,9 3 0,12-7 1,2 1-1,5 1-46,3-1 0,0-4 27,-1 2 0,3 1-235,-3-2 0,3 2 0,0-3 1,-3 3-682,-4 1 0,-3-2 360,-2 4 0,1-5 567,-1 5 0,-11-23 0,-2-1 0</inkml:trace>
  <inkml:trace contextRef="#ctx0" brushRef="#br1" timeOffset="110">32451 12879 7802,'6'-13'0,"-5"4"706,4 1 136,-4-1 1,-5 4-477,0 5 0,-6 7 0,1 10 1,-1 4 34,2 3 0,-8 3-369,3 3 0,-1-2 1,4 5-1,2-1 117,-2 1 0,3 1-136,-2 4 0,6-5 0,-1-4 1,4-2-240,4-1 0,4-5 7,4 0 1,7-9 0,3-1-1,5-4-90,3-4 0,5-3 180,-1-4 0,3-5-1409,2-8 0,-1-3 1538,0-5 0,-13-15 0,0-8 0,1-4 0,0 1 0</inkml:trace>
  <inkml:trace contextRef="#ctx0" brushRef="#br1" timeOffset="111">32451 12879 7802,'-5'-13'0,"3"4"340,-2 1-255,3 5 0,2-7 1,3 6-1,6 1 0,6 0-250,5-1 1,4 2 0,4-2 0,2 3 164,2 1 0,12 11 0,7 3 0</inkml:trace>
  <inkml:trace contextRef="#ctx0" brushRef="#br1" timeOffset="112">32426 13006 7802,'-13'0'0,"0"0"0,1 0 382,-1 0 1,11 0-174,7 0 0,10 0 0,8 0 0,4 0 292,3 0 1,5 0-1559,-1 0 707,3 0 0,5 0 350,1 0 0,6-16 0,7-8 0,2 0 0,0-1 0</inkml:trace>
  <inkml:trace contextRef="#ctx0" brushRef="#br1" timeOffset="113">33025 12777 7799,'-8'-8'847,"-1"4"-1107,1 3 407,-5 1 1,2 5-1,1 5 1,1 6 750,-1 5 0,3 5-764,-1 3-138,-1 4 1,1 4-1,-1-2 1,1-1-1,-1 0 111,1-1-209,5-2 1,-3-3 0,6-2 0,2-8-883,2-6 1,-1-12 652,5-9 1,1-8 48,3-4 1,1-7 0,1-4-1,2-2-45,1-5 0,0 0 201,-4-3 0,1 1 258,3-2-87,-3 4 0,4-5 0,-6 7 0,-2 3 0,-3 4 699,-2 3 0,0 12-132,-5 2 0,0 10 677,0 3-1009,0 6 1,4 8 0,0 3 0,-1 4 0,-2 3 97,-1 2 0,5 1-305,-1 2 0,0-2 21,-4 3-101,6 3 1,-5-6-1,3 4 1,-2-1-1,-2-1-648,0 0 0,0-2-95,0-2 1,4-1 190,0-3-989,1-2 1548,-5-6 0,0-18 0,0-3 0</inkml:trace>
  <inkml:trace contextRef="#ctx0" brushRef="#br1" timeOffset="114">32974 12993 7799,'-13'-1'189,"1"-3"1,-1 1 634,0-6-200,0 6-273,6-2-205,2 5 0,12 0 1,5 0-1,8 0 1,6 0-435,4 0 0,2 0 1,6 0-1,1 0 288,-1 0 0,-4-10 0,4-3 0,2-1 0,1 0 0</inkml:trace>
  <inkml:trace contextRef="#ctx0" brushRef="#br0" timeOffset="115">31992 13860 9996,'-8'0'-607,"-1"0"587,6 0 1,-1 0 0,10-1 71,7-3 1,6 1-1,11-4 1,6 0 24,5 0 1,11-2 38,12-4-150,5 1 1,-26 5 0,1 1 0,1-1-1,0 1 1,2 0 0,0-1 0,0 1 0,1 0 8,-2-1 1,0 1 19,-1-1 0,1 1 1,-3 0-1,0-1 1,-2 1-1,-1 0 1,31-6-1,-10 2 1,-10 2-1,-9-2-27,-7-1 0,-9 3 0,-10 3 0,-7-1-20,-3-1 14,-6 0 0,-6-3 1,-2 6-1,-3 1 1,-4 2-1,-2 1 1,-4 0-325,-3 0 0,-1 1-74,-1 3 392,-5-2 1,3 9 0,-5-4 43,2 0 0,-2 6 0,-1 0 0,-5 5 0</inkml:trace>
  <inkml:trace contextRef="#ctx0" brushRef="#br1" timeOffset="116">32031 13988 8564,'-25'0'0,"10"0"-409,-6 0 1,5 0 0,5 1-92,2 4 502,4 2 1,12 0 0,5-3 0,11-3 324,10-1 0,3-1-38,15-3-233,3-3 0,11-2 0,5 1 0,-33 3 0,1 0 0,2-1 0,1-1 31,0-1 1,1-1-98,1 2 0,-1 0 1,3-2-1,1-1 0,0 3 1,0 0-1,0 0 0,0-1 1,-2-1-1,0 1 46,-2 0 0,-2 0-53,-3-2 1,-2 0 0,28 0 0,-12-2 0,-10 2 0,-10 1 29,-10 1 0,-12 5 75,-9-1 1,-2 2-120,-6 2 0,4 0-286,-5 0 287,1 0 1,-7 0 0,0 2 0,-4 0 0,1 4-70,0 1 1,-5 0-265,2 2 0,2 2 106,2-2 257,3-4 0,-4 7 0,-2-5 0</inkml:trace>
  <inkml:trace contextRef="#ctx0" brushRef="#br1" timeOffset="117">21281 10137 7884,'-12'-1'0,"-2"-2"0,-1-3 0,1 0 0,3 1-371,0 2 0,-1 2 371,-1 1 0,6 0-356,2 0 1,6 0 904,3 0-519,-2 0 1,5 0-1,-3 0 1,5 0 153,2 0-149,2-6 0,1 4 1,3-2-1,4 3 0,5-1 208,3-2-237,4 3 1,11-5 0,3 5 0,5-2-1,8-1 38,8 1-41,-32 2 0,1 0 0,4 1 1,0 0-1,2 0 0,1 0 1,1 0-1,2 0 0,2 0 1,1 0-106,2 0 1,1 0 0,-1 0 0,-1 0-1,3 0 1,0 0 0,0 0 0,0 0 73,1 0 0,0 0 0,5 0 0,1 0-334,2 0 1,1 0 0,-3 0 0,0-1 366,1-1 0,-1 0 0,1 0 0,1 1 0,0-2 0,0-1 0,3 0 0,1 1 6,3-1 0,-1 1 1,-3-1-1,0 0 28,2 0 1,0 0 0,-2-1 0,0 0-29,-1 3 0,1 0 0,2-3 1,0 0-1,2 1 0,1 1 1,-2-1-1,-1-1 21,-2 1 1,-2 0 0,0 0 0,-2-1-29,2-1 0,0 0 0,-2 1 0,1 1 1,-2 0-1,1 1 0,-2-1 0,0 1-1,-3-1 1,-2 1-1,-3 1 1,-2 0-199,-1-3 0,0 1 0,-3 2 1,0 1 181,1-1 1,0 0 0,-7 1 0,-1 1-1,32 0 1,-9 1-164,-7 3 1,-4-2-36,-4 2 1,-4-3-105,-9-1 113,-9 0 1,-9 0-1,-16 6 202,-10-10 0,-3 2 0</inkml:trace>
  <inkml:trace contextRef="#ctx0" brushRef="#br1" timeOffset="118">20975 10328 7855,'-7'-5'-573,"2"2"378,5-6 1,1 6 0,3-1 0,5 3 333,2 1 0,6 1 1,2 2-1,0 1 102,4-1 1,5-1-142,2-2-23,6 0 0,2 0 0,9 0 0,4 0 0,4 0 0,4-2 0,7-1-32,-31 2 0,2-2 1,-1-1-1,0 0 0,5 1 1,2 0-1,-1 0 0,1 0-52,1 1 1,1-1 0,2-2 0,1 0 0,0 0 0,0 1 0,4-1 0,0-1-103,1-1 0,1 1 1,-1 2-1,1 0 0,1-1 1,0 1-1,1-1 0,0 0 95,1-1 0,-1 1 0,1 0 0,0 1 1,-1 0-1,0 0 0,-1-1 0,0 1-4,1 1 0,0-1 1,2-1-1,0-1-1197,4 1 1,-1 1 1211,-5 2 1,0-1 0,5-2 0,-1 0 0,-7 2 0,0 0-1,2 0 1,1 0 0,0 0 0,1-1-1,0 1 1,1-1 0,-4 1 0,1-1 0,-2-1 0,0 0 0,-1 1 0,-1 0-217,0-1 1,0 0-1,3-1 1,0 1 222,2-2 0,-1 1 0,-3-1 0,-1 1 0,0 0 0,-1 1 0,-2 0 0,0 0-111,-2 0 1,0 1 0,-3 2 0,0 0 124,0-2 0,-1 0 0,-5 2 0,-1 1 96,32-4 1,-6 0 0,-9 1 0,-5 1-143,-3 1 1,-8 2 918,-7 0 0,-9 0-1000,-4 0 0,-3 0 967,-1 0-1226,-6 0 1198,-1 0-1255,-6 0 233,0 0 0,-6-5 0,-1-2 0</inkml:trace>
  <inkml:trace contextRef="#ctx0" brushRef="#br1" timeOffset="119">25961 9920 7854,'-6'-7'17,"4"-3"1,-6 5 0,1-1 50,0 0 1,3 2-531,-4 4 462,5 0 0,3 17 0,7 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5:10:41.303"/>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8008 8977 27410,'-2'-13'-2928,"-1"0"1,-1 0 0,1 1 725,2-1 1,2 6 2055,4 3 502,-4 2 1,10 2-1,-1 0 1,4 0 0,5 0-1,-1 0 1,2 0 422,0 0 0,1-1 359,5-3-1007,-1 2 0,5-5 1,-2 4-1,-2-1 0,-4 0 1,0-1-1,-1 1 191,0 1 82,-5-4 0,6 6 0,-5-3 1,-1 1-1,-2 0 1324,-1-1-834,0-1 1,-6 11-828,-3 3 0,-42 2 1,-12 2-1</inkml:trace>
  <inkml:trace contextRef="#ctx0" brushRef="#br0" timeOffset="1">8059 9104 27410,'-13'0'-761,"-4"0"-1237,0 0 1713,0 0 439,10 0 1,3 0 0,8 0 0,4 2-526,4 2 0,6-3 342,3 4 1,3-4 0,2-1 0,1 0 74,3 0 1,-2-6 165,6-2 0,-2-2 314,2 1-508,3-2 1,-8 5-1,3-4 1,-1 3-1,-2 0 112,-2 0 1,-2 4-54,1-1 0,11-26 0,2-5 0</inkml:trace>
  <inkml:trace contextRef="#ctx0" brushRef="#br1" timeOffset="2">842 8122 7698,'-20'0'119,"3"0"1,3 0-1,1 0 1,1-1 0,4-3 295,4-5 0,-2 2 0,2-3 1,1-3 529,2-2-799,6-2 1,4-2 0,8-2 0,4-3 0,3-1 254,2-1-375,5 1 1,-4 1 0,4 1-1,-1 4 1,-1 4 0,0 4 0,-4 1-228,-4 3 0,1 2 0,-8 10 1,-3 4-33,1 7 0,-7 2 0,-1 7 0,-2-1-295,-2 3 1,-6 1 0,-2-3 0,-4 1 54,0-1 0,0 1 1,2-2-1,2-1 473,-2-2 0,-1-10 0,-2 2 0,0-9 0,5 2 0,-1-6 0,1-2 0,0-2 0,4-4-22,-3-4 0,6-6 0,-5-2 1,2 0-1,0 3 83,1 3 0,1 1 798,2 1 1,-5 0 25,-4 4 1,3 4-434,2 8 0,-3 10-236,-1 11 0,1 7 0,-2 7 0,-1 4 100,-1 4 1,4 2-321,2 2 13,-2 0 1,6-4-1,-2-3 1,5-4-1,3-6-351,2-2 0,6-12-160,4-3 1,1-4 375,-1-9 1,3-1 0,6-7 0,1-5-1129,2-2 1,4-8 90,5-2 732,1-9 431,5-2 0,-8 0 0,7-8 0,2 0 0,5-4 0,0 1 0,0-1 0</inkml:trace>
  <inkml:trace contextRef="#ctx0" brushRef="#br1" timeOffset="3">1645 8212 7739,'-10'-5'0,"-1"1"0,-4 1 0,0 2 2545,2 1-2037,6-6 0,3 1-195,8-4-382,3 3 1,12 1 0,2-2-1,4-2 1,5 2 0,4 0 0,3 0-578,1-3 0,-5 0 0,-4 0 0,-2 3 162,-1 1 0,-5-4 1,-1 3-1,-3-1 484,-6-1 0,-4 1-22,-7-5 0,-1 6 1,-3 1-1,-5 2 1,-2 0-380,-2 1 878,0 2 1,1-4-1,-1 1 2067,0 1-1936,6 2 0,1 7-367,6 2 1,6 3-83,3 2 0,2 0 0,2 0 0,-1 1-40,1 3 1,0-2-220,0 7 0,-5-5 1,-1 4-1,-1 0-793,-3-1 1,-2 4 242,-1-3 1,0 2-502,0-2 1151,0-2 0,-6-7 0,-1 1 0</inkml:trace>
  <inkml:trace contextRef="#ctx0" brushRef="#br1" timeOffset="4">2639 7855 7739,'0'-16'149,"0"3"-215,-5 3 0,-2-1 1,-6 3-1,0 3 124,0 4 0,-1 2 234,-3 4 1,2 0 0,-5 5 0,1-1-23,4 1 0,1 1-395,1 2 60,6-1 1,-3 1 0,6 0 0,1 0 0,3-1-1,4 1-87,5 0 0,2-2 1,2-1-1,-1-1 65,1 1 0,0-3 378,0 1-123,-1 1 0,0-1 1,-2 1-1,-2 1 1,1 1-1,-1 2 609,1-1 0,-6-3-506,1-1 1,-3 1 0,-1 4-211,0-1 0,-5 0-326,-4-4 0,-4 4 0,-2-5 0,-2 0-902,1-3 1,2-3 1166,1-1 0,14-29 0,8-15 0,-1-2 0,0 0 0</inkml:trace>
  <inkml:trace contextRef="#ctx0" brushRef="#br1" timeOffset="5">2792 7600 7761,'0'-7'1008,"0"12"0,0 5-122,0 11 1,-4 1-638,0 3 0,0 5 0,4 1 1,-2 2-101,-2 2 0,3 2-45,-4 1-94,4 0 0,1-5 0,0-3 0,0-3 1,1-3-353,4-3 1,-3-8-1,7-10 1,-1-8 116,0-7 1,3-3 0,-1-7-1,4-5 65,3-6 1,0 2 13,-4 1 239,-1 3 0,1 3 0,0 2 1,0 2-1,-1 3 592,1 5-606,-6 5 0,5 7 0,-4 2 0,2 2 0,0 6 126,-2 6 1,1 2 0,2 5-1,-1-2-698,-1 2 0,-1-1 167,5-1 0,-5 2 0,1-6 1,1-1-423,1-2 1,6-7-42,0-3 1,2-2 169,-2-2 619,-3-6 0,8-25 0,3-13 0,-1-5 0,0 0 0</inkml:trace>
  <inkml:trace contextRef="#ctx0" brushRef="#br1" timeOffset="6">3328 7804 7767,'0'7'-325,"-1"0"836,-4-3-253,4-3 749,-5 5 102,6 0-976,6-5 1,-3 5 0,5-8 0,2-2 0,2-4-36,0-4 1,1-2-1,0-3 1,0-4 14,-1-3 0,-3 3-124,-1-1 1,-3 3 104,3-3 0,-5 2 0,1 5 113,-2-2 1,-4 1-151,-2 8 1,1 2-225,-5 6 140,-7 0 0,1 7 0,-4 6 0,1 7 0,0 4-298,1 1 0,6 1 75,2-1 1,5 1 0,-1-1 0,2-1-145,2-2 1,7 0 101,6-5 0,6 0-100,6-4 277,1-6 1,5-1-1,3-8 1,3-2-1,1-6-139,0-5 1,-1-7 95,-3-7 224,3 2 1,-10-10 0,2 2-1,-3-4 1,-5 0-62,-4 2 1,-8 7 459,-5 0-247,-3 9 1,-2 3 0,-5 6 0,-5 4 0,-6 4 492,-3 2 0,3 4 19,-4 2-594,0 3 1,-4 6 0,3 1 0,2 3 0,0 4 37,0 3 1,5-3 13,-2 1-261,8-1 0,-1 0 0,6 0 0,1 1 0,2-1-464,1 0 0,3-5 297,5 1 118,1-9 0,13 2 0,-3-6 1,1-1-1,4-3-377,4-4 1,-1-7 476,3-6 0,-3-6 0,-3 2 0,-2-3 105,0-2 1,-7-1 0,2-3 0,-3 8 116,-1-4 0,-6 9 0,-3 0 585,-2 3-589,-2 7 0,-6 1-124,-2 6 1,-2 10 0,0 3 0,1 1-41,-1 0 0,0 3-114,2 0 0,2 2-20,6-2 1,0-3 0,0 3 0,0-3-369,0-1 0,2-2 260,2-2 0,3 1 92,6-6 0,1 0 0,2-5 1,2-4 29,2-3 1,1-9-43,5-4 0,-2-5 165,-3-4 0,3-2 0,-4-5 0,0 3 177,-3 4 0,-7 3 49,-2 2 0,-5 5 595,1 3-635,-2 8 0,-2 5 0,-2 8 0,-1 6 294,-1 6 1,-4 4-277,3 5 1,-3 1-214,4-1 1,-1 5 0,5 0 0,0-3-338,0-5 0,0 1-223,0-6 1,10 0-216,3-4 0,8-2 0,3-2 749,9-5 0,4-24 0,5-10 0,9-2 0,-1 1 0</inkml:trace>
  <inkml:trace contextRef="#ctx0" brushRef="#br1" timeOffset="7">4667 7141 7771,'13'-5'-115,"-1"1"0,0 0 1,-2 0-1,-2-1-932,2 2 1474,1 2 1,-2-3 0,-3 1-1,-5 3 855,-7 3 1,-8 7-1210,-3-2-28,-6 4 1,8 5 0,-5 0-1,2-2 1,2-1 0,3-1 0,3-2-112,2-2 0,1 2 0,-2-2-110,5 2 0,8-4-73,5-3 219,2 3 1,8-5 0,2 2 0,3-1 0,1 0 0,1 1 0,-1 0 150,1 2 0,-6-3 1,-3 5-1,-3 1 69,-1-2 1,-6 4-99,-3-2 1,-3 2 0,-2 2 0,-5 0 75,-6-1 0,-3 1-267,-6 0 1,1-2 0,-2-1 0,2-3-628,1-1 1,-2 2 44,4-3 0,2-3 131,6-6 0,-1-3 550,6-6 0,28-50 0,-6 24 0,-1 1 0</inkml:trace>
  <inkml:trace contextRef="#ctx0" brushRef="#br1" timeOffset="8">5037 6809 8451,'0'13'508,"0"0"343,0-1-694,0 1 1,0 5 0,0 4 0,-2 2 0,-1 1 396,-1 1-468,0-1 0,0 1 1,-1-2-1,3-3 0,0-4 215,2-3-636,0-1 1,2-6-1343,2-3 1413,-3-8 0,5-4 0,-6-8 0,0-1 0,0 0-1007,0-1 1064,0 3 1,0-3-1,0 5 1,0 1 401,0-1 1,0 0 415,0 0-240,0 6-274,0 2 1,0 6 0,0 3-1,0 5 156,0 2 0,0-2-152,0-1 0,4 1 444,0 3-335,1 1 0,-4 4 0,2 0 0,3 0 0,-1 1 539,1 4 0,0-2-457,-2 1 0,-1 0-198,5 5 0,-5-2 0,3-2 0,-2-2-172,0-1 1,5-2-480,-5-5 0,2 1-1156,-2 0 1713,-3-6 0,-6-30 0,-10-12 0</inkml:trace>
  <inkml:trace contextRef="#ctx0" brushRef="#br1" timeOffset="9">4884 7166 7771,'0'-8'170,"0"-1"0,1 5-36,3-5 1,3 5 97,6-4 0,7 0 1,5-1-1,8 0-110,4-1 0,3 0-361,2 2 0,-1-2 0,4 4 239,-1-1 0,22 4 0,0-2 0</inkml:trace>
  <inkml:trace contextRef="#ctx0" brushRef="#br1" timeOffset="10">5343 6975 7771,'0'-9'0,"0"1"0,0-1 0,0-3 0,0 3 0,0 1 340,0 5 1,5-3 0,4 6 0,2 0 0,3 0 0,2 1 0,1 4 908,-1 3 0,2 8-1473,-1 1 236,0 5 0,-6-3 1,-1 4-1,-3-2 0,-1 0 1,-3 0-1,-2-1-544,-1-1 372,0-2 1,-1-5 0,-3 0 249,-5-4 1,3-8-1,2-10 1,3-5-78,1-7 1,1-2-35,3-1 0,3-5 1,6 0-1,1 1 93,3-3 0,-1 7-1358,5-1 0,-4 2 58,4 7 950,-5 6 0,7 1 1,-5 6-1,1 1 1,-1 2 277,-2 1 0,3 39 0,1 11 0</inkml:trace>
  <inkml:trace contextRef="#ctx0" brushRef="#br1" timeOffset="11">5853 6924 7771,'5'-13'108,"4"0"1,-2 5 41,1-1 1,0-1 288,0-7 0,3 2-86,-2-6 0,1 4 0,0-3 0,-3 1 248,-2 4 1,0 1 294,-5 1-701,0 0 1,-2 2 0,-2 2-1,-4 6 9,-4 6 1,-5 4-31,0 6 1,-4 5 13,4 4-187,-6 2 1,9 1 0,-3 2 0,3 2 0,1 0-293,0 0 1,6-2-83,3-2 0,3-1 145,1-3 1,1-2 0,3-6 0,6-2-305,6-3 1,4-2 226,5-6 1,1-6 182,-1-2 0,1-9 0,-1-6 0,1-4 79,-1-2 0,1-8-7,-1-2 1,-4 1 177,1-4 1,-1 2 0,3 3 0,-3 5 183,-4 6 1,-1 2-87,1 7 1,-7 6-112,3 6 1,-8 5 0,2 5 0,-1 3 32,-3 4 1,-2 0-16,-1 1 0,0 4-167,0 0 1,0 6 0,0-2 0,-1 3-559,-3 2 1,1-5 267,-6 0 1,6-4-355,-1 4 0,4-7 424,4-1 0,3-6 221,6-7 1,6-11 367,2-6-265,3-6 1,1-9 0,2-5 0,2-6 0,1-1 128,-2 1 1,-3 0-110,-3 5 0,0 4 254,-5 0 0,-5 11 354,-8 2-618,-3 11 0,-5 6 15,0 8 0,-5 3 0,4 6 0,-2 1-12,-3 3 0,4-1-264,2 5 0,-2-4-55,2 4 122,0-5 1,4 6 0,1-5-1,3-1 1,5-2-249,2-1 0,2 0 240,0-1 1,-1-3 148,1-1 0,0-5 0,0 1 519,-1-2 145,1-2-280,-6 0 1,-3 0-1,-8 0 1,-4 0 158,-4 0 0,0 4-497,-1 0 0,-4 2-375,0-2 0,0-2 1,4 3-1,0 0-849,1-1 1,3 0 1150,1-4 0,39-23 0,6-5 0</inkml:trace>
  <inkml:trace contextRef="#ctx0" brushRef="#br1" timeOffset="12">6924 6554 7771,'1'-7'1996,"3"3"-817,-2 2-191,4-3-1405,-6 3 417,0-3 0,-12 16 0,-2 3 0</inkml:trace>
  <inkml:trace contextRef="#ctx0" brushRef="#br1" timeOffset="13">905 9372 7726,'-12'0'0,"3"0"0,1 0 0,-2 0 225,-2 0 1,7-4 0,6-2-1,10-1 1,11-3 0,6-1 369,6-2 1,6-4 1427,6 0-1891,1-6 1,6 5 0,-7-5 0,3 3 0,0 1 0,1 0 0,-4 2-561,-3 6 1,-10-1-780,-8 8 644,-5 0 0,-14 5 1,-6 2-1,-9 3-71,-7 1 0,-3-3 1,-7 3-1,1 0 504,-1 0 0,1-2 0,-1 2 1,2-2 272,3-2 1,-2-1 381,6-2-205,-6 5 1,5-3-1,-3 2 1,4-1 2253,3 1-2250,7 3 1,-3 2 0,5-1-1,3 4 1,2 3 69,4 6 1,3 5-1,6 2 1,-1 2-36,1-2 1,4 3-354,0-1 0,0 6-49,-4-2 0,-2-3 0,-1-3 0,-3-4-630,-1-2 1,2-7-185,-3 2 1,3-3 233,-4-1-631,1-6 0,-4 0 191,3-3 1,2-8 1062,2 0 0,21-51 0,-15 20 0,0 0 0</inkml:trace>
  <inkml:trace contextRef="#ctx0" brushRef="#br1" timeOffset="14">1709 9257 7726,'0'-13'0,"4"1"109,0-1 1,5 4-1,-4 1 885,2-2 1,2 0-817,4 2 1,-1-2 67,1 5-629,0 1 0,0 0 0,-1 0 0,3 1-1792,2 1 2175,-3 2 0,-19 23 0,-10 5 0</inkml:trace>
  <inkml:trace contextRef="#ctx0" brushRef="#br1" timeOffset="15">1747 9397 7726,'-7'0'3173,"1"0"-2804,6 0 0,6 0-631,2 0 0,9-1 1,5-3-1,2-5-2433,1-2 2695,1-2 0,7-20 0,4-9 0,5-3 0,-1-1 0</inkml:trace>
  <inkml:trace contextRef="#ctx0" brushRef="#br1" timeOffset="16">2754 8734 7707,'-7'-5'320,"3"-4"-270,2-2 0,10-2 0,4-1 1,10-2 1404,6-1-1391,4 0 0,11 0 0,1 0 0,1 0 0,3 0 0,-1 0 0,-3 2-731,-6 1 0,-9 5 507,-4 1-64,-5 5 0,-9-4 0,-4 4 0,-7-1 0,-7 2 224,-4 5 0,-6-1 0,0 3 0,0-1-140,-1 1 1,2 0-1,-4-2 1,2 3 291,2 1 0,1 0 0,0 3 0,0-2 520,-1 2 0,9 2 0,-4 0 0,4 1-43,4 0 0,-3 5-103,2 4-429,0 2 0,5 3 1,3 2-1,5 4 1,2 2-313,2 4-51,0-10 0,-2 12 0,-1-11 0,-2-1 0,2-3-415,2 0 0,0-8 1,1-5-1,1-7-152,3-5 1,-2-4 832,2-5 0,4-36 0,0-17 0,-5 15 0,0-1 0,0 1 0</inkml:trace>
  <inkml:trace contextRef="#ctx0" brushRef="#br1" timeOffset="17">3379 8658 8565,'0'13'689,"0"-1"1,0 5-447,0 0 0,0 5-186,0-5 1,0 4 0,0-3-1,1 1 73,4-1 1,2-1-109,6-4 0,-1-5 1,2 0-1,2-3-211,1-2 0,1-7 82,-1-5 0,-2-3 0,2-5 0,-5-5-43,-3-2 0,1-1 132,-6-1 1,0 1 0,-4-1 0,-1 2-36,-3 3 1,-3 4-47,-6 8 1,0-1-84,0 6 1,-4 0-1,0 5 1,2 4-512,1 3 1,-2 3 69,3 2 1,-1 0 622,10 0 0,-6-1 0,42 7 0,5 1 0</inkml:trace>
  <inkml:trace contextRef="#ctx0" brushRef="#br1" timeOffset="18">3609 8645 7707,'12'0'258,"1"2"109,0 2 0,-5-1-123,1 5 0,-1 1 0,5 5 183,0 3 1,-2-3 231,-2 3 1,1-3-116,-6-1-467,0 0 0,-4-1 1,1 0-1,2-2-279,2-2 234,-1-5 1,-4 1-1,0-9-158,0-8 1,-2-6 84,-2-6 0,3-1-50,-4 1 0,4-1 0,1 1 0,0 1-87,0 3 0,4 2-249,1 6 0,3 1 134,-4-1 1,6 6-1,-1 3 1,2 2-443,2 2 1,4 0 26,0 0 0,5 4 65,0 1 643,2 5 0,7-9 0,7 10 0,8-4 0</inkml:trace>
  <inkml:trace contextRef="#ctx0" brushRef="#br1" timeOffset="19">4246 8365 7727,'0'-13'272,"-6"4"145,-2 1 0,1 1-113,-2-2 1,1 4 0,-5 5 0,-1 1 321,-3 3 0,1 3-417,-5 6 0,5 4 14,-1 0-149,-2 6 1,4-3 0,0 5 0,4 1 0,3-2 25,3-3 0,1 2-187,4-6 0,0 0-88,0-5 0,5 0 0,5-4 1,4-3-367,3-4 0,6-2 311,-2-4 0,-1-6-6,1-6 1,1-6 0,2 2 0,-2-4 74,0-5 0,-7 3 178,2-3 0,-3 3 201,-1 2 0,-6 1 0,-3 2 958,-2 5-815,-2 9 1,-2 9-143,-2 12 1,-3 5 0,-4 9 0,1 4 207,1 8 1,7-1-501,-3 5 1,4-2-36,1 1 1,0-1-1,0 5 1,1-3-137,4-1 0,0-4-11,4-4 1,2-4 48,-2-9 145,2-3 1,3-11-1,2-2 1,1-5-1,-2-5-32,-1-3 0,3-5 39,0-4 0,0-8 24,-4-9-165,0-3 1,1-7 0,2-3 0,1-4-1,-2-3-788,-1-1 1,-1-6 721,0 1 1,-5 5-803,1 4 1265,-6 12 0,7 7 0,-6 8 1120,-1 3-1060,-2 8 0,-5 9 0,-2 7 0,1 3 0,-1 1 588,3 3 0,0 5-465,-1 2 1,3 6-5,-4-2-341,-2 3 1,6 6 0,-3 0 0,2-2 0,2 0 208,0 2 1,0-3-424,0 3 1,6-8-1,1-2 1,3-1-242,3-4 0,-4-2 44,8-4 1,-1-4 11,1-5 231,-3-5 1,10-8 0,-4-10 0,1-4 0,-1-4-217,-1-2 0,-1-5 233,-1-4 1,-4-5 156,0 4 0,-2 1 1,-7 5-1,0 3 377,2 4 1,-5 9-38,4 4 1,-5 9-16,-5 3-82,4 4 1,-9 2 0,4 4 0,1 3 0,-2 5 311,0 4 0,4-2-504,-1 7 0,1-1-204,-2 4 0,4-3 0,-3-3 0,2 1-470,2 0 0,5-4 373,-1 1 0,6 0-222,-2-5 1,1 4 0,2-9 0,3 0-2114,0-3 2539,6-2 0,28-42 0,-17 15 0,-1 1 0</inkml:trace>
  <inkml:trace contextRef="#ctx0" brushRef="#br1" timeOffset="20">5164 8186 7390,'0'-7'2016,"0"1"-1622,0 1 0,2-1-250,2-2 0,-1-4 0,5 4 0,2-4-14,1 0 1,-2-1 68,-1 0-152,-5-5 1,7 4 0,-6-5 0,-1 2 0,-1 0-1,-2 2 212,0 0 1,-6 4 0,-3 3-1,-2 3 372,-2 4 1,-4 11-19,0 3-433,0 8 1,0-1-1,0 7 1,3 1-1,3 3-17,2 2 0,7-5 0,-3 2 1,5-3-241,5-2 0,3-5-231,9-3 1,3-3-961,5-1 945,1-6 1,4-1 0,1-9 0,1-4 322,4-6 0,-6-14 0,4-12 0,1-1 0,4-2 0,-1 0 0,1 0 0</inkml:trace>
  <inkml:trace contextRef="#ctx0" brushRef="#br1" timeOffset="21">1046 10609 7700,'-8'13'-306,"-1"-5"0,4 1 513,2 1 0,9-1 0,5 0 0,6-6 0,3-5 0,3-3 70,1-2 0,2-3 0,-1-6 0,1-2-30,-1-2 1,1 3-143,-1-4-186,-5-1 1,3-3-1,-6-2 1,-3-1 0,-4-2-1,-6 1 1,-3 3 41,-1 0 1,-7 2-1,-5 4 1,-8 7 304,-4 8 0,-3 3 1,-2 5-1,0 6-43,0 8 1,-2 7-1,1 5 1,2 7-28,1 5 1,3 4-1,3 6 1,5 2-111,6 2 0,5-1 0,5 4 1,2-3-193,7-5 0,5-11 0,12-9 0,-1-3-304,1-1 1,3-8 118,1-5 0,1-2 1,-1-7-1,4-1-701,3-1 1,0-8 991,-3-3 0,-5-24 0,1-13 0,1-3 0,-1 0 0</inkml:trace>
  <inkml:trace contextRef="#ctx0" brushRef="#br1" timeOffset="22">2015 10392 6104,'-7'-7'0,"1"1"0,6 6 0,0-1 0,0-3 0,0 2 0,0-3 0,0 5 2204,0 0 0,6 0-2144,2 0 1,9-6-1,6-3 1,6-3-86,10-5 1,10-3 0,12-6 0,4 1 30,-31 12 1,0 0-1,30-12 1,-7 1 0,-3 1 38,-5 2 1,-13 9 0,-7 1-1510,-9 4 1066,-11 3 0,-9 4 0,-9 0 410,-2 0 1,-2 0 0,0 0 0,1 0 125,-1 0 1,0 0 0,0 0 0,1 0-133,-1 0 1,-4-4 0,0-1 0,1 1 27,2-2 1,1 5 0,1-5 155,-1 1 0,0-1 0,2-4 266,2 2-108,4-1-245,5-4 0,7 2 0,4 2 0,6 5 1,3 3-1,3 1 0,1 0 234,1 0 1,-4 0-307,1 0 0,-7 4 1,2 2-1,-3 2-44,-1 6 0,-6-1-48,-2 4-156,-4 3 0,-5 0 0,-3 5 1,-3 1-1,-6-1-612,-2 1 1,1 4 188,-5-1 0,3 1 640,-3-4 0,-7-7 0,2 0 0</inkml:trace>
  <inkml:trace contextRef="#ctx0" brushRef="#br1" timeOffset="23">3392 9946 6107,'0'7'0,"0"-1"0,0-6 0,0 0 0,0 5 0,-2-3 0,-2 2 0,8-3 0,-2-1 0</inkml:trace>
  <inkml:trace contextRef="#ctx0" brushRef="#br1" timeOffset="24">3366 10086 7723,'0'13'-1057,"0"0"1353,0-1 0,-1 1 1029,-3 0-914,2 0 308,-9-6-351,9-2-291,-3-10 0,6-2 0,3-8 0,5-2 0,2-4 0,2-3 0,0-3-297,0-3 137,5 3 1,-4-9 0,3 2 0,-3-3 0,-1-1 0,-2-1 0,-1 1-371,-1 0 0,-6 7-644,1 5 1004,-3 6 0,-2 12 0,-3 1 1,-5 2-1,-2 7 0,-2 6 0,0 7 8,1 2 0,4 7 218,4 1 0,-1-4 0,0 5 0,4-2 133,4 0 0,0-3-169,5 1 1,1-7 0,3 2-1,2-3 47,3-1 0,-1-4 39,5-1 1,1-5-117,3 1 0,-1-2 1,-1-2-1,-2 0-123,2 0 0,-1-2-61,0-2 1,-4 1-319,-5-5 326,5 5 1,-4-9 0,3 4 0,-4-3 0,-3-2-177,-1 0 1,-1-5 228,5-4 1,-2-2-1,-1-3 1,-1-1-57,0-2 0,-1-5 234,0 1 0,-5 3 80,1 1 38,-2 9 1,-4-1 0,-1 8 0,-2 4 0,-2 3 419,-3 4 0,-2 2-254,0 1-275,-1 6 1,0 2 0,0 8 0,2 2 0,1 1 156,2-1 1,5 3-447,-2-4 0,4 5 0,1-4 1,0 0-345,0 1 0,0-2 254,0-4 1,4-1-121,1 1 1,4-6-1,0-3 103,2-2 1,2-4 161,0-2 1,-2-4 253,-2-9-71,2-3 1,-5-1 0,4-1 0,-3 1 0,-2 1 144,-2 3 0,-1 3-103,-2 1 361,0 1 0,1 4-236,3 4 0,-2 13-106,2 3-270,-3 4 0,5 1 0,2 0 0,4-1 0,1-2-461,-1-1 1,2-1-342,3 1 737,3-6 1,6-1-1,-1-9 1,2-6 0,2-8 193,0-5 0,5-32 0,2-14 0,-11 19 0,0 1 0,0-1 0</inkml:trace>
  <inkml:trace contextRef="#ctx0" brushRef="#br1" timeOffset="25">4348 9334 7776,'-8'0'625,"-1"0"0,1 0-294,-5 0 0,0 0-56,0 0 1,1 7 0,-3 6-1,0 6 109,-2 5 0,-2 2-286,2-1 1,7 2-1,-1 2 1,4 1 220,4-2 1,2-1-107,1-2 1,1-5-312,3-3 1,4-4 0,4-5 0,2-3-758,3-4 1,2-2 494,2-4 0,2-7 195,-6-10 1,4-2-1,-4-3 1,-1-2-76,-2-5 0,-6-8 285,1 0 1,-6-6 27,1 1 0,-3-3 1,-1 1-1,-1 2 365,-3 5 1,1 8-244,-6 4 1,5 10 133,-4 7 79,-1 6 0,2 9 1,1 3-1,2 8 157,0 7 0,0 4-605,4 1 1,0 5 0,0 1 0,0 2-263,0 2 1,4-2 103,0 1 0,6-1-35,-1 1 1,2 1 0,2-7 0,-1-2-432,1-3 1,1-8 116,3 2 1,2-8 303,2-5 0,-1-6 0,-5-5 0,4-7-17,1-4 1,-5-5 340,2-7 1,-3 2-7,-1-6-27,-6 6 0,3-8 1,-4 8-1,-1 2 0,1 5 410,-3 3 0,-2 5 812,-1 4-928,0 7 1,0 6 0,0 9-107,0 1 1,0 4-338,0-1 100,0 6 1,0-9-1,2 4 1,1-1 0,2-1-271,2-5 0,2 1-319,4-8 1,1 0 23,3-4 1,1-1 0,5-3 0,-2-6-312,2-6 0,-3-5 877,1-9 0,-6 2 0,2-6 0,-8 0 0,-5-5 0,-2 1 0,-2 0 0,0 5 0,0 4 0,-6 7 32,-3 5 0,-8 7 0,-2 3 1,-3 2 230,1 2 0,1 7-16,-1 5 0,1 2-294,3 2 0,7 4 0,-1 0 0,4 0-264,4 1 1,3-2 310,4 5 0,30-9 0,13-3 0,5 4 0,1 0 0</inkml:trace>
  <inkml:trace contextRef="#ctx0" brushRef="#br1" timeOffset="26">5164 9053 7780,'2'-14'0,"2"-3"140,-3 3 81,5-5 0,-8 11 0,-2 1 1,-4 1 815,-4 3 1,0 3-816,-1 5 1,-6 3 0,0 8 0,-3 2-87,1 2 0,4 1 41,-4 5 1,4-1-146,-4 1 0,9-1 0,0 1 0,2-1-96,3 1 0,1-5-650,6 0 438,0-5 64,6 2 0,2-11 1,8-2-1,2-4 1,0-2-344,1-4 0,2-2 256,-4-6 1,4-5 170,-4-3 0,0-3 0,-4-2 0,0 1 180,0-1 0,-1 1 330,1-1 1,-6 6 30,-3 3 1,-2 3 698,-2 1-843,0 6 0,0 7-170,0 9 1,0 6 0,0 2-1,0-1 17,0-2 1,0-1-246,0 0 0,6-1-85,2 1 0,3-4 1,2-2-1,0-2-252,0-2 1,-1-3 204,1-4 1,4-3 170,0-6 1,2-7 0,-4-5-1,2-8 95,-1-4 0,1-4-25,-4-5 1,2-1 164,-6-8 1,-4-3 0,1 1-1,-2 3 204,0 7 0,-1 13 247,-7 9 0,1 6-17,-5 11-339,5 2 1,-8 9 0,2 6 0,-2 8 0,-2 7 344,0 5 0,5 5-544,-1 9 1,5-2 72,-5 6-137,7-6 0,-4 7 0,6-6 0,1 0 1,4-4-35,3-4 0,3 1-378,2-5 0,6-6-1268,2-7 1207,3-8 1,7-5 0,3-10 495,3-7 0,-2-29 0,2-13 0,-10 13 0,0 1 0,0-1 0</inkml:trace>
  <inkml:trace contextRef="#ctx0" brushRef="#br1" timeOffset="27">6235 8632 7735,'9'-5'-9,"-2"-4"0,0-2 137,0-2 1,-4 5 0,1-1 0,-4 1 0,-3-1 233,-1 1 1,-6 5 0,2-1 0,-4 2-76,-1 2 0,-1 0 10,-3 0-201,3 0 1,-10 6 0,3 2 0,-2 5 0,0 4 0,4 4 0,-1 5 18,0 4 0,4-3 1,1 2-1,5-2-101,6-1 1,2-5 0,2-1 0,0-2-153,0-2 1,7-8-1,5-3 1,5-4-165,2-1 0,-2-10 106,5-3 153,-1-8 0,0-3 0,-1-7 0,0-3 0,-2-4 1,1-5-1,-5-2-20,-4-3 0,-3-8 107,-3-3 0,-2 3 1,2 5-1,-4 8 159,-4 3 1,-4 9 73,-4 5 0,3 8 24,1 9 0,3 5 1,-2 8-1,2 5-63,2 2 0,1 8-124,2 2 0,0 3 107,0 1-315,0 7 0,5-1 0,0 4 0,2-1 1,3 0-535,2-1 0,0 2 168,1-5 1,0 3 84,0-8 1,4 2-1,0-10 1,0-3-180,1-4 0,-2-4 386,5-6 0,-5-3 57,1-6 0,1-5 1,-1-13-1,-1-1 32,-2-2 1,-1-4 77,-1 4 1,-3 1 257,-1 3 0,-5 6 1,1 3 677,-2 3-668,-2 7 1,0 7-88,0 9 0,0 8 1,0 2-1,0 3 236,0-1 1,0-5-587,0 1 1,1-3-181,3-2 1,-1 0 0,6-2-1,1-3-509,1-2 0,2-6 123,0-7 1,-1-9 735,1-5 0,-6-7 0,4-20 0,1-9 0,-2-7 0,1 0 0</inkml:trace>
  <inkml:trace contextRef="#ctx0" brushRef="#br1" timeOffset="28">6605 8135 7735,'-13'0'47,"1"0"1,-1 0-307,0 0 0,0 0-165,1 0 402,-1 0 1,1 2 0,4 2-106,4 4 0,4-1-44,4 2 0,7-6 171,6 1 0,6-3 0,-2-1 0,3 0 0,9-7 0,5-3 0,3 0 0,0-1 0</inkml:trace>
  <inkml:trace contextRef="#ctx0" brushRef="#br1" timeOffset="29">6822 8097 8549,'-13'6'512,"0"2"1,1 3-342,-1 2 1,0 4 67,0 0-158,1 6 0,-1-9 0,1 4 0,3-1 0,1 0 236,3-1 0,1-6-369,4-2 1,1-1-851,3 2 776,9-3 1,3-6 0,3 0 0,1 0 0,-1 0-76,-1 0 0,-1 0 166,-4 0 1,0 0 158,-1 0 0,0 5 0,-4 4 319,-4 2 0,-2-2-135,-2-1 1,-6 2-202,-2 7 0,-4-6 0,0 4 1,-1-3-401,0-2 0,0-1-124,1-1 1,-1-2 23,0-6 0,5 0 0,-1-2 0,1-3-794,0-8 0,3-7 1187,5-10 0,7-3 0,3-6 0,0-5 0,1 0 0</inkml:trace>
  <inkml:trace contextRef="#ctx0" brushRef="#br1" timeOffset="30">6860 7906 7755,'0'-7'680,"0"-5"-522,0 11 1,1 1 378,4 8 1,-2 8 0,5 2 0,2 4-140,1 4 0,2 4-375,0 4 0,-5 3 1,1-3-1,-1 4-837,-1 5 0,3-4 343,-5 4 1,3-9 0,-4-4 470,-1-3 0,-13-19 0,-4-4 0</inkml:trace>
  <inkml:trace contextRef="#ctx0" brushRef="#br1" timeOffset="31">6860 8199 7763,'-8'-13'-115,"-1"0"-95,6 1 1,-1-1 215,8 0 0,5 0 0,9-1 1,8-1 395,6-2 0,1-6-366,1 2 1,-2 1 0,2 0-1,-2 0-265,-1 0 1,-10 5 149,0-2 1,-7 3 216,-5 1 0,-5 7-93,-8 6 0,-5 6 0,-8 8 0,-2 3 375,-1 4 0,-4 3-235,2 2 0,4-1 1,1 1-1,3-1 83,1 1 0,0-5-150,1 0 1,4-5-155,4 1 1,3-3-1,2-3 9,3-2 1,8-3 12,5-6 1,5-7-165,0-6 0,0-1 0,1-8 0,-3 0-120,-2-2 1,1-2 207,-2 1 0,-3-1 77,3 1 0,-7 1 0,-3 2 0,0 5 380,0 3-165,-4 7 1,1 3-102,-8 8 1,2 5 0,-3 6-1,1 4 112,-1 0 1,1 3-355,4 3 0,0-4 183,0 1-348,0-7 1,0 4 0,1-7 0,4 0-575,3-4 0,4-2 486,0-6 1,2-6 393,3-2 0,-2-9 0,3 1 0,-5-5 0,-1-19 0,0-9 0,1-7 0,1 1 0</inkml:trace>
  <inkml:trace contextRef="#ctx0" brushRef="#br1" timeOffset="32">7408 7893 7763,'-8'6'0,"-1"2"0,5 3-288,-4 2 0,3-4 376,-3-1 1,5-4 0,-3 3 1646,1-1-1191,3 4 1,-3-10-5,5 0-446,0 0 1,0-13 0,1 2 0,3-6 0,5-3 17,2-3 1,3-1-263,3-1 0,-3 4 97,3-1 1,2 5 0,-2-2 0,0 0-181,1 4 0,-4 6 98,3 5 1,-2 2 126,-3 2-67,-5 6 1,5 3 0,-5 8 0,1 2 0,-1 3-373,-1-1 1,4-4-144,-1 4 0,-2-7 24,1-1 265,1 0 301,3-12 0,7-18 0,1-11 0</inkml:trace>
  <inkml:trace contextRef="#ctx0" brushRef="#br1" timeOffset="33">7855 7459 7775,'-13'0'0,"0"0"0,0 0 71,1 0 1,0 6 77,4 3 1,-4 3 0,5 5-1,-1 5 71,-1 2 1,5 1 704,-4 1-724,5 5 1,-1-6 0,6 2 0,4-6 0,3-2 252,5-4-573,-2-6 1,13-3 0,-4-6-1,3-2 1,1-3 0,1-8-1,-1-7-289,1-4 0,-2-2 296,-3 1 0,3-6 0,-4-3 1,-1-3 134,-7-1 1,0 1 195,-8 3 1,4 1-165,-3 3 326,-1 9 0,-10-2 0,-2 15 0,-4 4 0,-2 5 225,-3 8 1,3 1-367,-3 11 1,3 4 0,1 5 0,2 0-292,2 1 0,4-4 71,5 3 0,0-5-578,0-4 1,5 2 0,5-6-1,7-3 558,9-4 0,10-21 0,12-14 0,1-1 0,6-2 0,0-1 0,1 1 0</inkml:trace>
  <inkml:trace contextRef="#ctx0" brushRef="#br1" timeOffset="34">1301 11871 7708,'-6'-18'0,"-1"4"331,-6-3 1,0 4 0,2 6-1,3 8 389,3 11 0,5 3 0,3 9 1,3 5-272,1 2-402,1-3 1,5 9-1,0-3 1,0 1-1,-1-1-588,1-4 195,0 3 1,0-6 0,-1 2 0,1-2 0,0-3 0,-2-2 0,-1-7-3178,-1-5 3523,-7 1 0,-41-60 0,10 20 0,1 0 0</inkml:trace>
  <inkml:trace contextRef="#ctx0" brushRef="#br1" timeOffset="35">1135 12075 7708,'-13'-21'1361,"0"0"1,6 1-1937,3-1 1,3-5-1,3 2 1,6-4 503,4-1 0,14 2 0,1 2 0,4-1 162,4 1 0,-4 7 0,-1 5 1,-3 7-452,-1 5 1,-2 2 0,-3 5 0,-5 5 359,-7 5 0,3 12 0,-33 27 0,9-18 0,1 0 0</inkml:trace>
  <inkml:trace contextRef="#ctx0" brushRef="#br1" timeOffset="36">1224 12356 7708,'0'-7'2875,"3"-3"-2669,5 5 1,2 0 102,12 1-515,5-4 0,1 0 1,6-1-1,1 0 0,2-4-669,1-4 781,1 3-97,-7-10 1,11-8-1,-4-7 1</inkml:trace>
  <inkml:trace contextRef="#ctx0" brushRef="#br1" timeOffset="37">1696 12088 7708,'-9'0'0,"1"0"0,1 1 61,-2 4 1,-1 2-111,6 5 412,0 1 1,4 1-1,0 3 1,1 5-1,4 2 1,3 1-1,3 1 51,2-1 0,1 5-350,3 0 1,-3-1 0,3-3 0,-2-2-347,-3-3 1,0-2-958,-4-7 1,4 0 153,-4-4 1,2-3 1084,-2-10 0,-2-7 0,-6-10 0,-1-3 0,-2-5 0,-3-3 0,-1 1 0,0-5 0,-1 3 0,-4-3 0,4-1 0,-4 1 0,0 3 0,0 4 185,4 3 0,-4 2 468,4-1 1,1 8-166,-2 5 1,8 2 0,0 5 90,3-1 1,13 4-331,-3-1 0,5 7-176,0 1-52,-3 6 1,5-1 0,-6 6 0,-2 4 0,-3 0-206,-3 4 1,-5 1-48,-5 2 1,-2 3 81,-5 1 0,-5 0 0,-2-6 0,-1-1-77,-2-2 1,3-1 35,2 1 0,-1-3-182,1-5 1,4-6 0,6-4-498,1-6 1,6-5 868,5-9 0,33-37 0,-17 20 0,0 0 0</inkml:trace>
  <inkml:trace contextRef="#ctx0" brushRef="#br1" timeOffset="38">2104 11693 7730,'-6'-7'121,"5"-5"1,-3 4-218,2-4 1,8 1-217,2 3 309,4-4 1,6 5 0,5-6-1,4 2 1,4 1 286,1 2 0,-2-1 0,3-2 1,-2 1-1977,-3 1 1692,-1 7 0,-24 2 0,-6 7 0</inkml:trace>
  <inkml:trace contextRef="#ctx0" brushRef="#br1" timeOffset="39">2129 11858 7730,'-8'0'278,"-1"0"0,5 0 435,-4 0 0,6 0-653,2 0 1,6-1 0,8-2 0,5-2 210,6-3 0,6-4 1,7-5-1,-1 0 858,-3-2-1129,3 5 0,1-38 0,8-4 0</inkml:trace>
  <inkml:trace contextRef="#ctx0" brushRef="#br1" timeOffset="40">3047 11119 7677,'-8'-2'-172,"-1"-2"0,1-4 0,-1-4 0,1 0 52,-2-1 449,4 0 0,-4 5 0,5 1 0,-1-1 0,-1 3 1,1 1-1,1 6 606,2 10 1,6 2-836,1 7 0,6 5 1,-3 5-1,1 1-77,1 4 1,-1-1 0,5 1 0,-1-4-88,-4-1 1,3 1 0,-4-6 0,1 1-39,-4-3 0,-1-7 1,-1 0-148,3-2 0,-2-8 1,-6-4-1,-4-8 61,-5-7 0,2-7 1,-7-8-1,3-4 169,1-7 0,-4-6 1,-1-9-1,0-2-150,-1-4 1,2 1 6,4-2 252,1 6 1,5 3 0,2 9 0,5 4 0,6 6 512,7 11-513,0 3 1,11 16 0,-3-1 0,3 6 0,0 6-3,-3 2 1,2 3-1,-7 3 1,-4 5-86,-2 2 1,-7 1-55,1 1 1,-2 5-39,-2 3 1,-6-2 0,-2 2-1,-4 0-126,-1-1 1,1-2 48,-1-5 0,0-2-468,0-3 1,6-3-31,3-5 1,4-7 323,4-6 1,5-12 339,8-9 0,5-15 0,4-9 0,5-3 0,-1 0 0</inkml:trace>
  <inkml:trace contextRef="#ctx0" brushRef="#br1" timeOffset="41">3290 11004 7762,'13'13'0,"-6"1"-372,-3 3 1,-3-1-202,-1 5 914,0 0 1,0 0 0,0-1 0,0 0 498,0 0 1,5-5-690,-1 2 0,6-7 1,-2-3-1,4-1-5,0-3 1,1-7-225,0-5 0,4-4 0,0-4 0,0 2 1,-4-8-1,-1-2-53,1-4 0,-6-2 105,-3 1 0,-2 4 16,-2-4 0,-6 7 0,-2 3 0,-4 2 76,0 2 1,-5 8-132,0 4 1,-5 2 89,5 2-200,-5 6 1,3 2 0,-3 8-1,2 2 1,3 1-677,5-1 1,1 3 473,7-4 0,0 0 377,4-4 0,5-6 0,4-3 0,47-25 0,-21 7 0,0 0 0</inkml:trace>
  <inkml:trace contextRef="#ctx0" brushRef="#br1" timeOffset="42">3698 10532 7762,'0'-12'0,"0"-1"0,-2 1 910,-2 4-546,3 2-70,-11 6 1,11 6 0,-5 4 0,2 5 0,0 7 0,1 3 0,2 5 283,1 4 0,0 3-659,0 1 26,5 0 1,1 1-1,4-1 1,-2 0 0,2-1-1,2-2 1,0-2-805,1-2 1,0-5 270,0-5 0,-1-7 0,1-1 0,1-8-58,3-3 0,-1-9 92,5-6 554,-5-5 0,1-17 0,1-7 0,-1-3 0,0 1 0</inkml:trace>
  <inkml:trace contextRef="#ctx0" brushRef="#br1" timeOffset="43">4106 10507 7762,'-4'-13'36,"-1"0"1,-5 6 38,2 3 1,-3 3 0,-2 1 0,-1 1 988,-3 3 0,-2 3-341,-2 6 0,-2 5-476,6 4 1,-4 7 0,4 6 0,1 0-24,2-1 0,7 3-129,3-3-109,3-3 1,1 3 0,2-7 0,5-4 0,8-5-271,3-7 1,-1-4-202,4-7 0,1-1-357,3-3 644,1-9 1,-2-3 0,-2-5 0,-2-2-1,-1-1-118,-4-1 1,-5-6 202,-1-3 101,-7 3 1,8-5-1,-5 6 1,-3 3-1,0 5 622,-2 5 11,0 3-444,0 6 0,-6 3 0,-1 6 0,-1 5 0,0 7 145,3 6 0,1 6-186,4 0 1,-5-1-139,1-3 1,0 4-1,5-6 1,2 1-210,1-3 1,5-3 25,-5-1 1,7-4-15,2-1 1,0-5-1,5 0 1,-1-6-133,0-6 1,2-8 209,-2-4 0,-3-3 100,3-1 0,1-7 1,-2 0-1,-3-2 41,-3 0 1,-3 5 127,1 0 1,-2 7-117,-6 5 478,0 3 1,0 4-1,0 6 102,0 8 1,-4 8-424,-1 5 1,0 3-69,0 5 0,4 1 1,-3-1-1,2 1-205,2-1 1,5-5-234,-1-3 1,6-3 0,-2-3 0,5-2-732,4-5 0,-1-2-214,5-2 1,-4-7 142,4-6 1119,0-6 0,0-15 0,1-8 0,1-3 0,1 1 0</inkml:trace>
  <inkml:trace contextRef="#ctx0" brushRef="#br1" timeOffset="44">5202 10226 7711,'-12'2'65,"0"2"1,4 4 0,4 4 3,2 1 1,-2-5 0,0 1 0,1 0 0,1 3 1096,2 1-1067,0-6-29,0-2 1,0-6 0,0-3-1,2-6 1,1-6 0,2-5 0,1-3-125,0-2 0,2-3 0,-2-1 0,1 0 38,3-1 1,-3 8 0,1-1-1,2 4 53,2 5 0,0 5 1,3 3-1,0 2 9,2 7 0,2 9 0,-4 10 0,4 4-43,0 0 0,-3 1 0,1-1 0,-3-1-145,-1-3 0,0-2-68,-1-6 193,1-1 0,0-5 0,0-2 1,-2-5-1,0-5 1,2-3 4,-9-9 0,13-4 0,-10-8 0,2-2 0,-2-1-31,-1-4 1,-2-1-1,-3-1 1,2 1 13,1 3 0,1-1 24,-5 5 0,0 6 28,0 7 0,1 8 131,3 5 1,-1 8 75,6 5-162,-6 8 0,8-1 1,-4 5-1,1 0 1,1 0-3,1 1 0,1-5-38,2 4 0,-5-6-61,1 2 1,-1-4 0,5-4 0,0-5 3,0-3 1,-1-1-29,1 0 0,1-3 1,2-4-1,1-7-64,-1-4 1,-2-5 100,-2-7 0,1 2 8,0-6 1,-5 4 0,0-2 0,-3 1 11,-2 2 0,-2 4 255,-1 3-63,0 10 1,-1 7 160,-3 10 0,2 2-240,-2 6 0,3-1 74,1 1-222,0 5 0,4-3 0,2 0 0,1-3 0,4-4-138,5 2 1,-2-4 72,3-2 1,1-3-3,-1-1 1,2-5 0,-4-4-1,4-4-25,0-4 1,-3 2 152,1-6 1,-7-1 0,-3-3 0,-1 1 108,-3 2 1,-6 0 49,-2 5 1,-10 0-131,-2 4 0,-3 6 0,-4 3 0,-3 5-27,0 8 0,-4 1 32,1 11 1,-2-1-376,6 1 1,-2 3 0,8-3 0,0 3-927,3 2 0,9-1 22,3 1 1219,4-1 0,46-11 0,12-2 0</inkml:trace>
  <inkml:trace contextRef="#ctx0" brushRef="#br1" timeOffset="45">6235 9716 7711,'7'-7'0,"-1"2"1530,0 5-732,-5 0-669,5 0 0,-6-2-186,0-2 51,0 2 0,1-9 0,2 3 1,1-4-1,-1-2-262,-2-3 198,5 3 1,-4-6-1,3 3 1,-1-3 0,1 0 78,-2 3 0,4 5 1,0 2 129,0 1 0,4 6-80,-2-1 0,-2 7 0,0 4 0,0 3-7,0 4 1,2 2-127,3-3 1,-3-1 76,-1 1 0,1 0 0,4-2-34,-1-2 0,1-4-1,0-5 0,0 0 30,-1 0 0,1-7 0,0-4 1,0-6 2,-1-3 0,1-5 4,0-5 1,0-4-10,-1 4 1,0-4-1,-2 4 1,-2 3 95,2 5 0,-4 3 10,-2 6 24,-3 6 0,-1 3 0,2 10 102,2 7 0,-3 1-184,4 7 0,-4-4-5,-1 4 0,0-5 1,1 1-1,2-3-67,2-1 1,3-1-61,-4 1 0,6-6 35,-1-2 0,-2-4 0,1-1 0,4-1-104,3-4 0,-1-2 111,3-6 1,-2-5-55,-3-3 0,1-3 0,0-2 0,-2 1-108,-2-1 0,-2-4 94,-3 1 1,-3-1 48,4 4 0,-4 7 1,-1 2-1,-1 4-57,-4 4 1,3 4 517,-7 5 0,5 1-270,-5 3 1,2 3 0,-3 6-1,3 1-87,2 3 0,0-1-330,5 5 1,0-5 78,0 1 1,0-3-1,0-1 1,2-1-309,2 1 1,-1-4 1,5-1 1,1-5 329,4 1 0,1-4 0,1-3 1,2-4 187,-1-4 0,2 1 0,-1-7 0,0-1-51,-4 1 1,0 0-1,-2 4 1,-1 0 503,-1 0 0,-5 5 414,4-1-118,-5 7 0,3-3 304,-6 10-762,0 2 1,0 5-183,0 1 132,0-6 0,0 0-135,0-2 0,0-5-74,0 0 1,1-6-133,3-7 0,-1 0 1,4-1-1,0-1-34,1-2 1,0-2 48,5 2 0,0 3-44,-1-3 1,0 7 0,-2 3-1,-2 1-238,2 4 267,1 0 1,1 4-1,-2 0 1,-2 4-270,2 1 1,-3-3-220,2 5 250,-1-6 1,5 1 39,0-8 1,-2-8 177,-3-5 1,2-5 169,-5 1 1,-1-5-1,-4-2 1,0-3 134,0-2 0,0-1 309,0-4 1,-2 4-203,-2 0 0,3 11 0,-4 2 1050,4 5-1012,1 9 0,0 7-226,0 9 0,0 9 1,0 6-1,0 6 69,0 2 1,1-2-277,4 4 0,-4-4-868,3 4 746,3-6 0,-5 8 225,2-7 0,3 7 0,0-4 0</inkml:trace>
  <inkml:trace contextRef="#ctx0" brushRef="#br1" timeOffset="46">7345 8913 7771,'-9'-13'198,"1"0"0,5 5 210,-2-1 0,5 1 137,5-5-593,2 0 1,10 1 0,1-1 0,2 0 0,3 0 47,1 1 0,35-12 0,-25 10 0,0 1 0</inkml:trace>
  <inkml:trace contextRef="#ctx0" brushRef="#br1" timeOffset="47">3634 11769 7700,'-1'-11'1154,"-4"2"1,3 5-944,-7 8 0,6 3 0,-1 6 0,1 1 209,-1 3-318,2-2 0,-5 3 0,5-5 0,-4-1 0,-1 1 0,-2 0 0,1-2 176,-1-2-367,1 2 1,-5-9 0,0 2-1,1-3-179,-1-1 1,1-3 78,4-5 72,-3-1 1,4-15 0,-5 3 0,2-3-1,3-2 1,2 1 0,2-1-30,1 1 1,2 1 47,0 3 146,6-3 1,0 14-1,5-2 1,0 5-1,3 4 41,1 2 0,0 7 1,1 4-1,2 5 13,2 6 0,-4 5-111,1 4 1,-2 2-54,2 6 50,-3 6 1,3 0 0,-7 4 0,-3-2 0,-1-2-134,-3-3 0,-2-6 178,-1-1 1,0-11 0,-1-3-61,-3-9-315,2-5 133,-3-6 0,0-2 1,1-2-1,1-4-424,2-4 1,2-6 335,3-3 1,-1-5-10,6-4 0,-1 2 0,5-5 1,-2 2 305,-2 3 0,2 5 0,-2 2 0,-2 5 0,1-1 0,1 3-23,4 7 0,-6 3 247,-3 8 9,-3 3 0,4 6 0,-1 0 0,0-1 0,0 3 405,1 2 1,0-3-345,-1 3 1,-2 1-40,2-1-97,-2 0 1,-2-4-1,0 0 7,0-1-29,0-4-200,5-3 0,-2-12 0,4-6 0,0-6-77,0-6 1,2-6-15,4-3 0,-1-3 41,1-1 173,5 0 0,-3 5 1,2 5-1,-2 5 1,1 6 154,1 3 1,0 7-117,-4 3 1,-1 8-1,1 6 1,0 6 189,0 5 0,-1 3-169,1 1 1,0-3-84,0-1 0,-5-1 1,1 1-1,-1-4-1,-1-3-27,4-1 1,-8-6-75,6-3 0,-5-4 0,3-4-97,-1-4 0,-1-9-14,0-5 1,-2-2 51,5-1 1,-4-5 0,3 0 0,1 0-46,-1-1 0,-3 4 167,4-2 1,-3 7 32,3 5 1,-4 5 274,5 3 0,-5 9-54,5 9 1,-5 3-15,4 5-338,-5 3 1,4 4 0,-4-1-1,3-3 1,-1 0-374,1-1 1,3-3 234,-5 1-179,0-3 0,2-7 1,2-2-1,4-4-1573,0-1 1991,1-6 0,11-46 0,-10 17 0,-1 0 0</inkml:trace>
  <inkml:trace contextRef="#ctx0" brushRef="#br1" timeOffset="48">4437 11680 7712,'-18'6'-103,"8"-5"1,-3 5 0,2-2 1320,0 0-1026,-2 0 0,6-5 0,4-2 0,6-4 1,4-3-233,0-4 0,4-3 1,-2 0-1,2-4-239,2-3 0,-2 0 323,-2 2 10,2-2 0,-10 9 0,4-5 1,-4 1-1,-1 4 0,-1 2 232,-4 5 1,-2 3 0,-5 10 0,-1 4 85,0 7 1,0 4-140,1 5-135,-1 7 1,2-1-1,2 4 1,5-2 0,2-2-1,2-3 1,2-1-279,2-1 0,7-6-388,6-3 410,6-3 0,-7-3 0,6-2 0,4-5 0,2-4-297,0-4 0,-1-5 0,-1-8 0,1-4-133,3-3 0,-8-7 335,4-3 1,-9 1 143,0-1 1,-7 0 0,-3-4-1,-2 1 287,-2 3 0,-1 0-114,-2 8 1,0-1 925,0 10-545,-6 6 1,3 5 0,-5 8 385,-2 2 0,4 3-576,2 6 1,2 5-149,2 4 1,0 2 0,0 0-1,2-2-2,2 0 0,-1-3-257,5 3 0,1-4 17,4-5 0,-1 0 0,3-2 0,0-3-244,2-3 0,4-4 178,-4-1 1,5-6 7,-5-2 1,4-9 0,-4-4 0,0-5-46,1-4 1,-4-2 159,3-6 0,-7-6 97,-1-3 1,-2-4 0,1-4 0,-3-3 81,-4 0 0,-1 2 321,0 10 1,0 3-40,0 9 424,0 9 0,-6 8-149,-2 8 1,2 9-465,2 9 0,1 8-86,-1 4-102,3 9 1,-5-2 0,6 6-1,0 1 1,0 2-211,0 1 1,6 2 134,2 3 1,-1-9-133,2 0 1,-1-2-1,6-4 1,3-2-114,5-3 1,-3-9 149,3-1 1,-5-6-327,4-7 361,-6-6 0,10-1 0,-6-7 0,1-5 0,-1-5-414,-1-4 1,-2-9 349,5-1 1,-7 0 99,-1-5 1,0-1 0,-5 2 0,2 1 152,-1 1 0,-4 9 165,-5 5 0,0 6 678,0 8-552,0 5 0,-1 1 0,-2 7 0,-3 2 0,1 4 424,-1 5 1,-3-1-556,5 10 1,0 0-106,4 5 1,-4-1-1,-1 1 1,3-1-64,0 1 1,6-6-240,1-3 0,3 1 89,-4-1 0,6 0 0,-1-6 0,4-2-349,4-5 1,-3-2-40,3-2 1,1 0 73,-1 0 203,6-6 1,-9-3 0,3-6 0,-3-2 0,0 1-514,3 2 0,-7 1 352,3 1 1,-9-1 44,1 0 1,0 0-1,-1 1-755,-1-1 1080,-1 6 0,-36 1 0,-9 6 0</inkml:trace>
  <inkml:trace contextRef="#ctx0" brushRef="#br1" timeOffset="49">5343 10673 7761,'-9'-13'2,"2"0"1,1 0 154,4 1 0,-4 3 492,2 1 442,-1 5-923,5-9-325,0 11 1,0-3-1,0 8 1,0 6-1,0 4 1,0 5-1,0-1 157,0 0 0,-6 16 0,-5 6 0,1 2 0,-1 0 0</inkml:trace>
  <inkml:trace contextRef="#ctx0" brushRef="#br1" timeOffset="50">5024 11170 7794,'-13'0'0,"0"0"0,1 0 305,5 0 1,-1 0 0,6-2-1,-1-2 1,6-3 0,9-3 937,12-3-1392,8 4 0,10-16 0,3 4 0,4-3 0,3-1 149,0-1 0,-10 8 0,3-1 0,2-1 0,-1 1 0</inkml:trace>
  <inkml:trace contextRef="#ctx0" brushRef="#br1" timeOffset="51">5853 10775 7794,'-17'-2'356,"0"-2"1,0 3-89,4-4 0,0 5 548,0 5-609,1 2 1,-5 7 0,-2 3 0,1 3 0,-1 2 0,4 2 0,1 3 67,1 0 1,6 0-1,3-1 1,2-2-334,2-3 0,6-3 1,2-6-1,5-2-145,4-2 0,-1-5 0,4 0 1,-1-6-1,1-6 1,0-2-161,1-2 287,-2-5 0,-2 2 0,0-3 0,-2 0 0,-1 4 450,-1 0-158,0 3 1,-5 0 0,0 2 0,-1 3 373,0 2 1,-4 2 0,1 8-237,-3 8 0,1 0-469,2 4 0,2-3 378,2-1-115,3 0 1,-2-6 0,8-3-149,4-3 0,16-30 0,7-15 0,4-2 0,0 0 0</inkml:trace>
  <inkml:trace contextRef="#ctx0" brushRef="#br0" timeOffset="52">11170 7421 17829,'4'-13'-1603,"2"1"0,-1-1 0,1 0 567,-3 0 1,0 6 425,1 3 764,-3 3-69,5 1 569,-6 0-566,0 0 1,-6-2-1,-2-1 1,-3-1-144,-2 1 0,0-2 0,-1-1 0,-2 0 212,-1 1 0,0 0 0,5 4 0,-1-2 176,0-1 1,-4-5 143,0 5-441,0-6 1,3 7-1,-2-5 1,-2-1 0,0 1-1,-2-1 1,0-1 81,-3-1 0,-2-2-186,-5 1 0,2 3 0,-8 1 1,-2-1 92,-3 2 1,-9 0 67,-1 3 0,0 2-47,-4-2 0,4 3 0,3 1 1,1 0 96,-1 0 0,0 0 34,1 0 1,-1 0 130,5 0-209,-5 0 0,-1 0 1,-7 0-1,2 1 1,2 2 112,1 1 1,-1 6-156,-4-2 1,4 0-992,-3 0 903,2 1 1,2 3 0,-1 1 0,-2 0 0,-1-2-158,1-2 1,3 2 122,4-3 1,-2 4 9,2 1 33,-3-6 1,5 4 0,1-3 0,1 4-1,1 1-56,1-1 1,1-3 71,2-1 1,4-1-46,0 2 52,6 2 1,-4-8-1,8 4 1,2-1-1,2-3 56,1-2 0,2-1 16,5 0 0,3 2 966,1 2-1060,5-3 1,-9 5 0,4-5 209,-3 4 0,2-3-311,1 7 1,3-1-530,-3 5 557,-1 0 1,-3 1 0,-1 2-1,-1 2 1,-2 0-194,-1 1 1,0 4-8,4-2 0,1 3 132,-1 1 1,0 1-1,0 1 1,1 1-71,-1 2 0,0 5-92,0-1 1,1 3-113,-1 1 423,0 6 0,-4 2 0,-1 6 0,-2 3 1,-3 6-99,-1 6 1,-3-5 45,12-28 0,0 0 1,-13 30-866,11-28 1,0 0 931,0-3 0,0 1 1,-1 3-1,-1-1 0,2-1 1,0-2-1,-11 33 0,5-5-140,6-6 0,3-4 121,1-4 1,5-5-4,-1-8 0,7-3 0,-3-5 0,4-1-75,1 1 1,0-2 53,0-3 1,0 3-11,0-3 1,0 3 412,0 2 1,0-5 0,0 0 0,1 2-548,4 1 1,-3-3 165,7 1 0,-1-2-109,5 1 132,0 3 0,4-8 0,1 3 0,1 1 0,1-1 156,-1-1 1,3-1 79,3-4 0,2 0-69,3-1 0,2 1 0,7 0 1,0-2 252,4-2 1,8 1 75,8-6 1,1 0-186,4-4 0,-4 0-122,8 0 1,3 4-1,0 1 1,-35-3 0,0 0 47,1 1 0,-1-1 0,30 1-60,2 6 0,-32-8 1,1 1 49,1-1 1,0 2-209,33 4 1,-31-6 0,1-1 0,-5 2-1,0 1 1,1-2 0,1 0 0,1 1 0,0-1 28,1 1 0,1 1 0,-2-1 0,0 0-29,1-2 1,0 0-1,0 0 1,0 0-754,0 0 1,0 0 740,-1 0 1,0 0-1,6-1 1,1 0-1,-3 0 1,-1 0-1,-1-2 1,0 0-1,-1 0 1,0-1 64,-2-1 0,0 0 1,1 0-1,0 0-143,2 1 0,-1-1 0,-4 0 0,0-1 194,1 2 0,-2 0-79,26-8 1,0 0-1,-3-1 1,2 0-1,1 0-60,-5 1 0,-2-1 79,-3 0 1,2-4-37,2 0 1,-8 0 0,-2 4 0,-7 2 202,-4 2 1,-10-2-329,2 3 1526,-9-4-1513,1-1 1,-11 5 0,-3-1 0,-4 1 0,-4-1-212,-4 1 1,-4 1-416,0-2 1,-5-2-46,0 3 484,-6-4 0,9-1 1,-3 1-1,3-1 0,1-1-114,0-3 0,6 1 259,3-5 1,12-24 0,5-11-1,1-6 1,0 0 0</inkml:trace>
  <inkml:trace contextRef="#ctx0" brushRef="#br0" timeOffset="53">11234 7638 17630,'0'-26'-1727,"-5"1"0,1 1 1,1 3 1009,2 4 1,1 2 0,1 3 0,4 0 846,3 4 0,3 2 282,2 6 1,-4-4-1,-1 0 410,2 1-249,-4 1-258,5 2 1,-10 2-582,4 2 0,-4 3 319,-1 6-67,0-6 0,0 4 1,0-2-1,0 2 1,0 2-298,0 0 199,0-1 0,2 5 0,0 0 1,3 0-1,-3 2 0,0 1 0,-2 2-91,0 4 1,-2-2 41,-2 10 0,1 1 1,-5 8-1,-3 5-235,-5 6 1,2 5 354,-3 9 0,3 3 0,8-32 1,0 0-1,1 1 0,0 1-120,1 1 1,0 1 0,2-2 0,1 0 125,-1 0 1,0-1 0,1-1 0,0 0 44,1-1 1,0 0 6,0 33 1,0-34-1,0 0 1,0 29 0,0-3-1,0-7-112,0-3 1,0-2 83,0 0 0,0-6-31,0-2 1,2-4-1,1-2 1,1-3-25,-1-4 1,-2-5 56,-1-3 0,0-4 1,0-5-1,0-1 34,0 1 1,-1-4 119,-4-1 1,3-3 227,-7 3 0,1-4 1,-5 3-1,0-1 138,0-3 0,5 3-271,-1-2 0,2 1-300,-1 0 1,1-4 160,2 3-104,4-2 1,-5-42 0,6-10 0</inkml:trace>
  <inkml:trace contextRef="#ctx0" brushRef="#br0" timeOffset="54">12866 9257 16497,'-9'0'-1590,"1"-1"857,-2-3 587,4 2 245,-5-4 0,9 5-436,-2-3 36,3 2 68,1-3 0,1 5 0,3 0 397,5 0 1,7 0 0,2 0-1,2 0-16,2 0 0,4-2 1,4-1-1,4-1 156,3 1 1,-3 2 363,0 1-557,0-6 1,-2 5 0,-4-3-1,-5 2 1,-6 2 753,-3 0-596,-1 0 0,-7 0 0,-6 0 7,-7 0 0,-9 6 0,-2 1 1,-2 1-276,-3 1 1,-41 11 0,27-7 0,-1 1 0</inkml:trace>
  <inkml:trace contextRef="#ctx0" brushRef="#br0" timeOffset="55">12777 9474 20942,'-13'0'-1656,"0"0"1051,6 0 473,1 0 1,8 0 171,2 0 1,3 0 27,6 0-52,0 0 0,1 0 0,3 0 0,3 0 1,1 0 73,0 0-98,0 0 0,5 0 0,-1-1 1,1-2-1,-2-2 0,-3 3 0,-4 0-9,-3 2 1,-1 0 22,0 0-347,-6 0 134,-1 0 1,-15 2-1,-1 0-163,0 3 1,17-18 0,2-8 0</inkml:trace>
  <inkml:trace contextRef="#ctx0" brushRef="#br0" timeOffset="56">15990 7026 31188,'0'-13'-2458,"0"0"0,0 1 1,0-1-1,0 0 451,0 0 1,0 5 0,-2 1 1491,-2 1 1,-3 2 1788,-6 4-977,1 0 0,-3 0 0,-2 0 1,-4 0-1,-3 0 0,-2 0 0,0 0 376,-4 0 0,-3 0 419,-5 0-1076,-6 0 0,-1 0 1,-8 1-1,-2 2 0,-6 3 1,-5 1-1,29-3 0,0 0 1286,-2 0 1,-1-1-1126,-2 3 1,0 0 0,-3-1 0,-1 1 0,-2 2 0,0 1-1,-3 0 1,-1-1 0,-3 1 0,-1-1 0,0 1 0,0-1 0,-1 0-1,1 1-7,-1 0 0,0 0 1,-1-1-1,0-1 411,-1 1 1,-1 1-570,5-2 1,0 0 0,-2-1 0,0 1-1,7-1 1,0 0 0,0 1 0,1-1-1,0 0 1,1-1 65,1 0 1,-1-1-55,4 2 1,0-1-1,4-2 1,0 0 0,3 2-1,1 0 1,-32 2-1,3 0 1,2 0 1,6-4-1,4 1 1,7-1-41,2 1 1,1-2-48,5 2 1,1-3 15,3-1 1,4 0-1,9 0 1,3-1-184,-1-3-27,11 2 0,-5-3-597,9 5 2186,2-6-4101,-3 4 2178,-1-3 637,5 10 0,-9-2 0,5 6-920,3 1 0,-1 0 103,-1-2 0,2 3-912,-2-2 1498,-3 8 0,5 1 1,-3 6-1,0 1 1,1 3-684,1 3 1,-2 3 1117,0 4 0,0 5-639,1-1 1,2 7-1,-2-3 1,2 5-869,2 5 0,0-4 970,0 3 1,2-2-1272,2-2 1483,-2 0 1,7 0 0,-3-2-1,1-1 1,3-1-329,1 1 0,-2 2 160,-1 1 0,0 0 126,0 0 1,2 1 0,-4 4-1,-1 3-19,1 3 0,-2 1 87,-4-4 1,0 2 37,0-6 1,0 2 0,0-3-1,2 1-13,2-1 1,-3-6 63,4-1 0,-4-6 195,-1 2-240,6-4 0,-1-6 1,5-5-1,-1-4 1,1-2 202,1 0 0,-2-3 390,-1-2 0,-1-3-486,2-1 1,2-1 0,-4 1-1,0 0 17,-3 0 0,-1-2-293,1-3 412,-2 4-104,4-11 0,-5 9-49,3-6 510,-2 1-849,9 0 693,-10-3 0,6 3 541,-2-5 237,2 0 0,1 0 813,1 0-1544,-1 0 1,5-4-1,0 0 1,1 1-1,3 0 879,4-1 0,5 2-540,3-2 0,10-1-207,7 0 1,10-5 0,6 2 0,7-3-334,-31 4 0,1 1 0,6 1 0,1 1-214,0 0 1,1 0 0,2 0 0,1-1 74,1-1 0,0 0-118,0-1 1,0 1 0,2 1 0,1 1 0,0 0 0,1 0 0,0-1 0,0 1 0,1 0 0,0 0-48,-2-1 0,0 1 0,-4 3 1,0-1-33,0 0 1,-2 0 0,-4-1-1,0 1 28,1-1 1,-1 1-1,-4 0 1,0 0-1,-1 1 1,0 1-1,-3-2 1,0-1-215,33-5 0,1 1 222,-2-2 1,-5 1 112,1-5 0,-2 0 1,-6 0-1,-2 1-17,-2-1 0,-8 4 5,-6 1 0,-1 1-15,-7-2 0,-6 2 1,-7 4-1,-3-2-137,-1-2 0,-6 2 135,-3-3 1,-1 1-1661,1-2 1250,-2-2 1,3 4 0,-5-6 0,0 0-1175,0 1 0,0 3-53,0 1 1,-4 3-745,0-3 1496,-6 5 1,7-4-1,-6 3 296,0-5 0,-3-30 0,-1-10 0</inkml:trace>
  <inkml:trace contextRef="#ctx0" brushRef="#br0" timeOffset="57">15964 7204 31438,'0'-14'-2458,"0"-1"0,0-4 1,0 1-1,0-1 552,0 4 1,0 1 0,2 1-1,2 0-332,4 0 2676,-2 6 420,0 2-97,-6 5-1014,0 0 0,0 5 1,0 4-1,0 2 661,0 2 0,0 0 1,0 1-1,0 1-372,0 2 0,1 5-212,3-5 98,-2 5 0,8-2 1,-5 6-1,1 0 1,1 3-1,-1 2 1,1 3-430,0 6 0,0-1 130,2 8 0,1 6 0,-5 6 1,1 5-412,0 4 1,-2-2 707,-4 7 1,0-3 118,0 3 1,0-36 0,0 1 0,0 33 0,0-2 4,0-5 0,4-6-44,0-7 1,6-4 37,-1-1 0,-4-4 0,1 0 0,-2-1 48,1 2 0,-1-2 15,-4 5 0,0 0-19,0 1 0,-6 2 0,-2-2 0,-4 2 235,0 2 0,3-1-139,1-3 1,0 1-67,0-6 0,-2 1 0,6-6 1,1-5 72,2-6 1,2-6-177,3-8 1,-1 1 141,6 0 0,-5-5 0,4 0 0,1-1 376,-2 0 1,4-3 35,-2 4 1,-2 0-522,1 0 1,-3 3 0,2-2 0,0 2-195,0 2 0,-4 0-61,1 0 1,-3-1-80,-1 1 0,0-4 1,0-1-1,-1 2-311,-3 1 529,-3 2 1,-6-2 138,0-2 0,0 1 1,-1-5 114,-3 3 1,-17-9 0,-8-1 0,-7 1 0,1 0-1</inkml:trace>
  <inkml:trace contextRef="#ctx0" brushRef="#br0" timeOffset="58">15594 9729 21270,'19'-6'-550,"-4"-1"1,7-5-1,0 0 381,2 4 0,3 2 1,3 6-1,4 0 61,3 0 0,0 0 1,-3 0-1,-6 0-121,-5 0 33,-5 6 1,-16 1 0,-4 6-1</inkml:trace>
  <inkml:trace contextRef="#ctx0" brushRef="#br0" timeOffset="59">22684 16589 11731,'-6'-13'-701,"-1"1"0</inkml:trace>
  <inkml:trace contextRef="#ctx0" brushRef="#br1" timeOffset="60">22633 16487 8562,'-13'-6'0,"2"4"-1765,2-7 1060,-2 6 590,10-2 0,-5-1 209,6-3-20,0 4 0,0-2 0,0 2 85,0-3 1,0 1 54,0-2-151,0 6 1,0-4-79,0 3 64,0 3-3,0-5-85,0 6 74,0 0-15,0 6 1,0 1 6,0 6 1,0-1-7,0 1-7,0 0 1,-1 0 0,-2-1 0,-1 2 0,-1 2 23,0 1 1,3 4-21,-2-4 0,-2 6-14,2-2 0,0 3 0,2 3 1,0 3 0,-3 4 0,1-1-32,4 1 1,-4 1 28,0 7 1,-1 0 0,5 3 0,0-1-18,0-3 0,0-1 14,0-2 1,0 0 14,0 0 0,0 1 0,0-3 0,0-2 108,0-4 1,0 3-104,0 1 1,-4-3 12,0-1-13,0 2 0,4-5 1,0 4-1,0-1 0,-2 0 40,-2-2 0,2 3-21,-2-1 0,3 1 63,1-1-76,0 3 0,0 1 1,0 0-1,0 1 0,0 2 51,0 1 0,0 0 82,0 1 0,0-1-130,0 0 1,0 6-1,0 1 1,0 1 65,0-4 1,0-2-16,0-2 1,4 0-60,0 1 0,5-1 1,-4-1-1,1-2 2,0-1 0,4 0 29,-2 4 0,4-5 27,0-3-58,1-9 1,0 2 0,-2-6 0,-1-2 0,-3-1-79,-1-1 126,4-6-357,-9-1 241,5-6 0,-8-1 0,-2-2-313,-4-2 1,1-4-372,-2 0 538,6-2 1,-2-3 193,5-3 0,2-41 0,1-18 0,0 21 0,-1-1 0,0 0 0</inkml:trace>
  <inkml:trace contextRef="#ctx0" brushRef="#br1" timeOffset="61">22544 16258 8562,'-7'-9'-614,"2"1"-7,4-2 0,1-2 587,0 0 96,0 4 1,1 3 6,4 5-25,-4 0 0,6 0 1,-4 1 135,1 3-149,6-2 0,-7 8 1,6-6-1,0-1 1,3 0-1,2 0 1,3 1 97,4-1 0,5-2-54,3-1-66,4 0 0,11-1 0,3-2 0,4-3 0,4 0-6,4 1 0,0-5 0,0 3 0,2-2-34,1 1 0,4 4 17,2-5 1,-3 2 33,3-2 0,-3 0 0,0 3 0,3-1 14,-32 2 0,0 0 0,34-2-326,-2-2 0,-2 1 320,2-5-26,3 6 0,-33 1 0,1 1 0,-2 1 0,1 1 0,-1-2 0,-1 1 0,1 0 0,-1 1 6,0 0 1,1 0-1,1-1 1,-1 0-29,2 2 1,-1 0-1,33-7 18,-3 5 0,-3-2 1,-1 3-1,1-1-8,3 1 0,-3-2 10,3 0 0,-6-3-2,2 4 1,0-6 0,-28 6-1,2 1 1,-1-2 0,1 1 13,-1-1 0,-1 2 1,1 0-1,-1 1-4,0-2 0,0 0 0,2 0 0,0 1 0,-1-2 0,0 0 0,1 1 1,1 1-2,-2 0 1,1 0 0,31-3-8,-33 4 1,0 0 0,32-1 0,-32-1 1,1 0 0,29 1-1,1-3 1,-5 2 7,-2 0 1,-5-2-144,4 2 1,-5 1 188,1-6 0,-6 5 1,-4-3-1,0 1 61,1 4 0,-5-4-79,1 2 1,2-1-28,-1 5 21,-7-5 1,4 3 0,-7-2 0,-5 3 0,-5 1-20,-5 0 1,3-2-110,-4-2 697,-5 3-830,-1-5 269,-10 6 1,-1 0-481,-8 0-9,-3 0 0,-2 4 34,0 0 0,5 6 416,-1-1 0,12 2 0,-2 2 0</inkml:trace>
  <inkml:trace contextRef="#ctx0" brushRef="#br1" timeOffset="62">27376 15811 8562,'-1'-13'-192,"-2"1"-856,-1-1 573,0 6 721,4 1 54,0 6-118,0 0 1,0 6-87,0 2 1,0-1-1,0 2-5,0 1 1,0 1 7,0 2-66,0 0 0,0 4 1,0 0-1,0 0 1,0 1 99,0 3-88,0 4 1,0 0-1,0 1 1,0 0-1,0 4 138,0 4-134,0-3 0,0 8 1,0-3-1,1 6 0,2 0 132,1 2 1,0 1-103,-4 6 0,0-4-12,0 0 1,0-5-1,0 4 1,0-2-103,0-3 0,0 3-14,0-2 0,2 2 60,2-2 1,-3 0 0,5 3 0,-2 0 127,1 1 1,3-2-144,-4 7 0,6-8 51,-1 8-2,-4-8 1,7 7 0,-5-2 0,1 4 0,-1 3 89,-1-1 0,0-1-66,-2-2 1,-3 1-910,4 3 903,-4-8 1,1 4 0,0-10-1,3 2 1,-2-1 68,-2 2 0,-1-8-57,0 2 1,1-7-27,4 3 1,0-6 0,5 2 0,-1-4-117,1-5 0,1-3 25,2-5 0,-5 0-334,1-1 423,-6 1 1,2-4 0,-5-1-1380,0 2 1010,0 1 0,-5-2-801,-4-1 1123,-2 1 0,-19-2 0,-4-1 0</inkml:trace>
  <inkml:trace contextRef="#ctx0" brushRef="#br0" timeOffset="63">22786 18871 10596,'-13'0'-867,"5"-4"0,-1 0 0,1 0 607,1-2 169,1 5 275,6-5-78,0 6 220,6 0-83,-5 0-229,5 0 24,-6 0 1,1 0 0,2 1 0,3 2 0,1 1 122,3-1 1,-3-1 80,1-2-209,1 0 1,8 0 0,0 0-1,-2 0 1,1 0 0,1 0-1,3 0 79,0 0 1,4 0-88,-3 0 1,7 0-3,2 0-9,5 0 1,-2 0 0,7 0 0,1 0 0,4 0 60,5 0 1,-2 0-19,7 0 1,3-2 0,2-1-1,2-1 50,2 1 1,0 2-65,-1 1 1,1 0 20,0 0 1,1 0 0,0 0 0,0 0 43,-2 0 1,-2 0-292,2 0 0,1 0 139,0 0 0,4-1 0,0-2 1,0-2 23,1 3 0,-1 0 31,-29 2 0,-1 0 0,31-4-8,-31 2 0,1 0 0,-3-1 0,0 1 0,1 2 0,0 0 0,35 0-1,-35 1 0,0-2 0,32-3 3,-1 0 0,-3 0 0,-1 4 17,0 0 0,4-2 0,0-1 1,-3-2-1,-3-1 52,-2 0 0,1 1-42,7 1 1,-3 1-10,3-6 1,-3 6 0,-1-2 0,1 0 9,3 1 1,-7-1-1198,3 0 1169,-9 4 0,6-5 1,-4 6-1,-1 0 1,1-1-143,-3-3 0,2 2 34,0-2 95,5 2 1,-1 2 0,4 0 0,-6 0 0,-4 0-26,-3 0 1,-4-4 25,0 0 0,-11 0 1,3 4-1,-4 0 215,-2 0 1,-1-2-199,-2-2 1,-3 1 8,3-5 1,-8 3 0,-2-2 0,-3 0 56,-5 0 508,-5-1 0,-7-1-777,0 1 92,0 5-836,0-8 699,0 9 0,-5-5 0,0 4 0,-2-1 0,-3 1-342,-2 2 0,0 1 577,-1 0 0,-11 5 0,-3 2 0</inkml:trace>
  <inkml:trace contextRef="#ctx0" brushRef="#br0" timeOffset="64">27415 18234 9694,'0'-7'-1167,"0"13"0,0 8 1400,0 11 0,1 2 1,3 1-1,5 4 167,2 0-433,2 2 0,4 9 0,1-1 0,2 1 0,3-1-583,1 1 509,-4-1 1,1-5 109,-8-3 1,-26-8-1,-15-8 1</inkml:trace>
  <inkml:trace contextRef="#ctx0" brushRef="#br1" timeOffset="65">1594 14651 7872,'0'-26'0,"0"2"32,0 3 0,0 3 0,-2 5 0,0-1 0,-4 0 0,0-1 128,1 4 1,-4 1 0,3-3 0,-1 2 73,-3 3 1,-2-2 0,-4 5 0,-1 3 137,2 0 0,-1 4-76,-1 2-217,-3 3 1,-1 11 0,1 4 0,0 3-1,0 5 58,-2 4-98,3 8 0,-3 4 0,6 5 0,3 0 0,3 1 0,2 1 0,1-1-98,3-2 1,9-8-355,8 1 289,0-9 1,11-5 0,-3-9 0,5-7 0,2-7-593,2-5 570,-1-1 0,-3-6 0,-1-4 0,1-4 1,-2-4-153,-3-2 1,3-6 97,-2-3 0,-5-5 2,-5 4 167,1 0 1,-12 0-1,4-1 1,-4 0-1,-1 1 91,0 6 0,-1 2 118,-4 9 1,3-1 140,-7 9 0,1 4 1,-4 9 111,4 9 0,1 8-193,2 4 0,4 4-8,-3 5 0,8 0 1,5-1-1,2 0 275,2 1 1,-1-6-774,1 6 136,0-3 0,4-1 0,0 0 0,-2 0 0,0 0-419,-3 0 0,1-1-177,0 1 533,0-3 0,-2-7 195,-3-3 0,4-36 0,-5-15 0</inkml:trace>
  <inkml:trace contextRef="#ctx0" brushRef="#br1" timeOffset="66">1938 14880 7875,'-8'-1'0,"-1"-3"0,5 2 653,-5-2-189,7 3 1,-3-1 171,10-2 0,6 1-707,6-5-17,6-1 1,-8-2-1,6 0 1,2-1-1,1-2-1269,2 0 1132,-7 0 1,4 1 0,-4-1 0,-1-2-1,0-1 1,-3 2 0,-5 0-399,-6 3 0,-3-1 607,-1 0 1,-1 0 0,-3 1 0,-5 0-18,-2 4 1,-2-4 214,0 4 0,0 2 0,1 1 1264,-1-1 182,0 5-857,0-5-402,6 6 1,3 0 0,8 0 0,6 1 315,6 4 0,-2 2-420,3 5 0,3 3-121,1 2 1,-2-2 0,-2 6 0,-3 2-73,-2 1 0,1 6-757,0 0 0,-5 5 171,1-1 1,-6 3-1,1 1 1,-3 0 513,-1 1 0,-5-24 0,-2-5 0</inkml:trace>
  <inkml:trace contextRef="#ctx0" brushRef="#br1" timeOffset="67">2741 14141 7886,'-1'-17'0,"-3"0"253,2 0 14,-9 4 0,4 6 379,-6 3 1,0 2-587,1 2 1,-1 6-1,0 3 1,2 3-110,2 5 1,-2 2 87,3 2-107,2 3 1,-4-8 0,6 3 0,1 0 0,1-4 0,2 0 0,0-3-327,0 1 0,6-4 421,3-1 1,2-5 0,2 3 0,-1-2 161,1 0 1,0 0 89,0-4 0,4 0 418,0 0-490,0 6 1,-5-5 0,0 5 0,-2 0 0,-2 2 358,2 4 1,-4 0-324,-2 1-242,-3 6 1,-1-4 0,0 6 0,-1 1 0,-2-1-1081,-1 0 1,-5-5 607,5 1 0,-4-3-1925,3-1 2396,-4-6 0,7-58 0,-4-20 0</inkml:trace>
  <inkml:trace contextRef="#ctx0" brushRef="#br1" timeOffset="68">2882 13835 7910,'-2'-7'1221,"-2"3"-416,3 2-371,-5 2 0,10 2 1,2 2-1,0 6 273,-1 5 1,5 7-600,-1 7 0,2 0 1,2 5-1,-1 2-16,1 6 0,0-3-204,0 4 0,-1-9 0,1-5 0,0-3-650,0-5 475,-1-2 0,-3-12 92,-1-3 1,-5-10-1,3-6 1,-2-10-16,0-6 1,2 0 137,-2-6 1,-2 0 163,2-5-41,3 7 0,-4 5 0,4 7 0,0 3 0,-1 4 243,-1 3 1,5 8-180,-1-3 1,2 10-38,2 3-184,0 3 0,0 4 0,-1 0 0,1 2 0,0 0-376,0 2 1,-1-5 113,1 3 0,0-3-284,0-1 1,-5-5 0,1-1 651,0-1 0,20-64 0,-12 19 0,0 0 0</inkml:trace>
  <inkml:trace contextRef="#ctx0" brushRef="#br1" timeOffset="69">3468 13835 7910,'-8'0'-500,"-1"0"872,6 6 1320,-2-5-999,5 10-694,0-9 0,1 3 1,3-5-123,5 0 0,-2-5 111,2-4 1,-5-4-1,3-2 1,-1-4-259,-4 0 0,4-1 190,-2-2 0,1 0 281,-5 5 0,0 0 0,0 4 1,0 0 319,0 1 1,0 3 98,0 1-412,0 5 1,-5 8 0,1 11-162,1 2 0,-2 6-143,0-2 1,1 3-279,4 5 0,0-4 0,1 0 0,2-4-679,2-4 0,4-1 535,0-4 1,7-6 197,1-3 1,5-2 0,-1-5-1,5-7 320,4-11 0,-3-9 0,2-8 0,-2-6 0,-1-3 0,-5-3 0,-1-1 0,-3 2-87,-6 2 1,-4 0 26,-7 9 1,0 3 534,0 9 0,-5 8 0,-4 5 0,-2 7 538,-2 5 0,0 6-488,1 4 1,-1 8-137,0 4 0,0 3 1,2 2-1,1 1 107,2 2 0,0 0-516,0 5 1,1-6 35,3 2 0,2-3 0,-2-2 1,3 1-41,1-1 1,5-5-220,4-3 0,2-4-1,2-5-68,0-2 1,4-6 0,1-1 0,0-4 0,1-4-643,-4-7 1,0-8 706,-3-6 1,1-5 152,0 1 109,-6-9 0,3 2 0,-6-3 1,-1 3-1,-2 6 178,-1 2 1,0 8 136,0 3 0,-1 12 213,-3 2 1,2 8 0,-2 7 80,3 6 0,1 8-311,0 0 1,0 5-86,0 3 1,1-2 0,2 3-1,2-4 82,3-5 1,0 2-935,5-6 1,0 0 350,-1-5 1,1-5-1,0-2 1,0-4-256,-1-1 1,5-7 81,0-6 1,5-7 342,-5-9 0,0 0 0,-5-6 0,1-5 165,0-5 1,-5 0-68,1-2 1,-6 6 216,1-2 0,-3 8 1,-1 4 610,0 4 1,-1 10-235,-3 12 1,2 5 467,-2 5-856,3 7 1,1 8 0,0 7 0,0 2 0,0 2 41,0 1 0,4-3-74,0 0 0,6-6-175,-2-2 0,4-5 0,1 1 0,1-4-1783,3-5 1,3-2 778,5-6 0,2-7-1192,3-6 1741,-3-11 0,8-10 461,-5-9 0,-9-2 0,-1-6 0,0-6 0,0-1 0</inkml:trace>
  <inkml:trace contextRef="#ctx0" brushRef="#br1" timeOffset="70">3583 15046 7871,'-13'0'-16,"1"0"0,-1 0 119,0 0 0,0 0 0,1 0 1236,-1 0-940,6 0 88,1 0-188,6 0-237,0 0 1,0-5 0,0-4 0,0-2 0,1-3 0,2-2 0,3-2 42,1-2 0,0 4 0,3-1 1,-1 3-53,0 1 1,3 6 0,1 3 0,-1 2-44,1 2 1,0 6 0,1 3 0,2 3-96,1 5 0,0-1 0,-5 5 1,1 2-123,0 1 1,-2-3-88,-2 0 215,-4-5 1,0 2 178,-1-5-141,0-6 0,-5-2 0,-2-11 0,-3-7 1,-1-7-97,-3-4 1,3-11 52,-1-3 0,0-8 0,0 4 0,4 1-22,2 1 0,2 6 229,0 0 1,2 13-14,2 4-40,3 2 0,10 15 0,1 0 0,1 8 0,1 4 191,0 5 1,-3 3-237,4 6 1,-1-1-236,1 1 169,3-6 1,-10 2 0,3-6-1,-3-3 1,-1-5-148,0-2 1,0-2 87,-1-4 0,-3-3 9,-1-5 75,-5-1 0,3-19 1,-5 2-1,2-2 1,1-3 35,-1-3 0,-1-3-24,-2-1 1,0 4 12,0 0 23,0 5 0,0 4 1,0 8 35,0 3 0,1 8 98,3 6 1,5 6-17,8 6-123,-3 7 0,4 1 1,-5 4-1,0-2 1,0-2 100,-1-1 0,1 2-345,0-4 0,0-4-96,-1-5 263,7-5 0,-5 7 1,3-6-1,-3-2 0,-1-7-352,0-7 0,-5-7 255,1-6 0,-2-2 124,1-3 0,2-1 0,-6-5 1,-1 2 12,-1-1 1,-2 0 12,0 1 0,0 8 189,0 9 1,-5 3 594,1 1-509,0 6 0,4 7 143,0 9-434,0 2 0,0 3 0,0 2 0,0 1 0,0-2-100,0-1 0,0-1-263,0 0 0,0-5 99,0 1-105,0-6 1,6 7-1,2-6-130,3-1 1,-2-3 440,-1-5 0,-3-2 114,3-5 1,-5-5 0,1 0 0,-1 0 101,1-2 1,-2 5 250,2-3 381,-3 3 1,-1 1-112,0 0 1,-1 6 31,-3 3-502,2 3 1,-5 1-1,4 1 24,-1 3-181,0 3 0,4 6 12,0 0 0,0 0 0,0-1 0,0 1-14,0 0 0,4 0-112,0-1 0,6 1-64,-1 0 1,2-2 0,2-1 0,1-3-379,3-1 0,-3-2 178,3-4 1,2 0 85,-2 0 1,4-1-1,-4-5 1,-3-7-213,-4-7 0,0 1 589,-6-3 0,0 0-48,-4-8 0,-5 3 1,-4-3-1,-4 3 294,-4 2 1,-1 5-38,-3 3 0,-3 4-204,2 5 0,-2 2 1,0 6-1,2 2-126,0 2 1,7 7-304,-2 6 0,7 6-431,1-2 1,7-1 0,-3 0 730,4-2 0,52 5 0,13-3 0</inkml:trace>
  <inkml:trace contextRef="#ctx0" brushRef="#br1" timeOffset="71">4858 13848 7882,'-1'-19'17,"-4"6"1,3 2-58,-7 7 1,5 0 934,-5 4 1,5 1 0,-4 3-1,-4 6-63,-3 6 1,5 8-685,-3 6 1,3 6 0,-3 1 0,2 4-63,3 0 0,2-2-146,6-5 1,0 1-1,0-5 1,1-2-28,4-1 0,2-7-756,5-3 612,1-9 0,1-2 1,2-6-1,1-3 1,-2-4-461,0-6 1,-3-12 584,1-1 1,0-9 31,0-3 0,-2-6 0,-3-9 0,-3 0-87,-4-3 0,-1-6 62,0-2 1,-6 2 255,-2-2 0,-3 7 0,-2 12 0,0 7 2667,0 7-2294,1 15 0,0 6-174,4 14 0,-2 5 0,6 8 0,1 6 12,1 5 0,2 5-242,0 5 0,2 1-183,2 4-34,3-3 0,6 5 1,1-4-1,2 2 0,2-1-1034,2 2 1,3-10 651,6 0 0,-2-7 45,3-6 199,3-2 0,-2-8 0,4-4 0,-2-7 1,-2-8-439,-3-8 0,-5-10 390,-2-8 1,-5-2 214,1-3 1,-3-5 0,-3-2 0,-1-5 255,-1-5 1,-6 4-152,1-3 0,-4 5 371,-4 8 0,1 5 1,-6 14 152,-1 6 1,3 6-120,-1 11 1,5 7-117,-1 6 1,2 1-1,2 7 1,0 2-37,0 1 1,0 3-524,0 2 0,2-2 105,2 3 0,-1-3 0,5-1 0,2-1-306,1 1 1,2-2 40,0-3 0,4-3 147,0-5 1,1-6-1,-2-3 1,1-2-203,-1-2 1,2-7 210,-1-6 1,1-5 77,-1-8 0,-7-5 0,3-3 0,-2-4 87,1-5 0,-5 2 162,-3-6 1,-3 6 50,-1-1 0,0 3 0,0 7 1,0 6 1092,0 8-453,-5 9-431,3 4 1,-5 10-1,4 4 1,-1 2-46,1 2 0,2 5-470,1 4 0,4 2 70,0 1 1,6-1-1,-3-1 1,2-3-221,-1-2 0,1-1-92,4-4 0,-1-4 153,1-1 1,4-5 0,0 0 0,0-8 77,2-7 1,-4-7 30,6-6 0,-5-8 133,1-5 1,-3-6 0,-2-7 0,-3-1 124,0-4 0,-6-2-5,1-5 0,-8-1 99,-5 0 1,-2 7-1,-2 8 1,-1 9 477,-3 9 1,7 10 714,-3 4-676,3 8-450,-2 4 1,3 10 0,2 4 0,1 3-32,4 5 0,0 3-210,2 6 1,2 5-186,2 3-18,3 3 0,1 1 0,1 2 0,2 1 0,3 3-134,3 1 0,0-5 149,-4-2 1,6-1-342,2-7 1,3-2-1,1-7 1,1-5-231,-1-6 0,1-5 391,-1-5 0,1-7 176,-1-6 0,0-6 0,-4-11 0,-4-4 48,-3-3 0,-1-3 180,-1-2 1,0 1-65,-4-6 1,-2 5 0,-6-2 0,0 3 118,0 4 0,0 8 463,0 4-217,0 11 1,-1 8 0,-2 7 117,-2 4 1,1 3-199,4 9 0,0 3-310,0 6 32,0 5 0,0-4 0,0 2 0,0-2 0,0-1-57,0-1 1,6-1-627,2-2 421,-2-4 0,10-7 1,-4-1-1,3-3 0,0-1-377,2-3 1,-1-9 417,5-7 0,-1-5 0,2-9 0,-2-3-219,-1-4 1,2-4 575,-4-4 0,0 1-125,-4-6 68,-6 0 1,-1 2-1,-5 4 1,2 5 0,1 6 1173,-1 4-960,-2 11 0,-1 5 0,0 15 126,0 3 1,0 9-279,0 4 1,0-1-148,0 2 0,0-1 1,0 4-1,2-1-143,2-2 0,-1-4-57,5-5 1,-3 0-21,3-1 0,-4 0 0,5-4 0,1-4-143,1-2 1,2-8 316,0-2 1,-5-5-16,1-4 1,-1-4-1,5-9 1,0-4-35,-1-3 1,-3-5-13,-1-1 0,-5-1-16,1 2 0,2 3 0,-2 1 0,-1 8-133,-1 8 0,-4 5-9,-2 8 0,1 3 126,-5 6 0,5 6 0,-3 4 0,2 6 48,0 5 0,-1 3-11,5 1 0,0 1 175,0-1 1,0 0 0,2-3 0,2-2 166,4-1 1,0-4-111,0-6 0,1 1 32,3-6 1,1 0 0,0-4-1,0 0 74,-1 0 0,1 0 101,0 0 0,0-4 76,-1 0 0,1-5 285,0 5-569,0 0 1,-6 5-242,-3 3 0,-4-1 0,-4 6 0,-5 0-545,-2 3 1,2-4 404,1 1 0,4-5-1387,-5 5 0,6-8 1627,-1-1 0,3-6 0,1-6 0,20-17 0,11-6 0,0-4 0,1 1 0</inkml:trace>
  <inkml:trace contextRef="#ctx0" brushRef="#br1" timeOffset="72">6847 12636 11752,'-7'0'-791,"-4"6"791,9-5 0,-49 22 0,-5-2 0</inkml:trace>
  <inkml:trace contextRef="#ctx0" brushRef="#br1" timeOffset="73">4629 14817 7875,'-15'5'16,"0"2"0,-4 2 0,2-1-235,3 2 566,-1-4 1,15 0 0,0-6 0,7 0 0,6-2 1961,4-2-2197,2-3 1,14-10-1,5-3 1,8-3 0,5-6-171,4-7-35,-24 19 0,2-1 0,5-9 0,1-1 0,5-1 0,2 1 0,3-4 0,1-1 0,4-4 0,1-1 0,3-3 0,2-2 0,-19 13 0,0-2 0,0 1-291,2-2 0,0 0 0,-2-1 1,14-14-1,-2 0 0,0 2 1,-1 0-1,-6 3 0,-3 0 123,-4 2 0,-1 1 0,-3 5 0,-1 2 0,-4 2 0,-2 1 0,-2 3 0,-1 1 409,19-15 0,-11 7-491,-8 9 936,1-1 0,-8 5 1,3 1-1,-4 3 0,-4 4 1,-3 4-1,-1 0 3154,0 2-2195,-3-4-391,0 9-831,-6-3 49,0 5-703,0 0 657,0 5 0,0-2-1683,0 6 442,0-7 0,4 5 0,2-4 0,1 2 908,3-3 0,-5 5 0,1 1 0</inkml:trace>
  <inkml:trace contextRef="#ctx0" brushRef="#br1" timeOffset="74">22633 8224 7796,'0'-18'96,"-6"4"0,5-5 0,-5 7 0,2-1 547,0 0-419,0 6 1,2 1 0,-1 8 0,-1 2 0,0 6 0,0 6 0,-2 5 0,0 4 0,1 5 370,2 4 1,-3 7-630,2 2 45,0-1 1,4 1 0,0-1-1,0-1 1,0-1 0,0-3 0,1-5-268,3-6 1,3-3-1,6-9 1,1-4 103,3-3 1,-1-6-1,4-9 1,-1-9 92,1-6 0,-3-8 1,3-3-1,0-3 39,0-1 0,-5-5 0,2 1 0,-1 1 107,1 1 1,-7 9-29,3 5 2,-9 6 0,7 9 0,-4 5 0,0 11 69,-2 10 1,0 8 0,1 2-1,1 2-69,3 3 0,-3-3 14,2 3 0,-2-3-108,1-2 0,3-1 1,-2-2-1,2-5-321,2-3 1,0-7 262,0-3 0,-1-3-12,1-1 94,0-11 0,0-3 0,-2-12 0,-1 0 1,-3-4 696,-1-4 0,2-2-497,-4 2 1,1-3-20,-5 3-145,0 3 0,-5 0 1,0 7-1,-2 4-195,-3 7-688,-2 6-704,5 7 1233,2 6 1,5 1 326,0 6 0,22 28 0,7 7 0</inkml:trace>
  <inkml:trace contextRef="#ctx0" brushRef="#br1" timeOffset="75">23500 8377 7796,'-1'9'734,"-4"-1"1,4 1-508,-3 4 1,2 1-79,2 3 0,0-3 1,0 3-1,0-1 380,0 1 1,0-3-396,0 3 0,2-3 0,2-1-373,5-1 0,2-4 137,2-4 1,-1-3 0,0-2-1,-2-3-69,-2-5 0,1-8 101,3-4 1,-5-8 0,-2-2 0,-4-1-46,-1-4 1,0 5 271,0 1 1,-1 3-39,-4 2 0,-2 5 1,-5 4-1,-1 7-216,0 4 1,0 4-366,1 1 1,-5 6 53,0 2 1,4 8 0,6 2 407,1 2 0,19 29 0,8 12 0</inkml:trace>
  <inkml:trace contextRef="#ctx0" brushRef="#br1" timeOffset="76">23717 8352 8444,'7'0'2481,"3"6"-2097,-6 2 0,0-1-206,-4 2 0,5 1 0,-1 5 0,-1 2-196,-2-1 0,3-2 107,1-1 1,-1-1 0,-4 1-488,0 0-721,0-6 1022,0-1 0,0-8 0,1-3 0,2-8 0,1-7-67,-1-4 209,4-7 0,-4 2 1,6-3-1,-1 1 1,1 4 91,-1 4-360,-5-1 0,8 10 0,-2-2-576,2 6 0,2 5 352,0 5 447,-1 5 0,24 19 0,5 10 0</inkml:trace>
  <inkml:trace contextRef="#ctx0" brushRef="#br1" timeOffset="77">24278 7944 7796,'-7'-7'1045,"1"1"0,5 6-492,-4 0 0,4 7-159,-3 6 0,1 5 0,0 9 1,-1 3-215,1 4 1,-3 4-221,2 5 1,-4-2 0,3 4-1,3-1-226,0-3 1,2-8 92,0-8 0,0-5 1,2-9-313,2-2 0,4-5 279,9-8 1,-3-9-1,5-9 1,-1-7-82,4-5 1,-3-3 89,3-1 1,-5-4 84,4-1 0,-5 5 0,1 7 0,-5 4 96,-3 7 594,-4 10-401,-5 4 0,-5 18 0,-4 5 1,-2 7 365,-2 6 1,-4-2-192,0 6 0,0-4 101,4 4-462,6-6 0,-3 3 0,6-5 0,1-2 0,2-2-179,1 0 0,1-7-600,4 2 1,7-4 34,10-5 753,7 4 0,15-24 0,7-9 0,7 3 0,0-1 0</inkml:trace>
  <inkml:trace contextRef="#ctx0" brushRef="#br1" timeOffset="78">25362 8097 7808,'-19'-9'83,"-2"2"1,-2 2 99,2 2 0,-3 1 283,3 2 1,-3 0 0,-2 2 0,2 3 373,3 8 1,-3 1-570,3 8 0,1-1 0,0 4 0,3 1 13,6-1 1,-1-1-29,8-2-281,0 2 0,4-6 1,1 3-1,3-4 0,5-4 1,2-4-1,2-5-414,0-3 0,1-1 198,3 0 0,1-7 0,5-5 1,-2-8-124,2-4 0,1-8 309,1-2 0,-3-7 1,-2-3-1,-1-1 99,1-3 0,-4 4-31,1 2 0,-7 3 433,-2 5 0,-5 5 0,1 7 769,-2 5-952,-8 9 0,0 8-149,-2 8 0,-2 5 1,4 4-1,-1 6 11,-3 5 0,3 0-162,-1 6 0,5-4-638,-1 4 429,2-6 1,2 4-1,0-7 1,0 1-1,0-1-592,0 1 0,6-7 414,2-2 0,5-4-216,4-4 489,-3-4 0,10-5 0,-4-1 1,2-5-1,-1-6 37,1-8 0,-2-4 43,2-2 1,-7 2 233,2 3 1,-7-2 0,-3 6 902,-1 2-770,-2 6 1,-4 5 28,0 8-225,0 3 0,0 7 1,0 2-1,1 2 0,2 1-52,2-1 0,4 3-15,0-4 0,2 0-105,2-4 1,4-6 0,1-3 0,2-2-2,3-2 0,1-3 121,2-5 1,-1-2 29,1-12 1,-7-3-1,-2-6 1,-4 0-35,-4-1 1,-4-2 184,-5 5 1,-1-1 124,-3 4-392,-3 7 1,-8 2 0,-2 7 0,-2 3-1,-3 1-788,1 3 0,4 3 442,-4 4 0,5 8-44,-1 5 1,3 4 0,1-1 427,1 4 0,16 38 0,0-21 0,0-1 0</inkml:trace>
  <inkml:trace contextRef="#ctx0" brushRef="#br1" timeOffset="79">25885 8250 7808,'12'6'1028,"1"-5"-108,0 3 0,-5-1 10,1 1-588,-1-2 0,1 3 0,-1-5 0,2-1 26,2-3 1,-4-3-45,1-6-287,-1 0 1,5-4 0,0-1 0,-1-1 0,1 1-103,0 2 1,0-2-1,-1 1 1,1 3-498,0 4 1,-5 0 245,1 6 1,-1-1 105,5 5 0,-2 6 0,-1 3 1,-3 3-264,-1 5 0,4-1 330,-2 5 1,0-4-70,0 4-715,1-5 0,0 2 927,4-5 0,14-17 0,13-5 0</inkml:trace>
  <inkml:trace contextRef="#ctx0" brushRef="#br1" timeOffset="80">26548 8059 10330,'5'12'1280,"-2"0"-1101,6-4 1,-5-1-153,4-2 1,1-4 0,4 3-1,-1-2-63,1-2 0,1-6-67,3-3 0,-3-2 0,3-3 1,-1-3-102,1-4 1,-7-3 177,3-2 1,-8 1-1,2 1 1,-1 1 359,-3 2 0,-3 6-267,-4 3 1,-3 5-1,-8 7 1,-2 2 728,-4 7 1,1 5-26,-1 12-596,0-1 0,0 5 0,1 1 1,1 0-1,4 2 118,1-1 0,5-2-240,1 4 1,5-6-406,-1 2 149,8-9 0,3-2 1,7-8-1,3-2 1,4-5-875,3-3 0,3-2-921,3-3 1998,3-9 0,4-13 0,4-8 0,2-3 0,1-1 0</inkml:trace>
  <inkml:trace contextRef="#ctx0" brushRef="#br1" timeOffset="81">27542 8008 7802,'13'-13'0,"0"-6"0,-1 0 0,0-1 0,-2 3 0,-3 3 0,-2 1 189,0 0 1,-1 7 0,-1 6-1,-3 9 3086,-3 7-3037,-7 9 0,3 8 0,-6 5 0,0 2 0,1 2 329,-1 5-532,0-3 1,2 4 0,1-6-1,3-1 1,1 1-478,3 0 318,2-8 1,1 3 0,0-13 0,1-3 0,4-5-1,3-6-148,3-6 1,6-12-1,2-7 1,1-4 131,2-8 0,1-5 72,-2-6 0,3 1 0,-4 2 0,1 2-38,1 2 0,-11 3 19,2 7 162,-3 8 1,-3 9-1,-3 9 155,-3 8 0,1 7-141,2 10 0,-2-4-45,2 4 0,-1-3 0,1-1 0,3-2 19,0-3 0,4-1-143,-2-3 1,6-9-64,2 1 119,0-6 0,2-5 0,2-2 1,2-6-1,-1-6 27,0-5 0,-5-7 243,4-2 1,-5-7-137,1-1 1,-5-2 0,-2-5 0,-3 1 64,-1 3 1,-2 3-44,-4 4 1,-5 8 46,-4 9-228,-2 3 0,-2 7 0,0 3 0,0 2-497,1 2 0,-1 6-282,0 3 0,0 6 1,2 4 827,3 0 0,2 37 0,6 12 0</inkml:trace>
  <inkml:trace contextRef="#ctx0" brushRef="#br1" timeOffset="82">28498 7612 7834,'0'-25'0,"0"-1"0,0 1 521,0-1 1,0 11 0,0 2 2018,0 2-2240,0 5 1,0 2 0,0 8-1,0 5 1,-1 5 1125,-3 7-1255,2 6 1,-5 17 0,4 3-1,-1 5 1,1 7 468,2 9-560,-5 0 0,5-28 1,-1 1-1,-1 0 1,-1 0-1,1 5 1,-1 0-1,1 6 1,1 0-1173,-1 4 1,0 1 1092,1-2 1,0-1 0,0 3 0,-1 0 0,1-7-1,0 0 1,1-1 0,-1-1 0,1-4 0,0-1-79,-2-3 1,1-2-108,1 28 0,-5-17 0,6-11 0,0-6 0,0-7-487,0-4 1,2-8-1523,2-9 1058,-3-2-664,5-2 1799,-6-12 0,11-53 0,-4 21 0,0-1 0</inkml:trace>
  <inkml:trace contextRef="#ctx0" brushRef="#br1" timeOffset="83">28677 8977 7834,'-8'-5'8,"0"0"-203,3-2 610,1 4 0,13-4 0,7 4 1,7-1-1,8-1 0,6 1 1,5-1 717,5-3-1184,8 0 0,-2 1 1,2 1-1,-4 2 1,-6 0-1156,-7 1 415,-5 1 1,-15 4 790,-5 2 0,-68 20 0,16-7 0,0 0 0</inkml:trace>
  <inkml:trace contextRef="#ctx0" brushRef="#br1" timeOffset="84">28958 8951 7834,'-8'-5'400,"-1"2"418,4-6 0,0 5 510,0-5-429,4 7-682,-5-4 0,6 13 0,0 4 1,0 6-1,0 3 0,0 3 1,0 1 105,0 1 1,0 1-360,0-1 0,-1 1 0,-2-1 0,-1 1-281,1-1 1,2 1-626,1-1 0,0-3 98,0-1 0,0-5 844,0 1 0,5-37 0,2-10 0</inkml:trace>
  <inkml:trace contextRef="#ctx0" brushRef="#br1" timeOffset="85">29735 8467 7839,'-8'0'0,"-1"0"560,-1 0 1,6 0-1,4 0 1,7 0 0,6 0-1,4 0-88,4 0 0,5 0 0,4 0 1,2 0-865,1 0 1,4 0-2178,-3 0 1973,-3 0 596,0 0 0,-6 5 0,1 2 0</inkml:trace>
  <inkml:trace contextRef="#ctx0" brushRef="#br1" timeOffset="86">29812 8696 7839,'-9'-1'1451,"1"-3"9,5 2-949,-3-4 1,16 6-102,3 0-483,3 0 1,2 0 0,3 0 0,3 0-1,3 0 1,2 0 72,0 0 0,16-11 0,8-6 0,2-1 0,1 1 0</inkml:trace>
  <inkml:trace contextRef="#ctx0" brushRef="#br1" timeOffset="87">30959 8084 7839,'-1'-24'193,"-3"1"233,-5 2 1,2 7 0,0 0 305,1 4-2,2 7 0,4 3 1,0 9-1,0 3 60,0 5 0,4 3-591,1 6-148,5-1 1,-9 5 0,5 1 0,-2 0 0,0 0 0,0-2 0,1-2-851,-1-2 353,0 1 1,-4-1 0,0 1 0,0-1 0,0-1 0,0-1 0,0-2 445,0 2 0,-17-16 0,-4-3 0</inkml:trace>
  <inkml:trace contextRef="#ctx0" brushRef="#br1" timeOffset="88">30602 8632 7839,'-8'-8'1459,"-1"-1"-1046,7 7 0,-3-8 1,11 5 162,7 3 0,7-4 558,9 2-966,4-6 1,11 7-1,4-4 1,6 0 0,7 0 289,5-3-470,0 4 0,-1-4 1,-7 5-1,-3-1 1,-5-1-1,-8 1 1,-8 0-1000,-8 4 1,-7 0-593,-6 2 1086,-6 0 0,-7 2 0,-8 0-266,-4 3 0,-2 5 783,-3-2 0,-10 14 0,-5 7 0,-6 2 0,1 0 0</inkml:trace>
  <inkml:trace contextRef="#ctx0" brushRef="#br1" timeOffset="89">30934 8938 7839,'-13'-7'58,"0"-4"-53,1 3 261,5 2 1,-3-5-1,5 2 1,4-2 0,2-2 2126,4 0-2206,10 6 1,-5 0 0,10 4 0,0-1 0,-2 1-150,1 2 0,2 5 0,-4 3 1,-1 3-499,-2 4 0,-7 7-435,-3 1 742,-3 2 1,-2 3 0,-3 1 0,-8 3 0,-6 2-810,-7 2 975,-4 2 1,2-4 0,-1-4 0,-2-3 0,3-5 561,5-4 0,3-4 1631,6-5-1530,6-2 1,7-10-476,9-1 0,8-3 1,6 2-1,5-1-16,6-3 1,-2 3-15,2-1 1,-4 1-1105,4-2 1,0-2 0,3 2 0,-2-1-823,-1 2 1,-4-8 1754,4 4 0,6-15 0,5 0 0</inkml:trace>
  <inkml:trace contextRef="#ctx0" brushRef="#br1" timeOffset="90">31546 8212 7886,'0'-9'162,"-1"2"1,-2 0 237,-2 0 1,8 0 0,9-2 0,5 5 805,2 3-984,8 1 1,2-5 0,6 1 0,3 1 0,5 0-184,2-1-334,2 3 1,3-9 0,-4 6-1,-5-1 1,-4 1 0,-6 0 0,-4 1-1114,-7 2 1,-8 1 1407,-4 0 0,-56 11 0,-10 3 0</inkml:trace>
  <inkml:trace contextRef="#ctx0" brushRef="#br1" timeOffset="91">31878 8135 7886,'-13'0'1092,"0"0"0,6 2-312,3 2 1,-2 3-37,2 6-469,0-1 0,4 8 0,0 4 0,0 6 0,0 3 0,0 2 0,0 2-50,0 1 1,0-4 0,0 0 0,1 0-730,3-1 0,-1-2 213,6-6-401,-7-5 1,5-1 0,-4-7 0,3 0-3181,1-4 3872,-4-2 0,14-31 0,6-18 0,-2 0 0,0 1 0</inkml:trace>
  <inkml:trace contextRef="#ctx0" brushRef="#br1" timeOffset="92">32579 8275 7886,'-2'-11'1063,"-2"3"1,-3-2-616,-6 5 1,1 3-1,-3 6 1,0 6-43,-2 5 1,-4 5 0,2 6 0,1-1-73,-1 1 1,4 3-317,6 1 0,-1 0 0,6-5 1,3 1 23,3-1 1,10 0 0,6-4 0,3-6-266,6-5 1,5-3 0,6-4 0,0 0-161,0-4 0,5-5 0,-1-8 1,1-5 69,1-6 0,-9-2 0,2-7 1,-6 0 124,-7 1 1,-4-2-1,-9 5 1,-2 3 179,-5 5 1,-9 3 0,-8 8 0,-8 2 218,-8 5 1,1 3 60,-6 1-326,-6 5 1,2 2 0,-3 6-1,4 0 1,2 0-270,3-1 0,5 0 145,6-4 1,-1 4-1,6-4 178,5 3 0,49-15 0,19-4 0</inkml:trace>
  <inkml:trace contextRef="#ctx0" brushRef="#br1" timeOffset="93">32821 8008 7886,'-6'-22'192,"-2"1"1,-3 6 240,-2-2 1,2 7-146,2 1 328,-2 6 1,5-1 0,-3 8-1,4 6 1,1 7 1143,-1 9-1549,1 5 0,0 13 1,0 3-1,1 4 1,1 4-1,2 4 1,0 6 358,0 8 0,0-1-545,0-32 0,0 1-96,0-2 1,0 0 0,0-2 0,0 1 0,0-1 0,0-1 0,0 34-1,0-6-688,0-11 0,-1-7 1,-2-14-1,-1-5 759,1-4 0,-4-36 0,0-4 0</inkml:trace>
  <inkml:trace contextRef="#ctx0" brushRef="#br0" timeOffset="94">27670 17227 25111,'0'-13'-1345,"0"4"1,0 1-1,0-2 1,0-1-1,1-2 1506,3 0 1,-2 0-456,2 1 755,3 5 0,-4 1 0,5 6 0,1 1 0,-1 4-777,1 3 1,-6 9-484,1 4 790,-3 9 0,4 0 0,-1 7 1,-1 4-1,-2 1 0,-1 2 1,0-3-140,0-1 1,4-3-1,2-3 1,1-5 92,3-2 1,3-8 0,2-6 338,2-8 1,2-6 0,-2-8 0,4-8 589,3-5 0,2-10-1153,-1-2 436,6-8 1,1-3-1,3-6 1,-1 0-1,1-2 1,2-1-1,3-2 252,2-2 1,-2 0-274,-19 28 1,1 0-1,16-25 1,-4 9 0,-6 8 375,-5 7 1,-6 10 1384,-9 4-1816,4 8 1,-11 5-488,3 8 0,-2-1-886,-2 6 0,0-1 699,0 5 0,0 1 0,0 2 0,-2 2-368,-2 2 0,-3 3 382,-6 6 602,0-2 0,-33 21 1,18-24-1,0-1 1</inkml:trace>
  <inkml:trace contextRef="#ctx0" brushRef="#br0" timeOffset="95">27759 17558 19704,'-13'0'-204,"0"0"-655,1 0 1162,5 0 1,-3 6 0,5 4-414,3 5 1,-4-1 74,2 3 1,-1 2 0,5-1 0,0 1-56,0-1 0,5-1-442,-1-4 504,6-6 0,-3 3 0,7-6 0,2-1 0,2-3 0,3-6 0,6-6 278,6-8 0,4-6 1,2-5-1,4-7-65,4-8 0,-22 18 0,1-2-279,1-3 1,1-2 89,3 0 0,2 0 1,0-7-1,0 0 0,3 2 1,0 1-1,1-2 0,-1 1 1,-1 0-1,1 1 142,-2-1 1,0 2-77,-7 7 0,-1 2 0,17-19 1,-18 22 948,-6 8-949,-11 9 1,-6 5 0,-6 8-960,1 5 1,-3-2-79,2 2 631,0-1 1,4 6-1,0 2 171,0 1 1,5 0 0,2-4 0</inkml:trace>
  <inkml:trace contextRef="#ctx0" brushRef="#br0" timeOffset="96">30998 6745 22351,'0'-8'-6819,"0"-1"5909,0 6 1,1-2 779,3 5 587,-2 0 0,9-4 0,-2-2 1,2 0-1,2 1 343,-1 2 1,1-3 222,0 2-907,0 0 1,1-2-1,3-1 1,3-2-1,1 1 1,0-2-1,3-1-9,5-2 1,-2 0-1,2-1 1,0-2 738,0-1 1,0 0 794,5 5-1446,-6-7 0,7 5 1,-3-4-1,-1 1 1,0 0-1,-3 1 1,1 2-222,0 1 1,-6 0-53,3 1 1,-9 0-1,0 2 1,-5 2-212,-3-2 55,2 4 1,-9-1-1260,2 3 1271,-3 2 0,-2-3-478,-3 5 0,-3 1 762,-6 3-43,0-2 1,-4 8 0,0-5 0,0 2 0,-1 3-16,-4 2 1,2-4 141,-1 1 0,4-1-96,-4 5 1,0 0 0,-3-2 0,1-1 703,2-1 1,4-1-543,-5 5 0,1 0 140,-4-1 0,1 1 0,1 0 0,2 0-439,-2-1 0,3 1-97,-1 0 1,5-2 138,-1-2 1,3 1 0,3-5-82,2 2-193,4-4 53,5 3 1,5-8 0,4 0-1,4-4 315,4-1 0,2 0 188,7-2-222,-1-2 0,23-12 1,9-7-1,6-4 0,-1-1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5:10:41.251"/>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15811 13223 6869,'-1'-7'-836,"-2"1"889,-1 0 1,-1 4-6,5-7-13,0 6 1,0-4 0,-1 4 147,-3-1-146,2 0 42,-3 4 1,3 0 124,-2 0-95,3 0 0,-6 0-50,2 0 0,4 1-171,-3 3 160,2-2-249,2 4 1,0-5-308,0 3 185,0-2 323,0 9 0,12 2 0,2 7 0</inkml:trace>
  <inkml:trace contextRef="#ctx0" brushRef="#br0" timeOffset="1">17176 13210 8576,'-9'0'-2192,"1"0"2124,5 0 209,-3 0 14,6 0 287,0 0-403,0 6-25,0-5 24,0 5-4,0-6 135,0 5-15,0-3-98,0 4-4,0-6 163,0 0-160,-6 0-84,5 0-4,-5 0 30,6 0-272,0 0 0,29 5 0,6 2 1</inkml:trace>
  <inkml:trace contextRef="#ctx0" brushRef="#br0" timeOffset="2">24074 10991 7644,'0'-8'-1587,"0"-1"1435,0 7 84,0-4 10,0 6 14,0-6 75,0 5 1,0-6 0,0 2 237,0-3 1,0 1-214,0-2 1,0 5-12,0-4 0,4 3 98,0-3 0,1-1 95,-5-3 1,1 5-150,3 2 95,-2-2 0,3 4 1,-5-5 345,0-2-447,0 4 0,0-1-172,0 3 0,0-3-14,0 0-164,0 1 237,0 6-1584,0 0 1445,0 6-44,0-5 218,0 5 30,0-6 2493,0 0-2061,0-6-114,0 5-33,0-5-82,0 0-133,0 5-22,0-5 0,0 12 0,-1 3 0,-2 3 111,-1 5 1,0 5-152,4 7 1,-5 5-2,1 9-25,0 2 0,4 6 1,0-1-1,1-2 1,2-1-18,1 1 1,11-6 9,-3-3 0,5-7-145,0-6 79,-3-1 1,9-6-1,-4-5 1,0-6-1,3-2-75,-3-3 0,1-3 118,-3-5 1,2-2-21,2-5 34,-3-7 0,-1-1 0,2-7 0,-1-2 0,1-5-22,-4-3 0,4-7 62,-2-3 0,0-4-1087,-5-4 1068,1 3 1,-6-4 0,-1 10 0,-2 4 0,0 6 226,-1 2 1,-3 15-175,-4 2 1,-3 12 84,-6 0-151,0 4 1,5 1 0,-1 0 0,0 0 0,-3 1-494,-1 4 0,5-3 215,-1 7 0,5-2-171,-4 1 1,5 4-1,-1-4-340,2 4 1,2-4 779,0 1 0,6-1 0,1 5 0</inkml:trace>
  <inkml:trace contextRef="#ctx0" brushRef="#br0" timeOffset="3">24456 10800 7797,'-7'-6'0,"-3"4"-186,6-7 1,-1 6 0,2-2 994,-2-1-651,1-1 1,4-2 0,2 2-1,2 0-371,4 0 1,4 4-137,0-1 0,3-2 1,0 1-1,2-2 349,-1-3 0,4-13 0,-1-4 0</inkml:trace>
  <inkml:trace contextRef="#ctx0" brushRef="#br0" timeOffset="4">24061 10787 7797,'-25'0'0,"-5"0"0,0 0 913,6 0-541,0 0 1,17 0 0,3 0 0,9 0-342,7 0 0,6 0-555,3 0 298,3 0 1,8 0 0,2-1 0,1-2 0,0-3-1592,-1-1 1817,-5 5 0,25-15 0,-1 2 0</inkml:trace>
  <inkml:trace contextRef="#ctx0" brushRef="#br0" timeOffset="5">24711 11361 7797,'-8'-8'573,"1"-1"-371,1-1 1,8 5 0,6 0 0,5 2-1,4 1 1,4-4 404,3-1 1,6 4-772,0-1 1,-1 1 0,-3 0 0,-1-1-183,1 1 1,-1 2 277,1 1-449,-6 0 0,-2 0 0,-8-2 419,-6-2 1,-5 3-1,-12-4 1,-1 4 348,-3 1 1,-3 0 0,-5 0 0,-1 1-43,1 4 1,-6 0 0,-2 5-1,-1-1 197,0 1 0,6 5 0,-2 2 0,2 0 53,-2 2 1,9 0-467,-1 7-59,7-1 0,8-1 0,2 1 0,4-3 1,1 2-366,0-1 334,6-6 1,5 1 0,6-6-1,-1-2 1,-1-3-178,2-2 1,-3 0 193,3-5 0,-7 0 1,-1-2-1,1-2 166,1-5 1,-4-2 57,-3-2 1,-2 1-48,-2-1 1,0 0 0,0 0 0,0 1-30,0-1 1,-6 4-4,-2 1 0,-2 4-59,1-5 0,-2 6 1,2-1-1,-2 3-820,-2 1-366,6 0 752,-4 0 428,9 5 0,25-3 0,12 3 0</inkml:trace>
  <inkml:trace contextRef="#ctx0" brushRef="#br0" timeOffset="6">25489 10813 7797,'-5'-13'498,"3"5"8,-2-1-812,3 1 1,6-1 0,5 2 0,4 0 351,3 0 1,5 4-595,-5-1 0,4-2 548,-4 2 0,17 0 0,0 4 0</inkml:trace>
  <inkml:trace contextRef="#ctx0" brushRef="#br0" timeOffset="7">25451 11004 7797,'-8'0'176,"-1"0"491,1 0-443,0 0 0,4 0 1,8 0-1,5 0-155,2 0 1,8 0-1,2 0 1,3-1-1354,2-4 1284,-1-2 0,8-8 0,5-5 0,3-1 0,0 1 0</inkml:trace>
  <inkml:trace contextRef="#ctx0" brushRef="#br0" timeOffset="8">26752 10290 7797,'-6'-13'185,"0"-4"1,-4 2 0,2 2 948,-2 3-722,-1 7 1,4-1 0,2 8-1,2 6 1,1 6 0,-3 5 1554,3 3-1961,0 2 1,2 5-1,0 1 1,0 2-1,0 0 1,0 0-1,0 0-315,0 0 0,0-4 1,0 3-1,0-2-156,0-3 1,0-1-1,0-3 1,0-3-373,0-4 0,0-2 1,0-3-1,0 1-726,0 0 1563,0-6 0,-17-24 0,-4-11 0</inkml:trace>
  <inkml:trace contextRef="#ctx0" brushRef="#br0" timeOffset="9">26420 10991 7797,'-8'0'0,"-1"0"0,5 0 509,-5 0 653,6 0 0,13-1 1,12-2-972,3-1 1,8-6 0,2 1 0,6-2-439,6-2 0,-2 1 0,1-1 1,-1 0-323,0 0 1,-8 1-1,0 0 1,-4 4-553,-5 4 0,-7 2 1121,-4 2 0,-31 40 0,-9 9 0</inkml:trace>
  <inkml:trace contextRef="#ctx0" brushRef="#br0" timeOffset="10">26675 11387 7797,'-13'-6'1396,"1"3"-838,-1-5-435,0-1 0,0 1 1,2-1-1,3-1 1025,3-1 0,10 0-1127,3 2 1,9 3 0,4 6 0,3 0-519,2 0 1,-5 0-902,0 0 1120,-5 6 1,2 1 0,-6 7-1,-4 2 1,-4 2-166,-2 2 0,-5 3 0,-4 5 0,-7 3 57,-5 2 0,-2-5 171,-4 2 1,-2-2 772,-3 2 0,4-9 0,0 1 0,6-7 870,6-2 1,-2-5-366,7 1-400,4-6-522,5 2 1,7-5 0,7-1-1,3-2 1,6-2-238,5-3 0,3 0-264,3-5 1,3 0 170,-3 1-419,3-1 0,-3 0 0,-2 0 0,0 1 0,-4-3-1581,-1-2 2189,-7 3 0,-8-10 0,-6 4 0</inkml:trace>
  <inkml:trace contextRef="#ctx0" brushRef="#br0" timeOffset="11">27542 10367 7773,'0'-13'-8,"4"0"0,1 0 0,-2 1 0,-2-1 0,-1 0 0,0 0 1189,0 1 0,-1 4-739,-4 4 1,4 8-1,-3 6 1,1 6-19,-1 5 0,2 8-216,-2 0-169,-3 7 1,5-4-1,-2 7 1,3-1-1,1 0 1,0 0-1,0 1-84,0-1 1,1-4-1,2-2 1,3 0-137,1-4 1,1-3 0,5-3 0,0-7-100,-1-5 0,5-4 1,2-6-1,1 0-370,2 0 0,1-10-604,-2-3 926,3-14 0,-1 5 0,4-12 1,-4-3-1,-2-3 328,-1-2 0,-10-1 0,-16-12 0,-15-5 0</inkml:trace>
  <inkml:trace contextRef="#ctx0" brushRef="#br0" timeOffset="12">27478 10405 7773,'-8'-4'0,"-1"-1"0,5-5-22,-4 2 0,5 1-285,-1-2 44,2 1 461,2-5 1,7 5 0,5-1-1,6 1 1,5-1 77,4 1-442,7-1 1,-6-2-1,5 1 1,-1 1-1,-1 1-559,0 1 1,-1-3 724,-4 6 0,-6-1 0,-19 22 0,-10 5 0</inkml:trace>
  <inkml:trace contextRef="#ctx0" brushRef="#br0" timeOffset="13">27517 10532 7773,'0'13'589,"0"0"-432,0-6 0,0 0 118,0-3 1,1-2-1,3 2 1,5-3 283,2-1 1,3 0-1047,3 0 223,3 0 1,7-4 0,1-2 0,4-1 0,0-4 0,4-3 0,0-3-1194,3 1 1457,-7-4 0,16-16 0,-1-11 0</inkml:trace>
  <inkml:trace contextRef="#ctx0" brushRef="#br0" timeOffset="14">28320 10163 7782,'-7'-13'0,"-3"4"522,6 1-411,-6 5 0,7-3 0,-4 5 0,0-2 388,0-1 0,4 5 1,-1 8-1,2 3 355,2 5 1,0-1-535,0 5-353,0 1 0,0 7 0,2 1 0,0-2 0,4 1 0,0-2 1,1 0-872,0-3 0,-3-2 356,5 4 0,-2-2 0,3-1 0,-3-4-301,-2 0 0,4-6 460,-5-5 1,2-5 388,-2 1 0,-14-42 0,2-12 0</inkml:trace>
  <inkml:trace contextRef="#ctx0" brushRef="#br0" timeOffset="15">28129 10252 7782,'0'-13'0,"-5"0"-9,1 1 0,0-1 0,4 0 0,1 0-40,4 1 0,3 3 44,9 1 1,3-1 0,7-2 0,3 1-86,4 1 1,-2 6-113,2-1 0,-5 3 1,0 1-1,-2 0 202,-1 0 0,-8 5 0,-5 4 0,-6 2 0,-21 20 0,-12 8 0,2 3 0,-1-1 0</inkml:trace>
  <inkml:trace contextRef="#ctx0" brushRef="#br0" timeOffset="16">28154 10558 7782,'-13'0'0,"1"0"115,-1 0 1,4 1-271,1 3 1,7-2 812,1 2 0,9-2-421,8-2 0,8 0 0,-1 0 0,5 0-395,4 0 0,1-6-828,4-3 1,0-2 985,1-2 0,-2-15 0,4-7 0,3-4 0,-1 1 0</inkml:trace>
  <inkml:trace contextRef="#ctx0" brushRef="#br0" timeOffset="17">29429 9933 7782,'-7'6'1316,"2"-5"-1221,5 5 1,0-8-48,0-2 34,0-3 1,0-1-1,0-1 1,0-1 0,0-1 4,0-2 1,-5 3-1,0-1-68,-2-3 0,-1-2 54,0 3-51,-3 1 0,4 0 0,-8 4 0,0 3 1,-4 4-1,1 1 0,-2 1 44,0 4 1,3 7 0,-3 10 0,1 2-36,-1 1 0,6 5-56,1 0-2,0 5 0,12-8 1,-4 4-1,4-2 0,1-4-295,0-5 244,6-4 1,1-5 0,6-1-1,-1-3 1,2-1 8,3-4 1,-2 0 0,2-4 0,-3-2 33,-1-4 1,-1-4 118,1 0 0,0-5-9,0 0 0,-1-8 1,0 1-1,-2-5 30,-2-4 0,-1-1-69,2-4 1,2-5 13,-3 1 1,-2-1 0,-2 5 0,-2 1 62,-2 3 1,0 4 181,0 9 211,0 3-280,0 11 0,-2 2 0,0 10 0,-4 5-28,-1 5 0,4 5-94,-1 6 1,1 5-123,-1 3 1,2-2 0,-2 2 0,3 0-84,1-1 0,0 2-12,0-5 1,4 0-452,0-5 308,6 1 0,-4-5 0,5-1 0,0-3 0,3-4-743,1-3 0,-1-8 425,-1 3 1,5-5-350,3-5 786,-2-7 1,3-5-1,-5-7 1,-1-5 136,-2-2 0,4-37 0,-8 28 0,0-1 0</inkml:trace>
  <inkml:trace contextRef="#ctx0" brushRef="#br0" timeOffset="18">29544 9499 7782,'-7'-12'-161,"3"-1"0,-2 4-322,2 1 1,0 4 1261,4-5 149,0 6 0,4 3-394,0 9-435,6 2 1,-3 8 0,4 2-1,-1 2 1,-3-1 56,-1 0-107,4-1 0,-7 3 0,4-1 0,0-4 1,-1 0-1,-1-4 0,0 0-40,0-3 1,-3-3-219,2-1 0,-1-5 1,0 0-145,1-6 1,4-5 209,-3-9 1,3-5 8,-4-7 112,1-4 1,-1-5-1,2-2 1,-1 0 0,1 2 33,-3 6 0,-2 5 322,-1 5-211,0 4 0,-1 8-28,-4 6 1,3 5-81,-7 12 1,5 1-248,-5 3 0,7-1 0,-3 4 1,4-2-220,1-2 1,0-2 124,0-2 1,0 1 44,0 0 281,0-6 0,28-18 0,8-11 0</inkml:trace>
  <inkml:trace contextRef="#ctx0" brushRef="#br0" timeOffset="19">29633 9716 7806,'-5'-11'-113,"-2"1"1,-2 2 400,1-2 0,3 3 1,-2-2-1,0-1 1,2-1 144,-1-2 0,2 0-367,4 1-17,0-1 0,0 0 0,0 0 0,1 1 1,3-1-1,3 0 0,2 0-87,-1 0 1,1 5-1,4 1 5,-1 1 1,1 2 0,-2 5 0,-1 4 11,-1 3 0,-6 8 0,2 2 0,0 3 22,-1 6 0,0 0 1,-5 7-1,-2 2-81,-1 1 0,-5-5 0,5-1 0,0-2 40,-2-4 1,5 2 0,-4-10 0,4-1 619,1-2-56,0-7-393,0-1 1,7-8 0,4-2 0,5-5 0,1-2 0,0-2-59,0 1 1,6-5-344,-2 0 1,-1 0-1,-1 4 1,1 0-509,0 0 0,-4 2-758,1 2 1536,3-2 0,-6-2 0,4-6 0</inkml:trace>
  <inkml:trace contextRef="#ctx0" brushRef="#br0" timeOffset="20">30016 9653 7806,'-2'-12'269,"0"2"0,-4 3 174,-1 2 0,4 3 1,-1 9 241,2 6 0,2 8-417,0 0-329,0 4 1,5 4-1,0 2 1,1 1 0,1-1-70,0-3 110,-4-1 0,8-3 0,-4-1 0,2-3 0,-2-2 0,0-4 1,-1-2 21,-1-4 1,5-7-1,-3-1 113,0-7 1,5-10 0,-5-5 0,1-7-77,1-5 1,-5-2-1,3-3 1,-1 1-47,-3 0 0,-2 0 0,-1 2 1,0 5-56,0 5 0,0 9 54,0 0-177,0 3 1,-1 7 0,-4 4-458,-3 6 1,2 0 146,2 6 1,3-1 0,1 5-357,0 0 0,0-5 851,0 1 0,0-7 0,17 4 0,4-6 0</inkml:trace>
  <inkml:trace contextRef="#ctx0" brushRef="#br0" timeOffset="21">30220 9576 7806,'-7'0'-518,"0"0"518,2 0 0,4 11 0,-5 4 0</inkml:trace>
  <inkml:trace contextRef="#ctx0" brushRef="#br0" timeOffset="22">29289 10456 7806,'-18'0'31,"-2"0"1,-4 0-1,1 0 1,3 0 1957,2 0-526,1 0-1358,10 0 1,8 0 0,12 0-1,8 0 1,7-2 89,6-2-208,9-3 1,4-7 0,9-2-1,7-2 1,6-2 0,-33 9-1,0-1 1,3 0 0,-1-1-82,1-2 1,0 0 0,-2 2 0,1-1 0,3-1 0,0 0 0,0 1 0,-1 0-41,1-1 1,-1 0 0,28-6-1,-15 0 1,-11 7-1229,-11 5 961,-10 4 0,-10 6 1,-9 3-1,-7 5-234,-2 2 1,-5 3 634,-5 3 0,-10 5 0,-3 4 0,-1 5 0,0-1 0</inkml:trace>
  <inkml:trace contextRef="#ctx0" brushRef="#br0" timeOffset="23">29774 10940 7806,'-20'0'43,"0"0"-63,3 0 136,3 0 0,-6-1 0,4-2 0,-1-1 0,2 1 947,1 2-890,1 1 1,0 0-1,0 1 1,1 3 0,-3 3 434,-2 0-586,3 5 1,-4-4-1,5 8 1,0 2-1,1 1 1,0 1-1,4-2 49,3 0 0,4 4 1,1-5-1,0-2-186,0-1 1,0-1 160,0 0-66,6-6 1,2-1 0,8-6 0,1 0 0,0-2-235,1-2 180,-4-3 1,10-7 0,-4-3 0,2-6 0,-3-4 12,0-3 1,-1-5-1,-2 2 1,1-2 72,-2-3 0,-2 2 18,-4-6 1,1 4 389,-6 4-255,0 2 1,-4 4-1,-1 4 1,-2 7-1,-3 7 428,-1 4 0,3 2-343,-5 4 0,2 6-169,-1 2 0,1 9 0,4 5 0,-1 2-64,1 1 0,1 1-338,2-1 0,0 1-887,0-1 837,6 1 0,1 3 0,6 0 0,0-4 0,-1-2-832,1 0 1,4-5 540,0-1 0,6-4 662,-2-5 0,-3-2 0,7-6 0,0-34 0,8-9 0</inkml:trace>
  <inkml:trace contextRef="#ctx0" brushRef="#br0" timeOffset="24">29952 10826 7806,'-6'-19'0,"4"4"0,-7-7 0,6 7 551,-1-2 1,3 3 917,1 1-1085,5 6 1,7 1-340,5 6 1,0 6-1,-5 2 1,1 5-124,0 4 1,-2-1 231,-2 5 0,1-4-236,-6 4 1,0 0 0,-4 5-1,0-2-518,0-3 1,0 2 320,0-6 0,0 1-73,0-1 333,0-8 0,0 4-116,0-18 1,0-2 96,0-18 0,4 1-10,1-10 29,5 0 0,-3-5 0,4 3 0,-1 2 0,-3 4 269,-1 3 1,2 3 92,-4 3 0,1 6 365,-5 7-535,0 5 0,0-1 0,0 8 1,1 5-1,2 2 215,1 2 0,0 4-242,-4 0 0,2 5-655,2 0 331,-3-4 0,9 0 0,-4-5 0,1 0 0,2 0-650,-2-1 1,4-3-16,-2-1 0,2-5-9,2 1 689,-1-2 1,0-4-1,-2-2 1,-3-6 162,-2-5 0,5-39 0,-3-14 0</inkml:trace>
  <inkml:trace contextRef="#ctx0" brushRef="#br0" timeOffset="25">30347 10418 7806,'-1'-9'69,"-3"1"-42,2 5 1216,-3-3-830,5 6 0,4 6-341,0 2 1,0 4-1,-4 0 1,0 2-57,0 3 0,0-2 43,0 2 0,0-2 0,0 1 1,-1 1 138,-3-2 0,2-5 39,-2-1 0,1-2 0,0 3-115,-1-2 70,0-5-395,4 3 1,7-8 0,4-3-1,6-7-754,3-3 0,1-6 487,5 4 470,-1-6 0,6-2 0,4-4 0,2-5 0,1 0 0</inkml:trace>
  <inkml:trace contextRef="#ctx0" brushRef="#br0" timeOffset="26">30564 9193 7806,'0'-12'8,"-4"-5"1,-2 0-1,1 1 1,-3 2-4,1 1 629,5 0 1,-4 5 0,7 1 1788,4 1-2304,2 2 0,5 5 0,3 4 0,0 3 0,4 3 0,0 4 0,4 2 91,1 4 0,2 9-170,-1 4-41,1 8 0,-1 5 1,1 8-1,-2 7 0,-13-26 1,-1 2-1,-1 6 1,-2 1-1,-2 7 0,0 1-1,-3 5 1,0 0-1,-2 3 1,0 0-1,-2 3 1,-2 0-1,-1 0 1,-1-1-224,-1 2 0,-2-2 0,-2-7 0,-2-2 0,2-3 0,-2-1 0,-1-5 0,-2-1-112,0-3 0,0-1 0,-1-3 0,0-2 0,-2-1 1,-1-1-1,1-2 0,-1-1-973,-23 25 1165,-2-8 1,17-22-1,-1-1 1,0 0-1,-1-1 1,-1 1-1,-1-1 1,1-1-1,0 0 145,-28 16 0,-4-3 0,11 4 0,-9-7 0,6-2 0,1-3 0,1-2 0</inkml:trace>
  <inkml:trace contextRef="#ctx0" brushRef="#br0" timeOffset="27">28983 9589 7829,'-8'-4'-153,"-1"-1"0,-1 1 1,-1 0 348,-2 0 1,5-1-1,-1 7 1,-1 2-1,0 4 1,0 5 787,2 4 0,-1 10-560,-3 11-349,-1 6 0,4 14 0,2 6 0,4-28 1,-1 2-1,1 4 0,0 1 193,0 5 1,1 2-297,-1 2 1,2 2 0,3 0 0,1 1-1,1-2 1,1 0 0,0-2 0,1 0-1,1-1 1,0-1 0,1-1 0,0-2-1,1-3 1,0-1-357,1-6 0,0-1 0,10 24 0,3-13 0,-2-7-92,1-3 0,3-15 0,1-4 0,4-10-350,4-6 1,3-2 825,1-3 0,2-5 0,2-8 0,5-4 0,3-3 0</inkml:trace>
  <inkml:trace contextRef="#ctx0" brushRef="#br0" timeOffset="28">28652 9436 7986,'0'-7'-1695,"-6"-5"1878,4 11 0,-3-6 312,5 3-311,0 2 0,0-4-68,0 1-58,0 3 1,0-5 15,0 3 0,0 1-18,0-5 0,-2 1 0,-2-3 14,-4 1 0,1 5 0,-2-3-55,-1 1 0,3 1 48,-1 0-50,5 4 0,-9-5 0,4 8-46,-4 2 50,5-3 1,-2 11-1,3-4 1,0 3 0,-1 4 48,0 2 1,4 1-26,-1 3 0,1 5 1,0-2-1,-1 6 70,1 2 0,2-2-58,1 4 0,4 0 19,0 4-47,6 1 0,-7 3 1,5 2-1,1 1 0,0 2 23,-1-2 0,0 6-23,5 0 1,0 2-1221,0 6 1231,0 1 1,-1 4-1,1 1 1,0 0 0,0 0-193,-1-3 1,1 1 246,0 5 1,0-2-31,-7-29 1,0-1-1,7 26 1,0 2 0,0-2 101,-1 0 1,1 2-155,0 0 1,0 0-21,-1-1 1,0-3 0,-2-1 0,-2 1-90,2-2 0,-3-1 135,2-6 1,-7-6-32,3-2-40,-4-4 0,-1-2 0,0-3 1,0-6-1,-1-4 165,-4-2 1,-2-7 102,-5 2 0,3-7 1216,1-1-1362,-1-6 1,-5 2-1,-2-5 1,-2-1 0,-1-3 314,1-5 1,0-2-267,1-2 1,2-4 428,-2 0-755,3 0 0,3 0 0,1 1 0,3 4 0,1 2-3089,3 0 2237,2 4 1043,1-5 0,11 21 0,4-2 0</inkml:trace>
  <inkml:trace contextRef="#ctx0" brushRef="#br0" timeOffset="29">28830 12585 7956,'-4'-8'89,"-2"1"0,0 0 260,1-1-258,-5 6 1,7-4-1,-5 6 1,-2 0 0,0 1 122,1 4 0,-2 6 0,4 7 0,-2 4-8,1 5 0,4-1-64,-5 9-111,6-1 0,-2 4 0,5 0 0,0 0 0,1-1 1,3-1-1,6-5-67,6-4 1,-1 0-1,7-10 1,2-3 44,4-4 1,-1-5-1,3-8 1,-3-5-23,-2-9 1,1-6 226,-1-2-174,-5-6 1,-3-2 0,-9-7 0,-3-1 0,-4 0 333,-1 4-306,-6-1 0,-2 11 0,-9-3 0,-4 5 1,-3 5-59,-2 7 0,-4 2 1,-1 7-1,0 1-237,0 1 1,0 8-381,1 3 1,7 2 192,-2 2 1,3 5 0,3 2-1,4 0-1505,6-3 1919,6-3 0,20-18 0,11-5 0</inkml:trace>
  <inkml:trace contextRef="#ctx0" brushRef="#br0" timeOffset="30">28039 8785 7977,'0'-8'-131,"0"-1"1,0 0-1,2-3 1,1-1-1,1 1-111,-1-1 1,-2 0-1,-1 0 490,0 1 1,0 3-1,0 1 1,0-2 170,0-2 1,0 4-125,0-1 0,0 1-133,0-5 1,2 6 1,2 3-119,-3 2 1,5 4 0,-6 2-1,1 6 1,2 6 0,1 5 0,-1 4-20,-1 5 1,-2-2 0,0 5 0,1 0-114,3-1 1,-2-3 0,2 0-1,-3-2 154,-1-1 0,0-5-9,0 0-35,6-5 1,-4 2-1,2-5 112,-3 0-78,-1-6 1,4-3-1,1-8-30,-1 2 1,-3-5 0,4 3 1,3-4 0,-1 0-11,2 0-16,-1 5 0,1-7 0,-1 6 0,4 0 0,2-2-45,3-2 0,1 0 52,-1 0 0,2-1-68,2-3 35,3-1 0,-4 4 1,4 1-1,-2-1 1,-2 1-35,-1-1 1,-2 5 35,-5-4 1,-3 5-2,-1-1-554,-5 2-344,3 2 288,-6 0 0,-6 2 633,-2 2 0,-15 9 0,-4 6 0</inkml:trace>
  <inkml:trace contextRef="#ctx0" brushRef="#br0" timeOffset="31">28664 11017 8384,'-12'0'-168,"-1"0"1,0 0-562,0 0 0,6 1 155,3 4 563,3-4 1,1 6 20,0-3-30,0-2 20,0 3 0,17 1 0,4 1 0</inkml:trace>
  <inkml:trace contextRef="#ctx0" brushRef="#br0" timeOffset="32">31661 9551 8223,'0'-13'97,"0"4"0,0 1 0,0-2 0,0-2 230,0 0 1,0-1-1,0 0 156,0 0-366,0 1 1,0-1 0,0 0 0,0 0 0,0 1 492,0-1-628,0 0 0,0 0 0,-2 2 0,-2 1 0,-4 3-24,-4 1 1,-6 2 0,2 6 0,-5 2 1,-2 6-1,-2 5 0,-4 8 0,1 5-161,4 6 0,0-1 152,7 1 1,0 0 1,6-1 0,2-4 0,5-3 0,2-3-333,2-2 356,6-11 1,7 5-1,8-10 1,3-3-1,2-2 84,-1-4 0,2-4 1,1-9-1,4-6 102,0-5 1,-3-1-127,0-5 1,0-1 83,0-8 1,-7 2-1,-1-4 1,-7 0 84,-5-1 1,-4 4-139,-5-5 0,0 12 84,0 1 1,-5 7 0,-4 5 0,-1 5 39,2 3 0,-4 7 152,4 3-209,2 2 0,-1 4 0,4 2-325,-1 5 1,0 8 8,4 4 0,0 3-60,0 1 47,0 7 1,4-4 0,2 6 0,-1 0 0,2 0-592,1 0 0,-4-1 418,4 1 0,1-2-197,4-2 274,-6-3 1,7 4 0,-3-7 291,3-3 0,15-19 0,10-11 0</inkml:trace>
  <inkml:trace contextRef="#ctx0" brushRef="#br0" timeOffset="33">31967 9168 8223,'0'-24'4,"0"1"0,1 3 8,3 2 0,-1 1-12,6 4 0,1 2 0,5 2 0,2 5 602,-1 3 0,2 2-408,-1 3 1,0 8 0,-4 6-1,0 2-285,0 3 0,-6 6-158,-3 5 189,-3 3 0,-1 1 1,-1-1-1,-3-1 1,-3-4-389,-1-1 0,-1-1 1,3-6 510,-1-2 13,4-10 1,-3-9 79,6-11 0,6-7 0,2-11 1,5-6 21,4-6 0,-1-2-45,5-6 1,-4 3 80,4-4-231,-5 6 1,2-7-1,-5 7 1,-2 4 0,-1 8 406,-1 6-164,-6 4 1,1 12-141,-8 3 0,-3 10 0,-6 7 1,-1 6 402,-3 5 1,2 2-319,-2-1 0,8 1-215,0-1 1,6 1 0,-1-1 0,3 1-184,1-1 1,0-3-15,0-1 1,5-5 39,4 1 0,2-5 0,3-3 0,3-5-427,4-3 1,4-2 233,0-3 0,5-3-84,0-6-259,-1 0 0,-5-4 737,-2 0 0,2-39 0,-4-7 0</inkml:trace>
  <inkml:trace contextRef="#ctx0" brushRef="#br0" timeOffset="34">30615 8569 8223,'0'-19'0,"0"-2"0,0-2 0,2 2 0,0 4 0,3 3 35,5 1 1,-3 6-1,5 1 1,3 2-1,0 0 1,2 2-1,-1 4 197,-2 2-228,-1 12 1,-2-6-1,-2 11 1,-5 2-1,-3 2-34,-1 5 28,0 2 1,0 5 0,-1-1-1,-2-4 1,-3 1 0,-1-3-1,-1-2 32,1-4 0,-5-7 0,5 0 0,-1-4 584,-1-5-359,6-2 0,-2-7 0,5-4 0,1-2-87,3 0 0,3-8-104,6 2-39,0-3 1,4 3 0,1 1 0,1-1 0,1 0-84,-1 0 3,-3 6 1,7-4 0,-6 3 0,0-4 0,0 1-108,0 2 0,0-1 10,-5 6 1,-3-4 0,-1 3-388,2 3 246,-4-5-172,0 5 72,-6-4 393,0 6 0,-23 17 0,-5 5 0</inkml:trace>
  <inkml:trace contextRef="#ctx0" brushRef="#br1" timeOffset="35">20287 14434 14744,'-9'-1'-640,"1"-2"-320,-2-1 1,3-1 0,0 4 1009,1-3-458,-4 2 341,9-3 0,-5 3 223,6-2-249,0 3 1,0-7-1,2 6-189,2-3 349,3 1 0,1 4 0,1 0 0,1 0 189,1 0-238,2 0 1,4 0 0,0 2 0,0 0 0,0 4 207,0 1-165,6-4 0,1 4 1,7-4-1,1 1 1,4 0 46,1 2 0,7-5 38,2 4 0,5-4 0,5-1 0,2 0 3,0 0 1,4 0-227,-2 0 0,3 0 71,5 0 0,-2 0 1,2 0-1,-3 0 1,-2 0 0,3 0-171,2 0 0,-7 0 184,2 0 0,-2 0 1,3 0-1,0 0 21,-1 0 1,1 0-16,0 0 0,-5 0 20,1 0 1,5-4 0,-29 1 0,0 0 0,2 0 0,0-1 36,0-1 0,0 0 0,2 0 0,1-1 45,-1-1 0,1 1 0,2 0 1,1 1-90,1 0 0,0 1 0,-1-1 0,1 0 0,1 3 0,0 0 0,-2 0 0,0 0 31,-2-1 0,1 0 0,-1 2 1,1 1-10,1-2 1,1 0-1,-1 1 1,0 0-66,-1 1 1,-1 0 0,-3 1 0,0 0-1,32 1 1,0 3-34,-1-3 0,-9 0 13,-1-2 0,-6 0 15,-3 0 0,-5 0 1,-2 0-1,-4 0 30,-7 0 1,-5 0-4,-3 0 1,-3-2 39,-1-2 1,-6 3 0,2-5 0,-2 2 84,-3 0 0,-3-1-42,-1 5 0,-3-1 553,3-3-709,-5 2 0,1-3-519,-8 5 1,-4 0 280,-10 0 251,4 0 48,-15 0 1,-22 4 0,-10 3 0,12-2 0,1-1 0,0 1 0</inkml:trace>
  <inkml:trace contextRef="#ctx0" brushRef="#br1" timeOffset="36">20325 14472 14173,'-14'0'-205,"-2"0"1,-1 0-1,2 0-1795,1 0 1854,7 0 0,-5-4 0,4 0-197,-4 1 355,0 2 66,5 1-44,1 0 0,2-2 0,-2-1 0,0-2-247,1-2 46,0 4 0,5-4 19,0 2 1,2 4-1,2-3 224,5 2 0,-1 2 169,5 0-219,-3 0 1,8 0 0,-4 0-1,3 0 1,5 0 0,2-1-1,1-2 105,1-1 1,5 0-90,3 4 1,3 0 0,2 0 0,4-2 205,4-2 1,2 3-15,2-4 1,4 4-736,1 1 482,-1 0 0,0 0 0,2 0 0,-1 0 1,1 0-117,-3 0 1,-2 0 126,-1 0 1,-1 0 0,-3 0 0,-5 0-38,-2 0 0,2 0 34,1 0 0,4 0-28,-5 0 32,6 0 1,-7 0 0,6 0 0,1 0 0,1 0-2,-3 0 0,4 0 8,-3 0 0,-2 0 0,2 0 198,-1 0 1,1 0-1,-1 0 1,-1 0-1,0 0-198,3 0 0,1 0 2,-3 0 0,4 0-1,-3 0 60,-3 0 1,4 0 0,-6 0-1,1 0 1,-1 0-27,1 0 1,1 0 1,-2 0 0,4 0 41,5 0-67,-6-6 1,4 5 0,-2-3 0,1 2 0,1 2-4,-3 0 0,1 0 11,4 0 1,-4 0 5,0 0-29,-1 0 0,0 0 0,-4 0 0,-1 2 0,0 0-57,2 3 1,-1-1 44,-3-4 0,0 0 71,4 0 0,-2 0 1,4 0-1,-1 0-10,-3 0 1,-1 0-13,-2 0 1,-2-2 178,2-2-149,-8 3 1,8-6 0,-10 4-1,2-3 1,0-1 151,1-3 1,-6 3-57,1-1 1,-2 5-81,-7-1 0,4-2 1,-4 0-1,-1 1 12,-2-1 1,-1 0-57,-1 2 0,-3 3 48,-1-4-134,-5 4-186,3 1 190,-6-6-703,0 5-186,0-5-471,0 6 577,0 0 112,-6 6 544,5-5 166,-10 11 1,-8-5-1,-8 5 1</inkml:trace>
  <inkml:trace contextRef="#ctx0" brushRef="#br1" timeOffset="37">24597 14332 11738,'0'-13'-2823,"0"1"1629,0 5 1163,0-5-537,0 11 466,-6-5-183,5 6 328,-11 6 1,-6 12 0,-9 9 0</inkml:trace>
  <inkml:trace contextRef="#ctx0" brushRef="#br1" timeOffset="38">9448 13542 27549,'0'-13'-6037,"0"0"5508,0 0 0,2 1 0,1-1 1,2 0-1,1 0 0,1 2-545,0 2 1,-3-2 0,5 3 1731,1-4 0,-4 4-122,-2-1-290,-3 6-202,-1-2-1455,0 5 2086,0 0 0,-5 1 0,-4 2-190,-2 1 0,-2 2 0,0-3 1,0 1 132,1-1 1,-5-2-340,0-1-162,0 6 0,0-5 0,0 4 0,1-4 0,1-1 0,-1 1 0,-1 2 476,1 2 1,-2-1-421,1-4 0,-4 1 0,2 2 0,-1 1 740,-2-1 0,2 4-817,-1 2 1,-1-2-97,-3 1 0,1 1 1,1 4-1,2-1-18,-2 1 1,3 0 174,-1 0 0,1-1 49,-1 1-217,-3 0 1,10 0-1,-5 1 1,2 1 0,-1 2 24,-2-1 0,5 2-198,-2-1 1,-2 2 46,2-2 1,-4 1-1,4 5 1,1-3-224,2-2 0,0 3-48,-3-4 1,3 5-393,-3-5 631,3 5 0,1-3 0,0 5 0,0 0 0,1 3-355,-1 0 0,0 0 106,0-2 1,-1 1-69,-3-1 366,3 1 1,0-1 0,5 1 0,-1-1 0,1 1-189,0-1 1,-1 1-97,6-1 0,0-4 142,4 1 1,0-5 0,0 2 0,0 1-304,0 0 0,0-3 154,0 4 0,4-4-951,0 5 1058,6-1 1,-7 0 0,4-1 0,0 0 0,0-2-413,3 1 1,-3 2 184,2-4 0,-2 4-761,1-4 963,4 0 0,-5 0 0,4 0 0,-1-1 1,-2-1 1907,2 2 1,2-2-1845,0 2 0,1-2 265,0 2 1,1-6 0,2 4 0,2-1 148,2 0 1,-4-7 155,1 6 0,1-5 379,-1 1-557,6 2 1,-5-5 0,5 2 0,-2-3 0,2-3 453,1 3 1,1-4-32,1 3 0,3-2 698,1-2-996,0-6 0,-5 3 1,2-4-1,2 0 1,0 0 368,0-3 1,-1 3-115,2-2 1,-3 1 405,3-5-712,-4 0 0,1-1 0,2-1 0,0-2 0,0 0 95,-2-2 1,-2 4-87,1-7 1,-1 5 153,1-4-368,-1 6 1,1-8 0,-1 4-1,-1 1 1,-2-2-153,-5 0 1,1 3 35,-1-4 1,0 4 6,-4-4 0,-5 4 0,1-3 0,-1 0-259,-1 0 0,3 3 90,-5-4 1,4 6-122,0-2 268,-3-3 1,4 1 0,-5-2 0,1 3 0,1-1-178,0-2 1,-3 1 50,5-1 1,-6 1-434,1-1 622,3-3 0,-4 5 1,4-3-1,0 0 1,-1 0-56,-1-2 0,1 2 53,-2 1 1,-2 1-484,2-1 516,3-3 1,-6 8 0,4-3-1,-4-1 1,-1 1-154,0 1 0,0-3 41,0 4 0,-4-2-226,0 2 271,-1 3 1,1-9 0,0 6 0,1 0 0,0 0-146,-1 0 1,2-4 52,-2 4 1,-1-4-163,0 4 292,1 0 1,0 0-1,-2-2 1,-1 1-1,-3 0-68,-1 2 1,2-2-22,1 1 1,-1-2-54,-3 2 259,-7 3 0,5-4 0,-3 5 0,3 0 0,1 0 41,0 1 1,2 3-19,2 1 1,-2 3 77,3-3 1,-4 5 0,0-3 9,-1 1 1,-1 3 198,-3-2 1,2 4 389,-2 4-609,-2-2 1,4 5-1,-3-3 1,1 3-1,0 2 55,1-1 1,2-4 314,1 5 1,5-2 67,-1 1-594,7 4 1,-8-5 0,5 6-1,3-1-160,0 1 1,19 5 0,4 2-1</inkml:trace>
  <inkml:trace contextRef="#ctx0" brushRef="#br1" timeOffset="39">4896 15263 7654,'-1'-7'-876,"-2"1"995,-1 1-86,0 3 0,4-5 1,1 4-1,3-1 126,5 1 0,-2 2-9,1 1-99,1 0 1,8 0-1,1 0 1,2-2 0,3-1 125,1-1-163,7 0 0,2 4 0,5-1 1,0-2-1,2-3 0,1 0 1,3-1 12,1 0 1,-4 3-60,2-5 49,-9 7 1,-3-8 0,-4 4 0,0 0-1,0-1-75,-3 0 36,-7 4 0,1-8 1,-5 4-1,0-2-69,-1 1-80,-4-1-4,-3 2 1,-6 2 61,-3 5 1,-5 0 0,-7 0 115,-1 0 0,-34 17 1,-4 4-1</inkml:trace>
  <inkml:trace contextRef="#ctx0" brushRef="#br1" timeOffset="40">4820 15480 8674,'1'-7'-1614,"4"2"2277,3 4-609,3 1 0,8 0 0,2-1 1,5-2-1,3-2 0,7 1 1,5-1 3,6-4 1,4 2-1,2-2 1,1 0 16,-4-3 1,-1-1-252,-6 1 202,-1-1 1,-5 4 0,-4 1-1,-6-1 1,-6 1 0,-3 1-411,-2 1 75,-7 2 0,-5 4 161,-8 0 0,-2 1 0,-4 2 153,1 1 0,-27 12 0,-13-2 1</inkml:trace>
  <inkml:trace contextRef="#ctx0" brushRef="#br1" timeOffset="41">17788 16181 11432,'0'-8'-3374,"0"-1"2995,0 6 202,0-2 92,0 5 583,0 0-228,0-6-278,-6 4-83,5-3 0,-5 3 117,6-2 0,-2-2-93,-2-2 0,3-3 67,-3 2 1,2 2 56,2-1 1,0 3-152,0-3-104,0 5 182,0-8 40,0 9-58,0-3 95,0 5 0,0 1 0,0 3 18,0 5 1,0 2-49,0 2 1,0 0 0,0-1 0,0 1 8,0 0 1,2 1-48,2 3 0,-3-1 19,3 5 1,-1 0 0,0 5 0,1-1 26,-1 1 0,-1 3-17,-2 1 1,4 4-51,0-4 32,0 5 0,1-2 0,-1 4 0,0-2 1,0-1 15,1 1 0,3-2-27,-4 1 1,5-4-156,-5 4 170,0-6 1,1 3 0,-1-4 0,-1 2 0,0 0 40,1 0 0,-3-2-29,3-2 1,-2 5 17,-2 0 0,0-1 1,1-3-1,2-1 115,1 1 0,1 1-102,-5 3 1,4-4-8,0 4 1,0-3 0,-2-1 0,1-1 65,1 1 1,0-1-77,-4 1 0,2-2-18,2-3 0,-3 3 0,3-4 0,-2 0 44,-2-3-107,0-3 1,4-1 17,0-1-123,1-5-114,-5-1-53,0-6 28,0 0 257,5-6 1,-3 4 72,2-7 1,14-39-1,4-14 1</inkml:trace>
  <inkml:trace contextRef="#ctx0" brushRef="#br1" timeOffset="42">17788 16054 12173,'-9'0'-477,"1"0"1,-2-2-19,-2-2 1,4 2 682,-1-2-283,7 3 1,-3-3 158,10-1 0,2 1 1,5 4-1,1 0 26,0 0 1,0 0-30,-1 0 1,7 0-1,2 0 1,3 0 27,2 0 1,3 0 0,3 0-1,0 0 24,4 0 1,0-1 99,3-4-204,5 4 0,1-6 1,6 4-1,1-1 0,4 0 12,3-2-32,3 4 0,1-7 0,-2 4 0,-3 1 0,1 0-12,4 0 0,-8-1 0,6 4 0,-5-2 16,0-1 0,5 0 7,-2 4 1,-1 0 1,2 0 0,-6-2 0,2-1 0,1-1 33,2 1 0,0 2-38,0 1 0,-4-4-1067,5-1 1073,-6 1 0,8 4 0,-4 0 1,2 0-1,-2 0-205,-2 0 0,7 0 198,0 0 1,-4 0 0,1 0-1,-1 0 8,0 0 0,-1 0 34,2 0 1,-7 0-34,3 0 1,-2 0 23,1 0 1,-1 0 0,4 0 0,-2 0 17,-2 0 1,4 0-3,2 0-37,2 0 0,6 0 0,2 0 1,-1 0-1,0 0 35,-2 0 0,4 0-1,1 0-26,-2 0 0,-1-4 1,-5 0-1,-2 1 1,0 1 37,2 2 0,-9 0-29,5 0 0,-5 0 0,-1 0 0,3 0 17,1 0 0,0 0-8,1 0 1,4 0-1077,-4 0 1056,4 0 0,-1 0 1,-1 0-1,-2 0 0,2 0 269,2 0 0,0 0-277,1 0 1,0 2-1,-2 1 1,-1 1-10,-1-1 1,-1-2 5,5-1 1,-6 0-13,-3 0 0,-4 0 0,-3 1 1,-1 2 128,1 2 1,-4-1-122,-1-4 1,-4 0 17,0 0-5,-1 0 1,-1 0 0,-3 0-1,-5 0 1,-2 0 74,-1 0 1,-3-2-16,2-2 193,-8 3 1,7-5-1,-10 6 1,2 0 0,1 0-197,-2 0 0,-5 0 483,-1 0-519,-6 0 1,8 0 30,-2 0-33,-4 0-981,1 0 379,-6 0 0,-1 0-130,-4 0 558,-2 6 1,-6-3 0,1 4 139,-1-2 1,-17 0 0,-4-5 0</inkml:trace>
  <inkml:trace contextRef="#ctx0" brushRef="#br1" timeOffset="43">24278 15926 12557,'13'-4'-2343,"-2"-2"2298,-3-1 1,2 3 157,-5-5 1,3 5 0,-2-3-70,1 1 1,-3 1-61,5 0 253,-6 4 0,4-6-54,-3 3-375,-3 2 226,5-4 1,-6 8 0,0 2 0,0 5-95,0 2 0,0-1 0,0 1 0,0 3-74,0 1 1,0 0-97,0 2 213,0 3 1,1 1 0,2 1-1,1 0 1,-1 2-205,-1 2 211,-2-1 0,0 2 0,1 3 0,2 3 0,1 2 22,-1 3 1,3-2-163,-2 6 0,0-2 182,-4-2 1,0 2 0,0 1 0,0 1 40,0-1 1,0-1-8,0-2 0,-4 1-16,0-1 0,-5-1 0,5-2 0,0-2 194,-2-2 0,5 4-164,-4-1 0,4-3-31,1-1 1,0 3-1,0-1 1,0 2 116,0 0 0,0-4-79,0 4 0,0-1 99,0 1-149,0 3 1,0-5 0,0 5 0,0-3 0,0-4 71,0-3 0,0-2-12,0 1-50,0-1 1,0-5 0,0-3 0,0-3 34,0-1 66,0-6-978,0-1-579,0-6 825,0 0 0,-17-12 1,-4-2-1</inkml:trace>
  <inkml:trace contextRef="#ctx0" brushRef="#br1" timeOffset="44">18132 17584 12342,'-7'0'97,"-4"5"0,3 2 0</inkml:trace>
  <inkml:trace contextRef="#ctx0" brushRef="#br1" timeOffset="45">18030 17635 12100,'-7'0'-1050,"1"0"1,5 0 1049,-3 0 0,2 0 0,-5 0 0,3 0 0,2 0 0,-5 0-402,3 0 4,3 0 425,-5 0 0,0 0 41,-2 0 1,1 0 2,-2 0 0,5 0 102,-5 0-101,7 0-83,-4 0 14,0 0-37,5 0 80,-5 0 20,0 0 1,5 1 91,-3 3-73,2-2-167,2 3 1,2-5 0,2 0 120,5 0 1,-2 2-64,1 2 0,1-3 34,3 4 0,1-4 0,1-1 0,2 0 49,1 0 1,6 0-19,-2 0 0,4 0 9,5 0 0,-2-1 1,6-2-1,2-1 72,1 1 1,1-3 95,0 2 0,5-2-184,-1 2 1,5 3-1,-3-5 1,0 2 86,0-1 0,-2 1-53,-4 4 0,2 0-54,3 0 1,-8 0-1,3 0 1,-1 0 2,0 0 1,1 0-19,0 0 1,1 0 3,-1 0 0,-4 0 0,0 0 0,1 0 25,2 0 0,0-4-6,-3 0 0,3-1-16,-3 5 1,3 0 0,1 0-1,0 0 23,1 0 0,-1 0-2,0 0 1,2 0-8,2 0 1,-2-1 0,2-2 0,-2-1 0,-2 1 0,2 2-17,2 1 0,-2 0-3,3 0 1,2 0 0,2 0 0,2-2-6,2-2 0,0 3 13,0-4 0,0 4-12,0 1 1,-2 0-1,-1 0 1,1 0-2,-1 0 1,1 0 7,2 0 1,1 0-37,3 0 0,-2 0 0,1 0 0,-5 0 16,-2 0 0,-6 0 20,1 0 1,-3 0-3,-5 0 0,1 0 0,-4 0 0,3 0-1,6 0 0,-6 0 11,4 0 1,2 0-6,2 0 1,2 0-1,-3 0 1,2 0 6,-2 0 1,3 0-5,-2 0 1,2 0-7,-1 0 1,1 0 0,4 0 0,-3 0 9,-1 0 0,0 0 0,-1 0 0,-8 0-3,3 0 0,-4 0 1,2 0-1,-2 0 0,1 0 0,-2 0-1,1 0 0,0 0-6,4 0 0,2 0 1,1 0-1,1 0 4,-1 0 0,-5 0-1,-2 0 1,0 0-2,4 0 0,2 0 1,1 0-1,3 0 8,1 0 1,-1 0 67,7 0 1,-7 0-60,7 0 0,-9 0 0,1 0 0,-3 0 21,-2 0 1,-1 0-19,-3 0 1,3 0-1,-3 0 1,0 0 0,1 0-1,2 0 3,-2 0 0,-4 0-5,3 0 1,-4 0-39,4 0 20,0 0 1,-1 0-1,-2 0 1,-1 0 0,1 0-6,1 0 1,-3 0 8,0 0 0,-2 0 1,-1 0 3,-1 0 0,-1 0 0,-2 0 0,-5 0 1,-3 0 43,-1 0 1,-1 0 31,1 0 1,-4 0-36,-1 0-14,-5 0 0,4 0 0,-3-2-18,5-2 1,-2 3-47,1-3 0,-3 2 23,3 2 0,1 0 1,3 0-30,1 0 0,0 0 1,0 0 1,-5 0 31,1 0-18,-7 0 1,10 0-4,-4 0 1,-1-1 7,2-4-328,-6 4-208,2-5 26,-5 6 1,-1 0 204,-3 0 1,-5 0 0,-8 0 0,-5 0 311,-7 0 0,-20-2 0,-18-2 0,-2-1 0,11 2 0,1-1 0,0 0 0,-1 1 0</inkml:trace>
  <inkml:trace contextRef="#ctx0" brushRef="#br1" timeOffset="46">18208 17596 11295,'0'-8'-717,"0"-1"1,2 7 1084,2-3 0,-2 2-31,2-1 0,3 3 0,0-5-28,0 0 1,0 5-64,-3-3 1,-2 1-529,2-1 449,3 2-327,-5-3 203,3-1-301,-5 5-693,0-5 864,0 6 0,-5 23 1,-3 5-1</inkml:trace>
  <inkml:trace contextRef="#ctx0" brushRef="#br1" timeOffset="47">20287 17482 7051,'-4'-9'-370,"-1"1"282,1 5 276,4-3-54,0 6 90,0 0-252,0 6-196,0-5 0,0 6 197,0-2 0,6 7 1,1 8-1</inkml:trace>
  <inkml:trace contextRef="#ctx0" brushRef="#br1" timeOffset="48">20223 17431 11659,'-7'0'-2123,"1"0"2255,6 0 99,0 0-120,0-6-460,0 5-168,0-5 246,0 6 146,0 0 0,0 6 0,0 1 0</inkml:trace>
  <inkml:trace contextRef="#ctx0" brushRef="#br1" timeOffset="49">20172 17431 9289,'-7'-6'-1249,"1"5"1772,6-5-394,0 6 304,0 0-180,6 0-183,-5 0 23,5 0 1,-4 0 145,2 0 220,-3 0-139,5 0 56,-6 0-227,0 0-78,6 0 3,-5 0-39,5 0-82,-6 0-388,0 0 0,5 6 0,2 1 0</inkml:trace>
  <inkml:trace contextRef="#ctx0" brushRef="#br1" timeOffset="50">20070 18782 15269,'0'-13'-809,"0"5"1,0-1-1,0 0-548,0-3 1,0 4 999,0-1 376,0 6 1,0-4-17,0 3 1,1 3 539,4-4-338,-4 4 1,6 1 0,-2 0-220,3 0 104,-2 0 0,5 0 1,-1 0-1,4 1 1,5 2-1,0 1 398,4-1-378,1 4 1,12-5-1,5 2 1,8-3 0,14-1 213,-27 0 1,1 0-265,4 0 0,0 0 0,4 1 0,1-2 1,0 1-1,0-1 0,1-1 0,0 0 1,-1-2-1,1-1-63,1 0 1,-1-1-1,-7 2 1,-1-1-1,0 2 1,-1-1 0,29-1-188,-8 2 1,-8-3 13,-8 2 1,-11-2 313,-6 2-129,-7 3 1,-7-6 102,-4 2 0,-8 4-309,-8-3 0,-8 2 64,-1 2 117,-5 0 1,2 4 0,-6 2 0,1 1 0,-2 3 38,-3 1 0,-13 1 0,-9 1 0,-6 0 0,0 0 0</inkml:trace>
  <inkml:trace contextRef="#ctx0" brushRef="#br1" timeOffset="51">20057 18757 15269,'-4'-13'-1784,"-2"0"0,1 0 373,-1 1 0,3 5 1819,7 2 1,4 4 0,4 1-1,2 0-22,4 0 0,3 0 136,9 0-417,2 0 1,13 0-1,6-1 1,9-2 0,8-3 137,-30 3 0,0-1-215,6 0 0,0-1 1,4-1-1,1 0 0,2-1 1,1 0-1,-1-1 0,0 0 1,-1 0-1,-1 0 0,-3 2 1,-1 0-1,-3 1 1,-2 1 140,31-2 1,-7 1 0,-16 2 0,-6-1 138,-8 1-480,-11 1 90,-5 2 1,-12 0-1,-4-1-67,-5-3 0,-7 2 1,1-2-220,-2 3 134,4 1 3,-4 0 0,9 1 110,-2 3 0,14-2 1,4 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5:10:41.247"/>
    </inkml:context>
    <inkml:brush xml:id="br0">
      <inkml:brushProperty name="width" value="0.12114" units="cm"/>
      <inkml:brushProperty name="height" value="0.12114" units="cm"/>
      <inkml:brushProperty name="color" value="#FF0000"/>
    </inkml:brush>
  </inkml:definitions>
  <inkml:trace contextRef="#ctx0" brushRef="#br0">23653 5738 25703,'7'6'-8467,"-1"-5"8949,-6 5-3210,6-6 3480,-5 0 1,6 0 250,-3 0-824,-2 0 0,3 0 1,-5 0-1</inkml:trace>
  <inkml:trace contextRef="#ctx0" brushRef="#br0" timeOffset="1">23717 5763 25703,'0'-12'-9831,"0"3"5485,0 1 2849,0 5 704,0-3 530,0 6 1,1 4 97,4 1 0,-4 0-586,3 0 18,-2-4 1,-2 6 777,0-3 207,5-2 1,-3 9-372,2-2 0,-3 2 0,-2 2 365,-3-1 0,2 1 12,-2 0-165,-3 0 1,6-1-1,-4 1 1,2 0-1,1 0 1,-3-1 1132,3 1-1325,0 0 0,6-5 1,2 0 383,1-3 0,2-2 548,3-7 1,3-3-234,2-6 1,2-1 0,8-3 0,3-4 119,4-4 1,9-6 51,3-3 1,5-4-592,5-4 0,-27 19 0,1 0 0,3-2 0,1-1 0,1 0 0,0 0 149,3-2 1,0 1-1,-2 1 1,1 1 180,4-1 1,-1 1 0,-3-1 0,-2 2-220,-1 2 0,0 1 0,-1 2 1,-1 0-1,29-13 0,-5 2-248,-10 6 1,-6 0 23,-6 7 1,1 0 241,-5 4-172,0 6 0,-10-3 0,-3 4 0,-3-1 183,-1-3-527,-6-1 1,-2 2-314,-5 1 0,-1 5 0,-3-1-77,-5 2 0,-2 2 510,-2 0 0,0 2 40,1 2 0,-1 2 1,0 4-1,0-2-317,1 2 0,0 1-77,4 2 0,8-6 0,7-1 1</inkml:trace>
  <inkml:trace contextRef="#ctx0" brushRef="#br0" timeOffset="2">24048 8161 14729,'0'-13'-1176,"0"0"0,0 0 0,0 1 705,0-1 1,0 0 0,2 2 0,2 2 732,5 5 0,-2 1 459,1-1-504,-5 3 1,8-5 116,-2 6-404,-4 6 1,5-4 0,-5 7 0,-3 1-1,0 3 1,-2 2-40,0 2 1,0 0 0,0-3-1,0 2 131,0 1 0,0 0-14,0-4-75,0-1 0,0 1 0,0 0 0,0 0 0,1-2 0,2-1 0,1-2-322,-1 2 0,4-4 332,2-2 1,2-2-1,2-2 1,1 0 37,3 0 0,3-10 355,5-3 0,8-8-201,5-1 0,8-7 1,9-7-1,-25 16 1,1-1 23,2-2 1,0-1-1,4-1 1,0-1-282,5-1 1,1-1 0,-1 2 0,1 0 205,4-2 0,0 1 0,-4 1 0,0 1 0,-2 1 0,0 1 0,-2 1 0,0 1 223,-3 1 1,-1 1 0,19-8-110,-12 5 0,-9 8 67,-12 6-185,-2-4-89,-12 11 1,-7-3-59,-9 8 0,-4-1 71,-4 5 0,-3 2 0,-6 6 0,-4 2 447,-4 2 0,-3-3-431,-1 4 0,-4-7 1,-6-1-1,-3 4 0,0-1 1</inkml:trace>
  <inkml:trace contextRef="#ctx0" brushRef="#br0" timeOffset="3">24048 10647 21797,'0'-8'-7104,"2"1"6140,2 1 1058,-3-4 1,5 7 0,-4-4 0,2 0 382,4 0-298,-2 4 0,1-7 0,-4 4 1,3 1 379,1-1-386,1-4 0,1 9 1,-1-4-1,2 4-199,1 1 0,1 1 0,-2 4 0,-3 3-39,-2 4 1,4 0-1,-5 3 1,0 0-251,2 2 1,-5 0-429,4-4 566,2 0 1,-4 2-1,5-1 1,2-4-1,1-1-428,2-2 630,0-4 1,1 2 0,3-6-1,4-3 1,5-5 440,4-2-377,2-8 1,16-6-1,5-9 1,3-4 0,-25 17-1,1-1 338,1-1 0,0-1 1,4-3-1,0-2 0,5-3 1,1 0-1,-1 2 1,1 0-320,3-1 1,2-1-1,-2 1 1,1 1-1,-2-1 1,-1 1-1,-2 1 1,-2 1 300,-1 2 1,-2 1-1,-6 6 1,0 1-126,20-16 0,-9 13 0,-12 8 1,-9 8 84,-5 3-750,-9 2 0,-3 6-1176,-8 2 1236,-3 4 1,-10 2-1,-1 2 321,-2 1 0,-1 0 0,-5-5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5:10:41.241"/>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10354 15747 8534,'0'-12'-478,"0"-1"1,0 0 0,1 2 0,2 1 0,1 1 631,-1 0 0,0 3 1,0 0 11,1 1-149,0 3 1,-2-4 0,2 8 78,4 2 0,0 3-31,0 6-50,-5-6 1,4 4 0,-4-2 0,2 4-1,1 2 1,0 2 0,-2-1 13,2-2 0,-5 3 0,5 1 1,-2 1-24,0-1 0,2-1 0,-3-3 0,2 2 2,3 1 1,-6 0-1,4-6 1,-2-1 11,1-1 1,0-5-1,-1 5 5,-2-7 1,5 4 0,-3-6 0,5 0 0,2-1 27,2-4 0,4-6 0,3-9 0,2-2-22,5-5 1,7-7-33,0 0 0,5-3-5,3-2 0,-1 0 1,6-4-1,2-2-20,5 0 1,-6-2-232,3 9 1,-4-3 254,0 7 0,1 4-1,-5 4 1,-8 4-1,-9 7 1,-8 6-5,-4 1 1,-5 4 5,-1 4 1,-4-1-173,5-3-20,-6 2 170,2-4-272,-5 6 0,-5 6 0,-4 1 408,-2 0 1,-47-1-1,-12-6 1</inkml:trace>
  <inkml:trace contextRef="#ctx0" brushRef="#br1" timeOffset="1">9079 17023 13744,'-7'-2'-715,"1"-1"0,2-2-1583,-1-2 1318,1 4 1136,4-3-161,0 6 0,0 2-8,0 2 13,0-3-214,0 5 83,6-6 0,-5 1 144,4 4 0,-3-4 90,3 3 0,2-2 0,5-2 1</inkml:trace>
  <inkml:trace contextRef="#ctx0" brushRef="#br1" timeOffset="2">9678 17010 14155,'-7'-9'-2735,"1"2"809,1 2 2011,3 0 1,-3 4 409,5-3-413,0 2 1,0-2 307,0 8-502,5-2-148,-3 3-229,9-5-177,-10 0 724,5 0 1,-12 12 0,-1 2 0</inkml:trace>
  <inkml:trace contextRef="#ctx0" brushRef="#br0" timeOffset="3">26815 10022 7820,'0'-8'-1552,"0"-1"1811,0-1-67,0 5-94,0-7 0,0 10 88,0-7 7,0 6-187,0-2 107,0 5-56,0 0-33,0 5 1,0 2 0,0 6 0,0 0 0,0 0 45,0-1-81,0 1 0,2 0 0,1 0 0,1-1 0,-1 1-36,-2 0 47,-1-6 1,4 4 0,2-4 0,0 2-1,1-2-25,0-1 0,-3 2 28,5-4 1,-5 1 0,4-5 0,2 0 50,2 0 1,0-3 46,1-6 0,1-1-73,3-11-2,3 0 0,6-6 0,1-3 0,2-4 1,5-4 111,3-5 1,3 2-70,2-5 0,-1 3-1225,6-4 1175,-6 6 0,3 3 0,-6 8 1,-1 3-1,-1 2-32,-2-1 0,-7 6 46,-2 3 1,-1 8-150,-7 0 115,6 0 1,-9 1-1,3 1 1,-3 1-1,-1 2-26,0-2 1,-5 5 11,1-3 1279,-6 2-1465,2 2-110,-5 0 1,-1 0 52,-3 0 1,1 4 19,-6 1 30,1 5 1,-2-3-1,-2 5 1,-2 1 207,0 0 0,-34 17 0,-7 4 0</inkml:trace>
  <inkml:trace contextRef="#ctx0" brushRef="#br1" timeOffset="4">25834 16921 19000,'8'-2'-403,"1"-2"1,16 2-1,9-3 1</inkml:trace>
  <inkml:trace contextRef="#ctx0" brushRef="#br1" timeOffset="5">22799 17392 22431,'0'-8'-1639,"0"-1"1,0-1 0,1 1 0,2-1 1613,1 1 0,2 6 1,-3-2 94,1-1 344,0 5 0,-4-7-1522,0 4 488,0-3 558,-5-6 1,2 5 0,-6-1 0,-2-1 0,-3-1 0,-5-2 0,0 1-94,-4-1 0,-7 0 0,-4-1 1,-4-2 325,-5-1 0,-2-4 0,-6 3 0,-3-1-149,-5 1 1,-2-3 133,25 12 1,0 1-181,-31-15 0,30 15 0,-1 2 0,2-3 0,1 1 0,-1 0 0,0 2 1,-35-7 287,1 0 1,4 2-1,5 1 1,3 1 277,1-1 0,2 3-22,4-1 0,6 5-381,2-1 1,8 1 0,1 0 0,-3-1 97,-4 1 1,1 2-51,-2 1 1,-4 1 260,-1 3-292,-2 3 0,-6 5 0,-1-2-39,3-2 1,-1 1-1,0 3 1,-3 3 148,-1 2 1,9-8-42,-2 4 1,2 1-722,-2 3 591,0 0 1,2-4 0,2-2 0,6-1-1,4-1 122,3 1 0,-1 5-83,-8 2 1,8 0-161,-4-4 17,4 6 1,-3-4 0,-2 6-1,-1 2 1,0 1-155,4 2 0,0-1-19,8 1 1,-5-1-263,4 1 338,-6-1 1,9 1 0,-2-1 0,2 2 0,1 1-214,1 2 1,4 0-6,-1-5 0,7-3-284,-2-1 473,3 0 1,1 3-1,0-1 1,0-2 0,1 2-43,-1 1 0,4 6-181,1-1 0,1 5-564,-2-4 767,-2 0 1,9 0 0,-3-1-1,1 0 1,-1-2 286,2-2 1,2 1-523,1-1 0,0 2-359,0 3 584,6-9 0,-3 9 1,5-10-1,1 1 0,-1 0-216,1 2 1,-1 0 106,5-2 1,0 1-142,-1-5 352,1 6 1,0-4-1,0 3 1,-1-2-1,1 0 4,0 0 0,4-3 84,0 4 1,1-1 65,-1 1 0,-3 3 1,9-10 0,-5 5 0,1-2 0,1 1 255,0 2 1,-3-4-51,4 1 0,-4-3 210,4-2-366,-5 1 0,6 0 1,-3 0-1,-1-1 1,2 0 246,0-4 0,1 4-64,5-4 1,-5 2 274,0-1-451,6 2 0,1-4 0,5 4 0,-1-1 0,0-3 276,-1-1 0,4 0-35,-1-2 1,2-1 469,-2 5-747,3-5 0,-11 3 0,6-6 1,-3 0-1,1 0 191,-2 0 1,4 4-120,-3 0 0,4 0 236,1-4-303,-6 0 1,15 0 0,-9 0 0,3 0 0,2 0 56,4 0 0,-8 0-85,3 0 1,-4 0-13,0 0-59,3 0 1,-6 5 0,5-1 0,-4-1 0,1-2-81,0-1 1,-2 0 147,7 0 0,-7 4-148,8 1 48,-10-1 0,8-4 0,-3 0 0,3 0 0,1 0 21,0 0 0,1 0 1,-1 0 0,4-1 38,1-4 35,5 4 1,-8-6-1,2 4 1,-1-3-1,2 1 37,4-1 1,-3-3-31,-2 5 0,2-4 381,-2 3-415,1-4 0,-1 6 1,1-4-1,-1 0 1,1-1 73,0-1 1,0 1-23,0 0 0,-3-1 28,2-3 1,-1-1-55,2 0 0,-2 0 0,4 1 1,-1-1 36,-3 0 1,-1-1-60,-2-3 0,2 6 127,2-6-170,-8 5 0,9-6 1,-11 5-1,2-1 0,0-2-23,2-1 1,-5-4-112,-1 4-1,-2-5-361,2 0 362,-3 4 0,2-6 0,-6 3 1,-3-2-1,0 0-274,0 2 1,-5 0-26,2-5 0,-3 2-648,-1 3 775,-6-3 0,3 5 0,-6-3 0,-1 0 0,-1 1-467,-2 1 1,0-4 104,0 3 0,0-3-590,0-2 1071,0 1 1,0-1 0,0 1-1,-2 1 1,-1 1-352,-1 2 0,-2 0 111,2-5 0,3 5 215,-3 0 1,2 4-1,2-3 1,0 0-7,0 0 1,-1 0-27,-4-1 1,4-3 169,-3 3 33,2-3 0,1 2 0,-2 3 0,-1-1 0,0 0 9,-2-3 0,3 3 72,-5-1 0,3 4 36,-3-4-14,-1 0 1,-3-1-1,-1 3 1,0 0-1,0 4 120,1 0 0,-7 1 266,-2-3 0,1 3-279,-1-3 1,0 3-1,-5 1 1,-1 0 361,-3 1 0,3-1 82,-2 0 1,0 0 588,0 1-911,2 5 1,-10-5 0,3 4 0,-3-2 0,-3 0 291,-2 1 0,-3 5-91,-6-4 0,-2 5-937,-2-1 385,2 2 1,-13 4 0,1 2 0,-3 4 0,-2 4-719,4 0 0,5 7 763,1 2 0,6-1 0,-1 1 0,3 5 0,1 6 0,0 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19T15:10:41.116"/>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7957 8352 7917,'-13'0'-202,"0"-2"0,0 0 1,1-3-1,-1 3 464,0 0 1,0 2 432,1 0-586,5 0 0,2 0 0,10 0 0,3-1 143,3-4 0,4 4-284,2-3 48,2 2 0,7 1 1,-1-2-1,1-1 0,-1 1 1,1 0-1,-1 0-81,1-1 0,-2 0 0,-3 4 1,-2-2-226,-1-2 1,-4 3 0,3-3-592,-3 2 360,-1 2 222,-6 0 241,-7 0 1,-11 0 0,-6 0 0,0 0-41,-2 0 0,1 0 164,-3 0 0,-8 4 0,4 1 0,-5 3 0,2-2 0,-2-1 405,2 1 0,-3 3 20,1-5 0,4 2 463,5-2-688,6-3 0,3 5-42,12-6 1,7 0-192,10 0 0,3-2 0,7-2 0,3-4-31,4-4 0,-2 4-47,2-1 1,-4 1-79,4-5 1,-4 5-1,2-1 1,-2 1-154,-6 1 1,0-1 57,-7 4 1,0 3-977,-4-3 719,-6 2 0,-1 4 64,-6 2 0,-6 3 411,-2 6 0,-5-1 0,-4 1 0,-31 17 0,-13 4 0</inkml:trace>
  <inkml:trace contextRef="#ctx0" brushRef="#br0" timeOffset="1">7957 8492 7917,'-13'2'0,"0"2"0,5-3 175,-1 4 1,1-4-1,-5-1 97,0 0 1,5 0 30,-1 0 1,6 1 184,-1 4-501,3-4 14,1 5 1,5-6 0,4 1 0,2 2-1,3 1 1,2-1 0,2-2-113,2-1 1,-3 0 0,3 0 0,0 0-252,0 0 1,-5 0 149,2 0 0,-3 0 0,-1 0 1,0-1-254,0-3 1,-5 2 56,1-2 1,-5 3 407,4 1 0,-5 0 0,-20 0 0,-11 0 0</inkml:trace>
  <inkml:trace contextRef="#ctx0" brushRef="#br0" timeOffset="2">11183 8263 6032,'7'0'190,"-2"0"-173,-5 0 134,0 0 12,0-6-5,0 5 10,0-5-92,0 6 8,0 0 1,0-6 83,0-2-145,0 2 1,0-1-11,0 3 0,2 2 63,2-2-58,-3 3 72,5 1 0,-6 1 1,0 3 93,0 5-173,0-4 0,0 7 1,0-4-1,0 4 1,0 0 5,0 1 1,0 0-1,0 0 1,0-1-112,0 1 103,0 0 0,0 0-60,0-1 1,0-3 18,0-1 19,0 1 0,2-2-16,2-3 25,-3-2 0,6 2-26,-2 0 25,-4 0 0,6-4 8,-3 0 1,-2-1 0,3-2 0,1-3 6,3-1 0,-2-1 45,1-5 1,1 0-45,3 1 0,1-3 0,1 0 0,2-4 20,1 0 1,4-3-14,-4-3 0,6 4 8,-2-1 1,-1 1-1,1-4 1,0 1 31,-1 2 0,3 0-17,-6 5 0,0-2-26,-4 2 0,-1 7 0,0-2 0,-2 2 21,-2 3 1,-4 1 17,5 6-95,-6-6-64,2 5-27,-5-5 19,0 6 0,-1 4-366,-3 1 290,2-1 0,-3-3-65,5 4 0,-2-3-113,-2 7 1,-2-1 366,-2 5 0,-2-4 0,6-1 0,-18 12 0,1 7 0</inkml:trace>
  <inkml:trace contextRef="#ctx0" brushRef="#br0" timeOffset="3">11055 8390 7896,'0'-8'-55,"0"-1"1,0-1-264,0-1 326,0-2 1,4 5-1,1-1 1,-3-1 0,1 0-1,0 0 280,1 2-306,1 5 95,-5-3 1,5 6 0,2 2-25,0 2 0,-1 3 0,-6 7 1,0 2-48,0 1 0,4 0 0,1-3 0,-3 2-30,0 1 1,-1 0 0,2-5 0,1 1-8,-1 0 1,0 0-16,1-1 43,-2-4 1,5 1 0,-4-3 0,2 0-1,2-1-9,3-2 0,-3-3 11,2-4 0,-1-3 0,5-7 0,0-2 29,0-1 0,4-6-22,0 2 0,5-7 65,0-2-64,-4 0 0,6 5 0,-3-2 0,3-1 0,2-2 55,-1 2 0,1 1-30,-1 1 0,-3 5 0,-3 1 0,1 2 0,0 2 0,-4 2-19,1 1 1,-7 5 34,-2-1-15,1 6 45,-2-2 4,4 5-19,-9 0-31,3 0 26,-5 0-1154,0 0 689,-5 0-280,3 0 487,-4 0 0,6 1 0,-1 2 200,-3 1 0,-20 23 0,-10 1 0</inkml:trace>
  <inkml:trace contextRef="#ctx0" brushRef="#br0" timeOffset="4">11629 8135 7361,'-13'0'0</inkml:trace>
  <inkml:trace contextRef="#ctx0" brushRef="#br0" timeOffset="5">11081 7587 5758,'0'-7'436,"0"1"-320,0 0 71,0 5-106,0-5 1,0 5 20,0-3-83,0 2-94,0-3 117,0 5-695,0 0 608,0 5 45,0-3 0,0 15 0,0-3 0</inkml:trace>
  <inkml:trace contextRef="#ctx0" brushRef="#br0" timeOffset="6">10928 8671 6271,'0'-7'300,"0"1"-193,0 6-286,0 0 40,-6 0-270,5 0 389,-5 0 20,6 0 0,0 17 0,0 4 0</inkml:trace>
  <inkml:trace contextRef="#ctx0" brushRef="#br0" timeOffset="7">10928 8709 7016,'0'-7'-201,"0"1"0,11 1 1,3-3-1</inkml:trace>
  <inkml:trace contextRef="#ctx0" brushRef="#br0" timeOffset="8">10953 8671 8181,'-8'0'-613,"1"-2"116,1-2 0,-3 1 544,5-5-435,0 5 388,4-3 0,17 12 0,4 1 0</inkml:trace>
  <inkml:trace contextRef="#ctx0" brushRef="#br0" timeOffset="9">26407 4144 5930,'7'-1'321,"-2"-4"-249,-4 4 0,-1-6 334,0 3-113,0 2 77,0-9-212,0 9 1,0-9-1,0 3 393,0-4-289,0 5 1,0-4 480,0 2-676,-6 4 0,5 5 1,-3 10-1,2 5-27,2 6 1,-4 4 0,0 1 0,1 4 0,2 4 0,1 3-282,0 1 221,0 6 1,0-4-1,0 2 1,0-3-1,0-5 1,0-6-1,0-4-75,0-3 1,0-5 143,0 1 27,0-9 69,0-2-110,0-6 1,-5-6 0,0-2 0,-1-3-18,0-2 1,-2-1 15,4-3 1,-5-3-59,5-6 0,-5-6 0,5-5 0,1-4-37,2 0 0,1-5 5,0 0 0,0-4 115,0-1 0,5 0 1,4 1-1,2 5-23,2 7 1,1 1-14,3 7 0,-1 2 74,5 7 1,-1 7 0,1 6 0,-2 3 30,-1 2 0,-4 2-94,3 1 0,-4 5 8,-5 4-61,4 2 1,-11 3 0,3 3 0,-2 3 0,-4 1-70,-2 1 1,-3-1 94,-6 4 1,1 1-181,-1-1 147,-6 1 0,5-1 0,-4 1 1,1-2-1,0-1-111,1-2 1,3-6-85,5 2 0,-3-2-206,2-3 1,2 1 0,0 0-684,1 0 1110,2-6 0,21-7 0,4-7 0</inkml:trace>
  <inkml:trace contextRef="#ctx0" brushRef="#br0" timeOffset="10">26752 4527 7883,'0'-9'0,"-2"2"0,-1 0-539,-1 0 1042,0 4 0,4-1 553,0 8 0,0 3-419,0 6-586,0 5 0,0-2 1,0 4-1,0 0 0,0-2 1,0 2-1,0-2-269,0 1 1,0-1 0,0-2-40,0 1 1,4 0 0,2-6-1,1-1-237,3-2 1,-3-5-525,1 1 846,1-2 1,4-4-1,-1 0 1,1-5-1,-2-3 1,-1-6-1,-1-1 172,1-1 0,-5-28 0,1-2 0</inkml:trace>
  <inkml:trace contextRef="#ctx0" brushRef="#br0" timeOffset="11">26777 4386 7883,'-13'-4'0,"1"-2"956,-1-1-249,0 5-704,6-4 0,1 4-350,6-2 139,6 3 1,-3-5 0,5 6 0,2 0 207,2 0 0,-11-6 0,-2-1 0</inkml:trace>
  <inkml:trace contextRef="#ctx0" brushRef="#br0" timeOffset="12">24775 3315 7874,'13'0'-303,"-2"-1"0,-1-2 0,-1-3 371,1-1 1,-3-1 0,0-5 0,0 0 0,-1 1 213,-1-1 1,-1 0-162,-4 0-48,0 1 0,0-5 1,0-2-1,0 1 1,0-2 292,0 0-249,0-1 0,-4-1 1,-1 1-1,-3 0 1,-1 1-1,-3 3 0,-1 2 533,1-2 1,-1 7-229,0-3-359,0 9 1,5-2 0,-1 6 0,1 1 0,-1 4 0,2 5-1,2 7 24,2 8 1,1 12 76,2 10-67,0 14 0,5 0 0,-3-26 0,1 2 0,1-1 1,-1 1-1,2 1 0,-1 1-150,-1 1 1,1 1 0,2-4 0,-1-1-1,0 2 1,-1-1 0,7 33-353,2-8 0,-5-4 184,1-7 0,-6-5 2,1-4 0,2-8 1,-2-6-1,-1-3-313,-2-4 1,-1-6 198,0 2 0,0-7-101,0-1 0,-1-6 434,-3 1 0,-4-37 0,-4-9 0</inkml:trace>
  <inkml:trace contextRef="#ctx0" brushRef="#br0" timeOffset="13">24724 3774 7874,'-1'-12'-173,"-3"-1"1,2 4-339,-2 1 1,7-1 405,1-3 0,10-3 1,0 0-1,5-4 627,3 0 0,4 2-468,4-5 1,-2 1 0,6-3 0,0 3-191,-1 4 0,-4 3 160,-7 1 0,0 6 1,-5 2 163,-1 4 1,-6 2-58,-2 4 1,-5 2 0,1 6 0,-2-1 374,-2 1 0,0 1 8,0 3-315,0-3 1,0 5 0,0-6 0,0-1 0,1 1-99,3 0 1,-2-5-226,2 1 1,-1-2-749,1 1 651,-2-2 1,5-6-1,-3 0 1,4-1 0,4-4-830,0-3 0,0-9 1050,-4-4 0,4-35 0,-1-14 0,-4 19 0,0 0 0,0 0 0</inkml:trace>
  <inkml:trace contextRef="#ctx0" brushRef="#br0" timeOffset="14">25158 3290 7874,'-17'0'0,"0"0"0,-5-4 691,5-1-925,0 1-214,5 4 0,6 0 104,6 0 0,6 0 172,6 0-310,1 0 482,0 6 0,22 6 0,6 8 0</inkml:trace>
  <inkml:trace contextRef="#ctx0" brushRef="#br0" timeOffset="15">25285 3379 7874,'9'7'0,"-1"-3"0,-4 2 227,5-2 0,-5 2 96,5-2 1,-1-1-1,5 6 444,0 0 0,0 1-484,-1-1 1,1 2 0,0-2-90,0 2 0,-5-2 141,1-1-487,-7-5 0,4 8-191,-6-2 245,0-4 0,-1-5-35,-4-8 46,4-9 0,-6-3 0,4-5 0,-1-1 0,1 1-207,2-1 279,1 1 1,1 0-1,2 3 1,2 1-1,3-1-762,1 2 0,3 2 195,1 5 1,1 5 233,3-1 0,-2 6 0,5-1 0,0 3 348,0 1 0,1 0 0,5 0 0,-2 0 0,-3 0 0,2-4 0,-6-2 0,0 0 0,1 0 0,-8-2-383,3 4 1,-9-6 723,0 1 0,-2 2 1525,-2-1-1173,-6 5 0,-1-3-308,-6 6 1,0 2-1,1 2-165,-1 4 1,4 4-46,1 0 1,1 5-218,-2 1 0,4-6 1,3-3-1,-1 1-205,-1 1 1,0 2 158,4 0 1,0-5 30,0 1 1,4-5 0,2 3 0,2-1-459,6-4 0,1 0 190,6-2 0,-4-4-126,4-1 397,0-5 0,1 8 0,-3-6 1,0 3-1,-4 1 549,0-2-216,-3 4 0,-5-2-14,-2 8 0,-4-1 0,-1 6 0,-1 1-16,-4 1 0,-2 2-234,-5 0 0,-1 4-263,0 0 0,0 0 1,1-5-1,-1 0-365,0-4 1,5 2-773,-1-6 905,1 1 0,0-7 480,4-2 0,25-60 0,-6 22 0,-1 1 0</inkml:trace>
  <inkml:trace contextRef="#ctx0" brushRef="#br0" timeOffset="16">25961 2933 7874,'0'-13'0,"0"0"476,0 0 1,0 1 228,0-1-150,0 6 1,1 3 137,4 8 1,-2 3-199,5 6-410,-5 5 1,7 2-1,-5 5 1,3 2-1,1 2-59,3 0 1,-4 1-131,1-4 1,-1-1 0,4 1 0,-2-1-881,-2 1 0,-1-2 598,2-3 0,1 2-2,-6-6 0,1 0 388,0-4 0,-21-35 0,1-7 0</inkml:trace>
  <inkml:trace contextRef="#ctx0" brushRef="#br0" timeOffset="17">25974 3111 7874,'-9'-8'688,"1"-1"-769,5 1 1,-3-5-905,6 0 1008,0 6 0,12-4 0,5 4 0,5-2 0,5 1-161,3-2 0,3 3 1,5-2-1,0-1 138,0-1 0,18-7 0,3-2 0</inkml:trace>
  <inkml:trace contextRef="#ctx0" brushRef="#br0" timeOffset="18">26764 2767 7874,'-5'-13'108,"2"-1"1,-6-2 0,1-1 0,-1 2 2264,1 1-1958,5 7 1,3 2-1,7 11 1,2 7-18,-1 7 1,1 1 45,3 4-482,1-2 0,-2 12 0,-1-3 0,-1 0 0,-1 4 0,1-1 0,-2 0-646,-1-1 0,-2-4 0,-4 3 0,0-1-69,0 1 1,0-6 0,0 0 0,-2-6 281,-2-2 1,1-4 0,-5-6 470,-2-5 0,-18-48 0,-6-13 0</inkml:trace>
  <inkml:trace contextRef="#ctx0" brushRef="#br0" timeOffset="19">26662 2958 7874,'0'-7'472,"0"-4"1,6 4-383,3-6 1,8 4-197,4 1 87,3-1 1,6-8 0,1-1 0,0 0 0,2-4 0,-2 0 0,0-5-171,-3 0 1,-2-1-1,-5-1 1,-4-1 38,-3 2 0,-3 3 0,-2 3 926,-5 5-133,-2 9-481,-8 8 0,0 13 0,-4 8 1,3 4-1,0 5 0,0 3 1,-1 1 509,1 0 1,-1 0-632,4 4 0,3 0 0,-3 0 0,2 1-202,2-1 1,0-5 92,0-4 1,2-2-57,2-1 1,3-11-1,6-3 1,-1-5-118,1-4 0,1-9 264,3-7 0,-1-5 300,5-8-312,-5-5 1,6-2 0,-3-5-1,-1 1 1,1 3 11,-4 5 0,-2 7 23,-5 5-23,4 3 0,-5 7 0,6 4 0,-2 6 28,-3 6 0,4 6-126,-4 2 0,-1 4-99,2-4 1,-5 2-1,5-4 1,-1 2-576,-1-1 1,5-2-146,-4-1 1,-1-2 481,2-2 1,-1 1 411,5-6 0,5-45 0,2-16 0</inkml:trace>
  <inkml:trace contextRef="#ctx0" brushRef="#br0" timeOffset="20">27529 2843 7874,'0'-8'-479,"0"-1"870,0 7 0,0-10 0,2 4 313,2-4 0,-1 0-543,5-1 1,-5 0 0,3 0 0,-2 1 119,0-1 1,1-1-146,-5-3 0,0 3 1,0-3 200,0 2 1,0 7-33,0-1-214,0 7 0,-6-3 0,-2 11 0,-2 5 58,1 5 0,-1 8 1,5 0-1,-1 4-125,0 1 1,2-1-57,4 2 1,0-3-199,0 3 0,0-8 1,1-2-1,4 0-790,3 0 0,5-6 566,4-1 1,-2-2-81,7-7 1,-1 0 0,4-6 0,2-7-842,3-8 1375,3-6 0,-4-14 0,3-8 0,1-3 0,0 0 0</inkml:trace>
  <inkml:trace contextRef="#ctx0" brushRef="#br0" timeOffset="21">27925 2652 7874,'-7'-7'426,"-5"1"1,9 6 456,-5 0-313,5 0-453,-8 6 1,9 1 0,-2 6 0,3 1 0,1 2 169,0 1 1,0 1-262,0-1 0,1-3 0,2 3 1,3-3-82,1-1 1,5-1-223,5-4 0,0 2 187,-4-6 1,6 0 0,0-5 0,3-3 9,-1-5 1,-1-8 119,1-4 1,2-4-1,-6-5 1,-2-1-1,-6-5 1,-5 4 178,-3 0 0,-2 3 145,-3 3 0,-3 8-231,-6 5 0,-4 2 0,-1 6 0,-2 3-149,-3 0 1,-1 12-244,-2 3 0,2 2-152,3-2 1,-2 6 0,6 2 0,2 2 410,1-2 0,18 14 0,4-1 0</inkml:trace>
  <inkml:trace contextRef="#ctx0" brushRef="#br0" timeOffset="22">28320 2423 7873,'0'-9'1184,"0"1"0,1 5-952,4-1 0,-3 4 1,6 4-1,-1 3 62,0 0 1,-3 9-202,4-4 0,0 8 1,1-1-1,-1 0-4,-3 4 1,4 0 18,-5-2-119,6 3 0,-9-10 1,4 3-1,-4-3 1,-1-1-733,0 0 761,0-6 0,0-3 1,0-8-1,0-6 0,0-5 1,0-8 101,0-5 1,0-5-85,0-5 1,0 4 0,1 1 0,2 2 15,1 3 1,2 5-183,-2 2 0,-1 5 0,6 1-544,1 5 1,1 4 99,2 6 0,-5 0-1117,1 0 1691,-1 6 0,22 23 0,4 12 0</inkml:trace>
  <inkml:trace contextRef="#ctx0" brushRef="#br0" timeOffset="23">28779 2474 7966,'13'-17'477,"0"-2"1,-1-1-1,1-2 1,-2-2 276,-2-2-675,2-5 1,-8 4-1,4-3 1,-1 3-1,-3 3 1,-2 3 0,-1 4 114,0 3-221,0 1 0,-6 6 0,-2 3 0,-3 4 0,-2 6 1,0 6-1,0 8-56,1 4 0,-1 2 0,1 1 0,3 1-144,0 2 0,6-1 1,-1-3-1,3-1-107,1 1 1,1-5 0,3-2 0,6-4-77,6-3 0,4-8 1,5 0-1,1-3 181,-1-1 1,5-9 0,1-6-1,2-4 69,2-8 1,-4 1 159,-1-4 0,-3 3 0,-2 6 0,1 1 0,-2 2 371,-3 2 0,-4 9 326,-8 7 0,-4 6-344,-5 7 0,0-1 0,-1 1 1039,-3 0-897,-3 0 1,-2-5-180,1 1 0,3-6 1,-2-1-142,2-4 1,0-6-6,5-4 0,0-5-197,0 0 1,0-6 0,2 2 0,1-3-150,1-2 1,6 1 95,-2-1 1,-1 2-30,2 3 1,-5 4-1,5 7 35,0 1 0,-1 8-34,0 1 0,-5 6 80,1 6-87,-2 7 1,2-4-1,0 7 1,0-1-1,1-1-214,-1-3 1,1 1 192,0-1 1,-2 0-77,5-4 234,1-6 1,3-7 128,1-8 0,0-9 0,0-5 1,-1-2 171,1-1 1,4-5-86,0 0 1,0 0 237,-4 5-292,0-1 1,4 2-1,-2 3 1,-2 5 140,-3 7 1,-2 6-163,5 11 0,-6 2 0,-1 11 1,-2 3 364,0 5 0,5-2-554,-5 2 0,5-2-12,-5-1 0,4-6 0,-2-3 0,0-3-688,-1-1 1,5-6 416,-1-3 0,-2-3 174,1-1 1,1-7-1,4-5 135,-1-8 0,0-12 0,0-6 0,2-3 0,-1 0 0</inkml:trace>
  <inkml:trace contextRef="#ctx0" brushRef="#br0" timeOffset="24">27236 4119 7871,'-8'0'273,"-1"0"0,-1 0 1160,-1 0-1165,4 0 1,3-5 0,9 0 0,7-1 0,5-1 192,2 0-638,3 4 1,7-8 0,3 2 0,-1-2 0,0-1-662,-3 4 0,-1-3 0,-1 4 838,-1-1 0,-11-3 0,-2 4 0</inkml:trace>
  <inkml:trace contextRef="#ctx0" brushRef="#br0" timeOffset="25">27249 4374 7871,'-7'-7'1773,"1"1"0,8 2-1604,2-1 1,7 0 62,6 0-271,6 4 0,-3-9 0,7 4 1,1-1-1,2-3 0,-1-1 1,1-2-3034,0 1 2609,0-1 463,-5 0 0,1-11 0,-1-3 0</inkml:trace>
  <inkml:trace contextRef="#ctx0" brushRef="#br0" timeOffset="26">28996 3532 7859,'7'-6'1470,"-1"-1"-1297,-6 0 0,0 0-38,0 3-34,0 2 1,-2-7 245,-2 4-316,-3-5 0,-2 9 0,1-3 0,-2 2 0,-1 2 0,-2 0 0,-1 2 24,-3 2 0,2-1 0,-3 5 0,1 2 2,0 2 1,-4 6 0,4 3-1,0 3-31,-2 2 1,5 4 0,-1-1 0,3 1-80,4 1 0,5-4 0,-1 3 0,2-5-91,2-3 0,7-5-14,6-9 147,0 3 0,7-9 0,-5 2 0,4-4 0,1-4 0,2-5 0,2-3 26,2-5 0,-5-3 28,0-6 0,-1-1 0,1-2 0,-4-7 243,-2-5 1,-4 0-63,-3-6 1,-2 5 1,-6-5-138,0 0 1,-3-2-1,-4 3 1,-7 7-1,-4 5 284,-5 3 0,-1 5-322,-2 5 0,5 9 0,0 1 0,-2 4-173,-1 4 0,-1 2 1,-1 1 0,5 0-138,0 0 1,5 5 0,-1 4 0,3 4-589,1 4 1,6-3-157,3 3 1,4 1 55,4-1 570,3 6 378,11-9 0,31-8 0,13-5 0,7-2 0,1 1 0</inkml:trace>
  <inkml:trace contextRef="#ctx0" brushRef="#br0" timeOffset="27">29429 3124 7901,'0'-13'10,"-1"2"1,-2 1 0,-1 1 0,0 0 343,-2-3-51,4 5 0,-3-4 0,3 4 1,0-2-1,-4 1 841,-1-2-806,4 4-325,-3 6 1,6 7-1,-1 7 1,-2 2 0,-1 2-1,1 4 1,2 3-39,1 3 0,0 4 0,0-4 1,0 3-36,0 2 0,0-3 0,1 2 0,2-1-67,1-2 1,6-2-1,-2-3 1,4-3-21,1-4 0,-1-4 0,1-3 0,0-3-21,0-2 0,4 0 81,0-5 53,5-12 0,-6 2 0,4-11 0,-1-2 1,0-2-122,-1-5 147,-1-2 1,-4-7 0,0 1 0,-2 0 0,-1 0 39,-1-1 1,-7 1 39,3 0 0,0 4 0,0 3 0,-3 4 66,0 7 1,-4 4-74,-2 3 761,3 6-593,-11 2 1,10 5 0,-5 1 0,1 3 0,2 5 231,-2 2 1,5 2-440,-4 0 1,0 5 99,0 3 1,1 3 0,4 2 0,0-1-285,0 1 1,2-5 40,2 0 1,1 1-116,4 3 1,2-1-1,-2-2 1,2-5-370,2-3 1,0-1 178,-1-1 1,1 0-21,0-4 0,0-2 0,-1-8 0,1-2 442,0-4 0,0-43 0,-1-12 0</inkml:trace>
  <inkml:trace contextRef="#ctx0" brushRef="#br0" timeOffset="28">29353 3111 7901,'0'-8'-565,"0"-1"1132,0-1 1,0-1 569,0-2-902,-6 6 0,5 3 0,-4 8 141,4 5 1,1 3-331,0 5-20,0 3 1,0 7 0,0 1 0,0 4 0,0 0 0,0 4 0,0 1 74,0 1-67,0-6 1,6 5 0,2-4 0,4-2 0,0-4 0,1-6-1,0-2-53,0-4 0,4-2 1,1-5-1,0-3-138,1-4 1,3-7-23,0-2 127,-4-3 0,5-8 1,-6-2-1,-2-5 1,1-3-1,0-5 1,-1-3-21,-3-1 1,-1-1 73,-7 1 0,2-2 1,-3 1-1,1-1 164,-1 3 1,-2 7 37,-1 1 0,-4 3-22,0 5 0,-5 2 1,3 7 113,-1-1-238,-1 0 0,-1 5-172,1-1-231,5 6-1319,-3-2 1242,6 10 1,0 2 0,2 6-420,2 0 841,-3 0 0,16 11 0,-2 3 0</inkml:trace>
  <inkml:trace contextRef="#ctx0" brushRef="#br0" timeOffset="29">29646 2996 7901,'-7'-5'-90,"-4"3"546,2-2 0,3 1 281,2-1 0,4 3-529,4-4 1,4 0-1,6-1 1,3-1 70,4-3 0,2 3-404,-2-2 67,3 1 0,-4-3 0,5 1 1,-1 1-1,-2 1 0,-5-1 1,-3 2-608,-1 1 0,-1-2 665,1 4 0,-51 11 0,-13 7 0</inkml:trace>
  <inkml:trace contextRef="#ctx0" brushRef="#br0" timeOffset="30">29213 3047 7901,'-9'-4'132,"2"-1"165,1-3 434,2 6-563,4-4 1,6 5-1,2-2 1,4-2-1,0 3-259,1 0-5,0 2 1,4-4 0,1 0 0,2 1 0,1 0 95,-1-1 0,16-9 0,-2-7 0</inkml:trace>
  <inkml:trace contextRef="#ctx0" brushRef="#br0" timeOffset="31">28741 4068 7901,'-4'8'154,"-2"-1"1,-1-1 334,-3-3 7,-1 4 0,2-6 228,1 3-766,5-2 0,3-2 1,10 0-1,5 0 0,6 0-88,4 0 141,6-6 1,8-2 0,12-9 0,9-5 0,-27 10-1,2-1 1,3-2 0,0 0 0,4-2 0,1 0 17,3-1 1,0-1-1,2 0 1,1-1 0,2-1-1,0 1 1,0-2 0,0 1-29,0 0 1,0 1 0,-2 0 0,0 0 0,-2 2 0,1-1 0,-3 2 0,-1 0-87,-4 2 0,-1 1 0,-3 1 1,-1 0-1,23-8 0,-7 4-78,-7 3 0,-10 2 128,-4 4 64,-9-3 1,-3 8-1,-5-4 349,0 1-131,-6 2-139,-1 4-383,-6 0 0,-2 0-997,-2 0 1272,3 0 0,-5 0 0</inkml:trace>
  <inkml:trace contextRef="#ctx0" brushRef="#br0" timeOffset="32">29289 4629 7853,'0'8'128,"0"1"-52,0-7 120,0 4 0,1-6 0,2-1 65,2-4 0,3 3-22,-4-7-100,1 1 0,-1-1 1,0 1-1,-1-2 0,-2-2 1,-1 0 101,0-1 0,0 4 0,0 1-101,0-2 0,0 3 0,-1 0-141,-3 1 0,-3 2 1,-6 4-1,0 0-77,0 0 0,1 1 0,-3 4 1,0 3-5,-2 3 0,-2 8-84,2 2 151,3 3 0,-4 3 0,5 1 0,0 4 0,2-1 0,2 0 0,5-3-197,3-1 1,2-6 141,3 1 0,4-11 0,4 0 0,2-4 49,3-4 1,3-1-52,6-2 115,-6-6 0,4-5 1,-3-8-1,3-1 0,2-2 154,-1-2 1,-5-3-157,-3-3 1,-3 2 122,-1-6 1,-5 0-1,-1-5 1,-1 1 262,-3 0 1,-3 0-195,-4-1 1,-3 0-86,-6-4 1,-4 9 0,0 0-1,1 7 117,2 6 1,1 3-230,1 5 1,-1 1-109,0 4 0,0 2 1,1 6-60,-1 0 1,4 0 183,1 0 1,5 6-65,-1 2 0,2 4 1,2 2 10,0 3 0,23 37 0,-9-20 0,0 0 0</inkml:trace>
  <inkml:trace contextRef="#ctx0" brushRef="#br0" timeOffset="33">29927 4221 7853,'-2'-13'80,"-1"0"1,-2 0 0,-1 1 865,0-1 1,-2 4-408,4 1 0,-5 11-207,5 1-303,0 11 1,2 1 0,-1 7 0,-2 2 0,-1 4 149,0-1-209,-4 5 0,8-7 1,-5 4-1,1-3 0,2-1 1,-1-2-1,1-3-219,1-4 0,2-3 0,1-1-23,0 0 0,0-8 219,0-5 0,0-5 0,0-8 0,0-1 64,0-3 1,0-5-50,0-7 46,6 2 0,-4-10 0,5 4 0,-1 1 0,-2 1 313,2-1-239,-5 5 1,7-2 0,-6 7 0,4 5 0,0 3 550,-1 2-558,0 4 1,0-1 0,2 6 0,2 4 110,-1 6 0,1 5-251,4 0 1,-1 1 0,1 0 0,0 1-268,0 3 0,1-3 141,3 3 0,-3 2 1,3-2-1,-3-2-175,-1-1 1,0 1 190,-1 2 1,1-5 35,0 1 1,-2 0 0,-1-6 0,-3 1-167,-1 1 247,4-6 157,-9 2 1,5-3 0,-8 1-1,-2 1 285,-4-1 1,-4-2-231,0-1 0,-7 4 178,-2 1-199,-3 5 0,-2-3 0,1 5 0,-1 1 1,1 0-79,-1 0 1,1-1-184,-1 1 0,5 0-206,0 0 1,5-5 0,-1 1-1489,3 1 1274,7 1 548,1-4 0,69-35 0,-24 6 0,0 1 0</inkml:trace>
  <inkml:trace contextRef="#ctx0" brushRef="#br0" timeOffset="34">30437 4157 7858,'-13'-6'1086,"4"5"-654,1-4-289,5 4 1,-7 2 0,6 4 0,1 3 272,2 4 1,1 5-204,0 0-139,0 5 1,0-3 0,0 3 0,1-2-1,2 0 235,1 0-414,6-5 1,-4 4-1,4-6 1,-2-1-1,2 1 1,1-2-651,2-2 1,0-3-1,0-6 1,-1 0 754,1 0 0,0-40 0,0-10 0</inkml:trace>
  <inkml:trace contextRef="#ctx0" brushRef="#br0" timeOffset="35">30475 4068 7858,'-14'-6'0,"-3"-3"0,3 2 265,-3-1 1,7 4 148,1-5 0,5 5-550,-5-5 0,8 6-36,1-1 1,1 4 171,8 4 0,16 4 0,9 4 0</inkml:trace>
  <inkml:trace contextRef="#ctx0" brushRef="#br0" timeOffset="36">30615 1173 8111,'-13'-13'-25,"2"-1"0,1-1 0,2-2 0,-2 1 0,0 2-291,1 1 261,-2 0 0,8 2 0,-5 1 0,-2 2 0,-2-1 1,0 2-1,-1 1-229,0 1 276,-5 3 0,-2-8 1,-7 5-1,-3-1 1,-4 0-1,-3 3 1,-4 1 2,-5-3 1,-3 4 125,-10-3-100,-1 2 1,-5 2-1,-4 0 1,31 0-1,1 0 1,-2 0-1,0 0 1,0 0-1,0 0 1,1 1-1,-1 0 27,1 1 1,-2 0-1,-2-1 1,-2 1-1,0 2 1,0 0-1,-1 1 1,-1 0-17,3 1 1,-1 0 0,-3 0 0,0 0-941,2 0 1,1 1 895,-2 2 1,0 0-1,-3 0 1,0 1 0,0 1-1,0 1 1,2-2-1,-1 1 1,2-1 0,0 1-1,1 0 1,0-1-1,-2 1 1,0 0-73,-2 0 0,0 0 0,0 1 1,-1 0 2,1 1 0,0 0 0,1 0 0,0-1 0,2 1 0,0 0 0,-2 0 1,0-1 64,-3 1 1,1 0-1,5-1 1,1 0 13,-3-1 0,0-1 0,3 2 0,0 0 0,0-1 0,-1 0 1,-1 0-1,0 2 4,-3-1 0,0 1 0,5 0 0,0 0 24,-2-1 1,-1 1-1,1 0 1,0 1-24,-1 1 1,0 0 0,-2-1 0,-1 0 0,2 3 0,0 0 0,0 0-1,-1 0 9,2-1 0,1 1 0,2 1 1,2 1-7,-1-2 1,1 0-1,1-1 1,1 0-3,-3 1 0,1 0 1,5-1-1,0 1 0,1 0 1,0 0-1,2-2 0,1-1-1,-30 13 0,29-13 1,0-1-6,0 2 1,0 0 0,-1-2 0,2 1-26,-31 16 0,0-8 0,0 0 0,0 0 32,1 2 0,5 1-12,2-4 1,4 1 57,1-5 1,1 0 0,4-4 0,3 0 68,3 0 1,8-1 65,2 1 0,3-6-137,2-2 1,3 0 0,3-1 0,0 1 934,4 0 0,-4-3-903,2 2 127,0 3 0,4 0 0,2 6-220,3 0 0,1-2-30,2-2 1,4 2 12,-3-3 1,2 5 0,2 3 0,0 1 25,0-2 1,-4 5 0,0 1 1,-1 8 37,5 0 0,0 7 0,0-2 0,0 4-15,0 5 1,0 3-18,0 10 0,0-4-3,0 3 0,2 3 1,1 0-1,2 3-10,2 3 1,2-7-55,4 7 0,4-8 33,0 4 0,4-4 1,-3 5-1,2 0-50,3-4 1,-3 2-266,1 1 0,2 4 331,-9-30 0,1 0 0,12 31 0,-12-31 1,0 1-1,-1 0 0,-1 0 32,-1 1 0,1 0 0,3 0 1,0 0-30,1 3 1,0-1 0,-2-4-1,1 1 33,-1 3 1,0 1 0,-1-4 0,0-1 0,0 2 0,0 0 0,2 1 0,-1 0-3,2 1 0,-1-1 0,-2-1 0,0-1-18,1-1 1,0 0 0,16 27-7,-1-2 0,5-5 0,-2 1 0,2-4-177,4-4 0,-4-3 289,8-6 0,2 2-99,2 3 1,-3-4 0,-2 4 0,-1-4 18,2 0 1,-2-1-46,6 0 1,-6 0 21,1 1 0,3-2 1,2-2-1,3-1 35,1 1 1,0-3-36,0-3 0,0-2 73,0-1 1,1-5 0,2-1 0,3-2 150,1-2 0,6-3-150,4-5 1,-32-2 0,1-1-59,-1 0 1,1-1 0,0-1 0,1 1 0,0 0 0,0 0 0,0 1 0,1-1 7,-1-1 1,0 1 0,1 2 0,0-1-34,2 0 1,-1-1 0,-3-1 0,-1 1-46,3 0 1,-1 0-1,-1-1 1,0-1-1,0 2 1,1 0 0,-1 1-1,1-1-19,0-1 1,0 1 0,32 7 53,-32-6 0,0-1 1,32 3 23,-34-3 0,0 0 1,33-1-1,-32 0 0,0 0 1,0-1-1,0 0 87,32 2 0,-33-1 0,0-2-60,37-1 1,-35-2 0,0-1-10,2-1 1,1-1-1,-1 0 1,-1-1-1,3 0 1,0-1 0,0 0-1,-1 0-9,1-1 0,0-1 1,1 1-1,0 0-23,4-2 0,0-1 1,-4 1-1,-1-1-15,0-2 1,1 0-1,-1 1 1,1-1 0,-1 0-1,1-1 1,1 0 0,1 0-4,2-1 0,0 0 0,-4-2 1,-1 0-175,0 2 0,1 0 0,-1-2 1,-1 0 191,0 2 1,-1 0 0,1-2 0,0-1 0,-2 2 0,-1-1 0,-1 2 0,-1-1 36,31-9 0,-5-1-159,2 5 1,0-3 174,0-2 0,-5 1 1,-1-1-1,-1 1 74,-3-1 0,4 1-38,1-1 1,-2-3-53,-2-1 1,2 0-1,-2 6 1,-1 1 189,-2 2 1,-10 6-248,-4-2 1,-8 2 65,-1 3 0,-2-1 0,-1 0 0,-1 0-148,1 1 1,-5-1 493,0 0 1,-4-1-353,4-3 1,-4 3-1,3-5 1,0 1 365,0-3 1,-3-3-378,4-2 1,0-4 42,5 1 0,-1-8 1,1-1-1,-1-8 7,1-3 0,-6-7-21,-3 1 1,-3-6-125,-1 2 1,-6-4 0,-3 1-1,-2 1-71,-2 2 0,-6 1-77,-3-2 1,-2-2 305,-2 2 0,-1 3 0,-1 2 0,-4 3 20,-1 1 0,3-2-108,-4-2 1,5-2-139,-1-2 0,-1-2 1,1 4-1,1-2-20,2-6 1,1 5 163,1-4 1,-5 4 33,0-4 0,-5 0 0,4 0 1,0 2 183,-1 2 0,-3-2-25,0 3 0,2-1-92,-1-4 1,0 5 0,-5-6 0,2 2 25,3-2 1,-3 0-140,13 29 0,1 0 0,-14-27-6,-2 0 1,5-3 0,0-2-1,-2 0 14,11 33 0,0 1 1,-15-27 54,-3-3 0,3 8 6,-2-4 0,-4 6 1,-1 0-1,-3 6-193,-1 6 0,4 2 110,0 2 1,-4 5-60,-5 4 1,1 2 0,2 3 0,-1 1-276,-2 2 1,-3 5 39,3-1 1,1 4 7,3 5 0,1-2 0,1 6 1,3 1-290,5 1 0,3 2 161,5 0 0,2 0 110,7 0 0,-1 7 324,0 6 0,6 6 0,1 6 0</inkml:trace>
  <inkml:trace contextRef="#ctx0" brushRef="#br1" timeOffset="37">11081 7485 19191,'0'-7'-5719,"0"1"4862,0 6 0,1 0 2586,3 0-698,-2 0-351,3 0-760,-5 0 0,-11 17 0,-3 4 0</inkml:trace>
  <inkml:trace contextRef="#ctx0" brushRef="#br1" timeOffset="38">10928 8734 15082,'0'-8'-2445,"0"-1"0,0 5 2010,0-4 0,0 3 2,0-3 134,0 5 227,0-3 1,0 5 0,1-2 228,3-1 159,-2 0-897,3 4 657,-5 0 0,6 5 0,1 2 0</inkml:trace>
  <inkml:trace contextRef="#ctx0" brushRef="#br1" timeOffset="39">10979 8671 16623,'-7'-6'-2805,"-1"3"1099,4-5 184,3 5 721,-5-8 338,6 9 211,0-4 152,0 12 1,0-3 0,0 5-138,0 2 1,6 2 0,1 0-1</inkml:trace>
  <inkml:trace contextRef="#ctx0" brushRef="#br1" timeOffset="40">11017 8683 19565,'0'-8'-4284,"0"-1"2857,0 7-1217,-6-4 2562,5 6 0,6 11 0,10 3 0</inkml:trace>
  <inkml:trace contextRef="#ctx0" brushRef="#br1" timeOffset="41">7855 10137 21101,'7'0'-389,"-2"0"0,1-11 1,1-3-1</inkml:trace>
  <inkml:trace contextRef="#ctx0" brushRef="#br1" timeOffset="42">7867 10099 20890,'-8'0'-207,"-1"0"120,7 0 1,-6 0 216,4 0-88,3 0 1,-6 0 23,2 0-39,4 0 0,-5 1-206,6 3 0,0-1-407,0 6 1,6-2-1,3 3 65,2-2 1,2-3 85,-1 3 353,1-5 0,0 4 0,0-4 0,1 1 0,1-1 1,2 0-149,-1 1 151,-2-3 0,-1 5 1,0-6-1,-1 0-48,1 0 510,0 0 1296,-6 0-1418,-1 0 1,-29 0-1,-5 0 1</inkml:trace>
  <inkml:trace contextRef="#ctx0" brushRef="#br1" timeOffset="43">7625 10341 20281,'0'-8'-7243,"0"-1"7347,6 6 0,-1-4 0,5 4 0,-1-1 462,1 1 1,1 2 176,2 1-674,0 0 1,-1 0 0,1 0-1,1 0 1,2 0 179,1 0-221,0 0 0,-4 0 0,-1 0 0,1 0 24,0 0 1,5-6 0,2-1 0</inkml:trace>
  <inkml:trace contextRef="#ctx0" brushRef="#br1" timeOffset="44">7880 10239 20189,'-1'-8'-6076,"-4"-1"2846,4 1 2830,-5 0 1,6 4 273,0 8 0,12 21 1,2 9-1</inkml:trace>
  <inkml:trace contextRef="#ctx0" brushRef="#br1" timeOffset="45">11030 10086 18628,'-13'0'0</inkml:trace>
  <inkml:trace contextRef="#ctx0" brushRef="#br1" timeOffset="46">11004 10112 21912,'0'-9'-8151,"0"1"6284,6 5 3719,-5-3-2417,5 6 1511,-6 0-266,0 6-1463,0-5-521,0 5 1304,0-1 0,0-3 0,0 4 0</inkml:trace>
  <inkml:trace contextRef="#ctx0" brushRef="#br1" timeOffset="47">10966 7561 16639,'6'-7'-1409,"-5"-4"1,3 2 0,-1-2 1089,1-2 1,-2 5-1,3 1 456,1 1-67,-5 2 1,7 0 0,-6-2-136,3-1 0,-1 3-384,-4-5 0,1 1 243,4-5 0,-4 4-29,3 1 1,-1 4 262,1-5 0,-1 2 1,4-3 113,-1 2 1,0 5 0,-4-3-241,3 0 17,-1 5 226,2-5 0,-4 8 0,5 2 35,-1 4-206,4-2 1,-9 5 0,5-2 0,-2 2 0,2 2-80,1 0 0,-4-5-310,1 1 354,3-1 1,-1 1-1,4-2 1,-3 0 0,0-1 79,0-1 1,-3 0 51,5-5 0,-1 0 1,5 0-1,0 0-82,0 0 0,-1-2 304,1-2 0,4-5 498,0-8-659,6 3 0,-2-10 0,9 3 0,2-5 0,2-2 233,0-2 1,5-5-127,3 1 0,6-3-1067,-1-1 818,-3 0 0,4 4 0,-5 1 0,-4 2 0,-2 2-75,-3 3 0,-7 7-199,-1 6 152,-12 6 0,-10 7 118,-8 0 1,-3 6-39,-6 2 1,-5 0 302,-4 0 89,4 1 1,-23 9 0,0 2-1</inkml:trace>
  <inkml:trace contextRef="#ctx0" brushRef="#br1" timeOffset="48">11132 7370 30037,'1'-7'-9831,"3"3"8805,-2 2 1,3 8-1,-5 2 1,0 4 176,0 1 0,0 1 0,0 1 1,0 2 112,0-1 1,0 2 619,0-1 0,2 0 0,1-4 0,1 0-92,-1 0 1,4-2 46,1-3 292,4-2 1,6-6-1,5-3 1,5-5-1,6-9 1,4-7 0,5-6 293,4-4 0,2-4 0,4-3 1,2-3-295,-26 21 1,1 0 0,-1 1 0,0-1 0,0-1-1,1 1 1,26-19 311,-2 2 1,0 6-1,-2 1 1,-2 4 430,-9 5 1,-3 0 1233,-8 7-941,0 0 0,-10 8 644,-3 1-2054,-9 5 0,-2-2 1,-6 10-871,0 3 1,0 4-1292,0 0 1716,0 1 1,0 0 0,0 0 383,0-1 1,28 1 0,7 0 0</inkml:trace>
  <inkml:trace contextRef="#ctx0" brushRef="#br0" timeOffset="49">2129 16360 7811,'0'-15'0,"-1"-2"0,-2-2 0,-1-3 0,0 1 0,-2-2 131,5-1 1,-5-1 0,6-1 0,1 1-1,4 1 1,3 2 0,3 4 767,2 0-824,0 9 0,0-2 1,-1 14-1,1 4 1,0 8 202,0 8-315,-1 5 0,-4 11 1,-4-1-1,-3 1 1,-1 3-1,0 0 1,0-2-109,0-5 1,0 1 101,0-7 34,0 1 0,0-6 1,-1-3 267,-3-4-218,2-8 0,-4-6 0,6-13 1,0-11-1,0-11 0,0-6 0,2-6-9,2-7 1,3 0-105,6-4 1,0 3-1,1 2 1,1 3 47,2 5 0,2 13-80,-2 8 0,-3 13 166,3 8 0,-7 12 0,-2 14 1,1 6 161,-2 5 1,3 6-188,-6-1 1,5 2 82,-5-1-203,6-9 1,-4 7-1,3-11 1,0-4-1,1-1-57,1-4 0,-2-10 99,-1 2 1,1-9 13,3 0 1,1-9 0,0-7 0,0-6 47,-1-6 0,1 0 8,0-10 1,4 0-14,0-4 1,-4-1-1,-5 1 1,2 1 49,1 3 1,-2 4 49,-1 9 0,-3 4-45,3 9 1,-5 5 0,1 10 170,-2 6 1,-2 12-174,0 1 1,4 6-59,0-2 0,0 4 1,-2-3-1,1 0-128,1 1 0,6-4 55,-2-7 0,1 3 15,4-3 1,-3-6-1,7-4 1,-3-4-260,-2-4 1,3-3 83,2-4 0,-2-5 135,6-8 1,-5-3 0,1-7 0,-3-2-53,-1-5 0,0-3 158,-1-1 1,1-1-34,0 1 0,-5 0 0,0 2 0,-1 7 133,0 7 97,-4 7 1,2 9-62,-5 6-125,-5 6 0,3 12 1,-4 3-1,2 5 1,0 2 311,1 2 0,0 4 35,-1-4 1,3 0 93,-4-5-586,4 1 1,2-2-1,2-2 1,3-2 0,1-1-146,3-4 1,1-5-230,2-1 0,1-7 314,3 3 1,-3-7 0,3-5-1,-3-7 18,-1-4 1,1-4 214,3-3 0,-7-6-43,3-3 0,-3 1 0,1-1 0,-1 0 138,-1 1 1,-6 4-86,1 7 1,2 4 312,-2 5-158,0 1 0,-4 7 0,0 8-11,0 8 0,-4 11-167,0-1 0,-1 4-18,5 5 0,-1-3 1,-2 3-1,-1-3-36,1-2 1,3-3-177,4-1 0,-1-4-8,6 4 1,-1-5 0,6-1 0,2-5-150,1-6 1,5-2 98,0-2 0,2-6-28,1-2 207,1-9 1,-1-3-1,1-7 1,-2-4 0,-1-6-95,-2-4 0,-6-7 218,2 1 0,-2-8-1077,-3-5 1099,1 3 0,-4-3 0,-2 6 0,-2 4 0,-2 6 366,-1 4 1,-2 9 241,0 6-380,0 5 1,-2 13 10,-2 3 0,-2 8-116,-2 4 1,-2 9-128,6 5 177,-6 2 0,7 7 0,-4 4 0,1 5 0,2 4-256,-2 1 1,5 2-69,-4 4 1,4 0 56,1 0 0,1 0 0,4-1 0,3-4-384,4-3 0,5-5 181,0-4 0,7-4 31,1-9 0,-4-4 0,5-8 0,-2-7-212,0-4 1,2-11 133,-1-8 0,-1-5 114,-3-4 81,3-8 0,-9-3 0,3-7 0,-1-3 1,0-4-60,-1-3 0,-4-1 189,-3 0 0,2 1-1089,-2 3 966,-4 13 0,1 1 418,-6 20 1,-1 10 411,-4 11 0,-2 13-378,-5 12 1,0 2 0,2 7-1,2 3-113,-2 4 0,3-1-137,-2 2 1,6-2-297,-1-2 76,3 0 1,1 1 0,1-3 0,3 0-1,5-4 94,2 0 0,8-4-335,2-7 0,3-7 163,2-5 1,-1-6 0,1-1-1,-1-6-97,1-9 0,-5-5 71,0-7 0,-4-2 11,4-3 1,-6-1 0,-1-5 0,-4 2 200,0-1 0,-3-2-10,1-1 1,-5 5 377,1 3-166,-2 9 0,-2 3 213,0 5 1,-5 9-1,1 8 1,-2 9 95,2 12-406,3 1 1,-9 4-1,6 1 1,1 0 0,1 1-37,2 1 1,2-5-272,2 2 0,3-4 71,6-5-53,0 3 1,1-7 0,1 1 0,4-6 0,1-5-517,2-4 0,0-3 40,3-5 0,-7-3 6,8-9 354,-3-3 0,1-11 0,-2-5 0,-2-3 270,-1-4 0,-19 2 0,-6-6 0,-2 0 0,0 0 0</inkml:trace>
  <inkml:trace contextRef="#ctx0" brushRef="#br0" timeOffset="50">4412 15582 7828,'-31'-7'0,"4"-3"0,-3 5 0,9 1 644,4 4 0,3 0 319,1 0-1228,6 0-1068,1 0 433,6 0 900,0 0 0,-6 0 0,-1 0 0</inkml:trace>
  <inkml:trace contextRef="#ctx0" brushRef="#br0" timeOffset="51">3851 15875 7836,'-14'-4'0,"-3"-1"0,7 1 1217,-3 4-1013,9 0 1,4 0 0,10 0 0,5 0 92,6 0 1,9 0-667,4 0 0,4-1 0,5-2 0,4-3-301,2-1 0,7-6 670,-1-4 0,-14 1 0,1-2 0,2 1 0,-1 0 0</inkml:trace>
  <inkml:trace contextRef="#ctx0" brushRef="#br0" timeOffset="52">4884 15849 7836,'0'-18'-188,"-2"5"1,-1-1-1,-2 6 1,-2 3 487,-3 7 0,3 6 0,0 14 1,1 9-1,2 8 0,-1 8 571,1 3 0,0 6-775,4 4 0,0 9 0,0-31 0,0-1 1,0 3-1,0 0-73,0 0 1,0-1 0,0-2 0,0 0-180,0 35 1,0-5-1,0-4 1,0-9 7,0-11 0,4-18 30,0-4 152,1-11 0,-5-5 1,0-11 450,0-7-466,0-5 0,0-13 0,-2-6 1,-1-9-1,-1-9 0,1-9 0,2-8-47,1 32 1,0-1-1,0-1 1,0-2-114,0-1 1,0 1 0,0-1 0,1 1 0,1-1 0,1 2 0,0 0 0,2 1-123,0 0 1,1 3-1,7-21 389,0 14 0,4 17-74,0 17 1,0 6-1,-4 10 1,-1 6-6,1 6 1,1-1 4,3 6 1,-4 1-34,0 3 1,-2 1 0,-7 1 0,-1 1-49,-1 2 1,-4 1-26,-2-1 1,-5-3 54,-8 2 0,3 3 1,-4-3-1,1 0-271,0-2 1,-4-8 28,4-2 0,0-2 64,4-3 1,4-5-1,2-4 1,2-6-395,2-5 0,3-13 315,4-5 1,3-14 255,6-2 0,5-6 0,3-2 0,6-12 0,2-2 0,-5 12 0,0 1 0,0-1 0,0 0 0</inkml:trace>
  <inkml:trace contextRef="#ctx0" brushRef="#br0" timeOffset="53">5190 15556 9610,'7'12'1007,"-2"-3"-468,-5 13 1,5 5 38,-1 7-474,0 2 1,0 4 0,1 3 0,-3 3 0,1 4-127,2 1 1,-4-1-285,3-4 0,-2 3 0,-1-7 0,2-1-1086,1-1 0,2-8 834,-2-2 1,3-9 557,6-4 0,11-48 0,3-13 0</inkml:trace>
  <inkml:trace contextRef="#ctx0" brushRef="#br0" timeOffset="54">5470 16117 7836,'0'7'-732,"0"-1"985,0 0 273,0-5 0,6 1 0,2-8 0,4-3-337,0-5 0,5 0 0,2-7 0,-1-2-298,1-1 1,-2-6 173,-5 1-51,1-7 1,-4 9 0,-2-1-1,-2 5 1,-3 6 0,-5 4-1,-5 5-212,-4 4 1,-5 5 784,0 8-418,-5 5 0,2 13 0,-4 1 0,2 3 1,5 2-1,3 2 0,1 2 194,1 1 1,5-1-306,2-3 1,4-3-118,1-5-5,6-1 0,1-1 0,7-4 0,4-7 0,6-7-641,5-5 1,6-2 15,-1-4 1,3-7 0,1-11 0,0-5 688,1-6 0,-7-9 0,2-8 0,3-3 0,0-1 0</inkml:trace>
  <inkml:trace contextRef="#ctx0" brushRef="#br0" timeOffset="55">6988 15939 7830,'-6'-13'69,"3"-4"1,-5 0-1,-2 3 1,0 2 0,0 5 321,1 2 1,5 0-3,-4 5 1,0 6-1,-1 4 1,1 7-128,3 9 1,-4 5-184,5 7 0,0 2 0,4 2 0,0 5 24,0 3 0,0-2-61,0 3-30,5-9 0,3 8 0,4-13 0,2-5 1,2-5-1,2-6 0,1-4-409,-1-5 1,5-5 196,-2-7 199,-2-12 0,3-2 1,-5-13-1,-1-2 1,-3-7-1,-3-5 0,-3-6 238,-2-2 0,0-2-183,-5 0 0,0 1 0,-2 2 0,-4 1-36,-6-1 0,-1 10-25,-4 4 0,-3 11 92,-1 6-335,2 9 0,-5 2 0,3 7 1,-2 4-1,2 5-508,4 5 1,3 5 432,1 6 1,6-1-1,3 1 1,3-2-291,1-3 0,5 3 615,4-3 0,59-2 0,-26-10 0,-1 0 0</inkml:trace>
  <inkml:trace contextRef="#ctx0" brushRef="#br0" timeOffset="56">7230 16015 7830,'13'0'229,"-1"0"0,-3 6 38,-1 2 1,-1 1 0,3 2 0,-1 5 445,1 2 0,1 4-482,2 3 0,-5 1 0,1-1 1,-1 1 50,-1-1 0,3 5-363,-5 0 1,-1-1-1,-4-5 1,0-2-118,0-5 0,0-3 221,0-1-58,0-6 0,0-3 0,0-8 1,0-6 235,0-6 0,0-5-159,0-9 1,1-4 104,3-8-83,4-4 0,4-3 1,3 2-1,0 4 0,4 5-8,0 4 0,-2 4-11,5 9 1,-1 3-390,4 5 0,-3 6 0,-1 3 1,2 2-1077,1 2 1,0 5 1419,-3-1 0,-3 17 0,-5 0 0</inkml:trace>
  <inkml:trace contextRef="#ctx0" brushRef="#br0" timeOffset="57">8543 16041 7824,'-8'-21'34,"-1"1"1,-1 1 0,0 4 0,0 2 1183,2 4-1023,5-2 0,-8 10 0,4-2 0,-2 6 1,2 7-1,0 5 263,0 6 1,3 5-391,-5 4 1,5 2-1,-3 7 1,1-1-16,3 0 0,2 0-109,1 1-11,0-1 0,0 0 1,1-1-1,2-5 0,3-6 1,1-8-1,3-3-173,1-3 0,2-5 1,1-4-1,2-7 133,1-9 1,4-5 0,-3-9 0,1-3 2,-1-4 0,3-3 5,-4-1 54,6 0 1,-9-3-1,2 2 1,-5 8 0,-4 7-281,-1 7 419,4 3 1,-9 8 0,4 6 80,-4 7 1,0 10 0,2 5 0,3 2-143,1 1 0,-3-3 2,5-1 1,-1-6-179,5 2 94,0-2 0,4-4 0,0-3 0,0-3 0,0-4-55,0-1 1,4-10 233,-4-3 1,0-12 27,-4-1 0,-2-3 0,-2-1 0,-5-3 230,-3 1 1,-11-4-115,-2 7-162,-10 4 1,2 4-1,-5 7 1,-1 4 0,1 3-92,-1 4 1,5 3-305,0 4 1,5 8-266,-1 5 0,9 4 1,4-3-1,2 2-803,2 3 0,2 1 1351,2 2 0,37 10 0,14 4 0</inkml:trace>
  <inkml:trace contextRef="#ctx0" brushRef="#br0" timeOffset="58">9295 16156 7824,'-12'0'446,"-1"0"0,2 1-39,2 3 0,2-1 311,3 6 0,2-5-233,-2 4-814,3-5 0,2 3 89,3-6 1,2-6 58,3-2 133,2-4 0,-4 0 0,6-1 0,-1 0 0,1 0-169,0 1 216,0-1 1,-1 1 0,1 4-1,0 4 1,0 2 0,-1 2-1,1 0 50,0 0 1,1 6-123,3 2 1,-3 1 0,3 1 0,-1 1-15,1-1 0,-3 0 76,3 3 1,-3-6-1,-1-3 1,1-2 32,3-2 0,-3-6-6,3-3 1,-2-8-39,-3-4 143,1-3 0,0-3 0,0-1 1,-2-2-1,-1 3 388,-2 4-23,-5-1-412,3 10 0,-5 3 0,2 11 0,1 8-49,-1 8 0,3 1-1,-2 8 1,6-2-1,-2 7 1,4-3-305,1-2 1,-1-3-114,1-1 0,0-6 25,0 2 100,-1-2 0,5-8 0,2-3 1,1-6-1,1-6-586,-1-9 1,2-7 529,-5-6 1,5-2 321,-5-7 1,0 0 0,-5-4 0,1-5 1,0-6 0,-5 0 42,1-5 1,-6 5 0,2 0 0,0 7 1092,-1 9-314,0 11-381,-4 14 0,0 9 1,0 10-1,0 7 77,0 6 1,0 10-239,0 0 1,0 11-186,0-2 1,0 9 0,0 0 0,0 2-27,0 2 1,0 1-328,0-1 1,0 1-887,0 3 1009,0-8 1,0 1 0,0-14 0,0-6-1,1-5-70,4-6 1,-2-8 161,5-5 1,-4-8 130,5-5 1,-5-8-1,5-6 1,0-5 111,3-6 1,2-4-20,3-5-141,-3 4 0,9-8 1,-5 7-1,1 5 0,-1 4-124,-2 7 1,2 5 69,-1 11 255,0 2 0,-4 13 0,0 4 1,-2 6-243,-3 3 0,2 2 4,-5 3 0,3 1 0,-4-1 0,-1 1-24,-1-1 0,-2-4 14,0 1 1,0-7 46,0 2 1,-6-3 0,-3-1 0,-3 0 178,-5 0 0,1-5-124,-5 1 1,0-7-165,-5 3 1,-2 0-1,1 0 1,4-3-672,3 0 0,3-6-25,5-1 1,0-6-1027,4-2 1218,2 0 574,12-11 0,18-9 0,10-4 0,4-8 0,0 0 0</inkml:trace>
  <inkml:trace contextRef="#ctx0" brushRef="#br0" timeOffset="59">10583 15926 7824,'0'13'0,"5"0"239,-1-1 0,0 7 202,-4 2 0,4 3 0,1 2 0,-1-1 342,2 1 1,-4-1-375,7 1 0,-5-2 21,5-3-464,-7 3 1,10-10-1,-4 3 1,4-4-1,0-5-900,1-3 1,0-5 290,0-5 0,1-5 643,3-11 0,-4-23 0,-1-12 0,5-10 0,-1 1 0</inkml:trace>
  <inkml:trace contextRef="#ctx0" brushRef="#br0" timeOffset="60">10775 15620 7824,'-26'-11'171,"1"2"0,-1-1 217,1 6 0,1 0 1,2 4 1394,5 0-1835,3 0 1,7 5 0,3 4-862,2 2 0,8 2 252,3 0 1,3-1-470,5 1 1130,-3 0 0,33 11 0,1 3 0</inkml:trace>
  <inkml:trace contextRef="#ctx0" brushRef="#br0" timeOffset="61">11055 16092 8013,'-7'-7'2296,"1"1"-1860,6 6-61,0 0-320,0-6 0,6-1 123,3-5-214,2-1 1,2 0 0,1 0 0,1 1 0,4 0 0,-1 2 0,2 3 160,0 2 1,-5 0 0,2 5-1,-2 2-31,-3 2 0,1 4 0,-2 9 0,-1 5-123,-1 2 0,-5 1 1,3-1-1,0-1-434,0-2 0,-2-1 0,2 1 1,0-4-316,0-2 1,3-8-1,5-3 778,2-3 0,34-52 0,-23 19 0,0 1 0</inkml:trace>
  <inkml:trace contextRef="#ctx0" brushRef="#br0" timeOffset="62">11642 15990 7830,'-13'0'350,"4"0"67,1 0 1,5 1 557,-1 3-380,2-2-551,8 4 0,1-6 1,7 0-1,2 0 1,2-2-1,1-2 1,1-5-104,-1-2 1,-3-3 0,1-2 0,-3-2 110,-1-2 0,-2 4 156,-2-1-130,-4-2 1,-5 4 0,0-2 0,-2 5 0,-5 3 206,-6 5 1,-8 2 0,-1 4 0,-2 4 46,-1 6 0,1 7-148,2 6 0,0 1-320,5-1 0,1 5 1,8 0-1,3-2-188,4-1 0,2-1 115,4-1-252,7 1 0,12-7 0,9-2 0,2-4 1,7-4-457,1-5 0,4-4 339,4-4 441,0-9 0,0-8 1,0-8-1,-1-2 0,-3-1-83,-5-4 1,-9 5 113,-8 1 273,-5 3 0,-13 7 0,-4 5 0,-7 5 618,-9 6 0,-1 4 486,-8 4-1015,1 3 0,-4 7 0,1 3 0,1 4 0,3 4 453,2 0 1,-4-2-303,5 2-432,0-2 1,9 4 0,1-6 0,1 0 0,3 1-450,2-1 0,2-7 149,4-1 0,3-2 0,8-7 1,2-1-488,2-1 1,1-10 487,5-4 1,-1-7 274,1-6 1,-1-11-1,-1-3 1,-1-5 49,-2-4 1,-5-8-93,1-3 0,-4 1 188,-5-2 0,-2 8 0,-6 2 1,0 12 531,0 11 0,-2 11 756,-2 8 1,3 7-925,-4 1 0,0 5 0,0 9 1,1 5-109,-1 6 1,2 6-278,-6 8 0,6 0 251,-1 4-513,3-3 1,1 5-1,0-4 1,1 2 0,3-4-894,5-3 1,4 0-339,4-2 0,-2-4 1417,6-4 0,46-40 0,-26-1 0,0 0 0</inkml:trace>
  <inkml:trace contextRef="#ctx0" brushRef="#br0" timeOffset="63">13644 16054 7830,'-27'1'0,"-2"2"0,1 1-205,4-1 279,4-2 0,12-1 0,0-1 0,3-3 0,2-6 0,2-7 0,1-7 693,0-5 1,1-8-637,3-1-48,3-6 1,7-8 0,2-2 0,2-3 0,2 1 0,2 0 0,-3 7 170,-2 5 0,-2 11-165,-3 8 1,-5 13 0,-2 17 0,-5 12 10,-5 10 0,1 11 1,-6 9-1,-1 2 105,1 2 0,0 6-115,-3 2-83,1-2 1,-1 8 0,1-5-1,3-4 1,1-2 0,3-4-1,3-3-285,5-5 0,6-9 40,8-8 153,-3-11 0,10-8 1,-3-7-1,3-5 0,3-7-70,3-7 1,-3-9 0,3-7 0,-3-5-230,-2-6 0,-1-1 336,-3 1 1,1 4 40,-10 4 1,4 7-1,-9 3 594,0 7-381,-1 9 1,-10 19-105,-1 11 85,-5 5 1,8 5 0,-5 3-1,-1 3 1,3 1 16,-1 0 0,2-6-170,4 2 1,1-5-204,4-4 0,2 2 1,7-6-1,3-3-225,4-4 0,-1-4 144,1-6 0,2-6 112,7-2 0,-5-9 0,2-6 0,-6-5 65,-2-6 0,-2 0 277,-5-5 0,-5 5-205,-2-4 205,-4 0 0,-2 11 1,-5-1-1,-7 5 0,-7 7 296,-4 6 0,-5 5-383,-1 5 1,-4 1 144,4 3-472,0 3 0,9 8 1,3 0-1,2 2 0,6 0-906,3 2 1,4-5 566,8 3 549,2 3 0,56 0 0,-24-8 0,-1 1 0</inkml:trace>
  <inkml:trace contextRef="#ctx0" brushRef="#br0" timeOffset="64">14613 15849 7830,'-13'-11'1196,"0"3"1,0 2-1856,1 6 1,-5 0 702,0 0 1,-2 1-1,4 5 1,-4 5 1212,-1 5 0,-1 7-1078,-4-2 1,1 4-1,2 4 1,5 1-173,3-2 0,1 0 28,1 2 0,5-7 0,2 1 1,5-4-590,5-5 0,2-5 216,5-1 0,7-7 1,1 1-1,1-6-393,0-5 1,0-8 398,5-1 1,-2-5-188,-3 0 530,3-2 0,-10-1 0,5-1 0,-2 1 0,0 1-273,-2 2 0,-5 4 2630,-1 5-1479,-6 1 0,2 12-623,-5 8 0,0 5 61,0 8-419,0 0 1,0 5 0,2-1 0,2 1 0,6-1-293,6 1 1,-1-6 15,6-3 1,2-7-731,7-2 771,2-5 1,8 1 0,3-8 0,2-6-1,2-6 327,-1-5 0,-3-9 0,4-4 0,-12 2 0,-1-2 0,-7 4 0,-7-3 0,-7 1-701,-8-1 0,-5 11 966,-4 0 0,-3 8 140,-6 6 1,-5-2-1,-2 5 1,-1 3 537,-1 0 0,3 6-344,-3 1 1,-2 9-338,3-1 1,-2 6 0,1 0 0,2 1-12,1 2 1,1 7-153,1 1 1,7-1-45,-3-3 0,9 4 1,0-1-1,2 1-338,2 1 0,6-8-115,3 2 1,3-9 162,5-3 1,3-2 0,6-7-1,-1-1-206,1-1 1,-1-14 176,1-5 0,1-7 187,2-6 1,-3-2 0,1-9-1,-5-5 78,1-5 1,-4-5 162,-2-4 1,-5 5 30,-3-9 0,1 10 0,-6 5 1,-1 8 1049,-2 5-478,-6 14-402,-3 3 0,0 15 1,1 8-1,0 6 175,0 6 1,2 3-320,-3 7 1,4 7 106,-5 5-611,6 0 1,-7 7 0,6-4 0,1 2 0,2-1-396,1 2 0,6-4 445,2 3 1,3-5 74,2-4 1,1-2-1,3-5 1,5-3-409,2-8 1,5-3-97,1-9 0,0-1 480,-5-7 0,1-9 1,-1-8-1,1-5 75,-1-4 0,0-4 257,-4-8 0,-3 2-148,-5-2 186,0 2 0,-5 6 1,-1 1-1,-1 4 153,-3 5 0,-3 9 276,-4 11 0,1 4-347,-6 4 1,5 5 0,-5 8 0,1 4 91,1 3 0,-3 7-363,6 3 0,-2-2-173,2-3 1,2 3 0,-2-3 0,4 0-178,4-2 0,3-6-73,6 0 0,1-5-74,3 1 0,3-9 0,6-4 0,1-2-1503,2-2 2001,4-12 0,5-30 0,2-15 0,-11 13 0,0 0 0,1 1 0</inkml:trace>
  <inkml:trace contextRef="#ctx0" brushRef="#br0" timeOffset="65">15760 15518 7830,'-37'0'267,"8"-4"33,-10-1 1,15 1-101,3 4-419,5 6 1,9-3 0,3 5 0,3 2 0,2 1 218,3 2 0,25 11 0,12 5 0,4 2 0,0 0 0</inkml:trace>
  <inkml:trace contextRef="#ctx0" brushRef="#br0" timeOffset="66">16105 16105 7830,'-20'0'-152,"3"0"0,3 0-134,1 0 0,0-5 575,0 1-227,6-6 0,-3 7 1,6-5-1,1-2 1,2-3 301,1-4-318,0 3 1,0-9-1,1 5 1,3-2 0,5-1 185,2 1-81,2-4 1,0 11-1,0-1 1,-1 5-1,1 4 1,0 2 201,0 1 0,1 8-434,3 3 92,-3 2 1,4 2 0,-4 1 0,2 2 0,2 1 0,2-3 0,3-3-216,1-2 0,2-7-4,-1 3 0,1-4 0,-1-1 0,1-1-169,-1-4 1,1-3 352,-1-9 1,-5-3 0,-3-5 0,-4-1 209,-5 0 1,-2-3-170,-6-1 1,-2 4 269,-2 5 0,0 7 1,-7 0-1,-4 5 296,1 4 0,-1 2-358,-2 7 0,2 3 19,-2 6-133,3 5 0,2-2 0,-1 5 0,1 2 0,4 1-20,4 1 0,-2 1-472,2 0 1,0-5 101,4 0 1,1-5 0,3 1 0,5-3-122,2-1 0,2-6 214,0-3 1,-1-3 189,1-1 0,4-5 0,0-5 0,0-6 218,1-5 1,-5-3-15,0-2 1,0 1-14,-5-1 22,-2 1 0,4 1 0,-6 2 0,-1 5 445,-2 3 0,-1 6-443,0-1 0,0 8-178,0 1 0,0 7 0,0 11 0,0 8 1,0 6 0,0 5-155,0 2 0,2 4-3,2 4 1,-1 10 0,4 7 0,0 6-92,-3-32 0,-1 0 0,1 2 0,-1 0-65,1 1 1,1-1-1,0 3 1,1 0 201,-1 0 0,-2-1 38,0-3 1,0-1 0,2 0 0,0-1-1,-1 25 1,-1-4 0,-1-5 176,-2-5 0,-6-10-16,-3-4 0,-6-4 1,-2-13-11,-6-6 1,3-1 0,-5-5-1,-1-4 1,1-5 247,-1-9 0,1-5 105,-1-8 1,2-5-410,3-3-102,3-3 0,6-5 0,2-4 1,3-1-1,2-1-352,2 4 0,3 3 243,4 3 0,3 0-32,6 0 0,5 5 0,3 3 0,5 5-1412,4 3 1592,8 4 0,16 13 0,11 3 0,7-1 0,-1 0 0</inkml:trace>
  <inkml:trace contextRef="#ctx0" brushRef="#br0" timeOffset="67">17584 16015 7815,'-20'0'70,"3"-1"1,3-2 0,1-1 1255,0 1 1,7 2-900,6 1 0,12 0-338,9 0 0,9-5 1,5 0-1,8-2 64,8-3 1,7-2-104,10 0-77,-3 4 0,-28 3 1,1-1-1,33-2 0,-35 3 1,0 0-1,0 0 0,0 0 1,35-2-1,-4 0-384,-8 0 0,-10 4 1,-8-3-1,-6 2-43,-5-1 1,-13 1-248,-4 4 423,-9 0 0,0 0 1,-8 2-1,-5 0 1,-2 3-45,-2-2 1,-4-2 0,0-1 0,0 0 321,-1 0 0,4 0 0,-5 0 0,2 0 0,0 0 0,-34 6 0,-4 1 0</inkml:trace>
  <inkml:trace contextRef="#ctx0" brushRef="#br0" timeOffset="68">17851 16015 7815,'-24'0'78,"4"2"155,-5 2-233,-1-3 0,14 6 0,-2-4 0,6 2 274,7-3 1,5 0 0,13-2 0,6 0 293,5 0 0,5 0-512,5 0 0,5-2 0,2 0 0,5-4-140,6-1 0,0 3-17,-1-5 1,3 2 0,1-3 0,4 3-114,0 1 0,-6 1-22,-6 0 1,-3 3 0,-9-6 0,-8 3-1509,-7 2 1144,-6-4 432,-11 5 1,-2-7 167,-10 4 0,-30-5 0,-13 3 0</inkml:trace>
  <inkml:trace contextRef="#ctx0" brushRef="#br0" timeOffset="69">18400 15684 7815,'-17'-14'78,"0"-3"1,0 2 183,4-2 0,2 3 102,2 1 0,3 5 0,8 1 315,2 1 1,3 2-510,6 4 0,10 0 1,2 0-1,3 0 117,4 0 0,0 0-249,6 0 0,1 6 0,-1 2 1,0 3-105,0 2 1,-4 1 10,0 3 1,-9 3-9,0 6 1,-9 1 0,-4 1 0,-9 3-12,-10 2 1,-8 2 242,-15 8 1,-4 2-3,-9 6-246,-8 0 1,-1-1 0,24-26 0,-1 0 0,-25 21 0,3-1-702,6-3 0,11-7 353,9-4 0,6-7-466,11-2 471,2-6 422,17-2 0,37-24 0,20-10 0</inkml:trace>
  <inkml:trace contextRef="#ctx0" brushRef="#br0" timeOffset="70">20338 16092 7786,'0'-13'-7,"0"5"1,1-1 0,4-1 0,2-1-266,0-2 457,4 0 1,-8-4-1,4 0 1,-1 0-1,-4-1 1,0-2-1,-2-1 1351,0 0-1407,0 5 1,-6-3-1,-4 5 1,-5 0-1,-7 0 1,-2 4-1,-1 3 389,-1 4 0,-5 2-500,-3 1-73,-3 5 1,-1 8 0,1 10 0,2 4 0,2 5 0,2 4 0,4 3-335,4 1 315,5 0 0,7-3 0,2-2 0,5-2 0,5-2 0,6-4 0,9-5-366,7-5 0,1-4 1,10-4-1,0-8 133,-2-8 0,5-7 48,-3-12 122,-3-5 0,5-1 0,-6-8 0,-2-1 0,-3-3 217,-3-1 0,2-8 0,-6-6 0,-1-2 81,-4 1 1,-9 5 571,0 8 0,-2 5-96,-2 8-359,0 8 1,-2 13-1,-2 11 1,-3 6 248,0 9 1,-3 6-363,6 11 1,-2 4-104,2 9-8,3-4 0,-5 9 0,6-4 0,0 0 0,0 0-828,0-3 1,0 3 456,0-1 0,1-2-1074,4-7 1001,2-3 0,5-11 0,3-3 0,2-4 1,4-5 389,3-4 0,4-26 0,3-11 0,3-2 0,0-1 0</inkml:trace>
  <inkml:trace contextRef="#ctx0" brushRef="#br0" timeOffset="71">20682 15952 7799,'-7'0'-676,"0"0"33,3 0 1386,2 0 1,-2 0-240,8 0 0,-1 0-480,6 0 1,-1 0 0,6 0 0,2-2-77,1-2 0,0-3 107,-4-6 0,-1-4 191,1 0-175,-6 0 1,3 0 0,-6 0 0,-1 1 0,-3 4 275,-4 3 0,-3-1 300,-6 6-459,0 0 1,-5 7 0,-2 4 0,-1 7 0,1 4 316,2 5 1,1 2-412,4 5 0,6-3 1,3 4-1,2-1-578,2 0 0,7 0-387,6-5 0,5-5 390,8-3 1,5-3 0,3-3 0,3-4-727,1-7 0,6-7 1207,3-10 0,-7-16 0,3-10 0,4-5 0,0 0 0</inkml:trace>
  <inkml:trace contextRef="#ctx0" brushRef="#br0" timeOffset="72">21230 15569 7799,'0'-40'0,"0"-2"0,-5 9 0,-4 3 0,-2 9 358,-2 8 0,0 6 0,1 3 1062,-1 3 1,2 2-522,2 3 1,3 5-273,6 8-482,0 3 1,0 11 0,0 4 0,2 6 0,2 6 64,5 3 1,-2 5-294,1 0 1,-1 2-1139,2-2 1163,2 3 0,-5 6 0,4 0 0,-3 0 0,0-1-1162,0 1 0,-4-4 331,1-1 1,-1-12-80,1-5 1,-2-9 0,2-12-965,-3-4 1932,-1-8 0,0-4 0</inkml:trace>
  <inkml:trace contextRef="#ctx0" brushRef="#br0" timeOffset="73">21039 16028 7799,'-6'-13'0,"5"-1"270,-3-3 1,4 3 0,4-4-570,5-1 1,9 5 115,7-3 1,2 3 580,7 1-326,0-5 1,5 8 0,0-3 0,1 3-1,-2 3 63,-5 3 0,-5 9 0,-4 7 1,-2 6 56,-5 6 0,-9 0-79,-4 10 1,-2-4-70,-2 4 0,4-4 0,0 2 0,0-2-116,2-6 0,1-1-66,6-10 1,1 1 28,3-10 1,-1 0-1,4-7 1,-2-5 29,-2-9 0,2-7 123,-1-6 0,-1 2 10,-8-6 1,-2 0 0,-6-4 0,-2-2 368,-2-3 0,-4 5-204,-9 0 0,-5 5 1,-6 9-1,-3 3 79,-2 4 1,1 4-211,-2 5 1,2 2-178,7 6 0,4 1 0,1 4 0,3 3-116,6 3 1,-1 6-634,8 0 1,0 6 10,4-2 827,0-2 0,34 39 0,-13-27 0,0 0 0</inkml:trace>
  <inkml:trace contextRef="#ctx0" brushRef="#br0" timeOffset="74">21766 15837 7799,'8'-5'463,"1"1"1,-5 0-199,5 4 1,-1 1 0,4 4 0,-3 3 374,0 3 1,-2 2-506,2 0 1,2 0 0,-4 1 0,0 2-173,-3 1 1,-1 0-205,1-5 181,-2 1 1,3-4 103,-5-1 1,0-7 0,-1-1 0,-2-8 130,-1-8 0,0-1-78,4-8 1,0 2-1,0-7 1,0 3 63,0 2 0,4 4-130,0-1 1,2 7 0,-2-2 132,5 3 0,2 2-378,2 4 1,1 2-456,3 6 0,-2 0 1,5 2-1,0 0 669,0 3 0,30 10 0,10-1 0</inkml:trace>
  <inkml:trace contextRef="#ctx0" brushRef="#br0" timeOffset="75">22340 15760 7799,'-7'6'0,"-5"1"151,4 6 0,2 1 502,2 3-447,3-3 1,1 6-1,0-4 1,0 1-1,0 0 815,0 1-792,0-10 0,5 9 0,4-9-191,2-1 0,2-3 1,-2-8-1,-1-6 1,-1-6-1,0-5-124,3-3 1,2-6 108,3 0 0,-3-4 3,3 4 16,-3-5 1,-1 10 0,-2-2 0,-1 5 0,-1 4 81,1 2 0,-3 4 54,1 3-253,-5 3 7,3 18 1,-2 2 0,0 13 0,-1 1 0,-1 3-207,-2 2 1,4-3 93,0 4 1,5-10 0,-4 0-1,2-3-18,3-1 0,2-9 136,0 2 1,2-9-123,3 1 228,-2-10 1,4-7-1,-2-10 1,3-2-1,2-1 173,-1-1 0,-1-4-4,1 1 1,2-5-112,-6 4 0,4 2 0,-4 6 0,-2 7 94,0 5 1,-7 0 59,1 6-240,-1-1 0,3 13 0,-1 3 0,-3 6-394,-1 3 1,4-3-63,-2 4 1,4-4 0,1 3 0,1 0-340,3-1 1,-2-4 255,7-3 0,0 0 272,8-8 0,4 0 1,7-4 250,2 0 0,-11-16 0,1-7 0,0-2 0,0 0 0</inkml:trace>
  <inkml:trace contextRef="#ctx0" brushRef="#br0" timeOffset="76">23487 15582 7799,'0'-14'0,"0"-3"0,-1 2 124,-3-2 1,-8 7 267,-5 2 0,-5 5-26,0-1 0,-2 4 0,-3 4 1,-1 5 205,-2 2 1,1 7-304,3 4 1,2-3-139,3 3-115,2-1 1,7 4 0,0 1-1,4-1 1,3 1 25,4-1 1,1-3-244,0-1 1,7-10 0,4 2 0,6-3-378,3-3 0,2-3 198,3-8 0,1-3-44,-1-6 408,1-5 0,-2-2 1,-2-6-1,-2 1 1,-1-1 267,-4 1 0,-1-1-52,-1 1 0,-4 5 369,-1 3 1,-5 3 105,1 1 0,-4 8-590,-4 5 0,3 9 0,-4 10 0,4 1-259,1 2 0,0 5-39,0-1 0,0 2-528,0-7 566,6 3 0,1-4 0,5-4 1,3-5-1,2-4-505,4-1 0,-1-5 411,1-9 1,0-3 228,5-15 1,-5-2 0,-1-12 0,0-1 210,-1-2 1,-3-9-53,1 1 1,-1-10-1,1-1 1,2-5 59,1 1 0,-1 6-92,-7 5 0,0 8 397,-4 5 224,-2 13 0,-6 12 1314,0 17-1481,-6 17 1,3 6-402,-5 11 1,-1 1 0,-3 8 0,-1 4-48,0 2 0,0 2-259,1 0 1,-1 2-1,2 0 1,2 3-206,5-2 0,2-3 26,2-5 1,6 2 38,3-5 84,8-6 1,7-7 0,7-11 0,1-6-1,5-7-335,4-5 1,-1-12 351,2-6 109,-2-6 1,-6-8 0,0-3-1,0-3 1,-1-1-149,-4 0 1,-3-5 69,-5 1 1,2 3 549,-6 5 0,-1 8 132,-8 0 0,-8 12 80,-8 10-381,-4 2 0,-1 12 0,-1 4 0,-1 5 0,-4 5 272,-1 4 0,5-1-187,-2 3-276,3 2 1,1-5-1,2 4 1,2-1-1,5 0-364,2-2 1,4-5 154,2-2 1,9-4 0,8 2 0,5-5-284,3-7 0,4-4 19,5-3 1,5-3 238,-1-6 1,1-1 0,-5-11-1,-1-3 100,-3-4 1,-3-1 103,-6-5 1,0 6 146,-4-2-54,-3 3 0,-11 3 0,-2 3 272,-4 4 1,-7 9-64,-2 3 1,-4 10-1,1 3 1,1 3 18,2 2 1,1 6-406,-2 2 0,-1-1-2,6 1-51,0 0 0,4-1 0,0-2 0,1-1 0,3 0-175,5-1 1,4-2 28,4-1 132,2-6 1,8 3 0,2-6 0,2-2-1,0-4-40,0-2 1,-1-10 481,-5 1 0,1-10 0,-2-1 0,-3-4 400,-4 0 1,-4 1-326,-4 1 0,-5 5-79,-8 0 0,-5 5 0,-8-1 0,-4 4 246,-3 5 1,-7 2-956,-3 6 1,1 0 157,-1 0-322,6 0 1,-4 6 0,7 2 0,1 4-1,3 2-2354,4 3 2954,8-3 0,32 27 0,12 0 0</inkml:trace>
  <inkml:trace contextRef="#ctx0" brushRef="#br0" timeOffset="77">25005 15709 8401,'7'0'3847,"4"0"-3323,-4 0 0,6 0 8,0 0-449,-1-5 1,7-3-1,2-4 1,3-1 0,3 0 392,3 0-375,-3 6 0,8-4 1,-5 4-1,-2 0 0,-2 3 14,-5 2 1,-2 2 0,-7 2 0,1 2-344,0 4 1,-6 8-144,-3 1 0,-2 1 0,-2-2 0,-2 1-383,-2-1 1,1-2 109,-5-2 1,-1-4-1,-4-4-1595,1-3 2239,-1-12 0,-14-31 0,-4-15 0,8 13 0,-1 0 0,1 0 0</inkml:trace>
  <inkml:trace contextRef="#ctx0" brushRef="#br0" timeOffset="78">24826 15046 7831,'-44'-25'328,"-2"-1"1,3 8-58,5 5 0,5 2 354,8 6-628,-1-4 0,6 7 1,3-4-1,3 2 0,1 0-419,1 1 1,3 2-152,1 1 573,5 5 0,-20 8 0,2 7 0</inkml:trace>
  <inkml:trace contextRef="#ctx0" brushRef="#br0" timeOffset="79">23755 15225 7851,'-24'0'0,"7"0"0,-8 0 0,3 0 0,1 0 0,4 0 680,3 0 0,7 1 248,3 3 1,4 3 0,5 6 0,8-1-653,7-4 0,10 2-462,4-6 0,12 5 1,7-5-1,5-1-2593,7-2 2779,-1-6 0,-21-2 0,7-1 0,0-2 0,2-1 0,0 0 0,0-1 0</inkml:trace>
  <inkml:trace contextRef="#ctx0" brushRef="#br0" timeOffset="80">26471 14970 7851,'-7'-17'29,"-4"0"0,-5 3 280,0 4 1,8 7-1,4 11 1,2 9-1,2 7 1,0 8 780,0 6 1,0 3-506,0 10-535,0-3 1,0 9 0,0-5 0,0 2 0,0 3-34,0 1-65,-5-4 1,2 1-1,-4-8 1,0-6-1,0-6 1,-2-7-1,1-6-237,-1-10 0,2-6 0,-2-12 241,5-6 0,3-7 0,1-8 0,1-4 12,3-7 0,5-2 0,8-5 0,4 1 10,3 3 0,2 3 16,-1 4-89,1-3 0,4 11 0,-1 2 0,0 10 1,-1 8-1,-1 6 0,0 6-57,-3 7 0,-3 5 176,0 8 0,-6-1 34,-7 1-42,-5-1 1,3 1-1,-8-1 1,-2-1-1,-6-2 139,-6-5 1,-5 1-204,-9-1 1,-1-1 0,-4-7 0,1-1-419,-2-3 0,0-1 191,-3-4 0,8 0-63,6 0 1,5-1 0,8-3-1,3-5-484,0-2 1,8-2 821,1 0 0,45-11 0,17-3 0</inkml:trace>
  <inkml:trace contextRef="#ctx0" brushRef="#br0" timeOffset="81">26790 15505 7851,'18'-5'0,"2"2"0,6-6 0,-1 1 310,1-5-141,-1 6 1,1-9-1,-1 4 1,1-4-1,-2-2 386,-3-4 0,-3 0-468,-5 0 1,0-2-1,-2 3 1,-2-2 144,-5 2 0,-3 3-61,-1 5 1,-5 4-87,-4 1 1,-2 5-1,-3-1 1,-2 4 137,-1 4 0,-6 5-77,2 8 1,1-2 97,-1 6-151,6 1 1,-4 3-1,6 1 1,1-1 0,-1-1-63,0-2 0,6 2-173,3-3 1,2-1-806,2 1 519,0-5 0,12 6 1,6-6-1,10-3 1,12-5-1076,10-2 1,6-3 1502,8-8 0,-20-8 0,5-6 0,1-1 0,5-3 0,-1 0 0,0-1 0</inkml:trace>
  <inkml:trace contextRef="#ctx0" brushRef="#br0" timeOffset="82">27733 15161 7851,'-18'-6'0,"0"3"63,-4-5 0,-2 5 0,4-1 0,1 2 691,2 2 1,-2 2-317,2 2 1,-1 5-119,1 8 1,3 2-1,-2 7 1,5 1 38,2 3 0,6-2-571,-1 6 0,3-4 168,1 4-78,11-6 0,-1 2 1,13-8-1,4-2 0,5-1-525,5-4 0,3-6 189,2-5 1,3-3-735,6-1 923,-5-5 0,2-4 1,-6-8-1,0-4 1,-3-4-95,-1-5 1,-5-7 362,-3-6 0,-9 0 0,-4 0 79,-3 3 0,-7-6 1,-2 7-1,-7 8 0,-5 7 458,-6 7 1,-8 7 96,0 2 0,-3 5-222,-2-1 1,5 8 0,0 4-1,-2 4-45,-1 0 1,3 3-187,-1 2 0,7 1-139,-2 3 1,3 3 0,2-2 0,4 2-227,4 1 1,2 1-1,2-1 1,2-4-92,2 1 0,3-7 0,7 2 0,3-4-98,4-4 0,3-4 195,2-5 0,-1-1 114,1-3 1,-1-8 0,2-6-1,2-3 5,0-6 0,0 0 165,-8-7 1,2 4-12,-6-4 1,0 6-1,-6-2 1,-2 4 614,-5 5-302,-3 3 1,-6 11-128,-4 2 1,-2 4-1,-2 2 1,0 5 54,0 7 0,-4 5-192,0 8 0,0-1-160,5 1 1,0-1 0,4 1 0,2-1-175,1 1 0,3-1 11,-2 1 0,4-6-61,4-3 1,3 1 0,7-2 0,3-5-144,5-5 0,2-5 156,1-1 1,1-7 177,-1-6 1,1-1-1,-1-9 1,1-4-3,-1-5 1,1-6 140,-1-5 0,-1 3-27,-2-2 1,-3 2 0,-3 2 0,1 1 317,-1 3 0,-8 9 57,-4 8-211,-2 8 1,-4 5 0,0 10 21,-3 6 1,-5 2-151,2 8 0,-4 0-87,0 8 1,-1-2 0,0 5-1,2-2 150,2-2 1,2-3-714,3 0 0,3-2 292,-4-3 1,5 2-1,3-6 1,4-3-164,5-4 1,-2 0 114,7-6 1,2-2 221,3-11 1,-3 1 0,3-11 0,0-1 35,3-5 0,0-2-23,1-7 0,0 4 115,4-4 0,-7 4 1,1-2-1,-4 2 87,-5 6 0,-2 0 360,-4 7-36,-4 6 1,-6 6-93,-3 10 1,-3 3-286,-6 9 1,0 3-33,0 5 0,-4 1 0,2-1 0,2 1-176,3-1 0,3 0 26,-2-4 1,4 3-55,5-3 1,0-2-1,0-2 1,1-5-276,3-3 1,5-4 137,8-5 0,-1-1 181,5-3 1,0-5-1,6-8 1,3-5 129,4-7 1,-2-2 2,2-3 1,0-3-14,5 3 0,-1 2 0,-1 1 0,-3 4 235,-5 7 1,-6 6-59,-2 5 1,-5 5 0,1 8 1,-4 3 0,-5 7 0,-4 3 15,-2 5 1,-2 2-179,0 1 0,0-1-33,0-2 0,-2 2 1,-2-3-1,-4 2-294,-4-2 1,0 0 120,-1-8 1,-4 2 174,0-6 1,0-3-1,4-2 1,0-3 317,1-1 56,-1 0 1,1-5-53,4-4 1,1 2 0,4-2 686,-1 0-868,0-3 0,9 1-250,4 2 0,2-2 1,3 3-1,3-4-337,4-1 0,8-4 128,1 0 0,6-1-46,3 1 0,0-3 0,5-5 1,-3-1-160,-4 1 1,-7-1 488,0 1 0,-5 3 407,-4 1 0,-8 6 208,-9-2 0,-12 8 118,-5 5 0,-2 4-133,2 4-385,0 3 0,-4 12 0,0 0 0,1 3 1,4-1 52,3 2 0,4 1-522,5 1 1,0 1-33,0-1 0,2-4 1,7-1-1,8-1-580,6-4 1,9-2 100,6-4 1,8-4-389,9-5 1172,3 0 0,-6-16 0,10-9 0,1-2 0,-11 6 0,-1 0 0,0-1 0,1 1 0</inkml:trace>
  <inkml:trace contextRef="#ctx0" brushRef="#br0" timeOffset="83">30475 14753 7851,'-19'0'0,"4"-4"721,-6-1 1,5 3 53,-1 6-597,3 3 1,1 10 0,0 1 0,1 2 0,0 3 31,4 1 1,2 1 0,6 1 0,2-1-68,2 1 1,4-2-92,9-3 1,7-2-164,6-7 1,6 0-1,-4-4 1,2-3-27,0-4 0,-6-7-65,2-2 1,-3-9 0,-1-4 142,-6-4 0,-2-6 1,-7-4-1,-2-5 1,-5-4-70,-3-1 1,-2 0 104,-3-2 1,-9 9 43,-8 8 1,-3 3 0,-3 8 1,-2 7-1,0 6 1,2 5-390,4 1 0,-1 10-83,3 2 0,4 5-65,4 0 0,2 3 0,6 4 515,3-3 0,40 15 0,11-2 0</inkml:trace>
  <inkml:trace contextRef="#ctx0" brushRef="#br0" timeOffset="84">31100 14332 7851,'0'-38'0,"-2"1"0,-2 3 0,1 3 1862,-5 5-1267,-1 12 1,1 3 0,-1 11-1,1 1 566,1 4 0,-3 3-326,5 9-593,-4 3 0,1 12 0,-3 7 0,1 6 1,3 5 97,1 1 1,-2 5-1,2 5 1,-1 6-183,2-31 1,0 0 0,2 1-1,1 1-305,-1 0 0,1 1 0,0-1 1,-1 0 48,0 0 1,1 1 0,0 2 0,0 0 0,2 0 0,0 0-1,0-1 1,0-1-787,0 34 1,4-12 100,1-6 1,3-8-1288,-4-5 935,1-14 0,-5-6 1135,5-20 0,2-14 0</inkml:trace>
  <inkml:trace contextRef="#ctx0" brushRef="#br0" timeOffset="85">30615 15059 7851,'-25'-27'0,"-1"-3"0,12 9 510,5 0 0,9 9 141,9 4 1,7 4 0,15-3 0,7 0-424,7-1 0,6 6-370,5-3 1,5 4-81,11 1 1,-3 0 0,-29 0-1,0 0 1,-1 0 0,-1 1 221,-2 1 0,2 1 0,16 0 0,3 1 0,-1 2 0,1 0 0</inkml:trace>
  <inkml:trace contextRef="#ctx0" brushRef="#br0" timeOffset="86">13669 17380 7848,'-24'7'14,"3"5"0,-9-2 1,6 3-1,5-3 201,7-3 1,9-3 0,3-4 0,7 0-1,6-1 1,4-3 70,4-5 1,3-4-1,3-4 1,1-4-74,2-3 1,0-6-347,-5 1 99,1-7 0,2 8 1,-1-5-1,-4 2 1,-5 1-1,-5 1 1,-5-1 92,-2 2 0,-7 2 1,-9 5-1,-6 5 145,-5 6 0,-5 5 118,-3 5-229,2 5 1,-10 4 0,4 9 0,-1 8 0,0 8 0,0 7 0,3 6-58,6 2 1,5 1-1,8-2 1,4 0-295,4 4 1,4-6 133,4 1 1,9-6 0,8-10 0,9-4 0,4-7 0,3-5-211,1-4 20,0-6 1,6-5 0,4-10-1,5-7 1,2-9-402,-1-6 1,-2-7-1,-1-3 1,0-5 714,0-2 0,-11-2-163,-6 0 0,-7 1 163,-6 3 0,-3 9 0,-6 8 0,-5 10 0,-9 8 0,-8 6 219,-5 5 0,-8 6 221,2 4 0,-3 4-6,-2 4 0,1 2 1,-2 7-1,-1 1 178,-2 3 0,0 2-334,5 6 1,3-4-229,1 0 1,6 0 0,-1 5 0,6-3 56,6-2 1,2-2 200,2-7 1,6-4-411,3 1 0,6-12 1,4-2-1,2-7-398,6-5 0,-2-9-105,5-8 0,-3-4 318,-2-5 0,-3-3 0,-3-5 0,0-2 159,-4-2 0,0 2 226,-3-2 1,-3 2 332,-1 2 0,-5 5 244,1 4 1,-8 13-373,-4 7 0,-4 14-58,0 7 0,0 7 1,2 8-1,3 3 120,2 4 1,0-2-570,5 2 1,0-1 193,0 1 0,2-2 0,2-3 0,5 0-523,2 0 0,6-7-926,0 0 1,7-11 937,1 2 1,7-9-1,7-1 521,4-6 0,-10-19 0,2-8 0,4-5 0,1 0 0</inkml:trace>
  <inkml:trace contextRef="#ctx0" brushRef="#br0" timeOffset="87">14753 17163 7848,'-13'0'194,"0"0"49,1 0 1,-3 1 824,-2 4-816,3 2 0,-4 11 0,5 3 0,2 5 0,1 4 49,1 4 1,7-2-443,-3 2 154,4 0 1,1 3 0,3-2 0,4-3 0,7-4 135,4-4 0,4-8-39,3-4 0,2-5-723,3-7 0,-2-1 1,5-5-1,-1-6-144,1-8 1,-3-10 510,4-4 0,-7-4 144,-2-5 0,1-4 0,-7-8 0,3-6-89,-1-5 0,-10-1 90,-4 31 1,-1 0 0,3-31 497,-1-1 0,-2 14 511,-6 8 1,-2 23-464,-2 14 1,-3 24-274,-6 14 0,2 7 0,1 4 0,1 2 48,0 5 0,-1 2-163,1 2 1,-1-1-108,6-3 0,-2 1 1,3-6-1,-1-1-231,1-1 0,2-4 266,1-7 1,6-5 166,2-11 1,1-6 0,2-3-1,3-4 298,0-4 0,2-9-158,1-8 0,3 1-64,5-1 0,-4 6 0,-1-2 0,0 4 185,0 4 1,-3 4-401,4 5 1,-4 1-151,4 3 0,-5 9 1,1 7-1,-1 1-649,1 0 0,-3-1-421,3 1 1,-3 2 1206,-1-6 0,16-23 0,5-9 0</inkml:trace>
  <inkml:trace contextRef="#ctx0" brushRef="#br0" timeOffset="88">16449 17456 7841,'-13'-6'-29,"-4"-1"0,0-5 0,3-1-154,4 0 1,4-5-1,8-5 1,2-5 90,4-6 1,5-3-159,4-1 446,3-6 1,1-2-1,1-5 1,-1 0-1,0 2 788,0 2-672,-5 3 0,-2 11 0,-7 5 0,-3 8 130,-5 12 0,-5 15 0,-6 17 0,-3 7-240,-2 6 1,3 0-1,-3 8 1,4 1-264,5-1 1,-2 0 8,6 2-49,-6 3 1,8-11 0,-2 4 0,3-5 0,2-4-198,3-4 209,4-3 0,6-8 1,1-3-1,4-6 0,1-7-178,2-6 109,2-4 0,2-12 0,-1-3 1,1-7-1,-1-5-119,1-2 0,-5-3 268,0 1 0,-4 1-25,5 3 1,-11 5 0,0 7 206,-4 5 152,-2 9 0,-5 5-77,0 11 0,0 7 0,0 10 0,0 2-86,0 3 1,0-3-137,0 2 0,1-2-206,3-1 139,-2-1 0,9-1 0,-1-2 0,4-5 0,4-5-188,2-3 1,2-3-109,3-6 0,1 0 164,-1 0 0,1-12 0,-1-5 0,1-7 202,-1-6 1,-2 2 12,-6-6 0,0 0 129,-9-4 1,-2 0 0,-3-1 0,-7 3 147,-9 2 0,-6 8-177,-6 9 0,-2 4 239,-3 5-355,3 2 1,-4 6 0,4 2 0,-1 2 0,-2 6-536,2 5 1,6-1 252,5 3 1,8 2-314,0-2 0,6 6 1,0-4-1,8 3 569,7-1 0,21-2 0,10 0 0,5 4 0,0 1 0</inkml:trace>
  <inkml:trace contextRef="#ctx0" brushRef="#br0" timeOffset="89">17609 17150 7841,'6'-13'0,"-5"1"144,3-1 1,-2 0 655,-2 0 1,-6 6 45,-2 3 1,-4 3-566,0 1 0,-7 0 0,-1 0 1,-1 1-151,0 3 1,0 3-79,-5 6 1,5 0-43,0 0 0,4 1 0,-3 1 1,1 2 12,4-1 0,6 0-211,5 1 0,-2-2-445,2 6 239,0-5 0,5 2 0,4-6 0,3-2 1,3-3-780,2-2 1,4 0 940,0-5 0,6-3 196,-2-6 1,2-1 0,-1-11 0,-2 0 156,-1 1 0,2-4 292,-4 3 0,0 2 276,-4 2 0,-2 3 0,-3 1 891,-3 1-1172,-4 5 1,-1 7-313,0 8 0,0 5 0,0 4 0,0 3-144,0-1 0,4 4-665,1-6 1,5 4 151,-2-4 115,3 0 1,4-4-1,2-2 1,5-2-1,7-5-789,5-2 1,5-5 1233,8-6 0,-1-19 0,6-9 0,-12 7 0,0 1 0,0-1 0</inkml:trace>
  <inkml:trace contextRef="#ctx0" brushRef="#br0" timeOffset="90">18298 16946 7841,'-13'-4'0,"0"0"0,-5-2 260,-3 2 0,1 2 201,-2-2 1,5 3 0,-4 2 0,-3 3 275,-4 5 0,1 6-403,-3 2 0,5 10-111,3-1 0,-2 8 0,4 0 1,1 1 44,2-1 1,8 2-182,5-7 0,2 5 154,2-4-362,6-6 1,5-5 0,8-8-1,2-3 1,5-3-570,2-4 1,3-7 303,-1-2 1,-3-10-555,3-8 772,2 1 0,-5-17 0,1 4 1,-4-3-1,-4-4-39,-1-6 0,2-7 179,-4-10 1,-8 33 0,-1-1-593,-1-2 1,-1-1 800,6-32 0,-4 3 0,-4 9 0,-3 8 1,-2 11 704,-3 15 0,-4 13-75,-4 8 0,3 10-177,1 7-490,-1 5 0,-4 13 1,1 3-1,0 4 0,2 5-136,2 4 0,5-2-323,-1 2 0,2-2-141,2 2 1,2 3 0,2-5 0,7 2-498,9-1 0,3-6 520,11-2 1,6-1 432,6-7 0,7 1 0,6-7 0,9-4 0,-31-11 0,0 0 0</inkml:trace>
  <inkml:trace contextRef="#ctx0" brushRef="#br0" timeOffset="91">19407 16933 7841,'-13'6'0,"-4"3"0,0 8 214,-5-3 1,7 14 0,-2-2 0,5 2 0,3 3 0,5 3 0,3 1 541,1-1 0,0-2-642,0-7 0,5-1 1,4-3-1,3-5-58,5-6 0,-1-4 164,5-6-289,1-6 1,-1-3 0,1-9-1,3-7 1,0-7 0,-1-2-1,0-1-28,0-5 0,3 1 1,0-7-1,0 2 39,-3 3 0,-3 7 14,1 5 189,2 7 1,-10 1 0,3 10 0,-4 8 37,-5 8 1,2 14-1,-6 5 1,-1 6-42,-1 2 1,-2-2-135,0 4 0,0-6 0,-2 2 0,-2-3-219,-5-1 1,-2-2 50,-2-3 0,-4 2-369,0-6 330,-5 0 1,0-10-1,-6-3 1,-2-3 0,1-1-2190,-3 0 2388,5-5 0,1-17 0,-1-9 0,0-3 0,0-1 0</inkml:trace>
  <inkml:trace contextRef="#ctx0" brushRef="#br0" timeOffset="92">19433 16666 7841,'-6'-13'0,"-1"1"807,-6 4 0,2-3 1,1 4 288,1-1 1,5 3-1062,-4 5-229,5 0 0,-2 0 368,10 0-174,2 5 0,34 3 0,7 4 0</inkml:trace>
  <inkml:trace contextRef="#ctx0" brushRef="#br0" timeOffset="93">21001 16946 7841,'-13'-7'-13,"-1"-3"1,0 4 0,0 1-207,2-1 0,2-2 320,-2 3 1,-1-3 0,0 2-1,0 0 384,1 1 1,-1 1 519,0 4-826,0 0 1,-4 0 0,0 0 0,0 1 0,-1 3 0,-2 6 0,-1 6 244,0 5 0,1 7 0,-1 4 0,4-1-309,2 0 1,3 3 0,0-4 0,4-2-303,4-1 0,8-7 1,4-5-1,5-3-172,4-4 0,3-6 0,7-2 1,3-9 121,4-7 1,-2-5 0,2-7 0,0-3 216,-1-2 0,-2 5 0,-7-2 0,-1 2 293,-2-2 1,-10 9 284,2-1 0,-9 7 885,0 2-1271,-8 6 1,-1 8-1,-4 11 1,3 6-220,1 6 0,3-1-246,-2 7 1,8-3 0,5-3 0,4-2-930,4 0 1,2-7 486,7 2 735,5-3 0,22-25 0,12-10 0,-17 6 0,0 0 0,0 1 0</inkml:trace>
  <inkml:trace contextRef="#ctx0" brushRef="#br0" timeOffset="94">22110 16946 7841,'-14'-14'0,"-2"-2"0,-1-1 696,2 2-83,1 6 1,1-1 416,0 6-855,6 0 0,1 15 1,6 8-1,0 8 1,0 7 787,0 2-893,0 8 1,0 6-1,0 7 1,0-1-1,0 2 1,-1-1-1,-2 1 181,-1 0 0,-2-3-567,2 5 224,3-6 1,-9-3 0,4-10 0,0-6-1,-1-6-524,0-7 500,4-9 0,-4-7 1,4-8-1,-1-3 0,0-7-29,-2-3 0,3-9 0,-4-2 0,2-8-140,2-7 0,1-11 6,2-12 1,2-1 165,0 29 1,0-1 0,1 1 0,1-1 0,2-3 0,1-1 0,0-2 0,0 0 25,2-4 1,-1 1-1,0 4 1,0 1 169,2 0 1,1 1 0,0 4-1,1 3 1,16-21 0,2 11 315,-2 11 0,3 16-185,-1 8 1,0 10-144,-5 7 1,1 7 0,-2 2 0,-4 2 62,-8 2 1,-4 3-301,-8 0 0,0 2-50,0 3 164,-6 2 0,-7 2 1,-10 0-1,-3 0 1,-6 0-224,0 0 1,2-5 153,-4 0 1,6-2-36,-2-1 0,3-5 0,3-2 0,3-5-1032,4-7 851,8-4 1,5-9-1,10-4 1,8-6 336,10-5 0,6-1 0,5-3 0,5-1 0,1-1 0</inkml:trace>
  <inkml:trace contextRef="#ctx0" brushRef="#br0" timeOffset="95">22773 16780 7841,'13'-5'0,"0"-4"349,0-2 459,-6 4-585,-7 1 1,-9 6 0,-8 1 0,-4 4-1,-3 5 425,-2 5 1,-3 5-378,-1 6 0,-1 5-171,1 3 0,3 3 0,-3 1 1,5 0 10,3 0 0,4-4-246,5 0 0,6-4 136,3 4-82,3-6 1,6-2 0,5-10 0,6-7 0,5-4-577,3-4 0,3-7 124,3-2 335,-3-9 1,8-4 0,-4-9 0,0-4 0,1-3-263,-4-1 0,-1-5 427,-2 1 1,-3-2 0,-3 4 0,-2 2 113,-5 5 1,-5 6 260,-7 6 83,0 8 0,-2 11 0,-2 9 169,-4 5 0,-2 10-310,1-1 0,-2 4-5,2 5-243,4-3 1,-1 4 0,6-4 0,0 0 0,0 0-78,0-3 0,0-3-73,0 1 0,6-2 0,2-6 0,5 0-255,4-3 0,-1-7 92,5 1 1,0-10-129,5-3 323,-1-3 1,1-8 0,-1-3 0,1-5-1,-1-5-252,1 0 1,-2-2 151,-3-4 95,-3 5 1,-5 2-1,0 5 1,-2 2-1,-2 3-368,-5 4 635,3 8-24,-6 4 0,5 10 1,-6 5-1,0 5 1,0 3 336,0 2 1,0 2-94,0 8-369,0-3 1,1 4 0,2-5 0,3-2 0,2-1-125,7-2 0,-1-1-87,7 1-1,0-8 0,6-3 0,3-6 1,3-1-1,1-5-511,0-6 1,-2-2 173,2-11 423,3-6 0,-4-2 0,5-5 0,-1-2 0,-2-6-111,-1-4 1,0-10 250,4-3 0,-6-3 0,-6-1 0,-6 4 357,-6 3 0,1 11 106,-11 7 1,0 11 402,-4 10 1,-6 8-509,-2 5 1,-8 4 0,-2 6 0,0 5 270,-1 5 0,-4 8-290,2 1-287,-3 7 1,0 6 0,3 0 0,4 2 0,3 1 96,1 1 1,0 2-67,0-1-239,6 2 0,2 2 1,6-2-1,5 0 1,6-1-117,8 0 0,4-7-9,2-7 0,5-10 0,3-7 0,3-8-408,1-3 1,0-5 281,1-6 0,-1-2 98,0-15 1,-4 2 0,-1-10-1,-2-1-44,-3-2 1,-1-1 134,-1 0 1,-5-1 239,0 1 1,-10 1-1,1 5 1,-5 6 638,-4 8 49,-2 9 1,-2 4-12,-4 5-471,-2 5 0,-7 4 0,-1 8 0,-2 4 0,1 4 264,2 5 1,3-3-430,2 3 1,-1-2 0,6 1 0,1 0-269,2 0 1,1-2 53,0-2 0,5-1-218,4-3 0,4-2 1,4-8-1,5-2-736,7-5 0,3-3 236,6-1 1,1-7-945,-1-5 1768,-5-7 0,-4-20 0,1-10 0,0-2 0,1-1 0</inkml:trace>
  <inkml:trace contextRef="#ctx0" brushRef="#br0" timeOffset="96">24367 16372 7841,'-31'-17'195,"-3"0"0,-3 0 243,-1 5 1,5 4-23,4 4-275,7-3 0,5 7-413,9 0 1,2 2 0,8 6-1,2 2-778,4 1 1050,-2 8 0,5 12 0,-4 9 0</inkml:trace>
  <inkml:trace contextRef="#ctx0" brushRef="#br0" timeOffset="97">23730 16666 7841,'-17'0'865,"0"0"1,-5 0-476,5 0 0,0 0-270,5 0-32,5 0 0,2 0 0,11 0 0,7 0-29,7 0 1,14 0 0,5 0 0,7 0-358,6 0 0,6-5-511,10 1 679,-3-6 1,-21 3-1,5-1 1,1-1-1,2-2 1,0-1-1,0 1 1</inkml:trace>
  <inkml:trace contextRef="#ctx0" brushRef="#br0" timeOffset="98">24979 16793 7841,'-11'-13'-90,"-3"1"1,-13-1 0,-3 1 0,-4 4 0,-3 4 337,-1 2 0,0 4 1,-1 2-1,3 4 0,2 5 1,4 3 992,3 1 1,3 5-782,3 0-411,8 2 1,3 1-1,6-1 1,2-1 0,5-3-211,6-2 93,2-1 1,7-4-1,4-2 1,2-2 0,1-5-1,1-2 1,1-5-229,2-6 1,-2-1 0,3-11 0,-3-2-46,-2-1 0,-3-3 1,-2-1-1,-2-3 368,-2-2 0,-2 5 321,-2-2-231,-4-2 1,-3 6 0,-6 1 0,-3 6 0,-5 6 0,-4 5 0,-2 5 615,-2 6 1,0 7-563,4 11 0,2 2 1,2 11-1,5 1-176,2 2 0,2 1-15,0 1 0,6-5-149,3 0 0,8-6 0,4 0 0,3-5-172,1-6 1,7-9-94,2-3 0,0-7 227,4-6 0,-7-8 0,7-15 0,-2-7-147,-4-8 0,-1-5 403,-5-4 1,-1 1-45,1-5 1,-5-5-1,-10 30 1,-1-1 0,1-1-1,0 1 66,-1-2 0,0 0 0,7-25 58,-9 7 1,-2 11-147,-6 14 437,0 6 0,-3 17 0,-4 4 0,-6 6 0,-1 8 449,0 9 0,-5 3-660,-2 11 0,3 1-96,1 7 0,-2 0 0,2 4 1,2 2-140,0 2 1,7 0-41,-1-4 0,7 4-138,-3-3 0,5-2 0,5 0 0,3-2-923,3-6 1,8-10 637,2-10 1,9-5-1338,4-3 1826,3-3 0,10-31 0,6-13 0,5-1 0,1 0 0</inkml:trace>
  <inkml:trace contextRef="#ctx0" brushRef="#br0" timeOffset="99">26841 16780 7841,'-11'-8'-11,"2"-1"-52,5-1 1,2-1 0,2-2 0,0 1 0,2-1 324,2 0 1,-3-4 423,4 0-524,2 0 0,-6 3 0,2-2 1,-4-1-1,-5 2 818,-1 1-852,-7 6 1,-2 3 0,-5 5 0,-2 0 0,-2 0 0,-4 1 0,0 5 8,0 7 0,4 4 0,2 5 1,3 0-298,2 0 0,2 2 0,6 0 0,3-1-280,2-2 1,0-5-442,5 1 660,6-3 0,1-3 1,7-2-1,2-5 0,4-4-674,4-4 718,-2-9 0,10-10 1,-7-9-1,1-8 1,1-4 213,2-4 1,-2-7-1,2-5 1,-5-2 307,-3-2 1,-7 2 404,-1 2 0,-6 17-86,-7 13-391,0 14 1,-6 13 0,-2 13 0,-5 12 0,-3 10 616,-1 9 0,2 10-760,6 9 0,-1-2-53,6 1 0,0-2 0,4 0 0,0-6-122,0-2 0,7-5-447,6-1 0,1-5 243,7-4 1,0-9 0,5-9 0,1-6-587,3-6 0,2-9 26,6-8 0,1-7 472,-1-10 1,-1-4 0,-3-8 0,-5-5-102,-2-3 1,-1-1 437,-1 0 0,-5 0 47,-3 0 0,-4 12 0,-5 6 352,-3 9 32,-4 11 1,-7 17 143,-2 9 1,-3 13-1,-1-1 1,2 4 122,2 2 1,5 0-719,-1 3 1,2-3-78,2-5 0,0 3 1,0 1-1,2-3-426,2-4 1,7-1-24,6-5 1,7-5 545,2-8 0,9-24 0,6-10 0,7-2 0,-1 1 0</inkml:trace>
  <inkml:trace contextRef="#ctx0" brushRef="#br0" timeOffset="100">27580 16117 7841,'-31'-5'0,"4"2"-348,-2-6 1,7 6 0,5-1 393,3 3-93,7 1 1,7 1-1,10 3 1,6 4-314,5-1 1,4 4 359,5-3 0,11-6 0,7-4 0,7 2 0,-1-1 0</inkml:trace>
  <inkml:trace contextRef="#ctx0" brushRef="#br0" timeOffset="101">27886 16079 7841,'-1'-7'93,"-3"3"0,1-2 159,-6 2 1,1 0 236,-5 4 0,-4 0 0,-1 2 0,-3 5 223,-6 6 1,1 10-413,-4 2 1,8 7-100,0 6 1,3 6 0,-3 2 0,7 5 65,5 5 1,4-2-201,6 5 1,2 1-133,2 3 1,-1-3-1,4-2 1,-2 0-324,-2 0 1,-1 2-137,-2 3 0,-6-6-24,-2-6 1,0-3 0,0-10 0,-2-6-1183,-1-8 1315,-2-6 0,2-12 185,2-6 1,-1-6-1,5-8 1,-1-4 229,0-8 0,-2-7 0,3-9 0,1-3 0,4-6 0,0 0 0,0 0 0,0 0 0,0 0 0,0 2-251,0-2 0,0 13 328,0-4 1,4 12 0,2 3 0,1 6 532,3 2 0,1 2 186,2 5 0,10 3-560,2 1 1,14 3-1,0-3 1,5-2-104,4-1 0,3-2-376,5 0 0,-4-5 46,3-4 1,-2 3-1,-4-3 1,-2-2-143,-4-4 0,-8-5 122,-1-5 1,-11-2-150,-2-2 271,-6-3 1,-3-5-1,-4 2 1,-3 4-1,-5 6 130,-5 9 0,-7 9 39,-10 12 0,-2 2 9,-1 6 0,-5 6 1,0 2-1,2 5 1358,1 4 1,1 9-827,1 8 1,5 3-280,3 1 1,3 6 0,3 2 0,1 5 245,1 5 0,6 2-420,-1 6 0,3-1-74,1 1 0,5 1 0,4 2 1,2 1 38,2-2 1,-5-2-726,1-4 1,-6-4 232,1-5-400,-3-11 1,-1-3 0,0-13 0,-1-4-2152,-3-7 1681,2-6 1235,-9-19 0,4 4 0,-6-11 0</inkml:trace>
  <inkml:trace contextRef="#ctx0" brushRef="#br0" timeOffset="102">27861 16691 7841,'0'-13'0,"0"1"0,-4 3 650,-1 1 0,1-1-188,4-4 0,10 5-609,3-1 41,8 1 0,3-4 1,9 3-1,2 1 1,6 1-425,3 0 0,4 3-548,8-4 1078,-4-1 0,-6-4 0,4-4 0,1 0 0,-1 0 0</inkml:trace>
  <inkml:trace contextRef="#ctx0" brushRef="#br0" timeOffset="103">28524 16513 7841,'-9'0'936,"1"0"1,4 0-769,-5 0-1,6 1-154,-1 3 0,-2-1 1,2 6-1,1 0 283,2 3 1,1-4 161,0 1 0,1-1 1,4 4-1636,3-4 1,5 2 1176,4-6 0,22-31 0,10-15 0,6-4 0,0 0 0</inkml:trace>
  <inkml:trace contextRef="#ctx0" brushRef="#br0" timeOffset="104">29493 16309 7841,'-27'1'0,"-1"3"0,-2 5 92,2 2 0,2 6 0,6 0 0,6 0 324,4 1 0,7-2-137,-1 5 1,4-5 0,4 1 0,5-3 245,2-1 0,8-2-414,2-2-175,3-4 0,3-5 0,3-3 1,4-4-1,3-7-65,1-4 102,-6-3 0,0-5 0,-7-1 0,-1-3 1,-1-5-1,-5-5 0,-4-2-194,-6 1 0,-7 1 184,-5 2 1,-10 4-1,-12 3 1,-7 5 150,-3 11 1,-3 6 193,1 9 0,1 6-187,3 2 0,3 9 0,7 4 1,4 4-874,7 0 1,6 5 13,7 0 0,3-1-913,6-3 1651,5-1 0,27-10 0,11-4 0,4 2 0,-1-1 0</inkml:trace>
  <inkml:trace contextRef="#ctx0" brushRef="#br0" timeOffset="105">30105 15824 7841,'-1'-26'0,"-4"1"0,-2 5 0,-5 3 1018,-1 9 0,2 3 0,2 11 0,5 8 17,2 10 0,-2 9-708,0 9 0,0 8 1,4 7-1,0 2 34,0 6 0,0 6-327,0-31 1,0 1 0,0-2 0,0 0 0,0 2 0,1 0 0,0-1 0,1 1-125,0-1 0,0 1 1,1-3-1,-2 0-977,-1 34 0,0-12 239,0-5 0,0-14 1,0-13-976,0-5 0,0-11-39,0-18 1842,0-7 0,0 0 0</inkml:trace>
  <inkml:trace contextRef="#ctx0" brushRef="#br0" timeOffset="106">29901 16385 7841,'-13'-18'242,"1"-4"0,0 4 352,4 1 1,4 3-189,8 1 1,9-4-1,9 0 1,8 3 223,8 4 1,6 0-575,7 6 0,7-5-1304,6 5 0,0 0 1248,4 4 0,-25 2 0,2 1 0,1 1 0,0 0 0</inkml:trace>
  <inkml:trace contextRef="#ctx0" brushRef="#br0" timeOffset="107">20351 18361 7841,'-13'6'-14,"0"-3"0,0 4 0,3-1 105,6-3 0,6-2 1,10-1-1,3 0 732,2 0-741,2-6 0,8-2 0,3-9 0,3-4 0,-1-4 0,-2-1 0,-3-3 50,-2-1 0,-1-5-45,-2 1-8,-4-3 1,-11 5 0,-4 2 0,-6 4 0,-7 4-1,-5 3 1,-8 5 143,-5 7 1,-1 6 0,-5 6 0,-1 8-99,-2 7 1,3 10 0,2 4-1,0 2-41,4 3 1,5 5-1,5 1 1,4 0-118,7-2 0,4 1 0,6-2 1,4-2-189,6-5 1,9-4 0,2-6 0,6-4-51,3-4 0,1-9-132,4-3 280,0-4 1,0-4-1,2-5 1,1-11-1,2-8-576,-2-7 643,-2-8 1,-5-1-1,-1-8 1,-2-5 0,-1-7 53,-14 30 1,-1-2 0,-1 0 0,-1-1 11,2-2 0,0 0 0,-4 0 1,-1 1-1,-1 0 0,0 0 1,0 2-1,-1-1 110,9-33 1,-5 14 138,-8 12 0,-3 15 266,-1 11 1,-5 8 0,-4 6 166,-2 6 0,-2 6-344,0 8 0,-4 4-248,0 9 1,-1 4 0,2 8 0,-1 5 35,2 3 1,2 2-149,5 3 0,-2-2-248,5 2 0,-3-3 0,4-1 0,1 0-456,1 0 1,9-4 328,6 0 1,1-10-216,8 1 0,0-12 0,8-2 0,4-6-419,3-7 0,1-6 1021,0-14 0,5-6 0,-1-15 0,1-3 0,-8-18 0,2-10 0,-10 18 0,0-1 0,0 1 0</inkml:trace>
  <inkml:trace contextRef="#ctx0" brushRef="#br0" timeOffset="108">21473 17966 7841,'0'-17'503,"0"0"-503,0 0 0,-7 6 0,-6 2 0,-1 4 502,-8 5 1,3 10-1,-4 4 1,2 4 115,-2 5 0,-1 2-465,-2 5 1,7-2-119,2 6 0,2-5 0,4 1 0,3-4-168,3 0 0,5-2 79,5-3 1,2-1-86,5-3 1,3-8-1,2-1 1,2-5-474,1-3 0,6-6 195,-1-2 0,-3-5 197,3-4 0,-4-3 0,2-5 0,-3-1 67,-2 1 0,-1 1 268,-4 2 0,-2 0-23,-2 5 1,1 4 450,-6 4 1,-1 12-283,-7 2 1,-2 10-57,-3 6 0,-1 3 0,6 2 0,1-1-184,2 1 1,1-2-193,0-3 1,6 2 15,2-6 1,5-1 0,4-8 0,4-4-119,3-2 0,2-4 63,-1-2 0,1-4 85,-1-9 1,1-5 0,-2-6-1,-2-3 79,0-2 1,-5-2 126,4-8 1,-5 2 29,1-6-22,-3 6 1,-2 3 0,0 10 0,-4 5 450,-3 6-310,-4 9 0,-2 3-137,-4 10-30,4 7 0,-10 8 1,3 7-1,0 1 0,-1 4 11,0 0 0,1-2-82,0 4 0,5-6-89,-1 2 1,2-3-1,2-3 1,0-1-75,0-2 0,2-5 109,2 1 0,3-3-51,6-2 0,1-3 0,2-2 501,1-1 108,0-2 0,-9-4-65,1 0-125,-6 0 1,1 0-1,-8 0 1,-5 1-1,-4 2 346,-4 1 0,2 5-672,-7-5 0,7 5-628,-2-5 0,3 0 0,1-4-523,0 0 1,6-1 1170,3-3 0,19-30 0,14-13 0,-1-6 0,0 1 0</inkml:trace>
  <inkml:trace contextRef="#ctx0" brushRef="#br0" timeOffset="109">22263 17686 8331,'0'12'-29,"0"3"-218,0 2 1054,-5 8 0,3 9 1,-2 9-1,1 3 1,0 4-304,-1 1 0,0-1 1,4-2-1,0-3-689,0-1 1,0-3-306,0-7 1,0-7 0,1-9 0,3-2-877,5-5 1,2-6 1365,2-1 0,18-39 0,7-19 0,4-3 0,0 0 0</inkml:trace>
  <inkml:trace contextRef="#ctx0" brushRef="#br0" timeOffset="110">22544 17877 7841,'-7'6'0,"-3"-4"450,6 7 0,-1-1 0,5 7 0,0 2 298,0 4 0,0 4-370,0 5 1,0-2-64,0 6-335,0-5 0,0 3 1,0-3-1,0-1 0,2-4-1213,2-5 0,-1-7 299,5-3 934,1-4 0,15-33 0,3-7 0</inkml:trace>
  <inkml:trace contextRef="#ctx0" brushRef="#br0" timeOffset="111">22608 17558 7841,'-25'-25'0,"4"3"-36,-9 1 1,4 10 0,1-2 0,3 3 132,1 3 1,5 1-51,-1 6 1,7 0 0,2 0-334,-2 0-212,-2 6 1,4 5 497,-1 6 0,-5 14 0,-3 6 0,-3 2 0,-1-1 0</inkml:trace>
  <inkml:trace contextRef="#ctx0" brushRef="#br0" timeOffset="112">22021 17928 7841,'-9'-4'1623,"1"-1"-1380,-1 1 1,2 3 92,3-4-244,3 4 1,4-5 0,5 6-1,9-1 1,9-2-190,8-1 0,5-6 0,15 3 0,4-2-667,6 1 1,-28 4-1,2-1 363,0-1 1,0 0 400,-1 0 0,3-1 0,10-3 0,8-3 0,1 0 0,2 0 0,0-1 0,0 0 0</inkml:trace>
  <inkml:trace contextRef="#ctx0" brushRef="#br0" timeOffset="113">22965 17788 7841,'-20'5'0,"-6"2"157,1 6 1,3 1 475,-3 3-273,8 3 1,-1 6-1,5-1 1,1 1 0,4-1 1795,4 1-1978,2-1 1,2-4-1,2-1 1,2 0-1,4-3-120,4-3 0,1 0-186,-1-9 0,7-1-445,2-4 0,3-6 0,3-4 1,3-5 572,4-6 0,12-21 0,7-9 0,-14 15 0,-1-1 0,1 0 0</inkml:trace>
  <inkml:trace contextRef="#ctx0" brushRef="#br0" timeOffset="114">24444 17698 7841,'0'-25'-95,"-2"1"1,-2 3 0,-4 5 0,-4 6 0,-2 6 137,-3 2 1,-3 5 0,-5 6 0,-1 8 0,1 7 0,-2 4 264,-3 2 0,9 5-188,-1-1 0,8-3 1,6 1-1,4-3-81,2 1 0,8-4-180,2-5 111,9-11 0,3 5 0,7-10 1,1-2-1,2-2 0,-1-1 1,-3 0-62,0 0 1,-2 0 0,-3 0 0,-4 0 232,-3 0 1,-6 6 0,-7 2 240,-8 3 0,-4 2 0,-15 1 0,-4 3 266,-1 5 0,-6-3-690,3 3-23,3-7 0,0 4 0,7-7 1,3 0-1,4-4-1306,2-3 0,14-15 783,5-7 0,12-12 587,5-5 0,16-19 0,7-10 0,-12 17 0,0 0 0,0 1 0</inkml:trace>
  <inkml:trace contextRef="#ctx0" brushRef="#br0" timeOffset="115">24711 17596 7841,'-12'13'673,"-1"0"0,0 5-317,0 4 0,1 3 1,0 3-1,2 4 587,2 0 1,5 2-782,-1 4 0,-2 5 0,2-1 0,1 0-275,2-3 0,6-1-248,4 1 1,2-5 0,2-3 0,0-4-690,-1-7 0,1-6 1050,0-6 0,-6-42 0,-1-15 0</inkml:trace>
  <inkml:trace contextRef="#ctx0" brushRef="#br0" timeOffset="116">24609 17902 7841,'-12'-11'0,"-7"3"476,-2-9 1,3 2-1,2 3 544,6-1 0,10 4-652,9 1 0,9 4-360,8-5 0,5 2 0,7-1 0,2 2-127,2 0 0,3 5-305,6-3 0,0 2-717,0 2 0,0 4 1141,0 1 0,-17 7 0,0 3 0,3-1 0,-1 0 0</inkml:trace>
  <inkml:trace contextRef="#ctx0" brushRef="#br0" timeOffset="117">24903 17813 7841,'-2'-13'0,"-1"1"0,-2-1 190,-2 0 0,5 6 88,2 3 0,7 9 1,9 8-1,2 8 327,2 8 0,-3-1-501,4 6 0,-5 0 0,1 4 1,-3 1-105,-1-1 0,-2 0-146,-2 0 179,-4-5 0,-5-3 0,0-9 1,0-4-1,-1-4 62,-3-5 0,-2-9 0,-4-12 0,3-7 19,1-4 1,2-7-223,4-3 65,0-8 0,6 0 0,2-4 0,4-3 0,2 1-430,3 2 193,3 2 0,11 7 0,4 4 1,5 8-1,2 8-208,0 7 1,3 4-1,0 6 1,2 2-856,0 2 1343,-6 3 0,-4 6 0,4 4 0,-1 0 0,1 0 0</inkml:trace>
  <inkml:trace contextRef="#ctx0" brushRef="#br0" timeOffset="118">25795 17737 7841,'-12'-6'-118,"-5"3"59,0-5 1,-5 5 415,5-1 1,-7 2 0,2 2 0,-5 2 535,-2 2 1,5 4-480,-6 9 1,2 3-160,-2 6 1,3 1 0,-1 1-1,5 3 36,6 2 0,5-4-161,3 5 1,4-5-157,5 1-147,0-9 1,11-3-1,6-5 1,6-2-1,3-2-808,4-5 1,-1-4 541,5-4 0,0-3 61,4-6 0,-1-5 0,-3-4 0,-3-2-235,0-1 1,-7-2 572,6-3 0,-10-3 1,4-5-1,-4-2 442,-5-2 0,-1 2-264,-1-2 0,-6 9 20,-3 8 131,-2 5 0,-8 9 0,-2 2 0,-4 6 0,0 6 677,-1 6 1,-1 8-564,-3 4 0,2 4-177,-2 5 0,5-2 0,3 5 0,4 0-125,-1-1 0,4-2-309,-2 4 0,4-2 0,4 1 0,5-6-85,2-4 1,8-8-197,2 2 0,3-4 0,2-4 211,5-4 1,1-12 0,7-4 0,-3-6 0,0-4-294,-2-6 0,-6 0 427,2-7 0,-2 0 184,2-5 0,-7 0 0,1-2 0,-4 0-4,-5 4 1,-1 0 400,-1 7 1,-6 6 0,-4 8 405,-6 7 1,-1 3-344,-9 6 0,3 7 189,-7 6-532,3 5 0,-3 8 0,0 1 0,0 2 0,1 4 108,4-1 1,-2 4-194,9-6 0,-3 1-219,4-1 0,-1-5 0,7 2 0,2-6-562,4-2 0,5-2 177,4-5 0,4 0 1,8-4-1,2-3-335,2-4 0,2-11 284,7-3 583,4-8 0,-8-6 0,3-6 0,2-4 0,1-1 0</inkml:trace>
  <inkml:trace contextRef="#ctx0" brushRef="#br0" timeOffset="119">26764 17711 7841,'-17'9'0,"0"-1"0,-4 2 66,4 7 0,0-1 0,4 3 1,1 1 256,-1 0 0,2-3-82,2 4 0,2-5 1,4 1 367,-1-3-459,0-7 1,5-1-194,3-6 1,3-2 0,6-3 0,0-7 82,0-3 1,-1-8 66,1 2 0,4-5-101,0-3 1,4 2-1,-2-4 1,-1 1 91,1 0 1,3 0 56,0 5 0,-4 5 406,-1 3-387,3 3 1,-6 7 0,3 3 0,-3 4 0,-1 4 254,0 4 0,-6 14-282,-3 3 1,2 8-1,-2-4 1,0 1 96,2 1 1,-5-5-462,3-1 0,2-1-471,-2-7 1,2 0 0,-2-4-528,5 0 1,4-6 331,4-3 0,-3-8 239,3-5 238,-3-2 0,-1-7 406,-1-4 0,1-41 0,-6 25 0,-1 1 0</inkml:trace>
  <inkml:trace contextRef="#ctx0" brushRef="#br0" timeOffset="120">26548 17201 7841,'-57'0'393,"10"0"394,0 0-708,6 0 0,10 6 1,7 2-1,10 4 1,8 0-11,5 1 41,6 0 1,4-5-1,9 1 1,6-1-1,6-1 55,3-2-234,1-4 1,4-2 0,0-4 0,-1-3 0,-3-3 91,-4-2 0,-6-4 0,-6 0 0,-6 0-63,-5-2 1,-4 5 241,-8-3 0,-9 3-131,-11 1 0,-12 6 1,-10 3-1,-2 4 11,-2 4 0,1 9-690,3 8 1,5 9 46,8 4 561,14 3 0,33 10 0,14 6 0,4 6 0,1-1 0</inkml:trace>
  <inkml:trace contextRef="#ctx0" brushRef="#br0" timeOffset="121">28588 17775 7841,'-9'-2'-148,"1"-2"1,-1-4 262,2-4 0,3 0 1,8-3-1,5 0 2324,2-2-2305,7-6 0,7-1 1,6-6-1,0 1 0,0-1-120,-3 0-5,-1-5 1,-3 6 0,-4-3 0,-7 2 0,-7 6 0,-8 6 0,-5 3 18,-6 3 1,-9 5 0,-4 4-1,-6 7 63,-5 9 1,-3 9 0,-1 10 0,0 2 26,4 5 1,4 1 0,8 5 0,1 1-161,3-1 1,8-4-472,9 1 313,8-8 0,6 2 0,10-6 0,7-3 0,4-5 0,6-6 0,4-5-1131,5-2 1,10-7 216,3 3-529,-2-15 1643,5 1 0,-7-15 0,6 3 0,0-3 0,-1-2 0</inkml:trace>
  <inkml:trace contextRef="#ctx0" brushRef="#br0" timeOffset="122">29200 17596 7841,'-14'0'531,"-3"0"0,2 0-129,-2 0 1,-1 6-267,1 3 0,-1 3 7,1 5 0,2-3 0,-2 3 0,2-2 164,-2-3 0,7 1-108,-3 0 0,9-5 130,0 1-363,2-6 1,4 1 0,2-10-1,4-6 1,5-8-179,4-4 1,3-3 234,6-3 0,-1-3 45,1-5 0,-1 0 0,1 1 1,-1 3 134,1 4 1,-1 5 150,1 4 1,-7 4-163,-2 8 1,-1 5 0,0 9 0,1 8-74,-2 7 1,-5 8-86,-1 2 1,-1 6-363,5-2 1,-2 2 0,-1 3 0,-3-3-293,-1-2 1,2-2 36,-3-7 1,4-5-1181,0-3 1763,2-3 0,13-29 0,3-8 0</inkml:trace>
  <inkml:trace contextRef="#ctx0" brushRef="#br0" timeOffset="123">29672 17507 7069,'0'-13'-676,"1"2"1242,3 3 1,5-4-391,8 4 24,-3-4 0,6 2 1,-5-1-1,2-3 1,0-2 156,2-2 0,-9 2 1,2-3-1,-2 0 135,-3 4 1,-1 0-28,-6 3-289,-6 5 1,-2 1 0,-9 6-1,-4 1 1,-3 5 0,-2 7-1,1 7 331,-1 4 0,1 3-552,-1 2 1,6 0 0,3 3 0,5 1-274,3-1 0,3-2 130,6 4 1,2-7 0,3 0 0,8-6-340,7-2 1,11-7-50,7-3 1,1-6 216,3 1 1,4-10 0,-1-5 0,2-6-64,-1-3 1,-5-5 201,2-5 1,-3-6 296,-2 2 1,-1-4 0,-3-3 0,-5 0 80,-2 4 0,-11 0 152,-3 8 0,-9 5 178,0 7 1,-8 8 0,-6 5 0,-4 4 245,-3 4 1,-6 5-467,2 8 0,3 1 80,1 3-372,2 3 0,4-4 0,1 6 0,3-1 0,1-1-260,4-3 1,4 2 49,3-6 1,9 2-404,-1-2 384,8-9 0,0 8 0,9-12 1,4-1-1,3-3-394,1-5 0,4-2 327,1-5 0,-1-7 287,-3-2 1,-1-7 0,-1-4 0,-3 0-65,-5-4 0,-3 0 31,-5-3 1,-4 3 222,-8 2 17,-4 2 0,-6 13 0,-5 3 0,-6 6 1,-8 6 589,-4 2 0,-3 8-461,-3 3 0,3 3-284,-3 5 0,3-1 0,3 4 0,3 0 67,4-1 0,3-3 36,1 1 1,5 1 37,-1-1-333,6 0 1,-1-4 0,8-2 0,5-1 0,4-3-553,4-1 1,2-2 406,7-4 0,-1 0 225,1 0 1,-1-5 0,1-2-1,-2-2 363,-3 1 0,2 5 27,-6-1 0,-4 2 141,-5 2 0,-5 2 0,1 2 1,-2 6 341,-2 5 0,0 12-377,0 11 1,-5 6-175,1 7 1,-1 7 0,2 6 0,-2 7-62,4-34 0,0 1 0,0 2 0,0 1-242,1-1 1,0 1 0,0 1 0,0 1 17,0-3 1,0 0 16,0 1 1,0-1 0,0-2-1,0-1 1,0 34 0,0-9 0,-1-9-349,-4-9 1,0-10 125,-4-4 1,-2-11-89,2-6 241,-2 0 1,-2-12 0,1 2 0,-3-7 0,0-7-36,-2-5 1,-4-11 368,4 2 1,-2-15-351,2-3 0,9-5 0,-1-6 0,6-4-600,3-5 1,2-10 399,-1 37 0,2 0 0,2-1 1,3-1 109,1 0 1,3-1 0,3-2 0,1 0 0,3-1 0,0 1 0,4-2 0,0 1-83,1-1 1,1 1 0,3 4 0,0 2 141,-1-1 0,1 2 0,-1 6 0,1 2 154,23-19 0,-5 15 0,-7 8 0,-6 7 0,-8 9 0,-8-1-143,2 6 1,-8-1 614,-2 12 1,-8 1 254,-5 11 1,-6 2-205,1 7 1,-2-2 0,0 4 0,1 1 366,1 0 1,6-5-718,-1 2 1,3-3-149,1-2 0,1 1 0,3-2 0,6-3-66,6-4 1,4-9-119,5-3 0,2-5 48,3-5-128,-3-7 1,8-8 0,-5-7 0,-2-3 0,-1-5-132,-1-6 0,-2 0 347,-3-6 1,-3 4-1,-6-2 1,-2 0 430,-2-1 0,-5 11-205,1 1 1,-2 11 342,-2 6 0,-6 9-136,-2 4 0,2 9-110,2 8 1,2 5-33,2 8 1,2 5 0,2 4 0,4 5 56,4 3 0,2 6-588,3 2 0,-2 2-20,7 6 0,-7 1 1,4 5-1,-2 3 81,-9-32 1,1 0-1,-1 1 1,-1 0 35,-2-1 1,-1 0-1,1 1 1,0 0 108,-1 31 15,0-6 0,-5-4 0,-3-10 0,-6-8 0,-6-7 42,-5-9 1,0-5 317,-5-6 1,3-1-43,-6-4-136,2-2 1,1-12 0,-1-4 0,0-5-1,0-8 308,3-5 0,7-5-368,0-5 1,5-2 0,3-1 0,6-2-677,6 2 0,10-3 269,8 2 1,9-6-261,4 1 0,4 3 0,5 2 1,5 3-426,6 5 1,-1 2-640,7 2 1651,-1 3 0,4-4 0,-1 5 0,-1 1 0,0-1 0,-1 1 0</inkml:trace>
  <inkml:trace contextRef="#ctx0" brushRef="#br0" timeOffset="124">32426 17647 7841,'0'-7'4333,"0"2"-2985,0 5-1136,0 0 31,0 5-2186,0-3 1943,0 3 0,0 7 0,0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B38D9-253F-1F43-8965-B8FD89FD29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ACD97-3B3E-CB28-FFE1-B6EEA0AD0C2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75485D8-BF12-DBBE-B6A0-9AAF0F5DC0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4A9EDB-BB33-7697-E6D4-8B7942BC6B13}"/>
              </a:ext>
            </a:extLst>
          </p:cNvPr>
          <p:cNvSpPr>
            <a:spLocks noGrp="1"/>
          </p:cNvSpPr>
          <p:nvPr>
            <p:ph type="sldNum" sz="quarter" idx="5"/>
          </p:nvPr>
        </p:nvSpPr>
        <p:spPr/>
        <p:txBody>
          <a:bodyPr/>
          <a:lstStyle/>
          <a:p>
            <a:fld id="{988F3A2B-14A6-8F47-B753-A658CA12576A}" type="slidenum">
              <a:rPr lang="en-US" smtClean="0"/>
              <a:t>13</a:t>
            </a:fld>
            <a:endParaRPr lang="en-US"/>
          </a:p>
        </p:txBody>
      </p:sp>
    </p:spTree>
    <p:extLst>
      <p:ext uri="{BB962C8B-B14F-4D97-AF65-F5344CB8AC3E}">
        <p14:creationId xmlns:p14="http://schemas.microsoft.com/office/powerpoint/2010/main" val="3660106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18</a:t>
            </a:fld>
            <a:endParaRPr lang="en-US"/>
          </a:p>
        </p:txBody>
      </p:sp>
    </p:spTree>
    <p:extLst>
      <p:ext uri="{BB962C8B-B14F-4D97-AF65-F5344CB8AC3E}">
        <p14:creationId xmlns:p14="http://schemas.microsoft.com/office/powerpoint/2010/main" val="26926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6C36-D7C0-FF59-68CD-C5AB4C7BF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E8AC8-AEB6-8BE8-29D5-AE81A42A8E9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30DE8D1-0480-4C01-090D-A2C92A3D04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F36A70-4D89-0040-80B0-2F665309A6B1}"/>
              </a:ext>
            </a:extLst>
          </p:cNvPr>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09610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7FC24-CEFA-E82E-39D3-A44F76FEFA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D2588-750F-3F55-679C-6EE8B5D7111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7352B7-BAE5-809E-01A5-D9AE625BCC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1DF61C-D794-28A0-6AD6-4F539F3F438E}"/>
              </a:ext>
            </a:extLst>
          </p:cNvPr>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74092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5CAB1-EF27-9B4B-04FB-BDE7BD7A7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BC7C5-1F59-2134-D649-E9A492F3006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828A89-FE1A-4761-6F69-6DCF68C174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D1F6E3-556D-8950-FA73-BC08932FD7CE}"/>
              </a:ext>
            </a:extLst>
          </p:cNvPr>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1711366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8F8DC-9305-8430-2C26-FE39D9CD8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0A585-8940-A33C-1FD9-4A9FCF8F294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CCB3C36-1056-7CC6-6994-CC7EF0E5F2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E83639-E34C-04EF-603D-0CE76A32C678}"/>
              </a:ext>
            </a:extLst>
          </p:cNvPr>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846874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DCAB1-FB55-40AA-326F-1E9B43877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76BFF-6480-1E8C-E94D-24BA37A542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E1E3E17-8B43-2A2B-1DFB-3A85D6000D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671F3B-FFF2-2C44-A6DB-37A4789AB927}"/>
              </a:ext>
            </a:extLst>
          </p:cNvPr>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4034896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ED2C5-3C9C-4027-CB29-848334671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6B783-2B04-0173-27CB-713CFB89AF7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7A8C0B6-3C28-1D39-4062-4C8E2326CB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93E6B8-6A0B-E3A3-C299-DBB9F22A7376}"/>
              </a:ext>
            </a:extLst>
          </p:cNvPr>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954044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9A7E1-E68A-8421-3882-DF0B86415A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3980A6-6DBB-3238-90CF-140A5DA490D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B2F8908-00A2-A899-68DD-15282E2D0B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66FED3-FE6C-E6FA-A786-5414DD4AC623}"/>
              </a:ext>
            </a:extLst>
          </p:cNvPr>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4170943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3DE44-252B-FAAC-B7C5-931F36204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C9EE2-656D-12E6-CDDD-83F2F7D0D1D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A029232-B701-4B5C-D409-AF471451C8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7154E1-63AD-439E-D415-834FCD09F31F}"/>
              </a:ext>
            </a:extLst>
          </p:cNvPr>
          <p:cNvSpPr>
            <a:spLocks noGrp="1"/>
          </p:cNvSpPr>
          <p:nvPr>
            <p:ph type="sldNum" sz="quarter" idx="5"/>
          </p:nvPr>
        </p:nvSpPr>
        <p:spPr/>
        <p:txBody>
          <a:bodyPr/>
          <a:lstStyle/>
          <a:p>
            <a:fld id="{988F3A2B-14A6-8F47-B753-A658CA12576A}" type="slidenum">
              <a:rPr lang="en-US" smtClean="0"/>
              <a:t>10</a:t>
            </a:fld>
            <a:endParaRPr lang="en-US"/>
          </a:p>
        </p:txBody>
      </p:sp>
    </p:spTree>
    <p:extLst>
      <p:ext uri="{BB962C8B-B14F-4D97-AF65-F5344CB8AC3E}">
        <p14:creationId xmlns:p14="http://schemas.microsoft.com/office/powerpoint/2010/main" val="7382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10/19/25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10/19/25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10/19/25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10/19/25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customXml" Target="../ink/ink9.xml"/><Relationship Id="rId4" Type="http://schemas.openxmlformats.org/officeDocument/2006/relationships/image" Target="../media/image13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customXml" Target="../ink/ink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customXml" Target="../ink/ink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customXml" Target="../ink/ink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customXml" Target="../ink/ink8.xml"/><Relationship Id="rId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10/19/25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7" y="4792572"/>
            <a:ext cx="8482971"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err="1">
                <a:latin typeface="Arial Narrow" panose="020B0604020202020204" pitchFamily="34" charset="0"/>
                <a:cs typeface="Arial Narrow" panose="020B0604020202020204" pitchFamily="34" charset="0"/>
              </a:rPr>
              <a:t>Lecture</a:t>
            </a:r>
            <a:r>
              <a:rPr lang="nn-NO" sz="2800" dirty="0">
                <a:latin typeface="Arial Narrow" panose="020B0604020202020204" pitchFamily="34" charset="0"/>
                <a:cs typeface="Arial Narrow" panose="020B0604020202020204" pitchFamily="34" charset="0"/>
              </a:rPr>
              <a:t> 21: Energy Methods- </a:t>
            </a:r>
            <a:r>
              <a:rPr lang="nn-NO" sz="2800" dirty="0" err="1">
                <a:latin typeface="Arial Narrow" panose="020B0604020202020204" pitchFamily="34" charset="0"/>
                <a:cs typeface="Arial Narrow" panose="020B0604020202020204" pitchFamily="34" charset="0"/>
              </a:rPr>
              <a:t>Determinate</a:t>
            </a:r>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Structures</a:t>
            </a:r>
            <a:endParaRPr lang="nn-NO" sz="2800" dirty="0">
              <a:latin typeface="Arial Narrow" panose="020B0604020202020204" pitchFamily="34" charset="0"/>
              <a:cs typeface="Arial Narrow" panose="020B0604020202020204" pitchFamily="34" charset="0"/>
            </a:endParaRPr>
          </a:p>
          <a:p>
            <a:endParaRPr lang="nn-NO" sz="2800" dirty="0" err="1">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E7338-9BBA-0976-ADA8-E6C5A69B700F}"/>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D7930D31-55D1-2BAF-FF08-0161C88D7A4B}"/>
              </a:ext>
            </a:extLst>
          </p:cNvPr>
          <p:cNvSpPr>
            <a:spLocks noGrp="1"/>
          </p:cNvSpPr>
          <p:nvPr>
            <p:ph type="ctrTitle"/>
          </p:nvPr>
        </p:nvSpPr>
        <p:spPr>
          <a:xfrm>
            <a:off x="362652" y="169700"/>
            <a:ext cx="10220404" cy="553998"/>
          </a:xfrm>
        </p:spPr>
        <p:txBody>
          <a:bodyPr/>
          <a:lstStyle/>
          <a:p>
            <a:r>
              <a:rPr lang="en-US" sz="4000" dirty="0">
                <a:latin typeface="Arial Narrow" panose="020B0604020202020204" pitchFamily="34" charset="0"/>
                <a:cs typeface="Arial Narrow" panose="020B0604020202020204" pitchFamily="34" charset="0"/>
              </a:rPr>
              <a:t>Energy Methods: Castigliano’s Second Theorem</a:t>
            </a:r>
          </a:p>
        </p:txBody>
      </p:sp>
      <p:sp>
        <p:nvSpPr>
          <p:cNvPr id="6" name="Slide Number">
            <a:extLst>
              <a:ext uri="{FF2B5EF4-FFF2-40B4-BE49-F238E27FC236}">
                <a16:creationId xmlns:a16="http://schemas.microsoft.com/office/drawing/2014/main" id="{A98EC9CE-68A6-0D85-1986-14C6AA447881}"/>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3" name="Picture 2">
            <a:extLst>
              <a:ext uri="{FF2B5EF4-FFF2-40B4-BE49-F238E27FC236}">
                <a16:creationId xmlns:a16="http://schemas.microsoft.com/office/drawing/2014/main" id="{23051756-496B-63AE-CD7A-9415EE0A5431}"/>
              </a:ext>
            </a:extLst>
          </p:cNvPr>
          <p:cNvPicPr>
            <a:picLocks noChangeAspect="1"/>
          </p:cNvPicPr>
          <p:nvPr/>
        </p:nvPicPr>
        <p:blipFill>
          <a:blip r:embed="rId3"/>
          <a:stretch>
            <a:fillRect/>
          </a:stretch>
        </p:blipFill>
        <p:spPr>
          <a:xfrm>
            <a:off x="774044" y="1153947"/>
            <a:ext cx="8290788" cy="449010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D9E2DD9-4924-6708-8E5D-0F105F912460}"/>
                  </a:ext>
                </a:extLst>
              </p:cNvPr>
              <p:cNvSpPr txBox="1"/>
              <p:nvPr/>
            </p:nvSpPr>
            <p:spPr>
              <a:xfrm>
                <a:off x="5637475" y="1071384"/>
                <a:ext cx="2588722" cy="5729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𝑁</m:t>
                              </m:r>
                            </m:sub>
                          </m:sSub>
                          <m:r>
                            <a:rPr lang="en-US" b="0" i="1" smtClean="0">
                              <a:latin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𝑖</m:t>
                              </m:r>
                            </m:sub>
                          </m:sSub>
                        </m:den>
                      </m:f>
                    </m:oMath>
                  </m:oMathPara>
                </a14:m>
                <a:endParaRPr lang="en-US" dirty="0"/>
              </a:p>
            </p:txBody>
          </p:sp>
        </mc:Choice>
        <mc:Fallback xmlns="">
          <p:sp>
            <p:nvSpPr>
              <p:cNvPr id="5" name="TextBox 4">
                <a:extLst>
                  <a:ext uri="{FF2B5EF4-FFF2-40B4-BE49-F238E27FC236}">
                    <a16:creationId xmlns:a16="http://schemas.microsoft.com/office/drawing/2014/main" id="{ED9E2DD9-4924-6708-8E5D-0F105F912460}"/>
                  </a:ext>
                </a:extLst>
              </p:cNvPr>
              <p:cNvSpPr txBox="1">
                <a:spLocks noRot="1" noChangeAspect="1" noMove="1" noResize="1" noEditPoints="1" noAdjustHandles="1" noChangeArrowheads="1" noChangeShapeType="1" noTextEdit="1"/>
              </p:cNvSpPr>
              <p:nvPr/>
            </p:nvSpPr>
            <p:spPr>
              <a:xfrm>
                <a:off x="5637475" y="1071384"/>
                <a:ext cx="2588722" cy="572914"/>
              </a:xfrm>
              <a:prstGeom prst="rect">
                <a:avLst/>
              </a:prstGeom>
              <a:blipFill>
                <a:blip r:embed="rId4"/>
                <a:stretch>
                  <a:fillRect l="-1961" t="-4348" r="-2941" b="-8696"/>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01B52C5F-AF44-928A-755C-82DDB0ACD7C9}"/>
                  </a:ext>
                </a:extLst>
              </p14:cNvPr>
              <p14:cNvContentPartPr/>
              <p14:nvPr/>
            </p14:nvContentPartPr>
            <p14:xfrm>
              <a:off x="757440" y="344160"/>
              <a:ext cx="10916280" cy="6366240"/>
            </p14:xfrm>
          </p:contentPart>
        </mc:Choice>
        <mc:Fallback xmlns="">
          <p:pic>
            <p:nvPicPr>
              <p:cNvPr id="4" name="Ink 3">
                <a:extLst>
                  <a:ext uri="{FF2B5EF4-FFF2-40B4-BE49-F238E27FC236}">
                    <a16:creationId xmlns:a16="http://schemas.microsoft.com/office/drawing/2014/main" id="{01B52C5F-AF44-928A-755C-82DDB0ACD7C9}"/>
                  </a:ext>
                </a:extLst>
              </p:cNvPr>
              <p:cNvPicPr/>
              <p:nvPr/>
            </p:nvPicPr>
            <p:blipFill>
              <a:blip r:embed="rId6"/>
              <a:stretch>
                <a:fillRect/>
              </a:stretch>
            </p:blipFill>
            <p:spPr>
              <a:xfrm>
                <a:off x="741240" y="327960"/>
                <a:ext cx="10948680" cy="6398640"/>
              </a:xfrm>
              <a:prstGeom prst="rect">
                <a:avLst/>
              </a:prstGeom>
            </p:spPr>
          </p:pic>
        </mc:Fallback>
      </mc:AlternateContent>
    </p:spTree>
    <p:extLst>
      <p:ext uri="{BB962C8B-B14F-4D97-AF65-F5344CB8AC3E}">
        <p14:creationId xmlns:p14="http://schemas.microsoft.com/office/powerpoint/2010/main" val="50460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752D9-70E8-A602-F13B-3B43FCD15E3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1186A9-62A0-11F3-5DB2-5B8B104D25B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8EEF289-D98D-8EF9-F542-44665BC25B75}"/>
                  </a:ext>
                </a:extLst>
              </p14:cNvPr>
              <p14:cNvContentPartPr/>
              <p14:nvPr/>
            </p14:nvContentPartPr>
            <p14:xfrm>
              <a:off x="855000" y="253800"/>
              <a:ext cx="10696320" cy="5964480"/>
            </p14:xfrm>
          </p:contentPart>
        </mc:Choice>
        <mc:Fallback xmlns="">
          <p:pic>
            <p:nvPicPr>
              <p:cNvPr id="2" name="Ink 1">
                <a:extLst>
                  <a:ext uri="{FF2B5EF4-FFF2-40B4-BE49-F238E27FC236}">
                    <a16:creationId xmlns:a16="http://schemas.microsoft.com/office/drawing/2014/main" id="{08EEF289-D98D-8EF9-F542-44665BC25B75}"/>
                  </a:ext>
                </a:extLst>
              </p:cNvPr>
              <p:cNvPicPr/>
              <p:nvPr/>
            </p:nvPicPr>
            <p:blipFill>
              <a:blip r:embed="rId3"/>
              <a:stretch>
                <a:fillRect/>
              </a:stretch>
            </p:blipFill>
            <p:spPr>
              <a:xfrm>
                <a:off x="838800" y="237600"/>
                <a:ext cx="10728720" cy="5996880"/>
              </a:xfrm>
              <a:prstGeom prst="rect">
                <a:avLst/>
              </a:prstGeom>
            </p:spPr>
          </p:pic>
        </mc:Fallback>
      </mc:AlternateContent>
    </p:spTree>
    <p:extLst>
      <p:ext uri="{BB962C8B-B14F-4D97-AF65-F5344CB8AC3E}">
        <p14:creationId xmlns:p14="http://schemas.microsoft.com/office/powerpoint/2010/main" val="415962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3E361-3287-BC5F-493D-0E3C8328065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8E5546-34BD-8566-529C-72A52D08A520}"/>
              </a:ext>
            </a:extLst>
          </p:cNvPr>
          <p:cNvSpPr>
            <a:spLocks noGrp="1"/>
          </p:cNvSpPr>
          <p:nvPr>
            <p:ph type="sldNum" sz="quarter" idx="12"/>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31597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99EA4-E637-8175-7D27-8E15CBB7C9ED}"/>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78FCB22E-F47F-47BF-8E3A-475ECE9F4CB8}"/>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16.1 from Lecture Book</a:t>
            </a:r>
          </a:p>
        </p:txBody>
      </p:sp>
      <p:sp>
        <p:nvSpPr>
          <p:cNvPr id="6" name="Slide Number">
            <a:extLst>
              <a:ext uri="{FF2B5EF4-FFF2-40B4-BE49-F238E27FC236}">
                <a16:creationId xmlns:a16="http://schemas.microsoft.com/office/drawing/2014/main" id="{BF2E83DA-172F-5834-94F7-AE5340B598BB}"/>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4" name="Picture 3">
            <a:extLst>
              <a:ext uri="{FF2B5EF4-FFF2-40B4-BE49-F238E27FC236}">
                <a16:creationId xmlns:a16="http://schemas.microsoft.com/office/drawing/2014/main" id="{7DA844EE-7FA7-5423-8B67-F17931F99A9B}"/>
              </a:ext>
            </a:extLst>
          </p:cNvPr>
          <p:cNvPicPr>
            <a:picLocks noChangeAspect="1"/>
          </p:cNvPicPr>
          <p:nvPr/>
        </p:nvPicPr>
        <p:blipFill>
          <a:blip r:embed="rId3"/>
          <a:stretch>
            <a:fillRect/>
          </a:stretch>
        </p:blipFill>
        <p:spPr>
          <a:xfrm>
            <a:off x="2514866" y="954519"/>
            <a:ext cx="8429171" cy="587123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415C4722-FBA2-4509-3353-3B3813434004}"/>
                  </a:ext>
                </a:extLst>
              </p14:cNvPr>
              <p14:cNvContentPartPr/>
              <p14:nvPr/>
            </p14:nvContentPartPr>
            <p14:xfrm>
              <a:off x="133200" y="1262520"/>
              <a:ext cx="12013200" cy="4264560"/>
            </p14:xfrm>
          </p:contentPart>
        </mc:Choice>
        <mc:Fallback xmlns="">
          <p:pic>
            <p:nvPicPr>
              <p:cNvPr id="3" name="Ink 2">
                <a:extLst>
                  <a:ext uri="{FF2B5EF4-FFF2-40B4-BE49-F238E27FC236}">
                    <a16:creationId xmlns:a16="http://schemas.microsoft.com/office/drawing/2014/main" id="{415C4722-FBA2-4509-3353-3B3813434004}"/>
                  </a:ext>
                </a:extLst>
              </p:cNvPr>
              <p:cNvPicPr/>
              <p:nvPr/>
            </p:nvPicPr>
            <p:blipFill>
              <a:blip r:embed="rId5"/>
              <a:stretch>
                <a:fillRect/>
              </a:stretch>
            </p:blipFill>
            <p:spPr>
              <a:xfrm>
                <a:off x="117000" y="1246320"/>
                <a:ext cx="12045600" cy="4290120"/>
              </a:xfrm>
              <a:prstGeom prst="rect">
                <a:avLst/>
              </a:prstGeom>
            </p:spPr>
          </p:pic>
        </mc:Fallback>
      </mc:AlternateContent>
    </p:spTree>
    <p:extLst>
      <p:ext uri="{BB962C8B-B14F-4D97-AF65-F5344CB8AC3E}">
        <p14:creationId xmlns:p14="http://schemas.microsoft.com/office/powerpoint/2010/main" val="48271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F68CD-AAF1-0B19-5E04-483B7DF99B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3E9CB2-86D7-7D76-7198-1F1DCA5F47B4}"/>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EAEB4E0-5B39-9184-2BA8-E1B7E861BCB8}"/>
                  </a:ext>
                </a:extLst>
              </p14:cNvPr>
              <p14:cNvContentPartPr/>
              <p14:nvPr/>
            </p14:nvContentPartPr>
            <p14:xfrm>
              <a:off x="247680" y="103680"/>
              <a:ext cx="11389320" cy="6529320"/>
            </p14:xfrm>
          </p:contentPart>
        </mc:Choice>
        <mc:Fallback xmlns="">
          <p:pic>
            <p:nvPicPr>
              <p:cNvPr id="2" name="Ink 1">
                <a:extLst>
                  <a:ext uri="{FF2B5EF4-FFF2-40B4-BE49-F238E27FC236}">
                    <a16:creationId xmlns:a16="http://schemas.microsoft.com/office/drawing/2014/main" id="{EEAEB4E0-5B39-9184-2BA8-E1B7E861BCB8}"/>
                  </a:ext>
                </a:extLst>
              </p:cNvPr>
              <p:cNvPicPr/>
              <p:nvPr/>
            </p:nvPicPr>
            <p:blipFill>
              <a:blip r:embed="rId3"/>
              <a:stretch>
                <a:fillRect/>
              </a:stretch>
            </p:blipFill>
            <p:spPr>
              <a:xfrm>
                <a:off x="231480" y="87480"/>
                <a:ext cx="11421720" cy="6561720"/>
              </a:xfrm>
              <a:prstGeom prst="rect">
                <a:avLst/>
              </a:prstGeom>
            </p:spPr>
          </p:pic>
        </mc:Fallback>
      </mc:AlternateContent>
    </p:spTree>
    <p:extLst>
      <p:ext uri="{BB962C8B-B14F-4D97-AF65-F5344CB8AC3E}">
        <p14:creationId xmlns:p14="http://schemas.microsoft.com/office/powerpoint/2010/main" val="60145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05859-EE92-F3B8-8881-8DAF25C727B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C14411-60B6-FE93-7CD9-A77499823E8A}"/>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CD36B84-B538-BD9D-88F7-49CD1ED4EF9B}"/>
                  </a:ext>
                </a:extLst>
              </p14:cNvPr>
              <p14:cNvContentPartPr/>
              <p14:nvPr/>
            </p14:nvContentPartPr>
            <p14:xfrm>
              <a:off x="423000" y="169920"/>
              <a:ext cx="10851120" cy="6440040"/>
            </p14:xfrm>
          </p:contentPart>
        </mc:Choice>
        <mc:Fallback xmlns="">
          <p:pic>
            <p:nvPicPr>
              <p:cNvPr id="2" name="Ink 1">
                <a:extLst>
                  <a:ext uri="{FF2B5EF4-FFF2-40B4-BE49-F238E27FC236}">
                    <a16:creationId xmlns:a16="http://schemas.microsoft.com/office/drawing/2014/main" id="{2CD36B84-B538-BD9D-88F7-49CD1ED4EF9B}"/>
                  </a:ext>
                </a:extLst>
              </p:cNvPr>
              <p:cNvPicPr/>
              <p:nvPr/>
            </p:nvPicPr>
            <p:blipFill>
              <a:blip r:embed="rId3"/>
              <a:stretch>
                <a:fillRect/>
              </a:stretch>
            </p:blipFill>
            <p:spPr>
              <a:xfrm>
                <a:off x="406800" y="153720"/>
                <a:ext cx="10883520" cy="6472440"/>
              </a:xfrm>
              <a:prstGeom prst="rect">
                <a:avLst/>
              </a:prstGeom>
            </p:spPr>
          </p:pic>
        </mc:Fallback>
      </mc:AlternateContent>
    </p:spTree>
    <p:extLst>
      <p:ext uri="{BB962C8B-B14F-4D97-AF65-F5344CB8AC3E}">
        <p14:creationId xmlns:p14="http://schemas.microsoft.com/office/powerpoint/2010/main" val="2327437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FCAD2FF-997C-E57B-5BB4-A3073D166DD6}"/>
                  </a:ext>
                </a:extLst>
              </p14:cNvPr>
              <p14:cNvContentPartPr/>
              <p14:nvPr/>
            </p14:nvContentPartPr>
            <p14:xfrm>
              <a:off x="2194200" y="179640"/>
              <a:ext cx="7615800" cy="2551320"/>
            </p14:xfrm>
          </p:contentPart>
        </mc:Choice>
        <mc:Fallback xmlns="">
          <p:pic>
            <p:nvPicPr>
              <p:cNvPr id="2" name="Ink 1">
                <a:extLst>
                  <a:ext uri="{FF2B5EF4-FFF2-40B4-BE49-F238E27FC236}">
                    <a16:creationId xmlns:a16="http://schemas.microsoft.com/office/drawing/2014/main" id="{1FCAD2FF-997C-E57B-5BB4-A3073D166DD6}"/>
                  </a:ext>
                </a:extLst>
              </p:cNvPr>
              <p:cNvPicPr/>
              <p:nvPr/>
            </p:nvPicPr>
            <p:blipFill>
              <a:blip r:embed="rId3"/>
              <a:stretch>
                <a:fillRect/>
              </a:stretch>
            </p:blipFill>
            <p:spPr>
              <a:xfrm>
                <a:off x="2178000" y="163440"/>
                <a:ext cx="7648200" cy="258372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BFE6E-93D4-0A24-1819-477819E40A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B7ACC6-9B92-900A-FE20-87261173BB3F}"/>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2" name="Picture 1">
            <a:extLst>
              <a:ext uri="{FF2B5EF4-FFF2-40B4-BE49-F238E27FC236}">
                <a16:creationId xmlns:a16="http://schemas.microsoft.com/office/drawing/2014/main" id="{8F2BAE4B-CD40-C9FD-B19F-C49201C35E22}"/>
              </a:ext>
            </a:extLst>
          </p:cNvPr>
          <p:cNvPicPr>
            <a:picLocks noChangeAspect="1"/>
          </p:cNvPicPr>
          <p:nvPr/>
        </p:nvPicPr>
        <p:blipFill>
          <a:blip r:embed="rId2"/>
          <a:stretch>
            <a:fillRect/>
          </a:stretch>
        </p:blipFill>
        <p:spPr>
          <a:xfrm>
            <a:off x="2424860" y="21416"/>
            <a:ext cx="8898146" cy="6809806"/>
          </a:xfrm>
          <a:prstGeom prst="rect">
            <a:avLst/>
          </a:prstGeom>
        </p:spPr>
      </p:pic>
    </p:spTree>
    <p:extLst>
      <p:ext uri="{BB962C8B-B14F-4D97-AF65-F5344CB8AC3E}">
        <p14:creationId xmlns:p14="http://schemas.microsoft.com/office/powerpoint/2010/main" val="2512147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10/19/25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BD421-22F6-6FC4-F13E-D3042EF0D079}"/>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3C7088FF-B5CC-F344-2830-ACB95E21C821}"/>
              </a:ext>
            </a:extLst>
          </p:cNvPr>
          <p:cNvSpPr>
            <a:spLocks noGrp="1"/>
          </p:cNvSpPr>
          <p:nvPr>
            <p:ph type="ctrTitle"/>
          </p:nvPr>
        </p:nvSpPr>
        <p:spPr>
          <a:xfrm>
            <a:off x="340887" y="266054"/>
            <a:ext cx="9234309" cy="553998"/>
          </a:xfrm>
        </p:spPr>
        <p:txBody>
          <a:bodyPr/>
          <a:lstStyle/>
          <a:p>
            <a:r>
              <a:rPr lang="en-US" sz="4000" dirty="0">
                <a:latin typeface="Arial Narrow" panose="020B0604020202020204" pitchFamily="34" charset="0"/>
                <a:cs typeface="Arial Narrow" panose="020B0604020202020204" pitchFamily="34" charset="0"/>
              </a:rPr>
              <a:t>Announcements</a:t>
            </a:r>
          </a:p>
        </p:txBody>
      </p:sp>
      <p:sp>
        <p:nvSpPr>
          <p:cNvPr id="7" name="Text Placeholder 6">
            <a:extLst>
              <a:ext uri="{FF2B5EF4-FFF2-40B4-BE49-F238E27FC236}">
                <a16:creationId xmlns:a16="http://schemas.microsoft.com/office/drawing/2014/main" id="{44E0FF95-CA7A-C99D-5E15-8D2A229DDC99}"/>
              </a:ext>
            </a:extLst>
          </p:cNvPr>
          <p:cNvSpPr>
            <a:spLocks noGrp="1"/>
          </p:cNvSpPr>
          <p:nvPr>
            <p:ph type="body" sz="quarter" idx="14"/>
          </p:nvPr>
        </p:nvSpPr>
        <p:spPr>
          <a:xfrm>
            <a:off x="541677" y="1136553"/>
            <a:ext cx="10872912" cy="3411537"/>
          </a:xfrm>
        </p:spPr>
        <p:txBody>
          <a:bodyPr>
            <a:normAutofit lnSpcReduction="10000"/>
          </a:bodyPr>
          <a:lstStyle/>
          <a:p>
            <a:r>
              <a:rPr lang="en-US" sz="2000" dirty="0"/>
              <a:t>Bansal on travel Oct 21-Oct 28 </a:t>
            </a:r>
            <a:r>
              <a:rPr lang="en-US" sz="2000" dirty="0">
                <a:sym typeface="Wingdings" pitchFamily="2" charset="2"/>
              </a:rPr>
              <a:t> will miss in-person Lectures 22, 23, 24</a:t>
            </a:r>
          </a:p>
          <a:p>
            <a:endParaRPr lang="en-US" sz="2000" dirty="0">
              <a:sym typeface="Wingdings" pitchFamily="2" charset="2"/>
            </a:endParaRPr>
          </a:p>
          <a:p>
            <a:r>
              <a:rPr lang="en-US" sz="2000" dirty="0">
                <a:sym typeface="Wingdings" pitchFamily="2" charset="2"/>
              </a:rPr>
              <a:t>Suggested make-up (on Zoom): </a:t>
            </a:r>
          </a:p>
          <a:p>
            <a:pPr lvl="1"/>
            <a:r>
              <a:rPr lang="en-US" sz="1800" dirty="0">
                <a:sym typeface="Wingdings" pitchFamily="2" charset="2"/>
              </a:rPr>
              <a:t>Sunday Oct 19 (Lectures 22, 23)  90 min session</a:t>
            </a:r>
          </a:p>
          <a:p>
            <a:pPr lvl="1"/>
            <a:r>
              <a:rPr lang="en-US" sz="1800" dirty="0">
                <a:sym typeface="Wingdings" pitchFamily="2" charset="2"/>
              </a:rPr>
              <a:t>Sunday Oct 26 (Lecture 24)  60 min session</a:t>
            </a:r>
          </a:p>
          <a:p>
            <a:pPr lvl="1"/>
            <a:r>
              <a:rPr lang="en-US" sz="1800" dirty="0">
                <a:sym typeface="Wingdings" pitchFamily="2" charset="2"/>
              </a:rPr>
              <a:t>Send Zoom information</a:t>
            </a:r>
          </a:p>
          <a:p>
            <a:pPr lvl="1"/>
            <a:r>
              <a:rPr lang="en-US" sz="1800" dirty="0">
                <a:sym typeface="Wingdings" pitchFamily="2" charset="2"/>
              </a:rPr>
              <a:t>Zoom recorded videos will be posted in ME323 website</a:t>
            </a:r>
          </a:p>
          <a:p>
            <a:pPr lvl="1"/>
            <a:r>
              <a:rPr lang="en-US" sz="1800" dirty="0">
                <a:solidFill>
                  <a:srgbClr val="FF0000"/>
                </a:solidFill>
                <a:sym typeface="Wingdings" pitchFamily="2" charset="2"/>
              </a:rPr>
              <a:t>What time frame is preferred on Sunday? </a:t>
            </a:r>
          </a:p>
          <a:p>
            <a:pPr marL="228600" lvl="1" indent="0">
              <a:buNone/>
            </a:pPr>
            <a:endParaRPr lang="en-US" sz="1800" dirty="0">
              <a:sym typeface="Wingdings" pitchFamily="2" charset="2"/>
            </a:endParaRPr>
          </a:p>
          <a:p>
            <a:r>
              <a:rPr lang="en-US" sz="2000" dirty="0">
                <a:sym typeface="Wingdings" pitchFamily="2" charset="2"/>
              </a:rPr>
              <a:t>Resume regular lectures on Wednesday Oct 29</a:t>
            </a:r>
            <a:endParaRPr lang="en-US" sz="2000" dirty="0"/>
          </a:p>
        </p:txBody>
      </p:sp>
      <p:sp>
        <p:nvSpPr>
          <p:cNvPr id="6" name="Slide Number">
            <a:extLst>
              <a:ext uri="{FF2B5EF4-FFF2-40B4-BE49-F238E27FC236}">
                <a16:creationId xmlns:a16="http://schemas.microsoft.com/office/drawing/2014/main" id="{483D8A1C-43F1-8F54-444B-CFACFBCCA47E}"/>
              </a:ext>
            </a:extLst>
          </p:cNvPr>
          <p:cNvSpPr>
            <a:spLocks noGrp="1"/>
          </p:cNvSpPr>
          <p:nvPr>
            <p:ph type="sldNum" sz="quarter" idx="12"/>
          </p:nvPr>
        </p:nvSpPr>
        <p:spPr/>
        <p:txBody>
          <a:bodyPr/>
          <a:lstStyle/>
          <a:p>
            <a:fld id="{8A7A6979-0714-4377-B894-6BE4C2D6E202}" type="slidenum">
              <a:rPr lang="en-US" smtClean="0"/>
              <a:pPr/>
              <a:t>2</a:t>
            </a:fld>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E1B6449-FEE5-61BC-AD62-89EB04FE74A3}"/>
                  </a:ext>
                </a:extLst>
              </p14:cNvPr>
              <p14:cNvContentPartPr/>
              <p14:nvPr/>
            </p14:nvContentPartPr>
            <p14:xfrm>
              <a:off x="3598920" y="1064880"/>
              <a:ext cx="7918560" cy="3585600"/>
            </p14:xfrm>
          </p:contentPart>
        </mc:Choice>
        <mc:Fallback xmlns="">
          <p:pic>
            <p:nvPicPr>
              <p:cNvPr id="3" name="Ink 2">
                <a:extLst>
                  <a:ext uri="{FF2B5EF4-FFF2-40B4-BE49-F238E27FC236}">
                    <a16:creationId xmlns:a16="http://schemas.microsoft.com/office/drawing/2014/main" id="{1E1B6449-FEE5-61BC-AD62-89EB04FE74A3}"/>
                  </a:ext>
                </a:extLst>
              </p:cNvPr>
              <p:cNvPicPr/>
              <p:nvPr/>
            </p:nvPicPr>
            <p:blipFill>
              <a:blip r:embed="rId4"/>
              <a:stretch>
                <a:fillRect/>
              </a:stretch>
            </p:blipFill>
            <p:spPr>
              <a:xfrm>
                <a:off x="3582720" y="1048680"/>
                <a:ext cx="7950960" cy="3623400"/>
              </a:xfrm>
              <a:prstGeom prst="rect">
                <a:avLst/>
              </a:prstGeom>
            </p:spPr>
          </p:pic>
        </mc:Fallback>
      </mc:AlternateContent>
      <p:sp>
        <p:nvSpPr>
          <p:cNvPr id="4" name="TextBox 3">
            <a:extLst>
              <a:ext uri="{FF2B5EF4-FFF2-40B4-BE49-F238E27FC236}">
                <a16:creationId xmlns:a16="http://schemas.microsoft.com/office/drawing/2014/main" id="{C9632F31-0BCB-3487-0837-E10A0DCBD18B}"/>
              </a:ext>
            </a:extLst>
          </p:cNvPr>
          <p:cNvSpPr txBox="1"/>
          <p:nvPr/>
        </p:nvSpPr>
        <p:spPr>
          <a:xfrm>
            <a:off x="5178451" y="2517749"/>
            <a:ext cx="1828800" cy="1828800"/>
          </a:xfrm>
          <a:prstGeom prst="rect">
            <a:avLst/>
          </a:prstGeom>
          <a:noFill/>
        </p:spPr>
        <p:txBody>
          <a:bodyPr wrap="square" rtlCol="0">
            <a:spAutoFit/>
          </a:bodyPr>
          <a:lstStyle/>
          <a:p>
            <a:pPr algn="l"/>
            <a:endParaRPr lang="en-US" dirty="0"/>
          </a:p>
        </p:txBody>
      </p:sp>
      <p:sp>
        <p:nvSpPr>
          <p:cNvPr id="5" name="TextBox 4">
            <a:extLst>
              <a:ext uri="{FF2B5EF4-FFF2-40B4-BE49-F238E27FC236}">
                <a16:creationId xmlns:a16="http://schemas.microsoft.com/office/drawing/2014/main" id="{9258BE39-C84A-A249-E6F1-0B815C73E7D9}"/>
              </a:ext>
            </a:extLst>
          </p:cNvPr>
          <p:cNvSpPr txBox="1"/>
          <p:nvPr/>
        </p:nvSpPr>
        <p:spPr>
          <a:xfrm>
            <a:off x="1357955" y="4948902"/>
            <a:ext cx="7311632" cy="1477328"/>
          </a:xfrm>
          <a:prstGeom prst="rect">
            <a:avLst/>
          </a:prstGeom>
          <a:solidFill>
            <a:schemeClr val="tx2"/>
          </a:solidFill>
        </p:spPr>
        <p:txBody>
          <a:bodyPr wrap="square" rtlCol="0">
            <a:spAutoFit/>
          </a:bodyPr>
          <a:lstStyle/>
          <a:p>
            <a:pPr algn="l"/>
            <a:r>
              <a:rPr lang="en-US" dirty="0"/>
              <a:t>Plan for lectures between Oct 21-28:</a:t>
            </a:r>
          </a:p>
          <a:p>
            <a:pPr algn="l"/>
            <a:r>
              <a:rPr lang="en-US" dirty="0"/>
              <a:t>Lectures 22, 23: Sunday Oct 19 @ 3pm</a:t>
            </a:r>
          </a:p>
          <a:p>
            <a:pPr algn="l"/>
            <a:r>
              <a:rPr lang="en-US" dirty="0"/>
              <a:t>Monday Oct 20: Lecture 24</a:t>
            </a:r>
          </a:p>
          <a:p>
            <a:pPr algn="l"/>
            <a:r>
              <a:rPr lang="en-US" dirty="0"/>
              <a:t>Lecture 26: Sunday Oct 26</a:t>
            </a:r>
          </a:p>
          <a:p>
            <a:pPr algn="l"/>
            <a:r>
              <a:rPr lang="en-US" dirty="0"/>
              <a:t>Resume regular class schedule Wednesday Oct 29</a:t>
            </a:r>
          </a:p>
        </p:txBody>
      </p:sp>
    </p:spTree>
    <p:extLst>
      <p:ext uri="{BB962C8B-B14F-4D97-AF65-F5344CB8AC3E}">
        <p14:creationId xmlns:p14="http://schemas.microsoft.com/office/powerpoint/2010/main" val="52359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D992C-45CF-46C5-DA07-14F33B7AB38A}"/>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8EC85CF7-D394-905C-D157-7B14BE9DCD6A}"/>
              </a:ext>
            </a:extLst>
          </p:cNvPr>
          <p:cNvSpPr>
            <a:spLocks noGrp="1"/>
          </p:cNvSpPr>
          <p:nvPr>
            <p:ph type="ctrTitle"/>
          </p:nvPr>
        </p:nvSpPr>
        <p:spPr>
          <a:xfrm>
            <a:off x="362652" y="169700"/>
            <a:ext cx="10220404" cy="1107996"/>
          </a:xfrm>
        </p:spPr>
        <p:txBody>
          <a:bodyPr/>
          <a:lstStyle/>
          <a:p>
            <a:r>
              <a:rPr lang="en-US" sz="4000" dirty="0">
                <a:latin typeface="Arial Narrow" panose="020B0604020202020204" pitchFamily="34" charset="0"/>
                <a:cs typeface="Arial Narrow" panose="020B0604020202020204" pitchFamily="34" charset="0"/>
              </a:rPr>
              <a:t>Work Done on Linear Elastic Bodies</a:t>
            </a:r>
          </a:p>
        </p:txBody>
      </p:sp>
      <p:sp>
        <p:nvSpPr>
          <p:cNvPr id="6" name="Slide Number">
            <a:extLst>
              <a:ext uri="{FF2B5EF4-FFF2-40B4-BE49-F238E27FC236}">
                <a16:creationId xmlns:a16="http://schemas.microsoft.com/office/drawing/2014/main" id="{8267369A-31A1-8127-E897-F8B7292B11AA}"/>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3" name="Picture 2">
            <a:extLst>
              <a:ext uri="{FF2B5EF4-FFF2-40B4-BE49-F238E27FC236}">
                <a16:creationId xmlns:a16="http://schemas.microsoft.com/office/drawing/2014/main" id="{7E760D82-6070-268E-7C9E-756B6EA8B0DC}"/>
              </a:ext>
            </a:extLst>
          </p:cNvPr>
          <p:cNvPicPr>
            <a:picLocks noChangeAspect="1"/>
          </p:cNvPicPr>
          <p:nvPr/>
        </p:nvPicPr>
        <p:blipFill>
          <a:blip r:embed="rId3"/>
          <a:stretch>
            <a:fillRect/>
          </a:stretch>
        </p:blipFill>
        <p:spPr>
          <a:xfrm>
            <a:off x="2506480" y="952065"/>
            <a:ext cx="8724144" cy="5828879"/>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57078CF-9615-9528-884D-3A049A52E207}"/>
                  </a:ext>
                </a:extLst>
              </p14:cNvPr>
              <p14:cNvContentPartPr/>
              <p14:nvPr/>
            </p14:nvContentPartPr>
            <p14:xfrm>
              <a:off x="198000" y="1005840"/>
              <a:ext cx="11941920" cy="5852160"/>
            </p14:xfrm>
          </p:contentPart>
        </mc:Choice>
        <mc:Fallback xmlns="">
          <p:pic>
            <p:nvPicPr>
              <p:cNvPr id="4" name="Ink 3">
                <a:extLst>
                  <a:ext uri="{FF2B5EF4-FFF2-40B4-BE49-F238E27FC236}">
                    <a16:creationId xmlns:a16="http://schemas.microsoft.com/office/drawing/2014/main" id="{057078CF-9615-9528-884D-3A049A52E207}"/>
                  </a:ext>
                </a:extLst>
              </p:cNvPr>
              <p:cNvPicPr/>
              <p:nvPr/>
            </p:nvPicPr>
            <p:blipFill>
              <a:blip r:embed="rId5"/>
              <a:stretch>
                <a:fillRect/>
              </a:stretch>
            </p:blipFill>
            <p:spPr>
              <a:xfrm>
                <a:off x="181800" y="989640"/>
                <a:ext cx="11974320" cy="5889960"/>
              </a:xfrm>
              <a:prstGeom prst="rect">
                <a:avLst/>
              </a:prstGeom>
            </p:spPr>
          </p:pic>
        </mc:Fallback>
      </mc:AlternateContent>
    </p:spTree>
    <p:extLst>
      <p:ext uri="{BB962C8B-B14F-4D97-AF65-F5344CB8AC3E}">
        <p14:creationId xmlns:p14="http://schemas.microsoft.com/office/powerpoint/2010/main" val="345800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FFBD2-DD7D-BCD5-A1BD-920A6136F804}"/>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0EF1468-EA27-F691-2F0F-5EEF01A53876}"/>
              </a:ext>
            </a:extLst>
          </p:cNvPr>
          <p:cNvSpPr>
            <a:spLocks noGrp="1"/>
          </p:cNvSpPr>
          <p:nvPr>
            <p:ph type="ctrTitle"/>
          </p:nvPr>
        </p:nvSpPr>
        <p:spPr>
          <a:xfrm>
            <a:off x="362652" y="169700"/>
            <a:ext cx="10220404" cy="553998"/>
          </a:xfrm>
        </p:spPr>
        <p:txBody>
          <a:bodyPr/>
          <a:lstStyle/>
          <a:p>
            <a:r>
              <a:rPr lang="en-US" sz="4000" dirty="0">
                <a:latin typeface="Arial Narrow" panose="020B0604020202020204" pitchFamily="34" charset="0"/>
                <a:cs typeface="Arial Narrow" panose="020B0604020202020204" pitchFamily="34" charset="0"/>
              </a:rPr>
              <a:t>Elastic Strain Energy</a:t>
            </a:r>
          </a:p>
        </p:txBody>
      </p:sp>
      <p:sp>
        <p:nvSpPr>
          <p:cNvPr id="6" name="Slide Number">
            <a:extLst>
              <a:ext uri="{FF2B5EF4-FFF2-40B4-BE49-F238E27FC236}">
                <a16:creationId xmlns:a16="http://schemas.microsoft.com/office/drawing/2014/main" id="{08DB831F-DCC7-7711-8762-0DF7063F43FE}"/>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4" name="Picture 3">
            <a:extLst>
              <a:ext uri="{FF2B5EF4-FFF2-40B4-BE49-F238E27FC236}">
                <a16:creationId xmlns:a16="http://schemas.microsoft.com/office/drawing/2014/main" id="{6E470461-9796-8AAE-FD8B-1B7246358A63}"/>
              </a:ext>
            </a:extLst>
          </p:cNvPr>
          <p:cNvPicPr>
            <a:picLocks noChangeAspect="1"/>
          </p:cNvPicPr>
          <p:nvPr/>
        </p:nvPicPr>
        <p:blipFill>
          <a:blip r:embed="rId3"/>
          <a:stretch>
            <a:fillRect/>
          </a:stretch>
        </p:blipFill>
        <p:spPr>
          <a:xfrm>
            <a:off x="2393621" y="957104"/>
            <a:ext cx="9473490" cy="579284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C3B38D5-59CC-C981-B00F-F7FB79CF3B76}"/>
                  </a:ext>
                </a:extLst>
              </p14:cNvPr>
              <p14:cNvContentPartPr/>
              <p14:nvPr/>
            </p14:nvContentPartPr>
            <p14:xfrm>
              <a:off x="188640" y="1097640"/>
              <a:ext cx="8959680" cy="4590000"/>
            </p14:xfrm>
          </p:contentPart>
        </mc:Choice>
        <mc:Fallback xmlns="">
          <p:pic>
            <p:nvPicPr>
              <p:cNvPr id="3" name="Ink 2">
                <a:extLst>
                  <a:ext uri="{FF2B5EF4-FFF2-40B4-BE49-F238E27FC236}">
                    <a16:creationId xmlns:a16="http://schemas.microsoft.com/office/drawing/2014/main" id="{3C3B38D5-59CC-C981-B00F-F7FB79CF3B76}"/>
                  </a:ext>
                </a:extLst>
              </p:cNvPr>
              <p:cNvPicPr/>
              <p:nvPr/>
            </p:nvPicPr>
            <p:blipFill>
              <a:blip r:embed="rId5"/>
              <a:stretch>
                <a:fillRect/>
              </a:stretch>
            </p:blipFill>
            <p:spPr>
              <a:xfrm>
                <a:off x="172440" y="1081440"/>
                <a:ext cx="8997480" cy="4627800"/>
              </a:xfrm>
              <a:prstGeom prst="rect">
                <a:avLst/>
              </a:prstGeom>
            </p:spPr>
          </p:pic>
        </mc:Fallback>
      </mc:AlternateContent>
    </p:spTree>
    <p:extLst>
      <p:ext uri="{BB962C8B-B14F-4D97-AF65-F5344CB8AC3E}">
        <p14:creationId xmlns:p14="http://schemas.microsoft.com/office/powerpoint/2010/main" val="181167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71CA7-8415-BB14-7690-185DE598BC58}"/>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C40C322F-E58D-56CA-E4AB-8A050AF4FDA7}"/>
              </a:ext>
            </a:extLst>
          </p:cNvPr>
          <p:cNvSpPr>
            <a:spLocks noGrp="1"/>
          </p:cNvSpPr>
          <p:nvPr>
            <p:ph type="ctrTitle"/>
          </p:nvPr>
        </p:nvSpPr>
        <p:spPr>
          <a:xfrm>
            <a:off x="362652" y="169700"/>
            <a:ext cx="10220404" cy="553998"/>
          </a:xfrm>
        </p:spPr>
        <p:txBody>
          <a:bodyPr/>
          <a:lstStyle/>
          <a:p>
            <a:r>
              <a:rPr lang="en-US" sz="4000" dirty="0">
                <a:latin typeface="Arial Narrow" panose="020B0604020202020204" pitchFamily="34" charset="0"/>
                <a:cs typeface="Arial Narrow" panose="020B0604020202020204" pitchFamily="34" charset="0"/>
              </a:rPr>
              <a:t>Elastic Strain Energy- Axial Deformation</a:t>
            </a:r>
          </a:p>
        </p:txBody>
      </p:sp>
      <p:sp>
        <p:nvSpPr>
          <p:cNvPr id="6" name="Slide Number">
            <a:extLst>
              <a:ext uri="{FF2B5EF4-FFF2-40B4-BE49-F238E27FC236}">
                <a16:creationId xmlns:a16="http://schemas.microsoft.com/office/drawing/2014/main" id="{31F0B798-4C6E-CDEF-8C3E-C289F2148446}"/>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3" name="Picture 2">
            <a:extLst>
              <a:ext uri="{FF2B5EF4-FFF2-40B4-BE49-F238E27FC236}">
                <a16:creationId xmlns:a16="http://schemas.microsoft.com/office/drawing/2014/main" id="{FCD3DECD-9768-6F53-3EF8-0E1D537809DA}"/>
              </a:ext>
            </a:extLst>
          </p:cNvPr>
          <p:cNvPicPr>
            <a:picLocks noChangeAspect="1"/>
          </p:cNvPicPr>
          <p:nvPr/>
        </p:nvPicPr>
        <p:blipFill>
          <a:blip r:embed="rId3"/>
          <a:stretch>
            <a:fillRect/>
          </a:stretch>
        </p:blipFill>
        <p:spPr>
          <a:xfrm>
            <a:off x="2257419" y="971375"/>
            <a:ext cx="9611285" cy="5792516"/>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36FD738-BC07-426A-D54B-8A32A10193D4}"/>
                  </a:ext>
                </a:extLst>
              </p14:cNvPr>
              <p14:cNvContentPartPr/>
              <p14:nvPr/>
            </p14:nvContentPartPr>
            <p14:xfrm>
              <a:off x="123840" y="1739880"/>
              <a:ext cx="11898720" cy="5118120"/>
            </p14:xfrm>
          </p:contentPart>
        </mc:Choice>
        <mc:Fallback xmlns="">
          <p:pic>
            <p:nvPicPr>
              <p:cNvPr id="4" name="Ink 3">
                <a:extLst>
                  <a:ext uri="{FF2B5EF4-FFF2-40B4-BE49-F238E27FC236}">
                    <a16:creationId xmlns:a16="http://schemas.microsoft.com/office/drawing/2014/main" id="{636FD738-BC07-426A-D54B-8A32A10193D4}"/>
                  </a:ext>
                </a:extLst>
              </p:cNvPr>
              <p:cNvPicPr/>
              <p:nvPr/>
            </p:nvPicPr>
            <p:blipFill>
              <a:blip r:embed="rId5"/>
              <a:stretch>
                <a:fillRect/>
              </a:stretch>
            </p:blipFill>
            <p:spPr>
              <a:xfrm>
                <a:off x="107640" y="1717920"/>
                <a:ext cx="11936520" cy="5155920"/>
              </a:xfrm>
              <a:prstGeom prst="rect">
                <a:avLst/>
              </a:prstGeom>
            </p:spPr>
          </p:pic>
        </mc:Fallback>
      </mc:AlternateContent>
    </p:spTree>
    <p:extLst>
      <p:ext uri="{BB962C8B-B14F-4D97-AF65-F5344CB8AC3E}">
        <p14:creationId xmlns:p14="http://schemas.microsoft.com/office/powerpoint/2010/main" val="117661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3B776-5E48-44DC-5579-B2BA4D57ADC1}"/>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5233906C-B47F-5DE4-86DD-E8926DB776E8}"/>
              </a:ext>
            </a:extLst>
          </p:cNvPr>
          <p:cNvSpPr>
            <a:spLocks noGrp="1"/>
          </p:cNvSpPr>
          <p:nvPr>
            <p:ph type="ctrTitle"/>
          </p:nvPr>
        </p:nvSpPr>
        <p:spPr>
          <a:xfrm>
            <a:off x="362652" y="169700"/>
            <a:ext cx="10220404" cy="553998"/>
          </a:xfrm>
        </p:spPr>
        <p:txBody>
          <a:bodyPr/>
          <a:lstStyle/>
          <a:p>
            <a:r>
              <a:rPr lang="en-US" sz="4000" dirty="0">
                <a:latin typeface="Arial Narrow" panose="020B0604020202020204" pitchFamily="34" charset="0"/>
                <a:cs typeface="Arial Narrow" panose="020B0604020202020204" pitchFamily="34" charset="0"/>
              </a:rPr>
              <a:t>Elastic Strain Energy- Torsional Deformation</a:t>
            </a:r>
          </a:p>
        </p:txBody>
      </p:sp>
      <p:sp>
        <p:nvSpPr>
          <p:cNvPr id="6" name="Slide Number">
            <a:extLst>
              <a:ext uri="{FF2B5EF4-FFF2-40B4-BE49-F238E27FC236}">
                <a16:creationId xmlns:a16="http://schemas.microsoft.com/office/drawing/2014/main" id="{18774F11-10DE-D9CB-1089-C2397AD0B555}"/>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4" name="Picture 3">
            <a:extLst>
              <a:ext uri="{FF2B5EF4-FFF2-40B4-BE49-F238E27FC236}">
                <a16:creationId xmlns:a16="http://schemas.microsoft.com/office/drawing/2014/main" id="{B1021581-B545-3DDC-4FAE-32DD459BF42B}"/>
              </a:ext>
            </a:extLst>
          </p:cNvPr>
          <p:cNvPicPr>
            <a:picLocks noChangeAspect="1"/>
          </p:cNvPicPr>
          <p:nvPr/>
        </p:nvPicPr>
        <p:blipFill>
          <a:blip r:embed="rId3"/>
          <a:stretch>
            <a:fillRect/>
          </a:stretch>
        </p:blipFill>
        <p:spPr>
          <a:xfrm>
            <a:off x="2433388" y="973469"/>
            <a:ext cx="9298219" cy="566346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AE5EFB9-7B01-4D45-3C3B-E1CEEAE7F8FD}"/>
                  </a:ext>
                </a:extLst>
              </p14:cNvPr>
              <p14:cNvContentPartPr/>
              <p14:nvPr/>
            </p14:nvContentPartPr>
            <p14:xfrm>
              <a:off x="266400" y="2272320"/>
              <a:ext cx="11594880" cy="4521600"/>
            </p14:xfrm>
          </p:contentPart>
        </mc:Choice>
        <mc:Fallback xmlns="">
          <p:pic>
            <p:nvPicPr>
              <p:cNvPr id="3" name="Ink 2">
                <a:extLst>
                  <a:ext uri="{FF2B5EF4-FFF2-40B4-BE49-F238E27FC236}">
                    <a16:creationId xmlns:a16="http://schemas.microsoft.com/office/drawing/2014/main" id="{AAE5EFB9-7B01-4D45-3C3B-E1CEEAE7F8FD}"/>
                  </a:ext>
                </a:extLst>
              </p:cNvPr>
              <p:cNvPicPr/>
              <p:nvPr/>
            </p:nvPicPr>
            <p:blipFill>
              <a:blip r:embed="rId5"/>
              <a:stretch>
                <a:fillRect/>
              </a:stretch>
            </p:blipFill>
            <p:spPr>
              <a:xfrm>
                <a:off x="250200" y="2250360"/>
                <a:ext cx="11627280" cy="4564800"/>
              </a:xfrm>
              <a:prstGeom prst="rect">
                <a:avLst/>
              </a:prstGeom>
            </p:spPr>
          </p:pic>
        </mc:Fallback>
      </mc:AlternateContent>
    </p:spTree>
    <p:extLst>
      <p:ext uri="{BB962C8B-B14F-4D97-AF65-F5344CB8AC3E}">
        <p14:creationId xmlns:p14="http://schemas.microsoft.com/office/powerpoint/2010/main" val="201996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8E4C8-E68E-5739-3A84-0F65F10998B0}"/>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ACA84B1E-92B6-A470-02E6-69A97ED58395}"/>
              </a:ext>
            </a:extLst>
          </p:cNvPr>
          <p:cNvSpPr>
            <a:spLocks noGrp="1"/>
          </p:cNvSpPr>
          <p:nvPr>
            <p:ph type="ctrTitle"/>
          </p:nvPr>
        </p:nvSpPr>
        <p:spPr>
          <a:xfrm>
            <a:off x="362652" y="169700"/>
            <a:ext cx="10220404" cy="553998"/>
          </a:xfrm>
        </p:spPr>
        <p:txBody>
          <a:bodyPr/>
          <a:lstStyle/>
          <a:p>
            <a:r>
              <a:rPr lang="en-US" sz="4000" dirty="0">
                <a:latin typeface="Arial Narrow" panose="020B0604020202020204" pitchFamily="34" charset="0"/>
                <a:cs typeface="Arial Narrow" panose="020B0604020202020204" pitchFamily="34" charset="0"/>
              </a:rPr>
              <a:t>Elastic Strain Energy- Bending Deformation</a:t>
            </a:r>
          </a:p>
        </p:txBody>
      </p:sp>
      <p:sp>
        <p:nvSpPr>
          <p:cNvPr id="6" name="Slide Number">
            <a:extLst>
              <a:ext uri="{FF2B5EF4-FFF2-40B4-BE49-F238E27FC236}">
                <a16:creationId xmlns:a16="http://schemas.microsoft.com/office/drawing/2014/main" id="{9A25002B-CA3F-7EBE-69AA-07160E44226F}"/>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3" name="Picture 2">
            <a:extLst>
              <a:ext uri="{FF2B5EF4-FFF2-40B4-BE49-F238E27FC236}">
                <a16:creationId xmlns:a16="http://schemas.microsoft.com/office/drawing/2014/main" id="{F6047358-42C5-F1A8-C4D4-24878752B697}"/>
              </a:ext>
            </a:extLst>
          </p:cNvPr>
          <p:cNvPicPr>
            <a:picLocks noChangeAspect="1"/>
          </p:cNvPicPr>
          <p:nvPr/>
        </p:nvPicPr>
        <p:blipFill>
          <a:blip r:embed="rId3"/>
          <a:stretch>
            <a:fillRect/>
          </a:stretch>
        </p:blipFill>
        <p:spPr>
          <a:xfrm>
            <a:off x="1170303" y="1234783"/>
            <a:ext cx="8884753" cy="5063145"/>
          </a:xfrm>
          <a:prstGeom prst="rect">
            <a:avLst/>
          </a:prstGeom>
        </p:spPr>
      </p:pic>
      <p:pic>
        <p:nvPicPr>
          <p:cNvPr id="5" name="Picture 4">
            <a:extLst>
              <a:ext uri="{FF2B5EF4-FFF2-40B4-BE49-F238E27FC236}">
                <a16:creationId xmlns:a16="http://schemas.microsoft.com/office/drawing/2014/main" id="{D3C37661-37AD-FB2B-E460-36D257E59234}"/>
              </a:ext>
            </a:extLst>
          </p:cNvPr>
          <p:cNvPicPr>
            <a:picLocks noChangeAspect="1"/>
          </p:cNvPicPr>
          <p:nvPr/>
        </p:nvPicPr>
        <p:blipFill>
          <a:blip r:embed="rId4"/>
          <a:stretch>
            <a:fillRect/>
          </a:stretch>
        </p:blipFill>
        <p:spPr>
          <a:xfrm>
            <a:off x="6676670" y="6297928"/>
            <a:ext cx="1027295" cy="390372"/>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96570C27-AE6E-4EDC-B28B-CDCCB281B5FD}"/>
                  </a:ext>
                </a:extLst>
              </p14:cNvPr>
              <p14:cNvContentPartPr/>
              <p14:nvPr/>
            </p14:nvContentPartPr>
            <p14:xfrm>
              <a:off x="1735200" y="3030480"/>
              <a:ext cx="9961560" cy="3731400"/>
            </p14:xfrm>
          </p:contentPart>
        </mc:Choice>
        <mc:Fallback xmlns="">
          <p:pic>
            <p:nvPicPr>
              <p:cNvPr id="4" name="Ink 3">
                <a:extLst>
                  <a:ext uri="{FF2B5EF4-FFF2-40B4-BE49-F238E27FC236}">
                    <a16:creationId xmlns:a16="http://schemas.microsoft.com/office/drawing/2014/main" id="{96570C27-AE6E-4EDC-B28B-CDCCB281B5FD}"/>
                  </a:ext>
                </a:extLst>
              </p:cNvPr>
              <p:cNvPicPr/>
              <p:nvPr/>
            </p:nvPicPr>
            <p:blipFill>
              <a:blip r:embed="rId6"/>
              <a:stretch>
                <a:fillRect/>
              </a:stretch>
            </p:blipFill>
            <p:spPr>
              <a:xfrm>
                <a:off x="1713240" y="3014280"/>
                <a:ext cx="9999360" cy="3769200"/>
              </a:xfrm>
              <a:prstGeom prst="rect">
                <a:avLst/>
              </a:prstGeom>
            </p:spPr>
          </p:pic>
        </mc:Fallback>
      </mc:AlternateContent>
    </p:spTree>
    <p:extLst>
      <p:ext uri="{BB962C8B-B14F-4D97-AF65-F5344CB8AC3E}">
        <p14:creationId xmlns:p14="http://schemas.microsoft.com/office/powerpoint/2010/main" val="283262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2675B-178E-5B0F-A192-D011DFCF5F2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6EC93C-C5AF-25B1-20CE-5EDA49BCD88D}"/>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2" name="Picture 1">
            <a:extLst>
              <a:ext uri="{FF2B5EF4-FFF2-40B4-BE49-F238E27FC236}">
                <a16:creationId xmlns:a16="http://schemas.microsoft.com/office/drawing/2014/main" id="{3D6067F1-E42F-A6FE-8394-D1E9FE228772}"/>
              </a:ext>
            </a:extLst>
          </p:cNvPr>
          <p:cNvPicPr>
            <a:picLocks noChangeAspect="1"/>
          </p:cNvPicPr>
          <p:nvPr/>
        </p:nvPicPr>
        <p:blipFill>
          <a:blip r:embed="rId2"/>
          <a:stretch>
            <a:fillRect/>
          </a:stretch>
        </p:blipFill>
        <p:spPr>
          <a:xfrm>
            <a:off x="1855806" y="1178696"/>
            <a:ext cx="8480388" cy="3663126"/>
          </a:xfrm>
          <a:prstGeom prst="rect">
            <a:avLst/>
          </a:prstGeom>
        </p:spPr>
      </p:pic>
      <p:sp>
        <p:nvSpPr>
          <p:cNvPr id="3" name="TextBox 2">
            <a:extLst>
              <a:ext uri="{FF2B5EF4-FFF2-40B4-BE49-F238E27FC236}">
                <a16:creationId xmlns:a16="http://schemas.microsoft.com/office/drawing/2014/main" id="{57F15081-7466-C8A0-E662-6C0D1089F391}"/>
              </a:ext>
            </a:extLst>
          </p:cNvPr>
          <p:cNvSpPr txBox="1"/>
          <p:nvPr/>
        </p:nvSpPr>
        <p:spPr>
          <a:xfrm>
            <a:off x="1224717" y="651641"/>
            <a:ext cx="1757212" cy="461665"/>
          </a:xfrm>
          <a:prstGeom prst="rect">
            <a:avLst/>
          </a:prstGeom>
          <a:noFill/>
        </p:spPr>
        <p:txBody>
          <a:bodyPr wrap="none" rtlCol="0">
            <a:spAutoFit/>
          </a:bodyPr>
          <a:lstStyle/>
          <a:p>
            <a:r>
              <a:rPr lang="en-US" sz="2400" dirty="0"/>
              <a:t>Form factor</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C60ED98-ABDC-939C-B1B6-45935F203147}"/>
                  </a:ext>
                </a:extLst>
              </p14:cNvPr>
              <p14:cNvContentPartPr/>
              <p14:nvPr/>
            </p14:nvContentPartPr>
            <p14:xfrm>
              <a:off x="8515080" y="1817640"/>
              <a:ext cx="706680" cy="2047680"/>
            </p14:xfrm>
          </p:contentPart>
        </mc:Choice>
        <mc:Fallback xmlns="">
          <p:pic>
            <p:nvPicPr>
              <p:cNvPr id="5" name="Ink 4">
                <a:extLst>
                  <a:ext uri="{FF2B5EF4-FFF2-40B4-BE49-F238E27FC236}">
                    <a16:creationId xmlns:a16="http://schemas.microsoft.com/office/drawing/2014/main" id="{4C60ED98-ABDC-939C-B1B6-45935F203147}"/>
                  </a:ext>
                </a:extLst>
              </p:cNvPr>
              <p:cNvPicPr/>
              <p:nvPr/>
            </p:nvPicPr>
            <p:blipFill>
              <a:blip r:embed="rId4"/>
              <a:stretch>
                <a:fillRect/>
              </a:stretch>
            </p:blipFill>
            <p:spPr>
              <a:xfrm>
                <a:off x="8493120" y="1795680"/>
                <a:ext cx="749880" cy="2090880"/>
              </a:xfrm>
              <a:prstGeom prst="rect">
                <a:avLst/>
              </a:prstGeom>
            </p:spPr>
          </p:pic>
        </mc:Fallback>
      </mc:AlternateContent>
    </p:spTree>
    <p:extLst>
      <p:ext uri="{BB962C8B-B14F-4D97-AF65-F5344CB8AC3E}">
        <p14:creationId xmlns:p14="http://schemas.microsoft.com/office/powerpoint/2010/main" val="127464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A92C2-2A9D-B8B5-5CBE-DB7E64B40C2A}"/>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2C8E8CEE-6787-A6D2-BB95-CD0A42743BAB}"/>
              </a:ext>
            </a:extLst>
          </p:cNvPr>
          <p:cNvSpPr>
            <a:spLocks noGrp="1"/>
          </p:cNvSpPr>
          <p:nvPr>
            <p:ph type="ctrTitle"/>
          </p:nvPr>
        </p:nvSpPr>
        <p:spPr>
          <a:xfrm>
            <a:off x="362652" y="169700"/>
            <a:ext cx="10220404" cy="553998"/>
          </a:xfrm>
        </p:spPr>
        <p:txBody>
          <a:bodyPr/>
          <a:lstStyle/>
          <a:p>
            <a:r>
              <a:rPr lang="en-US" sz="4000" dirty="0">
                <a:latin typeface="Arial Narrow" panose="020B0604020202020204" pitchFamily="34" charset="0"/>
                <a:cs typeface="Arial Narrow" panose="020B0604020202020204" pitchFamily="34" charset="0"/>
              </a:rPr>
              <a:t>Energy Methods: Work-Energy Principle</a:t>
            </a:r>
          </a:p>
        </p:txBody>
      </p:sp>
      <p:sp>
        <p:nvSpPr>
          <p:cNvPr id="6" name="Slide Number">
            <a:extLst>
              <a:ext uri="{FF2B5EF4-FFF2-40B4-BE49-F238E27FC236}">
                <a16:creationId xmlns:a16="http://schemas.microsoft.com/office/drawing/2014/main" id="{A930D9FA-B693-30E5-9BDC-83EA67DB6BE1}"/>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4" name="Picture 3">
            <a:extLst>
              <a:ext uri="{FF2B5EF4-FFF2-40B4-BE49-F238E27FC236}">
                <a16:creationId xmlns:a16="http://schemas.microsoft.com/office/drawing/2014/main" id="{84118C57-E1E2-29E7-3272-168B4A5F6C49}"/>
              </a:ext>
            </a:extLst>
          </p:cNvPr>
          <p:cNvPicPr>
            <a:picLocks noChangeAspect="1"/>
          </p:cNvPicPr>
          <p:nvPr/>
        </p:nvPicPr>
        <p:blipFill>
          <a:blip r:embed="rId3"/>
          <a:stretch>
            <a:fillRect/>
          </a:stretch>
        </p:blipFill>
        <p:spPr>
          <a:xfrm>
            <a:off x="2278249" y="1134578"/>
            <a:ext cx="8304807" cy="502942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B07BA27-4FD5-FCFE-FBB1-4BD10EB03F60}"/>
                  </a:ext>
                </a:extLst>
              </p:cNvPr>
              <p:cNvSpPr txBox="1"/>
              <p:nvPr/>
            </p:nvSpPr>
            <p:spPr>
              <a:xfrm>
                <a:off x="4328755" y="6318968"/>
                <a:ext cx="3861185" cy="400110"/>
              </a:xfrm>
              <a:prstGeom prst="rect">
                <a:avLst/>
              </a:prstGeom>
              <a:solidFill>
                <a:schemeClr val="tx2">
                  <a:lumMod val="75000"/>
                  <a:alpha val="50000"/>
                </a:schemeClr>
              </a:solidFill>
              <a:ln>
                <a:noFill/>
              </a:ln>
            </p:spPr>
            <p:txBody>
              <a:bodyPr wrap="none" rtlCol="0">
                <a:spAutoFit/>
              </a:bodyPr>
              <a:lstStyle/>
              <a:p>
                <a:r>
                  <a:rPr lang="en-US" sz="2000" dirty="0"/>
                  <a:t>Work Energy Principle: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𝑒𝑥𝑡</m:t>
                        </m:r>
                      </m:sub>
                    </m:sSub>
                    <m:r>
                      <a:rPr lang="en-US" sz="2000" b="0" i="1" smtClean="0">
                        <a:latin typeface="Cambria Math" panose="02040503050406030204" pitchFamily="18" charset="0"/>
                      </a:rPr>
                      <m:t>=</m:t>
                    </m:r>
                    <m:r>
                      <a:rPr lang="en-US" sz="2000" b="0" i="1" smtClean="0">
                        <a:latin typeface="Cambria Math" panose="02040503050406030204" pitchFamily="18" charset="0"/>
                      </a:rPr>
                      <m:t>𝑈</m:t>
                    </m:r>
                  </m:oMath>
                </a14:m>
                <a:endParaRPr lang="en-US" sz="2000" dirty="0"/>
              </a:p>
            </p:txBody>
          </p:sp>
        </mc:Choice>
        <mc:Fallback xmlns="">
          <p:sp>
            <p:nvSpPr>
              <p:cNvPr id="7" name="TextBox 6">
                <a:extLst>
                  <a:ext uri="{FF2B5EF4-FFF2-40B4-BE49-F238E27FC236}">
                    <a16:creationId xmlns:a16="http://schemas.microsoft.com/office/drawing/2014/main" id="{6B07BA27-4FD5-FCFE-FBB1-4BD10EB03F60}"/>
                  </a:ext>
                </a:extLst>
              </p:cNvPr>
              <p:cNvSpPr txBox="1">
                <a:spLocks noRot="1" noChangeAspect="1" noMove="1" noResize="1" noEditPoints="1" noAdjustHandles="1" noChangeArrowheads="1" noChangeShapeType="1" noTextEdit="1"/>
              </p:cNvSpPr>
              <p:nvPr/>
            </p:nvSpPr>
            <p:spPr>
              <a:xfrm>
                <a:off x="4328755" y="6318968"/>
                <a:ext cx="3861185" cy="400110"/>
              </a:xfrm>
              <a:prstGeom prst="rect">
                <a:avLst/>
              </a:prstGeom>
              <a:blipFill>
                <a:blip r:embed="rId4"/>
                <a:stretch>
                  <a:fillRect l="-1311" t="-9375" b="-28125"/>
                </a:stretch>
              </a:blipFill>
              <a:ln>
                <a:noFill/>
              </a:ln>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19F70EA8-F3E1-1256-EE8A-66CC1DC12902}"/>
                  </a:ext>
                </a:extLst>
              </p14:cNvPr>
              <p14:cNvContentPartPr/>
              <p14:nvPr/>
            </p14:nvContentPartPr>
            <p14:xfrm>
              <a:off x="3259080" y="3405960"/>
              <a:ext cx="6729840" cy="3434040"/>
            </p14:xfrm>
          </p:contentPart>
        </mc:Choice>
        <mc:Fallback xmlns="">
          <p:pic>
            <p:nvPicPr>
              <p:cNvPr id="3" name="Ink 2">
                <a:extLst>
                  <a:ext uri="{FF2B5EF4-FFF2-40B4-BE49-F238E27FC236}">
                    <a16:creationId xmlns:a16="http://schemas.microsoft.com/office/drawing/2014/main" id="{19F70EA8-F3E1-1256-EE8A-66CC1DC12902}"/>
                  </a:ext>
                </a:extLst>
              </p:cNvPr>
              <p:cNvPicPr/>
              <p:nvPr/>
            </p:nvPicPr>
            <p:blipFill>
              <a:blip r:embed="rId6"/>
              <a:stretch>
                <a:fillRect/>
              </a:stretch>
            </p:blipFill>
            <p:spPr>
              <a:xfrm>
                <a:off x="3237120" y="3389760"/>
                <a:ext cx="6767640" cy="3471840"/>
              </a:xfrm>
              <a:prstGeom prst="rect">
                <a:avLst/>
              </a:prstGeom>
            </p:spPr>
          </p:pic>
        </mc:Fallback>
      </mc:AlternateContent>
    </p:spTree>
    <p:extLst>
      <p:ext uri="{BB962C8B-B14F-4D97-AF65-F5344CB8AC3E}">
        <p14:creationId xmlns:p14="http://schemas.microsoft.com/office/powerpoint/2010/main" val="1926886125"/>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33495</TotalTime>
  <Words>190</Words>
  <Application>Microsoft Office PowerPoint</Application>
  <PresentationFormat>Widescreen</PresentationFormat>
  <Paragraphs>67</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Purdue2</vt:lpstr>
      <vt:lpstr>MECHANICS OF MATERIALS</vt:lpstr>
      <vt:lpstr>Announcements</vt:lpstr>
      <vt:lpstr>Work Done on Linear Elastic Bodies</vt:lpstr>
      <vt:lpstr>Elastic Strain Energy</vt:lpstr>
      <vt:lpstr>Elastic Strain Energy- Axial Deformation</vt:lpstr>
      <vt:lpstr>Elastic Strain Energy- Torsional Deformation</vt:lpstr>
      <vt:lpstr>Elastic Strain Energy- Bending Deformation</vt:lpstr>
      <vt:lpstr>PowerPoint Presentation</vt:lpstr>
      <vt:lpstr>Energy Methods: Work-Energy Principle</vt:lpstr>
      <vt:lpstr>Energy Methods: Castigliano’s Second Theorem</vt:lpstr>
      <vt:lpstr>PowerPoint Presentation</vt:lpstr>
      <vt:lpstr>PowerPoint Presentation</vt:lpstr>
      <vt:lpstr>Example 16.1 from Lecture Book</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68</cp:revision>
  <dcterms:created xsi:type="dcterms:W3CDTF">2023-01-09T07:57:13Z</dcterms:created>
  <dcterms:modified xsi:type="dcterms:W3CDTF">2025-10-19T15:17:35Z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