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ink/ink1.xml" ContentType="application/inkml+xml"/>
  <Override PartName="/ppt/notesSlides/notesSlide2.xml" ContentType="application/vnd.openxmlformats-officedocument.presentationml.notesSlide+xml"/>
  <Override PartName="/ppt/ink/ink2.xml" ContentType="application/inkml+xml"/>
  <Override PartName="/ppt/notesSlides/notesSlide3.xml" ContentType="application/vnd.openxmlformats-officedocument.presentationml.notesSlide+xml"/>
  <Override PartName="/ppt/ink/ink3.xml" ContentType="application/inkml+xml"/>
  <Override PartName="/ppt/ink/ink4.xml" ContentType="application/inkml+xml"/>
  <Override PartName="/ppt/ink/ink5.xml" ContentType="application/inkml+xml"/>
  <Override PartName="/ppt/ink/ink6.xml" ContentType="application/inkml+xml"/>
  <Override PartName="/ppt/notesSlides/notesSlide4.xml" ContentType="application/vnd.openxmlformats-officedocument.presentationml.notesSlide+xml"/>
  <Override PartName="/ppt/ink/ink7.xml" ContentType="application/inkml+xml"/>
  <Override PartName="/ppt/ink/ink8.xml" ContentType="application/inkml+xml"/>
  <Override PartName="/ppt/notesSlides/notesSlide5.xml" ContentType="application/vnd.openxmlformats-officedocument.presentationml.notesSlide+xml"/>
  <Override PartName="/ppt/ink/ink9.xml" ContentType="application/inkml+xml"/>
  <Override PartName="/ppt/ink/ink10.xml" ContentType="application/inkml+xml"/>
  <Override PartName="/ppt/ink/ink11.xml" ContentType="application/inkml+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autoCompressPictures="0">
  <p:sldMasterIdLst>
    <p:sldMasterId id="2147483708" r:id="rId1"/>
  </p:sldMasterIdLst>
  <p:notesMasterIdLst>
    <p:notesMasterId r:id="rId20"/>
  </p:notesMasterIdLst>
  <p:sldIdLst>
    <p:sldId id="257" r:id="rId2"/>
    <p:sldId id="392" r:id="rId3"/>
    <p:sldId id="390" r:id="rId4"/>
    <p:sldId id="365" r:id="rId5"/>
    <p:sldId id="393" r:id="rId6"/>
    <p:sldId id="368" r:id="rId7"/>
    <p:sldId id="388" r:id="rId8"/>
    <p:sldId id="387" r:id="rId9"/>
    <p:sldId id="367" r:id="rId10"/>
    <p:sldId id="405" r:id="rId11"/>
    <p:sldId id="309" r:id="rId12"/>
    <p:sldId id="406" r:id="rId13"/>
    <p:sldId id="386" r:id="rId14"/>
    <p:sldId id="407" r:id="rId15"/>
    <p:sldId id="371" r:id="rId16"/>
    <p:sldId id="372" r:id="rId17"/>
    <p:sldId id="311" r:id="rId18"/>
    <p:sldId id="262" r:id="rId19"/>
  </p:sldIdLst>
  <p:sldSz cx="12192000" cy="6858000"/>
  <p:notesSz cx="6858000" cy="9144000"/>
  <p:embeddedFontLst>
    <p:embeddedFont>
      <p:font typeface="Acumin Pro" panose="020B0504020202020204"/>
      <p:regular r:id="rId21"/>
      <p:bold r:id="rId22"/>
      <p:italic r:id="rId23"/>
      <p:boldItalic r:id="rId24"/>
    </p:embeddedFont>
    <p:embeddedFont>
      <p:font typeface="Acumin Pro ExtraCondensed" panose="020B0508020202020204" pitchFamily="34" charset="77"/>
      <p:regular r:id="rId25"/>
      <p:bold r:id="rId26"/>
      <p:italic r:id="rId27"/>
      <p:boldItalic r:id="rId28"/>
    </p:embeddedFont>
    <p:embeddedFont>
      <p:font typeface="Acumin Pro ExtraCondensed Smbd" panose="020B0708020202020204" pitchFamily="34" charset="77"/>
      <p:regular r:id="rId29"/>
      <p:bold r:id="rId30"/>
      <p:italic r:id="rId31"/>
      <p:boldItalic r:id="rId32"/>
    </p:embeddedFont>
    <p:embeddedFont>
      <p:font typeface="Acumin Pro Medium" panose="020B0604020202020204" pitchFamily="34" charset="77"/>
      <p:regular r:id="rId33"/>
      <p:italic r:id="rId34"/>
    </p:embeddedFont>
    <p:embeddedFont>
      <p:font typeface="Acumin Pro Semibold" panose="020B0704020202020204"/>
      <p:regular r:id="rId35"/>
      <p:bold r:id="rId36"/>
      <p:italic r:id="rId37"/>
      <p:boldItalic r:id="rId38"/>
    </p:embeddedFont>
    <p:embeddedFont>
      <p:font typeface="Acumin Pro SemiCondensed" panose="020B0506020202020204" pitchFamily="34" charset="77"/>
      <p:regular r:id="rId39"/>
      <p:bold r:id="rId40"/>
      <p:italic r:id="rId41"/>
      <p:boldItalic r:id="rId42"/>
    </p:embeddedFont>
    <p:embeddedFont>
      <p:font typeface="Arial Narrow" panose="020B0606020202030204" pitchFamily="34" charset="0"/>
      <p:regular r:id="rId43"/>
      <p:bold r:id="rId44"/>
      <p:italic r:id="rId45"/>
      <p:boldItalic r:id="rId46"/>
    </p:embeddedFont>
    <p:embeddedFont>
      <p:font typeface="United Sans Cd Md" pitchFamily="2" charset="77"/>
      <p:regular r:id="rId47"/>
    </p:embeddedFont>
    <p:embeddedFont>
      <p:font typeface="United Sans Reg Medium" pitchFamily="2" charset="77"/>
      <p:regular r:id="rId48"/>
    </p:embeddedFont>
  </p:embeddedFont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8566" autoAdjust="0"/>
    <p:restoredTop sz="86401"/>
  </p:normalViewPr>
  <p:slideViewPr>
    <p:cSldViewPr snapToGrid="0" snapToObjects="1">
      <p:cViewPr varScale="1">
        <p:scale>
          <a:sx n="122" d="100"/>
          <a:sy n="122" d="100"/>
        </p:scale>
        <p:origin x="872" y="192"/>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1" d="1"/>
        <a:sy n="1" d="1"/>
      </p:scale>
      <p:origin x="0" y="-4224"/>
    </p:cViewPr>
  </p:sorterViewPr>
  <p:notesViewPr>
    <p:cSldViewPr snapToGrid="0" snapToObjects="1">
      <p:cViewPr varScale="1">
        <p:scale>
          <a:sx n="66" d="100"/>
          <a:sy n="66" d="100"/>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6.fntdata"/><Relationship Id="rId39" Type="http://schemas.openxmlformats.org/officeDocument/2006/relationships/font" Target="fonts/font19.fntdata"/><Relationship Id="rId21" Type="http://schemas.openxmlformats.org/officeDocument/2006/relationships/font" Target="fonts/font1.fntdata"/><Relationship Id="rId34" Type="http://schemas.openxmlformats.org/officeDocument/2006/relationships/font" Target="fonts/font14.fntdata"/><Relationship Id="rId42" Type="http://schemas.openxmlformats.org/officeDocument/2006/relationships/font" Target="fonts/font22.fntdata"/><Relationship Id="rId47" Type="http://schemas.openxmlformats.org/officeDocument/2006/relationships/font" Target="fonts/font27.fntdata"/><Relationship Id="rId50"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font" Target="fonts/font9.fntdata"/><Relationship Id="rId11" Type="http://schemas.openxmlformats.org/officeDocument/2006/relationships/slide" Target="slides/slide10.xml"/><Relationship Id="rId24" Type="http://schemas.openxmlformats.org/officeDocument/2006/relationships/font" Target="fonts/font4.fntdata"/><Relationship Id="rId32" Type="http://schemas.openxmlformats.org/officeDocument/2006/relationships/font" Target="fonts/font12.fntdata"/><Relationship Id="rId37" Type="http://schemas.openxmlformats.org/officeDocument/2006/relationships/font" Target="fonts/font17.fntdata"/><Relationship Id="rId40" Type="http://schemas.openxmlformats.org/officeDocument/2006/relationships/font" Target="fonts/font20.fntdata"/><Relationship Id="rId45" Type="http://schemas.openxmlformats.org/officeDocument/2006/relationships/font" Target="fonts/font25.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3.fntdata"/><Relationship Id="rId28" Type="http://schemas.openxmlformats.org/officeDocument/2006/relationships/font" Target="fonts/font8.fntdata"/><Relationship Id="rId36" Type="http://schemas.openxmlformats.org/officeDocument/2006/relationships/font" Target="fonts/font16.fntdata"/><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11.fntdata"/><Relationship Id="rId44" Type="http://schemas.openxmlformats.org/officeDocument/2006/relationships/font" Target="fonts/font24.fntdata"/><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2.fntdata"/><Relationship Id="rId27" Type="http://schemas.openxmlformats.org/officeDocument/2006/relationships/font" Target="fonts/font7.fntdata"/><Relationship Id="rId30" Type="http://schemas.openxmlformats.org/officeDocument/2006/relationships/font" Target="fonts/font10.fntdata"/><Relationship Id="rId35" Type="http://schemas.openxmlformats.org/officeDocument/2006/relationships/font" Target="fonts/font15.fntdata"/><Relationship Id="rId43" Type="http://schemas.openxmlformats.org/officeDocument/2006/relationships/font" Target="fonts/font23.fntdata"/><Relationship Id="rId48" Type="http://schemas.openxmlformats.org/officeDocument/2006/relationships/font" Target="fonts/font28.fntdata"/><Relationship Id="rId8" Type="http://schemas.openxmlformats.org/officeDocument/2006/relationships/slide" Target="slides/slide7.xml"/><Relationship Id="rId51"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5.fntdata"/><Relationship Id="rId33" Type="http://schemas.openxmlformats.org/officeDocument/2006/relationships/font" Target="fonts/font13.fntdata"/><Relationship Id="rId38" Type="http://schemas.openxmlformats.org/officeDocument/2006/relationships/font" Target="fonts/font18.fntdata"/><Relationship Id="rId46" Type="http://schemas.openxmlformats.org/officeDocument/2006/relationships/font" Target="fonts/font26.fntdata"/><Relationship Id="rId20" Type="http://schemas.openxmlformats.org/officeDocument/2006/relationships/notesMaster" Target="notesMasters/notesMaster1.xml"/><Relationship Id="rId41" Type="http://schemas.openxmlformats.org/officeDocument/2006/relationships/font" Target="fonts/font21.fntdata"/><Relationship Id="rId1" Type="http://schemas.openxmlformats.org/officeDocument/2006/relationships/slideMaster" Target="slideMasters/slideMaster1.xml"/><Relationship Id="rId6" Type="http://schemas.openxmlformats.org/officeDocument/2006/relationships/slide" Target="slides/slide5.xml"/></Relationships>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context>
    <inkml:brush xml:id="br0">
      <inkml:brushProperty name="width" value="0.09086" units="cm"/>
      <inkml:brushProperty name="height" value="0.09086" units="cm"/>
      <inkml:brushProperty name="color" value="#FF0000"/>
    </inkml:brush>
    <inkml:brush xml:id="br1">
      <inkml:brushProperty name="width" value="0.12114" units="cm"/>
      <inkml:brushProperty name="height" value="0.12114" units="cm"/>
      <inkml:brushProperty name="color" value="#FF0000"/>
    </inkml:brush>
  </inkml:definitions>
  <inkml:trace contextRef="#ctx0" brushRef="#br0">15939 4590 7992,'7'0'-1976,"-1"-1"2191,-6-3 1,0 1-185,0-6 1,1 7 80,3-3 78,-2 4 1,3-5 108,-5-2 12,0 2-51,0-5 0,2 9 159,2-2-393,-3 8 0,5 3 0,-6 6 1,0 0-1,0 1 0,0 3 1,0 3-26,0 0 1,4 4-182,1-3 101,-1-3 1,-4 7 0,0-6-1,0 1 1,0-3-146,0-3-288,0-1 1,0 0 511,0 0 0,-6-29 0,-1-7 0</inkml:trace>
  <inkml:trace contextRef="#ctx0" brushRef="#br0">15977 4284 8022,'-4'-12'3,"-2"-3"1,-1 1 364,-3 2-241,-1-4-54,-2 14 1,0-3 0,1 5 0,-1 0 0,-1 1 44,-3 3 0,1 8 1,-5 8-1,-1 2 53,3 5 1,-4 12-138,6-1 14,0 3 0,0 4 0,1 5 0,4 5 0,3 2-251,3-1 209,2 5 1,6-8-1,2 1 1,6-8 0,4-6-1,6-7 1,2-5-94,5-4 1,6-7 101,-3 0 1,5-9 0,1-3 0,3-4 134,4-1 0,5-11-83,-1-6-29,-3-12 0,0-5 0,-8-8 0,-2-8 0,-5-5 107,-7-4 1,-5-8-8,-8 3 1,-5-1-91,-5 29 0,-2 0 0,-11-34 1,-12 4-1,-6 12 4,-5 13 1,-6 10-369,1 9 1,-5 10 68,5 7 55,-1 4 0,5 14 1,1 8-1,1 12 192,2 8 0,22-1 0,2 5 0,-2 5 0,0 0 0</inkml:trace>
  <inkml:trace contextRef="#ctx0" brushRef="#br0">16309 8658 7956,'0'-18'-44,"0"-2"0,0-2 1,0 3-1,1-1-675,3 0 896,3 4 0,10-2 0,2 5 0,-1 0 0,2 1 0,-2 0 1,1 2 906,-4 2-1026,0 5 1,-4-1 0,-1 8 0,-3 6 0,-1 4-109,-4 3 23,0 6 0,-8-3 1,-4 5-1,-4 2 0,-3 1 1,1 1-1,2-4-20,2-2 0,-1-6 0,0 3 0,2-2 325,2-2 1,-1-2 729,6-1-563,0-6-402,9-2 1,4-10-1,8-4 1,4-2 0,5-2-1,2 0 1,2 1-290,-2-1 0,-1 2 29,-1 2 1,-5-1 0,-1 5 0,-2-1-683,-2 0 0,-6 2 899,-2 4 0,-33 6 0,-5 1 0</inkml:trace>
  <inkml:trace contextRef="#ctx0" brushRef="#br0">16423 8250 8049,'-25'-13'-87,"4"0"1,-1 2-1,1 1-92,1 2 0,-4 5 531,3-1-161,2 2 0,-3 9 1,3 5-1,1 5 0,-2 4 1032,0 6-1175,5-2 0,-4 12 1,7-2-1,0 8 0,2 7 254,2 3-310,5 3 1,-3 0 0,6 2-1,2 2 1,2-3 0,6-4 0,5-6-75,7-6 0,2-1 0,1-10 0,1-3-56,-1-5 0,5-8 138,0-5 62,5-6 0,-2 2 0,5-7 0,-1-5 0,-2-9 315,-1-7-311,0-5 0,0-13 0,-1-4 0,-3-8 0,-6-4-45,-6-3 0,-5-8 0,-8 32 0,-2-1 0,0 0 1,-3-1-16,0 0 1,-3 0 0,-9-33-301,-10 3 1,-7 10 334,-5 7-73,-9 5 1,3 21 0,-3 8 0,0 10-1,1 7-354,0 4 0,3 9 113,1 8 1,6 9-163,7 4 1,5 4 434,7 5 0,2-2 0,2 5 0,5 3 0,3 0 0</inkml:trace>
  <inkml:trace contextRef="#ctx0" brushRef="#br0">16360 11973 7983,'0'-13'103,"-5"1"1,0-1 0,-1 0 0,0 0 519,3 1-439,2-1 0,1 0 1,1 0-1,4 2 1,3 1 404,4 2-510,-5 5 1,4-3 0,-3 6-223,4 0 58,-5 6 1,3 1 0,-6 6 0,-1 1 0,-2 1-602,-1 2 601,-5 6 1,3-9 0,-3 3 0,0-3 0,1-1 0,1 1 0,0 1 9,-1-3 1,3 4 76,-4-8 1,4 4 0,1 0 79,0 1-55,6 0 0,1-2 0,4-1 1,-1-3 40,-1-1 1,-1 2 31,5-3 69,0 5 0,-2-3 0,-3 5 71,-3 1 1,-4-4-92,-1-1 0,-1 1 12,-4 3-107,-7-4 0,-4 3 1,-5-4-1,-2 1 0,-1 0-75,-1-3 1,-1 4-178,1-5 0,5 0-583,3-4 556,-3 0 1,10 0 0,-1-1 0,4-3 224,4-5 0,35-25 0,11-7 0</inkml:trace>
  <inkml:trace contextRef="#ctx0" brushRef="#br0">16411 11680 8010,'-6'-13'-285,"-1"0"0,-2 1 284,1-1 1,1 4-1,-3 1 1,1-1 408,-1 2 1,0 0-110,2 3-190,-3 3 1,4-5-1,-6 6 1,0 1-1,0 4 346,1 3-393,-1 3 1,-1 6 0,-2 2-1,-1 2 1,1 5 0,2 3 0,2 5 39,-1 6 1,1 3-1,3 5 1,1-2-114,3 3 1,1 4 0,4 4 0,0 0-42,0-1 0,9 0-39,4-5 42,8-6 1,-1 3-1,7-7 1,2-5 0,2-9-59,1-9 76,2-4 1,6-7 0,1-2-1,3-4 1,0-4 8,0-5 1,3-8 139,-5-14 0,1-4 1,-7-7-1,-2-3-63,-4-1 1,-9-6 70,-4-4 1,-4-10-1155,-4 1 1108,-6 28 1,-1 0-1,-5-35 1,0 33 0,-2-1-1,-3 1 1,-1 0 0,-2 0-1,-1 2 137,0 1 0,-1 2 0,-20-22-177,-5 16 0,0 8-259,-5 10 96,-2 3 1,1 11 0,-3 5 0,5 8 0,2 8-471,2 4 1,5 8-966,3 4 1558,9 5 0,0-1 0,5 6 0,1-2 0,-2-3 0</inkml:trace>
  <inkml:trace contextRef="#ctx0" brushRef="#br0">8671 12330 8037,'-9'0'-511,"1"-1"-25,-2-3 720,4 2 0,-4-5 0,5 4 404,-3-1-465,6-6 1,-5 9-37,2-4 1,5 4-55,0 1 1,2 0 0,6 0 0,2 0-27,1 0 1,8 0 0,2 0 0,3-1-5,2-4 0,6 4 1,8-5-1,8 2-15,6 0 0,13-5 0,2 4 1,-31 1-1,2 0-19,2-1 0,1 1 0,5 0 0,0 0-1005,1 0 1,0 0 1011,3 3 0,-1-1 0,-2-3 0,-1 0 0,2 2 0,2 1 0,0-1 0,1 0 0,0 0 0,1 0-104,1 2 1,1-1 116,-1-1 0,0-1 0,-3 3 0,-2-1 0,2-1 1,0-1-1,1 1 0,0-1 0,1 1 0,1 1 1,0-1 0,-1 0 1,0-1-1,0-1 0,-3 3 1,0 0-1,-1 0 1,0 0-193,-1-1 0,0 0 0,2 2 1,0 1 210,-4-2 1,0 0 0,-1-1 0,-2 0 79,-5 1 1,-1 0-80,0 0 0,0-1 1,-1 1-1,0 0 1,-1-1-1,0 1 1,35-4-1,-7-1 20,-5 0 1,-3 4 36,-5-1 0,-3-2 1,-4 0-1,-9 1 37,-6-1 1,-3 0 99,-9 2 1,-4 3 1807,-4-4-1902,-6 4 0,1 1 451,-8 0 0,-1 0-837,-7 0 0,-1 0 0,-13 0 323,-5 0 0,-28 7 0,-14 3 0,20-3 0,1 0 0,-1 0 0</inkml:trace>
  <inkml:trace contextRef="#ctx0" brushRef="#br0">6222 12904 8180,'0'-25'3,"0"-1"0,0 2 0,-1 1 0,-2 3 156,-1 2 0,0 0 1,4 2-1,0-1 1,0 1 393,0 2 0,4 6-327,0-1 0,2 12 158,-2 1-393,-2 6 1,3 9 0,-5 2-1,0 4 1,0 4 0,0 2-1,0 2-181,0 2 0,0 0 0,2-1 0,0-4 149,3-3 1,3-6-1,-2-1 1,1-1 88,3-4 1,1-2 0,2-5 0,1-5-11,3-6 0,2-5 1,3-9-1,-2-6-33,-1-5 1,2-5 0,-4-5 0,-2 0-42,0 0 0,-4-1-364,-3 1 382,4 0 0,-11 4 0,3 3 0,-4 4 0,-2 7 122,-3 4-24,-5 9 0,3 1 0,-5 8 0,-1 4-44,0 6 1,2 2-146,2 8 28,-2-1 0,8 3 0,-4-1 0,1-3 0,3-1-263,2 1 1,1-4 93,0 1 1,1 1 0,4-1-307,3-1 0,5-3 51,4-5 0,3-2 505,5-6 0,6 0 0,8-14 0,6-6 0,6-1 0,0-1 0</inkml:trace>
  <inkml:trace contextRef="#ctx0" brushRef="#br0">6924 12764 8241,'1'-13'0,"3"0"0,-2 1 0,2-1 0,2 0 15,-2 0 0,6 2 0,-3 1 0,2 3 454,-1 1 1,1 2-173,3 4-316,1 0 0,-2 6 0,-1 4 1,-3 4-1,0 4 147,1 2-160,-6 1 1,4 1 0,-6-1 0,0 1 0,0 3 0,-1-1-1,-2-2-299,-1 0 0,-1-7 301,5 2 0,0-7 0,-1-3 43,-3-1 116,2-2 1,-3-10-90,5-2 1,5-9 0,4-4 0,2-3-22,2-2 0,0 1-170,-1-1 1,1 1 88,0-1 0,-5 2 0,1 3 0,-1 4 200,-1 2 1,-1 7 115,-6-1-73,0 7 0,-4 10 0,-2 11 42,-1 2 1,3 2-108,-5 2 0,6 1-348,-1-1 80,3-5 0,1 3 0,0-5 1,1 0-1,3 1-368,5-4 0,8-2 163,4-4 1,3-4-667,2-5 1023,5 0 0,8-25 0,6-12 0,6-2 0,0 0 0</inkml:trace>
  <inkml:trace contextRef="#ctx0" brushRef="#br0">7523 12560 8241,'-6'-13'0,"5"-4"43,-3 0 1,-2 0 0,2 4 1043,1 0-588,2 1-197,6 5-255,2 1 0,6 12 1,-2 2-1,-1 5 1,-1 4 30,1 4 0,-5 5 1,0 3-1,-4 5-116,-1 3 0,0 7-3,0 3 1,-1 3-114,-4 1 1,-6 0 0,-7 0 0,-2-2-204,-3-2 0,3-3-51,-1-6 0,0-7-137,-5-5 335,1-6 1,4-9-1,-1-3 1,0-3 209,-2-4 0,-12-10 0,-5-5 0,-4 0 0,1 0 0</inkml:trace>
  <inkml:trace contextRef="#ctx0" brushRef="#br0">6860 12547 8225,'-13'0'-589,"1"0"1,-1 0 480,0 0 0,2 7 0,1 6 0,1 8 686,-1 7 0,-1 5-350,-2 5 0,1 8 0,-1 5 0,0 5 0,0 2 0,6-1-275,3-6 0,4-1 0,6-4 0,5-5-249,5-5 0,8-11-50,1-8 300,1-2 0,10-7 0,0-1 46,5-1 0,16-25 0,8-9 0</inkml:trace>
  <inkml:trace contextRef="#ctx0" brushRef="#br0">8135 12777 8222,'-1'-13'-85,"-2"0"0,-1 0 0,2 2 299,5 2 1,4 0-1,6 4 1,0 2 1116,-1 2-1539,7-5 1,-1 5-1,5-3 1,-2 2 0,2 2-1,1 2 208,1 2 0,1 14 0,-1 9 0</inkml:trace>
  <inkml:trace contextRef="#ctx0" brushRef="#br0">8186 13006 8720,'-11'-8'-90,"1"0"-607,1 3 879,7 1 1,2 4-1,8 0 1,5 0-367,4 0 0,3 1 184,5 3 0,20-19 0,9-8 0,5 1 0,0 0 0</inkml:trace>
  <inkml:trace contextRef="#ctx0" brushRef="#br0">8862 12674 8222,'7'-5'7,"-1"-4"1,-2-2 0,0-3 264,-1-3-79,4 3 1,-5-5 0,2 9 0,-3 6 0,-1 8-68,0 6 1,-1 9-202,-3 2 117,2 3 1,-8 6 0,6 1 0,0 2-1,-1 1-55,1-2-3,0-1 0,4-5 0,0-1 0,0 1 1,0-2-1,1-4 0,2-6 144,1-4-113,12-7 0,-6 2 0,10-6 0,0-3 0,-1-6 0,4-6 0,1-5 76,2-3 1,-1-3 24,1-3-247,-6-2 0,-2-2 0,-7 1 0,-1 0 0,-3 1-24,-1-4 1,-2 5 0,-4 3-1,-1 5 75,-3 6 207,-4 3 0,-9 3-76,0 2 1,0 5 0,5 8 0,-1 5 69,0 2 0,2 2-67,2-1 0,-1 1-125,6 0 1,-4 1 0,3 2-192,3 1 0,0 0 46,2-5 0,0 1-439,0 0 413,0-6 1,6 3 0,2-6-1,4-1 1,2-1 241,3-2 0,37-17 0,14-5 0</inkml:trace>
  <inkml:trace contextRef="#ctx0" brushRef="#br0">9372 13083 8211,'0'-20'0,"0"3"0,0 3 0,0 1 692,0 0 0,-4 0-384,-1 1 1,1 10 0,4 6 0,0 6-86,0 3 1,0 5-407,0 4 147,0 2 0,0 6 0,0-1 0,-1 0 0,-2-2-201,-1-2-34,-1 1 0,5-1 0,0-1 0,0-3 1,0-4-1,0-2 0,0-3-2056,0 1 2327,0 0 0,34-68 0,-12 18 0,-1 1 0</inkml:trace>
  <inkml:trace contextRef="#ctx0" brushRef="#br0">9589 12840 8211,'0'-12'0,"0"-1"0,0 0 8,0 0 1,4 1 0,2-1 0,-1 0 101,1 0 1,4 2 0,-2 1 0,4 3 127,1 1 0,-1 2-237,1 4 0,0 0 0,0 1 1,-2 4 10,-3 3 0,2 5 134,-5 4-224,4-3 1,-7 10 0,2-3 0,-2 4 0,-2-1 0,0-3-1,0-4-156,0-3 0,0-1 280,0 0 0,1-6 1,3-5 24,5-4 0,2-10-64,2-5 0,0-5 0,-1 2 1,1-6-1,0 1 1,0-1-29,-1 1 0,-3 1 0,-2 1 0,-1 3 88,-4 2 1,0 1 310,-2 4-222,0 6 1,-2 1-1,0 8 1,-4 2 149,-1 4 0,0 8-163,-2 1 1,-1 6 62,6-2-254,-6-3 1,9 5-1,-4-5 1,4 1-1,1-1-198,0-2 1,1-2 78,4-1 1,2-5-2,6 1 1,5-6 0,3 1 0,3-3-627,2-1 1,1-1 172,2-3 1,-2-3 620,3-6 0,20-34 0,-23 19 0,0 1 0</inkml:trace>
  <inkml:trace contextRef="#ctx0" brushRef="#br0">10163 12623 8211,'-6'-19'0,"4"0"88,-2 6 1,3-1 0,1-1 0,0-2 626,0 1-378,0 2 1,1 1-51,3 0 1,-1 6-258,6 3 1,-5 3-1,5 2 1,-1 5 150,-1 7 1,4 1-152,-2 7 0,-2 4 1,0 7-1,-1 2-273,-3 5 1,-2 0-14,-1 3 0,-1 2-40,-4-1 1,3 3-1,-7-5 1,-1-2-176,-1-4 0,-2-7 161,0 2 1,-4 0 124,0-5 1,-5 2 0,0-10 0,-2-1 184,-1-2 0,-35-18 0,-8-5 0</inkml:trace>
  <inkml:trace contextRef="#ctx0" brushRef="#br0">9691 12572 8195,'-10'-11'0,"-3"1"0,-1 2 10,0-2 256,7 4-111,-5 0 0,10 8 0,-6 4 0,1 6 238,0 8-311,4 10 0,-4-2 1,5 6-1,-3 2 1,2 2-1,2 4 1,1 5-207,0 3 0,6-3 0,2-2 1,5-1-167,4-3 0,3-4 0,5-6 0,2-7-378,3-4 668,3-9 0,27-22 0,7-10 0</inkml:trace>
  <inkml:trace contextRef="#ctx0" brushRef="#br0">10622 12636 8211,'1'-7'-63,"2"1"1,1 1-887,-1-4 1065,-2 4 1,-1-2-1,0 2 1,0-3 428,0-4 0,0 4-233,0-1-112,0 7 0,0-3 0,0 10-1,0 3 0,0 9 0,-1 4 1,-2 5-204,-1 4 1,0-2 0,4 6-1,0 0-198,0-1 1,0 3 0,0-3 0,0 0-138,0-4 1,1-2-1,2-1 1,1-2-151,-1-3 1,-2-7 59,-1-5 429,6-6 0,-10-15 0,2-9 0</inkml:trace>
  <inkml:trace contextRef="#ctx0" brushRef="#br0">10443 12917 8211,'0'-9'-570,"0"1"0,0 4 86,0-5 1,0 5 1304,0-5-629,0 6 1,6-6-1,2 3 1,4 0-1,2 1-10,3 2 0,3-3 1,6 2-1,4 1-230,4 2 1,2-4-472,-2 1 163,3 0 1,-5 2 355,6-2 0,12-14 0,2-9 0</inkml:trace>
  <inkml:trace contextRef="#ctx0" brushRef="#br0">11221 12662 8211,'0'-13'54,"0"0"1,0 0 188,0 1 1,0 6 0,0 6 0,0 7 0,0 4 113,0 2 0,0 6-51,0 2-311,0 3 1,-2 2-1,0-1 1,-3 1-1,3-1 42,0 1-81,2-1 0,0-5 0,2-3 0,0-3 0,4-1-292,1 0 296,2-6 1,8-2 0,2-5 0,4-3 0,4-4-1,0-7 1,-2-4-45,-3-5 0,0-5 0,-3-3 0,-1-1 41,1 1 1,-2-3-148,-5 4 131,-5 1 1,-1-1 0,-6 2 0,0 4-12,0 5 202,-6 5 0,-1 7 0,-5 3 1,-1 4-1,0 4 201,0 4-312,1 4 1,-1 0 0,0 3 0,2 0 0,1 2-94,1-1 1,7-2 47,-3-1 0,4-1-203,1 1 0,0 0 1,0 0-189,0 0 0,6-5 135,2 1 1,3-7-373,2 3 409,6 2 0,0-6 243,7 3 0,28-8 0,7-3 0</inkml:trace>
  <inkml:trace contextRef="#ctx0" brushRef="#br0">11565 13095 8211,'-4'-8'72,"-2"-1"1,1-1-63,-1-1 0,0 0 0,3 1 0,-1 1 100,1-1 0,6-1 197,1-2 1,11 5 0,-3 1 0,2 0-61,1 0 1,2 4-227,0-2-38,0 4 1,-5 7-1,0 2 1,-2 5-1,-3 4 1,-2 4-1,-2 3-244,-1 2 0,-4 1 290,-2 2-70,-3-2 0,-6 6 1,0-6-1,1 0 0,-1-5 1,0-2-1,2-4 698,2-2-185,-2-1-279,10-6 0,-5-3 1,9-8 59,5-5-367,1-2 0,15 0 0,-4 1 0,1 1 0,0 1-234,2 1 0,-5-3 0,1 6 0,-2-1-699,0 0 0,4 3 179,-4-2 868,0 3 0,18-11 0,6-2 0</inkml:trace>
  <inkml:trace contextRef="#ctx0" brushRef="#br0">12139 12687 8198,'1'-14'9,"2"-2"1,1-1-25,-1 2 0,0-4 0,0 2 1,3 3-370,1 4 1,-3 0 287,4 6 1,1-4 0,4 3 0,1 3-50,3 0 1,-3 2-1,3 0 592,-3 6 1,-2 1 0,-3 7-1,-1 2 1,-3 2 0,-2 1-1,-2 0-338,-1 1 1,0 0 0,-1 1 0,-3-2-346,-5-1 0,2-4 0,-1 2 0,-2-5 89,-2-2 0,4-2 0,-1 1 337,0-3-200,3-4 48,-5-1 0,8-1-55,-6-4 1,6 3-44,-1-7 17,3 6 29,1-2-19,0-1 11,0 4 13,0-3-484,0 5-105,0 0 0,5 0 0,2 0 0</inkml:trace>
  <inkml:trace contextRef="#ctx0" brushRef="#br0">12088 12700 8198,'1'-13'-633,"2"0"1,1 1 839,-1-1 1,0 4 0,1 1 0,3-2 0,2 0 237,-1 2 0,1 1-320,4 2 1,-1 4-1,1-3-13,0 2 1,0 4-35,-1 2-91,-4 3 0,-1 10 0,-5 1 0,3 2 0,-2 3 0,-2 1 0,-2 2-83,-4-1 1,2 1 0,-4-2 0,0-2-60,0 0 0,3-7 0,-3 2 0,0-4 316,0-5 209,4-2-335,-3-6-37,6-11 1,2 1 0,2-11 0,6-2 0,4-1-128,3-2 1,4 1 0,-4-2 0,-1-1-88,-2-2 1,2 1 212,-4 8 0,2-2 196,-9 6 0,3 0 302,-4 5-161,1 5 0,-10 7 34,1 8-262,-6 3 1,3 4 0,-6 2 0,2 2-1,1 3-99,2-1 1,5-4-20,-1 4 0,2-5-332,2 1 292,0-3 1,2-1-1,2-2 1,4-1-1,5-3-171,4-1 0,3-2-310,5-4 0,7 0-1116,2 0 1649,-3-6 0,3-11 0,3-7 0,0-3 0,1-1 0</inkml:trace>
  <inkml:trace contextRef="#ctx0" brushRef="#br0">12713 12432 8198,'-6'-13'-288,"3"1"339,-5-1 1,5 0 0,-1 0-1,1 2 752,-1 3-23,2-4 0,-2 11-686,8-3 0,-1 8 0,6 4 1,0 5 187,3 4 1,-4-1 24,1 5-501,-1 6 0,-1 1 1,-2 6-1,-4 3 1,-1 3-1,0 4 1,-1 0-449,-4 0 1,-3 4 276,-9-2 180,-3 4 0,-7-6 0,-1-6 0,-3-7 0,-1-5-113,1-5 0,-3 2 0,3-8 0,0-3-295,0-7 593,1-3 0,-18-14 0,-6-2 0</inkml:trace>
  <inkml:trace contextRef="#ctx0" brushRef="#br0">12050 12432 8177,'-5'-13'57,"0"2"1,-1 1 254,0 2 0,-3 5-192,0-1 1,2 4 0,-2 5-1,0 8 115,-3 7 1,-2 5 62,-3 5-294,3 8 1,0 3 0,5 6 0,1 1 0,1 2 0,2 1 0,5-1 78,5-4 0,3 3 0,9-7 0,4-2-810,3-5 1,6-9 0,3-9 726,4-3 0,32-30 0,-26 5 0,0 0 0</inkml:trace>
  <inkml:trace contextRef="#ctx0" brushRef="#br0">11132 13873 8177,'-9'0'252,"1"0"268,5 0 1,-7-1-437,6-4 15,-1 4 0,7-5 0,3 6 1,7 0-1,5-1 0,4-2 1,6-1 73,6 1 1,3 2-496,3 1 123,-7 0 1,5 0 0,-4 0 0,1 0 0,-2 0-1,-2 0 1,-6 0-1023,-6 0 0,-3 0 1221,-3 0 0,-33-12 0,-9-2 0</inkml:trace>
  <inkml:trace contextRef="#ctx0" brushRef="#br0">11361 13707 8177,'-6'-11'0,"-2"2"0,-2-2 342,2 3 1,-2 1 0,4-1 73,-1 3 1,4 2-398,-1 7 1,8 3 0,3 7 0,2 3-7,-1 5 1,-1-1 0,3 3 0,-1 3 91,1 0 1,-3 1-837,1 2 454,-5-3 0,7 6 0,-4-5 1,-1 2-1,1-2-960,-3-1 1237,4-7 0,17-19 0,10-9 0</inkml:trace>
  <inkml:trace contextRef="#ctx0" brushRef="#br0">12088 13618 8177,'4'-17'69,"0"0"1,-1 1 728,-1 2-612,-2 2 1,-2 4 0,-1 6 99,-1 4 1,-4 7-271,3 8 104,1-3 0,0 10 0,0-3 1,-1 4-1,1 1 39,0 4-236,0-3 1,4 2 0,0-7 0,1 2 0,2-2-317,1-3 335,6-2 0,-7-4 1,5-2-1,4-2 1,2-5-1,4-2 0,1-5-63,-1-6 1,5-1 107,-2-11 0,-1 0-97,1-5 95,-5-5 0,4 3 1,-5-5-1,1 2 1,-3 3-24,-4 1 1,-4 1 52,3 1 1,-5 5-1,1 3 160,-2 3 1,-8 7-163,-2 2 1,-2 5 52,1 5-12,-2 2 0,5 6 0,-4-1 1,3 2-1,1 2-234,4 1 0,0 0-40,2-4 1,0 0-551,0-1 528,6 1 1,1-4 0,6-1 0,1 1 241,3-2 0,37-2 0,14-5 0</inkml:trace>
  <inkml:trace contextRef="#ctx0" brushRef="#br0">12572 13860 8177,'0'-12'0,"0"-1"0,0 0-38,0 0 0,0 1 206,0-1 1,6 2-1,3 2 1,2 3 655,2 1 0,4 3-818,0-2 0,0 4 1,-5 4-1,0 5-57,-4 2 1,2 2 250,-5 0-415,-1-1 1,-4 3 0,0 0 0,-2 2 0,0-1-670,-3-2 846,-5-1 1,8-1 0,-7 1 0,0 0 138,2 0 1035,2-6-184,5 4-946,0-10 45,5 11-108,2-11 1,6 11-1,0-4-113,0 3 1,-2 2 152,-2 0 0,-4-5 10,-5 1 0,0-5 1,0 5 151,0 1 1,-1-5-5,-3-1 0,-3-2-93,-6-2-124,-6 0 1,5 0 0,-4 0 0,1 0 0,0 0-640,1 0 0,2 0 346,1 0 1,0 0-322,1 0 690,5 0 0,24-23 0,11-5 0</inkml:trace>
  <inkml:trace contextRef="#ctx0" brushRef="#br0">13223 13542 8177,'0'-23'0,"0"-3"0,0 1-49,0 2 1,5 1-1,4 5 1,2 1 0,3 3-1,2 3 675,1 2 1,1 5-400,-1-1 1,-2 4 0,2 4 0,-3 4-67,-1 4 0,-2 2 10,-3 3-175,-2 3 1,-6 7 0,0 1 0,-1 2-1,-4-2 1,-2 0 0,-1 1-191,-1 1 1,1-2-1,-4-5 1,3-4-226,0 0 0,5-2 219,-5-4 198,6-6 1,-2 1 0,5-8 0,0-5-1,1-7 1,5-5-6,7-4 1,1-9 9,7-4 1,-4-3 0,4-1 0,1 1-61,-3 3 1,4-3 167,-6 3 0,0 3 70,-4 1 0,-6 9 285,-3 4 0,-4 9-185,-4 3 0,-3 14-138,-6 4 0,0 8 1,1 0-1,-1 3 81,0 2 1,5-1-259,-1 1 1,6-2-126,-1-3 1,3 3 0,2-4 0,3 0-147,5-3 1,3-4-108,5-5 1,3 2-25,6-6 1,1 1-1,2-5 1,4 0-1131,0 0 1566,3 0 0,20-34 0,-23 12 0,0 1 0</inkml:trace>
  <inkml:trace contextRef="#ctx0" brushRef="#br0">13886 13236 8177,'-9'-10'144,"1"-3"1,4-3 312,-5 4 0,6 3 320,-1 1-558,3 5 0,5 3 61,0 8-204,6 4 0,-4 2 0,4 3 0,-2 3 0,1 2 262,-2 4-400,4-4 0,-8 11 0,4-3 1,-1 4-1,-4 3 0,0 2 1,-2 4-688,0 3 1,-6 4 471,-2 1 0,-5-4 1,-3-2-1,-2-2-544,-2-6 0,3-2 406,-4-10 1,1-2 414,-1-10 0,-37-17 0,-5-5 0</inkml:trace>
  <inkml:trace contextRef="#ctx0" brushRef="#br0">13274 13197 8177,'-6'-12'0,"-2"-1"0,-2 0 0,0 2-154,1 2 1,1 5 0,-5 10 484,0 6 1,1 8-1,-1 10 1,0 4 176,0 3 0,2 7-460,2 2 0,0 10 0,4 3 1,2 4 90,2 0 0,1 4 257,0-3-702,6-3 1,2-10-1,9-2 1,4-2-1,4-6 1,1-7-1,3-8 306,1-8 0,16-21 0,1-5 0</inkml:trace>
  <inkml:trace contextRef="#ctx0" brushRef="#br1">28537 5585 15398,'-7'6'1039,"0"-5"0,4 5-1689,-2-1 711,-4-3 1,7 5 0,-4-4 289,1 1 10,3 0-837,-3-4 301,5 0 154,0 0 0,1-4 1,2-2-155,1-1 0,2 4 355,-2-1 1,-2 1 0,3 0-116,1-1-22,-5 0 17,5 4 0,-5 0 135,4 0-218,-4 0 0,5 1 0,-6 4-48,0 3 0,0 3 0,0 2 0,0 1-220,0 3 0,0-1-171,0 5 0,-2-4 237,-2 4 1,3-4 0,-4 3-1,4 0-281,1 0 1,0-4 230,0 1 1,0-3-1,-1-2 1,-2 1 169,-2 0 0,1 0 95,4-1 9,0-4 1,0 3 0,0-10-168,0 5 128,0-6 278,0 0 1,4-1 159,1-4 1,0 2-255,0-5 1,0 4 0,5-5 0,-1 1 358,1 1 1,5-6 57,2 0 1,6-1-308,-2-7 1,5-1 0,3-3 0,5-1 323,3 1 1,7-6-32,3-3 0,4-7-1646,4-2 1106,-26 19 0,0 0 0,3 2 0,0 0 0,-1-2 0,0 0 0,0 1 0,-1 1 0,0-1 0,0 2 134,0 0 1,1 1 0,30-19-210,-2 5 0,-6 3 229,-7 6-156,-5-1 1,3 6-1,-8 3 1,-5 3 0,-7 3-60,-4 2 0,-3-1-22,-4 6 1,-1-2 48,1 2 0,-6 1 1,-1-4-275,0 2 1625,-5-5-2280,10 3 1054,-9 0 0,5-5-503,-3 4-236,-3 2-91,5 0 564,-6 6 0,-1 2 0,-2 2 245,-1 5 1,-46 13 0,-7 5 0</inkml:trace>
  <inkml:trace contextRef="#ctx0" brushRef="#br1">27274 9168 13523,'6'-7'-265,"-3"-9"0,4 4 1,-1-3-1310,-4 1 1312,0 1 1,-2 5-11,0-1 160,0 7 48,0-4 152,0 6 1,1 0 0,4 0-1,3 1-124,3 4 0,1 2 0,-2 5 0,-2 1-17,2 0 1,1 0 0,2-1 0,1 1 5,3 0 1,-1 0-4,5-1 143,0-4 1,6-3-1,3-5 1,6-1-1,5-5 44,5-7 0,5-11 0,6-11 0,-25 14 0,0-1 35,3-2 0,1-3 0,4-2 0,0-3-275,3-1 1,-1-2-1,0-2 1,0-1 0,0 1-1,1-1 1,0-1 0,-1-1 170,0 0 1,0 1 0,-2 3 0,-1 1 9,-4 2 0,-2 2 0,-4 7 0,-3 1 0,11-9 0,-10 9 57,-9 10-135,-3 6 128,-8 7-596,-2 6 0,-6 2 421,-3 9 0,-26 20 0,-11 10 0</inkml:trace>
  <inkml:trace contextRef="#ctx0" brushRef="#br1">26522 11999 12626,'-13'0'-898,"1"0"1,-1 0 1275,0 0-758,6 0 1,3 0 616,8 0-51,3-6 1,2 3 0,-1-5-1,2-2 1,1 0 81,2 1 1,-4 4 0,-1 5-283,2 0 0,-3 1 0,0 3 0,0 5-132,0 2 0,-2 6-242,3 0 340,1 6 0,-1-8 1,1 5-1,2-1 0,3-4 1,6-2-1,3-4 175,4-5-54,12-8 0,4-16 1,16-16-1,-25 12 1,2-3-1,3-5 1,2-2 92,5-5 0,2-2-251,-13 10 0,1-2 0,1 0 0,4-4 0,1 1 0,1-2 0,2-3 0,2-1 1,-1 0-1,3 0 0,1 0 0,0 0 0,1 2 0,-1-1 0,1 2 249,-1 0 0,0 1 0,0 2-142,-1 0 0,0 2 0,-1 2 0,-5 4 0,0 3 0,-2 1 0,17-6 0,-2 5 0,-9 6 0,-2 4 0,21 2-542,-17 13 520,-13 13 0,-16 1 0,-1 4 0</inkml:trace>
  <inkml:trace contextRef="#ctx0" brushRef="#br0">28396 12534 7826,'-5'-14'6,"3"-3"0,-3 9 1,0-4 374,1-1-292,-6 6 0,7 2 0,-5 6 0,-1 3 0,1 6 0,-1 6 0,0 5 1,-3 5 286,-1 3 1,1 4-233,-1 5-120,0 0 1,5 5 0,1 0 0,1-1 0,3-1 0,2-1-1,1-5-62,0-2 0,10-8 1,4-5-1,4-3 29,5-6 1,1 1-1,1-8 1,2-3-42,3-3 0,-3-7-60,3-8 82,-3-3 1,-2-7 0,1-2 0,-2-7 0,-1-5 0,-4-6 0,-2-2-284,-5-2 1,-5 0 223,-7 0 1,0-3 0,-2 3 0,-2 6 138,-4 3 1,-9 16-62,-5 4 0,-2 8 194,-1 6 0,-5 3 1,-1 11-1,-2 5 190,-2 5 0,-1 11-265,2-2 0,5 4-52,7-4 0,4 1 31,5-1 1,2 1 0,2-2 0,7-2-445,4 0 1,7-7 35,8 2 1,-2-3-244,7-1 393,5 0 0,0-6 1,4-3-1,0-1 0,1 0-612,1 1 0,2 1 781,-5-5 0,17-29 0,0-6 0</inkml:trace>
  <inkml:trace contextRef="#ctx0" brushRef="#br0">29136 12470 7857,'6'-12'0,"-5"-1"0,3 0-91,-2 6 1,-1-3 0,3 5-12,5-3 1,2 6-1,3-3-542,3 4 644,-2 1 0,20 6 0,-1 1 0</inkml:trace>
  <inkml:trace contextRef="#ctx0" brushRef="#br0">29174 12687 7857,'-12'-7'-308,"4"1"204,3 6 0,15-1 156,2-3 1,10 2-1,0-2-52,7 3 0,19-9 0,10-3 0,7-1 0,0 0 0</inkml:trace>
  <inkml:trace contextRef="#ctx0" brushRef="#br0">30220 12152 7857,'-13'-13'34,"-1"0"0,-3 0 146,-4 1 0,-2 5 1,0 2-1,2 4 380,-2 1 0,-1 3 0,-1 4 0,1 7-288,3 4 1,-2 4 0,4 3-1,1 2-330,0 3 0,5-3 0,6 4 0,1-3-19,3-2 1,3 1 0,5-9 0,4-1-101,7-3 0,2 0 0,7-9 0,-1-4-125,3-4 1,2-5 0,0-9 0,0-4 213,0-4 0,-2-4 0,-2-2 0,-1-2 109,-3-2 0,2-7 0,-6-3 0,-1-3 9,-2-4 1,-3-7 0,-2 6 0,-5 3 182,-3 6 1,-2 10 0,-2 6 0,-3 7 1135,-1 8-766,-1 6-444,-5 18 0,5-1 0,1 13 0,-1 2 0,3 5-15,-1 2-161,2 2 1,0 5 0,-1-1 0,3 0 0,0-1-802,2-3 565,0 3 0,2-9 0,2 3 1,4-2-1,5-7-711,4-2 1,-1-4 370,5-8 0,4-2-547,5-6 1160,6 0 0,1-28 0,3-12 0,8-3 0,-1 1 0</inkml:trace>
  <inkml:trace contextRef="#ctx0" brushRef="#br0">30666 11948 7857,'0'-13'0,"0"0"-270,0 0 0,-4 5 390,0-1 1,-1 8 0,4 1 471,-3 7 0,2 6 83,-2 4 1,1-2-498,-1 7 0,3 3 0,-4 5 0,4-2-204,1-1 0,0-1-53,0-1 93,0 1 1,1-5-1,4-1 1,3-3 0,3-4 60,2-4 0,1-6-587,3 2 0,-1-5 325,5-5 0,0-7 0,5-10 0,-1-3-42,1-5 0,-5-3 186,0-5 0,-5-4 1,1-2-1,-3 0 12,-1 0 1,-6 6 107,-3 4 0,-2 11 141,-2 2 1,-6 7 0,-2 5 0,-4 5 340,-1 2 1,-1 10-316,-3 4 0,3 2-185,-3 8 1,4-5 0,3 3 0,3-1-153,2 1 1,0-4-12,5 1 1,0-3-73,0-1 1,6-2-1,3-1 1,2-3-758,2-1 1,5-2 497,3-4 0,5 0 435,4 0 0,31-34 0,-25 13 0,1-1 0</inkml:trace>
  <inkml:trace contextRef="#ctx0" brushRef="#br0">30054 12713 7857,'-25'4'0,"-1"0"0,2 1 794,3 0 1,5-3 117,12 2 0,12-7-182,18-1-647,5-6 1,10 3-1,5-6 1,6 0 0,5 0-53,4 1-81,1-1 0,7-4 1,-33 8-1,1 0 0,-1-1 1,1 1-1,0 0 0,-2 0 1,34-7-1,-6 2-540,-3 1 0,-6 2 0,-12 2 0,-9 5-36,-9 3 1,-11 2-1,-9 3 626,-3 5 0,-35 25 0,-8 7 0</inkml:trace>
  <inkml:trace contextRef="#ctx0" brushRef="#br0">30475 13146 7857,'-19'-7'0,"4"-4"0,-6 2 128,-6 4 0,0-1 1,-4 6-1,1 0 0,0 3 1736,2 5-1480,-5 1 1,6 15 0,-2-1-1,2 4 1,3 4 773,2 1-1263,4-3 1,9 7-1,2-3 1,2 0 0,3-4-358,5-2 388,4-7 0,12-1 0,2-8 1,3-3-1,1-3 0,2-5 0,3-5-439,4-3 1,-1-9 298,1-4 0,-5-8 0,4-3 0,0-4 56,-1-3 0,-2-7 155,4 4 1,-10-11 0,0 1 0,-4-3 52,-5-2 1,0-1-42,-3 7 0,-5 4 444,-2 13-312,-4 9 1,-2 8 0,-4 8 0,-3 5 260,-3 3 0,-2 6-85,0 4 0,0 6 0,2 2 0,1 0-247,2 2 1,1 1-74,-2 5 0,-1 5 55,6 0-130,0-1 1,4 1 0,0 0 0,0 0 0,0-1-343,0 1 0,5 4 152,4-4-60,2 0 1,8-5 0,2 1 0,3-2 0,1-3-866,1-4 1,4-3 1192,-1-1 0,18-23 0,0-6 0</inkml:trace>
  <inkml:trace contextRef="#ctx0" brushRef="#br0">30794 12981 7857,'0'-30'0,"0"0"0,4 2 0,0 6 0,6 4 108,-1 5 0,2 6 0,3 3 0,2 3 833,1 1 1,5 2 4,0 7-816,-4-1 1,5 16 0,-6-2 0,-2 3 0,-2 4 0,-3 3 0,-3 2-288,-1 2 0,-2 3-73,-4-5 0,-6-3 0,-2 1 1,-2-4-211,1-3 0,-1-2 166,6-10 0,-4-8-75,3-5 1,3-7 552,6-10 0,3-7-51,6-5 0,1-7 1,1 1-1,4-5-24,1-2 0,-3 0-167,4 8 0,-5-1 411,1 5 174,-3 6 0,-7 13-249,-3 11 0,-7 11 762,-1 10-820,-6 9 1,3-1-1,-4 3 1,1-1-1,3-2 10,1-2 1,0-2-542,2 1 217,3-7 0,-4 0 0,10-6 0,3-2 0,5-3-1255,4-3 1,4-5 298,9-5 320,2-7 0,7-8 710,-1-6 0,-6-6 0,3-7 0,1-2 0,1 0 0</inkml:trace>
  <inkml:trace contextRef="#ctx0" brushRef="#br0">28333 13669 7857,'5'-13'3,"-3"1"0,3-1 0,0 0 0,-1 0 0,-1 1 150,-2-1 1,3 0 0,1 0 0,-2 1 432,-2-1 0,-1 0-157,0 0 1,-1 8-249,-4 5 0,-2 7 241,-6 10-423,1 3 0,-1 6 0,-1 6 0,-2 4 0,-2 7 0,-1 4 1,0 4 38,-1 3-64,4 7 0,-7-9 0,6 3 0,2-2 0,1-5 1,1-4-1,0-7-518,0-5 1,6-8 322,3-7 0,3-10 130,1-7 1,-5-5 0,1-8 0,1-1 0,1-2 13,-3-1 0,2 0-20,-5 4 0,5 1-4,-1-1 522,2 0 0,-2 5 429,0-1-760,0 6 0,4 3 0,0 10 0,0 4 0,1 3 64,3-1 1,3 0-97,6 1 1,0-8-176,0 4 0,4-4 0,1-1 0,2-4-292,3-2 1,-4-2 84,3 0 0,-2-6-89,1-2 1,1-8 0,-3-2 0,-1-2-378,1-3 0,-2 5 790,-5 1 0,7-3 0,-16 23 0,1 0 0</inkml:trace>
  <inkml:trace contextRef="#ctx0" brushRef="#br0">27032 14944 7857,'13'0'706,"0"0"-593,-6 0 0,-2-1 0,-5-3 117,0-5 1,0-2 0,0-2-130,0 0 1,-4 0 111,0 1-139,-6-1 0,7 0 0,-5 2 0,-4 1 1,-2 3-1,-3 0 0,0 1 50,-1 0 1,2 2-1,-5 7 1,0 4-116,1 6 0,-4 8 1,4 0-1,0 3-42,3 2 0,3 4 1,1 1-1,2 0-166,2 0 1,4-1 0,7-6-1,6-3-224,4-4 1,5-4 2,0-4 280,3-4 0,7-6 1,1-3-1,2-6 1,-2-6-322,-1-5 359,-1-3 0,-1-6 0,-1-1 0,-1-2 0,-3-1-97,-2 2 363,-1-5 1,-10 14 0,-2-1 449,-4 4 1,-2 9-73,-4 7 1,3 9-332,-7 8 0,2 5 0,-3 8 0,3 1-103,1 3 1,1-3-255,0 2 0,4 2-57,-3-1 1,2 0-1,4-6 1,2-3-448,5-4 0,2-3 78,2-1 1,5-6 300,3-2 1,5-14-1,2-7 1,3-5 270,2-6 0,-3-7 0,4 0 0,-6 2 0,2-2 0,-3 0 0,-8 3 0,-3 5 46,-6 8 1,-4 11 97,-6 7 0,-2 5 553,-2 8-505,3 5 1,-9-2 0,4 4 0,0-2 0,-1-2 894,0-2-529,4-1-174,-2-1-264,5 1 0,0-11-115,0-7 0,5-6 3,4-6 34,2-3 1,2-5-1,0 1 1,-1 1-1,1 3-121,0 2 0,0 5 107,-1 4 1,-3 7-117,-1-3 1,1 7-1,4 5-262,-1 6 1,-3 6 202,-1-2 1,1 6 13,4-2 1,-1-2-1,1-2 1,0-3-297,0-1 1,1-2 182,3-2 0,1-5 55,4-8 0,2-5 0,-3-8 1,2-4 157,-2-3 0,1-3 157,-5-3 1,0-1 47,-4-3-167,-6 3 1,3 5 0,-6 2 0,-1 3 0,-3 5 558,-4 6 0,-3 5-208,-6 5 0,0 1-131,1 3 1,-2 5 0,-2 6-1,-1 4-166,1 1 1,6-3-17,2 4 1,1-1-316,-2 1 162,4-3 1,3-1 0,-1 0 0,-1-1-118,1-2 1,8-7 86,3-2 1,5-4 40,4-1 0,-2-3 0,7-4 0,-1-6-16,-1-1 0,2 0 401,-5 1 0,0 2-97,-4 2 0,0 4 1,0 8 58,-1 5 1,-4 8 33,-4 13 0,-3 5 179,-1 9-375,0 2 0,-1 13 0,-3 5 0,-5 5 0,-2 2-152,4-33 1,1 0 0,-7 33-14,0-2 0,-4-6-103,0-7 1,0-8 0,6-17-1,1-11-27,2-7 1,5-8 311,-1-8 0,2-10-160,2-12 1,2-5 0,2-10 0,4-4-110,4-6 0,6-9 118,3 1 1,-1-9-70,-9 32 1,-1-1 0,3-3-1,0 0 1,2-3 0,1 1-1,0-2 1,1 1-82,0 1 1,1-1 0,-2 0 0,1 0-110,0 2 1,0 1 0,-3 1 0,0 0 374,1 4 0,0 2 1,6-22-1,-5 18 0,-5 11 666,-3 12-152,-5 1-164,3 12 0,-6 1 0,-1 10 74,-4 6 1,2-1 61,-5 6 0,1 6-423,-2 7 1,-2 2-1,3-1 1,-2-1 117,1 2 1,-1 0-434,6 3 0,-2-2-48,2-3 0,3 1 0,-2-5 0,4-2-531,3-1 1,11-7 400,-3-3 1,10-4-1089,-1-5 1450,9-2 0,18-33 0,10-14 0,-15 12 0,1 1 0,-1 0 0</inkml:trace>
  <inkml:trace contextRef="#ctx0" brushRef="#br0">28639 14829 7857,'-7'-1'-821,"2"-3"497,-2 2 907,6-3-480,-5 5 68,6 0 1,2-6-1,2-1 1,4-2-199,4 1 1,5-2-1,0-6 1,0-2-151,1-2 0,-4 5 280,3-2 0,-4-2-223,-4 2 324,-4 0 0,-5 9 0,-3 1 89,-5 1 1,-1 7 97,-8 8 0,-1 8 99,1 4-309,-6 3 1,9 2 0,-3-1 0,3 1 0,1-1 267,1 1 1,4-1-604,4 1 1,3-5-257,1 0 1,5-5-1,5 1 1,6-4-94,5-5 1,5-2-878,3-6 1380,4 0 0,11-19 0,7-8 0,3-1 0,1 0 0</inkml:trace>
  <inkml:trace contextRef="#ctx0" brushRef="#br0">29417 14613 8013,'-20'0'389,"1"4"-335,7 0 0,-1 7 1,0 1-1,0 5 96,1 3 0,0-3 41,4 4 0,-2-1 0,6 2 1,1-2 133,1-1 1,4-2-425,2-5 1,4 0 0,8-4 0,2-3-380,2-4 1,-3-1 276,5 0 1,-5-10 0,2-4-1,0-5-102,-4-3 0,0-2 166,-3-2 140,-5-5 0,0 3 0,-4-5 1,2 2-1,-4 3 365,-4 1 0,-5 7-186,-9 3 0,1 4 133,-5 5-263,0 2 1,-1 7 0,1 4-1,0 3 1,1 5-243,3 4 0,4 3-348,5 5 0,-2 1 538,6-1 0,28 6 0,11 2 0</inkml:trace>
  <inkml:trace contextRef="#ctx0" brushRef="#br0">29837 14205 7857,'0'-26'0,"-5"-2"93,-4 2 1,2 4 0,-1 10 1382,-2 4-885,-2 2 0,4 8 0,1 2 0,1 6 75,3 5 0,2 7-504,1 7 0,0 5 1,0 9-1,0 4-70,0 2 0,4 8-194,0 2 0,1 4 0,-4 0 0,2 1-261,1 0 0,0 0-227,-4-1 1,0-6-546,0-6 483,0-6 0,0-11 0,0-2-463,0-5 0,0-12 1115,0-28 0,0 8 0</inkml:trace>
  <inkml:trace contextRef="#ctx0" brushRef="#br0">29684 14689 7857,'-5'-13'0,"-2"1"48,-6-1 1,6 0-1,4 0 239,6 1 0,5 3 105,9 1 0,7-1-128,6-4-485,6 1 1,-2-1 0,7 0-1,4 0 221,5 1 0,-1-2 0,6-2 0,9-1 0,0 0 0</inkml:trace>
  <inkml:trace contextRef="#ctx0" brushRef="#br0">29378 15480 7857,'0'-14'0,"0"-2"0,-1-1 0,-2 0 0,-1-1 267,-6-2 0,7 4 0,-4 3 0,0 2 0,0 1 0,-3 2 0,-1 3 661,-2 4-768,-6 1 1,0 3-1,-7 4 1,1 8-1,-1 7 135,1 5 1,-1 7 0,2 0 0,1 2-182,2 3 0,5-1-225,-1 0 31,3 0 0,7-5 0,3-5 0,4-5 0,4-6 0,5-3 0,3-2-496,5-4 0,8-8 238,4-8 194,7-9 0,-4-9 1,7-8-1,-1-3 1,-1-2-59,-3-4 1,1-4 0,-5-8 0,-2-6 147,-1-5 1,-3-1-187,-13 31 1,-1 0 0,7-29 551,-8 1 0,1 13 10,-6 13 0,-5 16-152,-8 14 1,-2 12 116,-2 9 0,0 7 1,1 8-1,0 3 97,4 2 1,-4 5-317,4 4 1,1 1-315,-2-5 1,6 0-1,-1 1 1,3-1-84,1 0 1,0-5-173,0-3 0,7-4 105,6 0 0,1-3 1,7-5-1,3-7 396,4-4 0,22-36 0,-20 7 0,0 1 0</inkml:trace>
  <inkml:trace contextRef="#ctx0" brushRef="#br0">29774 15416 7857,'5'-7'468,"-3"1"0,3 5-315,-5-3 1,0 1-124,0-6 0,5 5 0,0-5 0,2 0 120,3-3 0,-3-5-160,2 0 1,-2-1 0,3 1 0,-2-3-31,2 0 0,-4-3-212,-2 6 424,-2 0 1,-4 6-1,-2 3 1,-5 3 237,-2 4 0,-6 8-219,0 6 1,-6 5-59,2 8 1,1 3-1,1 3 1,0-1 122,4 0 1,2 4-36,4-1 0,4-2 86,5-3-511,0-7 0,11 0 0,6-5 0,7-3 1,6-4-500,4-5 0,4-5-420,5-5 0,-2-7 721,5-10 1,-3-3 0,2-5-1,-1-5 402,-3-6 0,-3-3 0,-4-3 0,-7-7 0,-5 3 0,-11-7 0,2 1 0,-3 2-81,-3 3 1,-2 3 136,-5 11 1,-5 3 282,-4 5 0,-2 2 0,-2 11 0,-1 2 883,-3 6 0,3 3 219,-3 6-437,3 0-804,1 6 1,6 2 0,3 9-1,1 6 1,0 5 121,-1 6 0,-1 9-101,5 3 0,5 10-100,-1 3 1,2 8 0,-4 2-1,3 2-179,-4-34 0,0 0 0,1 1 0,-1 0-142,2 2 0,-1 1 0,-2-1 0,1 1-412,1-1 0,0 0 327,-1-1 0,0-3 0,-1 23 1,0-6-1,0-4 0,0-10-2762,0-8 2044,5-6 306,-3-18 1,3-7 696,-5-9 0,0-8 0,0-3 0</inkml:trace>
  <inkml:trace contextRef="#ctx0" brushRef="#br0">29927 15556 7840,'-2'-13'239,"-2"1"0,3-1 47,-4 0-289,4 0 0,12 2 0,6 1 1,9 2-15,8-2 0,1-3 20,12-4 1,0 1-1,5-5 1,2-1-45,1-3 1,5-6-31,-5-3 0,-6-4 0,-7-3 0,-7-3-103,-5-1 1,-5-6 100,-4-5 0,-6 3-626,-7 6 902,-5 9 0,1 6 1,-8 8-1,-6 4 1,-4 8 195,-3 6 1,-2 5-33,2 1 0,3 0 1,-4 1-1,1 3 235,0 5 1,0 8-252,4 4 1,2 5-23,2 3-299,-2-2 0,10 10 0,-5-3 0,2 4 0,-1 3-169,3 2 1,0-1 121,2-3 0,0-1-556,0 0 332,0 6 1,6-4 0,2 2-1,4-3 1,0-7-534,1-6 1,1-2-904,3-7 1677,-3 0 0,33-44 0,1-10 0</inkml:trace>
  <inkml:trace contextRef="#ctx0" brushRef="#br0">30743 15314 7840,'0'-13'0,"4"0"-373,0 1 0,5-2 0,-4-2 0,2-1 367,3 1 0,6-3 111,1-3 0,0 2 688,-4-1-613,-1 0 0,1-5 1,0 2-1,-2 3 1,-2 4 493,-5 3-508,-3 7 0,-2-3 1,-3 6-1,-5 2 386,-2 5 1,-6 4-229,0 6 0,-4 5-141,4 4 1,-2-3-1,4 3 1,-2 0-137,1 2 1,2 2-214,1-1 0,5 1 171,-1-1-177,6-5 1,-2 3 0,6-5 0,3-1 0,6-1-751,6-5 0,9-6-83,9-1 1,5-4 1004,3-4 0,1-18 0,8-13 0,2-1 0,7-3 0,-1-1 0,1 0 0</inkml:trace>
  <inkml:trace contextRef="#ctx0" brushRef="#br0">31393 14931 7840,'-13'-5'0,"0"-4"0,-1 4 445,-3 0 1,3 4 15,-3 1-184,-3 0 1,6 1-1,-3 4 1,2 3 0,-1 5 1154,-1 4-1333,-6 3 0,9 7 0,-1 1 0,3 2 0,5-2-122,1-1 1,2 3 37,4-1 1,2-4-558,2-8 433,9-3 0,2-3 0,6-2 0,2-5 1,1-3-365,2-1 0,-1-7-261,1-6 0,3-5 125,1-8 477,0-5 1,-5-1 0,1-8-1,1-2 1,1-7 51,2-4 0,-2-6 587,-6-4-380,2-1 0,-10 4 1,1 4-1,-5 5 1,-5 11 557,-4 12 1,-2 14 143,-4 9 1,-2 5-446,-6 5 0,1 2 0,-1 7 0,0 3-11,0 4 0,1 7-208,-1 2 1,0 6-192,0-2 0,2 2 0,1 4 0,3 1-51,1 2 0,-2 1-164,4-2 0,-1-2-597,5 2 595,6-2 0,3-7 0,8-5 0,4-5 0,3-8-543,1-5 0,5-4 426,0-6 1,5-6 51,-1-2 190,-2-9 1,4-9 0,-3-7-1,0-2 1,-4-2-4,-2-2 0,-1-3 293,-1 4 0,-1 0 148,-2 0 1,-5 11-1,-9 5 999,-4 7-614,-2 8 0,-12 4 34,-3 11-552,-2 1 1,0 15 0,0-3-1,-2 3 1,1 2 2,2-1 1,6 1-296,-1-1 1,2 1 188,-2-1-322,4-5 0,5 3 1,1-6-1,3 0 0,6-1-527,6-4 1,0-2 311,5-10 0,4 0 184,5 0 0,4-7 1,-4-4-1,-2-6-243,-1-3 1,3-6 546,0-3 1,-1-5-66,-3 4 395,-6 0 1,-2 9-1,-7 1 1,-1 2 469,-1 2 1,-8 8-431,-1 3 0,-5 10-176,-8 3 0,1 5 1,3 2-1,1 4-41,3 1 0,1 0-404,4 1 0,0 1 6,0-5 1,4 0 0,3-5 0,3-2-533,4-2 0,6-5 388,-3 1 1,5-2-126,0-2 352,-4-6 1,6-1-1,-4-7 1,1-3 0,-1-4-166,-1-4 1,-4-1 465,-6-4 0,1 3 49,-6-3 1,-1 5 0,-8 3 0,-5 5 352,-5 3 1,-1 7-260,-5 3 0,0 4-770,-5 4 216,6 3 0,-2 7 1,5 3-1,1 3 1,3 1-1831,5 1 2067,-3-7 0,43 26 0,5 0 0</inkml:trace>
  <inkml:trace contextRef="#ctx0" brushRef="#br0">32490 14944 7840,'17'4'301,"0"1"616,0-1-515,-10-4 1,0 0-1,-3 0 210,4 0 0,0-4-357,0-1 0,5-4-154,4 0 1,4-2 0,-3-2 0,2 0-46,3 0 1,0 1-1,-2-1 0,2 2-89,-6 2 0,4 3 68,-4 6 1,-2 6 30,-6 3 1,-3 2 104,-6 2-133,0-1 1,0 5 0,0 0-1,0-1 1,0-2-1089,0-1 518,0-6-123,5-1 1,2-12 0,6-4-1,-2-5-482,-2-7 1,1-7 795,-6-5 1,5-3 340,-5-2 0,-8-20 0,-5-11 0,2 20 0,0-1 0,0 1 0</inkml:trace>
  <inkml:trace contextRef="#ctx0" brushRef="#br0">32872 14447 7840,'-11'-31'0,"-5"0"0,-14-5 0,-4 4 178,-2 0 1,-7 4 103,1 7 1,-7 2-37,3 7 0,-3 0 1,4 2-1,5 3-98,5 2 1,2 0-109,-1 5 0,-1 0 72,5 0 0,-1 6-1206,1 3 1094,3 8 0,-8 5 0,-6 4 0,0 4 0,0 1 0</inkml:trace>
  <inkml:trace contextRef="#ctx0" brushRef="#br0">31724 14511 7840,'-19'0'0,"-5"-6"0,11 3 0,0-5 0,7 3 0,11-2 0,5 0-34,5 0 1,6-1 277,9-5 1,8 0 0,9 2 0,3 1 2228,1 1-2473,0 1 0,-3-10 0,6-5 0,3-1 0,1 0 0</inkml:trace>
</inkml:ink>
</file>

<file path=ppt/ink/ink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context>
    <inkml:brush xml:id="br0">
      <inkml:brushProperty name="width" value="0.09071" units="cm"/>
      <inkml:brushProperty name="height" value="0.09071" units="cm"/>
      <inkml:brushProperty name="color" value="#FF0000"/>
    </inkml:brush>
  </inkml:definitions>
  <inkml:trace contextRef="#ctx0" brushRef="#br0">2244 1160 5745,'7'0'0,"-1"0"0,-6 0 0,0 0 0,-6-5 0,-1-2 0</inkml:trace>
  <inkml:trace contextRef="#ctx0" brushRef="#br0">1594 1033 8071,'0'-13'24,"0"-1"1,0-2-1,0-1 1,-2 2 0,0 1 499,-3 1 1,1 0 283,4 0-672,0 6 1,0 4-1,-1 12 1,-2 8 0,-1 6 165,1 2 0,-3 6 57,2 3-374,-6 3 1,4 7 0,-4 1 0,3 2-1,0-2 1,2-1 0,-1-3-96,3-1 0,2-7 0,2-4 0,3-4 93,5-8 1,2-2-1,3-11 1,3-2-7,5-5 0,3-1 39,5-9-298,-3 3 0,5-8 0,-3 3 0,2 0 0,0-2-467,0 1 0,-3 6 1,-5 2 748,-2-2 0,1-1 0,3-2 0</inkml:trace>
  <inkml:trace contextRef="#ctx0" brushRef="#br0">2040 1211 8082,'-1'-11'0,"-4"3"0,4-4 1073,-3 4-646,-3 2 1,5 2-1,-2 9-8,3 8 1,1 1-337,0 8 0,0-3 0,0 6 0,0-1-109,0 3 0,0-3-284,0-3 0,0-1 0,0 2 0,0-2-1463,0-1 1201,5-2 0,2-10 572,6-3 0,17-48 0,4-13 0</inkml:trace>
  <inkml:trace contextRef="#ctx0" brushRef="#br0">2091 1033 8082,'-13'-13'0,"1"-4"-203,-1 0 0,2 0 0,1 6 795,1 2-431,6 4 0,-1 5 1,8 1-403,5 3 0,6 3-616,2 6 857,0 0 0,30 34 0,-19-20 0,-1 1 0</inkml:trace>
  <inkml:trace contextRef="#ctx0" brushRef="#br0">2244 1288 8082,'-13'13'0,"6"-1"262,3 1 1,-2 0 1273,2 0-370,0-1-837,4-5-205,6-1 1,-4-7-1,7-4 1,1-3-173,1-3 0,3-4-2,3-2 0,-2 2 0,3-6 0,-1-2-321,0-1 0,4 3 139,-4-1 1,4 7 14,-4-2 1,0 7 50,-4 1 1,0 7-1,0-3-45,-1 4 0,0 8 132,-4 6 1,-1 1-265,-2 7 139,-4 0 0,5 5 0,-5-1 204,3 1 0,15 11 0,8 2 0</inkml:trace>
  <inkml:trace contextRef="#ctx0" brushRef="#br0">2741 1237 8115,'-7'0'-702,"2"0"881,5 0 1,1-2 172,3-2 0,3 1 0,8-4 0,0 0-103,2 0 1,4-1-119,-4-5-72,0 0 0,-4-1 1,0-2-1,-2-2 0,-1 0 339,-1-1-327,-6-4 0,2 9 0,-5-3 1,-1 3-1,-3 3 384,-5 2-396,-2 4 1,-2 5 0,-1 1 0,-2 5 0,-1 5 62,2 5-381,0 6 0,4-2 1,3 6-1,3 1 1,4-1-78,1 0 0,6 1 0,2-9 0,5 1-79,4-1 1,8-5-6,9-5 0,3-6 323,1-2 1,5-6 0,1-8 0,0-3 368,0-4 0,-3-3-170,-7-2 1,-4-1 248,-9-3-192,-3 4 1,-6-1 0,-4 7 0,-5 3 400,-6 5 1,-5 5-181,-9 7 1,-3 2 106,-6 2-563,6 9 0,-4 5 0,3 5 0,-2-2 0,2 0-115,4-1 1,3 4-45,1-2 1,2 0-23,2-1 83,4-2 0,5-6 0,1-2 1,5-3-1,5-3 91,5-4 0,11-7 81,-2-2 1,3-8 370,-2-1-234,0-5 1,-2 2-1,-2-6 1,-2 1 0,-1 1 340,-4 3 0,-2-2 115,-5 6-27,-2 5-407,-6 7 0,0 6 0,-1 3 0,-4 6-183,-3 6 0,-3 2-51,-2 4 1,4 2 49,1-3 1,5-3 0,-1-1 0,2-1-348,2 1 0,2-7 149,2 3 1,0-9-53,9 0 243,-3-2 1,14-5 0,-3-4-1,3-7 1,2-5-18,-1-4 0,-3-2 161,-1-5 1,-1 3-136,1-2 223,-3 2 1,-6 7-1,-4 3 1314,-4 3-1175,-2 6 0,-2 8 117,0 9-482,-6 8 1,5 3 0,-4 5 0,4 1 0,1-2-637,0-3 0,1 3 288,4-2 0,2-3-492,6 3 443,-1-7 425,7 4 0,29-12 0,13-2 0</inkml:trace>
  <inkml:trace contextRef="#ctx0" brushRef="#br0">4680 1097 8099,'0'-13'0,"0"0"0,0 0 0,0 1-336,0-1 1,4 0 0,2 0-1,-1 1 1178,1-1 0,4-4 1,-3 0 399,0 1-915,4 2-284,-9 7 1,3 3 0,-6 8-1,-3 4 1,-5 5 0,-2 4 0,-2 2 1,2 3-1,1-2-250,1-1 0,2 2 0,-1-4 1,4-2 73,2 0 1,2-3 0,0 1 0,2 0 222,2 0 0,4-5-97,9 1 25,-3-7 0,9 6 0,-6-6 1,0 3-1,0-1 18,0 2 40,0-5 1,-10 10 0,-3-2-45,-2 2 1,-8 2 0,-4 0 0,-5-1-210,-7 1 1,0-2-76,1-2 1,-4 1-527,4-6 507,3 0 0,-1-4 1,7-1-1,0-3 1,5-6-1306,7-6 1575,6-4 0,26-10 0,11-5 0,2-2 0,1-1 0</inkml:trace>
  <inkml:trace contextRef="#ctx0" brushRef="#br0">4998 1020 8099,'13'0'0,"0"-4"48,0 0 77,-1-1 1,0 7-1,-2 2 1,-3 4 780,-2 4 0,0 1-613,-5-1 1,0 7-144,0 2 0,0-1 0,0 0 0,1 0-77,3-1 0,-2-3-257,2 1 1,3-4 208,2-5-273,2-2 0,2-6 0,-1-2 0,3-2 1,2-6-277,4-5 0,-1-5 398,1-6 0,-6-1-62,2-2 189,3 2 1,-7-7 0,1 7 0,-5 4 0,-4 3-208,-2 5 497,-1 1 3,-2 6 1,0 8 0,-2 10-1,-1 6 59,-1 5 0,-1 3-482,0 2 1,4-1-117,-3 1 1,2-1 0,2 1 0,2-1-394,2 1 1,3-6 104,6-3 1,1-5 342,3-3 0,3-3 0,5-8 0,2-3-72,3-8 0,-3-3 262,3-9 0,-4 1 41,0-10 1,-2 4 0,-3-4 0,-4 0 433,-3 1 0,-6 2 21,-4 6 1,1 3 400,0 1 0,-1 10 1,-5-1 509,-4 5 0,4 4-1031,-3 8 0,2 3-257,2 9 15,0 3 1,0 11-1,0 3 1,2 4-1,0 5-52,3 4 1,3 4-82,-4 4 0,1 3-1954,-5 6 1839,0 5 0,0-5 0,0 1 1,0-7-1,0-5-236,0-8 1,0-5-14,0-6 190,0-14 1,0-11 324,0-13 1,0-9-29,0-8 1,0-4-237,0-5 0,-6-7 0,-1-7 0,-2-1-259,1-3 0,1-6 233,-2-1 0,-1-6 431,6 1 1,0 4-1,4 0 1,1 5-452,4 5 1,2-1 231,5 8 1,7 5-97,2 13 1,3 8 0,2 9 0,-2 3-3,-3 1 1,2 5-2,-6 4 0,0 2 25,-5 2 1,0 1 0,-4 2 0,-3 2-199,-4 2 1,-2-3-48,-4 4 1,-6 1 0,-6 3 0,-7 1 1,0-2-1,-5-2-613,1 0 1,1-1 268,2 4 1,5-5 587,3-3 0,25-37 0,8-9 0</inkml:trace>
  <inkml:trace contextRef="#ctx0" brushRef="#br0">6108 1160 8101,'11'-12'0,"-2"-1"0,2 0 0,-3 0 0,4 1 641,0-1 1,1 0-37,0 0-252,0-5 0,-5 2 0,-1-4 0,-1 1 0,-2 0 834,2 1-962,-5 1 1,5 4-1,-7 2-171,-4 2 1,-2 4 0,-6 6-1,1 3-353,-1 5 0,-4 8 63,0 4 1,0 3 75,4 2 1,2 3 0,1 1 0,3-2-172,1-1 1,2-1 200,4-1 1,0-3 18,0-1 105,6-6 1,2 4-1,9-8 1,6-2-1,5-5-116,6-3 0,3-3 64,1-7 0,0-5 22,1-12 1,-7-1 0,-2-1 0,-3-3 127,-1-2 0,-4 1-12,-5-2 0,-1 4 242,-12 9 0,0 2 0,-4 7 321,0-1 0,-5 6-250,-4 2 0,2 10 186,-1 3-583,-1 4 1,-4 6-1,1 3 1,0 3-1,4 2-415,3-1 0,0-1 211,1-2 1,1 0-332,7-5 170,-3 0 1,15-4-1,-2 0 1,5-2-1,3-2 369,2-5 0,14-19 0,6-8 0,5-2 0,-1 0 0</inkml:trace>
  <inkml:trace contextRef="#ctx0" brushRef="#br0">7166 1058 8132,'0'-12'20,"-1"-1"0,-2 0 0,-1 0 1,-1 2-1,1 1 320,0 2 0,0 6 0,2 2 1,-1 9-1,-1 6 0,0 6-35,-2 4 0,5 6 0,-5 4 0,2 5-94,0 2 0,-5 5 62,5-4-354,-6-1 0,7-2 0,-4-1 0,1 0 0,3-7 1,1-5-416,-3-6 688,4-2 1,-5-22 0,6-7-1,0-8-150,0-9 1,0-4 0,0-8-1,0 0-189,0-4 1,0-6 0,2-7 0,2 3-185,4 0 0,4-2 52,1 0 198,-1-1 1,5 7-1,0 3 1,0 10-1,2 9 253,2 8-111,3 11 1,-3 2 0,1 9 0,-1 4 0,-1 7 670,-3 5-737,-3 2 1,-7 4 0,-3 1 0,-2-1 0,-4 1-326,-2-1 1,-3 1 148,-6-1 1,-4 1-57,0-1 1,-6-1 0,2-1 0,-2-3-624,2-2 1,-1-5-119,5-4 235,0-7 743,4 4 0,6-12 0,42-27 0,26-14 0,-18 12 0,-1 0 0,1 0 0</inkml:trace>
  <inkml:trace contextRef="#ctx0" brushRef="#br0">7472 956 8132,'20'0'0,"-6"0"58,-5 0 0,-2 2 127,1 2 0,2 3 0,-6 6 1,-1 0 190,-1-1 1,-2 5-144,0 0 1,1 5 108,3-5-232,-2 0 1,3-5 0,-3 0 0,1-2 0,2-3-16,2-2 1,3-2-132,7-7 0,-3-3 71,3-6 0,-2-5 1,-3-4-1,0-3 178,-4-5 0,-2 3-194,-6-3 1,0 4 126,0 0-251,-6 1 0,-1 3 1,-7 4-1,-2 2 1,-2 6-743,-2 3 1,3 3 340,-4 4 1,5 6-953,-1 2 1083,3 4 0,7 0 375,3 1 0,48 34 0,-16-20 0,0 1 0</inkml:trace>
  <inkml:trace contextRef="#ctx0" brushRef="#br0">8097 816 8111,'0'-13'0,"0"1"-211,0-1-179,0 0 817,-6 6 1,-2 1-1,-8 6 1,-2 2 0,-2 2-58,-3 4 0,-1 8 0,0 1 0,3 0-450,4 1 1,0 1 23,4 2 0,3-1 1,10-4-1,0 1-143,0-2 0,7-1 80,6-1 91,0-6 1,12 3-1,-1-6 1,5 1 0,-1-1 26,-1 0 0,-2 0-13,1-4 1,-6 0 125,-3 0 1,-5 2 0,-2 1 0,-3 2 127,-1 2 0,-7-2-199,-8 3 0,-4 2 23,-4 7-293,-2-3 1,-7 5-1,2-7 1,1 3-1,4-1-2169,0-2 1477,2 4 921,10-15 0,58-40 0,-16 10 0,1 1 0</inkml:trace>
  <inkml:trace contextRef="#ctx0" brushRef="#br0">8352 893 8085,'0'-13'0,"0"0"903,6 0-216,-5 6 0,5 3 0,-6 8 0,0 5 1,0 2 1,-5 7-1099,1 4 1,0 2 80,4 1 0,0 1 0,0-2 1,0-1-961,0-2 0,0-6-339,0 2 1628,6-2 0,40-42 0,-15 8 0,1 1 0</inkml:trace>
  <inkml:trace contextRef="#ctx0" brushRef="#br0">8556 574 8085,'-13'-19'0,"0"4"60,1-6 1,-5 5-1,0 0 1208,1 6-1519,2 5 0,7 6 120,3 3-207,2 9 0,4 1 338,2 3 0,22 2 0,12-1 0,3 3 0,1-1 0</inkml:trace>
  <inkml:trace contextRef="#ctx0" brushRef="#br0">8811 625 8105,'-7'0'268,"-3"1"61,6 3 1,-2 5 1111,2 8-1170,-3-3 1,-2 14-1,1-1 1,-1 5 0,1 3-113,-1 2 0,6 1 1,-1 0-1,3 1-456,1-1 1,1-7 132,3-6 0,3-2 0,8-9 0,2-4-269,4-3 0,3-2-89,1-5 1,5-7 281,0-6 1,0-6 0,-5-8 0,1-2 110,-1-5 1,-1 1 116,-2-1 0,0 0 601,-5-4-344,0 5 0,-8 8 1,-2 8-1,-2 3 382,-2 1 1,-6 7-168,-1 6 0,-6 11 108,2 11-364,-4 2 1,0 1 0,0 2 0,2 2 0,3 0 65,2 0 0,0-2-914,5-2 0,0 1 373,0-1 4,6-5 0,1-2 0,7-5 0,2-2 0,2-2-292,2-5 1,6-4 437,3-4 1,5-3-19,-4-6 139,0-5 0,-5-4 1,1-6-1,-1-3 1,0 0 3,-4 0 0,-3 1-51,-5 4 1,-6 2-27,-3 3 430,3 3 0,-7 10-130,0 4 0,-1 8-209,-8 5 1,5 8-69,-4 4 1,1 3 0,-2 2 0,5-1 45,2 1 1,2-5-3,0 0-292,0 1 1,2-1-1,2-1 1,6-3-1,6-5 104,5-2 1,4-7 225,5 1 1,3-4 414,5-4-266,-5-3 1,2-11-1,-5-4 1,-2-2-1,-2-1 283,-5-1 1,-4-3-190,-9-1 1,-2 1-203,-6 8 0,-3-1 0,-5 6 0,-9 3-306,-6 3 1,-7 7-166,1-1 0,-7 8-1001,2 5 913,3 2 1,0 8 485,5 2 0,6 31 0,2 9 0</inkml:trace>
  <inkml:trace contextRef="#ctx0" brushRef="#br0">9908 969 8079,'0'-7'1659,"0"-4"-297,5 9-31,-3-9-1122,3 9 0,-3-3 0,2 5 0,4 0-22,4 0 1,1 0-1,1 0 1,3 0-201,4 0 0,3-2-59,2-2 0,-5 3 0,0-4 0,0 4-112,-1 1 0,-1 0 89,-7 0 0,1 6 0,0 2 96,0 4-352,-6 0 0,-2 1 0,-3 0-805,2 0 444,-3-1 1,4-5-1356,-10-2 2067,4-10 0,-44-41 0,20 14 0,0 1 0</inkml:trace>
  <inkml:trace contextRef="#ctx0" brushRef="#br0">9385 446 8065,'-31'-20'0,"-1"2"126,-2 5 0,-1 2 1,5 2-1,3 7-487,5 4 1,-1 7-76,6 8 0,-6 1 0,2 6 436,-3 2 0,-9 3 0,-5 4 0,-3 8 0,0-1 0</inkml:trace>
  <inkml:trace contextRef="#ctx0" brushRef="#br0">8798 714 8119,'-7'-13'0,"-3"5"-40,6-1 1,0 5-1,5-4 1,3-1 749,5 2 1,9-3-255,8 6-631,5-6 0,10 8 0,6-2 0,11 1 0,10 1-61,-30-1 1,0 1 0,5 0 0,-1 1 235,0 3 0,1 1 0,14 2 0,3 2 0,2 3 0,0 0 0</inkml:trace>
  <inkml:trace contextRef="#ctx0" brushRef="#br0">10851 791 8119,'6'-13'18,"2"0"1,-1-4-30,2 0 0,4 4 0,4 6 0,0 0 189,1 0 0,-2 4 0,3-1 0,1 3-178,0 1 0,1 17 0,5 4 0</inkml:trace>
  <inkml:trace contextRef="#ctx0" brushRef="#br0">3558 2053 8114,'-6'-13'-55,"-3"0"1,-1 1-1,1-1 391,0 0 1,6 0 372,-1 1 1,4 5-475,4 2-221,-2 4 1,9 1 0,-3 0 0,4 0 0,2 0-38,3 0-7,3 6 0,7-5 0,2 3 0,7-1 0,4 0-370,2 1 403,12 0 1,0-4-1,15-1 1,-31-1-1,1 0 1,2-2-1,1 1 1,3-2-1,-1 1 1,3 0-1,0 0 69,1-1 0,2 0 0,4-1 1,2 0-1271,2 0 1,-1 0 1229,-1-1 0,0 1 0,1 1 0,-1 1 0,0 1 0,0-1 0,3 1 0,0-1 0,2 1 0,0 1-30,0-1 1,0 0-13,-4-2 0,0 0 0,2 2 0,0 0 0,-2-1 0,1-2 0,1 2 1,1 0-1,0-1 0,1 0-26,1-1 0,0 1 0,2-2 0,1 1 0,-4 0 0,1-1 0,1 1 0,1-1-395,2 1 1,0 0-1,2-3 1,0 1 409,0-1 0,0 1 1,1-2-1,0 1 0,-6 1 1,0 1-1,2-2 1,0 1-33,0 0 0,0 0 0,1-1 0,0 0 6,-2 0 1,0 1-1,-4-1 1,0 1-19,-4 1 1,-1 1 89,-3 0 0,0-1 1,3 0-1,0 0 0,-3-1 1,-1 0-1,0 0 1,-1-1-1,-3 1 0,-1 1 218,-2 0 1,0 0-1,-4 0 1,-1 1-437,2-1 0,-1 1 246,0 0 0,-2-1 1,27-5-1,-7 0 1,-7 4-1,-5 2-197,-3 0 1,-6 5 118,-7-3 0,-9-2 1724,-4 2-1957,-8 0 0,-6 4 1370,-12 0-1285,-5 0 0,-17 0 392,-3 0 1,-27 9 0,-11 4 0,19-3-1,0-1 1,0 1 0</inkml:trace>
  <inkml:trace contextRef="#ctx0" brushRef="#br0">5585 2945 8114,'0'-25'-113,"0"-1"1,0 2 0,0 2 0,0 2 510,0 1 1,0 5 0,0 10 481,0 8 1,0 12-776,0 5 1,0 9 0,0 4 0,0 1-73,0-1 0,0 3-27,0-3 0,0 2 1,0-1-1,1-2-22,4-2 0,-3-6-116,7-3 147,-6-7 0,8 2 1,-1-8-1,4-5 1,5-4-1,0-6 1,4-7 49,1-6 1,-3-10 0,-1-2 0,0-2-101,0-2 1,-4 2-528,1-1 458,-3 0 1,-7 2 0,-3 2 0,-3 3 0,-1 3 18,0 3 1,-1 4 0,-3 8 0,-5 5 157,-2 3 0,-6 2-56,0 3 1,0 3-29,4 6 1,2 0-1,1 0 1,3-1-231,1 1 0,2 0-30,4 0 0,0-1-498,0 1 510,0 0 1,6-5-1,4 0 1,4-3 258,3-2 0,25-4 0,12-2 0,2-1 0,0 1 0</inkml:trace>
  <inkml:trace contextRef="#ctx0" brushRef="#br0">6133 3111 8114,'-11'-1'-1120,"2"-3"1223,-2 2 834,10-4-548,-5 12 0,6 1 0,0 6 0,0 1 0,0 3 1646,0 4-1894,0-2 1,0 6 0,0-1 0,1 3-1,2-1 1,1-3 0,1-1-1379,0 2 1,-3-2-46,2-1-37,-3-6 1319,5 4 0,1-29 0,6-6 0</inkml:trace>
  <inkml:trace contextRef="#ctx0" brushRef="#br0">6503 2856 8114,'7'-20'753,"4"2"-452,-2 5-64,2 0 0,3 6 0,2 3 0,1 3 0,-1 2 169,-2 3 1,-1 3 0,-2 8-1,-1 0-264,-2 2 1,-5 6-1420,1-2 1048,-2 3 0,-4 2 0,-2-1 0,-3 1 1,-1-2-1,-1-3 0,1-4-882,0-3 1081,-3-1 1,8-6 0,-4-4 111,2-6 0,6-5 45,7-9 0,4-5 1,2-6-1,2-3 24,1-2 1,0 1 55,-5-2 0,4 2-97,-3 7 1,2 5 0,-8 3 909,0 3-753,-1 7 1,-6 3-142,0 8 1,0 4 0,0 9 0,0 5 14,0 2 1,0 1-178,0 1 0,1-2-156,4-3 0,-2 2 1,5-6-1,2-2-180,1-1 1,3-1-108,3 0 1,-1-6-854,5-3 959,1-2 1,9-2-1,1-2 373,1-2 0,-1-18 0,1-8 0,1-5 0,0 0 0</inkml:trace>
  <inkml:trace contextRef="#ctx0" brushRef="#br0">7268 2614 8114,'-7'-13'604,"-4"-5"364,9 4-303,-3 1 1,5 9 0,1 8-223,3 4 1,3 9-258,6 5 0,-2 2 62,-2 1-318,2 6 1,-9-2-1,2 5 1,-3 3 0,-2 2-615,-3 4 404,-3 5 1,-12-7 0,-4 4-1,-5-1 1,-4-3-373,-1-1 0,-2-7 1,3-5-1,1-5-152,0-6 1,1-5 482,5-3 0,4-5 321,-1-8 0,1-3 0,-21-29 0,-5-5 0</inkml:trace>
  <inkml:trace contextRef="#ctx0" brushRef="#br0">6490 2678 8114,'-12'-13'193,"-1"4"108,0 1 0,0 5-223,1-1 1,0 10 109,4 6 0,-4 7 0,5 6 0,-1 2 232,-1 3 0,6-2-374,-1 6 0,-1 6 0,0 5 0,2 2-249,2 0 0,7-2-9,2 2 0,9 1 1,4-5-1,5-4 73,4-3 0,4-7-896,8-7 952,4-4 0,4-22 1,7-8-1,4 1 1,0 0-1</inkml:trace>
  <inkml:trace contextRef="#ctx0" brushRef="#br0">8339 2678 8114,'0'-20'631,"0"3"-385,0 3 1,2 2-1,2 4 1,6 4-695,5 2 1,1 2 232,5 0 1,0 0 0,6 0 0,2 0-684,0 0 898,1 0 0,-16 29 0,-2 6 0</inkml:trace>
  <inkml:trace contextRef="#ctx0" brushRef="#br0">8263 2869 8083,'-13'-7'398,"6"-4"-4,1 9 1,8-4 0,3 6-233,8 0 0,5 0 0,8 2 1,1 1-29,3 1 1,-1 2-135,10-2 0,-4-3 0,5-1 0,6 3 0,1 0 0</inkml:trace>
  <inkml:trace contextRef="#ctx0" brushRef="#br0">10341 2270 8118,'0'-13'37,"0"-4"0,-1 0 1,-2 1-1,-1 2 519,1 1 0,0 8 0,0 5 0,-1 8-194,1 8 0,-3 9 1,1 11-1,-1 5-195,0 6 0,1 6 101,0 3-257,4-1 0,-5-3 0,6 2 0,0 0 1,0-4-230,0-6 47,0-10 1,5-3-1,0-7 1,2-4-92,3-8 1,-4-6 0,-2-12 285,-2-6 1,-2-3 0,0-6-1,0-1 323,0-3 1,1-1-351,3-4 1,-2 1 0,3-5 0,1-1-42,2-2 0,4 0-2,1 3 0,-1 3 0,2 4 0,2 0 26,1 2 1,1 2 124,-1 10 0,-1 6 0,4 3 0,-2 3 106,-2 1 1,-6 1-174,-2 3 0,-5 5 63,1 8-223,-2-3 0,-2 4 1,0-3-1,-3 0 1,-4 2-193,-6-1 0,-2-2 77,2-1 1,0-1-120,0 1 1,-2 0 0,1 0-1,2-2-1331,1-2 365,0 2 1322,-2-10 0,74-23 0,-22 4 0,1 0 0</inkml:trace>
  <inkml:trace contextRef="#ctx0" brushRef="#br0">10838 2512 8083,'13'0'0,"-4"1"0,-1 4 0,-5-3 168,1 7 0,-1-5 1,0 5-1,1 1 1036,-1 1 1,3 2-715,-2-1 0,2-3 0,-2-1-119,4 2 1,8-4-264,1-2 1,0-2 0,-3-4 0,2-2-183,1-4 0,4-5 44,-4-4 1,-2 1 0,-5-5-1,-3 0-45,-1 1 0,-2-4-4,-4 3 1,0 2-270,0 2 0,-5 3 0,-4 3-1675,-2 2 1130,-2 3 1,0 8-81,1 2 973,-1 3 0,0 40 0,0 8 0</inkml:trace>
  <inkml:trace contextRef="#ctx0" brushRef="#br0">11527 2155 8118,'0'-13'0,"0"-1"0,1-2 0,2-1 0,1 2 435,-1 1 1,4 1 0,0 0 0,2 2 131,-1 2 1,-1 5-1,3 10-378,-1 6 0,-6 4-55,1 10 0,-3-2 0,-1 10 1,0 1-59,0 2 0,-4 5 1,-2 0-1,1-4-163,-1-3 0,0-2 1,4 2-1,-3-2 28,3-2 1,0-6 0,2-5-46,0-1 0,6-4 0,2-6 0,5-5 150,4-3 1,-1-2 16,5-3-289,0-3 1,3-2 0,-1 1 0,-3-2 0,-2 0-1388,-2 1 1277,4-2 0,-6 8 0,3-4 0,-3 1 0,-1 2 336,-1-1 0,1-3 0,0-4 0</inkml:trace>
  <inkml:trace contextRef="#ctx0" brushRef="#br0">11986 1734 8121,'0'-18'0,"0"-2"0,0-1 509,0-1-296,6 7 1,-2-4 0,7 7 0,3 0 0,2 2 0,2 3 0,4 2 697,2 2 1,1 1-675,1 2-235,-6 0 0,-2 5 0,-5 0 0,-2 2 0,-2 5-561,-5 3 464,-3-1 0,-2 11 1,-3-6-1,-5 3 0,-2-3 1,-2 0-1,2-4-164,2 0 1,-2-3 0,2 0 0,-1-2 351,2-2 0,1-5 93,3 1 27,2 3 0,-4-4 220,6 6-351,0-7 1,6 4-1,3-4 1,2 0 0,2 4 23,-1 1 1,1-3-1,0 5 1,0-1 76,-1-1 0,-4 5-95,-4-4 1,1-1 81,0 2 1,-2-5-1,-8 5 1,-5-1 57,-5-1 1,-5 0-179,-6-2 0,-3-4-58,-1 3 0,-1-1 1,2 0-1,0 1 179,0-1 1,2-2-2179,2-1 1,-1 2 2006,1 2 0,-12 9 0,-3 7 0</inkml:trace>
  <inkml:trace contextRef="#ctx0" brushRef="#br0">9793 3124 8121,'-9'-7'111,"2"1"1,0 2 54,0 0 0,10-1 0,3 5 1,9-1-1,11-2 0,9-1 399,10 1 1,9-3-502,14 2 0,-27-1 1,2 0-1,5 1 1,3 0-1,5-2 1,1-1-540,6-1 1,0-1 0,6 2 0,1 0 464,-21 1 0,1 0 0,0 1 0,4 0 0,1 0 1,-1 1-1,-3-1 1,-1 1-1,1 0 1,0 0-1,2-1 1,-2 1-1,-1 0 1,0 0-1,-1-1 1,23-1-1,-1 0 1,0-1-1,0 1 1,-3 0-1,0-1-81,-4 1 1,-1-1 0,-3 1 0,-2 0 0,-8-1 0,-2 1-1,-2 0 1,-2 1 119,-2 0 0,-1 1 0,-4-2 0,-2 1 0,19-2 0,-12-2-121,-9 1 1,-12 3-1,-4-2-159,-3 2 46,-7-5 162,-1 8 0,-7-3 0,-4 5 1,-3 0-324,-4 0 1226,-6 0 1,1 5-861,-8 4 0,-15 14 0,-13 3 0</inkml:trace>
  <inkml:trace contextRef="#ctx0" brushRef="#br0">10494 3609 8109,'0'-22'0,"1"1"0,2 0 0,2 1 0,-1 3 1189,1 3-741,-3 7 0,5 1 1,-4 9-1,1 4 1,-1 9 1374,-2 6-1735,-1 1 0,0 14 0,-1-3 1,-2 3-1,-1 1 286,1 0-476,-4 6 1,4-6-1,-4 2 1,1-5 0,3-1-1,1 0 1,-1-1-819,-1-2 0,-1-5 0,5-7 0,2 0-151,2-4 0,-1 0 0,7-4 1071,4-3 0,27-42 0,-14 10 0,0-1 0</inkml:trace>
  <inkml:trace contextRef="#ctx0" brushRef="#br0">11081 3647 8109,'0'-26'0,"0"1"0,0 4 0,0-1 0,-6 7 1006,-3-2-685,-2 8 1,-3-1 0,-3 6-1,-4 1 1,-3 2 72,-2 1 0,1 5 0,-1 4 0,2 2-130,3 2 1,2 1-271,7 3-21,-1-3 1,4 5-1,2-6 1,2-1-1,2 1 69,1 0 0,8-5 24,3 1-289,2-6 0,3 7 0,3-6 0,3-1 0,1-3-562,0-5 0,1-2 612,3-5 0,-1-1 16,-3 0 218,-2 0 1,-2 1-1,-2-1 1,-2 0-1,-4 0 612,-4 1 0,0 3 173,-5 1-124,0 5-530,0-3 1,-2 7 0,-2 4-1,-5 5 1,-2 5 231,-2 6 1,2 4-239,3 0 0,-2 2-33,5 3 0,-3-3 1,4 4-1,1-1-610,1-1 0,2 1 165,0-4 1,0-1-1501,0 1 1159,0-7 0,2 0 1,2-6-1,5-1 1,2 0 632,2-4 0,16-25 0,5-11 0</inkml:trace>
  <inkml:trace contextRef="#ctx0" brushRef="#br0">11285 3621 8109,'5'-18'0,"4"-3"0,-2-3 71,1-2 1,1 2 360,4 3-33,-1 2 0,3 11 0,0-1 0,2 1 1,0 1 475,2 2 1,-5 4-629,3 1 0,-5 6-126,-3 2-182,2 9 0,-9-1 0,2 5 0,-3 0 1,-2 1-539,-3-1 1,-5 3 444,-8 1 1,2 4 0,-5-8 0,0 3-148,0 2 0,5-2 425,-2-3 0,2-3 285,3-5 764,-1 0-828,0 0 0,7-6-149,6-3 1,6-4 90,7-4-528,5 2 0,2-8 1,6 6-1,-1 1 1,1 0-694,-1-1 0,-1 3 318,-3-4 1,4 0-891,-4 1 1065,3-1 1,1 1 440,1 0 0,11-23 0,2-1 0</inkml:trace>
  <inkml:trace contextRef="#ctx0" brushRef="#br0">12075 3405 8063,'0'-13'72,"0"0"0,0 0 358,0 1 534,0-1 0,0 0 882,0 0-1737,0 6 1,0 3 0,0 8-1,-1 6 228,-3 6 0,-4 4 125,-4 5-385,5 1 1,-5 3 0,5 2 0,-1 1 0,1-1-30,1-3-166,2 5 0,4-6 0,0 1 0,0-4 0,3-3 11,5 2 1,2-5 0,10-2-1,0-5-86,-1-2 1,7-6-662,4 1 1,-1-3 20,-3-1 358,5-5 1,-4-2 0,3-6 0,-5-1 474,-3-3 0,2-37 0,-5-14 0</inkml:trace>
  <inkml:trace contextRef="#ctx0" brushRef="#br0">12075 3443 8063,'-13'-20'0,"5"6"-217,-1 5 1,7 1-1,-1-4 592,6 4 0,4 2-220,5 6 1,7 0 0,2 0 0,3 0-228,2 0 0,-1 0-640,1 0 581,-1 0 0,1 5 0,-2 0 131,-3 2 0,3 7 0,-4 6 0</inkml:trace>
  <inkml:trace contextRef="#ctx0" brushRef="#br0">12139 3545 8063,'-7'-9'0,"3"1"504,-3 5-202,5-8-117,-4 9 0,8-3 1,4 5-1,5 0 1,6 0-1,4 0 1,5 0-485,2 0 0,6 4 1,-3 0-1,2-1-1367,2-2 1666,2-1 0,12-11 0,8-6 0,5-1 0,-1 1 0</inkml:trace>
  <inkml:trace contextRef="#ctx0" brushRef="#br0">12853 3315 8063,'0'-12'0,"0"-1"668,0 0 784,0 6 524,0-4-1824,0 9 0,0-1 1,0 10-1,0 6 1,0 3-1,0 2 1,0 3 120,0 4 1,0 0-349,0 1 0,0 3 0,0 0 0,0-4-436,0-2 0,0-2-363,0 5 1,1-2 393,4-3 1,-4-3 0,3-5 0,-2 0-458,-2 0 1,1-2 936,3-3 0,-8-19 0,3-10 0</inkml:trace>
  <inkml:trace contextRef="#ctx0" brushRef="#br0">12828 3405 8052,'0'-13'0,"0"-4"0,0 0 0,0-4 819,0 4-609,0 0 1,1 4 0,3 0-1,5 0 1,3 2 97,5 2 1,3 4-423,6 5 148,-1 0 1,1 1-1,-2 3 1,-3 5-1,-4 2-1337,-3 2 1,-2 1 657,-4 3 0,-2 2 645,-6 2 0,-37 14 0,-17 5 0,-3 2 0,1 0 0</inkml:trace>
  <inkml:trace contextRef="#ctx0" brushRef="#br0">12700 3647 8052,'-13'-6'942,"0"5"0,5-9 63,-1 6-520,7-1 0,-3 5 1,10 0-24,3 0 0,9 0-428,4 0 1,8 2-1,2 1 1,2 1-835,2-1 0,2-2 9,1-1 0,2 0-1151,2 0 1942,-2 0 0,0-12 0,3-4 0,1-2 0,0 0 0</inkml:trace>
  <inkml:trace contextRef="#ctx0" brushRef="#br0">14077 1785 8075,'0'-18'-228,"4"-1"0,1-2 0,-3 4 220,0 3 0,-8 3 0,-2 2 0,-4 5 1246,0 2-1171,-1 2 1,-4 6-1,-2 3 1,0 2-1,-3 2 5,3-1 0,-6 3 1,4 0-1,-1 2 54,0-1 0,0-2 65,5-1-119,-6 5 0,7-4 1,-3 3-1,0-3 0,3-1 1,4 0 111,3 0 0,4-5 0,5 1-32,0 1 1,5-3-1,4 1 1,2 2 139,2 1 0,4 2 238,0 0-421,0 0 0,-4 5 0,-1 3 0,0 3 0,-2 3 94,-2 3 1,-4 0 0,3 7 0,-1 4-207,-3 3 1,-2 2-29,-1 5 0,-1 5 5,-3-1 0,1 6 0,-6-4 0,1-2-64,1-4 0,-3-9 156,6 1 1,-5-6 21,5-8 1,0 0-43,4-12 0,0 0 0,0-5 0,0 1-76,0 0 1,0-5-59,0 1 0,0-5 0,1 3-43,3-1 1,-1 0-58,6-2 0,-5-3-35,4 4 80,-5-4 1,9-1-1,-4 0 1,3 0-312,2 0 0,1 0-14,3 0 0,2-6 84,2-2 1,7-4 0,-1-2 0,4-1-632,5-2 1,1-6 1014,1 2 0,7-16 0,5-7 0,-14 12 0,1 0 0,-1 0 0</inkml:trace>
  <inkml:trace contextRef="#ctx0" brushRef="#br0">14753 1925 8100,'0'-25'135,"1"-1"0,4 1 0,3 2 269,3 6 1,2 2 664,0 10 1,-6 3-931,-3 6 1,-2 3-244,-2 6 0,-7 5 0,-5 3 0,-5 3 56,-3 2 1,1-1 64,-3 1-68,-2-1 0,9 2 1,-5 2-1,0 0 0,3-2-325,3-4 293,-2 1 0,11-10 1,-4 3-1,6-3 50,6-1 0,6-6 0,9-2 1,6-4-68,4-1 1,8-4-2,-2-1 0,3-4 0,1 0 0,0-4 50,0-4 1,-4 2-273,0-7 0,-7 5-142,-1-4 521,-1 0 1,-10-3 0,2 1 0,-5 3-1,-3 2 662,-5 2 0,-3 2-158,-1 1 49,0 6 1,-5-3-1,-4 6 447,-2 1 1,-2 3-939,0 5 1,5 2 0,1 7-1,0 1 31,0 2 1,2 6-117,-3-2 0,5 8-280,-1 0 179,2 1 0,2 0 1,0 0-1,0-2 0,0-1-470,0-2 0,2 4-683,2-4 756,3 4 0,2-14 0,-1 5 0,2-2 0,1-2-883,2-2 0,-4-5 814,-1-1 0,1-5 534,3 1 0,24-48 0,5-12 0</inkml:trace>
  <inkml:trace contextRef="#ctx0" brushRef="#br0">15276 2117 8079,'5'-13'0,"-2"0"0,6 0 0,-2-4 0,3 0 0,-2 2 0,2 1 0,3 5 1047,4 1 0,-7 5 11,3-1-948,-4 2 1,4 2-1,-1 2 1,-3 2-1,-1 6 13,-3 5 0,-1 1 0,-4 4 0,0 0-280,0-1 0,-4 1 95,0 2-121,-6 2 1,3-6 0,-6 3 0,2-4-1,1-3-787,1-1 929,7 0 16,-4 0 1,7-8 0,4-3 0,3-8 12,3-5 1,8-1 62,2-9-27,3 0 1,2-6-1,-1 0 1,-1 0-1,-2 3 294,-5 0 1,-3 6 65,-2 1 493,-4 2-422,-3 8 1,-6 4 31,-3 12-428,2-1 0,-9 12 1,4-4-1,-2 2 0,2 1-158,1-1 0,2 3-977,4-4 809,0 0 1,0-4-1,2 0 1,2 0-1,4-1-712,4 1 0,2-4-514,3-1 924,3-5 569,5 3 0,15-15 0,8-5 0,4 0 0,-1 0 0</inkml:trace>
  <inkml:trace contextRef="#ctx0" brushRef="#br0">16156 2193 8079,'0'-13'642,"0"1"71,0-1 1,0 4-1,0 1-100,0-2 0,7 0-402,5 2 0,3 2 88,6 6-282,0 0 1,5 0 0,-1 0 0,1 0-1,-1 0-304,1 0 1,-2 4-1,-2 2 1,-2 0-2131,-1-1 2417,-2 5 0,-10-8 0,-2 3 0</inkml:trace>
  <inkml:trace contextRef="#ctx0" brushRef="#br0">16831 1849 8070,'0'-13'0,"0"0"1029,0 1-243,0-1 0,0 0 340,0 0-1009,0 6 1,0 7 0,0 9 0,0 2 0,0 3 127,0 3 0,0 3 1,0 6-1,0-1 64,0 1 0,-4 3 56,0 1-354,0 0 0,-1-6 0,1-1 0,1-2 1,2 2-1,1-1 0,0 0-157,0-5 0,0-3 165,0-2 1,5 1 174,4 0-184,2-6 1,2-1 0,1-5 0,2 2 0,1 1-98,-2-1 1,0-2-74,-3-1 1,1 0-1,0 0 1,0 0-618,-1 0 367,1 0 0,0-4 133,0 0 1,-5 0 0,1 4 0,1 0-1621,1 0 877,2 0 62,5-6 596,-4 5 1,5-5 361,-7 6 0,12-11 0,3-4 0</inkml:trace>
  <inkml:trace contextRef="#ctx0" brushRef="#br0">17507 1658 8070,'0'-9'-148,"0"1"0,0-2 859,0-2 0,0 4 1,0-1 671,0-1-1151,0-1 0,2 0 1,2 1-57,4 1 0,-1 7-144,2-3 3,-1-2 0,9 6 0,0-3 0,0 1 0,0 0 161,0-1-119,6-1 1,-7 5 0,3 0-1,1 0 1,-1 0 0,-1 0-1,-1 0 127,2 0 1,-5 0-1,3 0 1,-3 2 40,-1 2 0,-1 2 8,1 2-341,-6 4 0,5-5 0,-4 5 0,2 1 1,0 1-286,-2 3 389,-5-3 1,7 11 0,-6-4 0,-1 4 0,-1 5 93,-2 4 0,-2 3 0,-2 3 1,-5 1 75,-2 1 0,-2 6-94,1-1 1,-1 7-106,0 1 0,5-4 0,1-4 0,1 0 72,3-2 1,2 3-23,1-5 0,0-2 3,0-7 17,0 3 1,5-10-1,2 1 1,2-4 0,-2-4 190,-1-2 0,-1-5-4,0-5-165,-4 1 27,5 4 0,-6-5-57,0 1 1,-2-6-110,-2 1 1,-3-1 132,-6 1-82,0-3 0,-4 5 0,-1-6 0,-2 0 0,-3 0-25,-1 0 0,0 0 46,3 0 1,-2 0 24,6 0-641,-5 0 0,6 0 0,-4 0 0,2 0 0,2-1-1872,2-4 0,1 4 2476,1-3 0,-1-9 0,0-1 0</inkml:trace>
  <inkml:trace contextRef="#ctx0" brushRef="#br0">22327 1390 7924,'0'-13'-41,"0"0"1,0 1 0,-1-1-1,-4 0 133,-3 0 0,-3 8 916,-2 5-889,6 5 0,0 8 1,4 1-1,-1 3 1,1 3 51,1 0 8,2 4 1,0-8 0,0 3-1,0 1 1,0-1 0,0-1 0,0-2 1020,0-2-884,0-1-187,0-1 0,2 1 0,2-2 0,4-2 0,4-3 0,2-2 219,3 0 0,-1 0-734,5-4 217,-6 0 0,9 0 0,-4 0 1,2 0-1,-3 0-418,0 0 1,2 0 0,-4 0-1,-1 0-484,-2 0 1,-1 0-421,-1 0 1491,-5 0 0,5 0 0,-5 0 0</inkml:trace>
  <inkml:trace contextRef="#ctx0" brushRef="#br0">22837 1301 7967,'-6'-13'0,"4"-1"584,-7-3 0,6 7 0,-2-3 1444,-1 2-918,4 5-632,-9 0-470,10 18 1,-9-2 0,6 12 0,1 4 0,0 4-58,-1 2 1,1 2-1,-4 4 1,0 2-475,0 3 1,2-2 49,-3 5 0,-1 1 0,-2 3 0,1-2-343,2-1 0,0-6 220,0 1 0,-2 1-650,6-5 1246,0-3 0,9-20 0,2-4 0</inkml:trace>
  <inkml:trace contextRef="#ctx0" brushRef="#br0">22888 1811 7949,'7'-20'0,"3"1"396,-6 7 1,6 3-1,-1 2 1186,2 1-1199,2 2 0,-2 10-69,-2 2-307,-4 4 1,-5 5 0,-1 1 0,-3 0-1,-5 2-261,-2 0 0,2 0 0,1 3 0,-2-4 98,-1 0 0,-2-2 25,0-4 0,6-1 150,3 1 1,-2 0 714,2 0 0,7-6-554,9-3 1,3-3 112,6-1-649,0-5 0,10 2 1,2-6-1,1-1 356,0-1 0,34-13 0,-28 11 0,1-1 0</inkml:trace>
  <inkml:trace contextRef="#ctx0" brushRef="#br0">24252 1237 8273,'-1'-11'-110,"-3"2"1,-6 5 326,-6 2 0,1 8 0,-7 3 1,-2 3-1,-4 4 0,-5 2-79,1 2 0,-4 0-132,7 1 0,-5 2 1,4-5-1,3 1 304,4-1 19,5-1-252,11-4 0,1-5 1,8-1-1,3-1 277,8-3-301,5-2 1,9 4 0,2-1-1,2-1 1,1 0 0,4-1-1,1 3-336,1-3 1,0 4-1,0 0 1,-1-1-250,-3 1 0,-3 3 79,-5-5 166,-1 6 287,-5-3 0,-35 17 0,-15 3 0</inkml:trace>
  <inkml:trace contextRef="#ctx0" brushRef="#br0">23781 1734 7927,'-12'-1'465,"4"-4"583,-4 4-920,11-5 1,-3 2-404,8 0 566,3 0 0,13 4 0,4 0 0,7 0 0,5 1 353,3 3-804,2-2 0,2 5 1,1-4-1,0 1 1,0 0-1022,-3 2 0,-2-5 1181,0 3 0,5-2 0,1-2 0</inkml:trace>
  <inkml:trace contextRef="#ctx0" brushRef="#br0">24724 1352 7928,'9'-19'0,"-1"-1"1,1 1 134,-2 2 1,4 4-1,-2 4 1,2 5 35,2 3 0,-5 1 287,1 0 1,-2 5 0,3 5-1,-3 4-3,-2 3 0,1 6-253,-2-2-328,-2 3 0,3 2 1,-6-1-1,-2 1 1,-2-1-1,-3 1 0,0-2-196,1-3 0,-3 2 0,4-6 141,-1-2 281,4 0-114,-2-8 1,5-3 0,1-8 0,3-6 0,5-6-1,4-5 1,2-5-207,2-3 1,6 0 50,-2-5 183,-2 0 0,3 2 0,-5 2 0,-3 5 0,-4 3 383,-5 5 0,0 3-60,-1 1-109,1 6 0,-7 3 0,-2 10 0,-3 5 104,0 5 1,-4 6-362,2 0 1,3 2 111,2 1-237,3 1 0,1-5 0,0-1 0,1 0 0,3-2-740,5 0 1,8-1 366,4-4 1,3-2 526,2-2 0,45-15 0,-30-1 0,0 0 0</inkml:trace>
  <inkml:trace contextRef="#ctx0" brushRef="#br0">26484 1135 7981,'4'-9'-124,"2"2"1,1 0 826,3 0-527,-5 4 0,-14 8 1,-13 7-1,-3 2 1,-2 2-144,1 1 0,-5 1 1,-3 5-1,-1-2-59,1 2 1,-3 0 33,3-2 52,3 3 0,0-10 0,6 3 1,4-3-1,6-1 81,5 0 0,7-6 0,10-3 1,7-2-65,5-2 1,2 4-1,6 0 1,1 0-81,2 2 0,4-5 0,-3 5 1,2-2-71,2 1 0,0 3 1,-1-4-1,-4 1-404,-3 0 0,1-2 141,-2 6-549,2-7 1,-18 8 884,3-5 0,-71 16 0,22-11 0,0 1 0</inkml:trace>
  <inkml:trace contextRef="#ctx0" brushRef="#br0">26050 1658 7944,'0'-7'-36,"6"1"942,2 6 1,11 0-704,6 0 0,7 4 1,7 2-1,2 1-238,2 3 1,4-3-126,-5 1-259,6 1 0,-8 2 1,2-2 418,-2-5 0,27-8 0,-30 0 0,-1 1 0</inkml:trace>
  <inkml:trace contextRef="#ctx0" brushRef="#br0">27172 1135 8005,'0'-17'0,"0"-2"-193,0 0 0,0 3 2417,0-1-1802,0 8 0,0 14 1,0 9-1,0 4-221,0 5 1,-4 3 0,-2 2-1,-1 3 28,-3 2 0,3 1-216,-1 4-26,5 0 0,-7 0 0,6-1 0,1-1 0,2-2 0,1 0 0,0-2 52,0-2 1,0-5-1,1-2 1,2-3 91,1-2 0,6-5 0,-1-6 0,2-1 198,2-3 1,5-2-12,3-1-240,3 0 0,-2-4 1,-1-2-1,3-1 0,1-1-331,1 1 90,2-5 0,-14 7 0,5-5 0,-2 3 1,0 1-829,-1 3 0,-7 2 0,0 1-108,1 0 0,-3 0 97,1 0 1002,-5 5 0,9 19 0,-5 10 0</inkml:trace>
  <inkml:trace contextRef="#ctx0" brushRef="#br0">6401 5011 7960,'0'-13'-38,"0"-4"1,0-1 0,0 0 0,0-1 0,1 2 1021,4-1-493,-4 4 1,6-5 0,-4 6 0,3 2 491,1 3-953,-4 8 0,2 11 0,-5 9 1,0 2-1,0 7 0,0 2 1,0 4-61,0 2 0,0 1 1,0-1-1,0-1-66,0-2 0,0-6 0,2 2 1,2-3 89,4-2 0,4-6 1,2-7-1,3-6 34,4-5 0,3-2 1,3-5-1,2-6-125,0-8 0,1-4 1,-4-2-1,-1-1-124,1-3 0,-7 2-63,-2-6 219,-2 6 0,-4-9 0,-1 3 0,-3-1 0,-1 1 0,-5 4 0,-4 3-5,-5 1 1,1 2 86,-2 3 1,1 8-1,-5 9 454,0 3-383,0 1-64,1 5 1,4 7-1,4 5 1,3 0-1,1 1 9,0 3 1,0-1-237,0 1 1,1 1-135,3 3 1,4-4 0,4-1 0,1-1-1445,0-4 1781,0 5 0,45-11 0,11 2 0</inkml:trace>
  <inkml:trace contextRef="#ctx0" brushRef="#br0">7332 4986 7983,'0'-19'85,"1"1"0,2-3 1,1 4 283,-1 2 0,4 7-191,2-1 0,-2 7 1,1-3-1,2 4 176,2 1 1,-1 6-138,-3 2-244,4 9 0,-7-1 1,4 5-1,-5 0 0,-2 0 1,-2 1-1,-2 0-187,-2 2 0,1 2 0,-5-2 1,-2-1 178,-2-2 0,4-6 0,1 2 0,0-2 447,0-3-329,4-5 313,-3 5 0,7-12 0,4 1 0,5-5-59,5-3 1,1 3-486,5-5 1,0 5 0,3-3 0,-1 0-705,-2 0 1,-1 4 269,1-1 0,2 1 582,-6-2 0,17-13 0,0-9 0</inkml:trace>
  <inkml:trace contextRef="#ctx0" brushRef="#br0">7778 4833 7983,'0'-20'0,"0"1"0,0 7 563,0-1 1,0 4 0,2 2 618,2 2 1,3 2-931,6 7-162,-1-3 1,1 15 0,0-2 0,0 5 0,-1 3-119,1 2 0,0 8 0,0 2 0,-2 4-9,-3 4 1,-2-1-241,-6 6 1,-1-2 0,-5 4 0,-5-3-654,-5 3 0,-8-5 287,-1-2 0,-1-7 247,-4-1 0,-1-7 0,0-1 0,0-8 396,0-4 0,1-6 0,-18-31 0,-6-13 0</inkml:trace>
  <inkml:trace contextRef="#ctx0" brushRef="#br0">7230 4794 7983,'-17'-12'0,"-2"-3"0,1 1 142,0 2 1,1 2 9,4 10 0,0 5 0,0 5 0,-1 7 511,-3 9 1,3 2-496,-3 10 1,3-2-1,2 9 1,4 2-66,4 4 1,2 4-490,2 0 319,0-2 0,3 9 0,4-4 1,7-1-1,5-6-146,3-7-53,3-5 1,1-6-1,4-5 1,4-5 265,3-6 0,-3-19 0,4-4 0,3-2 0,-1 0 0</inkml:trace>
  <inkml:trace contextRef="#ctx0" brushRef="#br0">8620 5024 7983,'-5'-9'0,"0"1"1,-1-2-136,0-1 477,2 4 1,10 1 0,4 6-1,4 0 1,4 0 0,2 0-1,3 0 888,1 0-1463,7 0 1,0 0 0,5 1-1,-4 2 1,-1 3-1856,-2 1 2088,-2-4 0,-7 8 0,-2-4 0</inkml:trace>
  <inkml:trace contextRef="#ctx0" brushRef="#br0">8620 5215 7983,'-17'0'0,"0"0"0,0 0 427,4 0 454,6 0-472,1 0 0,9 0 0,4 0 0,7 0-312,5 0 0,2 0 1,4 0-1,2 0-664,3 0 1,-3 0 566,3 0 0,6-7 0,6-3 0,2 0 0,1-1 0</inkml:trace>
  <inkml:trace contextRef="#ctx0" brushRef="#br0">11030 4833 7977,'0'-13'-59,"-5"0"1,0 2 0,-1 1-1,-1 3 1245,0 1-869,4 2 0,-4 10 1,4 3-1,-1 7 0,1 5 1,2 3-1,1 2 140,0-1 0,1 5-172,3 0-508,-2 5 0,9-8 0,-4 3 0,2-3 0,-1-2-938,2 1 676,-4-1 1,5-5 0,-4-3 0,2-3-1,-1-2-1325,2-4 1810,-4-2 0,-6-40 0,-7-9 0</inkml:trace>
  <inkml:trace contextRef="#ctx0" brushRef="#br0">10966 4973 7984,'0'-19'0,"0"0"0,0-7 127,0 1 0,0 3 1,1 3-1,4-1 1,3 3 341,3 3 1,6-2 0,2 9-1,2-2-70,6 1 1,-2 5-69,5-1-220,3 2 0,-5 8 0,5 3 0,-2 2 0,-3 3-141,-1 3 1,-11-1-554,-4 5 1,-7 0 368,-1 5-43,-3 5 1,-6-4 0,-5 2 0,-6-2 0,-5-1-277,-3-1 1,-6 1 446,0-1 1,1-5-148,3-3 201,1-3 1,-1-1-1,2-2 1,3-1-1,4-3-622,3-1 422,7-2 232,1-4 0,46-34 0,9-8 0</inkml:trace>
  <inkml:trace contextRef="#ctx0" brushRef="#br0">11527 5088 7996,'-13'0'181,"6"5"0,-3-2-181,6 6 0,0-5 169,4 4 0,0-3 0,0 3 90,0 2 0,5-3-159,4 2-60,2-7 0,3 4 1,2-6-1,2 0 1,2 0 714,3 0-731,-5-6 0,5 4 1,-6-7-1,-1-1 1,-2-1-830,-2-2 936,1 0 0,-1 1 0,-4-1 0,-2 0 1,-2 0 894,0 1-690,0-1 1,-4 4 0,-1 2 297,-3 2-593,2 6 0,-8 10 1,6 8-1,0 2-143,-2 6 1,5 0-105,-3 7 1,2 1-193,2 8 305,0 2 1,2 6 0,0 0 0,3 0 0,-2 0-55,-2 0 1,3-1 237,0-3 0,1-4-153,-5-4 48,0-7 1,-2-5-1,-1-7 1,-2-3-1,-2-4 3,-3-3 1,3-7 88,-2 1 1,1-4-111,-5-4 116,0-4 0,-4-4 1,0-1-1,2-1 1,0-3 354,3-4 1,3-5-205,1-4 1,5 3-241,-1-2 0,2 2 0,4 1 0,2 1-360,4-1 1,4 2 63,0 3 1,8-2-229,6 6 0,-1 0 0,6 6 0,-1 1-1865,0 1 2394,5 7 0,15 7 0,9 9 0</inkml:trace>
  <inkml:trace contextRef="#ctx0" brushRef="#br0">10571 5942 7946,'-6'-7'-105,"-1"-4"0,-7 3 1,-1 0-1,1 1 1,4 0 815,3 0-432,3 4 1,5-7 0,4 4-1,6 1 1,9-1 0,11 2 0,10-2 1234,10-2-1466,12 2 1,-28 0 0,2 1 0,3 1 0,2 0 0,2 0 0,1 0 0,4 0 0,0-1-1328,3 0 1,1 1 1234,1 1 0,1 0 1,-1-2-1,0 0 1,-3 2-1,0 2 1,-4-1-1,0 1 0,-2 0 1,-2 0-1,-1 1 1,-1 0-1,-4 0 1,-1 0-179,31 0 1,-12 0 0,-15 0 0,-9 0 169,-10 0-423,-5 0 351,-9 0 1,-7 0 0,-9 0 0,-2 2 0,-3 1-1,-3 1 1,-4 0-536,-4 2 0,0 1 401,-1 6 1,-5-1-1,-1 1 1,-2 0 257,0 0 0,1 2 0,-1-2 0,3-3 0</inkml:trace>
  <inkml:trace contextRef="#ctx0" brushRef="#br0">11157 6197 7946,'-18'0'187,"-2"0"-174,-6 0 1,1 0 0,-1 1 0,1 5-597,-1 7 1,1 7 1763,-1 9 0,1 4-34,-1 5-961,1 1 0,1 4 1,3 3-1,4-1 0,4-2-150,4-4 1,4-5 0,6-1 0,5-3-144,6-6 1,4-4 148,10-8 1,-4-3-43,8-1 1,3-5 0,-1 1 0,1-4-45,-4-4 0,-2-3-64,-1-6 1,-2 1 158,-3-1-79,-8 0 0,-7-4 0,-6 0 0,-2 1 1,-3 2-10,-8 2 1,-3 0-153,-9 4 1,2-2-118,-7 6 194,-2-1 0,5 5 1,-3 2-1,2 1 0,1 2-159,1 2 0,-1 2-120,10 4 0,2-1-742,6 1 880,4 0 0,10 0 0,5-2 253,6-3 0,37-14 0,16-10 0,-18 4 0,0 0 0,0 0 0</inkml:trace>
  <inkml:trace contextRef="#ctx0" brushRef="#br0">11425 6439 7946,'0'-18'0,"4"-1"0,0-2 0,2 3 1081,-2 5 1120,-2 0-1832,-2 6 0,-7 11-156,-6 9-104,6 3 0,-5 2 1,5 3-1,-1 4 1,1 1 90,1 4 1,-2-3-89,3 3 0,1-3-372,4-2 194,0 1 1,0-1-1,0 1 1,2-1-1,2-1-217,4-2 0,8-8 46,1-6 1,6-5 71,-2 1-131,9-2 0,-2-2 0,6-3 1,0-4-1,-2-6-899,-2-1 0,-3-4-57,-1 1 1252,-6-6 0,-13-25 0,-9-13 0</inkml:trace>
  <inkml:trace contextRef="#ctx0" brushRef="#br0">11476 6427 7946,'-13'-15'200,"0"-2"1,2 3-81,3-3 1,2 7-1,6 2 1,6 1 0,3-2 0,6 5 448,2 2 1,7 2-675,1 0 1,1 0 0,5 0 0,-1 0-656,-1 0 0,1 0 760,-4 0 0,-1 23 0,1 6 0</inkml:trace>
  <inkml:trace contextRef="#ctx0" brushRef="#br0">11501 6541 7946,'-7'-12'-1161,"3"0"1425,8 4 0,8 2-117,5 6-263,5 0 0,0-1 0,6-2 0,3-1 116,2 1 0,4-1 0,5 1 0,5-1 0,1 1 0</inkml:trace>
  <inkml:trace contextRef="#ctx0" brushRef="#br0">12113 6312 7946,'0'-13'0,"0"4"0,0 1 522,0-1 1,-1 2 0,-2 5 0,-1 4 73,1 7 1,2 6 0,1 4 0,0 2-495,0 6 0,1-1 0,2 3 0,1 0-152,-1 0 1,3-2-1,-1 3 1,1-3-578,0-1 1,-1-1 333,0 1-283,-4-1 1,6-4 0,-4-1-1,1-1 1,-1-4 575,-2-1 0,-12-35 0,-3-9 0</inkml:trace>
  <inkml:trace contextRef="#ctx0" brushRef="#br0">12024 6439 7946,'0'-17'0,"0"0"0,0-4-52,0 4 1,2 0-27,2 4 1,3 2-1,7 1 1,3 3 658,4 1 0,3 2-876,2 4 145,-1 0 0,1 1 0,-2 4 0,-1 3 0,-5 5-872,-4 4 1022,2-3 0,-30 15 0,-10 6 0,2 0 0,0-1 0</inkml:trace>
  <inkml:trace contextRef="#ctx0" brushRef="#br0">11922 6694 7946,'-13'0'0,"1"0"90,5 0 0,2 0 0,11 0 181,7 0 0,5 2-12,8 2 0,5-3 1,3 4-1,4-4-459,5-1 0,-2-4-91,5 0 202,1-6 0,2-6 1,4-4-1,5-4 1,-1 0-1</inkml:trace>
  <inkml:trace contextRef="#ctx0" brushRef="#br0">13312 4718 7935,'0'-13'-19,"0"0"0,0 1 1,0-1-1,0 0 144,0 0 0,-4 5 0,-2 1 1,-1 1-1,-3 3 0,-1 2 39,-2 1 0,-1 0-170,-3 0 48,3 6 0,-10 1 0,2 5 1,0 1-1,-1 0 129,2 0-118,5-1 1,-6 1-1,5 0 1,1 0-1,3-1 1,3 1 121,2 0 1,5 0 0,-1-1-1,2 1 15,2 0 1,0 0 0,0 1 0,0 3-23,0 4 1,0 3 0,0 3 0,0 3-39,0 4 0,0 11 1,0 5-1,0 2-74,0 6 0,0-1 131,0 2-185,0 7 1,0-7 0,-1 1-1,-2-8 1,-1-5 15,1-5 0,2 1 1,1-5-1,1-5 180,3-5 0,-1-7-38,6 0-133,-7-5 1,10 2 0,-4-6 0,4-2 0,0-3-99,1-2 1,5 4-227,4-5 0,-2 0-52,1-4 0,1 0 0,7 0 0,2-1-311,2-3 0,-4-2-425,5-2 1,0-4 1084,5 4 0,3-10 0,5-4 0,4-2 0,0 0 0</inkml:trace>
  <inkml:trace contextRef="#ctx0" brushRef="#br0">13937 4935 7928,'0'-13'-4,"1"0"1,2 0 0,3 1 0,1 0 75,3 4 0,1 2 1,0 8-1,-2 3 820,-5 8-823,3 0 0,-5 12 0,2-1 0,-3 6 1,-2 3-1,-3 2 0,-5 0-134,-2-1 1,-2 3-150,0-3 66,-5-3 1,4 2 0,-3-6 0,4-1 0,3-8 218,2-7 0,5-6 0,0-10 1,6-6 158,5-9 1,9-1 0,5-10 0,2-1-156,1-2 0,1-2 1,-1-3-1,-1 3-56,-3 2 1,2-2 0,-6 8 0,-3 4 404,-4 5-246,2 11-105,-11 2 1,3 8 0,-8 2 0,-3 6 0,-2 5-1,1 7 1,-2 2 193,-1 1 0,4-1-231,2-3 1,4 2 0,1-4-1,0-1-259,0 0 1,10 4 4,3-5 1,8-5-1,1-3 1,7-1-740,5-1 0,4-1 500,5-6 0,-2-1-456,5-4 913,1-2 0,-14-8 0,2-5 0,1-1 0,0 1 0</inkml:trace>
  <inkml:trace contextRef="#ctx0" brushRef="#br0">14523 4616 7951,'-5'-20'0,"-1"-3"0,-2 6-209,-4 0 1,11 0-1,-2 2 1,6 2 627,5 3 0,4 7 0,0 0 0,1 5 30,0 2 0,-2 7-501,-2 2 1,1 1-1,-5 8 1,1-1 71,0-1 1,-2 4 0,-6-3 0,0 3-42,-3 2 1,-5-2-1,3-3 1,0-4 198,3-3 1,-2-1-1,2 0 489,1-1-504,2 1 1,11-6-58,3-3 0,8-2 1,1-4-1,7 0 96,5-3 0,-2-3-531,2 4 0,-4-1 329,4 5 0,23-5 0,9-2 0</inkml:trace>
  <inkml:trace contextRef="#ctx0" brushRef="#br0">15633 4590 7993,'0'-12'-117,"0"-1"1,0-1-1,0-2 1,0-1 551,0 2 0,0 5 1,-2 3-1,-2 2 1,-6 7-74,-5 5 0,0 11 1,-3 8-1,0 6-97,-4 5 0,0 7-34,0 3-218,-2 2 0,9 9 1,-5 5-1,1 3 1,5 1-1,4-2 1,6-1-311,3 0 0,8-2 1,6-4-1,6-8-281,5-11 0,6-6-225,0-8 562,11 1 1,-7-10 0,10-5-1,0-4 241,3-4 0,-12-12 0,2-3 0,3-3 0,-1 1 0</inkml:trace>
  <inkml:trace contextRef="#ctx0" brushRef="#br0">16117 4794 7993,'0'-25'0,"0"-1"0,0 2 0,0 3 0,3-2 0,4 8 0,6 3 903,1 7 1,6 3-60,1 2-789,3 0 0,-4 3 0,-3 4 0,-4 7 1,-3 3-1,-3 3 0,-1 0-119,-4 3 0,-2 1-315,-4 1 308,-3-5 0,-6 3 1,1-5-1,-1 1 1,0-2-1,2-5 1,1-2-84,1 0 1,5-3 70,-4 2 280,5-6 0,-4 2 535,2-5-628,10 0 0,-4 0 1,12 2-1,0 1 0,1 2-71,3 2 0,-3-2 0,4 3 0,-1 2-78,0 1 0,0-2 28,-4-1 15,0 1 0,-2 4 0,-2-1 65,-5 1 0,-3-4 32,-1-1 0,-7-4-54,-6 5 0,-1-6 1,-7 2-1,0 0-339,1-1 0,-4 0-4,3-4 1,-3 2-46,-2 2 0,6-3 0,3 3 0,3-4 347,1-4 0,40-37 0,10-14 0</inkml:trace>
  <inkml:trace contextRef="#ctx0" brushRef="#br0">16615 4692 8005,'0'-12'133,"0"-1"0,4 0 341,0 0 904,0 6-1077,2 2 1,-5 6-1,5 5 1,-2 6 0,1 7-37,-3 1 0,0 8 0,-2-1 0,0 3-65,0 1 0,0 3-260,0-4 83,-6 5 1,5-8 0,-4 3 0,4-3-1,1-3 1,1-2 0,4-2 66,3-1 1,4-4-70,0-6 0,5-4 0,2-5 0,1 0 76,2 0 0,2 0-195,2 0 1,-1-4 0,-1-2 0,-1 1-880,-2-1 0,-5 2-2047,1 4 3024,3 0 0,0-23 0,5-5 0</inkml:trace>
  <inkml:trace contextRef="#ctx0" brushRef="#br0">17048 4935 8005,'0'-13'0,"-6"0"0,1 0 432,-4 1-191,4-1 1,6 6-1,3 3 1,5 2-294,2 2 0,8 0-242,2 0 0,3 0 0,3 0 294,3 0 0,19 17 0,11 4 0</inkml:trace>
  <inkml:trace contextRef="#ctx0" brushRef="#br0">17482 4692 8005,'0'-12'137,"0"-1"0,4 4-41,0 1 1,6 5 0,-1-1 638,2 2 1,2 8-28,-1 3-743,1 8 0,-2 1 0,-2 6 0,-5 0 1,-2 3-1,-2 0 0,0 0-146,0-2 0,-5-1 0,0-1 0,-2-3 37,-3-2 1,3-1 350,-2-4 1,6-7 0,-1-6-94,3-7 1,2-6 25,3-4-220,3-3 0,8-5 1,0-1-1,4 1 1,-1-1-21,0 1 0,-1 1 0,-4 1 0,0 3 66,0 2 0,-6 5 632,-3 4-193,-3 7-317,-1-4 0,0 17 0,-1 5 0,-2 4 178,-1 1 1,-5 0-216,5 5 1,-4-2-147,3-3 0,1 2 0,4-5 1,2 0-437,2 1 1,0-4 178,9-6 0,-2-2-264,10-3 211,1-2 1,7 2 0,1-7 404,-2-1 0,9-24 0,4-11 0,4 0 0,0 0 0</inkml:trace>
  <inkml:trace contextRef="#ctx0" brushRef="#br0">18081 4412 7991,'-6'-19'0,"5"4"424,-3-6 0,2 5 1,2-1-1,2 4 217,2 5 0,0 2-446,9 6 0,-3 6 0,7 4 0,-3 5 151,-1 7 0,-1 2-270,1 1 1,0 5 0,0 1 0,-2 2 68,-2 2 1,-4 2-188,-5 1 0,-3 6 0,-4 1 0,-7 2-957,-4 0 0,-8-6 594,-4 1 0,-4-2 1,5-3-1,0-4-507,2-8 0,8-5 58,2-7 854,2-6 0,14-36 0,2-13 0</inkml:trace>
  <inkml:trace contextRef="#ctx0" brushRef="#br0">18489 4119 7991,'0'-13'0,"0"0"-329,0 0 0,0 5 0,0-1 1550,0-1-992,6-1 0,-2 3 1,7-1-1,3 1 1,2-1 599,2 1-655,2 5 0,6-7 1,-1 4-1,2 0 1,1-1 589,2 0-649,0 4 1,-5-2 0,1 5 0,-2 0 0,-1 0-1,-2 0 1,0 1 299,-1 3 1,3-1-385,-6 6 47,0-1 1,-5 9-1,1 0 1,-1 0 0,-3 2 65,0 2 1,-6 3-1,1 2 1,-2 0 112,-2 4 0,-6 4-44,-3 9-214,-8 2 1,2 6 0,-7 2-1,0 3 1,-2 7 4,-2 3 0,5 2-80,0-4 0,9 0-1341,0-1 1456,2 1 1,3-6-1,2-4 1,4-7 0,1-8 79,0-3 1,0-9 45,0-2 199,6-5-652,-5-7 1,-1-6-24,-8-3 0,-8-2 119,-1-2 0,-6 0 0,2 0 0,-3 0 125,-2 0 1,1-2-813,-1-2 1,2 3 393,3-4 0,-2 4 485,6 1 0,-28-6 0,-3-1 0</inkml:trace>
  <inkml:trace contextRef="#ctx0" brushRef="#br0">24150 3864 8034,'0'-25'48,"-1"6"246,-3 6 1,-3 6 0,-5 8 0,1 5 860,-2 7-1074,3 5 0,-8 9 0,5 3 0,0 2 0,1 2 114,-1 0-175,6 0 1,-3 0 0,6 0 0,1 0 0,1-1-62,2-3 50,0-9 0,7 2 0,5-6 0,5-3 0,3-4 0,2-6 0,2-3 17,2-1 1,-1-1-1,1-5 1,-1-6 36,1-8 0,-2-4 83,-3-2-121,-2-5 1,-8 0-1,-3-5 1,-3 4-1,-4-1 1,-1 2 0,-3 0 45,-5 2 0,-2 7-161,-11 1 1,-1 6-1,-3 1 1,1 6-384,3 2 1,-2 2 212,6 4 1,0 1-349,4 3 0,2 4 0,2 6 0,5 1 608,3 2 0,28 1 0,14-2 0,1 1 0,1 0 0</inkml:trace>
  <inkml:trace contextRef="#ctx0" brushRef="#br0">25260 3698 7986,'4'-17'1156,"0"0"-579,0 0-990,-4 4 1,-5 6 0,-5 4 0,-6 6 1024,-5 5 0,-3 5-510,-2 4 0,-3-1 0,-1 5 0,0 2-121,-1 1 1,4 1 39,-3 1 66,3-1 0,8-1 0,2-1 0,2-3 436,3-2-459,5-1 0,2-10 0,11-2 1,7-4-1,7 0 332,4 4-372,1-4 0,2 5 1,1-6-1,4 0 0,-1 0-293,0 0 0,4 4 1,-2 0-1,0 1-477,-4 0 1,-6-2 156,-2 6 0,-2-5 589,-2 4 0,-40 6 0,-20 6 0</inkml:trace>
  <inkml:trace contextRef="#ctx0" brushRef="#br0">24903 4157 7986,'-9'0'243,"1"0"365,-1-6 1073,2 5-845,1-5-671,12 6 0,3 0 1,8 0-1,5 0 1,7 1-200,5 4 1,2-2 0,3 4-1,-2-2-820,-3-2 1,2 3 328,-2-2 0,6 0 525,-2-4 0,32 0 0,-2 0 0</inkml:trace>
  <inkml:trace contextRef="#ctx0" brushRef="#br0">25732 3800 7986,'0'-19'0,"1"1"296,3-3-187,3-3 0,6 9 0,1 0 0,2 5 0,2 6 429,2 2 1,0 4 0,3 2 0,-4 6-107,0 5 1,-4 1-531,-6 5 0,1 5 1,-6 2-1,-1-1-157,-2 0 1,-2-4-269,-3 6 406,-3-2 0,-6-1 0,0-2 0,0-3 0,1-4-205,-1-3 0,0-1 333,0 0 101,6-6 0,7-7 0,10-9 1,6-3-77,5-5 0,9-3-2,4-6 1,1 1-40,-1-1 1,2-3-1,-7-1 1,0 3-184,-2 4 1,-8 1 527,-2 5-175,-8 0 207,-3 4 1,-8 6-1,-4 4 1,-5 6-45,-4 5 1,-7 5-190,5 4 1,0-1-134,5 5 1,-1-6 0,1 2-1,4-1 173,4 1 1,2-3-1044,2 3 0,2-3-24,2-1 495,3 0 1,11-5 0,4-1 0,3-1 0,5-3-1367,4-2 1759,8-1 0,-4-9 0,4-4 0,5-2 0,-1 1 0</inkml:trace>
  <inkml:trace contextRef="#ctx0" brushRef="#br0">27185 3570 7989,'0'-12'0,"0"-1"684,0 0 1,0 5-262,0-1 1,-1 6 0,-5 0-81,-7 6 0,-5 4-256,-8 6 0,-3 1 0,-3 3 1,-2 4-97,-5 4 0,2 0-234,-1 1 0,1-2 0,7-3 1,3-4 198,5-3 0,5-1 123,8 0-25,3-1 1,8-3-1,2-2 1,5-1-1,3-2 173,5 1-205,3-3 1,7 5 0,1-4-1,2 1 1,0 0-344,1 2 0,-3-3 0,5 4 0,-3 0-517,-6 0 1,1-3 236,-3 5 0,-4-2-454,-1 1 1055,-3 4 0,-41-5 0,-10 6 0</inkml:trace>
  <inkml:trace contextRef="#ctx0" brushRef="#br0">26790 4029 8250,'-13'-7'620,"5"-3"-525,-1 6-132,6 0 469,-2 4 0,6 0 0,3 0 530,5 0 1,6 0-1018,2 0 1,6 4 0,0 2 0,4-1-295,2 1 1,5 3-533,-4-5 0,6 1 202,-2 0-279,-3-4 958,6 5 0,2-13 0,5-3 0,7-1 0,0 1 0</inkml:trace>
  <inkml:trace contextRef="#ctx0" brushRef="#br0">27797 3583 8002,'0'-17'82,"0"-1"0,0-1 370,0 1 1,4 1 187,1 4 0,5 2 1,-2 2 1395,3 5-1381,-3 3-561,3 1 1,-10 5 0,4 4 0,-4 3 0,-1 5 0,-1 6 0,-2 4-78,-2 3 0,-4 1 1,1-1-1,0 2-185,-1 1 0,5 2 1,-3-5-1,1-2 111,4-1 1,0-3 0,2-1-1,0-2 42,0 2 1,10-5 61,3-1-102,2-8 1,4 1 0,4-6 0,3-1-1,4-2-1011,-1-1 616,3 0 1,-4-1 0,6-2 0,0-1 0,-1 1-2220,-3 2 2669,-3 1 0,4-12 0,1-2 0</inkml:trace>
  <inkml:trace contextRef="#ctx0" brushRef="#br0">6784 7918 7961,'0'-18'0,"0"4"-19,0-3 0,4 3 0,0 1 1,0 2-1,1 1 0,0 3 1492,2 1-1264,-4 2 0,3 5 1,-6 5-1,0 6 1,0 10-1,0 5 1,-2 2 293,-2 0 1,3 3-549,-4 2 0,4-1 1,1-1-1,0 0-49,0-4 0,0-1-211,0-2 248,0 1 1,6-2 0,2-3 0,4-4 0,2-4-51,3-5 95,3-2 0,6-7 1,3-5-1,2-7 0,2-7 1,1-4-1,-2-1-59,-2-1 0,-5 1 35,-3-1 1,0-3-1,-5-3 1,-3 0-41,-4-4 0,-4 5 28,-6 2 1,-1-1 45,-4 4 1,-2-1 0,-7 10-1,-1 2 62,-2 1 1,-2 7 62,2 2 0,3 4-58,-3 1 1,-1 6 0,2 3 0,3 6-21,3 2 0,7 1 1,-1-1 1,3-3-264,1 3 0,1-3 1,3-1-1,5 0-432,2 0 1,3-5 196,3 1 1,3-7-579,6 3 1030,5-4 0,8-12 0,6-6 0,6-1 0,0 0 0</inkml:trace>
  <inkml:trace contextRef="#ctx0" brushRef="#br0">6784 5521 7602,'0'-8'-378,"-2"1"1,-1 0 994,-1-1-415,0 6 0,4-10-61,0 4-75,0 2 39,0 0-156,0 6 999,0 0-834,5-5 0,3 2 1,4-4 100,1 1 1,0 2-166,0 4 0,-2 1 0,-3 4 0,-3 5-26,-4 5 0,-1 4 1,-1 5-1,-4 0-96,-3 3 1,-5 1 36,-4-3 24,3 7 0,-4-5 1,5 1-1,0-5 0,0-6 241,1-3-139,4-7 0,3 0 1,6-4-1,3 0 1,6-3-43,6-3 1,4-7-1,7 1 1,1-2-335,2-2 1,5 0 21,-1 1 0,-1 3-132,1 1 0,0 1 395,4-2 0,6 3 0,1 6 0</inkml:trace>
  <inkml:trace contextRef="#ctx0" brushRef="#br0">7485 4947 8038,'-13'-12'-7,"5"-1"0,-1 0 0,1 0 0,1 1 463,2-1 1,0 4 180,0 1 0,1 6-625,4 2 1,4 6 0,2 7 0,1 0-99,3-1 0,0 7 164,-2 2-90,4-3 0,-7 7 0,4-6 0,-3 3 1,-2-3-1,0 1 0,-1-1-179,-2-1 0,-1-1 1,0-4-1,0 0 136,0-1 0,0 1 74,0 0 0,-5-6 0,-4-3 9,-2-2 1,2-2-16,1 0 16,5 0 1,-7-2 0,6-2 0,1-5 0,2-2-102,1-2 1,1 1 38,3-1 1,8-4 0,6 0 0,0 0-102,1-2 1,2 4 43,-4-6 79,6 5 1,-9-4 0,3 5 0,-3-2 0,-1 2 227,0 6 168,-6-3-218,4 11 1,-11-5 0,-1 8 70,-11 2 1,0 3-166,-5 6 0,2 4 0,3 0 1,-1 0 54,0 1 0,5-4-80,-1 3 0,6-3-59,-1-1 1,3 0-159,1 0 1,2-2 142,7-3 1,1-2-292,11-6 136,0 0 1,5 0 0,1-1 0,1-4 0,3-2-1378,2 0 1558,1-4 0,8-3 0,5-2 0,4-4 0,0-1 0</inkml:trace>
  <inkml:trace contextRef="#ctx0" brushRef="#br0">7510 8314 8074,'-5'-13'99,"-2"0"0,0 0 462,2 1 1,0 3-1,0 1-48,3-2-216,0 4 1,4-4-1,2 6 1,4 1 369,4 2-647,0 1 1,1 0 0,0 1 0,-2 3 0,-1 5-677,-1 2 501,-7 8 1,4-5-1,-6 3 1,0-2-1,-1 1 1,-2 2-1,-3 1-95,-1-1 0,3-1 0,-5-4 1,1 0 243,1-1 1,1-3-117,6-1 175,0-5 0,0 4 1,2-4-1,2 1 1,6-1 128,5-1 0,1-2 0,5 0 0,2 0-60,1 0 1,-3 1-125,0 3 0,-5-2 54,1 2 0,-7 2 0,-3-1 0,-1 2 111,-4 3 1,-2 2-61,-4 0 1,-4 1-43,-9 0-43,-3 0 1,-6-2 0,1-1-1,-1-3 1,1 0-15,-1 0 1,2 0-461,3 2 1,-2-2 11,6-3 0,-4-2 0,4 2-1076,2-3 1520,6-1 0,43-17 0,16-4 0</inkml:trace>
  <inkml:trace contextRef="#ctx0" brushRef="#br0">8199 7969 8003,'0'-19'0,"4"0"0,0 6-14,1 1 1,0 0-1,4 4 1,2 4 604,2 2 0,-2 8 0,-2 4 1,-5 5-401,-3 7 0,-1 2-228,0 1 1,0 1 0,0 1 0,-1 1 100,-3 2 1,1-2-155,-6-7 0,5 2 0,-3-5 1,1 1-647,4-1 505,0-7 303,2-5-67,0-6 0,10-11 0,3-6 0,2-6 0,4-4-44,2-3 0,-1 2 14,1-6 1,-4 2 0,3-2 0,-2 4 9,-2 3 0,-3-1-50,-5 2 13,-2 3 233,-6 16 0,-2 3 0,-2 10 0,-4 6 704,-4 8 1,1 4-489,3 2 1,-2-1-280,5 1 1,1-2 0,4-1 0,0-2-278,0 2 1,2-5-73,2-1 0,4-3-539,9-1 463,3 0 0,6-5 0,1-1 0,1-1 0,3-3-1246,2-2 1,-1-7 1552,2-2 0,1-19 0,1-8 0,2-4 0,-1 1 0</inkml:trace>
  <inkml:trace contextRef="#ctx0" brushRef="#br0">8951 7765 8003,'-5'-19'0,"3"-4"422,-2 6 1,2 4 0,4 6 409,2 1 1,3 2-562,6 4 1,0 6 0,-1 4 0,1 5 48,0 7 1,0 2-199,-1 1 1,-4 2 0,-3 3 0,-1 2 50,1 1 1,-2 8-320,-8-3 1,-2 3-377,-6-2 352,1 5 1,-8-3-1,-4 3 1,-5-3 0,1-6-1128,1-2 1081,-4-4 0,4-3 0,-3-2 0,5-3 1,2-5-667,2-6 0,4-5-176,-4-5 1058,5 0 0,-19-22 0,1-7 0</inkml:trace>
  <inkml:trace contextRef="#ctx0" brushRef="#br0">8097 7880 8003,'-19'-6'0,"1"1"0,-3-4-180,-3 4 1,10 5 0,-2 1-1,5 5 1,2 6 39,-1 8 1,-1 9-1,0 2 1,1 1 1657,1 4 0,6 6-1171,-1 5 1,4 3 0,4 1 0,6-2-501,6-2 0,8 1-48,6-5 0,6-2 1,1-7-1,6-6-610,2-5 1,3-6 187,8-9 1,3-2 567,9-6 0,-24-14 1,6-7-1,1-1 0,5-1 1,0-1-1,0 0 0</inkml:trace>
  <inkml:trace contextRef="#ctx0" brushRef="#br0">10099 7969 8003,'0'-18'63,"-4"2"1,-1-3 0,4 2 461,4 5 0,4 1-502,6 7 1,5-1 0,3 5 0,2 0-438,-2 0 1,3 0 101,-3 0 1,-1 2 0,0 1 311,-1 1 0,-14 23 0,-6 1 0</inkml:trace>
  <inkml:trace contextRef="#ctx0" brushRef="#br0">10035 8135 8003,'-6'-7'941,"-1"-4"-887,0 9 0,3-3 1,8 5-1,6 0-35,6 0 1,4 1 0,6 2 0,3 1 273,1-1 0,9 3-293,-1-2 0,32 6 0,-33-7 0,0 1 0</inkml:trace>
  <inkml:trace contextRef="#ctx0" brushRef="#br0">12585 7651 7950,'0'-26'13,"2"1"0,2 1 1,4 1-1,4 4 1,0 4 115,1 4 125,6 6 1,0 0 0,6 6 0,-3 5-1,-2 5 1,0 6 0,-2 3 3,1 3 0,-4 1 1,-6 3-1,-5 1-608,-2 2 0,-2 4 107,0-5 114,-6 7 1,-1-5 0,-5 3 0,3-6 0,0-5 0,-1-6 0,0-3-76,2-1 0,1-6 0,4-4 290,-1-6 0,5-4 306,7-6-320,9-5 0,3-6 0,6-8 0,-1 0 0,1-4 0,-1 0 1,1-3 215,-1 1 0,-1 6-553,-2 2 94,-4 3 1,-11 3 341,-3 3 1,-8 13 0,-4 14 0,-4 8 335,0 8 0,-1 2-190,0 1 1,6 1-266,3-1 1,2-4-1,2 1 1,2-1-182,2-1 1,4-2-164,9-5 0,5 0-580,7-1 440,-2-5 0,12-1 0,-3-6 0,6 0 0,-1-1 432,-2-4 0,-6-17 0,1-8 0,3-5 0,0 1 0</inkml:trace>
  <inkml:trace contextRef="#ctx0" brushRef="#br0">13287 7268 8014,'-13'-24'-71,"0"3"0,5 2-179,-1 7 1,6 3 738,-1 1 0,4 5 1,4 0-187,5 6 1,2 4-244,2 6 0,0-1 0,-1 1 1,0 1 83,-4 3 1,2-1-218,-6 5 45,1-5 1,-5 3-1,0-3 1,0 1-1,0-1 258,0-2 0,0-1 615,0-1-592,0-5-159,0-1 1,1-6 0,3 0 0,5 0 0,2-1-179,2-4 0,5 3-147,3-7 1,4 6-918,0-1 893,6-3 1,-2 5 0,3-2-1,-1 3 1,-2 2 254,-2 3 0,-2 9 0,1 7 0</inkml:trace>
  <inkml:trace contextRef="#ctx0" brushRef="#br0">13822 7638 7954,'-7'0'4834,"1"0"-4241,6 0-796,0 0 0,6 4-1292,3 0 1,-2 5 1494,1-5 0,18 12 0,8-2 0</inkml:trace>
  <inkml:trace contextRef="#ctx0" brushRef="#br0">15059 7192 8014,'-6'-8'-45,"-1"1"0,-6 5 0,2-1 0,1 4 85,2 6 1,5 9-1,-3 2 1,2 2-1,0 3 1,1 1 368,1 1 1,2-1-1,0-1 1,0-3-242,0-2 1,0-1 0,0-4 136,0 0-56,0-6-227,0-1 0,6-8 1,1-3-1,2-8 1,-2-7-1,0-4 1,0-3-42,3-3 1,0-2 0,0-5 0,-3 1 53,-2 2 0,5 0 1,-3-3-1,1 3 21,-4 5 0,1 3 1,0 5-1,-1 4-9,2 3 361,-5 7-342,10 12 0,-8 10 0,4 11 0,0 4 0,-1 4 0,1 2 0,-1-1-208,-1-1 1,4-1-9,-5 1 1,6 1 0,-3-7 0,2-2 43,-1-3 1,1-8 64,3 2 0,1-8 52,0-5 0,4-3 0,1-1 0,2-3-15,3-5 0,-3-2 21,1-11 1,-4-5 38,4-3-48,0-7 0,1 4 1,-2-7-1,-2 1 1,-2 0 115,-2 0 1,-2 5-119,1 3 0,-1 5 819,-4 3-256,3 4 0,-9 14-153,2 8 0,-3 5-373,-1 12 0,0 0 19,0 5 1,0 3 0,0 1 0,0-2-320,0-1 1,0-1 145,0-1 0,0 1-1013,0-1 830,0 1 0,5-2 0,0-1 0,2-4 1,3 0-682,2-4 1,5-2 202,0-4 0,5 1 60,0-6-39,2 0 751,7-4 0,30-28 0,-24 10 0,0 0 0</inkml:trace>
  <inkml:trace contextRef="#ctx0" brushRef="#br0">16003 7383 8014,'-9'4'-133,"1"0"0,5 6 388,-2-1 1,4-2-107,1 1 1,0 1 308,0 4-263,0-1 1,6-5 0,2-2 0,5-2 0,4-1 564,4 3 0,5-3-566,3-6 0,-2 1 0,3-5 0,-3-2 93,-1-1 0,-2-6-74,-3 0 0,-4-5 93,-9 5-229,4-5 1,-11 2 0,2-4-1,-6 1 1,-7 3 13,-5 2 0,-5 2-91,-6 8 1,-1-2-233,-2 6 92,2-1 1,-6 10 0,5 0-1,-2 4 1,2 3-324,1 4 0,7 5-172,3-4 1,4 6-1475,5-2 1635,2 3 1,6 0-1,0-1 474,0-2 0,23 12 0,5 7 0</inkml:trace>
  <inkml:trace contextRef="#ctx0" brushRef="#br0">14753 8020 8014,'-30'0'-6,"2"-1"1,4-2-95,5-1 0,12-2 790,7 2-433,12 3 0,14-5 0,13 4 0,9 0 0,10-4 1621,10-1-1894,-32 6 0,2-1 0,6-3 0,1-1 0,3 1 0,2 1 0,3-2 0,1-1 0,3 0 0,1-1-1462,1-1 0,1 1 1461,4-1 1,0 1-1,-1-1 1,0 1-1,0-1 1,0 1 0,-4 0-1,-1 0 1,-6 1-1,-2 0-164,-4 1 1,-1-1 180,-3 1 1,-2 0-1,25-6 1,-8 2-1,-13 3 1,-14 2 124,-10 2-164,-12 1 0,-4 2 1,-8 0-1,-6 0-124,-5 0 1,-1 0-1,-5 0 1,-2 2-266,-1 2 1,-1 3-371,-1 6 1,1 0 797,-1-1 0,-5 7 0,-2 1 0</inkml:trace>
  <inkml:trace contextRef="#ctx0" brushRef="#br0">15288 8696 8014,'-5'-13'165,"3"-4"0,-3 0 1,0 2 157,1 1 1,0 1 0,5 0 0,4 0 19,3 1 0,3 5-111,2 2 1,1 0 0,2 0-1,1 4 79,-1 4 1,-2 0-452,-2 5 78,1 6 0,-6 2 0,-2 5 0,-4 2 0,-1 1 0,0 1 0,-1 1-107,-4-1 0,-3 1 1,-8-1-1,-1 1 137,2-1 0,-4 0 0,2-4 0,2-4 311,0-3 1,7-1 281,-1-1-418,7-4 0,-3-3 1,11-5-1,5 0 0,6 0 1,3-1 168,3-3 1,2 1-403,5-6 1,1 6 0,3-2 0,-3 0-761,1 1 0,-4 0 242,6 4 128,-6-6 1,3 5-1,-5-3 1,-2 2-1,-3 1 480,-4-3 0,14-38 0,3-13 0</inkml:trace>
  <inkml:trace contextRef="#ctx0" brushRef="#br0">15913 8556 8011,'0'-18'0,"-1"3"0,-3-2 0,2 3 0,-2 1 2389,3 1-1822,1 5 0,0 4 0,0 10-174,0 6 1,0 6-299,0-2 1,0 6 0,0-2-1,1 3 103,3 2 1,-2-1-112,2 1 1,2-1-352,-2 1 94,6-1 1,-7-3 0,5-2 0,2-1-1,1 0-517,2-1 1,0-2 430,0-8 0,5-2 0,3-6 0,3 0-496,2 0 1,-1-1 24,1-4 0,-5-3-45,0-9 772,1 3 0,-3-33 0,0-1 0</inkml:trace>
  <inkml:trace contextRef="#ctx0" brushRef="#br0">15913 8492 7964,'-12'-5'0,"-1"-3"0,0-4-165,6-1 0,1 4 0,8 2 0,3 2 1288,8 2-1131,6 1 1,10 2-1,2 0 1,1 0 0,0 2-641,1 2 0,-5-1 648,2 5 0,19 1 0,5 4 0</inkml:trace>
  <inkml:trace contextRef="#ctx0" brushRef="#br0">15964 8632 7964,'-12'-4'-245,"-1"0"-521,6 0 1044,1 4 1,9 0 0,4 0-1,7 0 67,5 0 1,3 0-460,8 0 1,-2 4-1,5 0 1,-1-1 113,1-2 0,9-3 0,7-1 0,5-1 0,1 1 0</inkml:trace>
  <inkml:trace contextRef="#ctx0" brushRef="#br0">16666 8416 7964,'0'-13'170,"0"0"170,0 0 575,0 6 1,1-3 584,3 6-1386,-2 6 0,5 9 0,-4 7 1,1 2-1,0 3 0,0 1 0,2 1 80,1 1 1,-4-1 61,1 1-522,3-1 1,-4 1 0,4-2 0,-1-1 0,-3-2-158,-2 2-376,5-5 0,-5 0 0,3-5 0,-2 0 799,-2 0 0,-12-23 0,-2-6 0</inkml:trace>
  <inkml:trace contextRef="#ctx0" brushRef="#br0">16576 8543 7964,'0'-18'0,"0"-3"0,0-2 0,0 2 0,6-2 185,2 6 1,9 1 0,5 6 0,2 3 44,1 2 1,2 0-302,3 5 0,-2 0 1,5 0-1,-2 2-239,-3 2 1,-6 5 19,-5 8 0,-9-2 1,-4 5-1,-2 0-826,-2 0 1116,0 1 0,-30 10 0,-14 3 0,-2 4 0,0-1 0</inkml:trace>
  <inkml:trace contextRef="#ctx0" brushRef="#br0">16500 8798 7964,'-13'0'0,"5"-1"775,-1-3-465,6 2 234,-2-4 1,6 6 0,5 2 0,6 1-304,8 1 0,4 0 0,3-4 0,3 0-1105,4 0 0,4 0 515,5 0 0,-2-1-563,6-3 912,-1 2 0,10-12 0,7-6 0,5 2 0,0 1 0</inkml:trace>
  <inkml:trace contextRef="#ctx0" brushRef="#br0">22608 7077 7937,'0'-17'11,"0"0"0,0 1 0,-2 3 1,-2 5-1,-5 5 348,-2 6 0,-7 10 1,-4 8-1,-2 4 33,-1 5 0,1-1 0,1 6 0,3 2-311,2 0 0,1 2-135,4-9 1,6 4 0,3-4 0,5-3 59,8-5 0,2-5 140,14-8-127,-2-3 1,15-6 0,-1 0-1,4-2 1,0-2 0,-2-5-1,-4-3 7,-1-5 0,-3-3 1,0-6-1,-7 1 32,-4-1 0,-8 1 1,-8-2-1,-3-1 19,-1-2 0,-5 1-14,-4 8-214,-8-3 0,-4 10 0,-9-2 0,-2 6 0,-2 6 0,0 3 0,0 1-1124,1 0 1,2 5 849,5 4 1,6 7 0,5 1 424,5-2 0,61 11 0,-16-13 0,1 1 0</inkml:trace>
  <inkml:trace contextRef="#ctx0" brushRef="#br0">23755 6949 7937,'7'-17'344,"-3"-1"708,-2-2 1,-12 10-1034,-3 2 0,-8 5 0,-2 4 0,-4 5 131,-2 7 1,-7 1 49,2 7 1,-3 0-215,-1 5-10,0-1 0,5-1 0,5-1 1,5-3-1,6 0 1,3 0 0,7-5-16,3 2 0,5-8 0,8-5 0,8-1 125,5 1 0,5-3 44,3 4 0,-2-4 19,6-1-261,0 0 1,5 0 0,-1 0-1,-1 1 1,-2 2-599,-1 2 0,-6-1-3,2-4 0,-3 4-6,-1 0 404,-7 1 1,0-1 314,-6 0 0,-29 6 0,-7-3 0</inkml:trace>
  <inkml:trace contextRef="#ctx0" brushRef="#br0">23322 7447 7972,'-13'0'0,"0"0"663,0 0 13,6 0 1,7 0-478,9 0 1,9 0-1,6 0 1,6 0 112,3 0 0,5 0-539,4 0 0,7 0 0,-4 0 0,0 0-588,-2 0 1,1-2 814,-2-2 0,29-9 0,-34 3 0,0 0 0</inkml:trace>
  <inkml:trace contextRef="#ctx0" brushRef="#br0">24418 7039 7972,'0'-19'415,"0"-2"0,2-2 318,2 2-723,3 3 1,10 10 0,0 6-1,-1 4 66,-2 7 1,-2 7 110,1 1 0,-4 5 0,-2 1 0,-2 4-268,-2 3 0,-1-1 1,-2-3-1,-2-1-332,-2 1 0,1-1 113,-5 1 48,-1-6 0,-4-2 0,2-5 1,1 0 174,2-1 0,5-10 188,-1-7-149,14-4 1,-1-6-1,14-2 1,3-4 0,3-3-10,4-1 1,0-5 0,2 0 0,-2 3-25,-2 4 1,-3 1 116,-7 5 1,-4 0 421,-8 4 1,-5 6 65,-8 3 0,-3 8-146,-6 4 1,-5 5 170,-4 4-466,4-3 1,-1 6 0,7-4 0,-1 1 0,2-2 32,2 0 0,3-1-139,6 3 0,0-3-313,0 3 1,6-7 0,4-3 0,7 0-388,9 0 1,5-4-108,7 1 1,6-2 819,3-2 0,8-12 0,7-5 0,6 0 0,0-1 0</inkml:trace>
  <inkml:trace contextRef="#ctx0" brushRef="#br0">25923 6873 7972,'0'-13'0,"0"0"0,0 1-49,0-1 0,0 4 160,0 1 0,-6 5 0,-2-1 252,-4 2 0,-6 4 1,-3 2-1,-3 4-176,-2 4 0,-4 2-81,1 3-66,-1 3 1,3 5 0,0-1 0,0-1 0,4-3 0,4-2 0,4-2 194,5-2 1,1-1 92,4 0-267,1-6 1,11 3 0,6-5-1,8 1 1,6 0-57,3-4 0,5 1 0,-1 0 0,3 1-293,1-1 1,-1-1-234,-3-2 1,-1 4-803,-4 0 938,-7 0 1,7-4 0,-9 2 384,0 2 0,-24 3 0,-12 6 0</inkml:trace>
  <inkml:trace contextRef="#ctx0" brushRef="#br0">25502 7268 7972,'-13'0'0,"1"-1"476,-1-4 359,6 4 1,2-5-567,10 6 0,3 0 1,8 0-1,4 2-165,4 2 0,0-1 0,10 4 0,1 0-466,2 0 1,0-4 0,-2 3 0,-1-2-456,2 0 0,1 0 817,1-4 0,6-11 0,7-6 0,3-1 0,1 1 0</inkml:trace>
  <inkml:trace contextRef="#ctx0" brushRef="#br0">26790 6822 7972,'0'-13'37,"0"-4"0,1 1 1,2 4 658,1 2 0,2 6 1259,-2-5-1803,-2 6 0,3 3 0,-5 9 0,0 2 71,0 2 1,-5 5 133,-4 3-387,-2-2 1,-6 5 0,0-3 0,1 3-1,2 2 1,1-1 0,2 1 28,3-1 1,2-1 0,6-1 0,0-3 93,0-2 1,3 4 0,4-5 0,7-2 7,4-1 0,8-5-180,4-1 120,5-5 0,-4 7 0,5-6 0,-2-1 0,1-1-24,2-2 1,5-5 0,-1 1-1,-2 0-116,-4-2 1,-7 5 23,2-4 1,0 0 0,-5 1 0,-5 1-46,-4 1 78,-3 2-4,-1-5-216,-5 3 0,-2-3-469,-10 5 1,-2 0 126,-5 0 55,5 0 0,-5 0 549,4 0 0,-26 5 0,-7 2 0</inkml:trace>
  <inkml:trace contextRef="#ctx0" brushRef="#br0">2372 10902 7969,'-7'-18'-54,"-3"4"1,5-3-1,3 2 1,0 3 1086,2-1 1,0 0-668,0 0 1,0 8-1,0 6 1,0 10-121,0 9 0,0 6-147,0 4-101,0 2 1,0 6-1,0 1 1,2-3-1,0 0 1,4-4-1,1 0-202,3-4 1,3 2-12,4-5 207,-3 4 0,10-20 0,-3 3 0,5-5 1,2-6-1,3-5 0,2-9-29,2-7 1,-3-4-1,-3-3 1,-2-2-152,-1-5 0,-6-3-74,-3-1 223,-9-1 1,2 1 0,-6 0 0,-1 0-1,-2 1-64,-1 3 0,-1 4 0,-3 9 90,-5 4 0,-2 8 355,-2 5-345,0 3 1,-1 8 0,0 4 0,0 6 0,3 3-122,-1 3 1,7-1 78,0-1 0,4 2-560,1-6 390,0 0 0,0 0 0,1 0 0,4-1 0,5-4-515,5-3 1,2 1-82,9-6 811,-4 0 0,16-8 0,6-3 0,1 0 0,0 0 0</inkml:trace>
  <inkml:trace contextRef="#ctx0" brushRef="#br0">3341 10787 7969,'0'-12'0,"0"-1"0,0 0 150,0 6 1,1-4 0,3 4 522,5 0 0,2 7 0,2 9-533,0 7 1,0 0-217,-1 5 1,-3 0 0,-2 5 0,0-1 10,0 1 1,-4-5 87,1 0 0,-2-1-457,-2 1 230,0 3 1,0-14-1,0 3-69,0-2 304,0-5 1,0-3 0,1-10-1,2-7-105,1-5 0,6 2 89,-2-4 0,8-5-7,1-3-5,0-1 0,-4 4 1,0 1-1,-2 1 0,-1 3 575,-2 4-212,1 2-120,-2 3 0,-1 10 1,-6 6-1,-2 8 94,-2 5 0,-2 3-304,-2 5 1,1 1 162,2-1-284,4-5 0,-5 4 1,6-4-1,0 0 0,2-3-679,2-3 0,3 1 195,6-2 1,5 1-9,3-9 1,4-1 0,0-4 576,1 0 0,33-28 0,-25 10 0,0 0 0</inkml:trace>
  <inkml:trace contextRef="#ctx0" brushRef="#br0">4093 10558 7969,'-1'-13'290,"-4"0"1,4 5 1221,-3-1-749,-3 1-465,5 1-159,-3 1 1,6 13 0,2 4 0,2 6 0,1 3 7,0 3 1,2 5-1,-3 5 1,-1 1-185,1 1 0,-3 6-227,2-2 1,-4 0-1,-6 8 1,-5 1-373,-4 2 0,-8 1 29,2 0 0,-5-6-1224,-4-2 1610,3-4 0,-4-7 1,7-7-1,2-8 1,2-7 220,1-6 0,-9-36 0,1-11 0</inkml:trace>
  <inkml:trace contextRef="#ctx0" brushRef="#br0">3443 10622 7969,'-26'-13'-24,"1"0"1,-1 6-176,1 3 0,1 4 221,2 4 0,0 7 0,3 9 0,1 3 834,0 4 0,1 7-553,4 0 0,0 8 0,2 5 0,2 3-8,5 1 1,2 0-515,2 0 1,8 4 0,4-1-1,8-3-478,4-3 0,7-8 443,3-2 0,8-3 0,1-9 0,4-8-1174,6-7 1428,-2-5 0,0-17 0,5-6 0,2-1 0,-1 0 0</inkml:trace>
  <inkml:trace contextRef="#ctx0" brushRef="#br0">4935 10800 7970,'0'-13'0,"0"1"0,0-1 0,0 0 536,0 0 1,5 6 0,4 3 0,2 3-342,2 1 1,4 0 0,3 0 0,2 0-746,5 0 0,6 1 296,-3 3 1,4-1 253,-5 6 0,7 16 0,-4 9 0</inkml:trace>
  <inkml:trace contextRef="#ctx0" brushRef="#br0">4947 11068 7970,'-8'-2'0,"-1"-2"50,7 3 0,-3-5 0,10 6 124,3 0 0,9 0 1,4 0-1,3 0-281,2 0 1,4 4-1,1 1 107,1-3 0,8-5 0,5-3 0,6-2 0,0 1 0</inkml:trace>
  <inkml:trace contextRef="#ctx0" brushRef="#br0">7255 10443 8000,'0'-25'0,"0"-1"0,0 1 0,0-1 0,0 2 0,0 3 0,0 4 209,0 8 0,2-1 0,1 7 0,1 6 0,-1 9 0,-3 9 2728,-5 7-2882,4 5 0,-9 6 1,6 3-1,0 1 1,-1 3 123,1 2 1,-2 6 0,4 1 0,-3-1-12,2-2 1,2-5-886,1 0 611,0-6 1,0 1 0,0-8 0,1-7 0,2-7 0,3-8 13,1-5 1,-4-5 150,1-6 1,-2-4 0,-1-9 0,2-5-136,1-2 0,0-5 43,-4-1 0,6-6 0,1 1 0,2-5-208,-1-2 1,1-1 157,3 5 1,-3 1 50,-1 3 1,1 0 0,4 9 0,-1 5 147,1 4 0,0 9-83,0 3 1,-1 4 158,1 4-154,0 9 1,-2 5 0,-1 5-1,-1-2 1,-1 2 1,-1 1 0,-1 0 35,-6-3-167,-6 4 0,-1-7 0,-7 3 1,-2-2-1,-2-2-655,-2 0 0,-1-5 116,-5-3 46,6-1 1,-2-1-1,5-2-1154,1-4 1739,8-1 0,32-23 0,20-11 0,2-1 0,0 0 0</inkml:trace>
  <inkml:trace contextRef="#ctx0" brushRef="#br0">7663 10762 8008,'0'13'-137,"0"-5"-76,0 1 0,0-1 644,0 5 0,0-5 1,0 1 799,0 1-648,0 1-477,0 2 0,6-6 0,3-3 1,2-4-1,3-4 14,3-5 0,-1-2-11,5-2 1,-6-4-80,2 0 1,-2-5 0,-3 0-1,0 0-225,-4 1 0,-2 2-464,-6 6 459,0 1 0,-2 0 0,-2 4 0,-4 4 0,-5 2-541,-4 2 1,1 6-396,-5 2 1136,6 4 0,-21 23 0,2 6 0</inkml:trace>
  <inkml:trace contextRef="#ctx0" brushRef="#br0">8377 10303 8008,'-4'-13'87,"0"0"1,-2 1 320,2-1-187,3 6 0,-7 2 1,4 11-1,-3 7 364,0 7 1,-4 4-316,2 1 0,2 6 0,0 3 0,1 3 57,4 2 0,-4 2-211,2-3-12,-1 3 1,11-14-1,3 3 1,3-5-1,4-4 1,2-4-1,1-4 331,-1-4 0,5 1-407,-2-6-52,3 0 0,2-4 1,-1-1-1,1-2 1,-1-3-432,1-1 1,-5 3 0,-1-3 0,-2 1-937,-2 3 660,-2 2 1,-1 1-310,-1 0 1040,1 0 0,-11-6 0,-4-1 0</inkml:trace>
  <inkml:trace contextRef="#ctx0" brushRef="#br0">8862 10073 8034,'-6'-24'0,"1"4"0,-4-5 1,3 5 1,6 7-1,2 1 1,2 0-1,6 2 681,6 2 0,-1 5 1,5-1-1,-2 2-329,-2 2 0,2 2-309,-1 2 1,0 3-1,-5 6 1,-4 0-160,-3-1 0,0 5-21,-1 0 1,1 0 0,-5-4 0,0 0-332,0 0 401,0-1 1,0-3 295,0-1-224,0-5 0,0 4 0,1-4 0,2 3 238,1 1-113,6-4 0,-7 7 0,4-5 0,0 1 66,0 0 1,-4 3-61,1 0 1,-2 2 120,-2 2-191,0-6 0,0 4 0,-2-2 0,-1 2 0,-2 2 166,-2 0 1,-3-5-124,-7 1 1,3-5-150,-3 5-229,2-7 1,3 8-1,-1-5-2783,0-3 1940,0 5 1111,6-5 0,7 9 0,7-4 0</inkml:trace>
  <inkml:trace contextRef="#ctx0" brushRef="#br0">6796 11234 8034,'-20'0'-21,"-2"0"1,3 0 0,1 0-1,0-2-236,2-2 725,7 3 1,5-5 0,8 7 0,6 2 0,7 1 0,9 1 579,6 0 1,12-3-955,7 2 0,16-3 1,-28-1-1,1 0 1,3 0-1,1 0 22,2 0 0,3 0 0,6 0 0,2-1-1677,3-1 1,3 0 1531,7-1 1,3-1 0,-23 0-1,1-1 1,1 1 0,2 0-1,0-1 1,1 1 0,-2 0-1,1 0 1,-1-1 0,0 1-1,-1 0 1,0 0-123,-1-1 1,-1 1 0,1 0 45,0 0 1,1-1 0,-2 1-1,15-2 1,-1-1 0,-3 2 0,0-1-1,-8 1 1,-2 0 0,-6 1 0,-2 1-512,-5 0 1,-2 0 386,28-1 1,-30 0 0,-12 0 0,-15 1-285,-15 1 1,-5 2 93,-8 0 34,0 6 0,-5-3 0,1 4 385,-1-1 0,-22 4 0,-6-3 0</inkml:trace>
  <inkml:trace contextRef="#ctx0" brushRef="#br0">7434 11820 8034,'0'-13'21,"0"1"1,0-1 451,0 0-133,0 6 0,0 3 0,0 10 1,0 6-1,0 8 0,0 6 1,0 3-1,0 5 0,0 3 539,0 1 0,0 1-594,0-1-485,-6 0 1,5 5 0,-3-1-1,1-1 1,0-1-1946,-1-2 1591,-1-5 1,5-3-1,0-9 1,2-4-1,2-4 554,5-5 0,18-22 0,8-12 0,3-2 0,0 0 0</inkml:trace>
  <inkml:trace contextRef="#ctx0" brushRef="#br0">7944 11960 8034,'7'-25'0,"3"-1"35,-6 1 1,0 5-1,-5 3 1,-5 3 363,-6 1 1,-7 6 575,-6 3 0,-2 2-289,-3 2-532,-3 6 1,-3 3 0,2 6-1,2 4 1,4 0 1,3 4-168,-4 1 0,15 2 0,-3-1 1,4 1-1,5-2-178,4-3 1,2 2 76,2-6 1,2-2-59,2-6 1,9 1 0,8-6 0,4-3-241,5-3 1,-2-6 254,6-4 1,-4-2 107,4-3 1,-6 1 0,2-5 0,-4-1 93,-5 3 0,-3-1 164,-5 3 0,3 3-130,-4-3 339,-2 8 1,-11 5 0,-3 8 142,-5 5 0,-2 8-376,-2 4 0,0 3 66,1 1-232,-1 7 0,0-1 0,2 4 0,2-1 1,4 0-588,-1-1 0,5 4 96,-4-3 1,5-3-254,5-1 1,2-9-1,5-3 1,3-2 723,2-3 0,42-38 0,-21 4 0,-1 0 0</inkml:trace>
  <inkml:trace contextRef="#ctx0" brushRef="#br0">8224 11948 8034,'0'-24'66,"0"2"1,2 0 48,2 5 1,0 0 379,9 4 0,-2 6 0,11 3 1,-1 4 460,-1 4 1,2 3-941,-5 6 0,-1 5 1,-8 3-1,-3 3 8,-4 2 0,-1 1-286,0 3 0,-6-3 1,-3 2-1,-6-2-251,-2-1 0,-4-1 508,4 1 0,0-6 0,4-3-14,1-3 1,3-7 159,1-3 643,5-3 0,7-5-430,9 0 1,4-2 122,0 2-732,3 3 0,5-5 0,1 6 0,-1 0 1,2 0-1365,3 0 1,-3 0 1618,3 0 0,19-6 0,5-1 0</inkml:trace>
  <inkml:trace contextRef="#ctx0" brushRef="#br0">8926 11871 8034,'0'-13'0,"0"-4"318,0 0 1,0 5 0,-2 5 744,-2 1 0,3 3-666,-4 7 1,-2 3-1,0 8 1,-1 2 28,-1 4 0,1 4-306,-5 5 1,4-2 0,2 5 0,0 0 12,0-1 1,4-3-322,-1 0 1,4-2 25,4-1 1,3-6-1,8-3 1,2-3-319,4-2 1,3-3-123,1-1 0,1-5-378,-1 2 654,7-10 0,-5 2 0,2-5 0,-2-3 1,-1-4 325,-1-2 0,6-39 0,2-7 0</inkml:trace>
  <inkml:trace contextRef="#ctx0" brushRef="#br0">8938 11884 8034,'-12'-17'0,"-1"0"0,2 0-36,2 4 0,3 0 275,6 1 1,6 5 0,3 2-1,3 4 269,5 1 1,3 0-753,6 0 1,-1 0 0,2 0 0,0 1 243,-1 4 0,13 19 0,-5 10 0</inkml:trace>
  <inkml:trace contextRef="#ctx0" brushRef="#br0">8964 12037 8034,'-13'-13'372,"2"5"-535,2-1 1,4 5 0,6-3-167,3 1 1,8 2 787,5 4 1,5 0 0,0 0 0,2 0-1014,1 0 0,5 1 554,0 4 0,28 2 0,3 5 0</inkml:trace>
  <inkml:trace contextRef="#ctx0" brushRef="#br0">9551 11807 8034,'0'-12'223,"0"-1"247,0 0 1,0 0 1714,0 1-1671,0 5 0,1 2 361,3 10-710,-2 2 1,8 11 0,-5 3 0,2 3 0,2 2-180,-2-1-43,4 1 0,-8 4 1,4-1-1,0 1 0,-1 0-490,0 0 0,-2-1-430,-4-3 1,4-5-898,0 0 1213,1-5 0,-5 2 661,0-5 0,-12-40 0,-2-10 0</inkml:trace>
  <inkml:trace contextRef="#ctx0" brushRef="#br0">9563 11871 8034,'-5'-20'0,"2"-7"-114,-6 6 0,6-4-245,-1 8 571,3 5 0,8 1 0,4 4 0,6 0 1,2 3 1421,-1 2-1667,5 2 0,-3 4 1,5 4-1,-1 1 0,-1 6-1207,-2-1 0,-10 6 1240,2 1 0,-37 37 0,9-24 0,0 0 0</inkml:trace>
  <inkml:trace contextRef="#ctx0" brushRef="#br0">9397 12190 8034,'-12'0'1955,"5"-6"-1495,1 5 0,7-5 129,4 6 0,3 0 791,9 0-1286,3 0 1,10 2-1,1 0 1,2 3-1,2-1-1047,2 2 1,5-5 535,1 3 0,4-2 0,-5-2 417,-1 0 0,-8-17 0,2-6 0,2-2 0,0 0 0</inkml:trace>
  <inkml:trace contextRef="#ctx0" brushRef="#br0">11450 9920 8014,'0'-18'-37,"0"4"0,-1-3 1,-3 4-1,-5 4 342,-2 5 1,-8 8-1,-2 8 1,-1 8 190,0 9 0,-6 10 1,2 7-1,0 10-86,-1 5 0,1 5-232,13-30 0,1 0-159,1 0 1,2 1-1,-1 6 1,3 1-1,2-2 1,1-1-1,2-1 1,0-1-1,3 33 385,8-5-525,5-9 0,7-6 0,1-6 0,-1-2 0,0-5 0,0-3 1,2-7-387,1-2 1,2-3-1,-1-4 1,2-6 506,3-4 0,4-19 0,4-7 0,6 1 0,0 0 0</inkml:trace>
  <inkml:trace contextRef="#ctx0" brushRef="#br0">12037 10252 8014,'0'-26'0,"0"1"0,0 1-59,0 2-189,0 4 579,0 11 0,-1 4 0,-2 10 0,-3 7 0,-1 6-30,-3 7 0,-3-1 0,-2 5 0,-4 0-345,-1 3 0,-1 3 39,-4 1-40,-1 0 1,5-1-1,1-3 1,2-3 0,4-2-299,4-4 368,4-2 0,7-16 0,5-3 1,7-2 460,7-2-448,4 0 1,5-2-1,3-1 1,0-2-1,4-1 25,0 0-132,-3 2 0,2 3 0,-3-2 0,-1-1 1,0-1-369,-3 0 0,-2 2 222,-5-6 1,-3 5 0,-5-4 0,-1-2 101,-4-2 0,-2-2 43,-6-3 0,0 3 299,0-3-40,0-3 0,-2 5 0,-2-5 1,-3 1-1,-2 4 644,1 1 0,-1 2-156,-3 4 0,3 2-343,1 6 1,3 0-1,-2 1 1,2 4-201,2 3 1,1 8-172,2 1 1,0 7 30,0 1 0,0 5 1,0 6-1,2-4 99,2-1 0,-1 5-935,5-2 1,0-3-33,0-1 283,3-3 1,-8-2 0,6-1 0,1-3 590,1-4 0,36-31 0,8-8 0</inkml:trace>
  <inkml:trace contextRef="#ctx0" brushRef="#br0">12547 10520 8014,'4'-20'0,"0"3"0,5-2 158,-5 2 0,6 5 467,-1 3-302,2 6 1,2-2-1,-1 5 1,1 1-1,0 5 888,0 6-1135,-1 1 1,-3 10 0,-2-5 0,-1 2 0,-3 1-36,-2-1-250,-1 4 0,0-4 0,0 4 1,-1-3-1,-2-4-1040,-1-2 815,-6-3 551,8 1 1,-4-9-104,6-8 1,6-4-1,1-12 1,2 0 5,-1 0 0,1-1 9,4-5 1,-1 1 6,1-1 108,-6 6 0,3 2 0,-4 7 0,-1 1 806,1 1-606,-2 6 1,-4 8 21,0 7-313,0 10 1,-1-7 0,-2 7 0,-1 0 0,1 1-184,2-2 0,1 2-70,0-6 1,5 4-727,4-4 605,2 0 0,3-8 0,2-2 0,2-2 0,2-2-1014,3-1 1,5-2 1334,2 0 0,0-17 0,4-6 0,0-2 0,0 0 0</inkml:trace>
  <inkml:trace contextRef="#ctx0" brushRef="#br0">13223 10545 8014,'-6'-13'362,"5"1"491,-5-1-535,6 0-294,6 6 1,1 1 0,7 6-1,2 0 1,1 0 98,-2 0-104,5 0 0,-4 0 0,3 2 0,1 1-19,0 1 0,30 0 0,11-4 0</inkml:trace>
  <inkml:trace contextRef="#ctx0" brushRef="#br0">13656 10303 8014,'5'-20'32,"-1"3"1,1 3 670,0 1 437,-4 6 0,10 1-551,-2 6 1,-3 7-448,-2 6 0,-3 1 0,-1 8 0,0 0 95,0 2 0,-1 3-131,-3 3 0,1-3 0,-6 4 0,1-3-50,1-2 1,-3 2-70,6-7 0,-1 2 19,5-2 1,0 2 0,0-6 0,0-1 20,0-2 0,6-3 68,2-2 1,9 1-495,5-6 171,2 0 1,1-4 0,1-1 0,-1-2 0,1-1-709,-1 1 1,-3 1 85,-1 2 1,-4 0 89,4 0 288,-5 0 0,2 0 472,-5 0 0,5-11 0,2-3 0</inkml:trace>
  <inkml:trace contextRef="#ctx0" brushRef="#br0">14243 10201 8014,'-2'-26'64,"0"-1"0,-3 0 320,3 2 0,0 2 124,2 11 0,6 0 1,2 4-1,4 3 318,0 4 0,7 1-544,2 0 0,3 7 1,2 6-1,-1 7 92,1 4 1,-2 6-15,-3-1-291,3 7 0,-10-2 0,2 7 1,-6 1-1,-6 1 0,-4-1 0,-6 2-164,-6 2 0,-8 3-1102,-10 2 835,-8 3 1,-2-14-1,-2 2 1,2-2 0,3-3-1123,3-3 0,3-9 1484,5-8 0,1-8 0,-1-4 0</inkml:trace>
  <inkml:trace contextRef="#ctx0" brushRef="#br0">16258 10099 7974,'-2'-26'36,"-1"2"1,-1 3 0,1 4 838,2 3-567,1 7 1,1 1 0,2 7-1,3 5 1,-1 7 0,2 7 0,-1 5 46,0 5 0,2 3 0,-3 3 0,-3 0-752,0-2 1,-2 4 209,0 5 1,0-2 0,0-6 0,0-2-115,0-2 0,-4 1 0,-1-5 301,2-3 0,-26-35 0,-7-6 0</inkml:trace>
  <inkml:trace contextRef="#ctx0" brushRef="#br0">16054 10392 7994,'0'-13'524,"0"1"1,7-1-1004,5 0 0,4 6 1,9 3-1,7 2 879,3 2 1,9 0-98,3 0-798,2 0 1,2 0 494,0 0 0,-12 3 0,2 0 0,2 1 0,0-1 0</inkml:trace>
  <inkml:trace contextRef="#ctx0" brushRef="#br0">17367 9882 7994,'0'-13'0,"-6"-4"0,-2 0 834,2 0 0,-1 10 1127,3 3-1761,2 14 0,-3 0 0,5 11 0,1 3 0,2 3 429,1 3-543,6 0 0,-4-1 0,4 2 0,-2 1 0,2-1-228,1-3-6,-4-1 1,5-1 0,-5-1-1,1-1 1,1-1-1616,1-2 1071,-5-5 0,1-2-170,-6-6 1,0-6 249,0-2 473,-6-12 0,4-3 1,-7-6-1,-1-2 1,-1-1 98,-2-2 1,0-3 164,1-1 1,-1-6 0,2 4-1,1-2 371,1 0 1,2 1-287,-1-1 0,-2-1 859,5 5-760,1 0 0,4 6 0,2 3 0,3 4 1,8 3 432,7 1 1,5 6-427,5 3 0,3 4-203,5 4 0,4 4 1,2 9-1,0 5-3,0 2 1,-7 6-25,-7-1-189,-3 7 0,-9-9 0,-5 2 0,-9-2 0,-8 0-392,-9 3 0,-10-3 175,-6 3 1,-8-8 8,-1 0 1,-1-7-1,-3 2 1,2-3-352,2-1 0,5-4-620,4-1 147,7-5 1135,4 3 0,67-40 0,-16 12 0,0 1 0</inkml:trace>
  <inkml:trace contextRef="#ctx0" brushRef="#br0">17851 10124 7999,'0'-7'3153,"6"2"-2726,-5 10 0,5 2-82,-6 6 0,2-2 9,2-2-382,-3 2 0,6-5 0,-2 4 1,3-3-1,3-1-305,2-4 194,0 0 0,1-2 0,2 0 1,1-2-1,-2-2-87,-1-4 1,-1-4 0,1 0 0,1-3 256,-3-2 1,2 3 331,-9-3 1,3 3 189,-4 1 0,1 1 1006,-5-1-1404,0 6 1,0 7 179,0 8-244,0 9 1,0 0 0,0 7-1,1 5 1,2 2-95,1 4 1,0 2-27,-4 1 0,0 8 0,0 3 1,0 5-156,0 0 0,0 1 208,0-4 0,-1 2 21,-3-11-17,2 1 0,-5-12 0,4-6 0,-1-6 1,0-7-42,-2-3 67,5 2 1,-6-11 178,3 0-205,-4-5 0,-4-10 1,0 0-1,2-4 1,2 1-247,-2 0 1,3-1-44,-2 2 1,7-1 151,-3-3-4,4 2 0,1 6 1,0 1-1,0-1-509,0 0 1,1 2-286,4 2 0,-3 4 1,6 3 906,-3-2 0,-1 20 0,-4-1 0</inkml:trace>
  <inkml:trace contextRef="#ctx0" brushRef="#br0">17035 10838 7999,'-14'-12'1287,"0"-1"-608,1 0 1,8 2 0,17 2-1,15 5-463,12 3 1,12 1 0,9 0 0,8 0-91,-30 0 0,1 0 0,2-1 0,2 0 0,3 0 0,2-1 0,2 0 0,1-1-99,1-1 0,1 1 1,1-1-1,0-1 0,-4-1 1,-1-1-1,-3 1 1,-2 0-141,-1-1 1,-1 1 0,-2 1 0,0 1 0,-4 0 0,0 0-1,29-5-113,-8 2 1,-9 2-1,-15 5 1,-8 0-109,-6 0 0,-7 1 1,-5 2-216,-7 1 0,-11 5 0,-12-4 0,-4 2-489,-2 3 0,-12 2 1038,-2 0 0,-11 5 0,-8 2 0,-6 1 0,0 1 0</inkml:trace>
  <inkml:trace contextRef="#ctx0" brushRef="#br0">17469 11170 7999,'-19'-9'0,"-2"1"0,-3 5 30,-1-1 1,-1 2 236,1 2 0,-5 12 0,0 6 0,2 8 895,1 3 1,-3 11-533,0-2-626,1 9 1,9-2 0,3 5 0,4-2 0,5-3 0,3-2 0,5-6 105,5-6 0,3-10-483,9-4 344,-3-3 1,10-2-1,-2-4 1,2-3-1,0-4 430,-3-1-317,3-6 0,-10 3 0,3-5 0,-3-3 0,-2-4 157,-4-2 0,-2 0 1,-6 5-1,0-3-87,0-2 0,-6 5-164,-2-1 1,-8 0-1,-2 6 1,-2-1-242,-3-1 1,-1 6 141,-1-1 0,-5 3-1045,0 1 581,6 0 0,1 4 0,6 2 0,2 1-2056,1 3 2629,7 1 0,41 2 0,15-1 0</inkml:trace>
  <inkml:trace contextRef="#ctx0" brushRef="#br0">17622 11336 7975,'4'-13'0,"0"0"0,1 0 877,-5 1-335,0 5 0,0-2 0,-2 9 769,-2 6 0,-2 5-599,-2 6-534,-4 3 0,5 5 0,-5 2 1,-1 2-1,2 0-58,2 0 1,-1 2 0,6-1 0,1-2-129,2-1 0,1-2-35,0 1 1,7-2 0,4-3-1,6-4-193,3-3 1,1-6-256,5-4 0,1-3-46,2-1 1,-2-1 0,4-3 0,-1-5-528,0-2 1,2-8 422,-6-2 1,1 1-685,-10-1 1325,0 0 0,-33-39 0,-6-8 0</inkml:trace>
  <inkml:trace contextRef="#ctx0" brushRef="#br0">17596 11336 7951,'0'-13'601,"0"0"0,0-4-446,0 0 0,0 4-665,0 5 439,6-1 1,3 1 0,8 1 0,4 1 0,4 3 435,5 2 0,1 1-102,3 0 0,2 1-1397,-7 4 472,7-4 662,-15 10 0,3 8 0,-11 8 0</inkml:trace>
  <inkml:trace contextRef="#ctx0" brushRef="#br0">17647 11463 8563,'-5'-7'1090,"3"-4"1,-2 9-1152,8-2 0,-1 3 62,6 1 8,5 0 0,3 0 0,7 0 0,4 0 1,2 0-506,1 0 0,9 4 496,-2 0 0,8-8 0,6-5 0,2-1 0,1-1 0</inkml:trace>
  <inkml:trace contextRef="#ctx0" brushRef="#br0">18298 11246 7951,'5'-18'1093,"-3"4"-192,2-3-170,3 3 0,-4 7 118,5 2 0,-3 10-543,3 3 1,-5 8 0,3 2-1,-2 2-87,0 3 1,0 2-278,-4 5 0,0-3 0,0 2 0,0-2-86,0-1 1,0-1-320,0 1 121,0-1 0,0 1 0,0-1 0,-1-1 0,-2-1-1538,-1-2 1,0-9 394,4 1 1485,0-4 0,0-47 0,0-13 0</inkml:trace>
  <inkml:trace contextRef="#ctx0" brushRef="#br0">18272 11374 7951,'-5'-19'0,"-4"-2"0,2-3 0,-2-1 0,7 1 0,-3 2 0,5 4 0,5 5 0,5 0 1371,5 1 0,4 0-601,2 4 1,7 2-987,-2 6 1,6 0 0,-1 0 0,2 2-793,2 2 1,-5 3 397,-4 6 1,-4 1-390,-9 3 999,3 3 0,-43 22 0,-3 5 0</inkml:trace>
  <inkml:trace contextRef="#ctx0" brushRef="#br0">18170 11629 7951,'-7'0'4106,"-4"0"-3630,9 0 0,-2 0-172,8 0 0,3 0 1,9 1-1,4 2 73,5 1 0,9 1-30,0-5-533,3 0 0,7 4 0,1 0 0,1-1 0,-4-3 0,-2-3 186,-2-1 0,-8-17 0,1-8 0,2 1 0,1 0 0</inkml:trace>
  <inkml:trace contextRef="#ctx0" brushRef="#br0">20159 9397 7990,'0'-12'-31,"6"-5"1,1 0-1,2 1 1,-1 2 429,2 1 0,-1 2 0,-7 2 810,-10 5 0,-5 7-1137,-8 1 0,-2 6 1,-7-1-1,-2 3-99,-1 5 0,-2-2-209,5 2 173,-5-3 0,8-2 0,-3 1 1,2 0-1,1-2-340,1-2 685,4 2 0,9-9 169,0 2 1,7-3-26,6-1-216,6 0-93,7 0 0,-2 2 0,-1 0 1,-3 4-1,0 3 96,0 5 0,0 0 1,3 7-1,-3 3 113,-1 5 1,-2 5-191,-4 8 1,0 5-35,0 8 0,-1 8 1,-3 6-1,-3 2-15,4-34 1,-2-1 0,-2 2 0,-1 0-168,2 0 1,-1 0 0,-1 0-1,1-1 195,0-1 0,1 0-211,-1 34 0,-3-12 1,6-4-1,1-5 0,1-5 220,2-4 1,0 0 50,0-11 0,0 1-38,0-4-66,0-1 0,5-5 0,0-3 0,2-4 0,3-3-127,2-2 1,2-4 363,3 5 0,-2-6-519,7 1 10,-1-3 1,0-1 0,0 0 0,2 0 0,0 0-1051,-2 0 0,-1 0 723,-3 0 1,-2-1-66,7-3 0,-5 2 1,2-2-1,1 3-517,0 1 0,1-2 403,5-2 707,-1 3 0,12-28 0,3 1 0</inkml:trace>
  <inkml:trace contextRef="#ctx0" brushRef="#br0">20669 10124 7990,'0'-37'0,"2"2"0,1 2 37,1 2 1,10 3 18,-1 7 500,8 2 1,-1 8 0,5 2-1,2 5 1,2 3 50,0 1 0,0 5 0,-7 5 0,-2 5-393,-1 2 1,-4 7 137,-6 1-474,2 1 0,-11 5 0,1-6 0,-6 2 0,-5 2-749,-4 0 689,-8 1 0,7-4 0,-5-2 0,2-2 0,2-3 0,2-4 0,1-5-236,0-3 311,6-2 1,2-8 185,5-6 1,7-1 0,4-11-1,6-2 218,3-1 0,1-5-248,5-1 0,-1-1-170,1 1 79,-1 3 1,-4-4-1,-1 7 1,-3 2-1,-5 5-136,-7 3 99,-3 7 1,-4 2 315,-2 5 0,-3 5 1,-6 4-1,-1 3 637,-3 5 0,3 3-448,-3 6 1,8-5-460,5 0 1,-2-1 0,2 3-1,3-3-117,4-2 0,4 3 60,5-4 0,7 0-490,2-4 0,3 0 0,3-2 0,1-2-844,2-5 1,4-3 753,-4-1 1,4-1 669,-4-3 0,-1-20 0,-3-10 0</inkml:trace>
  <inkml:trace contextRef="#ctx0" brushRef="#br0">21371 9742 7990,'0'-20'0,"-5"-3"0,1 6 0,0-4 64,4 4 372,-6 0 1,6 10-1,0 3 502,7 2 1,0 8-717,2 2-169,-1 9 0,1-1 0,-2 4 0,-1 0 0,-3-2-114,-2 1 1,-1 2 26,0-4 1,-1 4 0,-2-3 0,-2 1 43,3-1 1,-5-5 618,-2-4-432,3-1 738,-5 5-585,10-6 0,-4-1-622,10-6 1,2-2 145,5-2-294,7 2 0,-4-5 1,7 5-1,-1-3 1,0 2-1363,0 2 1,-1 1 1781,2 0 0,19 0 0,0 0 0</inkml:trace>
  <inkml:trace contextRef="#ctx0" brushRef="#br0">22404 9704 7937,'7'-19'147,"3"1"0,-6-4 1,-1 5-1,-2 3 166,-1 2 1,-1 0 0,-5 4 0,-5 5 0,-6 6 0,-3 5 338,-3 4 1,0 6-258,2 3-246,-3 3 1,4 7 0,-5 3 0,-1 5 0,2 3 423,3 5-523,2 3 0,7 5 0,0 1 0,4 3 0,4 0 1,4-1-1,5-3-286,8-2 1,5-8 0,8-2 0,1-5-453,3-4 1,-2-9-1,6-8 1,1-4-486,2-4 0,6-4 1173,-1-5 0,-7-14 0,1-6 0,1-1 0,0 0 0</inkml:trace>
  <inkml:trace contextRef="#ctx0" brushRef="#br0">22786 9882 7991,'0'-30'0,"0"1"0,0 3-286,0 5 1,6 5-140,2-1 959,9 3 0,3 7 0,6 3 0,-2 4 1,-3 5 1711,-4 8-2312,-3 0 0,-7 11 0,-3-3 0,-2 3 1,-2 2-1,-2 1 0,-2 0-419,-4-2 1,-8 3 280,-1-6 135,0-4 1,4 2 0,1-4 0,-1 1 179,0-2 127,6-6 0,3-4 5,8-5 1,4 0-129,9 0 0,3 0 1,6 0-1,-1 0-47,1 0 1,-1 5 32,1-1 0,-5 6-119,0-2 1,-7 5 0,1 3-1,-7 1 50,-2-2 0,-2-1 71,-4-1 0,-7 0 94,-6 0-124,-5-6 0,-5 4 1,-1-4-1,-3 0 1,0-3 31,0-2 1,2-2-20,-1 0 1,2 0-818,3 0 532,-3 0 0,5 0 0,-2-2 0,4 0 0,3-4-1624,1-1 142,6-2 1681,7-3 0,47-24 0,-16 16 0,0-1 0</inkml:trace>
  <inkml:trace contextRef="#ctx0" brushRef="#br0">23334 9793 7991,'6'-13'0,"-5"-4"634,4 0 0,-2 1 215,1 8 1,-3 4-378,3 8 1,-2 9-237,-2 8 1,-6 4-1,-1 5 1,-1 3 12,-1-1 0,5 5-219,-5-3 0,5 3 1,-3 1-1,0 1 36,0-1 0,4-6-32,-1-2 1,2-3-1,4-1 1,2-2 89,5-3 1,2-3 21,2-5 0,-1-6-6,1-3-214,6-2 1,-1-2-1,5 0 1,-2 0 0,2-2-262,1-2 1,0 1-36,-3-5 0,-3 5 192,-5-1 0,0-2 1,0 2-1,-1 1-747,1 2 0,-4 1-1766,-1 0 2691,-5-6 0,8-7 0,-4-7 0</inkml:trace>
  <inkml:trace contextRef="#ctx0" brushRef="#br0">23793 10099 7991,'0'-13'349,"-4"0"347,0 1-513,0-1 1,4 0 0,1 2-1,5 2 153,6 5 0,3 3-143,6 1-283,0 0 1,6 0-1,1 1 1,4 3-1,-1 5-1041,0 2 1,-1-2 1130,-5-1 0,12-11 0,3 2 0</inkml:trace>
  <inkml:trace contextRef="#ctx0" brushRef="#br0">24342 9806 7991,'5'-13'0,"-3"0"7,2 0 0,2 5 1,-1 1-1,2 1 20,3 3 1,2 2 710,0 1 0,1 5 34,0 4-678,-6 8 0,4 1 1,-2 5-1,1-2 1,-2 2-192,-3 1 104,-4 2 0,-1-1 1,-1 1-1,-4-1 0,-3-1-97,-4-3 1,0 2-1,-1-6-467,0-1 413,6-2 125,1-7 1,12-9 0,4-9 0,6-6-192,5-3 1,3-1 141,1-4 0,1-1-67,-1 1 129,1-1 1,-2 1-1,-3 0 1,-2 3 0,-4 2 841,-2 2-341,-3 1-312,-10 9 0,-6 3 0,-2 6 0,-4 5 970,0 7 1,-4 1-836,3 7 0,-2-1 35,6 1-384,4 3 1,-1-5-1,6 3 1,0-2-1,1 0-666,4 0 1,3-5 371,9 2 1,-1-7-1137,5-1 1021,0-1 1,9-1-1,0-2 1,-1-4 0,1-1 439,0 0 0,3-26 0,3-10 0,2-3 0,-1 0 0</inkml:trace>
  <inkml:trace contextRef="#ctx0" brushRef="#br0">25170 9665 7991,'0'-14'0,"0"-3"0,0 3 915,0-3-555,6 8 1,1 4-1,6 5 1,0 1 658,-1 3 0,1 5-787,0 8 0,-5-1 0,1 6 0,-1 4 49,0 2 0,-3 3-208,-5-1 0,-5 3 0,-4 5 0,-4-1-333,-4-3 0,-3 1 53,-5-5-152,-1 5 1,1-6-1,-1 3 1,1-2-1,1-5-737,3-2 0,2-9 554,6-1-1075,1 0 1617,5-12 0,24-18 0,11-11 0</inkml:trace>
  <inkml:trace contextRef="#ctx0" brushRef="#br0">25387 9321 8012,'0'-13'0,"0"0"-120,0 1 1,0-1 0,0 0 289,0 0 0,4 5 1,2 1 1161,1 1 0,-2-2-514,3 3-596,1-4 0,-1 7 1,1-4-1,0 2 0,3-1 646,1-3-756,5 6 0,-4-5 1,5 4-1,-1-2 1,3 3-1,3 0 0,2 2 24,-1 0 0,1 0 0,1 0 0,1 2-98,2 2 1,-2-1 0,-5 4-1,-3 0 46,-2 0 0,2 1 64,-7 5-82,2 0 0,-9 0 0,2 1 0,-2 1 0,-2 4 606,1 1-537,4 1 0,-7 2 0,2 1 1,-2 4-1,-2 2 296,0 1 0,0 4-307,0-1 0,-6 9 0,-3 4 0,-3 2 54,-5 2 0,2 5-234,-2-1 1,3 6-1028,2-2 1077,4 4 0,-1-5 0,4-3 0,1-3 0,0-1 49,0 0 0,-1-5-53,5-4 1,0-8 94,0-4-94,0-3 0,0-6 1,2-3-1,1-2-74,1-5-47,0-6-225,-4 0 108,0-5 1,-1 0 0,-4-1 66,-3-3 1,-5 2-218,-4-2 0,2-2-1525,-7 2 1288,-5 0 0,0 2 1,-2 0-1,0-3 1,1 1 633,-2-2 0,-15-6 0,-7-5 0,-4-4 0,1 1 0</inkml:trace>
  <inkml:trace contextRef="#ctx0" brushRef="#br0">27121 9793 7924,'0'-13'86,"0"0"1,2 2 0,2 1 0,5 3 0,3 1 348,5 3 1,9-2 0,9 1 0,8 1 0,6 1 0,5 2-168,0 0 0,3 0-617,-2 0 1,-5 0 0,-9 0-1,-6 0-1215,-5 0 1564,-3 0 0,-30-5 0,-7-2 0</inkml:trace>
  <inkml:trace contextRef="#ctx0" brushRef="#br0">27478 9563 7995,'-1'-11'292,"-3"1"1004,-5 2-830,-2-1 1,0 9 0,2 9 0,5 9-170,2 6 1,2 6-1,0 1 1,0 2-354,0 2 0,0 0 0,0 1 0,-1-2-454,-3 1 0,2-2 1,-2-1-1,3 0-710,1-4 0,0-3 1220,0-3 0,0-15 0,0-9 0</inkml:trace>
  <inkml:trace contextRef="#ctx0" brushRef="#br0">28090 9499 7995,'13'-25'0,"4"5"0,0 3 74,0 3 0,0 3 0,0 2 0,-1 6 0,-2 6 470,-1 6 0,-2 3 0,-2 5 0,-7 3-97,-4 0 1,-6 8-481,-4-2 1,-1 2 0,-1-2 0,-2-1-331,-1 1 0,-4-1 248,4 1 1,-1-2 0,3-3 0,1-4-134,3-3 0,5-7 237,-2-2 0,6-1 0,2-4 224,7-6 0,9-8-94,1-3 1,7-6-106,2 2 0,-1-4 0,5-4 0,-3 0 20,-2 0 1,-1-2 52,-2 1 0,-4 6-68,-5 7 248,-1 3 1,-6 4 241,-6 6 1,-6 5-271,-6 12 0,0 4 7,4 0-263,-3 6 0,5-3 1,-3 4-1,5-2 1,3 0-518,1 0 0,0-3 274,0-2 1,5-3-453,4-1 348,8-1 0,-2 0 1,5-4-1,0-4 0,0-2-1490,3-2 1854,6 0 0,15-40 0,9-9 0</inkml:trace>
  <inkml:trace contextRef="#ctx0" brushRef="#br0">28690 9155 7995,'-4'-21'0,"-1"0"0,-3-5 0,4 9 439,-1 0 1,7 10 0,2 3 504,4 2 1,4 8-758,1 3 0,-1 3 1,0 5-1,-4 3-230,-4 0 1,-2 4 28,-2-3 0,-2 3 0,-2 2 0,-4-2 19,-4-3 0,1 2-83,2-6 1,-2 0 0,3-4 0,-2-1 507,1 1-281,-2-6-173,9-1 0,-2-6 0,10 0 0,7 0-189,6 0 0,6-4-128,0-1 1,1 0 20,-1 1-133,1 2 1,0-4 0,1 6 0,0 2 452,-3 2 0,5 20 0,3 10 0</inkml:trace>
  <inkml:trace contextRef="#ctx0" brushRef="#br0">29060 9818 13054,'0'9'84,"0"-1"0,0-3-2786,0 3 2702,0-5 0,11 8 0,3-4 0</inkml:trace>
  <inkml:trace contextRef="#ctx0" brushRef="#br0">30182 9359 7995,'0'-13'32,"0"-4"1,0 0 0,0 2 0,0 1 0,-2 2 533,-2 4 0,1 2 0,-5 8 0,-1 2 0,1 6-275,-1 5 1,2 5-1,-3 6 1,2-1-77,-2 1 1,0 3 45,1 1-226,-2 0 1,8-5 0,-4 0 0,1-4 0,4-4 0,-1-3-74,-2-1 0,5-3 62,0-6 0,6-11 0,8-14 1,2-3-74,1-2 1,1-5 0,-2-3 0,1-3-68,-2-1 1,4-1 159,-2 1-33,6-6 0,-8 6 0,5 0 1,-2 7-1,-2 5 166,-2 5-142,-1 8 0,-6 9 0,-1 10 0,-2 8 1,0 8 13,-1 7 0,-2 6 0,-1-2 0,2 1-169,2 0 0,-3 0 36,4 4 0,-4-5-2,-1-4 1,4-2 0,2-1 0,1-2-111,3-3 1,-3-4 253,2-8 1,1-4-46,7-5 22,2 0 0,3-5 0,-1-5 0,2-6 0,1-5 115,1-3 0,5-7-115,0-3 0,-2 1 77,-7-1 1,2 4 0,-6-2-1,-1 2 207,-2 6 1,-6 4 47,1 7 1,-8 6 14,-1 3-293,0 19 0,-10-3 147,6 13-200,0 4 1,-1-2 0,1 2 0,1-2 0,2-1-501,1-1 1,0 1 113,0-1 1,6-4 0,1-1 0,1-1-627,1-4 1,3 0-630,5-3 0,5 0 1605,-5-4 0,39-25 0,7-11 0</inkml:trace>
  <inkml:trace contextRef="#ctx0" brushRef="#br0">31023 9589 7995,'-13'1'0,"1"3"0,0-1 111,4 6 0,1-2 1,4 3-1,-1-2 757,1 2 0,3-3-106,4 2-503,3-6 1,7 2 0,3-5 0,5 0 0,2 0 458,1 0-602,1 0 0,-2-5 0,-2-4 0,-2-2 0,-1-3 188,-4-3 0,-2 1-286,-4-5 1,-4 4-29,-5-4 1,-1 4 0,-5-3-1,-5 3-463,-5 5 0,-11 5 308,2 7 0,-5 0-59,0 0 1,3 2 0,-1 3 0,4 8-729,3 7 0,5 0 194,-1 1 1,3 0-653,1 5 1410,6-1 0,1 35 0,6 8 0</inkml:trace>
  <inkml:trace contextRef="#ctx0" brushRef="#br0">30016 9933 7995,'-26'-6'539,"2"4"1,3-6 1420,4 3-1561,9 1 0,15 4 0,14 0 0,11 0 130,10 0 0,9 0-436,8 0 1,13 0 0,-32 0 0,0 0 0,2 0-1,2 0-228,3 0 0,1 0 1,4 0-1,2 0 1,4 0-1,0 0 1,4 0-1,0 0 146,1 0 1,0 0 0,-1-2 0,-1-1 0,-5 1 0,-1 0-1,-2 0 1,0 0-47,-1-1 0,-1 0 0,-1 2 1,-2 1 1,-3-2 1,-1-1 149,-5 2 1,-3 1 0,18 0 0,-11 0-1,-11 0 344,-8 0-766,-11 0 0,-13 0-141,-8 0 0,-4 0 0,-2 0 0,-3 0-277,-4 0 0,-3 4-418,-2 1 0,1 4 1322,-1 0 0,-28 8 0,-7 3 0</inkml:trace>
  <inkml:trace contextRef="#ctx0" brushRef="#br0">30207 10673 7995,'0'-19'-97,"0"1"0,0-5 0,0 2 1,0 0-1,0-1 200,0 1 1,6 5-1,2-1 1,4 3 2683,0 2-2456,7 4 1,1 3 0,5 5 0,1 0 0,-2 1-75,-3 3 0,-3 9 0,-6 8 0,-4 5-144,-4 4 1,-2 1-1,-4 4 1,-3-1-308,-8 2 0,-3-4 0,-8 2 1,-3 0-155,1-1 0,-6-2 0,3-5 0,-1-2 307,-1-3 1,5-3 0,1-6 410,6-4 1,12-4-1,9-6-37,9-3 0,13-3-167,10 4-229,3-1 0,3 1 0,1 0 0,1 1 0,-1 2-1909,-1 1 1659,-2 0 0,0 0 1,-1 0-1,-3 0 1,-5 0-931,-7 0 1243,2 0 0,-4-23 0,6-5 0</inkml:trace>
  <inkml:trace contextRef="#ctx0" brushRef="#br0">30896 10545 7995,'5'-18'0,"-3"3"145,2-2 0,2 3 0,-2 2 2454,-1-1-2029,-2 6 0,-2 7 72,-3 8-511,-4 4 0,-3 6 0,1 3 1,2 3-1,-2 3 103,-2 3 1,4-2-188,-1 6 1,7-4-1,-3 3 1,4-2-23,1-3 0,0 3-36,0-1 1,10 0-1021,3-5 731,8-5 1,-1 3-1,7-6 1,1-3-1,3-4-410,2-6 1,-1-2-230,2-2 0,2-2-38,-7-2 977,1-9 0,-4-24 0,-1-9 0</inkml:trace>
  <inkml:trace contextRef="#ctx0" brushRef="#br0">30908 10558 7995,'0'-17'99,"0"0"1,0-4-170,0 4 0,6 1-32,3 7 0,6 4 0,5 5 0,3 0 510,4 0 0,7 1-389,0 3 1,-2 4 0,1 4 0,-2 0-291,-3-4 271,-1 3 0,-13 2 0,-2 7 0</inkml:trace>
  <inkml:trace contextRef="#ctx0" brushRef="#br0">30934 10647 7995,'0'-13'0,"0"5"0,0-1 0,1 7-222,4-3 1,3 4 0,8 1 0,2 0 673,2 0 1,5 6 189,5 2-851,6-2 0,-4 5 209,6-2 0,23 8 0,6 2 0</inkml:trace>
  <inkml:trace contextRef="#ctx0" brushRef="#br0">31622 10545 7995,'8'-13'0,"-1"1"236,-3-1 1,-3 0-1,5 0 1255,0 1-619,-5-1 0,5 7 0,-6 6-315,0 7 1,0 9-393,0 1 1,0 5 0,0 1 0,0 4-48,0 3 0,0 4-24,0-4 1,0 4-352,0-5 1,0 5-1,0-4 1,0-2-824,0-1 1,0-1 344,0-1 0,0-3-548,0-1 542,5-11 741,-3 7 0,3-50 0,-5-4 0</inkml:trace>
  <inkml:trace contextRef="#ctx0" brushRef="#br0">31610 10558 7995,'0'-24'629,"0"2"-142,0-7 0,0 2 1,0 3-1,3 4-333,5 7 0,2 2 101,11 7-140,0-1 0,9 7 1,0 2-1,0 6 1,0 5-240,-1 7 0,4-2-1555,-8 1 859,-2 0 820,-10 5 0,-40 22 0,-10 6 0</inkml:trace>
  <inkml:trace contextRef="#ctx0" brushRef="#br0">31495 10864 9956,'25'0'2052,"2"0"-1072,3 0-1133,8 6 0,6-1 0,5 5 1,-3-3-1,2-1 153,2-3 0,-14-5 0,2-1 0,1 0 0,1-1 0</inkml:trace>
  <inkml:trace contextRef="#ctx0" brushRef="#br0">6796 13554 6613,'0'-7'-657,"0"2"707,0 5 38,0 0 1,5-2-8,-1-2 0,1 2 70,0-2 0,-4 1 0,5 1 153,-1-3 0,-3 0 85,2 0-111,3 4 0,-5-10 0,3 4 0,0-2 0,0 1 312,2-2 0,-4 3 1,3-1 56,-1 3-408,-3 1-181,9 9 1,-9 2-1,3 7 1,0 3-1,0 6 1,2 4-1,2 4 26,-2 2 0,3-1-86,-6 2 0,6 2 0,-2-5 0,4 0-115,1 0 1,4-5 114,0-5 0,1-10-320,-1 2 238,3-9 1,4 2 0,-1-7 0,-2-4 0,1-3-237,3-3 0,-1-6 35,-3 0 185,3-6 1,-10-1 0,3-7-1,-4-1 1,-3 0-201,-2-1 0,-5 1 173,1-2 1,-2-3 84,-2 3 1,-6 3 0,-2 1 0,-4 4 115,0 5 1,-5 4 252,0 9 0,-2-2-93,2 6 1,3-1 0,-3 7 110,3 2 1,2 3-34,4 6 0,2 0-265,6-1 1,2 1 0,1 0-1,2-2-39,2-2 1,6 2-43,4-3 0,6 0-247,-2 0 1,-1-4 0,1 3 0,2-1-357,1-3 0,1-2 637,1-1 0,22-5 0,6-2 0</inkml:trace>
  <inkml:trace contextRef="#ctx0" brushRef="#br0">8314 13440 7972,'5'-13'95,"-3"0"0,2 0 0,-3 1 0,-1-1 501,0 0-272,0 6 0,0-4 1,-1 4 537,-3-1-784,-3 3 1,-6 8 0,0 4 0,0 7 0,1 4 177,-1 5-209,0 1 1,-1 7 0,0 3 0,0 3 0,4 0 0,3-2 0,4-1-45,1 2 1,2-5-201,0-1 149,0-3 0,7-8 1,5-2-1,5-4 1,3-4-1,2-5 1,2-3-88,2-1 1,-1-10 92,1-2 1,-2-10-1,-3 1 1,-4-4-73,-3-5 0,-2 2 97,-4-6 0,-2 1-19,-6-1 1,0 3 1,-6 1 0,-2 0 0,-4 2 0,-2 2-136,-3 5 1,2 3-257,-7 5 164,1 6 1,-3 1-1,1 6 1,4 0-1,0 2-509,4 2 1,2 3 202,4 6 568,4 0 0,33 16 0,7 5 0</inkml:trace>
  <inkml:trace contextRef="#ctx0" brushRef="#br0">8632 13287 7975,'0'-19'0,"-4"5"324,0-3 39,0 3 1,2 2 0,1 4 0,-1 5 558,4 6 1,6 4-768,1 6 1,2 5 0,2 3 0,0 4 138,-1 0 1,1 5-202,0 0-77,0 5 1,-1-2 0,0 5 0,-4 1 0,-3 3-796,-4 0 474,-1 6 0,-3-8 0,-4 2 0,-9-2 0,-5-3-1147,-6-3 1102,-7 3 0,6-15 0,-5 3 0,1-6 0,1-4-1214,-1-6 1564,-9 3 0,9-23 0,-4-5 0,-7 1 0,0 0 0</inkml:trace>
  <inkml:trace contextRef="#ctx0" brushRef="#br0">8084 13299 7975,'-6'-17'0,"-2"0"0,-3 2 0,-2 1 0,0 6 34,0 4 1,1 4 0,-3 6 0,0 7 412,-2 6 1,-4 7-150,4 4 1,1 2-1,6 8 1,2 1 72,-2 2 1,4 5-362,2-2 0,2 4 0,2 1 0,2 0-271,2 0 1,5-1-66,8-4 1,0-3 0,7-9 0,4-6-227,3-5 0,3-2 101,4-8 0,5-3 451,-1-10 0,13-14 0,7-6 0,3-1 0,0-1 0</inkml:trace>
  <inkml:trace contextRef="#ctx0" brushRef="#br0">9551 13389 7975,'0'-15'94,"-2"0"1,-1-2 944,-1 1-755,0 2-370,9 7 0,4 0 0,7 4 0,2-1 0,2 2 20,2 5 0,1 0 1,1 6-1,-1 0 66,0 3 0,9 12 0,-5 3 0</inkml:trace>
  <inkml:trace contextRef="#ctx0" brushRef="#br0">9551 13605 7975,'-13'0'0,"0"0"-366,0 0-482,6 0 860,7 0 0,12 5 0,7-1 1,5-1-1,8-2 0,4-1 0,6 0-12,0 0 0,2-9 0,12-6 0,0-1 0,4 0 0,0-1 0,0 1 0</inkml:trace>
  <inkml:trace contextRef="#ctx0" brushRef="#br0">10469 13325 7975,'-20'4'42,"3"2"1,3 1 173,1 3 0,4 2 0,2 4 0,0 2 339,0 2 1,4-4 0,-1 2-1,4-1-382,4 0 0,5 0 0,6-5 1,4-4-241,1-4 0,5-2 0,6-2 1,0-2 51,1-2 1,-3-3-1,-3-6 1,-1-1 132,1-3 0,-2-3 1,-3-7-1,-5-2 139,-6-5 1,-5-2 0,-6 1 0,-5 1-2,-6-2 0,-8 7 0,-10 2 0,-4 7-162,-3 6 1,-3 0 0,1 11 0,-1 4-506,3 6 0,7 14 1,1 6-1,5 5 411,7 3 0,24 1 0,8 4 0,7 4 0,-1 0 0</inkml:trace>
  <inkml:trace contextRef="#ctx0" brushRef="#br0">8377 15084 7975,'0'-25'0,"2"1"0,1 1 0,1 2 0,0 0 0,2 1 1030,2 3 0,-1 7 275,2 1-1180,-6 12 1,2-1-1,-5 12 1,0 3-1,0 6 1,0 3-1,0 6 242,0 0 1,-1 2-121,-3 4-249,2 1 1,-3-1 0,5-1 0,0-2 0,0-2 0,0-2 0,0-3-206,0-1 0,5-7 1,5-4-1,4-6 137,3-6 1,6-3 0,0-1-1,4-3 7,2-5 1,1-6-1,-4-12 1,-1 1-99,1-1 0,-5-1-139,0-2 223,-5-4 1,1-2 0,-7-2 0,-3-2 0,-2 3 0,-2 0 0,-1 2-229,-2 2 0,0 0 310,0 7 0,-6 5 1,-2 5 229,-4 5 0,-1 4-158,1 6 0,-1 1 0,2 4 0,1 3 12,1 3 1,2 2-83,-1 0 0,2 0 92,6-1-108,0 1 0,1 0 1,2 0-1,3-1 0,2 1-258,7 0 0,-1-5-838,7 1 679,-5-1 1,8 0 0,-2-3-1,5-1 426,3 1 0,39-24 0,-31 5 0,-1 0 0</inkml:trace>
  <inkml:trace contextRef="#ctx0" brushRef="#br0">9525 14829 7975,'0'-12'12,"0"-5"0,0 0-323,0 1 837,0 2 1,-4 8-1,-2 6 1,0 9 78,1 6 1,-4 5-137,5 6-400,-6-1 0,7 6 0,-4 2 0,1 0 0,4-2-43,0 0 0,2-4 0,0 4 1,0-3-25,0-2 1,2 1-41,2-10 71,3 0 1,6-5 0,-1 1 0,1-1 0,0-4-25,0-4 0,0-2-23,-1-2 1,5 0 0,2-2 0,-1-1-187,1-1 0,2-4-63,-4 3 0,0 1-95,-4 4-20,5-5 1,-4 3-1,5-2 1,-2 2-1864,0 2 2241,0 0 0,-5 0 0,1 0 0</inkml:trace>
  <inkml:trace contextRef="#ctx0" brushRef="#br0">9997 14791 7975,'-6'-18'0,"-2"-4"0,-2 4 187,1 1 0,2 7-32,3 2 437,2 5 0,-3-1 1,6 8-1,3 4 1238,5 4-1727,2 6 1,2 2 0,0 5 0,0 2 0,1 2 0,1 2 0,2 1 201,-1 4 0,-6-4-778,-2 2 303,-5 0 0,3 6 1,-6 3-1,-3 2 1,-4 2-478,-6-1 1,-12-4-1,-2 1 1,-3-1-76,-1-4 1,-3-4 348,4-13 0,-5-3 0,2-5 0,0-1 373,4-4 0,2-14 0,1-8 0</inkml:trace>
  <inkml:trace contextRef="#ctx0" brushRef="#br0">9244 14778 7975,'-12'-18'0,"-2"4"0,-3-3 124,2 3 1,-7 2-1,5 4 1,1 5 0,2 6 1430,1 5-1332,0 9 1,-4 5-1,0 7 1,2 5 0,1 5 322,1 3-483,6-2 0,0 11 1,4-2-1,-1 5 1,2 1 50,5 2-292,4-4 0,6 5 1,1-6-1,2-1 1,2-7-1285,2-7 1171,1-6 1,10-6 0,2-2 0,2-4 0,2-8 290,3-4 0,11-20 0,7-9 0,4-3 0,-1 0 0</inkml:trace>
  <inkml:trace contextRef="#ctx0" brushRef="#br0">10647 14893 7999,'0'-13'439,"0"5"0,0-1 0,2 0 0,2-1-157,4 1 1,5 3-1,4 5 1,6-2 0,5-1-1,6 1-53,3 2 1,1 2 0,0 2 0,-1 3-52,-3 1-178,-3 1 0,-16 11 0,-4 0 0</inkml:trace>
  <inkml:trace contextRef="#ctx0" brushRef="#br0">10685 15110 7999,'-12'-7'-795,"-1"-4"882,6 9 0,4-4-15,11 6-90,1 0 1,21 0 0,-1 0 0,8 0-1,6 0 1,4 0 0,4 0-563,4 0 580,9-5 0,-15-8 0,9-6 0,2-2 0,5-2 0,1 0 0,0 0 0</inkml:trace>
  <inkml:trace contextRef="#ctx0" brushRef="#br0">11642 14817 7999,'-13'-9'160,"-1"2"0,-2 1-234,-1 4 0,0 2 1,3 5-1,-2 7 1002,-1 3 0,0 4 77,5-2-852,5 2 1,-3 6-1,5-3 1,3-1-1,2 1 11,4-2-122,3 4 1,11-10-1,4 1 1,3-5 0,3-5 59,2-4 1,6-1 0,-4-1 0,1-4-4,-3-3 0,-5-5 78,-4-4 1,-2-3 19,-7-5 1,-4-2 0,-6-2 0,-4 0-104,-7 0 1,-9 7-86,-8 0 1,-2 7-424,-10-2 268,2 8 1,-9 4-1,4 6 1,-2 3 0,3 6-1245,5 6 1,5 4 1389,9 5 0,25 35 0,12 8 0</inkml:trace>
  <inkml:trace contextRef="#ctx0" brushRef="#br0">14090 14957 7774,'-14'-4'-50,"-2"-2"1,-1 0 0,0 1 0,0 0 0,0 1 0,2 0 289,0 1 1,1 0 0,-1 0-1,-2-1 664,1 1-583,2 2 1,1 1 0,0 0 0,1 0 328,-1 0 1,7 0-554,6 0 9,12 0 1,13 0 0,10 0 0,8-1 0,8-2 0,10-3 0,8-1-76,-31 2 0,1 0 0,1 1 0,1 1 0,-1-1 0,2-1 0,2 1 0,1 0-97,3 0 1,0 1 0,6-2 0,1 0 0,0 2 0,-1 0 0,-1 0 0,-2 1-57,-2-1 1,-2 0 0,-2 0-1,0 2 1,-3 1 0,-1 0 0,-3-1-1,-2 0-472,25-3 1,-13 3 126,-18-4 256,-6 4 1,-19-1 0,-5 0-1,-8-4-562,-8-1 713,-4-2 0,-9-3 1,-2-3-1,-2 0 1,-2-4-164,-2 0 1,-2-3 555,1-3 0,-3 1 0,3 1 0,7 3 164,7 2 1,5 1 215,6 4 143,1 0-651,5 6 1,11 2-1,11 7 1,7 6-1,6 7 286,3 8 0,-1 1-247,4 10 0,0-4-602,4 4 291,0 5 1,-5-3 0,-5 2-1,-5-3 1,-7-2-244,-6-3 0,-5 0-217,-5-5 1,-10 2-61,-2-10 0,-11 0 0,-1-4 0,-5-1 587,1 1 0,-10-6 0,-2-1 0</inkml:trace>
  <inkml:trace contextRef="#ctx0" brushRef="#br0">17443 14383 7799,'-5'-13'78,"2"2"0,-6 1 1,1 2-1,-1-2 833,1-2 1,5 7-154,-1 5 0,1 7-513,-1 10 1,2 3-72,-2 5 1,-2 6 64,2 3-186,-6 3 1,7 1 0,-4 1 0,0-1 0,2 0 0,-1 0-1,3-1-113,2-3 1,1-3-279,0-5 233,0-6 1,5-2-1,4-6 1,4-4 0,2-5-1,4-6 1,2-7-899,6-5 925,-2-5 0,6-6 0,-5 1 0,-1-1 0,-1 1 1,-1-1-1,-3 2-533,-2 3 832,-6 2-127,-1 7 1,-10 6 80,4 6 1,-4 7 0,-1 9 0,-1 2 104,-4 2 0,4 0-113,-3 1 0,2 2-56,2-6 1,6 0-1,3-6 1,3-3 12,5-3 1,0-4-201,9-1 1,-4-7 163,8-6-108,-3-5 0,-3-8 0,-1 1 0,-5-2 0,-2-1 80,-5-2 1,-7-4-138,1 4 1,-7 2 79,-6 7-53,-1 2 0,-16 8 0,1 2 0,-5 5 0,0 4-479,-3 4 1,4 3 45,-6 6 1,7 4-818,2 0 976,5 6 0,9-8 324,2 7 0,32 22 0,12 9 0</inkml:trace>
  <inkml:trace contextRef="#ctx0" brushRef="#br0">18106 14715 7799,'0'8'934,"0"1"0,0-5-277,0 4 1,0-3-212,0 3 0,0-4 0,0 5 231,0 1-291,0-5-215,0 1 0,6-9-352,3-5 0,6-2 1,4-11-1,0-2-234,4-1 0,1 0 293,2 3 1,-6 2 86,-3 6 0,1 2 0,-1 3 201,-1 3 1,-7 7-75,0 6 1,-6 2 314,1 11-321,-3-5 0,-1 7 0,0-6 0,0 0 0,2-2-85,2-2 1,3 3-80,6-8 1,0-2-218,-1-2 212,7-3 1,1-8 0,5-4-1,1-6 1,-1-3-55,1-3 1,-2-2 74,-3-5 0,2 3 181,-6-2-53,0 2 1,-6 7-1,-2 3 1,-5 3 240,-3 1 0,-1 7-90,0 6 1,0 7 20,0 10-224,0-3 0,0 11 1,0-6-1,0 3 1,2-1-271,2 2 0,3-4-392,6 3 1,-1-7 19,1 2 249,6-8 0,0 1 0,7-6 0,1-1 0,1-2-698,2-1 0,0-6 755,-5-2 1,-1-8 8,-2-1 253,2-5 1,-10 2 0,3-7 0,-3-3-1,-1-4 365,0-3 1,-2 3-253,-3 0 1,2 6 802,-5-2 0,-1 5 0,-4 4 267,0 4 1,0 9-511,0 8 0,0 8 540,0 9-941,0 2 1,0 8 0,0 4-1,0 8 1,0 6 386,0 5 0,-4 5-497,-1 0 0,-3 12-1836,4 1 1760,-2-32 0,2 1 0,1 34 0,-4-3 0,1-3 0,3-2-74,2-4 1,1-5-82,0-11 0,0-12-9,0-14-38,0-9 0,1-5 1,2-11-1,1-9-277,-1-6 0,-1-8 167,-2-3 1,0-13 75,0-4 1,0-8-1,0-2 1,0-6-60,0-5 0,0 34 1,0 1 412,-1-2 0,2 1 0,1 0 0,1 0-151,1-1 1,1 1 0,0 0 0,2 1 0,1 1 0,1 1-1,11-27 158,0 9 0,3 21 50,-6 15 0,4 8-299,-4 9 123,0 0 0,-4 7 1,-2 5-1,-1 5 1,-3 1 93,-1 1 0,-2 6-77,-4-4 1,-7 11-50,-6-7-38,-5 3 1,-9-2-1,-1 1 1,-4 1-1,0 0 84,-4-3 0,4 0-283,-2-4 1,1 2-254,-1-2 0,7-4 1,7-7 496,2-1 0,41-35 0,13-4 0</inkml:trace>
  <inkml:trace contextRef="#ctx0" brushRef="#br0">20185 14600 7799,'-19'0'-43,"5"-2"0,-3 0 0,3-3-425,1 3 1,5-4 1592,-1 2-780,6-6 1,-6 3 0,3-6 0,0 0 703,1 0-779,0 1 0,4 3 0,-2 1 1,-3-1-1,-1 2 647,-3 3-788,-1 2 0,-2 2 0,-1 0 0,-3 3 0,-3 4 391,0 6-410,-4 8 1,6 1-1,-5 6 1,3 2-1,2-2 1,2-3-1,4-2 47,3-2 0,-1-5-609,6 1 1,1-3-1,9-3 120,7-2 0,1-5 33,7-8 0,0-3 116,5-6 0,4-5 0,-1-2 0,0-1-205,-2-1 0,-2 1 293,1-4 0,-5 3-7,0 1 82,-5 6 1,2-4-1,-7 6 339,-2 1 0,-3 6-208,-6 6 0,0 7-35,0 10 0,-2-1 0,-1 5 0,-1 0-14,1-1 0,3-2-43,5-5 0,-3-2-96,7-2 0,4 1 1,5-6-1,2-2-252,3-5 1,1-6 65,1-8 1,1 0-6,-1-8 230,6-4 0,-5-6 0,2-2 0,-4-4 0,0-4 22,-1-8 0,2 2 91,1-4 0,-3 5-248,-11 8 445,-5 5 0,-1 17 0,-7 5 0,-4 8 482,-3 11 1,-5 9-340,-4 12 0,3 6 62,-3 3-404,3 3 0,0 1 0,0 2 0,-1 1 0,4 2-88,0-2 1,5-2-285,2 0 1,2-3 163,2-2-80,6 3 1,3-11 0,8-1 0,4-8-1,4-7-185,5-6 0,-2-2 35,6-2 0,-4-11 322,4-6 1,-4-10 0,4-5 0,0 0-154,-2-4 0,-5 0 181,-5-3 0,-3 3-185,3 2 558,-10 2 1,-3 14 0,-9 7 199,-6 9 1,-5 14-15,-6 9 0,3 3 74,-3 1-532,3 7 0,7-6 1,1 4-1,2-3 1,-1-3-171,3-3 1,6-1-176,4-3 0,5-4 46,4 0 74,3 0 1,5-12 0,1 3-1,1-4 1,1-4-1272,2-5 0,0-3 1410,-5-5 0,-8-29 0,-3-13 0,3-7 0,-1 0 0</inkml:trace>
  <inkml:trace contextRef="#ctx0" brushRef="#br0">21039 14077 7799,'-34'-8'0,"0"-1"0,2 6 124,-2-1 0,8 3 32,9 1 0,4 1 0,3 2 0,3 3-158,2 1 0,-4 1-695,5 5 0,-2 0 697,2-1 0,-3 12 0,-6 3 0</inkml:trace>
  <inkml:trace contextRef="#ctx0" brushRef="#br0">20491 14294 7799,'-17'-11'572,"0"2"1,0 3 0,4 6-197,6-5-262,1 3 1,8-3 0,3 5 0,8 0 0,8 0 321,8 0-639,3 0 0,11 4 1,1 0-1,0-1 1,1-2-1590,0-1 1792,2 0 0,-1-4 0,4-3 0,4 0 0,0 0 0</inkml:trace>
  <inkml:trace contextRef="#ctx0" brushRef="#br0">21269 14013 7799,'-17'-11'160,"0"3"0,4 2 127,4 6 1,1 1 0,-3 5 0,1 7 1067,1 7 0,6 5-1015,-1 5 1,-2 2 0,2 8 0,1 3 140,2 3 0,1 4-312,0 1 1,0-4-121,0-1-40,0-5 0,0 1 0,1-11 0,4-7 0,3-6-212,3-6 0,2-5 1,0-9-1,0-3-68,-1-8 1,3-1 154,2-8 1,-2 1 0,5-6-1,-2-1-103,-2-2 1,2 0 60,-1 5 1,0-1 205,-4 1 53,0 5 1,-2 6 0,-1 7 0,-1 1 0,-1 5 244,-1 4 1,-1 9-100,-6 10 0,-1 2-145,-4 1-96,-2 6 1,-6-4-1,-1 3 1,-1-3 0,-4-2-105,-1 1 0,-5-2-327,-5-3 0,-4-2 38,4-7 121,-5 1 0,7-4 1,-5-2-1,2-2 1,3-3-1096,1-5 0,12-8-171,7-6 1532,5-6 0,37-17 0,17-8 0,-15 11 0,-1 0 0,0 1 0</inkml:trace>
  <inkml:trace contextRef="#ctx0" brushRef="#br0">21600 14256 11563,'0'12'1987,"0"3"-1424,0 2 1,0 2-329,0 7 0,0-1 1,0 2-1,0 2-221,0 0 0,0 1-273,0-4 1,0-1-1116,0 1 904,0-7 1,4-4-1,2-8 1,1-2-1,2-3-3176,-2-5 3646,4-4 0,8-63 0,-6 29 0,0-1 0</inkml:trace>
  <inkml:trace contextRef="#ctx0" brushRef="#br0">21715 14013 7799,'-18'-19'0,"2"0"0,-5 6 0,4 6 885,-5 3-470,7 3 1,2 2-621,9 3 1,8-1-1,5 6 1,2 1-760,2 1 964,5 2 0,47 11 0,-24-11 0,0 1 0</inkml:trace>
  <inkml:trace contextRef="#ctx0" brushRef="#br0">22034 14013 7799,'-13'0'946,"0"0"-393,0 0 0,6 6 26,3 3 1,-2 8 0,2 5-1,0 5-137,-2 3 0,5 5 0,-3 1 0,2 3-154,2 4 0,0 4-325,0-5-57,0-5 0,0-2 1,0-5-1,2-3 1,2-4-738,4-6 0,5-9-60,4-4 0,-1-2 0,5-4 1,2-2-394,1-4 0,1-9 1284,1-5 0,5-2 0,-9-13 0,0-2 0,6 6 0,-2-22 0,-15 28 806,-11 20 1,0 4-1,0 10 728,0 6 0,-4 7-1279,0-3 1,-1 6 0,5-2 0,0 1-93,0 0 0,0 2-2,0-3 0,0-1-784,0 1 383,0-5 1,6 1-1,2-7 1,4-3 0,2-2-1494,3-2 0,-1-1 1733,5-2 0,17-46 0,-15 18 0,1 0 0</inkml:trace>
  <inkml:trace contextRef="#ctx0" brushRef="#br0">22569 13924 7803,'-18'-10'0,"-3"-3"0,2-1 370,2 6-341,3 2 858,7 6-742,1 0 0,6 2 0,2 2 1,2 6-804,4 5 1,1-1-723,4 3 1380,-9-2 0,36 20 0,-5 6 0</inkml:trace>
  <inkml:trace contextRef="#ctx0" brushRef="#br0">22786 14001 7803,'-13'-7'501,"1"1"1,3 12 11,1 2 0,5 9 844,-2 4-1207,4 3 0,1 3 1,1 2-1,2 2 1,2 1-1,-3 4 1,1 1-316,1 1 1,-2-6-1005,2-2 792,-2-3 0,-2-3 0,1-3 0,2-4-1587,1-2 1455,6-8 509,-9-2 0,11-33 0,-5-7 0</inkml:trace>
  <inkml:trace contextRef="#ctx0" brushRef="#br0">22684 14307 7803,'-18'-5'323,"-4"1"1,3-4 1320,-3 3-759,7 1-517,2 4 0,9 0 1,9 0-193,8 0 0,1 4-149,8 1 1,0-1-348,8-4 1,-2 0 0,6 0-1,0 0-431,-1 0 0,2 0 33,-5 0 0,5 0-36,-1 0 497,-2 0 0,3-6 1,-4-2-1,2-4 0,1 0 60,-2-1 0,-5 0 317,-5 0 0,-8 1 310,-2-1-342,1 6 1,-13 3 1746,0 8-1384,0 3 1,-10 6 0,6-1 0,1 1-1,2 0 117,1 0 1,0-1-654,0 1 43,0-6 1,5 3 0,4-6 0,2-1 0,3-1-454,3-2 0,-1 0 319,5 0 0,-4-6 88,5-3 1,-3-6 0,3-4-1,-4 0 111,1-4 0,-5 0-79,3 2 451,-3-3 1,-7 10-1,-3-3 1,-2 3 1789,-2 1-1372,0 6-620,0 7 1,-6 8-1,-3 9 1,-2 5 0,-2 3 102,1 5 1,-1 2-306,0 7 1,0 2 147,1 5 0,-5 7 0,0 12 1,1 4-22,9-31 0,0 1 1,0-1-1,1 0-960,0 3 1,-1-1 654,1 2 0,0 0 0,-1 29 1,1-5-1,2-12 0,-1-13-451,2-10 669,2-1 61,1-21 0,0 1 0,0-16 1,-1-7-3,-4-7 1,-2-4-192,-5-1 0,-1-5-121,0 0 0,0-4 0,1 4 0,0 2 744,4 1 0,1 6-1835,2 0 758,4-1 1,-5 3 0,6 0 0,2 2 554,2 0 0,37-6 0,14 4 0</inkml:trace>
  <inkml:trace contextRef="#ctx0" brushRef="#br0">25502 13911 7803,'-1'-14'207,"-5"-1"0,-5-1 1,-5 5-1,0 6 464,2 8 0,2 10 1,-3 10-1,0 6-76,-2 10 1,0 5 0,4 7 0,0 0-13,0 0 1,-2 0-261,2 0-285,-2 0 1,12-6-1,-4-4 1,1-6-1,3-6 1,2-7-101,1-5 1,0-9 0,1-7 0,2-7-227,1-5 0,8-5 0,0-9 0,8-2 1,4-3 0,3-7 0,3-7 0,3 1 9,-1-1 0,4 3 0,-5 5 0,0 4 46,0 0 1,2 10 508,-8 9-201,3 6 1,-13 17-1,0 5 1,-5 7-1,-6 6 1,-2 2-1,-4 2 324,-2 1 1,-9-3-297,-8 4 0,-3-7-40,-1-2-163,-7 1 0,3-8 1,-8 3-1,-1-4 0,1-4-590,1-5 1,8-2 340,-2-6 1,5-1-1,5-4 1,7-4-583,7-7 1,12-4 929,7-5 0,31-12 0,15-3 0,-15 10 0,0 1 0,0-1 0</inkml:trace>
  <inkml:trace contextRef="#ctx0" brushRef="#br0">25910 14179 7803,'7'13'0,"-1"1"391,-6 3 0,0-1-79,0 5 150,0-6 1,0 8 0,0-4 0,0-1 0,0 0 175,0-2 0,1-2-487,3-1 0,-1-2 43,6-2-194,-1-4 1,5-5-1,1 0 1,2-1 0,1-5-136,-2-6 0,0-3 12,-3-6 1,1-4-31,0-5 101,-6-6 0,-1 8 0,-6-4 1,0 0-1,-2 4-94,-2 1 1,-3 7 150,-6 3 1,-4 0-745,0 5 467,-6 2 1,8 10 0,-5 0 0,2 1 0,2 3-850,2 5 0,7 4 1121,2 4 0,44 36 0,-14-19 0,-1 0 0</inkml:trace>
  <inkml:trace contextRef="#ctx0" brushRef="#br0">26344 14256 7803,'0'12'172,"0"1"1,-5-4 279,1-1 0,-2 1 327,2 3 1,3 5-1,-4 0 1,4-1-55,1-2 0,0-1-807,0 0 1,0-5-1,1-1 1,4-1-154,3-3 1,9-2 296,4-1 0,4-1 1,0-5-1,2-7-838,3-7 1,-2-5 155,6-5 0,-6 2 495,2-6 1,-9 4 0,-4-2 0,-4 2 1343,-4 6-920,-4-2 1,-6 13 463,-3 1-534,-9 5 1,-3 17 0,-3 4 0,-1 4 0,1 6 157,1 5 0,1-3-509,4 4 1,5 1-155,-1-1 0,6 0 0,0-5 1,6-1-220,6-2 1,8-4 245,4-5 0,3-2-284,2-2 1,5-4 0,4-6 0,5-3 532,2-5 0,6-25 0,4-11 0,-16 12 0,0 1 0,1-1 0</inkml:trace>
  <inkml:trace contextRef="#ctx0" brushRef="#br0">27045 14256 7803,'-26'12'0,"7"5"120,2 0 0,2 2 59,3-2 0,0-3 0,2 3 1,3-3 1552,2-1-1023,0 0-386,5-6-220,6-2 0,5-5 0,8-1 1,1-5-1,1-5-89,-1-5 0,4-5-55,-3 4 1,3-6-175,2 2 0,2-6 0,-1 0 0,-3 3-109,0 0 1,-1 2 174,-2 0 0,2 4-39,-6 5 259,0 0 0,-9 6 1,-1 4-1,-1 8 1,-3 6-4,-2 5 0,-1 11-185,0-2 0,-4 5-486,0 0 394,-1-4 1,10 4 0,2-7 0,3-3 0,5-2 208,4-2 0,18-17 0,9-7 0,6 0 0,0 1 0</inkml:trace>
  <inkml:trace contextRef="#ctx0" brushRef="#br0">27963 14077 7803,'-20'-6'0,"-5"-2"0,-2-2 0,-7 2 0,1 2 399,-1 6 0,3 7 0,5 4 0,1 6 1260,-1 3 0,2 1-1347,3 5 0,0-1 1,7 2-1,4 2-101,3 0 1,2 1-102,5-4 0,8-7-211,4-2-12,1-2 1,11-7 0,-3-1 0,3-1 0,3-5-375,3-4 1,-3-4-1,4-7 1,-1-3-180,0-4 1,-1-5 347,-3-3 1,-1-4 196,1-5 1,4-7 0,1-5 0,0-5 155,0-3 0,-1 0 232,-5-2 0,-6 5 402,-6 8-302,-6 14 0,-9 11 0,-3 13 0,-7 6 464,-3 6 1,-4 11-437,2 12 0,2 1-492,-7 7 1,7 0 0,-2 4 0,3 0-513,1 1 1,2-3 161,2-2 1,3 6-129,6-6 0,2 0 1,4-8-1,8-2 42,10-3 0,11 0-252,8-8 0,5-3 57,-1-10 670,2 0 0,-8-14 0,3-6 1,3-1-1,0-1 0</inkml:trace>
  <inkml:trace contextRef="#ctx0" brushRef="#br0">28652 13962 7803,'12'-25'0,"-5"1"0,-2 3 349,-4-4 1,-2 17 0,-5-2 0,-7 4-1,-7 2 890,-4 1 1,-1 8-506,-1 3-472,1 3 0,-2 4 1,-2 2-1,0 4 1,2 3 102,4 1 1,5 1-301,5-1 0,4 1 158,1-1-210,5 1 1,-1-2 0,8-3 0,6-4 0,6-3-544,5-1 1,3-2 48,1-2 1,7-3-576,2-6 861,-3-6 1,6-1 0,-5-7-1,1-3 1,-2-5-332,0-2 0,-4-7 306,3-3 0,0-3-224,-5-1 520,3 6 0,-15 0 0,0 7 0,-7 1 1994,-5 3-1382,-1 8 0,-6 13-385,-2 8 0,-3 5 0,-2 4 0,0 3-113,0 0 0,2 4-39,2-3 0,0 3-465,4 2 168,1-1 0,4-4 1,1-1-1,5 0 0,5-2-428,5 1 1,7-6 137,-2-5 1,7-5 18,2 1 247,5-2 0,-3-4 0,3-3 0,-2-8 0,-1-7-153,1-4 1,-1-2 300,2 1 1,-1-5 22,-3 0 0,-8 1 0,4 3 1,-3 1 396,-4-1 1,-6 11 582,-9 2-682,-2 9 0,-4-1 0,-2 10 69,-4 3 1,1 8-182,-2 1 0,5 4-248,-5-4 40,6 0 0,-2 0 0,5 0 0,0 0 0,0 0-288,0 0 0,5 0 133,4-4 1,4-5-70,4 1 1,3-5 0,5 3-1,1-1-280,-1-4 0,1-6 188,-1-4 0,5-4 305,0 0-26,-1-7 1,1-1 0,0-5 0,0-1-1,-1 1-42,1-1 1,-6 5 689,-7 0-369,-3 5 352,-7 4 1,-2 6-1,-10 7-27,-3 4 1,1 2-545,-2 5 0,7 1 110,-3 0-161,4 0 0,1-1 0,0 1 0,0 0 1,1-2-247,4-2 1,6 1 52,6-6 0,4 0 21,-4-4 1,6 0 0,-2-1 0,3-4 30,2-3 0,-1-9 248,1-4 1,-1-5-55,1-4 1,-1 2 0,1-6-1,-2 0 374,-3 1 1,-4 4 900,-9 7-853,4-2 828,-11 10 0,5 3-791,-6 11 0,0 11-501,0 10 1,-4 5 57,-1 4 28,1 2 0,4 12 0,-1 4 0,-2 6 0,-3 7-122,-1 6 1,5-29-1,0 2-1,-2 4 0,-1 1 0,4 4 0,0 1-1119,-2 3 1,1 0 1218,1 3 1,1 0 0,4-2 0,2 0 95,0 1 1,1 0 0,2-1 0,1-1 0,-1-5 0,1-1-250,0-4 1,0-1-1,5 27 196,2-18 1,-8-8 262,-5-14-309,-3-5 1,-3-19-1,-7-10 1,-8-10-73,-6-8 0,-4-14 72,-2-5 0,0-6 73,-5-3 14,6 0 1,-7-6-1,5-1 1,3 1-1,4 6-1027,6 7 0,3 10 185,1 5 83,6 7-239,2 10 0,5 7 0,1 10 889,3 3 0,-19 43 0,-1 11 0</inkml:trace>
  <inkml:trace contextRef="#ctx0" brushRef="#br0">26114 15084 7803,'-1'-7'289,"-4"3"1,-3 3 0,-3 4 170,-2 5 0,-4 6 0,-2 13 1,0 3 566,-4 4-970,4 3 1,-3 1-1,3 0 1,1 0 0,1 1-38,6-1-8,4-5 1,7-4-1,1-7 1,5-5-1,6-5 1,10-3-1,6-5-178,6-3 1,-1-10 0,2-6-1,3-3-64,3-5 0,2-6 0,-5-5 0,0-3 82,1-2 1,-3 1-1,-3 3 1,-9 4 172,-10 5 0,-7 13 0,-8 3 315,-3 8 1,-3 6-11,-6 13-180,0 3 1,0 11 0,2 1 0,1 1 0,3-2-16,1 0-131,2-4 1,5 4-1,4-5 1,5-2-1,5-3-328,6-4 254,4-8 1,6-4 0,3-6 0,1-5-1,-1-6-135,-4-8 1,0-6 191,-5-3 1,2-8-65,-10-6 143,-6-5 1,-5 3 0,-6-6-1,-1 0 1,-5 1 83,-7 3 0,-9 11-7,-8 10 0,-6 8 34,2 9-282,-8-2 1,8 11 0,0 1 0,7 9 0,7 7-892,7 3 0,6 1 148,7 5 848,6-1 0,16 1 0,8 2 0,5 2 0,0 1 0</inkml:trace>
  <inkml:trace contextRef="#ctx0" brushRef="#br0">26981 15454 7803,'-13'0'2371,"1"6"-2409,-1-5 994,6 11-459,-5-11-546,11 5 1,-3-12-1,8-4 1,5-4-313,2-3 0,3-6 297,3 2 1,1-3-1,5 0 1,-2 1-59,2 2 1,0 5-92,-2-1 0,2 5 376,-6 3-154,0 3 1,-5 8 0,1 4 0,1 6-1,2 8-71,1 4 0,0 2-480,-4-1 1,5-1-418,3-2 742,3 2 0,8-12 1,2 1-1,2-7 217,3-5 0,-5-12 0,4-6 0,2-1 0,1 0 0</inkml:trace>
  <inkml:trace contextRef="#ctx0" brushRef="#br0">27772 15225 7803,'11'-40'0,"-2"-2"0,0 2 0,-4-3 0,-1 7 0,-4 6 0,-7 3 311,-6 14 1,-5-1 0,-8 10-1,1 2 903,-1 5 1,1 4-643,-1 6 0,1 5-182,-1 4-289,1 7 1,3 0-1,3 3 1,2 1 0,4-1 63,3 4 0,7 4-277,-1-2 1,4-3 182,4-9-384,3-1 0,7-5 0,3-3 0,5-4 0,3-6-365,5-7 1,2-7 385,7-10 0,-2-3-115,-3-6 319,2-5 1,-7-7 0,3-9 0,1-4 0,-2-4 2,0-4 1,-5-8 240,-5-1 1,-5 1 394,1 8 1,-9 9 402,-4 12 1,-8 20-378,-4 18 1,-8 11-284,-1 14 0,0 7 0,4 2 0,0 4-5,1 4 1,-1 2-317,0 3 1,2 1-49,2-5 1,4 3-1,5-2 1,1-1-578,3-3 1,5-1 369,8-9 1,0 0-26,8-5 0,2-6 0,9-7 1,-2-6-569,1-5 0,6-2 472,2-3 1,-1-9 145,-4-8 1,-5-3 0,-2-3-1,-1-3-107,0-4 0,-2-1 507,-7 1 0,-2 2-179,-7 7 247,1 5 1,-6 6 0,-4 8 0,-6 5 1009,-5 7 0,-4 9-586,0 6 0,-1 3 11,0 2-584,6-1 0,0 0 1,4-3-1,-1-1 0,1 2-470,2 1 0,6-4 217,4-3 0,2-4-247,2-5 0,5 2 1,4-6-1,2-2-1001,1-5 1,-1-4 630,-2-6 808,2 0 0,-8-22 0,-1-10 0,5-4 0,0 0 0</inkml:trace>
  <inkml:trace contextRef="#ctx0" brushRef="#br0">28677 14919 7803,'-13'-14'0,"1"-3"0,-3 2 0,-2-2 0,3 3 0,-3 1 1719,9 6-1565,-4 2 1,12 6-536,0 3 1,2 2-958,6 3 1338,1 2 0,32 7 0,7 9 0</inkml:trace>
  <inkml:trace contextRef="#ctx0" brushRef="#br0">28958 14753 7803,'-9'-9'505,"1"1"0,3 5 322,-3-1 0,4 2-299,-5 2 1,1 7-197,-5 6 0,0 7 1,0 8-1,1 5 76,-1 4 0,1-2-193,4 8 1,-2 2-47,6 2-149,0 2 0,4-3 1,0-4-1,1-3 1,5-5-120,6-5 1,5-3-334,5-5 1,2-4 181,-3-8-19,9-4 0,-2-10 0,5-4 0,-2-4 1,-3-2-540,-1-2 0,0-10 391,3 1 1,-3-8-115,2 0 477,-2-3 0,-1 3 0,-2 2 1,-3 1-1,-4 4 690,-3 4-231,-7 10 0,-2 9-57,-10 8-76,-2 9 0,-10 7 0,-1 7 0,-1 1 0,0 3 388,-1 2 1,4-5-512,-1 2 0,3-3-238,1-2 1,6 1 0,3-1 0,3 0-285,1-4 1,2-3 183,7-5 1,1-6-59,11-3 0,2-2 0,5-4 0,3-2-302,2-4 0,-3-5 310,4-4 1,-5-3-62,5-6 197,-5 1 0,3-1 0,-3 1 1,0-1-1,0 2 10,-2 3 1,-8 4 317,-2 9 348,-8 2-377,-3 6 1,-6 6 0,-2 2 0,-2 5-1,-5 4 658,-2 4 0,3 2-539,-1-2 1,6 2-372,-1-6 126,3 0 0,1 0 1,1 0-1,3-3 1,6-3-309,6-2 1,4-6 46,5 1 1,5-3-187,0-1 304,-1 0 1,3-5 0,0-4 0,2-2 0,0-3 1,2-3 1,-5 2 50,-2-2 1,-2 7 88,-1 2 0,-5 1 1,-1-2 246,-2 5 0,-6 6 139,-8 6 0,2 1-48,-2 8-373,0 2 1,-2-3-1,0 4 1,4-2-1,1-2-468,3-2 1,1-1-190,2-1 0,-4-4 37,-1-4 1,-1-4 0,2-4-1518,-5-5 2103,-8-8 0,-21-13 0,-8-5 0,-6-6 0,1 0 0</inkml:trace>
  <inkml:trace contextRef="#ctx0" brushRef="#br0">28881 14651 7803,'-20'-20'0,"2"-3"0,5 6 0,9 2 655,8 6-611,14-2 0,21 10 0,10-4 0,9 4 0,13 1-178,-30 0 1,0 0 0,7 2-1,1 2 1,5-1 0,2 2 133,-2 1 0,6-1 0,-1-4 0,10-2 0,4-1 0,-1 0 0,-9 0 0,-1 1 0,1-1 0,-1 0 0,1 1 0</inkml:trace>
</inkml:ink>
</file>

<file path=ppt/ink/ink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context>
    <inkml:brush xml:id="br0">
      <inkml:brushProperty name="width" value="0.09071" units="cm"/>
      <inkml:brushProperty name="height" value="0.09071" units="cm"/>
      <inkml:brushProperty name="color" value="#FF0000"/>
    </inkml:brush>
  </inkml:definitions>
  <inkml:trace contextRef="#ctx0" brushRef="#br0">2168 905 7973,'-2'-20'-105,"-2"3"0,-4 5 0,-4 5 406,-1 7 1,2 12 0,1 14 0,2 6 1187,-2 5-1328,-2 2 1,4 4 0,1 3 0,1-1 0,3-1 46,2 0-194,1-4 1,1 4 0,4-8 0,4-3 0,6-7-1,3-8 1,2-5-89,3-5 1,1-2-1,0-8 1,-2-2-22,0-4 1,-1-11-1,4-5 1,0-6-15,-4-2 0,-3-2 0,-6-4 0,-4-1 45,-4 1 1,-2-4 0,-2-1 0,-2 3 1,-2 5 0,-4 0 64,-9 5 1,-3-3-1,-6 8 1,1 6 5,-1 8 1,1 5 214,-1 6 0,1 2 99,-1 2-293,6 9 0,-2 7 1,5 5-1,1 2 1,3 1 108,5 2 1,2 0-64,6-5 1,6-3 0,2-1 0,5 0-601,4-1 1,-1-2-293,5-5 1,0 0-1323,5 0 2139,-1-1 0,13-14 0,6-6 0,5 1 0,-1-1 0</inkml:trace>
  <inkml:trace contextRef="#ctx0" brushRef="#br0">2831 995 7997,'0'-17'0,"0"0"0,0 1 34,0 2 0,1 5-8,3 1 0,-1 5 0,6-1 0,-1 5 496,-1 8 1,3 1-314,-6 11 1,5 0 0,-5 5 0,0-1-119,2 1 1,-4 3 0,2 1 0,-3-2-165,-1-1 1,-4-1 0,0-2 0,1-3-158,1-4 115,-3-3 139,3-7 1,-3-2 0,6-11 0,2-7 0,4-7 0,3-4-76,4-1 0,2-6 1,-4-3 1,5-2 0,0 1 0,0 1-253,2-2 1,-6 9 306,-1 2 0,0 8 0,-7 0 450,2 3 1,-4 10-192,2 8 0,-10 6 223,-3 15-349,2-2 1,-5 9 0,2-3 0,-1 1-1,2-1-132,4 3 1,-2-6-145,2 4 0,-1-4 0,7-4 0,2-2-293,5-1 1,6-4-131,2-6 0,6 1 149,-2-6-371,9 0 1,-3-10 782,3-2 0,19-43 0,-22 20 0,0 0 0</inkml:trace>
  <inkml:trace contextRef="#ctx0" brushRef="#br0">3392 727 8038,'-7'-13'1588,"-5"0"-1562,11 6 1,0 7 839,5 9-630,6 8 1,-3 3-1,6 5 1,-1 2-1,0 1 133,-4 2 0,-1 8 0,-4-1 0,1 1-647,-1 3 1,-9 6-340,-6 0 282,-7 8 1,-8-7 0,-2 2 0,-5-5 0,-3-5-603,-1-5 0,1-6 1,3-12-1,4-9 937,3-5 0,7-3 0,-5-28 0,-2-12 0,-1-2 0,0-1 0</inkml:trace>
  <inkml:trace contextRef="#ctx0" brushRef="#br0">2767 854 8038,'-14'-8'0,"-3"-1"0,3 6-51,-3-1 0,2 4 247,3 4 1,-1 5 0,0 8 0,0 6 449,1 5 1,-1 5 359,0 5-924,0 0 0,6 6 0,3 3 0,4 2 0,4 2-462,5 0 1,8-1 0,6-3 0,5-5-229,6-2 1,7-5 81,1-5 465,7-6 0,-6-28 0,4-7 0,7-1 0,0 1 0</inkml:trace>
  <inkml:trace contextRef="#ctx0" brushRef="#br0">4029 931 8067,'-1'-17'0,"-2"0"0,-1 1 152,1 2 0,3 6 106,4-1 1,3 6-1,6-1 1,0 3-454,0 1 1,4 0 177,0 0 17,5 0 0,15 28 0,10 7 0</inkml:trace>
  <inkml:trace contextRef="#ctx0" brushRef="#br0">3991 1173 8057,'-8'0'37,"-1"0"-125,6 0-196,-8-6 483,9 5 0,4-5 0,11 6 1,6 0-200,6 0 0,24-7 0,12-3 0,5 0 0,0-1 0</inkml:trace>
  <inkml:trace contextRef="#ctx0" brushRef="#br0">6184 842 7973,'0'-17'-54,"-1"0"0,-2 1 1,-1 2-1,1 1 440,1 0 1,-3 6-1,-4 3 1,-2 3-1,-2 3 680,0 7 1,-5 1-860,-3 11-147,2 0 0,-5 9 0,3 1 1,-2 0-1,2 2 0,4-2 1,3 0-144,1-2 0,6-2 0,3-3 0,2-3-74,2-4 0,2-4 0,2-5 0,5-4 87,2-2 0,7-4 1,4-2-1,2-6-32,1-5 0,1-5 1,-1-7-1,-1-1 67,-2-2 0,0-6 1,-3 2-1,-1-2 52,0-3 0,-5-3 0,-6-2 1,0 0 10,0 0 1,-4-1 171,2 6 131,-4 4 0,-2 17 7,-4 5 0,-2 13 1,-4 13-1,1 8-309,1 7 1,2 3 67,-1 3 0,1 3-179,3-3 1,2-1 0,-2-1-1,2 1-263,2 0 0,0-5-159,0 2 0,6-5 169,3-4 1,2 2 0,3-6 0,2-1-470,1-2 1,5-7-39,0-3 0,7-2 842,5-2 0,15-23 0,3-5 0</inkml:trace>
  <inkml:trace contextRef="#ctx0" brushRef="#br0">6656 689 8042,'0'-13'401,"0"0"1,-1 6 330,-4 3 0,4 8-453,-3 4 1,2 9-1,2 3 1,0 2-20,0-1 1,0 1-328,0 8 0,0-3 0,0 1 0,0-3-17,0-4 1,6-4-60,2 4 1,4-5 0,2-1 0,3-5-340,4-6 0,-1-2 229,1-2 1,1-6 0,3-4 0,-1-5-65,-3-7 1,2-7 152,-6-5 0,0 1 147,-4-1 0,-2 0 0,-2-3 0,-5 3 69,-3 4 1,-1 4 97,0 0 0,0 6-132,0 3 212,-5 9 0,-2 2 0,-6 6 0,0 1 0,0 4 103,1 3 1,3 4-294,1 0 0,3 5-54,-3 0 1,5 5 0,-1-5 0,4 0-44,4 1 1,3-4 26,6 3 0,0-1-826,-1 1 1,7-7-1,2 2 856,3 0 0,41-24 0,-27 5 0,-1-1 0</inkml:trace>
  <inkml:trace contextRef="#ctx0" brushRef="#br0">7510 548 8042,'2'-11'678,"2"2"0,3 5-358,6 8 0,-5 4-187,1 4 0,-5 5 0,3 2 1,0 1-31,0 2 1,-4-2-160,1 1 7,-2 1 0,-2-1 1,0-1-1,0-2 1,-2-2-1,0-2-754,-3-1 757,-5-6 1,9-7 0,-3-9 0,4-4-84,4-4 0,3-1 1,7-5-1,2 2-17,1-2 1,0-1 79,-4-1 219,-1 5 1,1 2 0,-2 5 0,-1 1 368,-1 4 1,-8 8-285,-1 8 0,-5 8 0,-8 2 0,2 2 62,2 3 1,-1 0-273,6-2 1,-5 3-223,5-3 0,0-2 1,4-2-1,1-3-76,4-1 0,3-1-333,9 1 1,-1-6 196,5-3 1,0-2 0,5-2 405,-1 0 0,6-26 0,3-11 0,4-1 0,-1-1 0</inkml:trace>
  <inkml:trace contextRef="#ctx0" brushRef="#br0">7918 510 7995,'0'-13'31,"5"1"0,-1-1 0,0 1 0,2 3 0,1 0 1319,0-1-1092,4-1 1,-4-1-1,6 3 1,0 1-1,0 3 1,-1 2-1,1 2 136,0 1 1,0 0 0,-2 2 0,-1 5-245,-2 6 0,-1 10 5,2 2-210,2 1 1,-9 11 0,2-3 0,-4 4 0,-4 3 0,-5 3 0,-4 0-1018,-4 0 1,-2-2 635,-7-3-140,1-1 1,-7 0 0,0-1-1,-2-5 1,0-5 575,-2-4 0,-29-24 0,28-1 0,1 1 0</inkml:trace>
  <inkml:trace contextRef="#ctx0" brushRef="#br0">7332 510 8047,'-13'-18'843,"0"3"-505,1-2-368,-1 3 0,0 7 0,0 4 0,2 8 0,1 7 0,2 10 1093,-2 6 1,0 0-465,1 6-620,4 0 0,0 6 1,1 1-1,3 2 1,3-1-1,7 1 0,4-1-918,4-1 1,3-1-159,5-2 1097,1-5 0,13-21 0,9-5 0,4-1 0,0 0 0</inkml:trace>
  <inkml:trace contextRef="#ctx0" brushRef="#br0">6210 1466 7996,'-22'-1'-48,"3"-2"0,0-3 0,5-1 568,4-3 1,6 5 0,10 1 1443,6 2-1813,7 2 0,12 0 0,4 0 0,8 0 1,8 0-1,8 0 0,8 0-126,5 0 0,-31 0 0,0 0-81,4 0 1,0 0-15,2 0 1,1 0 0,5 0-1,1-1 1,0 0 0,0-1-1,-1-1 1,-1 0 0,-3 0-1,-1 1 1,-2-2 0,-1 0-1,-2 1 1,-1-1-221,-1 0 1,-1-2-1,31-5 1,-9 0 0,-9 1 78,-10 1 1,-10 2 0,-6-3 17,-4 2-162,-13 5 0,-1-3-30,-13 6 287,-3 0 98,-11 0 0,-13 12 0,-9 2 0</inkml:trace>
  <inkml:trace contextRef="#ctx0" brushRef="#br0">7026 2257 7949,'-6'-9'0,"-1"1"-265,0-2 1,-3-1 365,6-2 0,-6 0 1,3 0 603,0 1 1,-5-1-152,4 0-384,-3 0 0,-2 1 0,0-1 0,-1 2 0,-2 2 489,-1 5-520,-5 2 1,0 2-1,-6 2 1,-3 2-1,0 6 1,-2 6 0,2 6 582,0 7-706,7-2 0,5 4 0,7-6 0,0 1 1,4-2-1,3-3 0,4-4-133,1-3 0,10-2 0,4-3 1,5-1 140,3-3 0,7-2-43,0-7 1,7-5 0,-2-8 0,1-3-100,-1 1 1,-3-5 96,-5 2 1,-2-6 0,-1-3-1,-4-2-51,0-2 1,1-2 3,-8-1 0,3-1 27,-11 1 0,4-3 1,-3 3-1,-3 7 158,0 7 1,-2 5-70,0 6 0,-2 6 99,-2 3 0,1 4 0,-4 4 0,0 6-236,0 6 0,3-1 59,-5 7 1,5 3 31,-4 5 1,5 4-1,-2-3 1,4 0-293,1 0 0,0 3 13,0-4 1,0 1-80,0-1 0,4-3 1,2 3-1,1-5-321,3-3 0,1-4 380,2-5 0,0-2-32,0-2 0,-1-4 329,1-5 0,11-34 0,3-8 0</inkml:trace>
  <inkml:trace contextRef="#ctx0" brushRef="#br0">7294 2040 7970,'0'-13'0,"5"-4"0,4 0 179,2-5 1,2 8 0,0-2 0,-1 5 0,2 4 1704,3 1-1655,-2 2 0,5 4 0,-5 1 0,2 3 0,-1 5 437,-2 2-660,-1 8 1,-6-4 0,-3 6 0,-3 2 0,-1 0-1,0-1 1,-1 0-216,-3 0 0,1 1-428,-6-2 443,1-2 1,-3-2-1,1 0 1,3-2-740,1-1 930,-4-6 0,10-6-8,0-10 1,10-2-1,8-11 1,2-3 62,3-5 0,-1 1-61,0-6 1,2 1 48,-3-1 0,-3-1 0,-1 7 0,-4 2 999,-4 3-471,2 8-312,-10-4 1,1 14 0,-8 6 0,-1 9 61,-3 6 0,-1 6-136,-2 0 1,0 2-179,1 1 1,5 1-1,2-1 1,4-1-283,1-3 1,1 2-349,4-6 1,3 4 314,9-4 0,3-1 0,7-6 0,4-3-379,7-1 0,6-3 690,7-8 0,-13-13 0,5-10 0,1-1 0,3-3 0,1-1 0,0 0 0</inkml:trace>
  <inkml:trace contextRef="#ctx0" brushRef="#br0">9499 1173 8130,'-8'0'1198,"-1"0"-617,7-6 1,2 5 0,10-5 279,5 1-774,-1 3 1,10-3 0,-1 5 0,4 0 0,4-2-844,2-2 561,-5 3 0,8-5 0,-5 6 0,0 0 0,0 0 0,-4 0 1,-3 1-1448,-3 4 1,-7-3 863,-1 7 778,-6-6 0,-58 19 0,-12 0 0</inkml:trace>
  <inkml:trace contextRef="#ctx0" brushRef="#br0">9563 1352 8130,'-12'0'74,"-1"0"1,0 0 0,0 0 0,5 0 184,-1 0-95,6 0 1,-2 1-1,6 2 1,3 1-1,5-1 1,5 0-1,6 0 186,5 1 0,11 0-235,2-4-691,0 0 1,12-4 0,-3-2 575,2-1 0,-6-8 0,9-7 0,1 0 0,4-4 0,0 1 0,0-1 0</inkml:trace>
  <inkml:trace contextRef="#ctx0" brushRef="#br0">10673 842 8130,'-6'-12'-256,"-3"4"0,-2 3 520,-2 10 1,1 3 0,-3 11 0,0 6 460,-2 8 1,0 4-88,4 1-640,0 0 0,2 0 0,2 1 1,5-1-1,3-1 168,1-3-107,11-3 1,-1-10-1,11-2 1,3-5-1,3-7 1,5-6-1,-1-5-7,0-5 0,3-3 0,-4-5 0,-3-5 291,-5-2 0,-3-7-156,-7-3 100,1-8 1,-6 2 0,-3-4-1,-4 2 1,-5-2 681,-8-2-883,0 0 0,-11 4 1,3 7-1,-3 5 1,-2 8-201,1 2 0,-1 8 1,1 8-1,-1 4-1064,1 4 0,5 9 285,3 8 0,0 9-1711,4 4 2604,-2 3 0,17 0 0,6 4 0,-4 3 0,0 0 0</inkml:trace>
  <inkml:trace contextRef="#ctx0" brushRef="#br0">8377 3800 8009,'0'-26'24,"-4"5"0,-2 1 1,1 2-1,-2 2 521,0 2 1,4 4 0,-3 6 0,2 10-94,0 8 0,-1 6 1,5 6-1,0 4-439,0 4 1,0 3 66,0 1-164,6 1 1,-5-1-1,5-1 1,-2-2-1,1-2 1,-1-2 0,0-3-526,0-1 1,2 1 0,-3-2-1,3-6-788,1-5 1,-3-8 1396,4-2 0,-22-61 0,6 21 0,1 0 0</inkml:trace>
  <inkml:trace contextRef="#ctx0" brushRef="#br0">8224 3851 8031,'0'-30'237,"0"0"1,-4 2-96,0 7 0,0-3 187,4 2-165,5-2 1,4 4-1,8 3 1,5 3-1,7 3 1,5 2-1,4 5 646,5 3 1,0 1-500,4 0-328,3 5 0,-6 7 0,1 6 0,-7 3 0,-8 5-417,-7 2 276,-5 8 1,-11-4 0,-4 7-1,-6-1 1,-8-1-358,-9-3 1,-3 1-1,-11-4 1,-1 0 147,-2 1 1,-2-7 280,-4-4 0,2-5 326,-6 1-210,6 3 1,-1-10 0,8 1-1,5-4-15,7-4 17,9-2-32,13-1 0,64-22 0,-23 7 0,1 1 0</inkml:trace>
  <inkml:trace contextRef="#ctx0" brushRef="#br0">8900 3991 8050,'-7'0'1122,"-4"6"1,9 1-833,-2 6 0,-2-1-181,2 1 1,0 0-180,4 0 51,0-1 0,1 1 0,5 0 0,5-2-104,5-2 1,2-4 0,-2-6-1,2-3 4,2-5 0,0-6 124,1-2 1,-2-5-1,-7 4 1,1-1 114,0 1 0,-5 1-63,1 4 338,-6 1 0,2 6 255,-5 6 0,-4 11-444,0 10 1,-5 5 69,5 4-272,0 8 0,4 4 0,0 8 1,0 4-1,1 3 59,4 4 1,2 1 101,5 2 0,1-3-1112,0-6 1082,-6 0 0,3-17 0,-4 1 0,-1-8 0,1-6-86,-3-4 1,2-6-93,0-7 68,-1-5 1,-10 3 0,-2-6 0,-4 0 11,0 0 0,-1 0-199,0 0 0,-4-6-16,0-3 5,0 4 0,4-8 0,1 2 0,0-6 0,4-3-1221,4-3 1,2-2 751,2-5 1,7 2 641,6-6 0,11 1 0,9-7 0,2-1 0,4-5 0,1 1 0,-1-1 0</inkml:trace>
  <inkml:trace contextRef="#ctx0" brushRef="#br0">9971 3800 8046,'6'-13'0,"1"-4"-36,6 0 1,0 0-1,1 6 1,1 2 507,2 5 0,5 3-426,-5 1 1,0 0 0,-5 0 0,1 1-946,0 3 899,5 3 0,-4 29 0,5 5 0</inkml:trace>
  <inkml:trace contextRef="#ctx0" brushRef="#br0">9959 4080 8046,'-9'-1'459,"1"-3"40,5 2 0,-3-5-114,6 3 0,7 2 0,6-2 0,7 3 211,4 1 0,8 0-648,7 0 1,0 0-1,7 0 52,-2 0 0,0-5 0,5-2 0,2 0 0,0 0 0</inkml:trace>
  <inkml:trace contextRef="#ctx0" brushRef="#br0">12101 3583 8052,'-13'-1'95,"0"-2"1,0-1 1672,1 1 226,-1 1-1740,6 2 1,7 0-1,8 0 1,5 0-1,6 0 658,6 0-996,6 0 1,7 0-1,-1 0 1,-1 0-1,-4 0 1,-1 0 0,-2 0-890,-2 0 0,2 0 0,0 0 973,-5 0 0,1-5 0,-5-2 0</inkml:trace>
  <inkml:trace contextRef="#ctx0" brushRef="#br0">12917 3149 8052,'17'-28'0,"0"1"1,-2 5 25,0 2 0,0 3-56,6 4 504,1 0 1,9 6-1,-6 3 1,-1 2-1,-2 2 1,-5 2-1,-5 2 1150,-3 5-1800,-3 2 0,-6 2 1,0 1-1,-2 3 1,-2 3-1,-5 1 0,-2 0-66,-2 2 1,1-5 0,-1-1 0,0-2 211,0-3 0,2 1 1,1-2 203,2-2 1,6-3 295,2-6 1,6 0 30,7 0-321,5 0 1,2 4-1,5 1 1,2 3 0,2 1 58,0 3-150,7 1 1,-14 1 0,2 1-1,-5 2 1,-8 0 235,-5 2-448,1-5 1,-7 4 0,-1-5-1,-9 0 1,-9-2-331,-5-2 0,0 1 430,-10-6 1,4 0 269,-4-4 1,5 0 0,-4 0 0,2 0 202,2 0 0,4 0-199,4 0 1,2-4-950,7 0 108,-1-1 1,7 5 0,6 0-1571,7 0 1,9 5 2159,1-1 0,34 23 0,4 1 0</inkml:trace>
  <inkml:trace contextRef="#ctx0" brushRef="#br0">12802 3915 8108,'-18'0'475,"-1"0"474,-2 0-480,-3 0 1,14 0 0,1-2 1197,11-2-1496,8 2 1,22-7 0,8 3 0,11-1 0,11-5 334,-27 5 1,1-1-483,1 1 0,1 0 0,3-3 0,0 0 0,2 2 0,-1 0 0,2-1 0,-1 0 0,0 0 0,-1-1 0,-1 1 0,-1 0 0,-2 1 0,0 0-206,-1 1 1,-2 0 0,32-4-1289,-12 2 1197,-11 4 0,-18 5 1,-12 0-1667,-8 0 1561,-8 5 1,-12 3 0,-3 6 0,-6 3 0,-4 4-253,-2 3 1,-8 2-1,0-1 1,-4 1 629,0-1 0,-5 5 0,0 0 0,-4-1 0</inkml:trace>
  <inkml:trace contextRef="#ctx0" brushRef="#br0">13019 4297 8108,'-9'-4'0,"1"0"129,-1-6 1,2 3 253,3-6 0,-2 4 0,2 1 0,3-1 611,3 2 1,6-3-705,4 6 1,7-4-97,2 3 0,3 1 0,0 4 0,-1 0 188,-2 0 0,-4 0-135,4 0 1,-9 4-911,0 1 531,-7 4 1,5 0-1,-6 7 1,-3 2-1,-4 0-292,-5 1 0,-5-1 36,-4-1 1,3-3-80,-3 3 725,3-2 0,2-3 1,3 0-1,1-2 100,3-2 1,2-1-36,7 2 1,5-4 14,8-5-313,3 0 0,6 5 0,3-1 0,2 0 0,0 0-68,0 1 0,-1 5 91,-4-2 0,-7-1 0,-2 2 0,-8-1 1,-5 5 74,-2 0 0,-4-2 7,-2-3 1,-7 4 442,-6-4-538,-6-2 0,3 4 0,-5-4 0,-1-1 1,1 2-648,-1 0 1,1-4 134,-1 1 1,5 2-469,0-2 22,5 1 1,-2-5 922,5 0 0,51-57 0,-12 22 0,-1-1 0</inkml:trace>
  <inkml:trace contextRef="#ctx0" brushRef="#br0">13478 4310 8099,'13'-19'0,"4"5"155,0-3 0,5 3 466,-1 1-95,9 1 0,-3 0 1,3 4-1,-3 3 1,-3 4 1439,-3 1-1814,-2 6 1,-12 5 0,-3 8 0,-3 0 0,-2 4-53,-3 1 1,-9 6-356,-8 0 170,-9 5 1,2-4 0,-5 3 0,2-3-1,4-2-113,4-4 1,2-2 138,8-10 0,-2-5 935,6 1-561,3-7 0,2 4 0,10-6 0,7 0 336,6 0 1,7-6-532,4-2 0,2 1 316,7-2-1130,-1 1 0,1 1 1,3 1-1,-1 2 1,-3 0-3333,-3 1 4026,-6 1 0,19-15 0,-1-4 0</inkml:trace>
  <inkml:trace contextRef="#ctx0" brushRef="#br0">15046 3226 8028,'0'-18'197,"-1"2"1,-2-4 0,-1 0 0,1 2 0,0 1 1534,-1 6 1,1-1-208,-6 8-1437,1 11 1,-1 7-1,2 13 1,2 3-1,2 5 1,1 6-1,2 6 252,0 3 0,0-3-87,0-1-391,0 1 0,0 4 0,0 0 1,2-1-1,1-4 0,2-5 0,1-5-232,0-6 1,-2-5-1,-3-5 342,4-7 0,-4-8 0,3-9 1,-2-4 150,-2-4 1,0-6 0,0-3 0,0-3-163,0-2 1,4-5 136,0-3-148,0-3 1,-2 3-1,1 1 1,2 1-1,1 2 1,0 2-1,-2 4 35,2 0 1,-4 5-4,7 2 0,-1 7 0,5 3 0,1 2 42,3 2 0,-1 7 5,5 4 0,-5 8 1,1 1-1,-4 0 17,-5 1 0,-2-2-264,-6 5 0,0-5-762,0 1 770,-6 3 1,-1-6 0,-7 3 0,-3-3 0,-3-1-559,0 0 1,-4-5 352,3 1 1,-2-7-478,2 3 1,-2 0 891,6 0 0,48-28 0,23-13 0,4-3 0,-1 1 0</inkml:trace>
  <inkml:trace contextRef="#ctx0" brushRef="#br0">15441 3545 8096,'2'8'2476,"2"1"-1961,-2-6 1,5 8-58,-3-3 0,-1 2-95,5-1-320,-5-3 1,8-2 0,-2 0 0,2-1-1,2-2-183,0-1 96,-1 0 0,-3-5 0,-1-4 1,2-2-1,0-2 0,-1 0 1,-4-1-167,1-3 1,-4 3-169,2-3 170,-3 3 0,-1 1 0,-1 2 0,-3 1-336,-5 1 1,-2 6 0,-2-1 0,0 3-1350,0 1 1893,1 0 0,39 17 0,9 4 0</inkml:trace>
  <inkml:trace contextRef="#ctx0" brushRef="#br0">16245 3060 8058,'0'-18'234,"0"-2"1,0-1 701,0-1-394,0 7 795,0-4 1,0 18-588,0 5-566,0 6 0,0 9 0,0 3 0,0 5 0,0 4 543,0 2-656,0 1 0,0 4 0,0 1 0,0-1 0,0-1 0,0-2 0,0-2-109,0-2 0,0-1 246,0-5-91,0 1 0,1-7 0,3-2 1,5-4-1,4-4 68,4-5 1,3-3 0,5-1 0,1 0-52,-1 0 1,1-5-126,-1-4 0,3 2-358,-2-1 1,2 3-1,-8-2 1,0 2-513,-3 2 0,1 1-401,-1 2 0,0 0 551,-4 0 0,-4 2 0,-1 1 711,2 1 0,7 17 0,3 0 0</inkml:trace>
  <inkml:trace contextRef="#ctx0" brushRef="#br0">10953 6082 7994,'0'-25'51,"0"-1"1,-1 1 0,-2 1 0,-1 1 0,1 3 1166,1 2-838,2 1 1,-1 5 0,-3 7 0,-3 9 0,-2 12 1102,1 6-1404,5 9 1,-9-2 0,5 5-1,-1 3 1,1 2 0,1 4 0,3-2-100,2-2 1,-3-5 0,-1 0 0,3 0-373,0-1 1,2-3 0,0-7 0,2-4-618,2 0 1,3-4-1,6-6 1009,-1-5 0,7-70 0,-9 23 0,0 0 0</inkml:trace>
  <inkml:trace contextRef="#ctx0" brushRef="#br0">10889 6057 7994,'-4'-19'0,"-2"-2"0,1-3 77,-1-2 1,2 2 0,7 2-1,4 2 215,6 1 0,9 7 0,2 3 0,6 1 799,3 1 1,-5 2-366,2 10-713,-3 2 0,-6 7 0,-3 3 0,-4 6 1,-6 3-1,-6 4 0,-3 0-480,-3 1 0,-5-3 228,-8 6 1,2-5 0,-7 1 0,0-4-121,-2 0 1,-2 2 305,1-2 1,-1-4 0,2-10-1,3-2 414,4-2-221,3-5 0,8-3 209,6-8-258,6-4 0,13-1 0,6 1 0,4 0 0,4 2 84,2 2 1,2 5-59,1-1-87,6 2 1,-8 8-1,1 3 1,-6 3-1,-6 4-74,-2 1 0,-9 4 101,-1-4-81,-6 6 1,-9-7-1,-2 3 1,-4 0 0,-5-4-3,-4 0 1,-3-3-31,-5 1 14,-1 0 0,-5 0 0,-2-1 1,1 0-1,2-2-319,3-2 0,2-4-496,-1 5 113,1-6 0,6 1-1070,6-8 1814,18-3 0,31-17 0,16-5 0,6-2 0,1 0 0</inkml:trace>
  <inkml:trace contextRef="#ctx0" brushRef="#br0">11450 6363 7994,'-7'8'-14,"3"1"1,-2-1 915,2 5 0,0 1-564,4 3 1,-4-3 0,-1 5 0,3-2-56,0 0 1,2 0-358,0-4 164,6-1 0,1-3 1,7-2-1,2-1 1,2-4-60,2 0 0,-3-9 1,4-5-1,0-5-219,-1-2 1,-1-3 242,-7-3 1,1 1 0,0 1 0,-2 2 180,-2-2 0,-4 5 12,-5 1 0,0 7 244,0 1 0,-1 8-52,-3 1 1,-2 7-456,-2 10 1,-2 8 178,5 9-111,1 3 0,0 7 0,0 4 1,1 6-1,3 6-140,4 2 1,-1 6 51,5 0-20,-6-31 0,-1 0 0,9 29 0,-4 4 0,0-4 0,-1-6-140,-2-6 0,-2-6-32,-1-10 0,0-5 179,0-4 0,-4-12 1,-1-5-1,-3-5 92,-2-4 1,-1-2 30,-2-1 0,-4-4-31,0 0 0,-1-11 0,1 3 0,-3-4 91,0-2 1,2 2-117,5-5 1,0 4-6,1-4 1,-1 4 0,2-5 0,2 1 41,5 1 0,4-2-972,4 5 337,3-6 0,7 3 0,3-4 0,5 1 1,3 2-2308,5-2 2886,2-1 0,5 4 0,4-2 0,3-2 0,0 1 0</inkml:trace>
  <inkml:trace contextRef="#ctx0" brushRef="#br0">12777 6057 7997,'0'-26'113,"0"1"1,0 1 509,0 2 0,1 0-978,3 5 261,3 0 1,10 10 0,2 2 0,2 4 0,4 1 472,4 0-832,1 0 1,-5 6-1,1 2 453,-1 3 0,-5 31 0,-2 6 0</inkml:trace>
  <inkml:trace contextRef="#ctx0" brushRef="#br0">12700 6312 7997,'-8'-5'0,"-1"1"0,0-4 0,-3 3 881,5-4 1,4 3-1,11-3 1,9 5-697,6 3 0,8-1 0,5-1 0,3-1-435,4 1 1,5 1 0,-3-1 249,1-2 0,1-6 0,6-4 0,2 0 0,-1 1 0</inkml:trace>
  <inkml:trace contextRef="#ctx0" brushRef="#br0">14549 5865 7956,'-13'-4'719,"2"-1"3,2-3 0,6 1 0,11-1 0,7 2-234,8 1 1,1 3 0,10-2 0,1 2-761,2 2 0,1 0 0,-1 0 1,-3 0-920,-4 0 1,-3 0 814,-2 0-300,1 6 1,-6-3 675,-3 5 0,-31 7 0,-9 4 0</inkml:trace>
  <inkml:trace contextRef="#ctx0" brushRef="#br0">15301 5457 8001,'0'-18'97,"0"-2"0,0-1 413,0 0 1,-1 9 0,-2 0 777,-1 0 1,-5 8-925,5 4 1,-5 7 0,5 10-1,1 4-175,2 3 1,1 8 0,0 2-1,0 1-91,0-1 0,1 3 1,2-3-1,3 3-492,1 1 1,-3-1-1,3-3 1,0-4-742,0-4 0,1 0-702,0-1 1059,3 1 778,-4-1 0,6-10 0,0-4 0</inkml:trace>
  <inkml:trace contextRef="#ctx0" brushRef="#br0">15531 5508 8034,'0'-25'0,"4"-1"0,0 1 66,6-6 0,-3 10 0,6-1 0,1 8 0,3 4 648,4 2 1,3 5-1,2-1 1,-1 4-103,1 4 0,-6 3-569,-3 6-146,-3-1 0,-7 7 0,-3 1 0,-2 1 0,-4 0-587,-2 2 507,-9 1 1,-1 1 0,-4 0-1,1-4 1,0-3-27,1 1 1,-1-5 0,3 1 0,3-3 308,-1-4 1019,7-5-917,-7 3 1,12-6 0,0 0 0,7 0 81,5 0 0,5 0-229,0 0 1,5 0-106,0 0 0,2 0 0,1 1 0,-1 3-47,-2 5 1,0 2 63,-5 2 1,-4 0 7,-5-1 1,-5 5 0,2 0 0,-5-2 152,-5-5 1,-3 1 52,-9-3 1,-4-1 111,-9 2 1,1-6-1,-3 1 1,-1-3 57,1-1 0,-1 0-373,-1 0 0,0 0-118,9 0 0,-2 0 1,10 0-1,1 0-1152,2 0 1,7 2 17,3 2 1,4-1 1273,4 5 0,43 24 0,-16-12 0,0 1 0</inkml:trace>
  <inkml:trace contextRef="#ctx0" brushRef="#br0">14982 6388 8034,'-21'-4'0,"-1"-2"999,-1-1-723,12-1 0,6 1 0,18 1 0,10 2 585,9-1 1,9 0-678,15 1 0,7-2 1,-27 1-1,1 0 0,1 1 0,0-1-154,2 1 1,1-1 0,1-1 0,1 0-1027,3 0 1,1-1 950,2 1 1,-1 0-1,-1-1 1,1 1 0,-4 0-1,-1 1 1,-3 0 0,-2 0-1,29-4-110,-10-1-287,-8 5 1,-25-1-1,-11 6-344,-14 0 0,-11 1 456,-5 4 0,2-3 0,-6 7 0,-2 1-500,-1 1 1,-3 6 829,-3 0 0,9 0 0,-3-4 0</inkml:trace>
  <inkml:trace contextRef="#ctx0" brushRef="#br0">15352 6733 8034,'-5'-19'0,"-4"-1"0,-1-1 116,2 0 1,-2 1 115,5-1 1,7 4-1,8 8 1,4 5 343,3 3 0,10 1 230,-2 0-708,4 0 1,-4 1-1,1 3 1,-1 6-1,-1 4-24,-2 3-299,-4 0 0,-10 0 0,0 2 0,-3-1 0,-2 2-489,-2 0 568,-6-5 0,-4 4 0,-6-6 0,-2 1 0,0 1 205,-2 2 1,5-4-1,-3-6 1,4 0 938,5 0-691,-3-4 0,9 4 37,-2-3 1,5-2-153,8 2 1,1 2-287,11-2 1,4 6 62,5-2-2,0 4 1,-5-4-1,0 1 1,-4 1 0,-4 1 65,-3 2 1,-7 0-11,-3-1 1,-2 1 201,-2 0 0,-7 0 0,-5-2 0,-5-1 63,-3-2 0,-5 1-235,-5 4 1,-5-5-267,1 1 51,3-7 1,-1 8-1,7-5 1,1-3-1,3 0-2376,4-2 732,2 0 1806,8 0 0,19-12 0,9-2 0</inkml:trace>
  <inkml:trace contextRef="#ctx0" brushRef="#br0">15977 6758 8034,'21'-18'319,"1"-4"0,-7 4 398,2 1 1,3 3-586,1 1 1,-2 6 0,-2 3 0,-3 4 189,-1 4 1,-6 4-138,-3 9 1,-3-1-1,-2 5 1,-3 2 1,-5 1 1,-2 0-687,-2-3 436,-5 3 1,-1-4-1,-3 4 1,2-1 0,1-3 290,4-2 1,1-1-1,1-4 1,0 0 1121,0 0-546,6-6-534,2-2 1,12-5 0,5 0 0,8-1-169,4-3 1,3-2-702,3-3 1,1-2 213,3 3-217,3 2 0,-9-1 0,5 4 0,-2-3 0,-3 1-3387,-1-1 3989,-1 2 0,5-13 0,2-4 0</inkml:trace>
  <inkml:trace contextRef="#ctx0" brushRef="#br0">17163 5572 7982,'-6'-20'-77,"5"-2"0,-3 5 0,1 1 0,0 2 768,-1 1 1,-2 6-1,2 4 1,-3 8 346,0 7 1,-3 7-842,5 6 1,0 6 0,2 5-1,-1 3 30,1 4 1,1 9 124,2-1-360,0 3 0,0-3 0,0 0 0,0 2 1,2 0-440,2 3 270,3-7 0,2-6 0,-1-9 0,2-6 1,0-5-1,0-8-274,-2-5 1,-1-5 352,2-10 83,-3-2 0,-2-11 0,0-3 0,-1-5 0,-2-2 33,-1-2 1,5-5-1,-1 1 1,-1-3-53,-2-2 1,1 1 48,2 0 38,-3 0 1,9 1 0,-4 3 0,1 6 0,3 5-22,1 6 1,2 3 105,0 1 0,-1 6-94,1 3 1,1 8-1,0 4 1,1 4-78,-4 0 0,-5 3-181,2 2 1,-5 1 133,1 3-159,-8 3 0,-3-5 0,-6 3 0,0 0 0,-1 0-387,-3 2 1,-3 1-23,-5-4 0,5 1-91,3-5 363,-3 0 0,7-8 376,1-1 0,27-27 0,14-4 0</inkml:trace>
  <inkml:trace contextRef="#ctx0" brushRef="#br0">17673 5929 8428,'0'7'1955,"0"5"-1235,0-5-391,0 5-110,0 1 0,1-6 0,4-2-1,3-4-227,3-1 1,2-6-1,0-2 1,0-4-1,-1-2 1,0-1-1,-2-2-127,-2 1 1,-4-2-1,3 1 1,-1 1-1025,-3 2-15,-2 1 888,-6 6 1,-4 1 0,-6 6 0,-2 2 0,1 1 0,2 2 0,1 2 286,0 3 0,6 2 0,13 23 0,8 6 0</inkml:trace>
  <inkml:trace contextRef="#ctx0" brushRef="#br0">18412 5445 7996,'6'-19'0,"-4"1"0,2-3 1354,-3 8 1034,-1 2-2178,0 9 1,-1 4 0,-2 10 0,-3 8 0,1 4 355,-1 2 0,-4 3-469,2 1 1,0 6 0,1-2-1,2 2-10,2 3 1,-3-5-128,2 0 1,0-6 85,4 2 1,0-3 0,0-3-1,1-3 24,3-4 1,3-4-189,6-5 0,6 2 183,2-6-166,9 1 0,4-5 0,7-2 0,3-2 0,1-3-273,3 0 1,-4 1 173,-1 6 0,-5-4-164,-4 0 1,-4-1 0,-9 7-400,-4 2 1,-9-1-10,-3 5 0,-5-3-615,-5 3 1387,-2 1 0,-28 9 0,-6 2 0</inkml:trace>
  <inkml:trace contextRef="#ctx0" brushRef="#br0">12356 8645 7926,'0'-25'126,"-6"-1"1,-1 1 0,-2 1 0,2 2 0,0 7 275,0 5 1,3 4 0,-3 8 131,1 2 0,-2 4 0,2 11 0,-1 5-259,-3 4 1,4 3-114,2-1 0,-2-3 1,2 4-1,0-1-78,-2 0 0,5-2-4,-3-7-26,2 3 0,2-9 0,0-1 100,0-9 1,6-12 0,1-15 0,1-7-198,1-5 1,1-4-1,5-4 1,2-5-343,-1-3 0,0-1 167,1 0 160,-3 0 1,4 4 0,-5 3-1,0 5 1,-2 8 0,-1 8 336,-2 10 1,-3 8-88,3 9-119,-5 14 1,4 5-1,-4 11 1,3 3-1,-1 2 134,1 4 0,2 4-69,-3-5 0,5 5-247,-2-5 0,-1 5 0,2-6 0,-1-4-154,-1-6 0,5-9 235,-4-5 0,3-5 8,2-3 1,0-6 0,0-10 0,1-9-39,3-7 0,-2-1 140,7-10 1,-5-1-83,4-8-3,0 4 0,1-11 0,-1 3 0,0-1 0,-1 1 146,-3 5 1,-4 4 207,-5 4 369,3 2-475,-9 13 0,4 7 0,-6 12 0,0 9 42,0 6 1,0 5-115,0 6 1,-5 3-180,1 1 1,0 6 0,4-2 0,0 1-241,0-1 1,0 3-136,0-3 1,1 3-140,3 1 1,2-4-1,4-1 1,-1-2-337,0-3 0,3-2-286,1-5 0,4-3 76,0-5 1066,5-6 0,21-13 0,11-8 0</inkml:trace>
  <inkml:trace contextRef="#ctx0" brushRef="#br0">13478 8773 8040,'0'-20'0,"-6"-3"137,-2 6 1,1 6 562,-2 7 1,6 8-205,-1 4 0,3 9 1334,1 5-1605,0 2 1,1 1 0,2 1 0,1-1-1,-1 1-282,-2-1 0,-1 1 0,0-1 0,0-1-1251,0-2 0,0 0 593,0-5 1,2 2-1148,2-2 1862,-3-3 0,5 4 0</inkml:trace>
  <inkml:trace contextRef="#ctx0" brushRef="#br0">13376 8849 8040,'-4'-25'201,"-1"-1"0,1 1 251,4-1 0,1 6-150,4 3 10,7-2 0,8 9 0,6-2 0,1 5 0,2 4 1055,5 2-1274,9 1 1,-3 4-1,2 3 1,-4 3 0,-4 6 286,-4 2-359,-9-2 1,-4 8 0,-8-3-1,-6 3 1,-6 2 235,-6-1-463,-8 1 0,-4-1 0,-9-1 0,-2-1 0,-2-2-75,0 2 0,-3 0 1,-3-2-1,3-4 53,1-3 0,4-6-42,3 1 0,3-6-139,5 1 1,3-3-311,5-1 719,6-5 0,32-18 0,18-7 0,3-4 0,0-1 0</inkml:trace>
  <inkml:trace contextRef="#ctx0" brushRef="#br0">14651 8301 8040,'-2'-21'113,"0"1"1,-3 0 312,3 0 1,2 6 0,4 0 0,4 5 111,4 4 1,6 0-523,3 5 1,3 0-1,2 2 1,-2 2-508,-3 5 1,3 2 29,-2 2 461,2-1 0,-10 12 0,-3 3 0</inkml:trace>
  <inkml:trace contextRef="#ctx0" brushRef="#br0">14574 8543 8040,'-12'-5'0,"-1"-4"1540,0 3-621,0-5 1,9 10-328,8-4-693,3 4 1,19 1 0,-1 1-1,8 2 1,4 1 0,0-1 0,-2-1 100,-1-2 0,23 0 0,9 0 0</inkml:trace>
  <inkml:trace contextRef="#ctx0" brushRef="#br0">16946 7855 8040,'0'-13'0,"2"2"0,0 1 0,3 1 344,-3-1 4,0 5 0,-2 0 1,-2 10-1,0 3 486,-3 3 1,-5 4-476,2 2-276,-3-3 1,-2 8 0,0-3 0,0-1-1,1 1 250,-1-4-303,6-1 1,-3 1 0,6 0-87,1 2 71,7 0 1,4-10-1,9-3 1,5-2-1,3-2 1,5 0-1,3 0-23,-1 0 1,5-4 28,-3-1 1,-3 1-1,-2 6 1,-5 0-1,-3 3 1,-6 6-12,2 2 0,-8-1 1,-5 7-1,-4-2 20,-4 0 0,-5 6-3,-8-2 1,-2-1-139,-7 1 1,-1-6-1,-1 2 1,-2-2-464,2-3 0,-3-3 218,1-1 1,0-3-1267,5 3 1044,-1-5 1,2 3 577,3-6 0,-20-46 0,0-10 0</inkml:trace>
  <inkml:trace contextRef="#ctx0" brushRef="#br0">16997 7918 8040,'21'-18'0,"1"-3"0,-5 1-496,4-1 0,0 5 393,5-1 0,5 4 0,1 5 0,1 4 527,-3 2 0,-1 2-424,-3 0 0,2 6 0,-8 1 0</inkml:trace>
  <inkml:trace contextRef="#ctx0" brushRef="#br0">16219 8671 8047,'-12'0'18,"0"-2"1,5-2 300,7-4 0,11 2 1,14 0-1,7 2 0,12-2 1,8-1 19,8-3 0,8 0 1,-31 5-1,1 0 1,3 1-1,2 0-351,3-1 0,1 0 1,4-2-1,0-2-1306,0 1 1,0-1 1304,2 1 0,-1-1 0,-7 3 1,-1 0-1,1 0 0,0 0 0,-5 1 1,0 0-1,-3 2 0,-1-1 0,26-3 1,-11 2-195,-11-1 0,-14 2 0,-10 5-404,-6 3 1,-6-1 0,-8 6 0,-5 1-731,-2 1 1341,-7 2 0,-2-1 0,-6 1 0</inkml:trace>
  <inkml:trace contextRef="#ctx0" brushRef="#br0">16691 8951 8047,'-6'-8'381,"-2"-1"0,1 2 783,-2-1 1,5 2-720,-4 6 0,6 6-218,2 2 1,0 9-1,6 6 1,-2 4 12,0 2 1,2 7 3,-2-2-275,-2 3 1,3 0 0,-5-2 0,0-1 0,-1 0 0,-2-1 0,-3-4-932,-1-2 0,4-1 0,-2-2 0,1-3 962,-1-4 0,7-25 0,5-8 0</inkml:trace>
  <inkml:trace contextRef="#ctx0" brushRef="#br0">17086 9104 8047,'0'-20'0,"0"-4"244,0 3-75,-5 3 0,-2-1 0,-6 6 0,-1 1 1,-3 0 807,-5 4 0,-2 2-97,-1 6-686,-1 0 1,-1 6-1,0 2 1,1 5-1,1 3-5,1 1 0,6 5 1,1 0-1,4 2 151,5 1 1,2 1-349,6-1 1,0-5-1,1-2 1,5-2-469,7-3 1,1 1-99,7-10 0,1 0 116,3-4 81,6 0 0,-4-5 0,3-4 0,-3-3 0,-2-4-84,1-1 1,-1-4 605,1 4 0,-6-5 32,-3 5 192,-3 0 0,-6 5 0,-1-1 644,-1 0 0,-7 6-545,-8 3 1,1 5-318,-5 8 0,7 1 1,-6 10-1,2-1 75,3 1 1,-3 1-611,5 5 1,1-1-98,4 1 1,0-1 0,2 1-1,0-2-622,3-3 1,5 2 153,-2-6 1,3 4 398,2-4 1,-2 0 549,-2-4 0,8-12 0,-3-2 0</inkml:trace>
  <inkml:trace contextRef="#ctx0" brushRef="#br0">17405 9091 8047,'7'-18'0,"3"-2"308,-6-5 1,6 1-1,-1 2 1,4 7 785,4 5 0,-2 0-807,6 6 0,-1-1 0,1 7 1,-4 4-15,-2 6 1,-4 1-354,-3 4 0,-2 3 1,-6 1-1,-1 3-163,-4 2 0,-6-1-162,-6 1 368,-6-1 0,4-1 1,-7-1-1,2-3 1,1-2 260,2-2 0,4 1 1,-1-3-1,2-4 937,5-3-759,7-3 1,-1-4-1,10 0 0,4 0-4,7 0 0,10-5-870,8-4 1,2 2 225,3-2-389,-1 7 0,0-8 0,0 4 0,1 0 0,-3-1-701,-2 0 0,-2 4-483,-7-1 1819,-5-3 0,-2-17 0,-5-10 0</inkml:trace>
  <inkml:trace contextRef="#ctx0" brushRef="#br0">18604 8199 7936,'0'-19'31,"0"0"0,0-3 1,0 3-1,0 0 722,0 4 0,-2 2 0,-2 7 183,-4 10 1,0 6-569,0 16-207,5-4 0,-4 17 1,4-2-1,-1 5 1,0 2 672,-2 0-800,5 4 1,-5-7-1,6 5 1,0-3-1,1-1 1,2-3-1,3-2-257,1-3 1,-3 0 0,3-8 0,0-7-453,0-3 0,-4-8 226,2 1 308,2-6 0,-6 1 0,3-10 0,-2-5 1,-2-6-1,0-3-115,0-2 0,0-8 373,0-4 0,0-3 0,0-1 0,0-1 37,0 1 1,4-3-104,0 3 1,6-3-1,-1 8 1,2 1 79,2 2 1,4 4-81,0 5 1,5 8 204,0 9 0,2 3 0,0 3 0,-2 6 114,0 4 0,-7 10-323,2-1 1,-7 7-306,-1 2 146,-6 0 0,1-9 0,-8 0 0,-6 2 0,-5 1-189,-2 1 0,-5-5-22,1-3 0,-4-3-42,0-1 1,-3 0 0,1-2 0,4-2-452,3-5 1,3-3 329,4-1 1,6-1-75,3-3 1,4-3 559,4-6 0,43-28 0,-16 17 0,0 0 0</inkml:trace>
  <inkml:trace contextRef="#ctx0" brushRef="#br0">19101 8390 7996,'-13'7'0,"5"0"55,-1-2 0,1 2 1,-4 5-1,3 1 927,0 0 0,6 0-642,-1-1 0,-2 1 0,2 0 0,3 0-99,3-1 1,7 0-283,8-4 0,-1-2 0,6-6 0,4 0 137,2 0 0,2-6-198,-5-2 1,-1-5 25,-2-4 0,-1 1 1,-7-5-1,-4 0-39,-3 1 0,-3-3 105,-4 6 1,-1 0 50,-3 5-163,-9-1 1,-3 4-1,-5 2 1,-2 2-1,-2 2-217,-5 1 0,3 4-275,-3 2 1,5 3-62,4 6 37,2 0 1,12-1 637,3 1 0,59-6 0,16-1 0</inkml:trace>
  <inkml:trace contextRef="#ctx0" brushRef="#br0">19637 8084 7996,'0'-25'0,"0"-1"517,0 1-285,0 5 1,0 1 226,0 7 0,0 6 1,0 6-1,0 8 441,0 8 0,-5 4-762,1 5 0,-4 7 0,2 2 0,0 2 121,1 3 1,-4-1-309,5 0 1,-2-4-1,3 0 1,-1 0-54,1-1 1,2 2 185,1-5 0,0-5 308,0-3-328,5-7 1,3-1 0,4-6 0,1-3 0,1-2-20,3-2 0,-1-1-14,5 0 1,-1-5 0,3-2 0,-4-2-139,0 1 0,-2 1-386,-4-2 0,-1 2-38,1 3-265,0 2 1,-5-3 0,1 5-1213,1 0 1278,-5 0 1,2 0 729,-2 0 0,13-23 0,9-5 0</inkml:trace>
  <inkml:trace contextRef="#ctx0" brushRef="#br0">20198 7689 7996,'0'-31'0,"0"-2"0,0 1 175,0 2 0,5 4 70,4 5 0,4 4 1,4 7-1,4 3 814,3 1 1,1 2-573,1 4-367,-1 0 1,-3 6-1,-3 2 1,-2 4-1,-5 2 474,-7 3-490,-3 3 1,-8 5 0,-2 1-1,-5-1 1,-4 1 0,-3-2 0,-1-2-576,0 0 0,1-3 0,-3 3 0,3-5 262,2-3 1,1-6 592,4 1 597,0-1 1,6-2-611,3-6 1,20-6 0,8-6-202,5-1 1,8 2-414,-3 2 1,7-2 118,2 2 1,-1 4 0,-3 0 0,-1 2-212,0-1 1,-5 3-9,-4-3 0,-3 2-661,-5 2 208,-8 0 1,-3 2-286,-6 2 0,-5 3 598,-8 6 483,-2-6 0,-53 21 0,26-14 0,0 0 0</inkml:trace>
  <inkml:trace contextRef="#ctx0" brushRef="#br0">15148 10889 7937,'0'-19'112,"-4"-6"1,-2 6-1,-1-1 1,-3 4 175,-1 6 0,-2 16 1,-1 11-1,-2 7 0,-1 6 1,2 5 62,1 6 1,1-1-1,0 2 1,0-2-234,1-2 0,0-5 54,4-3-210,2-3 1,6-3 0,0-3-1,2-5 1,2-7 25,4-4 1,4-14-1,0-5 1,1-4 45,0-5 1,4-7-1,0-4 1,-1-4-10,-2-5 0,3 2 0,0-4 0,-2 0 3,-1-1 0,3-3 1,0-2-1,-1 7 251,-2 7 1,-5 12-63,-1 8-115,-5 2 1,3 11 0,-5 8 0,2 12 0,1 8-17,-1 6 1,0 7 0,0 5 0,1 1 71,-1 1 1,0-5-260,1 4 1,-1-4 14,5 0 0,-4-7 0,4-2 1,-1-5-91,0-3 1,1-5 117,5-9 0,-5-2 42,1-6-45,5-6 1,0-7 0,5-9-1,-2-5 1,0-4-60,-2-2 1,4-2 119,-2-8 1,0 4 79,-5-4 0,0 3 1,-2 4-1,-3 2 86,-2 4 0,4 4-98,-5 5 179,0 8 1,-4 10-1,0 11-55,0 4 0,0 14-140,0-1 1,2 8-168,2-3 89,-2 5 0,5-2 0,-5 3 0,3 0 0,-1-2-498,2 1 0,-5 1 117,3-2 0,2 1-1032,-2-5 1001,6 0 1,-7-3 0,5-1-1,2 1 438,2-3 0,17-12 0,5-1 0</inkml:trace>
  <inkml:trace contextRef="#ctx0" brushRef="#br0">15939 11246 8038,'-12'-12'0,"3"-1"89,0 0 162,1 6 1,0 7 0,4 9-1,3 3 590,1 5 0,1 3-930,3 6 1,-2-1-1,2 1 1,-1-2-292,1-3 1,-2 3 45,2-3-507,-3 3 0,-1-2 841,0-1 0,6-6 0,1 4 0</inkml:trace>
  <inkml:trace contextRef="#ctx0" brushRef="#br0">15901 11323 8038,'0'-19'704,"-6"4"-744,-3-6 1,4 4 0,0-3-1,4 1-678,1 4 1,6 5 733,2 1 1,8 7 0,2-3 0,2 4 2076,3 1 1,1 1-1701,1 4 1,1 2 0,-2 7 0,-3 3-590,-4 4 0,-8-1-172,-5 1 1,-3-4-720,-1 4 933,-5 1 0,-2-3 0,-6 0 1,0-2-1,0 0-32,1-2 586,-7 0 123,5-3-329,-4-5 1,12-1-104,6-6 0,10-1-143,7-4 26,5 4 1,-2-5 0,6 6-1,-1 0 1,1 0-88,-1 0 0,-1 2 246,-2 2 1,-8-1 131,-6 5-178,-5 1 0,3 4 0,-8-1 0,-2 1 0,-4 0 211,-4 0 1,-2-2-130,-3-3 1,-3 4 61,-5-4-289,-1-2 1,1 1 0,1-4 0,1 1 0,2-1-379,-2-2 1,5-1-31,1 0 0,3 0-875,1 0 894,6 0 0,1-1 447,6-3 0,34-26 0,9-11 0</inkml:trace>
  <inkml:trace contextRef="#ctx0" brushRef="#br0">17137 10826 8038,'0'-19'184,"0"1"0,0-3 0,0 4 367,0 2 1,6 4-410,3 3-266,2 2 1,7 6-1,4 0 1,0 1-1,1 4-529,-2 3 1,-5 3 652,1 2 0,-26 28 0,-6 7 0</inkml:trace>
  <inkml:trace contextRef="#ctx0" brushRef="#br0">16984 11081 8038,'-8'-5'0,"-1"1"545,1-6-130,-5 9 1,12-5 0,6 6-1,10 2-87,6 2 1,7-3 0,3 5 0,2-2-926,2 0 1,-2 2-1,-1-3 597,0 1 0,37-11 0,-31 0 0,-1 0 0</inkml:trace>
  <inkml:trace contextRef="#ctx0" brushRef="#br0">18527 10367 8024,'0'-13'47,"0"0"1,0 0 0,0 1 0,0-1 2372,0 0-1974,0 0 0,0 8 1,0 5-1,0 8-57,0 8 0,0 4-31,0 5-316,-5 6 1,3-2-1,-4 5 1,2 1 0,0 0-416,1-1 241,-4 3 1,6-8 0,-4 3-1,4-1 1,1-2 0,0-2-1,0-3-693,0-3 0,1-3 0,2-5 0,3-2-369,1-2 1,6 1 1193,4-6 0,34-45 0,-24 13 0,1-1 0</inkml:trace>
  <inkml:trace contextRef="#ctx0" brushRef="#br0">18884 10367 8024,'0'-19'0,"2"5"35,2-3 0,-3 3 945,4 1-258,-4 6 0,-1 7 1,0 10-1,-1 5-255,-4 7 0,4 6-501,-3 2 1,-2 1 0,2-3-1,-1 3-16,0 2 1,3-3-337,-2 4 0,3-6 1,1 2-1,0-3-720,0-2 0,0 1 1106,0-1 0,5-5 0,2-1 0</inkml:trace>
  <inkml:trace contextRef="#ctx0" brushRef="#br0">18068 11119 8024,'-18'-9'9,"-2"2"1,0 2-277,3 2 686,3-4 1,14 5-1,10-2 1,13 3 307,9 1 0,12 0-329,7 0-393,11 0 1,-26-2 0,1-1-1,3 1 1,0-1 0,3-1 0,-1 1-1,3-2 1,0 0 0,1-1 0,1-1-1,2-1 1,1 0 0,3 0 0,-1-1 0,1-1 0,0-1 0,0 2 0,-1 1 0,-4 0 0,-2 1-49,-4-1 0,-1 1 0,-3 3 0,-1 0 0,33-3 0,-9 0-32,-7 0 1,-8 4 0,-13-1-1,-8 2-546,-6 2 188,-11 0 208,-2 0 0,-7 2 0,-4 0 1,-3 4-1,-5 0 0,-2 1 0,-4 0-2076,-1 3 2301,-1 1 0,-27 13 0,-6 3 0</inkml:trace>
  <inkml:trace contextRef="#ctx0" brushRef="#br0">18361 11578 8024,'0'-20'66,"0"-3"1,0 5-1,0 0 1,0-1 2001,0 4-898,0 0 1,0 10-496,0 5-416,0 5 1,0 14 0,0 2 0,0 5 0,0 3 410,0 5-685,-5 3 0,2 1 0,-6 1 1,1-1-1,1 0 0,1 0 0,2-1-307,0-3 1,-5 2-1525,5-7 1243,0 1 1,4-6 0,0-2 0,1-5 0,2-3-1682,1-2 1713,12-4 0,-8-4 571,9-8 0,16-18 0,5-9 0,4-4 0,0 1 0</inkml:trace>
  <inkml:trace contextRef="#ctx0" brushRef="#br0">18910 11654 8024,'0'-18'0,"0"2"12,0-5 1,0 1-1,-2 0 1,-2 6 360,-4 4 1,-4 3 584,-1-1 0,-5 2-711,-3 6 1,-3 0 0,-2 0 0,1 2 53,-1 2 0,1 4-112,-1 9 1,5-3-112,0 3-47,11-2 1,-7 2-1,10 1 1,0 1-1,2-1-283,4-2 1,1-2-394,0-2 498,6 1 0,2-1 1,8-3-1,2-1 1,2-3-275,3-2 1,1-2 164,1-1 1,1-5 178,-1-4 0,1-1 1,-2-1-1,-2 1 306,0 0 1,-7-4 44,2 6 537,-3-4 169,-1-1 0,-11 8-606,-7 5 0,-5 5-150,-2 8 0,-1 6 0,2 2 0,1 3-139,1 1 1,2 1-481,-1-1 1,2 1 114,6-1-154,0 1 1,0-1 0,0 1 0,0-2-1,1-3-983,4-4 0,0-3 751,4-1 0,2-1 666,-2-4 0,25-31 0,7-12 0</inkml:trace>
  <inkml:trace contextRef="#ctx0" brushRef="#br0">19114 11782 8014,'13'-30'0,"-1"0"0,1 1 90,0 3 1,0 5 450,-1 0-169,7 5 1,-1-2 0,3 6 0,-2 2 0,-2 3 1282,0 2-1554,5 0 0,-9 12 1,1 5-1,-5 5 1,-3 3-44,-4 2 1,-2 1-1,-4 0 1,-6-2 20,-5 2 0,-1 1 69,-5 1 0,0 1-1226,-5-1 915,1 1 0,0-5 0,4-1 0,3-2 1,1-2 299,0-2 1,4-6 513,5 1 1,8-6-207,4 1 1,9-8-436,12-5 0,2 2-533,3-1 208,2-1 0,5 1 1,-1 1-1,-4 0 1,1 1-775,-1 0 0,-3 2 311,0 4 778,-2 0 0,16-17 0,4-4 0</inkml:trace>
  <inkml:trace contextRef="#ctx0" brushRef="#br0">20631 10558 7953,'0'-17'10,"0"0"1,-1 1 0,-2 2 0,-1 1 374,1 1 1,-4 0 0,-2 4 0,-2 6 0,-2 9 681,0 10 0,1 7-619,-1 6-304,0 3 0,2 11 0,1 3 0,1 2 0,1 2 120,1 0-187,-5 6 0,10-5 1,-5 3-1,1-1 0,3-1 1,2-2-1,1-7-513,0-8 0,1-10 1,2-9-232,1-3 269,6-7 332,-9-7 0,7-11 0,-6-8 0,4 0 0,0-4-98,-1-1 148,5-2 1,-3-5 0,6-3 0,0-4 0,1-3 0,2-2 0,1 2 109,-2 2 1,-1-4 87,-1 1 0,0 5 48,0 7 0,-2 9 1,-1 4-1,-2 4 283,2 5 0,2 2-227,0 6 0,-3 7 27,-1 6-282,-5-1 1,7 11 0,-6-4 0,-1 0 0,-3 3-108,-4-3 0,-3 6-42,-6-4 1,-4-1-98,0 1 0,-6-1 0,2 2 0,-3-2-497,-1-1 1,1-2 284,2-5 0,0 0 1,3-2-1726,-1-2 1640,10-5 0,1 1-556,13-8 1068,14-3 0,31-18 0,14-8 0,-15 10 0,0-1 0,1 1 0</inkml:trace>
  <inkml:trace contextRef="#ctx0" brushRef="#br0">21039 10864 9759,'0'13'1147,"0"-1"-1026,0 1 0,0 0 1,2 0-75,2-1 0,-1 0-236,5-4 147,1 4 1,-1-11-1,1 3 1,1-2 98,1-2-62,-4 0 1,3-6 0,-6-3-1,-1-2 1,-2-2 0,-2 1-114,-3-1 0,-3 2 55,-6 2-109,0-2 1,0 9 0,1-2 0,-1 3 0,0 1-563,0 0 1,5 0 0,1 1-403,1 3 1136,2-2 0,44 26 0,9 0 0</inkml:trace>
  <inkml:trace contextRef="#ctx0" brushRef="#br0">21740 10430 7971,'6'-25'46,"1"-1"1,2 1 160,-1-1 1,5 2-1,4 4 1,-1 6 1350,-2 4-989,-7 7 1,3-1 0,-6 8-186,-1 5 0,-2 7 0,-2 3 0,-3 4 99,-5 4 1,2 7-127,-2 0-300,1 3 1,-5 2 0,0 3 0,1 0 0,0-1 0,2-3 0,3-2 70,2-2 1,-4-2 0,5 1 0,1-6-302,2-4 0,6-8 1,4 1-1,2-6-83,2-6 1,5-3 40,4-1 165,2 0 1,3-1-1,1-3 1,2-3 0,-2-2-459,-1 1 283,-2-1 1,-3-2 0,-1 1 0,0 3 0,-2 0-590,-7 0 0,1 4 1,-4-3-362,2 0 1,2 5 688,-1-3 1,-3-2-254,-1 2 739,1 0 0,4-30 0,-1-9 0</inkml:trace>
  <inkml:trace contextRef="#ctx0" brushRef="#br0">22263 10163 7979,'0'-32'0,"0"5"275,0-2 49,0 2 0,2 7 0,2 3 1,4 4 252,4 5 0,1 2 1,-2 7-1,-1 4-186,-2 3 1,-3 8-324,3 1 1,-5 5 0,1 1 0,-2 4-102,-2 3 0,-6 0-36,-3-5 68,4 1 1,-7-1 0,5-1 0,-1-3 0,1-4 174,1-2 0,2-3 269,4 1 1,1-6 241,3-3-610,4-2 0,11-8 0,7-2 0,8-4 0,6-2-70,2-3 0,5 3-11,-5-3-219,1 8 0,-5 0 0,0 4 1,-1 2-1,-4 2-844,-8 1 0,-5 0 71,-7 0 0,-2 6 998,-2 2 0,-38 15 0,-13 4 0</inkml:trace>
  <inkml:trace contextRef="#ctx0" brushRef="#br0">20988 11144 8057,'-8'0'102,"-1"0"0,-1 0 1,-1 0 295,-2 0 0,5 0 0,1 2 306,1 2-653,2 3 1,4 2-1,0-1 1,1 1-1,3-1 1,5-1-1,4-1 240,4-3 1,2-2-64,7-1-186,-1 0 1,2-6 0,2-2 0,0-5 0,-2-4 0,-3-3 0,-4-1 184,-1 0 0,-8 0 0,-7-5 0,-2 2-199,-2 3 0,-12 2 0,-5 8 0,-5 3-520,-4 3 0,-4 11 0,1 8 0,0 9 492,2 5 0,25 21 0,7 11 0,0 3 0,0-1 0</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context>
    <inkml:brush xml:id="br0">
      <inkml:brushProperty name="width" value="0.12114" units="cm"/>
      <inkml:brushProperty name="height" value="0.12114" units="cm"/>
      <inkml:brushProperty name="color" value="#FF0000"/>
    </inkml:brush>
  </inkml:definitions>
  <inkml:trace contextRef="#ctx0" brushRef="#br0">17596 6184 8216,'0'-13'0</inkml:trace>
  <inkml:trace contextRef="#ctx0" brushRef="#br0">17635 6184 14324,'0'7'-3538,"0"-1"2359,0-6 2358,0 0-471,-6 0-236,5 0-136,-5 0-273,6 0 0,-11 0 1,-4 0-1</inkml:trace>
  <inkml:trace contextRef="#ctx0" brushRef="#br0">5993 13707 24995,'1'-8'-4136,"2"-1"0,3-1 3662,1-1 1,-3 0 0,3 1 805,-1 1-294,4 1 0,-7-4 1,4 3-1,0 0 1,-1-1-120,-1-1-125,5 4 313,-8-5 1,3 10 0,-3-6-1494,2 3 2150,-3 1-1081,11 4 372,-11 0 1,6 0-1,-4 1 1,3 3-1,-1 5-748,1 2 1,0 2 327,-2 0 0,-1-1 0,4 1 0,0 0-204,0 0 0,0-1-972,2 1 1510,2 0 1,-5-5-1,3 1 1,1-1 0,3 1-115,3-1 1,5-5 597,-4 1 1,7-4-22,2-4 78,5-3 1,7-11-1,0-4 1,2-2-1,2-3 756,5-2 1,7-5-553,1-9 1,-24 23 0,-1 0-451,0-1 0,0 0 1,1-1-1,0 0 0,1 0 1,0 0-1,0 0 0,0 0 148,0 0 0,-1 0 0,-1 1 1,0 0 156,29-17 1,-5-1-466,1 1 0,-4 5 0,-5 4 0,-9 3-116,-10 5 0,-3 3-225,-7 5 0,0 4 290,-5 1 1,-3 5 0,-2-3-194,-1 1-210,-2 3 912,-4-3-1407,0 5 0,-2 0 0,-2 1 839,-4 3 0,1-1-81,-2 6 1,1 0-499,-5 8 148,0-2 0,0 4 287,1-2 1,-18 26 0,-4 11 0</inkml:trace>
  <inkml:trace contextRef="#ctx0" brushRef="#br0">5980 14613 23765,'7'0'-3658,"-1"0"3658,-6 0 0,4-2 382,0-2 1,1 1 104,-5-5-2741,0 5 1485,0-3 0,4 0 849,0-2-288,0 2 1,-2 1 0,1 3 832,1-2-653,0 3-406,-4-5 1,2 6 39,2 0 1949,-3 0 26,5 0-1260,-6 6-648,0 1 1,1 4-1,2-1-2356,1-2 1609,1 1 1,-1 4 643,0-1 1,2 0 0,-3-2 0,1-2-690,-1 2 0,2 1-43,0 2 1,0-4-752,0-1 1358,-4 1 0,6-1 0,-4 1 0,3-1 514,1-1 1,-4 0-155,1-2 482,3-4 0,-4 5 0,5-6 1961,2 0-1,1 0-1640,2 0 1,0-6 0,1-3-1,3-2 1,4-2 687,3 1 1,3-7 1373,3-2-2246,3-3 1,8-7 0,4-3 0,6-3-1,3-3 500,3-2 0,-28 20 1,0 0-90,2-1 1,2-1-794,1-4 1,1 1-1,-2 5 1,-1 1 0,2-3-1,-1-1 1,-2 1-1,0 1 1,-2 1 0,0 0 58,28-22 1,-27 23 0,-1 0-389,27-18 271,-7 7 1,-6 2 0,-8 7 0,-2 4-1,-4 0 70,-4 4 0,-1 2 156,-7 4-186,0-2 1,-9 5 0,1-4 0,-1 2-267,-1-2-392,-1 4 382,-6 1-1808,0-1 136,0 5 1886,6-5 0,1 6 0,5-2 0,3 0 0,2-3-382,4 3 1,3-4 464,1 2 0,13-18 1,7-6-1,3 0 1,0-1-1</inkml:trace>
  <inkml:trace contextRef="#ctx0" brushRef="#br0">6057 16296 21896,'-2'-12'-1491,"-1"1"1,-1 0-1,1-3 1,2-1 446,1 1 1,1 2 1265,4-1 163,2 0 1,1 6 0,1 4 0,-1 6-662,-1 5 0,-1 4-717,-6 1 942,0-1 1,1 1-1,2 0 1,3-2-1,1-2 56,3-5 1,1-4-1,3-6 1,5-7 475,6-6 0,8-13 1,11-7-1,7-12-150,-23 20 0,2-1 0,3-2 0,1-1 163,0-3 0,0 0-486,-3 2 0,0 1 1,0 0-1,0 0 1,-1 4-1,0 0 1,1 0-1,0 1 1,0 2-1,0 1 1,-1 1-1,-2 2 1,23-16 717,-7 6 1,-10 6 126,-4 7 0,-4 2-30,-5 7 0,-10 6 36,-11 6-857,-5 11 1,-25 14 0,-10 4 0,-2 5 0,1 0 0</inkml:trace>
  <inkml:trace contextRef="#ctx0" brushRef="#br0">6006 17150 24339,'-2'-14'-1681,"-1"-2"1,-1-1 0,1 2 594,2 1 0,1 4 1,0 5 886,0 10 0,0 9 110,0 3 17,6 0 0,-5 1 0,3 2 1,-2 1-1,-1-1-35,3-1 0,-2-2 1,8-3 0,-5 1 0,2 1-1,3-3 1,2-5 0,0-2-136,1-3 0,1-2 1154,3-1-677,9-11 1,4-5 0,6-14 0,7-5 0,4-6-1,5-6 1,-25 22 0,0-2 111,1-3 0,1 0 0,0 1 0,0-1-190,2-4 0,2 0 0,0-1 1,0 0-1,0 2 0,-1 0 1,-1 2-1,-1 1 288,0 3 1,-2 1 0,22-18-36,-8 10 1,-3 0 0,-5 8-1,-6 3 686,-5 3 0,-5 4-365,-5 8 1,-2-3-450,-2 2 0,-4 2-928,-5-1-803,0 5 10,0-3 291,6 6 795,-5 0 0,16 6 0,-2 1 0</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context>
    <inkml:brush xml:id="br0">
      <inkml:brushProperty name="width" value="0.09086" units="cm"/>
      <inkml:brushProperty name="height" value="0.09086" units="cm"/>
      <inkml:brushProperty name="color" value="#FF0000"/>
    </inkml:brush>
    <inkml:brush xml:id="br1">
      <inkml:brushProperty name="width" value="0.09086" units="cm"/>
      <inkml:brushProperty name="height" value="0.09086" units="cm"/>
      <inkml:brushProperty name="color" value="#FF0000"/>
    </inkml:brush>
  </inkml:definitions>
  <inkml:trace contextRef="#ctx0" brushRef="#br0">22812 4131 7886,'0'-12'-558,"0"-1"0,0 0-98,0 0 685,0 1 0,0 3 1,0 1-1,1-1 1,2 1 475,1-1-474,0 6 133,-4-8 1,2 9 0,2-2-28,4 3 0,0 1 1,0 0-1,3 0-92,5 0 0,4 0 0,5 0 0,2 0-26,3 0 0,4 0 0,8 0 0,5 0 31,3 0 1,1 0 16,0 0-64,0 0 0,-4-4 0,-1-1 1,1 1-1,-3 0-85,-6 0 0,-5-2 0,-6 3 0,0-1 16,-2 1 1,-2 2-87,-10 1-202,-6 0-102,4 0 1,-11 1 212,0 3 1,-6-1 242,-6 6 0,-1-7 0,-6 10 0,-29-5 0,-13 6 0</inkml:trace>
  <inkml:trace contextRef="#ctx0" brushRef="#br0">22939 4119 7886,'-23'0'0,"-2"0"0,1-2-247,3-2 418,5 2 1,0-3 244,12 5 1,6 0-440,10 0 1,7 0 0,3 0 0,5 0 228,3 0 1,10 4-123,-2 0 1,9 1-1,-1-5 1,4 0 12,1 0 1,4-5-6,1 1 1,3-4-90,-4 3 0,1 0 0,-4 2 0,0-3-65,-1-1 1,-7 4 68,-10-1 1,-10-2-161,2 2 112,-9 0 0,-4-2-268,-9-2 303,-3 2-305,-6-5-91,3 4 0,-9-1 402,2 4 0,-47 3 0,-14 1 0</inkml:trace>
  <inkml:trace contextRef="#ctx0" brushRef="#br0">8760 5253 7865,'0'-12'-267,"0"3"0,0 1 0,1-1 292,4 2 0,2 1 1,5 5-1,1-2 1,0-1-1,1 1 92,3 2 1,3 1-42,5 0 1,2 0-1,3 0 1,4 0 71,3 0 0,1 0-28,0 0-116,6 0 1,-3-2-1,5-1 1,-2-1 0,-2 0-1,-1 0 1,-1-1-4,-3 3 0,-3-4-58,0 2 44,3-6 1,-10 8 0,2-3 0,-3 0 0,-3 1 0,-4 1 0,0 2-276,-4 1 0,-5 0-144,-1 0 78,-6 0 217,2 0 0,-6 0 0,-3 0 137,-5 0 0,-59 6 0,26-3 0,1 1 0</inkml:trace>
  <inkml:trace contextRef="#ctx0" brushRef="#br0">8862 5355 7864,'-13'-5'0,"0"-1"199,1-2 1,3 1-364,1 2 129,5 4 0,9-5 0,11 6 0,8 0 90,9 0 1,1-1-39,12-3 0,1-2 0,9-4 0,5 0 45,5-4 0,-30 8 0,0-1 12,-1-1 0,0-1-58,1-1 1,1 0 0,0 1-1,0 0 1,0-2 0,-2 1 0,31-7-1,-12 2 12,-10 3 1,-11 0 0,-5 4 0,-7 2 4,-5 0 1,-7 5-307,-1-3-134,-6 2 1,8 4 406,-3 2 0,15-14 0,4 2 0</inkml:trace>
  <inkml:trace contextRef="#ctx0" brushRef="#br1">16546 5571 7402,'-5'-6'-617,"4"1"0,-4 4 416,5-3 112,0 3 1,1-4 88,3 5 0,7 5 0,7 1 0</inkml:trace>
  <inkml:trace contextRef="#ctx0" brushRef="#br1">16512 5482 7814,'0'-11'-830,"0"0"1216,0 0 0,4 0 579,-1 0-360,1 0 0,-4 6 240,0 5-789,0 9 1,0 5 0,0 6 0,0 3 0,-1 5 0,-2 1 0,0 0-5,0-2-267,-3 4 0,5-6 0,-3 3 0,2-1 1,-1-3-1,-1-3 0,2-4-1559,1-1 1527,1-1 1,1-5-1,3-2 1,3-6 0,2-4 246,-2-6 0,5-27 0,1-14 0,-1-3 0,1 0 0</inkml:trace>
  <inkml:trace contextRef="#ctx0" brushRef="#br1">16446 5315 7814,'-16'-5'0,"-2"2"-219,-4-4 272,0 4 0,-1-3 1,2 4-1,3-2 0,3 3 1,3 3-1,1 5 401,-1 3 0,1 6-224,0 3-175,0 7 1,0 4 0,0 7 0,0 6 0,-1 7 179,1 5-251,0 4 0,1-4 0,3 0 0,3-3 0,4-5-72,4-5 1,3-5 103,8-7 1,4-8 0,5-6-1,4-2-3,0-3 1,2-2-45,3-9 0,1-2 49,-1-1 1,0-5 0,1-7 0,-1-4 71,1-6 0,-5-5-29,1-7 0,-3-6 35,-1-6 1,-1-5 0,-10-1-1,-3-3 8,-3 0 1,-4-1-138,-5 3 0,-10 4 223,-5 11 0,-6 9 0,-5 8 0,-2 7 118,-1 5 1,-2 3-575,5 9 0,-5 5 50,2 2 0,1 3 0,4 3 1,4 1-458,5 5 0,4-2-313,3 2 986,3 4 0,10-4 0,2 2 0</inkml:trace>
  <inkml:trace contextRef="#ctx0" brushRef="#br1">17337 5537 7814,'-7'0'0,"0"0"0,-2 0-59,-1 0 1,-1-3-86,0-1 861,0-5-492,4 3 1,-1-5 0,4 0-1,0 0 1,1-2 649,-1-2-837,0-2 0,4-5 0,0 0 0,0-2 0,0-1 0,1-1 0,3 3 9,4 3 1,1 1-229,3 8 193,-1-2 1,0 11 0,0-1-1,0 4 1,0 6-20,0 8 0,-1 6 1,-1 5-1,-3 5 55,-1 5 1,-1 4-43,-4 4 0,0 1-22,0-1 1,-5 0 0,-3-2 0,0-3-194,0 0 0,0-7 143,4-6 0,-3-7 161,3-5 0,-1-6 182,1-4-91,3-8 1,-4-6-125,5-5 0,1-6 1,3 0-1,3-5-142,3-3 0,1 0-29,1-5 1,0 6 96,3 2 1,-2 4-1,5 2 1,-2 4 181,-3 3 0,1 5-19,1 8 0,-3 2-96,3 6 1,-2 0 0,-4 11 0,0 2 77,-1 4 0,-5-2-188,5 3 0,-6-4 27,2-3 1,-2 1 0,1-5-449,1-2 156,-1 0 304,-3-7 1,5-2 0,3-9 17,2-7 0,1-4-34,0-6 0,0 0 64,0-1 1,4 1 0,0 1-1,-2 1 317,0 2 11,-2 4-255,0 3 0,-1 7 0,-3 9 0,-3 5 41,-3 4 1,3 6-196,0-2 1,0 3-3,-4 1 0,0 1 0,1-2 0,1-1-260,2-2 1,1-4-258,-1 1 0,-2-4 146,6-4 0,-1 2 0,4-5 0,0-3-314,0-4 0,4-8 350,0-7 1,5-5 222,-2-3 1,5-3 162,3-8 0,-3-7 0,2-7 0,-6 14 0,1-1 0,-1 1 0</inkml:trace>
  <inkml:trace contextRef="#ctx0" brushRef="#br1">18039 5393 7814,'4'-13'0,"0"0"196,-2-2 751,0 0 164,-2 9-303,0 1-398,0 5 0,0 5 0,0 2 203,0 3 1,0 2-397,0 3 1,3 3-197,1 4 1,0 0 0,-4 0 0,0 1-272,0-1 0,0 0 174,0 0 1,0 1-549,0-1 0,0 0 0,0 1 0,0-2-771,0-3 1,3 2 1394,1-5 0,10-35 0,-2-12 0</inkml:trace>
  <inkml:trace contextRef="#ctx0" brushRef="#br1">17950 5582 7820,'0'-11'955,"0"0"-1376,0-1 1,1 3-260,3 1 773,2-2 1,7 8 0,3-4 0,5-1 0,6 2-172,5 0 0,-1 2 1,6 3 77,-2 0 0,18 5 0,5 1 0</inkml:trace>
  <inkml:trace contextRef="#ctx0" brushRef="#br1">18362 5604 7820,'0'-7'184,"0"-1"0,0 5 233,0-5 0,5 4 1,2-3-1,1 0 519,3 0 1,-2-1-1076,6 4 44,-3-5 1,1 3-1,0-4 1,1 2-1,-3 0 1,-2 0-251,-1-2 365,-3-2 1,0 5 0,-6 1-1,-3 1 1,-4 2 0,-6 2 83,-4 1 1,0 5 0,1 3 0,0 1 39,-1 3 1,5 2-164,-2 1 1,6 4-1,3-3 1,1 0-156,2 0 1,2 4 35,1-1 1,6-3-170,6-1 0,4-3 1,7-1-1,3-1-219,4-3 1,2-2 147,1-5 1,5-5-168,-1-2 403,5-8 1,-7-2-1,2-7 1,-3-1 0,-3-1 105,-5 2 0,-5 4 115,-10 1 0,-4 6 190,-4-2 1,-6 6-1,-6 3 1,-5 1 696,-4 3 0,-1 2-571,-3 3 1,2 3 124,-6 6-479,3-1 1,2 0 0,1 0-1,2 1 1,2 2-14,3 1 0,0 0-45,2-4 1,5 0-204,2 0 1,3-3 0,4-2-1,4-1-172,8-3 0,5-1 254,2-1 1,5-4 21,3-4 151,-3-2 1,0-5-1,-4-1 1,-1 0 0,-1 0 120,-3 2 0,-1 2 530,-6 1-439,-5 5 1,3 0 0,-6 4-1,0 2 371,-2 5 0,-5 9-249,1 4 0,-6 5-186,1 3 0,2 7 0,-1 8 0,-1 4 88,2 3 0,-5 8-137,6-25 1,-1 1 0,-5 28-1313,-4 0 847,8-3 1,-3-3 0,3-3 0,0-6 0,1-8-302,1-6 0,1-9 918,4-7-176,0-3-55,0-6 0,0-2 0,-1-6 0,-2-3 0,-1-3 304,-3-4 0,0-1-367,-4-5 0,-2-1-464,-1-3 169,1 0 0,-3-1 1,6 1-1,3 0 0,2 0-387,0-1 0,4-4 69,-3-3 1,4 2 620,4-2 0,17-3 0,8-3 0,5-6 0,-1 1 0</inkml:trace>
  <inkml:trace contextRef="#ctx0" brushRef="#br1">18975 5537 7820,'6'-6'1081,"1"1"-595,-4 5 1,0 0-1,4 0 1,2 1 179,1 3 1,0 2-478,-3 5 0,3 4 0,-2 1 0,0 2-59,0 2 0,0-3-324,-4 1-51,0-4 1,-3 2-1,1-5 1,2 0 59,-1 1 1,-2-7-1,-1-5 400,0-7 1,0-6-137,0-2-29,0-5 0,0 2 0,1-6 0,3 0 0,2 5-127,0 1 0,3 0 0,-4 3 0,1 3-564,3 3 45,1-1 0,4 9 1,3-2-1,-1 6-530,0 4 0,5 7 395,1 1 731,0-1 0,16-3 0,6 0 0,1 0 0,0 1 0</inkml:trace>
  <inkml:trace contextRef="#ctx0" brushRef="#br1">19610 5504 7820,'0'-11'0,"0"0"0,0 3 0,0 1 0,-3 3 0,-2-2 0,-1 1 588,-3 2 1,-1 2 249,-1 1 1,-5 1 0,-2 4 0,0 5-263,-1 4 1,1 6-497,-5-2 1,2 7 0,3 0-1,3-3-53,3-2 0,5-3-205,4 2 0,-2 1 1,1-6-1,3 0-289,3-2 0,6-5 7,7-4 1,2-1 226,5-2 0,-3-2 1,0-1-1,4-6 0,2-5 0,1-3 133,-4-5 0,0-1 286,0 1-150,1 0 1,-5 0-1,0-1 1,-4 2-1,-4 3 895,-5 3-15,-3 7-705,-2-1 0,-2 10 0,-1 1 0,-5 8 22,-2 3 0,3 4-32,-1 1 0,6 2-276,-2-1 0,-1 1 1,2-4-1,0 0-263,2 0 1,2 1 147,3-6 0,2 3 0,5-8 0,1 0-252,3-2 0,3-3 190,4-1 1,0-10 150,1-4 0,3-7 1,1-5-1,0-5-143,0-5 1,3-5 193,-4-7 1,-1-2-900,-7-2 1224,-2 3 0,-6 9 0,-2 4 1,-5 5-1,-1 6 547,-2 5 1,-2 9-471,-1 8 1,0 1 656,-4 2-797,4 5 0,-7 2 0,4 5 1,-1 3-1,-1 5-158,0 4 1,-2 5-75,-1 4 1,0 1 147,-1-1 0,5 1 0,1-1 0,1 0-385,2 1 1,-2-5 107,2 1 0,0-1-49,7 0 0,-2 1 1,7-8-1,2-4-374,3-5 0,6-3 201,-2-2 1,3-3-281,2-5 487,-1 0 1,0-9-1,2-3 1,0-6-1,4-5-128,0-6 0,-3-3 72,1-1 0,-4-1 317,-3 1 0,0 1 0,-5 2 0,-4 5 1116,-5 5-560,-4 4 0,-2 8-67,-3 4 0,-1 5-289,-2 10 1,-3 2-191,3 1 1,-2 0 0,0 5 0,3-1 224,1 0 0,-2 3-207,3-3 1,0-1-86,4 2-474,0-5 0,0 3 0,1-3 0,4 0-1005,7 0 1,0-3 1155,6-3 1,-3-3 0,4-5 0,1-2-239,1-1 1,1-5 475,0-7 0,1-1-80,-1-2 239,0-3 1,-4 5 0,-4-3 0,-1 4-1,-2 3 326,0 1 0,-5 3-53,-2 1 69,-3 4-306,-1-2 1,-4 14-1,1 2-122,0 2 0,2-1 3,1-1 1,0 0-160,0 0 0,0-3 0,1-1 1,3 1-210,3-2 0,3 2 202,1-4 0,6 0-2,1-4 134,3 0 1,0-5 0,-1-2 0,-1-3 0,-1-3 281,-1-2 0,2-1-102,-8-2 1,2-2 18,-10 5 60,1 0 0,-5 4 0,-3 0 0,-3 0 0,-5 1 153,-2 2 1,0 4-447,-5 4 0,1 1-510,-4 2 274,4 4 1,-2 4 0,6 0 0,0 1 0,2 2-1152,0 1 1,6 0 1423,3-4 0,56 5 0,-19-7 0,0-1 0</inkml:trace>
  <inkml:trace contextRef="#ctx0" brushRef="#br1">20858 5560 9693,'4'-8'760,"0"1"1,4 3-566,0-3 0,-1 0 1,3-1-1,3 0-2,-1 0 1,4-1 0,0 0 0,0 3-51,0 1 1,3-2 0,-3 3 0,0 2-19,0 0 0,-1 7 1,-4 3-1,-1 2-283,-3 1 1,2 0 57,-5 0-353,5 0 1,-8 0 0,2 0 0,-1 1-2503,-2-1 1590,0-5 1365,0-6 0,-10-46 0,-3-15 0</inkml:trace>
  <inkml:trace contextRef="#ctx0" brushRef="#br1">20881 5047 7820,'-28'-16'0,"1"0"-4,-3-3 1,4 3 0,7 6 0,1 2-152,2 0 0,0 6 283,1-2 1,3 3 0,-3 1-1,1 0-896,0 0 768,1 0 0,-33 25 0,-2 6 0</inkml:trace>
  <inkml:trace contextRef="#ctx0" brushRef="#br1">20156 5136 7820,'-7'-3'0,"-1"-1"135,6 0 1,-2 0 0,9 1 0,6 0 301,7 2 0,5 1-271,7 0-399,0 0 0,11 1 0,-3 2 233,3 0 0,-5-2 0,3-3 0,0-1 0,-1 0 0</inkml:trace>
  <inkml:trace contextRef="#ctx0" brushRef="#br1">16725 6607 7851,'1'-11'-3,"3"0"0,2 0 0,1-2 0,1 0-110,0-2 359,7 0 0,-1 7 0,3 1 1,-1 0-1,-1 0 0,0 4 0,-1 3 849,-5 3-882,3 9 0,-11 1 1,3 7-1,-3 2 0,-4 3 465,-4 0-800,-1 3 0,-9-4 0,2 2 0,-2-3 1,0 0-1,2-2 0,1-2-142,-1 0 0,7-9 865,-4 1 1,6-4-284,3 1 0,5-4-420,13-8-151,-3 3 1,9-9-1,-1 4 1,4-2 0,3 1-1,0-1 1,2 1-1390,-1-1 0,-3 1 1642,1-4 0,17-25 0,4-6 0</inkml:trace>
  <inkml:trace contextRef="#ctx0" brushRef="#br1">16858 6295 7851,'-12'-19'0,"-3"1"0,3 4-92,-3-1 0,-1 3 24,1 1 253,0 5 0,4-3 0,0 5 0,0 2 0,-1 1 1271,1 1-1292,0 0 0,-4 6 0,-1 4 0,-1 5 0,-2 3 0,1 4 0,-1 4 26,-1 3 0,-1 6 0,0 5 1,1 4-193,2 0 0,4 6 0,1 2 0,3 2-11,2 2 1,6 2-87,-2-2 1,8-4 0,5-11-1,4-4-73,6-2 0,5-3 199,2-3 0,5-5-21,-1-5-7,7-11 0,3 6 0,4-10 1,1-2-1,0-3-175,-1-7 1,2-5 123,2-13 1,-3-6-1,-1-8 1,-5-3 21,-5-7 0,-5-4-184,-16 24 0,0 0 0,-2-2 0,-1-1 224,-2-2 1,-1-1 0,-1-2 0,-2 0 0,-4 2 0,-2-1 0,1 1 0,-2-1-2,-2 2 1,-2 0 0,-2 4-1,-3 1-132,-17-22 1,-5 9 170,-3 13 1,-3 8-1,-4 7 1,-1 4 362,1 3 0,4 3-624,3 5 0,4 5-81,3 3-142,3 2 1,11 7 0,3 5 0,6 7 435,2 3 0,0 3 0,6 2 0,4 4 0,1 2 0</inkml:trace>
  <inkml:trace contextRef="#ctx0" brushRef="#br1">18374 6451 7772,'0'-11'189,"-2"0"0,0 0 0,-3-1 0,-1 3 113,-3 1 0,3 6 0,0 8 0,1 7 128,2 7 1,2 1 0,0 9 0,-2 1-262,0 1 1,-2 2-1,2 0 1,-1 1-128,2-2 1,1 6 0,1-10 21,0 1 0,0-11 1,1-2-1,1-1 1,3-4 61,2-3-106,5-4 0,2-5 0,4-1 0,1-3 0,-1-3 0,1-3 1,1-1-766,1 0 1,-3 3 441,1 1 1,-1-1 0,4-3-1,-3 1-349,0 3 0,-4-2-19,3 5 1,-3-4 0,3 2 670,-2-1 0,3-17 0,-1-1 0</inkml:trace>
  <inkml:trace contextRef="#ctx0" brushRef="#br1">18752 6618 7807,'0'-7'651,"0"-1"0,-1 6 836,-2-2-1179,1 3 0,-3 6 0,4 2 1,-1 3-109,-2 1 1,-4 5-142,5 3 0,-2-2 0,2 2 0,0 1 65,0 1 1,1-3-628,-2 1 0,3-2 1,-3 2-1,3-4-1935,1-3 2438,0-1 0,20-44 0,4-12 0</inkml:trace>
  <inkml:trace contextRef="#ctx0" brushRef="#br1">18730 6418 7824,'-11'-5'0,"0"-3"0,0-2 0,0-1-195,4 0 0,2 4 1,7 0-224,1 2 1,5 2 199,7 3 1,2 5 217,5 2 0,20 18 0,5 5 0</inkml:trace>
  <inkml:trace contextRef="#ctx0" brushRef="#br1">18975 6696 7824,'0'11'1036,"0"0"1,-1-1 193,-3-2-486,3 2-526,-4-9 1,5 3-1,0-8 1,0-4 107,0-1 1,1-8-688,3-1 112,2-3 1,7-5-1,0 0 1,2 1-1,0 2 1,1 2-1,1 1-22,1 1 0,3 7 274,-3 1 1,3 4 0,0 7-1,-1 0 204,-1 0 0,-7 10-400,-1 5 0,-1 5 0,-5 2 0,0 1-558,0-1 1,-1 0 91,-4 0 1,0-3 658,0 0 0,10-1 0,2 4 0</inkml:trace>
  <inkml:trace contextRef="#ctx0" brushRef="#br1">19376 6685 7824,'0'-11'360,"0"0"1,0 3 265,0 1-349,5-1 1,2-3 0,4 0 0,0-1 145,0-3 0,4 3-331,0-3 0,3-1 0,-3-1 0,-1 0 15,-2-3 0,-1 3-82,0-2 84,-4 6 0,-2-3 0,-5 5 0,-2 1 255,-1 2-347,-4 3 0,-7 7 1,-3 1-1,0 6 1,-1 3-100,0 3 1,-2 9 0,4-2 0,0 3-358,0 2 1,5-4-282,4 3 1,4 2 310,-1-2 0,6 0 0,5-5 0,9-3-254,8-3 1,4-4 440,6-3 0,5-3 90,6-5 0,4-7 0,8-4 0,1-7 132,-28 6 0,0-1 0,-1-1 0,0 0-210,23-20 1,-4-3 209,-7 0 0,-5-4 0,-11 5 0,-10 4 375,-9 5 1,-10 8 46,-3 4 0,-9 4-3,-7 4 0,-4 2 1,-6 5-1,-1 1 626,1 3 1,-1 2-636,1 5 0,0 4-283,-1 0 0,6 5 1,0-2-1,4 3 155,1 1 1,5 1-66,10-1 1,3-3-453,5-1 1,2-4 0,1 1-1,6-3-520,5-1 0,3-5 154,5-2 1,5-3 267,3-1 1,-1-1 0,-1-3 0,1-4 96,-1-6 1,1-3 94,0-6 0,-1 1 238,-6 0 0,-5 0 0,-2-1 0,-3 2 161,0 3 1,-6 5 330,-3 6 287,-1 4-643,-7-2 1,-1 7 0,-4 1 0,1 6 0,2 5 46,-2 4 1,0 3-222,2 2 0,-2-1-145,5 0 1,1-3-1,3-1 1,0 1-228,0-2 0,5-1-70,2-5 1,7-4 198,1-4 1,6 2-1,0-2 1,5-6-120,2-7 1,-2-3 337,4-10 1,2 2-61,1-8 0,3-1 1,-7-3-1,-2-1 135,-5 1 0,-2-3 164,-9 2 1,2 8 176,-10 12 0,0 2 0,-7 5 485,-3 3 1,0 4-519,0 4 0,0 7-167,-5 8-179,1 2 1,1 1 0,2 0 0,2 1 0,1-1-109,2 0 0,2 3-408,1-3 1,0 2 77,0-9 0,5-1 0,2-2 0,4-1-641,4 0 0,3-5 1007,4-2 0,9-15 0,5-7 0,3 0 0,0-1 0</inkml:trace>
  <inkml:trace contextRef="#ctx0" brushRef="#br1">21393 6295 7766,'-1'-10'-4,"-2"1"1,-2 3 0,-1 0 0,-2 1 113,-2 0 0,-3 1 1,-2 4-1,-3 2 0,-3 1 1,-1 5 475,-1 2 0,1 1-540,0 0 11,4 5 0,-1-4 0,4 3 0,2-2 0,3-2 69,3 0-114,5 0 0,-3-3 0,6-1 0,3 0 0,4 1-240,6-1 224,-2-4 0,9 3 0,-3-4 1,0 2-1,1 0 0,-1 0 1,1 1 100,-1 1 1,-4-3 0,1 4 0,-3-1 83,-1 0 0,-3-2 102,-1 3-218,-4 1 0,2-1 0,-7 0 0,-3 2 0,-6 1-15,-6 1 0,-4 0 0,-1 0 1,-1 1-332,1-1 1,0 0-181,0 0 1,4-4-1499,3 1 1959,3-6 0,33-17 0,16-9 0,1-4 0,0 0 0</inkml:trace>
  <inkml:trace contextRef="#ctx0" brushRef="#br1">21627 6362 7779,'-6'9'0,"2"2"0,-1-3 1069,2 7 0,-5-2-677,4-2 0,1 4 1,3-1-1,0 0-17,0-2 1,1 0-377,3-1 0,6-5 1,6-2-1,1-3-934,3-1 0,1-5 66,1-3 780,0-1 0,1-8 1,-2-1-1,-1-3 0,-3-1 380,-1-1 0,-2 2 0,-6 3 582,0 3-391,-6 2 0,2 4 0,-8 1 1,-3 6-31,-3 4 1,2 6-384,1 6 0,1 2-295,-2 3 1,0 2-1,4-2 1,1 2-434,2 1 0,1-1 368,0-2 1,1 0-170,3-4 1,2 0 0,7-4-1,2-1-459,3-2 0,3-3 463,1-5 0,4-5 14,0-3 442,5-7 0,-6-3 0,4-8 0,-2-3 0,-2 0 0,-2-1 0,-4-2-34,-1-2 1,-8 0-83,1 8 647,-7 0 1,1 7-1,-5 2 1,-1 2 3208,-3 5-2170,-2 4-660,0 6-800,-4 0 1,9 2 0,-3 6-1,1 6 1,1 8-46,-2 4 0,0 2 148,4 5 0,-3 6-288,-1 2 1,-3 7 0,2 4 0,-2 2-322,-1 2 0,-1 0 73,2 0 0,-2 0-1352,5-4 1556,-4-4 1,6-16 0,-1-4 0,1-6-239,2-5 269,0-10 1,0-7 94,0-7 0,0-5 0,0-4 0,0-6-121,0-6 1,0-10-2,0-2 0,0-10-361,0-6 420,5 1 0,-3 22 1,-1 0-1,2 1 1,0 1-1,0-2 1,0 0-1,0 0 1,0 1 53,2 0 1,-1 1-1,6-25-62,1 8 0,4 9-44,0 9 0,3 6 1,-3 13-1,-1 4 85,-2 5 1,3 7 174,0 2 0,1 7 1179,-1 1-1359,-3 0 0,4-4 0,-4 1 1,-1 2-1,-1 2-111,-3 1 1,-2-3 82,-5 1 1,-5 1-18,-2-1 0,-4 4 0,-4-1 1,-4 0-188,-2 1 1,-5-4-70,0 3 0,-4-4-380,4 1 435,0-3 1,8-4-1,0-2 274,2-1 0,36-31 0,12-11 0</inkml:trace>
  <inkml:trace contextRef="#ctx0" brushRef="#br1">22496 6362 7779,'16'-6'0,"0"-4"314,3 2 1,-2-2 108,-2-1-224,-3 0 1,5 0 0,-8-1-1,-1-2 1,-4-1 542,-3 2 1,-1 0-406,0 2 0,-1 1 0,-3 1 0,-4 3 94,-1 1 0,-3 2-255,1 3 0,0 0-118,0 0 0,0 5 0,-2 2 0,0 4-176,-2 4 0,0 2-49,4 6 0,4-5-320,-1 1 322,6-1 0,-7 5 0,5-2 0,2-2 0,1-1-397,1-2 0,2 2 318,6-3 1,0 0 59,11-4 0,1-5 0,4-2 0,5-4-108,3-4 1,-1-3 196,6-8 0,-2-7 96,-2-8 0,-1-2 0,-2-1 0,-4 0 11,-2 4 0,-11-1 640,-2 8 0,-7 2-190,0 9 1,-4 5-1,-4 2 352,-3 3 1,-3 6-651,-1 2 0,1 4-117,2 4 0,-2 2 1,4 4-1,0-1-330,2-1 1,3-1-11,1 5 0,0-2-132,0-3 0,5 0 0,4-5 0,4 1-629,6-4 1,2 0 320,1-7 1,7 1 66,4-4 666,0-5 0,13-20 0,6-11 0,-16 10 0,0 0 0,0-1 0</inkml:trace>
  <inkml:trace contextRef="#ctx0" brushRef="#br1">23287 6161 7779,'0'-11'0,"0"0"0,0 0 0,-1 0 737,-3 0 1,3-1 0,-4 3 0,1 0 1288,1 1-1599,-1 6 1,3-3-16,-3 5-304,3 5 1,-4 6-1,5 9 1,-1 5-1,-2 4 38,-1 4 1,1 5-51,3 3 1,-2 6-186,-1 1 1,1 4-1,-2-4 1,0 1-354,0 0 1,-1-7 254,1 3 1,3-9 104,-3-3-125,3-4 1,1-12-364,0-2 483,0-13 1,0-7 380,0-9-256,0-6 0,0 1 1,1-8-1,2-5 0,2-7-103,1-4 1,-2 0-53,3-9 1,-3 3 36,3-3 0,1 5 0,4-2 1,2 2 16,1 2 0,1 4-29,-1 12 1,-2 5-42,6 6 0,-2 5 0,3 2 0,-3 6 40,-1 4 1,3 1 67,-4 0 1,0 4 66,-4-1 1,-4 6-1,-1-2 1,-1 3-69,-2 1 0,-2 1 69,-1-1 0,-4 1-51,1 3 0,-10 1 1,1 4-1,-4-2-68,-4 2 0,-1 0-13,-1-1 0,-1 0-138,1-4 0,1 4 1,1-4-1,3-3-1230,1-3 48,1 1 542,4-9 867,5 4 0,45-35 0,-11 12 0,0-1 0</inkml:trace>
  <inkml:trace contextRef="#ctx0" brushRef="#br1">23499 6284 7779,'0'11'797,"0"-4"-474,0 1 0,0-1-94,0 4-42,5 1 1,-4-1-1,4 0 1,-1 0 0,1-1 377,1-3 0,1 2-529,5-5 0,0-1 0,2-3 0,2 0 62,1 0 1,-2-6-86,3-5 1,-3-5 85,4-6-91,-6-6 0,4 4 0,-8-5 0,-1 1 0,-4 1 218,-3-1 0,-1 4-159,0 5 0,-4 3-247,0 5 0,-4 5 0,0 2-500,-2 3 0,0 6-616,3 2 0,-2 4 1296,6 4 0,-6 13 0,-1 6 0,1 5 0,0 0 0</inkml:trace>
  <inkml:trace contextRef="#ctx0" brushRef="#br1">24023 6150 7779,'0'-11'643,"-5"0"885,-2 0-1204,-4 5 0,0 1 0,0 5 0,0 1-20,0 3 1,0 2-285,-1 5-54,1 5 1,4-2 0,1 3-1,1-1 1,2-1 0,2 0-1,2 0-465,3-2 1,2 0-1,5-2 1,2 0-182,2 0 0,-2 0 208,6 0 464,-1 0 0,5-1 1,-1-1-1,-1-2 0,-2 2 1,-5 1-1,-1 0 1014,-2-3-491,0 3 1,-6-4 0,-6 6 188,-9-1 0,-3-4-483,-5 1 0,-1-6-338,-3 2 1,-3-2 0,2 1 0,2 0-301,0 0 0,5-2-58,1-1 1,2-1-43,2-3 517,5-2 0,26-30 0,11-6 0</inkml:trace>
  <inkml:trace contextRef="#ctx0" brushRef="#br1">24357 6217 7827,'-6'0'1806,"1"5"-1310,5 2 1,-4 3-208,0 1 1,-3 2 0,3 2 0,2 3-120,0 3 1,-1 2-284,-1-1 0,0-1 0,4-1 0,2-3-878,1-1 1,3-2-626,6-7 1159,-1-2 457,0-5 0,20-25 0,5-6 0</inkml:trace>
  <inkml:trace contextRef="#ctx0" brushRef="#br1">24401 6016 7785,'-14'-16'167,"-1"-2"1,0 2 331,4 1 0,0 0-569,-1 4-131,6 2 0,3 5-804,6 1 1005,-1 4 0,37 20 0,4 9 0</inkml:trace>
  <inkml:trace contextRef="#ctx0" brushRef="#br1">24725 5860 8187,'-7'-4'904,"1"2"-1010,2-1 0,2 3 0,-4 5 891,1 6 1,-4 5-493,2 6 0,1 5 1,-1 3-1,1 3-97,0 5 1,2 1-210,-3 6 0,4-2 0,0-1 1,1-2-189,2-2 1,0-1 105,0-3 1,5-10 0,4-2 0,5-6-582,4-6 0,0-1 262,0-5 0,1-1 150,3-7 0,4-4 0,0-6 0,-1-5-56,-2-2 0,0-6 170,-1-3 0,0-2 160,0-2-17,1 1 1,-6 6 0,-3 3-1,-4 7 1,-4 3 34,-1 4 195,-2 7 0,-4-2 811,-3 5-824,-2 5 0,-1 5 0,-1 6 0,1 1 0,0 2-10,-1-2 0,6 3-251,-2-5 1,3 4-73,1 0 44,0-3 0,0 0 0,1-5 0,3 0 0,3-1-217,3-2 1,6 0 31,3-4 0,5 0-120,2-4 315,5 0 0,-2-5 1,4-4-1,-1-4 1,-1-5-157,-1 1 1,-3-4 353,-1 2 0,-5 3 28,-9 1 351,-1 3 1,-6 2 174,-5 3 0,-5 4-509,-6 11 0,-1-1-170,1 8 0,0-1 1,1-1-1,3 3 33,3 2 0,3-4-357,1 5 1,0-5-30,0 0 212,0-1 1,8-3 0,5-2-1,2-1 1,2-2 87,0-3 1,2-2 105,3-4 0,1-3 129,-1-8 0,-1 1 0,-3-4 0,-4-2 189,-5-1 1,-1-1-101,-4-1 0,0 2-84,-4 3 1,0-2 0,-1 5 0,-3 2 55,-4 0 1,-1 7-900,-3 2 0,1 3 98,0 1-623,0 0 1,0 5 1176,0 2 0,-10 28 0,-3 7 0</inkml:trace>
  <inkml:trace contextRef="#ctx0" brushRef="#br1">25594 6429 7786,'3'7'688,"1"1"-41,0-6-180,1 3 1,-3-1-1,6-1 93,0 0 0,2-7-442,1-3 0,0-3 0,1-1 0,0 0 115,3-1 0,-3 1-147,3 0 0,1-2 0,-1 0 0,-1 4-66,-2 3 1,-1-1-42,0 3 1,0 0 0,-1 6-285,-2 1 1,-3 4 120,-5 4 0,0 0-183,0 0 1,0 0-1,0 0-1128,0 0-22,0 1 1517,-5-6 0,-26-46 0,10 12 0,0 0 0</inkml:trace>
  <inkml:trace contextRef="#ctx0" brushRef="#br1">24736 5961 7788,'-2'-8'300,"-1"1"531,-5-2 0,3 3 0,3 0 1,4 1-275,6 2 1,8 2-803,6 1 1,7 0 0,8 0 0,4-1-541,2-3 1,10 3 784,3-3 0,-2-11 0,5-6 0,-18 7 0,0-1 0,0 1 0</inkml:trace>
  <inkml:trace contextRef="#ctx0" brushRef="#br0">11208 15429 7730,'0'-13'-643,"0"0"1,0 5 613,0-1 1,0 5-1,0-5 314,0 0-33,0-3 0,0 4-146,0-1 1,2 6 21,2-1-84,-3 3 1,5 2 0,-5 2 0,2 3-1,1 1 1,1 3 0,-1 1 84,0 2 1,0 1 0,-4 3-1,0 6-43,0 5 0,0 0 0,0 8 0,0 2 2,0 3 1,2 9-1,1-1 1,1 6-17,-1 3 1,2 1 0,1 0 0,1-5-87,3-6 1,0-1 26,-2-9 21,4 9 1,-7-23-1,4 4 1,-3-6 0,-2-7 89,0-1-116,0-1 0,-5-2-292,-3-2 1,1-3-367,-6-6 479,7 0 0,-6 0-273,4 0 1,3-6 0,-3-3 443,2-2 0,-4-13 0,-1-3 0</inkml:trace>
  <inkml:trace contextRef="#ctx0" brushRef="#br0">11234 15365 7300,'0'-9'-1121,"0"1"1139,5 5 1,2-3 0,6 6-15,0 0 0,4 0 1,1 0-1,2 0 4,3 0 0,5 0 145,2 0-101,5 0 0,-1 0 0,9 0 0,4-1 0,2-2 54,2-1-101,6 0 0,-3-1 0,4 1 1,-2 1-1,0 1 0,-1-1 1,2-2 16,1 3 1,1 0 0,4 2 0,-3 0-6,0 0 0,-1 0 1,7 0-1,0 0 25,2 0 0,4 0 0,-2 0 0,-1 0-27,1 0 0,-32 0 1,0 0-1342,35 0 1334,-1 0 0,-4 0 0,1 0 0,3 0 0,-34 0 0,0 0-4,-1 0 1,1 0-1,-1 0 1,1 0 0,28 0-1,4 0-319,1 0 1,1 0 316,-34 0 0,0 0 1,-1-2-1,-1 0 16,0 0 0,0 0 1,35-3-1,-34 5 1,1 0-1,-1 0 1,-1 0 6,1 1 1,0-2 0,2 1 0,0-1 0,-3-1 1,0 0-1,2 1 1,-1 0 56,2-1 1,-1 0-70,0 1 1,0 1 0,0-2 0,0-1 0,-2 1-1,1 0 1,-1 1 0,0-1 0,1 1 0,0 0 20,0-2 1,1 1-1,2 2 1,1-1-33,-1-1 1,1 0 0,-1 1 0,-1 0-1,33 1 1,-34 0 0,1 0 0,-2 0 0,1 0 0,1 0 0,1-1-9,0-1 1,0 0 0,-1 1 0,-1 0-52,1-1 0,-1 0 0,34 0 38,1 2 1,-36 0-1,1 0 1,1 0 0,0 0-1,-2 0 1,-1 0-194,35 0 1,-2-4 197,-1 0 1,2 0-5,2 4 49,-2 0 1,-1 0-1,2 0 1,-34 0 0,-1 0-1,1 0 1,0 0-6,0 0 0,0 0 1,0 0-1,0 0-6,31 0 1,1-2-27,-33 0 1,0 0 0,3 1 0,0 1 0,-2-3-1,-2 1 1,35 1 0,-4 1 1,0 0 4,2 0 0,1-4 0,-33 2 0,0-1 0,34-1 1,-7 4-1,3 0 14,2 0 1,-3 0 16,3 0 0,-4 0-20,-5 0 45,3 0 1,-4 0 0,3 0 0,-4 0 0,-6 0-4,-1 0 0,-5 0-16,2 0 1,-6 0 19,1 0-49,-2 0 1,-7 0 0,-2 2 0,-1 0 0,-2 3 578,-4-2 1,0-2-579,-7-1 0,0 0 501,-4 0-712,0 0-3,-1 0-162,-5 0 403,-1 0-1012,-6 0 975,0 0 0,-11 11 0,-3 3 0</inkml:trace>
  <inkml:trace contextRef="#ctx0" brushRef="#br0">19114 15276 7730,'-6'-7'-1269,"-2"2"1262,2-2 14,0 6 1,8-5-1,2 6 1,4 0 20,4 0 0,2-4 31,3 0-46,-3-1 0,12 4 0,-1-2 0,8-1 0,4 1 32,1 2-46,0-5 0,6 5 1,4-4-1,6 3 1,4-1-1,0-2 1,-3 3-8,-2 0 1,-6 2-1,-2 0 1,-1 0 6,-3 0 0,-7 0-6,-4 0 39,-3 0 0,-8 0 0,-2 0 30,-2 0 1,-7 0-45,1 0-61,-7 0 1,3 0-10,-10 0 1,-2 2-1,-5 0-210,-1 3 1,4-1 261,1-4 0,-12 11 0,-7 3 0</inkml:trace>
  <inkml:trace contextRef="#ctx0" brushRef="#br0">20019 15237 7732,'0'-8'-124,"0"-1"0,0 5 125,0-4 0,0 3 4,0-3-2,0 5 3,0-3 1,6 8 159,2 2 0,-1 3-34,2 6-5,-6 0 0,7-1 0,-6 3 0,-1 2 0,-2 4 542,-1 3-598,0 1 1,0 2 0,0 2 0,0 3-1,0 5 1,-1 7 0,-2 4 239,-1 3 1,-5 2-235,5 2 1,-5 3 0,4 6-1,-1-2 35,0-2 1,2-4-48,4-5 1,-4-1-105,0-3 0,-1-5 0,5-8 0,0-4 7,0-3 0,0-3-37,0-3 0,-1-2-1,-3-7-18,2-5 0,-3 0 0,3-4-470,-2 2 1,1-1 61,-5-4 496,5-6 0,-20-7 0,2-6 0</inkml:trace>
  <inkml:trace contextRef="#ctx0" brushRef="#br0">11259 15760 7717,'0'-14'3,"0"-3"1,-1 3 0,-2-3 0,-1 3-244,1 1 0,0 0 0,0 0 0,-1 1 564,1-1 1,2 0-56,1 0 49,0 6-172,0 2 0,5 6 1,2 3-1,2 5 76,-1 2 1,-3 8 0,3 2 0,1 4-119,-2 5 0,4 7 1,-4 7-1,2 3-44,-1 5 0,-1 3 0,3 8 0,-3-1-60,-1 3 0,2 6 1,-2-4-1,0-4-193,-1-2 1,4-4-729,-5-2 902,0-5 0,1-18 0,-1-2 1,-1-3-1,-2-3 0,-1-3-68,0-4 1,0-2-24,0-3 0,4-3-357,1-1-1234,5-5 870,-3 3 831,0-6 0,4-29 0,-4-6 0</inkml:trace>
  <inkml:trace contextRef="#ctx0" brushRef="#br0">11285 16704 7766,'-13'-4'-287,"0"-1"0,5 1-219,-1 4 430,1 0 0,2 1 111,6 4 0,6-4 63,6 3 0,3 2 0,2 0 0,4-1 140,3 1 0,1-2-182,1-4-7,5 0 0,2 5 1,5-1 83,0-1 0,6-2 1,4-1-1,8-1 46,7-4 1,5 3-121,-32-3 1,1 1-52,0 3 0,1-1 0,31-8 0,-32 8 0,0 0 0,-1 0 0,1 1 0,1 0 0,-1 1 13,1 0 1,0 0 0,-1 0 0,-1 0 0,28 0 0,0-2-191,-1-2 0,7 3-177,-34-1 1,0-1-1,35 2 104,1 1 192,-5 0 0,-29 0 1,0 0-1,-1 0 1,0 0-1,1 0 0,1-1 1,-2-1-1,1 1-7,-1-1 1,1 0 0,33-3 122,1 5 1,-1 0 0,-35 0 0,1 0 0,34-1-68,-1-3 0,-2 2 26,-5-2 0,5 3-32,0 1 17,0 0 1,-4-2 0,0-1 0,1-1 0,3 1 20,4 2 1,-2-1-10,-2-2 0,3 3 2,-35-1 1,0-1-7,1 2 0,1 1 1,34 0-1,-1 0 1,0 0-1,0 0 15,-35 0 1,1 0 0,2-2-1,0 0-23,0 0 0,-1 0 1,1-1-1,0 1-6,29 2 1,-32 0 0,1-1-1,0 0 1,-1-1 0,0 0-1,1 0-17,-1 0 1,1 1-1,0 0 1,1 1 6,34 0 1,-1 0-16,1 0 32,-33-3 0,0 0 1,-2 2-1,0 0 1,0-1-1,1 0 1,34 1-1,-3 1-7,1 0 0,-33 0 1,-1 0 5,37 0 1,-4 0-17,-1 0 7,-3 0 0,5 0 0,1 0 0,-2 0 0,-2 0 7,-2 0 1,-4 0-2,7 0 0,-3 0-9,-1 0 42,-6 0 0,4 0 0,-4 0 0,3 0 0,0 0-183,0 0 0,0 0 159,-6 0 0,2 0 23,2 0-37,4 0 0,-10 0 1,6 0-1,-1 0 0,-2 0 31,1 0 1,2 0-57,-3 0 0,-1 0 37,-4 0-15,0 0 1,0 0 0,0 0 0,-1 0 0,-2 0-19,-2 0 0,-4 0 15,0 0 1,2 0-16,-2 0 24,1 0 1,-9-2-1,0 0 1,1-3-1,2 2 50,2 2 0,-7 1-2,-2 0 0,-2 0 19,2 0-50,-3 0 1,4 0-1,-5 0 1,0 0 0,3 0 392,1 0 0,1 0-400,-2 0 0,-2-4-106,3 0 100,3-1 1,-5 5-1,6 0 1,0 0 0,-1 0 167,-4 0 0,3-4-190,-3 0 1,5 0 41,-4 4 0,0-2 1,-6-1-1,-1-1 22,-2 1 1,-1 2-40,1 1 0,-3 0 23,-5 0-50,0-6 0,0 5 0,-1-4 0,1 4 0,0 1 5,0 0 1,-5-1-23,1-4 10,-7 4 45,4-5 95,-6 6-360,0 0-289,-6 0 294,-1 0 1,-5 0-1,-1 0 1,0 0 0,0 0-497,1 0 1,-1 0 732,0 0 0,6 0 0,1 0 0</inkml:trace>
  <inkml:trace contextRef="#ctx0" brushRef="#br0">20159 16551 7766,'0'-7'405,"0"1"-863,0 6 1,0-1 457,0-4 0,-68-19 0,26 7 0,-1 0 0</inkml:trace>
  <inkml:trace contextRef="#ctx0" brushRef="#br0">11463 14613 7726,'0'-13'1,"0"4"0,-1 2-79,-4 2 0,4 2 0,-3 7 0,1 6 0,-1 6 367,-5 5 0,2 4 73,-1 5-280,-1 3 1,-4-1-1,2-1 1,1-1-1,2 0 255,-2-2-326,4-1 0,-1-7 0,4-3 0,-1-3-23,1-1 1,3-7 0,3-6-1,3-7-23,1-5 1,1-6-184,5-3 179,0-9 0,-1 0 0,1-7 0,0-3 1,0 1-1,-1-2 0,1 0-51,0-2 1,0-4 123,-1 5 44,-5 5 1,5 6 0,-5 7 0,1 4 136,1 7 0,-5 9 0,3 11 0,-1 7 60,-3 5 1,2 6-225,0 5 1,3 4 0,-2-3 0,-1 0-48,1 0 0,3 3-46,-5-4 1,4 0 99,-3-5-185,5-5 1,-8 4-1,6-4 1,-3 0 0,-1-4-557,2-6-317,-4 1 65,9-4 935,-10 0 0,-18-7 0,-11-7 0</inkml:trace>
  <inkml:trace contextRef="#ctx0" brushRef="#br0">11450 14804 7732,'-5'-13'0,"-4"0"0,2 2 5,-1 3 1,5 0-15,-1 4 1,8 3 0,6-3 0,5 2 148,7 2 1,6 0-403,2 0 104,5-6 0,-2 5 1,5-5-1,0 2 158,0 0 0,29-17 0,-30 10 0,0 0 0</inkml:trace>
  <inkml:trace contextRef="#ctx0" brushRef="#br0">20032 14434 7749,'0'-13'-212,"0"1"0,0-1 657,0 0 1,0 0-1,0 1 1294,0-1-1453,0 6 1,4 3 28,0 8-236,1 3 1,-5 10 0,0 1 0,0 2 0,0 3 0,0 1 0,0 1-102,0 1 0,0 2 0,0-1 0,0-3-292,0 0 0,0-1 1,0 0-1,0-4-143,0 0 1,0-2 0,0-4 0,0-1-393,0 1 0,1-2 849,3-2 0,20-26 0,10-11 0</inkml:trace>
  <inkml:trace contextRef="#ctx0" brushRef="#br0">20121 14485 7749,'0'-18'0,"0"4"-100,0-3 1,0 2-1,0 3 1,0-1 71,0 0 0,6 2 287,2 2 0,5-2 1,3 4-1,2-2-118,2 1 1,-3 5 0,3-3 0,-2 2-91,-2 0 0,-2 0 1,-1 4-1,-2 1-25,-3 3 1,-2-1-176,-6 6 84,0-1 1,0 5-1,-1 0 1,-4 1-1,-3 1 1,-2 2 0,0-1-88,2-2 0,1-1 99,-2 0 0,-1-1 1,6 1 54,1 0 0,-3 0 35,2-1 1,0-3 0,4-1 0,1 1 118,4-2 0,-3 3-102,7-6 1,4 6 25,4-1-34,5 2 0,-6-3 1,5 1-1,0 1 0,-1 1 182,-3 2 1,-4 0-126,-5-1 1,2 1 24,-5 0 1,-4 0 0,-8-2 0,-7-1 175,-5-2 0,-6-5-13,-5 1-189,-5 4 0,8-7 1,-4 3-1,1-2 0,2-2 134,3 0 0,1-5 17,7 1-986,0 0-625,10-2 1,7 1 1357,9-4 0,59-2 0,-26 7 0,-1 1 0</inkml:trace>
  <inkml:trace contextRef="#ctx0" brushRef="#br0">20045 14409 6112,'-8'-2'152,"3"-1"-112,-1-1 43,5 0 83,-5-2 26,6 5-68,0-5 1,1 6 158,4 0-62,-4 0 0,5-1 270,-6-4-427,0 4-101,5-10 35,3 9 1,0-8 0,1 6-1,0 0 1,3 0 100,1-1-118,-1-5 0,1 8 0,1-5 0,2 1 1,1 2 84,-2-2 1,4 5 0,-2-4 52,-2 4-121,0 1 1,-4 1 19,-3 4 1,-2 2 0,-6 5 0,0 3-40,0 2 0,-4-2-13,0 6 1,-6-1 45,1 1-50,-2 4 1,-2-7 0,0 3-1,1-4 1,-1-1 31,0 1 1,0-7 97,1 2 1,-1-3-82,0-1 1,5 2 0,-1-5 46,-1-3 1,3 0 62,-1-2-76,5 0 189,-3 0 0,6-2-93,0-2-200,0-3 0,1-1 129,4-1-75,-4 6 1,11-7 0,-4 5 0,3-1-61,2 0 1,4-2 43,0 4 1,0-5-11,-4 5 61,0 0 0,1 4 0,1 0 1,2 0-1,-1 0 167,-2 0 0,-1 0-163,0 0 1,-1 1-30,1 3 11,0 3 1,0 6 0,-2 1-1,-3 2 1,-2 1-38,0-2 1,-5 1-70,3 1 0,-2-3 100,-2 3-14,-6-3 0,3-5 1,-5-1-1,-2 1 1,-1-1 28,-2 1 0,0-6 123,0 1 1,1-3-23,-1-1-110,-6 0 1,5 0 0,-3 0 0,3 0 0,1 0-182,1 0 1,-1 0-354,0 0-647,0 0 1165,1 0 0,-24 0 0,-5 0 0</inkml:trace>
  <inkml:trace contextRef="#ctx0" brushRef="#br0">11387 16844 7768,'0'-13'-32,"0"1"-113,0-1 0,-5 0 376,1 0-24,0 6 0,4 0 288,0 3 21,0 2-161,0-9-266,0 10-79,0-5 1,0 7 0,1 4 0,2 3 120,1 4 0,1 0 1,-5 2-1,0 5 30,0 6 1,0 2-4,0 7-125,0 6 1,0 3 0,-2 8 0,-1 5 0,-1 7 0,1 3 0,2 2 50,1-1 0,0 2-74,0-1 0,1-1-1133,4-8 1155,2-2 0,5-8 0,1-2 0,0-4 0,0-5 3,-1-4 0,-3-9-113,-1-8 1,-3-2 0,2-3-37,-2 1 1,0-4-42,-5-1-497,0-5 241,0 3 0,0-8 594,0-2 0,0-3-717,0-6 323,-6 0 0,3-1 1,-4-1-1,0-4 1,1-1 210,1-2 0,-1-2 0,2-2 0,2 1 0,-9-35 0,4-8 0</inkml:trace>
  <inkml:trace contextRef="#ctx0" brushRef="#br0">11336 16780 7784,'-9'-12'0,"1"0"0,-1 2-27,2 2 1,-4 5-1,2-1 1,-2 2 0,0 4-1,1 3 446,1 8 0,-1 3-287,-7 9 0,3-2 0,-3 7 1,3-2-2,1 2 1,2-3 70,2 2-174,-2-2 0,8-7 0,-4-3 0,1-3 15,4-1 1,2-11-1,2-7 1,4-6-103,1-6 1,2-3 58,3-5-32,1-1 1,1-4-1,2-1 1,2-1 0,1-4-1,-1 1 1,-1-1-45,2 2 0,-5 10 320,3-1-200,3 8 1,-6 4-1,3 9 1,-5 4 0,-2 4 328,-1 4 0,-1 14-247,5 3 1,-4 9 0,-2-1 0,0 1-54,0 0 1,-3-6-206,5 2 1,-5-3 166,4-2-293,-5-5 0,9-1 0,-4-7 0,3 0 0,4-4-644,2-4 1,1-4 901,3-4 0,9-11 0,4-5 0,1-4 0,-1 0 0</inkml:trace>
  <inkml:trace contextRef="#ctx0" brushRef="#br0">12050 17775 7784,'0'-20'534,"0"3"-349,0 3 0,0 8 0,-2 8 0,-2 8 0,-4 7 121,-4 2 1,4 7-264,-1 4 0,1 5 0,-6-1 1,-1 3 177,3 1 1,-7 0-327,11 1 60,-6-1 1,6-4-1,-3-1 1,1-2-1,3-4 1,1-5-126,4-5 0,0-10 101,2-7 0,2-7 1,0-10-1,4-4-80,1-3 1,2-7-249,3-3 283,1-9 0,0 2 0,0-6 0,-1-1 0,1 0 0,0 0 1,0 3 145,-1 1 0,0 4 44,-4 10 1,2 6-1,-4 13 288,1 2 0,0 9-160,2 9 1,-2 8-38,-3 4 1,-3 3 0,5 3 0,-2 1-34,0 2 1,2 1-91,-2-1 0,-2-3-271,2 3 235,3 2 1,-4-5-1,4 2 1,0-5-1,-1-4-234,-1-2 0,4 3-54,-5-4 114,6 0-992,-8-4-967,3-6 2125,-5-1 0,-22-18 0,-7-2 0</inkml:trace>
  <inkml:trace contextRef="#ctx0" brushRef="#br0">11948 18094 7784,'0'-13'-175,"-6"0"0,5 0 119,-4 1 0,5 5 177,5 2 1,3 0-175,9 0 81,3-4 0,5 7 0,1-4 0,1 2 1,3 0-170,4 1 1,7-3 41,1 2 1,-4 0-1,-5 4 1,-2-1-256,-2-4 1,-3 4 176,0-3 1,-6 2 17,-3 2 217,-9 0 0,-1 0 0,-4 2 0,0 2 175,-4 4 1,-4 4 104,-3 0 1,-3 1 107,2 0-310,3 0 1,-4-1 0,5 1 0,-1 0-1,0 0 172,4-1 1,0-3-279,2-1 0,0-3 156,0 3-229,6-5 0,-3 3 1,5-6-1,2 0 0,1-2-42,2-2 1,0-3 34,0-6 0,-1-1-159,1-3 211,0 3 0,0-6 0,-2 4 0,-1-1 0,-3 2 713,-1 1-515,-2 1 273,-4 0-289,0 6 1,0 3 0,0 8 0,0 5 114,0 2 0,0 7-123,0 4 1,0 3-235,0 5 22,0 2 1,0 2-1,0 2 1,0 2-1,0 5-53,0 2 1,0 6-38,0 4 1,0 0-661,0-4 726,0-5 1,0 3-1,-1-3 1,-2-2 0,-2-6-13,3-7 0,-4-5 96,2-5 0,-6-4-48,1-9 21,4-2 0,-8-6 1,2-1-1,-5-2 1,-1-4 234,-1-5 1,-1 1-156,-2-10 1,-3-5 243,3-4 1,2-4 0,2 3-1,4 0-216,5 0 0,-2 0-1,6 1 1,-1 3-105,5-3 1,8 3 0,4 3 0,8 3-77,4 4 0,7-1-624,3 1 1,3 0 222,1 4 1,1 0 0,-1 0 476,0 1 0,6-7 0,1-1 0</inkml:trace>
  <inkml:trace contextRef="#ctx0" brushRef="#br0">10838 16857 7598,'-8'0'-108,"-1"0"307,-1 0 0,-1 0 1,0 1-1,1 2 1,1 3-11,-1 1 1,-2-3-39,-5 5-79,3-7 0,-6 8 1,4-5-1,-2-3 1,-2 0 302,-3-2-381,-1 0 1,-1 0-1,-1-2 1,-1-2 0,-1-6-1,-3-5 1,-2-8 4,-2-5 1,2-6 0,-1-10 0,-1-7-86,-2-7 0,4-6 88,18 30 1,0 0-15,1-1 1,2-1 0,1-5 0,2 0 0,0-1 0,1 0 0,1 1 0,1 0 0,2 2 0,1 0 0,3-33 0,8 3 8,8 2 1,4 7-1,7 7 1,2 4 5,5 7 0,5 6-60,3 2 1,-2 3 0,2 0 0,-3 7-78,-5 4 1,-3 5 106,-6 6 0,4-1-53,-4 6 0,-1-5 0,-8 5-135,1 1 176,0 2 1,-10 2-100,-3 4 129,-2-4 1,-2 10 0,0-2 0,-2 1 20,-2-2 0,1 2 17,-5-6 0,3 5 123,-3-5-184,5 0 1,-8 1-194,2-1-233,4 0 295,-1-4-44,6 0 0,0-1 1,0-3-1,0-5-134,0-2 1,0 2 274,0 1 1,-4-1 65,-1-4-9,1 1 1,0-1 0,-2 0-1,-1 0 1,-3 1 62,-1-1 0,-1 0-86,4 0 201,-3 1 0,1-1 1,-4 2-1,2 2 0,1 5 363,0 2 0,-2-2 23,0 0-160,6 0-137,1 4 0,6 1 1,2 2-24,2 1 0,3 2-63,6-2 1,5-2-156,3 2-37,4-3 0,0-1 0,2 0 0,1 0 0,2 2-42,-2 2 1,-1-3 35,-1 4 0,-5-3 1,-1 1-1,-2 3-51,-2 1 0,-2 0 91,-1 2 1,-6 6 29,-3-2 1,-2 4 0,-2-2 0,-2 4-25,-2 1 1,-3 0-31,-6 1 1,0 3-43,1-3 0,-5-2 0,1-1 0,3-1-569,3 0 0,3 0 268,-1-4 0,-2-1 353,6 1 0,16-11 0,10-4 0</inkml:trace>
  <inkml:trace contextRef="#ctx0" brushRef="#br0">9002 15033 7760,'-8'-4'464,"-1"0"0,6 1-379,-1 7 0,-2 1 0,2 6 0,1 5-28,2 2 1,1 3 0,-1 5 0,-2-1 29,-2 1 1,1 2-106,4-2 0,0 2 0,0-8 1,0 0 72,0-3 50,-5-3-148,3-7 1,-4-3 0,6-8 0,0-6-1,0-6-48,0-5 1,5-7-1,0-3 1,1-2 33,0-2 0,2-7 1,-2 0-1,1 1 22,3 1 1,-3 8 221,1 2-127,1 3 1,-1 7 0,1 5 0,1 6 90,1 9 0,-2 11 1,-1 12-1,1 5 67,-2 6 1,4 3-228,-2 1 2,2-5 0,-3 4 1,1-5-1,-1 1 1,1-3 9,-1-3 0,0-7-260,0-3 195,3-3 1,-8-3-76,6-2 1,-2-9 114,1-9 1,2-8-88,-6-4 71,1-3 0,0-3 0,2-2 0,2-2 0,-2 0-45,-1 0 1,2-4 52,-4 1 0,5-2-39,-5 2 220,6 9 1,-7 6 0,4 6 0,0 2 221,0 3 0,-3 3-171,5 10 1,-5 6-100,5 6 0,-2 6 0,3-2 0,-3 3 41,-2 1 1,4 1-224,-5-1 0,5 1 211,-5-1-319,6 1 1,-7-5 0,4-1 0,0 0 0,-1-2-414,-1 1 1,4-2-58,-5-5 234,0 1 1,2 0 0,2-2 422,4-2 0,-4-4 0,1-5 0,5-22 0,6-7 0</inkml:trace>
  <inkml:trace contextRef="#ctx0" brushRef="#br0">9691 15174 7765,'0'-7'894,"0"1"-600,0 17 0,-4 3-142,-1 12 1,0-1-32,0 1-105,4-1 0,-6 1 0,4-1 0,-1 0 0,1-3 0,0-2 0,0-2-99,-1-2-33,0-2 65,4-7 1,1-2 0,2-10-71,1-3 1,5-9 0,-4-4 0,3-5-65,1-4 0,1 2 49,-1-6 1,2 1 151,-2-1 0,2-1 0,2 5 1,-2 2 50,-2 1 0,2 7-31,-3 3 226,4 9 0,1 3 0,-2 10 111,-3 3 1,-1 9-217,-2 4 0,-4 3-140,3 2 0,2-1-11,-2 1 0,1-5 1,-4 0-1,2 1-126,1-2 0,2 2 20,-2-5-153,-3 0 0,5-4 0,-5 0-1156,4-1 665,-4-4-323,5-3 1067,-6-5 0,-6-5 0,-18-14 0,-10-8 0</inkml:trace>
  <inkml:trace contextRef="#ctx0" brushRef="#br0">9742 15327 7765,'-6'-7'0,"3"-5"663,-5 4 0,5 1-412,-1-2 0,4 5 0,4-5 0,4 1-144,4 1 0,5-4-98,0 2 1,5-1-161,0 2 0,2-4 0,1 4 0,1-2-529,-1 1 1,1-1 494,-1 6 1,-1-4 184,-2 3 0,-10 1 0,-6 4 0</inkml:trace>
  <inkml:trace contextRef="#ctx0" brushRef="#br0">20414 16742 7765,'-8'0'-898,"-1"1"1375,-1 4-230,5-4 1,-2 6-1,2-3 1,-2 5 95,0 2 0,2-2-306,5-1-2,0-5 0,1 3 0,3-6 0,5 0 0,2 0-10,2 0 1,1-6 0,3-2 0,6-4-15,5 0 0,0-7 0,6-4 0,2-5-44,1-6 1,2-4 0,4-6 0,2-7-4,-22 23 0,-1-2 0,1-1 0,-2-2-858,-1 0 0,-1-2 857,-2 0 1,-2-1-1,1-2 1,-2-2-1,-3 1 1,-1 0-1,-1 1 1,-1 0-1,5-33 30,-5 5 0,-3 3 0,-10 2 0,-3 3-127,-3 1 1,-8 8 95,-2 6 0,-2 8 43,2 1 1,-7 1 0,4 1 0,0 5 156,1 4 0,2 6 218,-5-4 0,1 5 527,-1-1-698,6 9 0,-2-2 0,5 6 0,1 1 1,2 1 512,1 2-1026,0 0 0,2 6-375,3 3 390,-4-4 1,11 7 0,-3-4 0,2 3-1086,2 2 1034,0 0 1,6-2 339,2-2 0,4-4 0,29-10 0,7-2 0</inkml:trace>
  <inkml:trace contextRef="#ctx0" brushRef="#br0">20886 15225 7788,'-7'-13'-46,"-4"2"62,2 2 0,-2 3 0,-3 6 1,-2 0 76,-1 0 1,-6 2-33,2 2 1,-4 3-1,-4 6 1,0 0 2,0-1 0,-2 4-43,1-3 1,1 2 0,5-8-1,2 2 133,5-1-28,3-5-134,1 3-8,12-6 1,2 0 0,12 0 0,0 0 21,0 0 0,-1 0 29,1 0 1,0 1-24,0 4 1,-1 2-1,1 5 1,0 1-6,0 0 1,-5 4-95,1 0 0,-1 1 38,5-1-337,0 3 0,-1 1 0,1-1 386,0-1 0,11-8 0,3-5 0</inkml:trace>
  <inkml:trace contextRef="#ctx0" brushRef="#br0">21473 15314 7789,'0'-13'110,"0"5"1,0-1 0,-2-1 427,-2-1 0,1 5-290,-5 6 0,5 6 0,-3 8 0,2 3-275,0 4 0,-5 3 200,5 2-224,-6-1 0,4 0 0,-2-3 0,2-2 0,2-2-9,0-2 94,-1-2 0,4-2 0,-2-3 0,0-4-16,5-8 0,-1-3 0,8-16 1,1-4-136,1-2 1,3-8 0,2 2-1,1-3-36,-2-1 1,-1 1-1,-1 3 1,0 5 421,0 2-182,-6 7-2,4 1 0,-9 14 1,2 5-1,-3 8 1,1 8 49,2 5 1,-3 3 0,4 2 0,-3 1-55,3 2 0,-3-2-210,7 3 1,-2-3 46,2-2 0,2-3 0,-3-2 0,4-2-200,0-2 1,1-4 173,0-3 1,0-4-24,-1-5 105,1 0 0,4-1 1,2-5-1,-1-6 1,0-8 4,-2-4 1,0-2-15,1 1 0,-3-2 23,3-3 120,-3 3 0,-1-8 0,-2 5 0,-1 2 0,-2 2 322,2 5 0,-4 2-45,-2 7-24,-2 5-280,3 1 1,-3 7-1,2 5 1,-3 5 0,-1 6 9,0 3 1,0 1 35,0 5 1,0-1-250,0 1 1,5-1 0,-1 2 0,-1 0-346,-2-1 1,3 2 319,1-7 1,0-1-243,0 1 0,0-5 1,5 0-1,-1-5-197,1-3 1,5-5-77,2 2 1,6-4 661,-2-1 0,20-23 0,6-5 0</inkml:trace>
  <inkml:trace contextRef="#ctx0" brushRef="#br0">22289 15429 7789,'-13'0'316,"5"5"-167,-1 4 0,6 2 127,-1 2 0,-2 0-161,2-1 0,0 1 1,4 1-1,0 2 226,0 1-254,5 0 1,3-6-112,4-2 1,1 1-1,0-6 1,0-1-44,-1-2 1,5-6 49,0-4 1,0-4 24,-4-4 73,0-3 1,-5-5 0,-1 1 0,-1 1 0,-3 2 334,-2-2 0,-2 5-126,-3 1 1,-3 4-244,-6 5-116,-6-4 1,4 11-1,-6-2 1,-1 6 0,1 5-910,0 4 1,1 6-897,-1 3 1874,2 3 0,12 36 0,1 8 0</inkml:trace>
  <inkml:trace contextRef="#ctx0" brushRef="#br0">19981 16704 7784,'0'-13'-342,"0"5"1,0-1 290,0-1 0,0-1 1,1-2-1,2 0 580,1 1-355,1-1-25,-5 0 0,0 5 0,0-1 164,0-1-187,0 4 1,1 1 0,2 6-1,1 3 115,-1 5 0,-2 4 1,-1 4-1,0 5-66,0 7 0,-1 3 1,-2 8-1,-3 2 52,-1 5 0,4 7-212,-1 1 23,3 12 0,-3-6 1,-1 8-1,2-2 1,2-6-1,2-3 1,2-6-161,2-4 1,0 1 52,-1-7 0,-1-5 1,4-9-1,-1-4-275,-3-2 313,-2-1-531,-1-1-42,0-2 401,0-11 1,-1-1-472,-3-6 419,2-6 1,-8-1-1,6-6 1,0 1 0,0-3 254,-1-2 0,-5 3 0,3-38 0,-5-3 0</inkml:trace>
  <inkml:trace contextRef="#ctx0" brushRef="#br0">19981 16729 7784,'-12'-8'-45,"3"1"1,0 1-105,-1 3 1,-1 3-1,-2 4 1,0 6 300,1 6 1,0-2-83,4 3 0,-4 2 1,4-2-1,-3-2 88,-2-1 1,1-1-24,4 0 208,2 0-68,1-6-255,3-2 1,-3-12-1,6-4 1,3-6 11,5-3-45,2-1 1,2-5-1,0 1 1,1 1 0,1 1 110,2 2 0,0 5 0,-4-1 1,0 4 86,0 5 0,-1 2-8,1 6 1,0 2-51,0 2-98,-1 3 1,-3 11 0,-2 4-1,0 2 1,-1 1-165,-1 1 0,4-1 186,-5 1 0,6-5 15,-2 0-607,4-11 1,1 7 540,-1-8 0,35-21 0,8-3 0</inkml:trace>
  <inkml:trace contextRef="#ctx0" brushRef="#br0">20542 17163 7784,'0'-13'-329,"-6"2"625,-2 2 1,2 5-1,0 8 1,2 6 462,0 6-678,0 4 1,4 7 0,0 1 0,0 3-1,0 0 49,0 0-170,0 5 0,0-9 0,0 4 0,0-1 0,0-1-614,0 0 133,0-8 0,0 2 0,1-6 521,3-2 0,-8-52 0,3-14 0</inkml:trace>
  <inkml:trace contextRef="#ctx0" brushRef="#br0">20453 17252 7784,'0'-25'0,"0"3"0,0 1 1,0 0 0,1 2 1,3 5-1,5 4 1,2 0-1,2 1 1,1-1 406,3 1 1,-1 6 113,5-1-483,-6 3 1,4 2-1,-6 3 1,-1 5 0,0 2-102,-4 2 38,-2 0 0,-6 5 0,0 2 0,-3 1 0,-4 0-50,-6 2 1,-2 0 0,0-1 0,0-2-46,-2-1 1,0-2 91,4-5 0,2 1-12,2 0 364,-2-6-81,4 4 0,5-14-219,7 3 0,6-8-1,6-1 1,3 2 0,5 0 0,1 2 51,-1 2 0,-3 1-40,-1 2 1,-1 0-45,1 0 1,-3 10 0,-5 3 0,-2 3-75,-2 2 1,-3-2 83,-6 5 1,0-6-28,0 2 51,-12-2 0,2-3 1,-9 1-1,-1 0 1,0-2 76,-3-2 1,-1-2-86,-1-3 0,-1-3-120,1 4 53,-1-4 0,2-1 0,3-1 0,4-2 0,4-3-705,5-1 290,-4-1 1,12-5 95,0 0 1,6 5 0,8-1 367,3-1 0,43-1 0,-23 5 0,1-1 0</inkml:trace>
  <inkml:trace contextRef="#ctx0" brushRef="#br0">20924 17431 8713,'0'12'125,"0"1"0,0 0-12,0 0 0,0-1 0,0 1-38,0 0 0,2 0-156,2-1 1,-1-3 0,5-2 0,2-1-175,2-4 1,2 0-6,3-2 184,-3-6 1,6-1-1,-5-7 1,2-2-1,-1-2 28,-2-2 110,-1 5 0,-5-4 0,-1 5 1,-1-2-1,-3-1 1242,-2 2-963,-1 1 0,-1 7 0,-2 4-66,-1 6 0,-2 4-212,2 5 1,3 7 0,-5 3-1,2 7 11,-1 5 1,1 3-91,4 1 1,0 10-97,0 3 99,0 3 1,0-2 0,0 4 0,0 3 0,0 2-13,0-1 1,0-5-156,0-8 1,0 1 53,0-6 0,0-2 1,0-9-1,0-7 89,0-4 0,-1-4 57,-4-8 0,3 2 0,-7-6 1,-1-1 62,-1-2 0,-2-6 66,0-4 1,1-3-27,-1-5-79,-6-3 1,7-7 0,-2-3 0,4-4-1,1-3 14,2-1 0,1 0-66,6-1 0,6 1-49,3 0 1,8 1 0,4 3 0,4 6-177,5 5 1,3 5-255,5 5 1,2 2 0,1 2 0,1 5 486,-1 2 0,22 19 0,3 5 0</inkml:trace>
  <inkml:trace contextRef="#ctx0" brushRef="#br0">26611 10099 7852,'-7'-6'-1474,"-4"-1"1752,10 0 1,-5 0 0,7 4 0,5-1 0,7 1 723,7 2-865,9 1 0,1 0 0,7-2 0,4-1 1,1-1-1,4 1 0,-1 2 105,3 1-314,2 0 0,-6 0 0,-6 0 0,-7 0 0,-5 0-826,-5 0 540,-3 0 0,-11 1 1,-5 2-1,-9 3 358,-10 1 0,-23 2 0,-11 2 0,-4 2 0,0 1 0</inkml:trace>
  <inkml:trace contextRef="#ctx0" brushRef="#br0">26624 10175 7852,'-18'-4'0,"-4"0"0,4-2 0,1 2 104,3 2 0,4-7 121,6 4 0,9 1-69,12 4 0,6 0-74,-2 0 1,8 0-1,2 0 1,0 0 18,0 0 1,-1 0-59,-5 0 0,-1 1-363,-2 4 231,-4-4 1,-5 10-1,-2-2 1,-2 2-1,-5 2-265,-3 0 0,-3 1 259,-7 3 0,-2 3 45,-15 5 1,-2-1 0,-9-1 0,2-2 24,1 2 0,0-3 217,-5 1 1,7-5 190,2 1 1,5-3 0,3-1 458,5-1-573,9-5 1,4 3-208,8-5 0,4 0 0,9-2 0,5 3 107,2 1 0,3-4-146,2 1 0,4-1-179,5 1 0,0-3 0,1 4 0,-1-5-528,0-5 0,0-2-192,1-5 0,-1-1 876,0 0 0,6-17 0,1-4 0</inkml:trace>
  <inkml:trace contextRef="#ctx0" brushRef="#br0">27415 10137 7852,'0'-20'296,"0"2"426,0 11-188,0 1 0,0 16-310,0 3 0,-5 8 1,0 0-1,-2 3 58,-3 2 1,3 1-203,-2 2 0,2-2 0,-3 3 0,2-3-84,-2-1 1,4-2-102,2-3 0,1 2-281,-1-6 295,2 0 0,2-13 31,9-8 0,2-9 7,2-13-170,5-5 1,-2-1-1,4-7 1,0 0 0,-2-2-90,0-2 1,4-4 288,-5 5 1,0 1 172,-5 7 1,1 4 172,0 9 1,-6 11-58,-3 14 0,-2 9-135,-2 12 1,0 2 0,0 3 0,0 3-14,0-1 0,0 5-153,0-3 1,0-3-220,0-1 170,0-3 1,0-6 0,1-1 0,2-2 0,3-4-117,1-4 0,1 0 24,5-5 0,4-3 4,0-6 139,6-3 0,-8-11 1,5-4-1,0-3 0,0-3 2,2-2 0,-2-6 113,1 2 0,-5 2-144,1-2 152,-3 5 0,-2 0 0,-4 7 1,-4 5 1014,-2 3-843,-2 7 1,0 9-33,0 10-164,0 7 0,-5 6 1,1 1-1,0 1 1,0 1 76,-1 2 0,1 0-274,4-5 0,0 1-59,0-1 1,2-4-1,2-1 1,4-1-382,4-4 1,0-1 316,1-1 1,6-6-384,2-3 0,3-2 0,1-2 637,1 0 0,28-34 0,-24 13 0,1-1 0</inkml:trace>
  <inkml:trace contextRef="#ctx0" brushRef="#br0">28256 9908 7852,'-1'-22'512,"-3"1"1,2-4-119,-2 8 0,-2 0-214,2 4 0,1 1 188,7 4 0,-1 2-208,6 6 0,-1 6 0,6 4 0,2 5 140,1 7 0,0 2-23,-4 1-195,-1 6 1,0 3 0,-2 8 0,-3 1-1,-2 4 1,-3 6 0,-5 5-147,-5 4 1,-11 6-157,7-34 0,-1 0 0,0 0 0,-1 0 1,-20 30-1,-2-2-644,-1-2 1,3-11 385,0-10 1,2-4-43,-2-10 0,-3 2 0,3-10 520,-3-1 0,-18-13 0,-5-5 0</inkml:trace>
  <inkml:trace contextRef="#ctx0" brushRef="#br0">26701 9793 7852,'-5'-14'0,"0"-2"0,-2-1-258,-3 1 0,3 7 0,-2 1 1,-1 3 1384,-1 2-945,-2 7 0,-4 9 0,-1 8 0,-1 5 0,-1 5 938,1 7-1008,-3 6 0,-3 8 0,1 4 0,1 5 0,3 5 0,10-29 0,0 0 0,2 2 0,-1 0 50,2 1 0,0 1 0,1-1 0,2 0 0,4-2 0,2-1 0,-1 0 1,2-1-605,5 32 1,14-6-1,5-7 1,4-9 62,4-10 0,8-2 0,4-7 0,2-4-415,2-3 0,7-9-232,6-7 879,0-2 0,-2-9 1,7-3-1,2-1 0,0 1 1</inkml:trace>
  <inkml:trace contextRef="#ctx0" brushRef="#br0">28613 10456 7852,'-1'-9'375,"-2"1"9,-1-2 0,-6 4-104,1 2-155,4 3 0,-7 8 0,4 5 0,-4 8 0,0 6 753,-1 3-728,-5-2 0,3 6 1,-3-5-1,1 4 0,0-1-85,1 0-177,2-7 1,3-1 0,1-6-166,1-2 0,7-8 149,-3-7 1,5-5 0,5-10 0,3-2-198,3-4 0,4-7 242,2-2 1,1-10-1,5 2 1,-3 0 14,-2 2 0,3 0 123,-4 2 1,5-2 110,-5 2 0,0 9 1,-5 8-1,1 4 114,0 4 0,0 5 143,-1 8 1,0 9 8,-4 8-274,3 4 1,-5 1 0,4 3 0,-3 2 0,-1 0-119,-3 0 0,2-1-161,0-4 1,-1 3-17,-4 1 106,0 0 0,0-6 0,0-1 0,0-2 0,0 0-918,0-1 0,1-2 402,3-5 1,-1 0 148,6 0 1,-5-6 0,5-3 397,0-3 0,-9-23 0,-1-7 0</inkml:trace>
  <inkml:trace contextRef="#ctx0" brushRef="#br0">28588 10698 7852,'-13'-6'0,"0"4"0,0-7 2461,-5 1-2058,10 1 1,2-3-287,14 5 1,5 1-305,4 4 1,7-1-1,7-2 1,2-1-949,2 1 1135,8-4 0,2-2 0,6-1 0,7-3 0,-1-1 0</inkml:trace>
  <inkml:trace contextRef="#ctx0" brushRef="#br0">29417 10086 7460,'0'-13'1272,"0"1"0,1 0-1156,3 4 1,-1 1 0,7 4 0,3-1-12,2 1-236,8 1 1,-7 2 0,5 0 0,0 0-1,0 0-592,1 0 409,-1 0 1,-1 0-1,-3 2 1,-3 1 313,-1 1 0,-18 6 0,-3-3 0</inkml:trace>
  <inkml:trace contextRef="#ctx0" brushRef="#br0">29391 10188 7764,'-8'0'925,"-1"0"-805,6 0 1,-1 0-1,8 0 1,5 0 12,2 0 1,7 0-1,4 0 1,2 0-332,1 0 1,1 0 0,-1 0-1,1 0 198,-1 0 0,29-11 0,7-3 0</inkml:trace>
  <inkml:trace contextRef="#ctx0" brushRef="#br0">30143 10048 7784,'-12'0'71,"-1"-4"1,0-1 0,0 2 1818,1 2-1353,5 1 0,2 0-427,10 0-112,7 0 1,8 0-1,4-1 1,-1-2-1,-2-1 1,2 1-1,1 1-803,1 2 0,1 0 462,-1 0-488,1 0 1,-5 0 830,0 0 0,12-11 0,7-3 0</inkml:trace>
  <inkml:trace contextRef="#ctx0" brushRef="#br0">30768 9780 7784,'0'-13'324,"0"1"-90,0 4 0,-4 4 740,0 8-811,-6 4 0,3 10 0,-6 3 0,0 3 0,2 3 1,1 2-1,1 0 539,0 0-747,-3 3 0,-1-5 0,2 3 1,3-5-1,2-3 0,2-5 0,-1-3-793,3-1 556,0-6 1,2-3 49,0-8 148,6-9 0,1-4 0,6-7 0,-1-3 0,1-1 0,1-4 0,2 0-117,1-1 0,0-2 219,-4 5 1,4-4 0,0 4 0,-2 2 183,-1 1 0,-1 7 155,0 3-225,-6 9 1,3 5 0,-6 10 0,-1 7 243,-2 5 1,-1 3-215,0 8 0,-1-3-143,-3 3 1,2-3-1,-2-1 1,3 1-167,1-1 0,1 1 50,3-10 1,-1 4-45,6-4 112,-1 0 0,5-6 0,0-2 1,-1-5-1,1-2-73,0-2 0,4-6-26,0-3 1,4-3 64,-4-5 32,6-3 0,-8-7 0,7-1 0,-1-4 0,0 0-21,0-4 0,-5 4 80,1-2 1,1 5-86,-1 0 230,-5 2 1,-2 7-1,-5 4 366,2 6 0,-4 8-211,2 10 1,-8 2 240,-2 11-450,-4 1 1,6 3 0,-4 1 0,1-1-1,3 2-35,2 3 0,1-3 15,0 2 0,0-2-414,0-1 0,0-1 0,0-1 0,1-2-686,3-5 1,3-3 417,6-1 0,1-2-27,3-3 1,-1 2-1,5-5 610,2-3 0,29-29 0,9-8 0</inkml:trace>
  <inkml:trace contextRef="#ctx0" brushRef="#br0">31661 9920 7802,'-7'0'37,"-3"2"673,5 2 1,-4 3-333,0 6 0,-1 1-45,2 3-251,-4 3 0,5 5 1,-6 1-1,1-1 1,-1-1-76,0-2 1,0 0-1,2-5 1,3-1-375,3-2 215,4-7 1,1-3-226,0-8 0,6-4 117,2-9 0,3-3 33,2-6 192,0 1 1,4-2-1,0-1 1,0-4 0,0 1 2,0 0 1,0 1 240,-4 5 0,-1 5 0,1 2 0,0 2 374,0 3 1,-5 3-303,1 10 0,-5 0-28,5 0 0,-2 7 0,1 5 0,-2 5 146,-1 3 1,-3 1-413,2 4 1,2 1-11,-2-1 1,0 1 0,-4-1-1,0 1-192,0-1 1,2-3-319,2-1 0,-3-4 94,4 4 0,-4-5 0,0 1 1,2-3-401,2-1 0,0-6 839,-1-3 0,-2-14 0,4-4 0</inkml:trace>
  <inkml:trace contextRef="#ctx0" brushRef="#br0">31584 10112 7802,'-13'-6'0,"5"0"308,-1-2 0,2-4-145,-1 4-102,2 2 1,6-1-1,2 4 1,2-1 0,4 1 17,4 2 0,6 1 0,3 0 0,5 0-79,4 0 0,11-5 0,7-2 0,6 0 0,1 0 0</inkml:trace>
  <inkml:trace contextRef="#ctx0" brushRef="#br0">28447 11552 7793,'6'-7'-58,"-4"-4"0,3 2 0,-1-2 83,1-2 1,0 2 0,-2 1 0,1 2 0,-1-2 3427,-1-2-2882,3 5 0,-3 9-409,2 10 1,-3 4-1,-1 8 1,0 3 30,0 0 1,0 6 41,0 1-385,0 2 1,0-2-1,0-1 1,0 0 0,0-2-1,0 0 1,0-3-1239,0-1 0,0-3 568,0-2 446,6 2 0,-4-14 1,3 1-1,1-4 374,2-4 0,-2-58 0,0-16 0</inkml:trace>
  <inkml:trace contextRef="#ctx0" brushRef="#br0">28345 11756 7793,'0'-12'454,"0"3"-539,0 1 0,2 5-61,2-1 0,3-2 0,7 2 1,3-1 263,5 0 1,7 3-18,5-2-154,3 3 0,1-4 0,2 1 0,1 1 53,2 2 0,-6-4 0,2-1 0,2-1 0,-1-1 0</inkml:trace>
  <inkml:trace contextRef="#ctx0" brushRef="#br0">29225 11450 7793,'0'-12'194,"-4"-1"1,0 0 0,0 2 319,-2 2-514,4-2 81,-9 10 0,10-4 0,-4 11 0,3 7 2184,-3 7-2089,4 4 1,-5 1-1,5 2 1,-2 3-1,-1 2 141,1 1-573,2 4 1,1-10 0,0 3 0,0-4 0,0 0 0,0-1 0,0 1-738,0-1 1,1-5 298,3-3 0,-1-7 0,6-3 694,0-1 0,-3-64 0,-3 19 0,0 0 0</inkml:trace>
  <inkml:trace contextRef="#ctx0" brushRef="#br0">29136 11565 7793,'-4'-17'-8,"0"0"1,-1-4 7,5 4 0,0-4 72,0 4 1,0-5 0,2 5 0,2 2 809,4 1 0,9 2-508,5 4 1,2-2-216,1 6 0,1-1 1,-1 5-1,1 0 175,-1 0 1,-5 6-620,-3 3 1,-4 3 128,-5 5 0,-2 2 1,-6 3-1,-1 0-112,-4 0 0,-3 2 114,-9 2 0,1-1 36,-5 1 0,1-5 1,-2-1-1,2-2 112,1-2 0,-2 1 188,4-4 159,0 2-239,4-13 1,8 3 0,5-5-29,7 0 0,5-4-44,5 0 0,3-2 62,6 2-169,-6 3 1,4-5 0,-3 6 0,3 0 0,0 1-39,-3 4 0,2 2 191,-6 5 0,-4-3-68,-5-1 0,-1 5 0,2 4 1,-6-1 89,-6-2 0,-4-1 123,-6-1 0,-5 5-152,-4 0 0,-2-1 0,-1-6 1,-1-2-93,1 2 1,-4 0-133,4-1 0,-2 1-157,10-6 1,0 0 0,4-4-678,1 0 577,4 0 412,3-5 0,50-20 0,12-9 0</inkml:trace>
  <inkml:trace contextRef="#ctx0" brushRef="#br0">29544 11782 8904,'-6'13'1167,"5"-1"-1200,-5 1-88,12 0 0,1-5 0,6 0-60,0-3 1,-1-1 119,1-4 0,0-4 1,0-1-1,-1-3 44,1-1 0,0-3 65,0-1 0,-2 1 1,-1-1 790,-2 0-289,1 0-177,-2 6-109,-1 2 1,-6 6-1,0 3 1,0 6 536,0 6-764,0 4 0,0 7 0,0 1 0,0 5 0,-2 2-22,-2 5 0,3 6-107,-4 1 0,0 3 0,-1 1 1,0 0-130,1 0 0,-5-2 125,1-2 1,2-4-3,-1-9 0,3-3 0,-3-6 1,-1-1 1,2-2 130,-4-10 1,4-6-85,-6-6 156,6 0 1,-4-6-1,2-4 1,-2-4-1,-1-4 15,4-2 0,-2-3-182,6-6 1,-5 2 48,5-3-75,0 3 1,5-3 0,3 0-1,5 2 1,2 3-320,2 3 1,0 0 51,0 5 0,4 0-145,0 4 0,4 2 0,-3 2 499,2 5 0,18 19 0,9 7 0</inkml:trace>
  <inkml:trace contextRef="#ctx0" brushRef="#br0">30462 11348 7793,'4'-12'-190,"1"-1"1,-3 0 799,0 0 0,-4 2-254,-2 3 0,1 2 0,-5 6 1,-2 0 22,-1 0 0,-4 7-231,-2 6 1,3 5 0,-4 8 0,-1 1 141,-2 2 1,3 5 30,1 9-289,3-4 1,1 7 0,0-4 0,2 4 0,2 0 0,5 0 0,3-2-368,1-3 0,7-3-87,5-4 284,7-3 1,6-11-1,2-4 1,2-5 0,2-4-1,1-1 1,4-3-1155,1-2 1,1-7 1291,0-2 0,2-24 0,4-10 0,3-3 0,1-1 0</inkml:trace>
  <inkml:trace contextRef="#ctx0" brushRef="#br0">30959 11425 7793,'0'-13'0,"0"0"0,0 1 0,0-1 769,0 0 431,0 0-869,0 6 0,0 9 1,-1 9-1,-2 7-40,-1 7 0,-2-1-24,2 10-186,-3 0 0,-2 2 0,2 0 0,0-4 0,2 1-121,-1 0 0,0-5 1,3 0-1,-1-4-57,1-2 1,3-7 93,5 2 0,2-4-108,5-4 58,1-4 1,6-5 0,0 0 0,4-1 0,1-3-263,3-5 1,1-2 126,-2-2 1,-1 0-1,1 0 1,-1 1-360,1-1 0,-6 2 80,-3 2 0,-3-1-39,-1 6 130,-1 0 1,1 4 0,0 0 375,0 0 0,-6 0 0,4 5 0,-4 2 0</inkml:trace>
  <inkml:trace contextRef="#ctx0" brushRef="#br0">31482 11285 7793,'-5'-20'-10,"2"1"0,-4 7 0,1-1 931,3 0-253,2 0 1,6 2-351,4 3 1,2 2 0,2 6 0,0 1 116,-1 4 1,3 2 102,2 5-440,-3 1 0,8 6 1,-5 2-1,0 4 0,0 5 1,0 4-1,-2 3 91,-5 1 0,-5 5 0,-5 1 0,-1 1-358,-3 3 1,-9 6 91,-8 1-449,-9 6 1,-3-10 0,-5 0 0,0-7-1,-1-4 1,3-3 0,0-5-2877,2-6 3402,6-1 0,-20-11 0,1 5 0</inkml:trace>
  <inkml:trace contextRef="#ctx0" brushRef="#br0">29174 13287 7806,'-4'-9'152,"-2"1"1,1-2 699,-1-2 1,2 4-506,4-1 0,7 6 1,6-1-1,6 3-375,6 1 1,4 0-82,1 0 0,5 0 0,1 0 1,4-2-638,2-2 0,-1 3-729,-7-4 1048,3 4 427,-10 1 0,-13-28 0,-10-8 0</inkml:trace>
  <inkml:trace contextRef="#ctx0" brushRef="#br0">29442 13032 7806,'-13'-8'0,"1"-1"369,-1 4 1,0 1 291,0 4 0,6 6-28,3 2-488,3 9 0,1 3 1,0 6-1,0 0 1,1 4-110,3 4 0,-2-1 0,3 1 1,0 0-374,-1-2 0,1 4-104,0-6 0,-4 2 0,5-5 0,-2-4-1637,0-3 2078,6-3 0,14-50 0,10-11 0</inkml:trace>
  <inkml:trace contextRef="#ctx0" brushRef="#br0">29863 13070 7806,'-13'-7'569,"5"1"-228,-1 6-217,1 0 0,-5 1 1,0 4-1,2 5 316,2 5 1,4 5 0,3 6 0,-1-1 6,-1 1 0,0-1-567,4 1 0,1-2 1,2-3-1,3-4-98,1-3 0,1 2 1,5-4-136,0-5 0,-2-5 174,-2-6 1,2-3-152,-2-6 270,2-6 0,-3-5 0,1-7 0,1-1 0,1-4 20,2-1 0,0-1 1,-1 1-1,0 2 23,-4 1 0,4 5 214,-4 0 1,-1 7 716,2 5-730,-7 9 0,6 4 1,-6 8-1,3 7 145,-3 9 1,1 1-185,2 9 1,-3 1-235,7-1 53,-6 0 1,4-5 0,-3 1 0,3-1 0,2 1-226,-1-1 1,-4-5 63,5-3 1,-2-7-74,1-1 171,4-7 1,-5 4-1,6-7 1,-1-4-1,1-5-107,0-5 1,1-5 161,3-5 1,-3-5 123,3 0 0,2-5 0,-1 1 0,0-2 153,1 2 0,-2-1 452,-4 5-110,-1 6 0,1 1 104,0 6 1,-6 12-399,-3 9 1,-4 11 0,-4 7 0,-3 3 46,0 5 1,0-2-373,2 6 1,4-1 51,-3 1-200,2 3 1,2-10 0,0 2-1,0-2 1,2-3-574,2-2 1,-1 0 238,5-5 1,1-1-1,4-6 1,1-3-650,3-1 0,-2-2-24,7-4 1199,-1 0 0,9-16 0,5-8 0,3-1 0,-1 1 0</inkml:trace>
  <inkml:trace contextRef="#ctx0" brushRef="#br0">30768 13210 7806,'-8'1'84,"-1"4"-21,1 2 1,-4 10 0,2 0-1,3 0-63,2 1 0,-4-2 1580,5 5-1390,0 0 1,4-1 0,1-3 0,3-3 0,5-1 0,2-2 0,3-1-323,3-1 1,-1-6 246,5 1-268,-5-8 1,2-3-1,-5-6 1,0-1 0,-2-2-92,-2-1 278,2-6 0,-10 4 1,4-6-1,-5 3 0,-5 2 473,-3 2-428,2 1 0,-9 4 1,2 1-1,-3 4 0,-1 4-102,0 2 0,-4 2-264,4 0 0,-4 0-141,4 0 0,4 6 0,6 2 428,1 4 0,25 12 0,9 3 0</inkml:trace>
  <inkml:trace contextRef="#ctx0" brushRef="#br0">31355 12930 7806,'0'-13'570,"0"0"-167,0 6 0,1-3 0,3 6 0,6 1-344,6 2 1,-1 1-1,7 0 1,0 0-570,2 0 1,2 1-209,-1 3 0,1-1 718,-1 6 0,-16 5 0,-5 6 0</inkml:trace>
  <inkml:trace contextRef="#ctx0" brushRef="#br0">31329 13083 7806,'-13'0'-387,"6"-6"436,2 4 1,6-3 760,3 5-865,9 0 1,3 0 0,6 0-1,5 0 1,6 0 0,4 0 0,1 0 54,0 0 0,9-10 0,7-3 0,4-1 0,0 0 0</inkml:trace>
  <inkml:trace contextRef="#ctx0" brushRef="#br0">32209 12828 7806,'-8'4'0,"-1"1"0,1 3-14,0 1 1,-1 4 0,3 3-1,0 2 119,1 2 1,0 0 0,5 3 0,2-4 207,2 0 0,3 2 1,7-4-1,2-1-313,1-2 0,7-6 0,0-1 1,4-1-29,1-3 1,-1-3 0,0-4-1,2-5 99,-2-2 1,-1-8 0,-3-2 0,-2-4 130,-5-5 1,-3 2-1,-3-5 1,-2 2 288,-5 2 0,-3 3-29,-1 0-279,-5 6 1,-8 2 0,-8 6 0,-3 3 0,-2 1 0,1 3 0,-1 2-175,1 2 0,-5 5-174,0 0-322,0 6 0,10-3 0,2 6 0,1 1 487,0 3 0,17 14 0,9 9 0</inkml:trace>
  <inkml:trace contextRef="#ctx0" brushRef="#br0">25336 14842 7798,'0'-13'-75,"-1"5"1,-2-1-1,-3 1 308,-1 1-115,-1 1 0,-1 12 0,2 2 0,1 4 0,4 2 0,-1 3 0,0 3 149,-1 0 1,-1 4-322,5-3 104,-5 3 1,3-3-1,-2-1 1,3-2 0,-1-2-1,-1-2 318,-1-1-278,0 0-52,4-6 0,-1-3 1,-2-8-1,-2-5 0,3-3 1,0-5-93,2-5 0,0-2 54,0-1-5,6-6 1,-3 2-1,5-3 1,1-1 0,-1 0 81,1-2-74,-1 4 1,5 0-1,0 7 1,-2 2 0,-1 5 56,-2 3 44,1 7 1,-1 1 0,0 9 0,-1 4 0,-2 7 111,1 5 0,0 4-282,-2 6 1,-1-2 146,5 3-109,-5 3 0,4-6 0,-4 1 1,3-4-1,1-3-211,3 2 0,-3-5 174,1-1 1,-3-7 12,3-1 1,-4-6 0,5 1 0,1-3-57,1-1 1,2-7 114,0-6 1,-1-5-68,1-8 100,5 1 1,-2-6-1,5-3 1,1-3-1,-1-1 118,0-1 0,-5 3-41,1 2 0,-5 4 323,-3 9-88,2-4 1,-9 18 41,2 3 0,-3 14-191,-1 11 1,0 5-95,0 4 1,0-2-1,0 4 1,0 1-277,0 0 0,5-5-400,-1 2 1,0-3 300,-4-2 0,4-1-279,1-2 0,4-4 1,0-5-1,2-1-331,2 1 0,5-6 876,4-2 0,41-27 0,-25 8 0,0 0 0</inkml:trace>
  <inkml:trace contextRef="#ctx0" brushRef="#br0">26203 14906 7798,'-8'0'-51,"-1"0"0,5 3 113,-4 5 1,-1 1 247,-4 8 0,2 3 1,1 1-1,2 3 113,-2 1 0,-2 1-372,0-1 0,3-3 0,2-2 0,1-2-98,3-2 1,1-8 250,-3-4-298,4-2 1,-3-4-1,7-2 1,2-6-1,2-5-69,3-7 0,2-7 174,0-5 0,1 2 0,0 1 0,0 1 32,-1 1 0,1 0 286,0 8 1,-5 3 123,1 5 1,-5 2-77,5 2 1,-2 5-212,1 8 0,2 5-146,-6 8 19,6-3 0,-7 8 0,4-3 0,0 1 0,-1 1-342,0-1 1,2 4-42,-4-3 1,5-2 117,-5-2-30,0-3 0,1 3 0,-1 0 0,-1-2-899,-2-1 1,3-5 1154,1-1 0,-18-10 0,-8 0 0</inkml:trace>
  <inkml:trace contextRef="#ctx0" brushRef="#br0">26152 15123 7798,'-8'-12'128,"-1"4"0,2-3 313,-1 2 41,2 3 0,7-4-540,4 6 1,3-4-249,9 3 1,3 1 0,6 4 305,-1 0 0,46-5 0,-30 1 0,0 0 0</inkml:trace>
  <inkml:trace contextRef="#ctx0" brushRef="#br0">26879 14766 7798,'-13'0'-266,"5"0"0,-1 0 0,-1 0 1176,-1 0 0,3 0 184,-1 0-719,6 0 1,-5 0 0,8 0 121,5 0 0,10 0-182,2 0-297,5 0 0,-2 0 1,6 0-1,-1 0 0,1 0 1,-1 0-1,-1 0-189,-3 0 0,4 0 0,-6 0 0,1 0-492,-3 0 0,-3 0 1,-1-2-1,0-1-281,0-1 1,-5 0 943,1 4 0,-7-11 0,4-4 0</inkml:trace>
  <inkml:trace contextRef="#ctx0" brushRef="#br0">27619 14498 7814,'0'-13'400,"0"-4"-177,0 0 1020,0 0 48,0 10-1088,0 18 1,0 5-1,1 14 1,2-3 475,1-2 0,2 5-669,-2 0-30,-2-1 0,3 1 0,-5 0 0,2-2 0,0-2 0,3-4 0,-2 0-795,-2 0 0,3-3 449,0-2-375,1-3 1,-4-1 0,2-1 0,3 0 740,1-4 0,1-30 0,5-14 0</inkml:trace>
  <inkml:trace contextRef="#ctx0" brushRef="#br0">27631 14562 7814,'0'-19'0,"0"-2"0,0-2 14,0 2 0,0-2-100,0 6 0,2 0 0,4 5 0,5 0-137,4 4 0,8-2 896,-2 6 0,3-1 0,2 5 0,-2 2-251,-3 2 0,2 3-477,-6 6 1,0 1 0,-6 2 0,-2 2-95,-5 2 0,-3 1-216,-1 5 279,-5-7 0,-7 6 0,-6-4 0,0 1 0,-1 1-44,4-2 1,-4-5 53,2 1 486,0-3 0,4-3 294,1-2-574,5-3 0,4-8-158,11-2 1,1 1 2,8-5 0,3 5 0,1-1 0,3 2-91,1 2 0,1 0-159,-1 0 241,1 0 0,-5 6 1,-1 2-1,-2 4 1,-2 0-6,-2 1 0,-7 0 57,-2 0 1,-4-1 217,-1 1-178,0 0 1,-10-5 0,-4 1-1,-5-1 1,-3 1 174,-2-1 1,-2-3-177,1 3 0,-1-4-166,1 5 57,-1-6 1,2 2-1,1-5 1,4 0-1,0 0-754,4 0 1,5 0 50,1 0 0,8 0 755,1 0 0,62-28 0,-20 10 0,0 1 0</inkml:trace>
  <inkml:trace contextRef="#ctx0" brushRef="#br0">28180 14766 7814,'-9'0'-36,"1"0"-188,-1 5 599,-4 2 1,2 6-1,3 0-74,3 0 1,4-1-1,1 1 1,1 0-355,4 0 1,2-5 0,5-1-1,1-1-136,0-3 0,4-2-57,0-1 250,0 0 0,-4-4 1,-1-2-1,1-1 0,0-3 1,0-1-1,-2-2 212,-2 0 1,-2 2 0,-5 1 0,3 2 1372,-2-2-355,-2 4-1095,-1 0 0,0 18 0,0 5 0,0 5 0,0 5-298,0 3 0,0 4 59,0 9 1,0 2 0,0 7 0,0 2-104,0 1 0,0 1-104,0-5 253,0 0 0,0-6 0,-1-4 1,-2-7-1,-2-8-18,3-8 93,-5-4 0,4-2 0,-6-4 52,-1-4 0,0-8-11,2-4 1,-3-4-16,2-1 1,-2-4 0,-2-1 0,0 0 70,0-1 0,2-3-74,3 0 1,2 0-220,6 0 0,0-2 1,0 3-1,0-2-493,0 2 1,6-2 277,2 6 0,3-4-365,2 4 420,0-5 0,5 3 1,4-2 334,2 4 0,11-6 0,6-2 0,4-3 0,-1 0 0</inkml:trace>
  <inkml:trace contextRef="#ctx0" brushRef="#br0">28754 14664 7814,'-8'-13'0,"1"4"254,3 1 0,1 5 282,-5-1 1,5 4 0,-1 4-52,2 5 0,2 2-928,0 2 125,0-6 0,2 4 0,1-2 0,1 2 0,0 0 318,2-2 0,12-4 0,9-5 0</inkml:trace>
  <inkml:trace contextRef="#ctx0" brushRef="#br0">29085 14383 7814,'0'-13'0,"0"1"868,0-1-181,0 0 1,0 7-206,0 6-289,0 12 0,0 5 0,0 7 0,0 4 0,-1 3 0,-2 3 0,-1 0 70,1 0 0,-3 0 0,2 6 1,1 0-223,2-2 0,1 3 1,0-8-1,0-1-141,0-2 1,1-4-1,3-5 1,5-6-89,2-5 1,3-4-194,3-6 278,-3 0 0,10 0 0,-1-1 0,4-4 0,3-3-403,-2-4 277,-1 0 1,-3 3 0,-1 2-1,-3 1 1,-2 4-229,-2 0 0,-2-2 1,-1 0 456,-1 1 0,12-4 0,3 0 0</inkml:trace>
  <inkml:trace contextRef="#ctx0" brushRef="#br0">29850 14562 7814,'0'-13'-4,"0"4"1,0 1 0,0-2 0,0-1 215,0-2 1,6 6 0,2 1-1,5 2 1,4 0 0,4 1 402,3 1 0,6 2-1592,0 0 713,5 0 0,-9 0 0,1 0 264,-5 0 0,-6 17 0,2 5 0</inkml:trace>
  <inkml:trace contextRef="#ctx0" brushRef="#br0">29965 14702 7814,'-7'-6'-172,"1"5"142,0-11 1,6 11 0,0-3 0,8 2 188,3 2 0,3 0 0,3 0 0,4 0-626,3 0 1,2 0 466,-1 0 0,11-4 0,5-3 0,4 0 0,-1 0 0</inkml:trace>
  <inkml:trace contextRef="#ctx0" brushRef="#br0">30857 14179 7814,'0'-8'28,"0"-1"1,0-1-1,0-1 1,-1 0 1881,-3 2-923,2 3-856,-9 12 0,10 1 1,-4 7-1,4 3 0,1 3 77,0 0-155,0 4 0,-4-4 0,-1 4 0,3-1 0,0-4-220,2 0-70,0-2 1,-1-4-1,-2-1-119,-1 1 1,-1-7 0,5-6 242,0-7 1,2-10 132,2-5-29,-2-2 0,5-1 0,-5-2 0,3-1 0,-1-2 125,2 2 0,-4 2 0,6 5 0,-3 4 424,-2 3-181,4 1-254,-5 6 0,5 3 1,-5 8-1,3 6 1,-1 5 25,2 7 0,-5 2-6,3 1 1,2 1-368,-2-1 158,6 1 1,-3-1-1,6-1 1,0-3-1,-1-4-321,1-2 1,0-4 97,0-3 0,4-2 156,0-6 0,1-1 0,-2-4 0,2-4 64,2-7 1,-3-4-32,4-5 0,-5-2 215,1-3 0,1 2 0,1-6 0,-1 0-74,0 1 0,-2 2 374,-7 5 1,-2 2 979,-3 3-508,-3 3 0,4 16-525,-10 6 0,4 12-263,-3 5 0,-2 3 1,2 2-1,1-1-66,1 1 1,2 4-183,0-1 1,0 1-57,0-4 1,5-1-1,0 1 1,2-2-337,3-3 0,2-3 96,0-5 1,3 0-249,2 0 0,-3-5 1,4-1-1,1-1-1322,2-3 2033,-3-2 0,23-29 0,0-8 0</inkml:trace>
  <inkml:trace contextRef="#ctx0" brushRef="#br0">31597 14383 7814,'-13'2'-394,"0"2"0,5-1 569,-1 5 1,5-1 556,-4 2 1,5 2-299,-1-2-229,2 2 1,2 2-1,0-1 1,2 1-102,2 0 1,3-6 0,6-3-1,1-2-265,3-2 1,-3 0 28,3 0 0,1-2 89,-1-2 1,0-3 0,-4-6 0,-1 0 44,-4 1 1,-2-3 135,-6-2 1,0 3 67,0-3 0,-2 3 0,-2 1 1,-6 2 134,-5 3 1,-1 2-262,-5 6 0,-1 0-194,-3 0 0,5 1 0,3 5 0,3 5-261,1 5 0,2 1 142,2-4 233,4 5 0,50 13 0,12 9 0</inkml:trace>
  <inkml:trace contextRef="#ctx0" brushRef="#br0">32209 14460 7814,'-8'-9'-250,"-1"1"1150,-1-2 0,6 3 123,4-2-912,11 6 1,10-2 0,8 5 0,3 0-1,5 0 1,7 0 0,6 0-140,5 0 1,3 0-593,6 0 397,0 0 0,-6 0 1,-5 0-1,-6 0 1,-8 0-1,-8 0 0,-6 0-2089,-4 0 2312,-2-6 0,-29-1 0,-6-6 0</inkml:trace>
  <inkml:trace contextRef="#ctx0" brushRef="#br0">33229 14256 7838,'0'-13'0,"-6"0"0,5 0 0,-5 6 272,6 2 1,0 12 0,0 4 0,0 7 0,0 5 2098,0 4-2443,0 1 0,5 4 1,-1 0-1,-1 1 0,-2-4 1,-1-2-1,0-1-478,0-1 1,4 1 0,1-2 0,-3-1 549,0-2 0,15-23 0,4 0 0</inkml:trace>
  <inkml:trace contextRef="#ctx0" brushRef="#br0">33255 14128 7838,'-6'-21'0,"-4"1"0,-4 2-99,-3 2 0,0 2 111,4 1 1,5 6 0,-1 3 0,-1 2 726,-1 2 0,-3 2-536,-3 2 0,3 5 0,-3 8 0,1 4 82,-1 3 0,3 3-18,-3 3-205,-3 2 0,4 12 0,-3 3 0,0 2 0,4 4 0,0 1 0,4 2 92,3 2 1,2 0-12,6 2-259,0-3 0,7-12 1,6-3-1,7-2 1,5-3-156,5-3 0,-2-8 0,6-11 0,2-5-157,0-6 0,7-2 229,-1-2 0,1-3 114,-5-6 1,2-5 0,1-13 0,1-2-51,-1-5 1,-7-9 228,-4-4 1,-4-4-1344,-5-4 1434,3-9 1,-15-1 0,-1-3-1,-5 3 1,-6 1 196,-5 0 1,-8 8-138,-14 5 0,0 7 181,-8 10-386,3 8 1,-15 8 0,5 7 0,0 2 0,2 5 147,3 2 1,6 8-65,0 3 1,7 9-125,2 7 0,2 4 0,11 9 0,2 3 0</inkml:trace>
  <inkml:trace contextRef="#ctx0" brushRef="#br0">23615 16066 7707,'-13'-12'760,"0"-1"1,6 4-650,3 1 1,4 5 0,4-1 0,6 2 71,6 2-156,4 0 1,11 0-1,3-1 1,3-2-1,1-1 1,2 1 0,1 2-482,1 1 0,1 0 237,-5 0-6,-6 0 1,4 0-1,-8 0 1,-5 1-1,-9 3-1373,-8 5 1596,-16 2 0,-30 4 0,-14 0 0,-8 2 0,0 0 0</inkml:trace>
  <inkml:trace contextRef="#ctx0" brushRef="#br0">23577 16156 7823,'-6'-13'-229,"5"4"-459,-4 1 634,4 5 1,2-8 0,4 4-1,4-1 1,7 4 459,5 3 1,-1 1 21,1 0-346,1 0 1,5 0 0,-1 0 0,1 0 0,-4 1 52,-3 3-217,-3 4 0,-9 1 1,-1 3-1,-2 2 0,-7 2 4,-5 2 0,-11 2 0,-8 7 0,-6 2-62,-5 5 1,-3-2 168,-2-3 0,2-2 100,-2-1 0,8-2 0,4-3 0,4-4 749,5-3-581,8-7 0,10-1 0,12-6-88,8 0 0,11 0 11,6 0 1,3 0 209,1 0-705,1 0 0,-1-1 0,0-2 1,2-1-1,1-1-821,1 0 1,2 2 335,-1-6 760,-4 6 0,4-11 0,4-6 0,0 3 0,1-1 0</inkml:trace>
  <inkml:trace contextRef="#ctx0" brushRef="#br0">24444 16066 7823,'-2'-8'526,"-2"-1"-210,3 6-276,-11-2 0,7 6 0,-5 3 0,3 6 250,1 6 0,-3 5 1,5 8-1,0 2-86,-2 1 1,5-2-230,-3 4 1,1-1-1,0 1 1,-1-5-67,1-2 1,1-1 73,2-1-153,0 1 0,0-6 1,2-5-125,2-5 0,-2-6 159,2-8 0,-3-3 121,-1-6 1,0-5 8,0-3 1,0-8 0,0-2 0,0-1 28,0-4 1,0-1 117,0-1 0,0 0 190,0 0-199,-5 5 0,3-4 1,-2 5-1,2-1 1,2 5 392,0 5 0,0 3-453,0 3 1,6 3 213,3-3-405,2 8 1,3 2-1,3 5 1,4-3-1,3 2-605,2 2 1,-5 5 421,0 1 0,-5 4-402,1 0 413,-3 2 0,-1 2 0,-2 1 0,-2 2 290,-5 1 0,-31 34 0,-8 4 0</inkml:trace>
  <inkml:trace contextRef="#ctx0" brushRef="#br0">24393 16219 7995,'-7'-1'424,"2"-3"-714,4 2 233,1-3 125,0 5 1,1 0 0,4 0 0,3 0 0,5 1-685,4 3 0,-2-2 616,7 2 0,13 2 0,8 1 0,5 0 0,0 0 0</inkml:trace>
  <inkml:trace contextRef="#ctx0" brushRef="#br0">24852 16398 7823,'-7'-6'35,"0"5"0,2-4 96,-3 4 0,-2 2 0,1 4 129,5 3 1,3 4-1,1 0 1,1 1-350,3 0 1,-1 0-123,6-1 155,-1-5 1,5 3-1,0-5 1,-1-3-1,1 0-152,0-2 218,0 0 0,1-2 0,0-2 1,0-4-1,-2-4 0,-1 0 0,-1-3 491,-2-2 0,2 3 160,-6-3-249,1 3 0,-5 1 0,0 1 353,0-1 1,0 7-710,0 6 1,0 7-146,0 10 0,0 3 10,0 6 1,0 5-1,0 3 1,0 4-145,0 4 0,0 4 108,0 5 0,0 0-42,0 0 148,0 0 0,0 0 1,0-2-1,0 0 1,0-5-11,0-5 0,0-3 135,0-11 1,0-5 0,-2-4-45,-2-7 1,1-3-23,-5-6 1,3-4 78,-3 0 0,-1-6-114,-3 1 1,-2-2 0,-2-2 0,-1 0-37,1 1 1,2-5-181,1 0 99,1-6 0,3 7 0,2-5 0,0-2 0,1 1-905,1 1 0,0-4 267,5 4 436,0 3 1,2-2-1,2 4 1,6-1-1,4 0 304,3-1 0,34 4 0,4-5 0</inkml:trace>
  <inkml:trace contextRef="#ctx0" brushRef="#br0">25400 16321 7823,'6'-12'50,"-5"3"1,5 1-130,-1-2 0,3 0 1,6 1-1,1 5 51,2 3 0,2-4 0,-2 1 0,4 1-129,3 2 1,0 1-10,-3 0 1,2 0 165,-6 0 0,0 5 0,-4 3 0</inkml:trace>
  <inkml:trace contextRef="#ctx0" brushRef="#br0">25413 16462 7823,'-6'-8'-191,"0"1"132,-2 3 0,4 3 368,8-4 1,3 4-1,7 1 1,3 0-295,4 0 1,4 0 0,0 1-16,1 4 0,33-4 0,9 5 0</inkml:trace>
  <inkml:trace contextRef="#ctx0" brushRef="#br0">26777 16028 7807,'0'-13'82,"-4"1"0,-2 0 1,-1 4 165,-3 3 0,-1 11 0,-2 5 0,0 6 549,1 3-718,-1 7 1,0 2 0,0 5 0,1 0-1,-1 0 189,0 0-252,0 0 0,2-2 1,1-2-1,3-3 1,0-3-1,1-3-49,1-4 0,-4-6-54,5-6 0,8-17 0,6-15-25,0-4 1,4 0-1,3-6 1,0-4-53,2-3 1,-5 2-1,4-5 1,-1 0 243,0 2 0,0-3-41,-4 5 263,0 6 1,-5 8-1,-1 7-75,-1 5 0,2 10 0,-3 9 0,-3 9 88,0 9 0,2 4-216,0 2 1,5 5-64,-5 3 1,5-2 0,-4 2-1,2 2-293,3 1 0,-3-3 98,2 0 1,-1-6 18,5 2-232,0-3 0,-5-3 0,1-3 0,-1-4 1,-1-3-1960,-2-1 1685,2-6 646,-6-1 0,-12-23 0,-10-5 0</inkml:trace>
  <inkml:trace contextRef="#ctx0" brushRef="#br0">26637 16245 7807,'-6'-7'0,"5"-5"0,-3 4 23,2 2 0,2-5 1,3 4 19,5 0 1,2 0 0,13 4 0,4-1-185,6 1 1,-1 0-163,2-1 1,0 2 0,4-2-1,1 3 303,-1 1 0,17-6 0,5-1 0</inkml:trace>
  <inkml:trace contextRef="#ctx0" brushRef="#br0">27109 16181 7807,'7'6'-331,"-2"1"630,-5 6 0,0-1 276,0 1-116,0 0-333,0 0 1,0-1 0,0 1-1,0 0 28,0 0 1,0-5-212,0 1 0,2-7-294,2 3 296,-3-4 0,15-1 0,-3-1 1,1-4-1,0-3-95,-1-3 0,4-4 37,0-2 1,0 2-81,-4-6 204,-1 5 0,-5-2 0,-1 5 1,-2 0-1,1 0 1880,-3 1-1125,0 4-163,-2 3-450,0 5 1,-2 3 0,0 4 0,-3 7 0,3 6-76,0 7 1,2 0-113,0 7 1,0 0-386,0 4 328,0 6 1,6-3 0,1 6-1,1 1 1,-1 1-237,-1 2 0,-2-4 239,-4 0 0,0-2 48,0 2 15,0-3 0,-1-9 1,-2-4-1,-3-6 1,-1-7-52,-3-7 214,-1 2 1,-2-12-8,1 4-101,-1-10 0,0-3 0,0-8 0,1-2 0,-1-2 27,0-3 0,0-5-17,1-2 0,3-4-4,1 5 1,5-5-79,-1 4 1,2 0 0,2 3 0,2 0-246,2 2 1,3-4-34,6 8 1,-1 3-756,1 1 795,6 3 1,0-2-1,7 2 1,-1 2 279,1 1 0,7-2 0,5-2 0,3-2 0,0 0 0</inkml:trace>
  <inkml:trace contextRef="#ctx0" brushRef="#br0">27886 16041 7807,'0'-17'0,"0"0"0,0 0-95,0 4 533,0 0 961,0 1-1196,0 4 1,-1 3 0,-2 6 0,-1 3 0,1 6 68,2 6 1,-4 0-1,1 5 1,1 1-354,2 3 0,1 4 185,0 1 0,0 1 0,0-4 0,0 0-524,0-3 0,4-1-986,0 2 1,2-1 98,-2-2 1307,-2-4 0,26-22 0,0-5 0</inkml:trace>
  <inkml:trace contextRef="#ctx0" brushRef="#br0">27772 16232 7807,'-13'-11'656,"0"2"1,2-2-492,2 2 0,-1 2-127,6-1 1,1 4 0,9-4 101,7 3 0,7 1-260,9 4 1,4 0 0,5 0 0,0 0-1265,1 0 1384,5-6 0,3 0 0,8-1 0,6-3 0,-1 0 0</inkml:trace>
  <inkml:trace contextRef="#ctx0" brushRef="#br0">28754 16003 7807,'-6'-13'138,"3"4"1,-5 2-1,-1 0 1,1 1 376,-1 1 1,2 2-1,-3 7 1,3 5-120,1 2 0,2 3-275,4 3 0,0 3 0,1 6 0,2-1 65,2 1 1,-1-1-580,-4 1-36,5-1 0,-2-1 1,4-1-1,-1-3 1,-2-2-1,1-2 0,0-4 429,2-3 0,-4-26 0,3-11 0</inkml:trace>
  <inkml:trace contextRef="#ctx0" brushRef="#br0">28677 15952 7807,'0'-19'0,"0"1"0,0-4-114,0-2 0,3 10 0,4-1 1,7 3 919,5 4-579,2 5 1,9-3 0,-1 6 0,0 0 0,-2 3 340,-2 6-563,1-1 0,-8 10 0,-4-3 0,-5 0 0,-4 4-296,-2 1 253,-1 1 1,-4-1 0,-2-2 0,-5-1 0,-3 0-41,-5-1 0,2-2 0,-2-1 1,3-2 145,2-3 1,-1 2 57,0-5 1,2 0 554,2-1-524,4-2 1,6 2-204,3-8 1,3 2 66,6-2-40,5 3 1,2 1-1,4 0 1,-1 1 0,-2 3-98,2 5 1,-3 2 89,1 2 1,-7 4-46,-1 0 65,-6 6 0,-7-8 1,0 5-1,-3 0 1,-4-2 34,-6 1 0,-8-2 81,0-4 0,-3-5 96,-2 1-197,1-7 1,1 4-1,1-6 1,2 0-1,0 0-141,1 0 0,1 0-201,7 0 0,0-6 76,4-2-313,2-3 1,7-2-1,5 0 570,7 0 0,22-11 0,11-4 0,5-3 0,1 0 0</inkml:trace>
  <inkml:trace contextRef="#ctx0" brushRef="#br0">29251 16105 8124,'-6'7'1000,"5"4"0,-6-4-863,2 6 1,4-5-123,-3 1 1,4-1 0,4 5-199,4 0 0,4-6 45,1-3 0,-1 2 1,1-2-1,0-1-227,0-2 0,-1-5 84,1 0 354,0-6 1,0 1-1,-2-6 1,-1-2-1,-3 1 605,-1 2-431,-2 7 0,-4-4 0,0 2 626,0-2-775,0 4 1,0 2-1,0 10 1,0 3-62,0 4 1,0 6-1,0 5 1,1 5-98,3 6 1,-1 4-100,6 5 0,-6 2 96,1 6 0,2 4 1,-2 1-1,0-3-47,2 0 0,-5-2 59,3 0 1,2-7-19,-2-6 0,1-5 1,-5-9-76,0-3 174,0-3 1,-2-12 59,-2-6-73,-3 0 0,-6-11 1,0 2-1,-1-2 1,-3-2 120,-4 0 0,-3 1-65,-2-1 0,5-4 279,0 0-351,5 0 0,-2 0 0,5-2 1,2 1-1,2 0-259,5 2 0,3-2-362,1 1 0,7-6 237,5 2 0,7 1-557,6-1 940,6-1 0,13-1 0,7-2 0,7-2 0,1 0 0</inkml:trace>
  <inkml:trace contextRef="#ctx0" brushRef="#br0">29901 16041 7807,'11'-20'-198,"-1"3"0,-1 4-39,1 5 0,5 2 0,4 6 0,1 0 370,2 0 0,1 0-758,-2 0 625,3 0 0,-4 11 0,6 4 0</inkml:trace>
  <inkml:trace contextRef="#ctx0" brushRef="#br0">29927 16168 7807,'-13'-7'-390,"6"2"0,-3 3 37,6-2 1,1 2 877,7-2-503,3 3 1,12 1 0,3 0-1,7 0 1,5 0 0,2 0 0,3 0-23,-1 0 0,14-12 0,8-5 0,5 0 0,0-1 0</inkml:trace>
  <inkml:trace contextRef="#ctx0" brushRef="#br0">30539 16015 7807,'-6'13'718,"5"0"-655,-4 0 1,5-1 0,5 0 0,3-2 119,3-2 0,4-1 1,2 3-1,4-3-121,3-1 0,6-2 1,1-4-1,1-1 28,4-4 1,-5-2 0,-1-7 0,-3-1 134,-2-2 1,-5-6 0,-4 0 0,-6-4 232,-6-2 0,-4-1 102,-4 4-425,-9 1 0,-11 1 1,-9 4-1,-2 6 0,-6 5 1,-3 3-1,-3 4 32,2 0 0,2 9 0,8 5 0,3 5-544,6 2 0,0 7-2212,13 4 2589,3 5 0,24-3 0,6 3 0,2 5 0,-1 1 0</inkml:trace>
  <inkml:trace contextRef="#ctx0" brushRef="#br0">26101 17635 7807,'6'-13'-98,"-5"0"0,4 0 1,-3-1-1,1-1 1,2-2-316,-3 1 601,0 2 0,-1 1 0,2 0 0,1 1 0,-1-1 1,-1 0 1887,-2 0-1790,0 6 0,-2 2 0,-1 6 318,-1 3-508,-6 3 1,3 12 0,-6 2 0,-1 3 0,-1 3 34,-2 3-161,0-3 0,0 5 0,-2-3 0,1 2 1,-2 0-1,1 0 0,1-4-176,2-4 0,2-1 0,3-5 0,1-1-231,2-2 1,3-3 41,-3-2 284,5-3 1,-3-8 0,8-2 0,2-6-120,4-6 1,4-1 0,1-7-1,1-4 73,3-3 0,-2-3 67,7-4 1,-3-1 136,3 1 1,2-6-1,-3-1 1,3 0 100,2 2 0,-5 5 3,0 4 1,-5 4 132,1 9-90,-9 2 1,2 14 0,-6 5 0,-1 8 348,-1 8 0,-1 1-335,3 8 0,-2-2-63,2 7 1,-3 2-106,-1 2 1,2 3-1,1 0 1,1-2-74,-1-1 0,2-1 68,0 1 0,0-1-582,-1-4 293,-2-7 0,8 6 0,-5-11 0,1-2-1799,0 0 563,4-8 871,-9-2 619,5-5 0,-40-39 0,-9-11 0</inkml:trace>
  <inkml:trace contextRef="#ctx0" brushRef="#br0">25987 17711 7807,'-12'-6'115,"4"-2"1,-2 1-116,6-2 0,-5 5 0,5-4 0,0 5-110,9-9 0,7 11 0,6-3 0,0 2 0,2 2 171,0 0 1,6 2-336,3 2 0,1-1 274,-4 5 0,11-5 0,8-3 0,3 3 0,0 0 0</inkml:trace>
  <inkml:trace contextRef="#ctx0" brushRef="#br0">26497 17711 7734,'0'9'-36,"0"-1"1,0-4 237,0 5 1,0-5-1,0 5 1,0 1 226,0 1 0,0 2-327,0-1 0,0 1 1,0 0-134,0 0-54,0-1 3,5-5 0,-2-1 0,6-6 1,1 0-1,1 0-282,2 0 345,-1-6 0,-3-1 1,-2-5-1,0-1 0,-1 0 406,-1 0-187,5 1 0,-8-1 1,2 0-1,-3 0 852,-1 1-73,0-1-661,0 6 1,0 3-264,0 8 0,0 4 1,0 9-1,0 5-263,0 2 0,0 7 142,0 3 1,0 4-238,0 5 225,0 2 1,0 7 0,0 2 0,0 0 0,0-3-115,0-3 0,0-2 129,0 0 1,-4-3-53,0-9 138,0-3 0,2-8 1,-1-5-1,-1-5 37,1-2 0,0-5 154,-1-2-178,3-3 16,-11-1 0,5-5 0,-5-2 0,-1-2 0,0 1 47,0-2 0,1-2-67,-1 0 1,4-5 4,1 0-76,5 0 1,-7-2-1,6-1 1,1-1-1,2 0-3,1-2 0,5 3-332,4-1 1,2 4-1166,2-4 1252,0 5 0,4-2 0,1 5 0,2 2 0,3 1-1372,1 1 1659,-5 1 0,34 7 0,2 2 0</inkml:trace>
  <inkml:trace contextRef="#ctx0" brushRef="#br0">27185 17609 7807,'0'-8'-32,"0"-1"0,0-1-55,0-1 1,2 2 0,3 2 0,7 0 0,5 2 320,2-1 0,3 2 0,3 4 0,1 0-277,-1 0 1,5 0 42,0 0 0,11 17 0,-2 4 0</inkml:trace>
  <inkml:trace contextRef="#ctx0" brushRef="#br0">27198 17749 7807,'-11'-1'1009,"2"-3"-1609,-2 2 708,9-3 0,4 9 0,9 2 1,6-1-315,3 1 1,5 2 0,7-3 205,0-3 0,5 0 0,5-2 0,6 0 0,-1 0 0</inkml:trace>
  <inkml:trace contextRef="#ctx0" brushRef="#br0">28167 17609 7807,'-9'0'65,"2"-1"0,0-2 337,0-1 1,6-1 0,1 5 1066,7 0-1383,4 0 0,9 0 0,4-1 0,6-2 0,2-1 0,5 1 0,3 0 28,2-1 0,1 3-175,-5-4-78,0 4 0,-5-3 0,-5-1 1,-5 3-1,-6 0-401,-3 2 1,-8 0 0,-6 0 28,-7 0 0,-4 4 0,-2 1 511,0-3 0,12 0 0,2-2 0</inkml:trace>
  <inkml:trace contextRef="#ctx0" brushRef="#br0">29302 17303 7807,'-2'-13'44,"0"1"1,-4-1 87,-1 0 158,4 0 1,-4 6 0,4 4-1,-1 6 1,1 6 0,2 2 1054,1 2-1315,0 5 0,0 2 0,0 6 0,0 1 0,1 1-43,3 2-69,-2 5 0,3-8 0,-3 3 1,1-2-1,1-1 0,-1 0 0,-2-3-375,-1 0 0,0-6 1,0-1-1,0-2-1465,0-3 1922,0-5 0,-17-41 0,-4-15 0</inkml:trace>
  <inkml:trace contextRef="#ctx0" brushRef="#br0">29187 17341 7807,'0'-17'-132,"0"0"0,4-4 88,1 4 0,0-4 44,-1 4 105,4 0 0,4 6 0,2 1 1,3 1-1,5 1 0,2 1 1,1 2 584,1 4 1,-2 1-649,-3 0 0,0 1 1,-6 4-1,-4 4-2,0 7 0,-5 0-119,-2 5 0,-2-1 1,-4 2-1,-2 0-129,-5 0 1,-3 1 152,-5-2 0,2 2-114,-2-6 1,-1 0 0,1-4 0,1-1 226,2 1 1,2-2 142,-1-2-222,6-3 96,1-6 0,6-2 0,1-2 1,4-3 105,3 0 0,8-5-127,1 4 1,5 2-75,0 2 38,2 3 0,1 1 1,1 0-1,-2 0 1,-1 1 21,-2 3 1,-6 3-42,2 6 0,-4 0 52,-4 0-22,2-1 1,-10 5-1,4 0 1,-5-1-1,-5 0 115,-3 1 1,-3-5-39,-2 1 0,-1-2-33,-3-6-67,2 5 1,-9-9-1,3 5 1,-2-2-1,1 0-98,1-1 1,4-2-67,-5-1 1,7 0-607,-2 0 302,3 0 0,1 0 1,1-1 461,4-3 0,36-3 0,15-6 0</inkml:trace>
  <inkml:trace contextRef="#ctx0" brushRef="#br0">29735 17533 7562,'0'12'504,"0"1"1,0-4-183,0-1 1,2 1-240,2 3 1,-1 0 0,5-2 0,2-3-176,2-2 1,0 0 16,1-5 0,4 0 1,2 0-1,-1-2-70,0-2 1,4-5-34,-5-8 175,5 3 1,-8-6 0,3 5 0,-4-2 0,-4 1 769,-5 2-249,3 1 0,-6 1 701,4-1-1061,-4 6 0,-5 3 0,0 8 0,-1 4 0,1 5 178,0 4 0,0 3-371,4 5 1,0 7-1,0 2 1,0 4-166,0 4 0,4 4 115,0 5 0,5 1-1216,-5 3 1267,6 3 0,-7 3 0,4 0 0,-2-1 1,-2-6-26,-1-5 1,-2-8-7,0 2 0,0-9-32,0-4 47,0-9 1,0-3 0,-2-6-14,-2-4 0,1-2 40,-5-6 1,-2-6 1357,-7-2-1256,3-4 1,-11 2 0,4-1 0,-1-3 0,-1-2 315,2-2 0,1 2-204,-1-5 1,2 1-10,6-1-383,6-3 0,2 4 1,5-4-1,1 1 1,3 2-525,5-2 1,8 3-451,4-1 0,5 1 1175,3-1 0,14 8 0,9 2 0,6 1 0,0 0 0</inkml:trace>
  <inkml:trace contextRef="#ctx0" brushRef="#br0">30730 17558 7807,'-13'-6'-176,"0"-2"246,1-3 1,6 2 0,7 2 0,11 1 0,9 4-1,9 0 884,8 2 0,7 0-860,11 0 1,12 0 0,-30 0 0,2-1 0,1-1 0,1 1-320,3-1 0,1 0 1,-1-1-1,0 1 299,4 2 1,0 0-76,0-2 1,0-1 0,-2 2 0,-1 0-1,-2-1 1,-3 0 0,-3 1 0,-2-1 0,28-1-1,-9-1 1,-9 1-1211,-10 2 870,-16-5 0,-10 5 0,-14-3 180,-5 2 1,-2 2 0,-2-1 0,1-2-271,-1-1 0,4-1-519,1 5 1188,5 0 1,14-5 0,11-2-1</inkml:trace>
  <inkml:trace contextRef="#ctx0" brushRef="#br0">32273 17252 7820,'14'-6'58,"3"-2"1,-3-3-1,3-2 1,-3 6 61,-1 3 0,4 2 1,0 2-1,-1 2 442,-2 2 1,-1 3-27,-1 6-555,-5 5 1,-1-2 0,-6 5 0,-1 2 0,-4-1-72,-3-1 65,-3 4 1,-6-6 0,-2 7 0,-1-1-1,-1 1 1,1-2 0,3-3 42,3-4 1,1-3 454,1-1 0,0 0 96,4 0-408,2-6 1,13-2 0,6-6-1,5-2 144,2-1 1,8-5-329,-2 5 1,7-4-372,-4 3 0,5 0 1,-3 2-1,1-1-405,-1 1 0,3 1 432,-4 2 1,-5 0-250,-4 0 0,-4 0 616,5 0 0,-18-5 0,0-2 0</inkml:trace>
  <inkml:trace contextRef="#ctx0" brushRef="#br0">32502 17010 7836,'-11'-19'21,"-2"0"0,-9-5 1,2 2 83,1 5 1,2 9 58,5 4 1,-5-2-1,0 3 1,1 3 375,2 3 0,-3 11-360,0-1 1,-4 8 0,2 0-1,1 5 114,-1 4 1,-2 2-30,4 6-193,-6 6 1,8 2 0,-5 6 0,0 3 0,2 5 0,-1 2-1,4 2-101,1 0 0,2-2 1,4-3-1,3-3-113,4-4 1,7-4 81,2-5 59,9-1 0,3-13 0,6 2 1,0-3-1,4-5-139,4-3 99,3-3 0,1-6 0,2-2 0,4-5 0,4-4-50,2-4 0,5-8 0,-6-6 0,4-3 109,-4-6 1,1 0-69,-7-7 1,-2-2-797,-7-6 970,3-4 1,-15-6-1,2-3 1,-4-5 0,-6-4 259,-4-4 0,-7 2-182,-6 30 1,-2 0 0,-2 0 0,-2 1 114,-4-2 0,-4 2-192,-1 2 1,-2 2-1,-21-24 1,-6 9-1,-3 7 1,-1 5 47,0 2 0,-1 8 36,10 7 1,0 7-12,8 2-1150,-2 5 1,10 3 0,1 10 0,6 6 0,6 5-2345,5 3 3296,-3 7 0,6 3 0,-7 9 0,-4 2 0</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context>
    <inkml:brush xml:id="br0">
      <inkml:brushProperty name="width" value="0.09086" units="cm"/>
      <inkml:brushProperty name="height" value="0.09086" units="cm"/>
      <inkml:brushProperty name="color" value="#FF0000"/>
    </inkml:brush>
    <inkml:brush xml:id="br1">
      <inkml:brushProperty name="width" value="0.09071" units="cm"/>
      <inkml:brushProperty name="height" value="0.09071" units="cm"/>
      <inkml:brushProperty name="color" value="#57D200"/>
    </inkml:brush>
    <inkml:brush xml:id="br2">
      <inkml:brushProperty name="width" value="0.09071" units="cm"/>
      <inkml:brushProperty name="height" value="0.09071" units="cm"/>
      <inkml:brushProperty name="color" value="#FF0000"/>
    </inkml:brush>
  </inkml:definitions>
  <inkml:trace contextRef="#ctx0" brushRef="#br0">1849 842 7753,'0'-13'0,"0"0"0,0 0-8,0 1 1,0-1 0,0 0 0,0 0 0,0 1 0,-2-1 473,-2 0 0,-1 0 0,-5 2 0,1 1 333,-1 2-725,-1 5 1,-2-3 0,-1 6-1,-2 0 1,-2 1 0,0 4-1,-2 5 230,0 5 0,0 6-283,-1 9-5,-3 3 0,8 6 0,-4 3 0,2 1 1,4 1-1,2 2 0,5-2-98,2 0 0,0-3 0,5-7 0,2-5 2,2-2 1,3-3 0,7-2 0,2-5 35,1-3 1,6-7 0,-2-3 0,3-2-138,1-2 1,-3-6 71,-1-3-20,0-2 0,6-7 1,0-4-1,0-2 0,-3-1-669,0-1 739,-6-5 0,2 3 1,-4-5-1,-1 3 1,-2 6 230,-3 6 0,-7 4 186,1 1 0,-8 13 18,-5 9 0,-2 8-25,-2 8-253,-5 6 0,8-4 0,-1 4 0,4-1 0,4-2-83,1-3 0,2 0-258,0-4 1,2-2-54,2-2 0,3-5 0,7-2 0,2-3-889,1-1 0,6-3 634,-2-7 1,3-5 550,1-8 0,-3-12 0,-1-7 0,2-5 0,1 0 0</inkml:trace>
  <inkml:trace contextRef="#ctx0" brushRef="#br0">2168 1097 7753,'-9'1'0,"1"3"0,3 3 171,-3 6 0,1-4 0,-2-1 0,5 2 178,3 1 0,1-2 0,0-1-29,0 2 1,5-4-6,4-2-324,2-2 1,2-2-1,1-2 1,2-2-1,2-5-299,2-2 257,-4-7 1,8 2 0,-5-5-1,1-2 1,-3-2-70,-3-5 1,-2 3 0,-2-3 0,-3 5 117,-2 3 0,0 4 119,-5 5 1,-7 6 480,-6 3-457,0 3 0,-11 2 0,3 5 0,-3 6 0,-2 10 149,1 6 1,-1 3-117,1 3 1,5 3-263,3-3 0,4-1 0,5-1 0,3-1-324,4-2 1,8-7 136,6 0 0,5-11 0,9 0 0,3-4-170,4-4 0,3-1 165,1-2 1,4-10-422,1-3 508,5-8 0,-8-1 1,2-7-1,-2-5 1,-2-3 80,0-1 0,-5-5-45,-3 1 0,-10 0 157,-8 8 0,-5 5 0,-9 9 964,-7 7 1,-2 6-584,-15 7 0,4 10 1,-10 4-1,1 3 210,-3 2 0,3 3-238,1-1 0,3 8 34,2 1-419,-1-1 0,5-3 0,3-2 1,4-1-1,7-2-316,4 2 1,4-5 197,3-1 1,9-7-1,8-3 1,3-1-426,2-4 1,5-2 252,3-4 0,-3-4-134,-1-9 421,-3 3 1,0-11 0,0 4 0,0-3-1,-5-1 117,-2-1 1,-3 2 180,-4 3 1,-2 2-192,-2 7 0,-5 4 479,-8 4 0,1 10 42,-6 7-456,1-1 1,-3 12 0,1-2 0,3 0 0,0 1-33,-1-2 0,6-5-218,-3 1 1,5-3 0,5-1 0,5-2-196,5-2 1,1-4 24,5-5 1,0-5-498,5-4 583,5-8 1,-3-4-1,6-9 1,2-5-1,-1-6-138,-1-6 1,3-7 350,-3-1 0,-3-6 0,-3 3 0,-5 0 237,-6 2 0,-4 13 109,-5 9 243,-2 8-235,-12 19 0,-1 1 0,-5 8 0,-1 3 0,-1 8 564,-3 7 1,1 10-349,-5 4-560,-1 3 1,3 2 0,2 2 0,2 2 0,4-2-241,3-1 0,-2-2 159,5 0 0,1-5-103,4-4 0,7-2 1,5-3-1,5-2-204,2-5 0,7-5-363,4-3 527,-1-3 0,-2-8 1,2-2-1,1-5 0,-2-3-400,-1-5 0,3-3 435,-1-6 0,1-5 0,-6-3 1,-1-1-124,-2 1 0,-10-2 593,2 7 1,-9 4-104,1 8 134,-4 3 1,-2 7 0,-4 3 0,-3 4 0,-5 6 744,-4 6 0,2 7-809,-7 6 1,7 5 0,-2 1-1,3 2 115,1 2 1,1-2-179,4 1 1,2-4-352,6 4 0,2-6 1,2 0-1,4-5-579,4-6 1,6-3 182,3-1 0,4-6-1121,0-3 1253,1-2 1,3-8 403,1-3 0,-3-29 0,-2-14 0,2-4 0,0 0 0</inkml:trace>
  <inkml:trace contextRef="#ctx0" brushRef="#br0">3162 701 7800,'-13'-5'0,"1"2"2134,-1-6-1789,0 6 0,6-4 1,6 5-854,8-3 1,4-3 103,15 4 217,-4-1 0,15 4 0,-3-2 187,3-1 0,24-8 0,13-3 0,-22 5 0,1 1 0,0 0 0</inkml:trace>
  <inkml:trace contextRef="#ctx0" brushRef="#br0">4565 854 7797,'0'-24'-16,"0"3"1,0 4 0,0 1 0,0 1-100,0-2 1,0-2 0,0 4 391,0-2-53,-6 0 1,-1 8-1,-6 2 1,-1 2-1,-1 3 1,-4 6-1,-1 9 965,-2 7 0,-2 8-995,-2 2-152,1 11 1,-1-7 0,2 10 0,1-1 0,4-1 0,0-1 0,5-3-354,4-4 0,4-2 0,6-8 0,2-3 29,2-4 0,9-9 0,8-5 0,3-7 165,2-9 1,3-5-53,1-8 161,0-5 1,-5 3 0,1-6 0,-1 0 0,-1 0 267,-2 0-84,-4 11 1,-7-5-1,-2 11 280,-5 1 1,-2 13 0,-2 9 0,-2 8-34,-2 7 0,1 8-110,-5 1-279,5 5 1,-3-8 0,6 3 0,2-2 0,2-1-707,4-2 1,5-2-81,4-10 1,3-2-1096,5-2 1847,7-4 0,12-38 0,6-19 0,-11 17 0,0-1 0,0 1 0</inkml:trace>
  <inkml:trace contextRef="#ctx0" brushRef="#br0">5802 816 7788,'-2'-11'-19,"-1"1"1,-2 3 0,-4 1 264,-5 3 0,0 2 0,-7 2 0,-2 3 1000,-1 5-1141,-2 2 1,2 1-1,2-2 1,2-2-1,1 2 262,4 1-240,6 2 0,-1-4 0,6-1-75,1 2-112,2-4 0,8 5 0,4-4 0,5 2-103,0-1 147,3 1 0,-4-1 1,2 1-1,-2 0 1,1 3-1,-1 1 0,-2-1 52,-3 1 0,-3-4 26,2-1 0,-4 1 0,-5 3 0,0 1 135,0 0 1,-5-2-301,-4-2 1,-4 2 0,-2-2-1,-4 0-804,-1 0 1,3 1 906,-4-6 0,0-11 0,-5-7 0</inkml:trace>
  <inkml:trace contextRef="#ctx0" brushRef="#br0">5916 1058 7801,'9'-11'0,"-1"2"0,1-2 364,4 3 1,-2-4-111,-2 0 1,2-3 0,-4 0 0,0-2 175,-3 1 1,2 2-240,-2 1 4,0 1 1,-4 3 0,0 1 362,0-2-512,0 4 1,-1-4 0,-3 6 0,-5 2 0,-2 4 0,-2 3 2,0 3 0,2 0-60,3 5 0,-4 0 0,5 1 0,-1 1-285,-1 2 1,6 0 26,-1-4 1,3 1-1115,1 3 980,0-3 0,5 5 1,4-8-1,4-1 403,4-1 0,38-18 0,17-8 0,-18 7 0,-1 0 0,0 0 0</inkml:trace>
  <inkml:trace contextRef="#ctx0" brushRef="#br0">6478 791 7801,'-13'0'0,"-6"0"647,-2 0 0,1 0 0,-2 0 0,-2 0 178,-1 0 1,-3 5-484,7 4 0,-3 6-72,-2 2 0,6 10 0,3-1 0,5 1 157,3 0 0,3-2-484,6 1 1,6-1 136,3 1 1,6-7 0,4-2-1,0-2-41,4-3 1,5-5-575,2-2 0,4-4 140,-4-1-340,5-6 1,-2-6-1,5-10 1,-1-3-1,-1-5-69,-2-4 0,-2-8 834,2-5 1,2-8-1429,-7-5 1577,1 3 0,-10-5 0,-3 4 0,-3 0 0,-3 6 632,-2 8 0,-3 12 203,-6 15 389,-6 3-1086,4 7 0,-7 3 1,3 8-1,0 6 1,-1 6 39,0 5 0,3 4-302,-5 5 0,2 3-224,-1 5 122,-4 0 0,7 5 0,-5 1 1,3 0-1,1 0 201,3-3 0,2-2-831,1 0 0,1-3 169,3-2 158,4-8 0,10-3 0,2-8 1,2-4-1,3-5-493,1-4 0,3-4 585,-4-2 0,1-9 89,-1-8 0,-1-5 1,-1-2-1,-3-3-95,-2-2 1,-1 1 231,-4-2 0,0-2 187,0 7 0,-6 0 0,-3 8 1980,-3 4-1670,-1 3 1,-5 14-110,-4 8 1,-2 9 0,-1 9 0,3 1 41,0 2 0,6-2-280,-1 3 1,-2-2-167,2 2 1,0-3 0,4 1 0,1-3-384,3-4 0,4-6-216,4 2 0,5-4 373,0-4 1,6-4-1,0-6 1,4-3-315,2-5 0,5-8 317,-4-4 1,5-9 75,-1-4 0,-2-3 0,-1-1 1,-3 1 514,-2 3 1,-4 0-137,-9 9 1,-4-1 587,-1 13 1,-6-1-204,-2 10 0,-6 7-273,-7 10 0,0 1-142,1 7 0,3 0 0,1 5 1,-1-1-151,2 1 0,-3-2-30,6-3 0,0 2-184,4-6 1,0 0 0,1-4 0,3-1-159,5 1 1,2-2 177,2-2 1,4-3 137,0-6 1,6-6 0,-4-3 0,3-2 69,-1-2 0,-1-5 228,1-3 0,2-3 3,-6-2 0,-5 1 0,-5 0 0,-1 4 231,-3 4 0,-7 0-212,-5 4 1,-4 4-213,-4 9 1,-4 0 0,-7 1-1,-3 3-839,-2 5 1,5 6-96,-2 2 1,3 6 877,2-2 0,10 37 0,4 10 0</inkml:trace>
  <inkml:trace contextRef="#ctx0" brushRef="#br0">7714 931 7811,'13'0'550,"0"0"46,0 0 0,1-4-244,3-1 1,-3 1-1,3 4 1,-1 0 222,1 0 1,-2 0-465,6 0 0,-1 0 0,3-1 0,-2-2 1,2-1 0,-3-1 77,1 5 1,-6 0 0,2 2 10,-2 2 1,-4-1-165,-3 5 0,-2 1 0,-6 4 1,0-1-71,0 1-509,0 0-903,0 0-681,0-1 1647,0-5 0,0-8 480,0-12 0,-20-38 0,-11-18 0,10 18 0,0 0 0,-1 0 0</inkml:trace>
  <inkml:trace contextRef="#ctx0" brushRef="#br0">7485 472 7811,'-26'-6'0,"1"-2"0,-1 2-161,1 2 1,1-2-117,2 2 0,0 0 0,3 5 0,1 3 277,0 5 0,-33 25 0,-5 7 0</inkml:trace>
  <inkml:trace contextRef="#ctx0" brushRef="#br0">6784 663 7811,'-9'-1'857,"1"-4"0,3 3-123,-3-7 791,5 6-1322,-3-8 1,13 8-1,6-4 1,7 1 0,7 2-1,5 0 1,8 0-835,4 1 0,4-3 0,6 2 631,1 1 0,1-5 0,6-2 0,2-1 0,1 0 0</inkml:trace>
  <inkml:trace contextRef="#ctx0" brushRef="#br0">9487 1007 7720,'-24'7'0,"-3"-1"0</inkml:trace>
  <inkml:trace contextRef="#ctx0" brushRef="#br0">9295 778 7776,'0'-26'-22,"0"1"1,0-1-1,0-1 1,0-1-1,0-2 286,0 2 0,0 2 0,0 5 788,0 4-609,0 3 1,0 10-1,0 8-72,0 12 1,0 8 0,0 5 0,0 5-16,0 3 1,0 6-38,0-1-322,0 6 1,-4-6 0,-1 3-1,-1-1 1,-1-3 253,0-1-267,-2-8 0,1-1 0,1-5 0,0-2-113,-1-3 0,6-9 138,-3-12 0,5-12 1,5-9-1,3-3-122,3-2 1,4-5 62,2-3 1,-2 3-320,6 1 346,1 3 0,-1 6 0,-1 3 0,0 2 1,-2 6 68,0 3 0,4 4-35,-5 7 1,0 4-1,-5 6 1,0 1-65,-4 2 0,-1 6-5,-2-2 1,-4-1 11,3 1-6,-8-5 0,-3 7 0,-6-6 0,0 0 0,-1-2-528,-3-2 0,-1 1 68,-3-10 0,1 5 18,3-5 90,3 0 0,-5-4 0,6 0 404,1 0 0,33-39 0,9-11 0</inkml:trace>
  <inkml:trace contextRef="#ctx0" brushRef="#br0">9678 1033 7776,'13'-6'0,"0"-2"0,-5 1 316,1-2 1,-1 1-27,5-5 1,-2 0 0,-1 0 0,-1 1 501,0-1 0,1-4-579,-1 0 1,-2-4 0,-4 2-1,1-1 61,-1-2 1,-2 3-112,-1 2 1,0 3 0,0 1 0,-1 2-99,-3 2 1,1 4-108,-6 5 57,1 0 1,-1 5-1,1 5 1,-2 6-1,-1 4 168,-2 0 0,4 5-78,1 1 1,5-1-159,-1 5 1,-2-5 0,2-2 0,1-2-237,2 2 1,6 0-34,4-2 1,3-3-638,5-5 572,-2 0 1,14-6-1,1-3 1,7-4 0,5-5-2281,5-8 2667,3-6 0,-9-15 0,3-8 0,3-3 0,-1 1 0</inkml:trace>
  <inkml:trace contextRef="#ctx0" brushRef="#br0">10303 561 7798,'-6'-13'1139,"0"-4"-854,-2 0 0,-3 5 59,2 3 0,2 6 0,-1-1 1840,-2 3-1544,4 1 1,0 7 159,6 5-635,-5 7 1,3 6-1,-2 2 1,3 2-1,1 2 35,0 1 0,0 2-38,0 5 1,0-1-794,0 0 312,0 0 0,0 1 0,0-3 1,0 0-1,0-4-1808,0 0 1,1-4 2126,3-7 0,3-19 0,6-11 0</inkml:trace>
  <inkml:trace contextRef="#ctx0" brushRef="#br0">10137 905 7798,'0'-8'0,"0"-1"0,1 2-124,4-1 1,-2-4 209,5 4 0,1-2 1,5 0-1,3 2 383,4-2 0,9-2-327,4 0-84,3 4 0,1-1 0,-1 4 0,-3 2 0,-6 2 180,-5 1-164,1 0 0,-12 7 0,1 4 0,-7 6 0,-5 2 507,-1-1-479,0 5 0,0-3 0,0 4 0,0-3 1,0-2-1,0-2 0,0 0 88,0-2 1,0-5-204,0-1 0,6-7 0,2 3 0,4-4-236,1-1 0,1-6 65,3-2 0,-3-9 105,3-4 0,3-3 0,0-2 0,-1 1 47,-2-1 0,-2 2 134,-3 3 1,0-2 112,-4 6 1,2 0 638,-6 4-583,1 6 1,-5 3-221,0 8 1,-2 8 0,-1 6 0,-1 2-109,1 2 1,2-2-53,1 2 1,0-3-118,0 3 0,6 0 0,1-5 0,3-1-59,2-2 0,0-5 116,9-1 0,0-5 105,5 1 1,-1-4 0,1-4 0,1-6-52,2-6 1,-2-3 361,3-7 1,-9-4-59,-4 1 1,-3-1 0,-2 3 0,-4 0 168,-4 1 1,-2 0-149,-2 9 1,-4 4-183,-1 4 1,-5 6-1,2-1 1,-3 3-905,-2 1 1,0 1-43,0 3 1,5 4 917,-1 4 0,-10 52 0,5-26 0,1 1 0</inkml:trace>
  <inkml:trace contextRef="#ctx0" brushRef="#br0">11310 867 7798,'13'-6'0,"0"-2"0,-1-5 128,1-4 1,1 3 275,3-3 1,-3 3-1,3 0 1,-2-2 636,-3-1 1,0-4-796,-4 4 0,-2 0 0,-6 4 187,0 0-327,0 1 0,-6 4 0,-2 4 0,-4 4 59,0 4 1,-5 4-392,0 4 166,0 7 0,0 1 0,0 5 0,1 1 0,2-1-178,1 1 0,2-1 120,2 1 0,-1-1 105,6 1 1,0-2 0,4-2-1,0-2-24,0-1 0,7-2-420,6-5 0,5 0-38,8-4 123,5-2 0,1-8 0,7-2 0,-1-6 0,0-5-487,0-7 1,2-3 596,3-5 0,-5-2 342,0-7-22,-5 1 0,-9 0 0,-3 1 0,-5 3 0,-6 6 442,-6 5 1,-4 10 304,-4 9 0,-4 3 736,-4 1-1189,-7 0 0,5 5 0,-4 4 0,1 2 0,0 3 130,1 3 1,-2 2-399,1 2 0,1 2-56,8-6 0,-2 4 0,5-3 1,3 1-721,0-1 0,2 3 366,0-4 0,6 0-197,2-4 0,8-2 0,4-2 0,2-5-643,5-2 0,3-2 321,0 0 845,8 0 0,7-19 0,6-8 0,7-1 0,-1 0 0</inkml:trace>
  <inkml:trace contextRef="#ctx0" brushRef="#br0">12113 791 7798,'-8'1'780,"-1"3"1,5-2-451,-4 2 1,1-1-61,-2 1 0,-2-1 0,2 4 194,-2-1 0,2 2-139,1-4-224,5 1 1,-1-5-73,8 0 1,3-5-8,6 1 0,5-10 1,4 1-1,0-1-5,0 0 1,4-2 193,-4 3 0,5-2 114,-6 6 0,2 4 0,-1 0 0,-2 4 263,-2 1 0,-1 7-490,-4 6 0,-1 5 137,-4 8-254,3-1 0,-9 1 0,2-1 0,-3 1 0,-1-2-862,0-3 0,5-2-634,-1-7 1515,0 1 0,13-41 0,6-22 0,2 0 0,-1 0 0</inkml:trace>
  <inkml:trace contextRef="#ctx0" brushRef="#br0">13771 599 7748,'7'-12'176,"0"3"0,-4 3 1,1 5-414,-1 7 0,-1 6 0,-4 8 0,-2 7 762,-5 4 1,-2 8 0,-2 3 0,-1-1 616,-3-1 1,-1 2-1021,-4 1 1,0 2 0,5-5 0,1-5-125,2-2 1,3-9-56,2-7 0,-1-6-215,6-6 1,1-8-19,7-14 151,-2-3 1,8-7 0,-5-3-1,3-5 1,1-6 0,4-6-1,3-4-89,1-4 1,0 2-1,-3-2 1,3 3 250,4 1 1,-1 2 59,1 7 1,-5 8 0,1 17 0,-3 8 349,-1 7 1,-5 9 54,1 5 1,-2 8-192,1 10 0,2 3 0,-4 6 1,1 2 172,3 2 0,-4-1-437,-2-3 1,2 3-398,-2 1 210,6-1 0,-9-4 0,5 1 0,-2-3 0,2-2-614,1-4 0,-4-4 511,1-5 1,2-7-256,-2-5-1705,6-7 2217,-9 4 0,5-40 0,-6-8 0</inkml:trace>
  <inkml:trace contextRef="#ctx0" brushRef="#br0">13605 969 7751,'0'-13'200,"2"2"-193,2 2 0,3-2-59,6 3 1,9 1-1,7-1 1,6 1-168,9 0 0,10 3-513,6-4 573,2-1 1,-7 3 0,5-1 0,3 1 0,1 0 0</inkml:trace>
  <inkml:trace contextRef="#ctx0" brushRef="#br0">14600 995 7751,'-13'0'432,"0"0"0,1 0-286,-1 0 1,0 0 0,-1 0 0,-2 0 203,-1 0 1,0 0 0,3-2 0,-1-1 61,-2-1 1,-5-4 0,4 2 0,0-1-367,-1-3 1,-2-6-1,4-2 1,1-2-63,2-3 1,6-1-1,1-3 1,1-2-136,3-5 0,7 1 1,5-1-1,4 0-6,4 1 1,2 4 0,7 7 0,-1 5-2,1 3 0,-1 7 0,-1 3 0,-1 3 47,-2 1 0,-5 7 1,0 5-1,-5 8-42,-3 4 0,-5 2 1,1 1-1,-5 2 56,-7 5 1,-7 8-1,-10 1 1,-2 1 6,-3 0 1,3-1-49,-2-5 297,2-5 0,1-2 1,1-7-1,1-3 0,2-5 1377,5-6-1095,9 1 1,1-10 0,5 4 515,2-4-906,3-1 0,11 0 0,2 0 0,2 0 1,2 0-364,3 0 0,7 0-793,4 0 0,-2-4 490,2 0 1,2-6 0,5 0 0,3-4 614,1-3 0,4-12 0,5-5 0,7 0 0,0-1 0</inkml:trace>
  <inkml:trace contextRef="#ctx0" brushRef="#br0">15250 650 7753,'-8'-11'1327,"-1"2"-957,6 4 0,-4 5 127,3 0 1,3 1-1,-4 5 1,4 5 118,1 5 1,0 11-473,0-2 1,0 4-1,0-3 1,0 3-107,0 1 1,0 4-398,0-5 119,0 7 1,6-9 0,1 1 0,1-4-1,-1-4-2805,-1-2 2396,4 5 0,-4-13 1,3 1 648,0-4 0,-6-53 0,2-18 0</inkml:trace>
  <inkml:trace contextRef="#ctx0" brushRef="#br0">15250 727 7745,'-5'-13'0,"-1"-4"643,-3 0 1,-1-1 50,6 1-537,-6-3 0,9 0 0,-3 3 0,4 3 0,5 1 994,8 0-982,0 1 1,11 4-1,-3 3 1,3 1-1,0-1 131,-2 2 0,2 3-91,-3 5 1,-3 2-691,-1 6 320,-3-1 0,-5 7 0,-2 2 1,-1 4-1,-6 4-247,-7 1 1,-2 4 212,-8-5 1,-1 5 123,1-4 1,0-4 0,4-7 0,0 1 114,0 0 0,5-6 5,-1-1 0,8-2-37,1-6 0,7-1-22,10-4 0,3 0 14,5 0-49,1 0 0,5 0 1,2 0-1,1 0 1,-2 0-125,-1 0 0,-2 4 440,-8 0 1,-3 6 59,-5-1 1,-6-2-1,-4 1 1,-6 1 236,-5-2 1,-8 4-382,-1-2 0,-10 2 0,0 2 1,-2-2-260,-3-2 0,-3 2-84,1-2 1,3-2-319,1 1 0,5-5 0,2 1 0,3-2-580,2-2 0,5 0-276,4 0 1330,7 0 0,53-40 0,-16 15 0,0 0 0</inkml:trace>
  <inkml:trace contextRef="#ctx0" brushRef="#br0">15811 918 7745,'0'-8'1409,"0"-1"-2559,0 6 593,0-2 557,0 5 0,-34 11 0,-8 3 0</inkml:trace>
  <inkml:trace contextRef="#ctx0" brushRef="#br0">19114 1887 7843,'-6'-13'-256,"-1"1"-38,-6-1 1,8 6 0,5 4-437,7 6 730,4-2 0,19 22 0,4-2 0</inkml:trace>
  <inkml:trace contextRef="#ctx0" brushRef="#br0">19178 2372 7851,'-13'12'-105,"4"-3"8,1-1 0,5 1 1,-3 4-1,2-1 1,0 1-1,1 1-76,2 3 1,1-2-1,0 2 1,1-2 172,3 2 0,9 3 0,7 5 0</inkml:trace>
  <inkml:trace contextRef="#ctx0" brushRef="#br0">19241 2933 7851,'-1'8'0,"-2"1"0,-3 1-477,-1 1 1,0 2 0,-1-1 283,3 1 0,0 0 1,1 1 192,1 3 0,18 14 0,7 9 0</inkml:trace>
  <inkml:trace contextRef="#ctx0" brushRef="#br0">19305 3328 7851,'-6'13'111,"1"0"0,-5-1 0,1 1 103,-1 0 1,0 0 0,1 1 0,1 1-219,3 2 0,1 0 0,4-4 0,0 1 95,0 3 1,1-3 0,3 3-1,3-2-719,0-3 0,3 1 0,-4 0 628,1 0 0,2-29 0,3-7 0</inkml:trace>
  <inkml:trace contextRef="#ctx0" brushRef="#br0">19229 1925 7867,'-9'-1'-546,"1"-3"1,6-2 624,2-2 0,7 2 0,10 6 0,4 0 261,4 0-519,6 0 0,-2 0 0,8 0 179,3 0 0,3-2 0,6-2 0,2 1 0,0-1 0</inkml:trace>
  <inkml:trace contextRef="#ctx0" brushRef="#br0">20555 1811 7867,'12'8'23,"1"-1"0,0-1-52,0-3 0,1 2 1,3 0-1,4-1-528,3 2 1,3-5 556,3 3 0,33-14 0,14-7 0,-19 6 0,-1-1 0,1 0 0</inkml:trace>
  <inkml:trace contextRef="#ctx0" brushRef="#br0">22085 1785 7867,'32'0'0,"-1"-1"0,-2-2-246,-4-1 1,4-1 0,-7 5 0,5 0 245,3 0 0,4-1 0,-4-2 0,-2-1 0,39-17 0,-30 10 0,1 0 0</inkml:trace>
  <inkml:trace contextRef="#ctx0" brushRef="#br0">23870 1683 7867,'18'0'-88,"2"0"1,6 0 0,-1 0-293,1 0 0,-1 0 0,1 0 0,-1 0 502,1 0 1,1 0-1,2 0 1,5 0-215,3 0 0,1-1 0,1-2 0,-1-1 92,0 1 0,29-4 0,-30 3 0,-1 1 0</inkml:trace>
  <inkml:trace contextRef="#ctx0" brushRef="#br0">25336 1696 7865,'13'-7'-193,"0"-3"1,1 6-1,3 1-105,4 1 1,-1 2 0,3 0 0,2 0 316,4 0 1,5 0 0,-3 0 0,1 0-44,4 0 0,-4 0 1,4 0-1,1 0-12,-1 0 1,5-1 0,-7-2 0,2-3 35,-2-1 0,3 3 0,-5-3 0,1 0 0,-3 0 0,-3 3 0,-1-3 0,1 1 26,-1 3 1,1-3-1,-9 2 1,2 0 242,3-2 0,1 5 1,0-3-1,-1 2-20,-2 2 0,1-4 1,7 0-1,2 1-205,2 1 0,-4 2 1,5 0-1,2 0-53,1 0 0,1 2 0,2 1 9,2 1 0,3-2 0,6 0 0,7-2 0,-1 0 0</inkml:trace>
  <inkml:trace contextRef="#ctx0" brushRef="#br0">27070 1607 7863,'0'-13'-98,"0"0"0,2 2-68,2 2 0,9 4 1,8 5-1,5 0 415,3 0-284,4 0 0,11 0 0,4 0 0,4 0 0,5 0 35,1 0 0,-20 0 0,1 0 0,3 0 0,1 0 0</inkml:trace>
  <inkml:trace contextRef="#ctx0" brushRef="#br0">28090 1479 7876,'12'-8'-71,"-4"-1"0,4 6-2,-4-1 1,3-2 0,2 2-1,1 1 73,3 2 0,-1 1 0,5 0 0,2 0-90,1 0 0,6 1 1,1 2-1,1 1-158,4-1 1,1 0-1,2 0 248,4 1 0,-5-4 0,3-1 0,6-3 0,0 1 0</inkml:trace>
  <inkml:trace contextRef="#ctx0" brushRef="#br0">29047 1403 7884,'13'-12'39,"-1"4"1,1 1 169,0 2 0,1 3 137,3-7-515,3 6 0,5-2 0,1 3 0,-1-1 1,2-1-1,3 1 0,3 2 169,-1 1 0,16-2 0,9-2 0,2 1 0,0-1 0</inkml:trace>
  <inkml:trace contextRef="#ctx0" brushRef="#br0">29965 1377 7920,'13'0'0,"-1"0"113,1 0 0,0 0 0,1 0 0,2 0 56,1 0 0,0-4 0,-3 0 0,3 1-391,4 1 1,3 2 0,2 0-1,-1 0-419,1 0 1,-1 0 640,1 0 0,39 6 0,-28-2 0,1-1 0</inkml:trace>
  <inkml:trace contextRef="#ctx0" brushRef="#br0">30615 1364 7920,'0'-8'-7,"0"-1"130,0 7 0,-1-8-641,-4 5 181,4 1 337,-5 4 0,35 11 0,6 4 0</inkml:trace>
  <inkml:trace contextRef="#ctx0" brushRef="#br0">30794 1466 7997,'-9'0'-956,"1"0"1,5 2 1157,-1 2 0,2 3 58,2 6-139,0 0-121,0 5 0,6 42 0,-3-23 0,1 1 0</inkml:trace>
  <inkml:trace contextRef="#ctx0" brushRef="#br0">30857 2066 7920,'-12'12'-944,"-1"1"866,0 0 1,2 0 0,1-1 0,3 1 30,1 0 1,2 1-1,4 2 1,0 2 46,0 2 0,17 1 0,4 5 0</inkml:trace>
  <inkml:trace contextRef="#ctx0" brushRef="#br0">30972 2665 7899,'-13'0'220,"5"1"1,-1 2 0,1 3-124,1 1 0,-3 1 1,4 5-128,-1 0 0,4 0 0,-1 1 0,3 1 200,1 2 0,4 0-170,0-4 0,23 17 0,1 4 0</inkml:trace>
  <inkml:trace contextRef="#ctx0" brushRef="#br0">30985 3149 7868,'-17'0'75,"0"0"1,0 0 306,-1 0 1,3 0 0,-2 2-302,3 2 0,3 3 1,2 6-1,5 0-27,3 0 0,1 1 0,0 1 0,1 2-291,3-1 1,3-1 0,6 1 236,0 1 0,34-11 0,8-8 0</inkml:trace>
  <inkml:trace contextRef="#ctx0" brushRef="#br0">19484 3723 7808,'-13'-5'75,"0"-4"0,0-1 549,1 2-605,4 2 0,3 5 1,6-2-1003,3-1 844,4-1 0,10 5 1,3 0 138,3 0 0,33-7 0,14-3 0,-20 3 0,0 0 0,0 0 0</inkml:trace>
  <inkml:trace contextRef="#ctx0" brushRef="#br0">20325 3609 7812,'26'0'0,"-1"0"0,-1 0 0,-3 0 0,-2 0 215,-6 0-315,5 5 0,-2-2 0,3 4 0,1 0 0,-1-1 0,1 0 0,1-4 100,6 0 0,0-2 0,7 0 0,11-6 0,7-1 0</inkml:trace>
  <inkml:trace contextRef="#ctx0" brushRef="#br0">21715 3558 7812,'13'0'0,"1"0"0,3 0-239,-3 0 0,12 0 0,-2 0 0,4 0 0,2-2 0,1-1 239,3-1 0,12-6 0,7-1 0,5 0 0,0 1 0</inkml:trace>
  <inkml:trace contextRef="#ctx0" brushRef="#br0">22952 3468 7812,'13'0'0,"1"-1"0,3-2 0,4-1-70,3 1 1,6 2-1,1-1 1,2-1-459,2-1 1,2 0-1,1 4 528,0 0 0,7-5 0,5-2 0,5 0 0,-1 0 0</inkml:trace>
  <inkml:trace contextRef="#ctx0" brushRef="#br0">23997 3405 7812,'26'0'0,"-1"0"0,1 0-263,-1 0 0,-1 0 0,1 0 0,-1 0 71,3 0 1,1 0-1,-3 0 1,2 0 191,3 0 0,-2 0 0,6 0 0,2 0 0,29-6 0,-28 2 0,0 1 0</inkml:trace>
  <inkml:trace contextRef="#ctx0" brushRef="#br0">25438 3379 7812,'19'0'-93,"1"0"1,5 0-1,-1 0-296,-3 0 0,6 0 0,-4 0 0,-2 0 396,-1 0 0,3-4 0,-2 0 0,3 1 1,2 1 0,-1 2 1,1 0-1,-1 0 46,1 0 0,-1 0 0,1 0 1,0 0-26,4 0 1,-3 0 0,4 0-1,0 0-29,3 0 0,12-4 0,8-3 0,4 0 0,0 0 0</inkml:trace>
  <inkml:trace contextRef="#ctx0" brushRef="#br0">27032 3405 7812,'19'-8'0,"-1"-1"-114,3 4 1,3-3 0,-2 4 0,2 1 0,3 1 0,1 2 15,2 0 0,8 0 0,-3 0 0,1 0 19,1 0 0,-1 0 1,4 0-1,1 0-47,2 0 1,3 0 125,-3 0 0,6-7 0,7-3 0,2 0 0,0-1 0</inkml:trace>
  <inkml:trace contextRef="#ctx0" brushRef="#br0">28358 3290 7812,'13'-6'-183,"4"3"-182,0-5 365,6 5 0,-8-3 0,6 6 0,2 0 0,3 0 0,2 0 0,2 0 88,-2 0-177,5 0 1,-4 0 0,7 0-1,1 0 1,-2 0 88,2 0 0,2-4 0,4-3 0,5 0 0,-1 0 0</inkml:trace>
  <inkml:trace contextRef="#ctx0" brushRef="#br0">29506 3239 7812,'13'0'-52,"-1"-4"57,1-1 54,0-5 1,0 9 0,-1-5 0,3 2-1,0 0-361,2 1 180,6-4 1,-3 5 0,7-2-1,2 3 1,5 1-666,3 0 453,7 0 289,1-6 1,-4 5 0,3 1 0,3-3-1,0 0 1</inkml:trace>
  <inkml:trace contextRef="#ctx0" brushRef="#br0">30373 3188 7847,'25'0'-642,"1"0"0,-1 0 621,1 0 0,-2-4 0,-1-1 1,-4 1 753,0-2 1,-1 5-465,-1-3 1,-3-2-91,3 2 0,2-1 1,-2 4-1,0-2 39,1-1 1,2 0-5,6 4 1,-2 0-173,-3 0-30,3 0 0,-4 0 0,5 0 0,1 1 0,-1 2-155,1 1 1,-2 0 27,-3-4 0,2 5-130,-6-1 0,4 0 245,-4-4 0,-5 0 0,-7 0 0</inkml:trace>
  <inkml:trace contextRef="#ctx0" brushRef="#br0">19343 3876 7827,'9'0'-373,"-2"-1"0,0-2 207,0-1 0,-4-2 1,3 3 255,-1-1-18,-3 0 0,5 0 94,-3-1-38,-3 1 19,5-2 110,-6 5-147,0-5-217,0 6 215,0 0-3,-6 0 13,5 0-55,-5 0-78,6 0-123,0 0 129,0-5 1,0 3 6,0-3-344,0 5-174,0 0 0,0 0 1</inkml:trace>
  <inkml:trace contextRef="#ctx0" brushRef="#br1">19088 1976 8036,'-7'-12'-140,"3"-1"0,3 0-783,1 0 1120,0 1 1,0 3 0,1 2 391,3 1-499,-2 2 0,9 4 0,-4 2 208,0 2-231,4 3 0,-8 6 0,4-1 0,-1 1 0,-2 1 135,2 3-154,-5 3 0,9 6 0,-4-1 1,0 2-1,1 3 0,0 4 1,1 3 121,-1 1 0,5 4-156,-4 1 12,4 11 0,0-7 0,1 8 0,0-1 1,0 1-41,-1 4-2,1 4 1,0-5 0,-2-3 0,-1-4 0,-3-3 60,-1-1 1,2 0 0,-2 2 0,0-2 98,-1-4 0,4-2-84,-5 1 0,5-2 11,-5 2-69,6-2 0,-7-7 1,4-2-1,0-1 0,0-2-22,3-4 1,-3 0 27,1-7 1,-5-4-22,1-5-159,3 1 1,-5-1-951,2 1 551,-2-6 29,-2 2-487,0-5 1029,0 0 0,-12 0 0,-2 0 0</inkml:trace>
  <inkml:trace contextRef="#ctx0" brushRef="#br1">19063 1887 8123,'-13'0'-13,"0"-1"1,1-2 0,-1-1 0,0-1 153,0 0 1,5 3-63,-1-2-19,6 3 1,-1 2 0,8 2 32,5 1 0,2 2-41,2-2-66,5-3 0,-1 9 1,8-5-1,1-3 1,3 0-1,2-2 0,3 0 28,3 0 1,7 0 0,2 0 0,4 0-4,1 0 0,6-4 0,2-2 0,4-1 15,0-3 0,2-1 13,3-2-53,-2 6 0,4-5 0,-3 5 0,1-1 0,-1 1 0,-4 1 0,-2 2-7,-1-2 1,-3 5 10,-2-3 1,0 1 0,-8 0 0,2-1-1,2 1 0,0 1-25,0 2 1,0-4 0,0 0 0,0 0 28,0-2 1,0 5 3,0-4 1,0 4-785,0 1 784,-5 0 1,5-4 0,-3-1 0,2 3 0,-4-1 86,0-2 1,-7 4-74,4-3 0,-5 1 21,-4-1 0,1 2 0,-5-2 0,-1 3-27,-3 1 0,4-2-25,0-2 0,0 3 24,-5-4 0,5 4 1,1 1-1,0 0 387,0 0 1,3-4-400,-4-1 0,4 0-7,-4 0 0,4 4 0,-4-5 0,-2 2 24,-1 0 0,-2-2 29,1 2 0,-2 3-49,-3-4 0,-2 0 1,-6 0-1,-1 3-71,1 0 1,0 2 85,0 0-190,-6 0-804,-2 0 685,-5 0 1,0 2-166,0 2 29,0-3 440,0 11 0,0 0 0,0 8 0</inkml:trace>
  <inkml:trace contextRef="#ctx0" brushRef="#br1">22442 1696 8178,'7'-6'-425,"-1"-1"638,-6 0 1,0 0 194,0 3-215,0 2 120,0-3-127,0 5-140,0 0-89,0 5 1,0 2 119,0 6-58,0-6 0,0 9 0,0-3 0,0 2 1,0 4-1,0 0 0,0 3 64,0-1 0,4 2 0,0 5 0,-1 3 45,-2 2 0,4 1 19,-1 4-109,0 0 0,0 2 0,2 2 0,0 4 0,-1 0-13,-2 1 1,-1-6-1,-2 3 1,0 0-36,0 3 1,0-3 116,0-2 1,0-2 86,0-2-153,0 0 0,0 1 1,0-2-1,0-2 0,0-1 221,0 1 0,0 1-166,0-2 1,0-2 0,0-3 0,0 2 85,0 1 1,0 1-64,0 1 1,0 1-70,0-5 0,0 4 1,0-1-1,0 1 19,0 1 0,0 1 11,0-7 1,0-2-74,0 3 28,0-3 1,0-1 0,1-2 0,2-3 0,1-3 64,-1 1 1,0-5-257,1 3 71,-3-9 1,5-1-663,-6-2 251,0-4-1167,0 5-505,0-12 2168,0 5 0,-28-22 0,-8 2 0</inkml:trace>
  <inkml:trace contextRef="#ctx0" brushRef="#br1">19012 2053 8088,'0'-13'11,"1"0"0,2 1-112,1-1 1,2 2-1,-3 1 203,1 1-191,6 6 0,-7-2 217,5 5-74,-5 0 1,3 1 0,-5 3 0,2 5-1,1 2 295,-1 2-297,-1 0 0,2 5 0,0 3 1,-1 3-1,0 2 0,0-1 0,1 2 90,-1 3 0,-2-2-61,-1 6-44,0 0 0,0 6 1,0 1-1,0 3 1,0 0-1,0 3 0,1 1-16,4 4 0,-2 2 48,5-3-84,1-5 1,3 5-1,0-3 1,-2 3-1,-2-3 2,2-3 1,1 2 0,1-3 0,-2-2 18,-2-2 0,-4 1 82,5-7 1,-6-3-39,1-1 0,-1 1 0,0-1 0,1-2 165,-1-1 0,-2-1-120,-1-1 1,0 1-85,0-1 0,0-1 0,0-1 0,0-3 174,0-2 1,0 4-118,0-5 0,0 0-50,0-5 1,0 1 0,1 0 0,2 0-59,2-1 1,-1 1 31,-4 0 0,1-5-109,3 1 0,-2-1-203,2 5 153,3-6 1,-5 0-126,2-3 0,-1-2-655,1 2 383,-3-2 0,5-8 564,-6-3 0,6-19 0,1-6 0</inkml:trace>
  <inkml:trace contextRef="#ctx0" brushRef="#br1">19152 3736 8164,'-13'-4'-318,"2"-2"1,1 0 0,2 1 750,-2 2 12,4 2-317,0 1 0,8 0 29,2 0 1,-1 4 0,5 0 0,2-1 85,2-2 1,2 4-66,3-1-121,-3 0 1,11-4-1,-1 0 1,6 0-1,3 0 1,2 0 0,2 0 54,1 0 0,10-4 0,3-2 0,3 0 26,3 1 0,1-5 1,6 1-250,0 4 0,-5-5 1,-1 6-1,-1-1 1,-3 1-53,-2 0 109,-1 0 1,-1 4-1,-2-2 1,-3-1-1,-1-1-117,-3 1 161,5 2 0,-8 1 1,1 0-1,-3 0 0,-1-2-4,2-2 6,1 3 0,1-5 0,-3 6 0,0-1 1,-2-2-4,1-1 1,2-5 28,1 5 1,-4 0-17,0 4 0,0-5 0,5 0 0,-1-1 4,0 0 0,-4 1 5,0 0 0,0 4 0,4-3 0,1-2 1,-1 0-1,-1 1 0,-3-1 1,3 0-8,-3 2 1,2 1 3,3-5 0,-2 4 1,-2-4-1,-1 3 40,1 2 1,2-3-1,1 2 0,-1-4-33,-3 3 1,2 1-1,-5 4 1,0 0-23,0 0 1,-1 0-16,-5 0 1,1 0 4,-1 0 0,4-1 1,-2-2-1,-3-1-7,0 1 1,0 1 181,1 2 1,0 0-41,-4 0-18,3 0 0,-4-4 1,5 0-1,1 1 1,-1 2 182,1 1 0,-6 0-218,-3 0 1,1-2 4,-1-2 9,0 2 1,-8-3-1,-1 5 1,1-2 87,-2-2-32,4 3-256,-10-5 129,5 6-9,-6 0-4116,0 0 4117,-6 0 0,-40 6 0,-17 1 0</inkml:trace>
  <inkml:trace contextRef="#ctx0" brushRef="#br1">22569 3519 8110,'-1'-8'-225,"-3"-1"-430,2 6-72,-3-8 333,5 10 394,-6-5 0,-24-5 0,-11-3 0</inkml:trace>
  <inkml:trace contextRef="#ctx0" brushRef="#br1">22442 4182 7885,'1'-8'-58,"2"-1"0,3 1-874,1 1 1135,-4-5 1,2 10 0,-3-6 0,1 1 0,2 0 306,2-3 1,-4 3-294,1-1 20,-2 5 0,2-8 298,0 2-484,1 3 1,-7-1-1,-2 5 1,-6-3 0,-4 4-1,-3 2 320,1 4 0,-4 6-176,-1 2-126,-3-1 1,-1 12-1,0-1 1,3 4 0,1 3 222,-2-2-247,4 5 0,5-6 1,7 2-1,2-2 1,2-1 126,1-1-207,8 1 1,2-6-1,11-5 1,5-3-1,6-5 5,2-2-62,2 0 0,5-5 0,-1-2 1,0-2-1,-1-5-804,-3-2 0,-3-6 134,-5 0 762,-1 0 0,-16-18 0,-5-6 0</inkml:trace>
  <inkml:trace contextRef="#ctx0" brushRef="#br1">19624 4323 7891,'-4'-13'-86,"-1"0"1,1 2 375,-2 2 1,-1 4-1,-5 7 95,-1 7-330,6-1 0,-6 17 1,2-3-1,-5 5 1,0 3-1,2-2 1,2 1 78,-1 0 1,1-2-196,4 3 96,-3-3 0,5-7 1,-4-3-1,3-3 0,1-1 28,3-1 1,2-6 0,1-6-1,1-7 55,4-4 0,3-8-25,9-2-151,-3-3 0,6-7 1,-4-3-1,2-3 0,1-1 1,-1-1-1,-1 3 52,1 2 0,-3-2 37,2 6 0,-5 1 0,-2 6 0,-3 4 313,-1 7-54,4 7-227,-9 5 1,5 9 0,-5 8 0,2 4 0,2 5 194,-3 4 0,4-2-144,-2 6 1,1-6-158,-5 2 1,4-3-1,0-2 1,0 1-152,2-1 0,-5-1-84,4-2 1,0 0-369,0-5 188,-1 6 0,-3-13 1,2 3-1680,1-2 2137,1-5 0,-11-29 0,-1-12 0</inkml:trace>
  <inkml:trace contextRef="#ctx0" brushRef="#br1">19509 4527 7933,'0'-13'0,"0"0"-20,0 0 1,6 5-50,2-1 1,5 7-1,4-3 1,6 2-99,5-1 0,2 3 167,8-3 0,7-7 0,8-3 0,8 0 0,0 0 0</inkml:trace>
  <inkml:trace contextRef="#ctx0" brushRef="#br2">19152 3991 8123,'-4'-8'-409,"-2"-1"0,0-1-598,1-1 2046,-5 4-466,8 1-525,-3 6 0,6 1 0,2 4 0,1 3 397,-1 4-340,-1 0 1,2 2-1,0 2 1,-1 4 0,-2 3-1,1 5 1,1 3 31,1 4 1,0 8-1,-3 5 1,2 6-98,2 6 1,0 9 0,-3-31-1,-1 0 1,1 4 0,0 0 7,0 2 0,-1 0 1,0 0-1,1 1-890,0 0 0,0-1 864,-2 1 1,2 0 0,3-3 0,1-1 0,-2-1 0,-1 0 0,1-3 0,1-1 0,3 29 189,2-8-257,-4-2 0,5-19 0,-3 1 1,2-5-1,-1-3-10,-5-3 1,2-6-96,-2-3 0,0-3-617,-4-1-22,0-6-3,0-1 0,0-17 1094,0-6 1,-7-17 0,-3-6 0,0-5 0,-1 1 0</inkml:trace>
  <inkml:trace contextRef="#ctx0" brushRef="#br2">19343 3978 8160,'-5'-12'0,"-4"-1"0,-2 1-439,-2 4 443,0 2 1,-4 8 0,-1 3 0,-2 8 0,-3 7 0,-1 4 0,-1 3 269,-1 3 0,1-3-141,-1 2-38,1-2 1,1-3 0,2-2 0,7-5-1,3-5 113,4-3 1,5-5-1,-1-8 1,4-6-155,4-6 1,2-3-1,4-7 1,-2-1-127,2-3 1,1 2 0,2-5 0,0 2 38,0 3 0,-5 2 0,1 5 0,1 6-59,1 5 93,2 4 63,0 12 1,-1 6-1,1 11 1,0 5-1,0 6-60,-1 3 1,-3 2 0,-1-3-1,4 0-170,3-2 1,-1-6-270,3 2 1,3-5-270,1-3 704,4-10 0,17-30 0,9-15 0,4-2 0,1 0 0</inkml:trace>
  <inkml:trace contextRef="#ctx0" brushRef="#br2">19063 5712 8160,'-13'-7'0,"0"-3"0,1 6 0,0 4 0,2 6 58,2 7 0,-1 12 0,-4 2 0,1 4 0,0 5 0,2 0 648,2 3 0,-1 3-596,-3 1 0,-1 3 0,2-4 0,1-6-79,1-4 1,5-6-1,-3-1 62,1-4-257,2-8 0,4-9 53,0-8 34,0-4 0,6-10 1,2-3-1,3-5 0,2-3 1,0-5-1,0-3-119,-1-2 1,1-3 0,0-1 0,0 2 80,-1 2 0,1 5 435,0 0-182,0 11 1,-5-5 0,-1 11 0,0 3 732,1 4-780,-6 10 0,5 8 1,-4 9-1,2 4 1,-1 3 146,1 2 0,-2 4-165,6-1 1,-5 5 0,3-4 0,0-1-367,0-3 1,-2 4 16,3 0 1,-1 0-394,2-5 449,2 1 1,-10-5 0,5 0 0,-2 0 0,2-1-533,1-3 1,-4-3-86,1-1 837,-2-6 0,-8-12 0,-1-10 0</inkml:trace>
  <inkml:trace contextRef="#ctx0" brushRef="#br2">18910 6108 8160,'0'-13'-593,"0"0"-64,0 0 1,5 5 600,4-1 0,2 7 0,3-3 0,5 3 108,6-3 0,2 4-52,7-3-44,6 2 1,0 2 0,2 0 0,-1 0 0,0 0 43,2 0 1,-6 6 1,-6-5 0,-6 5 0,-1 0 0,-2 1 0,-7 1 0,-5 1 168,-6 1 0,-2 1 0,-2 3 0,0 2 296,0 1 1,0 0-271,0-5 1,0-3-1,0-1 1,0 2-46,0 2 1,0-4 128,0 1-166,0-6 1,5 2 0,4-6-130,2-3 0,6-4 76,0-4 0,0-1-45,-4 0 0,0-4 0,-2 0 0,-1 2 99,-1 0 0,-2 3 428,1-1-413,-2 0 351,-6 0 0,0 5-55,0-1 1,0 8-459,0 1 38,0 6 1,0 8-1,0 3 1,0 4-1,0 3 46,0 2 1,0 5-193,0 3 140,0 3 1,1 2 0,2 4-1,1 5 1,-1 6-139,-1 5 1,-2 0 88,0 0 19,0-5 0,0 7 0,0-6 0,0-3 0,-2-5-170,-2-9 0,1-5 63,-5-7 157,5-1 1,-7-9-1,4-5 1,-1-4 89,-3-4 1,-1-2-7,-2-1 0,-4-7 116,0-6 1,0-1 0,3-7 0,-2-2 18,-1-1 0,2-5-113,6-1-75,-2 0 0,9 0 1,-2 1-1,4-1 1,6 1-160,7 4 1,4-3-604,4 6 373,9-2 0,-8 4 0,12 3 0,2 3 0,1 2-2870,1-1 3208,0 0 0,17 12 0,5 2 0</inkml:trace>
  <inkml:trace contextRef="#ctx0" brushRef="#br2">18693 3609 8050,'-9'0'-248,"1"0"1,-2 0 355,-1 0 0,-2 1 0,0 3 61,0 5 0,1-2 0,-1 0 1,0-1 150,0-4 0,1 1-147,-1 1 1,0-2 0,0 2 0,-1-2 62,-3-2 1,2-6-131,-7-3 1,5-3 0,-4-5 0,-1-5 19,-3-2 1,4-3 76,0-2-210,0-4 1,-3-12-1,1-6 1,3-7 0,3-5-1,4-2 1,5-3-79,5 32 0,0 0 1,1-1-1,0 0 8,2-35 0,1 4 0,2 7 0,3 3 24,1 1 0,1 2 38,5 4 1,4 4-1,2 2 1,0 1-9,4 3 0,1 3 12,2 4 1,-5-2-30,0 6 1,0 2 0,4 5 0,-3 4-112,-1 0 1,-5 4 32,1 6 0,-3-1-251,-1 6 211,0-6 0,-5 9-172,1-4 1,-2 5 91,1 5 137,-2-4-23,-6 5 1,0-5 81,0 3 0,-1-2 14,-4 2-40,4-3 0,-10-1-30,2 0 0,2-1 13,-2-3 0,5 1 70,-4-6 1,3 2-1,-2-3 1,0 2 47,0-2 1,3-1 17,-5-2 0,2 0 98,-1 0 1,-3 2 0,3 1-1,0 2 257,-1-2 0,2 3-114,-1-2 0,1 6 115,3-1-151,2-3-308,-4 6-18,6-5 1,6 6 116,3 0-61,2 6 1,3-5 0,2 3 0,2-2-1,1-2-20,-1 0 1,5 0 45,-2 0 0,-3 4-10,-1 0 1,-3 5-1,-1-4 1,-1 4 37,-4 5 0,-2 0-35,-6 7 0,-2 1-30,-2 3 1,-3 1 0,-6-1 0,0 1-298,1-1 1,-1 1-346,0-1 1,0-1 666,1-2 0,33-27 0,9-10 0</inkml:trace>
  <inkml:trace contextRef="#ctx0" brushRef="#br2">18068 1046 8078,'-8'-9'-183,"1"1"0,1-2 1,2-2-197,-2 0 0,0-1 0,-4 0 658,2 0 0,5 8 0,-3 5 0,2 8 1059,0 8 1,0 4-933,4 5-361,-6 1 1,5 3-1,-5 1 1,2 0 0,-2-2-1,0-1 1,1-4-60,2-3 0,0-3 0,0-5 152,-1 1 0,0-7 1,4-6-108,0-7 1,0-12-243,0-6 168,0-6 0,4-8 0,2 1 0,1-2 0,3-2 0,1-3 0,2-1-192,-1 4 1,1 3 223,0 5 1,0 0 0,-1 10 8,1 9 0,0 8 26,0 11 1,-1 9-14,1 8 1,0 4 0,-2 4 0,-1 2-32,-1 2 1,-1-4-26,5 5 0,0-5 9,-1 0 1,1-6 0,-1-2 0,-3 1-2,0-3 1,-2-4 55,2-7-64,2-5 46,-4 3 0,6-12 0,-2-3 0,-1-3 0,-2-5 51,2-5 0,3-7-59,4-5 1,-3 1 7,3-1 1,-3 0 0,-1-4 0,0 2 1,0 7 1,-2 0 439,-2 12-275,2 0 0,-8 10 0,4 4 21,-2 6 0,0 10-90,-5 8 0,0 3-66,0 2 1,0 4 0,0-1 0,0 1-50,0 1 0,1-4 62,3 3 1,-2-3-359,2-2 1,-1-1 0,0-1 0,2-3-523,2-2 0,-2-1 342,3-4 1,1-4-717,3-1 875,1-5 0,4 3 333,0-6 0,12-23 0,5-11 0,0-1 0,1-1 0</inkml:trace>
  <inkml:trace contextRef="#ctx0" brushRef="#br2">18871 944 8109,'-7'-6'0,"-4"4"97,4-3 502,0 5 0,0 1-354,3 3 0,2 5 1,-2 7-1,1 2-76,-1 2 0,2-3-290,-2 4 1,-2-1 115,2 1 1,0-2-1,4-7 1,0 1-284,0 0 66,0 0-51,0-6 258,0-2 0,1-6 1,2-5-1,3-6 0,1-8-73,3-4 0,0-3 52,-2-3 1,4 2 204,-4-6-103,-2 11 1,4-7 0,-6 10-1,0 0 1,0 3 965,1 3-780,-1 2 0,-3 4 82,4 4-278,-4 8 1,5 5 0,-5 8 0,2 3 0,3 1-102,1 0 0,-3 1 4,4 3 0,-3 1-166,3-1 1,-4-4 0,5 1 0,-1-1-332,0-1 1,1-2-219,-4-5 1,0-2 14,0-2-122,-4 2 863,10-4 0,-21-22 0,2-8 0</inkml:trace>
  <inkml:trace contextRef="#ctx0" brushRef="#br2">18757 1122 8109,'-9'-8'0,"1"-1"-46,5 6 240,-3-8 1,12 10 0,5-4 0,9 2-176,10-1 1,7-1-97,5-4 1,3-2 76,6 2 0,-9-6 0,8-5 0,0-2 0,5-1 0,0 0 0,0 0 0</inkml:trace>
  <inkml:trace contextRef="#ctx0" brushRef="#br2">23220 2372 8168,'0'-13'-36,"-2"2"0,-1 1 0,-1 1 1,0-1-135,-2-1 0,5-2 0,-4 0 0,4 1 0,1-1 0,-1-1 616,-4-3 0,4 3 8,-3-3-290,2 2 0,2 3 1,0-1-1,0 0 0,2 0 298,2 1-70,-3-1 0,5 4 1,-5 2 38,4 2 0,-2 2 0,4 8-397,-2 8 1,0 3-1,-5 8 1,1 4-61,3 3 0,-1 5 219,6 6-164,-7 4 1,8 10 0,-4 4 0,1 4 0,2 5-81,-6-31 0,1 1 73,2 1 1,-1 2 0,-3 3 0,-1 0 0,2 1 0,1 0 0,0 1 0,-1-1 0,0-2 0,0-1-56,-1-1 1,1-1-1,0-4 1,0-1 0,1 35-1,3-4-25,0-9 0,5-7 76,-4-13 0,-1-5-46,2-4 33,-1 4 0,-1-12 0,-2 0 0,-4-5-41,-1-3-203,0 0-247,0-6 196,0-2 270,0-5 0,-6-4-89,-2 0 0,1-6 1,-2 1-1,-1-2-106,-1-2 1,3 1 185,-1-1 1,2 0 112,-1 0 1,-4 1 0,4-1 321,-4 0-334,0 0 0,3 6 27,1 3 1,3 3-1,-2 2-22,2 3 0,-4 8-164,5 5 1,0 4 126,4-4-119,0 5 0,1-3 0,2 4 0,2-4 0,3 0 2,1-4 0,3-2 87,1-4 1,-1-4 62,1-5-75,6 0 0,0-3 1,7-4-1,-1-7 1,1-4-340,-1-5 1,1-1 110,-1-1 0,-1-4-241,-2 4 0,0-2 0,-5 10 0,-2 1-1310,-6 2 1781,3 7 0,-33 18 0,-2 11 0</inkml:trace>
  <inkml:trace contextRef="#ctx0" brushRef="#br2">23462 4284 8063,'0'-14'-68,"0"-1"0,-2-2 0,0 1 0,-3 2 890,3 1 0,0 0-260,2 1 1,0 10-629,0 6 163,6 6 0,-5 9 0,5 3 0,-2 7 1,2 5 140,1 3-222,-4 1 1,7 0 0,-5 2-1,1 1 1,0 1 0,-2-1 0,2-1-21,2-2 1,-1-4-1,0-2 1,0-4 67,0-4 0,-2-7 1,3-1-20,2-7 0,0-4 29,-2-10 72,4-7 0,-1-10 1,8-7-1,-1-5 1,2-5 164,0-3-332,1-3 1,3-2 0,-1 0 0,-4 0-1,0 2-236,-4 3 263,5 2 1,-10 9-1,2 5-1184,-5 8 654,-3 9 0,-4 5 1,0 8-531,0 5 0,4 6 510,0 2 0,5 2 296,-5-2 1,5 3 247,-5 5 0,11 18 0,0 3 0</inkml:trace>
  <inkml:trace contextRef="#ctx0" brushRef="#br2">23844 5062 8094,'-7'0'217,"-4"0"148,4 0 0,-6 0-65,0 0 1,5 0 42,-1 0-139,1 0 0,-1 0 1,1 2-1,-2 2 417,-1 4-546,-2 4 0,2 0 0,1 1 0,3 0 0,1 0 1,3-1-1,2 1-26,1 0 1,1 4-143,3 0-18,3-6 0,8 1 0,2-5 0,4 0 1,4-3-680,5-3 576,-3-1 1,10-5-1,-5-4 1,1-4-1,-2-2-1516,0-2 1730,-9-6 0,-2-14 0,1-8 0,-4-7 0,0 1 0</inkml:trace>
  <inkml:trace contextRef="#ctx0" brushRef="#br2">23385 3889 8094,'-12'-6'92,"-1"4"154,0-7 0,13 6 0,9-1 0,9 3 136,6 1-386,7 0 1,2 0 0,5 0 0,0 0 0,2 0-1420,3 0 1103,-4 0 1,9-2-1,-5-1 320,-2-1 0,21-17 0,5 0 0</inkml:trace>
  <inkml:trace contextRef="#ctx0" brushRef="#br2">24316 3876 8094,'-8'0'-42,"-1"0"913,-1 0-563,5 0 1,0 0-1,10 0-77,3 0 0,3-4 5,2 0-143,6-6 0,0-1 1,7-8-1,-1-1 0,1-2 243,-1-2-287,7-8 0,-1-2 0,4-10 0,-1-7 0,2-8 0,-18 25 0,0-1 0,1-4 0,-1-2 74,0-2 1,-2-2-1,0-3 1,-2 0-638,-3 1 1,-1 0 424,0-2 1,-1-1 0,-3 2 0,-1-1 0,0-3 0,-1 0 0,-2 1 0,0 0-1,-1 3 1,-1 1 0,0 2 0,-1 1 0,-1 2 0,0 0-25,-2 1 1,-1 0-1,0-1 1,-1 1 63,0 2 0,-1 1 0,-2 1 0,0 0 0,-13-25 0,-3 3 39,-5 3 0,-3 1 29,-5 4 0,0 4 0,0 13 1,-1 5 26,1 2 0,-3 1-47,3 1 1,-2 5 40,10 3 1,-1-2-1,3 2 1,-2 2 43,2 1 1,5 5-64,2 1 1,5 3 8,-1-3 0,3 5-2,1-1-19,6-3-6,2 5-106,5-3 0,0 3 0,1-1 0,3-1-444,5 1 1,2 0-124,2-1 0,4 1-197,0-5 867,6-1 0,19-20 0,12-5 0</inkml:trace>
  <inkml:trace contextRef="#ctx0" brushRef="#br2">24533 1288 8312,'0'-13'0,"0"0"-84,0 1 1,0 3-1,0 1 304,0-2 0,-1 4-157,-4 2 0,-7 2 43,-10 2-45,-2 0 0,-3 7 0,-2 5 0,-7 5 0,-4 3 88,-2 2 0,-3 2-101,6 2 1,-2-2 0,9-1 0,-1-4 76,3 0 1,3 2-33,2-4 0,4 0 20,-1-4-152,7 0 0,-4-5 1,7 1-1,-1 1 1,0-1-1,0 0 1,5 1-103,-1-6 161,7 6-28,-4-9 0,7 11 0,4-5 0,3 1 0,3 1-28,2 1 0,4 1 80,0 2 0,6 1 39,-2 3 0,2 1 0,-1 4 1,0-4-21,0 1 0,1-5-915,-2 3 1,3-3 851,-2-1 0,19-18 0,5-3 0</inkml:trace>
  <inkml:trace contextRef="#ctx0" brushRef="#br2">24737 523 8186,'0'-19'20,"-4"1"0,-1-5 0,1 3 1,0 1-1,0 0 328,1 1 0,1 5 0,1 6 0,-2 3-5,-1 5 1,-5 9-39,5 7-253,-6 11 1,5-5 0,-5 11 0,3 0 0,1 0 0,2 0 0,-1 0-97,1-1 1,0 2-1,4-5 1,0-3 68,0-5 1,0-3 0,0-6 111,0-1 1,1-5-1,4-5 1,3-9-75,3-10 1,2-6 0,0-4 0,0-3-122,-1-4 0,5-2 1,0-4-1,-1-1 22,-2-2 0,-1-1 1,-2 5-1,-1-1 53,-1 3 1,-5 9 289,4 2-291,-5 7 1,3 13 0,-6 7-65,0 11 1,0 7-1,0 10 1,0 2-65,0 2 1,4-1 112,0 2 0,2 2-120,-2-7 0,-1 1 0,4-4 0,0-1-10,0 1 0,-2-8 96,3-5 1,1-2 5,3-7 41,1 1 0,1-7 0,2-2 1,1-5-1,0-3 147,1-5 1,1-7-65,2-6-54,3-6 0,-4 4 0,4-6 0,-1-1 0,-3 2 121,-2 3 1,-2 8-39,-8 4 0,-1 8 425,-3 1-479,-2 6 0,3 9 0,-5 3 0,-1 7-41,-3 3 0,2 12 8,-2-1 1,3 2-186,1-2 129,-6 5 1,5-4 0,-4 4 0,4-3 0,1-1-287,0-3 0,0-1-23,0 2 0,1-5 1,2-3-1,3-3 19,1-1 0,0-4-883,2-1 0,6-5 60,-2 1 1130,2-2 0,38-25 0,9-5 0</inkml:trace>
  <inkml:trace contextRef="#ctx0" brushRef="#br2">25630 803 9125,'0'-8'1692,"0"-1"-1566,5 6-155,-3-8 0,3 8 105,-5-5 1,-5 1-66,-4-2 23,3 4 1,-9 5-1,2 1 1,-1 3-1,0 5 1,0 2-1,-2 2-59,-1 0 1,4 1 105,5 3-200,5-3 1,-7 4 0,6-5 0,1 0-1,3 0 1,4-1 0,6 0-471,6-4 1,4 2-1,6-6 1,3-1 588,1-1 0,5-14 0,5-5 0,1 0 0,0-1 0</inkml:trace>
  <inkml:trace contextRef="#ctx0" brushRef="#br2">4488 1734 7923,'-8'0'-393,"-1"0"738,-1 0 234,5 0 0,-2 0 223,2 0-784,4 0 7,1-6 1,7 5 0,7-5-1,3 2 1,5-2 188,2-1-249,1 5 1,6-6-1,3 6 1,5-4-1,3 0 1,5 1 0,2 0-226,2 0 232,6 3 1,3-8-1,8 5 1,2-1-1,-34 3 1,1-1-1,-1 1 1,0 0-1,1 0 1,0-1-35,0 1 1,1-1 0,4 1 0,1-1 0,-1-1 0,1 0 0,-2 1 0,0 0 19,-1-1 1,-1 0 0,0 1 0,0 1 0,1-1 0,-1 1-1,2-1 1,-1 2-195,0 0 0,0 1 1,32 0 135,-4 1 109,-3 0 0,-1 0 0,0 0 0,-2 0 0,-1 0-9,-2 0 1,-3 0 0,3 0 0,1 0 109,-2 0 0,4 0 57,-3 0 1,4 0-65,1 0 0,-1 0 0,1 0 1,0 0-30,0 0 0,4 0-328,0 0 1,2 0 352,-6 0-131,3 0 1,-9 0 0,6 0 0,-1 0 0,1 0-59,0 0 1,0-5 59,-1 1 0,3-4-1092,2 3 1172,-30 0 1,0 0-1,34 4 1,-35-2-1,0 0 1,32-1 0,1 0 78,1 1 0,-34 2 0,1-1-185,0 0 1,0 0 0,2 1 0,0 1 114,-4-3 0,0 1-46,1 1 1,1 1 0,3 0 0,0 0 0,1-1 0,0 0 0,0 0 0,1 0 0,-1-2 0,-1 1-17,0 1 1,0 0 0,3 0 0,0 0-2,1 1 1,0 0-1,1 0 1,0 0-488,0 0 0,1 0 501,0 0 0,0 0 1,-6 0-1,0 0 1,2 0-1,0 0 1,0 0-1,-1 0 1,0 0-1,0 0 42,-2 0 1,-1 0 0,1 0 0,0 0-92,28 0 1,2-4 423,-6 0-259,3-6 0,-20 7 0,-2-4 1,-8 1-1,-9 2 1637,-5-2-1910,-5 5 814,-11-5-844,-1 6 0,-8 0 0,-2 0 1,-4 0-1,-4 0-102,0 0 1,-8-4 278,-6 0 0,-26 1 0,-12 1 0,-8 2 0,0 0 0</inkml:trace>
  <inkml:trace contextRef="#ctx0" brushRef="#br2">1747 2639 7982,'-13'-5'-10,"0"-2"1,1-5 0,0 2 0,2 3 0,3 0 972,2 0 1,2 4 0,8-1-258,8 3 1,7 1-468,10 0-175,2 0 0,12 0 1,3 0-1,4 0 1,4-2-1,3-1 0,0-1-296,-2 1 1,-5 2 0,-4 1-1,-6 0-143,-6 0 0,-9 0 1,-11 1-1239,-5 4 1,-11 3 1612,-12 9 0,-27 1 0,-12 1 0,-7 4 0,0 1 0</inkml:trace>
  <inkml:trace contextRef="#ctx0" brushRef="#br2">1683 2690 7982,'-7'-12'0,"-4"0"2,2 4 188,4-3 1,2 5-1,10-3 1,6 5-1,2 3 940,4 1-1054,0 0 1,8 1-1,3 2 1,4 3-1,1 1 1,1 3-1,-2 1 52,1 2 0,-4-1-36,-1 1-312,-3 6 0,-8 0 1,-7 7-1,-6-1 1,-7 1-1455,-8-1 1497,-5 1 0,-17 4 0,-3-1 0,-5-2 0,-2-3-21,-1-2 0,-3-2 0,5-1 0,4-4 725,4-6 1,4-1 37,6 0 168,4-2 0,12-6 0,6 0 6,7 0 0,5 0-436,0 0 1,7 0-293,2 0 1,7 0 0,4 1 0,-1 2 16,0 1 1,4 0-696,-1-4 0,3 0 228,1 0 1,5 0-1,1-1 1,0-3-1617,0-5 2055,-2-2 0,-9-5 0,1-3 0,3-2 0,-1 0 0</inkml:trace>
  <inkml:trace contextRef="#ctx0" brushRef="#br2">2614 2690 8027,'0'-17'0,"0"0"0,-4 0 212,-1 5 1,1 3 586,4 1 0,0 6 62,0 2 0,0 6-556,0 7 0,-4 5-183,0 3 1,-2 5 0,3 2 0,-2 3-188,-3 2 1,6-5-116,-3 2 0,0 1 168,0-1 0,1-5 1,4-5-1,0-1-755,0-4 527,0 5 1,2-11-72,2-1 270,-3-5 1,11-10 0,-4-6-1,3-7 1,2-4 15,0-1 0,4-6 11,0-3 0,0-5-9,-4-3 1,-2 6 0,-1 0-1,-3 3 221,-1 5 1,2 2 106,-4 5-202,1 8 1,-1 9 0,0 8-1,-1 6-3,-2 6 1,1 5-86,2 9 1,-2-2-51,2 6-9,3-6 0,-6 5 1,5-5-1,-2 1 1,2-4-198,1-2 0,1-8 124,5 2 1,0-4 123,0-4 0,1-4 0,1-5 0,4-3 12,1-5 0,1-6-21,4-12 1,-3 1 17,-1-1 0,0-5 0,3-2 0,-2-1 166,-5 0 1,-3 2 52,-2-2 1,0 4-50,-4 9 361,4 2 1,-12 8-172,0 3 1,0 9-297,-5 12 0,0 1-78,0 7 24,-4 6 0,7 0 0,-2 3 0,2-3 0,2-2-671,0 1 0,0-1 343,0 1 0,2-5-210,2 0 1,3-5 0,6 1 0,0-3-672,-1-1 0,7-6 292,2-3 891,-2-3 0,13-23 0,5-12 0,1-2 0,1 1 0</inkml:trace>
  <inkml:trace contextRef="#ctx0" brushRef="#br2">3481 2461 8027,'-6'-18'150,"-2"-4"0,-2 2 188,1-1 1,4 10 1046,5-2-510,0 3 0,1 3 254,3 3-991,-2 8 1,9 9 0,-4 8-1,2 3 1,-1 5 589,2 5-541,-4 0 1,4 17 0,-6-2-1,-1 6 1,-2 2 324,-1 0-663,-5 9 0,-8 1 1,2-28-1,-1 0 1,-1 0-1,-1 0 1,-1-2-1,-1-1-418,0 0 0,0-1 1,-1-1-1,-2-1 96,-2-3 1,0-1 0,-19 25 0,-3-11 0,5-11-2056,4-8 2528,-3-5 0,-2-21 0,-5-6 0,-7 0 0,0 0 0</inkml:trace>
  <inkml:trace contextRef="#ctx0" brushRef="#br2">1530 2295 8060,'-13'-13'0,"1"1"0,-1 0 0,-1 4 0,-3 4 356,3 8 0,-11 10 0,4 12 0,-3 8 0,-1 8 0,-1 9 0,1 6 638,-1 1 1,8 10-547,5 0-400,8-32 0,3 1 0,2 4 0,1 1 0,1-1 1,1 0-1,1-1 0,3 1 0,1-3 0,2-1-507,2-1 0,2-2 184,5-2 0,1-1 0,17 30 0,13-9 0,2-5 1,2-10-1,3-7 275,2-6 0,-11-22 0,10-6 0,1 0 0,4 1 0,1-1 0,0 1 0</inkml:trace>
  <inkml:trace contextRef="#ctx0" brushRef="#br2">3672 3417 8046,'0'-12'123,"0"3"1,0 1-1,2-1 1,1 1 301,1-1 0,-1 5 1,-8-3-1,-3 1 0,-3 3 1,-4 2 82,-2 1 0,-1 1 0,-5 3 1,2 5-75,-2 2 1,1 8-74,0 2-310,4 3 1,5 2 0,2-1 0,2 1 0,5-1 13,3 1-169,1-1 1,7-1 0,6-3-1,6-4 1,7-4 0,5-4 0,6-5-771,4-3 0,6-1 0,-3-1 0,0-5 874,0-7 0,9-22 0,0-12 0</inkml:trace>
  <inkml:trace contextRef="#ctx0" brushRef="#br2">4756 2882 8066,'-4'-13'124,"0"0"1,1 0 400,1 1 1,4 5 0,2 2 0,5 4-58,2 1 0,3 0-488,3 0-91,-3 0 0,10 0 1,-4 0-1,1 0 0,1 1-866,0 4 764,-3-4 1,3 9 0,-5-4 0,-1-1 212,-2 1 0,-41 27 0,-10 2 0</inkml:trace>
  <inkml:trace contextRef="#ctx0" brushRef="#br2">4641 3124 8066,'-12'-7'381,"5"1"0,7 6 139,8 0 1,5 0 89,4 0-616,-3 0 0,11 2 0,0 0 0,3 3 0,2-1 0,-1 0 0,3 0 6,0-1 0,36-1 0,-27-2 0,-1 0 0</inkml:trace>
  <inkml:trace contextRef="#ctx0" brushRef="#br2">5980 2627 7990,'0'-9'-57,"0"1"0,0-2 0,0-2 0,0 0 0,0-1 0,0 0 307,0 0 1,0 1 0,0-1 973,0 0-648,0 0 0,2 5-333,2-1 0,-3 14 1,4 2-1,-4 8-16,-1 5 1,0 6-248,0 3-21,0 7 1,0-8 0,-1 5 0,-2-2 0,-2-3-258,3-1 250,0-1 0,-2-6 0,0-3 0,1-3-76,1-2 1,2-2 215,0-5 1,0-12-97,0-15 1,0-3-1,2-4 1,2-2 2,5-1 1,1-7-69,-2-3 1,3-1 63,-2 5 0,2 4 0,2 0 0,0 2 30,-1 3 0,1 1 12,0 11 0,0 6 0,-1 6 0,-3 5 1,-1 6-1,1 7-4,-2 7 1,3 4-45,-6 1 1,6 5-5,-1 0 1,-4 4 0,1-5 0,-2 0-43,0-2 0,5-2 24,-5 1 0,5-6 12,-5-3 4,6-3 1,-7-6 0,5-1 30,2-1 0,1-7-24,2-8 0,0-7 27,0-1 7,-1-5 0,1 1 0,0-8 0,0-2 0,0 0 66,-1 0 1,1-3 62,0 4 0,0 6 145,-1 7 0,-3 0 152,-1 4-336,-5 3 1,4 17-181,-3 6 114,-2 0 1,4 11 0,-5-3 0,2 5 0,1 2 6,-1 2 0,3-5-57,-2-4 1,1 1-1490,0 3 1086,-4 1 0,9-2 1,-4-3-1,1-3 1,1-1-775,-1 0 1,9 5 1178,-3-5 0,14-6 0,0-5 0</inkml:trace>
  <inkml:trace contextRef="#ctx0" brushRef="#br2">7051 2971 8021,'0'-9'171,"0"1"1,0-2 244,0-1 0,-1-1-293,-3 4 0,2-3 0,-2 2 0,1-1 551,-1 2 1,1-2-388,-5 5 0,3-3 0,-3 4 0,-4 1-251,-3 1 0,-1 2 1,-4 2-1,1 2-54,-1 5 1,-1 3 244,-5 5-217,6 3 0,-2 6 0,5-1 0,1 1 1,3-1-233,5 1 246,2-6 1,6 2 0,0-3 0,1-1 0,4 0-116,3-2 1,9-6-1,4-3 1,4-1-226,0-3 0,2-2-129,3-1 0,-3 0 9,2 0 0,0-1 1,-1-4 435,2-3 0,17-15 0,-1-4 0</inkml:trace>
  <inkml:trace contextRef="#ctx0" brushRef="#br2">7663 2703 8017,'-8'-8'55,"-1"1"1,1 0 1060,1-1-690,1 6 0,8-8 1,2 5-1,6 3 214,5 0-629,5 2 0,6-4 0,-1 0 0,1 1 0,-1 1-1011,1 2 751,-1 0 1,1 0 0,-2 0 0,-3 0-1,-4 0 1,-3 2 248,-1 2 0,-6-2 0,-1 3 0</inkml:trace>
  <inkml:trace contextRef="#ctx0" brushRef="#br2">8518 2397 8083,'0'-13'86,"0"1"1,0-1 0,0 0 742,0 0 0,0 8 1,0 6-570,0 11 1,0 2-1,-2 7 1,-1 2-193,-1 1 0,0 3-264,4 2 159,-6-2 1,5 3 0,-3-7 0,2-2 0,1 0-271,-3-1 212,2 4 1,-4-10-1,6 3 3,0-3 1,0-8 280,0-6-151,0-6 0,0-11 1,0-1-1,0-2 1,0-4-1,2-3 1,1-3 3,1 2 0,6-3 13,-2 1 0,-1 2 0,1 5 0,-1 3 67,0 2 1,-4 1 7,1 4-72,3 6 0,-4 1 0,5 9-79,2 6 1,0-1 37,-1 9 1,2-1-24,-3 1-3,4-3 1,0 9-1,1-6 1,0 0 0,0 0-203,-1 0 1,5-2 55,0-6 0,0 2-7,-4-2 0,4-4 1,0 0-1,0-4 4,2-1 0,-4 0 214,6 0 0,-1-7-58,2-6 1,0-1 0,-5-7 0,0-2-8,2-1 1,-5 0 249,3 3 0,-4-2 77,-5 6 0,-2 0 0,-5 4 717,3 0-713,-2 6 0,-1 3-200,-5 8 1,-5 9-1,4 8 1,-1 3 5,0 2 1,-2-1 35,4 1 1,-1 2-269,5-2 1,0 2-1,0-7 1,0 3 21,0 2 0,0-2-1395,0-3 0,6 2 946,3-6 1,2-4 0,3-5 0,3 1-129,4-2 0,5-2-320,4-5 979,-3 0 0,11-11 0,6-6 0,0-1 0,1 1 0</inkml:trace>
  <inkml:trace contextRef="#ctx0" brushRef="#br2">9487 2652 8083,'0'-7'543,"0"-4"1026,0 9-961,0-3 1,0 10 132,0 4-566,-6 8 0,3-2 0,-5 7 0,-2 0 1,-2 2 43,0 2 1,-1-1 0,2 1-1,1-2-202,1-3 0,2 2-123,-1-6 0,-2 0-226,5-4 0,1-5 38,4 1 0,0-8 168,0-1 1,4-7 13,1-10 16,10-3 0,-6-5 0,8-2 1,-2-3-1,1-3-18,1 1 0,0-4 110,-4 7 0,-1-1 167,1 4 1,-1 1 0,-2 1 146,-2 3 0,-4 8-57,5 9-146,-6 2 1,7 8 0,-6 4 0,-1 5 128,-2 7 0,3 2-259,1 1 0,0-4 102,-1 1-203,-2-1 0,4 4 0,-5 1 0,2-2 0,1-1-493,-1-2 1,-2-4 273,-1 4 1,5-5-572,-1 1 47,0-3 0,-4-6 867,0 1 0,-6-18 0,-1 1 0</inkml:trace>
  <inkml:trace contextRef="#ctx0" brushRef="#br2">9436 2856 8083,'-6'-13'2287,"5"1"-2287,-5-1 0,7 2 167,4 2 0,3 3 1,9 6-1,6 0-68,5 0 1,1-4-100,5 0 0,8-1 0,6 0 0,7 2 0,-1-1 0</inkml:trace>
  <inkml:trace contextRef="#ctx0" brushRef="#br2">10469 2627 8042,'-13'-5'277,"1"0"1,3-1 0,0-1 1525,-1 0-1520,4 4 1,2-3 0,8 6 274,5 0-456,8 0 0,4 0 1,8 0-1,2 0 1,0 0 388,0 0-762,5 0 0,-10 0 0,4 0 0,-3 0 0,-1 0 1,-1 0-1,-1 0-1396,-3 0 1,-2 0 1666,-6 0 0,-18-11 0,-3-3 0</inkml:trace>
  <inkml:trace contextRef="#ctx0" brushRef="#br2">11795 2295 8081,'0'-13'2,"0"1"0,0-1 0,0 0-173,0 0 830,0 6 1,-2 3 102,-2 8 0,1 5-632,-5 8 0,-1 3 0,-4 7 0,-1 2 60,-3 5 0,3 2-122,-3-2-77,-3 3 1,5-5 0,-5 5-1,1-2 1,4-3 0,1-4-1,2-5-105,4-4 0,-2-2-49,6-4 84,-1-6 51,5-7 1,6-7 0,3-7-1,2-3 1,3-4-202,3-3 1,-1-7 0,5-3 0,2-3 17,1-2 1,1 1 165,1 0 1,-2-5-42,-3 1 0,2 1 0,-6 7 0,-2 4-321,-1 3 1036,-1 7 142,-6 8 1,-1 7 0,-6 10 0,0 5-250,0 5 0,-4 5-347,-1 5 0,1 1-176,4-1 0,-4 5 1,0 0-1,1-2 18,1-1 0,2-1-151,0-1 0,2 1 1,1-1-1,2-1-413,2-2 1,1 0 16,0-5 1,3 0-39,-2-4 0,2 0 1,2-2-1,0-1-1511,-1-2 2079,7-5 0,-5-8 0,4-10 0</inkml:trace>
  <inkml:trace contextRef="#ctx0" brushRef="#br2">11629 2588 8081,'-13'-12'1175,"2"-1"-706,2 0-761,-2 0 0,10 5 0,-1 1 0,8 1 197,7 3 1,9 2 0,4 1 0,6-1 421,5-4 0,3 4-687,2-3 0,4 2 0,3 2 1,-1-1-249,-1-3 0,-6 2 608,2-2-100,-9 2 0,-3 2 0,-7 0 0,-3 0 185,-4 0 0,-8 6 131,-5 3 1,-8-2 136,-5 1 1,-1 1 0,0 3 0,3 1 1490,2 0-1427,-5 0 1,8-1-11,-2 1 1,3 0-121,1 0 1,5-2-189,4-2 0,2-4-191,2-5 0,1 0 1,2-1-1,2-3-79,2-5 1,-4-2 224,1-2 1,-3-1 41,-2-3 46,1 3 0,-1-5 1,-3 6-1,-1 1 0,-3-1 1016,-2 0-666,-2 0-297,-1 6 1,-1 2-1,-2 6 1,-1 3-233,1 5 0,-3 8-44,2 4 1,-1 7-1,2 4 1,-2 2-268,3 5 0,0 1 157,2 7 1,0-1-173,0 5 328,0 6 1,0-9 0,0 3-1,0-3 1,0-2 74,0-4 0,0-8-74,0-4 0,-4-9 174,0-4 74,-1-8 1,4-3-47,-3-6 0,1-6 0,-4-4 0,0-4-2,0-3 0,-2-4-226,-4 3 1,5-4 195,-1 1-301,7-4 0,-4 0 0,6 1 1,0 1-1,0 2-398,0-2 0,0 3 67,0-1 1,1 6-83,4-2 0,-3 2 1,7 3-1,2-1-1081,5 0 1659,-2 0 0,38 1 0,4-1 0</inkml:trace>
  <inkml:trace contextRef="#ctx0" brushRef="#br2">12764 2193 8037,'0'-13'214,"0"1"0,0-1 771,0 0 0,0 9 0,1 7-493,3 8 1,4 12-320,4 2 1,1 6-1,0 8 1,0 0-112,-1 4 0,1 6 0,-2 7 0,-2-1-464,-5 2 1,-2 1 0,-4 5 0,-4 0-84,-6-4 0,-8-3 0,-10-8 1,-5-3-229,-6-1 1,-5-4 0,-5-9 712,0-6 0,-7-17 0,-8-4 0,-6 1 0,0 1 0</inkml:trace>
  <inkml:trace contextRef="#ctx0" brushRef="#br2">11323 2193 8043,'-7'-13'-67,"-5"1"0,4-1-158,-3 0 447,-2 0 0,0 6 0,0 5 0,-1 6 1,-1 9-1,-2 8 0,0 7 500,-2 6 0,5 9-294,-3 3-389,3 4 1,1 8 0,2 4 0,2 6 0,5 3 0,3-33 0,1-1 0,0 2 0,1 0-139,1 2 0,0-1 0,2 0 0,1-1-96,3-2 1,1-1-69,5 27 1,14-6 0,-1-7 0,6-4 0,6-5 0,7-7 262,3-8 0,-3-22 0,5-5 0,3-3 0,-1-1 0</inkml:trace>
  <inkml:trace contextRef="#ctx0" brushRef="#br2">13338 2206 8043,'1'-17'0,"2"0"0,2 1 0,3 2 0,-1 1 0,3 1 0,-2 0-235,2 4 1,-3-4 0,2 5 0,-1-1 758,-1-1 1,3 5 275,-6-4-268,1 5 1,-4-3 382,3 6-780,-8 0 1,-2 7 0,-12 6 0,-2 8-1,-3 6 1,-1 4 0,-1 2 264,-1 2 1,2 6-91,3 2-433,-3 5 0,10-8 0,-2 4 0,5-2 0,4 1-107,1-2 1,3 3 0,9-2 0,5-2-179,5-5 1,8-4-28,1-5 1,5-2-79,4-3 1,3-4 0,-3-7 0,4-3 512,5-1 0,2-22 0,6-9 0,6-3 0,1-1 0</inkml:trace>
  <inkml:trace contextRef="#ctx0" brushRef="#br2">13746 2486 8043,'-6'-18'130,"4"-5"1,-2-2-54,-3-3 0,6 13 0,-2-2 0,4 3 0,5 3 798,1 2-659,2 4 1,3 0-1,3 1 1,0 3-21,2 4 0,0 4 0,-4 5 1,0 3-187,-1 2 1,-3 2-31,-1 7 0,-5-1 0,1 1 1,-2-1-98,-2 1 0,0-2 62,0-3 0,-4 3 1,-2-4-1,0 0-147,1-3 1,-4-3-89,5-1 244,-6 0 0,9-8-23,-4-5 1,5-5 69,5-8 0,2-5 303,5-4-303,7-2 1,1-6-1,4-1 1,-2 0-1,-2 0-12,-1 3 1,0 1-9,-6 1 0,3 6-69,-8 3 325,-2 9 0,-2-2 1,-8 7 479,-5 5 1,-2 5-521,-2 10 1,1-2-163,-1 6 4,0 1 1,2-1-1,1-1 1,3 0-1,1-2-182,3 0 0,2 4-306,1-5 1,1 0 74,4-5 0,2 0 0,7-2 0,3-2-451,4 2 0,5-4 62,3-2 0,4-3 763,5-1 0,12-18 0,6-9 0,6-1 0,0-1 0</inkml:trace>
  <inkml:trace contextRef="#ctx0" brushRef="#br2">14421 2117 8041,'-5'-26'140,"-1"6"19,-2 3-118,-4 3 1,12 7 1098,0 3-898,0 2 0,12 9 0,-4 5 0,3 5 0,4 4 162,2 6 0,-3 0 0,3 7 0,-3 1-120,-1 2 1,-2 6-100,-3-1 0,-2 11 0,-7-1 0,-5 5 155,-7 4 1,-12 1-461,7-30 0,-2 0 0,-2-1 0,-2 0 120,0-1 0,-7 0 0,-18-3 0,-11-1 0,-2 0 0,10-6 0,1 0 0,-1-1 0,1 1 0</inkml:trace>
  <inkml:trace contextRef="#ctx0" brushRef="#br2">20402 5636 7819,'-7'-1'-215,"2"-4"954,-2 4-473,6-5-113,-5 6 1,12 0 0,2 0-1,5 0 10,4 0 0,0 0 0,9 0 0,5 0 35,4 0 1,10 0-30,6 0-138,6 0 1,-21 0-1,2-1 1,1 0-1,1-1 1,3-1-1,1 0 1,2 1 0,1-1-1,1-1 1,0 1-1,1 0 1,0 0-25,1 0 1,-1 0 0,2-2-1,-1 0 1,2 2 0,-1-1-1,2 0 1,-1 0-77,1-1 0,0 1 0,-2 2 1,-1 0-1,-4-2 0,0 1 1,-2 0-1,0 0-19,-1 2 0,-1-1 0,-1 0 1,0-1-701,0 0 1,-1 1 725,1 0 1,-1 0 0,23 2 0,1 0 0,-7 0 0,-8 0-516,-6 0 569,-6 0 1,-17 0 0,-3 0 0,-3 0 0,-3-1-66,-2-3 124,-4 2 141,-5-9 0,0 8-260,0-6 1,-1 7-1,-3-4 606,-5 0 1,-2 1-616,-2-4 1,0 2 151,1 3 0,-3 1 0,0-4 1,-2 0-113,1 0 0,-4 2-31,-1-3 1,1 1-42,-1-2 121,0-2 1,-5 4 0,2-4 0,2 1 0,0 1 150,0-1 1,-1 0 0,2 2 1,1-3 51,3 2 1,3 2 0,-3 0 151,3 1 0,5-2 55,1 3-404,5 1 1,-3 6 0,7 0-95,4 3 0,2 5 27,6-2 0,4 2-3,0-1 1,5 2 0,-1-3 0,4 2-222,0-1 1,1 1 53,-1-6 1,1 6 210,-1-2 0,1-1 0,-1 1 0,1-1 10,-1 0 0,-5-3 117,-3 4 0,-4-3-51,-5 3 1,-4 2 0,-9 6 64,-8 1 0,-5 4 113,-8-4 0,-5 6-179,-3-2 1,-3 3 0,-1 3 0,0 1-443,-1 2 0,2 0 151,3-5 1,3 1-246,6-1 0,5 1 0,4-2 0,6-2 468,6 0 0,31-1 0,9 4 0</inkml:trace>
  <inkml:trace contextRef="#ctx0" brushRef="#br2">21766 6363 8061,'0'-13'-131,"1"0"1,2 0 0,1 1 0,1 0 0,0 2 317,4 2 81,2-1 0,3-2 1,2 3-1,2 3 0,2 4 1,1 2-1,1 4 927,-1 3-1152,-5 3 0,2 8 0,-7 4 0,-2 5 0,-5 5 143,-3-1-246,-1 5 1,-5-4 0,-5 3 0,-6 1 0,-5-1 0,-3 0-1,-2-2-190,1-1 1,-1-5 0,1-5 0,1-5 59,3-3 1,2-1 425,6-10 0,6-5-175,3-8-23,8-8 0,5 2 0,8-7 0,6-2 0,3-3-196,4-2 108,6-1 0,-8 0 0,6-1 0,1-2 0,1-1-44,-2 2 1,-3-2 0,-7 7 0,-3 4 460,-4 3 317,-3 3-369,-6 10 0,-10 3 0,-9 8 0,-6 5 82,-3 2 0,0 6-232,-1 0 0,-2 4 133,6-4-293,-5 6 1,9-5 0,-1 5 0,5-3-1,2 0-244,0 0 0,4-3 33,-1 4 0,4-7-432,4-1 318,9-1 0,7-6 0,5 3 0,2-5 0,3-3-723,4-1 1,7 0 1042,1 0 0,3-11 0,4-6 0,2-1 0,0 1 0</inkml:trace>
  <inkml:trace contextRef="#ctx0" brushRef="#br2">15225 2397 7951,'0'-7'-1787,"0"0"2068,0 3 336,0 2 730,0-3 660,0 5-1642,5 0-316,2 0 1,6 0 0,0 0 0,0 0-1,1 0 1,3-2 0,3-1-645,0-1 1,2 0-1,-3 4 1,-1 0-1153,0 0 1747,5 0 0,-20 11 0,1 3 0</inkml:trace>
  <inkml:trace contextRef="#ctx0" brushRef="#br2">15225 2537 7952,'-9'0'0,"1"0"87,-2 0-87,4 0 341,-5 0 0,11 2 1,0 1-1,7 1 1,6-1-436,4-2 1,4-1-1,9 0 1,2 4-1,6 1 94,1-2 0,22-9 0,12-4 0,-20 3 0,0 0 0,0 0 0</inkml:trace>
  <inkml:trace contextRef="#ctx0" brushRef="#br2">16168 2308 8004,'-5'-11'193,"-4"2"-110,-2-2 1,-6 11-1,0 0 1,1 7 481,2 4 0,-3 6-321,0 0 0,1 4 1,7-2-1,1 1-227,3 2 0,1 1 108,4-2-178,0 3 1,7-9 0,5 2 0,8-3-1,6-3 181,3-2-87,4-4 0,5-6 0,1-3 0,-1-5 0,0-4 0,-1-4 0,-3-4 411,-4-3 0,-9-6-92,-4 0 1,-4-5-1,-5 2 1,-5 1 111,-6 2 0,-5 7-528,-9 2 1,-5 7-1,-7 1 1,-5 8-228,-3 3 0,-1 8 146,-1 2 0,1 8-2025,0 1 2162,5 6 0,-9 30 0,22-19 0,0 0 0</inkml:trace>
  <inkml:trace contextRef="#ctx0" brushRef="#br2">3086 4871 7945,'-7'1'-461,"1"2"-1013,0 1 1474,5 1 0,-10-1 0,2 0 0,3 0 0,1-4 0,5 0 0</inkml:trace>
  <inkml:trace contextRef="#ctx0" brushRef="#br2">3022 4896 7392,'0'-8'-925,"0"-1"1213,0-1 1,0 3 0,0-1 0,0-2-93,0-1 1,0 2 0,1 1 0,2-2 66,1-2 0,2-3 1,-3-1-1,3 3 207,1 2 1,-4-3-36,1 5-309,3 4 1,-6-4 0,4 9 0,-4 7 129,-1 8 1,0 4-288,0 7 25,0 5 1,0 0 0,-1 5 0,-2-4 0,-2 1-37,3-1 1,0-5-92,2-1 93,0-1 0,0-9 1,0 4-475,0-2 541,0-7 1,0-6-1,2-10 1,0-3 79,3-3 1,5-9-91,-2-6 1,3-1 11,2-7-26,0 0 1,0-4 0,-1 0 0,1 0 0,-1-1-9,-4 1 1,3 6 39,-2 2 1,1 4 8,-2 5 0,4 4 0,-5 10 90,0 7 1,3 7-103,-6 10-36,6-3 0,-7 10 0,4-2 0,0 2 0,-1 3-72,-1 2 1,4-2-136,-5 3 0,5-5-2,-5-3 0,6 2 1,-3-4-1,1-1-90,1-2 1,-5-4 219,5-4 0,-5 1 16,4-6 0,1-1 0,4-9 235,-1-7 0,1-1-62,0-7 0,4-5 74,0-3 0,0-7 0,-4 2 0,-1-1 121,1 1 0,3-2-20,-4 7 0,3-1 24,-11 4 1,4 7 566,-3 2-644,-1 8 0,-4 9 35,0 9-194,0 8 0,0-2 0,0 6 1,0 2-1,0 1-341,0 2 0,4-1 268,0 1 0,2-2-335,-2-3 0,2 3 0,4-4 0,-2 0-644,2-3 1,2-3 40,0-1 1,7-1-562,2 1 1503,3 0 0,11-18 0,7-6 0,2 0 0,1 0 0</inkml:trace>
  <inkml:trace contextRef="#ctx0" brushRef="#br2">4182 4692 7983,'0'-17'0,"0"0"0,0-4 198,0 4 85,6 0 1,1 10-1,6 3 1,0 2 458,-1 2 1,1 6-744,0 3-6,0 8 0,-2 2 1,-3 5-1,-2-1 1,-2-2 5,1 2-127,-1 1 1,-6 2-1,0-1 1,-3-1 0,1-1-1,0-3-795,0-2 914,-1-1 0,5-11 76,0-6 1,6-6-51,3-7 0,2-5 0,3-3 0,2-3-22,1-2 0,0-4 49,-5 1 0,1-1 16,0 4 1,-2 7 0,-1 2 0,-3 2 916,-1 3-151,-2 5-581,-4 1 0,-6 12 0,-1 3 0,-3 7 209,-2 5 1,6 3-319,-7 2 1,3-1 129,-2 1-409,5-6 0,1 2 1,6-5-1,0 0 1,0 0-313,0 0 1,1-1 74,4-8 0,3 2 33,9-5 1,3-1-1,5-4 1,1 0-676,-1 0 1,7-6 1021,2-2 0,-1-15 0,4-5 0,4-3 0,-1-1 0</inkml:trace>
  <inkml:trace contextRef="#ctx0" brushRef="#br2">4769 4527 7994,'-7'-13'0,"-3"0"0,6 0 0,-5 1 0,5-1 1881,1 0-1193,2 6 0,1 3-344,0 8 1,4 5-224,0 8 1,5 2-1,-5 8 1,0 2 57,2 0 1,-5 8-304,3 1 0,-2 5-29,-2 4 1,-6 7 0,-2-3 0,-5 1-624,-4 0 1,-1-2 144,-4-3 1,-2-5 105,3-8 122,3-3 0,-7-9 0,6-4 1,-3-2 402,1-5 0,-17-24 0,-9-2 0</inkml:trace>
  <inkml:trace contextRef="#ctx0" brushRef="#br2">3991 4552 8037,'-1'-17'-63,"-2"0"0,-3 2-305,-1 0 0,3 7 790,-5-1-231,6 7 1,-8 2-1,3 9 1,-4 7-1,0 7 412,-1 5 0,0 9 0,0 7 0,2 1-131,2 3 1,0 2-588,4 1 49,1 6 1,5-5 0,4 3-1,5-4 1,5-4-568,6-5 397,4 4 0,4-16 1,2-2-1,3-8 1,5-9 235,2-5 0,8-19 0,7-7 0,2-1 0,0 0 0</inkml:trace>
  <inkml:trace contextRef="#ctx0" brushRef="#br2">5279 4743 8037,'0'-12'93,"0"-1"0,0 0 580,0 0-570,6 1 0,1 5 0,7 2 0,3 4 0,4 1 0,3 0 1,3 0-1,3 0 0,2 0-1199,1 0 1096,4 0 0,7 17 0,8 4 0</inkml:trace>
  <inkml:trace contextRef="#ctx0" brushRef="#br2">5292 4960 8037,'-13'-11'553,"0"2"1,5 2-518,-1 3 1,8 3 45,1-4 0,7 4 0,10 1 0,4 0-108,3 0 1,7 0 0,2 0 0,1 0 25,0 0 0,13-5 0,8-1 0,7-2 0,-1 1 0</inkml:trace>
  <inkml:trace contextRef="#ctx0" brushRef="#br2">7383 4501 8011,'0'-13'-70,"0"1"0,0-1 410,0 0 1,0 5 0,0 2-88,0 5 1,0 5 0,0 13 0,-2 4-54,-2 3 0,1 2-256,-5-1 112,5 1 0,-7-1 0,4 1 0,1-1 0,-2 1-266,0-1 193,4-5 1,-3-2 0,6-5 0,0 0-48,0 0 170,0-6 0,0-3 0,0-8 0,1-6 73,4-6-151,-4-4 0,10-5 0,-2-1 0,1-1 0,0-2-15,-2-5 0,-1 1 0,3 1 0,-1 0 10,1 4 1,-3 5-45,1 2 0,-3 7 20,3 1 0,-4 6 0,5 7 41,1 0 0,-3 7-81,1 6 1,1 1 0,4 7 1,-2-1-1,-1 3 1,-2-3-31,2-2 0,-3 3-62,2-4 0,-1 5 98,5-5 6,0-6 0,-5 0 1,1-4-1,1 0 0,1-2-12,2-4 0,0-1 26,-1 0 1,3-6 18,2-2 1,-2-8 0,5-2 0,-2-3 208,-2-6 1,4 0-17,1-7 1,-3 4-8,-1-4 0,-2 7 0,-3 2 0,0 6 925,-4 5-416,-2 1-594,-6 6 1,0 13 0,-2 11 0,0 6 98,-3 2 1,0 1-206,0-1 1,4 2-66,-3 3 1,2-3 0,2 2 0,0-2-745,0-1 1,2-2 444,2-3 0,-1 2-149,5-6 1,1 0 0,4-4 0,1-2-354,3-3 1,-2 2 342,7-5 0,0-1-383,8-4 906,-3-6 0,27-24 0,0-11 0</inkml:trace>
  <inkml:trace contextRef="#ctx0" brushRef="#br2">8275 4680 8011,'-7'5'887,"3"4"0,1-1-296,-1 5 1,1-2-348,-5 11 1,3-1-1,-3 4 1,-1 1-83,2-1 0,-3 1-182,6-1 1,-4-3 0,3-3 0,1-2-413,-2-5 108,5 1 123,-5-12 0,12-5 167,3-9 1,2-8 0,2-1 0,-1-3-170,1-5 0,4-1 68,0-3 0,-1 1 138,-8 4 1,4 6 0,-4-2 0,3 0 630,2 1-503,-6 5-114,5 0 99,-11 12 0,5 7 1,-5 9-1,2 3 0,1 5 682,-1 5 1,-2 2-471,-1 1 0,0 1-382,0-1 0,5 1 1,-1-1-1,-1 1-192,-2-1 1,-1-4-896,0 1 1,0-7 126,0 2 527,0-3 0,4-1 0,1 0 487,-3 0 0,6-23 0,-1-6 0</inkml:trace>
  <inkml:trace contextRef="#ctx0" brushRef="#br2">8250 4884 8011,'-7'-6'0,"0"-1"113,2-6 0,4 5 1446,-3-1-1190,2 1 0,8 1-193,3 2-248,8 4 0,2 1 1,7-2-1,-1 0 1,1-3-1445,-1 3 1516,7 0 0,34 2 0,-25 0 0,-1 0 0</inkml:trace>
  <inkml:trace contextRef="#ctx0" brushRef="#br2">9079 4297 8011,'0'-14'0,"0"-2"0,0-1 503,0 2 0,0 1 1,0 1 2373,0 0-2401,0 6 0,1 1 1,2 9-14,1 6 0,5 1-279,-5 11 0,0 2 0,-4 5 0,2 3 58,2 2 0,-3 1 1,4 4-1,-4 0-59,-1 0 0,0-1 1,0-1-1,0-2-397,0 1 1,0-5-1,0-3 1,0-6-5218,0-3 3311,0 5 2120,0-9 0,0-29 0,0-15 0</inkml:trace>
  <inkml:trace contextRef="#ctx0" brushRef="#br2">8875 4578 8034,'-6'-13'0,"5"0"107,-4 0 1,4 1 0,2 0 833,4 4 1,7 2-848,10 6 0,-1 0 1,3 0-1,4 0-179,3 0 0,2 0 24,1 0 1,3 0 60,-3 0 0,20 6 0,5 1 0</inkml:trace>
  <inkml:trace contextRef="#ctx0" brushRef="#br2">10520 4310 8028,'0'-19'0,"4"5"0,0 0 110,-1 8 1,-7 9 0,-5 14 0,-4 5 443,-4 2 1,3 3 0,-4 1 0,1 3-239,0 2 1,-4-4-231,4 5 1,-2-5 0,4 2-1,-2-3-112,1-2-197,2 2 81,1-14 1,6-2 0,4-12 0,5-9-84,2-7 1,6-3 0,-2-8 0,4-3 70,0-4 1,5 1 0,2-2 0,-1-3-30,1-3 0,-1-2-32,-1 5 196,-3 5 1,5-2 0,-7 6-1,1 7 1,0 9 923,0 12 1,-6 9-594,-3 13 0,-3 2 1,1 11-1,1 2 66,1 0 0,4 3-418,-3-1 0,0-4-21,-1 0 0,2-6 0,4 3 0,-1-1-254,1 0 0,-3-2-300,1-7 1,1-2 85,3-6-6,1-1 1,0-5 0,0-2 534,-1-4 0,-5-41 0,-1-9 0</inkml:trace>
  <inkml:trace contextRef="#ctx0" brushRef="#br2">10430 4565 8073,'-8'-17'-128,"-1"0"0,6 0 22,-1 4 0,4 2 0,4 1 0,6 1 556,6-1 1,4 5-425,5 1 1,5 2 0,1 2 0,2 0-540,2 0 0,2 0 168,1 0 345,1 6 0,-5-1 0,4 3 0,2 1 0,1 1 0</inkml:trace>
  <inkml:trace contextRef="#ctx0" brushRef="#br2">10915 4565 8073,'-13'13'441,"0"-1"1,2 1 63,3 0 0,0-5-5,4 1-350,3-6 0,-5 8 0,8-4 0,3 0 0,7-3 1,3-2 0,4-2 71,-2 0-299,2 0 1,1-6 0,-1-1 0,-2-1 0,0-1 151,-2-1 1,-1-1 0,-2-2 0,-2 2 457,-2 2 251,-5-2-428,3 4-236,-6 0 0,-2 4 0,-2 10 0,-3 7 12,0 5 1,-3 3-206,6 8 0,-1 3 0,5 6 1,0 4-272,0 4 1,0 2 204,0 2 1,0 3-128,0-3 1,0 3 0,0-9 0,0 0-59,0-2 1,0-5 224,0-4 1,-1-8 32,-3-9 38,2-3 1,-8-6 0,5 0 0,-2-3 404,-3-2 0,-2-6-143,0-1 1,-1-6 541,0 2-578,0-4 0,-4-5 0,0 0 0,2 0 0,1 0 200,1 0 0,2-6-444,2 2 1,-1 1 229,6-1-356,0 0 1,4 0 0,1 1 0,3 0 0,6 2-730,6-1 1,-1-2-289,7 4 0,-1 0-72,4 4-97,1 0 1358,-1 1 0,8-7 0,5-3 0,3-3 0,0 1 0</inkml:trace>
  <inkml:trace contextRef="#ctx0" brushRef="#br2">11603 4527 8073,'0'-13'998,"-5"-6"1,2 5 651,-6-3-712,7 9-749,-4 2-521,6 12 0,-4 1 0,-1 6 0,3-1-2040,0 1 1818,2 0 1,0 0 553,0-1 0,23-5 0,5-1 0</inkml:trace>
  <inkml:trace contextRef="#ctx0" brushRef="#br2">11909 4233 8073,'6'-12'-104,"0"-5"1,4 0-1,-2 2 126,2 5 1,3 1 0,2 4 0,2 2 894,-1 2 1,2 1-545,-1 0-201,6 11 0,-9-2 1,3 9-1,-4 1 0,-3 2 1040,-2 3-1285,-5 7 0,2-2 0,-10 3 0,-3 1 1,-4-2-218,0 0 92,-1-1 0,0-6 1,0-3-1,1-4 1,0-3-620,4-1 738,-3-6 1,9-3 0,-1-8 93,6-4 1,4-5-1,7-4 1,3-4-40,5-3 0,0-3-135,0-3 1,2 3 61,-3-3 1,-3-1-1,1 1 1,-4 3 421,-2 5-142,3-2 310,-15 9-128,5-3 1,-8 11 0,-2 4 0,-4 7 320,-4 9 1,-1 0-433,1 4 0,-1 1 138,0-1-379,0 6 0,6-5 0,2 5 0,0-3 0,1-2-348,1-2 0,3 0 188,5 1 1,2-5-103,5 1 0,3 0 0,2-6 0,4 0-972,3-3 1,7-2 300,3-2 920,3 0 0,5-14 0,5-6 0,4-2 0,0 1 0</inkml:trace>
  <inkml:trace contextRef="#ctx0" brushRef="#br2">1645 6847 7721,'-2'9'948,"0"-1"-504,-3 2 1,1-6-1,4-4 208,0-7-577,6-10 1,-3 0 0,5-7 0,2-4 0,1-3 0,2-6 0,0-6-226,0-8 0,-1-1 85,1-7 49,0-7 0,0 1 1,-1 0-1,0 8 1,-4 13-1,-4 12 206,-2 11 0,-8 15 0,-2 14 1,-5 16-31,-4 10 1,3 10 0,-5 5-1,2 3-158,0 3 0,0 1 0,5-4 1,0 2-114,4 1 0,2 3-2,6-7 1,6-4 0,2-12 0,5-4-135,4-4 0,3-4 206,5-10 0,-3-6 0,-1-3 0,2-4-52,1-4 1,1-3 42,1-6 1,-5-5 72,0-4 0,-4-2 1,3-1-1,-2-2-6,-2-3 0,-2 3-101,-1-3 0,-2 5 20,-2 4 230,2-3 39,-10 9 1,5 4-77,-6 11 1,0 7 47,0 10-180,0 3 1,0 6 0,0-1 0,2-1-1,0-1-156,3-2 0,5-5 114,-2 1 0,8-3-111,1-1 107,0-6 0,0-2 0,1-5 1,2-1-1,3-3-8,1-5 1,-3-6 89,0-2 1,-4-6 236,4 2-169,-5-9 1,-2 3 0,-7-3 0,-1 3-1,-3 3 250,-2 3 0,-11-2-126,-2 6 1,-10 5 91,1 3-323,-9 6 1,2-2 0,-6 6 0,0 3 0,1 6-755,4 6 1,3-2-142,5 3 0,0 1 261,8-1-282,3 6 1,10-9 921,0 3 0,34-10 0,17-5 0,2 0 0,0 1 0</inkml:trace>
  <inkml:trace contextRef="#ctx0" brushRef="#br2">2703 6541 7721,'2'-11'685,"2"2"143,-3-2 382,5 4-1004,-6 0 1,-6 1 0,-2 6 0,-4 0 0,-2 2 472,-3 2-621,3 3 1,-10 7 0,4 2 0,-1 2 0,1 2-21,2 3-154,1 1 0,4 1 1,2-1-1,1-1 1,3-2-181,1 2 0,2-5 0,5-1 0,3-2-109,5-3 1,4-5 194,4-2 0,1-4 111,3-1 1,3-1 0,-2-4 0,2-3-72,1-3 0,-1-6 217,-2 0 1,2-6 7,-3 2 79,-3-3 0,5 2 0,-7 2 0,-4 2 677,-2 2-320,-7 2-339,3 7 0,-12 7 0,-2 10 1,-2 4-184,1 3 1,-1 0-427,6-4 1,0 4 80,4 0 91,0 0 0,1-4 0,3 0 0,6-2 0,6-3-447,5-3 1,5-4 372,3-1 1,3-1-172,2-4 530,8-2 0,-8-11 0,7-3 0,-4-3 0,-4-2 0,-2 1 0,-3-1 0,-7 1 0,2 0 29,-6 4 1,-6-1-1,-8 6 270,-6 5 1,-5-1 928,-9 8 1,1 0-55,-5 4-882,0 5 0,-5 3 0,1 6 1,-1 1-1,1 4 110,-1 1 0,6-3-195,3 4 0,-1-6-250,1 2 78,0 3 0,8-6 0,2 3 0,2-1 0,2 0-177,1 1 0,8-5-253,3-3 0,3-6 143,5 1 0,3-3 0,6-1 0,-1-1-292,1-3 0,-1-8 281,1-5 0,-1-5 231,1 0 0,-5-7 0,-1-5 1,0-3-2,0-1 1,-5-6-52,2-3 0,-4-1-30,-5 1 557,4 3 1,-11 7 0,3 5 0,-2 6 767,-2 8 0,-2 9-742,-2 5 1,3 8 49,-4 5-438,-2 8 1,2 2 0,-5 7 0,3 1 0,0 3 50,0 4 1,4-2-221,-2 2 1,0-5-177,1 0 1,-1 1-1,7-3 1,1-3-939,1 0 1,6-5 680,-2-2 1,4-3-612,0-1 538,1-6 594,0-2 0,22-27 0,6-7 0</inkml:trace>
  <inkml:trace contextRef="#ctx0" brushRef="#br2">4106 6452 7742,'-7'0'1045,"18"0"0,0 0-1272,15 0 1,1 1 0,4 2 226,2 2 0,23-3 0,12 0 0,-17-2 0,-1 0 0,1 0 0</inkml:trace>
  <inkml:trace contextRef="#ctx0" brushRef="#br2">4807 6439 7746,'-6'-7'0,"-1"2"0,-5 5-34,-1 0 0,0-5 0,-1 1 0,-2 1 0,-2 3-516,-2 4 845,5 4 1,-10 4-1,4 1 1,-1 1-1,0 2 1,5 2-1,3 2 199,1 3 0,2-3 1,1-1-1,3 0-421,1-4 1,4 0 0,6-3 0,4 1-255,4 0 0,6-6 1,3-3-1,3-4-356,2-4 1,-1-3 101,1-6 355,-1-5 0,1-4 1,-1-6-1,2-3 0,0-3 157,-1-6-35,2 2 1,-10-13 0,5 1-1,-3-5 1,-3 0 374,-6 2 1,1 7-1,-8 13 296,-1 8 1,-8 6-432,-3 11 1,-3 13 0,-2 12-1,0 6 202,0 2 1,1 7-526,-1 2 0,4 2 69,1 3-93,5-1 0,-7 0 0,6-1 0,1-1 0,2-2-688,1 1 1,0-4-127,0-1 1,7-3 429,5-2 1,1-5 0,6-4 0,-1-6-392,3-6 0,8-3 668,0-1 1,3-7-1,-4-6 1,2-6 171,-2-5 0,3-2 0,-1 1 0,-6 5 0,-7 3 0,-3 3 0,-5 1 0,-4 1 436,-3 4 1,-1 2-101,-9 6 0,3 2 590,-3 2-295,5-3 0,-8 9 327,2-5-534,4-1-363,-1-4 0,14-6-247,1-2 0,5-4 84,-5 0 0,-4-1-129,-1 0 232,4-5 0,-7 3 1,3-2-1,-2 3 831,-2 1-489,0 6 0,-6 2-198,-3 5 1,0 7-1,-1 4 1,1 6-188,-1 3 0,0 1-103,2 5 35,2-6 1,6 4 0,0-4-1,0-1 1,2 0-842,2-1 1,7-5 623,6 0 0,6-2-93,-2-7 0,7-1 0,5-7 0,1-6-406,1-6 0,4-5 826,-10-9 0,7-2 0,-9-6 0,1-2 0,-5-1 0,-6-2-12,-3 2 0,-3-3 88,-2 2 1,-4 1 0,-5 7 0,-1 5 857,-3 7 1,-3 3-195,-6 6 1,0 2 1187,0 3-1491,1 2 0,3 7 0,2 4 0,0 3 0,1 5 431,1 4 1,-4 7-623,5 6 1,0 5-1,4 1 1,0 3 98,0 4 0,4 3-275,0-3 0,5 5-372,-5-1 249,6 8 0,-9-2 0,4 2 1,-3-3-1,1-1-264,1 0 0,1-1-1363,-5-3 1150,0-9 0,0-7 1,0-5-1,0-2 0,0-3 530,0-4 0,-17-54 0,-5-14 0</inkml:trace>
  <inkml:trace contextRef="#ctx0" brushRef="#br2">5419 6592 7770,'0'-12'209,"0"-1"1,4 4-279,1 1 1,5-1-1,0-3 1,5-1-265,6 0 1,9 0 1208,4 1-793,9-7 1,1-1 0,4-5 0,-3-2 0,0-1 0,-1-5 0,0-3 30,-3-3 0,-7-2 0,-5 2 0,-7 3 111,-5 2 0,-4 2 379,-4 7-416,-4 5 1,-6 2 0,-3 5 0,-5 2 425,-2 2-139,4 3 0,-5 6 1,4 0-1,-2 3 1,0 4-150,1 6 1,1 10-1,-3 1 1,1 6-92,1 2 1,2 6-228,-1 5 0,-2-1 0,5-3 0,3 0-255,0 4 1,-2-3 199,0 2 1,1-1-102,7 2-502,-2-9 1,10 7 0,0-11 0,3-4 0,2-3-3049,2-6 3698,0-3 0,14-27 0,5-12 0,3 0 0,0-1 0</inkml:trace>
  <inkml:trace contextRef="#ctx0" brushRef="#br2">6222 6478 7811,'-7'-8'385,"-4"-3"1,10 8 272,-4-5 545,-2 5-1053,6-3 0,-3 5 1,8-2-108,4-1 0,5-5-31,4 5-83,-3-6 0,5 7 1,-5-5-1,1-2 1,2-1-205,-1-2 0,-2 0 11,-1 0 321,-6 6 0,3-4 1,-6 2 795,-1-2 0,-3 4-244,-4 3-441,-3 2 0,-10 5 1,-2 4-1,-1 7 0,-2 5 276,-2 3 0,4 3-845,3 0 108,3-5 1,2 4-1,4-3 1,4 3 0,4 0-801,4-2 1,4-4 424,9-5 0,9-2-92,8-2 760,3 2 0,7-19 0,7-5 0,3 1 0,1 1 0</inkml:trace>
  <inkml:trace contextRef="#ctx0" brushRef="#br2">6771 6337 7811,'-4'-8'0,"-1"-1"0,-5 6 630,2-1 1,-3-2-255,-2 2 1,0 0 0,0 5 0,1 4 433,-1 3 1,0 3-588,0 2 1,2 1 0,1 2-1,3 2-18,1 2 1,2-3-101,4 5 1,0-3-237,0 3 1,1 0 0,5-5 0,5-1-233,5-2 1,7-1-292,-2 0 0,4-6 55,5-3 268,-3-3 0,10-2 0,-4-5 0,-1-7 0,-1-6-245,0-5 1,1-9 574,2-5 5,8-6 1,-14-9 0,6-1-1,-5-2 1,-5-1 426,-3 0 0,-2 1 219,-7 9 1,-5 3-207,-2 19 0,-5 3 0,-5 14 360,-3 4 1,-3 4-84,-2 4 0,0 4-528,0 9 0,1 3 0,-1 6 0,0-1-154,0 1 0,1 5-76,-1 3 0,1 3-26,4 1 1,-2-4 0,6-1 0,1-1-143,2 1 1,1-3-24,0 4 34,0-12 1,7 8-1,4-10 1,6 0-1,3-5-329,2-5 1,3-4-310,0-6 619,6 0 0,-2-6 1,3-4-1,-1-5 0,-1-8-181,1-5 1,-4-1 122,3-5 261,-3 6 0,-7-3 0,-3 5 1,-5 2-1,-2 3 936,-1 4 267,-6 8-867,2 4 1,-10 6 0,-4 3 0,-2 6-1,-2 4 189,0 3 1,2 6-347,3-2 1,-4-1-140,4 1 1,2-1-1,2 3 1,2-3-340,2-2 1,0-1 37,0-4 0,6-2-96,3-2 1,8 1-1,4-6 1,3-1-161,1-2 1,5-6 61,0-4 361,0-8 0,-1-3 1,1-5-1,0-1 1,-2-1 40,-2-2 0,1 2 175,-10-3 1,0 7 196,-5 2 0,-5 5 303,-2-1 0,-5 10-363,-5 7 0,3 7-110,-7 10 1,1 3 0,-5 4 0,0 0-101,0 2 0,2-3-82,3 6 1,0-6-177,4-2 0,3-4 0,-3 3 1,4-1-249,4-4 0,3-2 211,6-5 0,1 2 45,3-5 156,3-1 0,1-6 0,0-3 1,2-7-1,-1-5 232,0-2 1,0-7-113,-5-4 0,0-1-80,-4 1 148,0 3 1,-6-4-1,-3 7 1,-2 3-1,-4 4 548,-2 3 0,-7 7-526,-6 2 0,-5 4-342,5 1 1,-5 3-1,0 4 1,0 6-908,1 1 1,-2 4 359,6-1 1,0 4 733,4-4 0,23 29 0,6 2 0</inkml:trace>
  <inkml:trace contextRef="#ctx0" brushRef="#br2">8059 6376 7811,'18'0'751,"2"0"0,4 0 0,-3 0 0,-2 0-404,-7 0 0,-3 4 1,-1 0-1,2-1 674,2-2-693,0-1 1,1 0-218,0 0 1,0 0-1,-1 0 1,3-1 56,2-3 1,-3 2-101,3-2-20,-3 3 1,-1 1 0,-1 1-179,1 3 1,-6 3 111,-3 6 0,2 0-249,-2 0 0,1-1 0,-5 1 1,0 0-710,0 0 0,0-5-552,0 1 58,0-7 967,0 4 503,-6-12 0,-21-41 0,-10-20 0,9 17 0,1 1 0,-1 0 0</inkml:trace>
  <inkml:trace contextRef="#ctx0" brushRef="#br2">7855 5840 7811,'-26'-13'0,"-1"0"268,-3 1 1,8 0 0,-4 2-1,4 3-374,2 2 1,-3 0-133,6 5 0,0 0 54,4 0 0,1 2 0,-3 1 1,0 2 183,-2 2 0,-28 14 0,-12 7 0,-3 3 0,1 0 0</inkml:trace>
  <inkml:trace contextRef="#ctx0" brushRef="#br2">7090 5993 7826,'-13'0'0,"0"0"0,0 0 1560,6 0-663,2 0 1,16 0 0,7 0 0,9 1 0,7 2-1317,3 1 0,7 1-447,3-5 1,2-2-1,2-1 866,0-1 0,0-8 0,6-3 0,4 1 0,0 0 0</inkml:trace>
  <inkml:trace contextRef="#ctx0" brushRef="#br2">9882 6248 7833,'-18'0'66,"3"1"1,-2 2 0,3 1 218,2-1 0,6 3 0,6-2 339,7-1-578,10-2 0,7-5 0,7-1 1,3-4-1,4-4 25,4-2-57,6-8 1,-10 7 0,2-5 0,-6 0 0,-3 0 0,-4 1 0,-6 1-74,-8 4 0,-8 2 0,-9 3 0,-7 3 61,-9 1 1,-4 8-1,-13 8 1,-3 4-17,1 3 0,-5 6 1,1-2-1,4 3-1,3 1 0,6 1-21,9-1-2,3-5 0,11 3 0,2-6 1,7-3-1,6-3 0,11-3 0,6-3-287,5-2 1,10-2 155,-2-1 0,3-5 1,-1-4-1,1-2-487,1-2 0,1-1 295,-5-3 0,0-3 361,1-5 0,-5-2 0,-2-2 0,-2 0 0,-6 0 0,-8 8 0,-8 4 0,-7 4 0,-1 5 69,-5 2 1,-14 8 0,-3 2 0,-5 4 0,-3 5 564,2 4 1,-3-1-336,1 5 0,4-4-2,5 4 0,5-1 0,-1 3 0,5-2 222,3 2 1,4 1-307,5 1 1,5 2-71,4 3 0,6 1 0,4 5 0,-1-2 143,1 1 1,2 2-154,-4 1 1,0 3-180,-4-3 0,-5 3 1,-1-8-1,-1 0-97,-3-4 0,2-3 215,0-5 1,-1-2-242,-4-7-331,0 1 322,0-6 0,0-3 141,0-8-57,0-3 0,1-6 1,3-1-1,5-3 0,4-4-311,4-3 0,-2-7 171,7-3 0,-1-3 75,4-1 3,1-1 0,1 0 0,1-4 1,3-2-1,0-1 12,1 4 0,-3 4 141,-3 4 0,-2 2 451,-3 7 1,-2 11 383,-7 5-275,-5 6 1,-1 5 61,-6 2-351,0 3 1,0 7 0,-1 2 0,-2 1 0,-1 0 260,1 1 1,1-2-503,2 5 0,0-1-140,0 1 0,0-2 1,0-6-1,0-1-692,0 1 0,6 0 154,3 0 1,3-6 167,5-3 165,-3-3 1,15-2 0,-4-5 0,4-7 0,0-6-263,1-5 1,1-3 599,-1-3 0,-3-1-62,3-3 68,-3-3 0,-3 6 0,-3-3 0,-4 4 0,-4 3 1462,-5 1-610,-2 12 327,-6 3-1001,-6 11 0,3 6 1,-5 4-1,-2 5 0,-1 6 89,-2 3 0,4 2-113,1-1 0,5-3-484,-1-1 1,2-1-1,2 2 1,2-2-675,2-1 0,5-2 436,8-4 0,2-2 17,7-3 1,5-2 0,3-6 0,4-1 524,5-4 0,-8-15 0,7-12 0,0-2 0,6-3 0,-1-1 0,1 1 0</inkml:trace>
  <inkml:trace contextRef="#ctx0" brushRef="#br2">11756 6082 7833,'-1'-11'0,"-3"2"0,-3-1 137,-6 6 1,-5 0 256,-4 4 1,-2 0-89,-1 0-72,-7 6 0,6 5 0,-4 6 0,3-1 0,1-1 156,1 2 0,1 2-364,3 2 0,2-1 199,6-3-308,6-3 1,2 0 0,5-6-1,1 1 1,5-2-298,6-3 0,3-2 225,6-2 1,0 0-193,5 0 227,-1-6 0,5-1 1,0-6-1,-2 0 1,-1-1 30,-2-3 1,-5 5 217,-3-1 0,2 0 353,-2 5 0,-5 0 16,-3 0 0,-8 7-252,-1 1 0,-1 5-89,-8 8 1,2 1 0,-1 2 0,2 1 8,1-2 0,3-1-380,-2-1 1,8-1 52,5-4 126,2 3 1,3-9 0,3 2 0,4-3 0,5-2-119,4-3 1,-2-8-834,6-5 1,-1-9-71,1 0 1035,2-8 1,-4-3 0,2-8-1,-3-5 1,-2-5 442,1-2 1,-4 1-319,-5 5 1,-10 5 1174,2 4-687,-9 2 1,1 15 0,-10 8 369,-3 10 1,-4 7-575,0 4 1,-1 4-331,0 9-56,0 3 1,-4 11 0,-1 2 0,0 1 0,-1 0-32,4 1 1,2 2-189,4 1 1,-2 1 104,3-1 37,2 0 1,0-1-1,6-2 1,2-2-1,2-2-75,4-2 1,9-4-68,5-4 1,3-4-66,5-8-115,2 2 0,7-9 0,-1-1 0,2-7 0,1-8-509,1-4 0,5-9 708,-5-7 0,0-3-956,-8-1 1108,2-1 1,-9-3 0,2 1 0,-7 4 0,-6 7 1463,-6 8-778,-5 3 570,-10 6-918,-8 12 1,-1 0 0,-3 12 0,1 5 0,1 1 252,-2 1 1,0 5-506,4-2 0,0 3 232,0 1-462,1 1 1,5-2-1,2-1 1,4-2 0,1 0-31,0-1 0,3-2-241,5-5 0,2 0 9,11 0 298,1-6 1,9-2 0,1-5 0,2-1-1,1-5-217,0-6 0,2-3 368,1-6 0,3-4-23,-3-5 55,3-5 1,-14 8-1,2-3 1,-7 3 917,-5 1-735,-8 7 0,-8 7 223,-5 12-321,-6 6 0,3 7 0,-6 1 0,1 3 0,0 3 20,4 0 1,1 2-226,2-5 0,4 4-199,-3-4 185,2 0 1,8-8 0,2-2 0,5 0-1,3-1-227,1-1 1,5-2 239,0-7 1,2 1 6,1-5 0,-3-5 0,-1-5 0,0-2 23,-1-3 0,-3-5-11,-9-2 0,-2 0 584,-6 5-268,0-1 1,-6 1-1,-4 1 1,-5 2 0,-8 7 280,-5 5 0,1 4-634,-3 6 1,-1 2 151,1 2-597,1 3 1,3 7-1,2 3 1,1 4-1,3 3-2444,2 2 2999,7-1 0,45 12 0,15 3 0</inkml:trace>
  <inkml:trace contextRef="#ctx0" brushRef="#br2">13185 6057 7833,'12'0'0,"-3"4"417,-1 0 0,-3 5-150,3-5 0,1 4 1,3-2-1,1 0 197,0-1 0,4 4-113,0-5 1,0 0-24,-4-4-266,5 0 1,-2-1 0,5-3-1,1-5 1,1-2 79,-2-2 0,2 2-179,-6 2 0,4-2-27,-4 3 59,6-4 1,-9 4 0,3 1 0,-3 1-1,-1 3 100,0 2 1,0 1-20,-1 0 1,1 0-24,0 0 0,-5 0 0,1 0 0,1 0-98,1 0 0,2 0-100,0 0 1,4 0-37,0 0 120,5-6 0,-8-1 0,5-7 0,-2-2 0,0-2-370,-2-2 0,4-1 274,-2-5 0,-4 1 20,-5-1 100,-5 6 1,3 2 0,-6 5 0,-2 2 41,-2 2 0,-3 9-59,-6 9 0,-4 4-9,0 4 0,-1 2 0,2 8 1,-1 2-113,2 0 1,2 1 93,4-4 0,-1-1 55,6 1 1,0-1-1,4-1 1,0-1 257,0-2 1,6-5-39,2 1 0,3-9-94,2-3 1,0 0-1,0-1 1,-1-1 206,1-1 1,-6-8-99,-3-2 1,-2 0-81,-2 0 1,-7 1 0,-6-3 0,-7 1 151,-4 0 0,-3 3-126,-3 2 1,2 2-325,-6 2 1,-4 0 168,-5 0 0,-11-7 0,-8-3 0,-3 0 0,0-1 0</inkml:trace>
  <inkml:trace contextRef="#ctx0" brushRef="#br2">12879 5508 7833,'-19'-21'124,"-2"0"1,2 1-216,2 12 68,3-4-272,7 11 141,2-5 1,5 12 153,0 2 0,-6 15 0,-1 4 0</inkml:trace>
  <inkml:trace contextRef="#ctx0" brushRef="#br2">12190 5763 7833,'-13'-1'640,"0"-3"888,6 2-1105,2-3 0,10 0 1,7 1-1,6 1-264,8 2 1,13 1-391,4 0 1,6 1 0,5 2-1,4 1-1508,5-1 1739,3 4 0,0-3 0,7-1 0,-21 2 0,-1-1 0,1 0 0</inkml:trace>
  <inkml:trace contextRef="#ctx0" brushRef="#br2">14345 6069 7833,'6'-7'0,"1"-4"0,5 3 0,1 2 0,6-1 0,3 4 0,5-1 0,4 1-462,2 1 345,7-3 0,-2 3 0,1-2 1,-3 3 116,-1 1 0,13 5 0,5 2 0</inkml:trace>
  <inkml:trace contextRef="#ctx0" brushRef="#br2">4374 7600 7741,'-13'-9'382,"0"1"-343,6 5 0,3-3 0,8 6 1,5 0 173,2 0 1,2 0 0,1 0-1,3 0-82,4 0 0,3 0-70,2 0-28,-1 0 0,6 0 1,3 0-1,5 0 0,3-1 1,6-2 38,6-1-53,4-6 0,10 7 1,2-4-1,-35 3 1,2 1-6,2-1 0,0 1 0,-1-1 0,2-1 0,3-1 0,0 1 0,1 0 0,0 0-812,0 1 1,0-1 765,-1 1 0,0 0 1,-2 0-1,0-1 1,1 2-1,0-1-15,0 1 0,0 1 1,3-3-1,0 1 0,-2 1 1,-1 0-1,0 1 0,0-1 9,0 0 1,-1 0 0,-1-1 0,0 0 0,2 1 0,1 1 0,-1 1-1,1 0 34,-2 0 1,1 0 0,2-1 0,0 0 0,-2 0 0,0 0 0,0 0 0,1 1 33,-1 0 0,1 0 0,1 1 0,1 0-797,2 0 0,0 0 771,-1 0 0,1 0 1,0 0-1,1-1 1,0 0-1,0-1 0,2 0 1,-1 0-1,1 0 1,0 0-3,-1-1 0,1 0-8,2 2 0,-1 0 0,-5-2 0,-1-1 0,2 3 0,1 0 1,-1-2-1,1 0 0,0 0 0,0 0-48,0 0 0,0 1 81,0-1 0,-1 1 0,-2 2 1,0-1-1,0 0 0,0-1 0,2 0 1,0 0-1,1 0 0,0 0 32,0-1 1,1 0 0,-1 2 0,0 0-210,-1-1 0,-1 0 1,2 1-1,1 1 183,2 0 0,0 0-44,0-3 0,0 0 0,-2 2 0,-1 1 0,1-2 0,0-1 0,1 2 0,-1 0 0,1-1 0,0 1-42,-2-1 1,1 0 0,3-1 0,0 0 36,-3 1 1,0 0 0,3 1 0,0-1-32,-1-2 1,0-1 53,0 4 1,0-1-1,4-2 1,1-1-1,-2 1 1,0 2 0,1-1-1,1 0 1,0 0-1,0-1 43,1 0 0,0 1 0,-3 1 0,1 0-46,0-2 1,0-1 0,2 2 0,1-1-192,2 0 1,-1 0 214,-2 0 1,-1 2 0,-1 1 0,0 1-1,-2-2 1,0 1 0,2-2 0,0 0 0,1 0-1,0 0-13,0 1 1,-1-1 0,-1-2 0,-1 1-148,-1 2 0,-2 0 0,1-2 0,0 0 152,0 2 0,0-1-53,1-2 0,-2 0 0,-1 4 1,-1 0-1,-1-3 0,-1 0 1,0 1-1,0-1 0,0 1 0,-1 1 0,0-1 1,-1 0 0,4 1 0,-1 0 251,-4 2 0,-1 0 0,1 0 0,-1 0-200,-3 0 1,-1 0 75,0 0 1,0 0 0,35 0 0,-4 0 0,-4 0-1,-7 0 537,-4 0 0,-9 0-400,-2 0 1,-5 0 269,-4 0-235,-3 0 0,-11 0 0,-3 0 2432,-3 0-2310,-7 0 976,-1 0-2735,-6 0 1157,0-6 1,0 3-316,0-5-351,0 5-887,-6-3 1766,-1 6 0,-51 6 0,-11 1 0</inkml:trace>
  <inkml:trace contextRef="#ctx0" brushRef="#br2">3762 8492 7749,'0'-13'-20,"-5"1"0,0-1 0,-1 0 0,-1 2 188,0 2 1,3 4-1,-5 6 406,-1 3 1,-1 9-1,-2 10 1,0 4-111,1 2 0,3 7-400,1-2 0,3 3 0,-2 2 0,2 2-54,2 2 1,1-5-1,4-5 1,2-2-56,4-3 1,8-2 0,2-5-1,2-5-84,3-6 1,1-1 0,2-4-1,-2-4-47,-3-4 0,6-4 0,-5-7 0,1-4 45,1-8 0,-4-1 1,0-7-1,-2-3 65,-2-4 1,-3 0-1,-3-6 1,-3-1 38,-2-1 1,-2 2 0,-7 2 0,-6 2 86,-6 6 1,1 2 145,-6 9 0,-2 5 1,-5 13-1,-2 3 210,1 4 0,3 2-213,0 4 1,2 6-35,3 6-92,-3 6 0,9-8 1,0 6-1,5 2 1,6 1-104,2 2 1,2-2 89,0-3-252,0 3 0,7-10 0,5 3 0,5-3 0,3-1-352,2 0 0,2-2 149,2-2 1,-1-4 167,1-5 0,-5 5 1,0-1-1,2-1 223,1-2 0,30-12 0,7-3 0</inkml:trace>
  <inkml:trace contextRef="#ctx0" brushRef="#br2">4616 8505 7756,'0'-17'0,"0"0"0,0 1 61,0 2 0,4 1 0,2 2 0,1 3 417,3 3 0,5 4-201,2 1 1,0 3 0,-4 5 0,0 9 325,0 6 0,-2 2-539,-3 1 0,2 4 1,-5-1-1,-3 0-135,0-2 1,-2-2 287,0 1-436,0-1 0,-4-5 0,-1-3 1,1-3-244,-2-1 442,5-6 0,-5-8 0,6-11 0,2-5-73,2-3 0,3-2 42,6-8 1,0-1-1,1-5 1,0 2 12,-1-1 0,2 4 134,-6 1 0,1 9 324,-2 4 44,4 3 0,-11 8-127,3 6 0,-2 11 57,-2 11-343,0-4 1,0 6 0,0-3-1,0 3 1,0 2-184,0-1 0,0-3-101,0-1 0,5-5 35,4 1-96,-4 2 1,8-9-1,-1 3 1,5-3-1,2-3-868,4-3 0,1-2 535,2-2 627,-1-6 0,35-24 0,-26 10 0,0-1 0</inkml:trace>
  <inkml:trace contextRef="#ctx0" brushRef="#br2">5279 8288 7849,'-13'-6'0,"2"-1"511,2-5 0,2 5 125,3 2 1,4 5-97,0 5 0,1 2 0,8 7 0,1 3-272,1 4 0,2 3 0,0 3 0,-2 1-39,-2 2 1,-2 7 100,-3 1-642,-3 6 1,4 7 0,-11 2-1,-7 0 1,-7 4 0,-5 1-1,-4 0-831,0-4 1,-5-4 405,4-12 483,0-5 0,0-4 0,1-7 0,2-7 0,3-5-1204,2-6 1458,1-2 0,-27-36 0,-6-9 0</inkml:trace>
  <inkml:trace contextRef="#ctx0" brushRef="#br2">4578 8326 7849,'-10'-11'0,"-4"1"0,-3 3-283,-2 1 0,2 2 454,4 4 0,2 6 0,1 4 1,2 5 1030,-2 7 0,-2 7-343,0 5-656,-7 3 0,6 3 0,-1 2 0,6 5 0,2 3 468,3 1-825,2 5 0,2-5 0,4 0 0,4-7 0,8-4-781,9-2 636,-1 0 0,12-9 0,-3-5 1,5-6-1,3-6-1846,5-7 2145,8-3 0,-8-14 0,9-7 0,1-1 0,7-2 0,0 1 0,-1 0 0</inkml:trace>
  <inkml:trace contextRef="#ctx0" brushRef="#br2">6273 8518 7912,'2'-7'180,"4"1"1,6 2 0,8-1-1,6 3-141,3 0 1,0 2-1,3 0 1,1 0-1,-2 0 1,-1 0-40,-6 0 0,-21 17 0,-12 4 0</inkml:trace>
  <inkml:trace contextRef="#ctx0" brushRef="#br2">6222 8773 7912,'-8'0'-4,"-1"0"1,5 0-2,-4 0-1,5 0 371,-3 0 1,12 4-1,2 0 1,7-1-1,4-2 586,7-1-1258,8 6 1,-3-4 0,5 2 0,-1-3 306,5-1 0,26-11 0,-26 4 0,0 0 0</inkml:trace>
  <inkml:trace contextRef="#ctx0" brushRef="#br2">8428 8224 7842,'0'-12'59,"0"-1"1,0 0 0,0 0 476,0 1 1,-1 5 0,-3 4-1,-6 6 334,-6 5 0,2 9-706,-3 4 1,-1 8 0,-1 2 0,1 1 82,-1 4 1,2 1-246,5 1-8,-1 0 1,2 0 0,2 1-1,5-2 1,2-5 0,4-5 0,2-6-219,5-2 1,8-4-1,4-6 1,3-5 22,1-3 1,2-2 0,3-3 0,3-5-78,-1-2 1,-1-7-168,-5-4 341,-1-2 1,-5-3 0,-3-2-1,-3-5 1,-2-3 0,-4-2 0,-3 1-219,-4 0 0,-1 0 477,0-1-120,-6 1 0,-2 7 0,-8 5 0,-2 8 0,-2 5 306,-3 5 0,-1 2-181,-1 6 1,-5 6-1,-1 2 1,0 5 118,-1 4 1,7-1-78,4 5 1,6-1-124,3 1 1,0-1 0,8-5-1,1 2 1,2-1 0,8-6-215,6-2 1,1 1-71,7 4 72,0-6 0,6 3 0,2-5 0,2 1 0,0 0-641,0-4 0,-1 1-222,-5 2 1,1-4 995,-1 3 0,24-8 0,4-3 0</inkml:trace>
  <inkml:trace contextRef="#ctx0" brushRef="#br2">9385 8275 7842,'-13'2'287,"0"1"546,0 1 0,1 6-486,-1-2 1,0 9 0,0 5 0,1 2 188,-1 1 1,2 1-393,2-1 1,3 1 0,6-1 0,0 1-146,0-1 0,6-5-422,3-3 356,8-3 1,-2-5 0,5-2-1,0-2 1,0-2-420,2-1 387,-3-8 1,5-1-1,-4-7 1,0-2 0,-3-2-301,-3-2 372,-2-1 0,-4-10 0,-4-2 0,-3-1 1,-1 1 130,0 2 0,-5 1 0,-4 5 0,-2 1-40,-2 3 0,-1 2-92,-3 6 0,3 6-88,-3 3 0,-2 3 0,2 2 1,2 3-626,0 5 1,8 4 192,3 4 0,-2-2 548,2 6 0,11 12 0,7 7 0</inkml:trace>
  <inkml:trace contextRef="#ctx0" brushRef="#br2">9742 8161 7858,'0'-13'0,"0"0"0,0 0 520,0 1 0,0 3 0,1 2 494,3 1 1,4 4 0,4 6-546,1 4 1,0 9-390,0 5 1,-1 7-1,1 7 1,-2 3 31,-2 4 0,-3 5-145,-6-1 0,-2 2 1,-4 2-1,-5 0-467,-4 0 1,-8-4-438,2 0 698,-3-6 0,-3 3 0,-2-7 0,0-5 0,0-6-596,2-8 0,2-4 176,-1-1 1,1-1 35,-1-4 623,1-2 0,-12-35 0,-3-6 0</inkml:trace>
  <inkml:trace contextRef="#ctx0" brushRef="#br2">8977 8275 7887,'-14'0'0,"-3"0"0,2 0 0,-2 0 0,3 5-77,1-1 1,-4 11 0,2 2 0,2 6-347,3 3 0,3 6 1230,-1 6 1,2 2 0,6 7 0,1 0-399,4-2 1,3 3-272,9-5-353,9-1 0,2-9 0,7-3 0,4-5 0,3-4 0,3-4 0,4-4-1708,0-4 1923,8-4 0,-15-16 0,2-6 0,6-1 0,-1 0 0</inkml:trace>
  <inkml:trace contextRef="#ctx0" brushRef="#br2">10864 8008 7881,'0'-9'1836,"0"1"-1261,0 5 0,0-1 0,0 9 1,0 8 696,0 7-1169,0 4 1,0 7 0,0 3-1,1 4 1,2 3-231,1 2 1,2-2 0,-2-6-1,3-2-583,0-2 0,1 2 344,-4-8-560,-3 4 0,5-15 0,-6 3 926,0-3 0,-40-35 0,-9-9 0</inkml:trace>
  <inkml:trace contextRef="#ctx0" brushRef="#br2">10596 8352 7881,'0'-13'-42,"0"0"1,7 6-183,6 3 0,1-2 1222,7 2-873,6 0 1,12 4 0,7 0 0,5 0 0,3 0 0,4 0 0,2-2-126,1-2 0,-16-1 0,3-3 0,-1-1 0,0-1 0</inkml:trace>
  <inkml:trace contextRef="#ctx0" brushRef="#br2">12496 8084 7814,'7'-13'-39,"3"1"1,-4-1-1,1 0 1,1 0 0,1 1 260,-1-1 1,-1 0-1,3 0 1,-3 1-1,-1-1 1,-2 0 515,2 0 1,-5 1-482,4-1-130,-4 0 1,-1 0-1,0 1 1,0-1-1,-1 0 510,-4 0-557,4 1 0,-9-1 0,4 2 0,-1 1 0,-3 3 0,-1 1 0,-2 3 41,0 2 0,1 2 1,-1 2-1,0 4-65,0 4 0,-1 1 0,-1 9 0,-2 2 36,1 1 0,2 7 0,3 3 0,1 3-19,1 1 1,6 6 68,-1 3-175,3 2 1,1 6 0,0 3-1,1 5 1,2 6 45,-1-32 1,0 0 0,3 3-1,0 1 1,-1-1 0,1 0 0,0 0-1,2 0-6,2-1 0,-1 0 0,-1-2 0,1 1-827,0-2 1,1 0 841,-2 5 1,0-1 0,5 21 0,0 2-1,-4-9 1,-2-7-92,0-4 0,-5-5 35,3-4 0,-2-7-160,-2-6 177,-6-5 1,-1 2 0,-6-5 0,0-1-1,1 0-61,-1-4 0,0-1-132,0-2 0,-4-4 326,0 3 1,0-2-1,6-4 1,1-1-896,2-1 1,-1-6-42,-4 2 0,1 1-143,-1-2 0,4 5 963,1-5 0,-1 7 0,-3-4 0</inkml:trace>
  <inkml:trace contextRef="#ctx0" brushRef="#br2">12228 9793 7814,'0'13'465,"0"-1"76,0 1-130,0 0 1,2-2 0,0-1-1,4-3 45,1-1 1,2 2-431,3-3 0,3-1 0,0-4 1,4-2-157,0-2 0,-3-3-53,1-6 181,-3 1 0,-2-5 1,-4-2-1,-4 1 1,-2-2 860,-2 0-644,0 4 1,-10 2 0,-4 7 0,-5 2 0,-3 2 136,-3 1 0,0 2 0,-1 0 1,1 2 4,-1 2 0,2 3-32,3 6-1827,-3 0 0,11-5 0,-1 1 1502,4 0 0,47-9 0,7-1 0</inkml:trace>
  <inkml:trace contextRef="#ctx0" brushRef="#br2">12177 7383 7888,'0'-13'87,"0"-4"0,0 0 0,0 1 0,0 2 0,2 2 265,2-1 0,-1 4 1,5 2-1,2 0 1,1 1-59,2 1 0,0 2 0,0 7 0,-1 5-7,1 2 1,-1 7 49,-4 4-258,-2 2 0,-6 1 1,-2 1-1,-1-1 1,-2-1-1,-2-1 0,-2-3-697,2-2 1,-3 4-1,5-5-381,-3-2 916,0-1 0,1-8 138,3-6-62,8-6 0,4-12 1,8-5-1,2-4 1,2-4-1,1-1 1,1-2 11,-1 1 1,-5-2-6,1 5 240,2 0 1,-9 10-1,2 3 83,-5 3 1,-4 13 0,-6 5-1,-4 7 43,-5 6 0,2 7-146,-7 6 1,3 0-103,1-5 0,2 1 0,1-2 0,3-1-86,1-2 0,2-1-32,4 1 1,0-3-224,0-5 0,6-6 0,4-1 0,5-2-662,7 0 0,2 1 423,1-5 0,6-6-265,3-3 0,3-6 727,1-2 0,0-11 0,2-6 0,4-1 0,0 0 0</inkml:trace>
  <inkml:trace contextRef="#ctx0" brushRef="#br2">11782 8301 7838,'0'-9'0,"1"1"0,2-2 0,1-1 982,-1-2-197,-1 0 0,-2 0 0,0 1 339,0-1 0,-2 11-961,-2 7 1,1 9 0,-4 6 0,1 2 160,4 5 0,-1 6-435,-1-3 84,2 5 0,-4-7 0,5 5 1,-2 0-1,-1-2 0,1 1 1,2 0-606,1-1 1,0-6 0,0-4 0,0 1-794,0-2 1,1-2-306,3-5 1730,-2-6 0,15-19 0,-3-9 0</inkml:trace>
  <inkml:trace contextRef="#ctx0" brushRef="#br2">11208 8926 7844,'-14'-6'172,"-3"5"0,8-5 1124,-2 0-707,4 5-490,1-5 0,8 6 1,2 0-1,6 0 0,7 0 80,8 0 1,8 0-1,11 0 1,7 0-25,7 0 1,14-1-33,-34-1 1,1 0-149,0-2 1,1 0 0,1 0 0,0 0 0,1 0 0,0-1 0,0 1-1,1-1 1,-1-1 0,0 0-123,-1 0 0,0-1-7,28 0 1,-8-3-1,-14 6 1,-6 0 0,-6 0-1,-6-1-1396,-7 3 1278,-9 0 0,-9 2 0,-8 0 0,-4 2-113,-4 2 0,-6-1 178,-3 5 0,-4 1 0,-1 3 0,-3 1 207,-1 0 0,1 0 0,-7 3 0,-5 3 0,-3 2 0,-1-1 0</inkml:trace>
  <inkml:trace contextRef="#ctx0" brushRef="#br2">11221 9308 7844,'0'-13'0,"0"-4"0,0 0 0,0 2 615,0 1 226,0-5 1,6 7-116,2-1 0,-1 6-609,2 7 0,-7 10 0,3 4 1,-4 6 102,-1 7 1,-1 2-340,-4 5 116,-2 3 1,-5-4 0,-1 5 0,0 0 0,0 0 0,1-1 0,0-3 24,4-4 0,-2-3 0,6-1 0,1-2 33,1-3 1,4-7 0,2-7-1,5-1 27,2-3 0,7-2 61,4-1-100,2 0 1,5-6 0,3-2 0,0-3-1,2-2-301,-1 0 0,-2 0 1,-6 1-1,1-1-879,-1 0 1,-5 0 417,-3 1 0,-3 3-248,-1 1 0,-6-1 967,-3-4 0,-30-16 0,-10-6 0</inkml:trace>
  <inkml:trace contextRef="#ctx0" brushRef="#br2">11272 9270 7844,'-7'-13'1258,"-3"0"-755,6 1-768,-1-1 1,7 4 0,2 2 0,6 0 0,4 2 279,3-1 1,6-3 0,-2 5 0,3 1-115,2 2 1,3 1-201,1 0 1,0 0 0,-6 0 298,-3 0 0,-8 34 0,-7 8 0</inkml:trace>
  <inkml:trace contextRef="#ctx0" brushRef="#br2">11310 9410 7844,'-8'0'350,"-1"0"1,5 0-176,-5 0 1,7-1-169,-3-3 0,5 2 415,5-2 1,2 2-308,5 2 0,7 0 0,2 0 0,5 0-291,3 0 0,-2-4-404,3 0 0,1 0 1,0 2 579,2-2 0,24-9 0,9-7 0</inkml:trace>
  <inkml:trace contextRef="#ctx0" brushRef="#br2">11935 9168 7844,'0'-9'0,"0"1"0,0 4 0,0-5 1026,0 6 1214,0-2-1934,0 16 1,0-1-1,0 11 1,0 0-116,0-1 0,0 9-5,0-4 1,0 3-80,0-2-240,0-1 0,0 1 1,0-2-1,0-1 0,0-3-661,0-2 237,0 5 1,0-9 0,0 3-1,0-3 1,0-1-1923,0 0 2479,0-6 0,0-19 0,0-9 0</inkml:trace>
  <inkml:trace contextRef="#ctx0" brushRef="#br2">11807 9295 7844,'-7'-19'0,"2"-4"90,5 6 0,0 4 238,0 5-215,0-1 1,5 1 0,5 1 0,6 0 0,5 1-133,3 0 1,2 2-1,-1 4 1,1 0-393,-1 0 0,-1 6 178,-2 2 1,-4 3 232,-5 2 0,-29 40 0,-7 9 0</inkml:trace>
  <inkml:trace contextRef="#ctx0" brushRef="#br2">11744 9563 7844,'-13'0'3700,"6"0"-3462,1 0 0,8 0-136,2 0 1,9 0-24,8 0 0,3 0 0,3 0 1,3 0-42,4 0 0,2-4-1443,3 0 1405,-1-6 0,2-8 0,4-5 0,3-5 0,0 0 0</inkml:trace>
  <inkml:trace contextRef="#ctx0" brushRef="#br2">13465 8071 7784,'0'-12'0,"0"-1"0,0 0 0,0 0 172,0 1 0,-1 5 1,-2 4-1,-1 6 0,-1 6 1,1 7-1,-2 5 274,-1 3 0,3 6 0,-3 1 0,0 0-387,0 1 0,0 2-47,-2-5 39,-2 7 0,9-14 0,-2 3 0,1-6 0,1-3-31,-3-2 0,1-10 0,4-6-76,0-10 0,1-9 0,2-2 0,3-5-140,1-6 0,2-3 190,3-1-22,1-6 0,4 4 0,0-2 0,-1 2 0,-2 3-81,-1 3 119,5 3 0,-8 13 0,3 5 0,-3 9 554,-3 7 1,0 11-247,-3 11-190,-3 1 1,5 11-1,-6-3 1,0 2 0,0 3 89,0-1 1,1-4-266,4 0 0,-2-4 0,4 2 0,0-2-83,0-6 1,1-4 41,5-7 1,0-6-214,0-3 280,5-3 0,-2-3 0,5-6 0,0-6 1,0-6-95,1-6 0,2-1-122,1-7 174,4 0 0,-10-5 0,7 1 0,-2 0 0,-1 1 16,-2 3 0,-7 3 364,-1 5 70,0 7-226,-12 6 0,3 13-99,-8 8 28,3 9 1,-5-1 0,4 5 0,0 2 0,-3 1 27,3 1 1,0 4-741,2-4 389,0 4 0,2-10 0,2 5 0,3-1 0,1-3-878,1-2 0,4-1 94,4-4 690,5 0 1,-5 0 326,9-1 0,25-16 0,15-4 0</inkml:trace>
  <inkml:trace contextRef="#ctx0" brushRef="#br2">14600 8059 7821,'6'-13'0,"-5"0"6,3 0 0,2 5 1,0 1 39,1 1 1,1 3 206,5 8 1,-5 2 0,-1 5 0,-1 3 70,-3 2 0,-2-2-206,-1 6-165,0 1 0,0 3 1,-1 1-1,-3-2 1,-3-3-1,-2-3 1,2-1-150,1 0 1,-2-4-17,4-4 219,-1-7 0,7-3 30,2-12 0,3-1 1,6-9-1,0-2-13,-1-3 0,5-6-46,0 4 1,0-4-60,-4 4 196,6 0 0,-10 6 0,4 3 1075,-1 4-802,-7 9-172,1 13 1,-8 9 0,-2 12 0,-3-1 0,0 1 49,3-1 0,-2 1-214,2-1-92,0 1 0,4-2 0,0-1 0,0-4 1,1 0-559,3-4 1,3-2 115,6-4 1,6-4-185,2-5 1,0 0 0,3 0 0,3-1 665,0-3 0,2-16 0,3-7 0,2-4 0,0 0 0</inkml:trace>
  <inkml:trace contextRef="#ctx0" brushRef="#br2">15148 7880 7821,'-4'-13'0,"0"1"0,-2 3 713,2 1 51,2 5 1,-2-3 0,7 8-150,1 2 0,6 7-500,-1 6-12,-4 6 1,7 1 0,-5 7 0,0 2 0,-3 2 62,-3 2 1,-1 1 0,-1 0 0,-3 2-383,-5 3 1,-3-4-462,-5 4 0,-3-4 1,-7-2-1,-2-3-191,0-4 1,-5-6 249,4-7 1,2-1 285,6-12 1,-2 0 0,4-5 331,1-3 0,-7-23 0,-1-10 0,0-5 0,-1 0 0</inkml:trace>
  <inkml:trace contextRef="#ctx0" brushRef="#br2">14434 7918 7821,'-13'0'0,"-5"0"13,-3 0 0,-2 2 0,2 2 1,4 6 560,3 6 0,-3 3-363,0 7 1,0 6 0,5 5-1,2 6 130,2 2 0,5-2-46,-1 3 1,4 0 0,4 0 0,6-3-657,6-3 1,3-8-133,7-2 0,5-4 0,3-5 1,3-4-874,1-3 1366,0-7 0,-1-11 0,4-3 0,3-4 0,0 0 0</inkml:trace>
  <inkml:trace contextRef="#ctx0" brushRef="#br2">15671 8122 7821,'-13'0'0,"0"0"0,1 0-708,-1 0 623,0 0 0,0 5 0,1 0 691,-1 2-785,0 2-14,6 4 1,1-1 192,6 1 0,57 0 0,14 0 0</inkml:trace>
  <inkml:trace contextRef="#ctx0" brushRef="#br2">16194 7944 7821,'0'-13'0,"-4"0"-146,-1 1 323,-5-1 1,3 2 0,-7 2-1,-1 3 1,-4 2 0,-2 0 0,-5 2 648,-2 5 0,-3 4 0,3 6 0,-2 1-636,1 3 1,4-1-1,4 4 1,4 0-105,2-1 1,4-3 0,3 1 0,3-3-313,4-1 0,1 0-470,0-1 568,6 1 0,5-2 0,7-2 1,2-5-1,2-2-588,-3-2 394,11 0 0,-9-2 0,9-3 0,-2-7 1,1-5-32,1-3 0,4-1 0,-5-6 0,0-3 92,-2-4 0,-3-2 487,-3-3-141,3-5 0,-11 6 0,-1 0 0,-6 7 0,-4 5 2587,-2 5-2097,0-3 1,-6 15 65,-3 1 0,-2 5 1,-2 3-346,1 0 0,0 7-339,4 6 1,-2 1-147,6 7 171,-6 1 1,8 3 0,-2 1 0,3-1 0,1 1-716,0-1 1,0 1 361,0-1 1,1 1-612,3-1 594,3 1 0,6-1 1,0-1-1,0-3 1,-1-4-703,1-2 0,1-3 1090,3 1 0,14-11 0,9-4 0</inkml:trace>
  <inkml:trace contextRef="#ctx0" brushRef="#br2">16576 7804 7804,'0'-13'0,"0"0"58,0 0 73,0 1 0,5-1 0,0 2 1,2 2 744,3 5 0,2 2-342,0 2-467,1 0 1,0 6 0,-2 3-1,-1 2 1,-1 3-57,0 3 1,-1 1 0,-1 5 0,-2-3-215,-2-2 1,-1 5 139,-2-2 1,0-1-63,0 1 0,-5-5 0,0 1 35,-2-3 0,2-3 124,-3-2 179,5 2-207,-3-9 0,6-2 0,0-9 0,2-2 0,1-3-240,1-3 1,10-3 67,-1-6 0,4-3 42,0-1 0,-3 2 1,3 5-1,-3 2 53,-1-2 1,0 5 330,-1 1 1077,-5 2-470,-1 3 1,-7 10-397,-4 6 0,-2 8 174,-5 5-532,-7-3 1,6 6-1,-1-5 1,6 2 0,1 0-139,0 2 0,4-5-127,-2 3 0,4-3-203,1-1 1,6-2-1,4-1 1,4-3-349,3-1 0,5-2-264,0-4 1,6 0 8,2 0 958,5-6 0,9-35 0,-18 14 0,1-1 0</inkml:trace>
  <inkml:trace contextRef="#ctx0" brushRef="#br1">7702 9474 8344,'-19'0'-152,"5"0"0,-3 0 0,4 1 0,3 2 727,2 1-563,5 1 0,-1-11 0,9-2 0,7-4-53,3-1 1,9-1 66,2-3 1,5-4 0,9-7 0,4-3-17,7-2 0,3-7 3,-23 17 1,1 0-30,4-5 0,1 0 1,4-1-1,3-1 0,3-4 1,0-2-1,4-1 1,0-1-1,4-2 0,1 0 1,-17 11-1,1 1 0,0 0 1,1-2-1,1 0 1,0 0 37,0 0 0,0-1 0,0 0 0,1 0 0,1 0 0,-1 0-1019,-2 1 1,0 0 0,0 0 975,1 1 1,0-1-1,0 0 1,0 2-1,-1-1 1,0 1-1,-1 1 1,-1-1-1,1 1 1,16-12-1,-2 1 1,-5 5 0,-3 1-214,-5 5 1,-1 0 186,-4 4 0,-1 1 0,17-10 0,-8 3 1,-11 7-1,-12 5-50,-5 2 0,-9 7 0,-3-1 55,-3-1 5,-1 5 0,-1-5 237,-3 6 1,-2-2-1,-4 3-166,2-1 0,-1 0 1576,-4 4 1,1 0-1679,-1 0 64,6 0 0,-9 0 1,3 0-1,-1 1 1,0 2-269,1 1 0,-4 2 103,0-2 1,0-3 138,5 4 39,-7-4 1,5-1 0,-3 0 0,3 0-1,1 0 286,0 0 0,1 0-199,-1 0 0,1-1 290,4-4-197,-3 4 0,8-6 1,-4 3-28,1-5 1,7 2-201,8-1 1,2 1 175,2-2-154,5 3 0,2 2 0,7 0 1,2 0-1,0-1 54,0 1 0,-1 0 13,2 4 1,-3 6-2,2 2-55,-2 3 0,-7 6 0,-3 2 1,-4 2-1,-5 5-216,-3 2 1,-4 7 16,-1-1 0,-6-1-479,-2 1 314,-9 0 165,-9 4 0,3-11 0,-3 1 0,-4 2 0,0 0 0</inkml:trace>
  <inkml:trace contextRef="#ctx0" brushRef="#br1">8977 7638 8323,'-14'-2'-44,"-2"0"1,-1-3 0,1 3 0,2 0 0,1 2 0,1 2-173,-1 2 1,0 9 0,0 6 0,2 4 1056,3 3-713,-4-4 0,7 9 1,-4-5-1,5-1 0,2 1 201,2-1-299,0 1 0,6-3 0,4-5 0,6-7 0,5-4 431,3-4-407,7-1 1,-4-4-1,4-3 1,-2-7-1,-3-5 1,-1-3-1,-4-2 190,-6-2 1,1-2 147,-12 1-292,0-1 1,-4 1 0,-1-1 0,-3 2 0,-6 3-20,-6 4-310,-4-3 0,-5 10 1,-1-1-1,1 4 1,1 5 228,3 5 0,-9 38 0,3 14 0</inkml:trace>
  <inkml:trace contextRef="#ctx0" brushRef="#br2">6682 11744 7878,'-8'-2'154,"3"-1"412,-1-1 0,6 0 0,0 4 98,7 0-612,5 6 1,6-5 0,3 3 0,3-2 0,2-2-141,-1 0 1,1 0 0,-1 0 0,1-2-562,-1-2 1,1 3-615,-1-4 816,1 4 1,-6 1 446,-3 0 0,-20 0 0,-6 0 0</inkml:trace>
  <inkml:trace contextRef="#ctx0" brushRef="#br2">6682 12062 7878,'-13'0'609,"0"5"-475,0-1 0,2 6 0,1-3 0,3 1 680,1 1-428,2-1 0,10 4 1,2-2-1,5-3-217,4-2 0,3 1-396,5-2 1,5-2 0,1 2 0,0-3-918,1-1 1,2-1 1143,-5-3 0,2-11 0,2-6 0,1-3 0,0 0 0</inkml:trace>
  <inkml:trace contextRef="#ctx0" brushRef="#br2">9130 11565 7826,'0'-13'96,"-6"-1"1,-1-1 0,-2-2 0,2 1 0,0 3 1709,0 5-139,4-4-1452,-2 11 0,5-3 0,0 9 1,1 8 366,3 7-519,-2 4 1,5 2-1,-4-1 1,1 2-1,-1 1 1,-2 4-1,1-1-536,2 0 0,-3-1 1,4-6-1,-4-2-257,-1 0 0,0-1 1,0 3-1,0-3-1162,0-4 1892,0 3 0,0-6 0,0 5 0</inkml:trace>
  <inkml:trace contextRef="#ctx0" brushRef="#br2">8709 12190 7842,'-13'-7'0,"-1"-3"238,-3 6 0,3-1 0,-3 4 1499,3-3-1118,7 2-496,7-3 0,14 3 1,11-2-1,9-3 0,7-2 1,9 1-1,7-2 73,6-1 1,-27 4-1,1 0-31,-1-2 0,0 1-153,1 0 1,1 1 0,3-2 0,0 0 0,1 2 0,0 1 0,-1 0 0,0-1 0,-2 2 0,-2-1-391,33-2-99,-5-4 0,-11 9 1,-6-4-1,-8 2 1,-12 2-587,-8 1 1,-12 4 511,-3 2 1,-11-1 395,-7 5 1,-5 1 42,-8 4 1,-1-1 0,-1 1-1,-3 1 112,-2 3 0,-1-2 0,0 4 0,-4 3 0,-2-2 0,-1 1 0</inkml:trace>
  <inkml:trace contextRef="#ctx0" brushRef="#br2">8862 12623 7842,'-4'-17'0,"-1"0"0,-4-1 288,0 1 1,3 7 518,2-3 0,3 3 789,1-2-937,5 5-574,2 1 1,2 13-1,-2 6 1,-1 7-1,-2 5 1,0 5-1,0 4 92,-1 3 1,-3 5-101,-4 1-110,3-1 1,-6-2 0,4 1 0,-3 2 0,0-2 0,1-3 0,2-4-225,1-4 0,2-3 240,0-2 0,0-5 0,2-3 1,2-4-216,5-5 1,8-2 78,4-6 1,3-2-338,1-2 228,1-3 1,5-10-1,2-1 1,1-2-1,0-3-1044,1-1 1,-4-1 1305,-1-1 0,-3-33 0,-14 25 0,-1 0 0</inkml:trace>
  <inkml:trace contextRef="#ctx0" brushRef="#br2">8913 12585 7842,'-18'-13'0,"3"1"0,-2-1-4,3 0 0,3 5 311,2-1 0,7 6 1,9-1-1,5 3-146,3 1 1,4 0-150,3 0 0,2 0 1,1 0-1,1 0 120,-1 0 1,1-5 18,-1 1-151,1 0 0,5 15 0,1 3 0</inkml:trace>
  <inkml:trace contextRef="#ctx0" brushRef="#br2">8913 12726 7842,'-13'0'0,"0"0"0,6 0 0,3 0 138,8 0 1,8 0-1,6 0 1,3 0 434,6 0 1,0 0-736,7 0 0,0-5 0,4 1 0,1 0-1647,-1-2 1809,0 5 0,2-12 0,4-3 0,3 2 0,1 0 0</inkml:trace>
  <inkml:trace contextRef="#ctx0" brushRef="#br2">9742 12432 7842,'-9'-11'0,"1"2"1436,-1-2-739,-3 10-247,4-5 1,3 13 0,5 4-1,0 6 1,0 5-81,0 5 0,0-1 1,0 8-1,0 0-108,0-1 1,0 4-452,0-3 77,0-3 0,0 5 0,0-7 0,0 0 0,0-4-810,0-4 0,0-2 1,0-6-1994,0-1 2915,5 1 0,3-46 0,4-10 0</inkml:trace>
  <inkml:trace contextRef="#ctx0" brushRef="#br2">9576 12572 7842,'-4'-17'0,"0"0"0,-5-1 0,5 1-18,0 3 1,5-3 0,5 7 0,6 3 276,8 1 1,4 2-219,2 4 1,1 0 0,1 0 0,2 0-498,-2 0 0,-2 6 187,-5 2 0,-4 5 269,-9 4 0,-25 37 0,3-20 0,0 0 0</inkml:trace>
  <inkml:trace contextRef="#ctx0" brushRef="#br2">9538 12879 7842,'-13'0'0,"0"0"1766,0 0-1368,1 0 0,6 0 1,6 0-1,9 1 15,6 3 1,1-2-361,5 2 0,6-1-192,7 1 0,3-3 0,1 4 1,0-5 138,1-5 0,-2-11 0,8-10 0,1-1 0,5-3 0,0-1 0,-1 1 0</inkml:trace>
  <inkml:trace contextRef="#ctx0" brushRef="#br2">11246 11463 7842,'0'-17'0,"0"0"0,2 0 0,1 0 0,2 0 0,2 2 34,-4 0 0,3-2 1,-5 0-1,2 2 0,1 1 1,-1 1-1,-1 0 1076,-2 0-927,-6 1 0,3 0 0,-5 2 1,-2 2-1,-2-1 570,0 2-655,-1 2 0,4 0 0,1 1 1,-2 1-1,-1 2 0,-2 2 0,2 4 47,2 3 1,-2 5-1,2 4 1,-1 4-43,2 3 1,-4 7 0,5 3 0,0 5 59,3 3 0,-2 3 29,2 6-172,0 0 1,4 2 0,0 2 0,0 7 0,0 8 0,0-32 0,1 0 0,1 2 0,-1 0 44,1 1 0,0 0 0,3 0 1,0 1-24,0 3 0,-1 0 0,-1 1 0,1 1 1,0 0-1,0 0 0,1-2 0,-1 0-125,-1-1 1,1-1-1,1-2 1,0-1 39,-3-4 1,0 0 0,1 0 0,-2 0-14,-1 28 1,0-5 0,0-12 0,0-6 84,0-5 1,-5-2 38,-4-9 1,-2 2-77,-2-10 0,0 0 0,-1-6 1,-1-1 27,-2-1 1,0-6 34,4 1 0,4-7-307,1-1 163,-1-6 1,-2 3 0,1-7 0,3-2 0,0-1-866,0 1 0,3 4-795,-5 3-344,6-2 2093,-2 4 0,27 22 0,7 8 0</inkml:trace>
  <inkml:trace contextRef="#ctx0" brushRef="#br2">10940 13669 7842,'-5'13'440,"2"1"-152,-6 3 0,2-3 1,-3 5-1,3-1-206,2 3 1,2-2-41,7-2 1,-1-3 0,5-1 0,4-1 467,3 1 1,-1-6-186,3-3 1,2-2 0,-1-2 0,2-3-18,3-5 1,-5-2-761,-1-12 0,-4 0 291,-5-8 90,4 3 1,-11-8 0,2 5-1,-7 3 1,-9 4-129,-7 6 0,-4 3 340,-1 1 0,-7 6 0,-2 3 0,-2 4-168,-3 4 1,-2 3-337,3 6 0,-2 1-1174,11 3 1108,5-8 429,5 8 0,57-61 0,13-7 0</inkml:trace>
  <inkml:trace contextRef="#ctx0" brushRef="#br2">11055 10762 7847,'0'-20'0,"0"-4"0,0 4 0,0-1 0,0 1 0,2 2-28,2 2 1,4 2 0,8 1 0,1 2-1,0 2 1,1 5 589,4 3 1,-4 1-1,-1 1 1,-3 3-115,-1 5 0,-2 4-411,-2 4-26,2 2 1,-10 7 0,4-1 0,-4 1 0,-2-1-217,-4 1 112,-2-1 1,-5 1 0,0-2 0,2-3 0,3-4-1,2-3 1,0-2-647,0-4 673,3 4 39,-3-11 1,6-2 0,3-12 0,5-7 0,2-6-30,2-3 66,5-4 1,-2-5 0,4 1-1,0 2 1,-3 2 198,-3 2 0,1 7 879,-6 7-807,-4 8 1,0 15-4,-10 11 1,0 7-1,-5 4 1,3 2-101,1-2 0,2-1-38,4-1 0,0-2-171,0-3 1,1 0 0,4-6 0,4-5-496,7-3 1,0-3 36,5-4 0,4-2-1049,5-2 929,6-3 609,-4-11 0,3-12 0,2-5 0,4-7 0,-1 1 0</inkml:trace>
  <inkml:trace contextRef="#ctx0" brushRef="#br2">12598 11731 7875,'0'-21'66,"0"1"1,0 1 0,0 4 0,0 1 389,0 1 1,0 7 0,-1 6 0,-2 7-1,-2 6-6,3 4 1,-4 3-1,0 5 1,-1 2-275,-3 3 1,3-3 158,-1 3-323,5-3 0,-7-2 0,4-1 0,1-1 1,-1-2-165,3 2-38,2-10 1,2 1-1,2-16 91,1-8 0,6-7 1,-1-9-1,2-4-6,2-4 1,-1-4 0,1-4 0,0 0 28,0 1 1,-1-2-19,1 5 135,-6 3 0,3 11 0,-6 2 1,1 7 213,0 5-163,-3 4 0,3 13 1,-5 7-1,2 9 1,1 7 24,1 2 1,5-3-1,-4 1 1,1-4-91,0 0 0,2 2-340,-4-2 1,6 1 70,-1-10 162,2 5 0,2-7 0,0 0 0,-1-5 0,1-6-131,0-2 1,0-4 192,-1-2 0,1-4 10,0-9 1,4 1 0,0-5 0,-2-2 146,0-1 1,-3-6-4,1 0 1,-4 1-30,-1 3 1,1 2 0,2 1 0,-1 4 765,-2 0-554,-5 8-213,3 5 0,-6 8 1,0 3-1,0 7 131,0 3 0,0 8-81,0-2 0,0 3-252,0 2 1,4-5-1,2 0 1,-1 2-934,1 1 1,4-3 92,-2 0 0,4-5 208,1 1 1,1 1 727,3-1 0,37 0 0,14-4 0</inkml:trace>
  <inkml:trace contextRef="#ctx0" brushRef="#br2">13503 11897 7875,'-12'-5'0,"-1"1"494,0 0 0,0 10 5,1 2 0,-1 5 0,1 4 0,3 4 269,0 3 1,2 2-721,-2-1 1,-2 1 0,4-2 0,-1-2-209,-1 0 0,6-7 82,-1 2 1,3-7-266,1-1 1,0-8 147,0-1 0,1-7 1,3-10-1,5-4-123,2-3 1,2-3 271,0-3 1,4-3 14,0-5 1,1 1 0,-2 2 0,1 2 21,-2 2 1,4 1 129,-2 5 0,0 5 749,-5 3-635,-5 9 0,5 2 0,-5 7 0,1 5 0,-1 7 471,-1 7 1,0 5-498,-2 5 1,-3 1-181,4 3 0,-4 1 1,0-3-1,2-1-128,2 0 0,-1-1-78,-4-5 1,0 1-1095,0-1 625,0-5 0,0 0 0,0-5-1846,0 2 2492,0 0 0,-6-32 0,-1-8 0</inkml:trace>
  <inkml:trace contextRef="#ctx0" brushRef="#br2">13440 12101 7875,'-13'-13'0,"0"0"0,6 0 1702,1 1-1464,12-1 1,7 6-1,8 1 1,4 2-1,4 0-1030,1 1 792,5-4 0,2 1 0,4-1 0,6-3 0,1 0 0</inkml:trace>
  <inkml:trace contextRef="#ctx0" brushRef="#br2">14319 11463 7875,'0'-14'25,"0"-2"0,0-1 1,0 2-1,0 1 880,0 1-401,0 6 0,0-2 0,0 9 0,0 6 1411,0 4-1805,0 8 1,0 6-1,0 8 1,0 0-1,0 4 1,0 0-1,-1 3-9,-3-1 0,2-4-658,-2 0 160,3-6 0,1 5 1,0-5-1,-2 2 0,-1-2 1,-1-2-1,1-4 397,2 0 0,-22-29 0,-5-3 0</inkml:trace>
  <inkml:trace contextRef="#ctx0" brushRef="#br2">14192 11744 7875,'-6'-13'183,"5"0"182,-3 0-296,2 6 0,4-4 1,3 3-1,8-2 0,7 0 1,5 1-1,6 1-125,8 1 1,5-3 0,8 5 0,2 3-643,1 0 0,5-2 698,-5 0 0,11-6 0,0 3 0</inkml:trace>
  <inkml:trace contextRef="#ctx0" brushRef="#br2">15288 11297 7875,'-5'-12'190,"-4"-1"1,2 6 281,-1 3 1,3 2-77,-3 2 13,5 6 0,-8 7 0,2 8 0,-2 4 0,-2 5 536,0 4-865,1 3 0,-1 0 1,0-2-1,0-2 0,1-1 22,-1 1-180,6-5 1,-3 2 0,6-9 0,-1-4-407,0-3 0,3-4 83,-2-5 0,4-3 210,4-10 0,-1-5-8,6-4 0,-1-7 0,5 0 1,0-6-169,-1-2 1,5-7 208,0-3 1,5-1 222,-5 5 0,4 0 0,-4 0 0,0-1 191,1 1 1,-3 10 69,2 2 1,-8 15-27,0 2 11,-1 7 0,0 4 1,-3 7-1,-1 8 0,2 6 601,1 2 1,-3 6-603,5 3 1,-5 3-281,5 1 25,-1-5 0,1 4 0,-2-5 0,0 2 0,-1-1-317,-1-2 0,5-1 78,-1-5 0,-2 0-1068,1-4 603,-5-3 1,4-9 0,-3-2-2493,5-2 3141,-3 0 0,-23-45 0,-12-10 0</inkml:trace>
  <inkml:trace contextRef="#ctx0" brushRef="#br2">15225 11603 7875,'-13'-5'0,"0"-4"0,5 2-267,-1-1 1,6 3-68,-1-3 559,3 5 1,6-7 0,4 6 0,4 1 0,4 0-157,4-1 0,4 3 0,5-4 0,3 4-661,-1 1 0,5 0 189,-3 0 0,7-4-70,2-1 473,-1 1 0,13-2 0,5-1 0</inkml:trace>
  <inkml:trace contextRef="#ctx0" brushRef="#br2">15722 11514 8015,'0'9'502,"0"-1"0,-1-1-156,-4 2 1,4 2-52,-3-2 1,-2-2-150,2 1 0,-2 1 1,3 3-1,-1 1 93,1 0 1,2 0-177,1-1 0,0 1 41,0 0 0,5-2 0,4-2-184,2-5 0,2-3-110,0-1 1,1 0-163,3 0 315,-3-5 0,4-2 1,-5-6-1,0 0 1,0 0 120,-1 1 0,0 3 548,-4 1-225,4 5-252,-11-3 1,5 8 0,-6 2 0,0 6 0,0 7 297,0 8 1,-4 6-461,-1 8-1,1 5 1,0 2-1,-2 8 1,0 1-1,1-1-144,2-1 1,1-4-55,2-2 0,-4 0 58,0-9 1,-2-7-1,3-11 90,-1-2 81,-6-6 1,7-8 108,-5-8 1,4-5 0,-5-8 0,-1-4-25,-1-3 1,2-2-44,1 1 1,1-1 13,-2 1 0,2-1 1,4 1-1,-1 1 121,1 3 1,2-3-221,1 2 1,0 0 101,0 0-188,0-2 1,6 10-1,2-3 1,3 2-1,2-1-2092,0-1 0,4 4 2198,0 5 0,17-1 0,0-4 0</inkml:trace>
  <inkml:trace contextRef="#ctx0" brushRef="#br2">16194 11514 7875,'0'-13'0,"0"1"25,0-1-143,0 6 143,-6-5 0,5 12 0,-2-1-834,6 4 654,-2 7 155,10-3 0,14 28 0,9 6 0</inkml:trace>
  <inkml:trace contextRef="#ctx0" brushRef="#br2">16513 11272 7875,'5'-7'0,"1"-5"0,2 4-125,4 2 0,-5 1 0,6 5 1,1 0-1,1 1 1762,2 3-1469,0 3 1,-4 10 0,0 2 0,-2 1 0,-2 2-69,-5 2 0,-3 2 0,-1-2 0,0-1-123,0-2 1,-1-1-50,-3 1 0,2-3-124,-2-5 234,-3-6 0,5 2 8,-2-9 0,3-3 1,2-10-1,3-1-85,5-3 1,2-3 89,2-5 1,0 3-33,0 1 1,-1 0 0,1-3 0,0 1-266,0 2 1,-5 5 66,1-1 106,-1 3 9,-1 1 0,-1 8 981,-6 5 0,0 10-353,0 7 1,-2 1-440,-2-1 1,3 1 0,-4 5 0,4-3-307,1-2 1,0 1-111,0-2 0,4-3-583,1 3 616,4-3 1,0-3 0,8-1 0,3-3 0,2-1-855,4-3 1,-3-2 1111,6-1 0,18-18 0,7-9 0,5-1 0,0-1 0</inkml:trace>
  <inkml:trace contextRef="#ctx0" brushRef="#br2">17201 10991 7875,'0'-18'0,"0"-2"0,0-5-92,0-1 0,2 6 0,0 2 1,4 1-1,0 0 840,-1 1 1,5 6 0,-1 3 0,1 0 340,-2 0 0,4 4-752,-4-1 1,3 3 0,1 2 0,-2 2 276,-2 1 0,5 6-348,4-1 0,0 6-56,-4 2 1,-1 6-1,1-1 1,0 7-10,0 5 0,-2 4-59,-3 5 1,-2-1-131,-6 9 22,0-3 1,-7 20-1,-7 2 1,2-32-1,-2 2 1,-3 2 0,-2 1-437,-3 1 1,-2-1-1,-3 2 1,-1 0-1203,-1-1 0,-2 1 1260,-2 3 1,-2-1-1,3-7 1,-1-1-1,0 0 1,-2-1-1,2-4 1,0-2-1,0-2 1,-1-2-1282,1-2 0,-2-1 1625,-4 2 0,-1-3 0,4-3 0,-1-1 0,-3 3 0,0-2 0,1 0 0,0-2 0,1-1 0,-1-1 0</inkml:trace>
  <inkml:trace contextRef="#ctx0" brushRef="#br2">12458 11234 7875,'-13'-13'178,"0"0"1,-1 2 0,-2 2 0,-2 5 0,0 5 89,-1 8 0,1 5 1,1 13-1,-4 4 1,-5 9-1,-2 11-48,-2 11 0,12-25 0,1 1 0,0 5 0,1 1 0,-1 2 0,0 1 89,-1 4 0,2 0-335,4 6 0,1 0 0,-1-4 0,2 0 0,5-1 0,3 1 0,1-4 0,3-1 0,3-2 0,3-2 0,3-2 0,3-1 0,3-4 0,3-1-317,2-4 1,1-2 0,2-2-1,1-2 1,31 11 0,7-5-183,-29-18 0,1-2 1,3-2-1,1-2 525,0-3 0,1-1 0,3 1 0,1 0 0,-2-3 0,-1 0 0,1 0 0,-1 0 0</inkml:trace>
  <inkml:trace contextRef="#ctx0" brushRef="#br2">18859 11259 8768,'0'-8'456,"1"1"1,2-1 0,1 1-212,-1-3 1,-2 3 0,-1-1-1,0-2 1,0-1 109,0-2 1,-1 0-121,-3 0-195,-3 1 0,-7 3 0,-3 2 0,-5 1 0,-3 4-93,-5 0 121,3 8 1,-8 1 0,5 7-1,2 3 1,1 4 215,1 3-365,6 2 0,6-1 0,7-1 0,1-1 0,5-3 1,4-2-1,7-2-436,5-2 1,5-3 43,6-2 330,-1-3 0,5-6 0,1-2 0,2-2 0,1-6-55,-2-6 0,-1-3 1,-5-8-1,-1-3 132,1-4 0,-1-4 64,1-5 1,-5-2 59,0-6 1,-6 0 0,-1 1-1,-6 4 230,-2 3 0,-2 10 892,-4 8-655,-5 5-307,-2 7 0,-2 8 1,0 5-1,1 7 1,-1 6 152,1 4 1,1 4 66,-2 9-488,-2-4 0,10 7 1,-4-3-1,4 4 0,1 1-302,0-1 0,0 2 181,0-7-64,0 1 0,6 1 1,2 0-1,5-1 0,2-4-636,2-2 1,5-6 302,-5-1 1,5-3 0,0-2 0,0-2 567,0-2 0,13-16 0,-1-1 0</inkml:trace>
  <inkml:trace contextRef="#ctx0" brushRef="#br2">19292 11132 7857,'0'-22'0,"0"1"0,6 1-421,2-1 1,0 4 516,0 9 1,2-2-1,6 5 1,1 3 1138,-2 0 1,4 8-469,-2 2-647,0 4 0,-5 2 0,0 1 1,-2 4-1,-3 1 0,-2 2 1,-2 2-151,-1 2 0,-4 4-34,-2-1 0,1-3 0,-5-5 0,-1 0-170,2-1 0,-3 3 122,6-6 1,-5-4 36,5-5 69,0-5 0,5-3-52,3-9 1,5-6 0,7-5 0,2-3-163,2-4 1,1-2 66,5-1 0,-1 2 52,1-6 1,-1 1 0,-1 0 0,-3 7 311,-4 3 0,-4 7-244,-4-1-45,-4 3 478,-5 7 1,-7 3 0,-4 8-1,-6 5 1,-3 3 708,-3 5 1,4-1-721,-3 5 1,7 0-339,-2 5 1,3-2 0,2-1-1,2-2-84,2 2 1,5-4-6,-1 3 1,9-3-218,8 3 0,6-5 1,7-7-1,3-3-529,1-2 1,5 4-849,-1-5 1042,3 0 0,1-5 590,0-3 0,23-15 0,6-8 0</inkml:trace>
  <inkml:trace contextRef="#ctx0" brushRef="#br2">21613 10813 7859,'-7'-2'235,"1"0"445,1-3 1,5 1-1,0 4 594,7 0-1139,4-6 1,3 5 0,3-3 0,4 2-1,3 2-422,2 0-283,5 0 1,-4 0 0,3 0 0,-2 0 569,2 0 0,8 0 0,7 0 0</inkml:trace>
  <inkml:trace contextRef="#ctx0" brushRef="#br2">21715 10953 7859,'-13'0'0,"0"0"1070,1 0-462,-1-6 1,4 5-1,4-3 875,3 2-1578,5 2 0,16 0 1,2 0-1,4 0 1,5 0-1,6 0 95,5 0 0,1-4 0,6-3 0,6 0 0,0 0 0</inkml:trace>
  <inkml:trace contextRef="#ctx0" brushRef="#br2">24214 10354 7859,'6'-13'14,"-5"-4"0,3 0 0,-2 1 1,-2 2-1,0 2 1694,0-1 291,0 0-1848,0 6 0,-2 3 1,0 9-1,-4 8 1,0 7-1,-1 5 0,2 5 247,-1 4 0,0 2-475,2-2-91,3 2 0,-5-7 0,6 5 0,0 0 1,-2-2-1,0-2 0,-3-4-688,3-5 0,0 6 0,2-6 0,0-2-111,0-4 0,0-2 967,0 0 0,0-18 0,0-3 0</inkml:trace>
  <inkml:trace contextRef="#ctx0" brushRef="#br2">23755 11017 7859,'-18'1'0,"-4"4"0,0-3 0,1 7 0,2-6 436,6 1-75,6-3 1,3-1 0,10 0 777,6 0-824,7 0 0,8 0 0,4 0 1,7 0-1,8 0-174,3 0 0,12 0 0,6-1 1,-32-1-1,2 0-347,2-2 1,0-1 0,1 2-1,1-1-131,-1 0 1,0 0 0,1 0 0,1-1 230,0-1 0,1-1-66,-2 1 0,0 0 1,27-3-1,-10 2 0,-14 1-617,-12 4 1,-16 2 491,-8 4 1,-16 3-1,-9 6 1,-6-1-436,-2 1 0,-6 1 732,-3 3 0,-3-3 0,1 8 0,-2-10 0,-3-2 0</inkml:trace>
  <inkml:trace contextRef="#ctx0" brushRef="#br2">23666 11540 7859,'0'-17'0,"0"0"0,-4-5 112,-1 5 0,1-4 520,4 4 1,0 4 170,0 5 0,2 5-450,2-1 0,-3 9 1,3 8-1,-2 8-12,-2 8 1,0 3-10,0 7-354,-6-1 0,3 0 0,-4 0 1,0 1-1,2-1 226,-1 0-228,-4 0 0,9-4 0,-4-1 0,4 0 0,1-2-30,0 0 66,0-7 1,6-6 0,2-5 0,5-1 0,2-4 17,2-4-230,12-2 1,-8-2 0,10-2 0,-1-2 0,1-4-878,2-4 1,-5-1 261,2 1 1,-3-5 270,-2 0 1,-1-2 543,-3 2 0,-8-25 0,-7-12 0</inkml:trace>
  <inkml:trace contextRef="#ctx0" brushRef="#br2">23666 11501 7859,'-13'-17'0,"0"0"0,6 0 256,3 5 0,3 3-106,1 1 1,10 5-1,4-3 1,6 2 108,6 0 1,0-1-586,4 5 154,2 0 1,1 0 0,4 0 0,-2 0 0,-2 2-1359,-2 2 1530,-1-3 0,-16 28 0,-3-1 0</inkml:trace>
  <inkml:trace contextRef="#ctx0" brushRef="#br2">23755 11654 7859,'-8'-7'372,"-1"3"1,6 1-164,-1-1 1,4 3-154,4-4 0,3 4 0,8 1 1,2 0 101,4 0 1,4 0-532,5 0 1,-2 0 97,6 0 0,0 0 0,6 0 275,3 0 0,-6-5 0,5-1 0,5-2 0,-1 1 0</inkml:trace>
  <inkml:trace contextRef="#ctx0" brushRef="#br2">24507 11412 7859,'0'-13'0,"-4"1"308,0-1 1,-2 4 15,2 1 1,1 5 0,-4 0 0,0 6 698,0 6 0,4 5-689,-1 7 1,-2 2-3,2 11-183,0 0 1,4 4 0,0 0 0,0 0-1,0-1-41,0-3 1,0 6-590,0-6 0,0 0 161,0-9-666,0 1 0,0-5 1,0-1-1298,0-2 2283,0-6 0,-17-46 0,-5-16 0</inkml:trace>
  <inkml:trace contextRef="#ctx0" brushRef="#br2">24329 11514 7859,'0'-18'0,"0"4"141,0-3 0,0 2 1,1 3-1,4-1-105,3 0 1,8 5-26,1-1 0,10 6 38,-2-1-142,3 3 0,2 5 0,0 2 1,-3 2-1,-3 5-1450,-3 2 1543,-5 8 0,-20 14 0,-12 10 0</inkml:trace>
  <inkml:trace contextRef="#ctx0" brushRef="#br2">24252 11897 7859,'-12'11'0,"-1"-2"0,4 0 0,1-4 303,5 5 1,-1-5 0,9 4 0,7-5 997,3-3 0,12 4-1139,-1-1 1,8 0-254,0-4 0,-2 0 0,2 0 0,2-1-588,1-3 1,1-4 678,0-4 0,2-23 0,4-11 0,3-3 0,1 0 0</inkml:trace>
  <inkml:trace contextRef="#ctx0" brushRef="#br2">25553 10112 7859,'13'-26'-112,"-5"1"0,-1-1 0,-1 2-161,-3 3 1,-2-2 0,-1 6 0,-1 3-59,-3 4 0,-8 0 588,-5 6 0,-7 0 0,0 4 1,-6 0 420,-2 0 1,-2 1 462,-4 3-999,-1 3 0,5 6 1,2 0-1,0 0 1,4-1-1,3 1 0,3 0 460,5 0-514,3-6 1,7 4 0,1-3 0,2 4-1,0 1 1,1-1 298,2 1-326,1 0 1,1 0 0,2-1 0,1 2 0,-1 2 0,0 2 0,0 2 50,1 3 1,0 1-77,-4 2 1,2 0 0,0 6 0,3 4 3,-2 6 0,-2 1 46,-1 0 0,0 2-13,0 6 75,0 6 0,-4 0 0,-1 4 0,3-3 1,-1 0 275,-1 0 1,2 4-78,-2 2-261,-3-3 0,5-7 1,-3-2-1,0-2 1,1-2 52,1-3 0,2-7-274,1-8 1,0-7 59,0-2 1,1-5 0,4-1-398,3-5 0,3-4 227,2-6 1,1 0-116,3 0 0,3-2 0,6-2 0,-1-4-650,1-4 1,5-2 317,3-3 1,7 2-579,2-7 1270,5 7 0,-13-2 0,3-2 0,6 2 0,-1 0 0</inkml:trace>
  <inkml:trace contextRef="#ctx0" brushRef="#br2">26216 10418 7859,'0'-9'-19,"0"1"0,-1-2 524,-4-2-242,4 0 1,-10 6 0,4 7 0,-2 11-1,2 7 1,0 6 1206,0 0-1353,-2 6 1,1-4-1,-1 3 1,1-3-1,-1-2 496,1 1-632,5-1 0,-4-5 0,4-3 0,-1-3-68,1-1 1,2-11-1,2-8 1,3-8-61,5-8 0,2-3 0,2-5 0,0-2 32,-1-1 0,2-8 97,3 3-45,-2-3 0,3 4 1,-5 1-1,0 5 0,-1 3 1,1 5 266,0 3-154,-6 9 1,3 17-1,-6 11 1,0 5 123,2 4 0,-5 4 25,4-1 0,0 5-231,0-4 0,3 0 0,-2-5 0,-1 1-288,1-1 1,4-5 154,-2-3 0,0-3-151,0-1 204,1-6 0,3-1 0,1-6 0,1-2 0,2-2-82,1-4 1,1-9 239,-1-5 1,2-6-97,2-2 1,3-5-1,-4 1 1,1-3 139,0-1 1,-5 5 11,1 3 0,-4 4 265,-5 0 0,2 10 215,-6 4 0,1 10-220,-5 7 1,0 3 296,0 13-591,0 1 1,-2 3 0,-1 2 0,-1 1 0,1 2-368,2-2 0,1-1 146,0-1 1,0 4-1227,0-1 966,0-5 0,0 0 0,1-4 0,4 2 0,2-3-1252,0 0 1665,4-2 0,41-21 0,18-5 0</inkml:trace>
  <inkml:trace contextRef="#ctx0" brushRef="#br2">27160 10596 7975,'-9'2'-135,"1"2"1,3-1 20,-3 5 1,4 5 841,-5 4 0,1 6 0,-7-2 0,0 3-75,-2 1 1,1 1-643,8-1 0,-4-1 0,5-2 0,-1-5-361,-1-3 1,7-6 188,-3 1 1,4-8-62,1-1 0,0-7 14,0-10 0,6-3 1,2-5-1,3-2-93,2-3 0,0-1 212,0-3 0,2-1 78,-2 5 0,5 0 0,-8 5 1,0 0-90,2 4 0,-1 3 574,2 5 0,-5 6-12,1 3-78,-7 8 1,6 3-1,-6 7 1,3 3 0,-1 4 117,2 4 0,-5 2-392,3 2 0,-1-2-363,1 3 166,-2-3 1,3-2 0,-3-1-1,1-1 1,1-2-710,-1 2 0,-2-5 379,-1-1 1,2-4-1475,2-4 1891,-3 2 0,-12-27 0,-10 1 0</inkml:trace>
  <inkml:trace contextRef="#ctx0" brushRef="#br2">27096 10826 7859,'0'-13'27,"0"0"-211,0 0 905,0 1-643,6-1 0,1 6 0,5 3 0,3 1 1,0 0-448,2-1 1,6-1 0,-2 5 368,3 0 0,24 0 0,6 0 0</inkml:trace>
  <inkml:trace contextRef="#ctx0" brushRef="#br2">27478 10341 7859,'0'-13'10,"0"5"1,-1 1-263,-3 1 1023,2 2-641,-3 4 1,5 1-1,0 3 1,0 5 0,1 2-121,3 2-520,-2 0 0,5 4 0,-3 0 510,5-2 0,13 11 0,5 1 0</inkml:trace>
  <inkml:trace contextRef="#ctx0" brushRef="#br2">27784 10201 7859,'9'-13'0,"-1"0"0,2 1 110,2-1 0,2 6 0,3 2 0,3 4 256,0 1 0,2 3 0,-5 4 1,-1 7-132,-2 5 0,-6 2 0,0 4 0,-3 1-202,-2-1 1,-3 1-1,-3-1 1,-2 1-145,-3-1 1,0-1-1,-5-2 1,2-5-258,2-3 1,-1-1 0,5-2 247,-2-3 1,4-3-1,0-10 1,6-5 83,5-5 0,4-1 0,0-6 0,3-4 0,2-2 0,1-8-139,3 2 163,3-2 1,-5 3 0,3 3 0,-2 3-1,-3 3 1,-4 3 1294,-3 4-749,-7 8-249,-3 9 1,-7 9 0,-6 8 0,-1 4 0,-2 3 131,-1 2 1,0-1 0,6 1 0,1-2-122,1-3 1,7 2-374,-3-6 0,0 0-72,0-4 0,3 2 1,4-1-1,6-2-444,3-1 1,0-5-4,10-2 1,1-3-12,3-1-1051,6 0 1658,2 0 0,9-14 0,5-6 0,4-1 0,0 0 0</inkml:trace>
  <inkml:trace contextRef="#ctx0" brushRef="#br2">29493 9869 7845,'6'-12'436,"-5"3"252,3 1 0,-8 12 0,-3 4 0,-1 11 531,-1 5-1132,1 7 0,-5-3 1,0 6-1,2 0 0,1 0 1,3 0-1,0 2-199,0 1 0,4-1-274,-2-2 138,-2 3 1,6-10 0,-3 1-1,2-3 248,2-4 0,12-23 0,2 0 0</inkml:trace>
  <inkml:trace contextRef="#ctx0" brushRef="#br2">29213 10226 7845,'-5'-12'331,"1"-1"1,0 4-201,4 1 0,3-1 0,4-2 30,5 2 0,11 2 1,1 5-1,7-3-301,6 2 1,3 2 0,8 1 0,0 0-1143,5 0 1282,-2-6 0,7-2 0,8-2 0,2-3 0,0-1 0</inkml:trace>
  <inkml:trace contextRef="#ctx0" brushRef="#br2">31202 9818 7845,'0'-8'105,"-2"1"239,-2 1 1,-7 12 0,-8 9 0,-1 7 0,-2 6 0,-2 3 30,-2 4 1,1 2 0,-2 3 0,-2 1-244,0 2 0,0-1 197,8-4-394,-3 1 0,10-8 1,-2-6-1,5-6-191,2-5 0,12-9 0,2-6 0,4-9 5,4-5 1,6-10-1,0 1 1,3-5-107,-1-4 0,0-1 96,5-4 182,-1-6 1,1 0 0,-1-4 0,1 1 0,-1-1-198,1-2 438,-1 5 0,-5 7 1,-4 9-1,-5 8 372,-3 8 0,-5 8 1,0 10-1,-4 8 260,-4 7 0,-3 5-381,4 5 0,-2-1-275,2 5 1,2 0-1,-2 2 1,3 0-33,1-2 0,0 0-271,0 4 1,1-4 108,3 0-190,3-6 0,2 4 1,-1-7-1,2-1 0,2-3-594,0-4 1,0-2-270,-4-3 1,4 0 1108,-4-4 0,-14-14 0,-2-8 0</inkml:trace>
  <inkml:trace contextRef="#ctx0" brushRef="#br2">31023 10163 7845,'0'-13'84,"0"0"-202,0 0 0,2 1-42,2-1 1,3 4-1,6 2 1,1 2 591,3 2 1,7 1-703,6 2 130,5 0 0,-7 0 0,6 0 0,0 2 140,-1 2 0,15 3 0,-1 6 0</inkml:trace>
  <inkml:trace contextRef="#ctx0" brushRef="#br2">31610 9959 7845,'4'-9'0,"0"1"0,2 5 18,-2-2 1,-1 4 281,5 1 0,1 3 0,2 4 602,-2 6 1,-2 4-808,-3 0-70,-2 3 1,3 4 0,-5-2 0,0 0 0,0 0-54,0 2 1,-4-2 0,0-3-1,1 0-319,1-4-250,2 0 373,0-8 0,2-2 0,2-6 0,5-5-122,2-7 1,3-5 290,3-7 1,-1-1 0,4-1-1,-1-1-41,1-2 0,-6 0 163,-1 5 1,-1 1 265,-8 2 1,3 1 540,-7 8 0,-3 5-486,-10 12 1,-1 5-35,-3 8 0,3 3 1,-3 5-1,3 1-9,1-1 0,2 1-240,2-1 1,3 1-174,6-1 1,0-4 0,2-1 0,2-1-481,5-4 0,3-2-342,5-5 1,3 2 104,6-5 448,5-1 1,-3-6 0,5-2 0,-1-4 0,0-4 336,-1 0 0,-8-16 0,1-8 0,-1-2 0,0-1 0</inkml:trace>
  <inkml:trace contextRef="#ctx0" brushRef="#br2">32069 9653 7845,'0'-26'145,"0"1"1,-4-1 300,-1 1 1,1 5-250,4 3 1,1 8 0,5 5 122,7 2 0,0 2-174,4 0 0,-3 10 0,-1 3 1,-1 3 136,1 2 0,-4 2-169,-1 6 0,-7-1-86,-1 1-8,-5 5 1,-9-4 0,-3 2 0,-5-2 0,0-1 99,0-1 1,-2-3 60,3-1 1,3-10-1,-1 2 749,1-2-589,4-5 0,2-2-399,12-8 1,7 1 0,12-5 0,5-1-469,4 2 0,3-3 10,-1 6 0,-1-5 38,5 5-77,0 0 0,-2 4 0,-2 0 1,-3 1 554,-2 3 0,-11 26 0,-2 11 0</inkml:trace>
  <inkml:trace contextRef="#ctx0" brushRef="#br2">31010 10596 7859,'-22'0'0,"-4"-1"0,1-2 127,2-1 0,8-1 0,12 5 185,11 0 1,11 0 1703,10 0-1701,4 0 0,11 0 1,3 0-1,4 0 0,4 0 1,6 0-1,5-1-44,-30-1 1,1 0-1,0 1 1,1-1-521,0-2 1,0-1 185,0 4 0,1-1 1,1-3-1,0-1 1,0 2-1,0 1 0,-2-1 1,-1 0-1,30-4 1,-11 3-1,-12 2-1168,-11 2 0,-6 2 592,-15 3 0,-9 3 0,-14 6 0,-6 0-60,-3 0 1,-7 4 65,-7 0 633,-3 5 0,-2-4 0,-5 1 0,-4 4 0,1 1 0</inkml:trace>
  <inkml:trace contextRef="#ctx0" brushRef="#br2">31457 10953 7975,'0'-13'172,"5"1"1,1-1-500,3 0 0,2 0 722,-3 1 0,5 0 0,3 2 0,2 3 638,2 2 1,-4 0-849,1 5 0,-3 6 0,-3 4 0,-2 6-86,-5 5 0,-3 3-345,-1 1 226,-5 1 0,-3-1 1,-6 1-1,-3 1 1,-4 1-151,-3 2 1,0-5 25,3-3 1,-2-7 639,6 2 1,0-3 1374,4-1-1435,6-6 0,13-7-310,11-8 0,7-4 1,6 0-1,4-1-355,2 0 1,7 0-72,-1 1 1,1 0-126,-5 4 0,1-4 0,-1 4 0,-1-2-1210,-3 2 1,-3-2-335,-6 5 1969,1-5 0,16-19 0,5-12 0</inkml:trace>
  <inkml:trace contextRef="#ctx0" brushRef="#br2">32808 9270 7859,'-5'-13'-73,"3"5"1,-2-1 0,3-1 626,1-1-318,0 4 0,5-3 1,4 6-1,2-1 0,3 1 1,2 0-1,2 1 158,2 2 1,-3 1-1,4 0 1,2 0-91,1 0 1,0 0-323,-3 0 43,4 0 0,-10 0 0,5 0 0,0 0 0,-2 0 0,1 1 0,-5 3-26,-4 5 1,1-2 0,-4 1-1,2 2 84,-1 2 0,-5 0 0,1 1 0,-2 0 85,-2 0 0,0 1 0,0 1 0,0 4-40,0 1 1,0-3-1,0 4 1,0 2-30,0 1 0,0 5-216,0 1 126,0 0 1,0 1-1,0 3 1,0 3-1,0 3 1,0 2 0,0 5-60,0 3 1,0 10 117,0 4 0,4 4-1714,0 0 1686,-1-30 0,-2 1 0,0 1 1,-2 0-1,1 4 0,0-1 0,1 0 1,0 0-1,0-1 0,1-2-65,0 0 0,0 0 1,0-2-1,0 0 44,-2 1 0,0-1 0,0-1 0,0 0 0,0 31 0,0-9-76,0-5 1,0-5 34,0-2 0,0-4 12,0-9 1,-6-5 0,-1-7-1,-1-5 148,-1-3 0,1-1-108,-5-1 0,-4-5-16,0-2 0,0-4 0,3-1 0,-2 0 825,-1 0 0,0-1-1122,5-4 0,-3 0 46,-2-4 0,3-2 0,-3 4 0,2-2-404,-2 1 0,3 4-177,-3-5 0,2 6 126,3-1 0,0 1 692,4-1 0,2-3 0,6-6 0</inkml:trace>
  <inkml:trace contextRef="#ctx0" brushRef="#br2">31418 10354 7875,'9'-7'-16,"-2"1"0,-1 0 0,-2-2-163,2-3 1,-5 2-1,3 1 190,-2-2 134,-2 4 0,0-1 73,0 3 53,0-3 22,0-1-219,0 3 1,-5 6-1,0 2 1,-1 3-1,-1 1 1,1 3 76,1 1 1,-4 3-1,5 2 1,0 1-51,-2-2 0,5 0-357,-4-3 227,4 1 1,1 0-1,0 0-94,0-1 1,1 0 0,4-4-15,3-4 1,-1 2 81,2-2 14,-1 1 30,5-11 0,-5 3 1,1-5-1,-1-2 39,0-2 20,3 0 1,-8-1 191,5 0 64,-5 6-190,3 1 0,-12 16 0,-1 3-17,0 1 1,-3 5-53,6-2 0,-6 4 88,1-4-183,4 5 1,-5-7 0,4 2 0,0-3 0,-1-1-107,0-1-47,4 1 152,-8 0 20,10-6 1,-6-1-81,2-6-12,4 0 1,-6 0-162,3 0-295,2 0-342,-9 0 446,9 0 475,-3 0 0,16-23 0,3-5 0</inkml:trace>
  <inkml:trace contextRef="#ctx0" brushRef="#br2">31635 10520 7875,'0'-8'0,"0"-3"0,-1 5 0,-3-2-462,2 2 260,-4 6 202,6 0 0,-5 6 0,-2 1 0</inkml:trace>
  <inkml:trace contextRef="#ctx0" brushRef="#br2">15913 13797 7769,'6'-7'0,"-3"-5"-105,5 4 1,-5-4 0,3 0 0,-2-1-719,0 0 1084,1-5 1,-5 3 0,1-2 0,2 2 0,1-1 0,-1-1 1394,-2 2-1103,-1 1-439,0 6 0,-5 3 0,-4 8 1,-2 4-1,-2 7 0,-1 6 1,-3 7 36,-4 5 1,1 5 0,0 1 0,1 2-215,4 3 1,-2-4 0,3 2 0,4-4-36,3-3 0,2-1 1,5 1-1,2-5 6,2-2 1,9-8 0,8-6-1,3-8 74,2-3 0,1-2 11,2 0-51,-2-6 0,5-5 1,-7-9-1,1-3 0,-1-5 1,-1-2-1,-3-3-65,-4 1 0,-2-6 63,-3-5 0,0-4 0,-4 5 1,-5 1 5,-6 1 1,-4 7 205,-6 4 0,-5 3-91,-3 5 1,-3 8 0,-3 9-1,-2 4 227,0 4 0,-5 5-97,4 8 0,1 3-260,8 5 78,3 1 0,5-1 0,2 1 0,2-1 0,6-1-469,6-3 0,6 2 13,8-6 0,0 4 37,8-4 120,-2 0 1,14-4 0,-3 0 0,3 0 0,1-2 289,0-3 0,9-4 0,7-2 0,4-2 0,0 0 0</inkml:trace>
  <inkml:trace contextRef="#ctx0" brushRef="#br2">16768 13809 7796,'0'-17'162,"0"0"0,4 0 202,0 5 1,2 3-332,-2 1 1,-1 3-423,5-3 626,1 5 0,2-1 1,-1 7-1,-1 4 1,-1 3 65,-1 4 0,3 7 1,-6 0-1,-1 3-238,-1 2 0,-4 4-95,-2-1 0,1 1-241,-5-4 170,-1-7 1,2 4-1,1-6 1,2-1 57,0-2 19,0-7 19,4-7 0,5-7 1,5-7-1,6-5 1,4-5 41,-1-4 0,8-8-40,-5 2 1,5 2-25,-6-2 0,-3 6 0,1-2 0,-4 4-164,-2 5 631,-3 3 0,-12 10-14,-2 4-269,-3 14 0,-7 0 0,-2 13 1,-1 2-1,2 4 218,1-1 0,1-1-280,0-2 0,2 1-173,2-1 2,4-5 1,5 0-1,0-4 1,2-1-1,6-2-754,4-3 1,10-7 488,-1 1 0,4-3-108,5-1 1,-2 0 0,6-1 0,2-3-1496,1-5 1944,1-2 0,-11-12 0,1-7 0,2-1 0,0 0 0</inkml:trace>
  <inkml:trace contextRef="#ctx0" brushRef="#br2">17380 13656 7796,'0'-21'173,"0"0"0,0 0 855,0 8-391,0 0-367,0 0 1,1 8-1,2 5 1,3 7 196,1 4 0,-5 7-282,3 4 1,0 3 136,0 5-311,-1-3 0,0 10 0,0-3 0,-1 3 0,-1 1-194,-2 0 1,-6-1-75,-3-3 0,-2 3-207,-2-3 1,-1-3 0,-3-1 0,-4-3-131,-3-2 0,-2-5-28,1-3 1,-2-4-110,-3-5 731,3-2 0,-6-15 0,-5-5 0,1 0 0,-1 0 0</inkml:trace>
  <inkml:trace contextRef="#ctx0" brushRef="#br2">16691 13695 7796,'-7'-13'0,"-4"1"101,2 4 1,-6-2 0,-2 6 0,0 2 369,-2 5 0,4 10-210,-7 8 1,5 9-1,-3 4 1,2 3 434,2 1 1,2 2-587,2 2 1,4 4 0,4 5 0,3-2-86,1-2 0,7-3-807,6-6 507,5-5 0,13-4 1,5-7-1,5-7 275,5-5 0,4-13 0,7-5 0,4-3 0,0 1 0</inkml:trace>
  <inkml:trace contextRef="#ctx0" brushRef="#br2">18247 13860 7814,'-6'-7'-83,"5"0"1,-2 4 0,6-1 153,5 1 0,9-2 0,4 0 0,5 3-141,4 0 0,2 2 1,6 0-1,-1 0 70,-3 0 0,3 11 0,-4 4 0</inkml:trace>
  <inkml:trace contextRef="#ctx0" brushRef="#br2">18234 14064 7814,'-7'-1'0,"3"-3"0,2 1 723,2-6 1,2 7 50,2-3-689,3 4 1,13 1 0,4 0 0,6 0 0,2 0 0,4 0 0,0 0 300,3 0-386,5 0 0,-9-5 0,3-1 0,6-2 0,-1 1 0</inkml:trace>
  <inkml:trace contextRef="#ctx0" brushRef="#br2">20236 13401 7833,'0'-21'0,"-2"0"0,0 0 1028,-3 1 550,-5 1-149,9 7-1229,-5 10 0,6 5 1,0 14-1,0 4 0,0 3 1,0 3-1,0 3 255,0 4 0,0 1-496,0-1-189,0 3 1,0-4 0,0 4 0,0-3 0,0-5 0,0-2 0,0-1-944,0-1 0,0 4 1,-1-2-1,-2-5 1173,-1-2 0,-23-26 0,-1-9 0</inkml:trace>
  <inkml:trace contextRef="#ctx0" brushRef="#br2">19841 13988 7833,'-13'-6'1532,"6"5"-631,1-11 1,17 10-34,6-7-710,12 6 1,3-7 0,9 5 0,5-2 0,8-2 156,7 2-384,5-4 1,5 8 0,-3-4 0,-4 1 0,-5 3 0,-5 2 0,-7 1-1207,-9 0 1,-11 4-549,-10 0 1316,-9 12 0,-2-6 0,-7 10 507,-4-2 0,-32 19 0,-18 5 0,16-11 0,-1-1 0,0 0 0</inkml:trace>
  <inkml:trace contextRef="#ctx0" brushRef="#br2">19981 14383 7833,'-13'0'1948,"0"0"-817,1-6-630,4 5 1,1-5-211,3 6 1,3 2-157,-4 2 1,0 5 0,1 6-1,1 4-26,1 0 1,-2-2-97,0 5 1,0-1-1,4 4 1,0-1-17,0-2 1,0 0-57,0-5 0,5 5 0,4-5 0,2-3-112,2-4 1,5 0-293,3-6 0,8 0-33,1-4 1,4 0 0,-3-1 0,1-4-603,4-3 1,1-5 1097,1-4 0,-6-31 0,0-13 0</inkml:trace>
  <inkml:trace contextRef="#ctx0" brushRef="#br2">19968 14294 7833,'-13'-6'0,"1"-1"97,-1-6 0,0 2 1,2 1 268,2 2 0,5 5-10,8-1 1,5 2-111,8 2-340,3 0 1,9 0 0,2 0 0,2 0 0,1 0-300,-1 0 0,4 0 393,-3 0 0,8 6 0,3 1 0</inkml:trace>
  <inkml:trace contextRef="#ctx0" brushRef="#br2">19968 14370 7833,'-20'-4'188,"3"0"202,3 0-260,7 4 1,3 0 0,8 0 0,6 0 226,5 0 0,5 1-403,6 3 0,4-2 0,1 2 0,1-1-625,4 1 0,-4-3 671,2 4 0,11-11 0,7-4 0,6 0 0,0-1 0</inkml:trace>
  <inkml:trace contextRef="#ctx0" brushRef="#br2">20631 14230 7833,'0'-13'1740,"0"6"-871,0 2 1,0 7-542,0 7 0,0 1 0,-1 11 0,-2 2 7,-1 1 0,-1 3-410,5 3 38,-5-4 0,3 6 0,-2-7 0,3 1 1,1-1-1,-2 1 0,-1-2-987,-1-3 1,0-3-805,4-5 169,0-6 1659,0 5 0,0-45 0,0-4 0</inkml:trace>
  <inkml:trace contextRef="#ctx0" brushRef="#br2">20478 14332 7833,'0'-13'0,"0"1"167,0-1 1,2 0-166,2 0 0,4 1 0,8 0 29,1 4 1,6 2 167,-2 6 0,3 0-638,1 0 283,1 0 0,-1 2 0,-1 2 156,-2 4 0,-10 32 0,-6 8 0</inkml:trace>
  <inkml:trace contextRef="#ctx0" brushRef="#br2">20440 14638 7833,'-7'-6'0,"0"5"426,2-3 1,5 2 424,0 2 0,6 0 15,7 0 1,5 0-21,4 0-1169,7 0 1,0 5 0,5-1 0,1-1 0,2-2 322,1-1 0,7-23 0,5-11 0,5-1 0,-1 0 0</inkml:trace>
  <inkml:trace contextRef="#ctx0" brushRef="#br2">21562 13121 7833,'6'-13'-9,"-5"-4"0,3-1 0,-2-1 0,-2 1 0,-2 4-89,-2 4 1,-3-2 0,-7 5 1393,-3 0-1144,3 2 0,-6 0 0,3 1 0,-3 1 0,-1 3 0,-1 4 0,0 5 143,-2 2 1,-2-1-258,1 3 28,-1-3 1,5 8-1,1-4 1,2 2 0,2 1-1,2 0 1,3 0 90,2 0 1,2 1-39,3-1-32,2-2 1,-3 4 0,6-2-1,3 3 1,5 3 0,2 1-1,2 3 105,0 0 0,-1 5 0,1 2 0,0 3-84,0 2 0,-5 4 0,-1 6 0,-1 4-145,-3 7 1,-2 2 205,-1 2-124,-5 6 0,-3-2 0,2-32 0,0 1 0,-1 0 0,1 0 0,-7 31 141,0-6 0,1-5 0,-1-8 1,2-3 348,2-8 1,3-5-212,6-8 1,0-5-240,0-3 0,2-3 1,2-3-293,5-2 1,6-3 161,2-6 0,10 4-991,-1 0 596,2 0 1,-1-5 0,3-2-1,4-3 1,1 1-1004,-1-1 0,3-4 574,-3 2 1,3-4-487,1 0 1355,0-1 0,23-23 0,-28 16 0,1-1 0</inkml:trace>
  <inkml:trace contextRef="#ctx0" brushRef="#br2">22404 13580 7833,'-9'0'0,"1"0"0,-2 0 0,-2 0 0,0 0-405,-1 0 314,-6 11 0,4-1 0,-5 11 0,2 2 1,2 1-1,2 0 0,1-1 38,0-2 0,5-1 1,1 1-1,1-4 3475,3-3-2686,2-7-574,1-1 1,5-7 0,4-5 0,2-7-235,2-7 69,0-4 0,0-1 1,-1-2-1,1-3 1,0-2-1,0-2 0,-1 1 56,1 2 0,0 1 0,-2 5 0,-1 0 272,-1 4 156,-7 3-373,4 11 0,-6 2 1,0 11-1,0 7 0,0 8 58,0 7 0,4 5 0,1 4 0,-3-2-183,0-1 1,2-1 49,0 1 1,6-3-97,-1-5 1,-2-7 0,3-2 0,2-4-123,4-4 0,5-4-15,-4-5 0,5-10-75,-5-2 215,5-10 0,-8-2 1,5-7-1,-2-1 1,0-5-13,-2-4 0,4 1 27,-2-3 1,-4 1-12,-5 4 109,1-3 1,-2 18 0,-2-1 349,1 4 1,-5 10-206,4 10 0,-4 6 23,-1 7-185,0 5 1,0-2 0,1 5 0,4 1 0,2 3-48,0 0 0,3-1-176,-6-3 0,6 2 151,-2-6-490,4 6 1,1-8 0,-1 5 0,1-1 0,0-4-876,0-1 1,4 3 1400,0 0 0,28 0 0,3-4 0</inkml:trace>
  <inkml:trace contextRef="#ctx0" brushRef="#br2">23105 13809 7608,'0'-8'2433,"0"-1"-2200,0 7 1,0-3 0,0 10 0,0 4-38,0 7 0,-4 4 0,-2 5 0,0 1 26,1-1 0,-4 1-187,5-1 1,-6 1-1,3-2 1,-2-1-312,1-2-132,5-6 263,-8 4 1,9-11-1,-2-2-641,3-5 642,1-3 0,1-17 0,3-2 0,5-3 0,2-3-569,2-3 674,5-2 0,-4-1 0,5 3 0,-2 3 0,0 2 0,-2 1 0,0 3 250,-3 4 1,1 8 14,0 5 0,-5 2 0,1 4 0,-1 2 276,-1 5 1,5 3-277,-4 5 1,-1 2-65,2 2 1,-1 3 0,4-4 0,-2 1-124,-2 0 0,-4-5-403,5 1 0,-5 1-1632,5-1 1446,-7-5 1,4-1 0,-6-2 0,0 2 549,0 2 0,-34-12 0,-8-2 0</inkml:trace>
  <inkml:trace contextRef="#ctx0" brushRef="#br2">23118 14013 7833,'-9'-11'192,"1"3"0,5 0 54,-2 4 0,5 3-134,5-3 0,2-2 1,7 2-1,3 1-429,4 1 1,3 1-123,2-3 0,1 2 439,2-2 0,5-4 0,5-2 0,5-1 0,0 0 0</inkml:trace>
  <inkml:trace contextRef="#ctx0" brushRef="#br2">23564 13491 7833,'-6'-8'26,"3"-3"-37,-5 3 552,-1-4 0,2 7-79,3 5 1,3 5-628,1 8 1,1 0 0,2 0 0,1-1-1251,-1 1 1415,-2 0 0,11 22 0,2 6 0</inkml:trace>
  <inkml:trace contextRef="#ctx0" brushRef="#br2">23793 13427 7833,'5'-17'0,"-1"0"0,6 0 81,-2 4 0,1 5 0,2 0 1,3 3 827,0 2 1,5 2-4,-2 1-770,0 11 0,-4-1 0,-1 11 0,0 0 0,-4 1-310,-4-1 129,-2 0 0,-2 5 0,-2-1 0,-2-1 0,-3-1 0,-1-3 1,1-2-1076,1-2 810,-4-2 186,9-7 1,-9-3 0,5-8 129,3-5 1,2-6 0,4-4 0,4 0-25,4-4 1,0-3 6,1-3 0,4 6-7,0-3 1,-1 5 0,-6 0 0,-2 4 259,2 3 0,-4 5 91,-2 1-287,-3 5 1,-1-1 0,0 8 0,0 6 0,-1 4 654,-3 3 1,-2 6-173,-2-2 0,-2 2-353,5-2 0,1-1 0,4-5 0,0 2-282,0-1 1,4-2-286,1-1 0,6-5 0,0-1 0,6-1-783,3-3 1,1-2 434,5-1 0,-1 0-352,1 0 1091,5-5 0,11-20 0,5-8 0,8-6 0,-1 1 0</inkml:trace>
  <inkml:trace contextRef="#ctx0" brushRef="#br2">24762 13095 7833,'-4'-12'0,"0"-1"0,0 4 526,4 1-252,-6 5 407,5-3 0,-5 8 0,6 2 1,0 6-1,0 5 220,0 7 1,0 3-866,0 5 0,0 1 0,0 5 0,0-2-395,0 1 1,0-2 173,0 1 1,0-5 0,0 4 0,0-2-825,0-3 0,0-5-1291,0-2 1375,6-5 925,-5 2 0,5-39 0,-6-9 0</inkml:trace>
  <inkml:trace contextRef="#ctx0" brushRef="#br2">24609 13401 7833,'-12'-12'0,"-1"-1"0,4 1 509,1 4 0,5-3 1,0 4 383,6-1 1,8 3-918,6 5 1,10-2-1,0 0 1,4-3-613,5 2 1,5 2-920,1 1 1555,1 0 0,29 0 0,-31 0 0,-1 0 0</inkml:trace>
  <inkml:trace contextRef="#ctx0" brushRef="#br2">26458 13019 7833,'6'-13'324,"-5"5"73,4-1 1,-10 9 0,-3 4 0,-5 12 0,-4 8 0,-4 6 115,-3 4 1,-2 3 0,-1 1-1,-1 1-367,-2 4 0,-4 1 1,5 3-1,0-5-51,2-2 0,3-8 1,4-3-1,6-8-14,4-8-131,7-1-112,-2-10 1,10-2 0,4-10 0,4-6 0,2-5-1,4-3-250,1-1 0,1-8 1,4-4-1,2-5-71,3-4 1,-3 0 83,3-5 340,2 0 0,-6 0 1,1 1-1,-6 5 0,-4 6 484,-6 8 0,1 10 220,-8 4 1,0 16-311,-4 9 1,0 6-34,0 12 0,0-2 1,0 10-1,0 0 167,0-2 0,0 9-190,0-2 0,2-2 86,2-3-349,-3-6 0,9 9 0,-4-5 0,1-1 0,3-4-818,1-4 1,-2-3-1264,-1 1 1197,1-2 1,-1-8-1,1-3 868,1-3 0,-22-21 0,-3-5 0</inkml:trace>
  <inkml:trace contextRef="#ctx0" brushRef="#br2">26242 13363 7833,'0'-13'0,"0"1"28,0-1 1,1 4-89,3 1 116,3-1 1,7 1 0,3 1-1,6 1 1,4 3-67,3 2 1,5 1 0,1 0 0,3 0-1456,4 0 1465,-1 5 0,25-3 0,-30 1 0,0 0 0</inkml:trace>
  <inkml:trace contextRef="#ctx0" brushRef="#br2">26803 13350 7833,'-13'6'145,"0"1"0,2 6 345,2 0 0,4-1-34,5 1-180,-6 0 1,5-3-1,-4 1 1,5 3-20,5 0 0,-3 1-328,7-3 0,-1-5 0,5-2 0,0-4-108,0-1 1,-1 0 26,1 0 1,0-1 62,0-4 1,2-3-1,1-8 1,-3-1 45,-2 2 0,3 2 323,-5 4 0,-2-2 119,1 3 1,-5 1 95,1-2 1,-2 8-131,-2 1 0,0 5 123,0 8-416,0 5 0,0 4 0,0 7 0,-2 7 1,-1 5-80,-1 6 0,-4 2-197,3 2 0,0 0 148,0 0 0,3-4 0,-5-3 0,1-4-8,3-8 1,-3-5-271,2-6 246,0 4 1,2-17 176,-2 1 1,-3-8-92,-6-5 1,1 1 80,-1-6 0,0 1 0,0-5 0,1 0-227,-1 1 0,0-1 43,0 0 0,1-1-196,-1-3 0,2 3 1,1-3-1,3 3-895,1 1 0,2 0 504,4 0 692,0 1 0,34-24 0,8-5 0</inkml:trace>
  <inkml:trace contextRef="#ctx0" brushRef="#br2">27185 13197 7833,'0'-12'524,"-1"3"524,-4 1-929,4 5 1,-6-7-392,3 6 164,2-1 1,-3 7-1,5 2 1,1 4-1,2 5-1217,1 4 1325,0-3 0,19 22 0,5-2 0</inkml:trace>
  <inkml:trace contextRef="#ctx0" brushRef="#br2">27555 12981 7833,'13'-13'0,"-5"0"0,1 0 71,-6 6 0,8 2 0,-3 5 1,4 0-1,0 0 509,1 0 1,0 7 0,-2 4 0,-1 6 16,-1 3 0,-2 1-476,1 5 0,-2-1 0,-6 1 0,0-1-289,0 1 1,-4-1 181,-1 1-146,-4-7 1,6 0 0,-4-6 0,0-2-116,-1-3 1,6-3 163,-3-10 0,10-2 1,3-5-1,3-3 56,2-2 1,1-2-37,3-7 1,-1 1-1,4-1 1,0 1-183,-1-1 0,-3 2 277,1 3 1,-7-2 436,-2 6 0,-5 4 244,2 5-356,-4 5 0,-7 3 90,-2 8-344,-4 4 0,0 6 1,0 2-1,2 1 0,3-1-176,2-1 0,0-1-131,5-1 1,0-3-509,0 3 498,0-3 0,6-1 0,4 0 1,6 0-1,5-2-828,3-3 1,1-2 519,1-6 0,1 0-562,3 0 1084,-3 0 0,32-23 0,2-5 0</inkml:trace>
  <inkml:trace contextRef="#ctx0" brushRef="#br2">28129 12662 7841,'-6'-26'0,"3"6"375,-5 3 1,5 3 0,-1 1 880,2 1-1084,2 5 0,6 1 0,2 6 0,4 1-104,0 4 0,1 2 0,0 5 1,-2 5-1,-1 2 1,-3-1-32,-1 1 0,-3 3-103,-7 0 1,-4-2 0,-4-1 0,-1 1-83,0 0 1,0-4 97,1 1 1,-1-5 385,0-3 1,0 1-1,1-6 514,-1-1-715,6-2 0,3-1 34,8 0-259,3 0 1,11-1-1,4-2 1,2-1-1,1 1-16,1 2 0,-2 1-636,-3 0 0,3 0-2268,-3 0 3010,3 0 0,13 28 0,3 7 0</inkml:trace>
  <inkml:trace contextRef="#ctx0" brushRef="#br2">27644 13516 7841,'-13'0'545,"1"0"1,-1 0 432,0 0-957,6 0 268,1 0 0,12 4 0,4 1 0,6-3 0,6 0 177,7-2 0,7 4 1,10 0-1,2-1-765,4-1 0,2-2 71,-3 0-79,0 0 1,-1-5 0,-3 1 0,-6 0 0,-7 0-1,-9-1-1995,-6 2 1571,-5 2 0,-14 7 731,-9 2 0,-42 15 0,17-10 0,0 1 0</inkml:trace>
  <inkml:trace contextRef="#ctx0" brushRef="#br2">27835 13911 7841,'6'-7'0,"-3"-3"67,5 6 0,1-6 0,4 3 1,-1-1 818,1-1 0,0 6-240,0-1 1,-1-2 246,1 2-711,0 0 1,0 10-1,-2 3 1,-2 6 0,-5 3-245,-3 2 1,-2-3 47,-3 4 0,-4-1 1,-6 3-1,-1-2-82,-2 2 0,-5-4-68,5 3 1,-1-7-78,1 2 786,3-3 1,-5-2 0,8-2 130,3-2 0,3-5-339,10 1 1,7-4-228,10-4 0,7-2 0,5-4 0,5 2-163,3-2 0,-2 3-309,2-2 1,2 5-1547,-1-4 0,3 5 0,-3-3 1908,-2 0 0,16-12 0,2-9 0</inkml:trace>
  <inkml:trace contextRef="#ctx0" brushRef="#br2">29060 12636 7841,'0'-13'-110,"1"-4"1,2 0-1,2 2 1,3 1 590,1 1 1,3 0 0,2 0 0,3 1 0,3 0 0,2 2-40,4 2 1,-2 1 0,9-2 0,-2 4-179,-3-1 1,3 5-157,-1-4 0,3 4 0,-6 2 1,-5 2-30,-2 1 0,0 6-6,-7-1-26,2 8 0,-13-3 1,2 4-1,-3 1 1,-1 2 78,0 3-94,0 2 0,-1 1 0,-3 1 1,-5 3-1,-1 2 261,2 2-239,-9 8 0,12 2 1,-7 7-1,0 4 0,2 3 55,2 4 1,3-28 0,0 2 0,2 0 0,2-1 0,-1 1-1,1 0 37,0 1 1,1-1-1,-1 3 1,2 0-212,-2 0 1,2 0 0,-1 2 0,1 0 197,1-4 1,0 0-65,2 0 1,-1-2 0,4 26 0,-2-3 0,-4-7-1,-1-7-543,0-5 0,-1-6 333,-4-13 1,-6-2 43,-6-7 0,-6-3 1,4-2-1,-4-1-51,-3-4 0,4 0-125,-8-2 0,-3-2 13,-1-2 1,2 1 0,-2-4 0,-2 0-929,0 0 1,-8 4 1187,-3-1 0,-8 8 0,-3 3 0</inkml:trace>
  <inkml:trace contextRef="#ctx0" brushRef="#br2">3277 16321 7824,'0'-17'57,"0"-1"0,0-1 0,-1 1 0,-2 2 978,-1 2-727,-1 2 0,5 3 1,2 2-1,2 1 0,4 6 692,4 7-904,-5 2 0,4 15 0,-4-3 0,2 5 1,-2 3-1,-1 5 0,-2 5-68,1 3 0,-3-2 0,2 2 0,-1-2-145,1-2 0,-2-1 0,3-3 1,0-4 22,-1-3 0,6-7 1,-2-3-1,4-5 3,0-3 0,2-5 0,2-8 0,2-5-71,2-2 1,2-9-221,3-5 295,-5-1 0,3-6 1,-6 2-1,-2-4 1,-1-3-1,-2-3 1,-2-1 0,-2-1 0,-5 1 0,1 5 1,-2 4 149,-2 1 0,-2 4 130,-2 10 1,1 1-1,-5 12 1,-2 1 154,-2 2 1,-5 2-175,0 3 1,0 3-7,5 6-74,-1 0 0,1 1 0,3 2 0,1 1 0,3-2-90,2-1 1,-3-1-120,2 0-116,0 0 1,4-1 0,1 0 0,2-2 0,3-3-991,1-2 1,3 4 586,7-5 633,3 0 0,24-10 0,11-5 0,4 1 0,-1-1 0</inkml:trace>
  <inkml:trace contextRef="#ctx0" brushRef="#br2">4182 16270 7824,'-4'-17'0,"-2"0"0,1 0 0,-1-1 0,2 4 404,4-3 0,1 4 1,2 3-1,3 2 417,1-2 0,3 4-637,7 2 1,-3 2 0,3 2 0,-3 2-34,-1 2 1,0 3-307,-1 6 146,1 5 1,-4 1-1,-2 3 1,0 0-1,-2 0-226,1 2 150,-2 2 1,-4-5-1,0 0 1,0 1 0,0-3-1,0-2 1,0-2-265,0-3 195,0 1 65,0 0 1,0-9 19,0-8 0,2-3-119,2-10 0,3-3 0,7-3 0,2-4-109,1-2 1,4-5 212,-4 4 0,0 0 262,-4 5 42,0-1 1,-2 6 0,-3 3 475,-3 3 1,-4 8-417,-1 6 0,-6 10-91,-2 7 1,-3 6-1,-1-3 1,2 1-2,2 0 0,4 1-226,-5 3 0,6-4-275,-1 1 1,3-7-1,1 2 1,1-3-169,3-1 0,5 0 4,8 0 1,-2-2-224,7-3 0,3-2 0,6-6 700,2 0 0,35-23 0,-28 9 0,1 0 0</inkml:trace>
  <inkml:trace contextRef="#ctx0" brushRef="#br2">4782 16015 7824,'-13'-20'0,"4"2"500,1 5-168,5 6-30,-3-4 1,6 15 1085,0 0-1211,6 6 0,1 10 0,6 4 0,-2 6 1,-1 3-51,-1 2 0,-2 6 1,1 3-1,-4 1-163,-2 3 1,-2 2 13,0 1-184,0 6 0,-7-1 1,-6 4-1,-7-6 1,-4-5-580,-1-2 0,-5-9 379,0-4 1,0-4 63,5-13 0,-1-6 0,-1-5 342,-2 0 0,-15-22 0,-9 1 0</inkml:trace>
  <inkml:trace contextRef="#ctx0" brushRef="#br2">4106 16015 7844,'-13'-4'0,"0"0"0,1 1 115,-1 2 1,0 12-1,-1 7 1,-2 8 208,-1 4 1,2 11 10,6 1 0,-2 9 0,4 7 1,0 6 310,2 1 1,4-1-924,1-5 124,11-2 0,1-6 0,12-3 1,4-5-1,3-11 0,5-8 0,2-7-973,4-2 1,7-8 1125,2-3 0,1-24 0,6-10 0,0-2 0,0 1 0</inkml:trace>
  <inkml:trace contextRef="#ctx0" brushRef="#br2">5814 16270 7793,'-8'-4'699,"1"-2"89,1-1-502,2 4 0,7-2 0,4 5 0,6 0 0,2 0 748,4 0-1153,0 0 0,8 0 1,2 0-1,0 0 0,0 1-2884,-2 3 2374,-2-2 629,1 4 0,5 11 0,1 4 0</inkml:trace>
  <inkml:trace contextRef="#ctx0" brushRef="#br2">5802 16500 7819,'-13'-7'1258,"2"0"-681,2 2-485,-2 4 0,11-5 119,0 6 0,5 0 0,10 0 1,2 0-274,4 0 0,4 0 125,5 0 1,-2 0-64,6 0 0,34 0 0,-27 0 0,-1 0 0</inkml:trace>
  <inkml:trace contextRef="#ctx0" brushRef="#br2">7651 15964 7795,'1'-12'0,"2"-3"0,1 0 0,-1-2 492,-2 5 0,-1 10 0,0 9 1,0 7-1,0 4 606,0 5-1066,0 7 1,0-3 0,0 4-1,0-1 1,0 1 158,0 1-255,0 2 0,2-1 0,1-3 0,2-3 0,1-3 0,1-2 1,-1-2-31,-1-1 0,5-4 0,-1-6 0,2-5 32,2-3 1,4-2-1,0-3 1,0-5-64,1-2 1,-4-6 109,3 0-49,-2-12 0,-3 8 0,1-10 0,-2 1 0,-1-1-280,-1-1 301,-1-2 1,1-3 0,-2 1-1,-1 4 1,-4 1 105,0 2 0,-2 8 0,0 4 0,-2 4 908,-2 5-775,-3 2 1,-6 6-109,1 0 0,-1 6 1,0 4-1,2 4-51,2 3 1,-2 1-118,2-1 0,4-3-447,1 3 298,2-2 0,2 2 0,0 0 0,0-2 0,2-1-992,2-1 0,3-4 397,6-1 464,5 1 360,2-2 0,15-11 0,6-4 0,4-2 0,0-1 0</inkml:trace>
  <inkml:trace contextRef="#ctx0" brushRef="#br2">8862 15913 7811,'-13'0'0,"0"2"401,1 2-256,-1-3 1,-1 12 0,0-2 0,-1 6 0,4 3 314,0 3 1,1 2-1,1 4 1,5 1-50,3-2 1,1-1-406,0-2 22,0 1 0,5-6 0,4-3 0,4-3 0,2-1 382,2-1-489,6-5 0,-5-1 0,5-6 1,-2 0-1,2-1-208,1-4 0,0-3 1,-3-8-1,-2-2 213,-1-2 1,-5-1 56,0-5 1,-6 1 14,-7-1 0,0 1 1,0-2-1,0 0 72,0 1 1,-6 2-52,-2 7 1,-4 7-167,-1-2-30,-5 7 0,2-4 1,-3 4-1,-1 4 0,1 2-951,1 4 1,1 4 342,4 0 785,0 2 0,12 19 0,2 4 0</inkml:trace>
  <inkml:trace contextRef="#ctx0" brushRef="#br2">9257 15837 7811,'0'-13'293,"0"4"105,0 1 1,0-1-187,0-3 288,6 5 0,-3 8 0,5 12 1,1 7-36,-2 4 0,3 1-140,-6 1-294,6 5 1,-7 3-1,4 7 1,-2 2-1,-2-2-115,-1-2 0,-2 4 1,-2 1-1,-2 0-93,-4 0 0,-9-2-41,-5-4-83,-2-5 1,-3-1 0,-1-3 0,-3-1 0,-2-4-509,-2-5 1,-2-7 120,-1-3 0,-1 1 688,1-6 0,-6-20 0,-7-9 0,-3-3 0,-1-1 0</inkml:trace>
  <inkml:trace contextRef="#ctx0" brushRef="#br2">8492 15952 7811,'-18'0'0,"-6"5"-32,-6 4 0,4 3 1,5 5-1,0 5-430,1 2 1,3 7 774,9 3 0,-2 3 0,5 1 0,4 0 429,4 1 0,5-1-548,9 0-412,3-5 0,7 2 0,3-7 0,5-2 1,5-6 217,2-6 0,1-17 0,10-7 0,2-1 0,2-3 0,1-1 0,-1 1 0</inkml:trace>
  <inkml:trace contextRef="#ctx0" brushRef="#br2">10265 15837 7812,'0'-13'257,"0"0"1,0 0 1821,0 1-900,0-1-924,0 12 0,0 12 0,0 14 1,0 2 486,0 0-747,0 4 1,-5-2-1,1 5 1,1 0 0,2 0-241,1 0 0,0-6 1,0 2-1,0-5-886,0-3 0,4 2-731,0-3 1218,1-3 1,-1 1 643,0-6 0,-5-35 0,-6-7 0</inkml:trace>
  <inkml:trace contextRef="#ctx0" brushRef="#br2">10061 16117 7812,'-17'-12'111,"0"-1"1,0 4 224,4 1 1,6 4 0,4-5 352,6-1 0,9 4-678,10 2 0,3 3 0,5 1 0,5-2-261,6-2 0,5 3-148,5-4 0,1 3-1869,3-3 2267,4 4 0,-15-6 0,7-4 0,2 1 0,4 0 0,0 1 0,-1-1 0</inkml:trace>
  <inkml:trace contextRef="#ctx0" brushRef="#br2">11909 15722 7812,'0'-13'-14,"0"0"0,0 1 1,0-1-1,0 0 1,0 0 247,0 1 0,0-1 1,0 0-1,0 0 334,0 1 1,0-1-366,0 0 0,-1 2 0,-2 1 28,-1 1 0,-6 7 1,2-3-1,-5 4-9,-4 1 0,1 1 0,-4 2 0,1 3-5,-1 1 0,4 1 65,-1 5-236,-3 6 0,6-4 1,-1 5-1,3 0 1,5 0-1,0 2 1,1 4 167,1 4-163,0 2 1,11 6 0,3 2 0,2 3 0,3 3 0,2 4 0,2 2-19,2 4 1,-3 5 0,3 4 0,-2-1-130,-2 2 1,-6-2 21,-2 4 0,-5 0 0,1-3 0,-2-4-26,-2-3 0,0-4 128,0-7 1,-6 1 0,-1-7-1,-2-6 330,1-8 0,-1-3-212,-3-7 0,-5 0 10,0-4 1,0-2 0,4-2 0,0-5-86,0-2 1,-4 2-335,0 0 1,0-1 81,5-7-133,-1 2 0,0-9 0,2 2 0,1-2 0,3-2-953,1 1 0,2-1 780,4 0 1,0 0-921,0 1 34,0 5 1373,0 1 0,11 29 0,3 5 0</inkml:trace>
  <inkml:trace contextRef="#ctx0" brushRef="#br2">11629 17494 7812,'-6'13'59,"-2"0"1,-4 5 117,0 4 0,5-3 43,2 3-80,4-7 1,1 4-1,0-7 1,0 1-1,0 0 1081,0 0-1205,6-1 1,5-5 0,7-2 0,1-4 0,1-1 34,-1 0-25,3-6 1,-1-1 0,0-7 0,0-1 0,-1-4 0,-3 1 0,-4-2 166,-4 0 1,-4 3-162,-5-4 1,-1 5 47,-3-1 274,-9 9 0,-3-2 0,-6 6 0,-4 1 0,-2 1-68,-1 2 1,2 0-747,2 0 0,-1 2 0,1 1 0,1 2-2214,3 2 2674,2-4 0,23 3 0,5-6 0</inkml:trace>
  <inkml:trace contextRef="#ctx0" brushRef="#br2">11489 15097 7816,'0'-21'22,"-2"0"0,-1-1 0,-1 1 0,1 1 791,2 2-662,7 7 0,2 1 0,8 5 1,2 1-1,2 0 0,1 0 0,0 1 743,1 1-803,-1 8 1,-1 7-1,-3 7 1,-3 2-1,-3 2 1,-2 5 0,-5 1-137,-3 1 1,-6 3 0,-4-3 0,-2 0-201,-2 0 0,0-7 0,2-5 0,1-4 59,2-2 0,5-4 257,-1-14 1,9-7-1,7-10 1,5-3-104,2-5 0,-2-3 1,5-5-1,-1 0 82,-1 0 0,2 1 1,-5 1-1,-2 5 390,-5 4-8,-5-1-270,-5 20 1,-1-2 0,-5 15 0,-5 8-1,-5 7 241,1 4 0,-4 7 0,2 2 0,3-1-305,4-2 0,0 1-29,6-1 1,0 0-92,4-5 0,0-5 0,1-3 0,5-4-505,7-5 0,5 2-90,7-6 1,5-1-23,0-7 0,5-3 0,1-6 0,3-1 639,4-3 0,-8-5 0,1-4 0,1-5 0,-1 1 0</inkml:trace>
  <inkml:trace contextRef="#ctx0" brushRef="#br2">12700 15952 7823,'-4'-20'38,"-2"4"0,0 5 0,-1 4 68,0 1 1,-1 3-1,-5 9 1,0 7-22,0 6 295,1 6 1,-1 1 0,0 4 0,0 4 0,-1 3 0,0 3 0,0 1-60,3 1 1,2 1-280,1-5-54,2-5 1,7-2 0,4-7 0,3-1-1,5-5 1,2-2 0,4-7-71,1-1 0,1-4 0,4-6 0,1-2-143,-1-4 1,1-8-1,0-2 1,-2-4 61,-3-5 1,-3 1 0,-5-7 0,-2 0-108,-2 1 1,-3-2 82,-6-4 194,0-1 1,-2 2-1,-2 2 1,-5 2-1,-2 4 1,-3 3 0,-3 6 242,-4 6 1,-3 0 16,-2 10-155,0 0 1,1 5-1,1 3 1,1 5-1,3 2 99,2 2 1,5 4-170,5 0 1,5 5-180,-1 0 1,4-4 0,4 1 0,4-2-303,4 0 0,5 4 196,0-4 1,5-2 2,0-6 0,3 2 0,4-2 0,2 1-1208,1-2 1448,-3 3 0,16-13 0,9-5 0,1 2 0,0 1 0</inkml:trace>
  <inkml:trace contextRef="#ctx0" brushRef="#br2">13465 15964 7823,'0'-12'0,"0"3"14,0 1 26,0 5 1,1-3 0,4 7 0,3 4 966,4 3-936,0 9 1,1 3 0,0 7 0,-2 1-1,-2 2-40,-5-2-44,3-1 1,-6 3 0,4 0 0,-4-2 0,-1-2-1,-1-4 1,-2-2 45,-1-1-287,-6-2 90,3-10 0,-1-9 194,4-11 0,3-1 276,1-7-306,5 0 1,4-9 0,7-1-1,1 0 1,-2 0-214,-1 2 1,3-2 234,0 1 0,0 2 0,-4 7 1,-2 4 934,-2 3-667,-3 6 1,-6 4-20,0 8 0,-6 9 1,-1 7-1,-2 1 59,1 1 0,-1-1-145,-3 4 1,3-1-264,1-2 1,5 0-1,-2-5 1,4-1-393,1-2 1,6-1 120,2 0 1,8-5 3,1 1 0,7-7 1,0 3-1,4-4-747,1-1 1,-1-1 1091,2-4 0,8-19 0,7-10 0</inkml:trace>
  <inkml:trace contextRef="#ctx0" brushRef="#br2">14052 15875 7823,'-6'-13'0,"-3"0"0,4 1 47,-1 5 0,6 2 1,2 10-1,2 5 733,4 5 1,4 5-603,0 6 0,1-1 0,-2 1 0,-1 0-25,-1 4 0,-6-3-196,1 3 0,-3 5 0,-2 1 0,-3-1-149,-5 2 0,-8 0-318,-4 1 1,-5-1 139,-3-3 73,2-3 0,-9-7 0,5-3 0,-1-4 0,-2-4-327,1-4 1,2 1 623,5-6 0,-5 0 0,-3-20 0,-4-8 0,-6 0 0,0-1 0</inkml:trace>
  <inkml:trace contextRef="#ctx0" brushRef="#br2">13325 15926 7823,'-13'-13'198,"-5"2"49,-4 2 1,0 4-149,0 5 139,4 0 0,5 3 0,1 5 0,-1 9 0,1 7 578,4 6 0,-2 3-629,6 5 1,0 4 0,4 2 0,1 2-79,3 2 0,3-3-284,6 2 1,5-6-579,4 1 482,2 4 1,1-12 0,2 0 0,2-7 0,2-6-2628,1-4 2898,2-3 0,3-23 0,4-9 0,3 0 0,0-1 0</inkml:trace>
  <inkml:trace contextRef="#ctx0" brushRef="#br2">14638 16143 7823,'-13'-7'-404,"1"2"473,-1 4 0,4 1 439,1 0-628,5 6 0,-3-3 1,6 5 119,0 2 0,46-10 0,10-1 0</inkml:trace>
  <inkml:trace contextRef="#ctx0" brushRef="#br2">15174 15977 7823,'-2'-13'0,"-2"1"0,1-1 147,-5 0 1,-2 6 0,-6 3 0,-2 2 600,-2 2 1,-3 2-42,-6 2-569,-4 3 0,-1 11 0,0 4 0,0 2 1,0 1-1,1 1 0,4-1-16,4 1 0,7-2 0,10-1 0,3-4-260,4 0 1,4-2-1,5-6 1,9-2-5,6-5 1,8-3-354,3-1 336,3 0 0,-3-1 1,-1-3-1,-1-5 1,-1-2-127,0-2 0,-1-5 1,-4-4-1,-1-2 247,1-1 0,-5-2-8,0-3 0,-5-7 230,1-5-35,-3-6 0,-6 8 0,0-3 1,-3 2-1,-2 2 398,-2 0 1,-1 10-54,0 12 1,-1 2 265,-3 3 0,1 6-548,-6 6 1,7 7 126,-3 10-317,-2 3 1,4 5 0,-4 2-1,2 2 1,2 2-200,1 1 0,2 7 25,0 3 0,0-1-228,0-7 154,0 3 1,0-4 0,2 4 0,1-3 0,2-5-666,2-2 1,-2-5 138,3-1 0,-4-6 139,5 2 0,-5-7 1,5-3 612,1-1 0,1-2 0,7-15 0,2-3 0</inkml:trace>
  <inkml:trace contextRef="#ctx0" brushRef="#br2">15607 15952 7823,'0'-13'0,"4"0"0,1 0 0,5 1 0,-2 0 789,3 4 1,-2 2-269,-1 6 0,0 1-347,0 4 1,2 2 0,-4 6-1,-1 1-90,1 3 1,-2 1-55,-4 3 0,0 3-263,0-2 256,0 2 1,-5 1-1,-3-1 1,0-1 0,1-3-418,1-2 0,2-1-68,4-4 281,-6 0 166,5-6 0,-3-1 1,8-6-1,4-2 0,5-4-137,4-6 0,-1-2 122,5-8 0,0 1-11,5-4 38,-6-1 1,-1 1 0,-3-1-1,0 2 1,-5 3-9,-5 4 1020,1 3-650,-6 1 0,-1 6 1,-8 4-1,-4 6 307,-1 5 1,1 4-311,-1 0 1,-3 5-270,4 0-32,-4 0 0,10 0 0,-4 2 1,3-1-1,2 1-122,2-4 1,3-1-276,4-1 0,0 0 170,9 0-318,-3-1 0,14-5 0,-3-2 0,3-4 1,3-1-2186,3 0 2675,-3-6 0,7-13 0,3-8 0,0-5 0,1 1 0</inkml:trace>
  <inkml:trace contextRef="#ctx0" brushRef="#br1">7434 17048 7943,'-13'0'-270,"0"0"0,1 0 0,-1 0 138,0 0 0,0 2 386,1 2 1,6-3-158,6 3 0,6-4-46,6-4 0,2-3 0,5-7 0,5-3 95,4-4 0,12-8-82,-2 0 0,9-11 0,1 0 0,7-5-26,-23 19 0,0-1 0,5-2 0,1-2 0,4-4 1,1 0-1,2 0 0,0-1-131,1 0 1,1-1 0,1-3 0,0 0 0,3-1 0,0 0 0,0 1 0,-1-1 41,-1 2 1,0 0-1,-4 2 1,0 1-1,-3 4 1,0 1 0,-1 1-1,-1 1-29,-2 1 1,-1 1-1,-2 1 1,-1 1 30,-3 1 1,-2 1 38,22-15 1,-3 2-1,-7 8 1,-3 2 0,-4 5 20,-3 3 0,-6-2 0,-8 6 0,-5 2-1,-3 1 1,1 4 30,-6-2-41,0 7 0,-5-4-4,-3 6 1,1 0-6,-6 0 0,1 0 446,-5 0 0,0 6-470,0 2 0,1-1 1,-2 2-1,-2 1-308,-1 1 0,0 2-60,4-1-64,0 1 413,1 0 0,0-5 0,2 0 215,2-3-121,-1-1 160,-3-4 1,5-1-64,2-3 1,0 1 0,0-6 0,3 0 248,0-3 0,2-1 170,0 1-358,0-1 1,0 0 0,0 0 25,0 1-121,6-1 1,1 2-131,6 2 0,4-1 0,1 6 1,2 0 56,3-2 1,5 5 20,2-4 1,5 4 96,-1 1-120,-3 0 1,5 0 0,-7 1 0,0 4 0,-4 3 57,-3 3 1,-10 6-54,-7 0 1,-4 6-134,-1-2 80,0 3 0,-6-2 0,-4-1 0,-4 2 0,-4 1-308,-2 1 0,0-4 40,-1 1 0,-2-7-125,6 2-240,-5 3 1,7-7 650,-2 0 0,-2-6 0,-1-7 0</inkml:trace>
  <inkml:trace contextRef="#ctx0" brushRef="#br1">8824 14791 8016,'-6'-7'60,"-1"-3"0,-6 6 0,0 2 0,1 5 387,-1 6-340,0 8 0,5 4 0,1 7 1,1 4-1,2-1 0,-1 0 0,1-1 350,1 1-397,8-4 0,3 0 0,8-7 0,2-2 0,2-4 211,3-4-282,6-4 1,0-6-1,3-2 1,1-3 0,-2-7 83,0-3-34,-1-8 0,-6 3 0,-1-7 0,-5-1 0,-2-2 0,-6 0 0,-3-1 48,-4-3 0,-8 2 0,-5-1 0,-5 2-46,-6 3 0,-8 6-19,-1 5-81,-5 9 0,2 2 1,-3 8-1,2 3 0,4 9-562,3 10 0,4 8 0,5 6 621,5 0 0,19 9 0,7 7 0,-2 4 0,0 0 0</inkml:trace>
  <inkml:trace contextRef="#ctx0" brushRef="#br2">17112 16525 7825,'-13'-7'244,"5"-3"1,-1 5 1494,-1-2-1687,5 4 0,0-4 0,11 4 0,7-1 0,7 1 0,5 1 0,3 2 1,4 0-1,0-1-447,4-3 0,0 2 385,3-2-462,-1 3 0,-6-4 1,-2 1-1,-4 1 472,-5 2 0,-37 18 0,-13 4 0</inkml:trace>
  <inkml:trace contextRef="#ctx0" brushRef="#br2">17035 16768 7836,'-8'0'1075,"-1"0"-971,7 5 0,-4-2-141,6 6 142,6-7 0,1 8 0,7-4 0,3 0 0,4 1 0,5-2 0,3 1-232,5-3 127,3-2 0,7-8 0,7-3 0,4 0 0,-1-1 0</inkml:trace>
  <inkml:trace contextRef="#ctx0" brushRef="#br2">19637 16130 7818,'0'-13'-29,"0"5"1,0-1 0,0-1 635,0-1 0,-2 4 0,-1 4 97,-1 6-600,0 10 0,4 7 1,-2 5-1,0 2 1,-3 1-1,2 3 1,2 2 251,1 2 0,0 1-597,0-2 59,0 3 0,0-6 1,0 3-1,0-4 0,1-5 1,2-2-1,2-3-621,-3-2 0,0-1 0,-2-4 803,0 0 0,0-29 0,0-7 0</inkml:trace>
  <inkml:trace contextRef="#ctx0" brushRef="#br2">19190 16780 8158,'-12'0'977,"-1"-5"-977,0 3 206,6-3 0,4 5 1,12 0-1,8 0 416,5 0 0,15 0-503,6 0 1,6-5-1,6 0 1,6-1-261,6 0 0,0-2 80,-32 6 0,2 0 46,-1-3 0,0 0 0,0 2 1,0 0-1,34-6 0,-7 5 1,-10 3-344,-12 1 0,-10 0 0,-11 1-689,-7 3 1,-8 2 643,-9 3 0,-4 2 0,-8-4 403,-1 0 0,-45 27 0,27-16 0,0 0 0</inkml:trace>
  <inkml:trace contextRef="#ctx0" brushRef="#br2">19382 17329 7832,'-6'-13'-1,"4"0"1,-3 0-1,1 1 1,-2-1 197,-1 0 1,4 7 0,-3 8 481,1 9 1,3 8-1,-2 6 1,3 2-297,1 3 0,-5 2-347,1 7 0,0-1 0,2 0 0,0 0-32,-3 1 1,1-1-217,4 0 178,0-5 0,4-2 0,3-7 0,3-1 0,6-5 69,2-4-134,4 2 1,4-15-1,3 3 1,3-4-1,2-4-794,2-4 599,9-4 0,-11-6 1,7-3-1,-3-2 0,-2 0 1,-2 4-1,-6 0-842,-4 4 1,-12-4 1135,0 2 0,-30-11 0,-5 1 0</inkml:trace>
  <inkml:trace contextRef="#ctx0" brushRef="#br2">19356 17329 7832,'-10'-13'-66,"-3"0"0,2 2-371,3 2 237,-1 4 0,3 5 1,6 0 478,7 0 0,5 1-164,1 3 0,5-2 1,3 3-1,3 0-277,2-1 0,4 0-583,-1-4 745,1 0 0,18 6 0,6 1 0</inkml:trace>
  <inkml:trace contextRef="#ctx0" brushRef="#br2">19356 17469 7832,'-13'-13'474,"6"6"1,3 1-525,8 6 1,5 0 129,8 0 1,0 5 0,7 0 0,3 1 33,0 0 1,5-1-190,2 0-163,3-4 0,3 5 0,1-6 0,1 0 0,-1-2-1331,-1-2 1569,-2 3 0,0-19 0,2-6 0,4 1 0,0 1 0</inkml:trace>
  <inkml:trace contextRef="#ctx0" brushRef="#br2">20134 17227 7832,'0'-13'0,"-4"0"100,-1 0 0,1 5 823,4-1-73,-6 7 1,5 2-447,-3 8 1,2 5 135,2 4-463,0 3 1,0 9 0,0 1-1,0 0 1,0 1 33,0 3 1,0 1-299,0-1 1,0-1-692,0-3 583,6-3 1,-5 4-1,4-6 1,-2-1 0,-1-2-782,3-5 1,-1-7-124,-4-2 1199,6-5 0,-5-43 0,5-16 0</inkml:trace>
  <inkml:trace contextRef="#ctx0" brushRef="#br2">20019 17265 7832,'0'-19'0,"0"1"-90,0-3 1,0 2-282,0 7 256,0-1 0,6 4 0,2 2 0,5 2 0,4 2 457,4 1 1,3 2-193,2 0 0,4 0 0,1 2 1,0 1-286,0 1 0,-1 6-316,-5-2 1,-1 4 165,-2 0 0,-8 5 285,-6 0 0,-28 22 0,-13 7 0,0 3 0,0 0 0</inkml:trace>
  <inkml:trace contextRef="#ctx0" brushRef="#br2">20006 17673 7832,'-12'0'716,"-1"4"-439,0 0 1,5 5 931,-1-5-919,6 6 0,-1-3 1,8 6-1,6-2-88,6-2 0,4 2-35,5-2 0,2-4-1008,3-1 421,2-2 1,7-2-1,-1 0 1,0-2-1,2-2 420,2-4 0,-3-22 0,2-8 0,5-4 0,1 0 0</inkml:trace>
  <inkml:trace contextRef="#ctx0" brushRef="#br2">21345 15926 7829,'0'-13'-43,"0"1"1,0-1 0,0 0 0,2 0 0,0 0-22,3 1 0,0-1 1,-2 0 1950,1 0-1759,1 6 1,-11 2-122,-2 5 0,-4 1 0,-2 2 0,-3 3-7,-4 1 1,-3 1-223,-2 5 162,1 0 0,-1-1 0,1 1 0,-2-1 0,0-2 0,0-3 1,4 0 20,3 0 0,3-4 1,5 2-1,-1 0 372,0-1-51,6 0-205,1-4 1,6 1 135,0 4-110,6 2 0,-3 1 0,5 1 0,1 1 0,-1 2 13,1 5 1,-5-1-1,5 5 1,-1 2 44,-1 1 1,3 6-64,-6 0 1,5 6 126,-5 3-217,0 5 0,-4 7 0,0 1 0,0 3 0,0 5-11,0 2 1,-1 10 25,-1-36 0,0 1 1,-1 2-1,0-1-697,-1-1 1,0-1 651,-2 1 1,0 1 0,3 0 0,1 0 0,-3-1 0,1 0 0,0 32 0,2-5-161,2-1 0,0-7 222,0-1 0,2-4 43,2-4 0,3-3 1,6-6-1,-2 1 108,-2-1 1,2-1-112,-2-3 0,-2-5 43,1-7-121,-5-4 0,8-1 0,-2 0 0,2-3 553,2-4 0,0-4-994,-1-6 1,3 0 437,2 0-156,-3 0 1,10-6 0,-3-2-1,5-4 1,2 0-768,2-1 0,1 2 95,-1 2 829,-3-2 0,16-10 0,7-5 0,2-5 0,-1 0 0</inkml:trace>
  <inkml:trace contextRef="#ctx0" brushRef="#br2">21804 16321 7800,'0'-12'84,"0"-1"1,0 0 0,0 0-1,0 1 1370,0-1-1284,0 6 1,-4 2 0,0 10 0,1 3 0,1 5 0,2 4 0,0 4 649,0 3-852,0 2 1,0-1-1,0 1 1,0-1 0,0 1-339,0-1 322,0-5 0,0 0 1,0-4-1,0 1-131,0-2 218,0-1 1,0-8-1,0-7 1,0-11-1,0-8-20,0-4 10,6-7 0,1-1 1,6-8-1,0-1 1,1 0-48,3 4-6,-3-7 0,4 17 1,-5-4-1,0 10 0,-2 5 36,-2 5 1,2 6 0,-4 3 0,0 6 128,-2 9 0,0 9 74,-1 8 0,5 5-200,-5-1 0,2-1 1,-3 1-1,1 0-66,-1-1 1,2 2-118,0-5 0,3-2 99,-4-7 59,6-2 1,-3-6 0,6-2 0,0-3-33,0-3 1,4-11 59,0-7 0,1-1-18,-1-7 29,-3-6 1,5-1 0,-5-6 0,1-2 0,3-1-4,-3-1 0,-1 4-24,-1 0 0,0 6 103,0-2 1,-1 4 81,1 5 0,-6 10-108,-3 11 0,-2 6-53,-2 6 1,0 7-15,0 2 1,0 3 0,1 2 0,2-1-135,1 1 1,1-1-252,-5 1 1,4-1-16,0 1 21,0-1 0,1-4 0,0 1 0,1-1 0,1-1-802,0-3 1,6-3 1168,4-1 0,16-15 0,7-6 0,2 0 0,0 0 0</inkml:trace>
  <inkml:trace contextRef="#ctx0" brushRef="#br2">22761 16449 7972,'0'-13'430,"1"5"-196,3-1-81,-2 6 1,3 0 0,-5 10 533,0 6 1,-4 7-456,0-3 0,-5 6 48,5-2-302,-6 3 0,4 6 1,-3 0-1,1-2 1,1-3-176,0-3 0,3 0 206,-4-5 0,5 0-176,-2-4 65,4-6 1,1 2 0,0-9-172,0-6 0,1-10 231,4-5 1,-2-4 4,5-5 1,1-1 0,3-5 0,1 2-38,0-1 1,0 4 120,-1 1 1,1 3 0,-2 3 0,-1 4 866,-1 7-628,-1 1 1,5 10 90,0-2-294,0 14 0,-5 0 1,-1 11-1,0 2 0,-1 1-62,0 1 1,2 1-69,-4-1 0,2-3 180,-2-1-443,-2 0 0,5 3 0,-4-3 0,1-2 0,0-2-1660,2 0 1080,-5 0 1,6-6 889,-3-2 0,-8-21 0,3-9 0</inkml:trace>
  <inkml:trace contextRef="#ctx0" brushRef="#br2">22710 16691 7807,'-9'-1'0,"1"-4"0,5 4 0,-3-10 112,6 4 1,7-1 0,4 3-1,6 1 1,5-1-270,5 2 1,2-2 0,7-1 156,-2-1 0,3 0 0,5 0 0,6-3 0,-1 0 0</inkml:trace>
  <inkml:trace contextRef="#ctx0" brushRef="#br2">23398 16360 7807,'-13'0'328,"1"0"412,-1 0 1,6 1-1,1 3 117,0 5 0,5 2-1174,-3 2 1,2-5 0,2 1 0,0 1-474,0 1 1,0-2 789,0-1 0,29 1 0,6 3 0</inkml:trace>
  <inkml:trace contextRef="#ctx0" brushRef="#br2">24023 16181 7807,'0'-13'-56,"-2"1"0,0-1 22,-3 0 0,1 0 0,6 1 0,2 0 1,3 2 945,0 2 0,9 5-431,-4-1-334,4 2 1,-3 4-1,1 2 1,1 6-1,2 4 299,-1 3-408,-2 6 0,-5-3 0,-2 4 1,-2-2-1,-2 0 0,-1 0 0,-2 2-169,0 2 1,-2-1 0,-1-1 0,-2-2-151,-2-5 1,0-3 0,-2-1 0,3-2-436,1-3 560,3-2 134,-3-6 1,6-10 0,3-5-1,5-7 1,4-6-19,4-3 85,-3 2 0,6-7 0,-5 3 1,2 0-1,-1 5 269,-2 5-254,-7 5 0,3 5 0,-6 3 1,-1 6 687,-2 8 0,-6 12-472,-4 5 1,-1 3-109,2 2 1,-4 1-1,5 1 1,0 0 46,3-4 1,3 5-354,1-8 0,0 5 70,0-9-213,5 0 1,2-5-1,8 0 1,2-2-1,4-3-63,3-2 0,3 0-996,3-5 0,-2-5 1340,6 1 0,11-29 0,8-2 0</inkml:trace>
  <inkml:trace contextRef="#ctx0" brushRef="#br2">24533 15837 7807,'-1'-23'61,"-4"-2"1,2 2 40,-5 6 0,5 3 307,-1 1-274,2 6 0,4 1 0,2 6 0,5 0 619,2 0-688,7 0 1,-8 6 0,3 2 0,-2 4 0,1 0 85,0 1-154,-4 6 0,1-5 0,-4 4 0,-2-1 0,-2 2-68,-1 0 79,-6-3 1,3 3 0,-4-7-1,0 0 1,2-2 426,-1-2 0,2-4 0,2 3 543,-2-1-883,3-2 232,-5 2-553,12-5 1,2 5-1,8-6 1,2 0-1,2 0-377,3 0 1,-4 0 94,3 0-528,5 0 1,0 1 1034,2 4 0,15 30 0,3 13 0</inkml:trace>
  <inkml:trace contextRef="#ctx0" brushRef="#br2">24061 16704 7825,'-17'1'479,"0"2"1,2 3 1310,0 1-1601,8-4-199,2 8 1,6-5 0,5 4-1,6-3 1,8 0 746,4 0-592,8-4 0,0 2 0,6-5 1,2 0-1,1 0-173,2 0-280,5-5 1,-8 2 0,2-6 0,-2 1 0,-5 1 0,-2 1-2472,-4 0 2779,-10 5 0,-52 29 0,-25 15 0</inkml:trace>
  <inkml:trace contextRef="#ctx0" brushRef="#br2">24176 17150 7825,'0'-20'1326,"0"2"-796,0 5-666,0 0 1,0 1 0,1-1-1,4 2 1,3 1 1386,3 1 0,4 6-473,2-1-623,2 3 0,3 1 1,-3 1-1,0 5 1,-5 5-187,-4 5 0,0 2 1,-6-2-1,-1 2-794,-2 2 1,-8 1 647,-5 5 0,-3-1 0,-6 1 0,-2-2-75,-1-3 0,0 2 416,3-6 1,-2 0 390,6-5 0,0 0 0,5-2 1268,-1-2-1632,0-5 0,7 3 187,6-6-395,12 0 0,3 0 1,8 0-1,3-2 1,3-1-686,4-1 0,1 0 94,4 4 1,5 0-1230,-1 0 1348,1 0 0,-5-4 489,0-1 0,29-22 0,-30 13 0,-1 0 0</inkml:trace>
  <inkml:trace contextRef="#ctx0" brushRef="#br2">25719 16258 7825,'-6'-20'414,"3"1"197,-5 7 1,5 7 0,-1 8 0,2 10 0,2 7 0,0 5-422,0 4 1,5 2 0,0-3 0,1 2-578,0-2 1,2 3-719,-4-1 860,1 0 1,-1-5 0,0 1 0,-1-1 0,-2-1 244,-1-2 0,-11-15 0,-3-9 0</inkml:trace>
  <inkml:trace contextRef="#ctx0" brushRef="#br2">25489 16525 7825,'0'-12'581,"-4"-1"580,0 0-1050,0 6 0,4-4 0,1 4 0,3-2 0,6 2 0,7 1 136,9 3 0,1 2-163,7 1-332,5 0 0,7 0 0,5 0 0,1 0 248,3 0 0,-1-5 0,7-1 0,6-1 0,1 0 0</inkml:trace>
  <inkml:trace contextRef="#ctx0" brushRef="#br2">27504 16117 7825,'0'-12'-3,"0"-1"1,1 0-1,2 0 1,1 1 327,-1-1 0,-1 3 0,-2 6 252,0 8 1,-7 13 0,-5 8 0,-3 8-456,-1 4 0,-4 1 0,0 2 0,-1 1 23,0 1 1,1 1 195,-1-5-462,-3 6 0,8-6 1,-2 0-1,2-8 1,6-7-1,2-6 9,1-3 0,4-8 0,0-6 0,6-9 90,5-6 0,8-5 0,2-7 0,2-3-242,3-4 1,-3-3 0,1-2 0,2-4-141,1-4 0,-3 2 382,0-2-2,-5 1 0,6-1 0,-5 3 0,-1 4 0,-3 9 381,-5 7 1,-2 8 53,-6 12 1,0 7-76,0 14 0,0 3-167,0 5 0,0 5 0,0 1 0,0 0-8,0 1 1,0-3-251,0-3 1,0 4-398,0-1 337,0 1 1,4-4-1,2-1 1,0 1 0,-1-2-453,-2-3 1,3-3-13,-2-5 0,6-2-195,-2-2 0,-1 1 808,2-6 0,-35-5 0,-3-6 0</inkml:trace>
  <inkml:trace contextRef="#ctx0" brushRef="#br2">27364 16411 7825,'0'-13'0,"0"0"-77,0 0 1,1 2-1,2 1 1,4 2-58,4-2 0,5 4 647,9 2 0,2 2-479,3 2 1,7 0-1,5 0 1,1 2-324,1 2 0,-4-1-246,2 5 1,-2-3-121,-2 3 655,-5-5 0,-2 8 0,0 2 52,-16 1 1,2 0 0,-17-5 348,0 1 0,0-3 783,0 1-411,0 1-502,0 4 1,-4-1 0,0 1 0,1 0 148,2 0 0,1-5-202,0 1 0,1-5-689,3 4 386,3-5 0,6 3 0,0-6 0,0-2 0,-1-2-60,1-4 1,4-4 61,0 0 0,0-5-45,-4 0 154,-6 0 0,4 4 0,-4 0 0,2 0 1329,-1 1-580,-5 4-240,3 3-430,-6 16 0,0 0 0,0 14 0,0 4 0,0 5-4,0 6 1,0 7-90,0-1 1,-1 8-76,-4 2 0,4 7 0,-3-2 0,1-1-96,-1-2 1,1-3 109,-6-4 1,2-3 30,-1-5 43,-4-6 1,9-13-1,-5-3 10,-2-4 1,4-10 29,2-7 0,-2-6 241,2-6-273,-6-7 1,3 4-1,-4-7 1,1 0 0,1-2-58,0-2 1,1-4 32,0 1 1,5-1 62,-1 4-264,2 1 1,2-1 0,0 1-1,2-1 1,2 2-549,5 3 0,-1 1-187,5 3 0,-3 3-13,7-3 196,-3 8 1,-1 0 743,-1 4 0,7 7 0,1 5 0</inkml:trace>
  <inkml:trace contextRef="#ctx0" brushRef="#br2">28498 16678 7825,'-4'-8'0,"-1"1"0,-3 1 222,0 2 0,-1 4 615,1 0-2009,5 0 1172,-3 0 0,40 5 0,9 3 0</inkml:trace>
  <inkml:trace contextRef="#ctx0" brushRef="#br2">29557 15977 7825,'0'-13'1,"0"-4"0,1 0 0,2 2 0,3 2 0,-1 3 208,1 2 0,4 5 0,-1-2 0,2 5 0,2 5 205,-1 3 0,0 5 0,-2 4 0,-3 4-252,-2 3 0,0 2 121,-5-1-415,0 1 1,0-1-1,0 1 1,-2-1 0,-2-1-442,-5-2 291,4 2 0,-5-10 0,4 3 157,-1-3 1,4-13 0,0-5 0,6-7 97,6-6 1,2-4 47,2-9-19,5 3 1,1-8 0,2 5-1,-3 0 1,-1 2 266,0 2-62,-5 4 0,-2 9 349,-6 0-350,0 6 0,-5 7 1,-2 10-1,-3 5 1,-1 7 302,-3 2 1,5-3-386,0 0 0,4 1-253,1 3 60,0 1 0,0-7 1,1 0-1,5-2 1,5 0-68,5-2 1,8-5 20,1-1 0,2-6-402,7 1 64,-5-3 1,8-1-1,-5-1 1,1-3 452,-4-5 0,4-42 0,0-11 0</inkml:trace>
  <inkml:trace contextRef="#ctx0" brushRef="#br2">30041 15645 7825,'-5'-18'113,"2"2"5,-6-5 1,7 10-1,-3-2 1,5 3 27,5 3 1,2 1 4,5 6 0,3 0 63,2 0 0,-3 2 1,3 1-1,-3 2 3,-1 2 1,-2 6-92,-3 4 0,-2 2-113,-6-2 0,0-2 1,0 5-1,-1-2-91,-4-2 0,0 2-295,-4-1 1,-2-4 165,2-4 331,-2-1 1,3 1-1,-1-2 103,-1-2 72,5 0-65,-1-5-156,6 0 1,6 0 0,2 0 0,3 1-48,2 3 0,0-1-6,0 6 0,-1-1-16,1 5 1,0-2 0,0-2 0,-5 2 0,-1-2 163,-1 2 1,-2-2-37,-4-1 0,-7-5-3,-6 1 0,-1-2 0,-7-2 1,-2 0-56,-1 0 0,-1 0-18,-1 0 0,5 0-265,0 0 0,5 0 0,-1 0-327,3 0 1,7 1-623,3 3 1,4 3 1152,4 6 0,43 28 0,-16-17 0,0 0 0</inkml:trace>
  <inkml:trace contextRef="#ctx0" brushRef="#br2">29468 16678 7825,'-20'0'0,"3"0"655,3 0-202,6 0 1,10-4-1,12 0 1,9 0 290,5-2 0,12 3-709,-2-5 1,10 3-1,3-3 1,6-1 21,1 2 0,4-4-443,-2 2 349,2 4 1,0-1 0,-3 6 0,-10 0-1,-11 0-51,-11 0-382,-7 0 0,-13 1 1,-3 4-1,-4 3 470,-4 4 0,-37 12 0,-14 3 0</inkml:trace>
  <inkml:trace contextRef="#ctx0" brushRef="#br2">29888 16921 7825,'-14'0'0,"-3"0"0,-1 5 244,-3 4 0,-6 4 40,5 4-32,-5 2 1,12 11 0,-5 1 0,2 2 0,3 2 516,6 2-735,3-4 0,6-1 0,1-3 0,4 0 0,4-2 0,6-4 1,4-6-24,6-3 0,-3-7-166,8-3 107,3-2 0,-7-2 0,4-2 0,-4-2 1,-5-4 27,-4-4 1,-4-5 0,-5 0 0,-4 0 327,-2-1 0,-9 4-75,-6-3 1,-7 3 27,-10 1 1,-2 4-1,-6 2 1,-1 2 108,1 2 0,-4 3-427,-1 4 0,2 3-773,7 6 411,3-6 0,7 4 0,4-2 0,7 2 0,10 0 419,10-2 0,42-9 0,19-7 0</inkml:trace>
  <inkml:trace contextRef="#ctx0" brushRef="#br2">30628 15594 7825,'0'-12'-8,"0"-1"0,0-1 0,0-2 0,0-1 119,0 2 0,0 0 0,0 3 0,0-1 221,0 0 0,1 2 1,4 1-1,3 1 43,3 0 0,4-3-62,2-1-174,2 1 1,3 3 0,-1 1 0,3-1 0,2 2 478,-1 3-521,3-3 1,-9 5 0,3-2 0,-2 3 0,0 2 0,-1 3 0,-1 5-1,-2 2 1,-2 2-1,-2 1 1,0 3-92,-4 4 0,-1 3 0,-4 2 0,1-1 62,-1 1 0,-1 1 147,-2 3-168,0-3 0,-6 9 1,-2-2-1,-4 5 0,1 2 66,2 1 0,-2 6 0,4-1 0,0 3 51,3 1 0,2 8-55,2 1 0,0 5-107,0-6 1,0 8-1,2 2 1,2 1-111,4-1 1,-1-1-252,2-4 0,-2 0 209,2 0 112,2-1 0,-8-9 0,4-4 1,-2-6-1,0-7 25,0-6 0,-3-6 22,2-4 1,-3-2 218,-1-6-200,0-6 0,-1 3 1,-3-6 85,-5-1 0,-3-2 215,-5-1 0,-3 0-260,-6 0-243,-5 0 0,4 0 0,-4 0 0,1-1 0,0-2-591,2-1 0,3-2 115,3 2 0,4 2-77,5-2 414,6 3 313,1 1 0,23-17 0,5-5 0</inkml:trace>
</inkml:ink>
</file>

<file path=ppt/ink/ink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context>
    <inkml:brush xml:id="br0">
      <inkml:brushProperty name="width" value="0.09071" units="cm"/>
      <inkml:brushProperty name="height" value="0.09071" units="cm"/>
      <inkml:brushProperty name="color" value="#FF0000"/>
    </inkml:brush>
  </inkml:definitions>
  <inkml:trace contextRef="#ctx0" brushRef="#br0">6733 969 7897,'0'-13'-223,"0"1"819,0-1 1,0 0 725,0 0-1241,0 6 1,0 3 0,0 8 0,0 6 0,0 6 0,0 5 0,0 3 0,0 3 0,-2 1-87,-2 2 0,2 1-110,-2-1 47,3-3 1,2 4-1,2-7 1,3-3-1,1-4 1,3-2-1,1-4-36,2-3 1,1-2 128,3-6-26,-3-6 0,10-6 0,-3-10 0,4-3 0,0-5 0,-1-4 0,-3-3-52,-4-1 1,-4 0 0,-3 0 0,-3 1 59,-1 3 1,-2 8 284,-4 9-259,-6 3 0,-1 7 0,-5 3 0,-1 4 0,-1 5 1,-2 8-1,-1 7 94,1 4 0,2 2-162,2-1 1,4 1 0,3-1 0,1-1-222,-1-3 0,1 2 45,4-6 0,6 0 0,2-4 0,5-2-550,4-2 1,3-4 760,5-5 0,16-27 0,6-14 0,5-1 0,0-1 0</inkml:trace>
  <inkml:trace contextRef="#ctx0" brushRef="#br0">7485 854 7897,'4'-12'0,"2"-1"0,1 1 100,3 4 1,1-2-1,2 6 1,0 1 862,-1 2 1,-3 1-585,-1 0 1,-3 7-311,3 5-53,-5 7 0,3 3 0,-6 3 0,0 1 1,-2 1-1,-2 0 0,-5-1-79,-2-1 0,3 1-167,-1-1 198,6-5 0,-7-1 1,6-7 221,1 1-177,2-6 1,1-4-1,1-10 1,5-7-1,5-5 1,5-5-1,1-3-124,1-2 0,1-5-149,2 4 1,2 0 65,-6 5 209,0 5 1,-9-2 0,-1 8 283,-1 3 1,-3 10-154,-8 5-21,-2 3 0,-5 17 0,-1-3 0,2 5 0,1 2 234,1 2 0,5-5-178,-5-3 0,7-1-441,-3 4 0,4-5 0,2-3 0,4-4-469,3-5 0,8 2 155,1-5 265,5-1 1,0-7 0,7-4 0,5-7-1,2-5 309,-2-3 0,20-25 0,-28 20 0,1 0 0</inkml:trace>
  <inkml:trace contextRef="#ctx0" brushRef="#br0">8084 676 7921,'-4'-13'0,"0"0"0,-2 2 0,2 2 1491,2-2-371,-3 10 0,5-4-895,0 10 1,5 7-1,2 10 1,2 2-24,-1 1 1,1 6-229,4 3 0,-6 8 1,-3 1-1,-3 3-646,-1 2 0,-5 2 45,-4 1 1,-4-2 0,-4-2 0,-2-5-167,-1-2 1,-7-3 308,6-3 1,-11-9 483,7-8 0,-32-19 0,-4-7 0</inkml:trace>
  <inkml:trace contextRef="#ctx0" brushRef="#br0">7472 803 7932,'-18'0'2,"-4"0"0,-2 0 5,-1 0 1,4 2-1,1 2 1,0 6 268,0 5 0,4 7 952,-1 7-1215,3 4 1,7 7 0,3 2 0,3 5 0,2 1 0,5-1 0,5-3-340,5 0 1,8-6-1,1 2 1,8-8-207,4-5 0,2 0 532,4-10 0,4-19 0,8-7 0,6-3 0,0 1 0</inkml:trace>
  <inkml:trace contextRef="#ctx0" brushRef="#br0">8632 867 7947,'0'-13'794,"-4"1"-596,0-1 1,1 4-899,7 1 498,3 5 0,6-3 0,0 5 0,1-2 0,3-1-375,4 1 577,-2 2 0,33 18 0,3 4 0</inkml:trace>
  <inkml:trace contextRef="#ctx0" brushRef="#br0">8722 1046 7947,'-7'0'1802,"0"0"-673,2 0 0,5 4-858,0 0 0,6 2 0,8-3 0,3 1-826,4-1 0,5-2 0,2-1 555,2 0 0,8-5 0,5-1 0,1-1 0,1 0 0</inkml:trace>
  <inkml:trace contextRef="#ctx0" brushRef="#br0">11170 854 7869,'0'-12'-45,"0"-5"1,0 0 0,0 1 0,0 2 0,0 0 114,0-3 1,4 2 0,0-2 0,-1 3-1,0 2 1,0-1 596,1 0 1,0 0-81,-4 1 0,2 0 564,2 4-697,-3-4-393,5 11 1,-6 1 0,0 8-1,0 4 1,0 2 311,0 3-402,0 8 1,0 4 0,0 3 0,0 1 0,0 0 0,0 2 0,0 0-748,0-1 1,-1-1-468,-4-3 876,4-3 1,-5 4-1,6-6 1,0-1 366,0-2 0,-5-10 0,-2-6 0</inkml:trace>
  <inkml:trace contextRef="#ctx0" brushRef="#br0">10902 1301 7869,'-8'-2'132,"-1"-2"60,6 3 114,-2-11 1,15 7 1312,2-4-1374,15 3 1,0 2 0,13-2 0,2 1-1,5-1 659,3 3-1015,6-4 0,-2 4 1,4-4-1,-3 2 0,-5 0-1058,-6 0 748,-4 3 0,-8-3 0,-3 5 1,-7 0-202,-5 0 1,-8 5 0,-6 4 0,-6 4 621,-6 4 0,-18 5 0,-8 4 0,-3 4 0,-1 1 0</inkml:trace>
  <inkml:trace contextRef="#ctx0" brushRef="#br0">11004 1709 7869,'-13'-7'0,"2"-1"437,3 4 285,-4 3 0,9-5-240,-5 6 1,5 2 0,-1 2-1,2 6-344,2 5 1,0 1-79,0 5 1,0 0 0,0 6 0,0 2-128,0 0 1,-4 3-16,0-3 75,0-2 0,4 4 0,0-5 0,0-2 1,0-1-35,0-2 0,1-7 0,5 0 1,5-4 58,5 0 1,2-4 33,-1-2-84,3-3 0,7-1 0,1-1 0,2-3 0,0-5-701,1-2 1,-4 1-10,2-3 0,3 3 742,-3-7 0,1-8 0,-4-2 0</inkml:trace>
  <inkml:trace contextRef="#ctx0" brushRef="#br0">10991 1709 7869,'0'-13'458,"-5"0"0,3 0-509,-2 1 0,3-1-203,1 0 1,7 5 0,4 1 0,6-1 162,3 1 0,1 5-441,5-3 0,-1 0 532,1 0 0,16 18 0,5 8 0</inkml:trace>
  <inkml:trace contextRef="#ctx0" brushRef="#br0">10991 1823 7875,'-12'-7'1703,"-1"-4"-1352,6 4 0,3 0-109,8 3-188,3 2 1,7 2 0,4 0 0,7 0-1,3 0 1,2 2 0,1 0-710,3 3 1,3-1 0,1-4 654,0 0 0,9-9 0,7-5 0,4 0 0,0 0 0</inkml:trace>
  <inkml:trace contextRef="#ctx0" brushRef="#br0">11756 1594 7875,'0'-13'258,"0"0"1461,0 1-1481,0-1 0,-4 7-156,0 6 258,0 6 0,4 8 0,-2 3 0,-1 4 0,-1 3 0,1 2 1,2-1-328,1 1 1,0-1 0,0 2 0,0 0-475,0-1 0,1 2 0,2-8 0,1 1-248,-1 0 0,4-5-1009,2 1 1718,-3-3 0,-1-29 0,-5-8 0</inkml:trace>
  <inkml:trace contextRef="#ctx0" brushRef="#br0">11642 1709 7875,'-2'-13'0,"-2"0"0,3-1 0,-4-3 0,4 3 93,1-3 0,6 3 0,4 2 1,5 2 10,6 2 1,8 4-133,0-5 0,5 6 1,-4-1-1,-1 3-304,-3 1 0,0 5-261,-1 4 1,-5 6 592,-3 2 0,-14 17 0,-4 0 0</inkml:trace>
  <inkml:trace contextRef="#ctx0" brushRef="#br0">11680 1989 7875,'-13'0'0,"0"0"0,1 0 1950,-1 0-1288,6 0 1,3 0-294,8 0 0,4 0-333,9 0 0,5 0 0,6 0 1,3 0-754,2 0 1,1-4-35,4 0 1,0-6 750,0 1 0,2-11 0,4-5 0,3-3 0,1 1 0</inkml:trace>
  <inkml:trace contextRef="#ctx0" brushRef="#br0">13185 612 7905,'0'-20'0,"0"-2"0,0 3 0,0 1 0,0-1 0,0 4 23,0 1 1,0 1 0,-2 0 0,-2 0-22,-5 1 0,-2-1 671,-2 0-525,-5 6 1,-1-3 0,-3 6 0,-1 1-1,-2 2 1,-4 1 0,1 0 162,1 0 1,6 0 156,0 0-453,5 5 1,-2-3-1,5 3 592,0 1-401,6-5-117,1 11 0,6-9 1,2 5-1,1 2 1,1 1-1,-1 3 128,-2 3 0,3 3 0,1 7 0,-3 3-141,0 4 0,-4 8 29,-2 5-107,3 14 1,-11 1 0,8-25-1,0 2 1,-2 0 0,1 1-1,-2 1 1,1 0-4,-1 2 1,1 1 0,1 1 0,2 0-1,-1-1 1,0 0 0,1-4 0,-1-1-179,-3 32 1,4-11 257,-1-5 1,3 0 36,1-4 1,0-7 0,0-11-1,0-1 161,0 1 0,1-5-273,3 2 1,-1-7 131,6-2-148,-6-6 0,8 4 0,-3-6 0,4-2 1,1-1-677,-1-2 1,2-5-36,3 1 1,-1-2-671,5-2 933,1 0 0,4 0 464,4 0 0,31-28 0,-24 10 0,0 0 0</inkml:trace>
  <inkml:trace contextRef="#ctx0" brushRef="#br0">14052 1020 7829,'-13'0'88,"0"0"1,0 0 0,1 1-25,-1 4 1,2 2 0,2 6 0,3-1 0,2 1-1,0 0 742,1 0 0,-3 4-691,2 0 0,0-5 1,4-3 288,0 1-340,0-5 1,1 1 0,2-7-1,3-5-38,1-7 0,-3-1-50,5-7 55,-1-6 0,1 0 1,-1-4-1,1 1 1,-1 0-1,-1 2 0,-1 2 126,-3 5 1,2 3 0,0 5-91,-3 0 77,6 6-164,-7 7 1,10 13 0,-4 10 0,2 4-1,-1 2-149,2 0 1,2 2 0,0-1 0,1-4-145,0-3 0,0 0 119,-1-6 165,1 0 0,0-9 1,0-1-1,-1-1 0,1-4-35,0-5 0,4-6 39,0-8 1,1-4 190,-1-9-96,-3-2 1,5-7 0,-6 2 0,-1 1 0,0 0 111,-4 1 1,-1 2 155,-2 12 0,-4 3 23,3 5-137,-2 6 0,-2 2 0,1 11 0,2 5 38,1 5 0,5 7-260,-5-2 0,4 3 136,-3 2-242,5-1 1,-8 1 0,5-2 0,1-2 0,-3 0-773,1 0 0,0 1 594,-2-2 0,-3 2-101,3-6-188,4 0 1,-7 0 570,3 0 0,26-11 0,5-8 0</inkml:trace>
  <inkml:trace contextRef="#ctx0" brushRef="#br0">14880 1122 8380,'-8'4'582,"-1"1"0,5 6-335,-4 2 1,-1 1-58,-4 7 1,1 0 0,-1 5 0,0 1-142,0 3 1,2-5-408,3 1 152,-4-1 0,9-11 0,-4 0 8,2-8 0,5-9 0,5-14 1,2-4 96,3-3 1,0-6 0,0-1 0,-1 0-32,1 0 1,1-3 402,2 4-138,-1 6 1,-3 1 0,-1 6 0,1 2 0,-1 2 285,1 4 0,-5 4 1,5 6-1,-1 5 126,-1 6 0,3 7-274,-6 6 0,5 1-223,-5-1 1,2 2 0,-3 2-1,1 0-536,-1 0 0,2-2 297,0-2 0,-1-1-1142,-4-3 458,6 4 1,-5-11-733,3 3 1607,-2-3 0,-25-35 0,-5-9 0</inkml:trace>
  <inkml:trace contextRef="#ctx0" brushRef="#br0">14753 1390 7862,'0'-9'303,"0"1"1,0 4-261,0-5 1,1 5-75,4-5 0,2 2 0,7-3 1,3 3-158,4 2 1,3-5-108,2 1 0,3 2 295,1-1 0,34-7 0,4-4 0</inkml:trace>
  <inkml:trace contextRef="#ctx0" brushRef="#br0">15276 1186 7868,'0'-7'2260,"0"1"-1262,0 6-1420,0 0 0,0 6 0,0 2 422,0 4 0,39-11 0,11-2 0</inkml:trace>
  <inkml:trace contextRef="#ctx0" brushRef="#br0">16015 778 7868,'0'-17'0,"0"-2"0,0 1 0,0-2 0,0 2 369,0-1 1,2 2-1,2 5 1,4 0 0,4 2-1,1 3 146,-1 2 0,1 0 0,0 5 1,0 2-335,-1 2 0,1 4 1,-2 8-1,-2 2-153,-5 2 1,-2 6 0,-2 4 0,-2-1-209,-2 2 0,-3 1 1,-7 3-1,-2-2-212,-1-2 1,-1-1 0,2-6-1,0-3 93,5-4 1,-2 0 271,5-4 0,2-5 0,3-14 0,6-6 155,6-8 1,8-6 0,4-2 0,3-3-59,2-2 1,-1 1-1,-1-2 1,-1 4 2,-2 3 0,-7 7-67,-1 3 175,0 3 0,-12 4 1,3 6-1,-4 8 337,-4 6 0,-2 7-399,-2 0 1,-2 4 0,4-2 0,1 1-144,-1 2 1,2-3 67,4-2 0,0-3-321,0-1 1,1-1 0,3 1-348,5 0 0,7-6-244,1-3 0,1-2-73,-1-2 362,3 0 1,1 0 0,0 0 578,2 0 0,12-34 0,5-9 0</inkml:trace>
  <inkml:trace contextRef="#ctx0" brushRef="#br0">16372 497 7872,'-8'-25'0,"-1"-1"0,2 2 0,-1 3 0,2-2 547,6 6 0,0 5 1,1 4-1,4 3 61,3 2 1,4 2-275,0 1-238,7 0 1,-4 1-1,5 3 1,-1 5-1,-4 2 1,-1 2-1,-2 1 235,-4 3 0,-2 1-555,-6 4 1,-2 2-1,-2-3 1,-4 2-421,-4-2 1,0-1 736,-1-3 0,-4-3 0,0 1 0,1-3 441,2-4 1,6-3-214,-1 3 1,5-5 35,-5 1 1,8-2-313,1-2 1,7-5-791,10 1 1,-1-4 383,5 3 1,4 0-424,5 0 0,1 4 0,-2-3 0,0 4 784,0 4 0,9 14 0,2 9 0</inkml:trace>
  <inkml:trace contextRef="#ctx0" brushRef="#br0">15964 1326 7872,'-17'4'2399,"0"1"-2014,6 5 1,8-9 0,12 3 0,8-2 265,5-2 0,9 0-277,3 0-477,9 0 0,1-2 0,3-1 0,-3-2 0,-2-1 1,2-1-1,-2 1-950,-2 1 1,-4 0 0,-11 5-1194,1 0 2246,-7 0 0,-42 26 0,-20 11 0,-4 2 0,0 0 0</inkml:trace>
  <inkml:trace contextRef="#ctx0" brushRef="#br0">16105 1670 7862,'0'-8'284,"0"-1"1,0 5 118,0-4 0,0 3 0,0-3 201,0-2 1,5 3-1,4 0 1,2 1-399,2 3 1,0 2-1,-1 2 1,1 4-261,0 3 0,-2 3 0,-2 2 0,-5 1-317,-3 3 1,-1-1-1,-3 5 1,-4 2 102,-5 1 0,-10 1 0,1-1 1,-2-1 328,2-2 0,-1-5 1,5 1-1,1-4 1578,2-5-964,1 4 1,9-11-256,8 3 1,5-2-172,12-2 1,4 0-1095,5 0 620,11-6 1,-11 5 0,8-4 0,-1 4-1,0 1-1242,1 0 1467,-5 0 0,9-11 0,-2-4 0</inkml:trace>
  <inkml:trace contextRef="#ctx0" brushRef="#br0">17252 854 7832,'0'-12'179,"0"-5"1,0 0 0,0 1 0,-1 2 2296,-4 1-1377,4 0-904,-5 12 1,5 8 0,-2 14-1,-1 3 1,1 2 476,2-1-710,-5 6 1,5-4-1,-4 5 1,4-3 0,-1 1-1,0 0 1,-3-2-621,3-2 1,0 2 0,2-7-1,0 2-472,0-2 1,4-2-1,2-7 1130,1 1 0,-4-45 0,3-12 0</inkml:trace>
  <inkml:trace contextRef="#ctx0" brushRef="#br0">17061 1135 7845,'0'-7'0,"6"-3"248,2 6 0,10-5 1,9 3-1,10 1-388,9-1 0,10-2 1,7 2-1,5-1 140,2-3 0,-23 2 0,1-1 0,5-1 0,-1 0 0</inkml:trace>
  <inkml:trace contextRef="#ctx0" brushRef="#br0">18463 676 7866,'0'-13'383,"0"0"83,-5 6 0,-2 2 0,-6 6-50,0 3 0,0 9 1,1 8-1,-2 3-143,-3 2 0,2 5 1,-2 3-1,2 3-285,-2 1 1,4-4 0,-1-1 0,4-2-144,0-3 1,4-2 0,1-5 0,0-4-228,1-3 0,1-7 140,8-3 1,-3-9 0,7-8 0,1-7 91,1-4 0,3-1 0,2-2 0,1-3 109,-1-4 0,-1-3 1,2-1 190,-3 5 1,5-2-1,-7 5 1,0 3-1,-2 4 319,-2 6 1,-4 3-1,5 3 143,1 2 1,-4 9-225,-2 9 1,1 8-251,0 4 1,5 5 0,-3 2 0,1 3-203,1 2 0,-2-3-15,1 4 1,2-6-234,-6 2 0,5 1 1,-3-1-1,-1-2-983,1-1 1,2-3 722,-3-3 0,3-1 572,-4-3 0,1-14 0,-5 1 0</inkml:trace>
  <inkml:trace contextRef="#ctx0" brushRef="#br0">18336 1084 7866,'0'-9'0,"0"1"0,6 1-512,2-2 0,5-1 325,4 6 0,6-4 0,9 2 0,8 0 187,4 1 0,2 0 0,5 0 0,7 1 0,-1 1 0</inkml:trace>
  <inkml:trace contextRef="#ctx0" brushRef="#br0">18871 1046 7858,'-8'11'144,"-1"-3"209,7 4 0,-8-5 1,5 6 227,3-1 0,0 1 0,2 0-419,0 0 0,6-5 0,2-1-199,4-1 1,0-2 0,1-4 0,0 0 0,0 0 0,-1-4 0,3-2 0,0-1-80,2-3 0,-4 3 1,-5-1 512,2-2 1,2 0 736,0 1-955,-4 4 0,-3 10 1,-5 5-1,0 6-135,0 5 0,-1 9-282,-3 4 163,2 8 1,-5 2-1,4 4 1,-2 1-1,-1 0-149,0 1 1,-2 2 0,2-11 0,0-4 212,1-6 0,0-5-83,5-5 241,0-3 1,-1-12 170,-3-6 1,2-6-101,-2-6 0,-2-3 186,2-2-286,-6 3 0,7-8 0,-5 3 1,-1 1-1,2-2 35,3 0 0,-2 3-19,2-4 1,0 5-427,4-1 1,0 3 0,0 1 0,0 1-1916,0-1 1456,6 0 0,1 0 751,5 1 0,30 5 0,6 1 0</inkml:trace>
  <inkml:trace contextRef="#ctx0" brushRef="#br0">19420 1148 7849,'0'-7'2467,"0"-1"-1805,0 4-267,0 3 1,0-6-971,0 2-2138,0 4 2713,0-5 0,5 18 0,3 2 0</inkml:trace>
  <inkml:trace contextRef="#ctx0" brushRef="#br0">20185 650 7827,'0'-17'14,"0"0"0,0 2 1,0 1-1,1 2 125,4 4 227,2-4 1,10 7 0,0-4 0,0 5 0,0 3-1,1 2 1,0 3 236,1 5 0,-2 8-522,-4 4 0,-5 3 0,-1 2 0,-1 0-104,-3 4 1,-3-1 347,-5 5-533,-2-6 0,-5 4 0,-1-3 1,0 1-1,0-4 0,1-3 1,0-6-701,4-3 1,2-4 810,6-6 0,3-6 376,5-15-186,1-3 0,11-7 0,-3-3 0,3-4 0,1-1 296,0 1-300,-5-3 0,2 10 0,-5-1 0,-2 4 0,-1 5 800,-1 5-471,-7-2 0,3 16-244,-10 0 0,4 6 0,-5 8 0,2 2-166,0 1 1,-2 4-110,2-4 0,3 4-529,-4-4 464,4 6 0,1-9 0,1 3 1,4-3-1,3-1-929,3 0 0,4-2 400,2-2 1,-2 1-513,6-6 1207,6 0 0,34-21 0,-24 6 0,0 1 0</inkml:trace>
  <inkml:trace contextRef="#ctx0" brushRef="#br0">20618 408 7827,'-5'-18'0,"-1"-2"124,-2-6-194,2 6 1,6 2 0,1 5 0,4 1 0,4-1 152,7 0 1,0 6-1,3 3 1,0 2 1011,-4 2 0,4 0-823,-2 0 0,-2 2-89,-6 2-300,-3 3 1,-2 6 0,0 0 0,-2-1 0,-4 1-41,-2 0 0,-6 4 1,1 0-1,-2-2 21,-2 0 1,2-7 254,3 1 1,-2-1 0,4 3 184,-1-2-226,4 2 0,-3-8 33,6 6 0,5-5 1,2 3-1,3-1-50,4-4 0,1 4 11,-2-2 1,4 6-68,0-1 0,0 2 0,-4 2 0,0 0 6,-1-1 0,-5 1 99,-2 0-35,2 0 0,-7-1 0,0 0 0,-7-2 201,-5-2 0,0-5-342,-1 1 1,-4-2-178,0-2 0,-2 0 0,4 0-148,-2 0 0,0 0 212,4 0 1,5 0 178,-1 0 0,6 17 0,-2 4 0</inkml:trace>
  <inkml:trace contextRef="#ctx0" brushRef="#br0">20249 1288 7829,'-5'-9'1187,"1"1"1,6 4-1091,6-5 0,13 5 1,8-3-1,6 1 401,9 3 1,4-4-553,3-1 0,4 2 0,1 0 0,-4 2-672,-4 0 0,-5 0 183,-9 4 0,-9 0 543,-8 0 0,-37 11 0,-9 3 0</inkml:trace>
  <inkml:trace contextRef="#ctx0" brushRef="#br0">20606 1441 7829,'-15'1'0,"-2"4"0,-2 2 179,-7 5 1,2 3 0,1 2 0,4 4 408,0 3 0,2 1 1,4 1-1,2-1-304,3 1 0,2-1 0,6 1 0,0-1-248,0 1 0,1-5 1,5-1-1,5-2-3,5-2 1,5-2 0,-2-3 0,0-2-241,4-5 0,1-2 0,0-2 1,-3-2-103,-4-2 0,-2-3 84,-3-6 313,-5 0 1,1 5 0,-6-1-1,1-1 1,-4 1 0,-8-1-1,-5 3 225,-3 1 1,-6 2-147,2 4-258,-3 0 1,0 0 0,1 1-1,2 2 1,1 3-203,5 1 0,-1-3 1,12 4 292,1 2 0,64-21 0,-22 3 0,0 0 0</inkml:trace>
  <inkml:trace contextRef="#ctx0" brushRef="#br0">21345 395 7829,'-5'-12'-20,"2"-1"1,-4 0 0,1 0-1,2 1 1079,-2-1-730,5 6 0,-5-5 0,7 5 1,4-1-1,3 1 0,3 1 342,2 3 0,4-2-582,0 0-43,6 1 0,-3 0 0,5 0 0,2-1 0,0 1-36,-1 0-9,2 0 1,-8 4-1,4 0 1,-2 0 0,-2 0-1,-1 0 43,-4 0 1,-2 1-1,-3 3 1,-3 5 91,-1 2 0,-2 6 0,-4 3 0,0 3 157,0 3 0,-1 8-110,-4 0-142,4 3 1,-9 6 0,4 2-1,1 5 1,-1 5-39,3 2 3,2 5 0,1-8 0,0 5 0,0 2 1,0 0-178,0-1 1,4-5 74,0-8 1,5-3-1,-5-6 1,-1-1 11,-2-3 1,-1-7-36,0-6 0,0-6 179,-5 4 0,-3-11 1,-4-1-1,-1-1 0,-1-2 545,-3 2 0,-2-5-763,-2 4 1,-3-4-85,3-1-281,2 0 1,-3 0-1,5 0 1,1 0 0,2 0-2632,1 0 3154,0 0 0,-11 0 0,-3 0 0</inkml:trace>
  <inkml:trace contextRef="#ctx0" brushRef="#br0">2448 3392 7873,'0'-14'-5,"0"-2"0,0-2 1,-1-1-1,-2 1 0,-1 2 1,1 2 613,1 1 0,-3 2 1,-4 2 393,-2 5-894,4 3 1,-9 2 0,2 5 0,-3 7-1,-3 6 306,0 6-345,-1 6 1,-3 3 0,3 7-1,2 3 1,4 0 153,2 0-351,-2 4 1,13-9-1,-2 4 1,4-5 0,6-4-1,5-4 1,7-5-80,6-3 0,0-4 190,10-5-80,0-6 0,0-1 1,0-8-1,2-2 1,1-5-99,1-2 1,-5-12-1,-2-2 1,-2-3 37,1-4 0,-1 0 183,-8-6 1,-3 6-51,-5 7 1,-5 2 0,0 9 94,-3 3 0,-6 8 365,-8 3 0,-2 7-12,-2 10-325,6 3 0,-4 5 0,4 1 1,0-1-1,2 1 49,4-1 1,2 1-172,4-1 1,3-5 56,9-3-58,-3-3 1,10-7-1,-2-2 1,2-4 0,1-4-27,1-5 1,-1-6 96,1-12 1,-2-1 218,-3-3-214,-3-2 0,-10-6 1,-4 1-1,-3 1 0,-2 4 172,-3 1 0,-5 2-103,-8 8 0,-7 4-131,-6 8-68,-5-2 1,6 10 0,-3-2 0,1 7 0,4 7-645,4 5 0,0 2-132,6-1 1,6 3 203,7 6 649,2-1 0,31 23 0,6 6 0</inkml:trace>
  <inkml:trace contextRef="#ctx0" brushRef="#br0">3137 3698 7873,'-5'13'425,"1"-1"0,-1 1-156,0 0 1,2 0 232,-5-1 1,4 1 0,-3 0 253,1 0-759,2-6 1,4-3 0,1-8-183,3-5 0,1-8 178,7-4 1,0-5 0,9-2 0,0-2-204,-1 2 1,3 2 162,-6 5 0,4 3 0,-3 5 0,1 2 245,-1 2 1,-5 4-76,-4 5-69,-1 5 1,-1 8-1,-1 8 1,-2 3-1,0 0 51,-1-2 1,-1 2 57,-2-3-188,5-3 1,-2 4-1,4-8 1,0-4-1,0-3-174,3-4 1,3-3 173,4-5 1,-3-3 2,3-9 20,3-3 1,-2-5-1,5-1 1,-3-1-1,-2-1 2,-2-2 0,-2 2 15,-1 6 0,-6 4-15,-3 5 167,-2 6 0,-2 3 0,0 10-6,0 6 1,-2 5-223,-2 5 0,2 2-18,-2-3 0,3 3 0,2 0 0,3-1-317,5-2 0,2-5-78,2 1 1,1-5-59,3-3 233,3 2 0,1-9 0,2 0 0,2-4 0,4-7-193,-1-2 0,-1-8 320,-1-2 1,-5-3 148,0-1 88,0-1 1,-1-4-1,-4 1 1,-5-1-1,-4 1 746,-1 4 0,-2-2-431,-4 10 0,0 0 1198,0 4 1,-1 6-640,-4 3 0,4 12-646,-3 5 0,-2 13 55,2-1-276,0 9 1,4 0 0,0 9-1,0 5 1,0 6-4,0 5 0,0 5-33,0 4 0,0-3-193,0 3 0,0-4 0,0-3 1,0-5-96,0-3 0,0-11 178,0-12-134,5-9 0,-3-6 0,2-10-5,-3-3 1,-1-5 265,0-10 1,0-7-47,0-5-171,0-6 0,-1-13 0,-2-3 0,-1-6 0,0-3-404,-2-4 0,4-5 350,-2 6 1,3-8 98,1-1 0,5-3 1,4 9-1,2 8 222,2 9 0,4 12 124,0 8 0,6 6-143,-2 11 0,-1 2 0,1 6 0,2 1-29,1 4 0,0 0 8,-3 4 0,2 2 14,-6-2-113,0 8 1,-10-3-1,-3 3 1,-2-2-1,-4 1-83,-2 1 0,-5 4 102,-8-4 0,-2 5-108,-7-5 0,-1 5 0,-1-2 0,-2 0-499,2-3 0,-2 1 624,4-1 0,21-34 0,13-12 0</inkml:trace>
  <inkml:trace contextRef="#ctx0" brushRef="#br0">4794 3494 7873,'-5'-13'90,"-2"0"0,-2 1 407,1-1 0,-1 1-69,-4 4 0,-4-2 0,-1 6 0,-2 2 433,-3 5 0,-5 6-451,-2 8-380,-5 3 0,8 5 0,-3 1 0,5-1 0,4 1 0,4-1 0,4 1-157,4-1 0,4-1 1,5-3-1,1-4-244,3-2 1,5 0-353,8-2 580,-3-3 1,10-10-1,-3 0 1,3-3 0,2-4-1,-1-7 1,1-5-17,-1-3 1,-1-2 371,-2-2-141,2 1 1,-9-1-1,5 1 1,-1 0-1,-5 4 562,-4 4 0,-5 3-101,-5 1 1,-1 13-407,-3 9 1,-2 4 0,-4 8 0,3 0-122,1-1 0,2 4-83,4-3 0,0 2 21,0-2-101,0-2 1,6-7 0,2 1 0,4-2 0,2-2-406,3-5 1,-2-4 307,7-4 1,-1-5-216,4-8 427,1-8 1,-1-3 0,1-8 0,-1-4 0,-1-5-145,-2-4 0,0-2 198,-5 0 0,0 5 322,-4 4 41,-6 8 1,3 8 0,-6 9 637,-1 3 0,-1 13-821,-2 5 1,-5 6 0,0 4 0,-1 3 73,0 4 1,-4 3 13,2 2 0,1 4 59,-2-1-411,7 7 0,-4-9 1,6 4-1,0-1 1,0-1-633,0 0 1,1-4 201,4-4 0,3 2 80,9-6 167,-3 6 1,10-13-1,-1 1 1,4-4-1,3-6-401,-2-3 0,-1-3 355,-2-7 1,1 0 105,-1-9 144,-5 0 1,-1 0 0,-7 1 0,0 1 1608,-4 4-1218,-2 1 0,-6 8 0,0 6 125,0 7 0,0 9 79,0 1 0,0 5-366,0-1 1,0 2-1,0 0 1,1-2-184,4 2 1,-3-5-491,7-1 1,1-3-1020,7-1 1151,-3-6 1,6-1-1,-3-8 1,4-3-1,3-8-676,2-7 0,-1-10 1039,1-4 0,-12-21 0,-3-11 0,-2 17 0,-1 1 0,1 0 0</inkml:trace>
  <inkml:trace contextRef="#ctx0" brushRef="#br0">5636 3124 7899,'-20'-18'0,"-4"3"0,3-2 0,2 7 997,2 2 1,-1-1 49,1-3-1352,6 5 0,5 2 1,6 10 304,0 3 0,-17 49 0,6-22 0,1-1 0</inkml:trace>
  <inkml:trace contextRef="#ctx0" brushRef="#br0">5113 3315 7899,'-13'-7'0,"-4"-4"0,0 2 806,0 4 1,12-1 0,5 6 0,7 0 980,4 0-1796,13 0 0,-1 0 1,11 0-1,1 0 1,4 1-280,3 4 288,-2-4 0,4 0 0,7-2 0,0-2 0,0-1 0</inkml:trace>
  <inkml:trace contextRef="#ctx0" brushRef="#br0">5955 3226 7845,'-6'-13'584,"3"5"0,-4-1-305,1-1 0,2 12 0,4 6 0,0 11 0,0 5 1,0 1-66,0 1 1,0 5 0,0 3 0,0 1-155,0-1-60,0 3 1,0-10 0,-1 3 0,-2-3 0,-1-3-1,1-3 1,1-4 31,2-3 158,-5-7 0,3-8-157,-2-12-7,8-5 1,-1-8 0,6 1 0,1-1 0,2 1 0,4-1 0,1 2-33,-1 3 1,-1 3-1,1 6 1,2 4 70,2 3 0,-3 5 1,4 5-1,0 5-17,-1 5 1,-1 5-60,-7 6 1,1-1 0,-1 1 0,-4-1 92,-4 1 0,-2-2-49,-2-3 1,-10-3-1,-4-5 1,-5 0-118,-3 0 1,-3-5-169,0 1 1,-1-7 84,1 3 1,-1-4-1,2-2 1,3-4-1455,4-3 0,9-5 831,3-4 0,4 2 790,1-7 0,46-19 0,21-7 0,-19 11 0,-1 0 0,0 1 0</inkml:trace>
  <inkml:trace contextRef="#ctx0" brushRef="#br0">6427 3392 7845,'12'0'0,"-3"1"629,-1 3 0,-3 2 0,2 5 0,-2 1 259,-2 2 0,-1 3-694,-2 0 1,0-1 0,0 3 0,-2 1-46,-2 0 0,2 0-298,-2 1 1,3-2 286,1-7 0,0 1 0,1-2-138,3-2 0,32-43 0,12-16 0</inkml:trace>
  <inkml:trace contextRef="#ctx0" brushRef="#br0">6592 3213 7880,'-12'-12'0,"-1"-1"224,0 0 1,0 0 0,1 0 1353,-1 1-885,0 5-379,6 1-772,1 6 0,8 0 1,2 1-1,4 4 458,4 3 0,40 15 0,11 4 0</inkml:trace>
  <inkml:trace contextRef="#ctx0" brushRef="#br0">6873 3124 7880,'-7'-6'0,"-5"5"561,4-3 0,1 2 1,-2 4 622,-1 2 1,5 9-884,0 8 0,0 3 0,1 3 1,1 3-4,1 4 0,2 3-344,0 1 1,0 4 273,0 1-363,0-1 1,2-8 0,2-1 0,4-2 0,4-4-1121,1-4 0,5-5 1,3-7-1,3-2-639,2-5 1894,5-2 0,1-30 0,3-12 0,5-3 0,0 1 0</inkml:trace>
  <inkml:trace contextRef="#ctx0" brushRef="#br0">7166 3468 7880,'-7'-7'2559,"0"2"-2001,3 5 1,2 5-385,-2 4 0,3 2 0,1 2 0,-2 1-9,-2 3 1,2-3-327,-2 3 1,4 2-240,4-2 0,-1 4 1,6-4-1,1-3-943,1-4 1,3 0 1342,3-6 0,43-39 0,-23 10 0,1 0 0</inkml:trace>
  <inkml:trace contextRef="#ctx0" brushRef="#br0">7345 3175 7880,'-19'-11'0,"1"2"190,-4-8 1,0 4 0,5 3 381,1 2 1,6 1 59,2-2 1,6 5-355,2 8 1,6-1-1584,7 6 1305,0-1 0,39 28 0,-21-16 0,0 1 0</inkml:trace>
  <inkml:trace contextRef="#ctx0" brushRef="#br0">7600 3188 7880,'-13'0'0,"2"1"657,2 3 0,-1 5 0,6 8 0,0 4 177,-2 3 0,5 2-555,-4-1 1,4 6-209,1 3-256,0-2 0,0 6 0,0-3 0,1 4 0,2-4-385,1-2 0,1-4 0,-5-3 0,1-2 570,3-3 0,3-19 0,6-11 0</inkml:trace>
  <inkml:trace contextRef="#ctx0" brushRef="#br0">7498 3545 7863,'-13'-2'0,"0"-2"0,-2 1 146,2-5 0,-3 5 165,8-1 1,2 1 298,2-1 1,4 2-696,4-2 1,3 3 0,7 1 0,5 0-378,6 0 0,2 0-79,7 0 0,2 0 82,6 0 314,-2-6 0,5-1 1,-4-6-1,0 0 0,-3 1 164,-2-1 0,-9 0 182,-2 0 1,-2 5 814,-10-1 0,-5 8-504,-12 1 1,-7 6 683,-6 6-909,-6 7 0,7-4 1,-3 5-1,-1 0 1,3-2 174,3 1 0,-2-1-424,7-1 0,4-7-1,1 3 0,2-3 0,2 3 0,2-2-80,2-3 1,3-2-466,6-6 1,5-1 275,3-4 0,5-3 1,2-8-1,2-2 107,-2-2 1,2-1 41,-5-5 0,2 2 533,-10 3 1,-1 3 0,-6 5 1028,-2 0-1037,-5 6 1,1 3-51,-8 8 1,-3 9 0,-6 9-1,1 5 16,-1 3 1,2 10-548,2-2 1,-2 13 183,2 0-105,4 8 0,-5 5 0,6-28 1,2 0-1,-1 3 0,0-1 1,0 2-1,-1-1-384,0 2 0,1-1 0,1-2 0,0-1 23,-7 31 1,5-10-53,-4-7 423,5 0 0,-3-22 0,5-5 321,-4-12 1,4-7-10,-3-10 0,-3-3 385,-2-9-546,-2-3 1,-6-7-1,0-1 1,1-3 0,2 0 17,1-1 0,6 3-75,3 3 0,3 1 102,1-1-340,0 1 0,2-1 1,6 2-1,6 1 1,4 3 193,5 2 0,16 6 0,8 1 0,5 1 0,0 1 0</inkml:trace>
  <inkml:trace contextRef="#ctx0" brushRef="#br0">9538 3315 7854,'-13'0'73,"0"0"0,2 2 0,1 2 536,1 4 1,2 9 0,-3 6 0,3 4 126,2 3-717,0 5 0,5-4 1,0 5-1,0-2 0,2 0 242,2-2-266,3-6 1,7-8-1,3-6 1,5-4-1,0-4-89,0-2 0,2-9 0,-4-6 0,1-8 59,0-8 0,-5-3 177,1-6-129,-9-1 1,2-3-1,-6-1 1,-1 2 0,-3 3-1,-6 4 1,-5 6-1,-4 5 1,-7 2-185,5 8 0,-5-1 0,2 10 1,-1 2-569,-1 5 1,7 10 170,-2 8 1,0 3 567,4 2 0,3 27 0,10 8 0</inkml:trace>
  <inkml:trace contextRef="#ctx0" brushRef="#br0">9831 3392 7857,'6'-7'616,"-5"-5"1,10 11-309,-2-3 0,-2 2 270,2 2 1,-1 6 0,5 4 0,0 4 29,-1 3 0,0 6-568,-4-2 0,3-1 0,-3 0 0,0-1 94,1 1 1,-7-4-223,3 1-450,2-3 0,-2-8 448,4-6 1,1-12 0,-5-9-1,1-4 104,0-5 1,2-3 11,-3-5 0,4 1 0,-1 5 0,0 5 16,1 4 0,-7 7-15,3-1-403,2 9 0,-4 2 0,4 8 0,0 2-1536,0 4 1912,1 4 0,22 23 0,4 6 0</inkml:trace>
  <inkml:trace contextRef="#ctx0" brushRef="#br0">11501 3149 7832,'0'-12'643,"-4"-1"0,0 0-106,1 0 1,-3 9 0,2 8 0,1 12 0,0 7-236,-1 2 1,3 5-1,-5 3 1,2 1-393,0 1 1,-1 5 109,5-6-357,0-3 1,0 6-1,0-6 1,0-1-1,0-5-1621,0-1 1477,0-5 1,0-1 0,2-5 0,2-2 480,5-2 0,8-66 0,-8 18 0,1 0 0</inkml:trace>
  <inkml:trace contextRef="#ctx0" brushRef="#br0">11476 3188 7835,'-11'-26'0,"2"1"0,-1-1 208,6 1 1,0 5 697,4 3-756,0-3 0,5 6 0,4-2 0,2 5 0,3 2 316,3 0 0,3 3 0,4 2 1,-1 2-287,-2 2 0,-1 2-225,1 2 1,-2 3-134,-7 6 0,0 1 1,-4 3-1,-3 4 137,-4 3 1,-2 2-494,-4-1 0,-3 1 40,-9-1 433,3 1 0,-5-5 0,6-1 0,2-2 0,1-2 684,2-2-113,5-1-176,-9 0 1,12-6-157,0-3 0,8 2-241,9-2 1,-2 6 72,6-2-13,1 4 0,2 6 0,-2 2 0,-2 1 0,-1 0-144,-4 2 1,-5 0 102,-1-2 1,-6 2 84,1-6 1,-4 2 0,-6-4-1,-5-4 129,-5 0 1,-5-4-177,4 2 0,-6-6 60,2 1-125,-3-3 0,-2-2 0,2-2 0,2-3 0,0 1-855,0-1 0,5-4 95,4 2 831,0-4 0,29-16 0,12-7 0,-2-4 0,-1 1 0</inkml:trace>
  <inkml:trace contextRef="#ctx0" brushRef="#br0">12368 3060 7853,'0'-13'0,"-5"1"423,-4-1-243,4 0 0,-7 2 1,2 1-1,-4 3 0,-4 1 359,-2 3 1,-6 3 0,-5 5 0,-1 5-106,-4 5 1,4 5-270,-2 5 1,5 2 0,0 2 0,3 2 150,5 1 1,4-3-309,8 1 0,-1-3 0,6-2 1,3-1-293,4-3 0,5 2 14,9-6-184,3 0 0,5-4 0,1-2 1,-1-1-1,2-3-973,3-1 1,3-2 663,5-4 763,0 0 0,12-21 0,6-9 0,6-2 0,0 0 0</inkml:trace>
  <inkml:trace contextRef="#ctx0" brushRef="#br0">12802 3226 7853,'-7'-1'0,"3"-4"1582,2 4 64,-3-5-1366,3 6-688,-3 0 0,6 2 408,3 2 0,20 14 0,10 9 0</inkml:trace>
  <inkml:trace contextRef="#ctx0" brushRef="#br0">4603 4437 7084,'-7'-5'-148,"0"3"1,4-3 2201,-1-1-1459,0 5-455,4-5-95,5 12 0,4-5 0,6 3 0,4-1 1,1 0 165,2 1-189,8 0 1,-2-4-1,6 0 1,3 0-1,3 0 1,4 0-1,3 0-39,5 0 1,0 0 0,6-1 0,1-2 6,-1-1 0,-5-5 0,4 5 0,-2 0-28,1-2 1,-1 3 0,-4-4-1,0 2-70,0 2 1,0-3 101,0 2-12,0 0 0,4-1 0,0 1 1,2 0-1,1 0 0,2-1 1,-2 3-65,0 0 0,-6 2 163,4 0 0,0-4 1,-2 0-1,-3 1 133,-3 1 0,-5 1-201,4-3 0,-2 2-37,2-2 1,-2 1 0,-4 0 0,3-1-57,1 1 1,2-2-62,4 0 1,-1 0 11,-4 0 94,4 4 1,0-6-1,5 4 1,-1-1-1,-2 1-43,-1 2 0,0-4 76,0 1 0,-1-2 23,-4 2 1,3 3 0,-7-5 0,1 2-7,1 0 1,-1-5-12,4 5 1,3-2 2,-3 2 1,4 1 0,4-4 0,3 0 3,0 0 1,4 4-13,-2-1 1,2-2-6,2 2 1,3-2 0,-2 3-1,-3-1 2,0 1 1,-1-2-218,-1 0 1,5-3 220,-6 4 1,1-1 0,-9 4 0,0-2 89,0-1 1,4 0-84,0 4 1,2 0 15,-2 0 0,3 0 1,6 0-1,0 0 79,0 0 1,0 0-98,-1 0 0,-3-5-7,-1 1 0,4 0 0,0 4 0,-3 0 16,-2 0 0,-7 0 19,0 0 1,3 0-22,-7 0 0,4 0 0,-9 0 0,1 0 23,0 0 0,1 0 1,3 0 1,1 0-25,-5 0 0,4-4 0,-2-1 0,2 1 60,1-2 1,4 5-54,-5-3 1,3-2 226,1 2-177,5 0 1,-5 2 0,2-1 0,-4-1 0,2 0 44,3-2 0,6 5-68,-5-4 0,0-2 0,-4 0 0,0-1 14,0-1 0,-1 5-39,-3-4 0,1 5 5,-6-2 1,1 0-1,-4 1 1,2 1 62,2 1 0,-5-2-13,-4 0 1,-5 0 109,0 4 1,-3 0 0,-4 0-1,-2 0 6,-1 0 0,-7 0 101,-3 0 59,-1 0 289,0 0-447,-3 0-252,-5 0-1024,0 0 1,-28-12-1,-8-2 1</inkml:trace>
  <inkml:trace contextRef="#ctx0" brushRef="#br0">15964 3162 7817,'2'-17'-35,"1"0"0,1 2 0,0 0 0,0 3 591,1-1 1,0 2 0,-2 1-1,3 1 185,1-1 1,-3 0-533,5 2 0,-7 8 1,3 10-1,-4 5-50,-1 7 0,0 2 0,0 3 0,0 1-128,0 2 1,0 5-1,0-2 1,0-1-44,0-2 0,0 1 0,0-1 0,1-3-22,4-4 0,0-1 1,5-5-1,-1-1-44,1-2 0,5-7 0,2-3 0,-1-2-25,-2-2 0,3-6 0,1-2 0,1-5-49,-1-4 0,1-3 0,-4-7 1,2-1-35,-1-2 0,-2-4-223,-1 4 301,0-5 1,-2 2 0,-1-4 0,-3 3 0,-1 5 148,-4 2 9,0 7 0,-2 1 1,-2 7-1,-2 0 311,-4 4-291,-4 2 1,0 6 0,-1 2 0,1 2 0,3 4-72,0 4 0,1-4-112,-5 1 0,4-1-346,1 5 255,5 0 0,-3-5 0,6 1 1,0 1-1,0 1-650,0 2 1,0-5 263,0 1 590,6-1 0,25-5 0,13-4 0,5 0 0,0 0 0</inkml:trace>
  <inkml:trace contextRef="#ctx0" brushRef="#br0">16933 3022 7836,'0'-13'21,"0"0"1,0 1 0,2-1 0,1 0 384,1 0 544,0 6 1,-4-4-640,0 3 0,0 3 0,0 7 0,0 8-39,0 5 0,0 6-57,0-4-93,-6 6 0,5-3 1,-5 5-1,2 0 1,0-3-84,1-1-108,2-5 0,1 4 0,0-5 0,0 3 0,0-3 0,0-1-130,0-1 0,1-2 329,3-2-133,3-3 1,6-6-1,0 0 1,0 0 0,1 0-159,3 0 1,-2-2 0,5-1 0,-1-2-362,-4-2 0,4 4 211,-2-2 1,0 4 3,-5 1 1,1 0 0,0 0-1,0 0-633,-1 0 1,-3 0 939,-1 0 0,1 6 0,4 1 0</inkml:trace>
  <inkml:trace contextRef="#ctx0" brushRef="#br0">17329 2869 7836,'-6'-13'11,"3"-4"0,-4 0 1,1 2 283,4 0 1,0 7 1600,2-1-1276,0 7 1,6-4-397,2 6 1,4 6-1,0 2 1,1 5 243,0 4 0,4 3-68,0 5-330,0 1 0,-4 5 1,-1 3-1,0 3 1,-2 1-1,-3 0 0,-2 2-146,-2 2 0,-3 0 0,-4 3 0,-5-1-519,-2-3 1,-9-1 0,-4-2-1,-4-1-443,0-3 1,-5-5 194,-1-7 363,-3 2 0,-3-10 480,-2 3 0,7-12 0,-4-2 0,-4 0 0,0 0 0</inkml:trace>
  <inkml:trace contextRef="#ctx0" brushRef="#br0">16806 2894 7837,'-13'-7'11,"5"2"1,-1 5-1,-1 0 90,-1 0 0,-2 3 1043,0 5-842,-5 6 0,4 12 0,-3 1 1,3 4-1,1 6-44,0 4 1,5 7 0,0-1 0,3 2-273,2 2 1,3 3-387,4-3 208,3 3 1,7-14-1,3 1 1,5-6-1,2-5 1,1-5-1,2-3-2249,3-5 2441,3-9 0,13-18 0,8-8 0,4-3 0,0-1 0</inkml:trace>
  <inkml:trace contextRef="#ctx0" brushRef="#br0">17877 3009 7837,'-6'-7'308,"5"-4"0,-2 4 201,6 0 0,5-3 0,9 5 1,5 3-343,2 0 1,3 2 0,2 0 0,5 0-386,3 0 0,0 0-199,-3 0 1,1 0 0,-5 2 416,-1 2 0,-25 3 0,-7 6 0</inkml:trace>
  <inkml:trace contextRef="#ctx0" brushRef="#br0">17851 3213 7837,'-8'0'-5,"-1"0"0,5-4 73,-4 0 500,5 0 0,-1 4 0,8 0 0,6 0-545,5 0 0,5 0 0,6 0 0,1 0-699,2 0 1,4 0 0,5 0 675,0 0 0,17-10 0,8-3 0,6-1 0,-1-1 0</inkml:trace>
  <inkml:trace contextRef="#ctx0" brushRef="#br0">18795 2907 7845,'0'-7'243,"-6"1"1,3 6 391,-5 0 0,4 6-44,-5 3-415,1 8 0,-1-2 0,1 6 0,-1 2 0,1 1 1,1 3-1,1 1-25,3 2 0,2 0 0,2-6 0,3-3-208,5-4 1,2 0-1,3-2 1,3-6-79,5-1 1,3-4-1,3-6 1,4-2 140,0-4 0,-2-9 238,4-5-113,-6-2 1,4-7 0,-8-2-1,-3-1 1,-6 0 0,-5 0 0,-5 0 891,-4 0 0,-2 6-747,-4-2 1,-7 9 0,-10 6 0,-3 5-152,-5 5 1,2 4-435,-6 1 0,5 1 92,0 4 0,2 2 0,1 5 0,2 1-1527,3 0 0,2 4 314,7 0 1430,5 6 0,7 8 0,7 8 0</inkml:trace>
  <inkml:trace contextRef="#ctx0" brushRef="#br0">8008 5419 7911,'0'-13'-19,"0"-4"1,0 0-1,0 2 1,0 1-1,0 1 303,0 0 10,5 0 1,-3 1 0,3 0-1,0 2 1,-1 2 0,0-1 399,2 2 0,-5 3-416,3 8-182,-2 3 1,-2 12 0,0 4-1,0 3 1,0 6 244,0 0-383,0 2 0,0 4 0,0-1 0,0-1 0,0-4 0,0-1 0,0-2-295,0-2 0,0-2 0,0-1 0,0-2-302,0-5 1,0-3 223,0-2-503,0-4 1,-2 3 917,-2-3 0,-9-13 0,-6-4 0</inkml:trace>
  <inkml:trace contextRef="#ctx0" brushRef="#br0">7714 5891 7971,'-12'-7'734,"-1"-4"-254,6 9 1,8-8-186,12 6 1,3 0-1,9 4 1,8 0 380,6 0 1,7-5-535,5 1-141,5-6 0,4 7 1,6-5-1,2-1 1,-1 1-1,-3 1 1,-6 0-372,-7 0 1,-3 4 250,-10-1-497,-8 2 0,-13 4-1553,-8 2 1831,-9 3 1,-12 6-1,-6-1 1,-3 3 337,-6 2 0,-14 5 0,-6 4 0,-8 4 0,1 1 0</inkml:trace>
  <inkml:trace contextRef="#ctx0" brushRef="#br0">7804 6312 7971,'0'-13'0,"-5"0"0,1 0 228,0-5 1,4 4-1,0-3 655,0 3 1,6 2 0,1 5-356,0 7 1,3 10-451,-6 7 1,0 10 0,-4 0 0,0 4 27,0 5 1,0 5-25,0 1-174,0 6 1,-4-4 0,-2 3 0,1-4 0,-1-4 10,3 0 0,2-4 0,1-4 0,0-7 66,0-4 1,1-4 74,3-8 0,9 2-84,8-6 0,5-1 0,4-9 1,4-5-375,2-4 1,3-4-157,-1 2 0,-4 3 243,0-3 0,-7-1 0,0 1 1,-6 1-736,-3 2 1,-1 5 274,-4 1 771,-6 5 0,-12-14 0,-10 3 0</inkml:trace>
  <inkml:trace contextRef="#ctx0" brushRef="#br0">7880 6286 7971,'-1'-14'95,"-4"-3"0,4 3 381,-3-3-383,2 3 0,8 2 0,4 2 0,4 3 167,3 2 0,10-5-246,-1 1 1,2 4-1,-1 0 1,1 4-254,2 1 1,0 0 274,-5 0 1,-5 0-37,-3 0 0,-14 23 0,-5 5 0</inkml:trace>
  <inkml:trace contextRef="#ctx0" brushRef="#br0">7918 6439 7971,'-12'-5'0,"3"3"-100,1-2 0,3-2 931,-3 2-610,5 0 1,3 4 0,10 0 0,4 0-65,3 0 0,10 0-414,-1 0 72,2 0 1,2 0-1,1 0 1,1 0 184,4 0 0,5-5 0,6-2 0,4 0 0,0 0 0</inkml:trace>
  <inkml:trace contextRef="#ctx0" brushRef="#br0">8683 6210 7971,'0'-19'0,"5"5"253,-1-3 1,2 3 875,-2 1 180,-3 0 401,5 6-1447,-6 7 1,0 7 0,0 8 0,0 2 0,0 4-72,0 3 0,0 1 1,0 2-1,0 2-190,0 0 0,4 5 3,0-4 1,1 1 242,-5-1-533,0-3 1,0 4-1,1-5 1,2-2 0,1-1-1501,-1-2 0,0-6 450,1 2-372,-2-2 1707,3-8 0,-10-36 0,-3-13 0</inkml:trace>
  <inkml:trace contextRef="#ctx0" brushRef="#br0">8543 6273 7971,'-5'-18'0,"3"4"0,-2-3 0,2 1 0,4 1 0,2-2 0,5 1 0,6 3 528,2 5 1,10-2-1,0 4 1,4 1-381,5-1 1,-1 2-255,-1 4 1,-1 1 0,-5 2 0,0 3-504,-4 1 0,-4 3 39,-7 7 0,-6 1 1,-3 5 569,-2-2 0,-27 17 0,-13 8 0,-1 5 0,0 1 0</inkml:trace>
  <inkml:trace contextRef="#ctx0" brushRef="#br0">8594 6618 7971,'-13'0'3468,"1"0"-3115,5 0 0,7 0 158,8 0-371,3 0 0,8 1 1,2 2-1,5 1 1,2-1-186,2-1 0,5-2 1,-1 0-1,2 0-729,-2 0 774,8-6 0,-7-9 0,4-6 0,7-3 0,1 0 0</inkml:trace>
  <inkml:trace contextRef="#ctx0" brushRef="#br0">3723 5700 7906,'0'-13'32,"0"-1"1,0-3 181,0-4 139,0 2 0,2 6 0,1 12 0,1 7 0,-1 8 557,-2 4-849,-1 3 1,0 11-1,0 2 1,0 2-1,0 3 45,0-1-175,0 0 1,0 0 0,0 1 0,0-2 0,0-5 0,1-5-1,4-7-12,3-6 0,4 0 0,0-10 0,2-1 80,3-1 1,3-14 0,6-5 0,-1-5-205,1-4 1,-1-5-49,1-3 247,-1-3 1,-3-1 0,-3 0 0,0 1-1,-5 1-541,-4 2 398,-4 6 1,-6-3 0,0 7 0,-2 3-166,-2 4 471,-9 8 0,-1 3 1,-4 8-1,1 2 0,0 5 266,1 2 0,2 2-319,1-1 0,5 0-61,-1-4 0,6 4 0,-1-4-43,3 3 1,2-2 45,3-1 1,3-5-178,6 2 0,0-4 0,4 3 1,1 0-1,2-1 0,3 0 131,1 1 0,30-2 0,7 3 0</inkml:trace>
  <inkml:trace contextRef="#ctx0" brushRef="#br0">4986 5457 7925,'-7'-12'84,"-3"3"0,4 2 79,-1 1 0,4 4 428,-1 6-337,2 3 1,-2 11-1,0 2 1,0 1-1,-1 2 78,1 4 0,-2-1 1,4 3-1,-3-2-118,3-1 1,0-1-60,2 1-47,0-6 1,0 2 0,2-5 0,2-1 0,4-3-1,4-5 128,0-4 1,3-2-326,2-2 48,-3 0 0,4-6 0,-5-1 0,1-2 0,2 2-866,1 2 736,0-5 0,0 8 0,0-3 1,-2 0-1,1 1-328,1 1 0,-3 2 0,3 1 0,-3 0-1311,-1 0 1810,5 0 0,13-11 0,9-4 0</inkml:trace>
  <inkml:trace contextRef="#ctx0" brushRef="#br0">5470 5394 7925,'-5'-22'0,"-4"1"0,-2 6 728,-2-2 0,4 0 873,1 4-192,5-3-1064,-3 15-184,12-5 1,1 12 0,6 4-1,1 5 1,2 7 0,1 2-1,0 1 337,1 1 1,-4 5-536,3 3-46,-3 8 1,-6-2-1,-4 4 1,-3 0-1,-2 3-327,-3 2 0,-9 2 1,-10 0-1,-5 0-332,-6 0 1,-3-5 93,-1-4 0,-5-2 261,1-2 0,-1-11 1,5-6-1,1-5-394,3-4 1,-1-4 780,5-4 0,-28-42 0,27 13 0,1 0 0</inkml:trace>
  <inkml:trace contextRef="#ctx0" brushRef="#br0">4705 5457 7932,'-13'-5'0,"-4"-1"-19,0-2 0,2-1-170,6 9 0,-1 9 849,6 12 1,-6 7 0,3 3-1,-1 3-33,-1 6 1,6 0-495,-1 6 0,3 1-218,1 4-57,0 6 0,7-6 1,4 1-1,7-5 1,7-4-1491,6-7 1222,4-3 410,3-13 0,3-21 0,11-9 0,1 0 0,5-3 0,0 1 0,-1 0 0</inkml:trace>
  <inkml:trace contextRef="#ctx0" brushRef="#br0">6376 5496 7989,'-13'-13'537,"0"2"0,0 1 0,2 1 136,2-1 1,9 5 0,10-1 0,6 2-765,5-1-85,9 1 1,-2 3 0,6-2 0,2-1 0,-1-1-1,-1 1 1,-3 0-3274,0 1 3449,-4 2 0,-1 12 0,-8 3 0</inkml:trace>
  <inkml:trace contextRef="#ctx0" brushRef="#br0">6363 5649 7989,'-13'-7'244,"6"1"0,4 6-78,12 0 1,2 0 769,14 0-1061,-2 0 0,14 0 0,-2 0 0,6 0 0,6 0 125,3 0 0,-4-7 0,4-3 0,4-1 0,0 1 0</inkml:trace>
  <inkml:trace contextRef="#ctx0" brushRef="#br0">9984 4807 7989,'0'-13'-26,"4"1"0,2-3 0,0 0 0,1-1 1,-2 4 135,1 2 1,-3 7 0,-7-1 0,-6 4 0,-4 4 32,-3 4 1,-8 4 0,1 0 0,-4 1-239,0 0 0,-1 4-109,0 0 216,2 0 0,-4-4 1,5-1-1,1 0 0,0-2-88,4-2 276,3 1 0,5-2 0,0-3 386,1-3 1,6-1-344,6 0 1,6 0 27,6 0-143,-5 0 0,5 0 1,-4 2-1,4 2 498,0 5-510,-5 2 1,3 2 0,-5 1-1,-1 3 1,0 5 196,0 7 1,5 3-1,-5 8 1,0 4-17,2 7 1,-5 7-182,4 10 1,-4-29 0,-1 1-145,0 3 1,0-1 0,-1 4 0,1-1-1,-2-2 1,1-1 0,-2 2 0,0 0 10,0 1 1,-1-1-1,1 0 1,-1 0-45,0-1 0,-1-1 0,2-4 0,1-1-206,2 27 302,0-6 0,0-7 0,0-1 0,0-5 1,1-5 26,3-5 0,-1-7-44,6 2 1,-6-3 0,1-1 0,-3-1 14,-1 1 1,0-5-41,0 0 1,0-5-17,0 1 1,0-3 0,0-1-110,0-1 1,6 0-177,2-4 1,0-2 174,0-6 1,1 0 0,5 0 0,1-2-306,2-2 0,5-2 136,-5-2 0,5-3-225,-1 2 1,4-1-1,0 0 1,2 2 526,3-2 0,8-3 0,7-2 0,6-2 0,0 0 0</inkml:trace>
  <inkml:trace contextRef="#ctx0" brushRef="#br0">11055 5190 7974,'0'-15'22,"-1"-2"0,-2-2 0,-1-1 1,1 3 769,1 3-368,-3 7 0,2-3 0,-4 8 0,1 8 0,2 9 677,-2 8-1031,5 3 1,-9 3 0,4 3 0,1 0 0,-1 4 53,3 0-205,-4 3 1,6-7 0,-5-2 0,2-4-1,-1-4 1,3-2-428,0-2 551,2-6 0,0-18 0,2-11 0,0-6-59,3-2 1,3-6 0,-2-5 0,-1-3-5,1-4 1,4-4 66,-1 5-169,-4-1 0,7 5 0,-5 1 0,1 3 0,1 6 100,1 5 1,-3 11-1,1 9-20,2 6 1,-3 11 492,2 11-352,-1 1 0,1 11 0,-2-5 0,0 2 0,0 0-11,3 2 0,-3-5-149,1-2 1,1 1 41,4-4 0,-1 1 0,3-10-68,2-2 0,-3-6 39,3-5 0,-2-4 37,2-4 0,-3-9 0,5-8 0,-2-3 23,0-2 0,1-5-12,-1-3 0,-3-3 11,3-1 24,-2 0 1,-4-1 0,-1 3 0,-3 3 0,-1 6 351,-4 4 294,0 8-653,-2 2 0,0 13 0,0 10 0,0 6-31,0 5 1,0 3 33,0 1 0,0 5-105,0 0 0,0 4 0,0-3 0,1 0-629,4 0 1,-3-1 292,7-4 0,-2 2-257,1-2 1,4 2 0,-2-8 0,4 0 666,3-3 0,45-9 0,8-2 0</inkml:trace>
  <inkml:trace contextRef="#ctx0" brushRef="#br0">11999 5419 7974,'-13'0'-220,"0"0"1,2 6 382,2 2 0,-1 5 269,6 4 0,-6 3 0,3 5 0,-1 1 88,-1-1 0,2 1-401,-1-1 1,-2-3-1,4-2-157,-1-2 46,4-1 0,-3-11-43,6-6 1,0-10-169,0-7 1,6-7 0,3-2 0,2-5-163,2-2 1,-1-6 253,1 5 118,0-6 0,-2 13 0,-1-3 0,-1 3 0,-1 3 269,-1 3 0,3 7 280,-6 5 1,2 7 32,-2-3-406,-2 10 1,8 3 0,-5 9 0,1 4 0,0 3 514,-3 2 0,4 1-718,1 3 0,-1-3-33,2 2-39,-6-2 0,8-1 0,-4-1 0,1-1 0,1-1-916,1-2 1,-3-5 303,1 1 1,-3 0-723,3-4 896,1 2 0,-1-13 530,1 2 0,-23-31 0,-2-9 0</inkml:trace>
  <inkml:trace contextRef="#ctx0" brushRef="#br0">11948 5636 7974,'-13'-7'-43,"0"-4"-217,6 3 542,1 1 0,14-3 1,4 6-1,8 1-566,4 2 1,3 0 116,3-4 167,-3 4 0,44-10 0,-34 7 0,1 0 0</inkml:trace>
  <inkml:trace contextRef="#ctx0" brushRef="#br0">12636 5228 7979,'-11'-9'693,"1"2"532,1 2 1,7 2-1,-3 7-291,4 5 0,1 2-180,0 2-652,0-1-261,0 1 0,1-6 0,4-3 0,3-2-1579,3-2 0,-2-2 412,-1-2 0,-3-1 1326,3-4 0,-33 3 0,-5 6 0</inkml:trace>
  <inkml:trace contextRef="#ctx0" brushRef="#br0">13452 4909 7979,'0'-13'0,"0"-1"0,0-1 0,0-2 821,0 1 0,2 3 1,1 6-1,1 7-135,-1 7 0,-2 6-544,-1 4 1,1 4-1,2 8 1,2 2-35,-3 1 0,0 1-34,-2 1-97,0 3 0,0-6 0,-2 4 0,0-2 1,-3-2-1,2-3 0,2-1-42,1-1 1,1-6-1,2-3 93,2-3 0,4-7 0,0-3 0,2-2 82,2-2 0,4-2 0,1-2 1,1-3 82,-1 0 1,4-3-318,-5 6 40,5-6 0,-8 8 0,3-3 0,-2 0 0,-3 1-672,1 1 300,0 2 0,1 1 0,2 0 0,1 0 0,-2 0-761,-1 0 1,1 0 287,2 0 929,-3 0 0,10-23 0,-4-5 0</inkml:trace>
  <inkml:trace contextRef="#ctx0" brushRef="#br0">13695 4667 7979,'0'-24'-32,"0"3"1,0-9-1,1 3-250,3 1 1,9 2 720,8 3 0,3 0 0,2 7 0,-1 4 623,1 3 1,-1 2-777,1 5 1,-2 0 0,-3 2 0,-5 2 62,-6 5 0,0 8-570,-6 4 171,0-3 1,-11 6-1,-4-4 1,-5 1-1,1 1-544,0 0 512,-3-3 0,4 3 1,-3-5-1,3-1 1,1-2-1,2-1 594,2 0-347,-2-6 1,9 0-1,-1-4 16,6 1 0,9 0-295,5-4 1,5-4-223,0 0 0,2-2 0,1 3 1,1-1-437,-1 1 1,1 2 136,-1 1 1,-1 0 634,-3 0 0,4 28 0,-6 7 0</inkml:trace>
  <inkml:trace contextRef="#ctx0" brushRef="#br0">13427 5559 7992,'-19'0'0,"-2"0"0,-2 0 1710,2 0-781,8 0 1,9 5-591,8-1 0,11 0 1,10-4-1,8 0 6,4 0 1,11 0-609,3 0 162,3 0 0,1-4 1,1-2-1,3 1 1,-1-2-894,-4-1 458,1 6 1,-21-4-1,0 6 1,-7 0 0,-6 0-1,-5 1 536,-7 4 0,-65 30 0,17-11 0,0 0 0</inkml:trace>
  <inkml:trace contextRef="#ctx0" brushRef="#br0">13605 6159 7992,'-5'-13'0,"3"0"712,-2 0-365,3 1 0,2-2 0,3-2 0,5-1 1,3 1 372,5 2 0,-1 6 0,5 1 1,1 1-130,-3 3 1,4 2-601,-6 1 0,0 5 1,-6 5-1,-2 6-119,-5 5 1,-2 3-208,-2 2 0,-10 1 1,-4 2-1,-5 5-174,-4 3 0,-1-3 368,-1 0 0,-1-5 171,1 0 1,1-2 0,1-3 1587,2-2-52,5-4-807,3-11-500,8-1 0,6-8 0,5 0 0,7-4 0,6 0 230,6 1 0,6-1-667,3 2 0,3 2 191,1-2-695,0 3 1,-1 1-1,-2 0 1,-2 0 0,-3-2-1616,-6-2 1,0 2 1064,-7-2 1232,-6 3 0,-28-11 0,-11-2 0</inkml:trace>
  <inkml:trace contextRef="#ctx0" brushRef="#br0">15276 5088 7948,'0'-13'-149,"0"0"0,0 0 0,0 1 1,0-1 933,0 0 0,0 5 1,0-1-39,0-1-173,0 5 0,0-4 366,0 9-793,0 3 0,0 15 0,0 4 1,0 2-1,0 3 162,0 2-379,0 4 0,4 1 0,0-2 0,-1 0 0,-2-4 1,-1-1-1,0-2-950,0 1 1,5-2 385,-1-3 145,0-2 0,-4-7 1,0 1-1,0 0 489,0 0 0,-17-29 0,-4-7 0</inkml:trace>
  <inkml:trace contextRef="#ctx0" brushRef="#br0">15084 5368 7960,'-8'-8'0,"-1"-1"0,7 5 132,-3-5 1,5 7-132,5-3 1,3 4 425,9 1-350,3-6 1,7 5 0,3-5 0,4 2 0,2 0-88,3 1 10,5-4 0,-2 3 0,6 1 0,6-4 0,0 1 0</inkml:trace>
  <inkml:trace contextRef="#ctx0" brushRef="#br0">16806 4909 7960,'-6'-13'191,"0"1"0,-3-1 196,0 0 0,5 7 1,-3 8-1,0 9 1,1 9-1,-1 4-92,0 2 0,-2 3 0,-3 3 0,-1 0-229,0 4 1,0-4-1,1 1 1,-1-1-189,0 1 1,-3-5-132,4 2 203,-4-9 1,10-2 0,-3-8 0,1-4-19,3-7 0,2-6 1,6-8-1,2-3-55,3-4 1,0-5-1,6-3 1,2-4 14,1 1 0,1-10 0,-2 4 1,1 0 3,-2 3 1,4-2 223,-2 3-20,0 3 1,-4-1 0,-1 10 0,1 3 0,0 8 0,0 5 503,-1 8 0,-3 9-341,-1 10 1,-3 3-38,3 2-179,1 5 0,-1-4 1,-1 3-1,0-2 0,0 0-113,3 2 1,-3 0-52,2-5-199,-6 1 1,7-5 0,-5 0-1,1 1 1,1-1-565,0 0 0,-4-5 354,1 1-480,-2-3 1,2-1 1005,0-1 0,-17-33 0,-8-9 0</inkml:trace>
  <inkml:trace contextRef="#ctx0" brushRef="#br0">16704 5177 7986,'-6'-13'0,"-2"0"0,1 2-99,-2 3 68,6-4 1,-1 7 0,10-4-1,5 3 365,5 1 1,8 3-383,1-2 1,2 1 0,7 0 0,1-1-368,2 1 1,6 2 414,-1 1 0,24-6 0,0-1 0</inkml:trace>
  <inkml:trace contextRef="#ctx0" brushRef="#br0">17341 5126 7986,'-12'0'-200,"-1"6"1,6 1-351,3 5 0,-2 1 1279,2 0 1,-1 0-1,5-1 1,2 1-132,2 0 0,-1 0-578,5-1 1,1 0 0,5-2-1,2-3-217,1-2 1,1 0 51,-1-5 0,-3-2 1,5-2-1,-2-5-7,0-2 0,0-6 164,-5 0 1,0-1 281,-4 1-95,-2 3 1,-2-5 0,0 6 1700,-1 1-1635,-1 5 0,-8 2 1,-3 11-1,0 8-9,0 10 0,-1 5-284,6 9 0,-2-1-3,2 9 1,3 3-1,-4 7 1,4 7-35,1 3 0,1 1-262,4-8 0,-4 2-1136,3-6 1456,-2 6 0,-2-10 0,-2-1 0,-1-10 1,-1-9 144,1-4-148,-4-7 0,4-8-27,-5-7 1,4-4-1,-3-2 1,-2-2 56,-2-2 0,1-9-7,-7 2 1,-3-5-9,-1 0 0,2-3 0,2-6 0,3 1 708,1-1 1,2 1-685,3-1 1,2 1-14,6-1-85,0 1 0,0-1 1,1 1-1,4-1 1,4 2-481,7 3 0,0-2-107,5 6 1,2 0-929,6 4 1018,-2 1 1,6 3 565,-3 1 0,30-6 0,-23 4 0,0 0 0</inkml:trace>
  <inkml:trace contextRef="#ctx0" brushRef="#br0">18132 5088 8000,'-13'-2'119,"0"-1"1,1-1 0,-1 1 1002,0 2-753,0 1 0,5 6 0,-1 1 0,1 1 0,1 1 0,3 1 0,2 1 0,2 2 449,0-1-1428,0 1 0,2-4 0,2-2 1,4-2 609,4-2 0,17-18 0,5-7 0</inkml:trace>
  <inkml:trace contextRef="#ctx0" brushRef="#br0">18961 4871 7991,'-7'-13'-373,"-3"5"0,5-1 0,1 1-590,-1 1 938,-3 1 1,1 12 194,3 2-141,3-2 0,5 1 1,0-3-1,0 3 908,2 0-529,-4-1 0,5-8 3,-3-2 0,-3-3 0,4-6-35,-4 1 0,-1-1-69,0 0-230,0 0 0,0 1 1,0-1-1,0 0 0,0 0 1,0 1-1,0-1 92,0 0 1,0 0 0,0 1-72,0-1-59,0 0-130,0 0 313,0 6-22,0 2-74,0 5 0,0 5 0,0 4 0,0 4 277,0 4 0,-4 2-88,-1 7 0,-3 1-157,4 3 0,-2 1 1,3 4-1,-1-1 64,1 2 1,2 2-158,1 4 1,0-3-50,0-1-11,0 0 0,0-11 0,1 1 1,3-4-1,5-4 9,2-1 1,-1-7-47,3-3 0,-3-6 0,8 1 0,-1-3 46,0-1 0,6-5 0,-2-4 0,3-2-32,2-2 1,2 0 0,-1 1 0,-3 0-211,0 4 1,-5 1-260,-2 2 1,-3 4-209,-1-3 1,-1 2-449,1 2 0,-2 2 334,-2 2 1,-2-3 291,-3 4 0,-1-4 517,6-1 0,-7 0 0,4 0 0</inkml:trace>
  <inkml:trace contextRef="#ctx0" brushRef="#br0">19356 4539 8027,'-4'-29'158,"0"-1"0,1 3 67,1 4 1,2 5 0,2 5 0,2 0 127,4 1 1,4 0-84,1 4 0,-1 2 0,1 6 0,0 0 3,0 0 1,-1 0-425,1 0 97,0 6 1,-5 1 0,-1 6-1,-1 1 1,-3 1-489,-2 2 429,-6 6 1,2-7 0,-6 3-1,-1 0 1,0-4 0,1-2 0,0-3 38,-1-1 1,3-2 176,-1 1 0,5-1 1,-3-4 152,0 1 0,5 2 84,-3-2 1,2-1 189,2 6-419,6-1 1,1 5-126,6 0 0,-5-1 0,1 1 0,-1 0 66,-1 0 1,0-2 41,-2-3 1,-4 4 61,3-4 80,-2-2 0,-4 5 0,-2-4 365,-4 0 0,-4-1-415,0-6 1,-3-1-202,-2-4 0,3 4 0,-3-5 0,3 2-1399,1 0-55,1 0-1062,-1 4 2531,6 0 0,18 56 0,0-20 0,-1-1 0</inkml:trace>
  <inkml:trace contextRef="#ctx0" brushRef="#br0">18757 5712 8027,'-20'0'1743,"1"0"-1368,12-5 1,13 3 0,12-2 0,9 1 0,7-1 0,9-2-111,4-2-187,2-3 0,2 5 1,0-4-1,2 3 1,-1 0 65,-1 0-912,-3 4 1,-15-3-1,-5 6 1,-4 0 767,-2 0 0,-41 12 0,-5 2 0</inkml:trace>
  <inkml:trace contextRef="#ctx0" brushRef="#br0">19203 5878 7991,'-13'6'0,"-5"2"66,-3 9 0,1-1 1,0 5-1,2 2 518,2 1 1,2 6 28,1-1-355,0 7 1,5-9 0,1 3 0,1-4 0,5 0 0,3-1 0,8 0 65,6-4 1,4-4-459,5-9 128,1-2 1,1-6 0,1 0 0,2 0 0,-2-1-138,-1-4 127,-7-7 0,3-3 1,-8-2-1,-2 2 1,-5-1 154,-2-1 1,-7 2 0,-9 5-1,-6 1 171,-5-1 1,-7 5-137,-2 0 0,-6 4-187,2 1 0,-2 6 0,-3 1 0,2 1-656,3 1 1,5-2-211,7 1 1,5 4 878,9-4 0,35-22 0,20-12 0,2 1 0,1-1 0</inkml:trace>
  <inkml:trace contextRef="#ctx0" brushRef="#br0">20121 4374 7939,'0'-13'84,"0"0"1,0 0 0,0 1 0,0-1-1,0 0 268,0 0 1,0 1 0,0-1 0,2 2 444,2 2-580,3-2 0,4 4 0,-1-5 0,-1 2 1,1 3 661,1 2-756,2-5 0,4 8 1,0-2-1,-2 3 1,-1 1-1,1 1 1,0 3 88,2 5 0,2 3 0,-4 4 0,2 3-314,-1 0 1,-2 3 0,-1 3 0,-2 2 29,-3 3 0,2 1 0,-5 6 0,-1 0 121,2 2 1,-5 8 0,3 0 98,-2 8 1,-4 0-1,-1 9 1,-2 4-1,-1 3 1,3-35 0,0 0-1,2 0 1,0 0 159,-1 35 0,2-34 0,0 0-181,0 31 1,0-1 0,2-7 0,0-1 2,3-3 0,3-2-384,-4-7 1,2-5 127,-2-8 0,-2-3 0,2-5 0,-1-2-35,1-3 1,-3-2 142,4-7 1,-5-3 179,-5-1-117,4-5 0,-10 7 0,1-6 0,-4-1 32,-3-1 0,-2-2-50,2 0 1,2 0-91,-7 0 1,5 0-1,-2 0 1,-1 0-693,0 0 0,4-5 377,-1 1 1,3-4-728,1 3 0,5 0 1,1 1-1736,1-5 2840,2-2 0,44-30 0,9-8 0</inkml:trace>
  <inkml:trace contextRef="#ctx0" brushRef="#br0">21485 4782 7982,'-8'-13'944,"1"0"-1875,1 0 1057,2 1 0,10 5-112,2 2 51,3 4 1,6 1 0,2 0-1,1 0 1,4 0-705,4 0 311,-1 0 1,4 4-1,-4 0 328,3-1 0,8 21 0,7 5 0</inkml:trace>
  <inkml:trace contextRef="#ctx0" brushRef="#br0">21536 4973 7982,'-12'0'620,"-1"6"179,0-5 1,6 6 140,3-3-720,2-2 1,5 3 0,6-5 0,6 0 0,7 0-135,3 0 1,3 0-104,11 0-451,-1 0 0,2-4 0,1-2 0,4-1 0,2-3 468,1-1 0,6-10 0,7-5 0,0-1 0,1-1 0</inkml:trace>
  <inkml:trace contextRef="#ctx0" brushRef="#br0">22391 4756 8044,'0'-7'389,"0"1"0,0 8-53,0 2 0,-2 0-147,-2 9 1,1-2-1,-5 9 1,-1 0 81,2 0 0,2-3-307,5 4 71,0 0 0,0 1 0,0-3 0,2 0 0,5-5 0,6-3 0,3-4 116,2-1 0,2-3-31,6-7 1,-2-5-1,-2-8 1,-2-4 396,-1-3 1,-2-7-248,-5-3 1,-5-3 0,-2-1 0,-4 1 282,-1 3 1,-10-2-295,-3 7 1,-8 5-272,0 7 1,-3 8 0,-3 5 0,-1 2-277,-2 2 1,-4 7-166,4 6 0,-4 6-1133,4 6 1,2 2 1585,7 3 0,5 3 0,2 6 0,0 5 0,1 0 0</inkml:trace>
  <inkml:trace contextRef="#ctx0" brushRef="#br0">10928 8059 7947,'-12'-2'42,"2"-1"1,3-2 0,0-1 1208,0 0-1018,4-4 0,-2 8 0,5-7 0,1 1 0,3-1 1,6 1-1,6-2 544,5-2-696,3 0 1,3 0 0,1 2 0,2 3 0,-2 2-72,-1 2-29,-1 1 1,-5 4-1,-1 2 1,-3 5-1,-6 3 1,-5 5-1,-5 5-122,-1 2 1,-5 3 85,-4 2 44,-2-2 1,-8 4 0,0-5-1,-3-1 1,3 1 0,0-3 0,5-5 217,4-5 229,-1-3-335,9-3 1,-2 3 0,10-6 0,5-1 316,5-2-373,6-1 0,-2 2 1,6 2-1,-1 4 0,1 4-68,-1 0 1,-5 7-116,-3 2 0,-3 3 100,-1 2 0,-6-1 0,-3 1 0,-2-1 82,-2 1 1,-6-2-60,-3-3 1,-3-3 168,-5-5 1,-2-1-1,-5-3 1,0-1 43,-3-3 1,-1-1-195,2-4 1,1 0-313,-1 0 6,1 0 0,4 0 1,1 0-1,0-1-730,0-3 1,6 1-255,1-6 1286,6 7 0,47-38 0,9-3 0</inkml:trace>
  <inkml:trace contextRef="#ctx0" brushRef="#br0">11782 8135 7963,'-6'-13'0,"5"1"377,-10-1 1,8 6-164,-6 3 175,6 2 0,-4 13 0,4 6 1,-2 6-1,-1 4 1275,0 3-1576,2-3 0,0 5 1,0-3-1,1 0 0,0 0 78,-1-2-143,2-2 0,-3-5 0,5-3 0,0-3 1,1-3 18,3-2 1,-2-9-55,2-9 0,2-6 0,-1-5 1,2-3-40,3-4 0,-3-7 71,2 0 1,-1-7-1,4-1 1,-2-1-192,-2-1 0,-1 6 310,2 0 1,2 3-60,-2 9-77,-4-2 1,7 19-1,-5 2 1,1 9-35,1 6 0,-5 13 9,4 5 1,0 4 0,1-1 0,0 5-109,1 3 0,-3-4-202,1-4 0,0 3-147,0-3 375,3 1 1,-4-10-1,5-3 1,-2-4 0,-2-5 76,2-4 0,6-2 125,1-2 1,0-6-53,-5-2 1,3-9 0,0-5-1,2-2 150,-1-1 0,-2-6 6,-1-3 1,-2 1 276,-2-1-318,2 6 0,-5-3 0,2 7 0,-4 2 1116,-2 5-909,-2 9 1,0 5-303,0 11-49,0 1 1,0 19 0,0-1 0,0 3 0,0 3-35,0-1 1,0 1-499,0 1 1,0 1-31,0-5 0,4 0 0,2-5 0,1-1-501,3-3 1,1 2 412,2-6 1,4-1-938,0-8 1570,5 4 0,32-28 0,14 0 0</inkml:trace>
  <inkml:trace contextRef="#ctx0" brushRef="#br0">12713 8365 7978,'-7'-6'310,"-5"5"1,7 1 636,-4 8 1,-1 3-355,6 2 1,-6 6-151,2 2-334,-4 3 1,1 1 0,1 2 0,1 2 0,0-1-24,-3-4 1,1 0 0,1-7-339,1-1 157,7-2 1,-4-8-1,6-6 1,1-7-128,4-5 1,2-6 10,5-3 1,3-8-1,0-2 1,4-2-124,0-2 0,1-2 214,2-1 0,-4 5-44,-5 4 175,5 2 0,-8 7 1,3 3-1,-2 4 776,1 5 0,-1 8-275,-3 8 0,2 5-291,-5 4 0,0 4 1,-2 7-1,1 2-51,-1-2 1,3-1-151,-2-1 1,0-1-404,-4 1 121,0-1 0,5-3 0,-1-2 1,-1-2-1,-1-2-518,3-2 0,-4-6 162,3 1 0,-1-6-946,1 1 1027,-2-3 537,4-1 0,-18-17 0,-2-4 0</inkml:trace>
  <inkml:trace contextRef="#ctx0" brushRef="#br0">12636 8581 7978,'-5'-7'0,"3"-4"16,-2 3 0,2-4 1,2-1 748,0 1 0,5-1-285,-1 0 1,10 5-19,-1-1-539,8 6 1,-1-7 0,6 6 0,0 1 0,3 2-738,1 1 814,-1 0 0,19 0 0,6 0 0</inkml:trace>
  <inkml:trace contextRef="#ctx0" brushRef="#br0">14026 7842 7996,'0'-13'64,"-1"5"1,-2-1 0,-1-1 0,1-1 1007,1-2-334,2 6 0,-4-1 623,0 8 0,0 7-975,4 10-312,0 5 1,4-2 0,0 6-1,0-1 1,1 1-468,-1-1 98,6 1 0,-7-1 0,4 1 0,-2-1 0,-2-1 0,0-1 0,0-3-1780,1-2 0,0 1 1337,-4-2 738,0-3 0,-28-13 0,-7-9 0</inkml:trace>
  <inkml:trace contextRef="#ctx0" brushRef="#br0">13797 8097 7996,'-13'-13'889,"6"0"1,3 2-1623,8 3 0,6 2 1482,11 6-586,0-6 0,17 5 1,1-3-1,6 2 1,5 1-6,1-4-489,5 4 1,-3-5 0,2 6 330,-3 0 0,-11-4 0,3-3 0,3 0 0,0 0 0</inkml:trace>
  <inkml:trace contextRef="#ctx0" brushRef="#br0">15314 7791 7996,'0'-13'464,"0"0"464,0 1-677,-6 5 0,3 1 1,-5 7-1,-2 4 1410,-1 3-1430,-2 9 1,-1 3-1,-2 5 1,-1 2 0,0 3 456,-1 4-743,4-3 1,-5 5 0,6-5 0,1 0-1,-1 0 0,0-3-282,0-1 1,6-7-452,3-3 1,4-14 605,4-7 1,3-10 0,6-6 0,0-3-47,0-4 0,4-7 60,0 0 1,1-7-79,-1-1 262,-3-1 1,9 6 0,-6 2 0,0 2 0,0 2 596,0 3 1,0 7-152,-4 4-188,-1 8 1,5 3-1,0 8 1,-1 2 0,-3 6 440,-5 6 0,4 5-552,-4 9 1,2 1-1,0 4 1,-3-2-46,-1-2 0,2 0-308,-4-1 1,5 1-837,-5 3 718,0-3 0,1-5 0,-1-2 1,0-2-1,0-2-919,1-1 0,-1-2 560,-4-5 0,1 0-55,4-4 722,-4 4 0,-18-28 0,-11 0 0</inkml:trace>
  <inkml:trace contextRef="#ctx0" brushRef="#br0">15263 8071 7996,'-6'-7'0,"5"-4"-98,-3 2 0,-2-2 0,3-2-323,5 1 0,3 5 726,8 2 0,5 2 0,5 1 0,4-3-209,3 3 1,5 0-409,-1 2 0,7 0 312,2 0 0,-2 5 0,6 1 0,0 2 0,0-1 0</inkml:trace>
  <inkml:trace contextRef="#ctx0" brushRef="#br0">15798 8020 8538,'-8'0'1132,"-1"0"-601,7 0 0,-5 6-141,2 3 1,4 2 84,-3 2-387,2-1 0,2 5 0,2 0 0,2-1 0,3-2 337,0-1-470,4 0 0,-4-1 0,6 0 1,1-4-1,2-4-231,1-2 235,0-2 0,-3 0 0,2-2 0,1-2 0,-2-4-109,0-4 0,-7 0 86,1-1 0,-2 0 403,1 0 0,-2 1 1220,-6-1-1267,0 6-67,0 1 1,0 17-1,-2 8 26,-2 8 1,3 1-388,-4 6 1,4 2 73,1 6-53,0 9 0,0 1 0,0 5 0,1 0 1,2 1-10,2 0 0,-1 3 24,-4-6 1,-2-5 39,-2-8 188,3-8 1,-6-7 58,2-6-92,-2-11 1,-4 0 367,2-14-458,-2-9 1,4-1 0,-6-4 0,1-1 0,-1-2 23,0-3 0,2-2-27,2 1 0,-1 4-182,6-1 71,-6 1 0,9 0 1,-4 1-1,4 2 0,1 2-733,0 2 0,0-3-36,0 0 0,6 0 184,2 4 195,9 6 0,-1-4 0,5 2 1,2-1-1,1 0 499,1 2 0,29-12 0,7-7 0</inkml:trace>
  <inkml:trace contextRef="#ctx0" brushRef="#br0">16551 8110 7996,'-6'-7'243,"3"-3"0,-4 4 96,2-1 1,-1 4 1563,2-1-562,2 2-1195,-3 2-618,5 6 1,1-3 471,3 5 0,15 12 0,8 7 0</inkml:trace>
  <inkml:trace contextRef="#ctx0" brushRef="#br0">17048 7689 7976,'0'-17'-15,"0"0"1,0 0 0,2 0 0,0 0 860,3 1 0,-1 2 0,-3 3-385,4 2 0,-4 5 0,3 10 1,-2 6-105,-2 8 0,0 6 49,0 4-316,0 2 0,0 6 1,0 1-1,0-1 1,0 0-101,0 0-1,0 1 1,-2-5-1,-1-2 1,-1-1-1,1-2 1,2-1 0,1-1-4,0-2 0,4-2 93,0-10-137,6-6 1,-7 0 0,6-4-1,1 1 1,1-2 48,2-5 0,-2 0-13,-3-6 1,4 7 0,-4-4 6,4 0 34,0 5 1,1-5-22,0 6 0,0-4 0,-1 0 1,1 1-138,0 1 1,0 2 81,-1 0 1,3-4-390,2 0 302,-3 0 0,4 4 0,-5 0 0,0 0 1,-1 0-526,1 0 0,0 0-881,0 0 907,-1 0 643,1 0 0,-6-12 0,-1-2 0</inkml:trace>
  <inkml:trace contextRef="#ctx0" brushRef="#br0">18412 7663 7983,'0'-12'153,"0"3"0,0 1 0,2-1 0,2 2 0,5-3 1,6 6-1,4 1-906,0 2 554,3 1 0,-1 1 0,0 2 199,2 1 0,12 17 0,5 1 0</inkml:trace>
  <inkml:trace contextRef="#ctx0" brushRef="#br0">18374 7842 7983,'-7'0'-454,"1"0"1389,6 0 0,6 4-842,3 0-137,2 1 1,7-1 0,5 0 0,5 0-1,6 1 1,3-1 0,3-1 43,2-2 0,11-15 0,8-6 0,7-1 0,0 0 0</inkml:trace>
  <inkml:trace contextRef="#ctx0" brushRef="#br0">19292 7536 7983,'0'-13'0,"0"0"11,0 6 1,0 3 340,0 8 0,-5 9 0,-2 8 0,-2 3 30,1 2 1,0 4 0,-1 1 0,1 0-314,3 0 1,1 5 0,4-4-1,1 1-28,3-4 0,5-3 0,8-3 0,4-4-16,3 0 0,6-8 0,1-7 0,0-5 0,0-7 1,3-2 0,-5-13 0,-5-3 179,-6-2 0,-4-6 1,-2 3-1,-4-2 197,-4-2 0,-2 0-218,-2 1-79,-6 2 0,-2 7 1,-9 1-1,-5 4 1,-2 6-1,-1 5 1,-1 4-351,1 2 1,-1 7-2340,1 5 1752,5 8 832,-4 2 0,10 47 0,4-29 0,1 1 0</inkml:trace>
  <inkml:trace contextRef="#ctx0" brushRef="#br0">21065 7510 7932,'-7'-1'-598,"1"-2"776,0-1 0,1-2 0,-5 3 1183,1-1-668,6 0-521,-2 4-38,5 0-77,0 0 1,5 0-1,5 0 1,6 0-1,6 0 1,7 0-1,8 0 50,8 0 0,9 0 0,15 0 0,-30 0 0,0 0-62,4 0 1,2 0 0,6-1 0,1 0-1,4 0 1,0 0 0,0-2 0,0 0-96,1-1 1,0 1 0,-1 1 0,0 0 0,0-2-1,-1 1 1,-1-1 0,-1 0 122,-3 1 0,-1-1 0,-2 3 0,-2 0-37,-6-1 1,-1-1 0,32-2 0,-2 0 0,-5 3 56,-8 0 0,-1-2 51,-12 0-103,1-1 1,-9 1-1,-3 0 1,-4 0-1,-7-1 141,-5 1-304,-8 0-191,-1-2-1246,-6 5 779,-6-5 113,-1 6 1,-4 6-1,2 2 824,5 4 0,8 0 1,4 1-1</inkml:trace>
  <inkml:trace contextRef="#ctx0" brushRef="#br0">23806 7217 7934,'14'-18'53,"2"-2"1,2 0 244,2 3 0,1 3-160,5 1 0,1 2 0,1 1 1,2 3 481,-2 1 1,3 2-414,-1 4 1,-4 1 0,-7 3 0,-2 5 32,-5 2 1,-1 2-297,-7 0 15,1 5 1,-12 1-1,-5 3 1,-5-2-1,-3 0 4,-2 0-47,-2-5 1,-2 8 0,2-6 0,3-1 0,4-2 157,3-1 0,2-5 0,2-1 0,3 0 236,2 0-48,0-4 0,11 3 0,3-6 0,3 0 153,5 0 1,-1 0-463,5 0 0,0 4 72,5 0 0,-1 6 0,1-3 0,-1 2-93,1-1 0,-6 2 45,-3 7 1,1-3-34,-1 3 17,-6-2 1,-1 2-1,-5 0 1,-3-2-1,-2-1-20,-4-1 1,-7-4 102,-6-1 0,-7-5 37,-2 1 1,-1 2 0,-7-2 0,0-1-25,2-2 0,-1-1-119,3 0 0,4 0 0,-3 0 0,5-1-437,3-3 1,5 1-581,-1-6-472,3 7 805,7-4 746,1 0 0,46-35 0,-15 13 0,0 1 0</inkml:trace>
  <inkml:trace contextRef="#ctx0" brushRef="#br0">24201 6911 7934,'-7'-18'-66,"-4"-2"0,2-6 76,-2 1 1,3 4-1,-1 1 1,-1 1 570,-1 4 0,-2 1 1,0 2-1,1 2 130,-1 2 1,0 5-278,0-1-296,1 2 0,-5 4 0,-2 2 0,-1 6 0,-2 4 1,-4 4-1,-2 4 321,-2 5 1,0 0-101,5 7-321,-6 5 0,2 8 0,-5 7 0,0 2 0,2 4 0,2 4 0,16-31 0,1 2-28,0 0 1,1 1 0,1-1 0,2 0-1,0 2 1,2-1 0,-3 32-32,6-3 0,8-3-1700,5-2 1629,2 2 0,8-15 0,2 0 0,4-8 1,5-5-828,4-4 842,3-3 1,7-7-1,3-3 1,4-5-1,4-3-163,4-5 0,9-9 224,-32-1 0,1-1 1,32-12-118,-35 7 0,0-1 81,31-18 1,-5-5 0,-31 15 0,-2-3 0,0-2-1,-1 0 1,18-31 79,-7-4 1,-21 28-1,-1-2 28,-2-1 1,-1 0 0,1-4 0,-2-1-1,0-1 1,-2 0 0,-2 1 0,-1-1 121,-2 1 1,-2 1 0,-4 1 0,-2 1-32,-2 2 1,-1 0 0,-13-32 94,-9 9 1,-10 8 0,-7 10 0,-4 5 338,-1 6 1,0 9-663,0 4 0,4 9 31,0 3-306,6 4 1,-4 1-1,4 3 1,0 5-1,4 9-1566,6 6 0,5 4 1806,5 3 0,3 2 116,5 7 0,-1 0 0,0 4 0,1 3 0,3 4 0</inkml:trace>
  <inkml:trace contextRef="#ctx0" brushRef="#br0">12317 9678 7929,'0'-13'0,"-1"2"16,-3 2 0,1 0 1,-6 4-1,1 4 1,1 4 1106,3 5-1012,-3 9 0,1 7 0,-4 7 0,3 2 1,0 2-1,1 1 0,-1-1 0,0-1 1,-2 0-71,2-1 0,0-6 107,3-6-34,3-11 0,-5 4 1,6-15-1,1-9-4,4-9 0,2-10 0,5-5 0,1-5-233,0-3 0,4-3 0,0-8 0,0-1 15,1-1 1,-3 5-1,2 8 1,-3 5 239,-2 7-192,1 1 206,0 20 1,-5 5 0,0 18-1,-3 10 1,-1 9 46,2 4 0,-4 1 0,2 0 0,-3 2-96,-1 2 0,2-2-377,2 2 243,-3-2 1,6-6-1,-4-3 1,3-2 0,0-7-394,-1-2 429,5-9 0,-3-6 58,6-10 0,4-3 0,0-11 1,0-5 58,1-4 0,-2-12-94,5 2 1,-4-7-1,4 2 1,-4 1 0,3 5 0,-1 2-4,-4 1 1,-2 7 22,-4 1-60,2 6 240,-10 13 1,5 3-1,-6 10 1,0 6 0,0 8 183,0 4 1,0 2-388,0-1 1,0 5-651,0 0 364,0 5 1,0-6-1,0 3 1,1 1-1,2-2-778,2 0 0,-1-1 355,-4-5 0,4 1-662,0-1 1352,6 1 0,14-18 0,10-3 0</inkml:trace>
  <inkml:trace contextRef="#ctx0" brushRef="#br0">13070 9946 7957,'-12'5'586,"4"4"1,-3 2-71,2 2 1,-1 5-296,2 4 0,-4 2 0,5 3 1,-1 1-102,-1 2 1,2 0-118,-1-5 0,-2-1 0,6-3-347,1-4 102,1-8 183,2-3 1,5-18 0,0-5 0,2-5-1,3-5-397,2-3 363,0-3 0,2-9 0,2-1 0,1 2 0,-1 2 130,-2 0 1,-6 7 0,1 3 0,-1 5 1064,-1 3-577,5 5 0,-9 5-303,5 11 0,-4 7 1,5 10-1,1 6 240,1 5 1,-2 1-128,-1 5 0,1-5-462,3 5 1,-3-5 0,-2 0 0,0-2-529,0-1 1,-4-1 198,1 1 0,2-6-958,-2-3-516,0-3 1930,-4-1 0,-22-23 0,-7-6 0</inkml:trace>
  <inkml:trace contextRef="#ctx0" brushRef="#br0">13019 10150 7957,'-7'-13'29,"2"0"1,4 1 191,1-1 0,0 4 1109,0 1-1191,6 5 0,2-8 1,9 4-1,4-1 1,4 4-285,0 3 1,2-3 0,1-1 0,3 2 144,2 2 0,18-10 0,9-3 0</inkml:trace>
  <inkml:trace contextRef="#ctx0" brushRef="#br0">13605 9869 7957,'0'-12'725,"0"-1"-37,0 0 0,0 5-143,0-1 1,2 2-1,2-2 1,4 5-179,4 3 0,5 1-370,0 0 1,10 0 0,-2 0 0,2 0-2938,0 0 2940,-1 0 0,27-12 0,8-2 0</inkml:trace>
  <inkml:trace contextRef="#ctx0" brushRef="#br0">14868 9461 7986,'-12'-13'201,"2"1"563,2-1-430,5 12 1,-7 3 0,6 15 0,1 6 0,2 5 0,1 6 0,0 3-251,0 2 0,0-3 0,0 0 0,0-2-282,0 1 1,0 1-4,0-2-237,0-3 0,1-7 0,2-1 0,1-4 0,0-2-2006,2-5 2444,-4-5 0,-2-47 0,-8-9 0</inkml:trace>
  <inkml:trace contextRef="#ctx0" brushRef="#br0">14804 9576 7986,'0'-18'0,"-4"-2"0,-1-6 219,1 6 1,4-4-1,0 4 1,2-1-1,3 1 1,7 3-1,5 5 1029,2 2 1,3 3-1161,3-2 1,1 3 0,-1 8-1,-1 2 159,-2 5 1,-4 3-697,-5 5 0,-6-1 142,-3 5 1,-4 0 0,-4 6 0,-5 0-223,-2-1 0,-3 2 213,-3-7 0,1-2 272,-5-2 125,5 3 0,-2-8 1,5 3-1,0-7 1288,1-2-547,-1-2-656,6-4 1,15 0 0,11 0-95,2 0 1,-3 1 56,4 4-219,-7 2 0,8 6 0,-6 1 1,-1 1-1,-2 4-297,-2 1 0,-4-1 261,-4 3 1,-3 0 177,-1-5-82,0 0 0,-5-4 1,-4-2-1,-4-1 1,-2-3-58,-2-1 0,-6-2 121,2-4 151,2 0 1,-3 0-1,5-1 1,1-2 0,2-3-825,1-1 1,5-1 224,-1-5-782,6 0 1,-2 5 1195,5-1 0,39 1 0,11-5 0</inkml:trace>
  <inkml:trace contextRef="#ctx0" brushRef="#br0">15199 9869 7986,'0'7'2599,"0"5"-2023,0-5 0,2 4-319,2-2-283,-3-4 0,11 0 0,-4-1 0,3-1-88,2-2 1,1-1 0,2-1-1,1-4-44,-1-3 0,-2 1 78,-2-2 1,-3 1 0,-1-4-1,1 3 198,-2 0 1,0 5 957,-3-5-613,-2 6 0,2 8-339,-8 7 1,1 10 0,-4 0 0,1 8-143,3 8 0,-2 2-27,0 7 1,1 1-90,4 7 0,0-2 0,0 2 1,0-4-192,0-4 1,0-3 147,0-6 1,0-7 99,0-6 0,-1-6 30,-3-11 1,-4-3 478,-4-10 0,-1-6-49,0-6-194,0 0 0,-1 3 1,-3-2-1,-3-2 0,1-1 83,2 1 1,-2-3-101,2 4 0,2-2-367,6 2 0,-1 3 1,6-3-1,1 3-568,2 1 0,2-1-98,3-3 0,5 3 1,8-3-1,6 1 861,5-1 0,10-7 0,7-5 0,6-5 0,0 0 0</inkml:trace>
  <inkml:trace contextRef="#ctx0" brushRef="#br0">15824 9742 7986,'0'-9'749,"0"1"-111,-6-1 0,5 1 1867,-3-1-2863,2 6 1,2-1-122,0 8 1,0-1-1302,0 6 590,0-6 1190,6 8 0,24-15 0,11 2 0</inkml:trace>
  <inkml:trace contextRef="#ctx0" brushRef="#br0">16232 9334 7986,'0'-13'0,"0"0"0,0 0 500,0 6 0,0-4 0,1 4 177,4 0 0,-4 3 1,3 9-1,-1 8-186,1 7 0,-2 5-329,2 5 1,-4-2 0,-3 8 0,-2 2-71,-2 3 1,4 0 0,-2-5-1,3-4-87,-3 0 0,4 2 98,-3-5 0,2 0 0,2-8 0,0-4 152,0-3 0,6-3-119,2-2 1,4-3 89,1-6-194,5 0 1,-2-2 0,5-2 0,0-3 0,0-2-236,1 1 0,-3 5-301,3-1 0,0-2 0,-5 2-756,-1 1 0,-2 2 345,-1 1 1,0 0 88,-1 0 343,1 5 483,0-3 0,39-14 0,11-9 0</inkml:trace>
  <inkml:trace contextRef="#ctx0" brushRef="#br0">16972 9512 7986,'0'-20'54,"0"6"84,0 6 0,1 1 0,3-3 1,5 3 456,2 1 1,2 2-487,0 4 1,5 0 0,3 0 0,3 0-1002,2 0 0,-5 1 892,0 3 0,12 9 0,7 7 0</inkml:trace>
  <inkml:trace contextRef="#ctx0" brushRef="#br0">16984 9691 7986,'-12'-4'0,"-1"-1"0,0 1 1044,6 4-630,1 0 1,18 0 0,5 0 0,7 0 1882,6 0-3179,2 0 1,6 0 0,1 0 881,-1 0 0,4-16 0,5-8 0,4 0 0,0-1 0</inkml:trace>
  <inkml:trace contextRef="#ctx0" brushRef="#br0">18234 9206 7986,'-1'-11'92,"-2"4"0,-2 7 1491,3 7-1366,0 10 1,-2 3 0,-2 7 0,1 1 0,-1 2 0,2-1 0,-1 1-141,1 0 1,0-2 0,4-5 0,0-3 105,0-2 1,0-1-212,0-4 35,0-6 1,0-3 0,0-9 0,1-8 0,2-7-40,1-4 1,6-7 0,-3-3-1,2-3-19,-1-1 0,1-1 0,4 1 1,-1 0 69,1 0 0,-4 1 0,-1 3 0,2 6 96,1 5 0,2 6 0,0 8-15,0 5 0,-1 10-107,1 7 25,0-1 1,0 12 0,-1-2 0,1 2-1,-1 1 1,-3 1 0,0-1-61,1 1 0,1-1 55,2 1-115,-6-6 1,4 2-1,-4-5 1,2 0 0,-1 0-4,2 0 1,2-4 134,0-5-48,1-5 0,0 3 0,0-6 0,-1-1 1,1-4 0,1-2 26,3-6 1,-2-5 38,2-3-31,-3-3 1,-2-7 0,3-2-1,0-1 1,2 0 236,-1-1 0,-2 3-23,-1 3 0,-5 6 0,-1 3 0,-1 2 615,-3 2-497,-2 8-124,-1 2 1,2 6 0,0 1-292,3 4 1,-1 2-289,-4 5 1,4 1 103,0 0 0,5 0 1,-3-1-1,-1 3-687,1 2 0,-2-2 295,-4 6 1,4-4 232,1 5 1,3-5 408,-4 4 0,18 23 0,-1 10 0</inkml:trace>
  <inkml:trace contextRef="#ctx0" brushRef="#br0">19203 9436 8442,'-7'3'407,"3"4"0,1 5-35,-1 3 1,2 3-1,-2 0 1,3 1-356,1-1 0,5 4-179,4-5 72,2 0 1,2-5-1,1 0 1,2-4 0,1-4-1,0-2 1,0-4-122,0-2 1,4-4 0,-4-9 0,-3-3 449,-4 0 1,-4-4 0,-6 3-1,0-2 59,0 2 0,0 2 0,-2 6 0,-4 2-118,-6 3 1,-2 2 0,-8 6 0,1 1-344,1 4 1,-4 2-1212,3 5 966,-3 1 408,4 6 0,7 18 0,8 9 0</inkml:trace>
  <inkml:trace contextRef="#ctx0" brushRef="#br0">21052 9053 7986,'-13'-5'63,"-4"2"1,0-4 0,2 0 621,0-1 0,10 6 0,6-3 764,10 4-1501,8 1 0,13-1 0,7-2 0,7-2 0,10 3 122,8 0-84,5-3 0,-28 2 0,2 0 0,0-2 0,1 0 0,3 1 1,0-1-1,0 1 0,1 0 0,-1 0 0,-1-1 0,-1 2 0,-2-1-130,-1 2 0,-2-1 0,31-6 0,-10 5 1,-13 1-555,-12 2-97,-14 1 194,-9 0 0,-9 0-9,-8 0 248,3 0 1,-4 0 361,10 0 0,24-6 0,13-1 0</inkml:trace>
  <inkml:trace contextRef="#ctx0" brushRef="#br0">23028 8773 7986,'5'-13'0,"-1"0"0,0 0 63,-4 1-56,0-1 1022,0 6 1,0 3-1,-1 9-329,-4 8 1,3 5 0,-6 8 0,3-1-531,2 1 1,-3 1-56,2 3 1,0-3-1,4 4 1,-2-2-953,-2 1 1,3-4 303,-4-5 1,4-4 0,1 3 0,1-2-697,4-2 0,-2-8 561,5-3 356,-5-4 0,8-1 312,-2 0 0,2-51 0,2-13 0</inkml:trace>
  <inkml:trace contextRef="#ctx0" brushRef="#br0">23028 8632 7986,'-12'-12'0,"-5"-5"122,0 0 1,-5 0 0,4 5 0,-1 4 522,1 4 1,-5 2-304,2 2 0,-3 10 0,-1 4 1,-1 6 116,1 7 0,3 4-331,1 7 1,1 6-1,-1 3 1,5 4-11,6 4 0,1 2-305,4 3 1,2 0-69,8-4 0,7-2 0,10-9 0,2-5-29,1-5 0,11-8 108,2-2 1,4-10 237,1-11-32,2-3 0,6-6 0,2-5 0,1-7 0,1-9 49,-1-6 1,-2-7 124,-1-3 1,-3-9-189,-26 22 0,-1-2 1,0 0-1,-3-1 0,9-35 1,-15 32-1,-1 1 182,0-2 0,-2 1 0,2-36-199,-7 34 1,-4 2 0,-7-28 209,-10 12 0,-5 9 0,-15 11 0,-4 6-135,-3 6 0,-4 7-201,-8 8 1,4 3-268,-3 1 0,-1 1 0,4 5 1,4 6-1935,3 8 2328,2 10 0,8 0 0,-1 5 0,1 1 0,1-2 0</inkml:trace>
  <inkml:trace contextRef="#ctx0" brushRef="#br0">14307 11068 7938,'0'-19'79,"0"5"1,0-3 0,0 3 0,0 1 0,0 1 390,0-1 1,-2 6 0,-2 4 0,-5 6 1003,-2 5-1360,-2 9 0,-1 3 0,-1 7 0,-4 3 0,1 4 73,-1 3-76,-3 7 1,6-5 0,-4 4 0,2-4 0,2 0 0,2-1 0,1-1-261,1-3 0,5-9 0,2-8-319,4-3 0,2-8 0,4-7 284,3-11 1,5-8 0,4-9-1,4-5 54,3-3 1,2-3-1,-1-1 1,1-3-121,-1-1 0,1-2 78,-1-4 232,-5 0 0,0 4 0,-5 3 0,2 3 1,-2 7 946,-6 6-851,-3 5 0,-6 19 1,0 7 209,0 8 1,0 11-1,0 0 1,0 5 134,0 3 1,0 5-421,0-1 0,4-1-194,1 1 1,0-4 0,-2 4 0,3 0-282,1-2 0,-3-1 15,5-5 1,-5-1-141,4 1 0,-1-2 0,3-3 1,-3-4-265,-1-3 0,3-5-581,-5-1 1364,0-5 0,-4-8 0,0-10 0</inkml:trace>
  <inkml:trace contextRef="#ctx0" brushRef="#br0">14205 11336 7938,'-9'-12'205,"1"4"-441,5-4 1,-3 10-92,6-7 0,7 6 0,6-1 0,7 3 882,4 1 0,7-5-629,3 1 1,4 0 0,3 2 0,3 0-149,2-3 0,-1-3 178,2 4 1,-5-1 0,-8 5 0,-5 0-45,-7 0 165,-3 0 1,-12 6 516,-3 3-407,-3 8 0,-2-3 0,-3 4 0,-5-1 0,-1 0 460,2-1 1,-2 2-329,6-1 0,-1-4 0,5-5-6,0 2 0,2-4-101,2-2 0,5-2 95,8-2-358,-3 0 0,10-10 1,-4-4-1,1-5 0,0-2-467,2 1 1,-5-4 334,-1 3 1,-3 2 383,-1 2 0,-4-1 325,-1 1-196,-5 6 1,1 6 381,-8 10-494,3 7 0,-9 8 0,4 7 1,0 3-1,1 2 79,2 1 1,1 8-225,2-3 1,0 9-177,0 0 0,0 2 1,0 2-1,0 0-62,0 0 0,2-1 168,2-3 1,-2 0 15,2-9-153,-3 3 0,-1-16 1,0 1-1,0-8-4,0-4 303,0-6 33,0-3 1,-5-10 0,-4-4-26,-2-2 1,-2-2-113,0 0 0,0 0 34,1 1-25,-7-1 1,9-4-1,-2 0 1,2 1-1,3 2-883,2 1 0,4 1-36,1-1 0,0 0 143,0 0 0,1 1 1,4-1-1,4 0 706,7 0 0,13-3 0,7-3 0,5-2 0,0 1 0</inkml:trace>
  <inkml:trace contextRef="#ctx0" brushRef="#br0">15913 11132 7938,'0'-13'0,"0"0"0,0 0 0,0 1 111,0-1 0,6 4 1,4 2-1,5 2 0,8 0 1,5 1 464,6 0 1,3 0-456,2 4-532,-1 0 1,-4 1 0,-2 3 0,-2 3-1,-6 2 411,-5-1 0,-17 7 0,-3 4 0</inkml:trace>
  <inkml:trace contextRef="#ctx0" brushRef="#br0">15964 11310 7938,'-12'0'456,"-1"0"1,4 0 204,1 0-687,5 0 0,0 2 0,12 0 0,8 3 345,5-3 1,9 0-1,3-2 1,3 0-423,2 0 0,-5 0-1628,0 0 1731,0 0 0,32-6 0,-29 3 0,0-1 0</inkml:trace>
  <inkml:trace contextRef="#ctx0" brushRef="#br0">17341 11068 7938,'-12'0'575,"-1"-4"1326,0-1-1550,6 1 0,3 4 0,8 0 0,6 0 1,6 0-176,5 0 1,3 0 0,3 0-1,1 0-723,2 0 0,1 0 490,-1 0-818,-3 0 1,4 0-1,-4 0 875,3 0 0,30-23 0,-23 9 0,0 0 0</inkml:trace>
  <inkml:trace contextRef="#ctx0" brushRef="#br0">18017 10775 7938,'0'-16'103,"0"3"0,0 3 132,0-2 1,0 3 878,0 1-904,0 5 1,0-1 0,0 9 0,0 7 0,-1 5 0,-2 4 859,-1 6 0,-1 0-679,5 7-433,0 0 0,0 0 0,0-2 1,0 1-1,0-2 0,0 0 1,0-3-940,0-1 0,0-3 495,0-2 1,0-4 0,2-5 0,2 0-1636,5-1 2121,2-5 0,13-46 0,3-18 0</inkml:trace>
  <inkml:trace contextRef="#ctx0" brushRef="#br0">18043 10864 7957,'-13'-19'0,"0"-2"0,0-1 68,1 0 0,5 0 67,2 5 1,4 0-1,1 2 1,1 0 1080,4-2 1,7 4-922,10 5 0,2 3 0,1-2 0,2 2 28,3 2 0,-2 1-320,6 2 1,-5 6 0,0 3 0,-3 3-94,-5 5 1,-7-1-146,-5 5 1,-6 0 5,1 5 0,-8-1 0,-5-1 0,-4-1-228,-4-2 1,2-1 313,-7 1 0,3-1-43,-3-3 297,-2-8 1,10 8-1,-3-10 1,3 0 0,3-1 444,2-1-383,-2-3 1,11 3 98,0-5-281,5 0 0,14 0 1,2 0-1,3 2 0,2 1-142,-1 1 1,1 9 40,-1-5 1,1 11-95,-1-7 180,-5 4 1,-2-2-1,-6 2 1,-4 1 0,-3-2 158,-4-1 0,-2-5 70,-4-1 0,-3-1 23,-9 2 1,0 1 0,-7-6 0,-3-1-57,0-2 0,0 1-676,1 2 1,1-3 118,-1 4 161,1-4 0,1-1 1,4-1-1,6-2 1,5-3 223,4-1 0,29-9 0,15-5 0,4-3 0,-1 0 0</inkml:trace>
  <inkml:trace contextRef="#ctx0" brushRef="#br0">18565 11106 7973,'0'7'1364,"0"5"-737,0-5 1,0 5-347,0 1 0,0-4 0,0-1 1,2 1 98,2-2-423,-2 4 1,9-5 0,-3 2 0,4-4-23,0-2 0,1-2 2,0 0 1,0-2-1,-1-2 1,1-4 108,0-4 0,3-2 159,-4-3 0,4 3-34,-8-3 236,-2 3 1,4 5 0,-6 1 1003,-1-2-871,-2 4-511,-1 6 0,0 9 0,0 9 0,-1 6 0,-2 6-278,-1 3 0,0 6 161,4 8 0,0 3-90,0 1 0,-2 5 0,-1 2 0,-1 0-199,1-2 1,2-5 137,1-4 1,0-5-22,0-8 249,-6-3 0,3-8 370,-5-6-18,-1-6 0,-3-16-57,-1-4-127,0-8 0,0 1 0,1-5 0,-1 0 0,2 0 59,2-1 0,-1 3-353,6-3 1,-5-2-271,5 3 0,0 1 1,5 0-1,2 2-515,1 2 0,8-2 63,1 1 0,1 0 859,7 4 0,19 1 0,9 0 0,6-1 0,1-1 0</inkml:trace>
  <inkml:trace contextRef="#ctx0" brushRef="#br0">20912 10826 7957,'-13'0'-55,"-1"0"0,-2 0 1,-1 0-1,2 0-546,0 0 863,-3-6 0,4 5 0,-5-4 0,2 4 0,0 1 0,2-2 1281,1-2-1253,1 3 0,6-6 0,5 4 0,8-1 0,10-1 536,6 0-798,7 3 1,16-3 0,7 3 0,11-2-1,-28 1 1,2-1 140,2 0 1,1 1-169,2 0 0,0 0 1,3 1-1,1 0 1,1-1-1,1 0 0,2 0 1,2 1-1,1-1 1,1 0-1,0 1 0,0 0 1,-3-1-1,0 1-445,-3 0 0,-1 0 1,-5 0-1,-1 0 158,-2 2 0,-1 0 103,33 0 1,-22 0 0,-10 0 0,-15 0-90,-9 0 1,-9 0 175,-6 0 0,-6-4 78,-7-1 1,5 1-410,-1 4 1,1 0-1523,-5 0 1979,6 0-30,1 0 0,57 0 0,13 0 0</inkml:trace>
  <inkml:trace contextRef="#ctx0" brushRef="#br0">23169 10481 7957,'14'-21'373,"3"0"1,-2 0-188,7 8 1,3 0 265,5 0 1,8 6-1,-4 3 1,-1 3 79,-1 1 0,-6 5-389,-1 4 1,-5 2 0,-9 3-1,-2 3-1,-5 4 0,-4 4-240,-4 0 0,-9 1 0,-8-1 0,-3 2-280,-2 3 0,1-5 251,-1 1 0,2 2 0,3-7 0,4-2 140,3-4 228,1-2 57,6 0 0,7-6 0,10-3 0,6-4 235,5-4 0,4-2-499,5-2 0,3-4 193,5 4-225,0 2 1,0-4-1,1 6 1,-3 0-1,-3 0-735,-7-1 1,-2 1 14,-7 4-350,5 0 1,-8 2 0,3 0 1067,-2 3 0,-14-18 0,-2-8 0</inkml:trace>
  <inkml:trace contextRef="#ctx0" brushRef="#br0">23551 10150 7961,'-18'-20'3,"-2"-3"1,-6 6 99,1-5 0,-1 7 0,1 0 0,-1 5 1,1 6 335,-1 2 1,-1 2 0,-1 2-1,-2 2 182,2 4 1,1 9-462,2 5 1,3 3 0,1 6 0,-2 8-22,-1 6 1,3 5-102,0 1 1,5 5 0,-1 5 0,4 6-61,9-31 1,0 0 0,-2 35-18,6 1 0,0-5 0,2 1 0,3-6-236,8-7 1,6-5-788,6-12 1009,1-5 0,5-2 1,3-7-1,4-4 1,4-7-102,5-8 1,7-3 98,1-2 1,9-6 119,-4-3 1,3-9-1,-6-7 1,0-8 82,-1-4 0,-26 15 1,0-1-42,-2-2 1,-1-1-55,23-25 0,-28 18 0,-2-2 1,-2 1-1,-2 0 0,0-3 0,-2-1 1,-1-2-1,-1 0 135,0 0 0,-2 0 0,-3-1 0,-3 1-10,-3 1 0,-2 1 0,-7-33-1335,-14 3 1281,-5 3 1,-17 10 0,-4 7 0,-4 11 0,-5 9 0,-1 8 1,-4 6-516,-2 5 0,2 4 7,6 5 0,5 11 1,-1 6-1,7 7-784,5 6 0,5-1-219,9 10 0,6 2 1386,3 10 0,4 0 0,5 0 0,4 0 0,2 0 0</inkml:trace>
  <inkml:trace contextRef="#ctx0" brushRef="#br0">26114 7013 8120,'6'-20'-116,"2"-4"1,8 4-1,4 0 1,4 2-1,7 1 138,4 0 104,9 0 0,-3 10 0,5 3 0,-2 2 0,-5 2 0,-2 2 0,-7 2 0,-6 6 0,-10 5 171,-5 7 1,-11 2-245,-6 1-23,-9 6 1,1-2-1,-5 3 1,-2 1 0,-1-2-1,-1 2 1,0-1-14,4 4 0,-1-4 0,5 1 0,1-1-6,2 1 1,-2 1 0,2 3 0,3-2 14,-1-1 1,2 0 0,1 5 0,1-3-13,3-2 0,1 2-27,4-6 9,0 5 0,1-7 0,3 4 0,5-4 1,2-4-1,3-1 0,2-2-1,1 0 0,0-1 0,-4 3 0,-2-4 35,-3 0 0,-2 2 37,-6-4 1,-6 6-1,-4-2 1,-5 5 187,-6 3 1,-3 0-60,-2 5 0,2 0-185,3 4 0,2 2 0,7 2 1,0 5 93,4 2 0,3 7-11,10-1 0,3 2-1100,9-2 1008,-3-3 0,10 9 0,-2-6 0,2-1-177,1-1 199,1-8 1,-1 5-142,1-4 0,-5 3 167,0-3-62,-5 4 0,2-5 0,-5 8 0,0 2 0,-2 3 74,-2 0 0,1 4-51,-6-2 0,0 2-1239,-4 2 1340,0 5 1,0-2 0,0 4 0,-1-2-1,-2-2 218,-1-2 1,-2 2-405,2-4 1,2 3 433,-2-11-323,3 0 1,1-10 0,-2-4 0,-1-5 0,-2-8 562,-2-5 0,-6-5-403,-4-5 1,-6-4-74,2-1-92,-9-5 0,0 3 0,-6-5 1,-7 2-1,-2 1-553,-3-1 0,-3-2-1109,8-1 533,1 0 624,3 0-894,1 0 1693,11 0 1,-3 0 0,11 0 0</inkml:trace>
  <inkml:trace contextRef="#ctx0" brushRef="#br0">27797 8709 7998,'0'-13'121,"0"0"1,2-1-1,2-3 1,4-5 247,4-7 1,8-3-1,5-9 1,9-6-1,7-8 1,-18 24-1,1-1-271,1-1 1,-1-2-1,2 0 1,-1-2 0,1-2-1,-2-1 1,0-1 0,-1-1-208,-1 1 0,-2-1 0,0 0 1,-1 0-9,-2 0 0,0-1 1,-2 1-1,-2 1 0,-4 5 1,-1 1-1,0-22-275,-5 15 0,-6 15 37,-5 10 262,-6 8 1,-12 5 0,-1 10 0,-1 6 0,-2 8 0,0 6 0,2 5-157,3 7 1,2 0 90,10 5 278,6-3 0,1 4 1,6 2-1,2 4 1,4-1-1,5-2 1,6-3-39,3 0 1,1-1 0,4 0 0,1-6 172,-1-4 1,1-5-193,-1-7 1,0 1 165,-4-10 1,-14 3 193,-11-11 1,-9 0 8,-8-4-329,-1 0 1,-10 2 0,3 0-1,-2 3 1,0-3-398,0 0 0,3-2-797,6 0 752,4 0 0,11-6 1,4-2-1,7-5 1,10-5-876,11-8 1,13-1 1213,13-7 0,-8 10 0,8-3 0,2-1 0,6-4 0,0 1 0,0-1 0</inkml:trace>
  <inkml:trace contextRef="#ctx0" brushRef="#br0">28728 8020 7998,'13'0'0,"0"0"0,-6 2 534,-3 2 1,-3 3-109,-1 6 0,0 0-199,0-1 1,-4 7-1,-2 1 1,-1 1 182,-3 0 0,5 0-285,0 5 1,4-6-61,1-3 1,0-3 0,1-1 0,4-2 128,3-3 0,8-2 4,1-6 1,5-7-241,0-6 22,-4-5 0,5-8 0,-8-1 0,-3-1 0,-7-3-74,-3-2 0,-2 1 8,0-2 1,-7 3 53,-6 5-150,0 1 1,-11 9 0,3 3 0,-5 3-1,-1 3-545,2 3 1,-2 4-293,10 4-379,-6 3 953,9 12 1,1-5 444,9 3 0,35-6 0,16-2 0,3 1 0,-1 0 0</inkml:trace>
  <inkml:trace contextRef="#ctx0" brushRef="#br0">29225 7689 7998,'0'-26'0,"0"2"0,0 3 1956,0 3-1432,-5 5 0,2 6 1,-6 5-1,-1 9 115,-1 10 1,-2 6-372,1 3 0,0 6 0,2 5 0,3 4-26,2 0 1,-4 5-719,5 0 1,0 4 376,4 1 1,0-6 0,0-1-1,1-3-707,3-3 0,0 2-764,9-10 1,-3-2 869,7-7 0,3-4 700,1-8 0,37-37 0,-24 6 0,0 1 0</inkml:trace>
  <inkml:trace contextRef="#ctx0" brushRef="#br0">29493 7982 7998,'-1'-11'0,"-4"2"0,4-2 734,-5 10 0,6 1 0,0 9 0,0 7-65,0 5 1,5 3-627,-1 2 0,6-1 0,-3 1 0,1-1 15,1 1 1,1-1 73,7 1 1,-2-2-140,7-3 1,-5-4-1,4-8 1,3-5-234,4-3 0,1-8 128,5-5 0,-6-8 208,2-10 1,-3-3 0,-2-5 0,-1 0-169,-3 0 1,-4 1 66,-8 3 0,-3 3-119,-6 5 1,0 2 0,-2 4-456,-2 7 1,-3 8-526,-6 9 1,2 3 436,2 6 0,2 1 667,3 3 0,20 43 0,-9-23 0,1 1 0</inkml:trace>
  <inkml:trace contextRef="#ctx0" brushRef="#br0">30080 8161 7998,'5'-9'0,"4"1"0,2-1 134,2-4 0,1 1 136,3-1 1,-1-4 926,5 0-981,0-6 0,-1 5 0,-2-5 0,-1 2 0,-1 0 92,-5 1 0,1-3-174,-8 6 0,0 4 0,-7 6-120,-5 2 0,-1 2 170,-8 7 1,-3 3-227,-1 6 0,-3 7 1,-1 4-1,-1 4-102,1 0 0,3 1 44,1 1 1,10-4-120,-2 4 0,5-3 1,-1-1-1,5-1-250,2 1 1,4-5 112,2 0 0,10-5 106,12 1 0,5-9 0,9-4 250,2-2 0,11-14 0,7-4 0,8-2 0,0 0 0</inkml:trace>
  <inkml:trace contextRef="#ctx0" brushRef="#br0">30819 8135 7967,'7'-13'632,"-1"5"877,-6-1-33,0 1-949,0 1 0,-1-3-1106,-4 6-635,-2-1 1214,0 5 0,-10 29 0,3 6 0</inkml:trace>
  <inkml:trace contextRef="#ctx0" brushRef="#br0">7893 13822 8017,'-6'-25'18,"5"-1"0,-5 2 0,2 3 0,0 4 338,1 3 0,0 2 1,0 5 1343,-1 7-1619,0 6 0,2 14 0,-2 4 0,-3 6 0,-2 2 460,1 4-541,5 0 1,-7 3 0,4-1 0,1-1 0,-2-2 0,1-2 0,0-4-120,4-4 0,0-1 147,2-7 10,0 0 0,2-13 1,0-8-1,4-12 114,1-7 1,6-8-232,4-3 62,0-8 0,-3 1 0,2-6 0,1-1 0,-2-3 0,1-5 0,-1-2-143,2 0 1,0 3 248,-4 8 1,-2 10 0,-1 12 60,-1 6 0,-6 14 113,1 9 1,-3 10-247,-1 16 0,5 7 0,-1 7 0,-1 0-120,-2 0 1,1 2 93,2-3 0,-1 4-327,5-5 241,-5 1 1,8-9-1,-2-2 1,1-2 0,0-6-26,-2-6 1,2-5 52,7-4 0,-3-4 158,3-5 0,-1-7 1,-1-5-1,4-8 11,1-4 0,-3-8-73,4-2 0,-6-2 27,2-3-44,-2-5 1,-3 5 0,1-4 0,0 4-1,-2 2 64,-2 3 1,1 8 334,-6 9-157,0 3-184,-4 7 1,4 4 0,1 12 0,-3 8 0,0 5-12,-2 4 1,0 4-13,0-1 1,1 5-160,4-4 1,-4 6 0,3-4 0,-1 2-245,1 0 1,-1-6-400,6 2 1,-5-3 82,4-1 1,1-2-1,5-2 1,2-3 671,1-5 0,51-15 0,-30-7 0,0 1 0</inkml:trace>
  <inkml:trace contextRef="#ctx0" brushRef="#br0">8938 13937 8040,'-12'0'-222,"-1"1"-69,0 4 0,2 3-69,2 9 964,-2-3 1,4 12 0,-6-2-1,0 6 1,1 2-204,-1 4 1,4-1 0,1 0-1,-1-2-191,2-2 1,-3-7-128,6-7-463,0-3 1,5-14 81,4-8 1,2-9 153,5-9 1,1-5 0,1-3 0,2-3 7,1-1 1,1-4 13,-1-1 0,-2 1 23,2 3 158,2 1 1,-4 1-1,2 3 1,-3 6 1142,-2 5-630,1 5 0,-1 18-34,-4 8-371,-2 9 1,-6 13 0,0 1 0,0 2 0,0 2 135,0 2 0,0-3-228,0 0 1,0 0-328,0 4 0,0-4 0,0-1 0,0-2-395,0-3 1,0-2-77,0-5 0,0-2 23,0-7 282,5 1 0,-2-4 0,6-2 0,-1-3 418,-1-5 0,-1-50 0,-6-19 0</inkml:trace>
  <inkml:trace contextRef="#ctx0" brushRef="#br0">8849 14192 8040,'-13'-10'317,"1"-3"0,3-2 1321,1 2-816,5 0-506,-3 0-240,12 6 0,2 0 0,9 4 0,5-1 1,2 1-265,1 2-123,6 1 1,2-2 0,5 0 0,0-3 0,1 3 310,-1 0 0,17-4 0,5-1 0</inkml:trace>
  <inkml:trace contextRef="#ctx0" brushRef="#br0">10010 13580 8040,'-6'-13'471,"4"0"0,-2 1 77,3-1 0,2 1 0,3 3-168,5 0 0,4 6 1,4-1-1,4 3-441,3 1 0,2 0-360,-1 0-109,1 0 0,-1 0 0,1 0 0,-2 1 530,-3 3 0,-14 20 0,-8 10 0</inkml:trace>
  <inkml:trace contextRef="#ctx0" brushRef="#br0">9946 13797 8040,'-13'0'0,"0"0"0,1 0 640,4 0 1,-1 1 0,4 3 6,2 5 1,8-2 0,5 0 0,5-1-837,6-4 1,4 4 0,0-2 0,2-1 188,3-1 0,3-9 0,6-3 0,5-1 0,0 0 0</inkml:trace>
  <inkml:trace contextRef="#ctx0" brushRef="#br0">11450 13746 8033,'-12'-13'420,"0"4"1,4 1 2123,4-2-2360,2 4 0,12 1 0,4 3 1,6-1-1,6-1 0,3 1 1,4 0 300,2-1-574,2 3 1,1-5 0,-1 6 0,-1-1 0,-4-2-1,-2-1 1,-6 1-732,-5 1 1,-5 2 404,-2 0 1,-10 0 0,-6 0 0,-6 0-82,-3 0 0,-4 0 0,0 2 0,1 1-738,2 1 1234,7 0 0,-4-4 0,4 0 0</inkml:trace>
  <inkml:trace contextRef="#ctx0" brushRef="#br0">12968 13440 8033,'1'-13'9,"2"0"0,1 0 0,-1 1 0,0 0 438,1 4 1,-4-2 0,2 7 37,-5 4 1,-7 6-1,3 10 1,-2 5-93,1 2 0,1 1-34,-2 1-268,-2 5 0,8-4 0,-5 3 0,-1-3 0,2-2 0,1 1 0,2-2 86,0-3 1,0 2 0,4-6-294,0-2 0,1-6 0,3-6 16,5-6 0,-2-10 0,1-8 0,2-5-22,2-4 1,0-4 115,1-8-80,0 2 1,0-8 0,1 4 0,1-1 0,2-1 21,-1 5 0,-2 5 0,-3 11 0,-1 4 222,-1 4 30,-1 9 1,1 9-58,-1 12 1,-5 5 0,1 9 0,-1 2 66,1 0 1,-2 7-105,2-2 1,-1-2-131,1 2 6,-2 0 0,8-1 0,-5-2 1,1-3-1,1-1-212,0-3 0,2-2 212,3-1 1,-3-7-1,-1-7 1,2-1-44,2-3 0,0-8 75,1-3 1,4-9-41,0-4 66,6-9 0,-8-3 0,5-5 1,0-2-1,-2-1 16,1-1 1,2-1-33,-4 5 128,0 0 0,-6 7 0,-1 5 600,-1 8-267,-6 9-395,2 9 1,-5 12 0,0 6 0,0 2 0,0 2 113,0 3 1,0 1-260,0 4 1,0-3-1,0 3 1,0-2-338,0 2 1,0-7 139,0 2 0,0-2-463,0 2 250,6 1 1,1-6 0,6-3-1,1-3 1,3-3-2434,4-2 2910,3 2 0,30-21 0,7 2 0</inkml:trace>
  <inkml:trace contextRef="#ctx0" brushRef="#br0">13937 13631 8008,'-13'0'402,"0"1"-336,1 3 1,0-1 237,4 6 0,2-1 1,6 5-1,0 0 448,0 0 1,0-1-513,0 1 0,6 0 6,2 0-150,9-6 1,-1 3-1,5-6 1,2-1-1,-1-2-4,0-1 1,0-6-87,-5-2 76,6-9 1,-13 1 0,3-5 0,-3-2 0,-3-1 173,-3-1 0,-4-1-70,-4 1-196,-3 5 0,-6-3 0,-1 6 0,-3 3 1,-6 4-157,-5 6 1,1 3-342,-3 1 1,7 5-1,2 5 1,0 6-1292,1 5 1798,7 3 0,13 36 0,7 8 0</inkml:trace>
  <inkml:trace contextRef="#ctx0" brushRef="#br0">14919 13350 8008,'5'-25'58,"2"1"1,5 2 0,-2 5 0,-3 3 0,-2 2 1302,-2-1 1,-1 4-520,-2 1 1,-7 15-487,-6 1-201,0 12 1,-11 6 0,3 9 0,-5 6 0,-3 7 655,-5 6-812,2 4 0,14-25 0,-1-1 0,2 2 0,0 0 0,-1 4 0,-2 0 0,-1 2 0,0 2 0,-2 2 0,0 1 0,1-1 0,-1 0-215,2-3 0,0 0 0,1-3 0,1-2-1581,-15 23 1651,3-2 0,7-19 0,3-8 1,5-10-1,5-6 0,2-1-1271,-1-1-994,-1-5 633,4-1 1778,7-6 0,41-45 0,-13 16 0,-1 1 0</inkml:trace>
  <inkml:trace contextRef="#ctx0" brushRef="#br0">15008 13822 8008,'13'-18'0,"-1"4"472,1-3-388,0 8 1,5-1 0,2 6 0,0 1 0,-2 2-38,1 1 562,-5 0 0,4 5 0,-6 4 0,-2 4 0,-3 2-316,-2 2 1,0 6 0,-5-2 0,-2 3-409,-2 2 1,-3-1-50,-6 1 0,-1-1 0,-3 1 1,-3-1-42,0 1 0,-2-7 323,5-2 0,0-2 0,4-3 579,0 1 333,0 0-441,6-6-473,2-1 0,15-8 0,4-1 0,6-2 0,5-1-96,3 0 0,8-2-274,-2 4 1,4-5-60,5 5 199,-4-6 0,5 7 1,-7-4-1,-3 1 1,-4 4-240,-3 0 1,-7 2-19,-3 0 225,-3-6 166,-7 5 0,-3-5-239,-8 6-43,2 0 0,-8-1-693,6-3-134,0 2 1089,-2-3 0,-12-1 0,-9-1 0</inkml:trace>
  <inkml:trace contextRef="#ctx0" brushRef="#br0">10048 15480 8010,'0'-26'40,"1"1"1,2 1 0,1 2 406,-1 5 1,-1 10 0,-4 9-1,-2 10 286,-5 13 0,-2 1-466,-2 8-223,1 6 0,-5 0 0,0 4 0,0-2 0,0 2 0,0 0 0,1 0 24,2-3 1,1-1-446,0-2 287,1-5 0,-1-4 1,1-7-1,3-7 0,1-6 61,3-9 1,1-7-1,4-10 1,1-6-13,3-5 1,3-5-1,6-7 1,0-2-29,0-5 0,-1 2 0,2-2 0,2-3-82,1-3 1,4 0 42,-4-2 194,6 8 0,-9 5 0,3 9 0,-3 9 171,-1 10 1,-2 8 0,-2 12-1,-3 7 75,-1 6 0,-3 11-72,2 4 0,2-1-191,-2 1 1,1 0 0,-2 4 0,3 0-23,1 0 0,-3-4 39,5 0 0,-5-1-54,5 1 1,-5 1-1,3-5 1,0-1-256,0-3 1,0-1-534,2-4 0,1 2-230,-6-6 0,4-5 986,-3-3 0,-7-18 0,-5 1 0</inkml:trace>
  <inkml:trace contextRef="#ctx0" brushRef="#br0">9959 15824 8010,'0'-14'64,"0"-3"0,0 3 126,0-3 1,2 2-212,7 3 1,1 5 0,12 2-1,5 4-234,6 1 0,0 0 193,1 0 1,0 0 0,5 0-1,2 0 9,2 0 0,-6 0-216,-8 0 1,-2 1-1,-3 2 1,-2 3 101,-5 1 1,-9-3 286,-4 5 1,-4 3-1,-4 7 1,-3-1 411,0 1 0,-4 3 73,2 0 0,-2 0-243,-2 0 0,5 0 0,0-5 1,3-1 761,2-2-901,2-1 1,6-2-114,4-2-90,2-4 0,7-10 1,4-4-1,2-4 1,1-4-230,1-4 0,-1-3 59,1-1 1,-6-2 90,-3-3 1,-3 3 0,-3-3 0,-2 5 169,-5 3 0,-3 4 324,-1 5 284,0 0-526,-5 6 1,-1 3-1,-4 10 1,2 7 0,-1 6 230,2 5 0,1 8-270,6 2 1,0 2-275,0 3 89,0 5 0,2 1 0,2 7 0,3 4 1,2 2-258,-1 0 1,-1 8 13,2-2 0,1-1-1158,-6-4 1342,0-5 1,-2-2 0,0-8 0,3-4 0,-3-8-26,0-3 0,-4-9 176,-2-3 1,1-9-48,-5-4 2,5-2 0,-8-4 1,2-2-1,-4-4 1,-2-4 247,-2 0 0,-2-5-121,2 0 0,3-5 1485,-3 5-1621,3-5 0,6 6 0,0-4 0,1 0 0,2 1-115,-1-4 1,2 3 22,4-1 1,1 4-1180,3-4 734,4 5 0,4-4 1,2 5-1,3-4 1,5 1-1777,2-1 2306,1-3 0,8 6 0,5 0 0,3-3 0,0-1 0</inkml:trace>
  <inkml:trace contextRef="#ctx0" brushRef="#br0">11565 15531 8010,'0'-24'0,"0"1"0,0 3 2,0 2 0,6 1 0,4 4 0,5 0-124,7 0 1,2 6 268,1 3 1,5 3 0,0 1 0,-2 0-657,-1 0 1,-6 5 508,0 4 0,-16 14 0,-1 3 0</inkml:trace>
  <inkml:trace contextRef="#ctx0" brushRef="#br0">11527 15709 8010,'-13'-13'142,"6"6"0,7 2-104,9 5 1,3 0-15,5 0-98,-3 5 0,15-3 1,-4 3 73,2 1 0,34 1 0,7 6 0</inkml:trace>
  <inkml:trace contextRef="#ctx0" brushRef="#br0">13580 15148 7991,'0'-20'112,"0"-2"0,0 5 1,0 1-1,1 1 1,3-1 191,5-1 1,2 1 0,3 6-1,3 2 1,3-1 0,2 2 292,-1 3 0,0 3 1,3 2-1,-3 5-419,-4 7 0,0 1-65,-4 7-151,-3 0 0,-6 6 0,1 1 0,-4 2 0,-2-1 0,-5-3 0,-1 0-222,-3-1 1,-1 0 0,-2-3 0,0-2 62,0-2 0,1-1 234,-1-4 225,6-6 0,7-1 26,8-6-228,9 0 0,-1 1 0,5 2 1,0 3-1,1 1-19,-1 3-60,-6 1 0,4 6 0,-8 2 1,-2-1-1,-5 2-94,-3 0 1,-1-5 0,-1 4 0,-3-2 111,-5 0 0,-6 0 48,-2-5 1,-6-3 77,2-1-51,-9-5 1,3 4-1,-3-4 1,2 1-1,0-1 216,-2-1 1,4-4-211,5-2 1,1-2-255,-1-2 0,3-2 0,6 4 0,4-1-2327,3-3 1912,4 5 1,2-5-241,4 5 0,3-4 829,9 0 0,15-4 0,7-2 0,6-2 0,-1 0 0</inkml:trace>
  <inkml:trace contextRef="#ctx0" brushRef="#br0">14230 15123 8006,'4'-17'136,"1"0"1,-3 1 1576,0 2-1399,-2 7 1,0 3 0,-2 9 24,-2 8 0,3 3-163,-3 9 1,-2-2 0,0 8 0,1-1 178,-1-1 0,0 5-311,2-4 20,3 6 0,-7-9 0,6 2 1,-3-2-1,3-3 21,0-2 1,2-4-414,0-5 198,0-6 0,2-7 0,0-12 0,4-6 21,1-7 0,-3-9 67,5 0 1,-2-3 57,1-2-69,4-4 0,-5-1 1,6-5-1,1 4 1,0 1 81,-1 3 0,2 7 82,-6 4 1,-2 13 90,1 5 1,-3 7 0,2 3 0,-2 6-39,-2 9 0,-1 6 40,-2 11 1,0 1 26,0 3-220,0 3 1,0-9 0,0 5 0,0 0 0,0-2-61,0 0 0,4-1-19,0-5 0,6-4-216,-1 1 258,-4-7 0,7-2 0,-3-9 1,6-2-1,2-2-158,-2 0 0,4-6 102,-2-2 1,4-8 49,-4-1 1,1-7 0,-2 0 0,1-6 65,-2-3 1,0 4-16,-3-5 0,4 5 229,-3 0-181,2 2 1,-9 7 0,4 4 0,-3 5 839,-1 2-671,-2 7 1,-4 3-15,0 12-199,0 0 0,0 9 1,0-3-1,0 0 1,0 4-128,0 1 1,-4 2-220,-1-1 1,1 1 136,4-1 47,0-5 1,2 3-1,0-5 1,4 1 0,1-1-941,3-2 1,3-4-614,4-3 0,-2 1 473,7-6 1219,-1 0 0,14-15 0,6-6 0,4-1 0,0 0 0</inkml:trace>
  <inkml:trace contextRef="#ctx0" brushRef="#br0">15033 15327 8006,'-8'0'364,"-1"0"-48,7 0 0,-8 1 1056,5 3-1064,1 3 0,4 6 0,2 0 0,2 0 54,4-1 0,4 0-126,0-4 1,3 2-111,2-6 0,-2 1 0,5-5 1,-2 0-381,-2 0 0,-2-2 257,-1-2 1,-2-3 56,-2-6 0,-4-4 0,-5-1 0,-1-1 69,-3 1 1,-5 1-206,-8 4 0,2 0 117,-7 1-344,1 5 0,0 1 0,1 6 0,0 1 0,2 4-1048,-1 3 0,7 9 593,3 4 758,6 3 0,3 42 0,4-29 0,-1 1 0</inkml:trace>
  <inkml:trace contextRef="#ctx0" brushRef="#br0">13695 15939 8006,'-13'-4'-119,"0"-1"0,0 1 0,1 0 2075,-1 0-1557,0-1 1,7 5 0,8 0 0,9 0-99,9 0 1,10-1-215,4-3 1,14 1-1,9-4 1,9 0-99,-28 3 1,1 1 0,4-1-1,2-1 36,3-1 0,1-1-103,1 1 1,1-1-1,3 1 1,1 0 0,1-1-1,1 1 1,3 0 0,-1-1-1,1 1 1,-1-1 0,0 1-1,-2 0 1,-2-1-1,-2 1-49,-2-1 1,-1 1 0,-3 2-1,-1 0 1,-3 0 0,-1-1-1,-2 1 1,-2 0-18,32-3 1,-11-3-1,-16 5 1,-9 1 510,-6-1-76,-8 3-232,-7-9 1,-8 8 135,-5-6 0,-5 7 0,-4-3-514,-2 4 0,-6 1-471,0 0 1,0 0 573,4 0 0,0 4 0,0 2 216,1 1 0,-7 13 0,-1 7 0</inkml:trace>
  <inkml:trace contextRef="#ctx0" brushRef="#br0">14332 16334 8006,'0'-21'-8,"2"0"0,0-1 0,4 2 1,1 3-223,3 3 539,1 2 0,4 3 0,0 2 0,4 1 0,-1 5 1,0 4-1,-3 5 1065,-6 4-1387,3 6 0,-11 2 1,3 7-1,-2 1 0,-2 2 2,0-2-5,-6 5 0,-1-6 0,-7 2 0,-2-2 0,-2-1 0,0-1 0,-2-1 56,0-2 1,3 0 0,-3-5 0,2-3 461,2-4 0,2 0 615,1-5-570,6-1-288,18-10-246,5 5 1,15-9-1,-5 4 1,-1 0 0,2 1-443,3 2 249,-3-4 0,5 5 1,-3-3-1,0 1 1,0-1-1290,-2 2 1074,-2 2 1,-4 0 0,-1-2-1,-1-1 1,-4-1-2015,-1 0 2409,-7 3 0,-1-32 0,-6-1 0</inkml:trace>
  <inkml:trace contextRef="#ctx0" brushRef="#br0">14995 16219 8006,'0'-18'0,"0"-1"626,0-2 487,0 3-562,-5 5 0,3 7 0,-2 8 0,1 9-276,-1 9 1,2 4-237,-2 2 0,3 0 0,1 4 1,-2 3-52,-2-1 0,3 8 1,-4-5-1,4-1-85,1-1 1,0 1 80,0-4 1,0 0-1,0-5 1,0-1 202,0-3 0,6-4-114,2-8 1,5 1-33,4-6 1,-2 0 0,5-4 0,0-1-30,0-3 0,0-3-472,1-6 1,2 4 75,-6 1-56,5-1 1,-6-2 0,4 1 0,-2 3 0,-2 1 439,-2 3 0,27-4 0,7 0 0</inkml:trace>
  <inkml:trace contextRef="#ctx0" brushRef="#br0">12088 17380 8006,'-4'-13'10,"-2"-1"0,0-2 0,-1 1 0,2 2 0,-2 4 332,-1 4 1,6 2-1,-3 8 1,3 7 1120,-3 3-1412,4 8 0,-6 1 1,4 7-1,-1 0 0,1 2 1,1-2-1,2 2-28,0-1 0,0-2-91,0 4 43,0-6 0,0 4 0,0-8 1,0-2-1,0-2 0,2-1 0,1-4-694,1-1 0,2-7-279,-2-2 661,-3-4 243,5-7 0,-7-5 1,-2-7-1,-3-2 1,0-3-165,1-1 226,-5-1 1,7-8-1,-4-4 1,1-4-1,3 0 281,2 1 0,1-2 1,0-2-1,0 0 209,0 0 0,6 6-70,2 4 0,5 7 66,4 1-295,3 1 1,4 16 0,-2 1 0,0 5 0,-1 5 147,-1 2 1,2 4-492,-5 9 1,-1 0 208,-7 9-113,-4-4 0,-5 11 1,0-5-1,0 2 1,-1-2-46,-3-1 1,-4 3 90,-4 0 0,-1-2 9,0-7 38,0 4 1,1-11 0,-1 1 0,2-3-1,1-5 376,1-2-310,6 0 1,-1-5 247,8 0-239,3 0 1,12 0 0,2 0 0,3 0-1,2 0 120,-1 0 1,-1 1-112,-2 3 1,0 3-226,-5 6 105,0 0 0,-8 1 0,-2 2 0,-2 2 0,-3 0-174,-5 1 1,-5-2 201,-9-4 0,1-1-31,-5 1 55,-1 0 0,-3-2 0,-1-1 0,0-3 1,-1-1-82,1-3 0,-2 2-615,7 0 1,-2-1 25,2-4-77,2 0 1,12-6 725,3-2 0,36-26 0,11-7 0</inkml:trace>
  <inkml:trace contextRef="#ctx0" brushRef="#br0">12496 17698 8006,'0'9'176,"0"-1"0,0-3 213,0 3 1,-4-4 203,-1 5 1,1-1 0,4 5-512,0 0 1,6-2-121,2-2 0,4 1 0,0-6 0,3-1-191,2-2 0,-2-1 245,6 0-65,1-6 1,-1-1-1,-1-7 1,-2-1-1,-2-4 80,-2-1 1,-3 3 0,-2-2-1,-5 0 1140,-2 4-365,-2 0-498,0 3 1,-6 5 0,-1 5 0,-2 8 307,1 7 0,4 8-569,-5 0 1,6 9 74,-1 4-11,2 3 1,2 7 0,0 2 0,0 5 0,0 3-310,0 1 1,6 5-8,3-5 1,-4 0-6,0-4 0,0-5 0,0-5 0,-3-7 69,0-9 1,-2-5 121,0-7 0,-2-2 57,-2-2 0,-3-4 0,-6-5 1,-1 0 118,-3 0 1,1-4 153,-5 0 0,6-5 115,-2 5-330,-3-6 0,6 3 0,-3-4 0,4 1 0,3 1 201,1 0 0,7-3-925,-3-1 1,4 1 92,1-1-88,6 0 1,1-4 0,5 0 0,3 2 0,2 0-596,4 3 0,3-1 532,1 0 686,1-5 0,7 5 0,5 0 0,3-3 0,0 0 0</inkml:trace>
  <inkml:trace contextRef="#ctx0" brushRef="#br0">13605 17456 8006,'0'-17'41,"0"0"0,2 2 1,1 0 272,1 3 1,6 0-1,0 2 1,4 3-1,4 2 1,2 2-388,3 1 0,5 2 0,2 0 0,-3 0-12,-5 0 1,1 2 199,-6 2-2011,6 3 1896,-9 0 0,-24 27 0,-13 2 0</inkml:trace>
  <inkml:trace contextRef="#ctx0" brushRef="#br0">13605 17622 8006,'-12'0'0,"-1"0"0,0 0 621,0 0 0,5 0 0,2 1 0,5 2 785,6 1-1486,11 1 1,4-4-1,7 2 1,2 1-1,5-1 1,5-2 0,2-1 79,1 0 0,-1-14 0,7-9 0,2-2 0,3-1 0,0 0 0,0 0 0</inkml:trace>
  <inkml:trace contextRef="#ctx0" brushRef="#br0">15671 17150 8006,'-13'-7'671,"2"1"-216,2 1 0,11 3 0,11-1 0,6 5 0,7 4 0,4-1-110,4 1 1,2-2-1,4-4 1,1 0-257,2 0 0,5 0-293,-1 0 162,2 0 1,-5-4-1,-6-2 1,-6 1 0,-7-1-894,-4 3 502,-8 2 1,-10 1 0,-10 0 0,-7 0 0,-5 0-1097,-3 0 0,2 0 1529,-1 0 0,-12-6 0,-7-1 0</inkml:trace>
  <inkml:trace contextRef="#ctx0" brushRef="#br0">17584 16589 8006,'0'-14'11,"0"-2"1,0-1-1,0 0 1,0 0 351,0 0 1,1 2 0,3 5 0,6 1 0,4-1 0,5 0 287,1 2 1,1-2-269,4 6-240,1 0 1,-1 4-1,1 1 1,-2 3-1,-4 5 580,-7 2-754,-6 7 1,-7 2 0,0 6-1,-2-1 1,-3 1 0,-7-1-1,-5 1-209,-3-1 1,1 1 54,-3-1 99,4 1 1,5-6 0,0-3-1,1-3 1,0-1 14,4-1 0,4-5 70,8-2 0,9-4 1,8-1-1,3 0 70,1 0 0,5 1-101,0 4 0,4-2 0,-4 5 0,-3 2 14,-5 1 0,-3 2 15,-7 0 0,0 0 10,-4-1 1,-2 3 0,-7 0 0,-5 2 177,-7-1 0,-5-2-81,-8-1 0,-1-2 323,-3-3-332,4 4 0,-11-9 1,4 4-1,-1-2 0,2-2 108,0-1 0,1-2-382,1 0 0,5 0-418,-1 0 1,7 0-1,7-2-601,4-2 1,4-3 471,8-6 726,9 0 0,18-4 0,8-1 0,6-3 0,0 1 0</inkml:trace>
  <inkml:trace contextRef="#ctx0" brushRef="#br0">18234 16513 8006,'0'-13'0,"0"0"0,0 0 346,0 1 1,-4 10 96,-1 6 1,-4 12 48,0 5 1,-1 5-1,0 2 1,3 2-134,1-2 1,-2 3-404,4-1 1,-2 4 106,2-4 0,2 0 1,-2-5-1,3-1 68,1-3 1,0-2-394,0-6 1,0-5 198,0 1 0,4-8 1,2-1-1,-1-7 9,1-4 0,2-9 69,-3-6 1,5-1-5,-2-7 1,-2 0 0,5-4 0,-4-2 0,2-1 0,-1-1 19,2 1 0,0 1 106,-1 2 0,2 5-21,-3 3 138,-2 9 0,5 3 1,-2 6-1,1 5 31,-2 7 0,2 6-242,-6 7 1,6 5 29,-1 3 1,-2 8-1,0 1 1,0-1-40,0 2 0,-3-4-131,5 3 0,-5-3 55,5-1 1,-2-1 0,3 1 0,-2-2-36,2-3 1,1-3 29,2-5 0,0-4-85,0-1 0,-1-5 0,1 1 1,0-2-85,0-2 1,-1-8 140,1-4 1,4-2 145,0-8-79,0 1 1,-3-4 0,2-1 0,1-1 0,-1-1-7,-2-2 0,-2 0 14,1 5 0,0 1 676,0 2-161,-6 4 0,0 7 811,-3 2-1306,-2 4 1,-1 14-4,-5 4 1,-1 4 0,4 0-1,-2 4-10,-1 4 0,0-4-96,4 0 1,0 0-229,0 5 0,0-5 1,0-1-1,1 0-824,3 0 1,-1-5 547,6 2 1,-1 0-244,5-4 0,1 2 0,2-7 836,1-1 0,34-19 0,4-9 0</inkml:trace>
  <inkml:trace contextRef="#ctx0" brushRef="#br0">19114 16691 8150,'-7'0'1526,"1"1"-1139,6 4 0,0-2-164,0 5 1,1 1 50,4 3-167,2-5 0,6 5 1,-1-5-1,1 1 0,0-1-263,0-1 154,5-2 1,-2-4 0,3 0-1,0 0 1,-4-1 722,0-3-537,-8-3 1,3-10-1,-6-2 1,-1 1-1,-2-1 293,-1 4 1,-6 1-446,-2 1 1,-8 4-13,-1 1 0,-5 5 1,0-1-1,-2 4-1376,-1 4 0,1 3 168,2 6 1188,-2 5 0,5 36 0,6-20 0,0 0 0</inkml:trace>
  <inkml:trace contextRef="#ctx0" brushRef="#br0">17724 17303 8006,'-13'-13'46,"-4"2"0,0 1 1,3 2 499,4-2 1,7 4-1,12 2-31,8 2 0,12-2 0,10 0 0,9 0-331,10-2 0,9 0-60,-28 2 1,2 0-167,1-2 1,0 0 0,5 3 0,2-1-1,2-1 1,0-1 0,4 1 0,-1 0-1,2 1 1,-1 0 0,-2-1 0,0 1-1,-4 0 1,0 0-69,-2-1 1,-2 1 0,-6 3 0,-2-1 0,33-3 0,-12 0-24,-10 1 0,-12-4 1,-21 2-524,-5-1-136,-4 4 308,-6-3 1,-6 6 0,-2 0 483,-4 0 0,-34 12 0,-10 2 0</inkml:trace>
  <inkml:trace contextRef="#ctx0" brushRef="#br0">18310 17839 8006,'0'-19'148,"0"-2"0,0-2 1,2 1-1,1 2 84,1 1 1,6 1-1,0 2 1,4-1-1,4 2 1,1 2 199,-1 5 1,5 2-1,-3 6 1,1 0-159,0 0 1,-9 10-238,0 3 1,-6 8 0,1 0 0,-1 3 97,-3 2 0,-8 3-476,-3 1 264,-4 0 0,-6 1 1,-2 2-1,-1-1 1,1-2-1,0-4 1,2-4 49,-1-1 1,2-5 0,5 1 0,-1-4 906,0-5-448,6 4-361,1-11 1,8 5 0,4-8-1,6-2 1,8-3-15,4 0 0,7-3 0,2 4 0,1-1-212,0-3 1,0 3-163,4-1 0,-1 3-108,-3-3 0,-3 5 0,-7-1 0,-2 2-304,-5 2 1,0-1-132,-5-3 148,4 2 495,-9-3 217,0 5 0,-7-12 0,-7-2 0</inkml:trace>
  <inkml:trace contextRef="#ctx0" brushRef="#br0">19012 17660 8006,'0'-13'0,"0"1"201,0-1 678,0 0-441,0 6 1,0 8 0,-2 12 0,-2 6-76,-4 0 1,0 10-258,0-4 1,4 5 0,-3-2-1,0 4 1,-1 0 0,6-4-18,-3 2 0,4-3 0,1-1 0,1-2 13,4-3 1,2-3-37,5-5 0,7-6 0,2-2 0,3-4-83,2-1 0,1-1 24,2-4 0,-2-2-145,3-6 1,-3 1 0,-3-1 0,-1 0-133,-2 0 0,-5 5-571,1-1 0,-3 7-47,-1-3 888,-1 4 0,7 1 0,1 0 0</inkml:trace>
  <inkml:trace contextRef="#ctx0" brushRef="#br0">7357 13134 8164,'0'-19'-135,"-1"-2"1,-2-2 0,-1 2 0,1 4 134,2 3-262,1 1 1,0 0-1,1 2 1,3 2 216,5 5 266,-4 3 1,2 1-2,-2 0-148,-4 0 0,5 5 1,-6 4-1,0 4 0,0 4 1,-2 4 23,-2 3 0,3 2 1,-5 0-1,2 3-40,0 1 1,-5 9-1,5-1 1,1 4 55,2 1 0,-4 4 43,1 8-142,0 9 0,4 8 1,0-32-1,0 0 1,0 1-1,0 1 0,0 1 1,0 1-1,0 2 1,0 0-1,0 1 1,0-1 28,0 2 0,0-1 0,2 0 0,0 0-111,0-2 0,0-1 0,3 1 0,0-1 0,-1 2 0,-1-1 0,1 1 0,1 0 27,-1 1 1,0 0-1,0-2 1,1-1-163,1-1 0,1-1 0,-1-2 0,0 1 216,1 1 0,-1 1 0,0-2 0,1 1 0,0 1 0,0-1 0,1-2 0,0 0 50,0-3 0,1-1 0,-1 2 0,1-1-53,-3-1 0,0 1 0,1 1 0,-1 2 13,0-2 0,1 0 0,0 0 0,0-1 0,9 31 0,-8-32 1,1 0 32,-2 2 1,1 0 0,1 0 0,1 0-22,-2 0 0,1 1 0,1-3 0,1 0 12,-3 0 1,1 0-42,2 0 1,1 0 0,-5 2 0,0 1 0,2-1 0,0 0-1,0 1 1,-1-1 0,1-1 0,-1 1 1,0-2 1,0 0 0,1 2 0,0 1 22,0-1 1,-1 0 0,1 2 0,1-1-25,-2 2 1,1-1-1,-2 1 1,1-1-1,2-4 1,0-1-1,0 1 1,0 0-147,0 0 0,0 0 0,7 31 131,4 1 0,-6-3 83,2-1 0,2-5 0,-1 1 0,1-1 42,-1-1 1,-2-1-66,-8-6 1,4 0 0,-5 0 0,1 0 6,1 0 1,-7-5 26,3-4 1,-2-4-21,1-4 1,-3 2-1,3-8 1,-2-2-383,-2-4 1,0-6 125,0 1 0,0-3-328,0-1 356,0-6 1,0 0-319,0-3 1,-4-4 216,-1 0 93,1-6 171,4-12 0,-6-24 0,-1-12 0</inkml:trace>
  <inkml:trace contextRef="#ctx0" brushRef="#br0">7714 13134 8164,'-8'-5'0,"1"0"-348,1-2 1,3 4 0,8-2 131,3 4 1,3 5 0,4 1 0,0-3 218,2 0 0,10 2-45,-1 0 42,8 1 0,-2-1 0,6 0 0,2-1 0,3-2 47,3-1-27,10 0 1,2 0-1,5 0 1,3 0-1,0-1 1,5-2-1,-34 0 1,0 0 14,2 0 1,0-1-1,-2 2 1,1 0-33,-2-2 0,0 0 0,0 1 0,0 1 0,3-1 0,0-1 1,1 1-1,-1-1-12,2 0 1,-1 1 0,1 1 0,0 1-29,0-1 1,-1 0 0,-1-1-1,0 0 1,2 1 0,0 0-1,0 0 1,0 0 32,2-1 1,-1 0 0,0 2 0,0 1-188,0-2 1,1-1-1,-1 1 1,1-1 196,1 1 1,1 0 0,1-1-1,0 0 1,0 1 0,-1 1 0,-1-1-1,0 0-4,0 0 0,0 1 1,0-2-1,0 0-7,0 1 1,1 0-1,-1-2 1,1 0 11,0 1 1,-1 1-1,-1-2 1,-1 0-1,1 1 1,1 0-1,0 0 1,1-1 6,1-1 0,0 0 1,3 0-1,0-1 63,-2-1 0,-1 1 0,4 0 0,0-1-968,-2 1 0,1 0 919,1-1 0,1 1 0,1-1 0,-1 1 0,1 0 0,0 1 1,0 0-1,-1 0 0,0 1 0,-1-1 5,0 0 0,0 0 1,1 0-1,-1-1-264,1-1 1,0 1 0,3 2-1,1 0 242,-2-1 0,0 1 0,2 1 0,-2-1 0,-5-1 0,-1 0 1,0 1-1,1 1-135,-1 0 0,1 1 1,1-3-1,0 1 120,-3 2 0,1 0 1,0-2-1,0-1 1,-2 2-1,0 1 1,1-1-1,0 0 24,1 0 0,0 0 0,2-1 0,0 0-3,-3 2 1,1 0 0,0-3 0,0 1-7,-3 2 1,1 0 0,0-2 0,1-1 0,0 3 0,1 0 0,1 0 0,-1 0 3,-1-1 0,0 0 1,3 2-1,0-1-2,-4-2 0,-1 0 1,3 0-1,0 1 8,-1-1 1,1-1-4,1-1 1,0 1-1,1 3 1,-1 1 0,-1-2-1,-1-1 1,0 0-1,-1 1 1,0 0 0,-1 0 18,1 0 1,-1 0 0,3-1 0,0 0-23,0 2 1,-1 0 0,-1-1-1,0 0-2,-3 1 1,1 0 0,-1 1-1,1 0 1,2-1 0,0-1 0,1 1-1,-1-1 16,0 1 0,-1 0 0,3 0 0,-2 0-19,-2 2 0,-1 0-4,2 0 1,0 0 0,1 0 0,1 0 0,0 0 0,0 0 0,1 0 0,0 0-1,-1 0 1,0 0-9,-1 0 0,0 0 1,2 0-1,0 0-3,-1 0 0,1 0 0,2 0 1,0 0 19,-2 0 1,0 0-35,-3 0 1,-1 0 0,1 0 0,-1 0 0,-2 1 0,0-1 0,1 2 0,0-1 0,0 1-1,1 0 13,-2 0 1,1-1 0,2 1 0,-1-1 12,-3 1 1,0 0-1,3-1 1,-1 0-34,-1 1 0,-1 0 9,3-1 0,1-1 0,-5 1 1,-1 0-1,3 0 0,1 1 0,-2 0 1,0 0-1,1 0 0,-1-1 30,0-1 1,0 1 0,0 1 0,0 0-12,-1 1 1,-1-1-1,2 0 1,-1 0-1,33-2 1,-34 0-1,-1 0 0,2 0 0,-1 0 0,2 0 1,-1 0-3,0 0 0,-1 0 0,2 0 0,-1 0-5,33 0 9,-34 0 1,-1 0-1,3 0 1,0 0 0,1 0-1,0 0 1,1 0 0,1 0-1,-1 0 1,0 0 23,0 0 1,-1 0-1,-2 0 1,0 0 14,1 0 1,1 0-48,1 3 1,-1 0-1,-2-3 1,-1 1 0,1 2-1,0 0 1,-2-1 0,0 0-1,-1 0 1,0 0-15,35 1 0,-32-2 1,0-1 11,33 0 0,-34 2 0,0 1 1,30 1-1,-1-1 609,-2-2 1,-3-1-609,-2 0 1,-3 0 60,-6 0 1,1 0-1,2 0 1,1 0 472,-1 0 0,-3 0-457,-4 0 0,1 0-25,-6 0 0,1 0 0,-6 0 0,-3 0 365,-4 0 0,-4 0-419,0 0 1,-2 0 302,-3 0 1,-7 0-680,-5 0 570,-6 0-729,2 0-170,-5 0 353,-5 0 0,-2 2-82,-6 2 441,6-3 0,-4 11 0,2-5 0,-1 1 0,2 1 0,2-6 0,2 4 0,-1-3 0,7-3 0,5 5 0,6-10 477,-1 0-206,1-6 1,-4 8-100,-1-2 1,-5 1 0,3 0 53,-1-1-285,-3 0 73,3 4 0,-5 1 0,0 3-36,0 5-72,0 2 1,0 2 95,0 0 1,0 4 0,0 0 0,0 0 42,0 1 0,-4 2-6,0 6 1,-2-1-15,2 1 0,1 5 0,-4 1 0,0 2 228,0 0 1,3 5-206,-5 3 0,5 6-11,-5-1 0,7-2 0,-4 3 0,2 3 40,-1 3 1,-3 7-50,4-1 0,-1-2-24,5 1 1,0 1 0,0 4-1,0-1-18,0 1 1,2-4-239,2-1 1,-2-1 263,2 2 1,1 5-1,0-4 1,-2-2-5,-2-1 1,-1 3-15,0-1 1,0 2 11,0 2 0,0-5 0,0 1 0,-1 1 76,-4 1 0,2 6-70,-5 0 0,4 0-3,-5-4 0,6 0 0,-2-1 0,0 1 4,1 0 1,-4-5 2,3 1 1,1-5 24,4 5 1,-1-2 0,-2 1 0,-1-2 54,1 0 0,1-5-101,2 3 1,0 2 22,0-2 0,0 1 0,2-5 0,1 1 23,1 3 0,0 2 13,-4 2 1,0 4 2,0-4 0,-4 2 0,-2 1 0,1-1 28,-1 0 0,2-1-18,4-9 1,0 4-48,0 0 0,0 1 0,0-7 0,0-1 142,0-1 1,-2-6-106,-2 2 1,3 1 20,-4-2 0,3 5 0,-1-5 0,-2-1 90,3-1 0,-4 3-73,2-1 1,-1-1-58,5-7 0,0 3 1,0-3-1,0 1-160,0-1 1,0-7 82,0-5 0,0-3-43,0 3 1,2 0 0,1-5 0,1-1-365,-1-2 1,-2-5-511,-1-1 428,0 1-90,0 3 1,-1-4 617,-4-4 0,-47-3 0,-17-1 0</inkml:trace>
  <inkml:trace contextRef="#ctx0" brushRef="#br0">8173 18094 8173,'-7'-6'-232,"0"3"0,3-4 0,-3 0-986,0 0 1169,1 4 66,6-3 1,0 12-1,0 3 103,0 2 1,0-3-94,0 1 51,0-1 1,0 7-1,0 0 1,0 4-1,0 0 1,0 4-1,0 3 35,0 3 0,-4 4 1,0 5-1,-1 0 52,0 1 1,3-1 0,-2 0-231,3 0 1,1-1-1,0-3 1,0-4-1,0-4 1,1-4-1,2-2-168,1-2 1,5-5 53,-5-4 0,6-6 0,-3 2 1,1-1 178,1 1 0,-1-12 0,5-8 0</inkml:trace>
  <inkml:trace contextRef="#ctx0" brushRef="#br0">7957 18680 8173,'0'-13'-584,"0"5"1,0-1 81,0 0 509,0 3 1,1 0 0,3 6 0,5 0-1,4 2 8,4 2 0,-2-3 0,6 4 1,2-4 8,1-1 1,3 4 8,3 0-29,2 1 0,2-1 0,0 0 0,2-1 0,1 0 0,1 0 0,0 2-3,0 2 0,-1-4 1,-1 3-1,-2-2 2,1 0 0,2 2 0,1-3 0,0 1 7,1-1 1,0-2-1,4-1 1,2 0-9,1 0 1,-1 5 7,-3-1-6,-2 0 1,5-4-1,-2 0 1,2 0-1,1 0-7,-4 0 8,-2 0 1,4 0 0,1 0-1,2 0 1,-2 0 26,-1 0 0,4 0-9,-1 0 0,3 0 0,1 0 0,-2 0 11,-2 0 0,2 2 9,-2 2 0,6-3-30,-2 4 0,2-4 0,-7-1 1,1 0 7,-1 0 1,4 0-10,1 0 0,3 0-11,-8 0 1,4 0-1,1 0 1,0 0-24,0 0 0,4 0 31,1 0 0,0 0-15,0 0 0,0 0 1,4 0-1,-5 0-6,-3 0 1,4 4-21,-1 0 1,6 1-1205,-2-5 1231,-2 0 1,0 0-1,-5 0 1,3 1-1,2 2-178,-3 1 0,1 0 98,-8-4 1,2 2-82,2 2 157,6-2 0,-6 3 0,2-5 1,-5 0-1,-2 0 10,0 0 1,3 0 16,-2 0 0,1 0-1,-1 0 1,3 0 0,-4 0 0,4 0 29,1 0 0,0 0-10,0 0 1,0 0-30,0 0 0,3 0 1,-2 0-1,-2 0-8,-1 0 0,0 0 11,-3 0 0,7 0-20,-6 0 1,5 0 0,-5 0 0,2 0-1,2 0 1,0 0 2,0 0 0,0 0 5,0 0 1,6 0 0,-3 0 0,4 0 0,-1 0 0,-2 0-1,2 0 1,-1 0 0,4 0 3,8 0 1,-13-4 0,9 0 0,-3 1 0,-2 1 36,1 2 0,3-4-22,5 0 0,0 0-1171,-4 4 1175,0 0 1,1 0-1,0 0 1,0 0 0,-4 0 307,-3 0 1,3 0-325,-1 0 1,1 0-3,-2 0 1,2 0-1,-4 0 1,1 0 18,3 0 0,4 0-9,-1 0 0,2 0-3,-6 0 0,2 0 1,3 0-1,2 0 17,1 0 0,0 0-11,-4 0 1,0 0 12,-1 0 6,1 0 1,0 0 0,0 0 0,-2 0 0,-1 0-44,-2 0 1,5 0 10,4 0 0,-1 0-1054,-8 0 1062,3 0 1,-2 0-1,7 0 1,1-2-1,-2-1 415,-1-1 0,-1 0-422,0 4 1,4 0-1,0 0 66,-6 0 1,1 0 0,-4-1 0,3-2 0,2-2-81,0 3 0,0 0 6,-1 2 0,1 0 1,0 0-1,0 0-14,-1 0 1,1-4-173,0 0 1,-2-1 187,-2 5 1,5-1 0,-6-2-1,0-1 1,-1 1 0,-6-3 0,3 2 0,2 0 8,-2 4 1,5-4-1,-5-1 1,-1 1 9,-2-1 0,4 3-14,-1-2 1,1-2 11,0 2 0,-4-5 1,5 5-1,-2 0 536,0-2 0,-4 3-514,-4-5 0,0 5 39,4-1-58,0-3 0,-4 5 1,-1-2-1,1 1 0,0 0-14,0-1 1,2-4 23,2 3 0,3 0-38,-7 1 1,2 2 0,2-2 0,0 1 37,0-1 1,-5 2-17,-4-2 0,-2 3 116,-2 1 1,0 0 0,-1 0-1,-3 0-124,-4 0 0,-3-5 13,-2 1 0,1 0 4,-1 4 91,-5-6 0,3 5 0,-5-5 0,2 2 0,1-2-36,-1-1 0,3 3 58,-6-5 0,6 7-88,-2-3-36,-3-2 1,5 6 0,-6-5 0,-1 2 0,-2 0-78,-2 1 98,1-4-104,-6 5 59,-1-9-70,-6 10 0,-1-6-161,-4 2 1,2 4 102,-5-3 0,4 2 1,-5 2-1,-1 0-170,-1 0 1,2-1 102,1-3 1,-1 2 207,-3-2 0,-12-15 0,-3-2 0</inkml:trace>
  <inkml:trace contextRef="#ctx0" brushRef="#br0">21167 17966 8173,'0'-13'-228,"0"5"1,0-1 0,-2 1-190,-2 1 526,3 1 1,-6 12-42,2 2 1,2 9 0,-4 5-1,0 2 122,0 1 0,3 2 52,-5 3-199,7 2 0,-8 5 1,5-1-1,3-2 1,0 1 164,2 2-230,0 1 0,0-5 0,2-2 1,0-3-1,4-1-348,1-3 148,-4-1 0,8-3 1,-2-5 221,2-5 0,8-27 0,0-11 0</inkml:trace>
  <inkml:trace contextRef="#ctx0" brushRef="#br0">23819 14587 7795,'-6'-13'-7,"-1"-1"0,-1-1 1,1-2-1,1 1 0,3 2 1,2 0 368,1-3 1,1 1 0,3-4-1,5 0 353,2 1-676,8 3 0,-4-4 0,6 5 0,2-2 1,0 2 104,-2 6-47,-3-3 0,-1 11 0,0-2 1,-2 6 251,-6 5-369,-3 9 0,-6 9 1,-1 8-1,-5 3 0,-5 2 1,-5 4-1,-1 2-124,-1 0 0,-1 9 98,-2-3 5,-3-3 0,6-4 0,-5-5 0,3-1 1,2-3 288,2-5 0,6-7 181,2-15 1,6-2-217,2-6 0,6-4-49,7-1-138,-1-4 1,5 6-1,2-4 1,1 0 0,2 1-92,2 0-75,2-4 0,-1 5 1,1-5-1,-2 1 0,-1 1-897,-2 1 1,-1-5 122,1 4 1,2-4 189,-6 0 724,5-1 0,-2-45 0,-7 23 0,0 0 0</inkml:trace>
  <inkml:trace contextRef="#ctx0" brushRef="#br0">24342 14064 7829,'-6'-12'0,"-1"3"0,-6 1 1,0 5 0,1-3 1,-1 8-1,2 3 0,1 8 137,1 7 1,5 0-1,-3 2 1,1 4 415,3 2 1,-2-2-511,0-5 1,1-1-1,4 1 1,0-4-3,0-3 88,6-7-90,-5-1 0,9-9 0,-4-4 0,1-7 0,3-5 0,1-3 0,0-4 0,1-2 0,-1-2 52,3 2 0,2 1-23,-3 1 0,-1 2 33,1 3-43,0-3 0,-2 14 0,-1-1 0,-1 4 0,-1 7-82,-1 7 0,5 3 11,-4 11 1,-1 0-225,2 5 1,-1-1 0,5 1 0,1-2-461,3-3 0,-1-3-620,5-5 1316,-5 0 0,36-23 0,3-6 0</inkml:trace>
  <inkml:trace contextRef="#ctx0" brushRef="#br0">24801 13886 7846,'-17'0'52,"0"0"0,-2 0 191,2 0 0,3 6 176,-3 2 0,-1 9 0,1 4 0,1 3 36,2 2 1,3-1-264,2 1-144,3-1 1,6 1 0,0-2-1,0-3 1,2-4-217,2-3 1,7-7 0,8-2-1,-1-5-102,1-5 1,2-7-308,-4-10 472,6-2 0,-8-7 0,5-3 0,-2-3 1,-2-2-7,-2-4 0,-1-2 115,0-6 1,-6 0 148,-3 0 1,2 1-1,-2 3 1,-1 6 1164,-2 6-1058,-1 9 0,-4 15 1,-2 11-1,1 10 190,-1 10 1,0 4-250,2 14 0,3-1-342,-4 10 0,4-2 0,1 3 0,0-2-758,0-2 1,0-3 144,0-7 1,10 5 69,3-5 0,4 0 1,0-10 683,4-2 0,43-15 0,-27-8 0,1 0 0</inkml:trace>
  <inkml:trace contextRef="#ctx0" brushRef="#br0">25617 13962 7846,'-13'0'861,"0"0"-720,1 0 0,3 6 1,2 3-1,0 2-52,0 2 0,4 4 793,-1 0-670,-3 5 1,5-3 0,-1 3-1,5 0 1,3-1-160,3-1 1,4-3 0,7-7 0,-1-3-556,1-2 0,3 0 363,-1-5 1,-1-6-1,0-3 1,-1-3-195,-4-5 0,-1-3 352,-1-6 0,-6 1-61,-3-1 103,-2 1 0,-2-1 0,-2 2 0,-2 2 0,-6 2 390,-5 1 1,-1 4-274,-5 6 0,0 4-33,-5 5-334,6 0 0,-2 5 1,5 4-1,2 4 0,4 2-1243,3 2 1432,5 6 0,25 14 0,14 9 0</inkml:trace>
  <inkml:trace contextRef="#ctx0" brushRef="#br0">25999 13873 7846,'-7'0'520,"-3"2"-245,6 2 0,0 4 0,4 8 0,0 2-10,0 2 1,1 1 0,2 5 0,3-1-229,1 1 0,0-5 0,3-1 1,-2-2-132,2-2 1,-3-6-167,2-2 269,-1-5 1,1 1 0,-1-8 0,2-4 0,2-5-1,0-5 1,1-7 343,0-3 0,0-12-160,-1 2-101,-5 3 0,5-1 0,-5 7 1,1 0-1,-1 4 201,-1 4-378,-2 2 0,1 9-674,-1 6 1,4 7-24,-3 14 432,4-3 1,-1 6 0,4-5 349,1 2 0,11 12 0,3-2 0</inkml:trace>
  <inkml:trace contextRef="#ctx0" brushRef="#br0">26803 13682 7846,'0'-13'0,"0"0"28,0 1 1,-2 3 0,-2 2 0,-5 1 967,-2 3 0,-3 2-409,-3 1 1,-3 6 64,-5 2-459,-1 9 1,-1 4-1,0 8 1,0 2 0,3 0 151,0 0 1,2 1-301,0-3 1,5-2 0,9 2 0,4-5-62,2-3 0,4-6-344,2 2 1,4-4 189,9-4 1,-1-4-26,5-5 1,2-1 0,5-3 0,2-6-364,-2-6 1,-1 1 319,-1-7 0,-1 0 1,1-8-1,-2-4-60,-3-3 1,2-7 292,-6-3 1,4-8-32,-4-4 0,-2-2 0,-5 3 0,-3 7 339,-1 7 1,-2 7-104,-4 7 1,-1 7 1141,-3 15-1002,-3 2 1,-2 12 0,1 4 0,-2 5 0,0 7 416,1 2 1,-1 3-663,6 2 0,-4 3 0,3 3 0,3-1-371,0 1 0,2-2-212,0 1 0,0-6 110,0 2 1,2 1 0,2-1-1,4-2-644,4-1 1,0-7-718,1-3 1739,6 3 0,17-28 0,11-2 0</inkml:trace>
  <inkml:trace contextRef="#ctx0" brushRef="#br0">27185 13758 7846,'0'-7'236,"0"-4"-29,0 4 0,0-6 352,0 0 1,2 1-50,2-1-481,3 0 0,6 0 0,-1 1 1,1-1-1,0-1-8,0-3 0,-1-2 1,0-3-1,-2 2 96,-2 1 1,-5 1-13,1 1 0,2 3 1,-2-3-1,-2 4 213,-5 4 0,-4 4-79,-6 5 1,0 1 96,0 3-278,-5 9 1,-2 7-1,-5 6 1,1 0-1,1 4 61,2 4 1,6-1-236,3 1 62,-1-6 1,12 8-1,-4-7 1,5 0-1,6-4-306,7-4 1,5-2 119,8-6 55,-1-6 0,5-2 1,1-6-1,2-3 1,1-6-346,-2-6 1,5-4 271,-3-5 215,-3-6 0,6-3 0,-4-7 1,1-3-1,-2-2-14,-1-2 0,-6 4 537,-8 2-107,-3 8 0,-7 4 0,-4 10 783,-6 7 0,-4 12-249,-6 9-734,0 9 1,-1-1-1,-2 5 1,1 2-1,2 1-155,3 2 1,7-1-75,-1 1-162,3-1 0,2-4 1,5-1-1,5-1 0,6-4-1170,3-1 0,7-7 152,7-2 1236,3-4 0,7-12 0,7-6 0,3-1 0,1 0 0</inkml:trace>
  <inkml:trace contextRef="#ctx0" brushRef="#br0">25540 15301 7846,'-12'0'-61,"-1"0"0,0 0 0,-1 2 0,-2 0 37,-1 3 1,-4 3 0,3-2-1,-2 0 1,-3-1 0,-1-2 513,-2-2 0,5-2-518,0-3 224,5-3 1,-6-12 0,5-2 0,3-4 0,4-7 0,5-4 0,5-7-97,5-2 1,2 4-1,7 0 1,1 7-12,2 8 0,6 8 0,-2 9 1,3 6 9,2 6 1,-5 13-1,-1 12 1,-1 10 12,-4 6 1,-2 7 0,-3 4 0,-3-1-140,-1-1 0,-1-1-196,-1 3 155,-2 3 0,4-1 1,-8-6-1,-2-7 1,-3-7-1,-2-6 1,1-8 65,-2-8 0,3-5 0,0-13 192,1-5 0,2-6-157,4-12 0,0-6 1,0-7-1,1-6-66,3-5 1,8-5-4,5 0 0,4 1 0,-3 7 0,1 6-199,-1 6 0,4 5 216,-5 9 1,1 10 89,-1 11 0,-3 11 0,3 12 0,-3 5 202,-1 6 0,0 3-212,0 1 0,-2 0-224,-3 0 108,4 1 1,-7-11 0,5-4 0,-3-4-278,-1-4 253,4-8 1,-7-4-44,5-8 150,-5-3 0,8-11 1,-2-5-1,2-4 1,2-4-15,0-2 1,1-1 33,3-4 0,-1-5-28,5 1 15,-6 5 1,8 6 0,-5 8 0,1 5 0,-1 7 194,-2 3 1,-3 11-20,-5 10 1,3 10-105,-2 6 1,-2 7-1,0-4 1,-1 1-233,-3-3 1,4-3 5,1-2 0,-1-1-154,2-2 0,-1-5 0,5-9 1,1-4-438,3-2 1,-1-5-58,5-6 0,-4-5 455,4-11 0,-4-2 0,3-4 1,-1-6 311,-4-4 0,4-7 0,-2 1 0,0-4 0,-5-4 0,1-6 0,-2-3 0,-1 6 0,-1 4 0,-6 10 0,1 6 0,-3 7 662,-1 9 1,0 11-95,0 11 0,-4 6 188,0 6 0,0 7 1054,4 2-1453,0 3 0,0 7 1,0 3-1,0 3 1,0 1 92,0 1 1,0-1-285,0 0 1,0 0-500,0 1 45,0-1 0,1-1 0,2-2 0,1-2 1,0-2-1099,2-3 1,-3-6 209,5-5 1,-3-9-81,3-4 686,-5-2 570,3-2 0,-18-46 0,-2-10 0</inkml:trace>
  <inkml:trace contextRef="#ctx0" brushRef="#br0">26305 15097 7846,'-11'-8'352,"2"-1"0,0 1-199,4-5 1,1 4 14,4 1 0,1 1 1,5-3-1,7 3-218,7 1 1,5-4 20,5 2 1,4 1-208,8-2 0,0 2 0,6-3 0,3 2-327,3-2 1,-3-2 80,-5 0 0,0 3 422,0 1 0,-2-1 1,-8-2-1,-6 1 56,-9 1 65,-6 7 328,-8-4-228,-7 6 0,-11 6 0,-7 2 0,-2 3 0,-3 2 706,-1 0 0,3 0-414,0-1 0,4 1 92,-5 0-415,7 0 0,-4-1 1,7 0-1,0-2-85,4-2-130,-4 1 1,17 2 66,-1-2-144,12-4 1,5-5 0,9-1-1,4-3 1,2-5-527,3-2 1,3-8 380,1-2 0,5-7-1169,-1-2 1396,-4-5 1,1 2 0,-7-4 0,-3 2-1,-5 3 111,-7 6 191,-9-3 122,-7 15 1,-12 1-1,-4 9 1,-4 4 154,-3 4 0,-4-1-182,4 6 0,-6 1-288,2 7 1,1-3 0,0 3 0,2-2 718,2 2 0,3-3-898,5 4 0,-2-3-364,6 2 0,-1-3 1,5 3-1,0-3-387,0-1 1,6-6 88,3-2 812,8 2 0,42-34 0,-21 12 0,-1 0 0</inkml:trace>
  <inkml:trace contextRef="#ctx0" brushRef="#br0">27287 14778 7846,'-8'-11'-364,"-1"3"0,5 0 827,-5 4 0,5 3-21,-4-3-204,5-4 272,-3 7-445,0-5-145,5 6 43,-5 0 1,6 2-150,0 2 181,0-3 1,5 7-164,-1-4 173,6-3 1,-7 5 38,5-6 0,-4 0 63,5 0 1,-5 0-66,5 0 0,-5 0 19,4 0 0,-3 0 0,2-2 152,-2-2 0,1 3 280,-2-3-154,-2 2 0,5 2 34,-3 0 1,-3 6-171,4 2 0,-4 9-94,-1 5 0,0 9 1,0 8-1,0 11-11,0 8 0,0 10-200,0 4 0,0-32 0,0 0 60,0 0 1,0 0 0,1 0 0,0 0 0,1 31 0,3-8-150,-3-6 0,0-6 182,-2-4 0,0-10-98,0-12 1,0-5-73,0-7 140,-6-6 23,-1-2 1,-6-10 0,1-4 0,-1-2 11,0-2 0,0-5-221,1-3 0,-5-4-11,0 0 0,1-2 0,6-3 1,3-4-450,1-3 0,4-2-259,6-4 944,3 4 0,15-6 0,13-11 0,0-1 0,2-3 0,1 0 0,-1 0 0</inkml:trace>
  <inkml:trace contextRef="#ctx0" brushRef="#br0">27670 14702 7846,'0'-13'0,"-5"5"-2,1-1-219,-6 6 832,9-2 0,-3 6 0,8 5-71,4 6 1,4 3-1,0 7 1,0 4-417,-4 2 0,2 2-195,-6-5 1,5 1-538,-5-1 613,6 1 1,-7-6 0,4-3-1,0-4-464,0-5 0,-3-2 28,5-6 1,-6-12 131,1-5 319,-3-11 0,4-9 1,-1-7-1,0 0 1,0 0 300,1 3 0,3 2-130,-4 0 1,6 3 0,-3 3 0,2 7 20,-1 8 0,5 10-327,4 3 0,6 4 20,-2 1-211,3 0 1,2 7-1,1 4 1,2 5-1,4-2-2231,0-4 2537,3 1 0,25-15 0,-24 3 0,0 1 0</inkml:trace>
  <inkml:trace contextRef="#ctx0" brushRef="#br0">28447 14383 7846,'-5'-13'-45,"-2"1"22,-6-1 1,-1 6 345,-3 3 0,1 2 1,-5 2-1,0 2 504,1 2 0,-4 9-428,3 8 0,-4 4-52,0 5-243,5 3 0,-3 1 0,8-2 0,4 1 0,5-2 71,4 0 0,2-1-302,0-5 0,10-5-57,3-3 1,8-4-1,1-5 1,2-3-225,1-4 0,2-4 107,3-5 0,-7-2 54,2-11 0,1 4 0,0-5 1,-1-2 75,-1-4 1,-5-5 72,3-5 0,-7-4 183,2-1 1,-3 1 0,-2 5 0,-4 3 307,-3 4 1,-4 9 43,-1 4 145,0 8-407,-6 9 1,1 9-1,-5 8 1,3 5-1,0 5 76,0 3 0,4 4-111,-2-4 1,4 2-286,1-6 0,1 2 0,4-8 1,3 0-299,3-3 0,4-4 112,2-5 0,3-2 136,5-6 1,1-7 0,0-6 0,3-7-195,1-4 1,-1-8 453,-3-7 1,-1 0-159,1-8 130,-1-6 0,-3-6 0,-3-9 0,-9 33 0,0-1 1,-1 1-1,-1-1 300,6-32 1,2 5-248,-8 3 0,-2 15 43,-2 11 356,-2 11 0,-4 10 0,-2 9 0,-3 4 479,0 4 1,-3 9-787,6 8 1,-6 3-188,1 2 15,4 5 0,-5-3 1,4 6-1,0 3 0,1 3-194,2 2 1,2-3 48,1-5 1,0 0-52,0 4 0,1-1 0,5-3 0,5-5-302,5-2 0,2-3 111,-1-2 0,4-5 43,9-9 1,-3-2-1,4-8 1,-1-3-106,0-8 0,1-5 291,-2-8 1,-2-1-195,3-3 262,-9 4 1,3-11-1,-2 3 1,0 0 0,-2 3 1535,-7 5-1141,0 3 743,-12 4-800,5 6 0,-8 9 1,0 8-1,-4 4 1,0 4 242,1 0 1,-4 5-413,5 0 1,-5 5-156,5-5 0,0 1 1,5-2-192,3 1 1,4 0 132,4-5 1,2-5-660,3-2 564,3-4 1,6-1-1,-1-1 1,2-4 0,2-3-307,0-3 1,1-6 305,-4 0 0,-5-7 187,0-2 1,0 1-1,3-5 1,-2 4 251,-5 5 1,-9 3 1,-4 5 492,4 0-528,-7 6 0,0 7 0,-6 10 1,-1 4-1,0 5 146,4 0 1,-4-2-262,2 5 0,-1-7-288,5 2 129,0-3 1,6-1 0,3-2-1,2-2 1,2-5-111,-1-2 0,5-2 54,0 0 1,6-7 62,-2-6 79,-2 0 1,-1-11 0,-5 3 0,0-5 0,-2-2 198,-3-2 0,-2-1-34,-6 1 0,-1 5-103,-4-1 0,-3 6 1,-9 9-1,-4 3-49,-3 3 0,-3 5-188,-3 5 0,4 6 144,1 6 19,-1 6 1,12-4 0,-1 7 0,5-1 0,6 1-166,2-1 179,2-5 0,45 4 0,12-4 0</inkml:trace>
  <inkml:trace contextRef="#ctx0" brushRef="#br0">30029 14052 7846,'12'-5'-66,"1"1"1,-4 0-133,-1 4 1,-4 0 901,5 0 1,-1 0-371,5 0 1,-4 0-1,-1 0 1,2-2 43,1-2 0,2 1-179,0-5 0,-5 1 131,1-2-264,5-2 1,0 2-1,5-5 1,-2 0-1,0 3 208,-2-1 1,-1 3-245,-1 0 1,4-1 126,0 6-115,-6 0 1,1 4-1,-4 1 1,2 3-162,-1 5 1,1-2-568,-6 1-176,0 1 472,-4-2 1,0 1 0,0-8-862,0-5 1,0-9 711,0-3 1,-6-10 538,-2 1 0,-1-6 0,-3 2 0,-3-8 0,-5-11 0,-1-2 0,-4-2 0,0 0 0,0-1 0</inkml:trace>
  <inkml:trace contextRef="#ctx0" brushRef="#br0">30245 13465 7846,'-12'-25'-231,"-7"-1"1,4 1 0,-7 0 829,0 4 1,-1 3-147,2 5 1,1 5-170,3-1-259,3 6 0,-6-2 1,4 5-1,-1 0 0,0 1-165,-1 3 140,-2 3 0,-24 11 0,-11 5 0,-4 1 0,0 1 0</inkml:trace>
  <inkml:trace contextRef="#ctx0" brushRef="#br0">29136 13707 7878,'-18'-4'0,"-4"0"0,0-2 875,0 2 0,4 2-544,5-2 1,6 1 0,4 1 0,8-3 40,7 2 1,8-4-187,10-1 0,8-2 0,10 0-186,6 2 0,5-4 0,8-2 0,-17 3 0,-1-1 0,1 1 0</inkml:trace>
  <inkml:trace contextRef="#ctx0" brushRef="#br0">26050 16513 7871,'0'-13'-115,"0"0"0,0-1 0,0-2 1,-1-1-1,-2 0 191,-1-1 0,-5 2 0,4-5 1,-2-2-1,-3-1 0,-2-1 530,0-1 1,-5 1-116,0-1-388,-6 1 0,3 2 0,-5 6 0,-1 9 0,1 5 529,-1 3-507,-5 11 0,4 9 0,-1 15 0,4 6 0,2 6 178,0 3-355,3 6 0,5-7 1,7 0-1,1-3 1,5-7-1,4-3 0,7-8-213,5-5 0,5-6 1,7-9-1,1-5 140,2-6 0,1-10 68,-1-8 28,-3-3 1,4-7-1,-5-3 1,-1-4-1,-1-3 29,-3-2 26,-2-5 1,-6 8 0,-2-2 0,-1 2 0,-3 5 38,-1 5 8,-2 6 0,-4 18 0,0 6 296,0 7 1,0 10-662,0 4 1,5 4-61,4 0 0,7-1 1,1-1-1,0-3-357,1-2 1,2-2 175,5-8 1,2 2 532,3-6 0,-3 1 0,21-45 0,-1-10 0</inkml:trace>
  <inkml:trace contextRef="#ctx0" brushRef="#br0">26433 16028 7871,'-4'-17'0,"-1"0"0,-5 0 1079,2 4-732,-3 6 1,2 2 0,2 7-1,1 7 447,3 8 0,-2 7-621,1 6 0,-1 7 0,5 6 0,0 3 15,0 2 1,0 2-74,0 1 0,5 5-238,-1 4 0,6 2 1,-2 2-1,2-2-227,-1-2 1,2-5-156,-3-8 1,-2-5 58,-2-8-394,4-3 378,-7-11 0,3-13 229,-8-11 0,-2-12 100,-2-5 0,-4-4 0,4-7 0,-2-4-78,1-5 1,2-9 268,3-1 0,3-6 14,-4-6 0,4-5 0,1 0 0,1 1 269,4 2 1,-1 7-265,9 2 1,-2 7 81,10 6 0,-4 12 1,5 16-1,2 5 259,4 5 0,-1 5-203,3 5 0,-5 2-174,-4 6 0,-2 4 0,-8 0 0,-2 0 58,-5 1 0,-4-2-61,-4 5 0,-5-4-127,-8 4 1,-3 0 0,-5 5 0,-1-1-106,1 1 0,-1-5-215,1 0 0,1-1 99,3 1 0,2-4 1,6-7-663,1-1 541,4-6 1,10-9-112,11-11 469,5-6 1,13-8 0,3-3 0,3-3 0,1-1 72,1 0 0,-1 0 0,0-1 0,-5 2 0,-4 3 84,-2 9 0,-7 2 0,-3 8 857,-3 3 0,-7 7-335,-2 9 0,-4 4-61,-1 9 1,0 9 0,0 8 0,0 3 129,0 1 1,0 2-528,0 2 1,2 4-42,2 5 1,-3 0 0,3 1 0,-1 2-56,2 1 0,-3 5-214,7-5 1,-6-1-137,1-8 1,-1-7-1,0-10-1171,1-2 1153,0-7 1,0-13 85,1-11 1,-1-7 0,-4-6 0,0-6-125,0-5 0,0-6 177,0-9 0,-4-4 63,-1-8 53,1 3 1,4-11 0,0 4 0,0-5 0,2-2 3,2-2 1,3 1 238,6 7 1,-2 4-1043,-3 5 1015,9 5 1,-8 10 0,8 10 0,-3 9-1,0 7 469,3 6 0,-1 4-264,5 4 0,-4 7-188,4 6 0,-5 5 0,1-4 1,-3 2 96,-1 3 0,-6 1-98,-3 1 1,-2 1-574,-2-1 457,-12 1 0,2-1 0,-9 1 0,-3-1 1,0 1-559,-5-1 0,-2-1-212,4-2 1,1-4-20,3-5 395,2-6 0,6-1 1,2-9-1,4-6 339,7-8 0,7-11 0,10-6 0,17-12 0,9-7 0,-11 14 0,0 0 0,0 1 0</inkml:trace>
  <inkml:trace contextRef="#ctx0" brushRef="#br0">27223 15837 7871,'9'-6'0,"-1"-2"288,1 2 138,4 0 1,-1 8-120,1 2 0,0 3 0,-2 7 0,-1 2 131,-1 1 0,-2 5-216,1 0 1,4 2-105,-4 1-28,-2 1 0,4-1 1,-5 1-1,1-2 1,1-3-425,0-4 175,-4-3 0,4-2-240,-3-4 318,-2-2 0,8-16 0,-5-4 0,2-6 0,2-6-58,-2-2 1,4-7 119,-2 1 1,2-3 5,2-1-24,0-1 0,-1 1 0,3 1 0,0 5 0,2 5 6,-1 4-174,-2 13 1,-1-1 10,-1 11-45,-4 0 1,3 7-1,-4 4 1,1 5-1,1 1-782,1 1 0,0-4 1021,-2 3 0,4-3 0,23-1 0,13 0 0</inkml:trace>
  <inkml:trace contextRef="#ctx0" brushRef="#br0">27874 15786 7937,'-9'14'775,"1"3"0,5-3-419,-1 3 0,2 3 35,2 1-313,0-2 0,6 3 0,2-3 1,4-1-1,2-1-14,3-6 1,-2 1-39,7-8 1,-1 0-112,4-4 0,-3-5 0,-1-5 0,0-6 62,-1-5 1,3-7-95,-6-2 0,-6-4-41,-7 4 138,3-5 0,-5 2 1,1-5-1,-6 1 1,-6 1 326,-2 2 1,-7 12-177,-4 1 1,-6 2 10,-2 6 0,-1 3 0,3 12 0,-2 2-196,2 5 1,2 3-140,5 5 0,4 2-809,8 2 605,4 3 0,5-4 0,0 4 0,3-1 0,5-3-674,9-2 0,6-1 1071,2-4 0,6-6 0,6-8 0,4-4 0,7-2 0,-1 0 0</inkml:trace>
  <inkml:trace contextRef="#ctx0" brushRef="#br0">28486 15569 7871,'12'-26'-185,"1"1"747,0 5 168,-6 2 1,-4 12-480,-12 6 1,1 6 0,-11 6-1,1 3 229,-3 2 1,-3 2-210,-2 7 1,2-5-115,3 0-101,-3 6 0,10-4 0,-3 3 0,2-2 0,4 0-110,3 1 0,2-1-72,6-2 0,1-4-6,4-5-142,7-1 0,8-4 0,6-6 0,1-4 0,1-8-390,2-6 1,-1-4 345,-3-5 0,4-2-12,-1-3 300,1 3 1,-4-10 0,-1 5 0,2-2-1,0 1-113,-1 2 1,-4 3 100,-9 6 253,0 4 142,-6 11 0,-3 3 0,-8 9 0,-5 7 0,-1 5 70,2 2 1,-2 3-356,6 3 1,-5-4-848,5 1 571,0-7 0,5 8 1,3-6-1,6-3 0,6-4-626,5-6-1,3-2-390,2-2 1225,5 0 0,8-28 0,6-12 0,6-3 0,0 1 0</inkml:trace>
  <inkml:trace contextRef="#ctx0" brushRef="#br0">29213 15237 7871,'-6'-12'0,"-1"0"139,-6 4 1,0 2 215,1 6 0,-3 0 0,0 2 0,-4 3 383,0 8 0,3 1-448,-1 7 0,3 1 44,1 3-284,-5 1 0,8 3 0,-2 1 0,5 0 0,4 0-100,2-1 1,1 0 14,0-8 1,6 0-360,2-8 178,9 3 1,3-15 0,6 3-1,-1-4 1,2-4-406,3-4 1,-3-8 368,2-1 1,3-10-301,-3 2 394,1-4 0,0-6 0,0-5 1,-2-5-1,-1-8-141,-2-5 0,-1-5 313,-2-5 0,0 2 339,-5-2 1,-4 7-1,-6 10 639,-1 13-743,-8 20 0,-5 18 764,-5 17-744,-7 5 1,5 10 0,-3 2-1,3 4 1,1 4 134,0 5 0,1-2-245,-1 2 0,0-6-1151,0 2 810,6 2 1,2-7-1,5 1 1,1-8-1,3-6 15,5-3 1,8-10 375,4-7 1,3-7-35,2-6 0,5-7 1,3-11-1,3-3 502,1-1 1,-6 1-332,-2 3 0,-3 6 297,-1 3-444,-7 3 1,0 7 0,-6 3-1,-2 4 1,-3 4 140,-3 5 1,-2 3-357,1 5 0,-3-2 222,3 2-1634,-2-3 0,-2-2 1,1 1-1,2 0 1428,1 0 0,6-18 0,-3-3 0</inkml:trace>
  <inkml:trace contextRef="#ctx0" brushRef="#br0">28141 16525 7871,'-25'0'97,"-1"2"0,1 1 0,1 1 0,3-1 717,4-2 1,10-1 0,8-1 331,10-4-1037,13-2 0,16-11 0,12-3 1,11-5-1,-28 12 0,2-2 150,2 0 0,1-2-244,4 0 0,2 0 0,2-2 0,1 0 1,5-1-1,0-1 0,4-1 0,0 0 0,4-2 1,0 0-1869,0 0 0,2-1 1751,1 1 0,0-1 1,-7-1-1,-1-1 1,1 0-1,0-1 1,-2 0-1,-2 0 1,-1 1-1,-2-1 1,-4 3-1,-2 1 1,-7 5-1,-1 1-1679,23-11 1,-14 13 1418,-16 13 1,-19 12-1,-21 6 1,-14 3 361,-12 2 0,-4 3 0,-7 0 0,0 2 0</inkml:trace>
  <inkml:trace contextRef="#ctx0" brushRef="#br0">28192 16742 7871,'-39'18'355,"-4"4"0,6 0 223,3 0 1,13-10 344,21-7 0,10-7-679,20-6 0,11-2 0,13-13 0,11-4-110,-29 11 0,2 0 0,3-3 0,1-1 33,4-1 0,2 0-237,1 2 1,1-2 0,4-6 0,1-1 0,6 0 0,3 1 0,-18 6-1,0 0 1,2-1 0,2-1 0,1-1 0,1 0-104,1-1 0,1 0 1,-1-1 73,0-1 0,-1 0 0,-1 1 1,-4 3-1,-2 0 0,0 0 1,17-9-1,-2 2 0,-6 3 0,-2 3 1,-7 3-1,-2 3 0,-7 4 1,-2 3-1,15-3-54,-15 8 0,-10 5 491,-11 1 42,-6 0 1,-3 0 181,-8 0 0,1 0-692,-5 0 1,4 0-805,-5 0 181,6 0 0,-1 0 1,8 0 1012,5 0 0,19-17 0,6-5 1</inkml:trace>
</inkml:ink>
</file>

<file path=ppt/ink/ink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context>
    <inkml:brush xml:id="br0">
      <inkml:brushProperty name="width" value="0.09071" units="cm"/>
      <inkml:brushProperty name="height" value="0.09071" units="cm"/>
      <inkml:brushProperty name="color" value="#FF0000"/>
    </inkml:brush>
    <inkml:brush xml:id="br1">
      <inkml:brushProperty name="width" value="0.12095" units="cm"/>
      <inkml:brushProperty name="height" value="0.12095" units="cm"/>
      <inkml:brushProperty name="color" value="#FF0000"/>
    </inkml:brush>
  </inkml:definitions>
  <inkml:trace contextRef="#ctx0" brushRef="#br0">1046 625 7790,'0'-13'-33,"0"-4"0,0-1 0,0-1 1,1-1-1,2 2 0,1-2 1,0 2 314,2-1 1,-5-3 0,5 2-1,-2 0 1,2 3 0,0 3 1420,-1 1-1357,5 0 1,-8 8-180,2 5 1,-3 11-1,-2 12 1,-2 5 53,-1 6 0,-6 7 0,1 3 0,-2 1-287,-2 3 1,2-4-1,1-1 1,3-3-29,1-2 1,-2 0 248,4 0-119,-1-5 0,5-3 0,2-9 1,2-4-1,4-4 0,4-5 0,1-4 93,-1-2 0,5-2-129,0 0 1,5-4 0,-4-2 0,0-1-302,1-3 0,2-1 107,-4-2-337,6 6 0,-8-5 0,5 4 1,0-3-1,0-2-574,3 0 0,2 0 368,5 1 0,-3-3 737,2-2 0,10-31 0,-19 18 0,-1-1 0</inkml:trace>
  <inkml:trace contextRef="#ctx0" brushRef="#br0">1670 587 7790,'-5'-8'446,"2"3"69,-6 5 0,5 0 0,-4 1-6,-2 3 1,3 5 0,0 8 0,-1 4-406,1 3 1,5-2-1,-3-1 1,2 1-289,-1 3 0,3 3 0,-3-1 0,2-5-1018,2-2 0,6-3-740,2-4 1514,-2 0 1,5-6 427,-2-3 0,13-59 0,-8 19 0,-1 1 0</inkml:trace>
  <inkml:trace contextRef="#ctx0" brushRef="#br0">1696 357 7800,'-13'-13'0,"0"5"51,1-1 0,-1 2 1247,0-1-1214,6 2-940,1 6 589,12 0 0,3 4 0,6 2 267,2 1 0,28 24 0,4 10 0</inkml:trace>
  <inkml:trace contextRef="#ctx0" brushRef="#br0">1849 663 7800,'-7'13'216,"-3"1"-216,6 3 0,-5-3 0,5 5 0,0-2 0,-2 0 805,5 0-28,-5-5 0,6-3-475,0-1 1,1-5 0,4-1-1,3-8-284,3-7 0,2-8-60,0 0 0,4-3 1,1-3-1,2-2-150,3 0 0,-3 3 221,1 5 0,-4 5 26,4-1 1,-5 0-1,1 4 1,-3 6 148,-1 5 1,-1 2-163,1 0 1,-2 9 110,-2 4-305,2 8 1,-9-1 0,3 6 0,0-1 0,-1 1-615,-1-1 0,2 1-260,0-1 0,3-5 1026,-4-3 0,29-20 0,2-5 0</inkml:trace>
  <inkml:trace contextRef="#ctx0" brushRef="#br0">2384 701 7814,'-7'0'322,"0"0"77,3 0 269,3 0 0,-5-1-328,6-3 0,1 1-561,4-6 179,2 6 0,1-8 0,1 1 1,1-4-1,1-3 0,2 1 1,-2 1 144,-2-2 1,0 3 13,-4-3 0,0 3 0,-2 1-9,1 0 0,-1 2 22,-7 2 1,-3 4 0,-6 7-1,0 5 250,1 6 1,-1 4-404,0 0 0,5 3-208,-1 6 0,6-1 0,-1-1 0,3-1-464,1-2 1,7-4 115,6 4 1,5-9 211,7 0 0,2-7 0,3-1 1,6-4-131,5-4 1,0-5 333,5-8 1,0-7 272,1-6-110,-9-5 0,-4 4 0,-7-5 0,-5 4 0,-3 2 0,-8 6 0,-5 5 0,-10 11 529,-9 2 0,-11 8 0,-7 2 0,-1 6 0,1 5 661,3 7 1,1-2-565,1 1-621,1 0 1,1 5 0,3-2 0,4-2-1,2 0 85,3 0 0,5 1-275,2-2 1,5-2 0,5-7 0,3 0-352,3-4 1,8-2 140,2-6 0,3-2 296,2-2 0,-1-4 1,1-8-1,-1-2 193,1-2 0,-1-6 63,1-3 1,-5-1 168,0 4-67,-5 1 0,1 5 0,-9 3 528,-3 3 0,-4 8-186,-1 6-478,0 6 0,-4 11 0,-2 1 0,0 2 0,-1 1 107,0-1 0,4 3-24,-1-6-374,3 5 0,1-7 1,0 2-1,1-3-469,3-1 0,3-6 180,6-3 351,6-3 1,-4-11-1,5-4 1,0-4 0,0-5-2,2-1 0,1-6 123,-2 1 113,-2-1 0,-7 10 1,0 3-1,-4 3 441,-3 1 1,-4 7 239,-1 6-582,0 6 0,-6 12 0,-1 4 0,-1 3 0,-1 4 15,-1 0 1,5 1-185,0-4 1,4-1-209,1 1 0,0-7 0,1-2 1,4-2-746,3-3 0,8 0 134,1-4 0,10-4 760,-2-8 0,20-25 0,7-11 0,3-6 0,0 1 0</inkml:trace>
  <inkml:trace contextRef="#ctx0" brushRef="#br0">4348 548 7779,'2'-18'76,"0"-2"0,3-1 0,-1 1 0,0 2 252,0 2 1,1 6 0,-5 2 0,-2-1-1,-2 2-67,-5 3 0,-3 4 0,-5 4 0,-3 6-194,0 5 0,-3 1 0,5 5 1,0 1 110,-1-3 1,2 5-613,4-2 314,1-4 0,4 5 0,4-6 0,3-2 0,2 0 0,3-3 0,6 0-282,6-4 1,0 2 184,5-6 200,0 1 1,5-5 0,-1 0 0,-1 1-1,-3 2-17,-4 1 129,3 0 1,-10-4 0,2 2 0,-5 2 199,-5 4 1,-7 0-1,-8 0 1,-7 2-100,-4 1 0,-6 2-230,1 0 1,-7-2-24,2-2 1,3 1 0,3-6 0,5-1-939,6-2 837,8-1 1,7-3 157,10-5 0,20-9 0,9-3 0,8-7 0,0 0 0</inkml:trace>
  <inkml:trace contextRef="#ctx0" brushRef="#br0">4756 536 9193,'-6'12'887,"-1"1"-478,-5 0 1,0 4 0,1 3 0,1 2 107,0 5 1,-4 0-400,5-6 0,4 3 1,1-4-1,2 2-308,2-1 1,6-10-145,2 2 0,8-9 1,2 0-1,2-4-455,3-4 0,1-4 551,1-9 1,1-3-1,-1-7 1,-1-1-226,-2-2 1,-4-4 609,-5 4 0,-2 2 286,-2 6 1,-4 0 0,-5 5 300,0 1 1,-1 8-229,-3 3 1,-3 10-315,-6 3 0,4 5 0,2 3 0,0 2 4,0 2 0,4 5-444,-1 5 0,3 0-264,1-5 1,0-1 0,1 0 0,3-1-640,5 0 1,4-2 449,4-8 0,-2 0 479,6-1 1,5-5 0,5-4 0,2-7 221,2-9 0,-2-7 0,1-9 0,-6 0 0,2-5 0,-5 0 0,-4-4 0,-4 1 0,-2 3 0,-4-1 561,-2 5 1,-4 6 876,-5 7 0,-1 3 973,-3 1-1886,-4 6 1,1 3-55,3 8-352,3 9 1,-4 7 0,1 6 0,1 6 0,2 4 222,1 6 0,-4 6-413,-1-2 0,0 5-1083,0 5 1028,-2 2 0,-1 7 0,-1 2 0,1-1 0,-1-3-525,1-7 1,5-9 427,-1-5 0,-2-9 54,2-7 15,0-12 1,4-10 0,0-8 204,0-5 0,0-8 62,0-4 1,-5-9-133,1-4-86,0-8 0,4-9 0,0-9 1,0-4-1,0-4-181,0-4 0,2 35 1,2-1 202,-1 0 0,2 0 0,11-32 301,1 6 1,5 8 0,0 9-1,0 7-159,0 9 1,0 13-17,-5 13 0,2 5-9,-2 5 1,-3 6 0,3 6 0,-3-1 81,-1-2 0,-2 3 52,-2 0 1,0 5-49,-4 0-123,-1-4 1,-10 5-1,-2-5 1,-5 2-1,-4 3-270,-4 1 0,-3 0-41,-2-3 0,1 3-247,-1-3 191,-5-2 0,5-1 1,0-5-1,4-2 0,4-2 370,2-5 0,33-28 0,14-13 0,2-2 0,0 0 0</inkml:trace>
  <inkml:trace contextRef="#ctx0" brushRef="#br0">5623 701 7810,'13'-5'0,"0"2"78,-1-6 1,1 5-1,0-4 1,0-1 299,-1 2 1,1-9 20,0 4 1,-2-4 0,-1 3 0,-3-1 323,-1-3 1,0 2-428,-2-7 0,-3 7 1,4-2 61,-4 3-253,-7 1 0,-1 6 0,-6 4-69,1 6 1,0 5-106,4 9 1,-3 3 0,2 6 0,-2-1-220,-2 1 1,2 3 75,2 1 1,-1 0-12,6-5 1,0-1 0,4-1 0,1-3-225,3-2 0,3-1 250,6-4 1,6-2 103,2-2 1,4-5 0,5-8 0,3-6-24,-1-6 1,5-3 178,-3-7 1,2-5-2,-2-3 0,-3-2 0,-7 2 0,-3 5 254,-4 2 1,-4 7 161,-5 3 1,-2 7 58,-6 2 1,-1 6 0,-4 2-171,-3 7 1,1 10-239,-2 4 1,1-1-133,-5 2 1,4-1 0,2 3 0,2-1-168,2-2 0,1-6 140,2 2 0,2-2-194,2-3 1,3 0 0,6-4 0,1-4-725,3-2 1,7-2 395,6 0 0,1-6 311,-1-2 0,-2-9 0,6-6 0,-1-4-21,-5-3 0,2-5 323,-9 1 1,-2 3 207,-2 1 0,-7 0 0,-3 5 0,-2 5 808,-2 4 0,-3 8-181,-4-1-201,2 6 0,-7 3 0,3 10 0,0 6-156,1 5 0,-1 9-515,2 4 0,2 3 26,-2 1 0,3 6 0,-1 4 0,-1 6-79,-1 5 1,0 4-127,4 1 1,0-2-4,0-3 0,0 1 1,0-10-1,0-9-123,0-9 1,4-11-93,0-4 208,1-8 0,-5-5 0,0-9 285,0-8 1,0-7-2,0-10 0,0-4-217,0-8 0,1-9 1,3-9-1,5-2-254,2-2 0,-2-1 118,-1-3 1,2 4 173,7 0 1,-3 2 0,3 8-1,-3 6 30,-1 8 0,0 15-239,0 12 197,-1 0 1,1 13 0,-2 0 0,-1 7-69,-1 5 1,-5 2 200,5 3 0,-5-1 34,4 5 1,-5 0-1,1 5 1,-2-2 26,-2-3 0,-2 3-141,-2-3 0,-3-2-80,-6-2 1,-4 1 0,0 0 0,0 1-843,-1-1 1,2-2 388,-5-8 0,5 2-1114,-1-5 1666,9-1 0,25-44 0,11-9 0</inkml:trace>
  <inkml:trace contextRef="#ctx0" brushRef="#br0">6835 638 7810,'0'8'-262,"0"1"582,-6-1 0,4 5 735,-2 0 1,3-1-358,1 1-427,0-6 1,1 4 0,3-2-1,5 1 88,2-2 0,2-2 0,0-6 0,1-1-149,3-4 1,-3-2-310,3-5 0,2-7 88,-2-2 1,-5-3 0,-5-2 0,0-1-96,1-2 1,-6 2 85,3-3 0,-5 9-27,-5 4 1,-2 3 0,-5 1 0,-3 1-641,-2 4 1,3 2-53,-3 6 0,3 6 14,1 2 0,2 0 0,2 1 1,5 4 724,3 3 0,69 6 0,-26-12 0,1 0 0</inkml:trace>
  <inkml:trace contextRef="#ctx0" brushRef="#br0">7370 421 7799,'-6'-7'0,"4"1"175,-7 6 0,5-4 0,-5 0 0,-1 1 995,-1 1 0,-6 8-824,0 2 1,-4 8 0,2 1 0,1 0-135,0 1 1,5-2-271,4 5 0,6-1 0,-1 1 0,4-2-91,4-1 1,5-4 16,8 3 0,3-4-168,5-4 0,1 1 0,1-6 1,1-1-108,2-2 0,0-1 471,-5 0 1,-4 0 185,1 0 0,-7 0 244,2 0 0,-10 4 220,-7 1 1,-11 3-388,-10-4 0,-3 6 0,-2-1 1,1 2-467,-1 2 0,2 0 62,3-1 0,-2 0-1316,6-4 1,0 2-1079,4-6 2471,6 1 0,41-22 0,16-5 0</inkml:trace>
  <inkml:trace contextRef="#ctx0" brushRef="#br0">7625 523 7799,'-1'-7'1642,"-4"2"-1532,4 4 367,-5 1 0,6 1 0,0 4 1,0 5 370,0 5 0,0 1-946,0 5 1,0-4 212,0 4-532,6-5 1,-3 7 0,4-6 0,0-2 0,0-2-2353,3-5 2769,1 4 0,11-33 0,3-14 0,3 3 0,-1-1 0</inkml:trace>
  <inkml:trace contextRef="#ctx0" brushRef="#br0">7804 268 7799,'-13'-26'0,"0"1"0,0-1 0,1 5 695,-1 0 1,0 7-1,0-1-358,1 6 0,3 6-236,1-2-184,5 4-156,-3 1 0,12 6 0,2 2 1,5 4 238,4 0 0,48 18 0,-24-13 0,0 0 0</inkml:trace>
  <inkml:trace contextRef="#ctx0" brushRef="#br0">8071 255 7799,'-12'6'237,"-1"-1"107,0 4 1,5 6 0,-1 0 0,-1 3 547,-1 5 1,-2 2-589,0 5 1,2-2 0,1 6 0,3 2 6,1 1 0,2-3 11,4 0-479,0-6 0,6 3 0,4-7 0,4-3 0,4-5-560,2-6 1,3-4 66,7-6 1,-2-2 43,6-2 393,-6-3 0,5-12 1,-5-2-1,3-3 1,0-3-36,1-3 0,-3-1 396,-3-3 1,-6-1 207,-3 5 1,-5 2 0,-3 6 713,-5 5 0,-4 9-616,-4 4 1,-3 8 323,-6 4-616,-5 9 0,4 5 0,-5 6 0,2 2 1,0-2-102,2-1 0,6-1-130,5-1 1,-2 1-159,2-1 0,0 1 1,5-2-1,3-3 13,5-4 0,6-4 99,2-5 0,6 2-176,-2-6 0,3 1 0,2-7 0,-1-4-340,1-6 1,-1-7 656,1-6 0,-1-1-192,1 1 209,-6-6 0,4 4 0,-4-3 0,-2 4 0,-4 5 647,-4 4-406,-7 3-186,3 7 1,-8 3 0,-1 8 0,-2 6 245,-2 5 0,2 1-410,-3 5 1,4-1 107,-5 1-180,6 3 0,-2-8 1,5 4-1,1-2 0,2-2-210,1-2 0,8-3 140,0-2 1,2 1 175,8-6 0,-5 0 0,4-5 1,2-3 131,1-5 1,0-4 154,-3-4 1,2 2-40,-6-6-10,0-6 0,-5 4 0,0-3 0,-4 4 0,-3 2 430,-4 3 1,-2 3-410,-4 1 0,-6 6-192,-6 3-343,-6 2 1,3 2-1,-4 2 1,2 2-1,0 4-1468,0 4 1,3 2 1775,2 3 0,15 14 0,3 9 0</inkml:trace>
  <inkml:trace contextRef="#ctx0" brushRef="#br0">8964 650 7799,'13'0'0,"-5"5"332,1-1 1,-1 4 0,4-2-1,-3 1 569,0 3 1,-2-3-386,2 2 1,-2-5-134,-3 4 0,-1-5 0,4 3 257,-2-1 0,5-3-246,-1 2 0,2-2-184,2-2 1,0-6 0,-1-1 0,1-2 19,0 1 1,4-1-316,0-3 0,0 4 120,-4 4 0,-1-1 1,1 0-1,0 2-361,0 2-1699,-1 1-1404,1 0 1272,-6 6 2157,-7-5 0,-52-12 0,17 0 0,0 1 0</inkml:trace>
  <inkml:trace contextRef="#ctx0" brushRef="#br0">8734 191 7799,'-25'-25'0,"-1"-1"0,5 6 0,0 3 0,10 3 0,-2 2 0,3-1 626,-3 0-823,0 6 1,-1 1-1,-1 8 1,-4 2-837,-1 4 1033,-6 9 0,-10 1 0,-6 1 0,-6 5 0,1-1 0</inkml:trace>
  <inkml:trace contextRef="#ctx0" brushRef="#br0">8122 255 7799,'-12'-7'1539,"5"1"1,7 6-1302,8 0 0,10 0-282,8 0 1,7 6 0,10 2 0,8 4-1155,8 1 0,9 1 1198,-33-6 0,2 1 0,6 3 0,0 1 0,3 3 0,-1 1 0</inkml:trace>
  <inkml:trace contextRef="#ctx0" brushRef="#br0">1823 1747 7756,'-19'-2'-331,"2"-2"-350,2-4 1013,8 2 1,3-4 0,8 6-1,5 1 1,2 0 0,2 0-1,0-1 1,1 1 0,1 0 501,2-1 0,6 3-707,-2-3 1,8 2 0,2 1-1,1-2 142,4-1 0,6-1-364,5 5 72,3 0 0,6 0 0,5 0 1,6-1-1,-31 0 0,0-1-150,1 0 0,1 0 139,6 0 0,0 0 0,-4 1 0,1 0 0,3 0 0,1-1 0,-1 0 0,0-1 0,0 0 0,0 0 0,1 0 0,0-1 0,1 1 0,0-1-155,1-1 1,0 0-1,-2 1 1,-1 1 96,-1-1 0,-1-1 0,-2 2 1,0-1-1,1-1 0,0 0 1,-2 1-1,0 0 16,-3-1 0,0 0 1,1 1-1,0 1-64,26-6 1,1 2 149,4-1 0,-3-4 0,-1 4 0,1-2 136,3 2 0,-1-4 3,-31 8 0,0 0 1,35-3-76,-35 2 1,0 1 0,34 1 0,-5-2 0,1 0 87,2 1 0,-31 1 1,-1 0-44,32-1 1,0 3-66,-5-3 1,1-2-1,1 0 1,2 1-18,1-1 0,1-3-22,-1 5 1,3-4-926,-33 5 1,1 1 896,5-3 0,0 0 1,-5 4-1,1 0 1,3-3-1,0 1 0,0-1 1,-1 0-1,2 2 1,0-1-31,2 0 1,0 0 0,5-1 0,0 0-114,-2 1 1,0 1 0,0 0-1,0 0 155,-4 2 1,-1 0 0,0 0 0,0-1 0,0-1 0,0 1 0,-1-1-1,0 0-81,1 0 1,-1 1 0,-3 0 0,0 0 90,33 1 51,-34 0 0,-1 0-47,35 0 1,-31 0 0,1-1 0,-5 0 0,0-1 81,1 0 1,0 0-84,0 0 0,0 0 1,-1 1-1,1 0 2,-1-1 0,0 0 53,1 1 1,-1 1 36,32-6 0,-2 6 0,-8-2 0,-6 0-11,-6-3 1,-4 1 145,-6 4 1,-10 0 952,-2 0 1,-9 0-743,0 0 331,-9 0-835,-2-6 253,-6 5 1,-6-6-1,-2 4 1,-5-1-737,-4 1 0,2 2 112,-7 1 0,1 0 425,-4 0 0,-11 4 0,-5 3 0,-3 0 0,-1 0 0</inkml:trace>
  <inkml:trace contextRef="#ctx0" brushRef="#br0">1517 2448 6745,'0'-8'-247,"0"-1"346,0 1 0,0-1 35,0 1 1,2 3-59,2-3 0,-3 4-43,4-5 0,-4 5 0,1-3 162,2 1-134,-3-4 68,5 3 1,-6-1 0,1-1-1,2-1 1,1-1 191,-1-2 1,-1 0-138,-2 1-126,0 5 0,1-3 1,2 4-1,1-1 222,-1-3-154,-2-1-48,-1 4 0,-1 7 0,-3 8 0,2 3 0,-3 4 0,0 3 170,1 8 0,0 0-123,4 8 1,-4 6-37,-1 7 1,1 8-1,4 6 1,0 7-24,0-30 1,0 1 0,0 2 0,0 1-316,0 4 0,0 2 0,1 2 0,0 0 325,1 3 0,0 0-69,-2 1 1,1-1 0,3-5 0,-1-1 0,-1-3 0,1 0-1,0-4 1,1-1 0,4 30-16,1-8 1,-1-3 35,5-15 1,-2-1 22,-2-3 0,2-5 1,-2-2-1,0-2 44,0-6 0,1 0-45,-6-7 0,0 0 93,-4-4-573,0 0 469,0-6-238,0-2 1,0-6 60,0-3-105,0-3 1,-5-6-1,-2 0 1,-2-1-1,2-3-858,1-4 1,-4-3 1100,2-2 0,0-9 0,-1-6 0,-1-4 0,0 0 0</inkml:trace>
  <inkml:trace contextRef="#ctx0" brushRef="#br0">1466 2486 7968,'0'-18'-38,"0"0"0,2-5 0,1 3-533,1 2 1138,0 1 1,0 7-1,1 7-263,-3 11 0,-6 11 1,-6 11-1,-4 5-127,-3 6 1,-4 0-159,4 6-76,-6 0 0,3 4 0,-4 0 1,2 0-1,2 0 0,0-2 0,2-1-376,-1-1 1,4-7-1,6-3 1,5-10 1,2-9 1,4-9 0,2-5 0,6-4 430,6-4 0,13-30 0,7-13 0,5-6 0,0 1 0</inkml:trace>
  <inkml:trace contextRef="#ctx0" brushRef="#br0">1492 2907 7922,'-6'7'-330,"3"9"7,-5-3 309,-1 2 0,1 4 0,-1 3 0,-1 5 0,-1 4 0,-2 2 1,-1 1 539,-3-1 1,3 3-193,-3-2-347,3 3 1,1-3 0,2-3 0,1-2-1,3-7-1621,1-2 1272,2-3 362,4-10 0,17-18 0,4-10 0</inkml:trace>
  <inkml:trace contextRef="#ctx0" brushRef="#br0">1543 3379 8032,'-2'26'-108,"-2"-1"1,3 2 177,-3 3 1,-2-2 0,0 6 0,-1 1 131,-3 2 1,-1 2-1,0-1 1,-1 0-173,-1 0 1,5 1-363,-5-1 220,0-6 1,8-5-1,-4-5-566,5 0 0,4-9-86,4-5 764,3-5 0,6-3 0,-6 7-206,-3 6 1,-8 1 205,-4 8 15,2-7 1,-4 9 0,4-4-16,-1 0 0,22-13 0,0-8 0</inkml:trace>
  <inkml:trace contextRef="#ctx0" brushRef="#br0">1619 2741 7967,'-12'-4'-1022,"-1"-1"1536,0-3 0,2 4 167,2-4-618,4 5-13,10-3 1,4 6 0,8 0-1,4 0 1,5-1 44,3-3-87,4 2 1,7-4 0,2 5 0,6-2 0,6-2 0,6-1 0,3-1 18,5 0 1,3 0-1,-32 2 1,0 0-1,0 0 1,0 1-24,-1-1 1,1 0 0,0 2 0,1 1-1,31-4 1,-35 4 0,0 0-41,0 0 1,0-1 0,35-5-1,-35 6 1,0 0 0,34-3-175,-1 0 1,2 2-773,-33-1 0,0-1 970,4 1 1,-1 0-1,-4 0 1,-1-1 0,3 1-1,-1 0 1,0-1 0,0 0-1,1 0 1,0 0 0,2 0-1,-1 0 1,0 1 0,-1 1-33,1 0 0,-2 0 0,33-5 76,-3 4 0,-3-5 1,0 4-1,1-3 6,-3-1 1,4 1-12,-7 0 1,2 1 0,3-3-1,2 1-3,1 0 0,-32 3 1,0 0-10,32-7 0,-32 7 0,0 1-1062,32-3 1045,-31 2 0,0 0 0,28 1 0,2-4 0,-7 3 0,-4 2-70,-4 0 1,-2-5 54,-4 5 0,-2-1 1,-5 2-1,-1-2 768,0 3 0,-1-4-751,-3 2 0,-4-5 80,-9 5-81,3 0 1,-5-1 0,3 0-1,-2-1 1395,-2 0-1385,-1 2 1,-8 0 74,-1 0-446,-5-1-302,-3 5 435,-1 0 0,-10 2 1,2 2-1,-2 3-682,-2 0 911,0 5 0,0-11 0,1 5 0</inkml:trace>
  <inkml:trace contextRef="#ctx0" brushRef="#br0">5687 2257 8008,'0'-13'-130,"0"0"1,0 5-237,0-1 1,0 5 94,0-4 3074,0 5-1692,0-3-1092,0 6 0,0 2 1,0 2-1,0 4 520,0 4-444,0 6 1,0 2-1,1 5 1,2 2-1,3 3 1,0 6-1,-1 5 317,-2 5 1,3 4-440,-2 1 0,2 0 1,-4 1-1,3 2-71,-2 1 0,2-1 18,-1-7 0,2-3 0,-3-6 0,3-1-42,1-3 1,-3-4-129,4-9 0,-3-3-10,3-5-1135,-5 0 1395,8 0 0,-21-12 0,2-2 0</inkml:trace>
  <inkml:trace contextRef="#ctx0" brushRef="#br0">1696 3570 7993,'-13'-11'-420,"0"1"1,1 3 0,-1 1 612,0 3 0,5 2 1,-1 1-1,-1 0 190,-1 0-166,-2 0 1,5 0 201,-1 0-309,6 0 0,-1 4 0,8 1 0,5-3-88,2 0 1,8-2-1,2 0 1,3 0-6,1 0 0,7 0 0,3-2 0,6 0 80,6-3 0,2-3 0,5 2 0,6-1-50,8-3 0,1 0 0,-33 5 0,0 0 0,2 1 0,0 0-78,1-1 1,1 0 0,0 1 0,1 1 0,0-1 0,0 1 0,-3-1 0,0 1-206,0-1 0,-1 1 1,34-2 251,-35 1 1,0 0-133,1 2 0,-1 1 0,35-6 0,-3 4 0,-3-3 1,-2-1 34,1-3 0,3 3 1,-3 0-1,-5 0 70,-1 0 1,-4 0-66,6-2 1,-2-2 86,1 3 1,-1 1 0,-4-2 0,1-1 8,-1-1 1,3 2 29,-2 1 0,0 1 8,-4-2 1,-4-1 0,0 5 0,0-1-75,-2 0 1,5 1 11,-4 0 1,1 3 43,4-7 0,-3 6 0,7-2 0,-2 0-34,-2 1 0,1-2 5,4 2 0,-4 1-11,3-5 0,-1 5 1,0-3-1,3 2 49,1 0 1,0-5-14,1 5 1,-2-2 23,-6 2 46,0 3 0,0-5 0,-1 6 0,-4 0 0,-2 0-96,0 0 1,-4 0 10,2 0 0,-3-1-32,-5-4 0,-3 4 0,-7-3 0,-2 2 176,0 2 1,3-4-110,5 0 1,-5-2 19,-3 2 0,-1 2 0,4-3 0,0 0-31,-4 1 0,-3 0 98,-5 4-122,-6-6 1,-3 5-183,-8-3 0,-3 2-245,-6 2 0,-1 0-64,-3 0 1,-1 4-1,-5 2 470,2 1 0,-12 19 0,-7 8 0</inkml:trace>
  <inkml:trace contextRef="#ctx0" brushRef="#br0">5636 3252 7993,'-4'-13'0,"-2"1"0,0 3 0,1 0 170,2-1 0,-3-1 0,1-1 380,-3 4-351,6 2 0,-5 6 1,2 0-1,-3 2 322,-4 2-447,0 3 0,-2 6 0,-2 1 0,-1 2 0,1 2 0,2 2 1,1 4 6,1 4 1,-1-1-1,2 3 1,2-3-198,5-2 1,2 5 0,4 0 0,2-2 31,5-1 1,8-1 0,5-2 0,5-3-16,3-4 0,10-3 1,-2-3-1,3-2-122,3-5 0,-4-4 26,2-4 209,3-3 1,-9-12 0,1-2 0,-5-4 0,-5-5 0,-3-4 0,-5-3 147,-5-1 0,0 0-94,-10-1 0,-5 1 11,-8 0 99,-8 0 1,-7 5-1,-7 5 1,-2 5-1,-2 6-57,-2 3 1,-1 7-366,0 2 0,4 4 0,0 2 0,0 5-787,1 7 1,-1 5 1030,9 8 0,-4 33 0,9 9 0</inkml:trace>
  <inkml:trace contextRef="#ctx0" brushRef="#br0">4833 3787 7952,'-9'-4'-66,"2"-2"337,1-1 1,4 4 444,6-1 0,9 3-468,8 1-218,3 0 1,7 0 0,4 0-1,7 0 1,6 0 304,6 0-338,15 0 0,-33-2 0,0-1 0,5 1 0,0 0 0,1 0 0,0 0 0,2-1 0,0 0 0,2 0 0,1-1 0,0 0 0,0 0-73,-2-1 0,1 1 0,-3 1 1,-1-1-1,-5-1 0,-1 0 0,35-3-75,-2-2 1,-3 3 0,-10-2-1,-6 1 10,-5 0 1,-4-3-1,-5 4 1,-5-1 56,-4-1 1,0 5-34,-10-5 34,-6 6 3,-5-2 1,-12 5 0,-4 0 0,-5 1 0,-7 3-440,-2 5 1,-5 2 17,-1 2 248,-6 0 1,2 4 252,-8 0 0,-6 6 0,-6 5 0,-7-1 0,0 1 0</inkml:trace>
  <inkml:trace contextRef="#ctx0" brushRef="#br0">5368 3902 7989,'-5'-13'-220,"-4"0"204,-2 1 1,2 4 873,1 4-704,5 3 0,-8 2 0,2 3 0,-4 5 0,-2 4-207,-2 4 44,-6-3 0,3 10 0,-5-3 0,-1 5 0,1 2 1,-1 2-1,1-2-208,-1-1 1,1-1 0,-1-2 0,2-2-152,3 0 1,2-8 0,8 0 0,1-6 367,2-2 0,22-13 0,1-7 0</inkml:trace>
  <inkml:trace contextRef="#ctx0" brushRef="#br0">5636 3876 7989,'-14'0'0,"-3"0"0,1 5 0,-5-1 0,0 10-300,-5-1 0,1 8 0,-1 0 0,-1 3 510,-2 2 1,2-1-143,-3 1 0,3-1 0,3 1 0,3-2-323,4-3 1,4-2 33,4-7 163,4 1 58,5-6 0,22-7 0,7-7 0</inkml:trace>
  <inkml:trace contextRef="#ctx0" brushRef="#br0">5980 3902 7989,'-13'0'-214,"1"0"1,-1 1-370,0 3 1,-1 5 740,-3 8 1,-3 3-1,-7 5 1,-1 1-180,-2-1 0,-5 2 32,1 3 0,1-3 0,2 3 0,3-5 145,4-4-1162,7 3 1006,4-9 0,64-37 0,-16 4 0,1 0 0</inkml:trace>
  <inkml:trace contextRef="#ctx0" brushRef="#br0">6324 3876 7989,'-14'2'-464,"-3"2"1,3 0 239,-3 9 1,-3-3 662,-1 7-399,-3 3 0,-3 0 1,-3 5-1,-4 2 1,-1 1-10,1 2-106,-3 0 75,4-5 0,-10 23 0,-3 6 0</inkml:trace>
  <inkml:trace contextRef="#ctx0" brushRef="#br0">6541 3009 7966,'-8'0'-281,"1"-1"2219,1-3-1011,-4 2-598,9-4-268,1 6 1,7-4 0,6 0 0,-1 0 0,2-2-45,3-2 33,3-4 1,6-1-1,-2-1 1,-1-1-1,-2-4 1,1-2-1,1-4 5,-2-4 1,2-8-1,-6-1 1,-1-7-107,-2-5 1,-7-5-1,-3 0 1,-2-1-53,-2 0 1,-8 3 93,-4-2 12,-7 3 0,-3 6 1,-2 5-1,-5 4 1,-2 5-1,-4 2 0,-2 5 217,-1 2 0,-1 12-606,1-2 281,0 9 0,0-2 0,1 6 0,3 0 0,4 0-125,3 0 1,6 0-1,1 1 1,3 4 30,6 3 1,-1-1 57,8 2 1,0-5-183,4 4 0,0-3 0,0 3-251,0 2 0,0-3-188,0 2 762,5-7 0,2 4 0,8-6 0,0 0 0,2 0 0,23-6 0,1-1 0</inkml:trace>
  <inkml:trace contextRef="#ctx0" brushRef="#br0">6529 1938 8002,'0'-13'0,"0"1"0,0-1-551,0 0 609,0 0 0,0 1 466,0-1 0,-6 6-463,-3 3 1,-2 2 0,-2 4 0,-1 0-77,-3 3 1,2 5 47,-7-2 1,1 3-1,-4 2 1,-1 1-52,0 3 0,1-3 5,-1 3 0,1-2-50,-1-3 74,7 1 0,-1 0 1,6 0-1,-1-2-9,4-3 0,5 0 3,-2-4 2,5-3 1,-1 5 0,8-6 0,5 0 168,2 0 1,2 0-99,-1 0 1,5 1-29,0 4 1,0 2-1,-2 5 1,0 1-54,2 0 1,0 0-1,-4-1 1,-2 3-254,-2 2 155,2-3 0,-4 4 0,5-4 101,-4 3 0,9-2 0,-3 3 0</inkml:trace>
  <inkml:trace contextRef="#ctx0" brushRef="#br0">7102 1709 8044,'-4'-13'43,"0"0"0,0 0 1,-1 1 137,1-1 153,0 6 1,2 3-1,0 8 1,-4 6-1,0 5 1,-1 7-1,1 2 395,1 1-690,-5 1 1,7 1 0,-4 1 0,1 2 0,3-2 0,2-1-133,-5-2 1,5-3 0,-3-3-1,2 0-253,2-4 158,6-6 285,1-15 0,6-4 0,0-12 0,-1-5 0,1-4 150,0-2-241,5-4 0,-4 0 0,5-5 1,-2 1-1,0 1 52,-2 2-100,0 0 1,-3 6-1,1 7 1,-2 7-1,-1 5-15,-1 4 1,-6 5 15,1 8 1,-1 5-1,0 8 1,2 4 31,2 3 0,-2 6-50,3 0 1,-4 1-65,5-1 1,-5-4-1,3 4 1,0-3-75,0-1 1,-2-5 93,3 0 1,-4-5-39,5 1 115,-1-9 1,1-2-1,-1-6 1,4-2 195,3-2 0,-1-4 75,3-9 1,-2-3-71,-3-6 1,5-3 0,0-3-1,-2 1 190,-6 0 0,3 3-202,-4 7 0,-2-2 127,-2 6 194,-2 0-626,-2 10 138,0 18 1,0 5-206,0 13 97,0-2 1,0-1 0,0-1 0,0 1 0,0-1-254,0 1 1,0-1 7,0 1 0,4-5-848,0 0 853,6-5 0,-3 7 0,7-6 1,3-2-1,5-2 352,2-5 0,41-19 0,-28 1 0,1-1 0</inkml:trace>
  <inkml:trace contextRef="#ctx0" brushRef="#br0">7931 2066 8044,'0'12'0,"-4"1"0,0 0 0,-1-5 0,5 1 0,0 1 0,0 1 320,0-4 1,2 3 0,2-6-1,6-1 499,6-1 0,-2-4-637,3-2 0,1 1 0,-1-5 0,0-4 143,2-3 1,-7-1-205,1-5 0,-2 1 1,-5-3-1,0 2-22,-1-2 1,0 5-41,-5 1 0,-6 3 60,-3 1-293,-2 0 0,-3 6 0,-3 3 0,-3 4 0,-1 4-749,0 5 0,4 4 444,-5 4 1,11-2 478,-2 6 0,9 29 0,-2 11 0</inkml:trace>
  <inkml:trace contextRef="#ctx0" brushRef="#br0">9742 2448 7977,'-4'-13'-49,"-1"1"1,4 0-388,4 4 605,4 2 0,7 5 1,3-2-1,4-1 1,3 1-1,2 1 1,1 2-234,2 0-63,4 0 1,0 0 0,-4 0 0,-3 0-1,-3 0-892,-2 0 364,-6 6 655,-2-4 0,-37 23 0,-20 12 0,-2-2 0,0 1 0</inkml:trace>
  <inkml:trace contextRef="#ctx0" brushRef="#br0">9729 2690 8005,'-13'0'514,"1"0"-338,-1 0 352,6 0-350,1 0 0,7 0 0,4 0 0,5 0 0,5 0 0,8 0-110,5 0 0,1 0 0,5 0 0,1 0-500,2 0 1,5-1 431,1-3 0,1-11 0,5-6 0,2-3 0,0 0 0</inkml:trace>
  <inkml:trace contextRef="#ctx0" brushRef="#br0">12840 1352 8089,'0'-20'-275,"5"1"0,-1 7 0,0-1 0,0 0 1,1 0 312,-3 1 0,0 3 0,-1 1 78,3-2 58,-2 4 0,4-5 1,-5 4 1004,3 0-881,-2 1 0,3 4-226,-5-2 1,2 3 0,1-2-41,1 6 1,0 4 0,-3 6 0,2-1 85,2 1 0,-1 1 1,-4 3-1,1 5 67,3 2 0,-2 7-53,2 3-84,-2 3 0,-2 5 0,0 2 0,0 3 0,0 5-100,0 6 43,0 10 1,0 3 0,-1-33 0,2 1-1,-1-2 1,1 1 0,1-1 0,0-1-26,2 1 0,1-1 0,2 33 0,1-1 0,2-10 84,2-8 0,2-6 18,3-6 1,-3-1-27,3-3 1,-3-3-1,-1-6 1,-2 0-36,-2-4 1,1 1-10,-6-5 1,1-4-6,0-4 0,-4-1 0,3 5-48,-2 0-15,-2-1 48,0 1 0,0 0-113,0 0-238,0-6-276,0 4-399,0-9-79,0 3 1127,0-5 0,5-39 0,3-11 0</inkml:trace>
  <inkml:trace contextRef="#ctx0" brushRef="#br0">12777 1505 8146,'0'-13'-76,"0"0"0,0 0 1,-2 2 242,-2 3 1,2 0 0,-3 7-18,-1 1 0,3 4 1,-5 15-1,-1 5 67,2 4 0,-8 8-268,2-2-40,-3 2 1,2 4 0,-2 1 0,-1 2-1,2-2 1,1-2 0,1-2-249,0-3 0,0 0 1,2-8-1,3-6 6,3-5 1,5-8 0,5-3 332,3-2 0,37-42 0,-17 15 0,0 1 0</inkml:trace>
  <inkml:trace contextRef="#ctx0" brushRef="#br0">12891 1874 8146,'-11'15'-433,"2"2"0,-2-2 365,3 6 1,-4 1 0,0 3 0,-1 1 365,0-1 1,0 2-308,1 3-19,-7-3 1,5 3 0,-3-8 0,4-2-1,5-2 1,2-2 0,2-2-769,0-1 796,-1-6 0,51-30 0,10-12 0</inkml:trace>
  <inkml:trace contextRef="#ctx0" brushRef="#br0">12993 2308 8146,'0'13'-294,"0"-1"1,-4 5 117,0 0 0,-2 10 80,2-1 1,1 2 0,-4-1 0,0 1 7,0 2 1,-2 6 141,-3-2 0,0-7 0,2-2 0,3-2-539,2-3 317,0-2 0,11-11 168,2-3 0,15-19 0,4-7 0</inkml:trace>
  <inkml:trace contextRef="#ctx0" brushRef="#br0">13032 2665 8085,'-6'7'0,"-1"4"0,-6-2 0,0 6 0,1 2-60,-1 6 1,-4-3-1,0 5 1,1 2 0,2 2 119,1 0 1,2-3-136,2-5 0,4-5 1,5 1 74,0-3 0,17-30 0,4-6 0</inkml:trace>
  <inkml:trace contextRef="#ctx0" brushRef="#br0">13032 1709 8085,'-6'-7'-58,"3"-1"0,-5 4 58,-2-4 0,3 2 0,-1 0 429,3 1-234,1 3-170,4-3 0,1 5 0,3 0 1,5 0-1,3 0 0,4 0 0,2 0 34,2 0 1,6 0-1,5 0 1,2 0-107,2 0 0,6 0 0,4-2 0,4-1 28,3-1 1,2-4 0,-2 2-1,2 0-9,1 1 0,9-4 0,-3 5 0,0 0 13,1-2 0,-1 5 1,2-4-1,-1 4 9,3 1 1,-3-4 0,-2-1-1,1 3 6,1 0 1,0 2-1254,-2 0 1252,2-6 1,-9 5-1,2-5 1,-3 2-1,-1 0-697,0 1 739,-5 2 0,3-4 0,-2 1 0,4 0 1,3 0-13,1-1 0,2-3 0,-3 2 0,2 1 1,2-1 1,1-3-13,0 5 1,2-6-12,-6 2 0,2 1 0,-3 0 0,1 1-13,-1 3 0,-7-3-6,-5 2 0,3 0 12,2 4 0,3-4 1,-1-1-1,1 3 28,1 0 1,-3 1-26,7-4 1,1 4 305,-5-3-292,2 2 1,-7 2 0,3-1 0,0-2-1,-4-1 399,-1 1 0,-2 2-389,-3 1 0,-5 0 9,0 0-19,-6 0 0,3 0 0,-5-2 1,1-1-1,1-1 44,2 1 1,4 2 17,-5 1 1,1 0-38,-4 0-10,-1-6 0,1 5 0,-1-3 0,1 2 0,-2 2 73,-3 0 0,-1-1-4,-3-4 895,-3 4-868,4-5 218,-11 6-230,-1 0-29,-6 0-1305,0 0 1,-11 12 0,-3 2 0</inkml:trace>
  <inkml:trace contextRef="#ctx0" brushRef="#br0">17290 1403 8085,'0'-9'-1411,"0"1"1650,0 5-151,0-9 144,0 11 1,0-10 441,0 2-333,0 4 1,0-3 376,0 4-365,0 3 1,0-6 2,0 2-460,0 4 1,0-3-1,0 8 119,0 5 1,0 6 184,0 2-111,0 6 1,0-2 0,0 9 0,0 4 0,0 3 83,0 1 1,0 6 0,0 3 0,0 2 30,0 2 0,0-1-251,0-4 1,0-2-100,0-5 0,2-3 0,1-2 0,1-5-164,-1-7 1,-2-3 77,-1-6 1,0-5-241,0 1 0,0-5 472,0 4 0,-28-16 0,-8-1 0</inkml:trace>
  <inkml:trace contextRef="#ctx0" brushRef="#br0">13070 2333 8059,'-13'0'-89,"0"-4"1,1 0 0,-1 1-744,0 2 1059,6 1 1,0 0 0,3 0 856,-5 0-1095,3 0-26,1 0 1,6 0-1,3 0 39,5 0 1,2 0 0,2 0 0,1 0-8,3 0 0,-1 0 1,6 0-1,4 0 37,2 0 1,8 0 0,-2-2-1,4-1-10,4-1 1,8-4 0,7 2 0,1 0-54,3 1 1,0-5-56,-2 1 65,9 4 0,-13-5 0,8 5 0,-5 3 0,-3-1-14,2-1 40,1 2 1,0-5 0,-3 4-1,-2-1 1,-2 0 58,0-2 1,4 3-39,0-5 0,-4 5 0,-4-1 0,1 2-6,2 2 0,1-4-37,0 0 0,-5-1-55,1 5 70,-6 0 0,9-4 0,-3 0 0,1 1 1,-1 0-53,-5-1 1,-1 3 36,2-4 0,1 3 62,2-3 1,0 4 0,-5-5 0,3 2 144,1 0 0,5-2-104,1 2 0,2 2 99,-6-2-149,-3-3 1,6 6-1,-5-4 1,0 4-1,-2-1 50,-3-2 0,-1 3-21,4-3 1,-4 2-210,4 2 144,-3 0 0,-2-1 1,1-2-1,3-1 0,0 1 3,-1 1 1,-1 1 19,-2-3 0,5 2-13,-1-2 1,5-2-1,-5 2 1,-1 1-10,-1 2 1,-3-3 3,-3-1 0,3 1 5,-3 4 1,-3-1 0,-1-2-1,-3-1 45,-2 1 0,1 0-14,-1-1 1,-1 2-7,-3-2 1,2 1 0,-4 0 0,-1-1 44,0 1 1,-1 2-53,-4 1 0,-4-4 41,-1-1-93,-5 1 1,8 4 0,-2 0 65,2 0-509,-4 0-322,5 0-241,-11 0-145,5 0 1175,-1 0 0,2 11 0,6 4 0</inkml:trace>
  <inkml:trace contextRef="#ctx0" brushRef="#br0">17673 2270 8059,'-13'8'-485,"0"1"1,6-5 824,3 4 0,4-5 0,4 2 0,5-4 184,2-1 0,8-4-336,2-1-104,3-4 1,0 6-1,0-6 1,0-1-1,3-2 367,0-5-419,0 2 1,3-9 0,1 2 0,0-7 0,2-5-145,-1-3 65,2-12 0,-1 1 0,-3-12 0,-5-1 0,-4-1 1,-5-3-1,-6-2 2,-6-1 1,-4 2-1,-6 7 1,-6 7 198,-8 4 1,-10 8 69,-4 2-182,-3 5 0,-1 9 0,0 3 0,-1 4 0,3 3 69,2 1-321,-3 6 1,10-3-1,-3 6 1,3 1 0,3 2-307,3 1 0,2 0 0,7 1-161,-1 3 0,6-1-99,3 6 776,2-7 0,25 4 0,5-6 0</inkml:trace>
  <inkml:trace contextRef="#ctx0" brushRef="#br0">18043 982 8094,'-6'-17'0,"-2"0"-569,-4 1 0,-1 8 438,1 3 1,-1 4 0,-1 1 0,-3 0 470,-5 0 0,-2 6-223,-1 2 1,-1 4-1,1 0 1,-1 1 5,1 0 0,4-5-94,-1 1 0,3-1 0,-3 4 0,5-4 106,3-4 0,6-1 140,-1 1 127,6-2-259,-2 4-38,5-12 0,1 4-101,3-2 57,-2 3 1,3 6-19,-5 4-43,0 2 1,2 2 0,1 1 0,1 2-1,0 1-208,2-2 1,-5 4-189,3-2 1,4 1 39,0-1-507,3-3 863,2 5 0,40-18 0,9-2 0</inkml:trace>
  <inkml:trace contextRef="#ctx0" brushRef="#br0">18438 1020 8094,'0'-13'-112,"0"-4"1,0 0-1,0 2 303,0 1 0,-1 6 1,-2 6 173,-2 4 1,-3 6-1,2 6 1,1 1-1,-2 4 1,1 1-320,0 2 0,-2-2-24,3 1 1,0-4 0,2 3 0,-1-1-288,1-4 11,1-1 259,2-1 1,0-4 0,0-4 68,0-3 1,5-9 0,0-12 0,2-1-66,3-2 1,0-2-1,0-2 1,-1 1-23,1-1 1,-3-2-60,1 2 77,1-2 0,-1 9 1,-1 1-210,-1 10 1,-2 9 222,-4 16 1,0 3-1,0 5 1,0 1-61,0-1 1,2 1 20,2-1 0,-3-5 0,5-3 0,-2-3 6,0-1 0,6-2 30,-1-2 0,-2-3 69,1-6 0,1 0 1,4-2-1,-1-3 212,1-8 1,0-1-189,0-8 1,-1 1 0,1-4 1,0-1 0,0-1 0,-1-1-4,1-2 0,0 2 9,0 6 0,-5 4 50,1 5-182,-6 1 1,4 4-1,-5 6 1,3 4-263,-2 7 0,-2 7 219,-1 1 0,4 5-75,0-1 1,2 4 0,-3 0 0,3-1 6,1-3 1,-3 3-238,4-2 0,0-4 0,1 1 1,0-4-496,1-2 1,1 5 261,2-9 0,1 4 597,3-9 0,-1 0 0,5-4 0,2 0 0,40-28 0,-25 10 0,0 0 0</inkml:trace>
  <inkml:trace contextRef="#ctx0" brushRef="#br0">19088 1122 7119,'-7'9'697,"3"-1"-580,3 1 0,1 3-67,0 1 1,0 0-1,0 0 1,1-1 34,3 1 1,3 0 210,6 0-238,0-6 0,1-2 0,2-5 0,1 0 0,0 0 105,1 0 1,-4-5 93,3-4 1,-4-6 0,-5-4 0,-3-1 154,-4-2 0,-1 2-290,0-1 0,-6 5 26,-2-1-123,-3 3 0,-4 3 0,-2 2 0,-2 5 0,-3 2-857,1 2 1,1 10 262,-1 3 0,3 8-108,5 1 0,1 2 677,4 1 0,14 18 0,8 3 0</inkml:trace>
  <inkml:trace contextRef="#ctx0" brushRef="#br0">20886 1441 8060,'0'-13'0,"0"0"0,0 1 350,0-1 30,0 0 1,2 6-1,0 4 1,3 6 906,-3 6-1244,0 2 0,-2 7 0,0 4 0,1 2 0,2 3-219,1 2 50,1-2 1,-5 4 0,0-5 0,0-1 0,0 1 0,0-2-1,0-1-779,0-2 0,-2-6 198,-2 2 487,3 3 0,-7-10 0,6 3 220,-3-2 0,-27-33 0,-4-8 0</inkml:trace>
  <inkml:trace contextRef="#ctx0" brushRef="#br0">20708 1696 8075,'0'-13'0,"0"0"0,0 5 56,0-1 0,0 1 0,1-5 168,3 0 0,5 6 0,9 2 0,6 0-57,5 1 0,6 0 0,0 4 1,7 0-347,4 0 0,2 0-917,-1 0 1096,-3 0 0,11-6 0,5-1 0</inkml:trace>
  <inkml:trace contextRef="#ctx0" brushRef="#br0">24469 765 8160,'0'-13'-201,"0"1"1,0-1 0,0 0-1,0 0 490,0 1 0,0 3 394,0 1-491,0 5 1,0-2-177,0 10 93,0 2 0,0 7 0,0 2 0,0 2 0,0 2 0,0 2 0,0 4 108,0 4 1,2 2 0,0 7-1,3 0-90,-2 4 1,-2 3-1,-1 11 1,0 6-104,0 3 0,0-29 0,0 1 1,0 0-1,0 1 0,0 2 0,0 0-37,0 1 0,0-1 0,0 3 0,0-1 1,0-3-1,0-1 0,0-1 0,0-2-29,0 29 0,1-7 1,2-8-1,3-4 1,1-3 1,-3-10 5,5-8 1,-6-1 0,1-7 0,-3-1-90,-1-2 1,0-6-410,0 1 352,0-6-316,0 2 1,0-6-273,0-3 0,0-5 769,0-8 0,-2-36 0,-1-16 0,0 18 0,1 0 0,-1 0 0</inkml:trace>
  <inkml:trace contextRef="#ctx0" brushRef="#br0">24367 893 8160,'0'-13'-177,"0"-1"1,0-2 0,0-1 74,0 1 0,4 7 851,1 0 1,-2 8-703,-8 1 0,-2 10 146,-6 7-172,1 5 0,-1-2 1,-1 6-1,-2 0 1,-2 3-1,-2 2 1,-1 2-178,1 2 0,-4 0 1,4-1-1,0-4-192,3-3 1,-1-3 0,2-1 0,3-3-722,3-2 1069,8-7 0,19-28 0,11-11 0</inkml:trace>
  <inkml:trace contextRef="#ctx0" brushRef="#br0">24354 1199 8160,'0'7'-954,"0"4"938,0-2 0,0 2 84,0 2 0,-1 4 0,-3 1 0,-5 0-52,-2 1 1,2 2-177,1-4 0,-1 4 1,-2-2-1,1-1 160,2 1 0,33-2 0,5-5 0</inkml:trace>
  <inkml:trace contextRef="#ctx0" brushRef="#br0">24405 1658 8144,'-5'12'-433,"-2"5"-434,-6 0 792,0 6 0,0-3 0,2 4 0,1-1 0,2-2 47,-2 2 43,-2 1 1,1-3 0,3-1-16,3-2 0,21 10 0,5-1 0</inkml:trace>
  <inkml:trace contextRef="#ctx0" brushRef="#br0">24303 2104 8085,'-18'13'-381,"-3"-1"0,1 3 190,-1 2 1,5-3 489,-1 3 0,-1 1 0,1-1 0,1-1-115,2-2 1,5-1-182,1-1 1,5-3-369,-1-1 365,2-5 0,36-25 0,9-14 0</inkml:trace>
  <inkml:trace contextRef="#ctx0" brushRef="#br0">24367 1020 8085,'-8'-1'-126,"-1"-2"1,1-3-123,1-1 0,-2 4 518,9-1 0,4 4-127,13 4-96,-2-2 1,10 3 0,1-5 0,6 0 0,5 0 28,1 0 1,5 0 0,2 0 0,3 0 43,5 0 0,8 0-199,2 0 36,7 0 0,1-1 0,-3-2 0,-3-1 0,0 1-261,3 2 304,3-5 1,-5 4 0,-2-3 0,0 1 0,1-2 0,4 0 0,1 1 62,-1 2 1,1-3 11,-2 2 0,-3-2 0,4 3 0,-1-1 131,0 1 0,0 2-307,-4 1 1,-2 0 158,-2 0 1,5-4 0,-5-1 0,-4 2-19,-2 2 1,-1 1 33,2 0 1,1-4-120,4 0 0,-3-1 1,-5 5-1,2 0-23,1 0 0,9 0 46,-5 0 0,7 0 9,-7 0 1,3 0-1,4 0 1,0 0-1,2 0 0,2-4 3,-2 0 1,-3 0 9,3 4 1,-3 0 1,-3 0 0,-2 0-1,-5 0 1,-3 0 18,-1 0 1,5-5-19,-1 1 1,0 0-1,-4 4 0,-4 0 0,0 0 0,-2-2 2,-4-2 0,2 3 1,-9-4 0,-3 3 15,-1-3 0,-5 4 1,-4-3-1,-4 2 232,-2 2 0,-7-4-240,1 0 0,-5 0 16,4 4-764,-5 0 331,3 0 1,-8 0-282,-2 0 0,1 0-12,-5 0 698,-1 0 0,-15 11 0,-3 3 0</inkml:trace>
  <inkml:trace contextRef="#ctx0" brushRef="#br0">28817 854 8091,'0'-8'-534,"0"-1"750,0 6 0,-1-6 549,-3 4 1,2 0 111,-2 0-901,3 4 53,1-5 1,0 8 0,0 2 0,0 4 1,0 4 1,0 6 138,0 3 1,0 5-59,0 4-85,0-3 0,0 9 0,0 0 0,0 4 0,0 2 113,0-1 1,4 5 27,0 0 1,5 0 89,-5 0-531,6-10 0,-9 6 0,3-9 1,-2-1-1,-2-3-892,0-7 0,-2-3 1165,-2-6 0,-27-10 0,-13-5 0,-5 1 0,0 1 0</inkml:trace>
  <inkml:trace contextRef="#ctx0" brushRef="#br0">24240 1925 8087,'-3'-12'49,"3"-1"1,7 6 47,10 3 1,6 1 0,-2 0-1,4-1-43,5 1 0,0 1 0,7 1 0,4-2-11,3-1 0,2-2 96,5 2-186,6 3 1,-3-9 0,5 5 0,2 1 0,0 0-149,-1 0 140,-4-6 0,0 7 1,0-4-1,2 0 0,3 1-157,2 0 202,-5 2 0,4 0 0,-2-2 1,3 1-1,3-3 0,-1 3 1,-3-2 189,0 0 1,-3 2-91,0-3 1,1 4 0,2-3-1,-3 1-87,-3 3 0,-3-3 24,3 2 1,-4-4 0,3 3-1,-2 3-35,-2 0 1,-4 1-18,-1-4 1,1 4 11,4-3 0,-6 2 0,-2 1 0,-2-2 133,2-1 0,-4-2-109,4 2 0,-4 3 174,0-4-136,-1-2 1,2 4-1,1-4 1,1 0 0,1 2 97,1-1 0,1-3-63,6 5 0,3 0-71,-3 4 1,1 0 0,-9 0 0,-2 0-88,-2 0 1,4 0 105,-1 0 0,-3 0-38,-5 0 0,-2 0 0,4 0 0,-2-2-6,1-2 1,-2 3 12,1-3 0,-2-2-41,2 2 40,3-1 0,-4 1 0,4-2 0,-2 1 0,-2-1-5,-2 3 1,-2 2-2,-3 1 0,-1-4-3,1-1 45,-6 1 0,2 4 0,-3-1 1,-1-2 57,1-1 1,-2-1-44,-5 5 1,-3 0-52,-1 0 0,-3 0 0,3 0-80,2 0 1,-3 0 32,2 0 1,-1 0 0,5 0 1,0 0-139,0 0 1,-5 0-16,1 0 0,-5 0-54,4 0 0,1 0 0,4 0 53,-1 0 1,2 0 84,3 0 0,-2 0 58,2 0 0,-3 0 0,-1 0 0,-1 0 0,1 0 1,0 0 166,0 0 1,-5 0-24,1 0 1,-1 0 0,5 0 22,0 0 1,-5 0-113,1 0 25,-7 0-166,10 0-300,-11-5 1,-1 3-347,-8-2 789,-4 3 0,-34 6 0,-10 2 0</inkml:trace>
  <inkml:trace contextRef="#ctx0" brushRef="#br0">28677 1683 8087,'0'-13'-246,"1"1"0,2-1 746,2 0-81,4 0 1,-6 5 0,6-1 0,1 1 986,1 1-1336,-4 1 1,-1 8-1,-6 2 1,0 4-1,0 5 1,0 3 40,0 1 1,0 5-1,-2 1 1,0 4-44,-3 3 0,0 5 1,2-2-1,-1 1-40,1 0 0,1 4 0,2 4 1,2-1-47,2-1 1,2-2 0,4 1 0,-2-2 11,2-3 0,1 1 0,1-5 0,-2-3-18,-2-5 0,-1 1 0,2-6-364,-5-1 389,3-2-263,-6-2 0,4-4-252,-10-4 412,4-3 0,-6-1 1,3 0-69,-5 0 1,2 0-1,0-1 1,0-2-647,0-1 134,-2-1 1,-3 1-42,-1 0 388,6-6 1,-5 3 334,4-6 0,2-22 0,1-6 0</inkml:trace>
  <inkml:trace contextRef="#ctx0" brushRef="#br0">28805 1798 8087,'-13'-7'-46,"0"-5"1,0 11-92,1-3 1,-1 2 421,0 2 0,-4 5 1,0 0-1,1 2 8,2 3 0,6-3-140,-1 2 0,5-5 222,-4 5-97,5-7-229,-3 4 0,6-7 0,1-4 0,4-3 0,3-5-6,4-4 1,0 2-27,1-7 1,4 5-1,1-4 1,1 0 60,-1 1 1,4 2 69,-5 5 1,0 6 0,-5 3 0,1 2 334,0 2-422,0 0 0,-2 10-32,-3 3 1,2 7-1,-5-2 1,-1 0-412,1 1 0,1 2-146,3-4 0,2 0-96,-3-4 1,5 0-1,3-2 624,1-3 0,39-8 0,7-7 0</inkml:trace>
  <inkml:trace contextRef="#ctx0" brushRef="#br0">29225 2537 8070,'0'-12'-225,"0"-1"1121,0 0-524,6 6 0,-5 3 0,4 8 1,-4 6-1,-1 4-97,0 3 1,0 6-1,0 0 1,0 3-295,0 4 1,0 0 216,0-5-304,0 1 1,0-1 0,0 1 0,0-1 0,0 0-1004,0-4 576,0 3 0,1-10 0,2 3 0,2-3 533,-3-1 0,0-6 0,-8-41 0,-1-16 0</inkml:trace>
  <inkml:trace contextRef="#ctx0" brushRef="#br0">29238 2741 8070,'0'-17'-191,"0"0"0,-4-5-238,0 1 0,-1-2 499,5 2 1,0-2 0,2 5 0,1-1 462,1 1 0,6-4 126,-2 5 1,8 2-385,1 6 1,4-1 0,-3 5 0,2-1 89,3 0 0,-3 2-194,1 4 0,-4 6 71,4 2-282,-5 4 0,-3 0 0,-8 1 0,0 0 0,-1 0-716,-1-1 0,-8 5 488,-3 0 0,-1 0 114,-3-4 1,2 0-1,-7 0 1,3-1 39,1 1 1,4-4 109,1-1 0,1-4 26,-2 5 0,-1-1 33,6 5-12,0-6 0,5 3 34,3-6 1,4 5 0,6-3 0,1 1-64,2 3 0,0 1-11,-4 2 1,0-1 47,0 1 0,-2 0 0,-1 0 0,-3-1 117,-1 1-66,-2 0-18,-4 0 1,-6-2 0,-2-2 0,-5-5 20,-4-3 1,1-1-34,-5 0 0,5-1-301,-1-3 0,-1 1 0,1-4 1,3 0-284,4-1 0,0 0 512,6-5 0,28-22 0,11-6 0</inkml:trace>
  <inkml:trace contextRef="#ctx0" brushRef="#br0">29697 2818 9165,'0'8'913,"2"0"-755,2-3 0,-1 4-204,5-5 0,-4 4 0,5-3 0,1-1-97,1 2 0,3-5-6,3 3 1,-1-2-1,4-2 1,0-2 29,-1-2 1,1-3 56,1-6 122,-2 0 0,-6 1 1,-1-1-1,1 0 0,-2 0 552,-2 1 101,-3-1 1,-6 4 164,0 1-844,0 5 1,-5-1 0,0 8 0,-1 6-1,-1 6 136,0 5 0,4 7-238,-1 2 1,2 5-1,2 1 1,-1 5-249,-3 6 1,2-2 85,-2 2 1,1-1 276,-1 6-32,3-1 1,-9-6 0,4-3-1,0-3 1,-1-4 120,0-1 1,3-7-154,-5-2 9,7-5 0,-10-7 41,4 0 1,1-6-4,-2-3 0,5-8 162,-5-5 1,1-3 0,-5-4-1,2-2 86,2-2 0,-2-6-210,2-3 1,0-7-12,0 2 0,3-1 1,6-1-1,2 4-155,2 1 0,3-3-476,6 4 0,4 6 97,0 7 140,11 2 0,-5 3 0,11 0 0,1 4 0,2 4 337,1 2 0,18 31 0,3 6 0</inkml:trace>
  <inkml:trace contextRef="#ctx0" brushRef="#br0">15760 3519 8023,'0'-17'84,"0"0"0,-1 2 0,-2 1 332,-1 1 0,-1 7 0,4 6 1179,-3 7-1466,2 10 1,-3 3 0,5 7 0,0 1 0,0 3-148,0 2 1,0-3 0,0 2 0,0 0-81,0-4 0,0-1-933,0-2 736,0 1 0,1-6 0,2-3 1,3-5-1,-1-2 295,1-1 0,15-29 0,0-3 0</inkml:trace>
  <inkml:trace contextRef="#ctx0" brushRef="#br0">15735 3392 8055,'-13'-14'0,"0"-2"0,0-1-252,1 1 1,-1 7 0,0 1 0,0 3 582,1 2 1,-1 2 308,0 1-507,0 0 1,1 0 0,-1 1-1,0 3 1,0 5 0,1 3-1,-1 5 236,0 5 0,-1 2 0,-2 3 0,-1 1-265,2 2 1,-4 9 0,2 1 0,3 4-166,4 4 1,0 2 0,6 2-1,1 1-181,2-2 0,7 1 200,2-9 1,9-2 0,4-6 0,5-2-30,4-2 1,-2-9 32,6-9 1,0-1 0,6-8-1,1-1-7,1-2 1,2-11 30,-1-3 0,-2-12 0,4-3 1,-1-6 18,-3-6 1,-5-11-78,-2 0 0,-10-10 32,1-3 0,-9-5 0,-9 31 0,-2 1 0,-1 0 0,-2 0-201,0-35 1,-15 1 33,3 35 1,-1 0 0,-15-31 453,-8 12-204,0 5 1,-4 23 0,0 7 0,-1 9 0,1 7-111,0 2 1,4 10 41,0 4 1,10 11-130,-2 7 0,5 9 1,1 1 153,7 4 0,3 3 0,8 4 0,2 0 0,5 0 0</inkml:trace>
  <inkml:trace contextRef="#ctx0" brushRef="#br0">26956 2843 8151,'1'-25'-11,"3"1"1,5 3-1,4 2 1,2 4-451,2 2 691,6-3 0,-5 15 1,5-3-1,-3 2 1,-2 2-1,-2 2 1,-2 2-1,-3 4 1,-2 5 198,-5 4 1,-3 3-198,-1 5-294,-5 1 1,-4 1-1,-8 1 1,-4 3 0,-3 1-1,-2-1 1,1-3-100,-1-1 1,2-6 0,3-1 0,4-2 49,3-2 420,1-2 1,7-7-1,8-2 1,9-5-213,9-5 1,8 2-1,5-4 1,1 0 4,1 0 1,5 3-850,-6-5 583,-3 7 0,5-8 1,-7 4-1,1 0 1,0 1-480,0 2-507,-6-4 0,0 1 1150,-3-2 0,9-32 0,2-3 0</inkml:trace>
  <inkml:trace contextRef="#ctx0" brushRef="#br0">27198 2563 8151,'-13'-13'-370,"0"0"1,1 1 48,-1-1 1,0 6 427,0 3 0,1-2 0,-1 2 0,-1 1 414,-3 1 0,3 4-15,-3 2-413,2 3 0,-2 7 0,-1 3 0,-2 5 0,-3 2 0,-1 3 0,-1 2 149,-1 5 0,1 9-98,-1 4-100,1-3 0,4 9 1,1-2-1,1 3 1,5 1-135,4 1 37,5-7 1,6-5-1,5-5 1,6-1 0,8-3 192,4-5-75,2 0 1,5-16 0,3 1-1,4-3 1,5-5 37,4-1 1,2-2-1,2-4 1,2-2-56,2-2 1,1-9-44,4-8 1,-3-4 105,-6-5 1,-5-4 0,0-10-1,-4-6 48,-5-4 0,-6-2-361,-9 1 1,-5-5 181,-9-8 1,-4-1-1,-5 32 1,-3 1 0,-11-30 84,-9 5 0,-7 6 49,-7 8 0,-5 6-161,1 11 1,-5 6 0,5 13 0,1 2-279,1 5 1,-3 2 319,1 2 0,4 6-461,4 3 0,5 8 0,0 5 0,3 8 466,5 8 0,1-2 0,3 6 0,-4 4 0,-3 2 0</inkml:trace>
  <inkml:trace contextRef="#ctx0" brushRef="#br0">13248 5024 7975,'-1'-13'-363,"-2"0"1,-1 1 481,1-1 1,2 0 0,1 0 0,0 1 504,0-1 0,0 0-67,0 0-236,0 6 0,0-4 506,0 2-646,0 4 0,0 1 0,0 9 0,0 7-126,0 3 1,-5 8 0,1-1 0,0 5-74,-2 3 1,5 1 45,-4-1-38,4-3 0,1 7 0,0-7 0,0-3 0,1-1 0,4-4 0,3-2 149,4-2 1,0-8-126,1-3 0,5-3 1,4-2-1,2-5-63,1-6 0,-3-7 100,-1-6 1,0-5-55,5 0 1,-7-5-1,-2 1 1,-2-2-93,-3 2 1,-5-1 86,-2 5 1,0 0 17,0 5 1,-3 6-1,-6 5 253,-4 4 1,-4 8-242,0-3 0,-1 5-7,0 5 1,0 2 0,1 5 0,-1 1-144,0 0 1,5 4 172,-1 0 1,6 1-345,-1-1 0,3-3 0,1 5 0,0-2-539,0 0 1,0 0 112,0-4 1,5-1 219,4 1 0,2 0 0,3-2 505,3-2 0,37 2 0,14-4 0</inkml:trace>
  <inkml:trace contextRef="#ctx0" brushRef="#br0">13733 5279 7975,'-7'-7'841,"-5"1"0,11 5 64,-3-4-575,-3 4 1,5-3-1,-2 8 1,3 5 207,1 2 0,0 2-481,0-1 1,0 3 0,-2 0 0,-1 4-217,-1 0 1,0-3-19,4 1 0,0 1 1,0-1-1,0-1-485,0-2 1,1-1-24,3 0 1,-1-2 0,6-2 0,-1-4 684,-1 1 0,44-50 0,-22 18 0,-1 1 0</inkml:trace>
  <inkml:trace contextRef="#ctx0" brushRef="#br0">14064 5075 7975,'0'-13'0,"5"-5"0,-1-4 87,6 4 0,-3 0 1,6 5-1,-1 0 0,1 2 280,0 2 1,4 4 0,0 6 788,-2 3 1,-2 3-916,-4 6 0,-4 1 0,-5 3 0,0 5-453,0 2 1,0 1 56,0 1-125,-5-1 1,-2-4 0,-6-1 0,2 0-1,1-2-312,1 1 1,5-2 489,-5-4 421,7-6 0,-3-4-203,10-12 1,3-5 0,8-12 0,2-1-97,2-2 0,1-2 51,5-3 0,-5-2-121,0 6 134,-5 1 0,2 5 0,-7 2 545,-2 5-592,-3 9 0,-8 8 69,-2 8 0,-3 9 0,-6 5 0,2 2 68,2 1 0,-2-1-201,2-3 0,4 2 51,1-6 0,-2 4 0,2-4 0,1-1-906,1-2 0,4-1 408,2 0 1,3-2 138,6-3 1,1-2-1,3-6 1,4 0-599,3 0 1,2-1 932,-1-4 0,9-21 0,3-11 0,4-5 0,0 0 0</inkml:trace>
  <inkml:trace contextRef="#ctx0" brushRef="#br0">14676 4807 7975,'-7'-13'109,"-3"1"239,6-1 0,-2 6 890,2 3-966,3 2 1,-3 12 0,6 4 0,4 3 27,1 2 0,0 8-278,2-2 0,1 5 0,-6-2 1,-1 3-400,-2 2 0,-1 1 258,0 4 1,-1 0-1,-5 1 1,-5-1-182,-5 0 0,-7 0-136,2 1 0,-3-8 84,-1-6 0,-1-1 1,1-7-1,-1-2-314,1-5 0,-1-5 666,1-5 0,-18-22 0,-4-7 0</inkml:trace>
  <inkml:trace contextRef="#ctx0" brushRef="#br0">14013 4807 7975,'-7'-6'0,"-4"5"0,2-3-109,-2 2 1,3 2 0,1 2 0,-1 3 0,3 8 1478,-1 7-1217,-4 4 0,7 7 0,-4 5 0,0 3 0,2 5-21,-1 2-202,2 0 0,4 7 0,0-1 1,1 1-1,3-7-710,5-4 308,8-1 1,4-14-1,9-1 472,4-7 0,9-23 0,7-9 0,5-5 0,-1 0 0</inkml:trace>
  <inkml:trace contextRef="#ctx0" brushRef="#br0">15263 4947 7975,'1'-12'249,"4"-1"321,3 0 0,3 5 1,4 1-1,2 1 0,4 2 1,3-1-342,1 1 0,1 0 0,-1 2 0,1 0-796,-1-3 1,-3 1-1146,-1 4 1712,-11 0 0,-21 28 0,-18 8 0</inkml:trace>
  <inkml:trace contextRef="#ctx0" brushRef="#br0">15263 5100 10916,'14'0'278,"3"0"1,4 0-484,3 0 0,3 0 0,2 0 0,2 0 205,1 0 0,13-11 0,7-6 0,6-1 0,0 1 0</inkml:trace>
  <inkml:trace contextRef="#ctx0" brushRef="#br0">17010 4718 7944,'0'-13'39,"-2"0"0,0 1 0,-3-1 987,3 0-850,0 6 0,2 3 0,-1 8 0,-2 5 0,-1 3 0,-1 4 146,0 1-269,3 6 1,-5-4 0,4 5 0,-2-1 0,-1-3 236,0-2-231,2-1 1,0-4 0,0 0 0,1 0 127,1-1 1,2-10-267,0-6 136,0-12 0,5-4 0,0-7 0,2-3 0,3-4 126,2-2-194,-5-8 0,4 4 1,-2-2-1,2 3 0,2 4 1,-1 2-1,1 4 148,0 4 0,-5 7-123,1 10 1,-1 3-1,5 10-52,0 3 1,-5 9-44,1 4 0,-5 3 3,5 2 21,-7 5 0,8-4 0,-5 3 0,-3-3 0,1-3-254,2-3 1,-4 2 265,3-6 0,-1 0 27,1-5 1,-1-5-44,6-2 1,-7-5 256,3-5 1,2-3-78,1-9 1,4-3 0,0-7 0,0-1 45,-4-2 0,4-4-44,-4 4 1,3-4 26,2 5 0,-4 0 0,-2 7 0,0 3 715,0 5-511,-4-2-329,2 15 0,0-3 1,-1 8-60,-1 5 0,2 3-47,0 5 1,3-1 5,-4 5 0,6-4 0,-3 3 1,2 0-69,-1 0 0,-1-3-537,2 4 1,1-1 234,-6 1 1,6-1-1,-3-5 1,2 4-679,-1 1 0,1-5 1125,3 2 0,18 3 0,4 0 0</inkml:trace>
  <inkml:trace contextRef="#ctx0" brushRef="#br0">17686 4820 7979,'-9'1'-122,"1"4"0,3-4-727,-3 3 1514,5 3 0,-4 0 1,4 6 25,-1 0 1,1-2-539,7-2 0,3-4 0,6-5 0,1 0-62,3 0 1,-1 0-89,5 0 1,-4-1 0,3-3 0,-2-6 194,-2-6 1,-3 2-87,-5-3 1,2 1-1,-6 1 1,-1-2-3,-1 1 1,-4 2-70,-2 1 1,-5 5 18,-8-1-53,3 7 1,-10-4 0,4 6 0,-1 1 0,1 4-361,2 3 0,1 5-273,4 4 0,2-3 1,2 4-1,5-1-1494,3 0 2120,6 0 0,27-6 0,11-3 0,6 2 0,0 0 0</inkml:trace>
  <inkml:trace contextRef="#ctx0" brushRef="#br0">18068 4603 7979,'0'-18'193,"0"-2"0,2 0 193,2 3 1,3 4-94,6 5 0,4-2 1,1 6-1,2 1 55,3 1 1,-1 8-265,0 3 0,0 2 0,-5 2 0,-1 1 12,-2 3 1,-3-3-343,-2 3 164,-4-3 0,-5 3 0,0 0 0,0-1 0,0-2-173,0-1 1,-5-1 172,-4 1 25,4-6 158,-7-1 0,11-8 0,-3-2 0,2-4 0,4-5-65,2-4 0,3 1-109,6-5 0,-1 0 36,1-5 85,-6 7 1,5-4 0,-5 6 0,1 1 360,1 2-301,-6 7 38,2 1-40,-5 12 1,-4 5 0,-2 8 0,1-1-1,-2 2 3,-1 0 0,6 0-85,-3 1 0,4 2-302,1-6 0,0 0 1,1-5-1,4 0-185,3-4 0,5 2 66,4-6 0,3 1-49,5-5 1,5-2-1,1-2 1,0-6 445,0-6 0,-2-12 0,1-9 0,0-4 0,0 0 0</inkml:trace>
  <inkml:trace contextRef="#ctx0" brushRef="#br0">18591 4208 7993,'0'-20'0,"-1"-4"449,-4 3-402,4 2 1,-3-3 0,8 5 0,4 1 144,4 2 0,0 7 0,3 2 0,0 4 436,2 1 0,4 0-502,-4 0 0,0 1 0,-5 4 0,-4 5-21,-3 5 0,-4 1-136,-1 5 0,-3-4 0,-4 4 0,-7 1-75,-5-3 1,4 4 162,-2-6 0,-2 0 209,2-4 0,0 0 0,6-1 1,1 0 327,2-4 0,3-2 25,-3-6-204,5 0-462,-3 0 0,22 0 0,5 0 0,5 0-358,1 0 0,2-4 284,1-1-457,0 1 1,0 4-1,-1 0 1,0 0 0,-2 0-1584,-2 0 2161,1 0 0,11 6 0,2 1 0</inkml:trace>
  <inkml:trace contextRef="#ctx0" brushRef="#br0">16691 5241 8071,'-13'-7'-244,"1"2"0,-1 4 1,0 1 914,0 0 1,1 0-1,2 0-73,5 0 0,12 0 0,18 0 0,7 0-221,11 0 0,10 0-12,7 0-388,-24 0 1,2 0-1,1-2 1,1-2-1,7 0 1,1 0-1,2-2 1,2 0-1,3 0 1,0 0-1,4-1 1,0 1 0,2 0-1,0 1-37,0 0 0,0 1 0,0-2 0,0 1 0,-6 1 0,0 1 0,-4-1 0,-1 1-74,-3 0 1,-1 1 0,-4 0 0,-2-1 0,0 0 0,-2 0 0,32-3-102,-9 1 1,-9 0-1,-18 4 1,-4-2 172,-3-1 0,-7 0 1,-5 2-63,-5-2 225,-4 3-363,-6-5-370,0 6 514,0 0 0,-5 1 1,0 4-1,-2 3-1840,-3 3 1958,-2 8 0,-23 12 0,-6 9 0</inkml:trace>
  <inkml:trace contextRef="#ctx0" brushRef="#br0">17431 5840 8071,'-17'-13'0,"-2"0"0,2 1 91,3-1 1,0-1 243,10-3 1,-1 3 0,5-5-1,2 2 690,2 0 0,7 0-960,6 4 1,6 1-1,-2 0 1,3 2-29,2 2 0,-1 5 244,1-1-265,-6 2 1,2 4 0,-5 2 0,-2 6 0,-6 6-209,-4 5 98,-4 9 1,-2 2 0,-5 6 0,-7 1-1,-7-1 1,-5 0 0,-3 0-69,-2 1 0,0-2 198,5-3 0,5-5 0,3-9 1,4-6 1006,5-4-669,2-7-89,12 3 0,8-12 0,10-1 0,6-2 1,2 1 157,4-2 1,0-1-872,3-2 1,-1 2 166,0 2 1,-5-1 0,-4 5-1,-2-1-496,-1 0 1,-2 1 25,-3 0 0,2 4 0,-6-5 0,-2 2-463,0 0 1,-3-5 1193,1 5 0,6-29 0,0-2 0</inkml:trace>
  <inkml:trace contextRef="#ctx0" brushRef="#br0">18094 5636 8071,'0'-18'0,"0"-1"101,0-2 0,0-2 1,0 6 2017,0 2-761,0 6-1028,0 3 0,0 8 1,0 2-1,0 5 83,0 2 1,-2 7-185,-2 4 0,3 2-108,-4 1 0,0 1 0,-1 1 0,0 1 6,1 2 0,0 4-63,5-5 0,0 1-110,0-4-137,0-1 1,2-1 0,2-1 0,5-3 0,3-3-793,5-6 0,3 0 449,6-6 0,3-1-96,1-4 0,6-6 0,-2-4 1,1-5-360,-1-6 0,1-2 499,-5 2 482,0-3 0,-5-25 0,1-12 0</inkml:trace>
  <inkml:trace contextRef="#ctx0" brushRef="#br0">18170 5610 8071,'-5'-12'409,"-4"-1"311,-2 0 0,-1 0-557,4 1 1,9 3-250,12 1 1,1 5 0,7-1 0,2 2-235,1 2 1,2 0 153,-1 0 166,1 0 0,16 12 0,5 2 0</inkml:trace>
  <inkml:trace contextRef="#ctx0" brushRef="#br0">18132 5738 8071,'-9'-9'-49,"1"1"126,5 5 1,-3-4 76,6 3 0,6 2 1,4-2-1,6 3 320,5 1 1,3 0-935,1 0 191,7 0 1,-4 0-1,6 0 1,3 0 0,2 0 268,4 0 0,-1-10 0,4-3 0,1-1 0,1 0 0</inkml:trace>
  <inkml:trace contextRef="#ctx0" brushRef="#br0">18846 5521 8071,'0'-8'0,"0"-1"0,0 1 303,0-5 1963,-6 0-1155,5 0-807,-5 6 1,6 3 0,0 8 0,0 5 429,0 2-689,0 2 0,0 4 0,0 1 0,0 2 0,0 3 0,0 1 0,0 3-104,0 3 1,0-3-131,0 2 1,0-2 0,2-1 0,0-1-1770,3 1 1,0-6 1353,0-3 0,-3 1 0,6-1 0,-1-3 604,0-4 0,7-27 0,6-11 0</inkml:trace>
  <inkml:trace contextRef="#ctx0" brushRef="#br0">18769 5598 8010,'0'-13'0,"-5"-5"163,-4-4 1,4 4 0,0 1 0,4 3 662,1 1 1,0 0-662,0 0 0,6 2 0,4 3 0,4 3-339,3 4 0,10 1 241,-2 0-140,3 0 1,-2 1 0,-1 2 0,1 4 0,-2 3-894,-3 4 0,-4 3 1,-8 0 965,-5 5 0,-30 12 0,-15 7 0,-1 3 0,-1 1 0</inkml:trace>
  <inkml:trace contextRef="#ctx0" brushRef="#br0">18693 5878 8955,'-7'0'2488,"3"-4"-1925,8 0 1,4-1-438,9 5 0,3 0 0,7 0 0,3 0-450,4 0 1,8 5-1391,5-1 1190,3 0 1,1-4 523,0 0 0,-3-12 0,6-4 0,3-2 0,1 0 0</inkml:trace>
  <inkml:trace contextRef="#ctx0" brushRef="#br0">18718 5508 7543,'-7'-5'-1299,"2"2"1375,5-6 283,-6 7 1,3-4 253,-5 6-436,5 0 236,-3 0 18,6 0-341,0-6-147,0 5 211,0-5-13,0 6-66,0 0 1,6 0 59,2 0 0,4-1-103,0-3 0,1 2 1,1-4-1,2 2-37,1 0 1,4-2-29,-4 2 1,4 3 0,-4-4 0,-1 4-83,-2 1 1,-1 0-87,0 0 0,-5 0-17,1 0 0,-5 0-208,4 0 224,-5 0-47,3 0 0,-5 0 0,4 0-160,3 0 0,-1 0 409,2 0 0,5-6 0,6-1 0</inkml:trace>
  <inkml:trace contextRef="#ctx0" brushRef="#br0">13695 5406 7533,'0'-12'-646,"0"-1"0,0 0 908,0 0 0,0 5-101,0-1 7,0 7 1,0-5 24,0 2-121,0 4 1,0-3-1,0 8 1,0 4-1,1 4-21,3 0 0,-2 5 0,2 2 0,-3-1-106,-1 1 1,0-2-1,2-5 1,1 1 27,1 0 0,0 0 0,-4-1-37,0 1 0,0-4 275,0-1-179,0-5 0,0-11 0,0-9 0,0-2-16,0-1 0,0 0 26,0-5-20,0 5 0,0-3 0,0 6 0,0 2 0,0 1 104,0 1-225,0 6 1,-4 8-88,0 12 1,-1 5-27,5 8 1,0 1 211,0 3 0,12 14 0,2 8 0</inkml:trace>
  <inkml:trace contextRef="#ctx0" brushRef="#br0">24303 4463 8084,'0'-17'-81,"0"-2"1,0 1 0,0-2-1,2 2 509,2-1 182,-3 2 1,9 9-1,-4 1 311,1 1-863,-4 8 1,3 10 0,-6 10 0,0 2 0,0 1 331,0 1-369,0 5 1,0 1 0,-2 7 0,-1-3 0,-1 0-1,1-4 1,2 0-422,1-4 414,0-1 0,0-3 1,1-3-1,4-4 1,3-4-1,3-5 0,4-3 80,2-4 0,2-7 0,7-3 0,-1-8 138,1-9 0,-2-1-400,-3-7 135,3 6 0,-9-9 1,2 3-1,-3-3 0,-2-1-81,1 0 0,-6 5 0,-2 3 0,-4 3-86,-1 2 1,-1 5 94,-4 3 0,2 4 112,-5 5 1,-1 2-1,-3 6 87,-1 0 0,4 6-151,1 2 1,1 4-84,-2 0 1,-1 1 0,5 0-1,-1 0-187,0-1 0,2 1-626,4 0 465,0 0 242,0-1 0,0 1 0,0 0 1,0 0-1,2-1 246,2 1 0,37 6 0,14 0 0</inkml:trace>
  <inkml:trace contextRef="#ctx0" brushRef="#br0">24788 4782 8084,'-6'-13'23,"3"0"0,-4 0 0,2 1 373,2-1-359,1 0 336,2 6 0,2 1 0,2 8 1,3 2-296,0 5 0,3 2 0,-6 3 0,-1 2-238,-1 1 0,-2 5-133,0 0 255,0 2 1,0 0 0,-2-2-1,-1-2 1,-2-1 0,-1-4 0,0-1 700,4-1-473,-5 0 703,5 0-634,-4-6 1,12-3 0,3-8 0,3-3-583,5 0 1,3-5-676,6 4 673,-1 2 1,1-4 0,1 6 0,1 0 0,2-1 324,-2 1 0,33-11 0,7 0 0</inkml:trace>
  <inkml:trace contextRef="#ctx0" brushRef="#br0">25375 4539 8105,'0'-18'250,"0"4"0,0-5 436,0 1 0,1 5-656,3 0 1,-1 6 0,6 7 0,0 0 3,3 0 0,-1 7 5,-2 6 0,2 0-356,-3 4 304,4 3 1,-5-2 0,-3 5 0,-1-3 0,0 0-71,1-1 0,0-3 1,-4 1-1,0-3-404,0-1 474,-5 0 537,3-1-296,-3-5 1,5-7-134,0-8-97,0-3 0,1-8 1,3-2-1,5-2 1,2 1-33,2 0 1,0 5 226,-1-4 1,-3 6-31,-1-2 82,-5 2 1,7 10-62,-6 5 1,-4 5-24,-4 8 0,-6 6 94,2 2-266,2-3 0,-4 6 0,6-4 0,1 1 0,2-1-630,1-1 1,0-2 388,0-5 0,7 4-253,5-3 1,7-2 0,6-8-1,2 1-870,3-1 1375,3-7 0,6-25 0,5-12 0,4-4 0,-1 0 0</inkml:trace>
  <inkml:trace contextRef="#ctx0" brushRef="#br0">25897 4374 8105,'-5'-13'0,"2"-4"101,-6 0 1,6 0 0,-1 4 1572,3 0-1115,1 6 0,1-3-311,3 6 0,-1 6-336,6 6 1,-2 5 133,1 4 0,2 3 0,-4 7 0,0 1-78,-1 2 1,0 5 14,-5-1 1,0 7-118,0 2 1,-6 3 0,-3-2 0,-3 0-358,-5 0 1,1 1-57,-5-6 0,0 0 30,-5-9 231,1-6 0,-1-1 1,1-6-1,-1-3 1,1-4 285,-1-6 0,-33-25 0,25 7 0,0 0 0</inkml:trace>
  <inkml:trace contextRef="#ctx0" brushRef="#br0">25247 4335 8105,'-13'0'62,"-4"0"0,0 0 1,3 2 47,4 2 0,-1 9-32,2 8 1,-2 9 0,0 4-1,2 4 342,5 5 1,-2-2-321,2 5 1,1 5 0,7 3 0,5-3-283,2-3 1,6-7 205,0 2-330,12-3 0,-7-9 1,12-6-1,2-6 1,2-7 305,4-3 0,11-19 0,8-8 0,7-4 0,0 1 0</inkml:trace>
  <inkml:trace contextRef="#ctx0" brushRef="#br0">26688 4578 8338,'1'-7'1252,"4"2"0,3 2-1083,3-1 0,2 3 1,1-3-1,3 2 0,3 2 1,1 0-510,1 0 1,-1 0-312,4 0 1,1 0 0,-2 0-1,-1 0 651,-2 0 0,-23 11 0,0 4 0</inkml:trace>
  <inkml:trace contextRef="#ctx0" brushRef="#br0">26662 4756 8105,'-12'0'668,"5"0"-404,1 0 0,6 2 0,1 0 0,4 3-188,3-3 1,9 4 0,4-2 0,3 1-1726,2 0 1649,5-3 0,8 1 0,6-1 0,6-2 0,0 0 0</inkml:trace>
  <inkml:trace contextRef="#ctx0" brushRef="#br0">28486 4182 8080,'0'-12'96,"-5"-1"0,0 1 339,-2 4 0,4 4 0,-3 8 0,2 4 174,0 4-503,-1 6 1,5 2-1,0 6 1,0 1 0,0 1 29,0 2-178,0-1 0,0-3 0,0-2 1,0-1-1,0-2 0,0 0 1,0-1-574,0-3 1,0-3 0,0-1-462,0 0 1,2-2 1075,2-3 0,-8-64 0,3 17 0,0 0 0</inkml:trace>
  <inkml:trace contextRef="#ctx0" brushRef="#br0">28460 4208 8080,'0'-21'0,"0"-1"0,2-5-377,2 6 0,-3 3 0,5-1 0,-2 2 959,0 0 1,6 5 125,-1 3-379,2 1 0,2 0 1,0 4-1,-1 3 0,1 1 64,0 0-396,-6 5 0,3 3 0,-6 4 1,-1 2-1,-1 3-131,-2 5 1,0-2 0,-2 1 0,-2 1-295,-5 3 0,-2-1 229,-2-3 0,0 2 119,1-6 1,0 0-1,2-5 1,3 1 211,2 0 1,-1-6-19,2-3 183,2 3-196,-3-5 1,6 3 0,3-5-1,6 0 1,4 0 130,3 0 1,2 0-132,-2 0 0,-1 0-182,5 0 1,-6 2-1,2 2 1,-2 5-83,-3 2 0,0 2 41,-4-1 1,2 5 93,-6 0 1,1 0 0,-7-4-16,-2 0 1,-3-2 277,-6-2 0,-5 1 94,-4-6-238,4 0 1,-6-4-1,3 0 1,-4 0-1,0 0 40,-1 0 0,7-1-166,2-4-457,-3 4-101,6-5 1,1 5 0,10-2 592,6-1 0,61-17 0,-23 10 0,1 0 0</inkml:trace>
  <inkml:trace contextRef="#ctx0" brushRef="#br0">28868 4412 8080,'-7'0'0,"-3"1"0,6 4 0,0-3 165,4 7 1,0-5 0,0 5 0,0 1-47,0 1 1,0-3-131,0 1 0,1-2 1,2 3-1,3-3-11,1-1 1,1 2 50,5-4 0,0 1 0,1-5 1,2-2-63,1-2 0,-2 1 155,-6-5 0,2 1 0,-3-3 0,2 1 292,-1-1 0,1 3-44,-6-1 101,0 5-439,-4-3 0,0 17-60,0 6 1,0 8 84,0 4-81,0 4 0,-4 7 0,0 2 0,1 6 0,0 3-109,-1 0 0,2 2 131,-2-11 1,-1-4-8,0-4 1,0-7 0,2-1-36,-1-8 165,-6-4-30,3-7 0,-6-7 0,0-8 0,0-3 192,1-2 0,-1-4-196,0 0 0,2-2-26,2 2 1,-2 3 0,4-4 0,-2 1-25,1 0 1,5-2-230,-1 2 0,2 3-68,2-3 0,0-1 0,2 1 0,2 3-915,4 4 0,4-2 492,1 4 0,5-3-386,3-2 1069,-2 6 0,33-5 0,3 5 0</inkml:trace>
  <inkml:trace contextRef="#ctx0" brushRef="#br0">29646 4182 8080,'-6'-7'0,"4"2"0,-5 3 0,-1-1 0,1-1 808,-3 1 0,3 7 1,0 5-1,2 2-127,2 2 1,1-4-802,2-1 124,0 1 1,0-1-1,0 1-496,0 1 8,0-5 0,0 2 0,2-4-931,2 1 1,2-1 624,2-7 0,2 1 790,-6-5 0,12-18 0,-2-8 0</inkml:trace>
  <inkml:trace contextRef="#ctx0" brushRef="#br0">29888 4080 8083,'0'-12'39,"5"-5"0,0 0 0,1 1 433,0 2 1,4 1-247,-2 0 1,3 5 0,2 1 0,0 1 268,0 3 0,-1 2-160,1 1-234,0 5 0,0 4 0,-1 7 0,1 2 0,-2 3 255,-2 6-369,-3-1 0,-2 6 0,0-3 0,-2 2 0,-4 0 1,-4-1-1,-1-5-197,-3-2 1,-1-3 0,-2 1 0,2-4 26,3-3 1,-2-5 23,5-1 131,-5-5 1,9 1 0,-3-8 0,4-5-46,4-2 0,3-7 0,7-4 0,2-3-242,1-5 1,6 2 130,-2-6 0,1 1 134,0-1 0,-4 3 1,-5 6-1,0 0 19,-1 4 0,-5 3 433,-2 5 276,-4 6-519,-1 1 1,-6 12-1,-2 4 1,-3 4-1,-2 4 262,0 2 0,0 2-303,1 3 0,0 1 99,4-1-227,2-5 1,2 3 0,0-5 0,1 0 0,1 1-291,2-4 0,6 0-44,3-3 0,6 0 0,4-2 0,0-3-641,4-2 1,5 0 348,2-5 0,4-2 636,-4-2 0,11-25 0,4-11 0,3-6 0,1 1 0</inkml:trace>
  <inkml:trace contextRef="#ctx0" brushRef="#br0">30386 3749 8083,'0'-26'-32,"0"2"1,0 3-158,0 4 295,0-3 0,5 7 1,4 1-1,2 5 334,2 1 0,0 4-8,-1-2-406,1 3 1,-2 6 0,-1 4 0,-3 4 0,-1 2-1,-3 4 1,-2 1-1,-1 2 0,-5-2 0,-4 1 0,-2 1 34,-2-3 1,5 0 11,-1-6 180,6-1 0,-7 1 0,6 0 400,1 0 0,9-6-620,7-3 0,2-4 0,9-3 0,3-3-238,0-1 0,4 3-94,-1-4 1,4 5-159,-4-2 0,-2 4 0,-5 1 1,-3 0 457,-2 0 0,-23 23 0,-11 5 0</inkml:trace>
  <inkml:trace contextRef="#ctx0" brushRef="#br0">28307 4960 8083,'-13'-4'-115,"1"-2"1,-1 1-117,0-1 648,0 2 1,9 4 0,7 1 1539,8 3-1844,11-2 0,3 5 1,11-4-1,6 1 1,10-1 269,11-2-360,-26 0 1,1-2 0,4-1-1,2-2 1,5 1 0,2-2 0,4-1-1,1-1 1,6 0 0,1-1 0,5-1-1,2-1 1,1 1 0,1-2-172,-24 4 1,0-1 0,0 1 0,1 0 0,0 1-1,-1-1 1,19-4 0,-1 1 0,1-1 0,-1 0 15,1 2 1,0-1 0,0-2 0,-1 1 0,-5 2 0,0 1 0,-6 0 0,-1 0 5,-5 1 1,-1 0 0,-5 3-1,-1 0 127,-1-1 0,-1 1-23,-3 0 1,-2 0 0,25-3 0,-10 1 0,-6 2-1,-8-2 1,-3 0 0,-5 1 126,-2 2 1,-8-3-88,-9 2-138,-6 0 1,-3 4-227,-9 0 0,-2 0 120,-2 0 1,-4 1-1,-1 3 1,-2 5 225,-3 2 0,-12 8 0,-5 0 0</inkml:trace>
  <inkml:trace contextRef="#ctx0" brushRef="#br0">28996 5406 8083,'0'-12'16,"0"-1"0,-2 2 0,0 1 0,-3 1 261,2-1 1,-4 5-1,-1 0 1,-3 5 0,-4 5-1,-2 5 225,-4 5 0,-3 5 163,-1 5-605,-1 7 0,-1 0 0,0 6 1,0 1-1,5-1-190,2 0 32,3 0 0,5 1 0,4-2 0,4-2 0,2-4 0,4-3 0,3-5-258,8-3 320,0-3 1,11-6 0,-3-2-1,3-5 1,0-3 0,-1-1-1,-2-1 92,2-3 0,-5-3 0,-2-6 1,-5 0 34,-2 0 0,-6-4 1,1 0-1,-3 2 51,-1 1 1,-5-3-162,-4 0 6,-2 0 0,-8 8 1,0 2-1,-3 1 1,1 4-924,-2 0 651,-1 2 1,-1 0 0,-1 2 0,2 0-1,3 4-1711,4 1 1996,3 2 0,35 20 0,9 5 0</inkml:trace>
  <inkml:trace contextRef="#ctx0" brushRef="#br0">29366 5483 8083,'0'-17'0,"0"0"0,0 1 472,0 2 37,0 1 1,-2 4 242,-2 4 1,1 7-652,-5 10 1,-1 7-1,-4 2 1,1 3 56,-1 2 0,4 3 95,1 1-197,-1 6 0,2-8 1,2 5-1,0-2 0,1-3-261,1-1 215,2 4 0,6-5 0,4-1 0,2-5 0,3-4 78,3-4-185,3 4 1,7-10-1,2 2 1,0-4-1,1-4-619,1-4 1,0-3 81,3-6 0,2-1 0,-6-3 1,-3-4 633,-5-3 0,-9-41 0,-10 27 0,0 0 0</inkml:trace>
  <inkml:trace contextRef="#ctx0" brushRef="#br0">29366 5483 8083,'-5'-13'119,"1"0"0,0 1-92,4-1 0,5 2 1,5 2-1,6 5-60,5 2 0,3 2-28,2 0 0,4 0 1,1 0-1,0 0-549,0 0 610,-1 6 0,-10 13 0,-2 7 0</inkml:trace>
  <inkml:trace contextRef="#ctx0" brushRef="#br0">29366 5623 8060,'-13'-5'0,"4"3"228,1-2 318,5-3 1,-1 5-173,8-2 0,3 3-393,6 1-62,5 0 1,2 0 0,7 0 0,1 0 0,3 0-1029,2 0 1109,-5 0 0,15-5 0,8-2 0,1 0 0,-1 0 0</inkml:trace>
  <inkml:trace contextRef="#ctx0" brushRef="#br0">30143 5406 8060,'0'-12'0,"0"-1"0,0 0 0,0 0 175,0 1 58,0 5 1,-4 2-1,0 10 1,0 3 1139,-2 3 0,3 6-617,-5 0-741,5 6 1,-7-3-1,4 5 1,1 1-1,-1-1-6,3 1 1,-3 4 0,2-2 0,1-2-549,2-4 1,1-1-629,0 5 690,0-1 1,0-5 0,0-3 0,0-3-1926,0-1 2402,6 0 0,6-40 0,8-10 0</inkml:trace>
  <inkml:trace contextRef="#ctx0" brushRef="#br0">30016 5457 8060,'0'-18'0,"-6"0"132,-2-4 0,2 4 0,3 5 1,6 0-228,6 1 1,2 3 114,2 1 1,5 5 68,3-1-164,3 2 0,3 2 1,0 0-1,0 2 1,-3 0-644,0 3 1,-5 9 717,-2-1 0,-26 42 0,-6 7 0</inkml:trace>
  <inkml:trace contextRef="#ctx0" brushRef="#br0">29914 5802 8060,'-13'0'2588,"0"0"-1926,6 0 1,3 0-409,8 0 0,3 0 0,8 0 0,3 0-175,7 0 1,7 0-294,6 0 1,0 0-1,0 0 1,1 0-699,-1 0 1,-1-5-1167,-3 1 2078,3-6 0,-11-14 0,6-10 0</inkml:trace>
  <inkml:trace contextRef="#ctx0" brushRef="#br0">31342 4119 8060,'0'-13'-2,"-4"0"1,-2 2 0,0 1 0,-1 3-1,0 1 109,-3 3 1,-5 3 0,-4 4-1,-1 6 1,-4 7 0,-3 9 603,-2 6 0,-5 10 1,3 2-1,-1 1-399,1 3 1,3 7-305,7 5-67,2-4 1,8 7 0,2-5 0,7 1 0,4-1 0,7-2 0,2-5-440,2-3 1,5-8 0,4-1 0,2-5 51,1-3 1,1-5 0,1-6 0,1-3-939,2-6 1384,11 2 0,15-29 0,-19 8 0,-1 1 0</inkml:trace>
  <inkml:trace contextRef="#ctx0" brushRef="#br0">31597 4323 8060,'-4'-22'-3,"-2"3"1,0 0 0,1 2 0,2 0 216,1 0 0,4 4 1,2 6-1,5 0 1,2 1-1,3 1 642,3 2 1,-3 2-832,3 1 0,-3 1 0,-1 3 0,0 6 85,0 6 0,-6-1 1,-3 5-1,-3 0-378,-1 0 0,-1 1 178,-3 5-44,2-1 0,-9-5 1,3-2-1,-4-1 1,1 0-1,1-2 1,3-4 245,1-3 0,-2-3 1,2 2 184,-1-2 1,6 0 0,1-5-234,7 0 1,4 0 0,3 0 0,2 0-6,1 0 0,4 4-105,-4 0 0,4 6 0,-4-1 1,-1 3-250,-2 5 0,-5-3 221,-1 3 0,-5-2 0,1-3 0,-4 1 51,-4 0 1,-3-2 18,-6-2 1,-1 1 69,-3-6 0,-3 2 0,-5-4 0,-1 3 62,0-3 0,1 0-88,-1-2 0,2-2-287,3-2 1,-2 3 0,6-5 0,2 2-565,1 0 0,2-2-24,4 2-110,2 2 945,6-3 0,34-18 0,9-5 0</inkml:trace>
  <inkml:trace contextRef="#ctx0" brushRef="#br0">32056 4208 8060,'0'-13'0,"0"-1"-242,0-3 501,0 3 173,0 1 1,-4 17 0,-2 10-1,-1 6-73,-3 7 0,0 0-148,2 7-136,-4-6 1,7 9 0,-5-3 0,3 3 0,1 0 0,2-3 0,0-3 173,-1 0 1,1-4 0,4 3 0,0-5-127,0-3 1,6-5-1,1-7 1,1-3-103,1-2 0,-1 4 0,5-5 0,1-1 50,3-2 0,-3-2-242,3-3 117,3 2 0,-6-5 0,3 4 0,-2-2 0,-1-1-1111,3 0 784,-3 2 1,3 3 0,-7-2 0,-2-1-1695,2 1 1536,2 1 1,0 2 538,1 0 0,0-5 0,0-2 0</inkml:trace>
  <inkml:trace contextRef="#ctx0" brushRef="#br0">32388 4450 8060,'0'-13'-68,"-5"1"0,1-1-363,1 0 1,3 2 945,4 2 0,5-1 1,7 6-1,2 1-524,2 2 1,5 1 0,5 1 0,-2 2-449,-1 1 1,0 5 456,3-5 0,20 6 0,9-3 0</inkml:trace>
  <inkml:trace contextRef="#ctx0" brushRef="#br0">32910 4208 8060,'0'-13'0,"2"2"-144,2 2 0,-1-1 0,5 6 141,2 1 1,-3 2 0,2 2-1,-1 3 306,-1 5 1,3 7 0,-5 2 0,-3 2-289,0 3 1,-2-4 0,0 3 0,0-1-41,0-1 1,-4 2-1,-2-5 1,-1-1-41,-3-2 0,3-3 0,0-1 0,0-3-51,0-1 101,4-2 1,-3-5 219,6-3-235,6-3 1,2-12-1,8-1 1,2-2 0,2-2-1,3-3 1,-1 0-49,0 0 1,0-1 192,-5 2 0,0-1 1,-4 10-1,-2 1 834,-2 2-597,2 7 1,-11 3 119,0 8 0,-5 5-147,-8 8 0,0-2-263,0 7 0,5-1 0,1 4 0,1-1 31,3-2 1,2 0-12,1-5 1,0 2-479,0-2 0,3-3 0,4 2 0,6-5-536,1-3 1,6-5 455,1 1 1,3-2-892,1-2 1367,1 0 0,7-16 0,5-8 0,3-1 0,0 1 0</inkml:trace>
  <inkml:trace contextRef="#ctx0" brushRef="#br0">33459 3864 8060,'0'-13'167,"0"0"0,0 0 581,0 1 1,0-1 285,0 0-747,5 0 0,-2 6 1,6 3 279,1 3-456,1 6 0,3-1 0,2 8 0,1 3 0,-2 5 0,-1 6 0,-1 5 157,0 6 1,-2 0 0,-2 9 0,-5 4-259,-3 4 0,-2 1 118,-3 9-202,-3 2 1,-1-30 0,-1-1 0,-10 33 0,-1-4 0,-2-5 0,-2-3 0,0-7-552,2-6 1,-2-6-928,3-12 1085,-3-5 1,-3 3-1,-3-6 467,-4-2 0,-2-9 0,-4-3 0,-4 0 0,0-1 0</inkml:trace>
  <inkml:trace contextRef="#ctx0" brushRef="#br0">5432 7638 8023,'0'-13'0,"0"-5"-110,0-4 1,0 4-1,0 1 1,-1 3-1,-2 1 1405,-2 0-291,1 6-960,4 2 0,0 6 0,2 3 0,0 5 1,3 4-1,-1 4 62,2 4 1,-4 7-1,6 2 1,-1 0-95,0 1 1,-4-4-1,2 4 1,1-1-60,2-1 0,-1 0 0,2-7 0,-1-2 72,0-1 1,3-2 0,-3-6-1,4-3 14,0-3 0,1-4 0,0-1 1,1-3-10,3-5 0,-3-2 49,3-11-51,3-6 0,-4-2 0,4-3 0,-2-1 0,-2 1 0,-4-4 0,-2 1-57,-1 1 0,-2-2-216,1 7 1,-2-1 0,-6 6 3,0 3 392,-6 2 0,-1 12-111,-6 3 0,5 2 1,1 4-1,0 2-63,0 5 1,2 2-30,-3 2 0,4-1-6,-5 1 0,6 0 0,-1 0 0,3-1-176,1 1 1,0-4-5,0-1 0,5-1-48,4 2 1,2 1 0,2-5-1,1 1-1064,3 0 1350,3-2 0,20-13 0,8-5 0,4 0 0,-1 0 0</inkml:trace>
  <inkml:trace contextRef="#ctx0" brushRef="#br0">6261 7549 8082,'-6'-7'-133,"5"-5"-45,-5 5 0,7 0 266,4 3 1,2-2 0,5 2 0,3 1-62,2 2 0,-2 1-483,6 0 1,-1 0 455,2 0 0,13 11 0,-1 3 0</inkml:trace>
  <inkml:trace contextRef="#ctx0" brushRef="#br0">6299 7740 8082,'-11'-2'148,"2"-2"28,3 3 1,8-5 0,2 6-35,5 0 1,3 0-65,5 0-670,3 0 1,6 0 591,-1 0 0,15-5 0,8-1 0,4-1 0,0 0 0</inkml:trace>
  <inkml:trace contextRef="#ctx0" brushRef="#br0">7753 7345 8082,'-6'-13'-181,"0"0"1,-2 0 0,2 2 376,0 2 1,5 5 0,-3 8 0,2 6 0,2 6-1,0 5 38,0 3 1,0 2 0,0 1 0,0 1-9,0 2 0,0 0 29,0-5-250,0 1 1,0-1-1,0 1 1,0-2-1,0-3 1,2-4 44,2-3 1,3-7-1,7-3 1,2-2-33,1-2 1,1-6-1,-2-2 1,2-5-34,2-4 1,-3-3 0,3-7 0,-2-1-121,-2-2 0,-2-4 38,-1 4 51,0-5 0,-2 4 0,-3-3 0,-3 4 0,-4 4 0,-1 4 41,0 1 1,-1 6 122,-4 3 0,3 5 0,-7 7 0,-1 1-40,-1 3 0,0 3-173,2 6 1,-2 0 42,2 0 1,4-1 0,-1 2-207,0 3 112,5 3 1,-1 0 4,7-3 0,5-4 0,-2-3 0,5-3-265,4-1 0,-2 2-100,7-4 0,-3 1 506,3-5 0,47-17 0,-31 6 0,1 0 0</inkml:trace>
  <inkml:trace contextRef="#ctx0" brushRef="#br0">6108 7600 8082,'0'-13'-79,"-5"0"1,1 0 0,1 1 0,2-1 158,1 0 1,1 0 0,4 2-1,3 3 101,3 3 0,2 4 1,1 2-1,2 4-39,1 3 0,0 3-146,-4 2 1,4 6-1,0 2 1,-2 3-43,-1 1 1,-5 1 7,-1-1 1,-5 1-1,2-1 1,-4-1-134,-1-2 0,0 0 129,0-5 0,-1 0 0,-4-4 0,-3 0-36,-4 0 135,0-6 0,-1-2 1,2-6 70,2-3 0,3-3-107,6-6 0,0-4-13,0 0 1,2-6 0,2 1 0,5-5 15,2-3 1,3-1-58,3 1 0,-3-1-82,3-3 134,-3 3 1,-1 5 0,-1 2-1,-2 3 1,-3 4 601,-2 3-169,0 7-327,-5 1 1,0 7-1,-2 5 1,-1 5 41,-1 5 0,-6 7 92,2-2-261,2-3 1,-4 6-1,6-4 1,1 0-1,1-2-49,2 1 0,0-5-128,0 3 1,2-3 1,2-1 0,7 0 1,8-2-1,1-3-190,2-3 0,7-4 37,1-1 0,5 0-377,-1 0 0,-1-1 707,1-4 0,5-36 0,7-14 0</inkml:trace>
  <inkml:trace contextRef="#ctx0" brushRef="#br0">6580 7408 8082,'-13'-12'-94,"4"-1"52,1 0 1524,5 6-1332,-3 1 1,16 16-1,3 4-140,1 5 1,0 2 94,-1 5 1,0 1 0,-2 1 0,-1 3-7,-1 2 0,-5 1-210,4 4 0,-5 0 0,1 0 0,-2-1-247,-2-3 1,-2 3-168,-2-3 336,-9-3 0,-2 0 1,-5-7-1,0-1 0,0-3-455,-2-2 1,-1-2 643,2-8 0,-37-19 0,-5-10 0</inkml:trace>
  <inkml:trace contextRef="#ctx0" brushRef="#br0">6235 7370 8082,'-1'-13'0,"-2"1"0,-3-1-172,-1 0 1,3 6 37,-5 3 1,2 4 244,-1 4 1,-3 4 0,1 9 0,-5 6 398,-2 5 0,-1 1-26,1 5-427,3 0 0,-5 8 0,8 1 0,1 1 0,2 1 0,-1 3 1,2 0-64,3 2 1,4-6-1,4 0 1,5-3-198,2-3 0,7-2-610,4-11 628,2 1 1,3-7-1,1-2 1,3-4-1,2-4 185,2-5 0,1-12 0,5-5 0,3-1 0,0-1 0</inkml:trace>
  <inkml:trace contextRef="#ctx0" brushRef="#br0">7026 7663 8082,'-6'-12'-34,"3"-5"0,-4 0-206,2 1 0,0 6 1132,5 2-678,6 5 0,5-3 0,8 6 0,1-1 0,2-2 21,2-1 1,2-1 0,-1 5 0,1 0-647,-1 0 0,-1 0-1692,-2 0 1509,-4 6 594,-5-5 0,-34 39 0,-9 3 0</inkml:trace>
  <inkml:trace contextRef="#ctx0" brushRef="#br0">7064 7765 8082,'-8'-7'55,"-1"3"-14,6-3 1,-1 6 0,8-4 218,5 4 1,2 1 0,3 0 0,3 0-416,4 0 1,5 0 0,2 0 154,2 0 0,5-5 0,5-1 0,1-2 0,0 1 0</inkml:trace>
  <inkml:trace contextRef="#ctx0" brushRef="#br0">8186 7816 8071,'0'-12'263,"0"-1"1,-1 0 0,-2 0 152,-1 1 0,-1 6 1,5 7-1,0 9-58,0 6 0,0 8 0,0 0 0,0 6-382,0 2 1,0-3-1,0 2 1,0-1-524,0-1 1,0 1 347,0-4-52,0-1 0,5-5 1,-1-3-1,-1-3 1,0-1 250,1 0 0,20-63 0,-7 17 0,0 1 0</inkml:trace>
  <inkml:trace contextRef="#ctx0" brushRef="#br0">8683 7447 8071,'5'-17'0,"0"-2"0,2 2-3,3 3 1,-3 0-1,2 10 1,1 1-1,1 1 0,2 8 1,0 2-1,-1 5 263,1 4 0,-4-1 1,-2 5-1,-2 2-134,-2 1 0,-1 1 0,-2-1 1,-2-1-356,-2-2 0,3-5 1,-4 1-1,3-3-59,-3-1 0,4-5 380,-3 1 0,2-12 0,4-1 0,2-8 8,4-5 1,4-4-71,0-9-40,7 4 0,-4-10 0,5 5 0,-1 0 0,-4 0 15,-1 2 252,-6 2 0,1 7-37,-4 3 1,-7 16 0,-6 10-1,-4 9 90,0 6 1,-1 6-210,0 0 1,5-1-41,-1-3 1,6-2 0,-1-1 0,3-4-232,1 0 0,1-2-334,3-4 0,3-2 102,6-3 209,6-2 1,0-6 0,7 0-1,1-1 1,1-4 192,2-3 0,3-17 0,3-7 0,2-2 0,-1-1 0</inkml:trace>
  <inkml:trace contextRef="#ctx0" brushRef="#br0">9270 7255 8071,'-4'-12'0,"-1"-1"0,-3 0 198,4 0 1,-5 5 688,5-1-615,0 6 1,5-1-1,3 8 1,3 5 683,1 2-850,3 8 0,-4 1 1,6 5-1,-1 2 0,0 3-165,-4 4 1,-2 3 0,-6 1 0,0 0-425,0 0 0,-1 1-299,-4-1 1,-2 0 264,-6 0 1,-5-4 0,-3-1 0,-3-3-606,-2-6 1122,1-4 0,-29-42 0,-7-7 0</inkml:trace>
  <inkml:trace contextRef="#ctx0" brushRef="#br0">8658 7306 8071,'-18'-12'90,"3"4"181,-2 4-350,3 3 0,1 4 0,2 5 0,0 11 0,1 6 578,0 5 0,-4 5 1,7 1-1,0 5 71,2 6 0,4 2-589,1 2 0,7-6 0,6-2 0,7-3-574,4-2 0,7-3 281,3-5 142,3-6 1,1-11-1,2-2 1,2-2-1,6-5 170,6-3 0,3-24 0,7-10 0,-17 9 0,0 0 0,0 1 0</inkml:trace>
  <inkml:trace contextRef="#ctx0" brushRef="#br0">10022 7166 8071,'-12'-18'0,"-1"-4"0,0 5-77,0 5-288,6-1 600,-4 11 1,9-2 0,-2 8 0,3 5 0,1 4-2,0 4 0,0 3 0,0 5 0,0 1 356,0-1 1,0 5-203,0 0-531,5 5 1,-2-4-1,4 3 1,0-4 0,1-3-1,0-2 1,1 1-2455,-1-1 2597,1-5 0,9-13 0,2-8 0</inkml:trace>
  <inkml:trace contextRef="#ctx0" brushRef="#br0">9780 7408 8071,'-13'-10'0,"1"-2"0,4 0 0,4 4 0,3 4 68,1-5 1,3 6-1,4-1 1,8 3 157,8 1 1,5-5-336,11 1 1,0 0 0,4 4 0,3-2-1128,4-2 1236,1 3 0,-13-5 0,3 0 0,3 3 0,-1-1 0</inkml:trace>
  <inkml:trace contextRef="#ctx0" brushRef="#br0">11144 7179 8071,'0'-17'0,"0"0"0,0 1 0,0 2 0,0 1 323,0 6 0,2 3 0,1 8 0,1 6 1,-1 6-1,-2 5 0,-1 4 911,0 5-1183,0-3 0,0 10 0,0-4 0,0 1 0,0-2-129,0-1 92,0-1 1,0-4-1,2-1 1,0-1-1,4-3 1,1-5-1,3-5-42,1-2 0,6-6 0,2 0 0,1-8 11,2-7 0,1-7 1,0-6-1,-2-2-79,2-3 0,-5 2 1,-1-6-1,-3-2 53,-1-1 1,0 0 44,-1 3-161,-5-2 1,-1 13 0,-6-3 0,0 4 0,-1 2-12,-4 3 237,4 8 0,-10 4 0,2 5 1,-2 0-1,-2 3 43,0 5 1,2 1-102,3 8 1,-2-3-1,5 0 1,1 2-156,-2 1 1,5 0-211,-3-5 1,4 5-93,4 0 0,-3 0 0,5-3 0,0 2-370,2 1 1,4 0 817,0-4 0,1 5 0,23 2 0,5 6 0</inkml:trace>
  <inkml:trace contextRef="#ctx0" brushRef="#br0">11603 7485 8071,'0'-19'0,"0"5"0,0-3 53,0 3 1,0 1 0,2 2 0,2 1 0,5 3 546,2 1 1,2 2 0,-1 4 0,1 1-411,0 4 0,0 6-422,-1 6 145,1 6 1,-6-8 0,-2 5-1,-4 0 1,-2-2-112,-4 1 1,2 4 0,-5-4 0,-2 1 313,-1-3 0,-2-7 107,0-1 0,0-2 431,1 1 228,-1-2-776,6-6 0,3-2 0,9 0 0,7-4-321,3-1 0,8-2-512,-2-3 1,5 3-65,3 1 1,0 1 790,5-2 0,3-4 0,5-2 0,5 1 0,1-1 0</inkml:trace>
  <inkml:trace contextRef="#ctx0" brushRef="#br0">12292 7115 8071,'0'-18'0,"-4"2"0,-1-5 144,1 11 1,6-6-1,2 12 1,4 1 1071,4 2-1098,0 1 1,1 5 0,0 5 0,0 5 0,-2 3-119,-2 2 0,0 1 0,-3 3 0,0-1-322,-1-2 1,0 0 238,-5 5 1,0-6-1,0-2 1,0-1-223,0 0 210,0 0-50,0-10 208,0-1 0,0-8 0,1-2 0,3-6 0,5-4-160,2-3 0,2-7 83,0-2 0,4 1 0,0-5 0,-2 3-30,-1 2 0,-2 1 6,-4 2 1,4 4 469,-4 5-196,-2 1 1,-1 7 16,-5 10 1,-5 2-125,-4 10 1,2 2 0,0 1 0,1 2 22,4-1 0,-1-6-281,-1 2 0,2 2 7,-2-2 1,4 0 0,4-6 0,5-1-458,2-1 1,2-7 2,-1 3 0,7-4 88,2-1 0,3 0 488,2 0 0,12-23 0,6-11 0,4-1 0,0 0 0</inkml:trace>
  <inkml:trace contextRef="#ctx0" brushRef="#br0">12917 6860 8071,'-6'-21'0,"-2"0"0,2 5 763,2-1-371,2 8 0,4 4 0,2 5 321,4 0 1,0 5-574,0 4 0,1 4 0,3 4 0,1 4 49,0 3 1,-6 3-110,-3 3 0,2 2 0,-2 8 0,-3 1-198,-3 2 0,-5 5 80,-6-2 0,-4 4 1,-3 1-1,-3-1-282,-4-4 0,-1-7-495,3-10 0,-1-3 309,1-5 1,-1 0 0,1-6-1,-1-5-1032,0-3 1538,1-3 0,-6-22 0,-3-9 0,-4-2 0,1 1 0</inkml:trace>
  <inkml:trace contextRef="#ctx0" brushRef="#br0">12152 6975 8075,'-24'-12'128,"2"4"1,4 2 193,5 6 1,0 3-157,1 6 1,3 5 0,2 13 0,0 1 198,0 2 1,4 5-293,-1-1 1,2 3 0,4 1 0,2 1-154,5-1 1,6-1-358,2-3 165,12 2 0,-8-9 1,9 2 271,-4-7 0,23-14 0,4-10 0</inkml:trace>
  <inkml:trace contextRef="#ctx0" brushRef="#br0">7663 9193 8291,'-7'-12'123,"-3"3"0,6 1-1032,1-2 1248,8 4 1,3 0 0,8 6 0,3 0 0,4 0 0,5 0 0,2 0-637,1 0-57,5 0 0,-8 0 0,5 0 1,-2 0 353,-3 0 0,-1 17 0,-1 5 0</inkml:trace>
  <inkml:trace contextRef="#ctx0" brushRef="#br0">7651 9436 8043,'-13'-5'-323,"0"1"392,6-6 0,4 9 0,10-3 0,7 2 243,5 2 0,6 0 0,7 0 0,2 0-959,5 0 647,-1 0 0,7-7 0,5-3 0,1 0 0,0-1 0</inkml:trace>
  <inkml:trace contextRef="#ctx0" brushRef="#br0">10163 8811 7979,'0'-13'-28,"0"0"1,0 1 0,0-1 0,0 0 401,0 0 0,0 8 1,0 6 468,0 11 0,-5 6-792,1 7 0,0 1 0,4-1 1,-2 1-11,-2-1 1,3 1-41,-4-1 37,4 1 1,0-5 0,-2-1-1,-1-2 1,1-2 128,1-2 0,2-4-163,0-6 0,2-9 0,1-14 1,2-2-82,2-6 0,0-3 53,2-4 11,2-2 1,-4-1 0,6-6-1,0 2 1,-2 3-157,-2 4 258,2-3 1,-5 14 0,4 1-14,-2 6 1,-1 9 0,2 16 0,-4 8-16,1 5 0,-3 9-11,5 3 1,-3 3 38,3 1-93,-5-5 0,4 2 1,-4-3-1,2-1 0,1 0-121,0-3 0,2-6 53,-3-5 1,4-5 18,0-3 1,2-4 0,2-6 16,0-3 0,0-5 11,-1-8 1,5-3 31,0-5 0,0-5 0,-4-1 0,0-2-64,0-2 1,-1-2 24,1-1 1,0 0 37,0-1 0,-5 7 0,-1 4 0,-1 5 706,-3 6-179,-2 8-453,-1 4 0,4 10 0,1 5 0,-3 6 81,0 5 1,-2-1-158,0 1 0,0 5 82,0 3 1,4 1 0,0-4 0,1-1-315,0 1 0,-2-1-429,6 1 1,-5-2 262,4-3 0,-3-1 1,3-5-1,2 2-750,1-1 0,6-3 1144,0-5 0,23-13 0,1-10 0</inkml:trace>
  <inkml:trace contextRef="#ctx0" brushRef="#br0">10940 9002 8028,'-17'0'-129,"0"0"0,0 6-317,5 2 0,0 4 704,4 0 1,-2 5-1,6 2 1,1-1 924,1 1 0,2 2-909,0-4 0,6 0 0,3-4 0,2-2-12,2-2 0,5-4-62,3-5 1,-1 0-334,1 0 1,-1-7-1,3-4 1,-3-5-75,-2 1 0,-1-5 171,-4-1 1,-2 1-61,-2-2 51,-4 1 0,-5-3 0,0 1 0,0 4 1,-1 0-17,-3 4 0,-3 0-123,-6 3 0,-4 5-66,0 2 1,-6 4 0,3 1 0,-1 1-367,0 4 0,5 2 158,-1 5 0,3 1 458,1 0 0,12 22 0,2 6 0</inkml:trace>
  <inkml:trace contextRef="#ctx0" brushRef="#br0">11272 8760 8028,'1'-21'72,"2"-2"1,3 2 325,1 1 0,6 3-24,4 4-221,5 6 1,-2 1 0,6 6 0,-1 2 0,-1 4 150,-3 6 0,-2 2 0,-6 8 0,-2 0-175,-3 2 1,-2 2-118,-6-1 1,0 1 0,0-1 0,-1 0-122,-4-4 0,0 1-131,-4-5 0,-2 0 0,4-4 0,-2-1-409,1-4 576,5 3 1,-3-16 0,8-4 101,2-9 1,3-6-61,6-2 1,4-1-2,0-2 0,4-3 0,-4-2 0,0 5 63,2 2 1,-7 3 112,1 2 1,-2 4 318,-6 5 1,-1 8-88,-4 5 1,-6 7-181,-2 10 0,1 1 85,-2 3-210,1 3 1,-4-4 0,4 4-1,4-1 1,2-3-276,2-2 1,0-1 85,0-4 0,6 0-160,2-1 1,5-4 0,4-4-1,4-3-48,3-1 0,6 0-152,0 0 0,1-5-72,-1-4 550,-3-2 0,2-15 0,1-6 0,1-3 0,-1 0 0</inkml:trace>
  <inkml:trace contextRef="#ctx0" brushRef="#br0">11948 8301 8028,'-6'-19'0,"0"0"-86,-2-7 0,-2 6-1125,6 3 1623,-1 9 0,11 4 0,1 8 0,2 4 675,-1 4 0,-1 2-930,2 3 0,1-2 1,-6 5-1,-1 0-17,-2 0 1,-1 1-127,0 5 1,0-2 0,-1-2 0,-2-2 48,-1-1 0,-5-2 260,5-5 182,-6 1-70,9 0 1,-4-7-147,10-6 0,2-6-281,5-7 1,7 0 0,2 1-1,3-1-87,2 0 1,3 6-666,1 3 0,0-2 68,-5 2 0,-3 0 0,-2 4 0,-2 1 676,-2 3 0,-2 20 0,-2 10 0</inkml:trace>
  <inkml:trace contextRef="#ctx0" brushRef="#br0">9767 9576 8058,'-20'-4'-21,"2"0"1,1-1 0,0 1 1931,1 0-1298,2 0 0,20 4-446,11 0 0,13 4 1,14 0-1,8-3-62,10-3 1,-24 0-1,1 1-7,5-3 0,1-1-156,5 1 0,1 0 0,3-4 1,2-1-1,4 0 0,1-1 1,2 1-1,1 0 0,3 0 1,1-1-1,1 2 0,1-1 1,-1 1-1,0-1-65,0 1 0,-2-1 1,-2-1-1,-2-1 1,-4 2-1,0 1 1,-3 0-1,-1 1 46,-1-1 0,-1 1 0,-2 1 0,-2 0 0,-3-1 0,-1 1 0,-6 0 0,-1-1 21,24-6 1,-10 5 0,-6-1-1,-8 1 99,-7 1 1,-10-3-63,-4 6 22,-3-6 1,-6 7-478,-4-6 335,-3 1 0,-2 1 0,-3 3 1,-5 2-1222,-2 2 1300,-2 0 0,0 6 60,0 2 0,-16 15 0,-5 4 0</inkml:trace>
  <inkml:trace contextRef="#ctx0" brushRef="#br0">10583 9997 8045,'-4'-14'-31,"0"-3"1,1-3 0,2-1-1,1 1 328,0 1 1,5 2 0,4 5 0,2 0 0,2 2 0,0 3 499,-1 2 0,5 0-721,0 5 1,2 7 0,-5 5 0,0 5-144,-3 3 1,-5 5-85,3 5 74,-7 5 0,3-2 0,-10 4 0,-3-2 0,-5-1 0,-2 1 0,-4 2-201,-1 2 1,5-7 0,-2-4-1,1-5 458,-1-6 1,3-3 394,-3-1 0,8-7-71,5-6-382,3 0 0,8-12 0,6 4 0,7-5 0,5-2 0,5-2 0,2 1-33,1 2 1,2 5-233,-5 1 1,4 1-1,-3-2 1,0 4-719,1-1 1,-3 4-290,-3-2 1,-5 3 1149,0 1 0,-5 11 0,2 3 0</inkml:trace>
  <inkml:trace contextRef="#ctx0" brushRef="#br0">11285 9869 8045,'0'-18'0,"0"-1"0,0-3 0,0 2 180,0 2 1,5 5 0,4 6 0,2 1 264,2 3 0,0 2 1,-2 2-1,-1 3-283,-2 5 0,-1 4 0,3 4 0,-3 3-247,-1-1 1,-2 5 1,-4-2 1,-1 0 0,-2 1 0,-3-3-89,-1-2 1,-1-1 0,-3-4-1,1 0 92,1 0 0,2-5 1,-3-1 241,2-1 1,3 2 1,-3-3 1,5-3-186,-1-6 28,2 3 0,2-11 0,2 5 0,1-1-117,1-1 1,2 6-1,-4-2-232,3-1-208,5 5-200,-9-5 375,10 0 183,-9 5 240,3-5-178,1 6 1,-5-1-119,4-3 409,-4 2-112,-1-3 1,0 3 0,0-2 98,0-5 1,0 2 145,0-1 0,0 4 0,0-5 125,0-1 0,0-1-165,0-2 0,0 5 28,0-1 1,0 5 0,0-5 801,0-1-742,0 5-265,0-1 0,-4 7 0,0 4 168,1 3 0,-3 5-96,2 4 1,-5 4-108,5 9-18,0-3 1,2 5-1,0-3 1,-3 2-1,3 2-1,0 2 0,4-4-302,2-1 1,3-3 182,6-2 1,5-1 0,3-2 0,3-7-258,2-5 0,-1-4 95,1-6 0,4-2 0,-1-3 0,0-7-488,-2-3 0,-2-6 429,1 4 1,-2-6-908,-3 2 55,3-3 1168,-10-2 0,-7-33 0,-8-9 0</inkml:trace>
  <inkml:trace contextRef="#ctx0" brushRef="#br0">11425 9869 8045,'-14'-17'0,"-3"0"0,7 0 44,-3 5 5,9 4 0,-5-1 649,9 4 1,5 1-425,12 4-397,2 0 0,7 0 0,1 0 0,1 0 0,2 0 0,0 1 0,-1 2 123,1 2 0,11 16 0,-1 0 0</inkml:trace>
  <inkml:trace contextRef="#ctx0" brushRef="#br0">11450 10022 8137,'-12'-7'275,"5"0"-275,2 3 73,4 2 1,2-3 0,5 5 18,7 0 0,1 0 0,9 0 0,2 0-722,3 0 0,8 0 630,-2 0 0,12-5 0,7-2 0,5 0 0,0 0 0</inkml:trace>
  <inkml:trace contextRef="#ctx0" brushRef="#br0">12113 9755 8045,'-1'-13'0,"-3"0"0,1 2 1099,-6 2 1307,7-2-2165,-4 9 0,2 0 0,-1 9 0,3 7 120,0 4 0,2 4-213,0 3 0,0 1 1,0-1-1,0 1 192,0-1 0,0 5 21,0 0-431,0-1 1,0-3-1,2-2 1,0-1-1,3-4-691,-2 0 0,-2-2-1047,-1-4 0,4-1 1808,0 1 0,1-46 0,-5-10 0</inkml:trace>
  <inkml:trace contextRef="#ctx0" brushRef="#br0">11948 9844 8045,'-6'-24'0,"-2"2"0,0 0 415,0 5-167,5 0-102,-3 4 0,12 2 0,3 2 0,3 5 0,4 3-427,1 1 85,6 0 1,-4 0-1,7 1 1,-1 3-1,1 5-438,-1 2 238,1 2 1,-2 1 395,-3 3 0,-25 42 0,-4-21 0,0 0 0</inkml:trace>
  <inkml:trace contextRef="#ctx0" brushRef="#br0">11973 10112 8045,'-13'-6'447,"1"4"255,-1-3-114,6 5 0,7 0-310,8 0 1,5 4 0,3 2-1,2 1-79,2 3 0,5-5-537,5 0 0,6-4-784,-2-1 1,-2 0 1121,2 0 0,13-21 0,8-9 0,7-2 0,-1 0 0</inkml:trace>
  <inkml:trace contextRef="#ctx0" brushRef="#br0">13261 8594 8026,'0'-20'307,"0"1"1,-1 4 0,-2 1 0,-1 3 315,1 0 1,1 6 0,2 5 0,0 9-325,0 6 1,0 5-1,0 7 1,0 3-177,0 4 1,0-2 0,2 2 0,1 0-255,1-1 0,1 2 188,0-5-456,-4 6 0,9-9 1,-6 2-1,-1-3 1,-1-4-1,-1-2 0,2-1-2898,1-4 3297,0-1 0,-15-29 0,-3-8 0</inkml:trace>
  <inkml:trace contextRef="#ctx0" brushRef="#br0">13108 8887 8026,'-4'-12'0,"0"-1"0,-5 0 0,5 0 1,0 5 0,5 1 0,3 0-107,5 0 1,8 4 1038,4-1-809,3 2 1,7-2-1,3 0 1,3-1-1,1 1 1,1 0-1,-1 1-593,0 2 0,-1 1 42,-3 0 1,-3 0 426,-5 0 0,-7 5 0,0 2 0</inkml:trace>
  <inkml:trace contextRef="#ctx0" brushRef="#br0">15123 8288 7992,'0'-13'-140,"0"1"1,0-1 0,0 0 2108,0 0-833,0 1-998,0-1 1,-5 7-1,1 6 1,0 9 0,0 6 405,-1 7-510,-4 2 1,6 3-1,-4 2 1,1 5 0,3 2-1,2-1 1,-1-2-89,-2-2 1,3-1-42,-4-5-133,4 1 0,1-5 0,0-1 0,0-2-206,0-2 0,0-9 475,0-7-57,0-6 0,0-8 1,0-3-1,0-4 0,0-3-72,0-2 104,0-5 0,0 3 0,0-6 1,1-2-1,2-1 27,1-1 1,5-4-1,-3-1 1,1 2-55,3 1 1,1 6 0,2 0 0,-1 10 216,1-1 1,0 9 0,1 2-1,3 6 170,4 2 1,-2 3-143,-2 7 0,1 3-195,-1 6-90,0 6 0,-8 2 1,-2 7-1,-2 2 1,-3 0-214,-5 1 0,-4 0 60,-6 3 0,-4-3 156,0-5 0,-5-1 0,2 1 0,-2-2 3,1-3 0,4-7 116,-4-5 0,10-7 280,-2 3 1,4-5-23,1-5 0,4 3-339,8-7 1,9 5 25,8-5 0,3 7 1,3-4-1,1 2 39,2-1 1,0 1-209,-5 4 0,1 6 72,-1 2 0,-5 4 0,-3 0 0,-3 1-89,-1 0 0,-6 4 91,-3 0 0,-4 0 80,-4-4 0,0-1 0,-8 1 0,-3 0 7,-4 0 1,-2-2-36,-4-2 1,-5 0-27,0-4 1,-1 3 0,3-2 0,-2 0-382,2-1 1,2-1-22,5-4 1,2 0-288,7 0 0,5-1 742,2-3 0,34-16 0,20-7 0,1-4 0,-1 0 0</inkml:trace>
  <inkml:trace contextRef="#ctx0" brushRef="#br0">15543 8467 8038,'-8'0'-151,"-1"0"1,7 5 3,-3 4 1,3-2 726,-3 1 1,4 1 0,-3 4 0,2-1 44,2 1 0,4 0-557,1 0 1,5-2-1,-2-1 1,5-3-103,4-1 0,-3-2 87,3-4 0,-1-1 0,-1-2 1,2-3-47,-1-1 0,-2-6-82,-1-4 0,-1 0 0,0 4 0,-4 1 66,-3-1 1,-4 4 669,-1 1-394,0 5 1,-1-1 0,-2 10 105,-2 6 1,-4 4-295,0 9 0,3-1 149,2 10-241,3 0 0,1 10 1,0 2-1,0 0 1,0 1-234,0 1 1,4 1 169,0-3 1,6 2-4,-1-5 1,-4-6 0,1-9 0,-2-5-202,0-6 116,1-3 345,-5-7 0,0-3 47,0-8 1,-6-3-69,-2-6 0,-4-4-123,-1 0 0,1 0 0,-1 3 0,0-2-61,0-1 0,1-4 61,-1 4 0,2-1-285,2 1 1,-1 3 0,6-3 0,0 2-750,-2 3 1,5-5 313,-4 0 1,5 1-483,5 8 818,2-9 0,7 8 347,3-8 0,12-5 0,7-4 0,5-2 0,0 1 0</inkml:trace>
  <inkml:trace contextRef="#ctx0" brushRef="#br0">15977 8569 8038,'0'-9'0,"0"1"0,4-1 0,1-4 0,-1 5 364,-4-1 0,5 7 1048,4-3-1397,-3 4 1,-1 2 0,-3 4-483,2 3 0,-1 2-410,5-1 1,-3 0 876,3-4 0,12 5 0,7-3 0</inkml:trace>
  <inkml:trace contextRef="#ctx0" brushRef="#br0">16398 8212 8038,'1'-17'38,"2"-2"0,3 2 0,1 3 1,1-4 659,5 9-474,5 1 1,-2 8-1,4 0 1,0 0 0,-2 1-27,1 3 1,2 8 0,-4 6 0,-3 0-59,-4 1 1,0 4-303,-6-2 84,0 3 0,-5 1 0,-3 1 0,-5-1 0,-2 1-451,-2-1 398,6-5 0,-4-1 0,2-7 0,-2 0 171,-2-4 1,6-4 60,3-8 0,2-4-86,2-9 1,6 1-137,2-5 1,4 0 0,2-6 0,2-2-82,1 0 1,4-1 96,-4 4 0,0 5 108,-4 0 131,-1 5 0,-3-1 0,-2 7 433,-1 2 0,-4 8-170,-6 4 0,-3 5-123,-6 12 0,5-4 0,-1 4 0,1 2 157,1 1 1,-3-3-154,6 0 0,-1-4-771,5 5 243,6-7 0,-2 4 0,8-7 0,3 0 0,4-2-625,3-2 1,2-5 84,2 1 1,4-2-152,-1-2 1,5-6 940,-4-3 0,-4-15 0,1-8 0,-1-3 0,1 0 0</inkml:trace>
  <inkml:trace contextRef="#ctx0" brushRef="#br0">16997 7855 8041,'-6'-19'0,"1"1"0,-4-3 892,4 2-347,5 6 0,5 6 0,4 3-348,2 3 0,0 6-218,-2 4 0,1 6 1,-4 2-1,-1 0-48,1 2 0,-2-4 90,-4 7 1,0-5 0,0 2 0,0 0 419,0-4-208,0 0 1,0-3 687,0 1-683,0 0 1,2-6-228,2-3 0,4-2 0,8-4 0,2-1-253,2-1 0,1-4-291,5 3 1,-1-3-238,1 4 428,-6-1 1,2 5 0,-5 0 0,-1 0 0,-2 0-1534,-1 0 1875,0 0 0,-12 17 0,-2 5 0</inkml:trace>
  <inkml:trace contextRef="#ctx0" brushRef="#br0">14868 9244 8069,'-13'-7'198,"0"-4"152,0 3 1,8 2-1,5 2 251,7 2-415,16 2 0,3 0 0,16 0 0,4 0 1,10 0 433,4 0-618,-23 1 0,2-2 1,2-1-1,3-1 1,6-1-1,2-1 0,3 0 1,1-1-1,4-1 1,1 0-1,3-1 0,1 0 1,2-1-1,0 1-195,4 0 1,0 0-1,0 1 1,0-1-1,0 0 1,-1 0 0,-4 0-1,-3-1 111,-3 1 1,-1 1-1,-3 0 1,-1 1-1,-6 1 1,0 0 0,-4 1-1,0 1-13,-3 0 1,-2 0 0,-2-1 0,-2 0 0,22-2 0,-7-1 84,-7-3 0,-6 3 1,-4 0-1,-5 0-41,-7 0 0,-9 2 690,-9-3-312,-2-1-367,-8 2 1,3 2 0,-5 5 0,-2 0 0,-1 0 0,-4 0 0,0 1-605,-2 3 1,-2-1 292,2 6 351,3-1 0,-21 22 0,1 4 0</inkml:trace>
  <inkml:trace contextRef="#ctx0" brushRef="#br0">15964 9512 8069,'0'-13'0,"-5"1"0,-2-1 0,-2 2-29,1 2 0,-1-1 0,-4 6 0,1 1 486,-1 2 1,-4 6 0,-2 5-1,-1 6-43,-2 5 0,-2 5-148,-2 3 1,2 4 0,1 7 0,4 1 198,0 1 1,4 1-532,6-5 53,3 0 0,6 1 1,0-3-1,2-2 1,4-5-1,5-5 0,7-6-63,6-4 1,-1 1 0,8-11 0,-1-1 24,0-2 0,-1-2-13,-3-4 45,0-2 0,-7-7 0,-2-1 1,-4-4-1,-4-1 40,-5-2-29,-3 3 0,-2-3 1,-3 3-1,-6 1 1,-4-1-81,-3 4-17,-6 1 0,3 5 1,-6 2-1,1 1 1,-1 3-481,1 2 1,-1 1 122,1 0 1,5 4-134,3 1 1,9 4-1,3 0 595,4 2 0,46 8 0,12 1 0</inkml:trace>
  <inkml:trace contextRef="#ctx0" brushRef="#br0">16398 9487 8069,'0'-17'-24,"0"0"1,-4 4-388,-1 4 627,-5 7 1,8-4 0,-6 7 0,1 4 672,0 3 1,0 9-671,-1 4 0,-2 5 1,4 2-1,0 2 73,1-2 1,1 4-185,4-3-70,0 1 0,0-4 1,0-1-1,0 1 1,0-1-1,1-1 1,3-3 28,5-4 1,3-2-224,5-3 119,-2-5 1,4 0-1,-2-4 1,5 2-1,2-4-476,1-4 1,1 0 0,-1-7 0,1-2-447,-1-4 0,1-2 959,-1 1 0,-11-15 0,-2-7 0,1-6 0,-1 1 0</inkml:trace>
  <inkml:trace contextRef="#ctx0" brushRef="#br0">16347 9499 8069,'-6'-7'0,"-1"-4"-71,-6 3 0,6 0 0,3 0 69,3-2 1,6 4 540,4 2 1,8 3-134,4 1-607,3 0 1,6-5-1,1 1 1,0 1-1,2 2-784,-1 1 985,-3 0 0,24 6 0,1 1 0</inkml:trace>
  <inkml:trace contextRef="#ctx0" brushRef="#br0">16411 9602 8069,'-9'-8'439,"1"4"-465,5-3 163,-3 6 1,7-5 254,4 6 1,7 0-478,10 0 1,-1 0 0,3 0 0,3 0-669,0 0 1,5 0 88,2 0 664,-2 0 0,4-2 0,4-2 0,1 1 0,0-1 0</inkml:trace>
  <inkml:trace contextRef="#ctx0" brushRef="#br0">17048 9385 8069,'0'-20'0,"0"6"546,0 5 1,0 5 956,0-5-1076,6 7 0,-5 2 159,3 8-458,-2 3 0,-2 6 1,0 2-1,0 1 1,0 2 187,0 2 0,0 6-350,0 0 0,1 0 0,2-5 1,1 1-124,-1-1 1,-1 1 111,-2-1 0,0-3 138,0-1-783,0-6 0,0 4 0,0-6-371,0-1 1061,0-5 0,5-41 0,2-15 0</inkml:trace>
  <inkml:trace contextRef="#ctx0" brushRef="#br0">16933 9436 8069,'0'-19'-102,"0"4"-20,0-7 1,0 7-1,2-1 1,2 5 445,5 2 0,2 5-213,2-4 0,5 5-95,3-1-82,9 2 1,-2 2-1,5 2 1,-2 2-1,-3 4-446,-1 4 1,-7 0 0,-3 3 511,-3 2 0,-29 14 0,-8 8 0</inkml:trace>
  <inkml:trace contextRef="#ctx0" brushRef="#br0">16895 9767 8069,'-7'0'553,"1"0"1,6 2 572,0 2 0,6-3-875,3 4 1,8-3-1,4 1 1,4 2-723,5-3 0,-2 0 96,6-2-110,0 0 0,5 0 485,-1 0 0,-4-10 0,4-3 0,2-1 0,1 0 0</inkml:trace>
  <inkml:trace contextRef="#ctx0" brushRef="#br0">18680 7995 7975,'0'-13'-16,"0"-4"0,0 0 1,0 2-1,0 0 1,0 3 1340,0-1 114,0 0-1279,-5 6 0,-3 7 1,-6 11-1,-3 8 0,-4 9 1,-3 8-1,-2 7 445,1 6 1,-1 3-255,1 3-342,-1 3 0,13-23 1,1 0-1,0 1 0,1 0 1,1 1-1,2 0 0,1 0 1,3-1-1,-2 35 0,9-1-291,8-4 0,9-3 1,10-8-1,4-10-72,2-8 0,7-6 1,-1-5-1,0-2-491,-3-3 1,4-8 0,-1-9 844,-1-3 0,27-18 0,-31 7 0,0-1 0</inkml:trace>
  <inkml:trace contextRef="#ctx0" brushRef="#br0">19178 8237 7999,'0'-24'-53,"0"1"1,0 4-1,0-1 1,0 1-766,0 1 1225,5 1 0,4 6 0,6 1 0,4 3 1,-1 1-1,1 3 0,-4 2 560,-1 1-922,-1 5 0,-2 4 0,-2 8 0,-5 3 0,-2 1-434,-2 0 327,0 0 0,-2 5 0,-2-1 0,-5-1 0,-2-2 0,0-5 1,1-3-96,1-1 1,5-1-1,-3 1 641,1 0-254,-4-6 1,10-1-169,0-6-37,12 0 1,3 0 0,7 0 0,0 0 0,2 0 0,2 1 0,-1 3-107,1 5 0,-2 2 26,-3 2 1,0 0 0,-6 1 0,-6 1-12,-1 2 0,-4 0 131,-4-4-27,0 0 1,-7-2-1,-6-1 1,-7-3-1,-4 0 108,-1 0 1,-2-4-86,-3 2-82,3-4 0,-6-1 0,6 0 0,1 0 1,1 0-486,1 0 1,6 0 210,1 0 1,3-4 98,1-1-42,6 1 238,1 4 0,29-22 0,5-7 0</inkml:trace>
  <inkml:trace contextRef="#ctx0" brushRef="#br0">19700 8110 8014,'0'-15'0,"0"0"0,2-2 240,2 1-188,-3 2 6,5 7 1,-6 4-1,0 10 1641,0 6-1539,0 8 0,-4 1 0,-2 7 0,0 4 0,1 1 0,1 0 0,-1 1 37,1 2 0,0 0 0,4-3 0,0-3-75,0 0 0,0-5 213,0-1-240,0 7 0,1-17 0,3 6 0,5-5 0,2-5 315,2-2-422,0-4 1,4-5 0,1 0 0,2-1 0,1-2-100,-1-1 1,4-6 0,-4 3-1,0-2-234,-3 1 0,1 1-368,-1-2-124,0-2 1,-4 10-1106,0-4 1168,0 4 0,-1 1 774,1 0 0,0-6 0,0-1 0</inkml:trace>
  <inkml:trace contextRef="#ctx0" brushRef="#br0">20300 8326 8031,'-6'-8'784,"-3"-1"-157,-2-1 1,4 3-1,4 0 1,7 2-679,9 2 0,6 1 0,8 2 0,2 0-304,5 0 1,-1 0-1,1 0 1,1 0 354,2 0 0,0-4 0,4-3 0,3 0 0,0 0 0</inkml:trace>
  <inkml:trace contextRef="#ctx0" brushRef="#br0">20822 8084 8031,'0'-20'-155,"0"3"273,0 3 0,6 7 0,3 3 656,2 2-661,2 2 0,-1 7 0,1 5 0,0 5 0,0 1 0,-1 2 1,0 0-190,-4 3 0,2-4 0,-6 3 0,-1 0 73,-1 2 0,-2-4 0,0-1 1,0-2-268,0 0 0,-6 0 179,-3-5 0,2-5-32,-1-2 87,5-4 0,-3-4 0,8-4 0,2-6 1,5-2-1,2-2 0,2 0 0,1-6 0,1 2 1,2-2 24,-1 2 1,-3-2-1,-3 6 1,-2 2 204,2 1 818,-4 1-232,-1 0 1,-5 7-600,0 6 0,-1 6 0,-2 7 0,-3 1-51,-1 3 1,5-1-36,-3 5 0,4-6-220,1 2 0,0 2 1,0-2-1,1-2-370,4 0 0,3-4-2,9-3 0,-1 2-834,5-5 957,0-1 0,6-4 1,1 0 373,2 0 0,13-23 0,6-11 0,3-1 0,0-1 0</inkml:trace>
  <inkml:trace contextRef="#ctx0" brushRef="#br0">21549 7663 8031,'0'-8'-263,"0"-1"1,0-1-146,0-1 652,0-2 1,2 2 0,0 1 0,4 2 0,1-1 455,3 2 0,-3-3 0,3 6 0,3 1-292,2 2 0,4 1 0,-4 0 1,4 0-125,1 0 1,-3 5 0,3 5 0,-2 6-48,-2 5 0,-2 5 0,-2 3 0,0 5-11,-4 3 0,-2 7 133,-6 3-432,0 2 1,-7 8-1,-6 3 1,-8 3-1,-6 4 1,12-34 0,-1 0-1,-17 30-566,-2-7 1,-2-5 0,-3-4 0,1-6-673,0-5 1311,-7-5 0,-7-12 0,-8-1 0,14-5 0,-1 0 0,0 0 0</inkml:trace>
  <inkml:trace contextRef="#ctx0" brushRef="#br0">5343 9308 7970,'0'-20'2,"0"1"-62,0 2 0,0 2 1,0-2-1,0 3 1,0 1 702,0 1-323,0-1 1,1 6-1,2 4 1,3 7-114,1 9 0,-4 5 0,2 8 1,-1 1-32,1 3 1,-1-2 118,-4 6-308,0 0 1,1 3 0,2-3-1,1-4 1,-1-4 0,0 0-1,0-2 41,1-3 0,6-4 1,-1-8-1,2-5-29,2-2 1,1-5 0,3-4 0,3-9-81,0-7 0,4 1 127,-3-8-169,3-3 1,-4 5 0,-3-6-1,-3 0 1,-3 0 18,-2 0 1,1 6 0,-6-2-1,-1 4 83,-2 5 1,-2 3 129,-3 5 0,1 4-58,-6 1 1,1 7-1,-5 1 4,0 7 1,2 4-76,2 2 0,-1-1-31,6 1 16,-6 0 0,9 4 0,-3 0 0,2-1 0,2-2-341,0-2 0,2 1-169,2 0 1,3-5-62,6 1-294,5-6 900,2 8 0,27-20 0,11-9 0,4 3 0,0 0 0</inkml:trace>
  <inkml:trace contextRef="#ctx0" brushRef="#br0">5993 9168 8022,'0'-13'0,"0"-4"0,0 0 11,0 0 0,6 6 0,4 2 239,5 5 0,-1 3 368,3 1 1,2 1-584,-2 3 1,0 8-1,-5 6 1,1 1-3,0-1 1,-2 3 34,-2-4 1,-4 6-307,-5-2 135,0-2 0,0-1 1,0-4-1,0 2-543,0 1 316,0 0 253,0-10 1,2-3-1,1-8 38,1-5 0,6-3-16,-2-5 1,4-3 246,0-6-114,1 6 1,0-4 0,0 4 0,-1-1 0,0 1 160,-4 2 0,-1 5 488,-2 5-377,-4 5-255,5-3 0,-8 12 0,-1 4 0,-2 4 0,-1 4 435,0 2 1,-2 0-587,4 1 1,-1-1 169,5-3-340,0-3 1,0 5-1,2-7 1,2 0-1,5-2-558,2-2 1,6-5 261,0 1 1,10-4-77,-2-4 598,4-3 0,-1-11 0,3-5 0,3-1 0,0 0 0</inkml:trace>
  <inkml:trace contextRef="#ctx0" brushRef="#br0">6631 8862 8058,'-6'-13'0,"3"5"220,-5-1 0,6 8 196,2 1 0,2 7-11,6 10 0,-4-2 1,5 7-1,1 0 30,1 2 1,0 6-377,-2 0 0,2 5 215,-2-1-410,-4 3 0,1 7 0,-6 3 0,0 1 0,-3 0-99,-5-1 1,-2 0 0,-13 4 0,-2-2-601,-4-2 0,0-9 15,3-8 1,-1-4-83,-3-5 902,3-3 0,-38-33 0,-3-8 0</inkml:trace>
  <inkml:trace contextRef="#ctx0" brushRef="#br0">6031 8900 8064,'-18'-5'0,"-1"3"0,-2-2 6,-3 2 0,10 8 0,-3 5 1,3 9-1,2 10 277,4 5 0,-2 11 1,6 5-1,1 7 311,1 4 1,4 3-588,2 3 0,5 2 1,-2-34-1,3 0 0,11 32-799,3-3 0,1-8 321,1-6 0,5-4 471,3-13 0,37-29 0,-31-12 0,1-1 0</inkml:trace>
  <inkml:trace contextRef="#ctx0" brushRef="#br0">1607 12050 7982,'-5'-13'0,"0"0"1,-1 0-1,0 1 1,2-1-1,0 0 60,0 0 0,-1 1 1,4-1-1,-2 0 154,-1 0 1,-5-4 0,4 0-1,-1 2-95,0 1 0,-4 1-36,2 0-10,-3 6 1,2-3 0,1 6 0,-2 3 0,-3 3 0,-3 7 0,-2 4-80,-2 4 0,5 4-428,-2 9 391,-3-3 1,6 8 0,-3-4 0,2 0 0,3 0-1,0-1 1,4-1-6,4-4 1,2-2 0,2-11 0,2 0-1,2-4 1,7-2 139,6-6-97,6 0 0,-3-10 0,4-4 0,0-5 1,-2-2-1,3 0 0,-3 0 86,2-2 0,-4 0-11,1 2 0,-5-2 1,1 6-1,-4 2 106,-5 1 1,-1 7 3,-2 2-119,-4 4 0,5 8 1,-6 4-1,0 6-5,0 3 1,0 0-107,0 1 1,0 2-334,0-6 161,5 0 1,4-4 0,6-2 0,4-2-1,1-5-727,2-3 1,4-2 271,4-3 677,-4-4 0,28-38 0,-27 18 0,0 0 0</inkml:trace>
  <inkml:trace contextRef="#ctx0" brushRef="#br0">1925 11833 8070,'-12'-13'0,"-1"5"0,0-1 0,0 2 60,1-1 0,-1 2 1,2 7 1020,2 4 1,-1 3-428,6 9 1,0 3 65,4 5-609,0 1 0,1 5 0,3 3 0,3 4 0,2 3-125,-1 2 0,1 5 23,4-1 1,-2 7-84,-3 1 0,2-5 0,-4-8 0,0-2-227,-1-2 0,0-5 4,-5-4 0,0-7-115,0-5 1,0-10-14,0-7 0,-2-6 164,-2-7 0,1-5 79,-5-3 114,5-9 1,-7-3 0,6-6 0,-1-3 0,1-1-183,0-3 1,0-6 171,4-8 1,0 4 46,0 0 1,1 0 0,2 0 0,3 4 171,1 4 1,1 5-146,5 9 1,0 9-3,-1 8 1,1 8 0,0 5-1,0 4 251,-1 4 1,1 5 308,0 8 0,0-2-253,-1 7 1,-5 0 0,-2 7-1,-4 0-142,-1 0 1,-6 2-190,-2-1 0,-3 1-84,-2-1 1,-6-3 0,4 4 0,-5-6 1,0-1-1,2-1-542,-1-2 0,2-7-711,5-1 645,-1 0 721,6-17 0,35-37 0,-7 9 0,1 1 0</inkml:trace>
  <inkml:trace contextRef="#ctx0" brushRef="#br0">2231 11820 8070,'-5'-13'42,"3"6"0,-8 9-107,6 11 1,0 1 889,4 7 0,0 6 0,0 7 0,0 4-11,0 5 1,0 6-372,0 6-538,0 6 0,4-4 0,0 3 0,1-7 0,-1-4-566,0-7 460,0-8 0,-2-8-734,2-9 771,-2-9 0,5-12 0,-5-10 0,3-6 0,-2-6-8,-2-2 1,-1-7-1,1-1 1,2-5-105,1-6 1,5-2 145,-5-2 1,2 0 17,-2 0 1,2 0 0,4 0 0,-3 1 149,-2 3 1,5 9 145,-1 8 1,-2 9 404,1 4-458,1 9 0,4 2 0,-1 6 0,1 1 1,-1 5 278,-4 7 1,3 1-228,-2 7 0,-3-4-319,-2 4 153,-3 1 0,-1 3 0,0 1 0,-1-1 0,-3-1-396,-5-2 0,-2 0-41,-2-5 0,-4 0 122,0-4 8,0 0 1,0-2 0,0-2 0,1-5-270,2-3 1,7-8 308,3-6 0,8-6 250,5-11 0,13-4 0,7-4 0,2-6 0,0 0 0</inkml:trace>
  <inkml:trace contextRef="#ctx0" brushRef="#br0">2665 11540 8070,'0'-7'500,"0"1"1,-4 7-65,-1 4 0,0 2 274,1 5-590,2 7 1,-8 2 0,5 7 0,-1 4 0,-1 0 11,0 4-167,4 0 1,-3 1 0,6-1-1,2-5 1,2-3-182,4-4 1,5-4-1,3-3 1,2-8-117,2-7 0,1-2 13,5 0 0,-1-7-2,1-5 198,-1-7 0,1-3 1,-2-3-1,-2-1 1,-2-3-233,-1-2 374,-2 4 0,-5-3 0,0 8 0,-4 2 0,-3 1 1033,-4 4-543,-1 6-227,0 4-116,-6 10 0,-1 4 1,-6 8-1,2 4 1,1 3 325,2 2 0,5-1-490,-1 1 1,-2-2-86,2-3 1,1 2 0,6-6 0,2-2-67,2-1 1,2-6 105,4-4 0,4-3 22,0-1 19,5-5 1,-3-3 0,2-6 0,-3-3 0,-1-4 30,0-3 0,0-2 15,-4 1 1,-4-1 86,-1 1 1,-5 4-1,1-1 1,-2 1 311,-2 1 1,0 6-140,0 6 0,-2 5 192,-2-1-379,3 2 0,-6 4 1,4 3-1,-3 8 1,0 7 67,1 4 1,0 7-160,5 3 0,0 7-112,0 2 0,0 6 0,2 2 0,1 7-307,1 5 1,4 2 171,-3 3 0,3-2-787,-5-30 1,-2 1 934,2-1 0,-1 0 0,-2 29 0,0-7 0,0-10 0,0-9-209,0-8 417,0-4-116,-6-13 1,3-3 0,-5-11 690,-2 0 1,-2-5-458,0-4 0,-2-2 184,-3-2-61,2-5 1,-7 2 0,5-7-1,1-2 1,2-5-550,1-3 1,2 1 54,2-2 0,4-2 229,5 7-580,0-1 0,0 4 0,3 1 0,4 1 0,7 1-1018,4 2 0,5 5 342,7-1 1145,2 3 0,10 5 0,5 0 0,5-1 0,-1 0 0</inkml:trace>
  <inkml:trace contextRef="#ctx0" brushRef="#br0">3915 11476 8070,'0'-13'185,"-5"0"557,1 1 1,-4 6 453,3 6-1126,1 11 0,4 9 0,0 6 0,0-1 0,0 2-114,0 3 1,4 1 0,1 4 0,-1-2 58,1-2 0,-2 5-850,6-2 517,-6-3 0,7 3 0,-6-7 0,0-5 1,0-2-1851,1-4 2168,-1-2 0,-4-30 0,0-6 0</inkml:trace>
  <inkml:trace contextRef="#ctx0" brushRef="#br0">3927 11565 8070,'-7'-18'0,"-3"2"0,6-5 0,0 1 218,4-1 0,0-2 0,0 6 0,0 2 785,0 0 0,5 7-712,4-1 1,4 7 73,4-3-434,3 4 0,4 1 1,-2 0-1,0 1 0,-1 4-108,-1 3 0,-3 9 101,-9 4 1,-2 3-50,-6 2 0,0-1 0,-2 1 0,-2-1-316,-4 1 0,-4-5 305,0 0 1,3-5 232,1 1 1,3-4-1,-2-3 239,2-2 0,2-5-233,7 1 1,3-4 31,6-4 1,5 1-1,3-4 1,4 1-92,0 4 1,1 0 121,-1 2-97,-5 0 1,3 6 0,-8 4-1,-2 4 1,-5 4-61,-2 2 1,-7 0 6,-8 1 0,-4 2-19,-4-6 0,2 0 0,-5-4 0,0-2 17,0-2 1,3 0-318,-4-4 0,5 3 0,-1-4-1857,3-1 2160,7-1 0,58-48 0,-15 18 0,-1 0 0</inkml:trace>
  <inkml:trace contextRef="#ctx0" brushRef="#br0">4743 11450 8070,'-19'-12'0,"-1"5"-148,3 2 0,1 4 0,-5 2 0,-3 4 1453,-5 3 0,3 8-768,-4 1 0,4 5 1,4 0-1,3 2 29,5 1 0,4-1-535,10-3 20,6 4 1,2-11 0,9 3 0,5-4 0,2-4-636,1 0 338,6-6 0,2 2 1,5-5-1,0 0 0,-1-1-1305,-3-3 1,2 1 1550,-7-6 0,-5-22 0,-5-10 0</inkml:trace>
  <inkml:trace contextRef="#ctx0" brushRef="#br0">2002 12738 8070,'-21'-4'50,"-2"0"1,2 1 0,1 0 0,4 0 1067,2-1 0,10 0-317,8 4 0,6 0-576,16 0 0,-1-4 0,15-2 0,8 0 37,9 1 0,12-10-80,-31 9 1,1 0-237,4-2 1,1 0 0,5 0 0,2-1 0,4 0 0,1 0 0,7-1 0,1 0 0,4-1 0,2 0 0,-21 5 0,0-1 0,1 1 0,-1 0 0,0 0 0,0 1-107,0 0 0,1 0 0,-2 0 0,23-1 0,-1 0 1,1-1-1,-1 1 0,-3 0 0,0-1-5,-5 1 0,0-1 0,-3 1 0,-2-2 0,-7 1 0,-2-1 0,-1-1 0,0 1 3,-2 0 1,0 0-1,-3 1 1,-1 0 54,-3 1 1,0-1 142,27-6 0,-15 1 1,-12-1-1,-7 0 461,-4 0-240,-7 1 1,-6 0 0,-7 2 0,-1 2 228,-3-2 0,-3 4-255,-5 2 1,3 3-175,-7 1 1,5 0-154,-5 0 1,1 1 0,-5 3 249,0 5 1,-16 8-1,-5 3 1</inkml:trace>
  <inkml:trace contextRef="#ctx0" brushRef="#br0">7370 11769 7974,'0'-13'-44,"0"1"0,0-1 0,0 0 1,0 0 248,0 1 1,0-1 0,0 0 0,1 0-1,2 1 728,2-1 1,-1 4-744,-4 1 0,4 6 0,0 2 0,1 9-83,0 7 1,-2 5-1,4 7 1,-1 3-71,-3 2 0,-2 1 0,-1 4 1,2-1-30,2-3 0,-3 3-126,3-3 59,-2-3 0,-1-1 0,2-8 0,3-2 0,1-1 0,3-5-176,1-4 175,8-5 1,-4-6-1,5-3 1,0-5-1,-2-3 1,2-5-1,-2-6-124,1-5 0,1 1-173,-8-3 307,4-3 1,-10 5-1,2-5 1,-2 1 0,-2 1 32,0-1 0,1 3 0,-5 5 0,0 2 194,0 5-45,-6-2-43,-1 10 1,-6-1 0,2 14-92,2 5 1,4-1 37,5 5 0,0-3-202,0 7 0,0-3 0,0-1 0,0 0-551,0-1 1,5 1 123,4 0 0,2-2 156,2-2 1,1 1 436,3-6 0,54-11 0,-27 0 0,1 0 0</inkml:trace>
  <inkml:trace contextRef="#ctx0" brushRef="#br0">8416 11616 7996,'0'-13'-39,"0"-1"1,0-1 0,0-2 0,0 1 689,0 2 1,0 1 0,0 0 279,0 1 0,0 3-530,0 1 0,0 6-48,0 2-304,0 6 0,0 7 0,0 1 0,0 3 0,0 4 0,0 3 0,0 3-3,0 3 1,-5-3-1,0 4 1,-1-1-92,0-1 0,1 1 104,0-4-93,4-1 1,-5 1-1,6-2 1,0-3-1,0-4 1,2-3 30,2-1 0,5-2 1,6-2-1,2-5-10,-1-3 0,4-2 70,1-3-143,-3-3 0,5-2 0,-5 1 0,1-1 0,-1 2-504,-2 3 0,-2 1 0,-1 0-383,-1-1 0,0 1-174,-4 7 452,4-2 1,-7 9 694,4-2 0,8-4 0,-3 1 0</inkml:trace>
  <inkml:trace contextRef="#ctx0" brushRef="#br0">8875 11476 7996,'-6'-13'0,"3"-4"82,-5 0 309,5 0 1,-4 3-1,4-2 1475,-1-1-1682,-1 6 1,7 5 0,2 6 0,5 0 0,2 2 352,2 2-428,5 3 0,-2 7 1,5 3-1,2 5 1,1 2 335,1 1-344,-5 1 0,3 5 0,-6 3 1,-3 3-1,-3 2 31,-2 4-320,-6 2 1,-3 6-1,-10 0 1,-7 0-1,-9 0-593,-6 0 0,-5-1 371,-2-3 1,1-1-1,0-7 1,1-8-611,3-7 1,-3-6 587,3-5 1,-1-2-401,1-2 832,3-4 0,-3-13 0,-3-6 0,-4 0 0,0-1 0</inkml:trace>
  <inkml:trace contextRef="#ctx0" brushRef="#br0">8250 11501 8001,'-2'-12'0,"0"-1"0,-4 0 0,-1 0 191,4 1 1,-4 5 0,3 4 0,-5 6 0,-2 6 323,-2 7 0,0 5-192,1 9 1,-3 4-1,0 9 1,-4 3 260,0 4 0,3 2-701,-1 4 45,3 2 0,3 3 0,2 0 1,5-1-1,4-3 0,4-4 1,6-8-531,6-7 1,8-1-1,7-9 1,1-5-1176,4-9 1777,1-1 0,14-25 0,10-9 0,4 3 0,0-1 0</inkml:trace>
  <inkml:trace contextRef="#ctx0" brushRef="#br0">9691 11756 8026,'0'-12'10,"0"-2"0,0-2 0,0-1 327,0 1-266,11 8 0,-1 2 1,11 6-1,2 0 0,1 0 1,3 0-1,1 0 1717,2 0-1994,0 6 0,-5 1 0,1 6 0,-2 1 206,-3 3 0,-25 8 0,-12 8 0</inkml:trace>
  <inkml:trace contextRef="#ctx0" brushRef="#br0">9653 11960 8026,'-20'0'0,"1"0"184,12 0 1,3 0 595,8 0-675,9 0 1,4 2-1,7 1 1,4 1-1,2-1 1,3-2-1,-1-1-1158,4 0 776,6 0 1,-1 0 0,6-1 276,1-3 0,5-14 0,6-6 0,6-3 0,-1-1 0</inkml:trace>
  <inkml:trace contextRef="#ctx0" brushRef="#br0">10622 11578 8026,'-6'-7'-1348,"5"1"1350,-11 6 0,9 6 1549,-5 2-1279,5 9 1,-4 3-1,4 6 1,-1-1-1,1 2-6,2 3 0,2-2 0,2 5 0,4-2-110,4-3 1,1-2 90,9-5-251,0-3 0,6-9 0,1-2 1,4-1-1,-1-6 16,0-7 0,-1-3 0,-5-12 1,-1 0 88,-3-2 0,-6-7 90,-7-3-140,-5-3 1,3-2 0,-8 1 0,-2 1 0,-6 3 98,-6 5 1,-1 3 77,-8 5 0,2 0-210,-6 8 1,0 3 0,1 11 0,-2 4-360,2 3 1,-2 9-509,5 4 0,-2 3 849,10 2 0,17 33 0,8 9 0</inkml:trace>
  <inkml:trace contextRef="#ctx0" brushRef="#br0">14064 11731 7992,'-8'0'-175,"-1"-1"1,-1-2 676,-1-2 0,4 0 0,4 2 53,6-1 0,10-1-396,8 5-101,3-5 1,3 3 0,3-2 0,2 1 0,2 0-762,0-1 603,0 0 0,-1 4 0,-3 0 0,-5 0 0,-2 0-114,-2 0-344,-5 6 1,1-4 557,-9 7 0,-36 16 0,-15 9 0</inkml:trace>
  <inkml:trace contextRef="#ctx0" brushRef="#br0">14077 11909 7992,'-13'-7'0,"5"-3"-242,-1 6 0,8 0 621,1 4 0,6 0-267,6 0 0,5 0 1,2 0-1,2 0-363,6 0 0,-2 0-92,5 0 0,-1 0 343,0 0 0,21 0 0,9 0 0</inkml:trace>
  <inkml:trace contextRef="#ctx0" brushRef="#br0">14307 11565 8039,'-17'-17'0,"0"0"0,0 0 240,4 4 920,0 6-563,6 2 1,8 6-527,12 3 0,1 2 0,8 4 0,0-3-456,2-1 1,2 2-379,-1-4 615,1 6 0,-1-8 0,1 3 0,-1 0 0,1 0-93,-1 2 1,-1-2 0,-1 2-1,-3 0-450,-2 0 767,-6 1 44,-7 5 0,-6 4 0,-3 2 0,-8 0 0,-7 4 420,-11 1 0,-6 6-68,-2 0 0,0 4 23,0-5-358,-1 7 1,1-8-1,3 3 1,5-2 0,9-7 303,5-2-852,9-3 1,3-5 58,8-4-1158,9-2 1510,7-6 0,22-6 0,5-1 0</inkml:trace>
  <inkml:trace contextRef="#ctx0" brushRef="#br0">16640 11234 7998,'-6'-13'-369,"4"3"1,-6 7 625,3 12 1,-1 8-1,3 10 1,-2 1 0,-1 3-1,0 0 562,3 0 0,-2-1-743,1-4 1,-2-1 0,3-1 0,-1-3 187,1-4-418,2-2 219,1-3 0,0-6 1,0-7-1,1-11 1,3-8-1,3-4-97,0-1 0,5-6 1,-4-3-1,4-3-23,0-1 1,0-1 0,-1 0 0,-1-1 38,0 2 0,4-2 1,-6 10-1,2 2-172,-1 1 179,2 7 96,-9 8 1,8 12 0,-6 9-1,0 8 1,0 9 516,1 7-560,4 3 0,-6-2 0,6 0 1,-1 2-1,1 1 40,-1 1 1,1-6-135,4-2 1,-5-4 0,1-4-1,2-2-192,4-1 1,-5-8 229,3-7 0,1-2-7,3-2-15,0 0 0,-4-10 1,0-4-1,0-5 1,-1-4 71,1-1 1,3-3-32,-4-2 1,4 0 13,-7-5 0,2 2 0,2-4 0,-1 4 39,1 1 1,0 2 198,0 8 0,-5 3 37,1 5 0,-7 7-39,3 6 0,-2 6-239,1 7 0,-3 5 21,3 3 1,-2 3 0,-2 2 0,1-1-193,4 1 1,-4-1 23,3 1 0,2-1 94,-2 1 1,5-2-1,-4-1 1,2-2-1583,3 2 0,-3-5 648,2-1 0,1-4 969,7-5 0,42-13 0,-21-3 0,-1 1 0</inkml:trace>
  <inkml:trace contextRef="#ctx0" brushRef="#br0">17533 11463 8012,'-13'0'128,"4"0"0,1 0-128,-1 0 327,-3 6 0,5 1 0,2 6 1,4-1 255,1 1 1,0 0-482,0 0 0,6-5 0,3-1 0,6-1 64,2-3 1,5-2-77,0-1 1,-3-1-100,3-4 0,-3-2 1,3-5-1,-5-1 11,-3 0 1,-3-1-29,-2-3 0,1-1 144,-6-4-144,0-2 1,-5 10-1,-4-3 1,-4 3 0,-6 3-146,-2 2 0,-4-1 6,4 6 1,-4 0-614,4 4 472,0 0 0,4 5 0,0 4 0,2 2 0,1 2-1886,2 0 2192,5-1 0,31 18 0,15 4 0</inkml:trace>
  <inkml:trace contextRef="#ctx0" brushRef="#br0">17979 11132 8012,'0'-19'0,"0"-2"0,0 3 0,0 1 321,0 2 1,0 10 421,0 5 1,0 10-475,0 7 0,0 5 1,0 0-1,1 2-34,4 1 1,-4 2-294,3 3 89,-2-3 0,-2 4 1,1-6-1,2 1 1,1-2-1,0-1 1,1-4 467,-1 0-412,6 4 0,-4-9 0,3 1 1,0-5 22,1-6 0,1-2-53,2-2 1,0 0-111,-1 0 0,1-4 0,0-1 1,0 1-278,-1-2 0,1 5 190,0-3 0,-5-2-18,1 2-298,-1 0 0,1 4 0,-1 0 0,2 0 1,2-2-969,0-2 1,1 3 738,0-4 685,0-2 0,16-11 0,5-9 0</inkml:trace>
  <inkml:trace contextRef="#ctx0" brushRef="#br0">18361 10787 8012,'-12'-18'23,"3"-2"1,2-5-1,1 1 252,4 2 1,0 4 153,2 5 0,7 5 1,5 1-1,5 1-30,2 3 1,1 2-258,2 1 0,2 0 0,-5 1 1,3 3 210,-1 5 0,-7 2 1,-1 2-393,0 5 1,-12-2 0,2 5 0,-6 2 0,-7-1 0,-4 1 0,-3-3-115,1-2 0,-2-1 140,1-4 319,0 0 1,4-2 0,0-1 324,1-1-622,5-7 0,2 4 0,11-6 0,8 0-290,10 0 1,7 0 0,8-1 0,-1-2-872,0-1 0,5-1 487,-1 5 1,1 0-1021,-5 0 1685,0 0 0,0 17 0,1 5 0</inkml:trace>
  <inkml:trace contextRef="#ctx0" brushRef="#br0">16372 11948 8013,'-12'-5'56,"-1"1"1,1 0 0,3 0 0,0-1 0,1 1 1763,0-1-1146,3 3-520,10-4 1,8 11-1,8 0 1,5 1-1,5 0 350,7-3-481,6-2 0,14-1 1,8-1-1,-28-1 1,1-1-1,7-1 1,2 0-76,6-2 0,1 0-55,4 0 0,1 0 0,9-3 0,2 1 0,-22 2 0,1-1 0,0 1 0,3 0 0,0 0 0,1 0 0,1-1 0,0 1 0,0-1-16,-2 0 1,1 0 0,0 1 66,0 1 0,1 0 0,-2 0 0,18-7 0,-1 1 0,2 2 0,-1 1 0,-1 0 0,-1 0 0,-3 1 0,-1 0 0,-5 1 0,-1 1 0,-8 0 0,-2 0-200,-5 0 1,-1 1 0,27 0 178,-6-4 1,-9 5 0,-14-3 0,-11 2 60,-10 0 0,-11-2 103,-5 2 150,-3 2-187,-6-9 1,-2 10 0,-8-5 0,0 2-1,-4-1-200,-1 3 0,3 0 113,-4 2 1,4 0-1,-4 2 1,0 0-1511,1 3 1547,-4 5 0,-30 14 0,20-7 0,0 0 0</inkml:trace>
  <inkml:trace contextRef="#ctx0" brushRef="#br0">17163 12470 8013,'0'-12'-47,"-4"-2"0,-1-2 0,3-2 1,0-1-1,2-1 404,0 0 1,4 5 0,2-2 0,1 3 0,3 1-1,3 0 684,4 0 1,-2 5-899,7-1 1,-7 7-1,4-1 1,-2 7-32,0 9 0,-2 5-315,-6 8 173,-4-1 0,-5 6 1,-1 3-1,-3 3 1,-6 3-1,-6 1 1,-5 1-282,-3 0 0,-2-4 0,2-4 0,2-4 228,0-3 1,7-8 0,-2-2-1,3-4 727,1-4-637,6-4 112,7-5 0,8-1 0,11-3 0,5-3 0,6-2 1,2 1-1,4-1 86,0 2 0,3-3-414,-1 6 1,-1 0 0,-3 4-1,-5 0-628,-2 0 0,2 0 17,-4 0 1,2 0-1,-8 0 820,0 0 0,-9-6 0,2-1 0</inkml:trace>
  <inkml:trace contextRef="#ctx0" brushRef="#br0">17979 12381 8013,'-13'-20'0,"5"2"0,-1 7 0,1 1 224,1 1 1,-1 6-1,6 1 1,-4 6 171,-1 9 0,3 1 1,-5 7-1,1 3 113,1 4 0,-3 1-382,5 5 0,1-5 0,4 4 0,0-2 30,0-2 1,0-3 209,0 0-429,6-1 1,1 0 0,7-4 0,2-4 0,2-3-453,2-1 299,1-6 0,5 3 1,-1-6-1,1-1 1,1-3-280,2-4 0,-2 1 0,3-7 1,-3-3-1404,-2-2 1897,-5-8 0,-1-42 0,-13 24 0,0-1 0</inkml:trace>
  <inkml:trace contextRef="#ctx0" brushRef="#br0">18043 12394 8013,'-6'-13'248,"0"-1"-21,-2-3 0,-2 7 0,6-3-196,1 2 0,7 1-31,5 2 0,3 2 0,5 6 0,5 0 161,2 0 0,1 1-102,1 4-59,-1-4 0,23 27 0,6 1 0</inkml:trace>
  <inkml:trace contextRef="#ctx0" brushRef="#br0">18055 12521 8013,'-11'-5'0,"3"-4"0,-2 2-344,5-1 0,0 5-122,1-1 813,2 2 1,-2 2-1,8 0 1,6 0 0,6 2-445,5 2 1,3-3-1,3 5 1,3-2-781,4 0 877,2 1 0,4-5 0,4 0 0,3 0 0,1 0 0</inkml:trace>
  <inkml:trace contextRef="#ctx0" brushRef="#br0">18693 12356 8013,'0'-13'0,"0"4"412,0 1 0,0-1 225,0-3-156,0-1 0,0 4 0,1 2-43,4 2 0,-4 2 0,3 7 1,-1 5-76,1 2 1,-2 7-262,2 4 0,2 2 1,-1 3-1,1 1-99,0 2 0,2-1 37,-4-3 0,2 4-414,-2-1 1,-2 1 0,2-4 0,-3-1-331,-1 1 1,0-2 138,0-3 1,0-2-1072,0-7 699,0-5 937,0 5 0,-17-56 0,-4-7 0</inkml:trace>
  <inkml:trace contextRef="#ctx0" brushRef="#br0">18655 12394 8013,'-6'-24'0,"-2"3"0,2-2-13,2 6 1,2 0-1,5 6 315,6 2 0,2-1 0,13 6 0,4 1 221,3 2 1,2 2-1037,1 3 191,3 3 1,-10 6 0,1 1 0,-5 3-1,-8 3 1,-5 1 0,-5 1 321,-4 0 0,-24 4 0,-11 1 0,-1 3 0,-1 1 0</inkml:trace>
  <inkml:trace contextRef="#ctx0" brushRef="#br0">18578 12674 8013,'-13'0'166,"1"0"247,5 0 477,-5 0-288,11 0 0,1 0 1,10 0-1,5 0-199,7 0 1,7 0-895,5 0 0,3 5 206,1-1 51,6 0 1,-4-4-1,3 0 234,-4 0 0,1-9 0,4-4 0,3-2 0,1 1 0</inkml:trace>
  <inkml:trace contextRef="#ctx0" brushRef="#br0">20504 11144 8030,'0'-12'274,"0"-1"1,0 0 408,0 0 0,0 3 0,0 8 1,-2 9-300,-2 7 0,3 10 0,-5 0 0,2 4-252,-1 1 0,1 2 0,4 0 0,0 2-404,0 2 1,0-4-577,0-1 669,0-3 0,0-2 1,0-1-1,0-1 1,0-3-1961,0-2 1584,6-6 0,-5-1 555,3-2 0,-8-38 0,-3-8 0</inkml:trace>
  <inkml:trace contextRef="#ctx0" brushRef="#br0">20338 11399 8030,'0'-12'-138,"0"-1"-111,0 0 1,0 0 489,0 1 0,6 5 1,3 1-1,7 2 553,5-1 0,9 0-294,4 0-593,9 4 0,-4-5 0,4 6 0,-4 0 0,-2 0 0,-1 0 0,-4 0-1632,-1 0 1725,-7 0 0,-11 0 0,-7 0 0</inkml:trace>
  <inkml:trace contextRef="#ctx0" brushRef="#br0">22340 10711 8026,'0'-13'-77,"0"5"0,0-1 0,0-1 0,0-1 1,0-2 1056,0 0-443,5 6 0,-3-4 0,2 2 757,-2-2-1210,-2 4 0,0 3 0,0 8 0,0 5 0,0 3 0,0 5 0,-2 6 164,-2 5 0,2 1 1,-3 5-1,1 0-207,-1-2 0,1 5 1,4-4-1,0 1-169,0 0 0,0-6 0,0 2 0,0-5-539,0-4 0,0 4 0,1-6-716,4 1 1,2-3 1382,6-8 0,-18-55 0,-3-17 0</inkml:trace>
  <inkml:trace contextRef="#ctx0" brushRef="#br0">22314 10749 8026,'-5'-25'0,"2"-1"24,-6 1 1,6 3 0,-1 1 0,3 0 305,1 1 1,5 3 224,4 8 1,8 0-1,4 4 1,3 2-147,2 2 0,-2 1-467,-3 0 1,2 7 0,-6 4 0,-2 7-309,0 1 1,-7 3 345,1 3 0,-7 1-205,3-1 1,-10 1-1,-3-2 1,-3-2-139,-2 0 0,-1-3 236,-3 3 0,2-4 157,-2-5 1,3 0 0,2-2 0,-1-3 572,0-3 206,0-4-399,1-1-306,4 0 0,3-1 0,6-2 0,3-1 1,5 1-145,2 1 0,8 2 79,2 0 0,-1 2-77,1 2 0,-1 3 0,3 6 1,-4 1-140,0 3 0,-2-1 63,-4 5 1,-2-4 90,-3 4 0,-2-5 0,-9 1 0,-4-3 28,-6-1 1,-8-1 13,0 1 1,-5-4 4,-3-1 0,2-5 1,-4 1-1,1-2-183,0-2 1,0 0-83,5 0-635,-1 0 486,6 0 1,8-2 389,7-2 0,37-16 0,20-7 0,1-4 0,0 0 0</inkml:trace>
  <inkml:trace contextRef="#ctx0" brushRef="#br0">22671 11068 8026,'-12'0'0,"3"0"0,1 0-505,5 6 0,-4-1 1,4 5 1639,-1-1 0,1-5 132,7 4-1476,3-5 210,11 9 0,-3-11 0,2 3 0,-2-2 0,1-2-72,1 0 1,0-6-3,-4-3 1,-1 0 0,1-1 0,-2 1 157,-2-1 0,2 0 320,-2 2 0,-4-4-19,0 4-12,-4 2 1,0-1 0,2 6 40,2 1 0,-3 4-256,-6 13 1,3 3 138,-4 5-332,4 7 1,1 2 0,0 8-1,0 6 1,0 5-382,0 2 1,0 0 253,0-4 0,0-1 115,0-4 0,0-2 1,0-8-1,-1-6-146,-4-9 146,4-6 1,-6-3 20,3-4 93,2-2 0,-9-7 0,2-4 0,-2-3 0,-3-4 208,-3 0 1,3-5-241,-3 0 0,-2-2 41,2 2 0,0-1 0,5-3 1,-1 2-18,0 1 0,6 2-189,3-5 0,2 4-343,2-4 0,0 5 0,2-1 0,2 3-655,4 1 0,5-4-423,4 0 1550,3 0 0,40-1 0,8-2 0</inkml:trace>
  <inkml:trace contextRef="#ctx0" brushRef="#br0">23271 10928 8026,'-2'-15'180,"-2"-2"-335,3 3-15,-11-4 609,11 11 0,-5 3-416,6 8 0,0 3 1,0 6-1,0-1-321,0 1 298,0 0 0,23 5 0,5 2 0</inkml:trace>
  <inkml:trace contextRef="#ctx0" brushRef="#br0">23717 10545 8026,'0'-18'376,"1"3"-151,4-2-72,-4 3 0,5 4 1,-6 6 918,0 8 0,0 12-716,0 5-269,-6 3 1,3 3-1,-4 3 1,0 3-1,1 1 318,1 0-393,-5 0 0,8-2 0,-2-1 0,1-2 0,0-2 0,-1-3 0,1 0 355,2 0 0,7-4-193,2-3-97,3-9 0,2 2 0,1-6 0,3-1 0,5-1-127,2-2 0,1-5 0,1 0 1,-1-1-47,1 0 0,-2-2-318,-3 4 0,2-5 9,-6 5 0,0 0 0,-5 4-1479,1 0 424,0 0 725,-6 0-96,-1 0 831,-6 0 0,-6-6 0,-1-1 0</inkml:trace>
  <inkml:trace contextRef="#ctx0" brushRef="#br0">24112 10341 8026,'-6'-25'162,"5"-1"162,-3 1-292,-3 5 1,5-3-1,-1 6 1,6 1-1,6 2 56,2 2 1,2 4-1,1 3 1,2 1 975,1-1 1,4 1-852,-4 4 1,4 6 0,-4 4 0,-1 4-130,-2 3 1,-7 4-257,-3-4 1,-2 6-1,-2-2 1,-2 3 60,-2 2 1,-3-7 73,-6-2 0,2-2 0,1-3 0,1 1 813,-1 0-140,5-6-19,-7 4-174,11-9-549,-5 3 1,13-5 175,6 0-331,0 0 0,11-4 1,-3 0-1,5 1 1,2 2-1119,2 1 1,0 0 731,-5 0 1,1 1 646,-1 3 0,29 9 0,7 7 0</inkml:trace>
  <inkml:trace contextRef="#ctx0" brushRef="#br0">22008 11693 8043,'-14'-6'-4,"-3"5"1,10-5-1,-2 2 205,1-1 1,5 0 0,0 2 522,6-1 0,4-1-148,6 5-383,-6 0 1,6 0 0,-2 0-1,6 0 1,3 0 574,3 0-670,1 0 1,7 0-1,3-1 1,4-2-1,6-1 1,9 0-1,10-1-82,-26 4 0,1-2 0,7-2 1,2 0-1,5 1 0,0 0 0,1-1 1,2 0-54,0 1 0,1-1 0,1 0 0,0-1 0,1 2 0,0-1 0,1 1 0,0-1-225,0 1 1,1-1 0,0-2 0,0-2 0,-1 3 0,0 0 0,1-2 0,0 0-31,1-1 1,0 0 0,4-1 0,0 0-1279,1-2 1,0-2 1498,-4 1 1,-1 1-1,-7 2 1,-2 0-1,-3 1 1,-1 1-1,-3 1 1,-1 0-1,-4 1 1,-2 1-305,27-4 446,-15-2 0,-19 8 0,-7-4 0,-3 0 0,-4 1 509,-3 0-165,-6-4 0,-1 9 0,-5-5 395,3 1 247,-1 3-1253,-4-3 2158,0 5-3010,0 0 695,-6 0-315,5 5 0,-10-2 0,2 4 668,-2-1 0,-30 4 0,-8-3 0</inkml:trace>
  <inkml:trace contextRef="#ctx0" brushRef="#br0">23143 11960 8043,'-1'-12'-15,"-2"-1"1,-3 0-1,-1 0 295,-3 1 0,3 5 0,-3 4 1,-3 6-1,-2 5 0,-2 5 814,-2 4 0,4 4-733,-6 9-303,-1 2 0,2 5 0,2 0 0,1 0 0,1 3 0,4-1 0,3 1-35,4-2 1,0-1-134,5-3 6,0 3 1,12-10 0,5 1 0,5-5-1,4-6 1,1-4 0,1-5-488,2-4 489,0-2 0,-6-2 0,-3-2 0,-4-2 0,-4-4 0,-5-5 0,-4-3 64,-2-1 1,-4-1-1,-2 2 1,-6-1 138,-5 2 1,-4 2-55,-2 4 0,-3-1 0,1 6 0,-4 1-42,-2 2 0,-5 1-321,4 0 84,0 0 0,6 1 1,3 2-1,4 3 0,4 1 232,4 3 0,66 7 0,-18-7 0,0 0 0</inkml:trace>
  <inkml:trace contextRef="#ctx0" brushRef="#br0">23577 12062 8043,'0'-18'0,"0"-3"0,-5-2 0,1 2 0,-2 7 645,2 5 0,-3 6 0,-6 1-855,1 4 0,-1 7 455,0 8 1,2 4 0,1 7-1,1 4 518,-1 0 0,3-2-456,-1 4-289,5-6 0,-4 8 0,4-7 0,-1 0 0,1-2 38,2-2 0,6-4 0,4-1 1,4-1-83,4-4 0,-2-5-112,6-1 1,1-6 0,5 1-1,1-3-292,2-1 0,-1-1 81,-3-3 1,-1-4-294,1-4 0,-1-1 1,-1 0-1,-2-1 642,-5-3 0,-20-37 0,-6-14 0</inkml:trace>
  <inkml:trace contextRef="#ctx0" brushRef="#br0">23487 12050 8043,'-8'-10'490,"-1"-3"-196,1-3-1379,1 4 1074,7 5 1,11-3 0,8 5-1,2 3 1,4 0 104,4 2 1,5 2-1,-3 0 1,1 4-95,4 1 0,1 7 0,1 6 0</inkml:trace>
  <inkml:trace contextRef="#ctx0" brushRef="#br0">23577 12152 8043,'-13'-6'0,"4"3"115,1-5 255,5 5 0,0-3-99,12 6 1,1 0-929,11 0 477,0 6 1,9-5 0,1 5 179,2 0 0,9-8 0,6-1 0,7 3 0,-1-1 0</inkml:trace>
  <inkml:trace contextRef="#ctx0" brushRef="#br0">24265 11922 8043,'0'-13'88,"0"1"1,4-5 353,1 0 993,-1 0-606,-4 10 1,0 2-395,0 10 0,0 2-263,0 5 0,0 7-74,0 2 0,0 3 0,0 3 0,0 1-231,0 2 1,0 4 88,0-4 0,-4 0-677,-1-5 531,1 1 1,4-1-1,0 1 1,0-2 0,0-3-650,0-4 1,0-3-17,0-1 0,0 0 112,0-1 743,0-4 0,0-48 0,0-17 0</inkml:trace>
  <inkml:trace contextRef="#ctx0" brushRef="#br0">24112 11986 8043,'-6'-26'651,"1"2"-646,-4 3 0,4-2 1,5 6-1,1 3-493,3 4 1,5 5 887,8 5 0,3 0 1,7 0-1,2 0-416,5 0 0,3 1-212,1 3 1,-1 3-365,-3 6 1,-7 1 591,-6 3 0,-22 20 0,-2 10 0</inkml:trace>
  <inkml:trace contextRef="#ctx0" brushRef="#br0">24087 12254 8043,'-7'-6'735,"-5"5"304,11-5 1,1 6-663,8 0 0,5 4-92,4 0-180,3 6 0,5-7 0,2 4 0,3-1 0,4-3-2385,3-2 2280,1-1 0,12-16 0,6-7 0,6-2 0,0 0 0</inkml:trace>
  <inkml:trace contextRef="#ctx0" brushRef="#br0">25872 10469 7990,'0'-15'-35,"0"0"0,-2-2 0,-2 3-219,-4 4 611,-4-2 0,-2 12 1,-1 0-1,-5 9 1,-3 6-1,-5 8 0,-2 5 1367,-1 6-1599,1 3 1,5 7-1,0 3 1,3 3 0,2 2 430,2 3-636,6-2 0,2 8 0,6-6 0,3 0 0,3-1 0,7-3 1,4-6-624,4-4 1,0-4-1,7-3 1,4-5-39,3-7 1,3-3 0,5-8 740,-1-3 0,-4-11 0,4-5 0,2-2 0,1-1 0</inkml:trace>
  <inkml:trace contextRef="#ctx0" brushRef="#br0">26293 10634 7990,'0'-25'82,"0"1"0,1 1 0,3 3 0,5 2 394,2 2 1,2 2 0,1 3 0,2 2 383,1 5-787,0 3 0,-5 1 1,1 0-1,-2 1 1,-2 5-1,-5 5 1,-2 6-42,-2 3 0,-2 1-358,-2 5 216,-3-1 1,-6 1-1,0-2 1,1-2 0,-1 0-1,0-1 1,0-1-64,1-3 1,0-3-1,2-1 232,2-1 1,5-3 0,2-2-12,8-1 0,4-2 6,14-4-37,-2 0 1,13 0-1,-5 0 1,0 0-1,0 1 1,-3 4-1,-2 3 1,-5 3 0,-2 4-50,-7 2 0,-5 1 0,-2 3 0,-4-4-61,-1-3 0,-7 2 166,-6-3 1,-1 2-1,-6-8 1,0 2 298,1-1 0,-3-5-180,-3 1 1,-1-2-160,1-2 0,1 0 0,1 0 0,2 0-141,-2 0 1,3-2-24,-1-2 0,10 1-840,-2-5 1,4 4-987,1-5 1957,2 1 0,40-11 0,9-1 0</inkml:trace>
  <inkml:trace contextRef="#ctx0" brushRef="#br0">26866 10532 7990,'0'-12'742,"0"-1"452,0 0-728,0 0 0,0 12-275,0 5 0,0 7 1,0 6-1,0 5 148,0 2 1,0 7-134,0 3-134,-5-3 0,3 6 0,-2-4 1,3 1-1,1-2 272,0-1-311,0-1 1,0-4-1,1-1 1,2-1-1,3-3 1,-1-4 0,2-4 16,0-4 0,2 1-65,4-6 1,-5 0-1,2-4 1,1-1-140,1-4 0,3 3 16,-6-7 1,2 2 0,2-3 0,0 3-145,-1 1 0,0 1-354,-4 0 1,4 4 34,-4-3 1,3 1 0,2 0 600,0-1 0,22-17 0,6-1 0</inkml:trace>
  <inkml:trace contextRef="#ctx0" brushRef="#br0">27338 10787 7990,'-4'-14'0,"0"-3"0,-5 3-57,5-3 1,0 7 0,4 2 962,0-2 1,1 4 12,3 2-959,9 2 1,7 2 0,5 0 0,2 2-1,2 1 1,2 2 0,0 1-1128,0 0 1,3 2 1166,-4-4 0,11 6 0,-1-3 0</inkml:trace>
  <inkml:trace contextRef="#ctx0" brushRef="#br0">27937 10443 8007,'0'-14'196,"0"-3"0,0 3 38,0-3 0,0 7 529,0 1-258,0 6 1,0-1-1,0 8-5,0 5 1,0 7 0,0 3 0,0 4-304,0 4 1,0 1-94,0-2 1,-4 4-1,0 1 1,0 0 29,-2 0 0,5 3-136,-4-4 0,4 0 0,1-5 0,0-1 80,0-3 0,1-2-129,4-6 0,2-2 75,5-3 0,5 2 0,2-5 0,1-3-54,2 0 0,-2-2-218,1 0 0,1-4-65,3-1 124,-5 1 0,0 0 0,-5 0 0,2-1 0,-1 1-753,-2 0 1,-1 0 109,0 4 0,-1-5 0,1 0 832,0-2 0,0-2 0,-1-4 0</inkml:trace>
  <inkml:trace contextRef="#ctx0" brushRef="#br0">28575 10290 8007,'0'-30'71,"0"1"1,0 2 134,0 4 0,0 5 316,0 5 173,0 0 0,1 2 1221,4 2-1771,2 9 0,1 9 0,1 8 0,1 4 0,1 4 556,2 5-584,5 3 0,-4 5 0,2 0 0,-5 2 0,-4 1 0,-1 3 0,-3 1 307,-2 3 0,-2 2-472,-3 1 1,-11 0 0,-11 2 0,-10 0-477,-5 3 0,-7-7-220,1-6 1,3-5 0,0-3 0,2-3 743,-1-6 0,6-14 0,6-14 0</inkml:trace>
  <inkml:trace contextRef="#ctx0" brushRef="#br0">29723 10583 8044,'0'-18'108,"0"-1"0,0-2 1,1 6-1,3 3 1,5 5 39,2 2 1,3-4-1,3 5 1,5 1 0,2 2-1,3 1 152,2 0 0,4 4-255,5 0-534,0 6 0,-5-3 0,-3 6 0,-3 0 1,-3-1 488,-3 1 0,-37 5 0,-13 2 0</inkml:trace>
  <inkml:trace contextRef="#ctx0" brushRef="#br0">29748 10749 8044,'-1'-8'0,"-4"-1"1,4 6 0,-3-2 0,8 5 0,6 0 286,6 0 1,3 0 0,8 0-1,3 0-557,4 0 0,4 1 0,5 2 0,4 1-701,2-1 971,2-2 0,-10-5 0,3-3 0,3 0 0,0 0 0</inkml:trace>
  <inkml:trace contextRef="#ctx0" brushRef="#br0">30768 10507 8044,'-13'-6'0,"5"5"63,-1-4 0,1 4 0,-5 2 1,0 4 324,1 3 1,-1 5-9,0 4 1,6-1-24,3 5-269,2 0 0,2 5 0,2-2 1,2-2-1,6-2 150,6-1 1,5-2-203,9-5 1,-2 0 0,6-4 0,3-4-5,4-2 1,-1-8 90,2-2 1,-7-5-34,-1-4 0,-7-7 0,-1-7 0,-8-2 62,-4-2 1,-8-2 8,-6-1 0,-13 1-105,-12 3 1,-8 3 0,-9 6 0,-5 4-107,-3 4 1,4 9-338,-1 3 0,6 7 320,-2 6 1,7 2 0,6 13-1,8 4 67,7 5 0,25 39 0,-2-30 0,-1-1 0</inkml:trace>
  <inkml:trace contextRef="#ctx0" brushRef="#br1">24877 11731 31128,'13'-6'-1163,"0"-2"0,-2-4 1,-1 0-1,-6 0-521,-7 4 0,-7 2 0,-16 8 0,-3 0 6288,-1 3-4605,-5 5 0,2-3 1,-6 5-1,-4 3 0,-3 2-103,-4 4 71,-1 9 1,-11 4-1,27-14 1,0 2-1,-4 2 1,-1 2-1,-4 2 1,-1 0-1650,-3 4 0,-1 0 1605,-1 4 0,0 0 1,-1 0-1,0-1 1,0 3-1,0-1 1,0 0-1,1-1 1,2-3-1,1 0 1,4-2-1,3-1 1,4-3-1,4 0-164,-22 21 0,10-4 1,10-7-1,4-3 195,3-4 0,12-8 1,2-2-1,3-1-1874,3-4 175,-5-1 1745,11-1 0,-5 0 0,6 0 0</inkml:trace>
  <inkml:trace contextRef="#ctx0" brushRef="#br1">19280 11769 27087,'-9'0'-99,"-1"0"0,-3 0 1,-4 2-1,-2 2-980,-4 4 1024,-7 4 0,-4 3 1,-10 5-1,-7 8 1,-7 8-1,26-14 1,-1 3-1,-2 2 1,-1 1 2,-2 3 0,0 2 1,-6 4-1,0 1 1,0-1-1,1-1 1,0 1-1,0 0-143,-1 0 1,0 1 0,3-1 0,1 1-2073,2 0 0,0 1 2180,-1-1 1,1 0 0,6-5 0,1-1-1,-2-1 1,2-2 0,2-3 0,1 0-1,-23 23 1,3-3 0,4 0 86,4-5 0,-4 4 0,10-8 0,3 3 0,3 2 0</inkml:trace>
  <inkml:trace contextRef="#ctx0" brushRef="#br1">18859 10481 21565,'17'-14'-577,"0"-1"0,-3-4 0,-3 1 1,-4-1-1,-1 4-664,-3 1 1,-3 6-1,-4 4 265,-5 3 1218,-2 1 0,-6 5 1,-2 5-1,1 5 1,-3 3 30,-3 2-219,1 7 1,-15 5 0,1 8 0,-7 2 0,-6 8 0,21-21 0,-1 2 0,-4 4 0,0 2-50,-4 3 1,-1 2 0,-4 4 0,0 2-176,-2 0 1,1 1-37,2 2 0,0-1 1,-2-1-1,2 0 0,5-3 1,3 0 205,1-5 0,2 0 0,2-1 0,3-1 0,4-7 0,1 0 0,3 3 0,-1-1 0</inkml:trace>
  <inkml:trace contextRef="#ctx0" brushRef="#br1">24546 9971 31410,'-2'-7'-2005,"-1"2"1,-2 0 0,-4 1 0,-3 3 1344,-4 3 0,-11 11 0,-1 8 0,-6 6 644,-6 7-9,-7 6 0,22-14 1,-1 2-1,-3 1 1,-1 1-1,-1 4 0,-1 2 1,0 2-1,1 0 1,-1 3-1,1-1 1,1 0-1,1-1-274,1 0 0,1 0 1,3-1-1,1 1-4,1-1 0,1 0 22,1 3 0,1 1 80,3-7 1,-1 2 0,-14 11-1,-3 2 1,0-4 0,0 0-1</inkml:trace>
  <inkml:trace contextRef="#ctx0" brushRef="#br0">13924 14345 8097,'0'-13'70,"0"0"0,0 1 0,0-1 150,0 0 0,-4 7 1,0 8-1,-1 8 190,0 5-360,3 8 0,-5 1 0,4 6 1,-2 0-1,-1-1 0,0 3 0,4-1-79,0 0 1,2-1-120,0-5 146,0-5 1,0 3-1,0-6 93,0-2 1,0-8 0,0-7 0,0-8-9,0-8 1,2-4-1,0-7 1,4-2-100,1-5 1,-3-3 0,5-1 0,-1 1 62,-1 3 0,5-3 0,-4 3 0,4 0 98,0 4 0,-3 3 27,-1 15-159,-5-4 1,7 17-1,-4 4 1,-1 10-1,3 9 245,-1 6-236,-5 8 0,4 2 0,-4 2 0,0-2 0,4-2-110,1 1 72,-4-1 1,7-6 0,-4-3 0,1-7-1,3-5-128,1-2 0,2-8 130,-1-3 0,5-5 0,0-8 8,6 1 1,-5-17 0,5 3-1,-2-7 1,2-5 132,1-2 0,-4-3-110,-3 1 0,1 0 87,-1 0-38,0-6 0,-5 10 0,-4 0 0,-2 8 0,-2 8 514,0 5-275,1 9 1,-5 1-327,0 11 0,-2 7 0,-1 10 1,-1 1 6,1-1 0,2 5-8,1 0 0,0-1 3,0-3-73,0 5 1,6-5 0,1 0 0,1-3 0,1-2-736,1-1 1,1-1 451,2-7 0,-1 1-924,1 0 901,6-6 1,-4 3 0,6-6 397,2-1 0,24-13 0,7-4 0</inkml:trace>
  <inkml:trace contextRef="#ctx0" brushRef="#br0">14766 14625 8097,'-9'5'0,"1"-1"0,5 6 199,-1-2 0,2 5 161,2 4 0,0-3 1,0 5-1,0-2 123,0 0 1,2-2-403,2-6 0,0 1 1,7-5-1,4 1-79,-1 0 0,6-2 33,1-4 0,-1-6 0,1-2 0,0-5-100,-1-4 0,1 1 159,-8-5 1,1 1-63,-10-1 13,6-3 1,-8 10-1,1-3 1,-6 4-1,-6 3 186,-2 2 1,-3 5-467,-3-1 0,-3 5 0,-6 6 1,2 6-752,3 1 0,-2 2 986,6 1 0,17 19 0,9 11 0</inkml:trace>
  <inkml:trace contextRef="#ctx0" brushRef="#br0">16054 14179 8089,'0'-13'-45,"0"1"1,0-1 0,0 0-1,0 0 591,0 1-285,0 5 1,0-1 0,0 7 0,0 1 0,0 6 413,0 4-580,0 8 1,-5 3 0,1 8 0,1 2-1,2 0 403,1 0-553,0 5 0,0-8 0,0 4 1,0 0-1,0-4 0,0-1 0,0-2-238,0 1 0,0-6 38,0-3-187,0-3 1,0-1 0,0-1-1630,0 1 1654,0-6 417,0-1 0,-12-51 0,-2-12 0</inkml:trace>
  <inkml:trace contextRef="#ctx0" brushRef="#br0">15760 14460 8089,'-1'-13'424,"-3"0"-691,2 0 1,-2 5 48,8-1 0,3 7 739,6-3 0,4 4 0,3 1 0,2 0-183,5 0 0,6 0-314,-3 0 1,8 0-160,-4 0 0,10 0 0,-6 0 1,0 0-64,-2 0 1,1 0-376,-3 0 1,-3 0-73,-1 0 408,-9 0 237,3 0 0,-16-28 0,4-8 0</inkml:trace>
  <inkml:trace contextRef="#ctx0" brushRef="#br0">17851 14052 8089,'0'-13'-13,"0"-4"1,-1 0-1,-2 1 524,-1 2 1,-5 8 0,4 6 0,-1 9 0,-1 7-272,0 5 0,3 4 1,-3 5-1,-1 4-288,1 3 0,5 0-143,-3-3 151,4 3 0,-1-5 0,0 5 1,-3-2-1,3-2 0,0-3 1,2-5-529,0-2 0,4-8 0,1 2 11,-3-2 0,4-10 0,-2-5 26,-1-7 0,0-6 219,1-4 269,-2-2 0,3-8 1,-5-2-1,0-2 0,0 0 1,-1-2-1,-2 1 172,-1-4 41,-6 0 0,7-3 1,-4 3-1,0 0 1,1 2-1,1 0 0,2 2 711,1 2 1,2 4-363,0 5-306,6 3 1,1 6-1,7 2 1,3 3 0,5 2 41,2 2 1,1 7 0,1 5-1,-1 2 33,1 2 1,-6 4-411,-3 0 1,-5 5 0,-2 0 0,-3 2-224,-1 1 1,-3 1 237,-7-1 0,-4-1 35,-4-3 0,-1 2 0,0-6 0,0-1 74,1-2 1,-1-3-26,0-2 0,5-4 282,-1-5-134,6 0 0,-1 0 0,10 0-55,6 0 0,3 0-50,6 0 0,-4 2 1,4 2-1,0 5-21,-1 2 0,3 3-68,-6 3 0,4 1 95,-4 4-45,0 2 0,-10-6 0,-2 3 0,-4-4 0,-2-2 40,-4-3 1,-3 1-13,-9 0 1,1-6-1,-5-1 1,-2-2-1,-1 0 1,-1 0-3,-1-4 1,1-1-260,-1-3 0,6 1 1,2-6-489,-1-1 1,7-1 345,-1-2 1,7 1-544,11-1 937,2 0 0,27-9 0,12-3 0,3-2 0,0-1 0</inkml:trace>
  <inkml:trace contextRef="#ctx0" brushRef="#br0">18298 14281 7860,'-7'0'815,"1"2"-315,6 2 1,0-1-298,0 5-124,0-5 0,1 8 1,4-4-1,3 0-103,3-2 0,2-2 0,0-1 1,0 3 24,-1-3 1,5-2 147,0-4-223,0-3 0,-4-6 0,0 1 1,0-1-1,-1 0 248,1 0 326,0 1 1,-6-1 49,-3 0 1,-2 12-327,-2 5 1,-2 12-75,-2 5 1,-3 9 0,-4 4 0,1 4-107,1 4 1,5 4-50,-5 5 0,5 4-827,-4 0 754,5 0 0,-3-5 0,6-3 1,0-6-1,0-6-330,0-5 0,0-9 209,0-4 147,0-8 0,0-9 15,0-9 1,0-3 19,0-5 198,0-3 0,-5-6 0,-3 1 0,0-1 0,1 1 632,1-1 0,1-2-666,0 2-200,4-2 0,-5 12 0,6-3 0,0 0 0,0 4-484,0 0 1,2 4-104,2 3 0,3 2 0,6 6 1,-1 0-350,1 0 0,4 4 989,0 0 0,17 40 0,0 6 0</inkml:trace>
  <inkml:trace contextRef="#ctx0" brushRef="#br0">17482 14957 8089,'-6'-13'124,"3"2"1,-4 1 90,1 1 0,4 7 0,6-4 1,4 2 180,4-1 1,10 1-1,5 4 1,6 0 67,6 0 1,7 0-355,9 0 1,3 0 0,7 0 0,3 0-24,5 0 0,-36 0 0,1 0 1,-1 0-1,-1 0 0,34 0-142,-6 0 1,-11 0 0,-2 0 0,-10 0-1437,-9 0 1061,-8 0 1,-23 0 0,-5 0 93,-6 0 0,-7 2 0,0 0 0,0 4-52,-1 1 1,3-3-8,-2 5 17,-2-1 1,4 1 377,-2-1 0,-42 24 0,24-12 0,0 1 0</inkml:trace>
  <inkml:trace contextRef="#ctx0" brushRef="#br0">17877 15276 8089,'0'-13'3,"0"0"1,0 0-1,0 1 1,0-1 637,0 0-360,0 6 1,1-4 0,4 4 0,3 0 0,3 2 28,2 4 0,0 1 0,0 0 0,-2 1-358,-3 4 1,2 2-275,-5 5 269,-1 7 0,0-4 0,0 5 0,-2 0 0,-4-1 1,-3 0-1,-2 0-31,-3-1 1,3 3 0,-2-4-1,1-1 195,1-2 1,-5-1 0,5 0 323,0-1-270,1-4-131,6 3 0,0-8 0,2 4 1,2-2-1,5 0 73,2 0-112,2-3 0,4 8 0,0-5 0,-2 2 0,-1 2-9,-1-2 1,-1 4-1,-3-2 1,-1 2-29,-3 2 1,4-5 315,-5 1-262,0-1 0,-5 5 1,-3-1-1,-5-4 151,-2-4 1,-3 2 178,-3-2 0,-3 2-66,-6-2 1,1-2-1,-1 2 1,1-3 189,-1-1 1,2 0-266,3 0 1,2 0-469,7 0 1,-1 0 0,0 0-2157,0 0 1820,6-5 0,2 2 603,5-6 0,34 1 0,8-5 0</inkml:trace>
  <inkml:trace contextRef="#ctx0" brushRef="#br0">19458 14052 8015,'0'-13'-48,"1"-4"1,2-2 0,2 1 0,-1 0 0,0 2 1001,0 2-690,1 1 1,-5 5 0,-2 1-1,-2 2 1,-5 7 702,-2 5-864,-2 4 1,1 8-1,-1 2 1,-1 4 0,-2 5-1,-1 4 1,1 4 189,2 5 0,2-2-407,-1 6 125,0-1 0,5 5 1,0 0-1,3-1 1,2-2-1,2-3 1,2-1-175,3-3 0,3-2 0,7-5 0,3-5-334,5-2 0,3-8 0,4-5 0,2-6-673,1-2 0,2-2 1170,5-4 0,5-18 0,6-9 0,5-1 0,0-1 0</inkml:trace>
  <inkml:trace contextRef="#ctx0" brushRef="#br0">19866 14217 8041,'-1'-34'40,"-2"2"1,-1 1 203,1 2 0,1 8-51,2 4 0,2 3 1,2 3-1,4 1 284,4 1 0,1 6 56,-1-1-498,7 3 1,-5 8 0,3 4 0,-3 6 0,-3 4-42,-2 6 6,2-1 0,-9 11 0,2-3 1,-4 2-1,-4 1 0,-6-1 1,-4-2-263,-3 1 0,-2-2 61,2 1 203,3-12 0,-4 7 1,5-12-1,0-2 1,0-2 1091,1-5-822,4-2 1,4-12-83,8-2 1,5-2-185,8 2 0,3-4 1,5 5-1,1-1-158,-1-1 1,5 6 13,0-1 1,1-2-95,-1 2 17,-3 0 1,2 4 0,-6 0-1,-3 0 1,-2 1-695,-2 4 1,-2-4 182,-1 3 1,-5-1-274,1 1 999,-1-2 0,-1-14 0,-1-9 0</inkml:trace>
  <inkml:trace contextRef="#ctx0" brushRef="#br0">20491 14128 8041,'-2'-18'122,"-2"-4"0,3 4-82,-3 1 1,2 3 1707,2 1-959,0 0-515,0 6-186,0 7 0,4 12 1,1 6-1,-3 2 1,1 3 43,2 1-90,-4 1 1,5 2-1,-6 1 1,0 2-1,0-2 4,0-1-53,0-1 0,0-1 0,0 1 1,0-2-1,1-3 64,3-4 1,-1 0-1,4-3 1,0-2-69,0-1 0,2-5-90,4-2 0,-1-3 39,1-1 0,0 0 1,0-1-1,1-2-228,3-1 1,-3-5 134,3 5 1,-3-4-45,-1 3 0,0-3 0,-1 2-339,1-1 0,0 4 93,0-1 1,-1 1-418,1-1 647,-6 3 0,6-5 0,-2 4 1,5 0 214,-1-3 0,11-5 0,1 3 0</inkml:trace>
  <inkml:trace contextRef="#ctx0" brushRef="#br0">21014 13962 8041,'-6'-18'0,"-3"-3"0,0-2 0,0 2 360,-2-3 0,9 10 493,-2-3 1,8 8-580,5 5 1,2 7-1,2 4 1,1 3-17,3 4 1,1 7 68,4 0-226,2 3 0,-6 3 0,3 3 0,-3 5 1,-4 5 431,-2 3-516,-4-1 0,-3 2 1,-6 3-1,-3 2 0,-6 2-130,-6 0 0,-5-1 0,-8-3 0,-2-6-1314,-1-6 0,3 1 724,0-7 0,2 0 20,1-8 0,2-3 683,3-5 0,8-17 0,7-5 0</inkml:trace>
  <inkml:trace contextRef="#ctx0" brushRef="#br0">22174 13937 8041,'0'-13'-54,"0"0"1,0 1 0,1 0 0,2 2 290,1 2 1,8 5 0,1-1 0,6 2 0,6 2 0,1 0-268,4 0 1,3 0-353,5 0 404,0 0 1,-1 5 0,-3 0-23,-4 2 0,-20 8 0,-6 4 0</inkml:trace>
  <inkml:trace contextRef="#ctx0" brushRef="#br0">22148 14128 8041,'-7'-13'676,"2"6"-696,5-4 1,5 10-388,4-4 459,2 4 0,8 1 1,3 0-1,7 0 1,5 0-1,4 0 1,4 0-408,5 0 0,3-4 1,2-2-1,1-1-500,-2-3 855,2-1 0,15-13 0,-28 10 0,0 1 0</inkml:trace>
  <inkml:trace contextRef="#ctx0" brushRef="#br0">23156 13835 7537,'-9'1'-1,"1"4"0,4-3 490,-5 7 0,6 4 1,-1 4-1,3-2-72,1-1 1,0-1-294,0 0-71,5 0 0,2-1 0,7 0 0,2-4 0,2-4 0,2-2 0,3-2 92,1 0 0,6-6 0,0-2 0,-3-5 15,-5-4 1,1-3 0,-6-7-1,-3-1 193,-4-2 0,-4-4-317,-6 4 22,0 1 0,-10 3 1,-4 2-1,-6 4 1,-7 7-1,-4 8 1,-3 3-170,0 2 0,0 7 42,-5 6 0,7 6 0,2 6 0,4 2 31,5 3 38,8 2 0,30 18 0,12 2 0</inkml:trace>
  <inkml:trace contextRef="#ctx0" brushRef="#br0">19331 16066 8041,'0'-25'14,"0"1"1,0 1-1,0 2 1,0 0-1,0 1 187,0 3 153,0 8 0,0 2 0,0 6 0,0 2 0,0 8 0,0 8 0,0 5 457,0 5 1,-5 3-640,1 0 0,-4 1 0,2 4 1,0-1 187,1 2 1,0-1-228,5-1-318,-5-3 0,3-1 0,-2 0 0,3-2 0,1-2 1,0-5-1,0-4-1344,0-3 1287,0-1 1,4-12 97,0-5 90,0-12 1,-4-3-1,0-7 1,0-1-1,2-3 1,1-4-1,1-2 32,-1-3 0,-2 1 109,-1 0 0,0 0 0,0-1 0,0 1 8,0 0 1,0 5 222,0 3 1,4 4-168,1 0 0,4 2 0,0 4 0,2 7-37,2 8 1,5 3-152,4 2 1,6 2 175,2 2-193,0 3 0,-5 11 0,-1 4 1,-1 2-1,-5 1-297,-4 1 1,1-1 70,-11 1 0,0 1-103,-4 2 338,0-2 1,-6 5 0,-4-8-1,-4-3 1,-4-3 110,-2 1 0,3-7-70,-4 1 1,5-4 219,-1-5-7,3-3 1,6 5 0,0-7 720,3-4-768,1 4 1,5-9-152,3 6 0,5 0 1,6 4-1,4 0-60,1 0 1,-1 1 34,3 3-40,2 3 1,-10 5 0,3-2 0,-3-2 0,-1 2-108,0 1 0,-6 2 175,-3 0 1,-3 0 37,-1-1-9,0 1 0,-5-2 0,-5-1 0,-6-1 0,-4-1-102,0-1 0,-4 5-17,3-4 0,-3-1-129,-1 2 1,5-5 0,1 3 0,2 0-1749,0 0 264,6-4 1689,5 3 0,46-29 0,10-5 0</inkml:trace>
  <inkml:trace contextRef="#ctx0" brushRef="#br0">19917 16232 8037,'0'-7'-380,"0"1"0,0 8 679,0 2 0,0 0 370,0 9 0,-1-3 0,-2 8 0,-1-1-243,1 0 0,1 0-509,2-4 0,0 0 12,0 0 60,0-1 1,0 1-1,2-2 1,2-2-1,4-5-51,4-2 1,2-4 63,3-2 0,-1-3 0,3-7 0,0-3 240,-4-5 1,4 3-62,-2-3 0,-4 7 448,-5-2-229,-5 3 0,4 2-102,-3 4 0,-2 8-82,2 8 1,-3 13 112,-1 5-342,0 8 0,-4 0 0,0 7 0,1 4 0,2 4 41,1 3 0,0 2 7,0-3 0,0 4-78,0 0 0,0 5 0,0-6 0,0-5 44,0-5 0,0-6-104,0-4 0,-2 0 5,-2-8 340,2-9 0,-5-7 76,3-6 1,-2-1-191,-2-7 1,-3 1 4,2-6 1,-2 1 0,-1-5 0,3 0 19,0 1 1,1-1-375,-5 0 0,1 0 0,3 1 0,1-1-840,3 0 1,-4-1 333,5-3 1,0 3-1245,4-3 1325,0 3 0,5-3 0,5 0 646,6 1 0,38-21 0,-20 17 0,0-1 0</inkml:trace>
  <inkml:trace contextRef="#ctx0" brushRef="#br0">20937 16168 8037,'0'-14'0,"0"-1"0,0-2 0,0 1 41,0-4 0,2 7 0,2 1 0,4 6 123,4 5 0,2 1 0,1 0 1,4 0-716,1 0 1,1 1-1,4 2 551,1 1 0,-1 17 0,1 1 0</inkml:trace>
  <inkml:trace contextRef="#ctx0" brushRef="#br0">20924 16398 8037,'-19'-7'0,"2"0"143,8 2 0,-2 4 254,2-3 550,4 8-998,-1 3 1,13 2 0,6-2-1,7-2 1,5-2 0,5-1 0,4-2 50,3 0 0,14-17 0,10-6 0,4-2 0,0 0 0</inkml:trace>
  <inkml:trace contextRef="#ctx0" brushRef="#br0">22620 15901 8012,'-17'-12'693,"0"2"1,2 3 1032,1 1-1582,6 2 0,4 4 0,10 0 0,7 0 1,6 0-1,7 0 0,5 0 834,7 0-948,1 0 1,9 2 0,-4 0-1,1 3 1,3-2 0,2-2-1,-1-1-40,-2 0 1,-3 0-1,-6 0 1,-2 0-316,-7 0-336,-4 0 538,-18 0 1,-3 1 0,-10 2 0,-5 2 0,-6-3-1,-3 0 1,-1-2-539,1 0 259,-4 0 0,10 0 0,-3 0 1,3 0-1883,1 0 2284,6 0 0,58-17 0,-16 6 0,1 0 0</inkml:trace>
  <inkml:trace contextRef="#ctx0" brushRef="#br0">24252 15429 8012,'0'-13'3,"2"0"1,1 0-1,2 1 1,1-1-1,1 0 377,0 0 1,2-4-1,3 2 1,1 2 1226,0 3-1468,5 2 0,-2-1 1,5 2-1,0 1 0,1 4 58,-1 0 0,-5 4 0,2 2 1,-2 6-147,-4 5 0,-2 1-297,-10 5 177,0 0 1,-1 9 0,-3 0 0,-5-2-1,-2-1 1,-2-1 0,0-2-151,0-3 1,1 2 466,-1-6-184,0 0 0,5-6 0,1-1 558,1-2-468,2-5 1,5 3 0,3-6-1,5 0 1,4 0 298,4 0-413,2 0 1,7 4 0,-1 2 0,2 1-1,2 4 140,0 5 0,-3-1-262,-5 7 0,-5-5-116,1 4 1,-4-4-1,-5 3 1,-4-2 21,-2-2 1,-8-6 246,-2-2 1,-9-1-90,-5 2 1,-2-4 71,-1-5 1,-6 0 0,-3 0 0,-2 0 52,2 0 0,-3 0-177,3 0 1,3-1-70,1-3 0,-1 2 0,3-3 1,4 0 102,5 1 0,9-4-1146,2 3 0,5 0 450,-1 1 0,12 2 732,5-2 0,24-7 0,10-2 0,2-1 0,-1-1 0</inkml:trace>
  <inkml:trace contextRef="#ctx0" brushRef="#br0">24979 15352 8012,'0'-13'316,"0"1"-64,0-1 0,-5 2 0,-3 4-464,1 7 0,-4 7 766,3 10 1,-2 4-1,0 7 1,1 3-158,-1 2 1,3-3-314,-1 4 1,5-5-1,-1 4 1,2-2-148,2-2 0,0-3 28,0 0 1,0-6-1,0-3 1,2-3-81,2-1 47,3-6 0,6-7 110,-1-9-34,1-2 0,0-3 1,0-3-1,-2-6 0,-1-4 117,-2-3 0,1-4-78,4 5 0,-2-5 0,-1 3 1,-3-1 114,-1 1 0,2-3 64,-4 4 1,5 6 675,-5 7-809,0 3 0,-4 14-14,0 9 0,0 9-72,0 12 1,2-2 0,1 5 0,1-1 11,-1 1 0,2-5-62,0 2 1,5-4-108,-2-5 1,-1-3 0,2-5 0,1 0 10,1-1 0,6-4 105,0-4 1,4-4-23,-4-4 43,6-4 0,-3-6 0,4-1 0,-2-4 0,0-1 8,0-2 1,-2-2 77,2-2 0,-3-2-27,3 2 1,-4-1 0,-7 10 0,-2 2 433,-5 1 96,3 7-367,-5 1 1,-2 17 0,-9 6-75,-2 6 1,2 2-8,1 1 0,5-1-174,-1 1 0,-2-1 0,2 0 0,1-3-587,2-1 0,1-1 297,0 2 1,5-1-315,4-8 1,3 2-1,4-8 1,2 0-362,2-2 1,6-4 438,4-1 0,1 0-560,-2 0 700,4-6 432,0-1 0,20-34 0,1-7 0</inkml:trace>
  <inkml:trace contextRef="#ctx0" brushRef="#br0">25834 15607 7683,'0'7'2103,"0"5"-1270,0-4-663,0 3 1,0 2 0,0 0 0,0 0 119,0-1 1,5 0-61,4-4 1,2 2 106,2-6-296,0 1 1,4-5 0,1 0 0,2-2 0,1-2 216,-1-4 1,-2-5-38,-5-4 1,-6 1 333,-3-5-472,-2 0 1,-4-3-1,-2 2 1,-6 5-1,-5 3 67,-7 1 0,-2 6-292,-1 3 0,-2 3-718,-3 1 440,3 5 1,0 8 0,7 7 0,2 1 0,4 2-3598,4 4 4017,4-2 0,23 35 0,5 1 0</inkml:trace>
  <inkml:trace contextRef="#ctx0" brushRef="#br0">24329 16194 7993,'-14'-2'55,"-2"0"0,-1-4 0,2 0 2321,0 1-1838,8 0 0,9 5 0,12 0 1,10 0-232,9 0 0,15-1-234,7-3 1,9 1 0,-29-1 0,2 1 0,4-1 0,0 1-301,4-1 0,1 1 0,4-1 1,2 0 154,3 0 1,0 0 24,5-2 1,-1 1 0,0 2 0,-1 0 0,1-2 0,-1 0 0,-1 1 0,-2 1 0,-3-1-1,-2 1 1,-4 0 0,-3 0 0,-6 0 0,-1 1-378,23-1 0,-18 0 0,-8 0 1,-9-1 111,-7 1-47,-9 2 139,-2 1 1,-16 0 0,-3 0 0,-1 0 0,0 0-876,1 0 1,1 1 1094,-1 3 0,-23 9 0,-5 7 0</inkml:trace>
  <inkml:trace contextRef="#ctx0" brushRef="#br0">24992 16729 7993,'0'-12'-28,"0"-1"0,0-1 0,0-2 0,0-1 0,1 1 923,4 2-618,2 2 1,10 0 0,0 4 0,0 2 0,0 2-1,1 0 1,1 1 83,-1 1 0,-1 8 0,-4 4 1,-2 4-190,-2 3 1,-4 6-321,-5-2 116,0-3 0,-1 8 0,-5-2 0,-5 4 0,-6 1 0,-2-2 1,0-3-86,-1-3 1,4 3 0,-1-4 0,3 0 419,1-3 0,0-5 0,2-2 159,3-1-164,2-6-258,12 2 1,6-5 0,10-1 0,2-2 0,3-1 0,1 0 0,3-1-279,2 1 0,1-2 25,4 2 1,-4 3-226,0-3 162,-6 2 1,4 2 0,-7 0 0,-1 0-1,-3 0-1284,-4 0 1,2 0 605,-2 0 954,0-6 0,-10-6 0,-1-8 0</inkml:trace>
  <inkml:trace contextRef="#ctx0" brushRef="#br0">25783 16551 7989,'1'-14'62,"3"-3"0,-2 7 312,2-3 899,-3 3-625,-1 3 1,0 8-492,0 12 0,0 1 0,0 8 0,-1 0 64,-3 2 1,1 6-119,-6 0 1,5 4 0,-3-3 0,1 0 90,3 0 1,-2-1-91,1-4 1,-1 2-197,5-3 156,0 4 1,2-15 0,2 3 0,6-3 0,4-3 142,3-2 0,7-3-157,2-6 0,1-5 1,5 0-1,1-2 66,-1-3 1,-3-2-124,0 0 1,-2 3-2217,-1 1 1610,-1 5 1,-5-7-1,-3 6 1,-3 1 612,-1 1 0,-12 14 0,-2 2 0</inkml:trace>
  <inkml:trace contextRef="#ctx0" brushRef="#br0">18948 15505 8133,'-6'-18'-23,"3"-1"1,-4-2 0,0 4 0,2 3-1,-1 1-217,3 0 1,0 6 856,-1 3-452,3 3-38,-5 1 1,7 0-1,2 1 320,1 3 0,1-1 4,-5 6-420,0-1 0,0 5 1,0 1-1,0 2 0,0 2 1,0 3-1,0 5 78,0 2 0,0 8 0,0-1 0,0 6 27,0 6 1,0 12-22,0 5-112,2-25 1,1 0 0,-2 0 0,0 1 0,1 7 0,1 1-1,0 4 1,-1 0 0,0 3 0,0 2 0,0 1 0,-1 1-1,0 0 1,-1 0 107,0-1 1,0 0 0,0-3 0,0 1-176,0-1 0,0 0 1,0 0-1,-1-1 1,0 1-1,-1-1 0,0-2 1,0 0 81,0-2 0,1-1 1,0-4-1,0 1-24,1-2 0,0 1 0,0-2 0,0-1 79,0 30 1,5-5-1,0-16 1,2-2 66,3-2 1,0 0-57,-1-9 1,1 0 54,-6-12-225,6 2 0,-9-14 0,4 3 1,-3-4-661,3-4 0,-4-5-57,3-8 0,2-5 454,-2-8 0,6-4 0,-3-10 0,2-6-1219,-1-4 1568,6-13 0,1 7 0,3-10 0</inkml:trace>
  <inkml:trace contextRef="#ctx0" brushRef="#br0">18757 15339 8133,'-13'-19'-85,"4"0"0,1 8-509,-2 2 339,4-2 317,1 10 0,6-5 0,5 6 1,5 0-1,6 0 0,3 0 231,3 0-245,6 6 1,4-5-1,5 3 1,2-2-1,2-2 266,5 0-256,8 0-24,9-6 0,-28 3 1,0-1-1,4-2 1,0-1-1,1 1 0,1-1 1,1 1-1,1-2 1,2 1-1,0-1-1,1-1 1,1 1-1,2-3 1,2 0-1188,1 3 0,0-1 1167,0-2 0,0 0 1,0 3-1,1 0 1,-1-2-1,1 0 0,1 1 1,-1 0-1,2 0 1,-1 1-1,-1-1 0,1 1 1,-1-1-1,0 1 44,-1 0 0,1 0 0,1 1 1,-1 0-12,3 1 0,1-1-23,5-2 1,0 0 0,-3 2 0,-1 0 0,5-2-1,0 1 1,-1 0 0,0 2 0,0-1 0,1 1-28,2 0 0,0-1 20,1 1 1,1-1-1,-1 1 1,0 0 0,0 0-1,-1 0 1,1 1 0,0 0-1,0 1 1,2 0 19,0-1 0,1 0 0,1 1 1,1 1-341,-2-2 1,0 1 0,-1 3 0,-1 0 314,-4-1 1,0-1 0,0 0 0,-1 1-1,2-1 1,-1 1 0,1 1 0,-1 0-252,0 0 0,0 0 1,-1-1-1,0 0 248,-4 0 1,1 0 0,1-3-1,1 1-21,4 2 1,0 0-1,0-3 1,0 0-1,0 1 1,1 1 0,-3-1-1,-1-1-35,0 1 1,0 0 0,0 0 0,0-1 18,1-1 0,0 0 1,-1 0-1,0 0 27,-1 2 1,-1 0-1,0-2 1,-1 0 0,-3 2-1,-1 0 1,0-1 0,-1-1 92,-2-1 1,0 1 0,0 0 0,0-1-189,-2 1 0,0-1 0,-3 3 0,-1 0 178,-4 0 0,-1-1 1,-2 1-1,1 0 1,1-2-1,1 1 1,-1-1-1,-1 2 302,-1-1 1,0 1 0,-1 2-1,0 0-297,24-7 0,3 7 263,-11-3 0,-3 4 1,-8 1-1,-7 0-276,-4 0 1,-2 0 489,-1 0 0,-5 0-674,1 0 0,-2 4 1010,-7 0-864,-6 1 732,-5-5-471,-6 0-196,0 0-87,0 5 0,-5 2 0,1 6 0,1 0-4,2 0 1,1-1-14,0 1 0,0 4-11,0 0 0,0 6 1,0-2-1,0 5-22,0 3 0,-4 4 27,-1 5 1,0 2 19,0 2 1,-2 4-1,-5 6 1,-1 3 55,0 5 1,0-1 78,1 5 0,-1-2-135,6-26 1,1 1 0,-7 34-1,7-35 1,0 1 0,-1-1-1,1 0 47,-1 1 0,1 0 0,0 3 1,-1-1-189,1 2 0,0-1 1,-1 3-1,1-1 150,-1-1 0,1-1 0,0 1 0,-1-1 0,1-2 0,0 0 0,0 1 0,0-1 25,2 0 0,0 0 1,-1 4-1,0 1 7,2 0 0,2-1 1,-2-1-1,1-1 32,2 32 0,0 1 0,0-35 1,0 0-1,1 0 0,0 1-155,1-1 1,0 0 0,-1 32 147,4-7 1,0 0-55,0-8 0,-1 3 0,-4-7 0,0-6-126,0-4 1,0-2 13,0-1 1,-4-1-69,-1-3 0,1-7 1,4-6-1,0 0-602,0-1 1,0 3 765,0-6 0,0 0-299,0-5 1,0-3 0,0-1 0,-1 1-1163,-4-2 1455,4 4 0,-50-21 0,-6 2 0</inkml:trace>
  <inkml:trace contextRef="#ctx0" brushRef="#br0">19063 17928 8133,'-7'-6'-526,"-5"5"1,5-5 1164,0 0-656,-4 5 86,4-5 1,0 8-1,2 2 1,10 2 14,3 2-30,3-2 0,2-6 0,1 0 0,3 0 0,6 0 1,4 0-1,6 0 71,3 0 0,6-2 0,10-2 0,6-4-59,10-4 0,-32 8 0,0 0 0,8 0 1,0-1-1,2 1 0,0-2-56,2 1 1,1-1-1,2 0 1,0 1-252,-5 0 1,1 1-1,3 0 1,-1 1 233,0 1 1,0 0 0,1 1-1,-1 1 1,0-3 0,0 1-1,-2 1 1,1 1-37,-1 0 1,1 0 0,-2 0 0,0 0 59,2 0 1,2 0-41,1 0 1,1 0 0,-3-1 0,0 0 0,0 0 0,1 0 0,-2-1 0,-1-1-1,0 2 1,-1 0 0,2-1 0,-1 1 0,1-1 0,1 1 56,0-1 1,-1 0 0,2-3 0,-2 1-21,-3 2 1,-1 0 0,4-2-1,-1-1 1,3 2 0,0 1-1,1-2 1,1 1 56,1-2 0,0 0 1,1 1-1,-2 1 49,0-2 0,-1 1 0,0 2 1,0 0-90,0-2 0,0-1 1,-1 4-1,0 0 0,0-2 1,-1 0-1,0 1 1,-1 0 0,-1 0 1,1-1 0,1 1 0,1 0-31,-2 2 1,1 0 0,3-2 0,0 0-34,-1 0 0,0 0 23,2-4 0,-1 2 0,-5 3 0,1 0 1,1-1-1,1 0 0,-1 1 0,0-1 0,-1 1 1,0-1-9,-2 0 0,0 0 0,0 0 0,0 0-234,-5 2 1,-1 0 0,3 0 0,0 0 244,0 0 0,-1 0 0,2-1 0,-1 0 0,-1 0 0,1 0 0,-2-1 0,0-1 35,0 2 0,0 0 1,-2 0-1,0 0-33,1 1 0,1 0 1,-1 0-1,1 0 41,-3 0 1,0 0 0,1 0-1,0 0 1,29 0 0,0 0 118,1 0 0,1-1-134,-34-1 1,0-1 0,1 3-1,0-1 4,31-3 1,1 2 0,-2 2 0,1 0-204,-2 0 1,-6-1 214,-5-3 1,-2 2-24,-2-2-40,0-3 1,-6 4 0,-3-4 0,-3 0 0,-4 1 74,-1 1 0,-1-4 10,1 5 0,-3-5 293,-6 5-300,1-6 0,-1 7 1,-1-4-1,-1 2 1,-2 2 561,2 1 1,0 2-520,-2 0 1,-3-4 400,-5 0 1,0 0-404,0 4 549,-6 0-444,-2 0-147,-5 0 0,0-2-551,0-2 321,0-3 0,-4-2-324,0 1-117,0 5 1,4-8-1,-2 4-2118,-2 0 2736,3-5 0,6-40 0,9-18 0</inkml:trace>
</inkml:ink>
</file>

<file path=ppt/ink/ink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context>
    <inkml:brush xml:id="br0">
      <inkml:brushProperty name="width" value="0.09071" units="cm"/>
      <inkml:brushProperty name="height" value="0.09071" units="cm"/>
      <inkml:brushProperty name="color" value="#FF0000"/>
    </inkml:brush>
  </inkml:definitions>
  <inkml:trace contextRef="#ctx0" brushRef="#br0">1377 918 7395,'0'-7'-636,"0"-4"1,0 8 767,0-6 1,0 5-1,0-4 264,0-2-226,0 4 1,0-1-1,0 3 1,0-5 1077,0-2-866,0-2-230,0 6 1,2 1-1,0 8 1,4 3 113,1 8 0,-4 7 1,3 10-1,-2 7-105,0 8 0,0 7 0,-4 15 0,2 5-117,0-32 0,0 1 1,-1 3-1,-1 1 0,3 0 1,-1-1-1,-1-1 0,-1-2-274,0-1 0,0-1 0,0 31-7,0-6 132,0-6 0,0-19 0,0-6 0,0-9 0,0-7 0,0-1-446,0 1 0,0-3 267,0 3 1,-1-9-1,-2-2-1098,-1 0 946,-6-5 1,8-1 218,-2-9 1,3-8-1,1-4 311,0-3 0,-6-41 1,2 27-1,1 1 1</inkml:trace>
  <inkml:trace contextRef="#ctx0" brushRef="#br0">1505 969 7817,'0'-13'0,"0"1"0,0-1 0,0 0 0,0 0-201,0 1 323,0 4 0,-2 4 0,-2 10 0,-5 7 1236,-2 6-1391,-2 6 1,-5 1-1,-3 4 1,-3 4 0,-2 3-289,1 1 202,-1 1 1,1-1 0,-2 2 0,-2 1 0,0 1 0,0-2 0,4-5-546,4-5 1,4-5-1,7-3 664,1-5 0,46-48 0,7-13 0</inkml:trace>
  <inkml:trace contextRef="#ctx0" brushRef="#br0">1352 1364 7817,'7'2'0,"-3"2"0,-3-1 153,-1 5 0,0 5 0,0 6 1,0 0-10,0 4 0,-5 1 0,-4 2 0,-2-1-340,-2 1 1,-4 3-1,-1 3 1,-1-1-739,1 0 934,1-1 0,-2 1 0,0 1 0</inkml:trace>
  <inkml:trace contextRef="#ctx0" brushRef="#br0">1364 1772 7817,'0'13'0,"-5"6"82,-4 2 0,-2 4 0,-2 4 0,-1 2 293,-3 1 0,1 2-273,-5 5 1,4-5 0,-3-2 0,0-1-148,1-2 1,3-2-359,-1-2 0,7-6 164,2-7 1,5 1 1,-1-11 0,8 2 0,4-4-376,4-4 1,0-5 612,1-8 0,40-31 0,-22 17 0,0 1 0</inkml:trace>
  <inkml:trace contextRef="#ctx0" brushRef="#br0">1313 2257 7810,'-5'7'0,"2"0"0,-6-3 196,1-2 1,-1 8-1,1-6 1,-2 0-529,-1 2 1,2-5-1042,1 4 1373,5-4 0,14-18 0,10-4 0</inkml:trace>
  <inkml:trace contextRef="#ctx0" brushRef="#br0">1390 2333 7810,'-7'6'0,"-5"-3"0,4 5 0,1-3 0,-2 2 0,-1 0 0,-1 0 0,3 0 0,-1 2 0,-5 8 0,-6-3 0</inkml:trace>
  <inkml:trace contextRef="#ctx0" brushRef="#br0">1530 1747 7801,'0'-13'71,"0"0"0,0 1 1,-1 0-1,-2 2 761,-1 2 0,-2 5-168,2-1-592,-3 2 1,-5 9 0,2 5 0,3 5 0,0 3 247,0 2-294,4 8 1,-7 7 0,6 7 0,1 1 0,2 5-1,1 4 1,0 4-100,0 0 0,0 4-210,0-2 155,0-4 1,0 1-1,0-9 1,1-5-1,2-9 1,1-7 0,-1-6-1998,-1-4 1364,-2-3 1,0-8 760,0-6 0,-17-34 0,-5-15 0</inkml:trace>
  <inkml:trace contextRef="#ctx0" brushRef="#br0">1670 1122 7913,'-8'0'-1343,"-1"0"1289,1 6 0,-5-5 468,0 3-219,6-2 86,-4-2 1,8 0 171,-5 0-305,5 0 1,-4 0-21,2 0-94,4 0 0,-3-2 1,8 0-1,5-3 1,2 3-1,3-1 1,3 0 61,4-1 0,8-5-6,0 5-108,12-6 0,-5 7 1,11-5-1,1-1 1,3 1 43,4-1-42,-3 1 0,11-1 0,-5 2 1,0 0-1,-1 1-253,-1 1 236,-3-5 0,9 8 1,-4-2-1,0 1 1,-1 0-19,0-1 1,-5 0 24,3 4 1,3-4-1017,2-1 1035,-3 1 1,3 3-1,-3-2 1,3-1-1,2-1-197,0 0 0,6 3 244,-4-2 1,1-2-18,-29 4 1,1 0 8,-1 0 0,0 0 0,0 0 0,0 0 0,35-3 0,-2 1 0,-1 0-77,2 0 1,-34-1-1,1 1 26,2 2 0,-1 0 0,-1-2 0,0-1-8,26 1 0,1-4 1,0 2-1,-2 0-49,-2 1 1,-2-1 52,-3 2 0,-3 1-17,4-6 42,2 6 1,-2-4 0,4 5 0,-5-3 0,-1 1-181,1-2 0,2 5 174,2-3 0,-2 1-8,-6-1 12,0 2 1,4-3-1,1 3 1,-2-1-1,-2-1 89,-1 1 1,0 0-83,0-1 1,0 3 16,0-4-20,0 4 0,0 0 0,0-2 0,1-1 0,2 1 0,1 1 1,1-2 0,-5 0 0,4 0-27,0 4 23,1-6 0,-7 4 0,-1-2 0,-2 3 0,-2-1 5,-3-2 1,-2 3-5,0-4 1,-3 4 260,-2 1 0,3-4 1,-1 0-1,2 1-214,0 1 1,3 1 218,-7-3 1,2 2-176,-2-2-75,2 3 1,-9-4 0,2 1 0,-5 1 0,-4 2 241,-2 1 1,-1-4-168,-4-1-41,0 1-36,-1 4 0,-5-1 0,-1-2 60,0-1-416,-5-1 100,5 5-11,-12 0 0,3 0 1,-5 0-1,-1 2 1,1 1-1194,-1 1 1444,1 0 0,-11 2 0,0 1 0</inkml:trace>
  <inkml:trace contextRef="#ctx0" brushRef="#br0">7255 701 7974,'0'-8'0,"0"-1"0,0 5-49,0-4 101,6 5 149,-5-9 0,11 11 254,-4-3 0,-1 2 0,2 2-218,1 0 1,-5 2-159,0 2 0,0 3 0,0 6 0,-1 1 60,1 3 1,-3-1-24,2 5 1,-2 1-100,-2 8 0,0 3 1,0 5-1,-2 2-8,-2 2 0,1 5 25,-5 8 1,3 3-1438,-3 6 1419,5-6 1,-4 3 0,4-6 0,-1 1-1,1-3-78,2-2 1,5-2-15,0-11 1,2-6-268,-2-2 124,-3-3 0,5-7 0,-6-3 0,0-3-1510,0-1 1729,-6-6 0,-23-13 0,-12-8 0</inkml:trace>
  <inkml:trace contextRef="#ctx0" brushRef="#br0">1543 2168 6855,'0'-9'-210,"0"1"929,0-2-558,0 4-156,0 0 1,6 6 53,2 0 1,3 0-208,2 0 156,6 0 0,0 0 0,7 0 0,1 0 0,3 2 0,5 1 0,7 1 80,9-1 0,3-2 0,9-2 1,2-2-20,0-1 0,-28 1 0,1 1 0,0 2 0,-1 0 1,1 0-1,-1-1-31,0-1 1,0 0 0,35 0 0,-33 0 0,0 0 0,0 1 0,0 1-11,-1 0 0,1 0 0,-2-2 1,1-1-1302,30-1 1272,2 0 1,3 2 0,-37 1 0,0 0 0,0-1 0,0-1 0,35 1-71,-3 0 1,-3-2-1,0 0 1,1-1-303,-3 0 0,4 3 352,-8-2 0,0-2 7,0 2 0,-1-4 0,2 3 0,-5 1-101,-3-2 0,4 4 138,-1-7 0,3 6 41,-7-1-35,3-3 0,-9 4 0,6-4 0,0 1 0,0 2 24,0-2 0,0 5-37,0-3 0,0 1 0,2 0 1,-1-3-31,-1-1 0,3 5-24,-7-3 1,2 2 49,2-1-31,0 3 1,-1-5-1,-2 5 1,-1-2 0,1-1 5,1 1 1,2 1 4,0 2 1,-4-4-5,0 0 17,0 0 1,4-1 0,0 1 0,-2 0 0,-1 0-92,-1-1 0,-1 0 69,0 0 0,2 4 8,-5-3 1,1-2-1,-3 2 1,1 0 0,0-2 0,1 5 21,0-4 0,-5 0-27,-4 0 16,0 1 0,5 3 0,-1-2 1,0-1-1,0-1 632,1 0 1,-1 3-631,0-2 1,0-2 119,1 2 1,-5 0 0,0 2 0,0 0-113,-2-3 1,5 0 96,-3 0 0,-3 4 0,0-3 0,-1 2-37,0 2 0,0 0 0,-5 0 0,1-4-31,-1 0 1,-4 0 0,-1 2 0,0-1 80,0-1 0,-5 0-29,2 4 1,-1-4-36,1-1 1,-3 1 0,3 4 0,-3 0 20,-1 0 1,1-4-38,3 0 0,-3-1 13,3 5 0,-2 0 0,-3 0 14,1 0 0,-4-1 30,-1-3-142,-5 2-116,3-3 0,-8 5 59,-2 0 1,1 0-1051,-5 0 534,-7 0 616,1 0 0,-55-6 0,31 2 0,-1 1 0</inkml:trace>
  <inkml:trace contextRef="#ctx0" brushRef="#br0">1785 625 8179,'0'-17'-7,"0"0"1,0 1-1,0 1 1,0-1-114,0-1 391,-6 6 1,5-1 0,-3 7 88,2 2-267,2 4 0,0 18 0,0 2 1,0 4-1,0 5 0,0 3 1,0 1 19,0 0 0,0-2 0,0 4 0,0-4-168,0 0 1,0-3 0,0-3-1,0-2-264,0-3 0,0 2 32,0-6-159,6 0 1,-5-4-1,5-2-979,0-3 1425,-5-2 0,0-33 0,-2-20 0,-2 1 0,-1 0 0</inkml:trace>
  <inkml:trace contextRef="#ctx0" brushRef="#br0">1798 587 8179,'-13'0'0,"0"0"-315,1 0 1,-1 0-1,0 0 1,0 0 456,1 0 0,-1 5-17,0 4 1,0 6 0,1 2 0,-1-1-52,0-2 1,2-1-39,2 0 0,-1-5 225,6 1-267,0-7 1,5-2 59,4-8 1,3-5-164,9-4 0,-1-3 1,3-5-1,1-1-77,0 1 0,-4 4 122,1-1 1,1 7-250,-1-2 259,0 8 0,-4 2 0,0 4 0,-2 0 0,-1 5-238,-2 5 0,-3 6 160,3 4 0,-4 3 132,5 5 0,28 23 0,11 6 0</inkml:trace>
  <inkml:trace contextRef="#ctx0" brushRef="#br0">2359 510 8179,'-9'-11'534,"1"2"0,5 5-458,-1 8 1,1 5 103,-1 8 1,2 3 201,-2 5-327,3 1 1,1-1 0,0 1 0,0-1 0,0 1-278,0-1 97,0 1 1,0-5 0,0 0-1,0 0 1,0-1 0,0-3 0,1-4-1650,3-5 1152,-2 4 189,9-11 433,-9 5 0,3-46 0,-5-9 0</inkml:trace>
  <inkml:trace contextRef="#ctx0" brushRef="#br0">2295 523 8179,'-13'-4'-171,"1"-1"-38,-1 1 1,2 5 361,2 4 0,-2 2 0,4 7 0,-2 2 89,1 1 0,1 5-180,-2-1 1,-2-1-48,2 2 1,2-7 0,0 2 0,1-3-63,4-1 87,-5 0-88,5-6 1,-4-7-1,8-10 1,1-4-142,1-3 1,6-7 69,-2-2 0,4 1 76,0-5-23,1 3 1,0 3-1,0 3 1,-1 4-1,0 3-25,-4 1 1,4 6 65,-4 2 74,3 4-103,2 7 1,0 6-1,0 8 1,-1 2-1,1 0-157,0 5 0,1-3-16,3 2 227,3-1 0,28-5 0,6 6 0</inkml:trace>
  <inkml:trace contextRef="#ctx0" brushRef="#br0">3201 459 8179,'0'-7'0,"-6"1"0,4 8-412,-2 2 1,3 3 599,1 6 0,-2 0 0,0 1 0,-3 3 1223,2 4 0,2 4-1270,1 5 0,0-1 0,0 5 0,0 1-248,0 2 0,1 0 192,4-3-236,-4 2 1,5-9 0,-5 2 0,2-7 0,1-5-1305,-1-2 483,-1-3 1,-1-3 971,3-1 0,-8-39 0,3-6 0</inkml:trace>
  <inkml:trace contextRef="#ctx0" brushRef="#br0">3162 523 8179,'-8'-12'238,"-1"4"183,1-3 0,-1 9-360,1-2 1,3 4 0,-2 4 0,0 5 51,0 2 1,0 2-46,-1 0 0,-4-1 0,4 1 0,-2 0-61,1 0 1,2-5-80,3 1 1,1-7-147,-5 3 272,5-4 1,-3-2-85,6-4 0,0-6 0,0-7 0,2-2-190,2-3 0,3 0-62,6 2 1,-2-1-82,-2 5 362,2 0 0,-4 5 0,6 2 1,-1 3-1,1 2-36,0 2 1,0 3 23,-1 4 1,1 4 18,0 9-84,5-2 0,-3 7 0,2-3 0,-3-1 0,0 1-599,3-4 0,-1 2 677,5-4 0,34-15 0,13-12 0</inkml:trace>
  <inkml:trace contextRef="#ctx0" brushRef="#br0">3774 383 8179,'5'-13'-115,"-1"0"-232,6 6 625,-3 1 0,0 8 0,-1 2 1,-2 6 408,0 5 1,0 1-528,-4 5 1,0 5 0,0 5 0,-1 2 66,-3 2 0,2 2-195,-2 1 1,3-4 0,1 0 0,0 0-157,0-1 0,0-2 93,0-6 1,0-1 41,0-2 1,0 0-1,1-6 1,2-3-150,1-3 0,2-8-1757,-2 3 999,-3-4 429,5-1 1,-2-6 466,1-2 0,-13-37 0,-6-11 0</inkml:trace>
  <inkml:trace contextRef="#ctx0" brushRef="#br0">3800 548 8179,'-6'-17'0,"-2"0"0,1 0 0,-2 5 0,5 0 32,-5 4 0,5-2 217,-4 6 257,5-1 0,-9 5-165,4 0-56,2 0-71,-5 0-328,9 6 1,-3-6-297,5 0 1,0-1 324,0-8 1,1 1-1,3-5 1,5 0 9,2 0 1,2 5 46,0-1 1,0 5-23,-1-4 1,1 5 0,0-2 0,0 4-54,-1 1 0,5 6 40,0 2 0,0 4-98,-4 0 0,0 5 0,1 2 161,3 1 0,20 12 0,10 8 0</inkml:trace>
  <inkml:trace contextRef="#ctx0" brushRef="#br0">4514 357 8179,'0'-13'0,"0"5"258,0-1 593,0 1-582,0 1 0,0 7 359,0 8-423,0 9 0,0 3 0,0 6 1,-2 0-1,0 4 5,-3 4 1,1 3-1,4 0 1,0-2-354,0-1 1,0-1 102,0 1 0,0-3 79,0-5-315,0-1 0,0-5 1,0-3-1,2-3-1950,2-1 1925,-3-6 1,5-3 0,-6-8 0,0-5-318,0-2 0,0-7 618,0-4 0,0-2 0,0-23 0,0-11 0,0-4 0,0 0 0</inkml:trace>
  <inkml:trace contextRef="#ctx0" brushRef="#br0">4501 446 8179,'-4'-12'0,"0"-1"0,-5 0 0,5 0 0,-6 2 0,1 2 0,4 2 332,1 3 0,-2 1 1313,2-5-1098,-6 5-38,8-3-278,-3 6-906,5 0 290,0 0 218,0-5 1,5-1 0,4-4 0,1 2-34,-2-2 0,4 3 104,-4-2 1,3 6 58,2-1-32,0 3 0,-5 1 1,1 0-1,1 0 0,1 1-423,2 3 0,-2 3 137,-2 6 1,3 0-647,1 0 1001,0-1 0,39 24 0,4 5 0</inkml:trace>
  <inkml:trace contextRef="#ctx0" brushRef="#br0">5202 293 8179,'0'-8'0,"0"-1"269,0 6 0,2-6 25,2 4 1,-3 2-1,5 6 1,-2 4 285,1 5 0,-1-1-292,-4 10 1,0 2 0,0 7 0,-2 4 23,-2 3 0,1-3-690,-5 0 304,5-6 1,-7 7-1,6-5 1,0-2 0,-1-1-497,1-1 296,0-6 0,4-2 0,0-5 0,1-2-968,4-2 888,-4-4 1,9-6 0,-6-3-1,0-5-797,2-2 1151,-5-8 0,5-34 0,-6-15 0</inkml:trace>
  <inkml:trace contextRef="#ctx0" brushRef="#br0">5177 357 8179,'-9'-8'0,"1"-1"0,-1 1 0,2 0 0,-4 3 0,10 5 0,-7 0 0,6 1 195,-3 3 1,1-1-1,3 4 1139,-4-1-669,4 4-519,-5-9-594,6 5 0,2-6 284,2 0 0,3-6 178,6-2-45,0 2 0,-1-5 1,3 4-1,0-2 1,2 2-212,-1 2 1,-1 0-107,2 5 0,-1 0-109,5 0-435,-5 0 892,2 6 0,7 18 0,3 10 0,3 4 0,0 1 0</inkml:trace>
  <inkml:trace contextRef="#ctx0" brushRef="#br0">5955 281 8167,'-9'-17'115,"2"0"1,0 2 178,0 5 0,4 6 0,-1 8 1,2 6-73,2 6 1,-1 4 0,-2 5 0,-1 1 15,1-1 1,2 5-228,1 0 0,0 1 0,0-3 0,0 2-423,0-2 0,0-1 171,0-1 95,0-1 1,0-1 0,0-2 0,0-5 0,0-3-636,0-1 0,0-8 0,1-5 781,3-7 0,0-24 0,-1-12 0,4-2 0,-1 0 0</inkml:trace>
  <inkml:trace contextRef="#ctx0" brushRef="#br0">5929 319 8163,'-13'-13'0,"1"5"-45,-1-1 1,4 6-1,1-1 1,-2 3-83,-1 1 0,-2 0 154,0 0 0,2 5 81,2 4 0,-2-2 166,3 1-69,2 1-40,-5-2 1,11-1-169,0-6 0,1-2 33,7-2 0,1-3-108,4-6 49,5 0 1,-4 5 0,5-1 0,-2 1 0,1-1-55,2 1 1,-4 5-125,1-1 1,1 2 164,-1 2-219,0 0 0,0 6 0,0 2 0,-1 4 0,-1 1 261,2-1 0,3 29 0,5 8 0</inkml:trace>
  <inkml:trace contextRef="#ctx0" brushRef="#br0">6427 281 8140,'1'-12'-61,"3"4"-104,-2 2 222,9 6 245,-10 0 0,5 6 1,-6 2-1,0 5 0,0 4 232,0 4 0,0 3-479,0 2 1,-1 4-1,-2-1 1,-1 1 30,1 1 1,-3-2 83,2 5 1,0-10-711,4 1 278,0-2 1,0-2-1,0-1 1,0-2-1179,0-2 880,5-8 0,-2-2 0,4-7 560,-1-4 0,4-30 0,-3-13 0</inkml:trace>
  <inkml:trace contextRef="#ctx0" brushRef="#br0">6388 306 8140,'-12'-20'0,"3"2"8,1 5 0,5 5 297,-2-1-120,4 1 0,1-1-92,0 1-47,0 5 0,6-3 0,2 5 1,4-2-1,2-1 50,3 1 0,-2 1-103,7 2 0,-5 0 0,2 0 0,0 0 106,-4 0 1,0 2-220,-3 2 0,1 2-297,0 2 263,-6 3 0,-1-2 0,-6 7 1,0 1-1,0 0-1098,0 1 1252,-6-4 0,-13 27 0,-7 0 0</inkml:trace>
  <inkml:trace contextRef="#ctx0" brushRef="#br0">1734 485 8108,'-6'-13'20,"-1"0"-74,0 0 1,3 6-370,8 3 1,3 3 88,6 1 220,6 0 0,0 1 114,7 3 0,21-3 0,11 0 0,4 1 0,0 1 0</inkml:trace>
  <inkml:trace contextRef="#ctx0" brushRef="#br0">2397 408 8108,'20'-13'0,"4"1"0,-3-1-96,-2 6 0,1 0 0,-5 4 1,2-1-1,-1 1 0,-2 1 0,-1 2-1250,-1 0 1309,7 0 0,-4 5 0,5-1 1,0 0-1,0 0 37,3 1 0,35 4 0,10-1 0</inkml:trace>
  <inkml:trace contextRef="#ctx0" brushRef="#br0">3239 332 8108,'13'0'0,"4"0"0,0 0-293,0 0 0,-3 0 0,1 0 0,4 0 1,1 0-1,2-2 0,4-1 143,3-1 1,0 0 142,5 4 7,0 0 0,0-3 0,4 0 0,2 0 0,1-1 0</inkml:trace>
  <inkml:trace contextRef="#ctx0" brushRef="#br0">3991 281 8108,'26'0'-279,"-1"0"1,5 0-349,0 0 1,4 0 626,-5 0 0,29-12 0,3-2 0</inkml:trace>
  <inkml:trace contextRef="#ctx0" brushRef="#br0">4794 268 8108,'15'0'0,"2"0"0,-2-2 0,6-2 0,-4 3-466,5-4 1,-5 4 465,4 1 0,6 0 0,5 0 0</inkml:trace>
  <inkml:trace contextRef="#ctx0" brushRef="#br0">5725 242 8130,'19'-5'0,"-1"2"0,3-6-27,-2 6 0,-1-2 1,2 5-1,1 0 1,0 0-1,2 0 1,0 0 26,-2 0 0,18-7 0,8-3 0,2-1 0,0 1 0</inkml:trace>
  <inkml:trace contextRef="#ctx0" brushRef="#br0">6580 191 8130,'21'-1'-139,"0"-2"1,0-1-218,-1 1 1,3 2-1,-5 1 1,1 0 484,-1 0 0,0 0 1,-2 0-1,1 0-63,-1 0 0,-2 0 0,0 0 0,2 0 31,1 0-97,5 0 0,4-6 0,6-1 0</inkml:trace>
  <inkml:trace contextRef="#ctx0" brushRef="#br0">7867 242 8121,'0'-12'-180,"-1"-1"0,-2 0 0,-1 0 0,0 2 0,-1 1 427,1 2 0,-2 0 0,4-1 214,-3 0 1,1 8-327,4 1 1,-1 5-43,-4 8 0,3 5 0,-5 4 0,1 2 142,3 1 0,-3 6-236,2 3 3,-6-2 0,9 4 0,-3-2 0,2 2 0,2-2 0,0-4 1,0-3-33,0-2 0,0-1 1,0-3-4,0-4-62,0-8 107,0-3 1,2-8 0,0-2 0,3-5 57,-3-2-88,6-7 1,-6-2-1,5-6 1,1 1 0,-1-1-22,3 1 0,-3-5 1,1 0-1,2 2-19,1 1 0,2 6-90,0 0 0,0 1 88,-1-2 160,1 10 1,4 2 0,0 6-1,-1 1-26,-2 1 0,-3 12-67,-2 3 1,-4 4-13,-5 0 1,0 1 0,-2 5 0,-6-3-66,-4-2 1,-5 1-245,0-2 202,3-3 1,-9 4 0,4-6 0,1-2 0,0-3-273,2-2 1,2 4-32,1-5 1,0 0-452,1-4 866,5 0 0,46-45 0,-10 17 0,-1-1 0</inkml:trace>
  <inkml:trace contextRef="#ctx0" brushRef="#br0">8135 357 7012,'0'7'1641,"0"4"-1356,0-2 1,4-2-245,1 2 0,5-2 1,-2 3-61,3-2 1,2-1 0,1 2-91,3-5 1,-3-8 151,3-5 0,-2-2 0,-4-2 0,-3-1 27,-3-3 0,-4 3-45,-1-3 0,0-2 0,-1 4 1,-4 2 25,-3 3 0,-5 7-182,-4-1 0,2 4 0,-5 4 1,0 6-1389,0 6 1519,5-2 0,7 55 0,9-30 0,0-1 0</inkml:trace>
  <inkml:trace contextRef="#ctx0" brushRef="#br0">7523 842 8215,'-6'-8'-401,"4"3"1,-7 5-1045,-1 0 1498,-1-6 1,2 5-1,1-5 1,-2 2 0,-1-2 143,-2-1-167,6 4 1,-5-4 0,4 3-1,-3-3 1,-1-2 128,4 1-128,-9 5 0,8-8 0,-8 4 0,2-2 0,-1 2 1,-2 1-1,-1 3 12,1 2 1,-5-3 0,2 0-1,-3 1-10,-2 1 0,-3 4 0,-1 1 1,0 2 25,-1 2 0,4 2-9,-3 4 1,-2-1 1,5 2 0,-3 2 0,3 2-1,2 2 159,-1 3-177,1 7 1,-1-2 0,1 6 0,-1 1 0,2 2-3,3 2 1,-3 3 0,4 1 0,0-1-58,3 2 0,3-3 54,1 6 1,0 0-20,1 4 0,3-6 0,2-1 0,1-2-1,3 1 1,-2 4 18,1-5 0,-1 5-15,5-5 0,6 1 0,2-3 0,5 2 13,4 5 0,4-3 19,9-2 1,3-2 2,5-2 0,2 0 1,1-1-1,3-1-32,1-2 1,-2-7-41,3-2 1,0-1-73,0-7 87,-2 0 1,-5-10 0,-1-2 0,1-4 0,1-1-180,-2 0 1,-4 0-32,-12 0 0,0-4 96,-5-1 32,0-4 1,-8 7 0,-2-4-58,-1 1 139,-2-2 0,-6-5-83,-2 4 73,3-3 0,-11 5 1,5-4-1,-1 1 1,-1 1-22,-1 1 0,-1-3 21,-2 6 1,1-6-7,-1 1 15,0 4 0,5-5 1,-1 4-1,-1 0 0,0-1-28,2 0 1,-4 0 20,4-1 0,1-4 101,-2 4 19,1 2 0,-1-4 0,1 5 0,-1-3 640,2-2-293,-4 5-282,4-7-169,0 11 0,2-5 1,10 6 115,3 0 0,5 6-45,4 3 0,-1 0 6,5 0-53,0 2 0,5 1 0,-1 5 0,1-2 0,-2 1-12,-3 1 0,2-2-19,-6 7 0,0-2 86,-5 1-165,1 3 1,-6-4 0,-3 4 0,-4-2-1,-5 0-321,-8 0 0,-4-2 160,-4 1 0,-3-1-403,2 2 284,4-4 368,-6 0 0,4-3 0,-5 3 0</inkml:trace>
  <inkml:trace contextRef="#ctx0" brushRef="#br0">7880 2193 8225,'-6'-13'0,"1"1"0,-5 0 0,3 2-235,1 2 275,-4 5 95,9-3 0,-9 8 1,4 2-1,1 6 0,-1 4 65,3 3 1,0 4 0,0-4 0,-1 0-41,1 2 0,2-1-210,1 4 32,0-4 0,0-5 0,0-1 0,0 1 0,1-1-5,4-4 106,-4-2 1,9-12-114,-6-2 0,5-5 0,-4-4 0,2-6 53,3-5 0,-3 1-92,2-3 0,-1-1 1,5 0-1,-2 0-50,-2-1 0,1 8 135,-6 7 0,5 3 0,-5 1 0,0 2-27,2 3 0,-5 3 69,3 10 1,-2 6-50,-2 6 70,0 6 1,4 1 0,0 5 0,-1 0 0,-1-2-80,-2-2 1,1-1-14,3-2 0,-2 0-176,2-5 187,3 0 1,-4-4 0,5-2 0,2-2 56,2-5 0,0-4-79,1-4 0,0-3 119,0-6-87,-1-5 0,5-4 0,2-7 0,1-5 0,1-3 86,-1-2 0,-2 5 87,-5 0 0,0 7-133,-1 2 555,-5-1-316,5 12 0,-11 9-193,3 13 1,-2 9 75,-2 9-138,0-1 0,0 2 0,0 1 0,0 2 0,0-1-4,0-3 1,4-1-53,0-4 0,6 3-94,-1-3 0,2-2 1,2-4-1,1-5-261,3-6 0,-1 2-220,5-2 1,-1-1 233,1-7 0,3-3 0,-3-6 0,2 0 365,-2 0 0,15-39 0,-2-10 0</inkml:trace>
  <inkml:trace contextRef="#ctx0" brushRef="#br0">4374 2104 7597,'0'-9'-1371,"0"1"1504,0 5 0,0-4 44,0 3-127,0 2 29,0-3 0,0 3 77,0-2-13,0 3 0,1-9 1,2 4 49,1-1 0,0 3-24,-4-5-43,0 6-45,0-2-88,0-1 0,2 5-85,2-4 158,-3 10 1,5-1-1,-6 7 1,0 3 0,0 2 36,0 2 1,-4 4 0,0 6 0,-1 3 19,0 2 1,2 1-54,-6 4 1,7 2 22,-3 2-70,4-2 1,-3 4 0,-1-6 0,3-1 0,0-3-45,2-4 0,4-4 66,1 0 0,-1-5-106,-4 0 46,6-11 0,-5 7 0,3-8-122,-2 2 142,-2-4-141,0 5-169,0-11 264,0 5-100,0-6 0,0-2-63,0-2 86,0 3 35,0-5 22,0 6-750,0 0 0,-2 4 541,-2 0 270,3 1 0,-28 0 0,1 2 0</inkml:trace>
  <inkml:trace contextRef="#ctx0" brushRef="#br0">4259 2652 8188,'0'-13'0,"-4"-1"-671,-1-3 651,1 9 1,4-9 0,0 8 0,0-2 0,0-2 1065,0 0-859,0 6-169,0 2 1,0 6-1,2 3 1,0 5-1,3 4 1,-3 2 109,0 2 1,2 4 0,0-2 0,1 1-88,0 2 1,-3 2 0,3 1 0,0-3-46,-1-1 0,2-5 0,-4 2 0,4-1-81,1 0 1,-3-4-47,5-4 94,-6-1 0,8-1 1,-2-2-1,2-5 1,2-5-1,-1-5-73,1-5 0,1-6 1,2-8-1,1-1-34,-2 2 0,0-3 140,-3 1 0,0 0 1,-2 6-1,-3 3 70,-2 4 334,0 3-379,-5 1 0,-2 9 0,-2 7 1,-5 10 55,-2 5 1,-3-1-30,-3 4 1,3 0-104,-3 5-20,3-6 0,-1 4 1,1-4-1,0 0 0,3-2-395,-1 0 1,3-3 41,0 2 0,2-3 428,3-2 0,14-10 0,-2-4 0</inkml:trace>
  <inkml:trace contextRef="#ctx0" brushRef="#br0">4399 3392 8188,'0'-13'-182,"-1"0"0,-2 1 1,-1-1-1,1 0 563,1 0 1,2 5 0,0-1 937,0-1-1126,0 5 1,0-2 0,0 5-1,2 2-205,2 6 0,-3 9 164,4 7-111,-4 2 0,-1 1 0,0 2 0,0 3 0,0 3 0,0 1 1,0-2-123,0-1 1,0 0 0,0-2 0,0 1-79,0-2 0,0-3 0,0-3 0,2-4-391,2 0 0,-3-3 0,5 0-1099,0-5 686,-5-4 963,5-6 0,-6-51 0,0-13 0</inkml:trace>
  <inkml:trace contextRef="#ctx0" brushRef="#br0">4476 3341 8185,'0'-13'0,"0"-4"-29,0 0 0,1 0 0,2 4 0,3 1 21,1-1 1,1 4 236,5 1 0,0 5 1,-1-3-1,1 2 93,0 0 1,4 0-50,0 4-263,0 5 1,-9-2-1,1 6 1,-1 2-1,-1 3 67,-2 3-5,-4 6 0,-1-8 0,-1 7 0,-2 0 0,-3 1-527,-1-2 296,-1-2 1,-5-5 0,0 0 0,0 1 25,1 1 0,-1-6 0,0 3 1,2-6 47,2-2 0,-2-3-12,2 2-265,-2-2 0,-2-2 0,1 0 362,-1 0 0,-11-12 0,-3-2 0</inkml:trace>
  <inkml:trace contextRef="#ctx0" brushRef="#br0">4399 3315 8185,'0'-8'-162,"0"-1"0,2 1 0,0-1 0,4 2-111,1 2 0,-3-4 0,5 5 0,1 1 273,1 2 0,36 1 0,8 0 0</inkml:trace>
  <inkml:trace contextRef="#ctx0" brushRef="#br0">10634 1262 7830,'0'-8'76,"0"-1"68,0-1 25,0 5 1,2-5 0,2 6 0,6 1 0,4 1 0,3 2 0,0 0 0,0 0 0,2 0 173,0 0 1,-2 0-446,5 0 1,-7 0-1,2 0 1,-3 0-1420,-1 0 931,0 0 244,0 0 1,-6 2 345,-3 2 0,-54 26 0,18-10 0,1 1 0</inkml:trace>
  <inkml:trace contextRef="#ctx0" brushRef="#br0">10634 1466 8731,'13'0'1063,"0"0"-603,0 0-571,-1 0 1,5 0 0,3 0 0,1 0-1,4-1-878,-3-3 989,1 2 0,31-26 0,7 0 0</inkml:trace>
  <inkml:trace contextRef="#ctx0" brushRef="#br0">12917 446 7886,'0'-8'-835,"0"-1"650,0-1 0,4-1 398,0-2 1,1 5-45,-5-1-79,0 6 0,1-2 0,2 3 94,1-2-172,0 3 74,-4-5 0,0 7 16,0 4 0,0 2 1,-1 7-1,-2 2-21,-1 1 0,-2 1 1,3-1-1,-1 6 61,1 5 0,-2 0 4,0 6-81,1 6 0,4 7 0,0 8 0,0 4 0,0 5 5,0 4-56,0 3 0,0-33 1,0 1-1,1-1 1,-1 0-1,2 0 1,-1-1-1,2 0 1,0 0 76,1-1 0,-1 0 0,0 31-1231,1 1 1173,3 3 1,-4-12 0,4 1 0,0-8 0,-1-5-24,0-5 0,2-4 104,-4-4-106,6-2 0,-7-8 0,4-2 0,-1-2 0,-3 0-153,-2 0 1,-1-9 125,0 2 1,0-3-623,0 3-568,0-1 1667,0-5-879,0-1 1,0-7 420,0-4 0,-11-19 0,-3-10 0</inkml:trace>
  <inkml:trace contextRef="#ctx0" brushRef="#br0">12942 548 7938,'0'-12'-171,"0"-3"0,0 0 1,-1-2-173,-3 1 432,2 8 1,-5 2-1,3 7 1,-5 4-1,-2 5 1,-3 5-1,-3 6 7,-4 4 1,1 4 0,-3 4 0,-2 2-142,-4 5 0,4 1-35,4-3 1,1-4 0,-3 0 0,3 0-355,2-1 0,2-2 3,8-5 270,-4-7 0,11 0 161,-3-6 0,31-23 0,8-6 0</inkml:trace>
  <inkml:trace contextRef="#ctx0" brushRef="#br0">12815 969 7938,'-6'13'0,"0"0"-188,-2-1 0,-2 5 0,4 2 0,1 1-144,-1 2 0,-2 2 332,3 2 96,-5-1 0,3 1 1,-4-2-1,1-1 0,3-4-438,1 0 6,-4 4 336,9-9 0,1-19 0,7-10 0</inkml:trace>
  <inkml:trace contextRef="#ctx0" brushRef="#br0">12840 1390 7938,'-5'14'0,"-4"3"0,-2-1-497,-2 5 1,2-1 359,2 1 1,-2 3 0,2-3-1,-1 2 112,2-2 1,-2-2-213,6-7 0,0 1 237,4 0 0,22-29 0,7-6 0</inkml:trace>
  <inkml:trace contextRef="#ctx0" brushRef="#br0">12866 1772 7938,'-6'19'0,"0"1"-168,-2 5 1,-2 1-1,4-1 1,-1 1-47,-3-1 1,3-4 307,-1 1 1,5-5-1,-3 1 1,2-2 24,0-5-432,0-1 123,4 3 57,0-1 0,0-3 0,0-1 0,-2 2 133,-2 2 0,-9 17 0,-7 5 0</inkml:trace>
  <inkml:trace contextRef="#ctx0" brushRef="#br0">12853 2244 7938,'-13'0'-1468,"1"0"1252,-1 0 0,0 0 52,0 0 164,6 0 0,-4 6 0,4 1 0</inkml:trace>
  <inkml:trace contextRef="#ctx0" brushRef="#br0">12917 791 7938,'-13'0'-297,"5"0"0,-1 0 1,1-2 592,0-2-200,3 2 0,6-3 0,3 5 0,5 0 46,2 0 1,6 0-74,0 0 0,6 0 0,-2 0 0,3 0-67,2 0 1,4-4 83,-1-1-107,1 1 0,3 4 0,3 0 0,6-1 0,-1-2 1,0-1-1,1 1-99,5 1 1,1 2 71,-1 0 18,2 0 0,-9 0 0,3 0 0,-2 0 0,-2 0-226,0 0 248,2 0 1,-10 0-1,4 0 1,-1 0-1,2 0 0,1 0 0,-1 0-2,-2 0 10,3 0 0,-3 0 0,7 0 1,2 0-1,-2-1 61,-1-3 0,-2 2-54,0-2-3,6 3 0,-4 1 0,1 0 0,-4 0 0,-3 0-15,1 0 1,2-2 13,1-2 1,-4 2-98,0-2 92,0 3 0,2 1 0,0 0 0,3 0 0,-1-2 30,2-2 1,-5 3 10,8-4 1,0 4 2,0 1 1,-1 0 0,-2-1-1,1-2 19,2-1 0,5-1-29,-1 5 1,-2 0 16,2 0 0,-5 0 0,5 0 0,0-1-27,-2-3 0,3 2-45,-5-2 1,1 3-65,-2 1 0,-2 0 0,2 0 0,-3 0-25,-5 0 1,1-5 75,-5 1 0,8 0 18,-4 4 0,1-4 0,-6-1 0,1 1 41,-2-2 0,3 5 3,-1-3 1,0 2-2,-5 2 0,1-4 0,-1 0 0,-1 1 52,-3 2 0,2-1-65,-6-2 0,0 2 32,-4-2-55,0 3-95,-1 1-393,-5 0-122,-1 0 149,-6 0 391,0 0 1,-23 5-1,-5 3 1</inkml:trace>
  <inkml:trace contextRef="#ctx0" brushRef="#br0">16513 625 7012,'0'-9'-109,"0"1"129,0 5-92,0-3-114,0 6-241,0 0 87,5 0 340,-3 0 0,9 12 0,-4 2 0</inkml:trace>
  <inkml:trace contextRef="#ctx0" brushRef="#br0">16411 650 7591,'-12'-8'-866,"2"1"1471,2 1-355,5 2 25,-3-2 1,8 5-250,2-4-48,9 4 0,2 1 0,7 0 0,0 0 0,2 0 0,3 0 0,2 0-68,0 0 0,7 0 1,-1 0-1,5 0 56,2 0 1,1-4 18,-5 0-13,0-1 1,-1 5 0,-3 0 0,-5 0 0,-7 0 0,-3 0 0,-2 0-344,0 0 52,-6 0 250,-5 0 0,-8 0 0,-2 0-80,-5 0 0,2 0-154,-1 0 303,5 6 0,-8-5 0,4 5 0</inkml:trace>
  <inkml:trace contextRef="#ctx0" brushRef="#br0">16997 612 7963,'0'-7'-821,"-1"-3"1224,-4 6 0,4-2 42,-3 2 1,2 1 461,2-5-487,0 5-338,0-3-172,0 6 71,0 0 34,6 0 1,-5 1 0,4 4-1,-2 3 1,-1 4 30,3 0 1,3 2-16,-4 3 0,2 3 0,-3 7 1,1 2-41,-1 0 1,3 7 78,-2-2 0,2 4-240,-2 4 172,-3 4 1,5 1 0,-6-2 0,0-1 0,1-2-87,4 2 1,-4-5 29,3-1 0,-2-6 49,-2-6-27,0-1 0,1-3 0,2-3 0,1 0 1,0-5-120,2-4 100,-5 1 15,11-4-545,-11 0 581,5-1 0,-23-29 0,-4-5 0</inkml:trace>
  <inkml:trace contextRef="#ctx0" brushRef="#br0">13210 1556 7933,'-13'0'-689,"1"0"1,-1 0 677,0 0 0,5 0 0,-1 0 278,-1 0-89,4 0 0,-1 0 0,3 0 364,-4 0-163,2-6-330,0 5-111,6-5-421,0 6-763,0 0 1070,-5 0 0,2 0 33,-6 0 0,5 0 418,-4 0-144,-1 0 1,1 0 159,-1 0 227,1 0 221,0 0-135,-3 0-359,10 0-34,-11 0-243,11 0 1,-3-2 127,8-2 1,3 3-158,6-3 0,1 2 18,3 2 7,3 0 0,5 0 0,2-1 0,3-2 1,5-1 42,6 1 0,1 1-43,4 2 1,2-4 44,8 0-1,2 0 0,0 4 0,-1-2 0,-2-1 0,1-1 31,3 1 1,0 2-27,5 1 1,-5-2-3,1-2 0,-5 3 0,6-3 0,1 1-12,1-2 0,-1 4 0,-7-3 0,2 1-5,2-1 1,2 2 0,-5-2 0,-3 3-5,0 1 15,-2-6-1056,0 5 1053,6-5 0,-5 6 0,0-2 0,-5 0 1,1-3-106,2 3 1,5-4 103,0 2 0,-4-2 0,-4 2 0,-1 2 0,3-3 1,-1 0-22,0 1 0,-1-2 18,-9 2 0,1 3-1,-1-3 1,0-2 0,-1 2 0,-2 1 0,-1 1 1,0 1 500,5-3 1,-1 2-498,0-2 0,1 3 1,0 1-1,2-2-1,2-2 1,4 3-45,-5-4 0,1 4 90,-5 1 1,0-2 0,0 0 0,-1-3-88,-3 3 1,2-1 67,-7-2 1,5 4-30,-4-3 1,4 2 0,-3 2 0,0 0-1,1 0 1,2-4 4,-5 0 1,5 0 11,-4 4 1,0 0 0,-5 0 0,1-2 73,-1-2 0,4 3-77,-4-4 1,4 4-12,-8 1 0,-3 0 0,1 0 0,-2 0 59,0 0 29,0 0 0,-6-2-57,-3-2 249,4 3-85,-11-5-550,5 6 47,-6-6 1,1 5-427,4-3-113,-4 2 845,10 2 0,-49-11 0,-6-3 0</inkml:trace>
  <inkml:trace contextRef="#ctx0" brushRef="#br0">13248 332 7938,'0'-9'0,"0"1"0,0-2-71,0-2 260,0 5 0,0 0 210,0 3-334,0 2 0,0-2 1,0 8-1,0 5 0,0 4 437,0 4-478,0 3 1,0 9 0,0 1-1,0 0 1,0 0 0,0 1-1,0 0-34,0 0 0,0-1 1,2-5-1,1-1-143,1-2 1,1 0-1,-2-5 1,2-1-326,-3-2 0,1-3 84,1-2-584,-2 2 978,4-9 0,-23-36 0,-5-16 0</inkml:trace>
  <inkml:trace contextRef="#ctx0" brushRef="#br0">13248 344 7950,'-12'-7'0,"-1"2"-383,0 5 1,0 0 0,1 0 0,-1 0 269,0 0 0,0 1 461,1 3 0,-1-1 180,0 6-92,6-7-361,-4 10 0,11-12-96,0 0 1,5-5 0,8-4 0,0 0-60,0-1 0,-1-1-3,1-2 0,0 2 56,0 2 0,-1-1 0,1 6 1,0 1-71,0 2 31,-1 1 1,0 1-209,-4 3 144,3 4 0,-9 4 130,2 1 0,9 34 0,1 8 0</inkml:trace>
  <inkml:trace contextRef="#ctx0" brushRef="#br0">13593 306 7950,'0'-7'-1077,"-6"1"1665,4 6 1,-3 2-184,5 2 0,0 3 244,0 6-582,0 5 1,1 2 0,2 6-1,1-1 1,-1 1 21,-1-1 1,2-4 0,1 2 0,1 1-121,0 0 1,-2 4-481,-4-6 177,6-4 1,-5 2 0,3-4 0,-1 1-1596,1-2 1929,-2-1 0,-2-41 0,-7-9 0</inkml:trace>
  <inkml:trace contextRef="#ctx0" brushRef="#br0">13529 344 7953,'-13'-1'0,"0"-3"0,1 2-452,-1-2 0,0 3-184,0 1 823,1 0 1,3 4-1,1 1 1,-2 3 633,-2 1-704,5-3 0,2 1-81,5-3 1,1-2 0,3 1 0,5-6-281,2-6 0,2-1 41,0 2 143,-1-3 0,2 4 0,2-6 0,1 1 0,-1 4 0,-2 4-56,-1 2 0,-5 2-19,1 0 1,-1 0-1,3 2 1,-1 2 134,-1 4 0,50 26 0,-20-13 0,-1 0 0</inkml:trace>
  <inkml:trace contextRef="#ctx0" brushRef="#br0">14128 268 7957,'0'-7'128,"0"1"345,0 17 1,0-2-139,0 8 0,0 3-11,0 1-222,0 3 1,0 2 0,0-1 0,0 1 0,0-1-194,0 1 1,4-2 0,1-2 0,-1-2-354,2-1 0,-5-2-136,3-5 0,2 1 1,-2 0-527,-1 0 1106,4-6 0,-11-30 0,2-12 0</inkml:trace>
  <inkml:trace contextRef="#ctx0" brushRef="#br0">14090 306 7971,'-13'-8'-254,"0"-1"0,5 6 108,-1-1 0,1 3 742,-5 1-425,0 5 1,5-2 0,-1 6 0,-1 0-1,-1 3 375,-2 1-561,6-1 0,-3-3 1,5-1-84,-2 2 10,4-4 1,-1 0 0,6-8-444,3-2 442,5-3 1,-3-6-1,5 0 1,1-1-1,0-1-51,0-2 1,-1 0-1,1 4 1,0 1 63,0 4 1,-1-2 130,1 6 0,0 0-22,0 4-72,-1 0 0,3 1 0,0 3 1,2 5-1,-1 2-134,-2 2 1,0 0 172,3-1 0,15-2 0,7-1 0,6 1 0,-1 0 0</inkml:trace>
  <inkml:trace contextRef="#ctx0" brushRef="#br0">14727 217 7971,'0'-13'-848,"0"6"1528,0 1-317,0 18 1,0-4 541,0 9-756,0 3 1,5 0 0,0 5-1,1 1 1,0-1 0,-2 1 0,0-1-113,0 1 0,5-1-257,-5 1 126,6-1 1,-7-1-1,4-1 1,-1-3-1,-2-2-1081,2-2 324,-5-2 0,5-5 851,-6-1 0,-12-45 0,-2-7 0</inkml:trace>
  <inkml:trace contextRef="#ctx0" brushRef="#br0">14702 332 7971,'-13'-5'0,"0"1"0,1-4 0,-1 3-365,0 1 286,-5-2 0,8 5 1,-3-3-1,2 2 57,-1 2 381,0 0 0,5-1 0,2-3-377,4-5 0,2 2 146,4-1-186,2-1 0,3 1 1,1-1-1,3-1 1,0-1-40,0-2 1,-1 5-1,0 0 1,0 3 67,-1 2 18,7-4 1,-5 7 21,3 0-53,-3 0 0,-3 13 1,-1-2-1,-1 6 0,-1 1-895,-1 1 937,5 3 0,23 15 0,13 10 0</inkml:trace>
  <inkml:trace contextRef="#ctx0" brushRef="#br0">15327 306 7998,'0'-20'0,"0"6"0,0 6 451,0-1 1,0 1 125,0-1 1,0 8 0,0 1-267,0 7 0,-5 5 29,1 5-294,-6 3 0,9 3 0,-3 1 0,1 3 0,0 0-151,-1 0 1,-1-3 0,5-1 0,0-2-594,0 1 0,0-2-347,0 2 682,0-7 0,2 4 1,1-7-1,1 1-1217,-1 0 1580,-2-6 0,-1-30 0,0-12 0</inkml:trace>
  <inkml:trace contextRef="#ctx0" brushRef="#br0">15250 319 7998,'-20'-7'0,"2"1"0,5 6 0,0 1 0,1 4 389,-1 3 0,0 4-43,0 0 0,1 1-46,-1 0-176,6 0 0,0-1 1,4 1-263,-1 0-30,-1-6 1,11-4 0,4-10 0,4-8-289,3-3 1,2 1 253,-2-4 0,-2 0 0,5-5 1,-2 1-140,-2-1 0,-2 6 169,-1 3 1,0 0 243,-1 4-40,-4-2 0,3 13 0,-4 0 132,0 4 0,-1 10-160,-6 5 0,1 5 0,2 0 0,3 0-90,1 0 1,-3 0-36,4-5 1,1 0 120,4-4 0,45-12 0,11-2 0</inkml:trace>
  <inkml:trace contextRef="#ctx0" brushRef="#br0">15939 255 7998,'0'-13'566,"0"1"51,0 4-328,0 3 0,0 15 0,0 2 0,0 4 0,0 2-118,0 4 1,0 2-164,0 1 1,0 2-1,-2 2 1,0 0-77,-3 0 1,1-2 0,4-2 0,0-1-134,0-3 0,0 2 0,0-6 0,0-1-485,0-2 1,0-6 0,1-1-912,4-1 1597,-4-2 0,10-38 0,-3-8 0</inkml:trace>
  <inkml:trace contextRef="#ctx0" brushRef="#br0">15913 281 7998,'-12'-6'0,"-1"4"-413,0-2 451,0 3 1,0-1-1,1 0 1,-1-3-1,0 2 1076,0 2-1055,1 1 0,6 0 1,6 0-61,7 0 0,6-1 0,2-2 1,2-3-224,-1-1 0,3 3-7,-2-5 171,5 6 1,-6-2 0,4 5 0,-1 0 0,0 0-113,-1 0 0,-1 1 0,-4 3-152,0 5 1,-2 2 193,-2 2 1,1 0 129,-6 0 0,11 28 0,0 7 0</inkml:trace>
  <inkml:trace contextRef="#ctx0" brushRef="#br0">16347 217 7998,'0'-9'0,"0"1"0,0 5 543,0-8 1,0 11 153,0 0 1,0 7-281,0 10-385,0-3 1,0 10-1,0-3 1,1 3-1,2 2-10,1-1 1,1 1 0,-4-1 0,2 1-457,1-1 0,2 1 132,-2-1 0,-3-3 0,5-3 1,-2 0-669,1-4 0,-1 0-66,-4-3 1036,5-5 0,3-18 0,4-10 0</inkml:trace>
  <inkml:trace contextRef="#ctx0" brushRef="#br0">16360 332 7998,'-12'-13'0,"4"0"0,-2 5-67,6-1 1,-2 5 398,2-5 0,2 1-8,-2-5 1,3 0-267,1 1 0,0-1 1,1 1-1,2 3 9,1 0 1,5 1-136,-5-5 121,6 6 1,-3-5 0,6 5 0,-1 0 0,1 3 0,0 3 0,0 1 93,-1 0 1,-3 0-117,-1 0 0,-1 5 0,2 5 0,-5 4-82,-2 3 1,-2 5-278,0-5 0,0 1 0,1-2 0,2 1 328,1-2 0,17-6 0,1-4 0</inkml:trace>
  <inkml:trace contextRef="#ctx0" brushRef="#br0">16819 268 7998,'-8'-6'-156,"3"3"1,3-4 1410,-2 2-1120,3 0 1,-9 7 0,6 2 0,1 6 0,1 4 208,2 3 0,0 6-67,0-2-225,0 3 0,0 2 1,0-1-1,0 1 1,2-1-565,2 1 305,-3-7 0,5 4 0,-6-5 1,0 1-1,1-1 0,2-2-2390,2-2 2597,-1-1 0,-4-29 0,0-6 0</inkml:trace>
  <inkml:trace contextRef="#ctx0" brushRef="#br0">16780 344 7998,'-12'-5'0,"3"2"0,1-6-163,-1 1 0,1 1 1,0 1-1,1 2 281,0 0 213,4-1 0,-2 0 0,6-2-15,3-1 1,-1 1-321,6 3 0,-1 1 1,6-4-1,2 0-44,1 0 0,0 3 87,-4-5-108,0 6 1,-1-2-1,1 5 1,0 0-1,0 0-276,-1 0 1,-3 0 80,-1 0 0,-1 5 264,2 4 0,8 25 0,-3 7 0</inkml:trace>
  <inkml:trace contextRef="#ctx0" brushRef="#br0">17443 255 7998,'-5'-13'-81,"3"1"0,-3 0 0,0 2 0,1 2 830,1-2 0,2 3-261,1-2-462,0 6 0,0-1 1,0 8-1,0 5 0,0 4 61,0 4-78,0-3 0,-4 10 0,-1-1 0,3 4 0,0 2 0,1 0 0,-2-2 58,-1-2 0,-1 5 13,5 0-121,0-1 1,0-3-1,0-2 1,0-1-1,0-4 1,0 0-1,2-4-246,2 0 1,-1-7 151,5 1 1,-3-8-1,2-1-123,-2-7 1,1-4 270,-2-2 1,-2-4-1,3-2 1,0 1-82,-1 0 0,4-5 65,-3 2 0,0-2 21,0 2 3,2-3 0,1 5 0,1-2 0,-1 4 0,1 3 93,-1 1 1,-4 2 17,5 2 1,-1-1 0,5 6-40,0 1 0,-5 2 58,1 1-132,-1 5 1,1 3-1,-2 4-13,-1 1 0,-2 0-99,-4 0 0,-2-1-12,-2 1 1,-3-4 0,-4-1 0,1 1-132,1-2 0,1 0 113,-5-3 0,0-1-819,1 5 942,-1-5 0,0 3 0,0-6 0</inkml:trace>
  <inkml:trace contextRef="#ctx0" brushRef="#br0">17698 446 7729,'-8'5'-22,"-1"-1"0,7 1 601,-3 0-239,4-4 1,2 10 0,4-3-133,3-1 0,3 0 71,2-3-293,0-3 1,1 5 0,2-6 0,1 0-1,-2-1 13,-1-4 75,5-2 0,-9-1 1,1-1-1,-2-1 285,-2-1-360,-5-2 0,1 1 0,-10 0 0,-6 4 0,-1 3 0,-1 4-614,-2 1 1,3 1 335,-3 4 0,2 2-493,3 6 772,-1-1 0,-6 24 0,0 5 0</inkml:trace>
  <inkml:trace contextRef="#ctx0" brushRef="#br0">18922 1109 7943,'-1'-7'163,"-2"2"0,-1-1 700,1-3-689,2 4 1,2-1 0,3 6-1,5 0 1,4 0 69,4 0 1,2 0 0,8 0 0,2 0-215,1 0 0,5 0-60,-1 0-113,3 0 1,-5 0-1,-2 0 1,-3 0-1,-1 2-1514,-1 2 1193,-5-3 0,-2 5 464,-5-6 0,-29-6 0,-6-1 0</inkml:trace>
  <inkml:trace contextRef="#ctx0" brushRef="#br0">19165 918 7969,'-13'-13'-181,"5"2"666,-1 2-365,6 4 64,-2 5 1,3 5 0,-1 5-1,-1 5 1,1 3 0,2 2-1,1 2-87,0 3 1,-4 4-1,-1 1 1,2-2-345,2-1 0,1-3 1,0-1-1,0-2-61,0 2 1,1-3 0,2 0 0,3-2 307,1-2 0,24-25 0,10-6 0</inkml:trace>
  <inkml:trace contextRef="#ctx0" brushRef="#br0">20810 408 7960,'-2'-13'-136,"-1"1"76,-1-1 1,0 4 290,4 1 0,0 4-26,0-5 28,0 6-364,0-2 133,0 5 1,0 1 0,-2 3-1,0 5 11,-3 2 1,1 6 0,3 1 0,-2 2-5,-1 3 1,-5-2 0,3 3 0,1 3 38,-1 0 0,0 6 28,2 1-71,3 3 1,-5 1 0,5 1-1,-2 4 1,-1 4 0,1 1-1,1 0-26,2-1 1,0 0 2,0 4 0,5 0 1,0-2-1,1-2-5,0-5 0,2-2 51,-4-2 0,5-1 28,-5-3-20,0-3 0,-4-5 1,0-1-1,0 2 0,0 0 39,0-1 1,0 6-49,0-6 1,0 4 0,-1-1 0,-2 4 34,-1-1 1,0 5-107,4-3 0,-5-1 76,1 1-39,0 0 0,4 3 1,-2-2-1,0-2 1,-3-2 63,3-3 0,0-1 30,2-1 0,0-1-61,0 1 13,0-1 1,0 1 0,0-1 0,-1 1 0,-2-2 39,-1-3 0,-1 3-88,5-3 0,0 2-15,0-2 0,0-2 0,0-7-94,0 1-179,0 0 150,0-6-102,0-1 1,0-8 0,0-2-470,0-4 718,0-9 0,5-32 0,2-13 0,0-7 0,0-1 0</inkml:trace>
  <inkml:trace contextRef="#ctx0" brushRef="#br0">20682 536 8005,'0'-13'-366,"0"4"1,0 1 548,0-2 1,-1 6 413,-4 4-564,-2 5 1,-5 14 0,-1 2 0,-1 4 0,-3 4-51,-5 1-53,4 5 1,-6-2-1,3 5 1,-2-1-1,2-2-135,4-1-149,3-6 0,2 4 1,4-8 353,4-3 0,30-14 0,10-8 0</inkml:trace>
  <inkml:trace contextRef="#ctx0" brushRef="#br0">20759 944 8047,'-5'12'-629,"1"1"1,-6 1 611,2 3 0,-4-1 0,0 5 0,-3 2 47,-2 1 0,2 6-280,-6-1 213,-1 1 0,1-9 1,1 1-1,3-1 0,5-1 37,2-3 0,12-14 0,0-5 0</inkml:trace>
  <inkml:trace contextRef="#ctx0" brushRef="#br0">20695 1428 8047,'-13'17'0,"0"0"0,1 7-308,-1 2 1,0-1 0,2 5 0,1-3 55,1-2 0,1 1 0,-3-1 1,2-1 251,5-2 0,2-4 0,8-16 0,1-4 0</inkml:trace>
  <inkml:trace contextRef="#ctx0" brushRef="#br0">20682 1951 8029,'-13'18'-924,"-4"6"873,0 6 0,0 0 1,6-5-1,1 1 1,2-1-1,-1 0 204,2-4 0,-3-3 0,6-5 0,1 0-213,2-1 0,1-3 60,0-1 0,5-27 0,2-4 0</inkml:trace>
  <inkml:trace contextRef="#ctx0" brushRef="#br0">20695 803 7983,'-9'0'-266,"2"-1"0,0-2-106,0-1 921,-1 0-507,1 4 1,2 0-1,10 0 73,3 0 1,8 0 0,1 0-144,5 0 1,-2 0 0,7 0-1,1 0 1,4 0 0,0 0 0,4 0 25,0 0 1,8 0-1,3-2 1,3-1-25,1-1 0,4-2 1,0 4-1,-1-3 24,-2 2 0,4 1 0,0-1 0,1-1-123,0 1 0,-2 1 118,-4 2 9,0 0 0,4 0 0,0 0 0,-1 0 0,-1 0 52,-2 0-36,-6 0 1,5 0 0,-5 0-1,0 0 1,-1 0-8,0 0 1,-3 2 0,6 1 0,1 1-9,2-1 0,-3-2 14,-1-1-5,1 0 1,0 1-1,0 2 1,-1 2 0,0-3 39,-4 0 1,2-2 84,-1 0 0,3 0-101,-3 0 3,5 0 0,-8 0 0,2 0 0,-1-2 0,2 0-25,3-3 0,0 1-20,1 4 0,-1 0 61,5 0-70,0 0 1,0 0 0,-1 0 0,-2 0-1,-3 0-146,-1 0 0,-1 0 143,-5 0 1,-5 0 7,-4 0 1,-2 0 1,0 0 0,0 0-1,0 0 1,-3 0 40,0 0 1,0 0 17,2 0 1,-1 0-54,1 0 36,-6 0 1,4 0 0,-3 0-1,3 0 1,2 0-13,-1 0 0,-4 0-42,1 0 0,-7 0 40,2 0-31,-3 0 1,-1 0-1,0 0 1,0-1-92,-1-4 49,1 4 1,-4-5-232,-1 6 185,-5 0 1,8 0-1,-2 0 1,2 0-1,2 0-167,0 0 0,-1 0 188,1 0 1,0 0-34,0 0 35,-1 0 1,1 0-39,0 0 66,0 0-141,-6 0 53,-2 0 137,-5 0 403,0 0-104,6 0 1,-4-1 182,2-3-349,-3 2 286,-1-3 0,0 3 896,0-2-596,0 2-765,0-3 0,0 6 99,0 3 0,0 4 37,0 4 1,0 1-49,0 0 0,0 5 0,0 5 0,0 4-105,0 3 0,0 5 21,0-1 0,4 7-191,1 2 0,3 3 1,-2-3-1,0-2-281,-1-1 1,4-6-81,-5 0 1,0-3 593,-4-1 0,-22-1 0,-7-9 0</inkml:trace>
  <inkml:trace contextRef="#ctx0" brushRef="#br0">20771 1747 7983,'-7'-2'-1096,"2"0"1142,-1-3 1,5 0 0,-2 2 223,6-1 1,4-1-1,7 5 1,1 0-66,2 0 1,10 0-185,-1 0 25,2 0 1,3 0 0,3 0 0,3-1 0,3-2-1,1-1 1,3 0-31,1-2 0,2 5 52,4-4-114,0-2 1,0 4 0,1-4 0,2 2 0,1 2 0,1 0 0,-1 0-7,0-1 0,2 0 8,-2 4 36,-8 0 1,12-5 0,-8 1 0,2 1-1,1 2 69,1 1-53,-3-6 1,6 5 0,-4-3-1,2 2 1,-3 2 10,0 0 1,-2 0-1,0 0 1,0 0-65,0 0 1,-4 0-12,-1 0 0,-5-1-129,2-4 121,8 4 1,-10-5 0,7 6 0,-4 0 0,0-1-15,1-3 1,2 2 103,4-2-15,0-3 1,-4 6-1,-2-5 1,2 2 0,0-1 109,1 3 1,0-4 20,-5 2-124,-4-1 1,7 1-1,-4 0 1,3 0-1,1-1-80,-4 1 1,2 0 7,-1 4 43,-1-6 0,-4 5 0,1-3 0,-3 2 0,0 2 52,-2 0 1,-6 0 46,2 0 1,-3 0-77,-2 0 0,1-1 0,-2-2 1,-1-1 20,-2 1 1,-5 1-34,1 2 16,-3 0 1,-2 0-1,1 0 1,-1-1 75,-4-3-44,-2 2 51,-6-3-443,0 5 212,0 0-12,-6 0-1736,5 0 1880,1 5 0,-5 8 0,4 7 0</inkml:trace>
  <inkml:trace contextRef="#ctx0" brushRef="#br0">22850 1658 7959,'-7'-9'-500,"1"2"2061,0 1-943,5 2-553,-5 4 64,6 0-101,0 0 1,5 2-3,-1 2 1,0-1 111,-4 5-113,0 1 0,1 1 0,2 1 0,2 3 0,-3 2 0,0 1 0,-2 1 33,0 2 1,4 5 0,0 7-1,-1 0 8,-1 4 1,2 2 0,0 4 0,-1 5-85,-2 3 1,4-5 0,-1-1-1,-1-2-44,-2 1 0,-1-2 1,0-7-1,0-6-173,0-5 0,0-5-104,0-5 18,0 0 82,0-6 1,-1-1-1,-2-8 26,-1-2 1,-6 1-61,1-5 53,-2-1 0,-5-4 0,1 1 0,0-1 112,0 0 0,-1 0 27,4 1 0,-1-1 62,0 0 161,6 0 1,-4 2-1,4 1 1,-2 3 412,1 1 1,3 1 167,-3 1-358,5 2 0,-3-2-213,6 8 1,5 3-16,-1 6 1,6 0-121,-2-1 0,4 0 0,-1-2 1,0-2-82,2 2 1,-3-3 80,7 2 1,-3-6-58,-1 1 1,4-3 0,0-1 0,-2 0 22,0 0 1,-1-1-7,3-3 0,-3 1 41,3-6-37,3 1 0,-6-9 1,1 0-1,-3 1 1,-4 3-148,2 5-274,-4-3-468,0 3 539,-1 1 369,-3 2 0,9 27 0,-4 7 0</inkml:trace>
  <inkml:trace contextRef="#ctx0" brushRef="#br0">22748 2805 7938,'0'-8'213,"-2"1"0,0 0 1297,-3-1-1243,1 6 1,4 2 0,0 10 0,0 4 50,0 3 0,4 5-214,1 0 0,0 2 1,-2 3-1,1 1-155,-1 2 1,0 4-96,1-5-119,-2 7 0,5-8 0,-4 5 1,1-2-1,-1-3 0,-2-2 0,-1-5-1285,0-4 0,1-3 1550,4-1 0,-10-46 0,4-10 0</inkml:trace>
  <inkml:trace contextRef="#ctx0" brushRef="#br0">22748 2869 7902,'0'-17'0,"0"0"0,1-4 48,3 4 1,-1-5 111,6 5-40,-1 0 0,9 10 1,0 2-1,0 0 1,2 1-1,1 1 1,1 2 324,0 1 0,-5 4-95,1 0-293,2 6 1,-9-3-1,2 8 1,-4 0-1,-2 2 26,0-1-166,-2 4 1,-6-6 0,0 4-1,-6-1 1,-1 0-60,-6-1 0,-4 2 0,0-1 0,1-1-179,-1-2 0,-2-6 183,4 1 0,-4-2 138,4 2 0,-23-26 0,-1-12 0</inkml:trace>
  <inkml:trace contextRef="#ctx0" brushRef="#br0">26140 829 7930,'0'-13'72,"0"0"1,0 1-1,0-1 827,0 0-537,0 6 1,0 3-1,1 9 55,3 8-441,-2 0 0,3 11 1,-5-3-1,0 3 1,2 2-382,2-1 232,-3 1 0,5-1 1,-6 1-1,0-2 1,0-1-1,1-4 1,2 1-804,2 0 1,-1-4 975,-4 1 0,-12-20 0,-2-6 0</inkml:trace>
  <inkml:trace contextRef="#ctx0" brushRef="#br0">25961 1033 7943,'0'-9'1506,"0"1"-1434,0 5 1,1-4-887,4 3 749,2 2 1,11-3 0,3 5-1,5 0 1,2 0-456,2 0 263,5 0 257,-2 0 0,4-5 0,4-2 0,3 0 0,0 0 0</inkml:trace>
  <inkml:trace contextRef="#ctx0" brushRef="#br0">28537 880 7941,'-41'-13'0,"-8"0"0</inkml:trace>
  <inkml:trace contextRef="#ctx0" brushRef="#br0">27670 383 7941,'-2'-9'1,"-2"1"-453,-4-2 1,2 3 453,2-2 0,1 6 428,-1-1-185,2-3-48,-4 5-134,6 2 0,2 6 0,1 4 0,1-1 49,-1 0 0,-2 7-86,-1 1 0,0 6 1,0-2-1,0 4 9,0 5 1,0 3 23,0 5 0,0 6 0,0 4 0,0 6 46,0 5 0,-1 9-76,-1-31 0,0-1 1,0 35-1,0-35 1,0 0-1,0 35-3,2-5 1,0-3-36,0-12 0,2-2 0,1-1 0,2-4-52,2-4 1,-2-6-138,3-13 0,-4-2-8,5-7 1,-6 1-503,1 0 449,-3-6 1,1-3-1,1-8 259,1-5 0,-5-53 0,-3 24 0,0 0 0</inkml:trace>
  <inkml:trace contextRef="#ctx0" brushRef="#br0">27657 536 7971,'-9'-5'-449,"1"1"0,4 0-65,-5 4 505,1 0 0,-5 0 1,0 1-1,0 5 51,1 7 0,-1 1-112,0 7 1,0-4-1,1 4 1,-1 1-91,0-3 0,0 5 160,1-2 0,-1 2 0,0 1 0</inkml:trace>
  <inkml:trace contextRef="#ctx0" brushRef="#br0">27529 803 8012,'-7'13'-497,"-3"-4"-150,6-1 0,-4 1 647,3 3 1,-3 1-1,4 0 1,1 0 261,1-1 0,-2 1-146,0 0 1,0 0-1,4-1-216,0 1 0,0 0-114,0 0 0,0-5 0,1 1 214,3 0 0,-1-3 0,6-2 0,16-14 0,9-4 0</inkml:trace>
  <inkml:trace contextRef="#ctx0" brushRef="#br0">27542 1020 7485,'7'13'-828,"-1"0"944,-6-1 0,0 1 0,0 1 1,0 2-36,0 1 0,0 6-90,0-2 1,0 3-238,0 1 246,0 1 0,0 22 0,0 6 0</inkml:trace>
  <inkml:trace contextRef="#ctx0" brushRef="#br0">27593 1454 8012,'-13'12'-652,"-4"5"456,0 0 1,5 0 381,3-4 1,1 1 0,-5 3-1,0 3-179,0 0 0,2 0-34,3-3 0,-2-3-264,5 3 291,-5 3 0,15-17 0,-4 1 0</inkml:trace>
  <inkml:trace contextRef="#ctx0" brushRef="#br0">27759 638 7998,'-13'-6'-346,"2"3"0,1-4 386,1 1 126,7-4 1,-7 9 0,9-3-1,6 2 1,4 2-175,2 0 1,7 0 14,2 0-36,3 0 0,3 0 0,3 0 0,4 0 0,3-1 0,2-2 0,4-1-29,4 1 1,4-4 0,4 0 0,4-2 40,4 1 0,5-1 1,0-3-1,-2-1 14,-1 0 0,-5 5 0,0-1 1,-1 1 35,-1 0 1,-1 1-1,-8 5 1,0-3-8,-3 2 1,0 2 0,2 1-1,-1-1 28,1-4 1,-3 4-26,2-3 3,0 2 1,4 1-1,-2-2 1,-1-3-1,-1 1 1,1-1 1,6-2-1,0 3 1,-3 1 3,-3-2 1,0 5 123,8-3 1,-4 1-1080,3-1 965,-2 2 1,2-3-1,2 5 1,1 0 0,3 0-67,1 0 0,-3 0 123,1 0-132,-6 0 0,4 0 0,-4 0 0,-1 0 0,-1 0-211,-4 0 0,-2 0 170,5 0 1,0-5 63,0 1-6,0 0 0,-1 2 0,-2 0 0,-1-3 0,0 2-14,-2 2 1,0 1 52,-2 0 0,1-4 51,3 0 135,8-1 1,-13 5 0,8-1 0,-5-2-1,-2-3-127,1-1 1,-5 3 148,4-4 1,-8 3-156,-1-3-70,-5 5 0,0-4 0,-7 4 1,-5-1-1,-3 1 144,-1 2-216,-6 1-247,-2 0 200,-5 0 1,-1 1-1,-3 2 1,-6 2-104,-6 3 1,2-6-256,-3 3 1,-1-3-60,1 3 202,-6-4 323,9 10 0,-16-9 0,3 4 0</inkml:trace>
  <inkml:trace contextRef="#ctx0" brushRef="#br0">31788 344 7998,'0'-8'-464,"0"-1"0,-4 5 964,0-4 364,0 5 299,4-3-1057,0 6 1,0 1-1,0 4 1,1 5 104,3 5 0,-2 1-96,2 5 1,-3 0-1,1 5 1,1 1 123,1 2 0,0 3-229,-4 2 1,1 2-1,2-2 1,2 3-115,-3 2 1,0 2-159,-2-3 1,0 3-687,0-7 645,0-3 0,0 0 1,1-7-1,2-1 303,1-2 0,1-16 0,-5-1 0</inkml:trace>
  <inkml:trace contextRef="#ctx0" brushRef="#br0">27568 1415 7928,'0'-12'-520,"0"-1"415,0 0 0,5 6 1,4 3-1,2 2 0,3 2 1,2 0 232,1 0 0,6 0-78,-2 0 1,4 0 0,4 0-1,3-1 146,5-3 1,0 2-118,10-2 1,-5 1 0,5 0 0,3-2 48,3-2 1,4 2-42,3-3-84,-4 5 1,-5-3 0,0 5 0,2-2 0,0-1 0,3 0 0,-1-1-114,2 1 1,1 0-20,6 4 122,5-6 0,-4 5 0,3-5 0,-3 2 0,0 0 0,3 1 0,3 0-14,0-1 0,-1 2 35,-7-2 1,-3 1 0,-1 0 0,1-1 57,-2 1 0,-1 2-40,-6 1 0,4-4 0,3-2 1,1 0 44,2 1 1,-1 0-72,-9 5 1,4-1-985,0-3 980,1 2 0,-4-5 0,2 4 1,1-2-1,0-1-127,2 0 1,-5 1 145,4 0 1,-8 4 25,-1-3 1,-6 1-1,3 0 1,-2-1 47,1 1 0,1 2-81,-2 1 1,-1-2-1,6-1 1,0-1 19,-2 1 0,-1 2-31,-6 1 0,-4 0-176,0 0 166,-5-6 0,3 5 0,-4-3 0,2 2 0,-1 2-35,-3 0 1,0-4 15,-1 0 1,1-1 988,-1 5-936,-5 0 1,6-1-1,-4-2 1,4-1 0,-2 1 295,0 2 0,-4 1-261,1 0 1,-5 0 183,1 0-194,-3-6 1,-1 5 0,0-4 31,-1 4 0,-3 1 123,-1 0-141,-5 0-22,8-6 1,-8 5-1,6-3-23,1 2 1,1 2-310,2 0 102,-6 0-294,-1 0 0,-4 0-230,-2 0 1,-4 0 242,-13 0 467,3 0 0,-44 6 0,-4 1 0</inkml:trace>
  <inkml:trace contextRef="#ctx0" brushRef="#br0">31622 153 7981,'6'-13'-67,"-3"5"0,5-1 0,2 1 0,0-1 0,0 2 45,-1 2 0,-5-4 1,3 3 471,-1-1-432,-2 4 15,-4-2 1,-6 5 90,-2 0-102,-4 0 0,-2 4 0,-1 2 0,-4 1 0,1 3 0,-2 1 0,0 2 65,-2 0 1,-3-1-1,0 2 1,-1 3-13,1 5 1,-2 3 0,-1 4-1,-2 3 29,2 5 0,-4 0-1,3 10-105,-1-1 0,4 5 1,2 0-1,3 0 1,6 0-165,5 0 228,-2 6 1,11-9-1,-2 3 1,6-3-1,5-1 71,4 0 0,10-2 0,4 1 1,2-7-44,3-3 0,2-2 17,5 4-88,6 0 1,1-5-1,6-5 1,2-4-1,1-4-80,1-2 0,9-2 114,-5-8-284,1 4 0,-11-11 1,-2 3-1,-4-2 0,-7-2-306,-6 0 0,-6 0-58,-11 0 171,-6 0 333,-1 0 0,-12-4 0,-2-2-74,-4-1 1,0 0 107,-1-2 1,1 2-1,3 4 1,1-2-250,3-2 157,-5 4 126,3-9 1,-2 11 0,2-5 22,2 1 0,-11-8 0,2-7 0</inkml:trace>
  <inkml:trace contextRef="#ctx0" brushRef="#br0">31878 1275 7981,'0'-13'-41,"0"1"1,4 3-63,0 1 0,2 5 288,-2-1 0,-1-2 48,5 2 0,1-1 0,4 5 0,-1 0 9,1 0 0,1 6-1,3 3 1,-3 2-125,3 2 0,-2 5 0,-3 2 0,1 1 58,0 0 0,-6 1-246,-3 3 1,-2-1-18,-2-3 0,-2 4 1,-2-6-1,-5 3-501,-2-1 0,-3-6 341,-3 2 0,1 2-586,-5-2 468,5 0 1,-2-6 0,5-1 365,1-1 0,16-18 0,4 1 0</inkml:trace>
  <inkml:trace contextRef="#ctx0" brushRef="#br0">32451 1352 7964,'0'-13'0,"0"0"0,0 0 493,0 1-141,0 5 0,0 2 26,0 10 0,-4 2-106,0 5-248,-6 1 1,4 6 0,-4 0 0,2 3-1,-1-1 8,2 2 1,2-5 1,0 5-1,1-6 1,1-2-1,2-1-52,1-1-93,-6 0 1,5 0 25,-4-1 61,10-5 0,-2-2 1,4-11-1,0-5 0,0-6-8,3-3 1,2-6 0,4-3 0,1-1-78,-1-1 0,-2 2 131,-1-5 0,-1 6 3,1-2 0,-2 5 0,-1 4 0,-3 4 383,-1 2-349,-2 8 1,-4 3 2,0 8-37,0 3 1,0 8 0,0 0 0,0 4 0,0 0-6,0 4 1,0 1-32,0 2 0,0-2-5,0-3 0,0-3 0,0-5 1,0 0-3,0 0 0,2-2-212,2-3 1,3 2-85,6-5 292,0-1 0,4-6 0,1-2 1,0-6-1,2-4 28,0-3 0,1-6-2,5 2 1,-2-3 56,-3-1 29,3-1 1,-10 5 0,3 1 0,-2 2 814,-3 2-707,-5 8 0,-1 5 59,-6 11-117,0 1 0,-6 15 0,-1-3 1,0 5-1,2 2 140,-1 2 1,5-1-322,-4-3 0,4-1 219,1 1-260,0-6 0,6-2 0,2-5 1,3-2-1,4-2-81,2-5 0,-2-4-267,6-4 0,1-3-7,3-6 168,1-6 1,-1 0-1,1-7 1,-2 1-1,-2-1-888,0 1 0,-8 1 710,-1 2 1,-6 0 447,-7 5 0,-40 5 0,-10 7 0</inkml:trace>
  <inkml:trace contextRef="#ctx0" brushRef="#br0">15237 2792 7904,'0'-12'-79,"0"-1"0,0 0 0,0-1-317,0-3 2670,0 3-1328,6-5-839,1 18 1,0 4-1,-2 14 1,-4 4 0,-1 3 447,0 2-691,0-1 0,0 5 0,0 0 1,0-2-1,-1-1 0,-2-2 0,-2 1-1007,3-1 0,0 0 523,2-4 236,0-3 1,2-5 0,0 0 383,3-1 0,16-44 0,0-12 0</inkml:trace>
  <inkml:trace contextRef="#ctx0" brushRef="#br0">15237 2639 7911,'-14'-8'0,"-3"-1"0,3-5-89,-3 6 0,-1 2-8,1 2 1,0 2 0,3 4 0,-3 2 191,-5 5 1,2 8 341,-1 4-304,0 3 1,0 7 0,1 2-1,1 2 1,4 2 0,1 4-1,2 3 86,4 4 1,-2 0-207,6-1 1,1 1 0,9-4-1,6 0 15,8 0 0,6-3-138,3-7 0,0-7 0,6-9 0,3-2-223,3-5 0,6-6 65,-4-1 0,-1-4 195,-4-4 27,1-9 1,-1-8 0,-1-9 0,-3-4 0,-4-4-122,-4-5 1,-1-2 389,-4-6 1,-4-6-105,-9-2 1,-2-2 0,-9 1 0,-5 5 182,-9 2 0,-13 10-44,-8 4 1,-2 12-33,-7 10-281,0 9 1,-4 2 0,0 9 0,2 6 0,2 8-132,5 5 0,3 8 186,5 0 0,15 33 0,7 5 0</inkml:trace>
  <inkml:trace contextRef="#ctx0" brushRef="#br0">23628 3443 7953,'0'-13'-45,"0"0"0,1-1 0,2-1 0,3-2 0,1 1 179,3 2 0,1 1 1,2 0-1,-1 2 0,3 1 1,0 3 230,2 1 0,2 2 0,-4 4 0,2 0-157,-1 0 0,-2 3-202,-1 5 3,-6 1 0,-2 11 1,-5-3-1,0 4 1,-1 3 199,-3 2-338,-9-1 0,-1 1 1,-5-2-1,2-2 0,0-2 1,2 0-1,1-2 65,1 1 0,2-2 0,1-6 0,3-1 186,1-1 0,3-7-54,7 3 0,5-4-5,8-1-128,3 0 1,7 0 0,1 0-1,3-1 1,0-2-363,0-1 1,5-6 0,-2 3-1,1-2-911,-1 1 1338,-3-1 0,6-43 0,-17 20 0,0 1 0</inkml:trace>
  <inkml:trace contextRef="#ctx0" brushRef="#br0">23832 3149 7953,'-10'-17'-33,"-4"0"0,-3 3-198,-2 4 1,2 0 261,4 6 1,1 0 0,-1 4 0,0 0 379,0 0 1,-4 6-251,0 2 0,-4 9 1,3 4-1,-1 5 166,1 4 1,-3 2-129,4 7-202,-6 4 1,9-1 0,-3 4 0,3 2 0,2 3-155,4 5 0,2-1 0,6 2 0,2-8-13,2-3 0,9-5 36,8-7 1,7 0 43,2-9 75,5-2 1,-2-12-1,7-2 1,2-4 0,3 0-18,1-1 0,2-6-1,-6-6 59,7-9 1,-8-4-1,4-9 1,-1-6 0,-4-3 72,-5-4 0,-4-9-74,-5 1 0,-2-7-1085,-3 3 1050,-8-1 1,-9 5 0,-10 0 0,-8 2 0,-10 3-37,-9 8 0,-5 7 88,-4 10 0,1 8-304,-6 9 164,0-3 1,2 7 0,2 0 0,4 7 0,0 5 97,1 5 0,3 0 0,-1 6 0,1 3 0,1 5 0</inkml:trace>
  <inkml:trace contextRef="#ctx0" brushRef="#br0">30373 2601 7953,'0'-17'14,"0"-1"0,1 1 1,4 1-1,3 5 202,3 0 0,6 1 0,2 1 0,1 5 1,2 2-1,1 2 302,-2 0 0,3 0-421,-2 0 0,-4 6 0,-1 3 0,-4 2-197,-5 2 1,2-1-21,-6 1 0,-1 4 1,-6 0-1,-2 0-47,-2 2 1,-2-5-90,-4 3 233,1-3 1,3-3 0,2-1 0,0-1 0,1 1 211,1 1 16,0 2-103,5-1 1,2-3-1,2-1 1,5 1 229,2-2-347,2 4 1,-5-4 0,1 5 0,-1-2 0,1-2 59,-1 2 0,-4 0-89,5-1 70,-6 2 1,2-8-7,-5 5 1,-1-5 244,-3 1-268,-3-2 0,-6-2 0,0 0 0,0 0 0,1 0-25,-1 0 1,-4 0-120,0 0 1,-4 0-119,4 0 0,-2-2 1,4-1-1,-2-1-575,1 1 0,2 2 399,1 1 1,0 0 440,1 0 0,-1-11 0,0-4 0</inkml:trace>
  <inkml:trace contextRef="#ctx0" brushRef="#br0">30500 2372 7971,'-5'-19'0,"3"5"0,-3-4 0,0 1-178,1 0 1,-2 4 0,2 4 411,-4 0 0,-4 3 205,0 2-314,-1 2 0,0 4 1,-1 0-1,-3 6 1,-4 1 356,-3 6-398,-2 6 0,1-1 0,-2 7 1,-2 4-1,0 6 0,-1 5 0,0 3 155,0 4 1,2 2-353,7 4 82,-3 3 1,11 0 0,0-1 0,8-3 0,5-2-286,4-2 262,3-8-1,10 1 1,3-9 0,2-5 0,5-2-41,0-1 0,6-2 102,1-3-12,3-8 0,5-3 0,2-6 1,3-1-1,4-3 69,3-4 0,1-9 35,-4-8 1,0-5-1,0-5 1,-1-7 2,-4-8 1,2-3-24,-5-2 1,-5-6-1393,-4-2 1345,-19 25 1,-1 0 0,11-33 0,-16 32 0,-2-1 0,3-32 0,-9 4 112,-8 3 0,-7 9-63,-12 1 0,-6 11 98,-7 11 1,0 3 0,-7 5 0,1 5-275,0 6 0,-1 5-453,0 5 1,-3 1 248,7 3 1,-3 8-1,6 6 1,7 3-486,3 6 0,10 0-560,2 7 1343,2 0 0,1 3 0,0 0 0,1 1 0,3 3 0</inkml:trace>
  <inkml:trace contextRef="#ctx0" brushRef="#br0">2843 5304 7938,'0'-18'0,"0"4"-162,0-3 0,0-2 0,0 2 0,0 2 439,0 1 1,2 2-1,1 5 1,2 9 124,2 9 0,-4 7-177,2 8-194,-4-1 1,-1 2 0,0 2 0,0 2 0,1 0 0,2 0 0,1-2 1,-1-3 0,3-4 0,0-2 0,1-2 13,3-2 0,-3-4 0,1-3 1,4-5-6,3-3 1,-1-2 8,3-3-57,3-3 1,-4-12 0,4-3-1,-1-5 1,0-3 0,-1 0-1,-2 0-44,-2 1 0,-7-2-53,-3 1 98,3 3 1,-5-3-1,2 7 1,-4 4 0,-4 2-19,-5 5 38,4-1 0,-7 12 0,4-3 0,-4 2-32,0 2 1,5 2-148,2 2 0,0-1 1,0 5-69,3 2 0,0 2 29,2 0 0,0-3-304,0-1 296,0-5 0,2 9 0,2-4 0,4 2-284,4-2 1,0 2 495,1-5 0,40 5 0,9-3 0</inkml:trace>
  <inkml:trace contextRef="#ctx0" brushRef="#br0">3405 5445 7940,'-13'-6'189,"6"5"-173,-5-5 1,10 6 431,-7 0 0,6 1 0,-1 4 0,3 3-100,1 3 0,0 4-140,0 2-252,0-3 1,0 4-1,0-4 1,0 2 0,0 1-1,0-1 1,0-2-518,0-2 1,1 3 0,2 0-1,2 1 561,3-5 0,28-9 0,13-10 0</inkml:trace>
  <inkml:trace contextRef="#ctx0" brushRef="#br0">3813 5292 7940,'0'-20'16,"0"0"1,1 4 0,3-1 73,5 2 0,2 1 1,2 2-1,0 4 321,-1 4 1,1 2-1,0 2 1,1 0-68,3 0 0,-3 10-312,3 3 0,-4 8 0,-3 0 1,-3 3-82,-1 2 0,-2-1 1,-4 2-1,0 2-91,0 0 1,-6 1 0,-1-4 0,-1-2-170,-1-3 1,5-3-1,-3-5-22,1 0 485,-4-6-156,9-1 0,-5-8 1,7-3-1,4-7 1,3-5-1,4-3 1,2-2-16,3-2 1,-2-6 12,7 0 0,-7-1 1,2 3-1,-3-2-23,-1 2 1,3 2 171,-4 5 0,3 2 0,-11 7 458,-1-1-339,-2 6 0,-7 11 19,-2 9-221,-3 8 1,-2-5 0,1 5 0,3 2 0,1 1 116,3 1 1,-1-4-292,2 1 0,2-5-23,-2 4 1,4-5 0,4 1-1,5-5-299,2-3 0,8 1 165,2-6-4,3 6 0,2-9 0,0 4 273,4-4 0,31-24 0,-24 9 0,0 0 0</inkml:trace>
  <inkml:trace contextRef="#ctx0" brushRef="#br0">4450 5100 7993,'-1'-11'-44,"-2"1"1,-3 2-647,-1-2 1402,4 4 113,-2 0 0,6 12-289,3 3-475,3 2 1,2 6 0,-1 1 0,1 2 0,-1 3-1,-1 1 1,1 3-61,-1 3 0,-3-2 133,4 6-262,-5 0 1,3 0 0,-6 0 0,-3 1 0,-4 1-1212,-6-2 1056,-8 3 0,1-6 1,-7 3-1,-3-6 0,-4-4 283,-2-3 0,-14-16 0,-2-1 0</inkml:trace>
  <inkml:trace contextRef="#ctx0" brushRef="#br0">3787 5049 7993,'-1'-12'-57,"-4"-1"36,-3 0 0,-3 2 0,-1 4 462,4 7 1,-5 7-182,0 10 0,0 7 0,-4 7 1,2 2-6,-2 2 0,3 6 20,-3 2-310,8 5 0,-1-7 1,6 6-1,1-1 1,5 0-1,5-4 0,8-3-299,8-5 1,1-3-1,9-7 1,1-2-500,2 0 1,1-8 832,10-1 0,11-23 0,7-12 0</inkml:trace>
  <inkml:trace contextRef="#ctx0" brushRef="#br0">5151 5139 7993,'-1'-9'39,"0"1"134,1-2 1,7 4-1,11 2 1,0 2-109,1 2 1,8 0 0,-2 0 0,1 0-408,-3 0 1,1 2-877,-3 2 1218,3-3 0,-16 16 0,-3-2 0</inkml:trace>
  <inkml:trace contextRef="#ctx0" brushRef="#br0">5088 5368 7993,'-13'0'0,"4"0"0,1 0 209,5 0 0,-5 0 0,8 0 215,5 0-490,5 0 1,9 0 0,2 0 0,4 0 0,5 0 0,3 0-1,1 0 66,0 0 0,0-7 0,5-3 0,5 0 0,0-1 0</inkml:trace>
  <inkml:trace contextRef="#ctx0" brushRef="#br0">7587 4514 7947,'0'-17'-143,"0"0"1,0 1 0,0 2-1,0 1 465,0 1 17,0-1 1,0 0 0,0 0 0,0 1 0,0-1 934,0 0-1150,0 6 0,0 3 1,0 9-1,0 8 0,0 7 257,0 4 1,-2 9-288,-2 5-117,3 6 0,-5 7 0,6 0 0,0 0 0,0-2 0,0 0 1,0-4-296,0-1 0,2-2 301,2-3-179,3-7 1,1-1 0,1-7-1,1-2-503,1-5 545,-4-9 1,0-4 0,-4-8 64,1-4 0,1-5 0,-5-3 0,0-2 220,0-2 0,0 3-134,0-4 33,0 0 1,0-9 0,0 0 0,0 0 0,0 1-22,0-1 0,0 0 21,0 5 1,4-1-34,0 1 0,6 1 0,-1 2 0,3 5 42,5 3 0,-1 3 95,5 2 1,-1 4-69,1 5 0,2 5 0,-5 4 1,-1 2-1,-3 2 1,1 4-187,-11 0 0,0 4 19,-4-4 1,-4 4 0,-3-4-1,-3-1-93,-4-2 0,-3-1 81,0 0 1,1-1-70,-5 1 0,1-6 0,-1-1 0,2-2-247,1 0 1,4 1-70,-3-5 1,7 0-130,1 0 627,7 0 0,30-23 0,14-5 0</inkml:trace>
  <inkml:trace contextRef="#ctx0" brushRef="#br0">8059 4769 7947,'0'8'585,"0"1"108,0-6-509,0 8 1,1-5 0,3 4 92,5-2 0,2-5-242,2 1 5,0-2 0,4-2 0,1-2 0,0-1 0,1-4 163,-4-4-192,5 1 0,-10-8 1,3 5-1,-3 0 0,-3 0 99,-3 1-83,-2-1 1,-4 2-1,-3 1 1,-7 3-49,-3 1 1,-7 3 0,4 6-1,-2 3-355,-3 1 1,5 1 5,1 5-93,3 0 1,1-1 0,2 1 0,2 0 462,5 0 0,42-1 0,12 1 0</inkml:trace>
  <inkml:trace contextRef="#ctx0" brushRef="#br0">7204 5343 7992,'-12'0'-19,"-1"0"1,0-2 0,0-1-1,1-1 55,-1 1 0,0 2 1411,0 1-1121,6 0-253,2 0 1,6 0 0,3 0 0,6 0 21,6 0 1,9 0 0,11 0-1,6 0-135,9 0 1,9 0 20,12 0-4,-34-3 1,2 0 0,5 2-1,1-1 1,1-1 0,0-1-1,4 1 1,0-1 0,4 1-1,0-1 1,1 0 0,1 0 0,0-1-1,-1 1 12,0 0 0,-1 0 0,-4 2 0,-2-1-824,-4-1 1,0 0 806,-3 2 0,-1 1 0,30-5 0,-4 6 0,-9-1 0,-12-2-128,-10-1 1,-9 0-1,-6 4-59,-4 0 42,-8 0 1,-9 0 70,-9 0 0,-2 0 0,-2 1 1,-1 2-75,-3 1 1,-3 5-207,-6-5 0,0 6-25,-4-2 202,3 4 205,-4 0 0,5 1 0,1 0 0</inkml:trace>
  <inkml:trace contextRef="#ctx0" brushRef="#br0">7294 5891 7992,'-8'-18'-32,"-3"-1"0,4-2 0,0 2-350,3 1 1,4 2 1175,4-5-594,3 11 0,10-7 1,1 10-1,2-1 1,2 1 474,-3 1-584,5 2 0,-5 9 0,2 4 0,-4 4 0,-4 4-133,-5 4-35,-2 9 1,-6-2-1,-1 6 1,-5 3-1,-5 2 1,-6 4-1,-3-2-392,-3-1 1,-1-3 244,-1-3 233,-1 2 1,2-10-1,3-1 1,4-8 0,3-7 600,1-5-366,6-4 1,1-2 0,7-2 0,5-3 0,7-1 128,7-3 1,4-1-1,3-2 1,1 2-307,2 2 0,4-1-139,-4 6 1,5-5-42,-1 5 1,-1-4 0,-1 3 0,-2 3-635,-6 0 0,2-2-55,-5 0 0,-3-1 182,-1 5-384,-8 0 1004,2 0 0,-21-11 0,2-3 0</inkml:trace>
  <inkml:trace contextRef="#ctx0" brushRef="#br0">7855 5776 7992,'0'-13'-130,"0"1"1,0-1 346,0 0 1,0 5 1233,0-1-1094,0 6 0,0-1-38,0 8-269,0 9 1,0 3 0,0 4-1,0-1 1,0 1 5,0 3-75,0 1 1,0 0 0,0-1 0,0-3 0,0-1-287,0 1 223,5-4 0,-2 1 0,6-7 0,1-3 0,2 0 0,4-1 0,2-1-170,2-2 0,-4-7 132,1-5 1,1-6 0,-1-4-1,-1-1 42,-2-2 0,-3-2 61,-2-2 0,1 1 115,-6-1 0,4 5 0,-3 1 0,-3 2 360,0 2 1,-2 2 436,0 1-419,0 6-265,-6 1 0,3 8 0,-4 2 0,2 6 0,2 4 196,1 3 0,-2 6-253,0-2 1,0 7-166,4 2 0,0 1 0,0-2 1,0 0-23,0 0 0,0 2-142,0-1 1,0-1-363,0-3 230,0-1 1,4-3-1,2-2 1,1-2-811,3-2 1,1-4 486,2-3 1,-5-4-546,1-5 844,-1 0 1,1 0 330,-1 0 0,23-56 0,-10 20 0,-1 1 0</inkml:trace>
  <inkml:trace contextRef="#ctx0" brushRef="#br0">8467 5751 7992,'0'-20'615,"0"3"-70,0 3 154,0 1 1,0 7-289,0 6 1,-5 6-270,1 7 1,-4 5-1,2 3 1,0 3 187,1 2 1,-4 4-246,5-1 0,-5 3 0,5-4 1,1 2-198,2-2 0,1-1 151,0-2 0,1 1 0,4-2 1,3-3-282,3-4 1,6-4-226,0-4 1,6 0 96,-2-4 44,3-1 0,2-5 0,1-4 0,1-3 0,1-4-901,-5 0 0,1-5 387,-4 0 840,-2 0 0,-1-36 0,-5-9 0</inkml:trace>
  <inkml:trace contextRef="#ctx0" brushRef="#br0">8428 5789 7992,'-7'-13'0,"-3"0"-168,6 1 0,0 3 0,5 1 436,4-2 1,2 4-159,5 2 0,5-2 1,2 2-1,1 1-215,2 2 1,1 1-63,-2 0 1,3 0 0,-4 0 166,0 0 0,-2 22 0,-5 7 0</inkml:trace>
  <inkml:trace contextRef="#ctx0" brushRef="#br0">8467 5891 7992,'-9'-4'0,"1"-1"0,3 1 154,-3 4-136,5 0 145,-3 0 1,8 0 0,2 0 0,5 0-42,2 0 0,7 0 0,4 0 0,2 2-466,1 2 0,1-3-1005,-1 4 1349,1-4 0,39-1 0,-28 0 0,1 0 0</inkml:trace>
  <inkml:trace contextRef="#ctx0" brushRef="#br0">9066 5687 7992,'0'-13'-200,"0"0"-156,0 1 0,0 3 1898,0 1-939,0 5 0,0-1 0,0 8-162,0 4 1,0 5 0,0 4 0,0 4-107,0 3 0,0 2-139,0-1-195,0 1 1,1 4-1,2-1 1,1 0 0,-1-2-365,-1-2 0,-1 1 0,2-1 0,1 1-643,-1-1 1,3-5 488,-2-3 1,2-4-146,-2-5 0,-1 2 662,5-6 0,-5-28 0,3-11 0</inkml:trace>
  <inkml:trace contextRef="#ctx0" brushRef="#br0">8977 5738 7992,'-6'-18'-19,"-2"-4"1,0 0-97,0 0 1,5 4 139,-1 5 0,8 5 745,5-1-701,2 6 0,3-2 0,2 5 0,2 0 1,2 0-1,3 0 0,1 0-225,1 0 0,4 5-143,-4 4 0,2-1 0,-10 4 0,-1 3 299,-2 4 0,-19 13 0,-3 8 0</inkml:trace>
  <inkml:trace contextRef="#ctx0" brushRef="#br0">8875 6108 7992,'-13'0'2302,"6"0"-1827,1 0 0,9 0-252,6 0 1,0 0 0,13 0 0,2 0-329,4 0 0,0 0 168,6 0 1,-1 0 0,2-2 0,-2-1-363,-2-1 1,3-1 298,-4 0 0,5-7 0,-2-8 0</inkml:trace>
  <inkml:trace contextRef="#ctx0" brushRef="#br0">10303 4157 7934,'4'-13'-89,"2"0"0,-1 1 1,2-1-1,1 0 132,1 0 386,-3 6 0,4 0 0,-7 6 0,-5-1-197,-5 4 0,-5 6-365,-5 1 126,-3 2 1,-6 3-1,1 2 1,-1 1-1,2-2 1,2-2 0,2-3-133,1-1 1,1-2 0,2 3 0,-1-3 204,2-2 0,1 4 1,1-5 351,0-1 105,6-2-206,1-1-177,6 0 232,0 0-217,0 6 0,2 0-46,2 2-44,-3 4 0,6-5 1,-4 7-1,2 3 1,-3 4 110,0 3 1,2 3-101,0 3 0,1 4 0,-5 10 0,-2 5 73,-2 5 1,-2 11-92,-2-1 1,2-28-1,2 0-868,2 0 1,0 1 789,-4 0 0,2 1 0,3-1 1,0-1-1,-3 34 0,3-8 1,1-5-30,0-8 1,0 1-13,0-8 1,1 0 0,2-8-1,1-5 112,-1-2 0,3-3-59,-2-2 1,1-4 26,0-5-15,-4-1 0,9-3 1,-4-1-1,1 1 665,3-2 0,-3-1-653,1-6-21,1 0 1,4 0 0,-1 0 0,2-2 0,2-1-95,1-1 0,4-4-93,-4 3 0,2-3 0,-4 2 0,4 1-185,1-1 1,-3-3-79,4 5 1,-4-1-606,4 0 759,0 4 1,5-9-1,-1 4 1,1 1-1,-1-2 301,1-1 0,22-6 0,6-6 0</inkml:trace>
  <inkml:trace contextRef="#ctx0" brushRef="#br0">11030 4641 7939,'0'-12'-37,"0"-1"0,0 0-559,0 0 733,0 1 1,0-1-1,1 0 1,3 0-1,5 1 1,2 0 642,2 4 1,4 1-549,0 2-159,0 4 0,-3-3 1,2 7-1,1 4 1,-2 4-1,-1 7 1,-2 5-23,-4 3 1,-2 1 0,-6 1-1,0 2-124,0-2 1,0 3 0,-2 0-1,-2 0-280,-4 1 0,1-4-75,-2-7 173,1 3 1,-1-10 160,1 3 0,6-14 241,2-7-124,6-12 0,11 1 0,0-6 0,0-2 0,0-1-83,0-2 1,1 1 21,-1-1 0,-3 1 1,3-1-1,-4 2 310,-4 3-182,2 3 416,-10 5-188,5 6 0,-7 11-21,-4 9 0,3 7 113,-7-3-381,6 5 1,-2-6 0,5 4 0,0 0 0,0-2-271,0 0 1,1-1 225,3-4-201,-2 0 1,9 0 0,-1-1-1,4 0 1,3-4-679,-1-4 0,4 2-309,1-2 1203,3 1 0,35-34 0,-25 12 0,0-1 0</inkml:trace>
  <inkml:trace contextRef="#ctx0" brushRef="#br0">11565 4412 7974,'-11'-19'0,"2"0"0,4-1-67,-1 3 0,5 7 1,-2 3 99,6 1 0,-1 2 125,7 4-53,-1 0 1,5 1-1,0 4 1,-2 3-1,-1 3 618,-1 2-762,-1 0 0,-1 4 0,-3 1 1,-2 1-1,-2-1 0,0-1 1,0 0-30,0 0 1,-4 0-1,-1-4 1,1 0 356,-2-1 1,5-3 90,-3-1 483,-3-5-499,5 9 0,2-12-514,9 0 65,2 0 0,3-10 1,2 4-1,2 0 0,2 1-673,3 2 0,-3 0 333,1-1 1,0 2 0,3-2 0,-1 3-826,-2 1 1250,0 0 0,11 5 0,0 2 0</inkml:trace>
  <inkml:trace contextRef="#ctx0" brushRef="#br0">12547 4284 7917,'0'-12'12,"0"-1"1,0 0 0,0 0 329,0 1 43,0-1 0,0 0 1,0 0 30,0 1 0,-1 4-367,-4 4 2,4 3 0,-10 4 1,1 5-1,-5 9 1,-3 7-1,-2 6 0,-2 5 78,-3 7 0,0 3-218,-1 6 142,1 6 1,4-4-1,1 7 1,1 1-1,5 0 1,4 0 0,6-5-116,3-3 0,8 2 1,4-11-1,6-6-469,3-4 0,5-4 1,7-5-1,0-1-194,4-2 1,-2-5-275,4-9 999,-3-2 0,12-19 0,7-8 0,0 0 0,1-1 0</inkml:trace>
  <inkml:trace contextRef="#ctx0" brushRef="#br0">13363 4386 7930,'0'-17'-3,"0"0"0,-1 2 114,-4 1 1,3 2-1,-6 2 1,1 3 489,0 2 0,-1 2-417,-5 7 1,0 0 0,-1 9 0,-3 5 64,-4 5 1,1 4-117,-1 3 1,5-2 0,-2 6-1,1 2-103,0 0 0,1 1-59,8-3-20,-4 3 1,11-9-1,-3 5 1,2-2-1,4-4 1,3-3-1,7-4-194,3-2 1,4-2 155,-2-8 32,3 4 1,1-11 0,-1 3 0,-1-2 0,0-4-48,-1-2 89,-1 3 1,-4-12-1,-2 2 1,-1-5 0,-3-1 11,-1-1 1,-2 4 0,-4-5 0,-1 2 64,-3 0 0,1 0-11,-6 4 0,-3 5-142,-5-1 0,-6 7 0,3-4 0,-1 2-457,0-1 0,1 1 275,-2 4 0,4 6-234,5 2 0,1-1 1,0 2 504,4 1 0,53 12 0,19 5 0</inkml:trace>
  <inkml:trace contextRef="#ctx0" brushRef="#br0">13656 4450 7934,'0'-13'0,"0"-4"224,0 0 1,0 0 1147,0 5-925,0 5 1,0 7-79,0 8-267,0 3 1,-4 8-1,0 2 1,0 3 0,-1 2-47,1-1 0,-2 5 1,4 0-1,-3-1 45,2 3 1,2-7-101,1 1 0,0-1 1,0-4-1,0 2-47,0-2 0,1-2 140,4-7 0,-2 0-46,5-4 0,1 2 1,5-6-1,1-1 11,2-1 1,5-2-42,-5 0 0,4 0 106,-4 0-354,0 0 0,0-5 1,0 1-1,-2 1 1,0 2-232,-3 1 1,-3 0-140,-1 0 1,-1-2 154,2-2 1,2 3 0,-2-3 0,2 2 444,2 2 0,11-28 0,3-8 0</inkml:trace>
  <inkml:trace contextRef="#ctx0" brushRef="#br0">13962 4272 7934,'-4'-19'0,"-2"-2"0,1-3 54,-1-2 1,2 6 125,4 3 1,1 3 0,4 2 0,3-1 607,3 0 1,6 2-248,0 2-446,0 4 0,2 3 0,1-1 0,1-1 0,-1 3 395,-2 3-525,-1 0 0,-6 13 0,-2-2 0,-5 3 0,-2 2 0,-2 3 0,-2 2-158,-2-2 0,-3 3-81,-6-2 249,0-4 1,1 1 0,0-7 0,2 1 0,3 0 330,2 0-280,-5-1 0,8-3 0,-3-2 24,-1-1 0,6-2 0,0-4-209,7 0 0,6 0 50,4 0 0,-2 0-350,7 0 1,-1 0 0,4 0 0,1 0-1678,-1 0 2136,-5 0 0,44 6 0,5 1 0</inkml:trace>
  <inkml:trace contextRef="#ctx0" brushRef="#br0">14778 4488 7982,'0'-8'674,"0"-1"-368,0 7 0,6-4 139,3 6 0,3 0 0,5 0 0,5 0-207,2 0 1,1 0-764,1 0 0,3 0 0,1 0 525,-1 0 0,26-6 0,6-1 0</inkml:trace>
  <inkml:trace contextRef="#ctx0" brushRef="#br0">15747 4195 7900,'3'-7'-228,"-1"6"1,-7 8 291,-4 10 0,-3 5 0,-8 4 0,1-1 0,-1 2 1,-3 2 529,-1 0 0,-2 5-631,1-4 65,5 0 0,-3-5 1,6 1-1,3-2 200,4-3-215,5-8 0,12-7 0,4-6 0,6 0 0,4 0 0,5 0 0,2-2 99,1-2 1,2 1 0,-2-4 0,0 1-196,-2 4 1,-2-1-1,1 0 1,-1-1-421,1 1 0,-6 1 122,-3 2 45,-3 0 0,-1-1 0,-1-2 0,0-3 0,-4-1 83,-4-3 1,-2-1 232,-2-2 0,0 1 0,0-1 0,0 0 233,0 0 0,-2 1 244,-2-1 1,3 0 338,-4 0 1,3 1 1025,-3-1-967,4 6-725,-5 1-48,1 6 1,3 6 0,-2 4 0,3 4-1,1 4 179,0 2 0,0 1-336,0 5 0,0-1 65,0 1-195,0-1 1,0 1 0,0-1 0,0 1 0,0-1-476,0 1 1,1-6-224,3-3 0,-1 1 40,6-1 401,-7 0 462,10-4 0,12-23 0,10-6 0</inkml:trace>
  <inkml:trace contextRef="#ctx0" brushRef="#br0">16296 4297 7934,'0'-13'790,"0"1"-607,0-1-310,0 6 0,-2 1 0,0 9 449,-3 5 1,-3 2-232,4 12 1,-1-1-1,4 4 1,-2 1 5,-1-1 0,-2 5 39,2 0-94,2 0 1,-3-5 0,5-1-1,0-3 1,0-2 478,0-1-446,5-4 1,-2 1 0,6-7 0,1 1 0,2-2 321,5-3-485,-2-3 0,4-1 0,-3 0 1,2 0-1,1 0-137,-1 0 0,1 0 0,-4 0 1,2 0-619,-1 0 0,2-4 85,-1 0 0,0 0 758,-4 4 0,34-29 0,8-6 0</inkml:trace>
  <inkml:trace contextRef="#ctx0" brushRef="#br0">16742 4412 7934,'-6'-17'0,"-2"0"0,1 0 0,-2 4 0,6 0 547,-1 1-338,3 5 0,2-3 0,3 5 0,5 3 0,2 0 894,2 2-1078,5 0 0,-2 2 0,4 2 0,0 4 0,-2 5 61,1 4-152,-2-3 0,-9 6 0,-1-3 0,-1 3 1,-3 1-418,-2 0 338,-1-5 1,0 7 0,0-5 0,-1 0-407,-4 1 458,4-2 0,-6-9-56,3 1 134,2-6 0,-3-3 1,6-9-1,3-4 1,6-4-69,6-4 0,-2-3 100,3-1 0,-3 1 75,-1 2 1,0 0 0,-2 5 0,-1 1 889,-2 2-591,-5 1-180,3 6 0,-8 1 0,0 8 247,-3 2 1,-3 3-338,4 6 1,-5 0-135,5-1 0,-5 5 0,5 0-168,1-1 0,2-2-23,1-1 1,1 0-152,4-1 0,2-3 0,7-2 1,3 0-1880,4 0 2234,3-4 0,21-14 0,9-6 0,5-5 0,0 1 0</inkml:trace>
  <inkml:trace contextRef="#ctx0" brushRef="#br0">17571 4170 7934,'0'-19'0,"-4"5"0,-1-3 762,1 3 1,0 1 1980,0 0-2521,-1 6 0,5 7 0,0 9 1,0 3-146,0 5 1,5 3 3,-1 6 1,2-1-17,-2 1 1,-3-1 0,5 2 0,-2 2-255,0 0 1,2 0-420,-2-8 0,-1 3-762,6-3 997,-7-2 1,6 3-1,-4-5 1,3-1 0,1-2-789,1-1 0,-5-5 1161,5 1 0,-7-46 0,4-7 0</inkml:trace>
  <inkml:trace contextRef="#ctx0" brushRef="#br0">17482 4386 7934,'-6'-12'0,"5"-1"-100,-4 0 1,4 0 0,1 1 507,0-1 1,1 6-266,4 3 0,3 2 1,8 2-1,3 0-221,6 0 0,-3 0-170,8 0 0,1 0 0,-1 0 248,-2 0 0,39 11 0,-30-3 0,1-1 0</inkml:trace>
  <inkml:trace contextRef="#ctx0" brushRef="#br0">18043 4157 7934,'5'-7'-29,"-2"-5"0,6 4 272,-6 2 1,8 1 0,-3 5 4,4 0 0,-5 5 0,-2 4 0,0 2-255,-1 2 0,0 1 26,-4 3 1,0 1 0,0 5 0,0-2 61,0 2 0,-5 0-214,-4-2 152,3 3 0,-4-10 1,5 3-1,-1-3 0,0-1-236,4 0-65,0-6 1,8-3 84,2-8 0,5-5 74,4-8 0,-1 2 0,4-5 0,-1 0-47,1 0 1,-4 1 118,1-3 0,-3 0 301,-1 5-42,-1 0 1,-3 4 0,-2 0 1652,-1 0-1137,-2 6-543,-4 2 1,-6 10-1,-1 4 1,-1 2 30,-1 2 0,6 4-122,-1 0 0,-2 1-238,2-1 0,0-3 0,4 3 0,1-2-491,4-3 1,2 1 138,5 0 1,1-5 143,0 1 0,5-6 0,4 1 0,2-3-1267,1-1 1623,1 0 0,28-22 0,6-7 0</inkml:trace>
  <inkml:trace contextRef="#ctx0" brushRef="#br0">18642 3927 7960,'-6'-12'0,"5"-5"74,-3 0 0,2-5 0,2 5 166,0 2 84,0 1 0,6 6 1,2 4-1,4 3 42,0 1 0,1 0-265,0 0 1,0 1 0,-2 3 0,-1 5 38,-2 2 0,-5 2-157,2 0 0,-4 1 0,-1 2 1,0 1 89,0-2 0,0-1-191,0-1 1,-4 0 14,-1 0 116,1-1 1,4-3-1,0-1 5,0 2 0,2 0-372,2-1 244,3-4 0,6-5 1,-1 0-1,3 0 1,0 0-569,2 0 1,2-1-72,-2-3 0,-2 1 749,6-6 0,23-11 0,10-6 0</inkml:trace>
  <inkml:trace contextRef="#ctx0" brushRef="#br0">19216 3736 7960,'7'-6'-43,"0"4"0,-4-7 1,2-1 589,3-1 0,-1 2 1,3 2 622,-2 2-1037,1 0 1,-1 5-1,1 2 1,-1 2-1,1 6 521,-1 5-546,1 5 0,-1 7 0,1 3 0,-1 5 1,-1 5-1,-3 4 0,-2 1-117,-2 3 0,0-2 0,0-1 0,-2-1-507,-2-3 0,-4 2 0,-9-5 1,-5-4-144,-2-1 0,-3-8 0,-2 2 0,-7-6 659,-5-2 0,6-15 0,-4-3 0,-4-1 0,0-1 0</inkml:trace>
  <inkml:trace contextRef="#ctx0" brushRef="#br0">19751 3366 8009,'-8'-12'-434,"1"-1"1015,1 0 310,2 6-505,4 1-240,0 6-90,5 0 1,-2 0 0,6 0-1,1 0 1,1 0 57,2 0-105,0 0 0,-1 0 0,2 0 0,2 0 0,2-1 1,2-2-1,2-1 38,-3 1 1,4 2-1,-5 1 1,1 0 7,-1 0 0,4 0-59,-5 0 38,0 0 1,-5 0 0,1 0-30,0 0 0,-5 0 1,-1 1-18,-1 3 0,0-1 43,-2 6 0,-3-1 0,4 5 0,-4 0 224,-1-1 1,0 1-143,0 0 0,0 4 388,0 0-427,0 5 1,0-2 0,0 6 0,0 1-1,0 1 134,0 2 0,0 5-129,0-1 0,0 4-89,0 5 0,0-2 1,0 6-1,0 0 108,0-2 1,-4 9-79,0-3-81,-6 3 1,7-5-1,-6-1 1,1-1 0,-1 0-477,1-2 0,5-2 358,-1-9 0,2-3 189,2-6 1,0-1 0,0-2 0,0-5 73,0-3 0,0-1 2,0-1 1,0-3-43,0-1 0,-5-1 14,-4 2 0,-8-2-64,-4-3 1,-3-1-1,-3 4 1,-1 0-159,-2 0 1,-4-4-184,4 1 0,0 2 115,5-2-244,5 1 1,-3-1 0,6 0 0,2-1 475,1-2 0,-5-6 0,-1-2 0</inkml:trace>
  <inkml:trace contextRef="#ctx0" brushRef="#br0">3366 7472 7932,'0'-13'12,"0"-4"1,0 0 0,0 2 0,0 1 90,0 1 74,6 0 1,-3 6 0,4 4 0,-1 6 0,-4 7 0,0 7 0,-1 7 165,3 4 1,-2 8-311,2-2 1,-2 3 0,-2-1 0,1 0-21,3-2 0,-1-2 1,6 2-1,-1-5-35,-1-7 1,4 1-1,-2-6 1,2-3 14,2-4 1,4-4 0,0-6 0,0-2 20,1-2 1,-2-4 0,4-8-1,0-2-4,0-2 1,-3-6-1,2-5 1,0 0-17,-4 0 0,0-5 1,-4 4-1,-1-2-61,-2 0 0,-5 1 0,1-1 0,-2 6 48,-2 5 0,0 5 227,0 5-172,-6 6 1,3 1-1,-5 8-182,-2 2 70,4-3 1,-4 11-1,5-4 1,-1 5 0,0 3-340,3 1 1,-2 0 9,1-5 1,-1 3 11,5 2 133,0-3 0,0 6 0,2-5 260,2 2 0,31 28 0,14 4 0</inkml:trace>
  <inkml:trace contextRef="#ctx0" brushRef="#br0">3978 7880 7932,'-7'-20'0,"2"2"0,5 5 216,0 0 0,1 2 38,3 3 1,3 2 0,6 6-31,0 0 0,-5 6-255,1 2 0,-5 3 0,3 2 0,-1 1-2,-3 3 0,-2-1-47,-1 5 1,-1-4 0,-2 3 0,-3 0-51,-1 0 1,0-5 20,-2 2 282,-2-3 1,8-2 0,-4-2 0,0-3 0,1 0 1061,1 0-1101,1-4 1,5 1 0,3-7 0,6-3 25,6-1 0,-1 0-395,7-1 0,-3 1-13,3 2 1,2 4-1,-3-5 1,3 2-706,2 0 1,-1 0-35,1 4 987,-1 0 0,18-23 0,3-5 0</inkml:trace>
  <inkml:trace contextRef="#ctx0" brushRef="#br0">4539 7587 7932,'0'-14'58,"0"-3"0,0 3 1,0-3 44,0 2 1,6 8-84,3 3 90,2 3 0,-3 1 1,1 1-1,1 3 0,1 5 179,2 2-270,0 8 0,-2-4 1,-3 5-1,-2 0 0,-2-2 1,1 2-1,-3-2-24,0 1 1,-2-2 0,0-4-111,0-1 0,0 1 32,0 0-124,0-6 199,0-1 1,4-13 0,2-5 0,1-5-33,3-3-3,1 5 0,2-9 0,0 4 0,-1-1 0,0 1 23,-4 1 1,2 2 0,-4 6 0,-1 1 464,1 2 725,-2 5-600,-4-3-482,0 12 1,0 1 0,0 6 0,0 1 0,0 1-195,0 2 0,0 0-71,0-4 1,0 0-627,0 0 513,6-1 0,1-3 0,6-2 0,0-1 1,-1-2 289,1 2 0,28-16 0,7 1 0</inkml:trace>
  <inkml:trace contextRef="#ctx0" brushRef="#br0">5139 7370 7964,'-5'-13'0,"0"1"0,-1-1 259,0 0 774,2 6 66,4 1-882,6 6 1,1 6 0,6 4-1,-1 5-41,1 7 0,-4-2 52,-1 1-201,1 6 1,-1 1 0,-1 5-1,-1-1 1,-3-1-85,-2 1-37,-1 3 0,0-2 1,-1 5-1,-5-1 0,-5-2-238,-5-1 1,-7-6 0,2 2 0,-3-3-446,-1-1 1,-2-7 280,-3-2-167,3-2 1,-4-4 662,5-3 0,-27-36 0,22 7 0,1 0 0</inkml:trace>
  <inkml:trace contextRef="#ctx0" brushRef="#br0">4527 7370 7987,'-15'-11'0,"-2"2"0,3-1 0,-3 6 0,3 1 220,1 7 0,1 5 0,0 8 1,2 6 806,2 5 0,4 5-892,-5 5 1,6 6-1,-1 1 1,4 2-310,4 0 0,-1-1 178,6 5-515,5 0 1,0-5-1,4-5 1,-1-6 510,0-5 0,23-20 0,1-6 0</inkml:trace>
  <inkml:trace contextRef="#ctx0" brushRef="#br0">24303 1568 7585,'-7'-7'-442,"2"-4"0,6 10 503,3-4 0,3 4 1,6 1-1,1 0-19,3 0-20,-2-6 1,9 3 0,-3-4-1,3 0 1,1 2 97,1-1-128,-1-4 1,0 9 0,-3-4 0,-2 2 0,-2 1 0,-2-3 0,-2 3-439,-1 0 300,0 2-51,-1 0 0,-3-1 197,-1-4 0,-10-13 0,0-9 0</inkml:trace>
  <inkml:trace contextRef="#ctx0" brushRef="#br0">24686 1211 8223,'0'-18'0,"-4"2"-619,-1-5 559,1 6 1,4-4-1,0 6 1235,0 1-956,0 5 0,0 8-208,0 12 0,0 1 0,-1 7 1,-2 2-250,-1 1 0,-1 1 44,5 1 0,0 5-31,0 3 1,0-1-1,0-1 1,0-1-196,0-2 1,0 2 419,0-1 0,6 5 0,1-2 0</inkml:trace>
  <inkml:trace contextRef="#ctx0" brushRef="#br0">21983 6618 8157,'0'-13'-210,"4"0"0,0 1 0,-1-1 1,0 0-1,0 0 109,1 1 583,0 4 1,-4-3-1,0 3 402,0-4-827,0 5 1,-5 3-1,-4 10 1,-2 5 196,-2 5-201,-5 6 0,3-2 0,-2 6 0,3-1 0,1 1 0,2 0 0,1 3-11,2 1 0,5-1 1,-1-3-1,2-1-98,2 1 1,2-2 164,2-3-136,9-2 0,2-8 0,6-3 0,2-3 0,1-4 0,2-1 0,-1-1-36,1-4 0,-6-2 57,-3-5 1,-3-5 0,-3-2-1,-1-1-32,-2-2 0,-5-2 15,2-2 1,-5-4-61,-5 1 1,2-1 0,-5 6 0,-2 1-75,-1 2 1,-3 1 115,-3-1 1,2 4-308,-2 8 227,3 4 1,1 5 0,1 0 0,-1 1 120,0 3 0,12 37 0,2 15 0</inkml:trace>
  <inkml:trace contextRef="#ctx0" brushRef="#br0">23016 6427 8157,'0'-13'-229,"5"-4"0,2 0 0,2 3 342,-1 4 0,-5-2 79,1 4 177,-2 2 1,-4 2-193,-2 8 1,-9 7-1,-6 8 1,-3-1-66,1 1 0,-4 3 83,-5 0-232,0 2 0,3 1 0,-1-1 0,-3-1 1,1-2 151,3 2-50,-1-5 1,9 1 0,-1-6 0,6-2 0,6-1 255,2-2 1,7-5-274,8 1 0,7-2 0,2-2 0,3 0-11,6 0 1,0 0-149,7 0 66,-6 0 1,5 4 0,-5 0 0,2 1 0,-2-1-350,-1 0 1,-1 2-49,-1-2 0,-1-3-17,-2 4-419,-4 2 1,-5-4 877,0 5 0,-57-11 0,-14 2 0</inkml:trace>
  <inkml:trace contextRef="#ctx0" brushRef="#br0">22620 6898 8157,'-12'0'-207,"-1"0"1,4 0 68,1 0 138,5 0 365,-3 6 1,12-3-1,4 4 1,5-1 343,7-4 1,7 4-503,5-2 1,3 2-481,2-2 41,-1-2 1,0 3 0,-1-3-1,-3 1 1,-4 1-953,-3-1 1184,-2-2 0,-16-1 0,-5 0 0</inkml:trace>
  <inkml:trace contextRef="#ctx0" brushRef="#br0">23615 6503 8157,'0'-13'-71,"0"-4"1,0 0-1,1 2 1,2 1-1,3 1 382,1 0 0,6 2 0,4 1 0,0 3 0,1 1 0,2 3 58,0 2 1,4 2-314,-3 3 0,-3 4 0,-1 6 0,-2 3 59,-3 4 1,0 3-113,-4 2 1,-2-1 0,-8 1 0,-2-1-238,-4 1 0,-4 3 16,0 1 100,-7 0 1,5-9 0,-3-1 0,3-2 0,1-2-433,0-2 548,1-7 1,5-4-1,4-10 1,7-7 66,9-5 0,5-2-158,8-4 0,-1-5 70,1 0 21,-1 0 0,1 1 1,-2-1-1,-2 1 1,-2 3-46,-1 0 1,-7 6 277,-3 3 0,-6 7 95,1 2 0,-8 11-191,-5 1 0,-6 7 172,-2 6-206,0 3 1,4 1-1,0 1 1,2-1 0,1-1 18,1-3 1,2 1-209,-1-1 0,2 0 61,6-4 1,0 0 0,2-2 0,2-1-560,4-2 0,5-3 302,4 3 1,4-5-1160,9 1 1443,-3-2 0,16-9 0,7-3 0,2-1 0,0 0 0</inkml:trace>
  <inkml:trace contextRef="#ctx0" brushRef="#br0">25323 6197 8157,'0'-13'212,"0"0"0,-7 8-158,-5 5 0,-7 5 0,-8 10 0,-2 0-125,-5 2 1,0 6 0,-3-2 0,-3 3-4,0 2 1,-2-1 31,4 1 91,-3-6 1,15 2-1,-1-5 1,6-1 427,2-2-433,8-7 1,7-1 0,8-6 0,5 0 0,3 0 0,4 0 48,1 0 0,7 0 0,0 0 0,4 0-79,1 0 1,-2 0 0,-2 0-1,2 0-96,3 0 0,-3 0 1,4 1-1,-1 2-143,-1 1 1,1 2-226,-4-2 189,-1 3 0,-1 2 0,-1-2 0,-3 0 0,-3 0 261,-6 3 0,2 1 0,-63 8 0,-8 1 0</inkml:trace>
  <inkml:trace contextRef="#ctx0" brushRef="#br0">24864 6694 8157,'-4'-8'-221,"0"-1"1,-5 5 457,5-4 45,0 5 0,10-3 0,4 6 0,7 0 269,8 0 1,6 0-597,7 0 0,2 0 1,3 1-1,3 2-267,4 2 1,0 4-1168,-4 0 1015,-2-3 1,-7 4 463,-3-6 0,9 6 0,-4-3 0</inkml:trace>
  <inkml:trace contextRef="#ctx0" brushRef="#br0">26050 6235 8157,'0'-25'0,"0"-1"0,2 2-81,2 3 1,-1 0-192,5 8 643,-5-3 1,8 15 993,-2-3-1304,-3 8 1,-1 4 0,-5 9 0,0 5 0,0 2 223,0 1-302,-5 1 1,2-1-1,-4 2 1,0 1 0,1 4-168,0 0 144,-4-3 0,9 0 1,-3-6-1,2-2 1,2 1-1,0-1 1,0-1 44,0-2 0,6-1 91,2-4 0,4-5 1,2-1-1,3-1-18,4-3 0,3-3-72,2-4 1,-1 2-99,1-2 0,-2-2 0,-3 1 0,-2-1-340,-1 0 0,-4 1-343,3 0 355,-3 4-7,-1-5 0,0 6 0,0 0 427,-1 0 0,-5 6 0,-1 1 0</inkml:trace>
  <inkml:trace contextRef="#ctx0" brushRef="#br0">26637 6210 8157,'0'-19'-115,"-2"-2"1,0-2-138,-3 2 0,0 3 1248,0 5 0,4 4 284,-3 1-1159,2 5 0,2-1 0,0 8 1,0 5 65,0 2 0,0 3-272,0 3 55,-5 3 1,3 10 0,-2 1 0,1 1 0,0 4 0,-1 1 0,0 1-291,-2 0 0,3 5 365,-5-1-279,-1 1 1,-2-1-1,1 1 1,2-1 0,-2-1-457,-2-2 1,5 0-1,2-8 1,0 1 689,1-1 0,0-13 0,4-6 0</inkml:trace>
  <inkml:trace contextRef="#ctx0" brushRef="#br0">26803 6605 8157,'0'-24'0,"1"3"-627,3-9 603,3 9 1,2 4 0,-1 7 0,2 3 0,2 1 613,0 3 0,-3 2 0,-1 2 0,2 3-333,2 5 0,-5 4-255,-3 4 0,-3-2 1,-1 7-1,0 0-104,0 2 1,0 0 47,0-2 1,-5 2 0,-2-4 0,-2-1 28,1-2 0,3 2 241,-3-2 0,5 0 808,-1-4-623,2-1 0,4-5-176,2-2 0,5-4 0,8-1 0,4-1-511,3-4 0,3 4 139,3-3 0,-2-2-1291,6 2 1105,-6 0 1,3 4 0,-7 0 0,-2 0 332,-5 0 0,-9 0 0,-2 0 0</inkml:trace>
  <inkml:trace contextRef="#ctx0" brushRef="#br0">21893 8632 8157,'0'-18'0,"0"4"0,0-5 0,0 2 0,0 0 0,0 2 345,0 1-174,0 1 1,0 4 0,2 2 0,1 3 126,1 6-214,0 3 1,-4 12 0,0 2 0,0 0 0,0 4 72,0 1 1,0 3 0,0 1 0,-1 2-84,-3-1 0,2 2-2,-2-2-70,-3 1 0,5-9 0,-2-1 0,1 0 0,0-1 0,-1-1 1,1-2 40,2-2 0,2-6-93,4 1 1,2-6 0,7 1 0,3-3 89,4-1 1,7-1-31,2-3 0,4-2 0,-4-4 0,-2 3-314,-1 1 0,-6-2-82,1 3 1,-2 1-357,1 4 485,-3 0 0,-4-1 1,2-2-1,1-1 0,-1 1 257,-2 1 0,-7-20 0,-1-7 0</inkml:trace>
  <inkml:trace contextRef="#ctx0" brushRef="#br0">22378 8594 8157,'-6'-18'0,"-1"-1"212,-5-2 1,-1-2 0,0 6 950,0 2-750,6 6 0,-3 5 0,6 8 0,1 5-142,2 2 1,1 8-252,0 2 1,-4 3-1,-1 3 1,2 3-32,2 4 1,1 2-12,0 3-139,0-1 0,-1 0 1,-2 0-1,-1 2 1,-1 3-421,0 3 0,-1 3 0,-4-1 0,2-3-105,-2-1 1,-2-2-36,-1-3 1,2-4 720,3-5 0,-4-12 0,5-12 0</inkml:trace>
  <inkml:trace contextRef="#ctx0" brushRef="#br0">22442 9091 8157,'5'-12'0,"-3"-5"0,2 0 263,3-6 1,0 10 0,6 1 1037,0 6-1278,0 4 0,-6 8 1,-3 4-1,-3 6 1,-2 5-193,-3 3 1,-3 1 0,-6 1 0,0-2-59,0-3 1,2 2 170,2-6 1,0 4-1,4-4 1,1-1-248,-2-2 115,5-1 379,-5-1 0,12-4 1,2-4-1,4-4 359,1-4 1,5 1-700,3-6 0,3 1-67,2-5 34,-1 0 1,5 5-1,1-1 1,0 1 181,1 1 0,10-13 0,8-6 0,1 2 0,1-1 0</inkml:trace>
  <inkml:trace contextRef="#ctx0" brushRef="#br0">23972 8530 8152,'0'-12'-55,"0"-1"1,-2 2 0,-2 2-600,-4 5 755,-4 2 0,-6 8 0,-3 4 1,-5 6-1,-2 5 0,-3 3 1,-2 3 66,-2 3-146,-2-3 0,0 4 0,3-6 0,6-1 0,5-2 0,5-4 237,-1 0 0,11-8-198,-1 3 31,12-9 1,6 2-1,8-6 1,2-1-1,4-2 1,1-2-1,3 3-7,0 0 1,4 2 0,-1 0-1,0 0-150,1 0 0,-4 0 1,4 0-1,-1 2-177,-1 2 0,0-3 1,-7 5-1,-2-2-509,-1 0 0,2 5 300,-4-5-3,-6 6 454,1-8 0,-34 9 0,0-4 0</inkml:trace>
  <inkml:trace contextRef="#ctx0" brushRef="#br0">23564 9015 8152,'-6'-9'0,"-2"1"0,1 4 120,-2-5 158,6 6 0,-1-2 0,8 5 172,5 0 0,8 5-394,4 4 1,3-2 0,3 1 0,3 2-100,4 2 1,-2-1-464,2-2 258,0 2 1,5-5 0,-3 3 0,0-1 0,-2-1 247,1 0 0,13-10 0,5 1 0</inkml:trace>
  <inkml:trace contextRef="#ctx0" brushRef="#br0">24558 8607 8152,'6'-26'0,"-3"1"0,5-1 0,4 2-220,3 3 0,1 3 0,5 6 0,0 4-158,-1 4 0,3 5 758,-6 7 1,-1 2-1,-8 12 1,-4 2 388,-2 4 1,-2-1-799,0 3 1,-6 1 0,-2 0 0,-4 0-82,-1 0 1,-4-1-116,0-4 108,0-1 1,6-5 0,1-3-1,3-3-137,1-1 335,2-6 1,6-3 0,2-9-1,6-7-15,5-3 1,1-8-1,5 2 1,2-3-74,1-2 1,1-1-12,1-2 0,-2 2-53,-3-3 0,-2 7 0,-7 3 1,1 2-7,0 2-74,-6 2 31,-1 1 363,-6 6 1,-2 3 0,-1 8 0,-2 5 0,-1 2-14,0 2 1,-2 0-290,4-1 0,-1 5-23,5 0 0,0 0 0,0-4 0,2 0-404,2 0 0,3-1 125,6 1 1,4-4-57,0-1 417,6 1 0,42-2 0,-24-4 0,0-1 0</inkml:trace>
  <inkml:trace contextRef="#ctx0" brushRef="#br0">25923 8403 8152,'4'-13'-425,"2"2"1,-1 1 502,1 1 0,-3 7 0,-9-1 0,-5 6 747,-5 5-699,-6 3 0,2 6 0,-6 2 0,-1-1 0,-1 2 191,-2 0-309,1-4 0,7 3 0,2-3 1,1 1-1,0-1 134,1-2-105,6-2 1,3 1 0,6 0 0,4-2 0,8-2 21,6-5 1,1-1-74,5 1-19,6-2 1,0 5 0,3-5 0,-3 4 0,-1 0-685,4-1 574,3 0 1,-1-1 0,0 0 0,-3 0 0,1 1-224,-2-1 1,-2 2-1,-5-4 1,-4 4 365,-3 1 0,-46 2 0,-12 3 0</inkml:trace>
  <inkml:trace contextRef="#ctx0" brushRef="#br0">25604 8900 8137,'-7'-5'0,"-4"-1"0,2-3-210,3-2 378,1 10 0,10-5 0,5 6 0,5 1 663,2 4 1,5-3-934,-1 7 0,5-5 1,2 3-1,2 0-414,-2 0 1,5-4 287,1 2 1,-1 0 227,1-1 0,0-6 0,5-3 0,5-2 0,0 0 0</inkml:trace>
  <inkml:trace contextRef="#ctx0" brushRef="#br0">26662 8377 8137,'0'-18'0,"2"-3"0,1-2-217,1 2 0,2-2 0,-2 6 790,4 2 1,-1 5-99,2 1 1,-5 6 0,3 0-43,-1 6 0,-2 2-352,-4 7 4,6-2 0,-5 14 0,3-2 0,-2 3 0,-4 3 0,0 4 0,-4-1-5,-1 0 0,3 3 1,-3-3-1,-1 0-170,1 0 0,5 3 0,-4-4 0,2-1-58,-1-3 0,1 0 35,4-1 76,0-5 1,2-1-1,2-7 1,4 1-1,4-1 1,0-4-1,1-4-54,0-2 13,5-2 1,1 0 0,2 0-192,-4 0 0,-7-2 66,-2-2 0,-3 3-154,3-4 0,1 4 0,3 1 0,1 0-294,0 0 1,4 0 650,0 0 0,34 6 0,4 1 0</inkml:trace>
  <inkml:trace contextRef="#ctx0" brushRef="#br0">6261 7778 8012,'-6'-7'-34,"5"0"1,-5 4 0,2-3 516,-1-1 0,1 3 0,6-3 0,2 0-30,4 0 1,5 4-467,4-1-3,-3 2 0,10 1 0,-1-2 0,4-1 0,3 1-628,-2 2 415,-1 1 0,0-5 0,0 1 1,0 1-1,-5 2 229,-2 1 0,-14 11 0,-7 3 0</inkml:trace>
  <inkml:trace contextRef="#ctx0" brushRef="#br0">6261 7982 6881,'5'-7'-11,"4"3"0,4 2 169,4 2 1,4-1-1,9-2 1,4-3-239,3-1 0,1 5 80,0-3 0,23-24 0,-28 11 0,1 0 0</inkml:trace>
  <inkml:trace contextRef="#ctx0" brushRef="#br0">8135 7702 8002,'-8'0'-47,"1"-2"0,-1-1 304,1-1 0,5-2 0,-1 4 0,6-3 0,6 3 649,7 0 0,4 2-707,5 0-106,7 0 1,-4 0 0,4 0-1,1-1 1,-2-2-74,0-1-118,-1-1 1,-4 5 0,-2 0-1,-3 0-668,-4 0 485,-3 0 1,-8 2 0,-6 1 0,-7 1 0,-5-1-325,0-2 1,-1-1-1,0 0-392,0 0 598,1 0 399,5 0 0,1-1 0,6-4 0,51-30 0,-19 11 0,0 0 0</inkml:trace>
  <inkml:trace contextRef="#ctx0" brushRef="#br0">8836 7281 8022,'0'-20'-284,"0"2"-283,0 5 745,0 0 1,0 0 0,2 1 0,1-1 788,1 0 1,0 5-53,-4-1-727,0 6 1,0 7-1,0 11-21,0 3 1,0 3-48,0 5 0,0 1 0,0 2 0,0 5-78,0 3 0,2-1-167,2 2 1,-1-4 32,5 4 22,-5 1 0,8-8 1,-2 3-1,2-3 0,1-3-145,-4-2 91,3-4 1,-5-9 0,4-2-159,-2-2 1,-5-5 192,2-8 1,-4-5 122,-1-8-56,0 3 1,-6-11 0,-1 1-1,-1-6 1,1-3-10,1-2 1,-3-3 30,5-5 0,-4 2-1,3-6 0,1 5 0,4-6 1,0-3 30,0-3 1,6 4 65,2 8 1,4 2-1,0 3 1,3 5-11,2 6 1,1 6 86,3 8 1,3 4-111,-2 4-15,2 3 1,1 6 0,-1 4 0,-2 2-1,-5 3 41,-3 3 1,-3 3-78,-2 6 1,-5-1-197,-8 1 122,-4-1 1,-6 2 0,-3 2 0,-4-1 0,-3-3-199,-2-2 0,1-3 85,-1 1 1,-2-2-109,3-7 0,-2 1 0,8-2 1,2-1-454,3-1 1,0-5 735,10 5 0,22-18 0,10 1 0</inkml:trace>
  <inkml:trace contextRef="#ctx0" brushRef="#br0">8237 8084 8022,'-13'-1'-78,"1"-2"0,0-3 0,2 1 463,2-1 1,4 2 0,-5 4-1,1-2 834,1-2-1100,1 3-66,6-5 0,1 6 0,5 0 0,7 0 0,7 0 153,4 0-240,12 0 0,6-2 0,14 0 0,8-4 0,7-1 0,-33 2 0,2 0 0,1-1 0,1 1-7,2-2 1,2 1 0,4 0-1,0 1 1,-1-1 0,-1 2-1,-2-1 1,0 1-4,-2-1 1,-1 0 0,-5 2-1,-2-1 1,1 1 0,-2-1 0,29-3-3,-9 0 1,-5 3-1,-13-3 1,-3 1 35,-4 3 1,-9-3-1,-4 2 1,-4 0-2,-5-2 213,-2 5-160,-6-5-390,-6 0 1,3 5-268,-5-3 1,4 2-678,-5 2 1292,6 0 0,-2 0 0,5 0 0</inkml:trace>
  <inkml:trace contextRef="#ctx0" brushRef="#br0">8492 8454 8022,'0'-13'0,"-4"5"0,-2-1 0,-1 1 0,-3 1 99,-1 2 0,-2 5 1,-1 5-1,-2 4 157,-1 7 1,-5 4 0,0 7-1,0 1-65,1 2 1,2 5 270,6-1-436,1 3 0,5 1 0,2 1 0,4-2 1,1-2-1,1-4 0,5-3-223,7-3 1,5-4-1,8 0 1,-1-4 198,1-3 1,3-7 0,1-2 0,-2-4 18,-1-1 0,-2-6 0,-3-2 0,-3-4 7,-5 0 1,0-1 2,-10 0-42,0-5 0,-4 4 0,-2-3 0,-5 2 0,-6 3 0,-3 0 0,-2 2-188,-3 2 0,1 5-302,-2-1 324,-5 2 0,2 2 1,-2 0-1,4 2 1,2 1-305,1 1 0,-2 6 0,6-2 481,5 4 0,55-5 0,19-2 0</inkml:trace>
  <inkml:trace contextRef="#ctx0" brushRef="#br0">8938 8492 8022,'0'-13'0,"-1"1"0,-3-1 246,2 0 0,-3 5 1,3 1-1,-1 2 228,-1 7 0,-4 9 0,2 10 1,0 3-226,1 2 0,-1 1-175,2 3 1,2 1 0,-2 4-1,3-2-83,1-2 1,0-1-3,0-5 0,1-1 1,3-1-1,5-3-157,2-2 0,3-2-55,3-8 98,-2-2 1,9-6-1,-3 0 1,3 0-1,1 0-34,1 0 0,-2-6-831,-3-2 1,6-4 532,-6 0 0,5-1 0,-9 0 457,-1 0 0,-2-11 0,-2-3 0</inkml:trace>
  <inkml:trace contextRef="#ctx0" brushRef="#br0">8913 8530 8022,'-9'-8'0,"1"-1"0,-1 0-20,2-3 0,2 4 207,5-1 1,0 1 478,0-5 0,7 4-220,6 1-479,-1 5 0,12-4 1,-2 4-1,2-3 1,3 1 78,2-1-233,-2 2 0,4 4 1,-5 0-1,-1 0 0,0 0-543,-4 0 730,-3 6 0,-22 23 0,-5 12 0</inkml:trace>
  <inkml:trace contextRef="#ctx0" brushRef="#br0">8951 8671 8022,'-13'-5'0,"1"1"0,3 0 0,1 4 506,5 0-340,-3 0 0,8 0 0,2 0 0,6 0 0,5 0-22,7 0 0,3 0 0,3 0 0,4 0-688,0 0 0,2 0-713,4 0 924,6 0 103,-4 0 0,21-11 0,-2-4 1</inkml:trace>
  <inkml:trace contextRef="#ctx0" brushRef="#br0">9653 8416 8022,'-5'-13'-16,"1"0"1,0 5 15,4-1 459,0 6 907,0-2 1,0 6-1087,0 3 0,0 8 0,0 6 1,0 0-38,0 1 1,0 4-171,0-2 1,4 2-1,0-1 1,-1-1-136,-1 2 1,2 1-487,0 2 0,0-5 137,-4 0 1,5-1 0,-1 1 0,0-4-354,2-3 0,-5-1 191,3 0 1,2 0 572,-2-1 0,-5-33 0,-6-9 0</inkml:trace>
  <inkml:trace contextRef="#ctx0" brushRef="#br0">9551 8518 8022,'-6'-19'0,"4"1"131,-2-3 0,3-2 0,1 6 0,3 3 490,5 4 0,2 0-457,11 6 0,1-5 0,3 5 1,2 1-358,3 2 1,1 1-17,3 0 1,0 5-1,-7 4 1,-5 2-616,-2 2 1,-7 4 148,-4 0 675,-7 6 0,-30 25 0,7-18 0,0 1 0</inkml:trace>
  <inkml:trace contextRef="#ctx0" brushRef="#br0">9487 8811 8022,'-13'0'0,"0"0"822,0 0 233,6 0 1,3 4-795,8 0 0,8 1 1,6-4-1,3 2-510,6 1 0,0 0 140,7-4 0,0 0-1465,5 0 1089,4 0 0,-3-4 485,3 0 0,-3-13 0,5-4 0,2-1 0,1 1 0</inkml:trace>
  <inkml:trace contextRef="#ctx0" brushRef="#br0">10877 7026 8022,'0'-13'0,"0"0"0,0 1 0,0-1 0,0 0 0,0 0 92,0 1 0,0 3 0,0 1 0,-2-1 235,-2 2 0,-3 1-454,-6 6 150,0 0 0,-1 2 1,-3 2-1,-3 4 1,-1 4 31,0 1-32,0-1 1,-5 1 0,2 1 0,1 2 0,4 1 0,0-2 0,4 0 84,0-3 0,3 0 0,0-2 1,2-3 37,2-2 1,5 5 0,-1-1-57,2 2 0,2-2 0,0-1 0,2 1-10,2-2 0,-1 4 0,4-3 0,0 5 66,0 4 1,0 3 61,2 6-143,2-1 1,-5 6-1,4 3 1,-3 4 0,0 5 112,0 4-119,-4 8 0,2 3 1,-5 7-1,0 2 1,0 1-14,0-2 1,0 4-215,0-2 0,-4-6 1,0-7-1,1-2 56,2-2 0,1-7 66,0-6 0,1-5 36,3-8 1,-1-5 0,6-3 0,-1-3-2,-1-1 1,3-5 148,-6 1 1,6-6-149,-1 1 1,-2 2-1,1-2-190,2-1 1,6-2-286,1-1 1,4 0-137,-4 0 0,6-1 0,-1-4 1,5-2 620,3 0 0,20-20 0,9-8 0,4 0 0,-1-1 0</inkml:trace>
  <inkml:trace contextRef="#ctx0" brushRef="#br0">11527 7574 8038,'0'-17'-87,"-2"0"1,0 0 0,-3 0 0,3 0-322,0 2 1,4 0 0,0 3 0,4-1 780,1 0 1,2 5 0,5 0 0,1 3 494,2 2 0,0 2-591,-4 1 1,4 5 0,0 4 0,-1 4-118,-2 4 0,-3 2-299,-2 7 49,-4 5 0,-5-3 0,0 6 1,-1 0-1,-2 0 0,-2-1 1,-3-2-480,-1-3 0,-1-1 0,0-3-284,1-2 1148,1-4-264,1-11 0,1-7 0,7-8 0,4-5 0,5-5-293,5-8 472,-1 1 1,10-12 0,-4 3-1,1-3 1,-1 0 228,-1 3 0,2-1-430,-4 5-21,0 6 0,-6 5 59,-2 7 0,-5 12 126,-8 8 1,-3 8 0,-6 8 0,0-2 182,0 1 0,1 4-217,-1-6 1,4 2-77,1-2 0,4 2 0,-3-6 0,1-2-92,3 0 1,7-3-146,5 1 0,4-4-44,4-1-134,2-5 0,13 3 1,2-8-1,2-1 1,3-2-594,-1-2 1,2-2 484,2-4 0,-6-4 460,2 0 0,3-17 0,4 0 0</inkml:trace>
  <inkml:trace contextRef="#ctx0" brushRef="#br0">12101 7192 8060,'0'-26'0,"-2"2"0,-2 3-92,3 2 1,-5 7 0,7-1 0,4 0 338,3 0 0,-1 6 0,2 3 394,1 3 1,1 2-583,2 3 0,-5 3 0,-1 6 0,0 0 63,0 0 1,-4 4-241,2 0 146,-4 5 1,-2-6 0,-2 4 0,-3-1 0,-1-2-230,-3-2 352,4 0 1,-1-9-1,4 4 1,-1-2 314,1 2 1,3-4-326,5-2 0,3-2-56,9-2 1,-1-5 141,5 1-538,6-6 0,1 7 0,5-4 1,-1 0-1,1 1-904,2 1 0,2 1 1215,1 4 0,23-6 0,6-1 0</inkml:trace>
  <inkml:trace contextRef="#ctx0" brushRef="#br0">13083 7102 8060,'0'-20'60,"0"2"0,0 5 0,0 1 254,0-1 0,-2 1 0,-1 3 0,-2 1 1,-2 3 280,-3 2 0,1 9-414,-4 6 1,2 8 0,-9 10 0,0 4 181,1 3 1,3 7 0,-1 2-473,3 10 1,1-1-1,2 6 1,2 1-1,5-1 1,4 2-1,4-1-433,5 2 1,8-6 0,5-4 0,7-8-46,5-7 1,3-7-1,2-8 1,4-4 586,3-7 0,-3-18 0,4-6 0,3-3 0,0 0 0</inkml:trace>
  <inkml:trace contextRef="#ctx0" brushRef="#br0">13695 7141 8060,'0'-19'-29,"0"4"0,0-5 0,0 0 0,0 1 0,1 1 404,3 2 1,3 2 0,6 2 0,1 0-122,3 4 1,2-2-1,3 6 1,0 1 4,0 1 0,1 2 36,-2 0-351,-2 6 0,-8 5 1,-3 8-1,-3 1 1,-4 2-1,-1 2 0,-1 2-166,-4-1 1,-2-1 0,-5-1 0,-1-3 43,0-2 1,2-1-1,1-4 176,1 0 1,5-2-85,-4-2 262,5-4 0,-1-5 0,9 0 0,7-1 0,5-2 138,2-1 1,-2-2-269,5 2 1,-1 2-1,3-2 1,-1 4-38,-2 4 1,-6 4-207,2 4 0,-4 1 52,-4 0 1,1 4 0,-6 0 0,-1-2 39,-2 0 0,-7-3 56,-2 1 1,-3-2 56,-2-2 0,-6 1 0,-2-5 0,-3 1-281,-1 0 1,-1-2 80,1-4 1,1 4-81,2 1 0,-2-1 1,4-4-1,1 0-975,2 0 1247,8-6 0,27-21 0,15-10 0,2-4 0,1-1 0</inkml:trace>
  <inkml:trace contextRef="#ctx0" brushRef="#br0">14268 6962 8060,'0'-20'0,"0"3"0,2 4 279,2 5 58,-3-3 1,7 11 0,-6 0-88,3 7 1,-1 10-97,-4 4-97,0 3 0,0 3 0,-2 1 0,0 3 0,-3 2 168,3 2-263,0-3 0,-2 3 1,0-5-1,1-2 0,1-2 1,2-4-1,0-2 201,0-1 1,6-2-117,3-5 0,2-5 0,2-2 0,-1-4-37,1-1 1,6 0-113,2 0 0,-1-1 204,1-4-521,-6 4 0,10-6 0,-4 4 0,1-1 1,1 1-616,-2 2 0,-4 1 1034,5 0 0,5-12 0,5-2 0</inkml:trace>
  <inkml:trace contextRef="#ctx0" brushRef="#br0">13809 7714 8060,'-12'0'138,"-5"-4"1,0 0 469,1 1-937,7 2 455,4 1 0,8 0 0,5 0 0,11 0 0,8 0 258,7 0 1,4 0-1,4 0 1,6 0-394,6 0 1,-1-5-66,2 1 67,3 0 1,-6 0 0,4-2 0,-4 0 0,-2 1-245,-4 2 31,-2-4 1,-15 5-1,-5-2 1,-4 3-1,-6 2-806,-4 3 0,-10 3 204,-9 6 822,-8 6 0,-37 12 0,20-11 0,0-1 0</inkml:trace>
  <inkml:trace contextRef="#ctx0" brushRef="#br0">14128 8084 8060,'0'-8'0,"0"-1"0,0 1 870,0-5-462,0 0 0,0 0-17,0 1-195,6-1 1,1 4 0,6 2-1,-1 2 416,1 2-549,0 1 1,0 2 0,-2 2 0,-3 2 0,-3 6-21,-4 6 0,-1-1-629,0 6 0,-1-1 70,-4 1 363,-2 4 0,-5-10 1,-1 5-1,0 0 1,0-2 37,1 1 1,3-4 701,1-6 0,1 2 744,-2-2-982,3-4 1,12 1-224,3-6 0,8-4 0,4-2 0,4 0-363,5 1 1,1-4-95,3 5 0,-1-5-799,-3 5 757,-4 0 0,7 2 0,-5 0 0,1-3 373,-5 3 0,13-23 0,-3-3 0</inkml:trace>
  <inkml:trace contextRef="#ctx0" brushRef="#br0">15441 7434 8049,'-7'-6'52,"0"1"0,4-5 0,-1 1 152,1-1 0,3 4 0,6 1 1,7 1-1,7-1 0,4 2 439,1 2 1,5-3-770,0 0 1,8-1 0,-3 5-1,1 0 167,1 0 0,-2 0 90,-1 0-1484,3 0 1353,-10 0 0,-2-5 0,-6-2 0</inkml:trace>
  <inkml:trace contextRef="#ctx0" brushRef="#br0">15952 7230 8049,'0'-13'-234,"0"0"155,0 1 311,0 4 1,1-1-1,3 4 1,5 2-1,2 2 1,2 2 57,0 4 0,-2 3 1,-1 8-1,-2 2-270,2 2 0,-3 1 0,0 5 0,-1-1-141,-3 1 0,-2-2-287,-1-3 212,0 3 0,-4-8 0,-2 4 0,1-2-438,-1-2 680,-4-2 1,9-8 17,-4-6 1,10-8-42,3-9 1,8-1 0,2-6 0,2 0-2,3-3 1,1-1-37,1 2 1,1 1 18,-1-1 58,1 1 1,-6 5 0,-5 3 0,-3 3 451,-4 1-285,-5 6 1,-5 2-21,-10 10 0,-2 6 1,-6 7-1,0 1 69,0-1 1,4 4-272,-1-5 0,3 1 33,2-1 0,4-3 0,4 3 0,3-3-24,1-1 0,1 0-161,3 0 1,9-2 85,8-3-260,4-2 1,6-6 0,3 0 0,3 0 0,2 0-825,4 0 1,-4 0 1141,4 0 0,-8-14 0,4-6 0,1-1 0,0 0 0</inkml:trace>
  <inkml:trace contextRef="#ctx0" brushRef="#br0">16615 6949 8049,'1'-8'-178,"2"-1"1,1-1-606,-1-1 1333,4 4 1,0-4 0,6 4 0,0-1 1066,-1 4-1493,1 3 0,-4 6 1,-1 5-1,1 6 0,-1 7 91,1 5 0,-1 5 0,3 6 0,-1 2 102,-1 2 0,-5 5-545,5-1 73,-7-3 0,4 7 0,-7-3 0,-4 1 0,-5-3-1607,-5-5 1175,-5-3 1,-5-4-1,-1-3 1,1-2 586,-1-5 0,-11-19 0,-2 0 0</inkml:trace>
  <inkml:trace contextRef="#ctx0" brushRef="#br0">17112 6503 8049,'-4'-13'0,"-1"1"0,1-1 0,0 0 0,0 0 0,1 1 112,1-1 1,2 4 0,2 1 0,2-1 0,5 1 0,2 1 0,2 0 197,-1 0 1,7 2 0,2-3 0,3-1-187,2 2 0,5 0 34,3 3-90,-3 2 1,2-8 0,-5 6 0,2 1-1,-2 2 1,-1 1 0,-3 0 133,-3 0 0,-2 1 0,-7 2 0,1 3-64,0 1 0,-2 1 0,-1 5 0,-3 0-60,-1 0 1,-2 4-1,-4 0 1,0 0 95,0 1 1,0 2-19,0 6-88,0-1 1,-1 1-1,-2 0 1,-1 4-1,-1 4 59,0 3 1,2 3 0,-4 1-1,1 3 62,3 1 0,-4 2-224,-1 4 0,-2 5 31,1 4 1,-2-3 0,2-1 0,0-2-147,0-3 0,-1 6-28,6-10 1,0-1 198,4-7-82,-6-1 1,5-4 0,-4-3 0,4-3-1,-1-5 69,-2-3 0,3-3 184,-3-4-239,-4-1 1,1-5 0,-5-2-106,-1-4 0,-1 3-4,-3 1 1,1-1 0,-4-4 0,0 0-251,1 0 1,-1 0-68,-1 0 0,-4 0-1000,4 0 1473,-3 0 0,-21 2 0,-9 2 0,-5-1 0,0 1 0</inkml:trace>
  <inkml:trace contextRef="#ctx0" brushRef="#br0">6911 10124 8043,'0'-8'65,"-1"1"0,-2 0 1172,-1 0-836,-1 4 1,5-4 0,2 4 73,2-1-479,3-1 0,6 5 0,1 0 0,2 0 0,2 0-758,2 0 580,1 0 1,5 5 0,0-1 0,3-1 0,1-1 0,-2 1 0,-3 3 181,-3 1 0,-32 19 0,-13 8 0</inkml:trace>
  <inkml:trace contextRef="#ctx0" brushRef="#br0">6975 10392 8044,'-9'-1'63,"1"-4"0,4 4 63,-5-3 651,6 2-533,-2 2 1,6 0-1,3 0 1,5 0-1,3 0-52,5 0 0,2 0-232,2 0-454,9 0 1,-9-1 0,9-2 493,-3-1 0,6-3 0,5-2 0,3 2 0,0 0 0</inkml:trace>
  <inkml:trace contextRef="#ctx0" brushRef="#br0">8760 10010 8078,'-13'0'-185,"0"0"0,1 0 614,-1 0 1,4 0 515,1 0-702,5 0 1,-1 0 355,8 0-522,9 0 0,2 0 0,7 0 0,0 0 1,4 0-1,4 0 0,4 0 192,2 0 0,-2 0-452,0 0 66,-5-6 0,2 4 0,-7-2 0,-3 3 0,-4 1 1,-3 0-879,-1 0 1,-7 0 523,-6 0 1,-7 1-298,-10 3 518,3-2 0,-5 8 0,6-6 250,1-1 0,5-7 0,1-3 0</inkml:trace>
  <inkml:trace contextRef="#ctx0" brushRef="#br0">9436 9793 8078,'0'-20'0,"-2"2"0,-2 5-65,3 0 1,-6 2 519,2 2 0,2 4 1,-4 6-1,2 5-156,2 6 0,0 7-154,-1 6 1,2 2 0,-2 2 0,3 2-50,1 1 0,0 1 152,0 1-334,0 3 0,0-9 1,1 5-1,2-2 0,3-3-70,1-1 0,-3-3 1,3-3-1,-1-4-37,-3-2-261,4-3 191,-6-5 259,5-1 1,-6-7 0,0-4 0,0-5 5,0-5 1,-5-1-57,1-5 57,0-6 1,0-1-1,-1-6 1,3-2 0,-1 0-39,-1-3 0,2 5 95,-2 0 1,2 0-77,2-4 84,0 0 1,5 5 0,0 5-1,2 4 1,3 5 263,2 5 1,0 0-258,1 10 1,4 0 1,0 4 0,5 5 1,-5 4-1,-2 2 87,-1 2 0,2 1-257,-3 3 0,1-3 79,-10 3-61,0 3 1,-4-4 0,-1 3 0,-3 0 0,-5-4-230,-2 0 1,-6-3 145,0 1 0,-6 0-52,2 0 144,2-1 0,-5 1 1,3-2-1,-2-1 1,2-3-1395,4-1 581,-3 4 493,12-9 1,-2 5 385,14-6 0,60-28 0,-22 10 0,-1 0 0</inkml:trace>
  <inkml:trace contextRef="#ctx0" brushRef="#br0">9806 9755 8078,'0'-13'0,"0"0"0,0 0 0,0 1 0,0-1 294,0 0 1,0 5 521,0-1 0,0 12-662,0 1 1,0 7 0,0 5 0,1 2 25,3 2 1,-2 6 124,2 4-346,-3-1 1,-1 1 0,0 0 0,0-2 0,0-1-141,0-1 240,0-1 0,2-1 0,1-1 0,1-3 0,0-1 19,2 1 1,-1-8 0,5-1-1,-1-4-17,1-4 0,5 3-106,2-2 67,0 0 0,0-10 0,0-2 1,0-3-1,0-1-271,0 4 1,0-2-52,-4 6 1,-4-5 48,-1 5-721,-5 0 137,8 4 1,-8 0-193,6 0 184,-7 0 843,10 0 0,6-12 0,9-2 0</inkml:trace>
  <inkml:trace contextRef="#ctx0" brushRef="#br0">10226 9563 8078,'-11'-27'51,"1"-1"1,3-2 369,1 2 1,-2 5-198,4 2 1,1 1-1,7-1 164,4 4 0,4 4-236,1 5 0,4 2 0,0 6 0,-2 0 86,-1 0 0,0 1-273,3 4 70,-2 2 0,-1 5 1,-7 3-1,-1 2 1,-4 4-702,0 3 596,-2 1 1,-2 0-1,-2-3 1,-4-2 0,-4 0-1,1-2 1,1 1 28,2-4 1,0-5 251,0-1 1,1-5 515,3 5-619,2-7 1,-2 4 0,10-7 97,6-4 1,3 0-680,6-4 1,-4-1 68,4 6 1,0-4 0,5 3 0,-1 2-538,1 2 0,-1 1 941,1 0 0,11 11 0,2 4 0</inkml:trace>
  <inkml:trace contextRef="#ctx0" brushRef="#br0">8977 10507 8078,'-9'0'-71,"2"-2"0,0 0-1210,0-3 2811,-2-5-579,2 9-439,2-5-263,5 6-149,0 0 1,5 0-1,4 0 1,2 0 142,2 0-188,5 0 1,-1 0 0,9 0 0,5-1 0,6-2 0,7-3 0,7-1 21,7-3 1,-22 5 0,2-1 0,3 0 0,1-1 0,4 1 0,2 0-105,2-1 1,2 1 0,1-2-1,0-1-1440,0 0 0,0 1 1407,-1-1 1,0 1-1,2 1 1,-1 1-1,-3 0 1,-1-1 0,-1 1-1,-2 0 1,-4 0-1,0 0-207,-4 2 0,-1 0 195,32-8 1,-11 10 0,-5-6 0,-9 1 0,-10 2-48,-6-1 1,-8-2 225,-3 3 1,-5 0 76,-3 0 0,-5 4 203,-8-3-360,-3-3 1,-6 4 1071,0-6 1,1 6-1669,-1-1 0,4 3-1031,1 1 1600,-1 5 0,-9 8 0,-2 7 0</inkml:trace>
  <inkml:trace contextRef="#ctx0" brushRef="#br0">9244 10889 8067,'0'-12'-195,"0"-1"0,0 0 0,0 0 422,0 1 1,0 3-1,2 1 1,2-2 1102,5-2-1164,2 5 1,2-3 0,1 5 0,1-1 0,4 0 0,-1 4 0,2 0 137,0 2 1,-4 10-503,1 3 177,-3 8 1,-7-1 0,-3 7-1,-3 1 1,-1 3 0,-1 3-1,-5 3-40,-6 0 0,-3 4 0,-4-8 0,-1-1-174,0-2 1,4-5-1,-1-3 1,3-7 434,1-5 191,6-4-228,-4-6 1,11-2 0,0 0 0,7-4 356,4-1-480,8-2 1,1-2 0,5 1 0,1 3 0,-1 0-242,1 0 0,-1 4-11,1-1 1,-1 2-1,1 2 1,-2 0-847,-3 0 0,2 0 563,-6 0 1,0 0-434,-4 0 928,-1 0 0,1-17 0,0-4 0</inkml:trace>
  <inkml:trace contextRef="#ctx0" brushRef="#br0">9831 10787 8067,'-6'-12'283,"4"0"-236,-7 4 1,5-4 173,-5 4 0,6 4 138,-1 4 1,-1 5-1,0 8 1,2 1-63,2 3 0,1-1-203,0 5 0,0-1-302,0 1 253,0 3 0,0-5 0,0 2 0,1-4 0,4-3-152,3-1 0,4 0 41,0-1 1,2-5 0,2-2 0,1-4-140,-1-1 1,3-1-3,3-4 0,-2-2-126,1-5 317,-6-7 1,5 4 0,-6-7 0,1 0 0,-4-2-3,0-2 0,-4 5 165,2 0 121,-6 5 0,2-7 0,-5 6 892,0 2-574,0 6-465,-5 4 1,3 6 0,-3 3 0,0 6 0,1 6 110,1 5 0,-2 3-22,0 2-234,1 5 0,3-3 0,-2 5 0,-1-2 1,1-1-369,1 1 0,2-4 109,0 2 51,0 4 0,0-10 0,0 1 0,2-4 1,1-5-826,1-1 0,4-1 59,-3 0 11,4-6 987,-1-1 0,27-69 0,-14 24 0,-1 0 0</inkml:trace>
  <inkml:trace contextRef="#ctx0" brushRef="#br0">10405 10724 8067,'0'-13'0,"0"0"0,0 0-442,0 1 1326,-6 5 1,3 2 163,-5 10 1,4 7-841,-5 10 1,6 2 0,-2 1 0,0 1 13,1-1 0,0 2-252,4 3 0,0-3 0,0 2 0,0-2-75,0-1 0,1-2 6,3-3 1,4-2-62,4-7 1,5 4 0,2-3 0,1-6-290,2-4 0,2-3 303,2 0 0,4-2-76,-1-2-499,1-3 1,-6-10 0,-1-2 720,-2 0 0,6-37 0,-11 22 0,1 0 0</inkml:trace>
  <inkml:trace contextRef="#ctx0" brushRef="#br0">10367 10698 8067,'-8'-20'-721,"4"3"752,3 3 0,2 3 321,3 2 1,9 4 0,8 5 0,4-2-393,0-2 0,5 3-58,0-4 1,4 4 0,-3 1 0,0 0-329,0 0 0,-3 4 426,-6 0 0,-10 12 0,-6-2 0</inkml:trace>
  <inkml:trace contextRef="#ctx0" brushRef="#br0">10443 10851 8067,'-13'-7'0,"5"0"-385,-1 3 1474,6 2-505,-2-3-442,5 5 1,5 0-1,4 1 1,2 2-1,3 1 1,3-1 0,5-2-941,2-1 1,1 5 484,1-1 1,-1 0 312,1-4 0,33-11 0,9-3 0</inkml:trace>
  <inkml:trace contextRef="#ctx0" brushRef="#br0">11068 10596 8067,'-7'-13'67,"-3"5"251,6-1 1,-2 6 0,3-2 720,-1-1 1,-2 6-810,2 0 0,3 6 1,-4 7-1,4-1 312,1 1 0,-4 6-399,-1 2 1,1 3 0,4 0 0,0-1 72,0-2 0,0 0-383,0 5 1,2-1 0,0 1 0,4-1-318,1 1 1,-4-7-359,1-2 0,2 2 285,-2-2 0,5 0 1,-5-4-437,-1-1 0,0-5-114,1-2 1107,-3-4 0,-12-24 0,-10-5 0</inkml:trace>
  <inkml:trace contextRef="#ctx0" brushRef="#br0">10940 10711 8067,'0'-19'414,"0"5"-339,0-3 1,0-1 0,2 1-1,2 1 103,5 2 0,2 3 34,2 2 1,5-1 21,3 6-272,9 0 1,-2 4-1,5 0 1,-2 0-1,-4 1-589,-4 3 400,1 4 1,-14 4 0,1 1 0,-4 1 226,-4 3 0,-41 26 0,13-16 0,0 0 0</inkml:trace>
  <inkml:trace contextRef="#ctx0" brushRef="#br0">10864 10991 8067,'-13'-5'0,"0"3"1237,6-9-929,2 10 0,6-5 1,5 6 189,6 0 0,3 0-120,6 0 1,0 0 0,5 0 0,1 0-1177,2 0 0,-2 0 546,3 0 0,1-2 1,0 0-1,2-4 252,2-1 0,2-9 0,3-5 0,4-3 0,0 0 0</inkml:trace>
  <inkml:trace contextRef="#ctx0" brushRef="#br0">12713 9397 8055,'-2'-12'-9,"0"-1"1,-4 0 0,-1 0 204,-3 1 0,3 0 0,-2 2 1,-1 3-1,-1 2 228,-2 2 1,0-3-369,1 2 1,-1 0-1,-1 4 1,-2 1 94,-1 3 0,-1-1-336,1 6 177,-3-1 0,-1 5 0,1 0 0,0-1 0,2 1 0,-1 0 1,4-2 18,0-2 0,3 2 0,-1-4 0,2 2 86,2-1 0,2-4 37,3 5-86,2-6 1,-3 8 0,5-2 0,0 2 0,1 2 113,3-1 0,-1 3 0,4 2 0,0 4 67,0 3 0,-4 3-125,2 3 1,-3-1 0,1 8-1,1 4 51,-1 3 0,-1 3-187,-2 4 1,0 4-863,0 1 809,-6-1 0,3 0 0,-4 0 1,0-2-1,1-5 72,1-6 0,0-8 45,5-4 1,0 0 0,0-5 42,0-5 1,6-4-16,3-3 0,-2-2-52,1-3 0,1-1 0,3-4 0,1 2-137,0-3 1,0 4 359,-1-2 0,1 1-528,0-5 0,0 0 0,1 0 0,1 0-243,2 0 0,0-2 65,-4-2 0,4 2-45,0-2 0,6 3 1,-2-1 519,3-2 0,36-14 0,-26 4 0,0 1 0</inkml:trace>
  <inkml:trace contextRef="#ctx0" brushRef="#br0">13363 9589 8055,'0'-17'-74,"0"0"0,0 1 0,0 2 0,1 1 406,4 0 0,-2 2 0,5 1 0,3 2 0,4-1 0,3 2 361,2 3 1,-3-2-603,4 2 1,-1 0 0,1 5 0,-4 3 245,-3 5 0,-1 4-433,0 4 32,-6 2 1,-1 6-1,-6-3 1,-2 0-1,-2 0 1,-6 2-1,-3 2-268,0-1 0,-2-5 1,6-3 511,-2-3 0,-2-1 172,1 0 0,6-6-191,6-3 0,6-2-213,6-2 55,7-6 1,-1 4-1,5-2 1,-2 3-1,0 1 1,-1 1-1,-3 3-229,-3 5 1,-1 2 113,0 2 0,-2 0-231,-2 0 308,-4-1 0,-5 1 1,-1 0-1,-3 0 1,-5-1 78,-2 1 1,-6-2-38,0-2 1,-6 1 0,2-6 0,-3-1 90,-2-2 0,1 4-108,-1-1 1,1 0 60,-1-4-327,6 0 0,2 0 0,5-1 0,1-2-1444,-1-1 1720,6-6 0,30-11 0,16-5 0,4-5 0,-1 0 0</inkml:trace>
  <inkml:trace contextRef="#ctx0" brushRef="#br0">13848 9614 8067,'5'-17'0,"4"0"0,2 0-126,2 5 1,1 4-259,3 4 0,-1 3 2151,5 1-1377,0 5 0,3 3 1,-3 6-1,-4 1 0,-2 4-237,-3 1 1,-5 1-1,-2 4 1,-4 1-294,-1-1 0,-1 1-218,-4-1 0,3 1 118,-7-1 1,1-5-1,-5-3-51,0-3 1,5-7 31,-1-2 451,6-4-171,-2-1 0,5-7 1,1-4-1,3-5-74,5 0 0,4-2-127,4 1 0,-2-6 138,6 2-30,-5-3 1,7 0 0,-5 1 0,0 3 0,1 2-121,-4 2 0,0 2 655,-3 2-181,-5 4-135,-1 3 1,-6 10-1,-1 5 1,-5 5 0,-5 3 244,-5 2 0,-1-3-183,4 4 0,1-4-41,-1 4 1,4-5-1,2 2 1,2-1-81,2 0-446,1 0 1,4-4 71,2 0-36,3-6 1,12 0 0,2-4 0,4 1 0,5-1-1526,4-2 1847,3-6 0,5-13 0,5-5 0,4-5 0,0 0 0</inkml:trace>
  <inkml:trace contextRef="#ctx0" brushRef="#br0">14689 9691 8067,'0'-13'0,"0"0"0,0 1 142,0-1 1,6 4 0,2 2 0,5 2 391,4 2 1,1 1-590,4 2 1,2 0 0,-3 2 0,3 1-700,2 1 754,-6 6 0,9 2 0,-2 8 0</inkml:trace>
  <inkml:trace contextRef="#ctx0" brushRef="#br0">15964 9206 8067,'0'-13'49,"0"1"0,0-1 143,0 0 1,0 9 0,0 7 0,0 11 0,-1 7 267,-3 6 1,-2 3-386,-3 0 1,-2-2 0,3 6 0,-2 0 0,1-1 1,-1 2-48,6-5-28,-6-1 1,9-2 0,-4 0 0,4-1 0,1-6 0,0-5 0,1-3-15,4-4 1,3 2-1,8-6 1,2-1 46,2-1 0,1-8 0,5-1 0,-1-2-15,1 1 1,-1-1 0,-1-2 0,-1 1-294,-2 2 1,-1 3 0,3-2 0,-3 2-434,-2 2 0,-1 1-672,-4 2 1379,0 0 0,-6 6 0,-2 1 0</inkml:trace>
  <inkml:trace contextRef="#ctx0" brushRef="#br0">15773 9844 8067,'-13'0'0,"0"-4"-123,1-1 1,3-3 125,1 4 642,5-6 1,3 8 368,8-2-849,9 3 1,5 1-1,7 0 1,7 0 0,3 0-274,4 0 0,5-5 0,-1 1 0,1 1-525,-1 2 1,1 1-103,-5 0 1,-1 0 150,-4 0 584,-5 0 0,-19 11 0,-10 3 0</inkml:trace>
  <inkml:trace contextRef="#ctx0" brushRef="#br0">15990 10112 8067,'0'-13'-52,"0"0"1,0 0-118,0 1 0,4 3 531,0 1 0,6 3 0,-1-2 221,2 2 0,3 0-338,3 5-248,-3 0 1,3 6 0,-7 2 0,-3 4-1,0 2-386,1 3 313,-6-3 0,3 9 1,-10-5-1,-3 1 0,-3 0 1,-4 0-1,0-1-102,-2-2 1,0-2 329,4-1 71,0 0 0,1-5 0,-1-1 1423,0-1-1187,0 4 0,8-9 1,5 2-1,8-4-522,8-4 1,4 1-77,5 4 0,2-1 0,1-2 0,3-1-752,2 1 0,0 1 486,1 2 1,-2 0-1052,-2 0 987,-3-5 0,5 2 0,-3-4 469,1 1 0,-11-27 0,-3-12 0,0-1 0,1 0 0</inkml:trace>
  <inkml:trace contextRef="#ctx0" brushRef="#br0">16819 9206 8067,'-5'-30'0,"1"2"0,1 3 101,2 2 0,1 7 1,1-1-1,3 5 1340,5 3 0,7 3-1066,1 6 0,5 0 0,0 2 1,2 4 265,1 6 1,1 8-156,-1 10-356,1 2 1,-5 8-1,-1 4 1,-3 6 0,-6 5-1,-5 3 1,-5 4-51,-1 5 0,-3 2 0,0-32 1,-2 0-1,-3-1 0,-1-1-87,-2 0 0,-1-1 0,-3 1 0,-1-2 0,-1-1 0,-1 0 1,-2-1-1,0 0-629,-1 0 1,-1-2 0,-26 23-4582,1-5 5217,-2-6 0,-2 2 0,0-7 0,0 3 0,0 2 0</inkml:trace>
  <inkml:trace contextRef="#ctx0" brushRef="#br0">16666 9117 8092,'-6'-7'-12,"4"-4"0,-3 3 1,1 0 310,-1-1 0,2 2 0,6-3-141,2 2 1,6 5-1,0-3 1,6 2-44,3 0 1,1-5-68,5 5 0,-1-1 0,2 2 0,2-2-11,0 3 0,5 0 46,-4 2-62,0-5 0,-3 3 0,0-2 0,-2 2 0,-5 2 191,-4 0-171,-4 0 0,-3 2 0,-2 2 0,-1 5 144,-4 2-70,0 2 0,-2-1 0,0 1 0,0 0 0,0 0 325,0-1-359,-6 7 0,5-4 1,-3 5-1,2 0 1,2 0 115,0 3 1,0 1-1,0 3 1,0 2-117,0 5 0,0 3 18,0 1 0,-4 2 14,0 3-96,-6 2 0,4 5 0,-4-2 0,3-1 0,0 1-111,0 1 1,4 1 61,-1-3 1,-2-3-36,2-6 0,0-4 0,4 0 0,0 0 94,0-2 0,0-2 13,0-9 0,4 2 295,0-6-305,0 0 1,-4-4-1,2-2-17,2-2 37,-3 2 0,-1-10-125,-8 4 91,-3-4 0,-6-1 0,-2 1 1,1 2-1,-2 2 87,0-3 0,-1 0 150,-5-2 0,1 0-192,-1 0 0,5 0 1,0 0-1,-2 0-42,-1 0 1,-1 0 68,-1 0 1,6 0-982,3 0 37,3 0 1,1 0-931,1 0 1,14-4 1785,7-1 0,39-16 0,7 0 0</inkml:trace>
  <inkml:trace contextRef="#ctx0" brushRef="#br0">3723 10214 7982,'0'-13'-1611,"0"0"1518,0 0 137,0 1 1,0-1 0,2 0-1,1 0-35,1 1 5,0 4 0,-4-3-30,0 3-183,0-4 1,-1 4 58,-4-1 136,4 6 1,-5-4 199,6 3 1,0 1 322,0-5-368,0-1 19,0 2 0,5-4 0,0 4 0,1-2 245,0 1 0,-1 1 0,-2-3 242,1 1-491,6 1 1,-7-4 31,6 4 31,-7 2 1,4 13-115,-6 6 1,0 6 40,0 6-122,0 1 0,0 0 0,0 3 0,0 1 0,0-1-121,0 2 1,1-5 103,4-1 1,-2 0 66,5-8-67,1 0 0,3-6 1,1-3-1,1-3 0,3-5-15,4-5 0,-1-6 9,2-6 0,-3-6 77,3 2-141,-4-9 0,-5 2 0,0-5 0,-1 1 0,0-1-129,-4-2 1,2 4 80,-6 1 1,1 3 53,-5 2 88,0 5 0,-2 1 0,-2 8 0,-5 2 81,-2 5 0,-2 6-171,1 6 1,-1 2-51,0 11 106,0 1 0,1-1 1,-1 0-1,1 2 1,4-1-585,4 0 1,2 0 149,2-5 1,0 5-421,0-5 610,0 0 1,7-5 0,5 1-1,5 0 1,3-2 236,2-2 0,22-8 0,10-2 0,5-3 0,0 1 0</inkml:trace>
  <inkml:trace contextRef="#ctx0" brushRef="#br0">4208 10379 8013,'0'-12'-10,"0"-5"0,0 0 1,0 1 177,0 2 1,1 1 0,3 0 0,5 2 208,2 2 1,-1 4 0,2 5 0,2 0-86,0 0 0,0 0-218,-1 0 0,-5 5 0,1 4 0,-1 4-129,-1 4 0,-1 1 189,-6 3-248,0 3 0,0-4 0,-1 4 0,-4-1 0,-3-2 0,-2 1 0,0-3 52,2-2 1,1-2-1,-3-3 392,1 1 0,5-4 341,-5-1-527,7-5-217,-4-3 1,12-3 0,3-4 0,6 0 0,3 1-294,2 1 1,-3-4-1,4 3 1,2 1-285,1-1 0,1 0-47,1 2 0,1 1 697,3-5 0,3-8 0,6-5 0,5-3 0,0 0 0</inkml:trace>
  <inkml:trace contextRef="#ctx0" brushRef="#br0">4794 10061 8013,'0'-19'0,"0"-1"0,2 0 0,2 3 0,-1 3-81,5 2 1,2-1 0,6 1 0,1 3 694,-2 0 1,0 6-328,-3-1 0,1 8 1,0 5-1,0 2-45,-1 2 1,-5 5-411,-2 3 196,2 4 1,-6-1 0,3-2-1,-2 0 1,-4 0 0,0 2-1,-4 0-202,-1-2 0,3 0-141,-5-5 255,6 0 0,-7-8 0,5-1 171,-2 2-24,4-4 0,-3-2 0,6-8 0,0-6 0,0-4-90,0-3 1,6-6 0,2 2 0,5-5 18,4-3 0,-3 2-244,3-3 1,-3 7 197,-1 2 0,-2 5 0,-2-1 0,-3 3 81,-1 2 102,-3 4 1,3 4 120,-5 8-234,0 4 0,-1 6 0,-2 3 1,-1 3-1,0 1 124,-2 0 0,5-5-305,-4 1 1,4 1 27,1-1 0,0 0 1,1-4-1,4-2-501,3-2 0,3 1 62,2-6 1,4 4 70,0-3-83,6-1 564,-3-4 0,28-23 0,6-5 0</inkml:trace>
  <inkml:trace contextRef="#ctx0" brushRef="#br0">5432 9780 8013,'-6'-20'310,"5"2"-114,-3 5 1,2 5 330,2-1 240,0 6-593,0-2 1,4 14 0,2 6 0,1 3-1,2 5 106,-2 1 0,3 6-298,-6-1 1,4 5 0,-3-3-1,-1 2-166,2 2 0,-5 2 204,3 2 0,-4 3 1,-4 1-1,-4-2-390,-4-2 0,-6 0 22,-3-1 1,-4-6 44,0-2 1,-5-4 0,-1-4 0,0-2-252,0-1 1,2-7 269,8-3 1,-2-6-354,6 1 637,-5-3 0,-4-23 0,-6-7 0</inkml:trace>
  <inkml:trace contextRef="#ctx0" brushRef="#br0">4833 9831 8013,'-17'-13'71,"0"1"0,0 3-71,4 1 80,0 5 0,2 3 0,1 10 1,3 7 902,1 8 1,-2 2-811,3 7 0,1-1 1,4 2-1,0 0-212,0 5 0,2-2-107,2 5-59,3 2 0,6-4 1,1 3-1,3-3 1,3-5-1121,-1-4 1111,6-2 1,-6-6 213,7-3 0,7-24 0,5-9 0,3-3 0,0 0 0</inkml:trace>
  <inkml:trace contextRef="#ctx0" brushRef="#br0">4055 12662 8029,'0'-13'-179,"0"-4"0,1-1 0,2-1 0,3 1 0,-1 2 733,1 2 0,0 3 0,-3 4 3,1 7 0,0 11-395,-4 10-122,0 9 1,-1-2 0,-2 5 0,-1-1 0,1 0 31,1-1-75,2 4 1,0-8-1,0 3 1,0-5-1,2-2 1,2-3-1,4-2 111,4-2 1,1-8 0,-1-3 0,2-4 109,3-1 0,3-7-103,6-6-85,-1-5 0,1-12 0,-1-1 1,-1-2-1,-2-2-403,-5-2 337,3-1 0,-11 4 0,3 0 0,-5 0 0,-4 1-107,-2 3 0,-1 3 0,-1 3 0,-4 3-194,-3 4 1,1 9 444,-2 3-74,1 4 1,-5 1 0,0 1 0,2 5-1,1 5-45,2 5 0,-1 2-12,-4-1-22,6-2 0,2 3 0,5-4 1,0 2-1,0 1-233,0-2 0,0-1-297,0-1 285,5 6 0,2-5 0,6 3 0,1-3 1,3-1 289,5 0 0,47 5 0,-28-8 0,0 0 0</inkml:trace>
  <inkml:trace contextRef="#ctx0" brushRef="#br0">4641 12955 8029,'0'-14'0,"0"-3"0,0 3 151,0-3 0,0 3-51,0 1 229,6 0 1,-3 0 0,5 2 0,2 2 0,2 5 1035,0 3-1338,1 1 0,0 0 0,-2 1 0,-1 3 0,-3 5-844,-1 2 704,-2 2 0,-4 0 0,0 0 1,0-1-1,0 2 0,-1 1 0,-2-1-309,-1-3 1,-2-1 374,2 3 1,1-2 0,-4-1 239,1-1 0,2-5 195,4 4 1,0-3-52,0 3 1,0-4-317,0 5 1,1-5 143,4 5-144,2-7 1,1 5 0,1-4 0,1 3 0,-1 1-110,0 3 1,1-3-26,-6 2 1,2-5 88,-2 4 0,-3-3 0,4 3 106,-4 2 0,-7-4-72,-2-2 0,-8 2-64,-1-2 1,-4 4-1,4-3 1,0-3-237,-1 0 1,4-1-1020,-3 3 631,2-2 678,8 4 0,24-29 0,12-5 0</inkml:trace>
  <inkml:trace contextRef="#ctx0" brushRef="#br0">5228 12547 8029,'0'-18'154,"4"3"153,0-2-209,6 3 0,-3 3 1,6 2-1,0 5 0,0 3 149,-1 1 1,1 1 0,-1 5 0,-3 5-243,0 5 0,-5 6 25,5 0-70,-6 2 1,1 3 0,-7 1-1,-3 2 1,1-2-443,-1-1 389,-4-7 0,9-2 0,-4-5 0,3 0 127,-3 0 1,4-8 51,-3-5 1,8-5-1,4-10 1,4 0 13,0-2 1,1-6-22,0 2 1,4-3-184,0-2 0,0 1 0,-4-1 0,-1 2 24,1 3 1,-1 2-58,-4 7 96,3-1 146,-9 6 1,3 3 0,-5 9 0,-1 8 242,-3 7 1,-2 0-183,-2 1 0,-2 0-101,5 5-105,1-6 1,0 2 0,0-5 0,1-1 0,1-2-252,2-1 1,6 0 86,3-1 1,2-3-533,2-1 487,5-5 0,1 3 1,5-6-1,0 0 1,3-2 248,0-2 0,28-37 0,-25 13 0,1 1 0</inkml:trace>
  <inkml:trace contextRef="#ctx0" brushRef="#br0">5814 12356 8029,'-5'-14'0,"-4"-3"0,4 2 414,0-2-345,-2 3 0,6 6 1217,-3-1-1044,2 6 1,4-2 0,0 6 0,4 3 0,1 5 48,3 2 0,-3 6-362,2 0 80,-1 6 0,1-2 1,-2 7-1,-2 4 0,-2 0 83,-1 4 0,-2 0-262,0 3 0,-6-1 0,-2 2 1,-5 1-237,-4 1 0,-3 1 62,-6-5 0,1 0-74,-1 1 120,-5-7 0,4-1 1,-2-7-1,2-2 1,1-5-847,1-3 1144,-1-7 0,-28-18 0,-7-11 0</inkml:trace>
  <inkml:trace contextRef="#ctx0" brushRef="#br0">5266 12317 8029,'-13'-12'0,"-1"-1"0,-1 2 25,-2 2 0,0 3 171,4 6 1,0 10 0,-1 5 0,-2 4 687,-1 8 1,0 0-809,5 7 1,-1 2-1,2 6 1,1 5-3,1 2 1,6 2 68,-1 0-347,3 1 0,8 0 0,4 0 1,6 1-1,4-6-898,6-6 764,4 0 1,8-14 0,0 1 0,2-5 337,2-6 0,-1-21 0,4-7 0,1 0 0,1 0 0</inkml:trace>
  <inkml:trace contextRef="#ctx0" brushRef="#br0">6924 12904 8042,'0'-8'-34,"0"-1"0,0-1 1162,0-1-944,0 4 0,4 0 0,2 4 0,1-1 0,3 1 0,1 1 0,2 2 0,1 0 0,2 0-286,1 0 1,5 0-897,-1 0 815,4 6 1,-4-5 0,-1 5-1,-1-2 1,0 2 182,-1 1 0,-1 7 0,-4 6 0</inkml:trace>
  <inkml:trace contextRef="#ctx0" brushRef="#br0">6975 13044 8042,'-13'-4'-765,"0"0"338,6 0 830,2 4 0,14 1 1,6 2-213,3 1 1,3 0-1,5-4 1,-1 0-1163,1 0 971,-1 0 0,46 0 0,-30 0 0,0 0 0</inkml:trace>
  <inkml:trace contextRef="#ctx0" brushRef="#br0">10201 12534 7985,'0'-13'6,"0"-4"1,0 0 0,0 2-1,0-1 1,0 1 302,0-2 0,0 0 0,1 5 0,2 2 643,1 2-775,1 5 0,-5 7 0,0 11 0,0 3 127,0 5 0,-5 1-309,1 1 1,-2 1-1,4 1 1,-4 0-60,-1-2 0,4 2-100,-1-10 116,-3 6 1,5-9 0,-2 3 0,1-4 0,0-3 27,-1-2 84,0-5 0,4 1 1,0-8-1,1-6 17,3-6-93,4-4 0,4-11 0,1-3 0,0-3 0,0-1-55,-1 0 1,1-2 0,1-1 0,2-1 3,1 1 0,4 4 117,-4 7 0,0 3 65,-4 14-78,0-2 0,-5 13 0,1 1 1,0 8-1,1 10 133,-1 6 0,1 4-121,-6 2 1,5-2-76,-5 3 1,6 1 0,-3-1 0,1-2-19,1-1 0,-1-1 45,5-1 1,0-5-23,0-3 1,-1-7-78,1-2 1,5-6 0,2-2 0,2-7 161,-1-5 1,-1-2-73,1-3 1,2-3 8,-6-5-1,0-1 1,0-5 0,0-1 0,0-2 0,0 0-36,0-2 0,0 5-23,-5 1 1,0 5 31,-4 4 246,-2 2 1,-6 14-1,0 5 1,0 8 87,0 8 0,-4 8-119,-1 5 0,-3 7-36,4-2-132,-1 3 0,4-5 0,-2-1 0,-1-1 1,1 0-205,2-2 1,2-1-293,3-1 1,3-5 61,6 0 86,0-5 0,0-2 0,1-7 0,3-1 0,4-3-1020,3-2 1,0-1 1342,-3 0 0,15-23 0,-2-5 0</inkml:trace>
  <inkml:trace contextRef="#ctx0" brushRef="#br0">9971 13032 8025,'-27'-2'0,"-1"-1"0,0-1 471,4 1 0,8 2 228,16 1 1,6-4-473,19-1 1,4-3 0,10 2 0,5 0 81,7 1 1,6-4-383,7 5 40,-27-1 1,1 0 0,31 2-1,-28-1 1,0 0 0,3-1 0,0 0-1,3-1 1,1 1 0,3-1 0,1 0-1,1 1 1,1 0-65,-1 1 1,0 0-1,-1 0 1,-1 1 0,-6-2-1,-2 0 1,-1 1 0,-2 1 16,-3 0 1,-1 0 0,30-5 0,-16 3 0,-11 2 17,-10 2 71,-9 1-38,-13 0 0,-4 0 0,-11 0 0,-4 0 0,-4 0 0,-2 0-189,-4 0 1,3 1-169,-3 4 0,3-4 1,-4 5-1,3-2-521,2 0 0,1 6 959,4-1 1,0 2 0,0 2-1</inkml:trace>
  <inkml:trace contextRef="#ctx0" brushRef="#br0">10290 13529 8025,'0'-13'-73,"0"-4"0,0-1 0,0-1 0,0 1 1,1 2 369,4 2 0,-2-3 0,5 0 0,2 1 77,1 2 1,2 6-1,0 1 1,0 1-57,-1 3 1,5 2 30,0 1-338,0 0 1,-5 10-1,-2 4 1,-3 6 0,-2 5-1,-2 4 1,-3 0-230,-4 2 1,-3-2 0,-7 5 0,-2 0 13,-1-2 0,-4 0 1,2-7-1,1-1 178,0-3 1,-4 2-1,5-7 1,3-4 518,4-2-44,-1-7-303,9 3 1,0-8-1,9-2 1,7-3 0,4-1 289,5-1-478,7 6 0,-2-7 0,5 6 0,-1 1 0,1 0-82,2-1 0,1 3 1,-1-4-1,-2 4-540,-2 1 1,-1 0-262,-5 0 1,1 0 35,-1 0 412,-5 0 477,4 0 0,-4-23 0,5-5 0</inkml:trace>
  <inkml:trace contextRef="#ctx0" brushRef="#br0">10966 13440 8025,'0'-13'0,"-4"4"-94,-1 1 0,0 1-470,0-2 941,4 4 1,-10 6 0,2 3-1,-1 6 325,2 6 1,-4 4 0,5 5 0,-1 2-467,-1 3 0,7-2-161,-3 6 1,0-4-180,0 4 121,1-6 0,4 3 0,2-5 1,2-1-1,6-1-72,5-2 0,1-4-206,5-5 0,0-6 0,5-3 1,-1-2-327,1-2 1,1 0-184,3 0 0,-4-7 14,4-6 391,3 0 1,-6-10 364,2 6 0,-11-13 0,-3-8 0,1 0 0,1 0 0</inkml:trace>
  <inkml:trace contextRef="#ctx0" brushRef="#br0">10940 13478 8025,'-5'-13'0,"3"0"-389,-2 1 0,-2-1-220,2 0 875,6 0 0,5 6 0,5 3 0,3 3 0,2 1 660,4 0-894,3 0 1,1 0 0,1 0 0,1 0 0,1 0-674,2 0 641,-6 5 0,6 8 0,-3 7 0</inkml:trace>
  <inkml:trace contextRef="#ctx0" brushRef="#br0">10991 13605 8025,'-8'-5'0,"-1"-4"0,5 3-341,-4 2 37,5-3 1,-1 6 0,8-4 1192,4 4 1,9 1-965,5 0 1,2 4 0,3 1-1,2-1-621,5 1 0,3-3 94,1 2 602,1-2 0,0-5 0,5 0 0,4-1 0,-1 1 0</inkml:trace>
  <inkml:trace contextRef="#ctx0" brushRef="#br0">11705 13376 8025,'0'-13'0,"0"0"0,0 1 611,0-1-275,0 6 177,0 1 0,0 7 0,-1 5 0,-2 5-205,-1 5 0,0 7 0,4-2 0,0 4-97,0 5 0,0-3-134,0 3 0,0 1 0,0 0 1,0 0-350,0 1 1,0-3-218,0-3 1,0-5-28,0 0 1,0-1 0,0 1 0,1-5-1736,3-6 1296,-2 1 955,3-9 0,1-31 0,1-13 0</inkml:trace>
  <inkml:trace contextRef="#ctx0" brushRef="#br0">11578 13452 8025,'0'-18'0,"0"-2"66,0-5 0,1 0 107,4 4-149,2 3 1,5 6 0,1 3 0,1 1 0,3 3 1200,5 2-1026,2 2 1,3 1 0,1 0 0,2 1 0,-3 3-836,-5 5 0,-3 3-398,-7 5 1,-4-1 1033,-4 5 0,-26 10 0,-11 5 0,-3 5 0,1 0 0</inkml:trace>
  <inkml:trace contextRef="#ctx0" brushRef="#br0">11450 13784 8025,'-7'-2'495,"3"-2"1155,-3 3-802,6-5-656,1 6 1,8 2-1,9 0 1,4 3-1,5-3-326,4 0 0,2 2 1,6 0-1,1-1-893,-1-1 1,4-2 272,1 0 754,5 0 0,-5-19 0,5-8 0,6-1 0,-1 0 0</inkml:trace>
  <inkml:trace contextRef="#ctx0" brushRef="#br0">13019 12572 8018,'1'-18'-65,"2"-3"0,3-2 0,1 2 0,3 4-419,1 3 787,2 1 1,0 2-1,1 2 1,1 5-1,2 2 1,0 2-1,0 3 1284,0 6-1529,0 5 0,-4 11 1,0 1-1,-2-1 0,-2 2-150,-5 3-12,-3 3 1,-2 1 0,-3-2 0,-5 1 0,-2-2 0,-2 0 0,0-2-230,1-2 0,-1-8 0,0-2 0,0-2 233,1-3 0,3-5 0,2-4 205,1-6 0,3-9 0,8-10 0,3-2-19,4-1 1,0-2 0,2-3 0,3-4 5,5-3 0,-2 0 14,1 3-178,-6 3 1,8 6-1,-7 1 1,-4 2-1,-3 5 170,-3 3 0,-2 9 0,-4 5 130,0 7 0,-6 5-39,-2 5 1,-4 3-49,0 6 1,-1-1-1,0 1 1,0-1 22,1 1 1,4-2-230,4-3 1,3 2-37,1-6 1,1 0 1,3-4 0,9-2 0,8-1 0,4-3-394,0-1 1,2-2 83,3-4 0,-2 0-18,6 0-331,0 0 0,0-4 758,0-1 0,-6-16 0,1-7 0,4-1 0,0 1 0</inkml:trace>
  <inkml:trace contextRef="#ctx0" brushRef="#br0">13631 12126 8018,'0'-25'-78,"-2"-4"1,0 2 0,-3 5 57,2 2 1,6 3 0,4 4 0,3 2 836,4 2 1,2 4-511,-3 5 1,4 0 0,1 1-1,1 3-132,-1 5 0,-1 4-239,-4 4 0,-6 2 0,-3 8 0,-2 2-34,-2 0 0,-2 1 63,-2-4-3,-3-1 1,-6-4 0,2-1-1,1-1 1,3-4 0,0-1 927,0-1 217,-2 0-912,2-6 0,11-6-127,9-5 0,8-1 0,1 2 0,2-2 31,1 3 0,2 0-666,3 2 0,-3 0 0,2 0-65,-2 0 1,-1 0-1,-2 2 1,-1 0 631,-2 3 0,-6 10 0,4-1 0</inkml:trace>
  <inkml:trace contextRef="#ctx0" brushRef="#br0">5381 7000 8091,'0'-12'-1274,"0"-1"996,0 0 342,0 6 1,0 0 0,0 3 0,0-5 182,0-2-173,0-2 0,1 5 1,2-1-1,1-1 0,1 0 295,0 2-260,-3-4-31,3 5-1,-3 0 1,1 2 0,1-1 110,-1-3-435,-2 4 306,-1-1-59,0 6 0,0 6 1,0 2-1,0 4 264,0 0-227,-5 7 1,3-4 0,-2 7 0,1 2 0,0 4 87,-1 6 0,-2 3 1,3 2-1,-1 4 58,1 4 0,2 8-91,1 4 1,-4 5-1677,-1 4 1608,1 3 1,3-32-1,1 0 1,-1 0 0,-1 0-1,-1 0 1,0 0 0,0-2-1,1 0 82,-4 33 0,3-33 1,2-1-185,1 32 1,0-2 254,0-6-140,0-4 0,0-10 0,1-4 0,3-2 0,5-5 68,2-5 1,-4 0-53,-2-9 0,0-1-22,-1 1 1,1-5 0,-5 1 0,0-3-24,0-1 1,0-5 1479,0 1-1432,0-6 43,0 2-233,0-5-517,0 0 225,0-5 134,0 3 1,0-5 0,0 3 0,0-5 291,0-2 0,5-7 0,2-2 0</inkml:trace>
  <inkml:trace contextRef="#ctx0" brushRef="#br0">5776 8645 7755,'0'-13'8,"0"1"-623,0-1 798,0 0 1,0 5 0,0-1 1164,0-1-1218,0 5 1,0 0-1,0 10 1,-1 3 319,-3 3-358,2 8 0,-8-2 0,5 7 0,-1 3 1,-1 0-1,1 1 0,0 0-29,4 2 1,0 0 0,2-6 0,0-1-142,0-2 1,2-5-1,2-1 14,4-5 0,4-4 63,0-6 12,1 0 1,0-7 0,-2-6 0,-1-7 0,-3-5 53,-1-5-75,4 3 1,-9-9 0,4 5 0,-4 2 0,-1 0-117,0 5 1,-1 7 0,-4 0-177,-3 3 0,-4 7-1069,0 3 1371,5 2 0,-5 48 0,5 10 0</inkml:trace>
  <inkml:trace contextRef="#ctx0" brushRef="#br0">5534 6401 7820,'0'-13'-118,"0"1"0,0-1 0,0 0 1,0 0 520,0 0 0,0 1 539,0-1-765,0 6 1,0 3 0,0 8 0,0 6 337,0 5-510,0 0 0,-1 9 1,-2-3-1,-3 3 1,0 2-1,1-1 0,0-1 3,0-3 1,3 2-201,-2-6 228,3 0 0,1-4 1,0 0-1,1-2 0,3-1 1,5-3-1,2-1 51,2-4 0,4 0 0,1-2 0,2-2-38,3-2 1,0-2 0,-1-3-1,-2 1-693,-2 3 1,-1-1-19,-4 2 232,0 2 0,0-3 0,-2 3 0,-1 0 430,-2-3 0,-16-10 0,-1 1 0</inkml:trace>
  <inkml:trace contextRef="#ctx0" brushRef="#br0">5853 6324 7820,'0'-19'0,"0"2"0,-5 7 576,1 1-258,0 6-127,4-2 0,-1 6 0,-2 3 0,-2 6 0,1 6 43,-1 5 1,3 3 0,-4 3-1,1 3-251,-4 4 0,2 3-31,-1 1 0,3 0 0,-2-1 1,0-1-785,0-2 0,4-2 409,-1 2 1,3-7-671,1-6 1093,0-5 0,5-9 0,2-8 0</inkml:trace>
  <inkml:trace contextRef="#ctx0" brushRef="#br0">5955 6554 7820,'0'-20'0,"4"2"0,0 5 0,5 5 0,-4 0 46,2 3 1,1 2 143,0 7 0,-1 3 1,-4 7-1,1 3 628,-1 5 1,-2 2-880,-1 1 1,-1 1-1,-2-1 1,-1-1 1,1-2 1,-3 0 125,2-5 1,0 5-40,4-5 0,-4-5 1,-1-3 424,3 1-322,0-5 0,8 1-283,2-6 0,5-6 0,4-2 1,4-3-136,3-2 0,3-4 287,3 0 0,1-2 0,5-2 0,4 1 0,0-1 0</inkml:trace>
  <inkml:trace contextRef="#ctx0" brushRef="#br0">5955 9704 7419,'0'-13'-909,"0"0"1144,0 0 1,1 1 0,2-1 254,1 0-360,6 0 0,-8 1 0,3-1 0,-1 0 0,1 0 0,-1 1 1,0-1 462,0 0 1,1 5-107,-5-1-70,5 0 0,-3 1-278,2-1 0,-3 17 1,-1 1-1,0 10-58,0 8 0,-1 5 0,-2 11 0,-1 5-72,1 6 0,-4 5 0,0 11 0,3-32 1,-1 0 12,1 4 0,0 0 0,2 2 0,0 0-996,-3 0 1,1 1 952,3 0 1,-1-1 0,-2-1 0,-2-1 0,4 0 0,0-2 0,1-1 0,-1-1 0,1 27 0,1-12 0,1-14-91,4-8 0,-3-5 123,7-5 1,-5-4-1,3-7-27,-1-1 0,0-7 37,-2 3 6,-3-4 0,5-7 0,-6-2-11,0-3 0,0-2 769,0 0 0,0 0-1432,0 1 0,0-1 0,1 0 646,4 0 0,13-5 0,9-2 0</inkml:trace>
  <inkml:trace contextRef="#ctx0" brushRef="#br0">6286 10991 7811,'0'-12'35,"0"-1"1,0 0 0,0 0 0,0 1 0,0-1 1235,0 0-521,0 6-619,0 18 0,0 1 1,0 13-1,0-1 95,0 0 1,-4 2-221,0-1-43,-1-5 1,5 4 0,-1-4-1,-2 0 1,-1-3-95,1-3 144,2-1 1,1 0 0,1-2 0,2-1 0,3-3-1,1-1 1,4-4-35,5 0-78,-2-2 1,10-2-1,-3 0 1,2-4-1,0-1 1,-2-2 0,0 1-134,-1-1 0,3 7-856,-6-3 640,0-2 0,-5 4 448,1-5 0,-6-6 0,-1-6 0</inkml:trace>
  <inkml:trace contextRef="#ctx0" brushRef="#br0">6618 11017 7811,'0'-13'-161,"-2"2"-367,-2 2 1164,3-2 990,-5 10-1283,6-5 0,-4 7 0,0 4 0,-1 4-36,0 7 1,3 4-258,-2 5 1,-2 1 0,1 1 0,-1 1-92,0 2 0,1 4-382,0-4 1,4 5-1083,-3-1 1101,2-3 1,2 0 0,0-5 0,0-1 403,0 1 0,17-18 0,5-3 0</inkml:trace>
  <inkml:trace contextRef="#ctx0" brushRef="#br0">6809 11195 7811,'0'-8'0,"0"-1"160,0 7 43,6-4 1,-3 2 0,4 1 332,-2 4 0,0 1-477,-5 6 0,0 1 1,0 5-1,0 3-77,0 4 1,0-1 20,0 1 1,-5-4 0,0 3 0,-2 0-14,-3 0 1,3-6 133,-2-1 1,5 4 282,-5-5 0,6 0 168,-1-4-483,3-5 1,2 3 0,3-6 0,5-2 128,2-2 1,8 1-433,2-5 0,3 1 75,2-2-532,-1-2 1,2 8 0,1-6 0,2 1 667,-2 1 0,16-22 0,3 1 0</inkml:trace>
  <inkml:trace contextRef="#ctx0" brushRef="#br0">6529 9283 7813,'0'-9'-120,"-2"1"1,-1-2-1,-1-2-1055,1 0 1242,-4 5 1,6-5 0,-4 4 0,4-4 0,1 0 761,0-1-488,0 6 0,0-4 100,0 2-193,0 3 1,0 2-1,0 8-27,0 5 1,0 8 0,-1 4-1,-2 3-163,-1 2 0,-1-1 1,5 1-1,0-2-205,0-3 0,0 2 98,0-6 76,6 0 1,-3 0 0,5 0 0,2-3 0,2-3 171,0-2-173,1-6 1,0 2-1,0-5 1,1 0-1,1-1-56,2-3 0,5-4 0,-4-4 0,2-1-140,2 0 0,-3 2-56,-2 2 0,-2-2-266,2 3 0,-2 2 1,2 0 491,-3 1 0,4 3 0,2-4 0</inkml:trace>
  <inkml:trace contextRef="#ctx0" brushRef="#br0">6465 15811 7775,'0'-13'-125,"0"-4"0,1 0 1,2 2-1,1-1 0,-1 1 967,-1-2 0,-1 0-183,3 4 0,-2 7-443,2 6 1,-3 12-1,-1 9 1,-1 3-66,-3 1 1,2 7-158,-2 2-2,-3-3 0,5 6 0,-2-3 0,3 1 0,1-1 0,0-4 0,0-5-108,0-3 0,5 0 0,4-6 0,2-5-14,2-5 0,4-5 121,0-1-69,6 0 1,-3-10-1,4-4 1,-2-4-1,-2-5 1,0-1 0,-2-1-69,1-1 0,2-4 0,-5-1 0,-4 0-91,-2 0 1,-3-3 220,2 4 0,-3 0 0,-6 6 0,0 3 241,0 4 1,-6 8-88,-3 5 0,-2 3 17,-2 1 1,1 7 0,-1 4 0,1 6 54,4 3 0,-2-4-171,6 1 1,-5 1-9,5-1 0,0 0-184,4-4 0,1-1 0,2 1 0,4 0-513,4 0 1,1-6-568,9-3 1233,0 3 0,26-17 0,11-7 0,4 2 0,1 0 0</inkml:trace>
  <inkml:trace contextRef="#ctx0" brushRef="#br0">7370 15696 7809,'0'-17'14,"0"-1"1,0 0-1,1-1 458,4 4-385,2 6 0,6 3 0,-1 6 1,1 0-1,0 2 0,0 2 1,-1 6-1,1 4 0,0 5 135,0 0 0,-2 3-168,-3 3-100,-2 1 0,-6-1 0,0 1 0,0-1 0,-1-1-149,-4-2 149,4-4 1,-9-1 0,4 0 0,-1-3 0,-3-4 91,-1-6 0,4-4 0,3-4 114,2-4 0,2-9-88,0-5-107,0-2 0,6 3 0,3 0 0,2-2 0,3-1 1,2-2-1,1 1-62,-2-1 1,-2 7 195,-5 2 0,4 4 88,-4 4 1,-2 5 35,-2 8 0,-2 8-142,-2 5 0,0 4 1,0-3-1,0 2 18,0 3 0,1 0-375,3-2 0,2 1 55,2-5-109,4 0 1,-4-5 0,8-2 0,2-3 0,1-1 329,-1-4 0,39-17 0,5-7 0</inkml:trace>
  <inkml:trace contextRef="#ctx0" brushRef="#br0">7969 15505 7817,'0'-18'1,"-5"4"637,-4-3 318,4-3-750,-1 11 0,12 4 1,2 15-1,3 5-24,2 6 1,0 3-188,0 2 1,-2 5 0,-1 3 0,-3 3 56,-1 1 0,-2 5-103,-4-1 0,-2 6-488,-2-1 236,-3 3 0,-10-5 0,-1-2 0,-2-4 1,-3 0-217,-1-1 1,-6-10-1,1-4 1,0-5 518,2-8 0,-4 2 0,-24-46 0,22 15 0,-1-1 0</inkml:trace>
  <inkml:trace contextRef="#ctx0" brushRef="#br0">7447 15492 7821,'-19'0'-191,"1"0"-217,-4 0 357,-2 0 1,6 8-1,-5 4 1,2 8-1,0 6 588,1 3 0,2 8 0,6 7 1,4 3-132,3 5 0,5-1-436,5 5 1,3-5 0,11-5-1,6-3-469,8-3 1,4-8 53,1-2 0,6-9 1,3-5 444,2-6 0,-6-16 0,5-5 0,2-4 0,0 1 0</inkml:trace>
  <inkml:trace contextRef="#ctx0" brushRef="#br0">9270 15735 7821,'4'-13'219,"2"2"1,1 1-17,3 1 1,1 6-1,3-1 1,2 3-349,1 1 0,6 0 0,-1 0 0,5 0 0,2 0 0,-4 0 145,-2 0 0,-2 11 0,5 3 0</inkml:trace>
  <inkml:trace contextRef="#ctx0" brushRef="#br0">9283 15977 7821,'-7'-13'281,"7"6"-289,8 3 1,9 3-1,4 1 1,5 0-642,4 0 649,-3 0 0,13-3 0,7 0 0,2-1 0,-1 1 0</inkml:trace>
  <inkml:trace contextRef="#ctx0" brushRef="#br0">11680 15365 7821,'0'-13'-97,"-1"0"1,-2 1 302,-2-1-19,1 6 1,4 3 0,0 8 0,0 6 0,0 4-1,2 6 1,0 2 1213,3 5-1365,5 2 1,-8-2 0,6 1 0,-1 3 0,0 0 47,3 0-133,-5-1 0,5-4 1,-4-2-1,1-2 1,3-2-136,1-1 149,2-2 0,0-10 1,-1-3-1,1-3 1,0-2-1,0-5 1,-1-5-93,1-5 1,4-6 0,2 1 0,-1-5 49,0-4 0,-1 2 1,-4-5-1,0 1-45,0-1 0,-2 1 1,-2-4-1,-5 4-156,-3 0 1,-1 4 140,0 7 1,-5 0 0,-4 6-1,-2 6 230,-2 1 1,0 4 507,0 4 0,1 2-263,-1 2 1,2 3 0,1 6 0,3-1-15,1 1 0,0 1-410,2 3 1,3-2-306,-4 2 225,10 2 0,-3-4 0,7 3 0,1-2 0,3-2-792,4-3 1,-2-1 235,6 3 1,1-2 721,3-2 0,46-9 0,-30-4 0,0 0 0</inkml:trace>
  <inkml:trace contextRef="#ctx0" brushRef="#br0">12292 15620 7821,'-9'0'0,"1"0"0,4 0 113,-5 0 0,5 1 0,-3 4 0,1 3 405,3 3 1,-2 4 936,0 2-1314,1-3 1,4 10-1,2-3 1,0 3 0,4 0-895,1-2 460,2 2 0,2-9 0,-1 5 0,-2-3 0,2-4 293,2-3 0,6-19 0,2 1 0</inkml:trace>
  <inkml:trace contextRef="#ctx0" brushRef="#br0">12802 15429 7821,'6'-14'107,"-5"-3"1,5 9-1,-1 1 73,4 3 0,-2 3-92,2 1 0,-1 0 0,5 1 0,-2 3 137,-2 5 0,1 6-112,-6 2-152,0 6 0,0-7 0,1 4 0,-3-1 1,0 0-1,-2-1 0,-2-2-699,-2-2 778,3-1-234,-5-1 0,6-4 244,0-8 1,0-9 0,1-8 0,4-4 0,3-3 88,4-2-147,0 1 1,1-1 0,1 1-1,2-1 1,1 2 129,-2 3 1,-5 2 0,-3 7 1100,-1-1-946,-2 6 0,-4 4 374,0 12-475,-5-1 1,-1 16 0,-4-4-1,2 1 1,-1 0 91,2 2 0,-3-3-429,6 1 0,0-5 0,4 1 0,0-3-290,0-1 0,5-1-242,4 1 1,2-4 52,2-1 203,5-5 1,2 3-1,6-8 1,-1-1 436,1-1 0,27-40 0,-22 20 0,-1-1 0</inkml:trace>
  <inkml:trace contextRef="#ctx0" brushRef="#br0">13465 15174 7821,'0'-13'927,"0"0"-927,0 6 240,0 1 0,0 8 0,0 4 0,1 6 817,4 8 0,-4 4-1009,3 2 1,2 1 0,-2 1 0,-1 3-207,-1 2 0,-2 1 257,0 4-427,0 0 1,-5 0 0,0-1-1,-4-1 1,-4-4-139,-2-1 1,-4-2 0,4-7-1,-4-3-3,0-5 0,-4 0-47,-7-10 1,3 1 515,-3-5 0,-4-17 0,-4-6 0,-3-2 0,0 0 0</inkml:trace>
  <inkml:trace contextRef="#ctx0" brushRef="#br0">12866 15237 7821,'-14'-8'0,"-3"-1"0,-2 7 0,-2-3 0,-3 4 0,3 1 233,2 0 1,-1 10 0,5 5 0,-4 7 0,1 6 588,-1 3 0,7 0-680,3 8 0,6-3 0,-1 11 0,3 0-217,1-2 1,11-1-190,6-6 1,6 1 0,4-1 0,2-3-163,5-5 1,5-6 425,3-11 0,1-16 0,5-4 0,6-1 0,0 0 0</inkml:trace>
  <inkml:trace contextRef="#ctx0" brushRef="#br0">14332 15174 7821,'0'-19'-7,"2"5"1,0-3 0,3 3 0,-1 1 326,2 0 0,-4 6 1,7 3-1,-1 4 857,-1 4 1,3 3-532,-5 6-562,5 6 1,-9-4 0,3 6 0,-1 4 0,0 1 0,1 4-1,-1-1-101,-2-3 1,-1 0-283,0-1-90,0 1 1,0 1 0,0 0 0,0-2 0,0-3 0,0-4 388,0-1 0,-17-23 0,-4-9 0</inkml:trace>
  <inkml:trace contextRef="#ctx0" brushRef="#br0">14179 15339 7821,'-7'-12'0,"3"-1"0,2 4-28,2 1 1,2 5-209,2-1 375,9-3 0,7 5 0,5-2 0,2 3 1,3 1-1,5 1 0,5 2-537,2 1 1,5 2 397,-4-2 0,-4 2 0,4 1 0,1 3 0,0 0 0</inkml:trace>
  <inkml:trace contextRef="#ctx0" brushRef="#br0">15633 15084 7821,'-5'-12'0,"1"-1"0,1 0-113,2 0 1,1 5 0,0-1-99,0 0 531,6 3 1,-4 0 0,7 6 0,1 0-1,0 2 1,-2 2 610,-3 4 1,0 8-745,-1 1 0,1 6 1,-5-2-1,1 3 72,3 1 1,-2 1-244,2-1-3,-3 1 1,-1-2 0,2-1 0,1-3 0,1-2 0,0-2 0,2-2-269,2-2 1,-1-4 191,2-4 0,1-3 0,5-2 0,4-3-253,1-5 1,-3-8 153,4-4 0,-4-5 0,4-3 1,1-5-295,-3-3 1,0-2 199,-6 1 0,-1 0 258,1 0 0,-2 1 1,-2 3-1,-5 6 238,-2 5 1,-4 9-100,-2 5 1,1 6-19,-5-1 0,0 4 0,-1 6 0,0 5 45,-1 5 1,0 2-272,2-1 1,-4-1 70,4 5-156,2 0 0,1 0 0,5-1 1,0 0-1,0-1-475,0-1 0,1-1 204,3-4 1,3-1-558,6 1 1016,5 0 0,31 5 0,12 2 0</inkml:trace>
  <inkml:trace contextRef="#ctx0" brushRef="#br0">16219 15301 7821,'0'-13'0,"0"1"111,0-1 1,2 2 113,2 2 0,-1 3 0,5 6 163,2 0 0,0 6-325,-1 3 0,-2 2 1,-4 3-1,1 3-10,-1 4 0,-3-1-336,-5 1 245,4-5 0,-10 7 0,2-5 0,-1 1 0,0-1 201,2-2 0,4-7 0,-5 0 598,-1 1 8,4-4-430,1 5-287,5-10 1,3 4 0,4-8 0,7-3 0,4 0-202,5 1 0,5-4-591,2 5 1,4-5 0,-3 4 739,2-2 0,29-13 0,-25 6 0,0 1 0</inkml:trace>
  <inkml:trace contextRef="#ctx0" brushRef="#br0">17048 15148 7821,'0'-18'-112,"-4"-2"1,-2-4 0,1 1-320,-1 2 1,2 5 669,4-1 0,0 3 1,0 1-1,1 2 493,3 3 0,3 2-467,6 6 0,6 0 0,0 0 0,3 1-21,-1 4 1,-1 3-253,1 9 25,3 3 1,-10 1 0,3 2 0,-3 2 0,-2 4-239,-4-1 99,-2-1 1,-6-2 0,0 1 0,-2-2 0,-2-3-1,-4-2 1,-4-2-373,0 0 1,-1-6 610,0-7 0,0-2 44,1-2 0,5-6-122,2-2 1,4-5 6,1-4 0,1 1 0,4-5 0,3-2-136,3-1 1,6-1 63,0-1 0,0 2-18,-4 3 1,3-2 0,-2 6 0,-3 2 527,1 0-304,-7 8 1,1 3-66,-6 8 1,-6 5-1,-2 6 1,-4 4 269,0 1 1,3 1-318,1 4 0,1-3-27,-2-1 1,3-1-1,6 2 1,2-2-383,2-1 1,5-2-65,8-5 0,2-3 165,7-1 1,4-5 0,1 2 0,1-5-511,4-5 1,-1 2 749,-1-5 0,0-15 0,3-8 0,1-4 0,-1 1 0</inkml:trace>
  <inkml:trace contextRef="#ctx0" brushRef="#br0">17775 14842 7824,'0'-18'0,"-4"4"-393,-1-3 265,-5 2 1,9 7 808,-3-1 1,2 12-1,4 3 1,2 7-103,5 4 0,2 7-584,2 1 1,-2 1 0,-1 5-1,-3 0 92,-1 3 1,2 3-230,-4 1 1,-1 2 4,-7 2-131,-3-2 0,-12 8 0,-2-5 1,-4-2-1,-5-3-590,-4-4 1,-1-4 543,1-9 0,-3-3 1,4-6-1,-1-4 314,0-3 0,6-4 0,-8-17 0,-5-8 0,0 0 0,0-1 0</inkml:trace>
  <inkml:trace contextRef="#ctx0" brushRef="#br0">17010 14906 7830,'-6'-11'0,"-2"2"0,-4 3 114,0 6 0,-1 0 180,0 0 0,0 3 1,2 6-1,1 8 403,2 5 1,-1 5-498,-4 3 1,5 7-1,1 7 1,1 1-73,3 3 1,2 2-383,1 1 0,1 3 0,5-2 0,7-5-598,7-6 1,8-1 478,2-11 0,9-4 0,1-10 373,4-5 0,-3-18 0,4-7 0,6-2 0,-1-1 0</inkml:trace>
  <inkml:trace contextRef="#ctx0" brushRef="#br0">18820 14906 7830,'0'-13'-14,"0"0"1,0 1-1,0-1 642,0 0 1,0 3 392,0 6 1,0 3-815,0 13 0,0 4 0,0 9 0,2 2 22,2 3 0,-2-2-229,2 6-55,-3 0 0,-1 0 1,0-1-1,0 0 1,2-2-441,2 0 112,-3-1 1,5-6 0,-6-3 0,0-3 382,0 1 0,-23-45 0,-5-5 0</inkml:trace>
  <inkml:trace contextRef="#ctx0" brushRef="#br0">18642 15110 7830,'0'-9'-162,"0"1"-84,0-1 1,1-2 378,4 3 0,3 2 0,11 6 1,6 0 281,8 0 0,9 0-512,5 0 0,2 0 1,2 1-1,0 2 97,1 1 0,-12-3 0,5-3 0,1-2 0,1 1 0</inkml:trace>
  <inkml:trace contextRef="#ctx0" brushRef="#br0">20159 14778 7830,'-1'-14'0,"-2"-1"0,-1-2 489,1 1 0,-3 2 535,2 1 0,0 12-348,4 5-563,0 12 1,0 3 0,0 8 0,0 2 0,1 2 291,4 1-368,-4 2 1,9 3-1,-4-3 1,-1-3-1,2-1-105,0 0-82,2 0 1,2-10-1,1-3 1,-3-3 0,4-3-1,0-2 1,3-7-310,-2-4 0,0-7 307,-1-8 77,5-3 1,-4-5 0,3-2 0,-3-2 0,-2-2-46,-4-1 1,4-1-1,-4-2 1,2 1-73,-2-2 1,2 1 101,-5 1 0,-1 4 142,-4 9 0,0-2 0,-2 8 69,-2 3 0,1 5 52,-5 7 0,-1 2 62,-3 2-195,5 9 0,-5 1 0,4 4 0,-2-1 0,0 2-129,1 0 1,7-3-31,-3 1 0,0-1-191,0 1 104,1-3 1,4 4-1,2-5 1,2-2 0,4-1-616,4-1 0,2-1 821,3 5 0,37-12 0,14-2 0</inkml:trace>
  <inkml:trace contextRef="#ctx0" brushRef="#br0">20720 15072 7830,'0'-13'0,"0"0"104,0 0 1,0 1 359,0-1-217,6 6 1,-3-3 0,5 4 0,2 1-1,2-1 1152,0 3-1315,7 2 0,-5 2 0,3 3 1,-3 5-1,-1 2-147,0 2-12,-6 0 0,-2 4 0,-5 0 0,0 0 1,0 0-407,0 0 392,-5 0 1,-2-5 0,-6 1 0,2 0 0,1-2-22,1-2 189,1 2 1,-1-9 0,2 3 128,1 1-249,2-5 1,6 5 0,2-6 14,4 0 1,4 0-36,0 0 0,3 0-248,2 0 241,-3 6 0,0-1 0,-6 5 0,1-1 0,-2 1 187,-3 1-103,-2 2 0,-2-1 234,0 1-181,-6 0 1,-1-5 0,-6 0 0,0-1 0,1-2 24,-1 1 0,-4-2-156,0-4 0,0 0 150,4 0-535,-5 0 1,4 0-1,-3 0 1,4-1-1364,4-3 1810,4 2 0,27-17 0,18-7 0,-1 1 0,0 0 0</inkml:trace>
  <inkml:trace contextRef="#ctx0" brushRef="#br0">21549 14715 7830,'2'-15'31,"2"0"1,3-2 0,1 1 0,0 2 184,-3 1 1,5 6 0,-1 3 0,2 3 0,2 1 340,-1 0 0,1 1-212,0 3-318,-6 9 1,3 3 0,-6 5-1,-1 0 1,-2 0-60,-1 1-6,-5-1 0,-2 4 0,-6 0 0,2-3 1,1-2-1,1-2 0,-1-2-174,-1-2 0,2-1 0,1-2 19,-2-2 1,4-4 91,1-5 1,6-5-1,3-4 1,6-3-1,4-4 1,5-2-1,1-2-203,2-3 0,4-5 251,4-2 1,-3-1 0,2 2 0,-3 0 145,-5 0 0,-3 7 44,-5 0 765,0 7-646,-6 2 0,-3 7 0,-8 8 0,-6 2 0,-5 5 273,-7 2 1,4 6-251,1 0-221,-3 6 1,6-4-1,-2 5 1,5-1-1,4-3-120,1-2 1,2 1-217,4-2 0,3-3-554,5 3 531,1-3 0,16-1 1,-1-2-1,6-1 1,1-3-698,0-1 0,3-2 998,-4-4 0,28-22 0,3-7 0</inkml:trace>
  <inkml:trace contextRef="#ctx0" brushRef="#br0">22225 14447 7830,'-6'-13'460,"-1"0"21,0 6-320,1 2 1,6 10 0,0 4 0,0 4 280,0 4 0,5 4-420,-1 9-1,0 2 0,-4 8 1,-1 1-1,-3 3 1,-5 3-1,-2 4 1,-3 2-337,-3 1 0,-3 3 1,-4-3-1,1-5-24,2-5 1,-5-11 0,-4-6-1,2-7-330,1-6 0,3-4 669,3-10 0,-26-34 0,-1-9 0</inkml:trace>
  <inkml:trace contextRef="#ctx0" brushRef="#br0">21536 14434 7850,'-25'-8'109,"-1"-1"0,1 1 164,-1 8 1,5 1-80,0 3 0,1 10 1,-1 12-1,4 7 320,3 3 0,2 8-320,4 3 0,-2 8 0,7 3 0,5 2-17,5-1 0,11 0 103,8 0-469,-1 3 1,12-15 0,-3-2 0,4-8 188,5-7 0,4-25 0,8-6 0,6 0 0,-1-1 0</inkml:trace>
</inkml:ink>
</file>

<file path=ppt/ink/ink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context>
    <inkml:brush xml:id="br0">
      <inkml:brushProperty name="width" value="0.09071" units="cm"/>
      <inkml:brushProperty name="height" value="0.09071" units="cm"/>
      <inkml:brushProperty name="color" value="#FF0000"/>
    </inkml:brush>
  </inkml:definitions>
  <inkml:trace contextRef="#ctx0" brushRef="#br0">1211 676 8046,'0'-19'-67,"5"4"0,-1-5 0,0 2 0,0 2 0,2 2 2392,1 1-1710,-4 0 1,3 9-477,-6 8-43,0 3 0,-2 17 0,-1-2 0,-1 3 0,0 4 504,-2 0-691,5 7 0,-5-9 1,6 4-1,0-1 0,0-2 1,0-3-1,0-2-425,0 0 491,0-5 1,2-1 0,2-8 0,6-5-1,4-3 1,4-2 0,2-5 14,3-7 0,-1-5 0,1-9 0,-2-1-143,2-2 1,-5-4 0,-1 3 0,-2-2-84,-3-2 0,-3-1 21,-1 2 217,-5 3 0,3 10 0,-8 1 1,-2 3 34,-4 6 64,2 4 1,-5 7-1,2 1 1,-1 3-105,2 5 1,-2 7 0,6 1-1,1-2-151,1-1 0,2 3-181,0 0 1,0 2 0,2-4 0,1 2-593,1-1 0,6-2 927,-2-1 0,49-12 0,12-2 0</inkml:trace>
  <inkml:trace contextRef="#ctx0" brushRef="#br0">1925 548 8046,'7'-12'0,"5"-1"0,-4 0 0,4 2 0,0 2 0,3 4 0,2 5 182,-3 0 1,4 5-1,-5 4 1,-2 2-1,-1 3 38,-1 3 1,-7 2-1,3 3 1,-4 0-311,-1 0 1,-6 1-1,-1 0 1,-1-4 32,-1 0 1,5-2 185,-4-4 1,3-2 316,-3-3-357,5-2 0,-3-12 1,6-4-1,2-4-52,2-3 0,3-5 22,6 0 0,0-2 0,-1-1 0,1-1-331,0 1 0,4 1 159,0 2 0,-4 1 101,-5 8 1,-4-1 263,5 10 1,-6 1 47,1 7 1,-3 8 66,-1 5-311,-5 5 0,3-2 1,-3 4-1,0-1 1,1-3-107,1-2 1,2 4 192,1-5-467,0 5 1,6-12 0,2 3 0,5-3 0,2-3-766,2-3 1,6-2-267,-2-2 1355,3 0 0,25-34 0,4-9 0</inkml:trace>
  <inkml:trace contextRef="#ctx0" brushRef="#br0">2486 370 8046,'-5'-13'0,"-2"0"158,-6 1 0,4 3 1702,1 1-1590,5 5 1,-3-2 0,8 10 0,2 5 55,5 5 1,-2 1-218,1 5 1,5 0 0,3 5 0,-4 1-32,-2 2 1,-3-2-165,2 3 1,1 3 0,-6-1 0,-1 2 125,-2 0 1,-6 0 21,-4 5 1,-8-3-114,-4-2-573,-3-2 0,-6-7 0,-1-1 0,-2-3 0,-2-4-735,-2-2 0,4-8 640,4-3 719,-4-3 0,-11-18 0,-8-4 0</inkml:trace>
  <inkml:trace contextRef="#ctx0" brushRef="#br0">1798 395 8046,'-17'-11'0,"-2"1"0,1 3 232,0 1 0,1 3 191,4 8 1,0 7-1,0 10 1,2 3 105,3 5 0,-2 3-168,5 5-363,1 6 0,6-3 0,2 6 0,6 2 1,5 2-182,7 0 0,2-3 1,3-9-1,2-3-1773,5-2 1956,3-8 0,-3-20 0,4-5 0,3-2 0,-1 1 0</inkml:trace>
  <inkml:trace contextRef="#ctx0" brushRef="#br0">2920 370 8025,'0'-13'-151,"0"0"0,0 1 0,0-1 0,0 0 197,0 0 0,4 1 1,0-1-1,1 0 0,-1 0 1,2 1 596,1-1 0,-3 0-114,4 0-306,-5 1 0,4 0 0,-4 2 0,3 2 1029,1-2-939,-4-1 0,7 5 1,-6 7-25,-1 11 1,-3 7 65,-4 11-247,2 3 0,-8 6 0,5 5 0,-1 7 0,0 9 0,2 5 0,0 6 14,2-34 1,-1 1 0,1 1 0,0 1-48,2 4 1,0 2-74,0 1 1,0 0-1,1-4 1,0-1 0,0 1-1,2-1 1,0-2 0,1-2-1,0-1 1,0-1-115,5 32 57,-1-9 0,4-8 0,-2-10 0,-3-5 1,-2-7-58,-2-2 0,0-7 32,1-3 0,-2-3-22,2-1-220,-3-6 293,-1-1-495,0-6 0,-1 0 1,-2-2 59,-1-2 1,0 1 463,4-5 0,-6-23 0,-1-10 0</inkml:trace>
  <inkml:trace contextRef="#ctx0" brushRef="#br0">3226 2308 7647,'-8'0'-427,"-1"1"824,-1 4 1,3 3-1,0 9 1,1 3-1,3 1 1,2 0-63,1 2 1,0 1-1,0 2 1,0-1-227,0 1 1,4-5-1,2-1 1,2-3 103,7-6 1,-3 0-56,5-6-141,3-1 1,-1-10-1,3-4 1,-2-5 0,-1-8-1,-4-5 1,-1-6 188,-1-3-168,-6-1 0,-1 1 0,-6 1 0,-2 2 0,-2 2 0,-6 4 0,-5 6-131,-7 7 0,-2 3 1,-1 4-1,1 5-621,2 6 0,4 4 352,5 6-780,6 5 0,-3 1 1142,6 2 0,45 3 0,16-4 0</inkml:trace>
  <inkml:trace contextRef="#ctx0" brushRef="#br0">3354 191 8065,'0'-12'-86,"0"-3"1,0 0 0,0-2 0,0 1-1346,0 2 2395,0 1 0,1 1 1,3 0-473,5 4 0,-2 3 0,0 10 0,-1 3-473,-4 4 0,4 2 94,-2 3 0,1 1 0,-4 5 0,2-2-160,1 2 1,0-3 0,-4-1 0,2 0-107,2-4 1,-3 0 0,4-3 0,-3 1 69,3 0 1,-4-5-1,5-1 1,-1-1-56,4-3 0,2-2 0,2-1 0,0 0-445,0 0 0,4 0 70,0 0 117,5-5 0,-8-2 0,5-5 396,-1 4 0,8-21 0,6 1 0</inkml:trace>
  <inkml:trace contextRef="#ctx0" brushRef="#br0">3736 89 8065,'0'-12'-272,"-1"3"425,-4 1 0,4 3 745,-3-3 483,2 5-780,2-3 1,-1 8-594,-3 2 1,2 7 0,-3 8 0,0-1 11,1 1 1,-4 7-432,3 0 1,-3 2 151,4-2 1,-5-1-1,3 2 1,1 2-409,-1 0 1,2 1-563,4-4 1229,0-1 0,11 1 0,3-1 0</inkml:trace>
  <inkml:trace contextRef="#ctx0" brushRef="#br0">3825 332 8065,'0'-13'0,"0"0"0,0 0 115,0 1 1,2 0 150,2 4 1,-1 2 0,5 6 0,2 0 371,2 0 1,-1 1-646,-3 4 0,2 3 0,-4 9 0,0 3-391,-1 0 1,0 4 278,-5-3 0,-5 2 0,0 0 1,-2-2 39,-3 1 1,3-3 208,-2-2 0,5-3 1,-5-1 934,-1 0-539,5-6-425,-1-2 1,7-5-1,4 0 1,3 0 0,5-1-579,4-3 1,4 1 218,9-6 0,1 2-659,3-1 917,3 2 0,30 0 0,-27 3 0,0-1 0</inkml:trace>
  <inkml:trace contextRef="#ctx0" brushRef="#br0">5814 1186 8071,'-5'-7'-76,"3"0"0,0 4 972,4-1-764,5-1 1,8 5-1,2 0 1,4 0 0,3 0-1,3 0 1,3 0-1465,4 0 1092,2 0 0,-2 0 1,-1 0 239,-2 0 0,-7 6 0,-5 1 0</inkml:trace>
  <inkml:trace contextRef="#ctx0" brushRef="#br0">5853 1339 8093,'-13'0'139,"0"0"0,0 0 473,1 0-189,5 0 506,1 6-851,17-5 1,-1 9 0,11-4-1,4-1 1,3 1 0,4-3 0,2-2-639,0-1 0,0 0 560,5 0 0,27 0 0,-29 0 0,0 0 0</inkml:trace>
  <inkml:trace contextRef="#ctx0" brushRef="#br0">8645 714 8103,'-5'-17'33,"-4"-1"0,-2-1 0,-1 1 0,2 2 1150,2 2-873,5 7 1,-3 3-1,6 9 1,0 8 0,0 7 618,0 4-847,0 7 1,0 2 0,0 6 0,2 3 0,1 1-197,1 3-8,0 1 0,-4-2 0,2-1 0,0-3 0,3-1 0,-1-4 1,0-2-453,0-5 1,1-1 232,-5-11 478,0-6-16,0-5 0,-5-16 0,0-4 0,-2-3 0,-2-3 0,1 0 150,-1-2 0,2-7-237,-1 0 1,2-7 0,6 4 0,0-2-85,0 0 0,0 4 38,0-4 1,6 5-63,2 0 0,5 3 1,4 5-1,4 5-18,3 6 1,2 5 78,-1 5 0,1 1-7,-1 3-25,1 4 1,-6 9-1,-5 1 1,-4 2 0,-3 1-314,-3-1 0,-2 4 210,-7-3 0,-3-1 96,-6 1 1,-4-5 0,-1 1 0,-2-3-140,-3-1 1,-4 0 82,2-1 1,-4 0-139,8-4 0,3-2 1,-1-5-886,1 4 1131,4-4 0,24-7 0,12-8 0</inkml:trace>
  <inkml:trace contextRef="#ctx0" brushRef="#br0">8977 1020 8103,'-13'0'116,"0"0"-367,0 0 0,2 1-12,3 4 550,-4 2 0,11 1 1,-3 1-1,2 1 1,2 1 570,0 2-865,6-6 1,2 3 0,8-4 0,2-1 0,2 1 251,3-3-192,1-2 1,-3-7 0,-1-2 0,-2-3 0,-2-2 0,-2 0 0,-2-1 115,-4-3 0,2 3-155,-6-3 1,0-2-1,-5 2 1,-5 3-32,-6 4 1,-3-1-359,-6 2 0,0 4 39,-5 0 0,1 4 0,-1 2 0,2 4-366,3 3 0,3 4 702,5 0 0,29 18 0,6 4 0</inkml:trace>
  <inkml:trace contextRef="#ctx0" brushRef="#br0">9283 765 8103,'0'-20'0,"4"-2"0,0 5-162,6 0 0,-3 9 0,6 4 1,1 3-1,2 2 1722,1 3-1455,0 4 1,-5 10 0,0 3 0,-2 3-1,-3 2-289,-2-1 185,0 6 1,-7-4 0,-1 3 0,-2-2-1,-2 1 1,-3-1 0,-2-4-4,0-5 0,3-7 147,1-3 6,5 2 0,-7-12 1,7-2 548,5-8-714,3-11 1,8 5 0,1-7 0,3-3 0,4 0 34,3 1 1,1-4 0,-3 0 0,-2 2-364,-1 1 1,-2 3 190,-5 2 0,0 4 228,-4 5 0,1 6 309,-9 3 1,-3 8-294,-10 5 1,0 6-7,1 2 43,-1 6 0,-1-3 0,-1 4 0,1-1 1,4-4-72,3 0 0,3 2-318,4-4 0,0 0-91,0-4 178,0 0 1,6-1-1,4 0 1,5-2-1,6-3-445,4-2 1,1 0 237,4-5 1,-1-6 378,5-3 0,1-25 0,3-11 0,6-4 0,0 0 0</inkml:trace>
  <inkml:trace contextRef="#ctx0" brushRef="#br0">9742 472 8103,'0'-19'0,"-4"1"0,-1-3 0,2 4 129,2 3 1,1 1 446,0 0-406,0 0 1,6 5 0,2 1 0,4 1 0,0 3 191,1 2 0,0 1 1,0 0-251,-1 0 1,-3 1 31,-1 3-203,-5 4 0,3 9 1,-6 1-1,-2 0 0,-2 2 1,-4-1-1,-4-1-112,0-2 0,0-2 301,4-1 24,-4-1 1,7-3 0,-4-1 0,4 1 184,-1-2 0,4 0 0,0-4-39,4 1 1,6 0 14,4-4-382,7-5 0,1 3 0,5-3 1,1 0-1,-1 1 164,1 1 1,-2-2-732,-3 0 0,3 1 170,-3 4 1,-1 0 0,0 0 463,-2 0 0,-6 17 0,-7 4 0</inkml:trace>
  <inkml:trace contextRef="#ctx0" brushRef="#br0">7880 1492 8103,'-13'0'-154,"2"-2"1,1 0-1,2-3 1,-1 1 914,2-2 106,-4 5 1,9-3-460,-2 8-259,14-3 1,0 9 0,13-5-1,5-1 1,10 0 550,12 0-638,6 1 1,17-5 0,-34-1-1,2 0 1,6-1 0,1 0 0,5-2-1,2-1 1,5 0 0,2-1 0,3-1-1,2 0-138,2-2 0,2 1 0,-21 3 0,0 1 0,0-1 0,-1-1 1,-1 0-1,0 1 0,20-2 0,0 1-42,-4 2 0,-1 0 1,-4-2-1,0 0 1,-5 3-1,-1-1 0,-3 0 1,0 0-100,-4-1 0,0 1 0,-6 1 1,-1-1-202,25-4 283,-6-4 0,-11 9 1,-5-4-1,-7 2-221,-10 2 375,-14-4 1,-7 5-11,-8-2 0,1 3 1,-7 1-1,-3 0-342,-2 0 1,-2 0 86,4 0 0,-4 4-52,0 0 1,-6 6-1,4 0 1,-4 4-686,-3 3 983,4 6 0,-8-3 0,0 5 0,-5 1 0</inkml:trace>
  <inkml:trace contextRef="#ctx0" brushRef="#br0">8365 2078 8093,'-13'-18'0,"-1"-3"0,0-2 0,1 2 0,3 2 84,10 7 1,1-5-1,4 0 1,4 1 534,7 2 0,4 1-329,5 0 1,2 5 0,2 1 0,0 1 44,0 3 0,-4 2-253,-3 1 1,-4 1 0,-7 5 0,-1 5-358,-1 5 1,-8 8-332,-1 1 473,-6 1 0,-8 11 0,-3-3 0,-4 3 1,-3 1-69,-2 0 1,-3 0 0,-3 1 0,1-2 161,0-3 1,1-5 280,5-7 1,5-5 0,3-8 394,3 0 0,8-6-219,6 1 1,6-7 118,7-1-483,11-6 1,-2 7-1,11-4 1,0 0-1,-2 1-157,0 1 1,3-1-167,-4 2 0,-1 2-1031,-3-2 814,-1 3 1,1 1 0,-2 0 0,-1 0 0,-3-2 485,-2-2 0,-7-9 0,-5-7 0</inkml:trace>
  <inkml:trace contextRef="#ctx0" brushRef="#br0">8964 1951 8085,'-7'-20'0,"-3"2"0,6 5 429,-6 0 0,7 6 145,-6 3 0,7 4 0,-4 4 1,2 5-626,-1 2 1,1 7 86,4 4 1,0-3 0,0 3-1,0 0-136,0 2 1,0 0 34,0-2 1,0 0-1,2-5 1,2-1-207,4-2 0,-1-2-21,2-4 224,-1 3 1,9-9 0,2 1 0,-1-6 0,2-6-78,0-2 1,-4-6 69,1 0 0,-3-10 1,0 1-1,0 0 53,-1-1 1,2 1 319,-6 1 0,-3 1 799,-2 2-413,3 4 0,-6 5 55,4 0 1,-5 8-588,-5 5 1,4 7 42,-3 10 1,1 3-1,0 7 1,-1 1 12,1 2 0,0 4-337,-1-5 0,2 3 0,-2-4 0,3 2-452,1-2 1,-5-1 226,1-2 0,0 0-42,4-4 1,0 1 0,0-5-778,0-1 0,1-3 238,4-5 1,2-2 260,5-6 674,1-6 0,16-27 0,6-14 0,3-6 0,0 1 0</inkml:trace>
  <inkml:trace contextRef="#ctx0" brushRef="#br0">9551 1900 8048,'0'-13'0,"-2"5"491,-2-1 549,2 6 1,-5-1-688,3 8 1,1 5 0,-4 8 0,0 3-60,0-1 1,3 10-247,-5-4 0,6 4 0,-1-4 1,3 1-190,1-1 0,0-1-262,0-2 242,0 2 1,1-9 0,3 5 0,6-3 0,5-4-222,2-3 1,5-7 0,1 1 0,4-3-321,3-1 1,-1-5 170,-3-4 1,-2-2 0,-1-3 530,-2-3 0,0-26 0,5-11 0</inkml:trace>
  <inkml:trace contextRef="#ctx0" brushRef="#br0">9614 1862 7999,'-12'-20'-381,"-1"1"701,6 7 1,2 5 0,10 2-172,3 4 1,8 1 0,2 0 0,2 0-588,3 0 0,-1 0 0,1 0 438,-2 0 0,12 6 0,7 1 0</inkml:trace>
  <inkml:trace contextRef="#ctx0" brushRef="#br0">9538 2002 7999,'-16'-9'1131,"3"1"-990,3 5-25,3-3 0,9 6 414,11 0-674,5 6 1,8-5-1,-1 5 1,2-2-1,3 1 144,4-3 0,4-3 0,6-2 0,3 0 0,1-1 0</inkml:trace>
  <inkml:trace contextRef="#ctx0" brushRef="#br0">10214 1798 8008,'-8'-13'0,"-1"0"0,4 1 256,1 5 1,0 2 0,0 10 2511,1 3-2655,1 9 1,2 1-1,0 7 1,0-1-1,0 3 1,0-1-1,0 1-193,0-1 1,0-1 0,0 2 0,0 0-309,0-1 1,0 2 0,0-8 0,0 1-455,0 0 0,0-5 1,0 1-815,0-3 1656,0-7 0,0-24 0,0-11 0</inkml:trace>
  <inkml:trace contextRef="#ctx0" brushRef="#br0">10112 1887 7980,'0'-18'0,"-5"-1"0,1-2 153,-6-3 1,9 10 0,-4-3 0,5 3-1,5 1 1,3 2 0,4 1 456,0 1 0,7 6-708,2-1-114,3 3 0,2 1 1,0 0-1,1 1 1,0 2-1,-4 4 0,-3 3 212,-5 4 0,-23 30 0,-8 4 0</inkml:trace>
  <inkml:trace contextRef="#ctx0" brushRef="#br0">10010 2193 7980,'-9'0'1406,"1"0"-458,5 0-579,-3 0 26,6 0 1,1 0 0,5 0-1,7 0 1,7 0 194,4 0-743,7 0 0,2 0 1,5-1-1,0-2 0,2-1 1,-1-1-1,1 1-2960,-3 0 3113,-2-6 0,4-3 0,-1-7 0</inkml:trace>
  <inkml:trace contextRef="#ctx0" brushRef="#br0">11221 638 8106,'1'-17'58,"2"0"0,3 1 1,-1 2-1,1 1 109,-3 0 139,4 1 0,-7 4 0,0 4 0,-7 4 0,-4 4-102,-2 5 0,-6 2-328,-2 2 73,-3 5 1,-1-3-1,-1 2 1,1-3-1,-1-1 1,1-1-1,-1 1-17,1 0 1,1 0 0,2-2 0,5-1 132,3-2 0,1-3 0,1 2 569,-1-2 12,6 0-523,1-5 1,12-5-1,2 1-97,4 1 0,-4 2 112,1 1-145,-7 0 0,6 4 1,-6 2-1,4 1 1,0 3 169,-1 1-91,0 2 1,-5 1 0,0 3 0,0 4 0,0 3 14,0 2 1,0 5 0,0 2 0,0 2 30,0 3 0,-5-1 40,1 10 1,-6-2-97,2 2 1,1 1 0,0-4-1,1 0 65,3 0 1,-3 1-217,2-7 1,0 2 80,4-10 1,0 0-1,0-5 1,0-1 23,0-3 0,0-6-114,0-7 0,0-4-3,0 5 168,0-6-54,6 2 0,1-5 23,5 0 0,1 0 0,0-1 0,0-2 0,-1-1 1,3-2-168,2 2 1,-3 1-156,3-5 1,1 5 0,-1-3 0,0 2-717,2 0 0,-4-2 84,6 2 0,-4 2 461,5-2 1,-1-3 0,4 0 456,1 0 0,4-11 0,5-4 0,3 1 0,-1 0 0</inkml:trace>
  <inkml:trace contextRef="#ctx0" brushRef="#br0">12050 727 8106,'0'-13'-401,"0"0"1,0 1 400,0-1-30,0 0 1,-2 6 0,-2 3-1,-6 2 1,-4 4 0,-3 2 2285,1 4-2079,-3 4 0,0 6 0,-4 3 1,2 5-1,-1 2 0,-3 3 1,1 2 225,3 2 0,3-2 1,5 1-1,2 0-214,2-1 0,3-4 1,6-6-1,2-3-144,2-2 0,7 4 1,8-7-1,-1-2-285,1-3 0,3-6 1,-2 3-1,1-1 35,1-3 0,-7-2-97,2-1 301,-3 0 0,-1-4 0,-1-2 0,-4-1 0,-2-3 0,-2-1 0,0-2 49,-1 0 1,-3 1-65,-4-1 0,-3 2 1,-6 1-1,0 1-339,0-1 1,-4 3 60,0-1 0,-5 5-81,1-2 1,-2 4 0,0 1 0,3 0-334,2 0 0,-3 0-300,4 0 1008,5 6 0,18 12 0,8 9 0</inkml:trace>
  <inkml:trace contextRef="#ctx0" brushRef="#br0">12279 791 8082,'0'-17'0,"0"0"0,2 0 0,2 4 1383,-3 0-750,5 6 0,-6 8-322,0 12-321,0 0 0,0 11 1,0-3-1,-1 3 0,-2 3 53,-2 3-5,-4 3 1,3-1 0,-3-2-1,4-3 1,0-2 11,1 1-4,0-1 1,0-1 0,-1-2 0,3-5 0,0-3 144,2-1 0,2-2 0,2-3 0,4-3 53,4-4 0,0-1-163,1 0 1,0 0-51,0 0 1,4-4-1,0-2 1,-2 1-132,-1-1 0,-2 0-294,-4 2 0,4 3-913,-4-4 676,-2 4 1,5 1 0,-2 0-580,2 0 1,-3-4 1209,1-1 0,5-22 0,6-1 0</inkml:trace>
  <inkml:trace contextRef="#ctx0" brushRef="#br0">12509 561 8056,'-9'-17'27,"2"-1"1,1-1 356,4 1-384,0 1 439,8 4 1,-2 6-1,7 3 1,4 2 0,0 2 305,4 0-748,-5 0 1,4 6 0,-5 2-1,0 5 1,-2 3-354,-2 1 324,-4 5 0,-5-6 0,0 5 0,-1 1 0,-2-1 0,-3-1 0,-1-2-245,-3-2 0,0-2 725,2-1-282,-3-6 1,8 3 0,-4-5 0,0 1 695,-1 0-786,6-2 1,2-4-246,8 0 0,3 0 0,2-2 0,1 0-727,3-3 0,2 1 278,2 4 0,3 0-991,-3 0 1609,-2 0 0,22 6 0,0 1 0</inkml:trace>
  <inkml:trace contextRef="#ctx0" brushRef="#br0">12917 893 8056,'-7'-13'0,"1"4"682,6 1-428,0 5 0,1-3 0,5 6 1,5 0 195,5 0 0,7 0 0,-3 0 0,1 2-477,0 2 0,0-1-1879,5 5 1906,-1-5 0,29 3 0,7-6 0</inkml:trace>
  <inkml:trace contextRef="#ctx0" brushRef="#br0">13746 663 8051,'0'-18'-36,"0"3"0,0-2 0,1 3-838,3 2 1559,-2 4-472,3 3 1,-6 6-1,-3 3 1,-5 6 34,-2 6 1,-3 0 0,-3 5 0,-3 1-20,0 3 1,-4 1-126,3 4-98,2-3 0,-1 1 1,5-5-1,-2 0 1,3-3-1,2-2 1,5-1-88,2-1 136,0-2-28,11-7 1,5 3-1,8-6 1,2-1-1,4-2 109,4-1-357,1 0 0,-5 0 0,1 0 0,0 0 0,1-1-92,-1-3 1,2 2 0,-8-3-1,0-1-163,-3-3 0,-3-2 324,-1-2 0,-5 1 166,1-1 1,-6-1 0,2-2-1,0-2 723,-1-2 0,0 4-423,-4-1 1,0 3 534,0 1-99,0 1 0,-4-1 1342,0 0-1998,-6 6 1,8 3 26,-2 8-26,3 3 1,1 10 0,0 1-1,0 2 1,0 3-96,0 1 1,0 3-90,0 3 1,0-3-255,0 2 128,0-2 1,0-1 0,0-1 0,0 1 0,1-2-732,3-3 1,-2-2 286,2-7 1,2 1-420,-2 0 1,6-6 1077,-2-3 0,10-27 0,4-15 0,2-1 0,0 0 0</inkml:trace>
  <inkml:trace contextRef="#ctx0" brushRef="#br0">14256 663 8021,'0'-13'201,"0"1"0,0-5 40,0 0 1865,0 0-826,0 4-1169,0 6 0,0 7 0,0 8 0,0 5 28,0 4 1,-5 3 116,1 5-187,-6 6 0,7-2 0,-4 3 0,0 1 0,2-2-134,-1 0 1,-3-1-1,5-4 1,1-1 63,2 1 1,1-2-100,0-3 0,0-3 0,1-6 1,4-2-142,3-2 0,8-5 112,1 1 0,4-2-320,-4-2 1,6 0-1,-2 0 1,1 0-751,0 0 1,2-5 529,-3 1 669,-3-6 0,12-8 0,-3-9 0</inkml:trace>
  <inkml:trace contextRef="#ctx0" brushRef="#br0">14638 816 8021,'0'-17'0,"0"0"0,0-1 236,0 1 1,0 2-91,0-2 1,2 5 293,2 3 0,3 4 1169,6 5-1468,-1 0 0,3 0 0,0 1 0,2 3 0,-1 6-544,-2 6 339,4-2 0,-8 9 1,2-5-1,-5 2 1,-5 2-426,0 3 363,-2-6 0,-2 5 0,0-4 1,-4 0-1,-1-3-247,-3-3 367,-1-1 1,2-2 0,2-1-1,0-3 172,0-1 0,4-3-54,-1-7 0,2-1-200,2-7 0,6 0 0,3-9 0,2-2-62,2-1 1,4-1 85,0-1 1,4 1-33,-4-1 0,4 1 0,-4 1 0,-3 2 535,-4 5 54,2 3 45,-11 2 0,3 6 0,-7 7 53,-1 11 0,-6 2-296,2 7 0,-2-4-233,1 4 0,-1-4 0,6 5 0,1-1-130,2-1 1,1-1-225,0-2 1,0-2-35,0 2 0,7-5 1,4-2-1,6-1-1022,3 1 0,1-5 710,5 0 0,5-4 638,3-1 0,7-12 0,6-4 0,4-2 0,0 0 0</inkml:trace>
  <inkml:trace contextRef="#ctx0" brushRef="#br0">15582 574 8051,'-6'-17'0,"-2"0"0,2 0 2211,2 4-1305,-3 0 1,4 6-360,-6 3 0,6 8-412,-1 5 1,-2 3-1,2 5 1,1 5 77,2 2 0,1 6-310,0-1 36,0 1 0,0 0 1,1 1-1,2 0 1,3 0-1005,1-2 831,-4 3 1,7-9-1,-5 2 1,1-1 0,1-1-1440,0-2 0,2-2 1673,3-6 0,1-29 0,0-7 0</inkml:trace>
  <inkml:trace contextRef="#ctx0" brushRef="#br0">15365 803 8035,'-6'-12'0,"5"-1"429,-3 0 0,2 5 66,2-1 1,6 6-188,2-1 0,9 3-613,5 1 181,7 0 1,4 0-1,5 1 1,0 2 0,1 2-845,-1 3 968,0-6 0,17 15 0,5-2 0</inkml:trace>
  <inkml:trace contextRef="#ctx0" brushRef="#br0">15964 689 8061,'6'-13'-48,"2"0"1,0 6 47,0 3 0,1-2 540,3 2 1,1 0 0,1 5 0,2 3 40,1 5 1,-2 2-462,-6 2 1,2 4-1,-4 1 1,0 2 21,-2 3 1,-4-1-62,-1 0 0,-6 2 1,-2-4-1,-3 1-293,-2 0 1,-1-5-30,-3 1 1,2-5-1,-2-3 103,3-5 1,6 2 68,-1-2 15,6-5 1,-2-2 0,6-6 0,3-2 0,5-3-162,2-3 1,6-6-25,0 2 0,7-3 28,2-2 157,-1 1 1,2 1 0,-7 1 0,0 3 0,-3 2 426,-3 2 0,2 3 325,-8 5-371,-2 2-150,0 6 1,-8 2 0,-2 2 0,-5 6 0,-2 4 274,-2 3 1,1 6-221,-1-2 1,0-1-402,0 1 1,6-4 0,3 3 0,3-2-365,1-2 0,0 2 298,0-1 0,7-1-19,5-8 0,3 2 0,6-4 0,3 0-828,4-1 1,1 0-202,5-5 1283,-6 0 0,26-29 0,0-6 0</inkml:trace>
  <inkml:trace contextRef="#ctx0" brushRef="#br0">16513 459 8048,'0'-25'282,"0"-1"1,0 2-196,0 3 0,1 2 34,3 7 182,3 4 1,2 1-1,-1 5 1,2-3-1,3 2 43,4 2 0,-3 7 0,5 2 0,-2 4-226,0 0 0,-2 1-87,-6 0 0,1 1 0,-6 2 0,-1 2 18,-2 2 0,-2-5-291,-4 2 192,-2-2 0,-1-3 0,-1 0 0,1-2 1,-1-3 566,1-2-95,5 5-117,-8-8-222,9 3 1,-2-5-1,8 0 1,6 0 0,4 0 103,3 0 0,6 0-258,-2 0 0,8 0 0,0 0 0,0 0-556,-2 0 0,-6 2-1175,0 2 0,-4-3 146,4 4 1654,-5 2 0,-3 0 0,-8 6 0</inkml:trace>
  <inkml:trace contextRef="#ctx0" brushRef="#br0">17239 370 7965,'0'-13'38,"0"0"0,0-1 0,0-1 0,2-2 1,1 1 466,1 2 0,6 1 0,0 2 0,4 1 576,3 1-977,6 6 1,-4-2-1,7 5 1,-1 0-1,1 0 420,-1 0-529,1 0 1,-6 5-1,-3 4 1,-3 2-1,-3 3-188,-2 3 155,2-2 1,-10 9 0,4-3 0,-4 3-1,-2 2 1,-2 0 0,-3 3 104,-1 1 1,0 4 0,-3-3 0,2 1 101,-2 4 0,3 5-16,-2 1-92,6 1 0,-7-1 0,6 2 0,1 2 0,2 0-30,1 0 1,0-2 0,0-6 0,0 0 82,0 0 0,1-1-237,4-3 1,0-4-94,4-9 183,2-2 1,-8-7 0,4 1-102,-1 0 180,-2-6 0,-6-1 0,-2-6 92,-4 0 1,-4 0-71,0 0 1,-5-2-110,0-2 0,-6 3 0,3-4 0,-1 4-221,0 1 1,1-4-276,-1-1 1,1 1-914,3 4 444,8 0 1,-8-4 1005,9 0 0,53-35 0,13-3 0</inkml:trace>
  <inkml:trace contextRef="#ctx0" brushRef="#br0">18336 854 8007,'0'-12'32,"0"-1"0,0 0 544,0 0 1,6 6 0,4 2 0,5 0 0,8 1 0,5 1-282,6 2 0,3 1 1,1 0-1,0 0-296,1 0 1,-2 0-447,-3 0 137,-3 5 1,-7-3 0,-3 2 0,-5-1-612,-6 1 1,-6-2 220,-8 2 1,-4-3 699,-4-1 0,-7-17 0,-1-4 0</inkml:trace>
  <inkml:trace contextRef="#ctx0" brushRef="#br0">19560 523 8021,'0'-13'75,"0"-4"1,0 0 0,0 1-1,0 2 1004,0 2 1,-1 0 0,-2 5-907,-1 7 0,-2 7 0,3 12 1,-1 6-200,1 8 0,-3 2 18,2-1 0,0 3 1,4-4 0,0 3 0,0 0 0,0-4 0,0 0-1,0-6-231,0-3 1,0 0 0,0-6 44,0-2 0,0-8-52,0-7 1,-2-9-1,-2-10 1,-3-1-41,0-2 1,-4-7 154,2 0 129,-2-7 1,-2 5 0,2-4 0,1 1-1,3-3 137,1-4-60,-4 1 0,9-4 0,-4 7 0,4 3 0,1 4 122,0 4 0,7 1 0,4 4 1,6 6 123,3 5 1,2 4-189,3 6 0,2 0 0,1 0 0,2 1 78,-2 4 1,-5 2-478,-2 6 0,-5 4-12,1 0 69,-9 5 1,-2-6 0,-6 5-1,0 0 1,-3 1-198,-5-1 1,-1-4 169,-8 4 0,-3-5 1,-1 2-1,-4-1-318,-5 0 1,3 0 71,-3-4 0,-1 0 482,1-1 0,1 1 0,3-6 0,1-1 0</inkml:trace>
  <inkml:trace contextRef="#ctx0" brushRef="#br0">19828 612 8069,'5'-13'267,"1"-4"269,3 0-296,2 6 1,-4 1 0,6 6 0,1 1 0,2 3 1312,1 4-1600,0 3 1,-5 7-1,0 2 1,-2 2-1,-3 2-588,-2 3 461,0-5 0,-5 6 0,-2-2 0,-2 2 0,-5 0 0,-2-3 0,-2-2-334,1-1 0,-1-4 135,0 3 470,0-8 1,5-2 0,-1-4-1,1-1 96,1-3 1,1 0-1,6-8 1,1-2-141,4-5 1,3 1-85,9-7 0,-1 1 28,5-4 1,0-1-1,5 1 1,-1 0 82,1 4 0,-6-1-36,-3 5 1,-3 1 232,-1 7-164,-6 4 1,-3 5-1,-8 3 344,-5 5 1,-2 2-404,-2 11 1,0-4-1,1 3 1,0 0 90,4 0 1,-2-5-46,6 2 0,-1 2-308,5-2 0,2 0 0,3-6 1,7-1-669,3-1 0,9-7 532,2 3 1,-1-4-223,5-1 0,1 0 1,1-1 565,0-4 0,-9-19 0,-1-10 0,5-4 0,-1 0 0</inkml:trace>
  <inkml:trace contextRef="#ctx0" brushRef="#br0">20300 306 8069,'-6'-18'0,"0"-1"10,-2-2 1,-2 3 0,6 5-85,1 0 0,3 6 942,4 3-644,3 2 0,6 2 0,0 2 0,-1 2 1,1 6-63,0 5 0,-2 1 0,-2 4 0,-5 0-93,-3 0 0,-1-3-225,0 4 229,-5-6 0,-2 5 0,-5-4 0,2 1 0,2-2 161,-2 0 1,0-7 0,0 1-57,2 0-15,5-3-254,-3 5 1,12-9 0,4 2 0,5-2 0,8-4-588,5-2 0,5 2 143,5-2 0,0 3 1,1 1 534,-1 0 0,23 0 0,5 0 0</inkml:trace>
  <inkml:trace contextRef="#ctx0" brushRef="#br0">19139 1275 8026,'-12'-7'1188,"-1"1"1,13 6-1049,8 0 1,11 2-1,12 1 1,9 2 0,11 1-1,11 0 8,9-4 0,-31-1 0,2 0 0,3-1 0,1 0 0,3 0 0,1 0-109,2 0 1,1 0 0,2-2 0,0 0-119,-2 0 1,0-1-1,1-1 1,-1-2-1,-2 2 1,0 0 0,-2-1-1,-1-1 33,-2-1 0,-2 1 0,-4 0 1,-1-1-1,19-4 0,-8 1 20,-11 1 0,-8 2 1,-9-1-102,-5 4 0,-7-2-182,-2 2-68,-5-1 0,1 5-902,-8 0 805,3 0 1,-11 2 0,4 1 600,-4 1 1,-34 11 0,-10 0 0</inkml:trace>
  <inkml:trace contextRef="#ctx0" brushRef="#br0">19394 1709 8043,'-8'-13'133,"-1"0"1,-1 2-1,-2 2 388,-5 5 0,1 8 0,-5 6 0,-2 6 220,-1 5-645,-1 9 1,-1-2 0,1 6 0,-1 3 0,1 3 0,0 2 0,6-1 114,6-1 1,2 2-131,6 1-221,1-6 1,7-6 0,4-7 0,7-1-1,3-5 1,3-2 0,0-6-81,2-3 0,-2-3 0,2-4 1,-1-1 139,-1-4 0,-2 2 0,-5-6 1,0-4 22,-1-3 1,-5-2 417,-2 1-301,-4 3 1,-1-9-1,-1 5 1,-4-1-1,-3 1 238,-3 2-272,-8 2 0,4 1 1,-7 2-1,0 2 1,-2 5-327,-2 3 0,1 1 0,0 0 0,3 1-1103,1 3 0,6-1 252,3 6 1151,5-1 0,46 22 0,11 4 0</inkml:trace>
  <inkml:trace contextRef="#ctx0" brushRef="#br0">19649 1811 8036,'0'-13'0,"0"0"269,0 0 0,-1-2 887,-3 2-935,2 3 0,-9 16 0,4 2 0,-2 5-3,1 4 1,-1 3-151,-3 5 1,3 5 0,2 1-1,0 0 57,0 1 1,3-3-40,-5-3 1,6 4 0,-1-1 0,3-2-290,1-4 1,0 0 110,0-6 1,5 0 0,4-5 0,2 0-152,2-4 1,4-2 83,0-6 0,5 4-91,0 0 1,0-1 0,1-6 0,-2-2-677,2-2 1,0-2 925,-2-4 0,-3-50 0,-11 24 0,-1 1 0</inkml:trace>
  <inkml:trace contextRef="#ctx0" brushRef="#br0">19649 1849 8017,'-5'-17'0,"-4"0"0,2 0 599,-1 4-313,5 6 0,-2-3 0,11 6 80,7 1 1,1 2-950,7 1 351,1 0 1,3 1-1,1 2 1,-1 1 0,-1 0 231,-3 2 0,9 1 0,-3 6 0</inkml:trace>
  <inkml:trace contextRef="#ctx0" brushRef="#br0">19598 1951 8017,'-8'-11'8,"-1"2"-328,6 3 557,-2 6 1,10 0-1,4 0 1,4 0 142,4 0 1,3 0-655,5 0 1,1 5 0,0 0 0,3 1 273,1 0 0,10-6 0,6-2 0,2-1 0,0-1 0</inkml:trace>
  <inkml:trace contextRef="#ctx0" brushRef="#br0">20261 1760 8022,'7'-13'462,"1"0"580,-4 0 299,-3 1-204,5-1-1036,-6 6 0,0 3 0,0 9 1,0 7-1,0 5 0,-2 2 397,-2 4 0,3-3-140,-3 1-313,2 0 0,-2 5 1,0-1-1,1 1 1,0-1 73,-1 1-455,2-6 0,-3 4 1,5-4-1,0-1 1,0-2-1336,0-2 0,0-3 0,0 1 86,0 0 1585,0-6 0,0-24 0,0-11 0</inkml:trace>
  <inkml:trace contextRef="#ctx0" brushRef="#br0">20147 1823 8009,'-6'-18'242,"5"2"-132,-4-5 1,4 6 0,1-2-1,1 2-325,4 3 1,7 3 472,10 1 1,-1 5 0,3-1 0,3 2-377,0 2 0,4 2 109,-1 2 0,-2 3 1,-5 6-1,-4-1-1069,0 1 0,-6 4 1078,-5 0 0,-39 23 0,-6 1 0</inkml:trace>
  <inkml:trace contextRef="#ctx0" brushRef="#br0">20083 2117 8003,'-13'0'211,"0"-2"317,1-2 1387,4 3-1338,3-5 0,12 6-529,6 0 1,5 4 0,9 0 0,3-1-409,4-1 1,-2-2 109,2 0 1,-4 0 0,4 0 249,2 0 0,0-12 0,4-5 0,4 0 0,0-1 0</inkml:trace>
  <inkml:trace contextRef="#ctx0" brushRef="#br0">21664 676 8115,'0'-13'-55,"0"-4"0,1 0 0,2 1 682,1 2 1,-1 7 0,-7 3-764,-4 3 0,-4 1 70,-1 0 108,1 0 1,-1 4 0,-1 1-1,-2 1 1,-1 1 82,2 0-84,0-4 0,1 4 0,-1-4 0,-2 3 1,1-1-1,2 1 409,1-3 1,0-2 259,1-1-92,-1 0-108,6 0 111,-4 0-416,9-5-91,2 3 1,3 2-1,4 9 113,-1 2 0,-2 3-83,-4 3 1,0 3-41,0 6 0,0 0 0,0 4 0,0 6-88,0 5 1,-6 4-26,-2 6 0,-4 6 33,0 2 1,-1 2 0,0-1-1,0-4-91,1 1 0,3-6-70,1 0 1,5-7 116,-1-10 12,2-3 1,2-5 0,2-2 0,0-3 0,3-4 38,-2-3 0,2-5-23,-1-1 1,2-1-4,-2 2 7,-2-4 1,3-3 0,-3 1-83,2 1 31,3 0 0,6-4-274,0 0 295,-1 0 0,1 0 1,1 0-1,3 0 1,5 0-273,2 0 0,1 0-271,1 0 1,-1-4-1851,1 0 1599,-1-1 0,6 1 812,3 0 0,26-17 0,6-1 0</inkml:trace>
  <inkml:trace contextRef="#ctx0" brushRef="#br0">22340 816 7996,'1'-18'75,"3"-4"0,5-2 0,2 0 0,3 3 307,3 4 0,-1 7 0,4 3 0,-2 1 0,-2 3 0,-2 2-193,-1 1 0,-2 1 1,-2 4-1,-4 3-342,1 4 1,-5 2-42,4 3 143,-10-3 1,3 10 0,-7-3-1,-1 2 1,-1 0-444,-2-2 447,0-6 1,2 5-1,1-4 1,2-1-1,-1-2 1,2-3-1,1-1 302,1-2 8,3 4-216,-3-10 0,6 9 1,3-5-1,5-3 0,2 0 251,2-2-290,0 0 0,5 1 0,2 2 0,0 1 1,-3-1-77,-3-1 1,-1 2-1,-2 1 8,-3 3 0,-2-4 128,-6 4 1,-1-5 72,-4 1-57,-2-2 0,-10 2 0,-1 0 1,-1-1-1,0-1 317,-1-2 0,3 0-286,-4 0 0,5 0-391,-1 0 1,3 0 0,1 0-611,0 0-350,1 0-748,4 0 1984,3 0 0,33 17 0,8 4 0</inkml:trace>
  <inkml:trace contextRef="#ctx0" brushRef="#br0">22251 1377 8038,'-8'-13'0,"1"2"0,3 3 504,3-4 1,-2 5 0,10-4 0,7 2 2255,5 5-2934,7-3 1,3 6-1,5-4 1,0 4-1,0 1-283,0 0 1,0 0 0,3 0 0,-3 0 418,-5 0 1,-7 4 37,-5 0 0,-20 18 0,-6-1 0</inkml:trace>
  <inkml:trace contextRef="#ctx0" brushRef="#br0">22391 1556 8021,'0'-9'-246,"0"1"1,0-1 363,0-4 1,0 5 656,0-1 1,1 7-315,3-3 1,4 4-556,4 1 0,0 1 1,-2 4-1,-3 3-168,-2 3 0,0 2-19,-5 0 275,0 5 1,0-2-1,-2 4 1,-4 0 0,-5-2-86,-4 0 144,-2-1 1,0-4-1,0 0 1,1-2-1,2-1 390,1-1 1,0-7 0,2 4 441,2 0-719,-2-5 1,11 5-151,0-6 0,10 0 0,8 0 1,2 0-314,3 0 1,1 0-131,2 0 1,-1 0-125,1 0 0,-1 0 0,1-2 0,-1 0 551,1-3 0,16-27 0,5-4 0</inkml:trace>
  <inkml:trace contextRef="#ctx0" brushRef="#br0">23028 956 8021,'0'-18'0,"0"-2"0,0 0 0,0 3 0,5 3 0,0 1 483,2 1 1,-2 4 99,3 4 1,-5 10 0,1 7-1,-2 6-435,-2 6 1,-6 1 0,-3 3 0,-2 2-203,-2 2 1,5-1-1,-1 4 1,-1-4 11,-1-1 1,3 1-1,-1-4 1,1 2 62,0-2 1,3-7 0,5-4 0,0-3 101,0-1 1,1-2-104,3-2 0,4-3 0,6-6 0,1 0-110,2 0 1,5 0 0,-5-2 0,0-1-491,1-1 0,0-2-698,4 2 956,-4 3 1,-4-6-1,2 4 1,1-1 0,0-1 321,1 0 0,8-19 0,6-10 0</inkml:trace>
  <inkml:trace contextRef="#ctx0" brushRef="#br0">23449 1148 8021,'-1'-13'0,"-2"-1"-542,-1-3 185,-1 3 587,11-5 0,1 12 0,7 3 0,3 2 0,5 2 166,2 0-511,7 0 1,0 6-1,4 1 1,-2 2 0,-2-1 114,-3 2 0,11-4 0,0-1 0</inkml:trace>
  <inkml:trace contextRef="#ctx0" brushRef="#br0">23921 880 8021,'0'-13'0,"0"0"262,0 1 0,6 0 904,2 4-1038,3 2 0,2 10 0,0 3 1,1 3-1,2 6 227,1 2-346,-6-2 1,0 8 0,-4-3 0,0 3 0,-2 2 0,-5-1 0,-5 1-274,-3-1 0,-2-3 87,2-1-20,-4-6 1,5 0 0,-6-8 197,1-2 40,5 0 1,1-7 0,9-2 0,4-6-58,6-6 16,8 2 1,-1-10 0,5 4 0,1-1 0,-1 0-123,1-2 0,-5 0 174,0 2 1,-5-1 0,1 5-1,-5 1 508,-3 2 283,-3 7-408,-6 1-324,0 6 1,-7 6 0,-5 2 0,-3 5 0,-1 3 95,2 1 1,1 4-167,0-4 1,6 4-373,3-4 291,-3 0 0,6-3 0,-4 2 0,5-1 0,5-2-960,3-3 0,5-3 468,4 2 0,3 1-564,5-6 724,6 0 0,0-4 1,5 0 371,-2 0 0,-2-14 0,4-6 0,4-1 0,1 0 0</inkml:trace>
  <inkml:trace contextRef="#ctx0" brushRef="#br0">24686 625 8088,'0'-9'175,"0"1"903,0-2 1,0-1-822,0-2 1,1 1 0,2 3-1,3 1 53,1 3 1,1-5-183,5 1 0,0 4 0,0-1 0,-1 2 39,1 0 0,0-5 27,0 5-155,5 0 1,-4 4 0,5 0 0,-2 0 0,0 0 0,-2 0 0,-1 0 191,-1 0-191,-6 5 0,5-2 0,-5 6 0,1 0 0,-1 3 0,0 1 0,-1-1 162,0 1 0,-1 1 166,0 3-317,-4 3 1,5 1 0,-5 2-1,2 2 1,1 5 21,-1 3 0,-3 1 0,-4 5 0,-5 3 39,-2 0-1,-2 6-271,0-1 0,-4 3 99,0 1 1,0 0 0,5 0-1,0 0-67,4 0 0,-2-6-32,6-3 0,-1-2 92,5-2 213,0 1 0,0-3 0,0-3 0,0-6 0,0-6 73,0-2 1,5-2-410,-1-5 317,0-5-614,-4 5 328,0-11 0,-1 5 112,-3-6 1,1 0-26,-6 0 0,-1 0 0,-5 0 0,-4-2-298,-1-2 0,3 3-300,-4-3 1,6 2-35,-2 2 0,2-1 0,1-2-918,-3-1 1623,3-1 0,-4-12 0,5-4 0</inkml:trace>
  <inkml:trace contextRef="#ctx0" brushRef="#br0">26305 676 8046,'-4'-14'331,"0"-2"0,1-1 0,0 1 0,0 2 3222,-1 2-2145,0 4-1463,4 8 1,0 9 0,0 8 0,0 6 0,0 4-107,0 2-34,0 1 0,0 0 1,0 1-1,0 0 1,0 2-911,0-1 776,0-3 1,0 2 0,0-6 0,0 1 0,0-1-1,0 1 1,0-2 328,0-3 0,0-19 0,0-11 0</inkml:trace>
  <inkml:trace contextRef="#ctx0" brushRef="#br0">26089 918 8001,'0'-13'265,"0"1"1,0-1-636,0 0 1,1 6-1,5 3 1,5 2 615,5 2 1,10 0-113,0 0-856,8 0 722,-1 6 0,11 2 0,6 2 0,5 4 0,0-1 0</inkml:trace>
  <inkml:trace contextRef="#ctx0" brushRef="#br0">27287 587 8012,'-1'-13'652,"-4"0"1,4 0-432,-3 1 1,-3 4 209,-2 4-317,4 8 0,-3 4 1,6 6-1,-3 1 1,3 4-1,-1 2 1,0 4-95,-1 4 0,-1 1 0,5-6 0,0-2 25,0 0 1,0-7 0,0 4-212,0-1 1,0-4 221,0 3 1,0-10 79,0-7 1,2-7-1,1-10 1,2-4-130,2-3 0,2-3 0,4-1 0,-1-2-13,1 1 1,-4-2-61,-1 2 96,1-1 0,3 9 1,0 1-1,-2 0 1,-2 3 390,2 3-339,-4 4 1,1 11 0,-4 3-99,1 5 0,0 8 0,-4 4 0,0 3 23,0 2 0,2-1-44,2 1 0,-3-5-85,3 0 0,2-4 0,0 3 0,-1-1 16,1-4 197,4-1 25,-3-1-85,6-6 1,0-1-1,-1-6 1,1-2-1,0-3 137,0-8 1,4-1-125,0-7 0,4-1 0,-3-3 0,1-1 45,-1 1 0,3-1 101,-4 1 1,5 4-98,-5-1 437,-6 7 0,-1-4 0,-4 8 746,1 2-1203,-4 4 1,1 6 0,-7 3 0,-1 6-279,1 6 0,0 0 180,-1 5 0,2 0 27,-2 5 0,3-1 1,1-1-1,0-1-266,0-2 0,0-4-237,0 4 1,4-5 91,0 1-269,6-3 1,-1-1 0,6-2-1,2-1-966,-1-1 0,-2-7 1644,-1 3 0,16-44 0,5-10 0</inkml:trace>
  <inkml:trace contextRef="#ctx0" brushRef="#br0">26981 1160 8021,'-21'0'434,"0"0"-196,2 0 0,11 0 25,8 0 1,15 0 780,11 0 1,13 0-894,4 0-161,11 0 0,4 0 0,7-1 0,3-2 0,-31 1 0,0-2-200,2 1 0,1-1 207,2 0 1,0 0 0,2-2-1,0-1 1,-2 1 0,1-1-1,-3 1 1,-1 0 0,-3 0 0,0 0 267,28-2-342,-6-4 0,-24 11 0,-9-5 11,-8 1-369,-9 3 1,-8-2 0,-9 8-259,-2 5 1,-2-2 0,-1 1 692,-3 2 0,-15 6 0,-7 2 0,-6 3 0,1-1 0</inkml:trace>
  <inkml:trace contextRef="#ctx0" brushRef="#br0">27019 1619 7996,'-12'-12'0,"0"-1"0,4 0 169,4 0 0,4 1 1,4 0-1,4 2 837,4 2 0,6 1-743,3-2 0,3 2 1,3 4-1,0-1-159,-1 1 0,2 2-109,-7 1-3,-2 0 1,-1 6 0,-7 2 0,-2 3 0,-5 4 0,-2 0 0,-5 4-266,-6 0 1,-1 3 214,-11 3 84,0 1 1,0-2 0,-1-2 0,0 0 0,-1-1 35,2-1 0,-2 1 1,6-7-1,3-3 380,4 1-298,-1-1-119,9-4 0,-1-1 0,12-6 0,8 0-45,6 0 0,2 0 73,1 0 1,3-4-251,1-1 0,1 0 1,-4 2-1,0-1-879,-3 1 0,-1-3 595,2 2 0,1-2-176,-1 2 0,-3 1 657,-1-5 0,0-24 0,5-9 0</inkml:trace>
  <inkml:trace contextRef="#ctx0" brushRef="#br0">27631 1543 7996,'-4'-13'234,"0"0"1,-2 5 820,2-1 209,3 7 0,-6-4-827,2 6 1,4 1-397,-3 4 1,-2 2 0,2 7 0,1 1-238,1 2 1,-2 2 177,0-2 0,0-2 0,4 5 1,0-1-209,0-4 0,0-1 58,0-1 1,1 0-1,2 0 1,3-1-277,1 1 0,1-4 113,5-1 1,1-5 0,3 1 0,3-2-397,0-2 0,4 0 117,-3 0 1,3-5 609,2 1 0,16-45 0,-18 20 0,-1 1 0</inkml:trace>
  <inkml:trace contextRef="#ctx0" brushRef="#br0">27644 1543 7982,'-1'-13'0,"-3"0"0,1 1 107,-6-1-216,6 0 494,-2 6 1,10-3 0,4 6-1,2 1 1,3 2-587,3 1 0,3 0 0,6 0 0,-1 0-589,1 0 790,-1 0 0,23 11 0,6 3 0</inkml:trace>
  <inkml:trace contextRef="#ctx0" brushRef="#br0">27708 1594 7982,'-6'-7'0,"1"-5"712,-4 4 0,2-2 534,3 2-1212,2 2 0,-2 6 1,10 0-1,5 0-635,5 0 0,6 0 242,0 0 0,2 1 1,3 2 358,2 1 0,32 6 0,-24-6 0,0-1 0</inkml:trace>
  <inkml:trace contextRef="#ctx0" brushRef="#br0">28371 1415 7958,'6'-12'332,"-5"-1"332,3 0 339,-2 6 1,2 0 673,0 3-1542,0 2 1,-4 2 0,0 10 0,0 4 69,0 3 0,-1 2 0,-2-4 1,-1 4-188,1 1 1,2-3-86,1 4 1,-5-1 0,1 2 0,1-2-220,2-1 0,1 2 190,0-4 0,0 0 95,0-4-663,0-1 0,1 1 1,2 0-1,1 0-831,-1-1 0,3-3 456,-2-1 1039,0-5 0,-9-25 0,-2-14 0</inkml:trace>
  <inkml:trace contextRef="#ctx0" brushRef="#br0">28269 1505 7958,'0'-26'771,"0"1"0,0 5-703,0 3 1,6-2-268,2 2 0,5 0 0,4 6 0,6 1 1,5 2 0,0 5 730,6-1 1,-1 2-1,1 2 1,-4 2-1194,-4 2 1,-1 3 224,-4 6 1,-4-1-1,-9 3 1,-3 0-1096,-4 2 1531,-7 0 0,-23 8 0,-11 3 0,-5 3 0,-1 0 0</inkml:trace>
  <inkml:trace contextRef="#ctx0" brushRef="#br0">28180 1721 8177,'-7'0'3196,"1"0"-2712,6 0 1,3 0-223,5 0 0,2 0 0,11 0 0,4 2-223,3 2 1,0-3-118,6 4-179,0-4 0,0-1 0,0 0 0,2-1 0,-1-2-1586,-1-1 1843,3-1 0,7-23 0,8-7 0</inkml:trace>
  <inkml:trace contextRef="#ctx0" brushRef="#br0">29506 893 7954,'1'-20'-12,"2"1"0,3 2 1,1 2-1,3 2 433,1 3 0,2 2 1,1-4-1,2 2 1,2 3-1,0 2-56,1 2 1,2 3 0,-4 4 0,-1 4-347,-2 4 0,-7 5-55,-3 0 75,-2 5 1,-2-2 0,-2 6 0,-2-1-1,-5-1-422,-2-2 249,-2 2 0,-4-4 1,-1 4-1,-2-3 1,-1-4-1,1-3 1,2-1-185,-1 0 0,5-2 230,-3-3 234,8-2-113,4-12 1,16-1 0,6-7 0,7-3-1,5-4-36,0-3 0,7-2 0,-2 1 0,3-1 21,1 1 0,-6-1 82,-2 1 1,-4 1 0,-5 2 363,-4 5-272,-9 3 0,-5 7 107,-11 3 0,-2 8 0,-11 5 1,-2 2 8,-1 2 0,3 5-254,-1 3 0,8-1-107,1 2 1,2-7 0,5 4 0,1-2-123,-1 0 1,2 0-29,4-5 0,7 1-124,6 0 0,1 0 0,7-1 1,2 0-780,1-4 0,3-2 584,3-6 0,-4 0-146,4 0 0,-3 0 668,-1 0 0,27-40 0,-22 15 0,-1 1 0</inkml:trace>
  <inkml:trace contextRef="#ctx0" brushRef="#br0">30182 536 8045,'0'-30'0,"0"0"0,0 3 0,0 4 0,1 1 56,3 5 0,3 1 0,8 6 0,0 3 918,2 2 0,4 0-670,-4 5 0,0 6 0,-4 2 0,-2 5-103,-2 4 0,-3 3-453,-6 6 206,0-7 1,-6 5 0,-3-2 0,-3 2 0,-4 0 182,-1-3-193,0-2 1,0-4 0,0-1 0,2-2 0,0-1-1,3 0 1169,-1 2-758,6-6 0,1-3 0,9-8 56,5-4 1,2 1-131,12-2 1,3 5-304,5-5 1,5 5 0,-2-3 0,1 1-300,0 3 0,3 2-58,1 1 0,2 0-63,-11 0 0,0 0 0,-7 0 0,-2 0-256,-1 0 0,-7 1-391,-3 4-80,-6-4 726,2 10 443,-10-9 0,-31 15 0,-12-3 0</inkml:trace>
  <inkml:trace contextRef="#ctx0" brushRef="#br0">2104 5075 8030,'0'-17'0,"-2"0"0,0 0 0,-3 0 0,3 0-226,0 1 345,2 2 0,0 1 0,0 1 0,0-1 1,0 0-1,2 0 0,0 1 0,4-1 398,1 0 0,-3 2 0,5 4-437,1 7 0,-4 7-15,-2 10-81,-3 3 0,-1 9 0,0 3 0,0 0 1,0 2-1,0 0 0,0 0-37,0 2 0,4-5 1,1-3-1,-1-4 44,2-3 1,-4-1 0,7 0 0,-1-6 29,0-4 0,4-7 0,0 1 1,3-4 4,1-4 1,2-9 17,-1-8-75,6-3 1,-8-7 0,5-3 0,-1-3 0,-4-1 15,-1-1 1,-2 1-1,-4 0 1,-3 0-44,-4-1 0,-1 7-29,0 2 0,-1 5 147,-4 3 1,-2 5 0,-6 9-1,1 4 32,-1 2 1,-1 9-68,-3 6 0,3 4-7,-3 4 1,4 3-11,4-2 1,-1 2 0,5 1-1,-1-1-149,0-3 0,2-1-401,4-3 343,0-3 0,0 5 0,2-6 0,3-2 0,8-1-552,7-2 1,4-5 56,1 1 694,7-2 0,1-11 0,6-5 0,5 0 0,0 0 0</inkml:trace>
  <inkml:trace contextRef="#ctx0" brushRef="#br0">2856 4909 8076,'4'-18'0,"1"-2"0,-1 0 245,2 3 0,1 3 1,5 3 304,1 2 1,-4 3 71,-1 6-537,1 0 1,-2 10 0,-2 4 0,0 5 0,-1 4-44,-1 1-101,-2 1 1,-1 1 0,0-1 0,-1-1 0,-2-1-1,-1-3 1,-1-2-218,0-2 1,3 2 321,-2-1 0,-2-3 64,2-9-33,11-13-100,-4-11 0,14-7 1,-8 1-1,2-1 1,2-1-1,-1-1 1,1 0-81,0 3 0,-5 0 136,1 4 1,-6 2 503,1 2-478,-3 9 1,-1 9-1,0 11 1,0 5-7,0 2 0,0 3-44,0 3 1,0-4-386,0 1 251,0-7 0,2 8 1,2-6-1,5-2 1,2 0-518,2-3 0,-1-5-334,1-2 664,6 2 0,0-6 312,7 3 0,22-53 0,-21 17 0,0 0 0</inkml:trace>
  <inkml:trace contextRef="#ctx0" brushRef="#br0">3354 4756 8084,'0'-13'0,"0"5"-62,0-1 0,0 1 253,0-5 0,0 5 559,0-1 0,1 6-119,3-1-463,3 8 1,2 3-1,-1 8 1,1 2 0,-1 4 79,1 3 1,-2 6-303,1-1 0,-1 7 2,-2-2 1,-4 1 0,3 1 0,-2-2-68,-2 1 1,-2-2 95,-2 1-450,-3-6 1,-6 3 0,-1-5 0,-1-2 0,-4-3-614,-1-4 0,-1-3 1086,-4-1 0,-11-32 0,-5-12 0,-4-1 0,1-1 0</inkml:trace>
  <inkml:trace contextRef="#ctx0" brushRef="#br0">2805 4833 8084,'-14'-13'0,"-3"0"0,3 5 43,-3-1 27,3 6 1,1 3 0,0 10-1,0 6 595,1 5 0,0 5-509,4 3 0,-3 0 1,3 5-1,0 1-42,-1 2 0,7 5-67,-3 1-130,4-1 0,2-3 1,5-1-1,7 0 0,7-1-979,4-3 802,1-8 1,6-8 0,3-7 0,3-2 259,1-5 0,12-17 0,7-7 0,4-1 0,1 0 0</inkml:trace>
  <inkml:trace contextRef="#ctx0" brushRef="#br0">3711 4539 8087,'0'-18'-78,"0"4"0,0-5 0,0 2 1,0-1 391,0-2 1,0 5 0,0-2 1263,0 2-1124,0 8 0,0-4 453,0 2-876,0 4 0,1 1 1,2 8-1,1 4 1,-1 5 134,-2 4 1,-1 3-1,0 5 1,0 2-57,0 3 0,2 3 1,1 6-1,1 4-63,-1 4 0,2 8 0,0 4 1,-3 6-69,0 8 1,-2-33-1,0 2 117,0 4 0,0 1-135,0 0 0,0 0 0,0 0 0,0-1 0,0 1 0,0 0 0,0-1 0,0 0 0,0-2 0,0-2-12,0-3 0,0-1 156,0 30 1,0-18 0,0-4 0,0-3-1,0-5 671,0-4-735,0-8 0,4-4 0,0-5 0,-1-1 75,-1-2-417,3-7 0,-2-1-710,6-6 146,-1-6 1,3-1 257,-2-6-163,2 0 1,-9 5 0,3 1-1207,1 1 1976,-5 2 0,-1 15 0,-7 3 0</inkml:trace>
  <inkml:trace contextRef="#ctx0" brushRef="#br0">3915 6324 8087,'0'-12'105,"0"-1"606,0 0 643,0 0-691,5 6 0,1 3-528,2 8 0,-2 3 0,-6 6 0,0 0 34,0 0 0,0 1 116,0 3-196,0-3 0,1 5 0,2-7 0,2 1 0,-1-2 0,0-1 255,0-1 0,6-2-115,-1 1-201,2-2 0,2-6 0,0 0 1,1 0-1,1 0 17,2 0-444,6 0 1,-5-4-1,5-2 1,-3 0 0,-2 1-2240,-2 2 1957,4-4 1,-6 5 0,3-2 680,-3 3 0,-7-11 0,-1-2 0</inkml:trace>
  <inkml:trace contextRef="#ctx0" brushRef="#br0">4361 6171 8069,'0'-12'117,"-4"-1"235,-1 0 0,-3 0 1800,4 1-1350,-1 5-564,5 7 1,-1 7 0,-2 7-1,-1 3 1,1 4 251,2 3 1,-1 2-526,-2-1 1,3 5 14,-4 0 0,2 5 0,1-2 0,-4 1-561,-1 0 0,4-2-424,-1 2 1,-2 2 299,2-6 19,0-1 0,-1-5 0,1-2 0,1-4 686,2 0 0,18-43 0,4-6 0</inkml:trace>
  <inkml:trace contextRef="#ctx0" brushRef="#br0">4527 6427 8043,'4'-13'-158,"0"0"158,6 0 1328,-3 1 1,6 0-586,0 4 1,-6 8-620,-3 8 1,-3 8-1,-2 2 1,-3 2-26,-5 3 1,-2 1-291,-2 1 162,0 1 0,1-5 1,-1 0-1,0 1 1,0-1-125,1 0 0,3-5 217,1 1 0,5-7 589,-1-2-477,2-5 1,5 3 0,4-6 0,7 0 0,5-2 306,3-2 1,7-3-359,0-6 1,5 2 33,-4 2 0,4-2 0,-4 4 0,-2 0-576,-1 2 1,-3 0-197,-3 1 1,-2-1-1560,-6 5 2172,-1-5 0,-16-8 0,-4-7 0</inkml:trace>
  <inkml:trace contextRef="#ctx0" brushRef="#br0">4195 4004 7998,'0'-21'-73,"-1"1"1,-2 1 0,-1 2-218,1-1 929,1 4 1,2-5 0,0 7-1,2 0 708,2 4-1198,-3 2 1,5 13 0,-6 4 0,0 6 0,0 5 621,0 5-707,0-2 1,0 11-1,0-5 1,0 1-1,0 2 1,0 0 0,0-1-49,0-2 0,0-3 0,0-5 1,0-3-172,0-2 0,0-1 1,1-5 255,4-4 0,-2-2-32,5-6 1,-1-2 16,2-2-94,-4 3 1,-3-9-1,1 4-185,1-1 1,2 3-379,-2-5 1,-1 7-55,5-3 1,1 4-126,3 1 1,-3-2 275,-1-2 1,5 3-1,6-3 474,0 2 0,19-3 0,8-1 0,6-1 0,-1 0 0</inkml:trace>
  <inkml:trace contextRef="#ctx0" brushRef="#br0">6261 4947 8000,'0'-12'148,"0"-1"0,1 2 1,3 1 185,5 1 0,4 2 0,2-1 0,2 3 0,0 4 0,2 1-492,2 0 1,2 0-1,-1 0 1,-2 0-1676,-1 0 883,-2 0 519,-5 6 431,-5 1 0,-41 22 0,-15 5 0</inkml:trace>
  <inkml:trace contextRef="#ctx0" brushRef="#br0">6210 5100 8000,'-6'7'0,"-2"-2"83,-4 2 1,4-6 0,1 5 613,1 0 0,3-4 1,7 5-567,5-1 1,4-2 0,4-2-1,4 1-367,3 1 0,1 0 1,2-4-1,2 0 236,1 0 0,28-28 0,3-8 0</inkml:trace>
  <inkml:trace contextRef="#ctx0" brushRef="#br0">9002 4578 8051,'-5'-19'-117,"2"4"1,-4-5-1,1 1 1,3 2-1,2 0 627,1 0 1,0-4 0,0 4 0,0 2 1393,0 0-1573,0 8 31,0 24-258,0 0 0,-5 26 0,0-9 0,-1 3 1,-1 2-1,1 4 0,-1 4-79,0 2 0,3 2 0,-3-1 0,1-2-142,3-1 0,2-2 0,1 0 0,0-6-136,0-8 1,1-10 106,4-4 39,-4-3 1,6-7-1,-4-4 1,1-6 0,-1-7 148,-2-5 0,-1-1 11,0-5 1,0 0 0,0-5 0,0-1-89,0-3 1,0 2 12,0-6 0,0 2 1,2-4-1,2 4-11,5 0 0,2 3-32,2 3 0,1 5 45,3 0 1,-2 6 0,7 3-1,0 6 19,2 5 0,-2 3 130,-1 7 1,-5 1-176,1 11 0,-5-4 0,-2 4 0,-3 1-27,-1-3 0,-3 4 19,-7-6 0,-4 4-37,-4-4 1,-2 0 0,-3-4 0,-5 0-130,-2 0 1,-1-2 85,-1-3 1,1 0-87,-1-4 1,2-3-1,3 3 1,4-2-634,3-2-182,1 0 414,6 0 231,1-6 390,12 5 0,28-14 0,13-4 0,5 1 0,0 0 0</inkml:trace>
  <inkml:trace contextRef="#ctx0" brushRef="#br0">9308 4845 8051,'-7'2'-456,"3"2"0,1-3 455,-1 4 1383,2 2-1100,-3 0 1,5 6 0,0-1 0,1 0-96,3-4 0,3 2 0,6-6 0,0-1-160,0-1 0,4-2-42,0 0 0,1 0 0,-2-2 0,1-2 98,-2-5 1,-1-2-7,-1-2-74,-6 1 1,-1-1 0,-6 0 0,0 0-1,-1 1 9,-4-1 0,-2 2-105,-6 2 0,-4 3-373,0 6 240,-5 0 1,3 0 0,-3 2-1,2 2-538,1 5 0,4 2-17,6 2 781,4-6 0,56 10 0,12-3 0</inkml:trace>
  <inkml:trace contextRef="#ctx0" brushRef="#br0">9678 4552 8051,'6'-20'0,"1"-2"0,6 5-24,-1 0 1,2 4 0,2 2-1,1 2 1,0 5 1856,1 2-1602,-3 8 1,3 3 0,-5 8 0,-2 2 0,-2 3-186,-5-1 0,-3 4 1,-1 5-1,-1-2-209,-3-1 1,1-3-5,-6-2 83,1 2 0,-5-9 0,0 4 0,2-4 0,1-5-200,2-3 1,5-4 377,-2-7 0,10-7-117,3-6 1,4-6 37,0 2 0,7-5 1,1-2-1,1-2-6,0 2 0,-5-3-36,1 1 1,1 2 25,-1 6 285,-6-2 0,-1 14 166,-5-2 1,-7 13-171,-6 3 1,-4 12 124,0 5-323,-1 3 0,1 2 1,3-2-1,1-2 1,3-2-94,2-1 0,2-1-109,1-1 0,5-7-562,4 3 335,2-3 1,7-3 0,4-3-1,2-3 1,3-2-947,2-3 1,0-2 372,5-2 920,-6-4 0,-1-13 0,0-8 0,0-5 0,0 0 0</inkml:trace>
  <inkml:trace contextRef="#ctx0" brushRef="#br0">10201 4157 8051,'-13'-20'7,"0"-4"83,1 3 1,0 2 0,2 2 1571,2 3-1244,5 1 0,-1 6 29,8 3-349,3 3 0,2 2 0,-1 2 0,2 2 0,1 4-49,2 5 1,-6-1 0,-3 5 0,-2 1-169,-2 2 0,0-1 112,0 1 0,-2-4-64,-2 4 1,1-5 0,-4 1 121,2-3 0,-4-1 513,5 0-189,-6-6-251,8-2 1,0-6 0,9-2-249,5-1 0,5-5-65,0 5 0,-1-4-721,5 3 641,1 1 1,2 0 0,-2 0 0,0 1 0,-1 1-1079,-1 2 0,2 2 1347,-5 2 0,12 26 0,-2 11 0</inkml:trace>
  <inkml:trace contextRef="#ctx0" brushRef="#br0">8237 5292 8051,'-23'-9'-21,"5"2"1,5 1 414,2 4 0,7 0 0,4 2 548,7 0-768,10 6 0,4-5 0,9 3 0,5-1 0,8 0 417,8 1-575,11 1 0,-26-5 0,2 0 0,4-1 0,1 0 0,4 0 1,2-2-1,4-1 0,2-1 0,4 0 0,2-1 0,4 0 0,1-1-148,3 1 0,2 0 1,-22 0-1,0 0 1,0 1-1,1-1 1,0 0-1,-1 1 1,21-3-1,-1 0-35,-3 1 0,0 0 1,-7 2-1,-1 1 1,-1 0-1,-1 0 0,-2-1 1,-1 0 0,-4-1 0,-2 1 0,-4-1 0,-2 0 0,25-4 0,-6 2 137,-9-2 0,-7 3 1,-12 0-1,-6 1 83,-8 3-118,-9 2 231,-4 1 1,-6 0 0,-3 0-1,-5 0-133,-2 0 1,-2 0-1,-1 0 1,-2 1-510,-1 4 1,5 0 594,3 4 1,1 2-469,-5-2 1,6 2 347,2 2 0,-2 11 0,0 3 0</inkml:trace>
  <inkml:trace contextRef="#ctx0" brushRef="#br0">8938 5929 8051,'0'-30'-54,"0"2"0,0 3 1,0 3-1,2 3 340,2-1 0,3 4 0,6-1 1,0 4-1,1 3 0,1 3 794,2 2 1,0 0-959,-4 5 1,0 2 0,-2 2 0,-1 6 47,-1 6 1,-6 5-306,1 9 0,-4-2 0,-4 5 0,-5-1-110,-2 1 1,-6 1-360,0 4 448,0 0 0,0-4 1,0-1-1,1-2 0,2-3 1,1-2 403,0-5 47,6-3 1,5-12 0,9-6 373,5-7 1,11-4-448,3-2 1,0 0-1,8 0 1,0 1-187,-1-1 1,2 0-341,-5 0 1,4 5 149,-4-1-356,0 7 0,-10-4 0,-3 6 1,-2-1-1,1-2-975,1-2 0,-5 1 1485,-3 4 0,-12-17 0,2-4 0</inkml:trace>
  <inkml:trace contextRef="#ctx0" brushRef="#br0">9512 5776 8051,'-8'-5'0,"-1"-4"0,5-1 48,-5 2 0,5-2 576,-4 5-446,-1 1 212,-4 10 1,6 5 0,3 6 0,3 0 0,-1 2 0,-1 2 0,-1 3 85,1 1 1,2-3-135,1-1-373,0 0 0,6-1 1,1-2-1,3-2 1,1-2-686,3-2 500,2-8 1,2 6 0,2-6 0,1-1 0,-1-3-738,-1-4 835,3-4 0,-3-10 1,3-3-1,-2-3 1,-1-2-64,-4 1 0,-5-1 263,-1 1 1,-5-4 101,4 4 0,-5-2 1,1 9 839,-2-2-421,-2 4 0,-6 3-305,-2 9 1,1 4-1,-2 4 1,1 6 159,0 6 1,-1 4-178,4 5 0,-3 1-272,4-1 0,-2 2 1,3 1-1,-1 2-165,1-1 0,2 2-12,1-2 1,0 3-434,0-3 435,0-7 0,4 7 0,1-9 0,1 1 0,1-2-1981,0-5 1537,2 2 1,4-11 0,-1 4 0,1-5-960,0-3 1569,0-6 0,4-24 0,1-12 0,2-4 0,1 0 0</inkml:trace>
  <inkml:trace contextRef="#ctx0" brushRef="#br0">10048 5763 8051,'0'-12'0,"0"-1"0,-4 0 272,-1 0 1,1 5 453,4-1 0,-1 9 0,-2 3 0,-3 9-286,-1 2 1,3 6 0,-3 1 0,0 4-236,0 5 1,4-3 0,-2 3 0,4-3 44,1-2 0,0 1 112,0-1-465,0 1 0,1-5 0,4-1 1,3-2-1,5-2-493,4-2 0,-1-7 0,6-3 0,4-2-340,2-2 1,2-2 343,-5-2 0,-1-3 1,-1-7-1,-2-2-157,2-1 1,0-5 748,-2 0 0,-8-19 0,-8-6 0</inkml:trace>
  <inkml:trace contextRef="#ctx0" brushRef="#br0">9997 5763 8136,'-13'-12'253,"5"0"-485,-1 4 0,8-2 0,1 6 175,7 1 0,5 1 1349,5 2-1335,3 0 1,6 0-1,-1 0 1,2 0-1,2 0-1482,0 0 1525,1 0 0,1 0 0,2 0 0</inkml:trace>
  <inkml:trace contextRef="#ctx0" brushRef="#br0">10010 5904 8051,'-13'0'0,"4"0"0,1 0 687,5 0 1,-1 0-489,8 0 0,7 4 0,8 0 1,1-1-641,2-2 0,2-1-28,2 0 0,4 5 0,1-1 469,1-1 0,5-9 0,6-4 0,4 0 0,1-1 0</inkml:trace>
  <inkml:trace contextRef="#ctx0" brushRef="#br0">10622 5674 8051,'-2'-13'0,"-2"1"0,3-1 0,-5 4 0,6 1 647,0 5 0,0-1 1,0 8-1,0 5 1,0 2 901,0 2-1413,-6 5 1,5-2-1,-3 5 1,2 2 0,2 1 114,0 1-311,0 6 0,0-4 1,0 3-1,0-3 1,0-2-1034,0 1 621,0-6 0,0 4 0,0-4 1,2 0-1187,2-3 1,1-3 1657,4-2 0,2-33 0,-4-9 0</inkml:trace>
  <inkml:trace contextRef="#ctx0" brushRef="#br0">10507 5712 8051,'-7'-17'0,"2"0"0,4-4 179,1 4 0,1 0-72,4 4 0,3 6 1,9 3-1,4 3-8,4 1 1,0 0-306,1 0 13,-1 0 0,-1 1 0,-3 3 0,-4 6 0,-2 4 1,-4 5-1,-3-1 193,-3 1 0,-38 32 0,-9 4 0</inkml:trace>
  <inkml:trace contextRef="#ctx0" brushRef="#br0">10443 6044 8051,'-13'0'0,"5"0"0,-1 0 539,6 0 0,-1 0 0,8 0 0,6 0 569,6 0 1,4 0-1493,5 0 324,1 0 1,5 0 0,2 0 0,1 0 0,0 0 0,0 0 0,0-1-2262,0-4 2321,0-2 0,15-23 0,4-4 0</inkml:trace>
  <inkml:trace contextRef="#ctx0" brushRef="#br0">11552 3940 8126,'5'-13'-134,"0"1"0,1-1 0,1 0 0,0 0 598,3 1 1,-3 3 0,0 1 504,-1-2-914,-2 4 0,-5-1 0,-4 4 0,-3-1 0,-3 1 0,-2 2 23,0 1 0,-4 1-186,0 3 75,-6-2 1,5 8-1,-5-6 1,4 0 0,-1 0-1,1 2 1,1 0 6,2-1 0,2 1 0,1-3 1,1 1 66,-1-1 0,0 3 0,0-2 0,2 0 24,3 2 1,-4-5 0,5 5 190,0-1-55,-4-3-176,9 4-216,-3-6 390,5 5 0,0-2 0,1 4 193,3-1-263,-2 4 0,3-3 0,-5 6 0,0-1 0,0 1 218,0 0 1,0 5-259,0 3 0,0 9-48,0 4 0,-1 4 0,-2 5 0,-3 5 58,-1 6 0,0 4-5,-1 6 1,-2 4-1416,6 0 1375,-1 0 0,5-9 0,0-1 0,0-1 0,0-4 66,0-5 1,2-4-112,2-6 0,-3-6-317,4-2 323,-4-3 1,-1-3-1,0-1 1,0-3-1,0-2-54,0-2 1,0-2-173,0-1 0,2-5 190,2 1-204,-3-7 0,6 4 0,-2-6 0,3 0 486,3 0 0,4 0-734,2 0 1,1-1-113,3-4 243,3 4 1,-4-10 0,7 4 0,1-2 341,2 1 0,3-6 0,4-4 0,0-2 0,1-1 0</inkml:trace>
  <inkml:trace contextRef="#ctx0" brushRef="#br0">12381 4272 8027,'0'-20'6,"0"1"0,-1 7 1,-3 0 223,-5 4 0,-4 2 0,-2 7 0,-4 4 607,-1 3-742,-1 9 0,-4 7 0,-1 8 0,1 0 0,-1 4 0,1 0 0,1 3 134,2-1 1,5-6-44,9-2-202,-3-3 1,9-1-1,-1-2 1,6-3 0,6-4-1,2-4 1,3-3 20,3-2 0,3-5 1,4 1-1,-1-2-92,-2-2 1,-5 0 0,2-2-120,0-2 0,-5-3 181,0-6 86,0 0 0,-12 1 0,3-1 0,-4 0 1,-4 0 465,-4 1-677,-4-1 1,-2 4 0,-2 2 0,-2 2-1,-2 2-350,-2 1 0,2 2 1,0 0-1,1 0-333,4 0 1,2 6 832,5 3 0,13 13 0,9 5 0</inkml:trace>
  <inkml:trace contextRef="#ctx0" brushRef="#br0">12662 4374 8064,'7'-19'0,"-2"1"115,-5-3 0,5 2 313,-1 6 84,0 6 1,-4 7 0,-1 10-1,-2 4-149,-1 3 0,-5 6-167,5-2-192,0 3 1,-1 2 0,1-1-1,1 2 1,1 2 170,-3 0-167,4 1 1,-5-6-1,6-1 1,0-2-1,0 0 70,0-1-13,6 4 1,-3-11 0,4 1-1,0-5 1,0-2 91,3 0 0,1-4 1,2 1-1,1-4 2,3-4 0,2 1-85,2-6 1,-1 5-92,-3-4 0,-3 5 0,3-3 0,-3 2-520,-1 0 0,0-1 63,-1 5 1,-3 0-718,-1 0 853,1 0 1,-1 0-1,1 0 1,1 0-1080,1 0 1417,2 0 0,5-22 0,2-7 0</inkml:trace>
  <inkml:trace contextRef="#ctx0" brushRef="#br0">13044 4068 8064,'0'-19'0,"-1"-1"0,-2 0-272,-1 3 1,0-1 371,4 1 0,4 4 1,1 6-1,3 2 809,1 2 1,3 1-843,1 2 1,-5 2 0,-1 2 0,-1 6-265,-3 5 0,2 1 181,0 5-25,-1-5 0,-6 7 1,0-5-1,-4 0 1,0 1 16,1-4 146,-5 0 0,8-3 1,-3 1-1,0 0 721,1 0-701,0-6 0,4 0 156,0-3-433,0-3 1,5 5 0,5-6-1,5 0 1,3 0-725,2 0 1,1 0-638,5 0 1496,-1 0 0,35 11 0,8 4 0</inkml:trace>
  <inkml:trace contextRef="#ctx0" brushRef="#br0">13516 4450 8064,'0'-13'-111,"0"1"446,6 5 0,5 1-353,6 6 0,6 0 0,-2 0 18,3 0 0,14 0 0,6 0 0,4 0 0,1 0 0</inkml:trace>
  <inkml:trace contextRef="#ctx0" brushRef="#br0">14294 4208 8064,'0'-13'0,"0"5"-463,0-1 485,0 6 1,0-4 0,-2 4-1,0 0 1,-4 5 0,-1 6 392,-3 8 1,-1 0-1,-2 5 1,0 2-249,0 1 0,1 3 1,-1 1-1,0 2-23,0-2 1,2-3-1,3-2 1,2-3-75,0-2 1,5-1 0,-2-5 0,4-2-93,4-2 0,6-5 0,0 1 0,6-2-233,3-2 0,-3 0 1,3 0-1,0 0-354,0 0 1,-1 0 0,4-2 0,-2-1-42,2-1 1,-3-4 649,1 3 0,-5-5 0,6 3 0,-5-5 0,-1-1 0,-2 0 6,-1 0 1,0 1-1,-1-1 1,0 0 138,-4 0 1,2 1 222,-6-1 0,1 0 738,-5 0 1,0 1 548,0-1-191,0 6-731,-6 1-549,-1 12 0,-6 1 1,2 6-1,1 1 0,1 1 198,-1 2 0,3 6-257,-1-2 1,5 3-232,-1 2 169,-3-1 1,5 1 0,-2-1-1,3 1 1,1-1-175,0 1 1,0-5-37,0 0 0,5-5-2301,4 1 1787,-4 3 1,7-10 0,-4 2 0,4-2 0,0-3 660,1-2 0,28-61 0,-17 21 0,0 0 0</inkml:trace>
  <inkml:trace contextRef="#ctx0" brushRef="#br0">14880 4246 8064,'0'-13'0,"0"1"127,0-1 0,0 4 0,0 1 1,-1-1 703,-3 2-251,2 2 0,-3 6-40,5 3-444,-6 9 0,3 7 1,-4 5-1,1 2 1,2 3 57,-1 4 1,2 3-1,-4 1 1,1-1-33,3-3 0,2 1-269,1-5 1,1 3 92,3-8 1,-1 2 0,7-10 0,3-3-56,2-4 0,4 0 66,-2-6 0,1 1-273,4-5 155,2-6 1,-5 3-1,7-5 1,-2-1-1,-1 1-718,-2-1 1,-4 5 129,4-5 0,-1 7 749,1-3 0,9-13 0,-3-3 0</inkml:trace>
  <inkml:trace contextRef="#ctx0" brushRef="#br0">15454 4514 8064,'0'-24'227,"-1"1"0,-2 2-180,-1-2 0,-1 5-630,5 1 910,6 3 0,1 2 0,6 2 0,1 3 1,2 2 174,1 2 0,1 1 0,-2 2 1,2 0-393,2 0 1,-4 6-79,1 3-57,-3 8 1,-3-2 0,-1 5 0,-3 0 0,-1-2-281,-3 1 247,-2 3 1,-1-6 0,-1 4 0,-4 0 0,-3-2-508,-4 0 446,0-1 0,3-4 0,1 0 139,-2 0 0,4-8-77,2-5 0,8-7-127,5-10 0,2 2 150,2-7-169,5 1 1,-2-4 0,4-1 0,-1 2 0,0 1-60,-1 2 1,-1 1 619,-4-1 0,-6 7-46,-3 5 0,-2 5 0,-4-3 238,-2 1 1,-3 8-13,-6 6 1,0 8-265,1 1 0,3 1 0,1-2 1,-1 1-267,2-2 0,0 0-173,3-3 1,2 1-29,-2 0 0,4 0 0,4-2 0,6-1-242,6-2 1,-1-5 190,7 1 1,-1-2 61,4-2 182,7 0 0,-3-17 0,3-6 0,4-2 0,1 1 0</inkml:trace>
  <inkml:trace contextRef="#ctx0" brushRef="#br0">16500 4144 8010,'7'-13'-51,"-3"1"0,-1 0 0,0 2 1846,1 2-646,0 5-983,-4-3 0,0 12 1,0 4-1,0 5 1,0 7-1,0 2 1,0 3 292,0 2 1,0-2-587,0 3-23,0 3 0,0-6 1,0 2-1,0-2 0,0-1 1,0-2-1,0-1-788,0-2 1,0-6 0,0 2 0,2-2 937,2-3 0,-3-44 0,5-12 0</inkml:trace>
  <inkml:trace contextRef="#ctx0" brushRef="#br0">16360 4412 8022,'0'-13'-87,"0"0"1,5 1-73,4-1 1,3 6 14,5 3 265,3 2 1,11-2 0,3 0-1,5 1 1,3 1 0,4 2 0,0 0-1031,1 0 909,-6 0 0,14 6 0,-2 1 0</inkml:trace>
  <inkml:trace contextRef="#ctx0" brushRef="#br0">17112 4170 8022,'13'-13'-538,"-1"6"0,3 1 518,2 6 1,-3 1 0,3 4 0,-3 3 777,-1 4 0,-5 6-174,1 3-576,-7 3 0,4 2 0,-6-1 0,0 1 0,-1-1 0,-4 1 0,-3-2-163,-3-3 1,-2 0 0,0-6 0,2-4 128,2 0 228,-2-5 0,10-6 0,-4-9 1,5-3-30,5-5 0,3 1 6,9-5-203,-3 0 1,9-5-1,-5 1 1,1-1-1,1 1-142,-1-1 153,-3 6 1,2-2 0,-6 5 0,-2 1 412,-2 2 0,-6 7 1,-2 2-29,-8 4 1,-3 11-260,-2 3 1,-1 4-81,-3 0 1,7 1 0,-2 3-1,2-2 5,3-1 0,1-4-126,6 3 0,0-2-181,0-3 0,1 1 0,5 0 0,5-2-247,5-2 0,7 1 313,-2-6 0,4 0-162,5-4-562,-3 0 1,8-1 926,-5-4 0,1-14 0,2-8 0,1-4 0,0-1 0</inkml:trace>
  <inkml:trace contextRef="#ctx0" brushRef="#br0">17673 3902 8074,'-6'-19'0,"1"1"123,-4-3 1,-1 2-1,6 7 1,1-1 1071,2 0-784,1 6 0,1 1 0,3 6-242,5 0 0,2 2-155,2 2 1,-2 4-1,-1 8 1,-3 1 25,-1-1 1,-2-1-230,-4 2 0,0-3 84,0 3 1,-1-2-1,-2-3 1,-1 1-221,1 0 290,-4 0 184,5-1-124,-3 1 0,6-6-374,3-3 1,3-2 132,6-2 0,4 0-945,0 0 747,6 0 0,-3 0 414,5 0 0,8-10 0,5-3 0,3-1 0,0 0 0</inkml:trace>
  <inkml:trace contextRef="#ctx0" brushRef="#br0">18132 3762 8074,'0'-13'-306,"0"0"0,0 0 862,0 1 0,0-1 0,0 0 738,0 0-1169,0 6 1,6-3-1,2 5 1,3-1-1,2-1 1,0 1-1,1 1 293,3 2 1,-1 1-56,5 2-364,-5 0 1,3 0-1,-3 0 1,1 0-1,-1 0-19,-2 0 53,4 6 0,-8-3 0,3 5 0,-2 4 1,0 2-1,1 4 0,-2 1 226,-2-1 1,-1 5-13,2-2-239,-4 9 0,0-2 0,-1 6 0,-1 3 0,-2 3 0,-2 5 0,-3 3-11,-5 4 1,2 12-24,-2 0 0,2 1 1,-3-4-1,3-1-26,2 1 0,0-6 44,5-4 1,2-6 26,2-7 1,3-5 0,6-3-1,0-6 63,-1-7 0,-3-2-81,-1-10 1,-3-1 27,3-4-43,-5 0-52,8 0 32,-9 0 20,3 0 0,-12-2 1,-5 0-1,-8-3-1,-4 3 0,-3 0-1278,-3 2 0,2 0 676,-6 0 1,4 0 0,-3 0 0,1 0 616,-1 0 0,-23 0 0,-11 0 0</inkml:trace>
  <inkml:trace contextRef="#ctx0" brushRef="#br0">19305 4208 7998,'-6'-7'173,"4"-5"-92,-7 4 0,8-2 0,1 1 1498,7 5-1244,4 3 1,7 1 0,5 0 0,5 0 0,6 0 373,3 0-733,2 0 0,-1 0 0,0 0 0,0 0 0,-1 0 0,-3 0 0,-6 0 0,-3 0 0,-6 0-429,0 0-6,-8 0 137,-5 0 0,-8 0 0,-2 0-1476,-4 0 1294,2 0-757,0 0 1261,6 0 0,23-6 0,5-1 0</inkml:trace>
  <inkml:trace contextRef="#ctx0" brushRef="#br0">21026 4004 8071,'-4'-13'0,"0"0"0,1 1 949,2-1 0,-4 7-695,1 6 1,-4 10 0,3 10 0,1 3-76,-2 3 1,5 7-153,-3-3 0,2 5 0,2-2 0,0 1-281,0 0 0,0-4 9,0 4 195,0-6 1,0 2 0,0-9 0,0-4 0,2-4 8,2-5 1,-3-4 186,4-8 1,-5-9-118,-5-8-13,4-3 1,-6-3 0,4-3 0,-1-4 0,1-4 0,0-3 0,0-3-14,-1-1 1,0 2-16,4-3 1,0 0-1,1-1 1,4 5 31,3 2 1,3 9 33,2 6 1,0 1 287,0 7-296,5 5 0,0 7 0,5 5 0,-3 1 0,-2 3 90,-2 5 1,-6 3-235,-2 5 1,-5-1 0,1 4 0,-2 0-189,-2 0 0,-1-3 111,-4 4 1,-2-6 32,-6 2 26,-5 3 1,4-6 0,-5 3 0,2-2-1,0-3-158,2 1 1,-4 0-370,2 0 316,0-6 0,9 4 0,1-3 327,1 4 0,36-5 0,12-1 0</inkml:trace>
  <inkml:trace contextRef="#ctx0" brushRef="#br0">21320 4055 8071,'0'-13'0,"0"0"275,0 1 1,5-4 0,2 2 0,2 4 628,-1 3 1,1 3-378,4 4 1,-1 1-502,1 3-128,0 9 0,-2 3 0,-1 5 0,-3 1 0,-1 3-5,-3 0 1,-2 1 0,-1-1 0,0 1-242,0-1 0,-4 1 117,0-1 1,-6-1 0,3-3-1,-2-4-46,1-2 0,3-7 517,-3 1-332,5-7 247,-3 4 0,6-12 1,0-2-1,2-5 1,2-4-14,5-4 0,3-5-236,5-3 103,-2 2 1,7-6 0,-5 5 0,-1-2 0,-2 3-45,-1 4 0,-2 5 138,-2 5-47,-4 1 1,-2 4 0,-2 6 85,-2 4 1,-7 10-38,-1 5-113,-2 5 1,2-6-1,2 5 1,1 1-1,4-1-239,0 0 0,2-5 92,0 1 0,2-3 0,2-1 0,4-1-218,4 1 0,6-6 105,3-3 0,5-2-88,4-2 1,1 0-1,4-2 356,-1-2 0,12-26 0,6-11 0</inkml:trace>
  <inkml:trace contextRef="#ctx0" brushRef="#br0">21868 3736 8071,'-6'-18'0,"1"2"244,-4-5 0,-1 5 0,5-1 1,-1 3 1107,0 1-1076,2 6 0,5 2 1,4 5-1,3 1-131,3 3 1,-2 3 219,-1 6-439,-5 0 0,7 4 1,-6 1-1,-1 1 1,-1 0-1,-4 0 1,-1 1-153,-1 0 1,-6-3 313,2 4 22,-4-6 0,4 2 0,1-7 0,0-1 482,0 1-431,-2-5 1,8 1-569,5-6 0,7-1 183,6-4 0,3 0 0,6-4 0,-1 4-597,1-1 0,-1 4-133,1-2 1,-1 3 953,1 1 0,11 17 0,2 4 0</inkml:trace>
  <inkml:trace contextRef="#ctx0" brushRef="#br0">20555 4705 8071,'-13'-7'-154,"2"1"0,1 2 208,1 0 1,8 0 0,1 4 0,8 0 0,9 0 0,9 0 818,6 0 0,11 0-593,4 0-235,8 0 1,10 0-1,-27 0 1,0 0-1,4-1 1,1 0 0,4 0-1,0-1 132,4 1 0,0-2-204,0-2 1,0 0-1,6 2 1,1-1-1,-2-2 1,0-1-1,0 1 1,0 0-1,-3 0 1,-2 0-1,-2 1 1,-1 0-1,-3 2 1,0-1 3,0 2 1,0-1-1,-4-2 1,0 1 0,-3 2-1,-1 0 1,27-2 203,-12-2 1,-11 5 0,-8-4 0,-3 2 725,-6-1-515,-4 3 0,-13-6 59,-3 2-281,-3 4-211,-1-5-118,0 6 1,-1 0-917,-3 0-439,2 0 371,-3 0 36,-1 0 531,4 0 0,-3 2 576,5 2 0,0-14 0,0 2 0</inkml:trace>
  <inkml:trace contextRef="#ctx0" brushRef="#br0">20886 5432 7956,'0'-21'-98,"0"-1"1,0 0 0,2-1-1,2 2 1,4 2 0,5 2 365,4 0 1,-1 2-1,5 6 1,0 5 188,-1 3 0,-2 1 1,-5 1-1,-2 3-192,-2 5 1,1 8-306,-6 4 0,0 3 0,-5 3 0,-3 1-66,-5 2 1,-4 4 138,-4-4-84,3 5 0,-10-2 0,4 4 0,1-3 0,0-4 0,2-4 1,0-1-3,2-4 1,-2-3 0,2-6 1060,4-4-505,7-2-247,-2-12 0,16 3 1,6-5-1,5-2 0,6-2 521,0 0-913,5 5 0,-3-3 0,3 4 0,-1 0 0,-2 1-680,-2 2 1,-2-3 0,1 2 0,-1 0 815,1-2 0,16-24 0,5-11 0</inkml:trace>
  <inkml:trace contextRef="#ctx0" brushRef="#br0">21485 5241 7979,'-1'-12'0,"-3"4"0,1-2-680,-6 6 220,7-1 956,-10 5 0,9 2 1,-5 3-1,-1 8 0,1 6 254,-1 0 1,5 7-669,-4 0-3,5-1 0,-3 6 0,6-5 0,0-1 0,0-1-30,0-2 1,6 0-1,2-5 1,5-1-566,4-2 1,-1-7 111,5-3 0,0-2 4,5-2 259,-1-6 1,-4-2 0,1-9 0,-1-5 0,-1-2-45,-3-1 1,-3-5 383,-1 0 0,-2 0 57,-2 5-110,2-1 1,-10 1-1,4 1 1,-4 3-1,-1 4 712,0 2 1,-1 8-416,-4 3 0,2 3 450,-5 1-733,5 5 1,-8 4 0,4 8 0,-2 4 0,2 3 29,1 2 0,-2-1-100,4 1 0,-5-1-82,5 1-125,0 5 0,4-4 0,0 3 0,0-4 0,0 0-770,0-1 0,0 0 553,0-4 0,0 1-966,0-5 845,0 0 0,1-4 0,2 0 0,3-2 455,1-2 0,30-49 0,-13 12 0,0-1 0</inkml:trace>
  <inkml:trace contextRef="#ctx0" brushRef="#br0">21995 5292 7979,'-4'-13'203,"0"0"1,0 5 351,4-1 0,-2 6 0,-2 0 222,-4 6 1,-2 4-548,1 6 0,-2 6 0,2 2 0,-2 4 130,-2 5 0,5-3-656,-1 3 247,6 2 1,-4-5-1,4 3 1,-1-3 0,3-2-332,4 1 161,4-6 0,5-2 1,3-5-1,2 0 1,4-2-1,3-2 1,3-5-848,3-3 1,-2-2 464,6-3 0,-6-4 1,3-4 600,1-1 0,0-45 0,-13 23 0,1 0 0</inkml:trace>
  <inkml:trace contextRef="#ctx0" brushRef="#br0">22008 5304 7992,'-5'-12'0,"-1"3"154,-3 1 0,-1-1 1,6-4 86,1 1 0,8 5-64,3 2-221,9 4 1,3 1 0,5 0 0,1 0 0,-1 0-681,1 0 0,-1 0 724,1 0 0,11 23 0,3 5 0</inkml:trace>
  <inkml:trace contextRef="#ctx0" brushRef="#br0">22008 5419 7992,'-13'-1'0,"1"-3"852,-1-4-316,0 1 1,12 2 64,5 5-641,6 0 0,8 4 0,4 2 0,2-1 0,1 2-1127,1 0 1167,5-4 0,35 9 0,-25-9 0,-1 1 0</inkml:trace>
  <inkml:trace contextRef="#ctx0" brushRef="#br0">22582 5215 7992,'0'-20'428,"0"2"0,1 7 907,4 2 0,-2 3-761,5 6 0,-5 6-478,1 3-4,-2 8 0,-2 1 0,0 5 0,0-2 0,0 2 0,0 2 1,0 3-196,0 2 0,0 0-42,0-5-233,-6 1 0,4-2 0,-2-1 0,3-2 1,1 0-951,0-1 686,0-2 1,5-5-1,4-1 642,2-4 0,2-36 0,0-15 0</inkml:trace>
  <inkml:trace contextRef="#ctx0" brushRef="#br0">22608 5266 7992,'0'-25'0,"0"-1"213,0 1 0,0-1 757,0 1-813,0 5 1,5 1-1,4 7 1,3 0-1,4 4-111,1 4 1,6 2-33,-2 2-237,3 0 0,-4 6 1,-3 4-1,-3 4 1,-1 4-1644,0 2 1866,-6 1 0,-22 12 0,-10 5 0,-3 3 0,-1 0 0</inkml:trace>
  <inkml:trace contextRef="#ctx0" brushRef="#br0">22442 5610 10132,'13'0'1481,"1"0"-748,3 0-881,3-5 1,15 3-1,5-2 1,4 3 0,2 1-997,0 0 1144,3-6 0,-10-9 0,2-5 0,5-4 0,1-1 0</inkml:trace>
  <inkml:trace contextRef="#ctx0" brushRef="#br0">23997 3762 7984,'0'-20'-139,"0"6"0,0 5 1,-1 1-1,-3 0 0,-5 4 86,-2 3 1,-3 1 0,-3 0-1,-5 0 162,-2 0 0,-3 1 1,-1 3-1,-2 5 104,2 2 1,1 1-173,2-4 40,-1 3 0,5-3 1,1 3-1,2-1 427,2-2 1,3-3 0,3 2 587,2-2-898,5 0 0,-3-4 0,6 3 26,0 5 0,5-2-4,-1 1-125,0 1 0,2 8 1,1 1-1,1 2 1,-1 3-1,-1 2 1,-2 5 214,2 4 0,-5 8-235,4 5 1,-4 3-1,-1 1 1,-1 1 47,-4 4 1,3-4-47,-7 3 0,6-4-63,-1-4 0,-2-3 1,2-6-1,1-1 143,2-3 0,2-3-66,4-5 0,-3-7 44,7-2-128,-1-2 0,5-3 1,0 0-1,0-4 0,-1-4-384,1-2 71,0-2-315,0 0 360,-6 0 0,4 0 0,-2 0-615,2 0 1,-3 0 405,1 0 1,-1-4 1,5-1 1,0 0 0,0 2 0,1-3-397,3-1 0,3 0 864,5-1 0,35-21 0,-26 15 0,0 0 0</inkml:trace>
  <inkml:trace contextRef="#ctx0" brushRef="#br0">24622 4068 8003,'0'-20'118,"0"-4"1,0 4-1,0 0 1,0 3-1,2 3 294,2 1 1,-1 2-1,5 2 1,2 5 0,1 3-1,2 1-132,0 0 0,0 1 0,-1 3 0,1 6-368,0 6 0,0-1 8,-1 7 0,-4-1 0,-4 4 0,-3 1-281,-1-1 1,0-1-213,0-2 508,-5 2 1,2-10-1,-4 3 1,0-3-1,-1-1 1,-1-2 499,-3-2-99,5 2 1,-3-11 306,6 0-489,0 0 1,-1-7-210,1 3 74,0-3-335,4-1 0,0 1-230,0 3 203,0 3 316,0-5 40,0 6-18,0 0-6,-6 0 15,5 0 3,-5 0 51,6 0 503,0 0-237,-5 0-216,3 0-73,-4 0 0,8-4 0,2 0 11,5 1 1,-2 1-131,1 2 1,1 0 80,3 0 0,1 0 0,0 0 0,0 0-4,-1 0 0,1 0 2,0 0 0,0 6-77,-1 2 1,1 4-1,-1 1 1,-4 1 6,-4 3 1,-2-2 60,-2 7 0,0-5 3,0 4 0,-2-6 0,-2 2 0,-4-1-8,-4 1 1,-2-4 20,-3 0 0,3-2-8,-3-7 0,-2 5 0,2-5 1,0-1-170,-1-2 0,4-1-247,-3 0 1,-2 0 14,2 0 111,0 0 1,0-4 0,0 0-1,2 1 1,2 0 295,5-1 0,2-15 0,6-8 0</inkml:trace>
  <inkml:trace contextRef="#ctx0" brushRef="#br0">25030 4182 8035,'7'-12'0,"5"-5"0,-4 0 91,3 0 1,-2 8 0,-1 2 0,2 1 0,2 3 476,0 2-227,1 1 0,0 1 1,0 4-1,-2 5 1,-2 4-276,-5 3 1,1 1 0,0-2 0,-2 2-272,-2 2 1,-7 0 138,-2 1 0,-4-1 0,0-4 0,-1 1-190,0-2 0,0-1 118,1-1 0,3-4 171,1-1 196,-1-5 232,2 3-466,1-12 0,8-1 0,2-6 1,6-1-1,4-3-100,3-4 1,6-2-35,-2 2 1,2-3 135,-2 2 1,-3 3-1,-5-1 1,0 3 213,0 5 152,-1 0 0,-3 6-160,-1-3 0,-5 5 0,2 8 28,-4 5 1,-5 4-130,-1 4 0,-3-3-95,4 3 1,-2-2 0,3 1 0,-1 1 112,1-1 0,2-2-2246,1-1 1695,0-1 0,5 0 1,4-2-1,2-3-386,2-2 1,4 0 816,0-5 0,21-10 0,9-3 0,2-1 0,0 0 0</inkml:trace>
  <inkml:trace contextRef="#ctx0" brushRef="#br0">25617 4182 8035,'0'-12'-972,"0"-1"125,0 0 1141,0 0 0,1 6 1,3 2-1,6 0-116,6 1 0,0 0-218,5 4 1,0 1 39,5 3 0,44 4 0,-29-2 0,1 0 0</inkml:trace>
  <inkml:trace contextRef="#ctx0" brushRef="#br0">26242 3851 8035,'0'-13'283,"0"0"-182,0 1 1240,0 4-950,0 3 0,0 6 0,0 3 0,0 5 443,0 2-757,0 8 0,-2 1 0,-1 5 0,-2 1 0,-2 0 0,-2 3 0,1 2-102,-1 2 0,6-5 0,-2 2 1,0-2-118,1 2 1,0-5 112,4 1 81,0-1 1,0-11 0,0 3-1,0-2 1,1-4 114,3-3 0,4-2-137,4-6 0,1 0 0,0-1 1,0-2-83,-1-1 0,1-5-43,0 5 1,4-2 0,0 3 0,0-1 63,1 1 0,-4-2-624,3 0 0,-1 1 258,1 4 0,-3 0 0,3 0 0,-3 0-652,-1 0 1,4 0 432,0 0 1,2 0 615,-2 0 0,-3 0 0,21-6 0,-1-1 0</inkml:trace>
  <inkml:trace contextRef="#ctx0" brushRef="#br0">27032 3583 8035,'0'-8'180,"0"-1"300,0-1 1,0 3 0,0-1 618,0-2-818,0 4-130,6-5 1,-3 9 0,4-3 0,0 0 305,0 1-397,1 0 0,9 0 0,2-1 1,1 2-1,1 2 0,0 1 0,0 0 63,2 0 0,0 0 59,-2 0-230,-3 0 0,-1 0 1,0 0-1,-1 1 1,-3 4 70,-5 3 1,-2 4-206,-6 0 251,0 7 0,0-4 0,-2 5 0,0 1 1,-4 2 68,-1 4 0,0 3 1,-3-2-1,3 3 61,1 2 0,-2 5 96,3 5 1,0-1-100,0-4 0,4 5 1,-3 1-1,2 0-40,2 0 1,0-2-102,0-4 1,-1 1-242,-3-1 141,2 0 0,-3-7 0,5-4 1,0-6-424,0-2 397,0-2 1,-2-10 5,-2-3 1,1-2 8,-5-2 1,-1 0 45,-4 0 0,1 0-298,-1 0 1,-1-2 0,-2-1 0,-1-1-884,2 1 1,-5 2 451,-2 1 0,3-2-954,-3-2 1693,1 3 0,-38-16 0,-9 3 0</inkml:trace>
  <inkml:trace contextRef="#ctx0" brushRef="#br0">28511 3647 7997,'-5'-13'119,"3"0"0,-2 1 1,1 0 513,-1 4 1,2 3-1,-2 11 1,3 5-1,1 6-316,0 3 0,0 6 1,0 5-1,0 0-607,0 0 1,0 3 65,0-4 1,0 4 0,0-4-1,0-2-588,0-1 0,0-1-704,0-1 736,0 1 780,0-1 0,0-16 0,0-5 0</inkml:trace>
  <inkml:trace contextRef="#ctx0" brushRef="#br0">28333 3953 8051,'0'-17'0,"0"0"0,0 0 337,0 4 0,5 0 0,5 2 0,4 1-220,3 2 1,10 5-1,0-2 1,4 4-958,5 1 0,1 0 840,1 0 0,-4 2 0,4 2 0,3-1 0,-1 1 0</inkml:trace>
  <inkml:trace contextRef="#ctx0" brushRef="#br0">29276 3532 8051,'-1'-17'-506,"-3"0"489,2 6 0,-9 1 0,4 7 709,0 4 1,0 6 653,2 10-1238,4-2 0,-6 9 1,4-3-1,-1 3 1,1 2-1,2-1 1,1 1-147,0-1-3,0 1 0,0-5 0,0-1 1,0-2-1,0-2-57,0-2 1,1-4 260,3-6 1,-1-5-14,6-12-141,-7-6 1,10 0-1,-4-8 1,4-2 0,0-2 23,1-1-14,0 3 0,0-6 0,-2 5 1,-1 0-1,-2 2 105,2 2 0,-4 0 1,0 10 31,-1 5-143,-3 4 0,3 14-39,-5 5 0,0 7 0,0 8 0,0 1-96,0 2 1,0 0 63,0-5 0,0 1-244,0-1 242,0 1 0,2-5 0,1-1 0,2-3 0,1-5-18,0-2 1,3-7 89,0 1 1,2-2 92,2-2 0,0-2 1,1-3-1,2-7 108,1-3 1,4-8-151,-4 2 1,5-7 20,0-2 0,0-4 1,0 4-1,-5 0 266,-3-1 1,-1 8-174,-1-2 1,0 8 297,-4 0-267,-2 8 0,-6 5 0,-2 8-113,-2 5 0,1 4-28,-5 4 1,5 3-329,-1 5 200,-3 1 0,5-1 0,-2 1 0,3-1 0,1 1-518,0-1 0,0-4-15,0 1 0,4-7 23,0 2 0,6-3 0,-1 0 0,3 1-276,5-3 1,-1 3 143,5-11 703,0 6 0,28-20 0,4 1 0</inkml:trace>
  <inkml:trace contextRef="#ctx0" brushRef="#br0">30258 3558 8051,'0'-13'0,"4"-4"0,2-2 0,1 1 0,3 0 0,1 3 374,2 5 0,0 1 0,0 4 0,-1 2 0,1 3 605,0 5 1,0 3-618,-1 9-393,-5 3 1,3 1 0,-5 1 0,-3 0 0,0 2-265,-2 2 196,0-1 0,-2 1 0,0-1 0,-4 1 0,-1-2-786,-3-3 757,-1 3 1,2-10 0,1 3-1,-2-4 54,-2-4 0,5-5 39,3-8 0,4-3 1,4-8-1,5-2 95,2-4 1,6 0-83,0-5 0,6 4 0,-2-8 0,2 3-43,-2 2 0,-3 0-57,-5 4 13,0-3 0,0 11 1,-2-1 610,-3 4-92,-2 7 0,-6 3-17,0 9 1,-4 2-1,-2 3 1,1 2 583,-1 1 1,2 4-765,4-4 1,0 2-1135,0-2 546,0-3 0,4 4 0,2-5 1,1 0-1,4-2-869,5-2 1,-1 1 536,6-6 1,1 4-581,3-3 1287,6-1 0,19-27 0,9-5 0</inkml:trace>
  <inkml:trace contextRef="#ctx0" brushRef="#br0">30883 3213 8096,'-4'-29'0,"-1"-1"0,-3 6-55,4 7 0,-1 2-121,5 3 532,0 5 1,6 1 0,3 6-1,2 0 1,2 1 0,1 2-1,1 3 233,2 1 1,0 3-360,-4 7-250,-6-3 0,-1 9 0,-6-5 0,0 1 0,-1 0 0,-5 1 0,-5 2-24,-5-3 0,-5 0 1,4-6-1,1-1 192,2 1 0,1-4 246,0-1 35,1 1 0,3-2-215,1-3 0,11-3 1,2-1-1,9-1-413,8-3 1,2 2 90,1-2 1,5 3-357,0 1 0,1 0 0,-1 0 1,2 0-394,1 0 0,2 0 234,-5 0 0,-2 5 623,-6 4 0,-4 8 0,-5 3 0</inkml:trace>
  <inkml:trace contextRef="#ctx0" brushRef="#br0">29174 4335 8032,'-12'0'30,"-5"0"0,0 0 0,1 0 0,2 0 701,1 0 1,3 0 0,7 0-41,12 0 1,15 2-600,14 2 1,10-3-1,16 4 1,-26-5-1,2 0 7,4-2 0,1-1 0,6 2 1,0 0-1633,4-3 0,1-1 1514,5 1 0,2 0 0,5-3 0,0-1 0,-18 3 0,0 0 1,1 0-1,-1-1 0,1 0 0,-1 1 0,-1 0 0,-1-1 0,0 1 1,20-2-1,-2 0 0,-4 1 0,-2-1-4,-2 1 0,-2 0 0,-6 2 0,-1 0 0,-7 2 0,-1 0 1,27 1 334,-14 1 1,-9 0 0,-8 0-1,-4 0-101,-8 0 1,-5 0-136,-7 0 4,-6 0-159,-1 0 0,-8 0 0,-2 0 0,-4 0 0,-4 0 0,-1 0 0,-1 0-377,-3 0 1,3 1 2711,-3 3-2605,-3-2 0,6 8 0,-3-6 1,3 0-1,1 1-1037,0-1 0,2 6 1386,3-2 0,-9 9 0,2 3 0</inkml:trace>
  <inkml:trace contextRef="#ctx0" brushRef="#br0">29876 4960 8032,'0'-13'-56,"-2"1"1,-1-1 0,-1-1 0,1-2-847,2-1 1256,1 0 1,6 4 0,2 1 0,3-1-1,4 2 1,0 1 0,4 3 0,2 1-1,4 3 959,4 2 0,-4 2-1158,-4 3-147,-5 3 0,1 10 1,-7 2-1,-3 1 1,-3 2-1,-4 2 1,-5 2-266,-7-1 1,2 1 0,-8-1-1,1-1 99,0-2 0,-4 0 1,2-3-1,1-1 261,-1 1 0,2-7 0,5-3 1185,-1 1-831,0-5 1,12 1-348,5-6-94,12-6 1,3 4 0,8-5-1,3 1 1,3 3-269,-1 2 0,4-1 0,-7-1 0,1-1-1125,1 1 0,-4 2 735,3 1 1,-3 0 178,-2 0 0,1 0 463,-1 0 0,7-23 0,0-5 0</inkml:trace>
  <inkml:trace contextRef="#ctx0" brushRef="#br0">30615 4782 8032,'0'-13'0,"0"0"527,0 0 1,0-4 1418,0 0-1095,0 6-431,0 5-293,0 6 0,-6 7 0,-1 5 1,-1 5-1,-1 3 75,-1 2 0,3 2 0,-1 2 1,-1-1-167,2 1 0,0 4-97,3-1 0,3 1 0,-4-4 1,4-1-294,1 1 0,1-2-13,4-3 1,3 2 73,9-6 105,3 0 1,5-9-1,2-1 1,3-1-1,3-3-880,-1-2 0,5-2 472,-3-4 596,3-2 0,13-39 0,-24 18 0,0 0 0</inkml:trace>
  <inkml:trace contextRef="#ctx0" brushRef="#br0">30615 4782 8032,'-6'-19'0,"4"5"0,-7-3 0,6 3 0,2 3 0,8 2 0,1 3 122,9 6 0,3 0 0,3 0 0,4 0-377,3 0 1,5 2 39,-1 2 1,2 2 214,-2 2 0,2 21 0,-3-1 0</inkml:trace>
  <inkml:trace contextRef="#ctx0" brushRef="#br0">30590 4947 8024,'-6'-7'0,"5"-4"0,-9 8 234,5-5 1,3 5 0,6-1 477,4 2 1,5 2-697,4 0 1,4 4 0,8 2 0,2 0-622,1-1 0,2 5 260,5-1 345,-1-4 0,4-1 0,5-2 0,4-2 0,0 0 0</inkml:trace>
  <inkml:trace contextRef="#ctx0" brushRef="#br0">31482 4794 8024,'0'-14'757,"0"-3"0,0 3 501,0-3-274,6 3-20,-5 7-775,5 1 1,-6 8-1,0 3 1,0 7-1,0 5 530,0 2-756,0 3 0,0 3 0,0 1 0,0-1 0,0 1 7,0-1-270,0 6 0,0-4 0,0 3 0,0-3 0,1-2-516,4 1 0,-4-2 1,5-3-1,-2-4-300,0-3 0,2-1 370,-2 0 746,-2 0 0,9-35 0,-4-7 0</inkml:trace>
  <inkml:trace contextRef="#ctx0" brushRef="#br0">31355 4845 8024,'0'-25'0,"-5"-2"142,1-3 1,0 5 0,5-2 0,4 6 586,3 2 0,9 4-183,4 6 0,5 3-50,4 6-598,2 0 0,11 0 1,1 2-1,0 3 1,-1 7-338,-1 3 0,-4 4 0,-4-4 0,-7 4-441,-9 1 0,-6-1 880,-12 3 0,-35 11 0,-15 3 0,-4 2 0,1 1 0</inkml:trace>
  <inkml:trace contextRef="#ctx0" brushRef="#br0">31291 5139 8024,'-13'0'326,"0"0"41,1 0 0,3 1-122,1 3 690,5-2 1,-1 5 0,8-4-63,4 1 0,14 2-784,3-2 0,13-1 0,3 4 0,6-2-438,6-2 0,0-1-243,-2-2 1,2 0-2830,2 0 3421,3 0 0,-8-15 0,4-4 0,2-3 0,1 1 0</inkml:trace>
</inkml:ink>
</file>

<file path=ppt/ink/ink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context>
    <inkml:brush xml:id="br0">
      <inkml:brushProperty name="width" value="0.09071" units="cm"/>
      <inkml:brushProperty name="height" value="0.09071" units="cm"/>
      <inkml:brushProperty name="color" value="#FF0000"/>
    </inkml:brush>
  </inkml:definitions>
  <inkml:trace contextRef="#ctx0" brushRef="#br0">701 689 8046,'0'-9'-418,"0"1"1,0-2 895,0-2-38,0 0 0,0 3 1,0 1 342,0-2-668,0 4 1,0 2-1,0 9 86,0 8 1,0 6 2,0 6-131,0 1 1,0 9 0,0 5-1,0 4 1,0 2 0,-1 1 0,-2 1 40,-1 5 1,0-1-1,4 8 1,0-2 87,0-4 1,0-1-436,0-10 142,0-1 1,4-5 0,1-3 0,3-4 0,0-5-1,1-3 1,-2-5-1488,-2-3 922,0 4 0,-5-4 1,-2 3 655,-2-2 0,-20-14 0,-10-2 0</inkml:trace>
  <inkml:trace contextRef="#ctx0" brushRef="#br0">778 650 8099,'-6'-12'0,"3"0"0,-5 4 0,-2 3-330,-1 4 1,2 1-1,1 1 1,-2 5 450,-2 7 0,0 1 0,-1 7 0,0 2 17,0 1 0,-4 6-147,0 0 0,0 4 0,5-5 0,-1 0-252,0-2 1,0-2 24,1 1 83,-1-7 0,1 0 153,4-6 0,36-40 0,15-10 0</inkml:trace>
  <inkml:trace contextRef="#ctx0" brushRef="#br0">663 956 8099,'0'13'0,"0"0"-671,0 0 594,0 5 0,0 0 1,-1 5-1,-4-2 1,-3 3 92,-3 5 1,-2-1-239,0 6 222,-5-6 0,-14 15 0,-7-3 0</inkml:trace>
  <inkml:trace contextRef="#ctx0" brushRef="#br0">676 1352 8071,'-9'14'-122,"1"3"1,-1-2-183,-3 7 1,-1-3 387,0 3 1,0 2 558,1-3-547,-1-3 0,0 7 1,0-6-1,2 3 1,1-3-140,2 0 0,5-2-471,-2-4 1,10-6 362,3-3 1,4-3 0,0-1 0,1-1-583,0-3 474,0 2 259,-1-3 0,-5 6 0,-2 3 145,-4 5 0,-2 4 12,-4 4 1,-2 2-131,-5 7 0,-1-1 0,-1 1-27,-3-1 0,-9 18 0,-6 4 0</inkml:trace>
  <inkml:trace contextRef="#ctx0" brushRef="#br0">752 1607 8004,'0'-13'807,"0"0"1,-4 7-553,0 6 0,-2 12 0,3 9 0,-1 5-80,1 3 0,0 4 0,1 7 0,-3 1-101,2 1 1,1 5-113,-3-5 0,4 7 0,-3-1 0,2 3-571,2 0 0,0-4-208,0-13 383,0-3 0,0-7 1,2-4 433,2-8 0,3-33 0,6-14 0</inkml:trace>
  <inkml:trace contextRef="#ctx0" brushRef="#br0">714 1007 8004,'-13'0'0,"1"-1"0,-1-2 0,0-1 183,0 1 0,6 0 185,3-1 1,4 2-107,4-2-223,3 3 0,6 1 0,1 0 0,3 0 0,6 0-51,5 0 0,3 0 1,6 0-1,0 0-78,3 0 1,5-2 120,-2-2-67,10 3 0,0-9 1,11 4-1,-1 0 0,3-1-209,2 0 201,2-1 1,1-1-1,-1 2 1,-2 2-1,0 0-56,-2 0 111,5 3 1,-10-8-1,1 6 1,-2 0 0,-2 0 28,3-1-4,1-5 1,1 9 0,-3-5 0,0 2-1,2-2 12,5-1 1,1 4-54,0-1 1,0 3 0,-9-1 0,2 0 30,-1-3 0,5 1-194,-6 4 1,1-4 97,-9 0 1,0-2 0,0 3-1,-1-1-138,-4 1 1,-2 2 0,-5 1 1,3-5 115,1 1 1,3 0 0,-3 2-1,-1 0 54,2-3 1,-4 0 2,2 0 0,-2 4 89,-2-3 0,-5-2 1,-3 2-1,-3 1 272,-2 2 1,-1-4-124,-3 1 0,-2 0 76,-6 4-145,-1-6 1,1 5-1,0-4-60,0 4 1,-5 1-205,1 0 193,-1 0-162,5 0 0,0 0 1,-1 0-1,1 0-134,0 0 0,-5 0-502,1 0 157,-6 0 577,8 0 0,-27 6 0,1 1 0</inkml:trace>
  <inkml:trace contextRef="#ctx0" brushRef="#br0">4042 765 8020,'-4'-8'250,"0"-1"0,1 6-139,7-1 0,4 3 0,9 1 0,6-2 137,5-2-183,5 2 0,7-3 0,4 5 1,7 0-1,7 0 0,6-2 0,4 0-72,-32 0 1,0-1 0,32-2 148,-4 0-223,-1 4 1,-10-6 0,1 4 0,-8-1 0,-9 1-435,-10 2 291,-7 1 0,-7-5 0,-3 1-116,-6 1 0,-1 2-13,-12 1 105,1 0 104,-5 0 1,0 0 0,2 1-1,1 2 1,1 1 143,-1-1 0,-1 4 0,-2 0 0</inkml:trace>
  <inkml:trace contextRef="#ctx0" brushRef="#br0">4922 714 8187,'0'-7'1851,"0"-4"-1095,0 9-346,0-3 21,0-1-335,0 4 0,0-2 1,0 8 78,0 5 1,0 4-144,0 4 17,6 3 1,-5 6-1,5 6 1,-2 4-1,0 7-8,-1 2-57,-2 8 0,4 1 0,-1 5 1,0 1-1,0-2 0,1-4 0,-3-6-282,0-6 1,-1-4 155,4-4 0,-4-4 0,3-7 1,-2-3-187,-2-2 328,0-1 0,-12-10 0,-2-1 0</inkml:trace>
  <inkml:trace contextRef="#ctx0" brushRef="#br0">969 1811 7997,'-13'0'-261,"1"0"-509,-1 0 997,0 0 1,5 0-1,0-2 131,3-2 0,1 1-164,4-5-143,0 5-12,0-9 0,1 11 0,2-5 93,1 1-134,0 3 1,-2-3-44,2 5 61,-3-6 0,6 5 0,-2-4 1,3 4-1,4 1 0,0-2 0,2 0 88,3-3 1,3 0-40,6 0 1,5 4-1,3-3 1,4 1 22,5-1 1,-2 2-170,6-2 40,-1 3 1,4 1-1,-3 0 1,-3 0 0,-2 0-168,1 0 1,-1 0 65,-4 0 108,1 0 1,-1 0-1,0 0 1,0 0-1,1 0-76,-1 0 1,0 0 44,0 0 1,5-5 105,-1 1 1,5 0 0,-4 4-1,-2-2 89,-2-2 1,-5 3-132,0-3 0,0 2 60,5 2-54,-1 0 0,-4 0 1,0 0-1,1 0 0,2 0-53,1 0 0,1 0-18,-1 0 1,0 0-59,0 0 115,1 0 1,-1-1 0,2-2 0,1-1 0,1 1-15,-1 1 1,-1-2 40,-2 0 1,0 0-53,1 4 101,-1 0 1,4-5 0,1 1 0,0 0 0,-1 0 135,1-1 0,-1 1-152,-4 4 1,1 0 26,-1 0-65,0-6 1,2 5 0,1-3 0,3 2 0,0 2 28,0 0 0,-1-1-51,0-3 1,-3 2-208,2-2 203,3 3 0,-6 1 0,0 0 0,-3 0 0,-2-2-27,-2-2 0,8 3 34,-6-4 1,2 2 0,-8 1-1,3-3 5,2 3 1,-4-1 2,5-2 1,-5 4-2,0-3 1,3 1 0,-1 0-1,0-1 8,0 1 0,0-3-9,-1 2 0,-3 0 29,3 4 0,1-4 1,-1-1-1,-3 3 12,-5 0 0,2-2 4,-2 0 1,2-1 9,1 5 1,1-1 0,-2-2 0,-2-1 62,0 1 1,-7 2-71,2 1 0,-3 0 98,-1 0 1,0-5-39,0 1-56,-6 0-289,-2 4-58,-5 0 1,-5 0-376,-4 0 1,-2 0-4,-2 0 673,0 0 0,-27 7 0,-12 3 0,-4 0 0,0 1 0</inkml:trace>
  <inkml:trace contextRef="#ctx0" brushRef="#br0">727 1862 8015,'-9'0'-1689,"1"0"2368,-1 0-292,2 0-375,2 0 0,6 0 1,5-2-1,5-1 0,6-1-228,3 1 230,1 2 1,5 1-1,-1-2-14,1-2 0,11-4 0,8-2 0,3-4 0,0 1 0</inkml:trace>
  <inkml:trace contextRef="#ctx0" brushRef="#br0">2792 128 8320,'0'-9'-189,"0"1"1,0-2 0,0-2 0,2 0-1,2-1 0,-2 0 0,2 0 1174,-3 1-1075,-1 4 0,0 4-223,0 8 144,0 4 1,0 4 0,0 1 0,0 1 168,0 3 0,-5 43 0,1-23 0,0 1 0</inkml:trace>
  <inkml:trace contextRef="#ctx0" brushRef="#br0">2805 370 8320,'-5'13'-1558,"3"-1"1538,-2 1 0,2 0 1,2 0-1,0-1 85,0 1 0,0 1-150,0 3 32,0-3 0,0 10 0,0-2 0,0 2 0,0 1 53,0 1 0,6 22 0,1 6 0</inkml:trace>
  <inkml:trace contextRef="#ctx0" brushRef="#br0">2856 918 8312,'-5'13'-1613,"3"0"1252,-2-1 0,2 1 364,2 0-12,0 0 0,0-1 1,0 2-1,0 3 1,0 5-36,0 2 44,6 1 0,-4 1 0,3-1 0,1 1 0,7 16 0,6 5 0</inkml:trace>
  <inkml:trace contextRef="#ctx0" brushRef="#br0">2907 1581 8257,'-1'14'0,"-3"3"0,1 2-346,-6 2 0,6 3 1,-1-3-1,3 3 369,1 2 1,0 4 126,0-1 1,1 5 0,2-2-1,3 0 20,1 4 0,0-5-141,1-2-37,4-2 1,-10-1 0,6-1 0,-1-1 0,-2-2-277,1-5 1,2 1 283,-3-1 0,-7-11 0,-5-8 0</inkml:trace>
  <inkml:trace contextRef="#ctx0" brushRef="#br0">1033 459 8191,'4'-13'-30,"2"1"0,-1-1 316,1 0 0,3 5 0,-4 0-318,2 3 0,-2 2 62,3 7 0,-5 5 1,1 6-1,-2 4 51,-2 1 0,0 2 0,0 7 0,0 0-53,0 0 0,0 2 111,0-1-161,5-1 0,-3 1 0,2 0 0,-1-2 0,0-1 0,2-3 0,1-3-135,0-4 1,-1-2 0,-2-3 0,3 1-1163,1 0 200,-4-6 692,2-1 427,-5-12 0,0-1 0,-17-23 0,-4-4 0</inkml:trace>
  <inkml:trace contextRef="#ctx0" brushRef="#br0">1097 536 8279,'-6'-13'-1024,"-1"0"782,-6 6 0,0 1 444,1 6-110,-1 0 0,4 0 0,2 2 0,0 1 0,0 1 153,-3-1-28,4-2 0,-1 3-118,3 1 0,3-3 1,-4-6-1,5-4-60,5-4 0,-2 4-114,5-1 1,1 1 43,3-5 0,1 0 1,0 1-161,0-1 128,-1 6 1,1 1 48,0 6-183,-6 0 1,0 1 0,-3 5 0,3 5-666,0 5 862,5 1 0,12 13 0,10 4 0</inkml:trace>
  <inkml:trace contextRef="#ctx0" brushRef="#br0">1403 485 8279,'-6'-8'-327,"5"-3"365,-5 10 480,6-5-342,0 6 1,0 6 0,0 2-1,0 5 1,1 4 55,4 4 0,-4 3 0,5 2 0,-2-1-123,0 1 1,0 4-1,-2-1 1,1 1-143,1 1 0,2-4-674,-2 3 377,-3-3 0,5-3 1,-6-3-1,1-2-1118,4-1 604,-4-4 844,5-1 0,-18-36 0,-2-12 0</inkml:trace>
  <inkml:trace contextRef="#ctx0" brushRef="#br0">1441 510 8265,'-13'-13'-344,"2"1"122,2-1 1,-2 6 699,2 2 0,2 4-564,-1 1 0,4 1 106,-5 4-10,6-4 0,-8 9 0,4-4 0,-2 1-61,1 3 0,5-3 1,-3 0 76,1-1-3,3-2-38,-3-4 1,6-2 0,2-2-1,3-4 1,1-2 10,3 1 1,1-2-32,2 2 23,-6-2 1,4 3 0,-2 0 0,2 1 0,2 2-134,-1-1 0,1 2-298,0 4 338,-6 0 0,4 1 1,-2 2-1,2 3 105,2 1 0,22 24 0,6 10 0</inkml:trace>
  <inkml:trace contextRef="#ctx0" brushRef="#br0">1849 459 8265,'0'-13'-364,"0"1"0,-2 0 909,-2 4-79,3-4-347,-5 11 0,5-3 0,-2 8 0,-1 6 328,1 5-357,1 0 0,2 9 0,0-3 0,0 3 0,0 3 376,0 3-558,0-3 1,0 4 0,0-6-1,0 1 1,0-1-237,0 1 164,0-1 1,0-5 0,2-1 0,1-2 0,1 0-507,-1-2 0,2-5-581,0-1 1251,5-7 0,-15-41 0,4-18 0</inkml:trace>
  <inkml:trace contextRef="#ctx0" brushRef="#br0">1836 510 8265,'-13'-13'-595,"1"1"1,0 3 470,4 1 537,-4 5 0,5-3 352,-5 6-789,-1 6-7,0-5 0,6 6 88,3-3-53,-3-2 0,11-2-10,0-9 1,2-2 0,2-2 0,2 1 39,2-1 0,0 0-184,1 0 0,3 1 110,-4-1 1,4 4 0,-7 2 0,2 2-18,2 2 0,-5 1-36,1 2 79,-1 0-94,5 0 0,-5 6 0,-1 4 0,1 4 0,-3 3-755,1-1 863,4-2 0,20 10 0,11 3 0</inkml:trace>
  <inkml:trace contextRef="#ctx0" brushRef="#br0">2193 395 8265,'0'-12'0,"0"3"-426,0 1 580,-5 5 241,3-9 1,-4 12 0,6 0 0,0 7-233,0 5 0,0 5-152,0 0 61,6 5 0,-4 0 0,2 6 0,-3 2 0,-1-2-97,0-1-72,0-1 0,4 0 0,1 1 0,-2 0 0,-1-3 0,1-1 0,1-3-682,-1-3 0,-1-3 156,-2-1 1,4 0 622,0-1 0,-11-22 0,-7-5 0</inkml:trace>
  <inkml:trace contextRef="#ctx0" brushRef="#br0">2180 446 8265,'-8'-12'0,"-1"-1"0,5 0-456,-4 0 558,5 1 0,-7 3 318,6 1-395,-1 5 1,5-4 9,0 2 0,2 4-110,2-3 70,3-3 1,6 4 0,0-4 0,-1 0-1,1 1 1,0-1 0,1 1 107,3 1 1,-3-4-80,3 5 3,-3 0 1,-5 4-1,-1 0 1,1 1-115,-2 3 0,3 3 0,-6 6 0,-1 1-580,-2 3 1,-1-1 666,0 5 0,-11 17 0,-3 9 0</inkml:trace>
  <inkml:trace contextRef="#ctx0" brushRef="#br0">2474 383 8265,'0'-13'0,"0"0"0,0 5-26,0-1 165,0 6-19,0-2 1,0 6 0,0 5-1,0 5 331,0 5-419,0 6 1,0-6 0,0 6 0,0 4-1,0 2 1,0 2 0,0 0-63,0 0 1,0-1-127,0-3 88,-6 5 1,5-6-1,-4 2 1,4-5-1,1-4 1,0-2-1,0-2-1043,0-1 64,0-6 292,0 4 755,0-10 0,0-46 0,0-19 0</inkml:trace>
  <inkml:trace contextRef="#ctx0" brushRef="#br0">2461 421 8289,'-6'-13'0,"3"0"0,-5 1-309,5 4 0,-4-3 431,3 3 0,1 2-120,-6 2 199,7 2 7,-4 2-248,6 0 1,1 0-1,4 0 14,3 0 0,-1 0 0,2 0 36,1 0 0,-3 0-152,1 0 0,-4 0-9,5 0 1,-6 2 0,2 1 0,0 2 150,-1 2 0,17 30 0,0 11 0</inkml:trace>
  <inkml:trace contextRef="#ctx0" brushRef="#br0">2984 268 8281,'0'-13'-9,"0"0"0,0 1 0,0-1 0,0 0 0,0 0-42,0 1 0,1 3 0,2 1 482,1-2-74,0-2 0,-2 4-167,2-1 1,-2 12-159,2 1 2,-3 6 0,-1 4 0,0 3 0,-1 5 1,-2 2-1,-3 3 0,1 1 61,-1 2 0,0 5 0,3-2 0,-1-1-11,1-2 1,2-3 0,1 0-1,0 0-184,0-2 1,0 2-1,0-10-383,0-1 421,0-2-2,6-7 0,-5-3 0,3-8 0,-2-4 0,-2-5-508,0-4 536,5-3 0,-2-5 0,4 0 0,0 1 0,-1 0-169,0-3 175,4-1 1,-3 3 0,4-1 0,-1 2 0,-2 1-33,2 2 1,0 5 204,-1-1 1,2 3-26,-2 2-15,-4 4 0,7 3 0,-4 5 141,3 0-238,2 0 0,-6 5-264,-2 4 236,2-3 0,-6 5 1,3-3-1,-4 4 1,-4-1-153,-4-2 1,0 2 90,0-3 0,-1 4 3,-3 1-10,-1-6 0,0 4 0,0-4 0,1 2 0,-1-1-488,0 2 0,2-3 578,2 2 0,4-7 0,5 4 0</inkml:trace>
  <inkml:trace contextRef="#ctx0" brushRef="#br0">3290 344 8251,'0'-12'143,"0"4"-179,0 3 1,0 6 139,0 3 0,4-1 0,0 6-95,-1 1 0,0-3-3,1 1 0,-1-3 66,6 3 0,-5-5 26,4 1-11,-5-2 0,8-8 1,-3-3-1,-1-2 383,-3-2-411,-3 1 0,4 3 0,-1 1 1,-3-2-132,-4-2 1,1 5-1,-7 3 1,-1 4-1551,-1 4 1622,-2 3 0,0 46 0,1 9 0</inkml:trace>
  <inkml:trace contextRef="#ctx0" brushRef="#br0">4922 395 8251,'0'-8'-597,"0"-1"1,0-1-276,0-1 955,0-2 0,1 5 1,2-1-1,1-1 0,1-1 1,-1-2-1,0 1 181,-1-1 0,0 4-158,1 1 118,-3 5 0,5-8 82,-6 2-251,0 3 0,-1 6 0,-2 9 0,-1 4 32,1 4 1,-3-2 0,2 7 0,0 0 30,-2 2 1,5 7-20,-4 3-64,4 3 0,-3-1 0,-1 1 0,1 5 0,0 5 0,0 5 0,-1 1 22,0-1 1,3 3-17,-2 1 0,3 4 0,1-1 0,0-1 30,0-3 1,0-4-66,0-4 1,4 1-33,0-6 1,6 1-1,-1-5 1,2 0-32,2 1 1,2-3 12,-2-2 1,1-2-8,-10-7 0,1 1 0,-5-2 0,0-2-15,0 0 1,0-7 54,0 2 1,-6-7-27,-3-1 0,2-1-51,-1 5 1,1-5-329,-2 1-186,4-6-426,5 2 525,0-5 400,0 0 1,0-51-1,0-12 1</inkml:trace>
  <inkml:trace contextRef="#ctx0" brushRef="#br0">5266 332 8294,'0'-19'-52,"4"1"0,1-4 0,-1 5 1,0 3 116,0 2 0,-1 7 311,-7 10-372,-3 2 0,-7 17 0,-2-3 0,-2 4 1,-1 4-1,-1 2 0,1 2-32,-4 2 1,-1 2-1,0 1 1,1 0-120,2 1 1,1-5 0,-3-2 0,5-1-122,4-2 1,-2-4-1,9-4 0,0-4 1,3-4 0,8-4 267,5-5 0,23-31 0,9-18 0,5-1 0,-1 0 0</inkml:trace>
  <inkml:trace contextRef="#ctx0" brushRef="#br0">5241 599 8305,'0'-8'0,"0"-1"-458,0 6 1,-2-2 670,-2 5 0,1 1-104,-5 3-130,-1 4 0,-4 9 0,-1 1 1,-1 2-1,-2 2 85,1 3-155,-4 0 1,5 1 0,-5 0 0,0 3 0,2 1-250,-1-2 1,2-3-1,4-3 340,1-5 0,33-20 0,9-6 0</inkml:trace>
  <inkml:trace contextRef="#ctx0" brushRef="#br0">5164 931 8305,'-8'13'0,"-1"-1"0,2 2 0,-1 3 0,-4-1 105,4 5 0,-4 2 0,-2 7 1,-1 2-427,-2 1 1,-2 2 14,2-5 111,3 0 1,-4 0 0,6-2 194,4-4 0,13-15 0,10-11 0</inkml:trace>
  <inkml:trace contextRef="#ctx0" brushRef="#br0">5164 1364 8305,'-13'13'0,"1"0"-242,-1 0 0,4-1 0,1 3 0,-1 0-26,2 2 0,-3 2 141,6-2 1,0-3-1,4 3 127,0-3 0,23 4 0,5 2 0</inkml:trace>
  <inkml:trace contextRef="#ctx0" brushRef="#br0">5164 1645 8294,'-17'6'0,"0"2"0,-4 3-314,4 2 0,-4 4-48,4 0 434,-6 6 0,9-8 1,-5 7-1,2 0 0,0 1 1,2 0-1,1-4-72,1 0 0,6-8 0,1-5 0</inkml:trace>
  <inkml:trace contextRef="#ctx0" brushRef="#br0">7166 969 8266,'-8'0'0,"0"-1"0,1-2 474,0-1 1,4-6-219,-1 1 0,4 3 0,4 1 0,5 1-36,2-1 0,3 0-365,3 0 96,-2 4 1,9-5-1,-3 6 1,4 0 0,4 0-515,1 0 235,-1 0 0,-3 0 0,-2 0 1,-3 0-1,-2 2 328,-1 2 0,-21 20 0,0 10 0</inkml:trace>
  <inkml:trace contextRef="#ctx0" brushRef="#br0">7204 1148 8237,'-20'0'0,"2"0"-512,5 0 1,1 0-763,-1 0 1910,6 0 0,2 4 694,10 0 1,2 0-976,6-4-432,5 6 1,2-5-1,7 4 1,1-4-1,3-1 77,2 0 0,11-9 0,8-5 0,6 0 0,0 0 0</inkml:trace>
  <inkml:trace contextRef="#ctx0" brushRef="#br0">9818 421 8237,'0'-9'-825,"0"1"1,-1 5 928,-3-1-5,2-3 0,-3 4 28,5-6-45,0 6-26,0-8 1,0 8 6,0-5-10,0 5 1,0-4 49,0 3 1,0-3 76,0-6-64,5 6-86,-3 1 1,3 5 0,-3-2-54,2-1 74,-3-1 1,5 7 0,-5 2 12,4 4 1,-4 4 0,3 1 0,-2 1-10,-2 3 0,0 3-17,0 5 0,4 1 29,0-1-53,1 6 0,-5 2 0,0 5 1,0 2-1,0 2-5,0 5 0,0 3 57,0 1 1,0 0-1,0 0 1,0 0 100,0 0 1,0 0-121,0 0 0,0 2-9,0-2 1,4-1-1,0-9 1,0 2 26,2-2 1,-5 1 4,4-4 1,0 4-92,0-8 0,-1-2 0,-4 2 0,0 0-85,0-1 0,0-1 40,0-2 0,0-7 47,0 2 1,0-4 0,0 1 8,0-5 1,0-3-17,0-1-8,0-6 0,0 4-427,0-2 152,0-4-689,0 1 253,0-6 745,5 0 0,8-45 0,7-12 0</inkml:trace>
  <inkml:trace contextRef="#ctx0" brushRef="#br0">9818 446 8237,'-5'-7'-196,"-2"-3"0,-6 6 1,0 1-132,0 2 348,1 6 1,-1 7 0,0 6 0,0 1 0,1 0 0,-3 1 0,0 3-87,-2 1 0,0 2 0,4-1 1,0-1-172,1-3 0,0 2 155,4-6 30,2 6 0,6-13 51,0 2 0,34-36 0,9-5 0</inkml:trace>
  <inkml:trace contextRef="#ctx0" brushRef="#br0">9780 714 8259,'0'13'-1655,"-1"-2"1561,-4-2 0,3 3 0,-6 0 0,1 3 147,0 1 1,-1 4-1,-6 1 1,-2 3-400,-1 2 346,0-1 0,-7 29 0,-3 7 0</inkml:trace>
  <inkml:trace contextRef="#ctx0" brushRef="#br0">9780 1160 8259,'-7'13'0,"-4"-2"-136,2-2 0,2 2 0,0-2 0,0 2 0,1 2 1,1 1-270,2 3 0,-3-3 405,2 3 0,0 14 0,4 3 0</inkml:trace>
  <inkml:trace contextRef="#ctx0" brushRef="#br0">9780 1632 8236,'-4'13'-685,"0"0"1,-5-3 599,5 2 0,-6-2 521,1 7-399,-2-3 1,3 5-1,-1 2 1,-2 3-1,-3 2 1,-3-1-1,1 1-61,2-1 0,5 1 1,1-1-1,-2-1-67,-1-3 0,3-2 1,4-6-1,3-1 91,1 1 0,5-17 0,3-5 0</inkml:trace>
  <inkml:trace contextRef="#ctx0" brushRef="#br0">9831 689 8275,'-7'-2'-310,"1"-1"-2,1-1 1,5 0 329,0 4 0,5 0 0,9 0 1,2 0-8,1 0 1,6 0 16,-2 0-18,9 0 1,-2 0 0,6-2 0,3 0 0,4-4 0,6 0 0,2-1 53,2 0 1,0 3-33,0-5-29,6 1 1,-9-1 0,3 2 0,-1 2 0,-1 0 0,2 1 0,-1 0 8,-3 1 1,1 0 0,-6 0 0,-1-1 5,-1 1 1,1 2 0,-1 1-1,-3 0-6,0 0 0,-1 0-73,3 0 42,5 0 0,-9 0 0,3 0 1,-1 0-1,0 0-31,1 0 1,0 0-1,-1 0 1,-1 0 11,-2 0 1,-5 0 9,5 0 0,-4 0 16,4 0 0,0-2 1,4 0-1,1-3 53,-1 2 1,4 1 9,1-3 1,1 4 300,-2-3-327,-2 2 1,5-2 0,-4 0 0,2 1 0,-2 2 42,-1 1 0,-2-5-33,0 1 1,0 0-111,1 4 90,-1-6 1,-4 5 0,0-4 0,3 3 0,2-1 39,4-1 0,4-5-26,-5 5 1,6 0 3,-1 4-8,3-6 0,1 4 0,0-2 0,0 3 1,0 1 59,0 0 1,0 0-92,0 0 1,-6-4 54,-2-1-45,-4 1 0,5 4 1,2 0-1,-1-1 1,-3-2 3,-2-1 1,0-1 0,2 5 0,2 0-3,3 0 3,-3 0 0,0-4 0,3 0 1,2 1-1,2 2 19,0 1 0,-4 0-14,0 0 1,-2 0-10,2 0 2,2 0 0,-9 0 0,1 0 0,-6 0 0,-3 0-25,-1 0 0,-4 0-7,2 0 1,-2 0-21,-1 0 0,-1 0 1,1 0-1,-1 0-97,1 0 0,-6 0 81,-3 0-104,-3 0 1,-6 0-480,1 0 287,-6 0 116,-9 0 1,-2 4-1,-9 1 241,2 3 0,-20 6 0,-6 6 0</inkml:trace>
  <inkml:trace contextRef="#ctx0" brushRef="#br0">14549 510 8239,'0'-13'-377,"0"1"484,0-1 142,0 0 182,0 0 0,0 5 187,0-1-727,0 6 111,0-2 1,0 6 0,1 3 31,4 5 0,-4 2-10,3 2 1,-2 0 0,-2 1 0,0 2 17,0 1 0,0 5 3,0-1 1,0 8 58,0 1-61,0 5 0,0-5 1,0 7-1,0 4 1,0 3 53,0 4 0,0-3-32,0 2 1,1-2-88,3 2 0,-1-3 1,4-7-1,0-3-278,0-5 0,-4-7-290,1-5 170,-2 3 1,-8-8 0,-2 1 419,-4-7 0,-34-16 0,-10-4 0</inkml:trace>
  <inkml:trace contextRef="#ctx0" brushRef="#br0">9984 1479 8225,'-8'-4'-751,"-1"0"585,-1 1 431,4-4 0,1 4-173,5-6 1,1 7 0,3-3 9,5 4 1,2 1-99,2 0 3,5 0 1,-2 0 0,5 0 0,2-2 0,1 0 0,3-3 0,1 3 67,2 0-33,5-4 1,2 4-1,7-5 1,3-1 0,4 1-1,4-1 1,2 1-24,0 3 0,-1-2 0,-2 0 0,1 1-75,-1-1 1,-1 2 0,-2 2-1,0-1 26,0-1 1,4-2 38,0 2-23,-5 3 0,-2-5 0,-4 6 0,0-1 0,0-2-34,-3-1 1,-2-1 0,-2 5 0,-1 0-47,-2 0 0,-2-1 73,2-3 0,2 2-4,-7-2 1,7-2-1,-2 1 1,3-1 5,1 0 1,0 1 24,0 0 1,2 3-20,3-7 0,1 5 1,2-3-1,-2 1 83,0 3 1,-3-2-66,6 0 0,3-3 19,1 4 0,1-2 0,-8 3 1,0-1-1,0 1 0,2-3-13,-3 2 1,-1 0 8,-3 4-16,-1 0 1,2-4 0,1-1 0,1 3 0,-1-1-62,-1-2 0,-2 4 60,1-3 1,3 1-188,1-1 178,-1 2 0,-4-3 0,-1 3 1,0-1-1,-2-1 13,1 1 1,2 0 7,-8-1 1,4 1-41,-4-5 89,11 5 0,-12-4 1,10 4-1,-4-1 0,-1 0 50,0-2 0,0 5-68,4-4 1,1 2 8,-1-1-26,0 3 0,0-5 1,1 6-1,-3-1 1,-2-2 11,-4-1 0,1-1-18,-1 5 1,4 0-8,-4 0 0,0 0 0,-5 0 0,1-1 16,-1-3 1,1 2 51,-1-2 1,1-2-37,-1 2-20,-5 0 1,4 4 0,-4 0 0,1 0 0,-1 0 56,-2 0 0,1-4 12,-2-1 1,-3 1 56,3 4 0,-3 0 148,-1 0-361,-6 0-165,-1 0-21,-6 0-2353,0 0 1781,0 6 817,-6-5 0,-18 16 0,-10-3 0</inkml:trace>
  <inkml:trace contextRef="#ctx0" brushRef="#br0">12113 281 8253,'0'-19'-51,"0"9"0,2-3 0,1 2 1,1 0-300,-1-2 0,0 6 0,-1 4 110,3 6 1,-1 4-1,-4 6 240,0 0 0,-6 11 0,-1 3 0</inkml:trace>
  <inkml:trace contextRef="#ctx0" brushRef="#br0">12190 370 8253,'-13'0'-714,"6"0"0,-3 5 755,6 4 0,0 2 21,4 2-38,-6 5 1,5-2 0,-4 5-1,4 2 1,1 1-25,0 2 0,0 27 0,0 8 0</inkml:trace>
  <inkml:trace contextRef="#ctx0" brushRef="#br0">12330 1377 8229,'-7'9'-117,"3"-1"1,2 2-116,2 1 0,0 2 0,0 0-537,0 0 677,0-6 1,0 4-1,0-2 1,0 2 91,0 2 0,6 16 0,1 5 0</inkml:trace>
  <inkml:trace contextRef="#ctx0" brushRef="#br0">12330 1581 8229,'-5'7'-421,"3"5"0,-4-10 0,5 5 0,-2 1 605,-1-1 1,0-3-178,4 4 1,1-1-8,3 2 0,20-9 0,10-7 0</inkml:trace>
  <inkml:trace contextRef="#ctx0" brushRef="#br0">12177 803 8236,'0'-8'-173,"0"-1"0,2 1 1,0-1 260,3 1 0,0 1-69,0-2 0,0 5-146,4 8 0,-4-1 1,-3 6-1,1 0-65,1 3 1,0 5-1,-4 1 192,0 2 0,-7 15 0,-3 8 0,0 5 0,-1 0 0</inkml:trace>
  <inkml:trace contextRef="#ctx0" brushRef="#br0">12177 1288 8275,'-7'0'-2091,"1"0"2042,6 6 1,0 1 21,0 5 0,5 1 0,-1 0 0,0 1 0,0 2-31,1 1 1,-1 0 0,-4-3 57,0 3 0,0 25 0,0 12 0</inkml:trace>
  <inkml:trace contextRef="#ctx0" brushRef="#br0">10175 1938 8198,'-8'-7'-928,"1"1"777,1 1 454,2 3 0,5-3-230,3 5 1,5 0 20,8 0-82,3 0 1,5 0 0,2 0 0,4 0-1,9 0 1,10 0 0,9 0 4,8 0 0,-30-1 1,2 0-40,3-1 0,1 0-16,4 2 0,0-1 1,-1-4-1,0 0 0,2 2 1,2 0-1,-1 0 1,1-1-1,-1 0 0,0-1-104,-3 2 1,1-1 114,0 1 0,0 1 0,-9-1 1,0 1-1,1 0 0,-1 0 1,32-2-1,-4 0 0,-5-1 1,-9 1-223,-5-2 0,-6 5 215,-7-3 0,-3-2 0,-7 2 0,-3 1-42,-4 2 61,-3 1 0,-6-2-31,-4-2 216,-8 3 1,-5-5-160,-8 6 0,1 0 0,-3 0 0,-1 0-46,0 0 1,-1 0-10,-5 0 0,5 0 38,0 0 1,5 0 0,-2 0 0,1 0-20,0 0 0,4-2 49,4-2 0,2 1 76,-1-5 1,-2 4-1,6-5 125,1-1 0,1 3-110,2-1 1,2 1 74,2-2 1,3-1 0,6 4 0,0 1 15,-1-1 1,1 2-243,0 4 0,0 0 79,-1 0 1,1 0 0,0 1 0,0 4-84,-1 3 0,-4 8-176,-4 1 1,-3 1 25,-1-1 0,-1 3 0,-5 5 0,-7 1 190,-6-1 0,-32 7 0,-13 2 0,17-9 0,1 0 0,0 0 0</inkml:trace>
  <inkml:trace contextRef="#ctx0" brushRef="#br0">10379 1862 8254,'0'-19'-101,"0"5"0,0-4 0,0 1-738,0 0 783,0 5 0,-1 8 165,-3 8-107,-3 3 0,-8 8 0,-2 2 0,-4 4 0,-4 3 83,-5 1-55,3 1 0,-8-1 1,5 1-1,0 1 1,0 0-1,1 0 0,2-5 77,4-2 0,2 1 0,7-4-35,2-1 1,9-3 0,5-5-37,9-3 0,8-4 99,6-1-147,6 0 0,-2 0 0,5-1 0,0-2 0,-2-2-301,-2 3 155,-3 0 1,3 2 0,-1 0 0,0 0 157,-2 0 0,21 17 0,6 4 0</inkml:trace>
  <inkml:trace contextRef="#ctx0" brushRef="#br0">10877 2308 8268,'0'-13'-255,"0"0"-383,0 1 510,0-1 558,0 6 0,0 7 151,0 8-551,-6 4 0,5 6 0,-5 3 0,2 3 0,-1 1 0,1-3 0,0-1-15,0 2 1,-1 1-1,5 0 1,0-1 12,0-2 1,0-5 76,0 1-107,0-3 0,2-3 0,2-2 1,5-5-1,2-3 0,2-1 0,1 0 2,3 0 1,1 0-187,3 0 1,4-4 0,-4-1 0,1-1-348,0 0 1,0-2 277,-5 3 1,2-3-57,-2 4 1,-3-1 310,3 5 0,3-11 0,0-3 0</inkml:trace>
  <inkml:trace contextRef="#ctx0" brushRef="#br0">11259 2384 8219,'-6'-17'-61,"-2"0"96,-3 0 1,2 6 555,1 3 0,3-2-333,-3 5 1,5 7-387,-1 6 153,-3 4 1,4 2 0,-4 1-1,1 4 1,3 1-74,2 2-86,-5 2 0,5 6 0,-3 0 0,1 0 1,0-1-653,-1 1 581,-1 6 0,4-4 1,-2 5-1,-1-2 205,1-1 0,13-5 0,4 2 0</inkml:trace>
  <inkml:trace contextRef="#ctx0" brushRef="#br0">11412 2639 8199,'0'-12'0,"2"-5"0,2 0 21,-3 0 0,11 5 0,-3 4 0,6 4 448,2 2 0,4 4 0,-6 3-641,-3 8 1,-5 1-63,-7 7 202,0-5 1,-2 7-1,-2-5 1,-6 2-1,-4 1 13,-3-1-65,0 4 0,0-10 0,0 3 0,2-3 468,0-1-36,3-6 0,5 0 0,1-4-168,0 1 1,12-1-1,2-7 1,11-3-73,5 0 1,1-3-250,1 6 1,4-5-217,-1 5 0,5-2 1,-4 3-1,0-1 357,1 1 0,13-9 0,8-3 0</inkml:trace>
  <inkml:trace contextRef="#ctx0" brushRef="#br0">10099 281 8195,'0'-13'-32,"0"0"0,0 0 1,0 1-1,0-1 142,0 0 0,0 5 1,1-1-1,2-1 540,1-1-800,1 4 228,-5 1 0,0 16 1,0 4-1,-2 5 268,-2 3-334,2 2 1,-5 6 0,5 0 0,-3-2-1,2-1 1,2-1 0,1-1-273,0 1 0,0-2 228,0-3-76,0 3 1,0-10 0,0 3 0,1-3 0,2-1 0,3-2-975,1-2 0,-3 1 1082,5-6 0,-6 0 0,8-60 0,-4-15 0</inkml:trace>
  <inkml:trace contextRef="#ctx0" brushRef="#br0">10124 268 8217,'-12'-12'-731,"-1"4"0,4 2 778,1 6 1,-1 0-32,-3 0 1,-1 2 284,0 2-276,6-3 0,-4 9 0,2-4 1,-2 0-1,-1 1 173,4 0 0,1-4 103,3 1-165,2-3 0,-3-2-64,5-3 0,1-3-90,3-6 1,3 0-1,6 0 1,0 1-48,0-1 1,-5 0 6,1 0-23,-1 1 2,5 4 0,-5 3 1,1 5-1,-1 1-209,-1 3 1,3 4 64,-5 4 1,3 1 222,-4 0 0,12 34 0,-2 8 0</inkml:trace>
  <inkml:trace contextRef="#ctx0" brushRef="#br0">10469 242 8282,'0'-12'0,"0"-1"0,0 0-17,0 0 0,0 5-84,0-1 461,0 6 0,0-1-167,0 8-200,0 4 1,0 6 0,0 1 0,0 4 0,0-1 193,0 1-166,0 3 1,0-2 0,0 6 0,0-2-1,0-2 170,0 0-333,0-1 1,0 3 0,0-1-1,1-4 1,2 0-725,1-4 633,0 5 0,-4-6 1,0 3-1,0-2-774,0-3 1007,0 1 0,-17-40 0,-4-10 0</inkml:trace>
  <inkml:trace contextRef="#ctx0" brushRef="#br0">10418 281 8282,'-6'-13'-422,"-3"0"1,-1 5 242,2-1 496,-3 1 0,4 0-102,-6 4-197,6 3-230,-5 1 234,11 0 0,-5 1-23,6 3 1,6-2-38,2 2 1,4-7 0,1-1 0,-1 0-38,1-2 1,0 5-22,0-4 1,-1 0 0,1 1-1,0 1-67,0 1 0,-1 2 98,1 0 0,0 0 65,0 0 0,11 34 0,3 9 0</inkml:trace>
  <inkml:trace contextRef="#ctx0" brushRef="#br0">10877 217 8292,'-5'-16'0,"1"3"77,0 4 6,4 1 1,-4 4 0,-1 8-94,3 5 0,0 7 47,2 1 1,-1 5 0,-2-1 0,-1 4 25,1 0 0,1-4 67,2 1-188,0-1 1,0 4 0,0 1 0,0-1 0,0-1-920,0-2 825,6 2 1,-5-10 0,4 3-1,-4-3 1,-1-1 151,0 0 0,6-23 0,1-6 0</inkml:trace>
  <inkml:trace contextRef="#ctx0" brushRef="#br0">10787 281 8292,'-12'-6'-660,"-1"3"-753,0-5 1512,0 5 1,5-3 699,-1 6-569,7 0 1,-3 0-222,10 0 1,2 0 0,5 0 0,1-1-5,0-4 0,4 3-45,0-7 1,4 5 0,-4-3 0,-1 1-191,-2 3 0,-1 2-96,-1 1 0,1 0-63,0 0 322,0 0 0,-2 1 67,-3 3 0,4 26 0,-5 11 0</inkml:trace>
  <inkml:trace contextRef="#ctx0" brushRef="#br0">11323 217 8279,'0'-13'-318,"0"5"-318,0-1 650,0 1 0,-4-1 923,-1 1-763,-5 5 1,9-2 0,-5 10-1,2 5-63,0 5 1,0 1 0,4 5 0,-2 2 15,-2 1 0,3 4-262,-4-2 188,4 2 1,1-8-1,0 5 1,0 1 0,0-1-141,0 1 0,0-2 1,0-3-1,0-4-1775,0-3 1010,0 5 88,6-5 764,-5-1 0,5-30 0,-6-12 0</inkml:trace>
  <inkml:trace contextRef="#ctx0" brushRef="#br0">11246 255 8268,'-11'-8'-208,"3"-1"1,-4 2-261,4-2 1,-4 0 564,0 4 1,-1 1 0,2 3 560,2-4-377,-2 4-142,9-5 1,-3 5-243,5-3 77,5 2 0,2-5 1,6 4-1,0-2 1,0-1-155,-1 0 132,1 2 0,0 3 1,1-2-1,2-1 0,1 1-57,-2 1 0,-1 2 1,-2 2-1,-2 1-2,-2 1 1,-1 6-150,2-2 0,1 5-138,-6 4 394,0-3 0,2 39 0,1 2 0</inkml:trace>
  <inkml:trace contextRef="#ctx0" brushRef="#br0">11667 217 8271,'0'-13'-353,"0"0"-424,0 1 1799,0 4-946,0-3 0,0 15 73,0 1-76,0 5 0,0 4 0,0 1 1,0 4-1,0 1 231,0 2-347,0 2 1,0-2 0,0-1 0,0 0 0,0 0 0,0 1 0,0-1-433,0-1 0,0-2-49,0-5 354,0 5 0,2-4 0,0 3 170,3-2 0,-7-14 0,-5-2 0</inkml:trace>
  <inkml:trace contextRef="#ctx0" brushRef="#br0">11654 293 8246,'-11'-12'0,"3"-1"0,-11 0-666,6 0 0,2 5 739,3-1 0,-2 5 726,5-4-672,1-1 1,4-4 0,2 2-70,2 2 1,3 0-263,6 4 230,-1-5 0,1 8 0,0-6 0,0 3 0,-1 2 0,1 2-48,0 1 1,-2 1 40,-2 3-141,2-2 0,-5 9 1,4-3-1,-3 4 1,-2 1 121,-2-1 0,27 7 0,5 1 0</inkml:trace>
  <inkml:trace contextRef="#ctx0" brushRef="#br0">12483 140 8246,'0'-12'-115,"-1"-1"1,-2 0 607,-1 0-385,-1 6 0,5 3-10,0 8 1,0 3 0,0 7 0,-1 3 48,-3 5 0,2 3 41,-2 5-200,3-3 1,-4 5-1,1-3 1,1 1 0,2-2-298,1-1 288,0-2 1,0-1 0,0-2 0,0-5-1,0-3 1,0-1-121,0-1 1,1-5 98,4-2 0,-4-10 42,3-3 1,-2-5-1,-1-2 1,2-4-98,1-1 1,2 3 49,-2-4 1,-1 0-1,4-5 1,0 1-37,0-1 1,0 2 22,2 3 1,2-3 50,-2 3 1,-2 2 0,1 4-1,1 3 52,-2 4 0,4 5-90,-2-1 152,2 2-83,2 2 0,-5 6 0,-1 2 0,0 4 1,-1 1 29,0-1 0,-2 1-38,-4 0 1,0 0-253,0-1 214,0 1 1,-1 0 0,-4 0 0,-3-1 0,-4 0-226,0-4 0,-2 3-35,-3-2 1,1-3 90,-5-2-44,5 3 0,-2-6 237,5 4 0,6-10 0,1-2 0</inkml:trace>
  <inkml:trace contextRef="#ctx0" brushRef="#br0">12777 255 8246,'0'-7'-606,"-6"1"1368,4 6-519,-3 0 1,5 6 163,0 2-378,0 4 1,1-1 0,3-2-236,5-5 0,-2-3 260,2-1 0,-1-1 1,3-3 36,-2-5 1,-3 2-62,-6-1 1,4-1 9,0-4-91,0 6 1,-5-3 0,-3 6-598,-5 1 1,-2 3 647,-2 4 0,-11 38 0,-3 13 0</inkml:trace>
  <inkml:trace contextRef="#ctx0" brushRef="#br0">15939 816 8241,'0'-13'3,"0"-4"1,1 0 0,2 0-1,3 0 1,-1 0 1581,1 2-1189,4 1 1,-9 12-370,4 6 0,-4 13 0,-1 7 0,0 6-139,0 3 0,0-3-1,0 4 0,-4 0 1,0 4-1,1-1-323,1-3 0,2 1-334,0-5 597,0 5 0,0-12 0,0 2 1,0 0-1,0-3 173,0-1 0,-5-42 0,-2-16 0</inkml:trace>
  <inkml:trace contextRef="#ctx0" brushRef="#br0">15786 1046 8256,'0'-17'0,"0"0"0,0 0-181,0 4 0,3 0 0,5 2 0,9 1-44,6 1 0,8 6 981,3-1-755,3 3 0,1 1 0,0 1 0,1 2-1,-1 1 0,17 12 0,5-2 0</inkml:trace>
  <inkml:trace contextRef="#ctx0" brushRef="#br0">17979 408 8256,'0'-13'-310,"0"1"1,0-1 0,0 0 0,0 0 0,0 1 399,0-1 1,0 0 0,1 2-1,2 1 265,1 1-276,1 1 1,-4-1-1,2 1 71,1-2-122,6-1 1,-7 3 152,5 4-68,-5 3-82,3 1 1,-6 1 33,0 3-39,0 4 1,0 4 0,0 1 0,0 0 0,0 1 0,0 3 0,0 4 27,0 3 0,0 3-40,0 3 0,0 3 1,0 5-1,0 1 38,0 4 0,0 2-24,0 6 1,0 6-1,0 2 1,0 4 18,0 1 0,0-1-5,0 1 1,0 0-1230,0 0 1229,0-6 1,1-2-1,2-6 1,3-2 0,0-3-28,-1-1 1,1 3 43,-2-4-21,-2-7 1,3 3-1,-5-4 1,0 2-1,2-3 4,2-1 1,-3-7-81,4 4 41,-4-3 0,-1-3 1,1-3-1,2-4-41,1-2-35,1-3 912,-5-5-1734,0-1 0,-2-16 568,-2-3 1,3-2-139,-4 2 465,4 0 0,-10-56 0,4 27 0,-1 0 0</inkml:trace>
  <inkml:trace contextRef="#ctx0" brushRef="#br0">17928 510 8291,'0'-13'0,"0"-1"0,0-1 280,0-2-281,0 5 1,-2 7 0,-2 6 0,-4 5 0,-4 6-1,-2 8 1,-1 4-171,-2 2 1,-6 4-1,3 1 1,-1 1 33,0 4 0,1 1-279,-1 1 289,-4 0 0,6 5 0,-5-1 127,2-1 0,10 4 0,6 1 0</inkml:trace>
  <inkml:trace contextRef="#ctx0" brushRef="#br0">17928 969 8285,'-9'13'0,"1"0"0,4-1-325,-5 1 1,5 1-1,-3 2 1,0 2 182,0 2 1,0 0 0,-3 3 0,3-2-273,1 2 414,-4-5 0,14 6 0,-2-4 0</inkml:trace>
  <inkml:trace contextRef="#ctx0" brushRef="#br0">17928 1466 8269,'-6'13'0,"-2"0"0,-4 0-435,0-1 0,3 1 0,2 1 0,0 2 337,0 1 0,3 4 0,-3-2 0,1-1 98,3 0 0,13 5 0,4-3 0</inkml:trace>
  <inkml:trace contextRef="#ctx0" brushRef="#br0">17864 1900 8269,'-20'13'-288,"2"-2"-289,5-3 573,0 4 0,5-9 0,1 5 1,0 2-1,0 0 0,-2 0 1,2-2 71,3 2 1,1-3-497,-1 2 198,2-1 230,-3-1 0,27-7 0,7-7 0</inkml:trace>
  <inkml:trace contextRef="#ctx0" brushRef="#br0">18043 701 8292,'-9'-4'-431,"1"0"1,5-2 254,-1 2 348,2 2-157,8-3 0,1 5 0,6 0 1,1 0-1,1-2 0,5 0 1,3-3 5,4 2 1,5 2 0,0 1 0,2-1 25,5-4 1,1 4-1,7-3 1,1 2-64,1 2 1,2 0 0,0 0 0,0-1-64,0-3 0,5 2 0,-1-2 0,-1 3 27,-2 1 0,-1-5 0,2 1 0,1 0 43,1-2 0,0 5 0,-5-5 0,-2 2 71,-1 0 1,-2-1 0,3 5 0,-3 0 1,-1 0 0,3 0-14,-4 0-53,5 0 1,-4 0 0,4 0 0,-3 0-1,0 0 32,1 0-41,1 0 1,-1 0 0,0 0 0,-2 2 0,-2 1-46,2 1 70,-4 0 0,8-4 0,-6 0 0,-1 0 0,1 0 43,0 0-7,3 0 1,2 0-1,0 0 1,2 0-1,4 0 2,2 0 0,5-1 28,-5-4 1,0 4-953,-4-3 861,0 2 1,0 2 0,0 0 0,-1 0 0,-4 0-38,-3 0 0,1 0 65,-2 0 0,5 0 2,-4 0 1,3 0 0,-2-1 0,2-2 46,2-1 0,1-2 69,2 2 1,0 2-66,0-2-31,0-3 1,0 6-1,0-4 1,-1 4 0,-3 1-14,-5 0 1,2 0 49,-1 0-108,-1 0 0,-4 0 0,1 0 1,0 0-1,3 0 28,0 0 1,1 0 217,-5 0 0,-1 0 0,-2 0 0,-2 0-227,-2 0 0,3-1 27,-4-4 1,-1 4-14,-3-3 0,-6 2 0,4 2 0,-3 0 0,2 0 0,-2 0-12,-4 0 0,-3 0-160,-1 0-107,0 0 11,-6 0 1,-3 2 83,-8 2 0,-3-1 1,-8 4-1,0 0-217,-2 0 0,-4-4 401,4 1 0,-6 3 0,-8-5 0,-9 3 0</inkml:trace>
  <inkml:trace contextRef="#ctx0" brushRef="#br0">22697 625 8292,'5'-7'-478,"-3"-5"0,5 10 73,-3-7 995,-2 6-104,3-8 252,1 9-517,-5-9 1,6 5 21,-2-2-224,-4 2 1,5 12 51,-6 2 0,0 4-59,0 1 24,0 5 0,0 2 0,0 5 1,0 2-1,0 3 66,0 4 0,-2 4-105,-2 5 1,3-2 121,-4 6-143,4-1 1,0 4 0,-2-3 0,-1-5 0,1-4 82,1-4 1,2 2-72,0-6 0,-1-5-10,-3-4-351,-3-5 0,-3-2 373,-3-5 0,-25-18 0,-16 1 0</inkml:trace>
  <inkml:trace contextRef="#ctx0" brushRef="#br0">18119 1454 8219,'-5'-7'-609,"2"-5"0,-4 4 763,1-4 0,0 5 0,3 2-80,-1-1 46,0 5-50,4-5 0,1 6 43,4 0 0,3 0-105,9 0 61,-3 0 1,10 0 0,-2 0-1,2 0 1,3 0 0,2 0 0,5 0 59,3 0 0,7-4 1,4-2-1,5 0-99,2 1 0,4-4 0,-3 3 0,-1 1-49,2-1 1,-2-2 0,2 3-1,-6 1-87,-2-2 1,-1 5 0,2-3 0,-2 1 44,0-1 1,5 2 25,-7-2 35,4-3 0,4 4 1,3-4-1,2 1 0,-1 2 46,0-2 1,0 5 0,7-3 0,1 2 10,-3 2 1,4-4-269,-8 0 0,2 0 211,-1 4 1,5 0 0,-4 0 0,-1 0 13,-2 0 1,-3-5-43,-4 1 1,4 0 22,0 4-41,-5 0 1,-5 0 0,-4 0 0,3 0-1,0 0-106,0 0 1,-1 0 108,-5 0 0,0 0-45,0 0 73,1 0 1,-1 0-1,0 0 1,0-2-1,2 0 63,3-3 1,-4 1-71,4 4 0,-2 0 213,1 0-115,-2 0 1,5 0 0,-4 0 0,2 0-1,-1 0 17,2 0 1,-4 0-66,3 0 0,0 0-45,0 0 24,-1 0 0,-3 0 1,-2 0-1,-2 0 0,-1-1 262,1-4 0,-3 4-179,-3-3 1,-2 2-64,-1 2-4,5 0 1,-4-4 0,3 0 0,-3 1-1,-2 2 94,1 1 0,-1 0-106,1 0 0,-1 0 101,1 0-197,-1 0 0,-4-5 0,-1 1 0,-1 1 1,-4 2 24,-1 1 0,-5-2 92,-1-2-6,1 3 1,4-5-17,-1 6 0,-3 0-71,-1 0 77,-5 0-252,3 0 114,-1 0-1212,-3 0 810,4 0 0,-8 0 524,-2 0 0,-37 11 0,-14 4 0</inkml:trace>
  <inkml:trace contextRef="#ctx0" brushRef="#br0">22544 1339 6224,'-7'0'87,"1"-2"86,6-2 0,0 1 530,0-5-324,0-1 1,6-3 338,2-1-475,4 0 0,-4 2 0,1 1 167,0 1-131,-3 7-226,5-4 1,-8 6-56,6 0 35,-6 6 0,2 1 0,-3 5 1,1 3-1,1 0 0,-1 4 0,-2 0-32,-1 4 1,0 1-122,0 2 1,4 1-1,1 1 1,-1 2-181,1-2 1,-2-3 139,6-3 0,-6 0-40,1-5 1,2 0 0,-2-4-1,-1 0-193,-2 0 0,-1-5-87,0 1-120,0-7 170,0 10 430,0-11 0,-17-18 0,-4-11 0</inkml:trace>
  <inkml:trace contextRef="#ctx0" brushRef="#br0">22620 1275 8217,'0'-13'-136,"0"1"0,-4-1-544,0 0 544,0 6 442,-2 1 0,3 8 0,-5 2 1,-1 5-34,2 2-251,-4 2 1,5 1-1,-4 1 1,3 2 0,0-1-165,0-2 162,4-1 0,-7 0 0,4-2 0,1-1 190,-1-2-166,2-5 1,4 1-1,1-8 1,2-4-7,1-4 1,6-2 7,-1-3 1,2 3 7,2-3-15,0-3 0,-1 6 0,1-2 0,0 5 0,0 4 24,-1 1-12,1-4-64,0 9 1,0-3 0,-2 8 0,-1 5-641,-2 2 0,-1 2 200,2-1 453,2 1 0,53 6 0,-22-10 0,0 1 0</inkml:trace>
  <inkml:trace contextRef="#ctx0" brushRef="#br0">22684 2040 8159,'0'-14'0,"0"-2"0,1-1 0,2 2 620,2 1 1,0 7 0,-2 4-191,1 6 1,5 4-477,-5 5 50,0 7 1,-2 1 0,1 5 0,1 1 0,-1-1 0,-2 2 0,0 1-358,4 2 1,-4 0-572,3-5 638,-2 1 0,-1-1 1,2 0-1,1-4 1,-1-3 285,-1 1 0,-2-28 0,0-1 0</inkml:trace>
  <inkml:trace contextRef="#ctx0" brushRef="#br0">22595 2078 8159,'0'-25'0,"-2"4"-179,-2-1 190,3 7 1,-4-4 0,10 7 0,5 0-1,4 4 1,4 4 304,2 2 1,3 2 0,5 0-1,3 2-258,2 2 1,1 3-1,4 6 1,0-1 22,1 1 1,-7 4 0,-2 2 0,-5 0-198,-3 4 0,-1 0 1,-8-1-1,-6 0-208,-4 0 0,-3-2-14,0 1 245,-6-5 0,-3 7 0,-9-6 1,-8-2-1,-5-1 0,-3-1 0,0 0-146,-1 0 0,-1-5 160,2 1 1,3-5-1,4 3 1,0-1-678,2-3 756,-3-2 0,25-7 0,-1-1 0</inkml:trace>
  <inkml:trace contextRef="#ctx0" brushRef="#br0">23194 2308 8163,'0'-13'0,"0"0"835,0 1-633,0 5 1,0 2 0,-1 10 0,-2 3-1,-1 3 1,-1 2-366,5 0 1,0 0 0,0-1-45,0 1 0,2 0-272,2 0 348,3-6 0,6 3 0,0-6 1,-1 0-1,1 0-576,0 1 680,0-1 1,4-5 0,0-2-1,-2-3 1,-1-1 0,1-3 0,-1-1 403,-2-2 0,4 0-20,-7 0 333,-4 1 1,5-1 292,-6 0-636,1 6-281,-5 1 0,0 18 0,0 5-92,0 5 0,0 4-153,0-1 1,0 7-110,0 2 298,0 2 0,0 4 1,0 3-1,0 2 0,0 2 65,0-1 1,0 0-43,0 1 1,0 1 11,0-6-74,0-5 0,0-6 0,-2-7 1,-1-2-82,-1-5 186,0-3-11,-2-7-66,5-7 1,-11-7-1,4-6 1,-3-1-1,-2-2 75,0-1 0,0-5 20,1 0 1,3 2-106,1-1-54,5 6 0,-3-5 0,6 4 0,0-1 0,2 2-550,2 0 1,4 3-312,9-1 1,2 0 925,2 0 0,16 9 0,7 1 0,1 1 0,0-1 0</inkml:trace>
  <inkml:trace contextRef="#ctx0" brushRef="#br0">25260 829 8047,'-7'-20'26,"1"-3"1,6 6 0,0 2 0,0 1 0,0 1 771,0 0-112,0 6 0,0-2-361,0 9 1,0 3-327,0 10 1,4 4-1,0 1 1,-1 2-156,-1 3 0,2 0 0,0-1 0,-1 0-290,-2 0 1,-1-2-517,0 1 700,6-5 1,-4 7-1,2-6 1,-3-2 261,-1-1 0,-11-7 0,-3-1 0</inkml:trace>
  <inkml:trace contextRef="#ctx0" brushRef="#br0">25094 956 8052,'0'-12'0,"-4"3"0,-1 1 99,1-1 1,4 1 0,2 0 0,2 3 571,4 2-682,9 2 1,3-4-1,6 1 1,1 1 0,1 2-1,3 1 11,2 0 0,9-3 0,6 0 0,7 0 0,0-1 0</inkml:trace>
  <inkml:trace contextRef="#ctx0" brushRef="#br0">26956 255 8062,'0'-8'-161,"1"0"1,2 1 0,1 0-256,-1-3 1,-2 3 0,1 0 0,1 0 575,1 0 0,0-1 42,-4-5 1,0 4-109,0 1 0,0 4 0,2-4 0,0 1 182,3 0 1,-1 3 0,-4-4 16,0-2 0,1 4 1,2 0 32,1 1 1,1 2-212,-5-6 1,0 8-164,0 1 0,4 10 1,0 7 99,-1-2 0,-2 5 33,-1 1-55,0 9 0,0-1 0,0 6 1,0 3-1,0 5-140,0 2 121,0 7 0,0 12 0,-1 8 0,0-34 1,-1 0-1,0 0 0,0 0-15,0 0 0,1 1 0,0 1 0,1 2 1,0 0-1,0 1 0,0-1 0,0 1-126,-1-3 0,2 1 0,1-3 1,1-1 210,6 26 0,2 0-48,2-4 1,0 4 1,-2-17 0,-1 1-1,-3-6 1,-1-3 13,-4 1 1,4 2 88,-2-3-125,1 3 1,-5-10-1,0 5 1,0-2 0,0-2-21,0-3 0,0 0-278,0-7 202,0-4 1,0 0-215,0-5 748,0-6-533,-6-1 0,5-8 1,-5 0-1,2-4 0,-1-1-666,3-3 1,0-7 83,2-4 665,0-3 0,0-14 0,0-7 0,0-3 0,0 0 0</inkml:trace>
  <inkml:trace contextRef="#ctx0" brushRef="#br0">26994 230 8137,'-4'-13'-82,"-2"0"0,0 0 0,-1 2-6,0 2 0,3 4 0,-5 5 0,-1 1 0,-1 3 0,-2 6 296,1 6 1,-3 4-119,-2 5-71,3 6 0,-6-2 0,5 3 0,-2 1 0,0 0 0,0 2 0,0 2-158,1 1 0,-2 0-94,1 1 233,0-7 0,10 5 0,1-4 0</inkml:trace>
  <inkml:trace contextRef="#ctx0" brushRef="#br0">26866 714 8137,'0'9'-958,"0"-1"1,0-4 948,0 5 1,0 1 194,0 7-254,0-3 0,-4 6 1,0-5-1,0 2 0,-1 0 68,1 2 0,-11 18 0,0 9 0</inkml:trace>
  <inkml:trace contextRef="#ctx0" brushRef="#br0">26917 1160 8132,'-5'13'-834,"-2"0"0,-5 0 667,4-1 0,2 1 1,6 0 166,0 0 0,11-6 0,4-2 0</inkml:trace>
  <inkml:trace contextRef="#ctx0" brushRef="#br0">26943 1454 8116,'-7'12'0,"0"1"-236,2 0 1,4 0 0,-5-1 0,2 1 0,0 0-1,1 0 265,2-1 1,-4 5 0,1 0 0,0 0-42,-2 2 1,5-5 0,-5 3 0,2-3-49,0-1 1,-1 1 0,4 2 37,-3 1 1,2 0 0,-2-5-12,3 1 0,-4 0 0,0-2-47,-2-2 1,2-2 0,-3-3 79,-2 5 0,-18 2 0,-6 2 0</inkml:trace>
  <inkml:trace contextRef="#ctx0" brushRef="#br0">27121 548 8122,'-8'-4'-36,"1"-2"0,0 1 0,1-2 0,-1 1-1111,0 0 1405,4 2 1,-8 4 295,2 0-588,4 0 1,0 0-12,10 0 48,2 0 0,5 0 0,3 0 0,0 0 1,4 1-1,0 2 0,4 2-16,1-3 1,7 0-1,3-2 1,3 0 37,1 0 1,6 0 0,3 0 0,3 0 3,1 0 1,4-2-29,0-2 6,6 3 0,-7-9 0,4 4 1,0 0-1,-1 1-70,-1 2 63,0 2 0,-10-1 1,0-1-1,-1-1 1,0 1-8,4 2 0,-4 1 0,0 0 0,1 0 35,-1 0 0,0 4 5,2 0 0,-2 1-9,-2-5 1,-3 0 0,5 1 0,0 2 84,2 1 0,1 0-79,-5-4 1,-2 2-19,6 2 1,-2-3 0,3 4-1,-3-4 72,-1-1 0,3 0-57,-4 0 0,3 0-9,-3 0 1,4 0 0,-4 0 0,3 0 25,2 0 1,2 0 18,1 0 0,-5 0-42,1 0 0,-6 0 1,3 0-1,-1 0 13,-1 0 0,1 0-54,-5 0 0,4 0 28,1 0 0,1 0 1,-3 0-1,1 0-1,-1 0 1,1-1-12,0-4 0,2 4 20,3-3 1,-3 2-1,-6 2 1,0 0 44,0 0 1,5 0-42,-1 0 0,1 0-1,-5 0 1,0 0 0,1 0-1,-1 0 31,0 0 0,-1 0-40,-3 0 1,-1 0-23,-4 0 0,-2 0 0,2 0 0,-5 0-38,-3 0 1,-5 0 48,1 0 0,-3 0-18,-2 0 1,1 0-2,0 0 20,0 0-1,-6 0 1,4 0-121,-2 0 0,2 0-102,2 0-29,-1 0 0,1 0-221,0 0 23,-6 0-419,4 0 869,-9 0 0,-19 6 0,-12 1 0</inkml:trace>
  <inkml:trace contextRef="#ctx0" brushRef="#br0">31265 548 8122,'0'-8'-703,"0"-1"401,-5 1 528,3-5 0,-3 5 603,5-1-300,0 6-419,0-2 1,0 6 0,0 3 59,0 5-160,0 2 1,0 2 0,0 0 0,1 1 0,2 1 75,1 2 1,0 5-1,-4-4 1,0 2-18,0 2 0,0 4 73,0 4 1,0-2-18,0 6-137,0 0 0,0 6 0,0 1 0,0 0 1,0-3-29,0-2 1,0-4 131,0 2-337,0-3 1,0-11-1,0-3 1,0-3-1166,0-1 1410,0-6 0,-17-18 0,-4-10 0</inkml:trace>
  <inkml:trace contextRef="#ctx0" brushRef="#br0">27032 1377 8122,'-1'-8'-673,"-4"-1"1,4 5 759,-3-5 231,-3 7-111,5-4 0,-3 4 34,5-2-199,0 3 0,1-5 1,3 6-116,5 0 86,2 0 0,3 0 0,3 0 0,5 0 0,2 0 0,3 0 0,2 0-59,5 0 0,5 0 0,3-1 1,5-2 71,2-1 1,4-5 72,2 5-79,3-6 1,2 9-1,-2-5 1,-3 2-1,-4-1 1,-3 1 0,0 0 84,2 0 1,-5-1-81,-2 5 1,-2-1-1,0-2 1,3-1 45,1 1 0,-4-3-40,2 2 1,1 0-19,-2 4 1,9-4 0,-3-1-1,-1 3-26,-2 0 0,2-2 5,-4 0 0,5-1-32,-1 5 41,-3 0 1,1 0 0,-4 0 0,3 0 0,-2-1 52,-2-3 1,1 2-49,-7-2 0,3 3 2,1 1 1,5-5 0,-1 1 0,-1 1-8,-1 2 1,-2 1-3,1 0 0,3-2-17,1-2 17,-1 3 1,-4-5 0,1 6-1,0 0 1,1 0 67,-2 0 0,3 0-61,-7 0 1,-1-4 167,1 0-158,0-1 0,-2 5 0,-2 0 0,-1 0 0,-1-1 11,2-3 0,1 2-29,-1-2 0,-4 3 40,4 1-48,-3 0 1,3 0 0,0 0 0,-1 0-1,1 0-57,0 0 0,0 0 53,-5 0 1,5 0-5,0 0 27,-1 0 1,-7 0 0,-1 0 0,2 0-1,1 0 10,1 0 0,1 0-6,-1 0 1,1-2 18,-1-2-29,1 3 1,-1-5-1,1 6 1,-1 0 0,1 0-11,-1 0 0,5 0 5,0 0 1,-2 0-8,-7 0 17,3 0 0,-4 0 0,4-2 1,-2 0-1,-5-3 146,-3 3 1,3 0-135,0 2 0,1 0 45,-1 0 1,-3 0 0,3 0-1,-3-1 28,-1-4 1,4 4 73,0-3-89,0 2 1,-4 2-1,0 0 89,-1 0 123,-4 0-218,-3 0-153,1 0 36,-5 0-75,5 0-449,-6 0-2559,0 0 2414,0 6 714,0-5 0,-17-1 0,-4-7 0</inkml:trace>
  <inkml:trace contextRef="#ctx0" brushRef="#br0">31189 1403 8122,'-9'0'-308,"1"0"0,-2 0 0,-1 1 351,-2 3 1,6-1 214,3 6-166,2-7 0,4 6 0,2-6 0,4 3 0,5-3 1,4 0-1,4-4 141,3-2 0,2 1 99,-1-5-247,1-1 0,4-3 1,-1-1-1,1 0 0,0 0 1,1-1-1,0-3 105,0-4 0,-1-3 1,-3-2-1,0-1-134,-1-2 1,0-4 0,-9-7 0,-1-2-191,-2-5 0,-2-2-133,-4-2 228,3 0 1,-9 4 0,2 0 0,-3 0 0,-2 2 0,-3 4 0,-6 5 41,-6 7 0,1 2 2,-7 1 1,1 6 0,-3 3 0,1 3-216,2 2 0,0 4-64,-5 4 0,1-1 111,-1 0 1,2 1-1,3 4 1,4 1-163,3 4 1,1-2-294,0 5 442,6 1 0,2-1 1,5 1-1,0 0 176,0 3 0,39-5 0,11-1 0</inkml:trace>
  <inkml:trace contextRef="#ctx0" brushRef="#br0">31750 446 8122,'0'-12'0,"0"-1"-746,0 0 686,-6 0 1,4 2-1,-6 1 1,1 3-1,0 0 1040,-3 0-960,-7 4 0,2-3 0,-7 6 0,0 0 0,-2 0-1,-2 0 0,1 5 0,-1 0 0,2 1-21,3 0 1,-2-1-2,6-1 0,0-1 0,4 4 0,1-1 23,-1-3 3,6-2 0,1 1-16,6 2 4,0-3 0,2 6 3,2-2 0,3-2 0,6 4-142,-1-2 0,-3 5 76,-1-1 0,-3-2-457,3 1 288,-5 1 0,8 4 221,-2-1 0,14 18 0,3 4 0</inkml:trace>
  <inkml:trace contextRef="#ctx0" brushRef="#br0">31941 1097 8153,'-1'-19'11,"-2"-1"0,-1 0 0,0 3 261,-2 3 0,4 4 1,-2 6-64,3 8 0,-3 12-104,-1 5-36,1 3 1,4 2 0,-1-2 0,-2 0 0,-1 0-147,1 3 49,1 1 0,2-6 1,0-3-1,0 1 1,0-1-1,0-1-23,0-2 0,5-6 0,0-3 41,2-2 0,0-2 0,3-8 1,-1-7-4,1-3 1,-3-8-1,1 2 1,2-3-4,2-2 0,-1 1 23,-3-1 21,4 1 1,-5 3-1,6 3 1,-2 0-1,-1 4 254,-2 0-221,-5 3 0,3 12-51,-6 8 1,0 8-1,0 5-43,0 3 1,0 0 0,0 4 0,1-2 0,2-3-121,1-1 0,5-2 128,-5 1 1,6-5-1,-2 0-27,4-7 0,1-3 96,-1-6 1,1-1-85,0-4 83,0-2 1,1-5 0,1-3-1,2-2 1,-1-4 24,-2-3 0,-1-1-43,0-1 0,-1 5 6,1 0 85,0-1 0,-5 3 1,-1 2-1,0 4 574,1 4-577,-6 4 1,4 10-123,-6 4 0,0 4 0,0 4 0,0 2-105,0 1 1,6 4-29,2-2 0,-1-3-19,2 3-35,-1-1 1,2 0 0,2-1 0,2-2 0,0-2-750,0-2 1,-1-3 494,0-2 0,1 2 450,3-2 0,3-9 0,5-2 0</inkml:trace>
  <inkml:trace contextRef="#ctx0" brushRef="#br0">32783 1364 8149,'-6'-7'0,"5"-4"249,-3 2 1,1 2 1126,-2-1-1125,4 5 1,-5-1 125,6 8-415,0 3 0,0 6 0,0 1 1,0 2-1,0 2-92,0 2-130,0 1 0,0-1 1,0-2-1,2-1 0,1 0-944,1-1 1,2 2 1203,-2-1 0,14-11 0,9-7 0</inkml:trace>
  <inkml:trace contextRef="#ctx0" brushRef="#br0">32732 1377 8125,'-6'-20'224,"5"-4"-43,-5 10 1,7 1-1,4 9 230,3 3 0,5 2-379,4 3 1,-3-1-1,3 6 1,-3 1 148,-1 1 0,1 6 18,3 0-168,-3 0 0,5 0 1,-8 1-1,-1 1 0,-3-1 1,-1-2-1,-3-2-511,-2-1 267,-1-1-116,0 1 1,-7-4 0,-6-2 0,-7-2 328,-4-2 0,-13-2 0,-8 0 0,-3-1 0,0 0 0</inkml:trace>
  <inkml:trace contextRef="#ctx0" brushRef="#br0">12828 3226 7794,'0'-13'-313,"0"1"1,1 0 887,3 4 1,-2-4 0,3 5 710,1 0-964,-5 1-231,5 6 1,-6 2 0,0 2 0,0 6-1,0 4-15,0 3 0,0 7 0,0 0 0,0 5-174,0-1 0,0 0 0,0 1 1,0 1-244,0-2 1,0-3 0,0-2-1,0-3-281,0-2 0,0 4 1,0-5 621,0-2 0,0-46 0,0-13 0</inkml:trace>
  <inkml:trace contextRef="#ctx0" brushRef="#br0">12789 3060 7794,'-5'-13'0,"-7"-2"29,-5 2 1,0-1-1,5 10 1,-1 1 197,0 1 0,0 2 150,0 0 1,1 8 0,-2 3 0,-2 7 29,-1 6 0,0 5 18,4 9-339,-5 0 0,4 6 0,-3 3 0,2 3 1,4 1-1,3 0 0,3 0 194,4 0 1,8-6-200,6-3 1,2-3-1,9-5 1,5-6-847,2-5 0,3-5 308,4-5 0,1-6-413,-1-3 695,0-2 1,2-14 0,1-5 0,1-7 0,-1-6-61,-1-4 1,-7-4 295,-4-4 0,-3-8 0,-5-8 0,-5-2 136,-6 0 0,-5-6-82,-5 7 0,-11 2-888,-6 2 1013,-17 8 0,-1 10 0,-11 13 0,1 10 1,0 8 166,-4 5 0,1 7-459,1 2 1,5 11-688,8 6 492,3 1 1,7 10 0,2-2 246,5 3 0,5 3 0,3 2 0,5 5 0,2 3 0</inkml:trace>
  <inkml:trace contextRef="#ctx0" brushRef="#br0">21039 3201 7794,'0'-19'-12,"0"1"0,0-5 1,0 3-1,0 2 1,0 2 639,0 2-483,6 1 1,-3 0 0,5 2-1,2 3 1,1 3 0,4 4 533,2 1 1,-5 1-459,1 4-292,0 2 1,-12 7 0,3 1 0,-2 2 0,-3 0-143,-4 2 183,-2-5 1,-6 9 0,1-5-1,-1 1 1,0-1-11,0-2 83,6-2 1,-4-1-1,4-1 1,-2 0-1,2-2 1,2-2 275,2 2-362,1 1 1,12-4 0,4-2-1,5-4-364,4-1 1,2 0 189,5 0 0,-2-4 1,5-2-1,-1-1-509,1-3 0,0 0 726,1 2 0,2-26 0,-3-2 0</inkml:trace>
  <inkml:trace contextRef="#ctx0" brushRef="#br0">21116 2920 7799,'-19'-6'0,"-1"-4"0,-5-2 15,5-4 1,-3 15-1,5-4 1,-2 4 0,-1 1 241,1 0 1,-4 1 0,3 5 0,-2 7 215,2 7 0,-8 4-308,4 1 0,1 6 1,3 5-1,-2 5 68,-1 6 1,4 2-170,3 2 1,4 2-1,5 1 1,4-1-266,2-3 0,9 0 16,6-8 0,3-5 76,9-7 0,3-5 0,11-4 0,-1-4-167,0-2 0,2-8 143,2-3 1,-1-4-77,6-4 183,0-9 1,2-7-1,-2-7 1,-4-3 0,-4-4-1,0-2 1,-2-13 40,-3-2 0,-9-4 32,-8 0 0,-4-5 1,-5-8-1,-5-3 222,-6 1 0,-9 3-274,-10 12 0,-9 5 132,-7 12 1,-5 8-1,-5 9 1,1 11-208,-1 7 0,0 5-43,1 2 1,-1 4-196,6 9 0,9-1 0,10 4 1,8 0-1181,8-1 1498,4 3 0,1 3 0,7 1 0,5-1 0</inkml:trace>
  <inkml:trace contextRef="#ctx0" brushRef="#br0">29098 2448 7808,'1'-20'-28,"3"3"0,5 3 0,2 1 140,2 1 0,0 5 0,1 1 1,2 2-1,1-1 0,-2 3 315,-1 0 0,-1 4 0,0 0-426,0 3 1,-6 5 153,-3-2-150,-3 3 1,-1 2 0,0 1 0,0 2 0,0 1-84,0-1 45,-5-2 0,2-2 0,-4 1 0,0 0 0,1 0 0,0-1-96,3 1 110,-4 0 31,6 0 0,-3-5 0,8 1 100,4 1 0,4-3 1,1 0-92,-1-2 0,-3 4 35,-1-5-24,-5 0 1,7 2 0,-6 3-22,-1 2 242,-1-4-212,-2 4 2,0-9 0,-2 5 1,-2-4-8,-5 1 7,-2 0 1,-2-4-526,1 0 267,4 0 1,-3 0 0,3 0 0,-4 0-429,0 0 0,-1 0-345,0 0 988,0 0 0,-16-11 0,-5-3 0</inkml:trace>
  <inkml:trace contextRef="#ctx0" brushRef="#br0">29315 2142 7820,'-13'-11'-43,"0"2"1,0-8 0,1 5-1,-1 3 149,0 5 1,-4 2-1,0 2 1,0 0-1,-1 2 1,-4 2 531,-2 5 1,-1 3-183,-1 5-351,1-2 0,-1 13 1,-1-1-1,-2 4 0,-4 6 237,0 4-324,-3-1 1,7 11 0,-3-2 0,1 6-1,4 2 1,4 0 0,7-5-155,6-4 1,5 0-1,6-5 1,5-3 38,7-5 0,5-4 0,8-7 0,-1-1 15,1-2 1,5-5 0,4-1 0,5-5 46,2-5 1,6-4-6,-1-1-15,8 0 1,-2-10-1,4-4 1,-2-5 0,0-5 116,-1-4 0,-3-10 1,-4-9-1,-5-3 31,-2-1 1,-8-7-287,-2-5 0,-6-5 286,-14 32 1,-3-1 0,3-31 0,-15 9 0,-10 4 316,-9 2 1,-13 9-221,-9 6 0,-4 11 100,-1 10-424,-6 3 0,4 7 1,-4 3-1,3 4 0,6 4-624,3 4 0,8 5 261,7 4 0,0 4 121,5 9 376,2-3 0,7 4 0,1-2 0,-1 5 0,-1 5 0</inkml:trace>
  <inkml:trace contextRef="#ctx0" brushRef="#br0">4731 4909 7784,'0'-13'-146,"0"1"1,0-1-1,0 0 1,0 0 630,0 1 1,0-1 0,0 0 251,0 0 0,1 6-565,3 3 1,-2 5 30,2 8-176,-3-1 1,-1 17-1,0-3 1,0 5 0,0 3-1,0 0 1,2-1-186,2 1 1,-1 4-100,5-4 219,-5 0 0,7-9 0,-4-1 1,1 0-1,3-3 0,1-2 0,2-5-28,0-3 0,-1-3 0,1-5 0,0-5-55,0-6 0,-1-3 0,1-6 0,0-2-51,0-1 0,-1-5 12,1-1 108,-6-6 1,0 8 0,-4-4-1,3-1 1,-1 2 4,1 0 35,-2 1 0,-4 10 0,0 3 0,-1 3 291,-3 1-63,2 6-249,-9 7 1,10 3-1,-5 5 1,2 2-1,-1 2-103,3 0 1,0 1-60,2 0 1,0 0-408,0-1 402,0 1 1,6-2-1,1-1 1,3-1 199,3 1 0,25 1 0,16 2 0</inkml:trace>
  <inkml:trace contextRef="#ctx0" brushRef="#br0">5432 4794 7824,'0'-19'75,"1"-3"0,2 8 0,3 3 94,1-1 1,1 7 49,5 1 0,0 2 0,0 4 139,-1 2 1,0 4-35,-4 9-362,4 3 1,-11 6-1,3-1 1,-2 1-1,-2-1 1,0 1 0,0-2-207,0-3 0,0 2-34,0-6 169,0 0 0,-5-5 0,1 1 55,1 0 76,2-6 0,1-3 0,0-9 0,1-7 20,4-3-35,-4-8 0,10 3 0,-2-5 0,2-1 0,2 1-7,0-1 36,-1 1 1,1 3 0,0 3 0,-2 0 250,-2 4 124,2 6-260,-9 3 1,3 8 0,-5 3 0,0 8 0,-1 6-8,-3 0 0,2 6 26,-2-4-165,-3 3 0,5-3 0,-2-1 1,3 0-1,1-2-319,0 1 1,4-2 95,0-5-183,6 1 1,-1-2 0,6-2 0,2-5-1,0-2-1380,2-2 1781,0 0 0,30-34 0,4-9 0</inkml:trace>
  <inkml:trace contextRef="#ctx0" brushRef="#br0">5942 4680 7824,'-1'-12'79,"-4"4"0,2-4 478,-5 4-124,5 2 0,-3 2 38,6 8-383,0 9 1,0 3-1,2 5 1,1 3-1,1 3-170,-1 3 146,-2-1 1,3 1 0,1 1 0,-2 2 0,-3 2-1,-5 2 1,-3 0-189,-4-3 1,0 1-246,-1-5 0,-5 0 1,-2-6-1,-2-3-845,1-4 1,0-4 1213,-5-5 0,-22-30 0,-6-14 0</inkml:trace>
  <inkml:trace contextRef="#ctx0" brushRef="#br0">5381 4692 7824,'-17'-12'0,"0"-1"0,0 2-354,4 2 28,0 3 614,1 6 1,5 7 0,1 6 0,2 7 0,-1 4 173,3 2 1,-4 5-1,2 3 1,-1 3-212,0 1 1,3 4-22,-2 1-312,3 5 1,6-4 0,5 3 0,4-5 0,5-2-424,1-2 0,5-7 1,6-5-1,1-9-376,-1-7 0,6-5 881,1-5 0,17-28 0,-22 10 0,-1 1 0</inkml:trace>
  <inkml:trace contextRef="#ctx0" brushRef="#br0">6452 4782 7824,'0'-9'5,"0"1"-584,0-1 1,0 1 298,0-1 0,6 6 478,2-1-585,4 3 387,0 1 0,-5 45 0,-1 12 0</inkml:trace>
  <inkml:trace contextRef="#ctx0" brushRef="#br0">6363 5024 7824,'-6'-7'-905,"5"1"1349,-5 6 1,12 0-107,2 0-283,9-6 0,-1 5 0,6-3-55,5 2 0,11-5 0,7-3 0,6 0 0,0-1 0</inkml:trace>
  <inkml:trace contextRef="#ctx0" brushRef="#br0">8008 4641 7795,'0'-12'0,"1"-1"1,2 0 0,1 0 285,-1 1 1,3 6 0,-2 6-1,-1 8 36,-2 8 1,-2 4-1,-2 5 1,-1 2-72,1 3 0,1-2 46,2 6-195,0-5 0,0 2 0,0-6 0,0 1 0,0-1 0,2-1 0,2-2-235,5-5 0,2-3 0,2-3 0,1-2-52,3-5 1,1-4 0,5-4 0,-2-6 71,2-6 1,-3-4-159,1-5 209,0-1 1,-1-1 0,-3-1-1,-4-3 1,-3 0 0,-3-2-1,-2 2-55,-2 0 0,-1 5 134,-2 5 1,0 6 0,0-2 0,-2 2 202,-2 3 0,1 5-106,-5 2 0,3 4-116,-3 1 1,4 4-1,-3 2 1,1 1-237,3 3 1,-3 1 140,2 2 0,0 1-264,4 3 107,0-3 0,0 5 1,1-7-1,4 1-600,3 0 0,3-5 854,2 1 0,57-6 0,-29 0 0,1-1 0</inkml:trace>
  <inkml:trace contextRef="#ctx0" brushRef="#br0">8569 5037 7797,'-13'-9'2180,"0"1"-1724,0 5 1,6 3-220,3 8 1,3 4-1,1 0 1,0 1-71,0 0 1,0 1-262,0 3 1,0-3 0,0 5 0,0-2-956,0 0 1,4 0 639,0-5 1,2 1 408,-2 0 0,15 0 0,7-1 0</inkml:trace>
  <inkml:trace contextRef="#ctx0" brushRef="#br0">8951 4769 7809,'4'-17'117,"2"-2"0,1 2-138,3 3 1,1 0 0,2 10 0,1 1-304,3 2 1,-1 1 758,5 0 1,-5 10-1,-1 4 1,-3 3-142,-4 1 1,-5 5-404,1-2 86,-2 3 1,-2 2 0,-2-1 0,-2 1 0,-3-2 0,-2-3 0,2-4-366,2-3 382,-5-1-81,8-6 67,-3-13 0,6-4 0,3-9 0,5-1 0,2-2-116,2-4 132,0 0 0,-1-5 0,1 5 0,0 1 1,0 1 109,-1 3 81,1 2 1,-6 6-1,-1 2 272,0 3 1,-6 12-285,0 9 1,-2 4-1,-5-2 1,1 4 29,4 0 0,-4 1-179,2 1 1,-1 2-77,5-6 1,0 2 0,2-4-506,2 2 1,3 0-101,6-4 1,1-5 160,3 1 1,-1-6-1,4 1 494,-2-3 0,27-18 0,3-4 0</inkml:trace>
  <inkml:trace contextRef="#ctx0" brushRef="#br0">9614 4603 7823,'-1'-13'0,"-3"1"0,1-1 439,-6 0 151,6 6 0,-1 3 11,8 8 0,-1 3-458,6 6 1,-2 5 0,3 4 0,-3 3 74,-1 5 1,2-2-217,-4 6 47,1 0 1,-5 0-1,0-1 1,-3-1-1,-4-1-548,-6 1 1,-4 2 0,0-5 0,-6 0-718,-5-2 0,1-3 737,-3-3 1,-1-3-108,1-5 586,-5-6 0,-3-24 0,-8-11 0</inkml:trace>
  <inkml:trace contextRef="#ctx0" brushRef="#br0">9015 4527 7823,'-20'-15'0,"0"0"89,3 11-63,3-1 0,-6 5 0,5 3 0,-2 4 0,1 7 338,2 5 1,1 6 0,0 7 0,2 0 113,3 4 1,-2 0-494,5 3 1,3 3-1,6 2 1,6 1-234,5 4 1,5-6 108,6 0 0,1-5 1,1-2-1,3-5-1516,2-4 1655,-5-5 0,43-26 0,-34 0 0,1 0 0</inkml:trace>
  <inkml:trace contextRef="#ctx0" brushRef="#br0">10137 4565 7823,'-11'-13'0,"1"0"0,1 1 299,6 5 0,-2 2 0,5 10 0,0 4 502,0 7 0,0 4-624,0 5 1,0 2 0,1 2 0,2 0 58,1 0 1,5 2 11,-5-1-583,6 5 0,-4-9 0,4 0 1,-2-4-1,1-2-2192,-2-1 2527,4-3 0,-15-20 0,2-12 0</inkml:trace>
  <inkml:trace contextRef="#ctx0" brushRef="#br0">9971 4820 7823,'-5'-13'0,"2"0"72,-6 1 0,6 3 0,1 1 618,4-2 0,7 3-706,8-2 0,3 6 0,7-2 1,2 0-581,5 1 0,3 0 596,2 4 0,0 0 0,5 0 0,4 0 0,-1 0 0</inkml:trace>
  <inkml:trace contextRef="#ctx0" brushRef="#br0">11183 4590 7800,'-7'-5'0,"-5"-8"0,5-7 0,-6-5 0</inkml:trace>
  <inkml:trace contextRef="#ctx0" brushRef="#br0">11119 4399 7816,'0'-13'0,"0"1"0,0-1-127,0 0 1,1 5 0,4 1 1447,3 1-1123,-2 2 1,4 5-1,-6 3 1,-1 6 0,-2 4-1,1 5 1,0 1 51,3 2 1,-1 7-1,-4 0 1,0 0-225,0-2 1,4 1 0,0-1 0,1-4-149,0-4 0,-2 3 0,6-5 0,1-2 46,1-1 0,2-7 1,-1-2-1,3-5-21,2-5 1,1-3 0,5-9 0,-4-4 21,0-3 0,2-3 62,-4-3-63,0-3 1,-4-1 0,-2 2 0,-2-1 0,-5 2-211,-3 0 337,5-5 1,-5 14-1,2-1 1,-4 6 370,-3 6-376,-6 7 0,7-2 0,-6 7 1,1 4-1,-1 4 69,1 7 1,4 0-344,-5 5 78,6-6 0,-4 8 0,4-6 0,-1 0 0,1 0-678,2 0 1,5 0 448,0-4 1,6 0-351,-1-1 729,8-5 0,54-1 0,-27-6 0,1 0 0</inkml:trace>
  <inkml:trace contextRef="#ctx0" brushRef="#br0">11693 4667 7837,'0'-13'0,"0"0"0,0 1 0,0-1 355,0 0 1,1 2 0,3 2 0,5 5-58,2 3 1,1 2-306,-4 3 1,3 3 0,-2 6 0,1 1 3,-2 3 0,-2-1 200,-6 5-303,0 0 1,-1 3-1,-2-1 1,-3-3-1,-1-2 1,-3-2-1,0-2-134,2-1 1,-2 0 142,5-1 499,-4-5 0,7 1 173,-2-4 0,2-4 0,4 1 0,2-5-628,5-3 1,6 0-100,2-2 59,6-2 1,1 4 0,7-4 0,2 1 92,2 1 0,30-5 0,-28 4 0,0 0 0</inkml:trace>
  <inkml:trace contextRef="#ctx0" brushRef="#br0">12292 4386 7837,'0'-19'-3,"0"-4"0,0 6 35,0 1 0,6 4 0,2 3 0,3 5 339,2 2 0,0 2-168,0 0 0,-1 7 0,1 5 0,0 5-131,0 3 1,-2 1-30,-2 4-182,-4 1 0,-5-2 0,0-1 0,0-2 0,0 0-228,0-1 329,0-2 0,-1-5 1,-2 0-1,-1 0 24,1-1 1,-3-6 72,2-6 0,0-3-3,4-10 0,5 2-146,4-10 0,2 4 1,2-4-1,0-2-17,-1-1 1,3-2 77,2 1 1,-3 4-31,3-1 252,-3 1 1,-3 6 0,-1 3 248,-1 5 0,-6 4-217,1 8 1,-7 3 189,-1 9-362,-6-3 0,4 10 0,-2-4 0,2 1 1,2-1-147,-1-1 0,1 2-80,4-4 0,2 0-169,2-4 0,-1-1 0,5 0 1,2-2-487,1-2 1,8-5 827,2 1 0,11-21 0,6-10 0,3-1 0,0 0 0</inkml:trace>
  <inkml:trace contextRef="#ctx0" brushRef="#br0">12891 4208 7837,'-5'-13'0,"2"0"262,-6 1-13,6 4 0,-2 1 79,5 3 0,4 8 0,2 1 0,1 6-42,3 6 0,-3 1-219,1 4 0,-3 6 1,2-1-1,-2 3-22,-2 1 0,-1 4-166,-2-1 1,-2 2-1,-2-1 1,-6-1-401,-6 2 0,-2-1 161,-3-1 1,-3-3-1,1-7 1,-4-3-347,-3-4 0,1-4 706,3-4 0,-11-21 0,-3-9 0</inkml:trace>
  <inkml:trace contextRef="#ctx0" brushRef="#br0">12203 4259 7837,'-19'-6'0,"4"5"31,-7-3-135,1 2 1,1 5 0,3 4 0,5 7 0,2 5-319,1 3 835,1 8 1,1-2 0,2 6 0,4 2 0,1 2-254,0 5 1,6 0 0,2 4-1,5-4-434,4-4 0,-2-6-434,7-3 0,3-1 708,5-3 0,10-20 0,6-6 0,3-5 0,-1 1 0</inkml:trace>
  <inkml:trace contextRef="#ctx0" brushRef="#br0">13988 4131 7817,'0'-17'138,"0"0"317,0 2 0,0 8 0,0 7 33,0 7 0,0 5 0,0 7 1,0 5-271,0 4 0,0 3-188,0-1 0,0 3 0,-2 5 0,0 0-133,-3 1 1,1-1-519,4 0 252,-6-5 0,5 2 1,-3-5-1,2-3 1,2-3 368,0-3 0,-11-39 0,-3-6 0</inkml:trace>
  <inkml:trace contextRef="#ctx0" brushRef="#br0">13784 4437 7833,'-6'-12'380,"5"-1"-739,-3 0 0,4 2 1,4 1-1,6 3 624,5 1 1,5-2 0,7 2 0,3 0-243,4 1 1,7 0 0,1 5 0,1 0-721,1 0 0,-5 0 697,4 0 0,25-5 0,-31 1 0,0 1 0</inkml:trace>
  <inkml:trace contextRef="#ctx0" brushRef="#br0">14574 4131 7833,'0'-12'0,"0"-1"-293,0 0-363,0 6 895,0 1 1,-4 16 0,0 4 0,0 5-1,-1 3 1,1 3 0,1 0 960,2 1 0,1 3-1274,0 1 50,6 0 0,1-5 0,5 1 0,1-1 0,0-1 0,1-2 0,2-5-438,1-3 0,5-7 290,0-3 1,0-2-1,1-4 1,-3-3-210,-2-8 0,1-6 251,-2-6 1,-5-2 97,1-3 0,-2 2 0,-6-5 0,-1 1 51,2-1 1,-5 5 10,3-2 0,-4 3 255,-4 2-124,3 5 0,-11 6 1,4 6-1,-4 3 266,0 2 0,0 3-289,4 4 0,-4 3-99,4 6 1,2 0 0,1 1 0,0 2-246,1 1 0,0 0 70,4-5 1,0 1-256,0 0 1,4 0 0,2-1 0,1 1-554,3 0 0,1 0 944,2-1 0,45 7 0,11 1 0</inkml:trace>
  <inkml:trace contextRef="#ctx0" brushRef="#br0">15033 4514 7833,'0'-13'-8,"0"0"0,0 1 0,0-1 0,2 2-25,2 2 1,-1 3-1,5 5 1424,2-3-1275,2 2 1,0-2-1,0 8 1,-2 5-1,-3 2-187,-2 2 16,5 0 0,-8 1 1,2 1-1,-3 4 1,-1-1-293,0 1 276,0-2 0,-1-5 0,-2 1 0,-1 0 1,1 0-1,0-1-8,-1 1 79,3-6 1,-5 0 0,7-4-1,4 3 1,3-1 30,3 1 1,2-2-35,0-4 97,0 6 1,-1-5-1,1 5 1,-1 0 0,-3 1 318,0 0-309,-6-1 0,2-1 0,-5 4 1,0 2 255,0 2-329,-5-6 0,-2 3 0,-6-6 0,-1 0 0,-2 1-161,-1-1 0,-4 2-373,4-2 0,-1-3 125,1 3 1,2-2 0,-2-2 377,3 0 0,13-40 0,2-9 0</inkml:trace>
  <inkml:trace contextRef="#ctx0" brushRef="#br0">15773 4195 7833,'0'-14'0,"1"0"0,2 0-68,1 2 0,2 7-29,-2-4 0,3 6 0,6 0 872,0 6 1,0 4-552,-1 6 1,0 4-1,-4 1 1,-2 2-141,0 3 1,-5 1 1,3 2-217,-2-1 1,-6-5-1,-1-2 1,1-1-1,0 0-348,-1-1 302,-4-2 1,7-5-1,-4-2-171,1-2 338,3 0 1,-3-7 0,6-2 0,3-6-1,5-4-7,2-3 1,2-6 0,1 2 0,2-3 27,1-2 1,0 2-44,-4 3 0,-1-2 444,1 6 232,-6 0-199,4 5 1,-11 6-190,0 6 1,-4 7-31,-4 10-193,-4-3 1,7 9-1,-5-6 1,3 0 0,1 0-175,3 0 0,2 0-243,1-4 0,0-1 44,0 1 196,0 0 0,10-5 1,4-1-1,3-1 0,4-3-1031,3-2 1,-1-1 1174,7 0 0,25-28 0,6-7 0</inkml:trace>
  <inkml:trace contextRef="#ctx0" brushRef="#br0">16385 3966 7833,'0'-13'601,"0"0"-73,0 0 128,0 1-493,0-1 0,0 7-33,0 6-46,0 6 0,1 8 0,2 3 0,2 4 1,-3 3 184,0 2-227,-2-1 1,0 6-1,0 2 1,0 1-1,0 0-34,0 1 0,-2 2 1,-2 2-1,-4-3-212,-4-2 1,-2 3-104,-3-3 1,-3-3-657,-5-1 639,-1-3 0,1-6 0,-1-2 0,-1-4 324,-2-3 0,-21-42 0,-9-7 0</inkml:trace>
  <inkml:trace contextRef="#ctx0" brushRef="#br0">15709 4029 7833,'-13'-12'118,"1"-1"1,-1 1 141,0 4 1,0 2-302,1 6 1,-1 7 0,0 6 0,2 8 16,2 8 0,-2 3 380,3 7 1,0 0 0,1 4 0,2 4 189,2 2 1,1 2-996,2 0 131,6-6 1,1-1 0,7-5 0,3-1 0,5-3 317,2-5 0,23-29 0,11-12 0,4-4 0,0 0 0</inkml:trace>
  <inkml:trace contextRef="#ctx0" brushRef="#br0">1581 6478 7770,'0'-19'3,"0"4"-44,0-7 0,2 7 0,0-2 0,3 3 0,-3 1 0,1 0 1054,2 0 1,-4 9-507,3 8 0,-2 6-344,-2 16 0,0-2 0,0 10 0,0 1 24,0 2 0,0 3 44,0 2-259,0-2 0,0 4 0,0-6 0,0 0 0,0-1 0,0-3 0,0-4-464,0-3 0,0-3 15,0-3 1,0-5 23,0-12 0,-5-1-253,1-12 474,0 1 1,4-9 0,-2-2 0,0 1 0,-3-2-541,3 0 750,0-7 0,2-1 1,0-5-1,0 1 0,0-1 102,0-2 1,0-3 0,0-5-1,0-2 354,0-1 1,0 3-190,0 4 1,2 1 582,2 0-608,3-1 0,6 11 0,1 4 0,3 4 0,4 6 234,3 4 0,2 0-360,-1 6 1,2 0-276,3 4 0,-3 5 0,2 4 0,-3 2 74,-5 2 1,-2 1 68,-7 3 38,-5-3 0,-16 18 0,-10 6 0,-2 0 0,0 0 0</inkml:trace>
  <inkml:trace contextRef="#ctx0" brushRef="#br0">1658 6592 7806,'-13'-7'718,"0"3"-784,0 3-863,1 1 1711,5 0-618,7 0 0,11 0 0,7-2 0,4-1 0,4-1 47,7 1-477,4 2 1,3-1 0,1 0-1,0-3 266,-4 2 0,-3 0 0,4-1 0,-1 1 0,1-1 0</inkml:trace>
  <inkml:trace contextRef="#ctx0" brushRef="#br0">2193 6363 7806,'-5'-13'482,"-3"0"96,1 0-134,-4 6 1,10 7 0,-4 10-1,4 6 104,1 5 1,0 5-544,0 3 1,0 0-1,0 5 1,0 0-21,0-2 1,1 4-333,4-6 1,-4 4 0,5-5-1,-2 0-566,0-2 1,5-8 912,-5-2 0,6-14 0,-3-4 0</inkml:trace>
  <inkml:trace contextRef="#ctx0" brushRef="#br0">2193 6452 7806,'0'-18'176,"0"-4"1,0-2-72,0-1 1,0 3-47,0 1 1,6 6 0,2-2 0,4 2 925,0 3 1,5 5-784,0 2 1,5 4-1,-4 1 1,1 1 120,-1 4 1,-1 2 0,-4 5-647,-1 7 0,-4 1 1,-4 4-1,-3-1 1,-1-2-1050,0 1 1219,-5 3 1,-3 0 0,-4-1 0,-1-3 0,0-4-51,0-2 0,2-7 567,3 1 1,-4-2 357,4 1-540,2-2 0,2-6-42,8 0-78,3 0 1,7 0-1,3 0 1,5 0 0,2 1-120,1 3 1,1 4-20,-1 4 1,-4 1 38,1 0 18,-7 5 1,2-2 0,-8 4 0,-5-2 0,-3-2 44,-1-2 0,-5-1 26,-4-1 1,-8 1 65,-4 0-132,-3-6 1,-6 3 0,-1-5 0,0 1-1,0 0-119,2-3 1,4-2-352,4-1-510,-3 0 580,9 0 1,3-1 413,7-4 0,32-13 0,9-9 0</inkml:trace>
  <inkml:trace contextRef="#ctx0" brushRef="#br0">2831 6337 7806,'0'-18'0,"0"4"241,0-3 221,0 8 1,0 5 82,0 8 1,0 9-63,0 8 1,4 5 0,2 2 0,-1 3-218,1 2 1,0-3-163,-2 4-456,-3 0 1,5 0 0,-5-2-1,2-1 1,1-2-330,-1-2 1,0-3-1,0-3 1,1-4-821,-1-3 1501,-2-1 0,5-40 0,1-10 0</inkml:trace>
  <inkml:trace contextRef="#ctx0" brushRef="#br0">2818 6363 7806,'-6'-26'0,"1"5"73,-4 0 0,2 4 1,4-3-1,-1 1 816,1 4 0,7 5-457,5 1 1,8 7 209,4-3-524,3 4 0,2 2 1,1 4-1,1 3 1,3 5 153,2 4-266,-5 3 0,7 5 0,-6 2 1,-4 1-1,-3 4-259,-4 0 0,-2 2-86,-8 5 0,-2-3-246,-6-2 462,-6-2 1,-7-7 0,-8 1 0,-3-2 0,-3-3-103,-3-4 0,2-3 111,-6-1 1,0-2-25,-4-2-409,-1 2 1,5-4 546,0 6 0,-17 0 0,-8-1 0</inkml:trace>
  <inkml:trace contextRef="#ctx0" brushRef="#br0">4450 6490 9557,'0'-8'155,"0"-1"1,0-1 0,0-1 264,0-2-454,-6 1 1,4-1-1,-7 0 1,-1-1-1,-1-2 1,-2-1-1,0 3 1,-1 4-1,-3 6-370,-4 2 0,-3 2 389,-2 0 1,1 8-1,1 4 1,1 8-31,2 4 0,5 3 0,-1 2 0,4 2-65,5 1 0,2-3 1,6 0-1,2-3 2,2-5 1,4-4-1,9-8 1,6-5 104,5-3 1,1-2 0,3-3 0,1-6 23,0-6 0,-4-4 0,4-5 0,-2-1 26,-3 1 1,-1-1-4,-1 1-17,-6 5 1,-2-3 0,-7 6 26,-2 2 1,-5 8 0,-8 7 31,-5 7 0,2 8-62,-1 2-119,5 6 1,-7-5-1,6 5 1,1-3-1,3-2-718,4-2 1,1-3 259,7-5 553,-2 3 0,25-21 0,11-12 0,-1 3 0,1 1 0</inkml:trace>
  <inkml:trace contextRef="#ctx0" brushRef="#br0">4833 6452 7786,'-13'0'-406,"0"0"673,0 0 1432,1 0-904,5 0-757,1-6 1,7-1 0,4-5-1,4-1-99,7 0 0,-2 0 76,3 1 0,2 3 1,-1 1-1,0-1-177,1 2 0,2 1-137,-4 6 0,2 0 47,-2 0 0,-3 6 1,3 2-1,-2 4-274,2 1 0,-3-1 253,3 1 0,3 0-241,2 0 359,-4-1 0,6-5 155,-3-2 0,16-18 0,7-7 0,4-1 0,0 0 0</inkml:trace>
  <inkml:trace contextRef="#ctx0" brushRef="#br0">5432 6248 7786,'0'-13'0,"-6"-2"-67,-2 2 0,-5-1 141,-4 9 273,-3 1 0,-7 10 0,-1 2 1,-2 5-1,2 4 188,1 4 0,3 3-396,3 2 0,2 4-116,6 0 28,1-1 1,5-5 0,2-1 0,5-3-1,5-2-178,3-2 1,9-8 15,4-3 0,9-5-343,4-5 332,3-2 0,-4-11 1,-2-3-1,-2-3 1,0-3-267,-5-3 1,1-3 329,-3-5 0,-4-6-50,-1-3 111,3-2 1,-10-7 0,3 1 0,-4 3-1,-1 5 295,-4 9 283,-3 11 0,-6 14-31,-4 9-328,-8 14 0,3 10 0,-3 15 0,1 6 0,1 6 301,-2 2 0,0 2-398,4 0 0,4 0-1298,1 0 935,-1 6 0,2-4 0,3 0 0,4-6 0,4-9-714,5-6 1,8-7 271,4-4 1,5-8 679,3-9 0,1-6 0,8-3 0,3 1 0</inkml:trace>
  <inkml:trace contextRef="#ctx0" brushRef="#br0">6898 6388 7830,'0'-12'51,"0"-1"1,0 0 0,2 0 0,2 0-32,4 1 64,4-7 1,2 5 0,2-4 0,1-1 0,0-1 0,-2 1 0,-1 0 0,-2 1 1,-4 4 0,2-2-1,-3 5-27,-1 2 1,-3 6 49,-8-1-43,-2 3 1,-7 8-1,-3 6 1,-4 6 0,-2 5-1,1 2 1,2-1 146,1 1 0,2 2 0,6-1 0,2-3-209,5 0 0,3-4 0,1 0 0,3-1-68,5-4 1,8-6-1,13-5 1,5-4-149,3-4 1,7-3-543,3-6 567,-3-6 0,5-2 1,-3-7-1,1-3 1,-4-2-1,-3-2 1,-9-1-528,-7 2 0,-7-1 668,-8 5 0,-3 2 1,-8 6-1,-3 7-46,-8 5 1,-1 4 162,-8 6 0,-3 2 20,-5 2 1,-1 3 0,3 7 0,-2 2-52,1 1 0,3 4 200,0-4 0,6 1 110,3-1-237,9-2 0,2 3 0,6-5 0,1 1 0,5 1 185,7 2 0,1 2-141,7-2 1,1 3 37,3 5 0,-5 1 1,-3 1-1,-3 2 103,-1 5 0,-2 8-148,-2 0 1,-4 6-61,-5-1 0,0 3 1,-1 1-1,-3-2 40,-5-2 0,2-9-152,-1-8 0,0-5 205,0-3-225,2-10 1,8-12 54,2-8 1,4-5-191,9-4 0,3-4 0,7-9 0,3-4-240,4-3 1,3-11 29,1-3 1,0-3 6,1 3 1,-1-4 0,0-2-1,-1 1-41,-3-1 0,-7 7 387,-6 8 1,-7 5 440,-1 7 1,-3 3-78,-10 15 0,1 3 483,-9 13 1,-1 3-422,-3 6 1,-1 1 0,0 3-1,0 5 176,1 2 0,-1 5-470,0 1 0,5 0-94,-1-4 1,5 3 0,-3 1 0,1-2-241,3-1 1,3-3 142,5-2 0,2 0-181,5-5 1,7-1 0,2-8 0,5-3-391,3-4 1,0-8 246,5-6 1,-2-5 135,2-8 0,2-1 1,-7-2-1,0-5 141,-2-3 1,-3-1-10,-3-1 0,-3 2 270,-5 3 0,-4 5 0,-2 6 629,-2 2 509,0 11-608,-11-2-450,-1 24 0,-4-2 0,1 10 0,1-1 0,1 1-1,1 3 1,-3 1-207,5 1 0,1 1 79,4 0-219,0-7 0,0 1 1,2-4-1,2-1 0,4-2-515,4-3 1,5-7 384,0 1 0,7-4-325,1-4 444,1-3 0,6-12 0,-2-3 0,4-7 0,1-5-44,-1-3 1,-2 1 78,-7 2 1,1-2 842,-1 6-266,-5 1 0,-7 9 1,-9 6 343,-3 8 1,-2 7-326,-3 12 0,-3 6-235,-6 2 0,4 3 0,1 1 1,-1 1-3,2-1 0,2-3-346,5-1 0,0-4-687,0 4 398,0-5 0,1 2 1,3-6-1,6-4-717,6-4 0,-2-5-360,3-8 1476,3 1 0,0-25 0,2-9 0,5 0 0,0 0 0</inkml:trace>
  <inkml:trace contextRef="#ctx0" brushRef="#br0">8530 5942 7830,'-12'-6'0,"-2"3"0,-3-5 0,2 5-1157,-2-1 578,9 2 579,-4 2 0,45 12 0,4 2 0</inkml:trace>
  <inkml:trace contextRef="#ctx0" brushRef="#br0">8760 5827 8426,'-7'13'1306,"-3"5"-848,6 4 1,-5 3 0,2 6 0,-1 6-103,-2 4 1,-4 12-306,5-2 1,-1 2-1,0-2 1,3-1-453,1-3 0,2-9 69,4-8 0,6-9 0,4-4 0,4-4-219,3-5 1,6-3 181,-2-10 0,3-2 0,1-7 1,1-3-360,-1-4 1,1-7 400,-1-2 344,1-6 0,-5 5 0,-1-3 0,-2 4 0,-2 3 1194,-2 2-693,-7 5 205,-1 2-549,-6 16 0,0 5 1,-1 14-1,-2 4 1,-3 3 830,-1 2 1,4 4-489,-1-1 0,2-3-1190,2-5 404,0 0 1,0-1 0,2-3 0,1-2-1,4-4-496,4-3 0,-1-2 257,7-6 1,3 0 507,1 0 0,4-26 0,3-10 0,2-3 0,0 0 0</inkml:trace>
  <inkml:trace contextRef="#ctx0" brushRef="#br0">9219 5865 7830,'-17'-12'0,"0"-1"0,-4 4-69,4 1 1,0 5 79,4-1 1,0 2 30,0 2 1,2 6-406,3 3 363,2 2 0,17 41 0,3 11 0</inkml:trace>
  <inkml:trace contextRef="#ctx0" brushRef="#br0">9602 5865 7785,'0'-9'290,"-2"4"35,-2 10 1,2 10 0,-3 6 0,1 5 0,-1 4 0,1 4 18,-2 2 0,5-2-245,-3 0 0,-2 3 0,2 2 0,0-7 23,-2-4 0,4-3-429,-2-4 217,3-3 0,2-12 0,2-8 0,3-9 0,1-7-11,3-2 0,1-4 1,2 1-1,1-4 65,3-3 0,1 1 0,5 5 0,-2 1 80,2 2 0,1 7 0,2 1 0,-1 7 162,1 5 1,-2 4 72,-3 5-274,-3 6 1,-5 13-1,-2 1 1,-2 2-1,-5 0 1,-2 0 0,-4-1-153,-2 0 1,-5-4 85,-8-3 0,-2 0 0,-7-5 0,-1-3-238,-3-4 0,2 0-41,-6-5 0,6-1-9,-2-4 1,4 0-1,4-2 1,3-2-475,5-4 1,4-8 822,10-1 0,29-17 0,6 0 0</inkml:trace>
  <inkml:trace contextRef="#ctx0" brushRef="#br0">10035 6235 7801,'26'-5'-22,"-1"-4"1,-4-2 0,1-2 0,3 0 719,5 0-469,-6-5 1,0 2 0,-4-3 0,1-1 0,-3 0 468,-3-3 1,-1 1-671,-10 0 0,5 3-29,-5 2 6,0 2-50,-4 3 0,-4 12-50,0 8 85,-6 3 1,7 8-1,-4 2 1,0 3 0,1 2 90,0-1 1,2 1-120,4-1 1,0-4 111,0 1-100,0-1 0,1-1 0,4-3 0,3-4 0,5-5 76,4-4 1,3-2-249,5-2 0,5-6-114,0-2 189,5-9 0,-2-3 0,5-6 0,-1-1 0,-3-1-209,-4-2 1,-5 0 301,-4 5 0,-2-1 251,-6 1-132,-6 5 1,-2 6 0,-6 8 448,-3 5 1,-2 4-252,-2 9 0,-4 3-85,4 2 0,1-2 0,0 5 0,1 0-145,3 0 1,2-5-6,1 2 0,0 2-248,0-2 119,5 0 1,4-9 0,6-1 0,4-1 0,1-3-402,2-2 0,2-1 194,2 0 0,-1-5-175,1-4 348,5-2 0,-8-8 0,2-2 0,-2-3 0,-3-2-36,-3 1 1,-3-3 263,-1 2 1,-6-1 68,-3 10 1,-3 0 507,-1 4 1,-5 8-363,-4 5 1,-2 7-92,-2 10 1,5-2 0,-1 7 0,1 0-70,1 2 0,1 1-226,6-4 1,0 1-67,0-5 0,0 5 1,1-5-1,5-3-100,7-4 1,1 0-182,7-6 0,0 0 184,5-4 0,1-5 1,1-4-1,2-2-240,-2-2 1,-2-5 442,-5-4 0,2-2-242,-6-1 263,5-1 1,-8 1-1,3-1 1,-4 2 0,-4 1 427,-5 2 740,3 6-659,-6 2-315,5 7 1,-10 8-1,-2 2 1,1 6-1,-3 4 145,1 3 1,5 4-255,-3-4 1,2 6-78,-1-2 0,3-2 0,-3-1 0,4-1-294,4 0 1,-1 0-310,5-4 1,1-6 244,3-3 1,5 2-1,2-2 1,1-1-603,2-2 1,1-6 363,-2-4 0,6-2 14,-6-2 567,12-5 0,-12-2 0,8-6 0,-5 1 0,-3 1 0,2 2 0,-5 0 0,-1 5 0,-3 0-9,-7 10 1,-1 2-1,-7 10 1,-4 5-1,-2 4-103,0 3 1,-4 1 148,2-1 0,4-3 248,0 3-160,4-3 1,1-1-1,0 0-60,0 0-13,0-6 1,6-2-178,2-5 132,-2-5 0,5 2 1,-2-6-1,1 0 1,-1-4 41,0-4 0,-1 3 11,5-3 1,0-2 104,0 2 0,-1 0 0,0 4 0,-2 2 186,-2 3-129,1 2-105,3 6 0,-4 1 0,-4 4 0,-3 5 833,-1 5 0,0-1-371,0 3 1,0 2 6,0-2-655,0 0 1,0-5 0,2 1-932,2 0 893,3-6 0,7-3-134,3-8 191,-3-3 0,9-7 0,-5-2 0,2-2 0,3-2-1,1-3 1,1-1 21,1-1 0,-1 3 119,1 1 0,-6 10 0,-2 0 215,1 3 1,-7 6-130,1 6 0,-6 9 156,-7 8-222,0-3 0,0 6 1,0-2-1,0 2 1,0 0 72,0-3 1,0 2-25,0-6 21,0 0-218,0-5 1,7-4 0,5-4 0,5-3 0,1-2-121,0-3 0,9-8 34,-1-5 0,2-4-45,-2 4 11,-1-6 1,1 9-1,-2-3 1,-2 3 0,-3 1-942,-5 0 606,2 6 289,-15 2 1,3 10 0,-8 5 0,-6 4-385,-5 3 0,-5 0-134,-6-4 722,1 0 0,-15-13 0,-8-4 0,-4-1 0,0 1 0</inkml:trace>
  <inkml:trace contextRef="#ctx0" brushRef="#br0">11042 5661 7829,'-12'0'0,"-1"0"367,0 0-312,6 0 0,3 0 0,9 0 29,8 0 0,1-5 0,6-4 0,-1-2 203,-4-2 0,-1-1-268,-1-3 0,-2 1 1,-2-3-1,-5-1 9,-2 0 0,-2 4-78,0-1 62,-6 3 0,-3 3 0,-8 2 0,-4 7 0,-3 6-325,-1 9 1,-1 6 0,2 11 312,3 4 0,10 7 0,3 6 0,2 4 0,0 0 0</inkml:trace>
  <inkml:trace contextRef="#ctx0" brushRef="#br0">4590 7141 7819,'-18'0'-20,"2"0"1,-3-2 0,0-1-1,4-1 1,0 1 122,3 2 1,3-1 1266,1-2-1168,5 3-211,3-5 1,8 6 0,8 0 0,2 0 151,2 0 0,6 0-222,3 0 51,1 0 0,6 0 1,2 0-1,3 0 0,3 0-31,3 0 109,8 0 1,0 0-1,9-1 1,7-2 0,-33 0-1,0 0 98,2-1 1,1 1-142,-1 2 0,1-1 0,-2-3 1,0 0-1,0 2 0,1 1 0,1-1 1,0 0-1,0 0 0,0-1-63,0 0 0,0 1 31,0 2 0,-1-1 0,-1-3 0,-1 0 0,-1 3 0,1 0 1,-1 0-1,1 0 0,-1-1 0,0 1-48,-1 0 0,1 0 0,2 0 0,-1 0 0,30 0 0,0 0 26,1-3 0,1 1-308,2 4 1,-1 0 293,-3 0 118,-3 0 1,-29-2 0,0 0-1,32-4 1,2 0 0,-5 1 118,-2 2 1,0-3-135,1 2 1,-1-2 11,1 2-62,-6 3 0,0-6 0,-2 4 0,4-3 0,6 0 26,2 1 1,0-4 9,-5 5 0,7-4-7,-34 5 1,0 1 1,2-3 0,-1 0 0,34 4 1,-2-3-1,-1 2 0,0 1 38,-1-3 0,2 2-16,-1-2 1,2 1-243,-2-1 200,-3 2 0,-29-1 1,0-1-1,34 2 0,-34-1 1,1 0-1,0 0 0,-1 0-4,34-2 1,-33 2-1,0 0-8,-1 0 1,0 2 0,1 0 0,0 0 15,-1-1 1,0 0 5,34-5 1,-5 5 0,2-3-1,2 1 1,2-2 32,-34 2 0,-1 1 0,34 0-18,-2-1 0,3-2-23,-35 4 1,0 0 0,1-1-1,0 2 1,35 1 0,-3-2 20,1-2 1,-4 2-13,-30 0 1,1 0 0,33 1 3,3 1-21,-4 0 1,-5 0 0,0 0 0,-1 0 0,1 0-38,0 0 1,-5-4 36,1-1 1,-6 0-1017,1 0 1027,3 4 0,-11-9 0,0 4 0,-6 1 1,-5-2 54,-2 0 0,0 4 160,-8-2 0,-3 0 661,-11 1-685,1-1 0,0 5 14,0 0-251,-1 0 783,-4 0-1317,-3 0 1,-6 0-845,-3 0 0,1 0 481,-6 0 935,6-5 0,-8-14 0,4-8 0</inkml:trace>
  <inkml:trace contextRef="#ctx0" brushRef="#br0">13095 6018 7791,'0'-8'69,"2"1"0,2 1 1,4 2 257,4-2 0,6 5 1,3-5-1,5 2 1,4 0-1,4-1-217,3 0 0,5 2 0,1-4 0,-2 0-423,-2 0 0,2 4 91,-2-1 1,-4-2 0,-11 2 0,-3 1-953,-4 1 1174,-8 8 0,-26 13 0,-11 7 0</inkml:trace>
  <inkml:trace contextRef="#ctx0" brushRef="#br0">15454 7510 7866,'0'-12'-470,"0"-1"1,0 0 526,0 0 0,0 1 322,0-1-270,0 6-12,0 1 88,0 6-136,0 6 1,0-3 0,0 5 0,0 2 0,0 3 0,0 2-1,0 4 114,0 1 1,0 7 0,0 7-1,-1 4-15,-3 4 0,2 5 1,-2 8-1,2 6-96,2 6 1,0-30-1,0 1 1,1 3-1,0 1 1,1 1-1,0-1-23,2 2 1,1-1-1,-2-1 1,1-1-815,0-4 1,0-1 752,3 2 0,0-1 1,9 24-1,4 0 0,0-7 1,-2-9 10,0-4 0,-1-8 0,-4-4 0,0-3-61,0-5 0,-2-3 13,-2-5 0,-4-4-331,-5-1 0,0-4-500,0 5 650,0-6 1345,6-3-1095,-5-7 0,-1-51 0,-7-12 0</inkml:trace>
  <inkml:trace contextRef="#ctx0" brushRef="#br0">15633 7510 7884,'-9'-1'-149,"1"-2"1,-1-3 0,1 1 0,1-2-243,1 0 0,0 4 0,3-3 404,-1 0 0,6 5 1,6-3 77,3 2 0,4 2-18,2 0 1,-3-4-1,4 0 1,1 1 31,2 2 0,4-1-71,5-2 1,-2 3 0,8-5 0,4 2 54,5-1 0,6-3-20,4 4-51,3-6 1,7 7 0,3-4 0,-32 4 0,1 0 0,0 1 0,1 1-48,0 0 1,0 1 3,0 0 0,1 0 0,2-2 1,1 0-1,1-1 0,1 1 1,0 1-1,1-1 0,-1 2 1,0-1-2,0 1 0,0 0 1,0 0-1,1 0 1,2 0-1,0-1 1,1-1-1,0 1-244,0-1 0,0 0 1,0-1-1,-1 1 256,-2 2 1,-1 0 0,3 0 0,0 0 34,-1 1 0,1-2 0,4-1 0,0 0 0,-2 0 0,0 0 0,-1 0 0,-1 1 26,-1 0 0,0 1 0,-1-1 0,-1 2-41,1-1 0,0 0 0,3 0 0,1 0 7,0 0 0,0 0-8,0 0 0,0 0 0,-4 0 0,1 0 1,1 0-1,1 0 0,2 0 0,2 0 0,1 0 1,1 0-27,1 0 1,-1 0 0,0 0 0,0 0 20,-3 0 1,0 0 0,1 0 0,-1 0-1073,2 0 1,1 0 1075,0 0 1,1 0 0,-3 0-1,1 0 1,-2 0 0,0 0 0,-1 0-1,0 0 1,0 0 0,1 0 31,0 0 1,0 0-1,1 0 1,1 0-201,-2 0 0,0 0 0,1 0 0,-1 0 179,-4 0 1,0 0-7,2 0 0,1 0 0,-2 0 0,0 0 0,2 0 0,1 0 0,-2 0 1,1 0-1,-1 0 0,0 0 22,0 0 1,1 0-1,1-2 1,0-1-25,2 1 1,0 0 0,1 0 0,0 0 10,1 2 1,0 0-9,-1 0 0,0 0 0,0-1 0,0 0 1,0 0-1,1 0 0,0-2 0,0 1 1,0 1-1,-1-1 4,0 2 1,0-1 0,-3 1-1,0 0-13,-2 0 0,0 0 1,-2 0-1,-1 0-6,3 0 1,0 0 0,0 0 0,0 0 1,-1 2-1,0 0 1,-1 1-1,0-1 0,-2-1 1,0 0-1,0 0 1,0 0-11,-1-1 0,1 0 0,1 0 0,0 1-93,-1 1 0,-1 0 0,2-1 0,0 0 104,-3 1 1,-1 0 0,0-1-1,0 0 1,0-1 0,1 0-1,-1 0 1,1 0 48,-1-1 1,-1 2-1,0-1 1,-1 1-43,-3 1 0,-2 0 1,35 0-5,-6 2 36,5-3 0,-9-1-7,-1 0 0,-6 0 1,-7 0 886,-3 0 1,-1 0-903,-3 0 1,0 0 16,-9 0-23,0 0 0,-5 0 0,-1 0 0,-2-1 0,-4-2 427,0-1 0,-8 0-422,3 4 560,-3 0-742,-3 0 1,-3 0-1,-8 0 109,-4 0 0,-4 0-184,-1 0 0,1 0 244,-1 0 0,0 0 0,-11-6 0,-3-1 0</inkml:trace>
  <inkml:trace contextRef="#ctx0" brushRef="#br0">24635 7332 7884,'0'-13'-1198,"0"6"1470,0-4 1,0 8 334,0-6-394,0 6-180,0-2 12,0 5 1,1 1 0,2 3-1,3 5 1,0 2 49,-1 2 0,1 0 0,-2 1 1,3 3 84,0 4 1,3 5-86,-6 4 0,6-2 0,-1 7 0,2 4 161,2 2 1,-5 12 7,1 3 0,-1 5-171,5 2 1,-1 3 0,-3 3-1,-5-32 1,0 0-105,-2 0 1,1 1-1,0 1 1,0 0-271,1 29 0,-2 4 259,2-4 1,1-2-1,1-6 1,0-5-8,-1-2 1,4-8 30,-5-2 1,6-5-11,-1-4 1,-4-4-1,1-9 1,-2-4-44,0-3 0,1-1-124,-5-1 0,0-3-707,0-1 1,-2-5-767,-2 2 1769,3-4 1,-39-29 0,-3-8-1</inkml:trace>
  <inkml:trace contextRef="#ctx0" brushRef="#br0">15467 7651 7925,'0'-13'-95,"0"0"1,0 0 0,0 1-267,0-1 1,0 3 484,0 6 0,-4 1 0,-1 11 0,3 2 145,0 2 1,-2 2-174,0 3 1,-1-2 0,5 7 0,0 0 193,0 2 0,0 8-88,0 2-135,0 2 0,6 4 0,1 3 0,2 5 0,-1 7 0,2 7 0,1 6-25,2 3 0,-7-32 0,0 0-108,-2 3 1,0 1 67,2-2 1,-1 0-1,-1 0 1,-1-1 0,3-3-1,0 0 1,-1-1 0,0 0-1,3 35 29,2-5 0,0-5 0,0-13 0,-2-2-14,2-2 1,0-2 16,-1-4 0,2-5-71,-2-3 0,-4-5 0,1-2-120,0-2 0,-4-7 46,7-1-215,-6-6-5,2-7 1,0-1-211,-1-3 1,0-4 83,-4-4 457,0 5 0,0-39 0,0-3 0</inkml:trace>
  <inkml:trace contextRef="#ctx0" brushRef="#br0">15556 9142 7926,'-13'0'0,"5"0"0,-1 0 0,0 0 58,-3 0 0,-1 0-133,1 0 1,3 0 33,1 0 1,6 0 92,2 0 0,6 0 1,7 0 50,-1 0 0,3 0-27,2 0-77,2 0 0,8 0 0,2 0 1,2 0-1,1-1 0,5-2 0,3-2 20,2-3 1,7 1 0,-3-3 0,5 2-6,5-2 0,10-1 0,-29 5 0,0 0 0,0 1 1,1 0-27,2 1 1,-1 0-1,0 2 1,0 0-823,4-3 0,-1 1 802,1 3 1,-1-1-1,0-2 1,0-2 0,-2 4-1,1 0 1,-2 1-1,0-1 1,-1 1 0,0 1-45,0 0 0,1 0 1,0 0-1,1 0 0,-2 0 1,0 0-1,33 0-256,-4 0 1,-2 0 304,3 0 1,1-1 22,-32-2 0,-1 1 15,33 1 0,-5-5 0,1 6 0,4-1 0,-32 0 0,0-1 96,1 0 0,-1 0 1,1-3-1,-1 1-5,31 0-94,3 0 1,-34 3 0,0 0 0,0 0 0,0-1 0,0 0 0,1 0 0,-2 0-1,0 0 8,35-4 0,-34 5 1,-1-1-135,1-2 1,-1 0-1,0 2 1,1 1 74,0-1 1,-1 0 321,33-5 1,-5 5-1,1-2 1,2 1 0,1 0-337,-2-1 1,-5-1 37,-1 0 0,-1 4 4,5-3 0,4-2 1,0 0-1,-2 1 137,0-1 0,-4 2-38,-3 4 0,7-2-67,-7-2 5,6 3 0,-11-5 0,6 6 0,1-1 1,-1-2 19,0-2 1,1-3-29,-6 4 1,6-2-795,-1 2 784,2-3 0,2-2 0,-1 2 1,3 0-1,0 1-150,2 1 0,-32 0 1,0 1 186,32 0 0,0-5-18,-4 5-22,0 0 0,0 0 0,-1-1 0,0 1 0,-2 0 39,-2 0 0,1-1 8,3 5 1,1-4-27,0 0-13,-6 0 0,4 4 1,-2 0-1,4-2 0,2-1 9,2-1 0,-1 0-45,-8 4 0,2 0 51,-5 0-32,4 0 0,-6 0 0,4 0 0,-1 0 1,-3 0 93,-2 0 0,4 0-85,-1 0 0,1 0 66,0 0-59,-4 0 0,10 0 0,-3-1 0,-1-2 0,-2-2 46,1 3 1,-5 0-10,4 2 0,-1 0 300,-4 0-337,3 0 1,-10 0-1,4 0 1,-1 0 0,-1 0 259,0 0 0,-1 0-298,-2 0 0,-4 0 49,4 0-25,2 0 0,-5 0 1,2 0-1,-2 0 1,-2 0 178,0 0 1,1 0-127,-1 0 1,-1 0-14,-3 0 1,3 0-1,-5 0 1,1-1 4,-3-3 1,-4 2 454,0-2 1,-2 2-441,-3 2 18,3-5 1,-9 3 0,2-2 0,-3 1 94,-2-1-85,1 3-7,0-5-7,-6 6 1,4 0 69,-2 0-81,2 0-34,2 0 1,0 0-50,-1 0 38,1 0-264,0 0-361,-6 0-479,-1 0 711,-6 0 1,0-1 380,0-4 0,-12-13 0,-2-9 0</inkml:trace>
  <inkml:trace contextRef="#ctx0" brushRef="#br0">24864 8658 7924,'-12'0'-1141,"3"-4"941,1-1 471,5 1-233,-8 4 0,8 0 0,-6 0-38,-1 0 0,-7 6 0,-3 1 0</inkml:trace>
  <inkml:trace contextRef="#ctx0" brushRef="#br0">15645 9346 7840,'-7'-12'-37,"0"0"1,4 2 0,-1 2 0,1-2 563,2-1 1,1 2 766,0 1-1250,0 5 0,1-1 0,2 8 194,1 4 1,1 5-120,-5 4 1,0-1 0,1 6 0,2 5-64,1 6 1,0 4 0,-4 2 0,2 3-16,2 0 0,-2 10 51,2-1-143,3 3 1,-4 2 0,4-1 0,0-1 0,0-3 0,1-5-1,1-3-191,-1-3 1,-5-9-168,2-6 59,-4 1 0,-1-16-640,0 2 740,0-7 1,-4-1-1,-2-7 1,0-3-1,-1-1-986,0-3 1236,4-1 0,-8-2 0,-2-28 0,-7-7 0</inkml:trace>
  <inkml:trace contextRef="#ctx0" brushRef="#br0">15671 9359 7850,'-6'-7'0,"3"-3"-151,-5 6 141,-1 0 1,-3 4-1,-1 0 1,0 0-1,0 3 115,1 5 1,-1 1 0,-1 9-1,0-1 30,1 0 1,-3 0-1,9-4 1,-1-1-33,-1 1 0,6-4 11,-1-1-91,-3-5 0,7 1 0,-1-8 0,5-6 0,3-4-30,3-3 0,5-6 6,2 2 1,2-3-1,-4-2 1,2 1 8,-1-1 0,2 5 113,-1 0 0,0 7 0,-4 1 0,0 7 54,0 5 0,-5 1-140,1 0 1,-1 7 56,5 6-145,-6 5 1,3 8 0,-4-2 0,-1-2 0,2-2-791,0-1 1,2 1 242,4-8 301,-1 4 299,1-15 0,28-23 0,8-14 0</inkml:trace>
  <inkml:trace contextRef="#ctx0" brushRef="#br0">15505 10520 8073,'-13'-8'22,"5"3"1,-1 8 0,1 5 162,1 9 1,0 7-1,4 5 1,-1 2 0,-1 1-1,1 4 254,0 1 1,0 1-628,4 0 121,0-5 0,1-1 0,2-3 0,3-1 1,-1-4-232,1-6 0,2-8 1,-2-3-1288,1-1 1585,2-2 0,-2-38 0,-2-8 0</inkml:trace>
  <inkml:trace contextRef="#ctx0" brushRef="#br0">15454 10596 8005,'0'-18'0,"-4"-2"-58,0-6 0,-1 5 0,5 1 1,3 2 71,6 2 1,-1 2 259,9 1 0,3 1 1,1 0-1,3 4 465,2 3 0,-2 4-573,-3 1 0,-1 1 0,-6 4 0,0 3-359,-2 4 0,-8 6-31,0 3 0,-4 3-366,-4 2 504,-3-1 0,-11 2 0,-4 2 1,0-1-1,-1-3-252,2-2 0,1-3-48,-1 1 431,-3 3 0,9-14 0,-2 3 250,3-2 1,9-6-119,5-5 0,5-6-87,8-7 0,5 0 1,5 2-1,4 1 21,3 2 0,-1 5-165,-3-1 1,-1 4 81,1 4 0,-1-1 0,0 7 0,-4 2-27,-4 4 1,-7 5-30,-2-4 1,-5 4 34,1-4 1,-8 5 0,-4-5 0,-5-2 38,-4-1 0,-2-1 2,-2 0 1,-3-5-46,3 1 0,-3-6 0,-2 1 0,2-3-298,3-1 1,2 0 88,7 0 1,-1 0-591,0 0 0,2-1 796,2-3 0,66-20 0,-18 7 0,0 0 0</inkml:trace>
  <inkml:trace contextRef="#ctx0" brushRef="#br0">15913 10838 9329,'7'13'164,"-1"0"1,-6 0-197,0-1 0,0 1 40,0 0 0,4-5 0,2-1-151,1-1 0,2-2-179,3-4 299,1 0 0,-4-1 1,-1-3-1,2-6 1,1-4-1,2-3 0,0 0 206,0-2 1,-5 6 174,1 1-64,-7-1 0,5 7 0,-4-1 1,2 7 582,-3 7 0,0 12-813,-2 6 1,0 2-1,0 7 1,0 3-153,0 4 1,-4 0 76,-1 6 0,1 1-33,4 7 0,0-2 0,-1 1 0,-2-6 33,-1-6 0,-2-4-52,2-4 0,2 0-212,-2-8 1,-3-5-148,-2-12 1,-2-4 674,-2-5 0,1-2 133,-1-7-320,0 1 1,0-15-1,2 4 1,1 0-1,3-4 183,1-1 0,2 3-292,4-1 0,0 1-433,0-4 191,0 5 0,6-3 0,2 5 1,4-2-1,0-1-1463,1 1 1748,0 1 0,17 1 0,4-2 0</inkml:trace>
  <inkml:trace contextRef="#ctx0" brushRef="#br0">15097 8951 8028,'-13'12'-182,"2"-3"889,3 0 1,-2-5-98,5 5-338,1-6-209,4 2 1,-1-5-11,-3 0-55,2 0 0,-9 0 1,2 0-1,-2-1 1,-3-3-1,-2-5 1,-2-2 38,-2-2 0,-3-5 1,-5-5-1,-3-5 45,-2-6 1,-1-5 0,-6-5-1,-1-7-44,-1-7 1,20 25 0,1-2 0,2-1 0,2-1 0,-1-3 0,3 0-75,1-2 0,2-1 0,2-2 0,2-2-1081,3 1 0,2-1 1053,-1-3 0,2 0 0,3 8 0,1-1 1,1 1-1,1-1 0,2 4 0,2 1 0,10-32-686,5 11 709,1 8 1,2 14 0,-1 3 0,2 5 0,1 5 32,2 3 0,0 10 1,-5-1-1,1 4 18,-1 1 0,4 4-14,-4-1 1,-2 2 1,-10 2-144,-6 6 0,-2 1 0,-5 6 1,0 0-1,0-1 1690,0 1-1545,-5 6 0,-2-2-134,-6 0 84,0 0 0,2-15 0,1 5 0,1-1 1,0-3 108,-3-2 1,4-1-119,-1 0 0,5 0-56,-5 0 64,7 0 1,-4-5-1,6-4 1,0-2-1,0-3 22,0-3 0,0 3 24,0-3 1,0-2 31,0 2-54,0-6 0,0 8 0,0-5 1,0 2 270,0 2 1,4 2 378,0 1-301,1 6-247,0-4 0,-2 9 1,6-2 39,1 3 1,1 1-25,2 0 1,-5 1 13,1 3-53,-1-2 1,5 9 0,-2-3 0,-1 4 0,-1 1-11,1-1 0,-3 1-30,1 0 0,-5 4-249,1 0 85,-2 0 1,-2 0 0,0 0-1,-2 0 1,-1 0-407,-1 0 1,-4 0 216,3-4 342,-4-1 0,1-10 0,-4-4 0</inkml:trace>
  <inkml:trace contextRef="#ctx0" brushRef="#br0">15072 6669 8039,'-6'-21'-224,"-1"1"0,-2 1 0,2 4 35,2 1 1,0 8 0,5 7 888,0 11 1,0 2-548,0 7 0,0-4 0,0 4 0,0 2 37,0 1 1,0 0-108,0-3-28,-5-2 0,3-6 0,-2-1 0,3 1 0,-1 0 103,-2 0 1,3-8 0,-4-5 0,4-8-123,1-8 1,0-4-1,0-7 1,0-2-39,0-5 0,0-3-196,0-1 142,0-1 1,1 1 0,2 0 0,1 1 0,1 4 0,-1 8 79,0 6-3,6 11 0,-4 9 1,4 14-1,-2 9 48,2 8 1,-3 1-15,2 1 0,-1 0-41,5 4 1,-5-5 0,1-4-1,1-2-35,1-1 0,2-6 36,0-3-3,-6-9 1,4 2-1,-2-6 1,2-2-1,3-7-2,3-7 1,-3-7-16,3-6 0,-3-2-7,-1-3 4,0-2 1,0-8-1,-1-1 1,0-2 0,-2 2-21,-2 2 0,-4 2 21,5 3 0,-6 8 236,1 9 0,-3 6 32,-1 7-195,0 16 0,0 10 42,0 7-85,6-2 0,-4-1 0,2-1 0,-1 2 0,-1 0-211,3-1 1,0 5 33,0-10 0,-3 5-205,7-9 0,-6 0 0,2-5 0,1 1-505,3 0 1,-2-2 424,1-2 1,1-4 438,3-5 0,30-22 0,6-7 0</inkml:trace>
  <inkml:trace contextRef="#ctx0" brushRef="#br0">15811 6554 8045,'-4'-13'-64,"0"1"0,-5 3-26,5 1 0,-2 5 710,2-2 1,3 10-483,-4 3 1,4 8-1,1 2 1,0 1-153,0-1 1,0 5-99,0-2 1,0-1-1,0 1 1,1 0-310,4-1 1,-4 3 240,3-6 207,3 0-27,-5-4 0,20-23 0,0-6 0</inkml:trace>
  <inkml:trace contextRef="#ctx0" brushRef="#br0">15773 6631 8054,'-9'-15'0,"1"-2"0,4 3-95,-5-3 0,6 3 128,-1 1 0,4 1 0,4 0 0,5 2 387,2 2 1,2 5-1,1-3 1,2 2-262,1 0 0,4 0 0,-4 4 0,-1 1-209,-2 3 1,-1-1 0,-1 6 0,0 2-230,-4 4 0,-2 0 161,-6 2 1,0-3-1,0 0 1,-2 2-194,-2 1 1,1 0 182,-5-5 95,-1 1 1,1-2-1,1-1-71,1-1 93,2-6 334,4 8-246,0-10 1,5 6 0,4-4 0,2 2 0,2-1 18,0 1 1,0-2-75,-1 6 1,1-5-8,0 5 1,-5-1 0,-1 5 0,-1 0 90,-3-1 1,-7 1 32,-5 0 1,-2-2 0,-3-1 0,-2-1 121,-1 0 0,-6-1-272,2 0 0,-2-1-69,2 2 1,-2-4 0,6-5 0,2 2-874,1 2 953,1-3 0,12-12 0,2-10 0</inkml:trace>
  <inkml:trace contextRef="#ctx0" brushRef="#br0">24788 8900 8075,'0'-7'-1832,"0"1"1989,0 1 0,0 2-3,0-6 1,1 1 0,2-5 38,1 0 0,1 5 1,-4 1-1,2 0 72,1 0 1,0 2-122,-4-3 65,6 5 0,-4-8 0,3 4 0,-1-2 430,1 1-543,-1 5 1,-4 0-1,0 10 1,0 7 0,0 5-1,0 3-37,0 2 0,-1 9 0,-2 4 0,-2 5-68,3 4 0,0 2 1,2 6-1,0 2-35,0 2 1,0-4 0,2 3 0,0-3-60,3-3 0,0-9 0,-2-12 0,1-3-178,-1-1 0,-1-7 0,-2-2-677,0-2 591,0-8 0,-2-2 0,-1-6-199,-1-3 1,-1-3 565,0-6 0,4-6 0,-16-23 0,3-12 0</inkml:trace>
  <inkml:trace contextRef="#ctx0" brushRef="#br0">24788 8938 8075,'-6'-18'0,"-1"1"-111,-6 0 0,5 0 0,-1 10 0,0 0 82,-3 3 1,-1 2 271,1 2 0,-1 0 1,0 2-1,0 0-41,1 3 1,-1 3-28,0-4-114,0 1 1,5-1 120,-1 0 0,8 0-148,1-4 1,6-5-126,6-4 1,1-2 160,0-2-84,5 0 1,-2-1 0,4-1 0,0-2 0,-2 1 91,0 2 1,4 5 201,-5 1-219,5 5 1,-7-3 0,2 6 0,-3 2 0,-2 2-80,1 5 1,-4 2-174,-1 2 1,-1 5 144,2 3-325,2-2 1,-8 5 0,5-4 0,1 1 370,-2 0 0,4 6 0,-4 6 0</inkml:trace>
  <inkml:trace contextRef="#ctx0" brushRef="#br0">25094 9831 8075,'-6'-13'0,"-2"1"0,-4-1 206,0 0 1,3 6 0,2 6 0,1 6 1380,4 8-1415,0 3 0,2 2 1,0 2-1,0 1 1,0 0 145,0 2-417,0 7 1,2-8 0,0 4 0,3-3 0,-2-2-433,-2 0 247,-1 0 0,1-1 0,2-3 0,1-3 0,-1-1 284,-1 0 0,-2-17 0,0-5 0</inkml:trace>
  <inkml:trace contextRef="#ctx0" brushRef="#br0">24928 9882 8075,'0'-25'106,"0"-1"1,0 2-196,0 3 0,2 2-445,2 7 755,3-1 1,10 4-1,3 2 1,2 2-1,7 2 1490,2 1-1655,3 2 1,0 5 0,0 0 0,0 4 0,-1 3-1,-4 5 1,-2 2-23,-1-1 0,-6 5 163,-3-2-361,-9-2 0,-2 5 1,-6-3-1,0 2 1,-3-1-30,-6 0 1,1-7 0,-11 4 0,1-2 90,-3 0 1,-3-5 68,-2-3 0,1-2 1,-1 3-1,1-3 191,-1-1 0,1 2-410,-1-4 0,2 1-34,3-5 0,-2 4 1,6 0-754,2-1 1039,6-2 0,43-29 0,16-7 0</inkml:trace>
  <inkml:trace contextRef="#ctx0" brushRef="#br0">25528 10022 8075,'-13'-4'0,"0"0"0,5 0 285,-1 4-192,6 5 1,-7 7-1,6 5 1,0-2 361,-2-1 0,5-1-537,-4 0 73,4 0 1,2-2 0,4-1 0,3-3 0,4 0-60,0 0-113,1-4 0,4 3 1,1-8-1,1-2 0,1-5-42,0-2 0,-5-3 0,2-2 0,-3-1 89,-1 2 1,-2 1 553,-2 1 0,1 0-76,-6 0 179,6 1 0,-9 3 171,4 1 1,-4 6-146,-1 2-414,0 11 0,-4 9 0,0 6 1,1 1-1,1 2-74,2 5 0,-4 5-228,0 3 1,0 2 81,4 3 0,0 2 0,-2-3 0,-1 1-28,-1-1 0,-2-5-49,2 2 1,1-9 114,-5-4 1,1-5 0,-3-2 0,1-5-1,-1-4 0,-1-4 25,-2-10 1,1-1 182,-1-3-114,0-3 1,0-8 0,1-2 0,-1-5 0,1-5 95,4-3 1,-2 0 107,6 5 1,0-1-176,4 1 0,1-1 1,5 2-1,5 2-600,5 0 1,6 7 245,-1-2 1,9 1-1555,4-1 801,3 3 1031,-4-4 0,0 1 0,4-2 0,1-1 0,0-1 0</inkml:trace>
  <inkml:trace contextRef="#ctx0" brushRef="#br0">25502 8824 8013,'-6'7'-57,"1"0"0,-5-4 0,3 2 0,0 1 1529,0 0-1161,4-2 1,3-4-1,10-1 1,4-4-33,3-3 1,5-5-1,0-4-449,7-3 1,0-5 0,3-1-1,1-1 1,0-2-327,2-5 469,2-9 1,0-2-1,-2-8 1,-2-3 0,-4-8-1,-15 29 1,-2-1 0,-1-2-1,-2-1-93,-2-1 1,0 0-1,-1 1 1,-2 0 206,-3-1 1,-2-1-65,-4-1 1,-2 0 0,3 3 0,-1-1 0,-5-2 0,-2 1 0,1 0 0,-2 1 0,0 2 0,-2 1 129,-2 2 0,0 0-118,-1 2 0,-1 1 0,-3 2 0,-1 1 0,-2 0 1,0 2-1,-29-21 0,-1 11-42,-2 8 0,4 9 0,-6 4 1,3 5-291,2 2 0,6 6 49,1-1 0,12 3 118,1 1 1,5 1-1,7 3 1,3 5-65,6 2 1,9 2 61,0 0 0,2 0-894,2-1 766,6 1 1,3-2 0,6-1 259,2-1 0,34-18 0,4 1 0</inkml:trace>
  <inkml:trace contextRef="#ctx0" brushRef="#br0">25693 7026 8021,'-5'-19'0,"2"5"-306,-6-3 1,2 3 0,-4 3 0,0 2 197,-4 5 1,-6 3 191,0 1 0,-7 7 0,-4 4 1,0 6 207,-4 3 1,1-3-215,1 4 0,-3-1 1,3 3-1,-1-2-50,1 1 0,-2-2-8,6 2 0,1-7 1,3 2-1,2-3-16,3-1-85,2-6 299,12-1-178,2-6 1,6 0-14,3 0-8,-2 0 32,9 0 0,-8 0 0,5 0 1,2 0-1,2 1 217,0 3 1,5-1-172,0 6 1,5-1-80,-5 5 1,4 0-1,-3 0 1,1-1 108,-1 1 0,3 4-159,-4 0 0,6 1-340,-2-1 285,-2-2 1,5 3 86,-3-5 0,18-15 0,9-6 0,3 0 0,1 0 0</inkml:trace>
  <inkml:trace contextRef="#ctx0" brushRef="#br0">26165 6886 8021,'0'-30'0,"0"0"1,0 3-167,0 4 1,0 9 186,0 6 1,0 6 0,0 2 400,0 7 1,0 6-268,0 4 0,-4 3 1,-2 6-1,0-1-27,1 1 1,-5 3-126,1 1 0,2 0 1,0-5-1,0 1-15,0-1 1,4-5-5,-1-3 1,1 0 62,-1-4-55,2-3 0,2-30 1,9-7 61,2-6 1,2-2-77,0-3 1,0 0 6,-1-1 1,1 1 0,0 1 0,0 3-5,-1 4 1,-3 5 91,-1 4-32,-5 8 0,3 9 0,-5 8 1,2 6-68,1 5 0,1 7 71,-5 7 1,0 0-12,0 5-54,0 0 0,1-2 1,2-2-1,2-4 1,1-4-196,0 0 1,4-7 223,-2 2 0,4-8 58,0-5 1,1-3 0,1-2 0,2-5-25,1-7 0,4-5-25,-4-7 0,4-1 54,-4 1 1,5-5-1,-5-1 1,-2-1 166,-1 1 0,-2 2-137,-4 3 1,2 6 567,-6 3-564,1 3 0,-5 10 18,0 8 1,0 5 114,0 12-153,0 0 1,-5 5 0,1-1 0,1 1 0,2-1-267,1 1 0,0-1-53,0 1 0,1-5-202,4 0 0,-3-5 0,7 1 0,1-3-548,1-1 0,2-1 493,0 1 0,5-4 490,3-1 0,37-16 0,10-1 0</inkml:trace>
  <inkml:trace contextRef="#ctx0" brushRef="#br0">26956 6911 8061,'-5'-13'464,"1"1"-285,0 4 0,2-1 133,-2 4 0,3 2 0,-3 8 95,2 3 0,2 5-342,0 4 1,0-1-1,0 5 1,0 1-421,0 3 0,0 0 67,0 1 0,0-2 0,0-2 0,0 0-582,0 0 1,4-3 314,1-2 555,-1-3 0,7-18 0,3-5 0</inkml:trace>
  <inkml:trace contextRef="#ctx0" brushRef="#br0">26943 7026 8061,'-4'-26'0,"-1"1"0,1 1 39,4 2 0,0 0 7,0 5 0,3-3 0,4 6 0,6 4 611,1 3 1,4 3-475,-1 4 1,6 0 0,0 0 0,4 1-110,2 3 0,5 3-13,-4 6 0,-2 1 0,-5 2 0,-3 2 16,-2 2 0,2-3-156,-7 4 0,-3-4 0,-10 3 1,-2-1-183,-2-4 0,-4 4 164,-9-2 0,-3 0 69,-6-5 1,-1 1 0,-1 0 0,-3-2-93,-2-2 0,4 2-165,-5-3 285,5 4 0,-6-8 0,-6-1 0,0 0 0,0 0 0</inkml:trace>
  <inkml:trace contextRef="#ctx0" brushRef="#br0">20351 5878 8223,'0'-13'-298,"0"1"1,0-1 0,0 0-104,0 0 394,0 6 0,0 7 1,0 9-1,0 2-134,0 2 0,0 0-108,0-1 1,0 3 248,0 2 0,11 31 0,3 13 0</inkml:trace>
  <inkml:trace contextRef="#ctx0" brushRef="#br0">20453 6248 8223,'0'13'0,"-2"-2"-963,-2-2 829,3 2 0,-5 0 1,6 8-1,0-1 1,0 2-1,0 0 1,0 2-380,0 3 513,0 6 0,11 18 0,3 11 0</inkml:trace>
  <inkml:trace contextRef="#ctx0" brushRef="#br0">20465 6949 8223,'-4'13'-531,"0"0"0,-6-3 246,1 2 0,2-2-150,-1 7 452,5-2 0,-3 2 0,6 1 0,0 2 0,2 1-53,2-1 1,-1 4-1,5-4 1,1 1-125,-2 0 0,4 1 160,-2 3 0,8 18 0,3 3 0</inkml:trace>
  <inkml:trace contextRef="#ctx0" brushRef="#br0">20593 7676 8184,'-2'13'-507,"-2"0"0,-1-1 311,-4 1 0,-1 0-277,6 0 492,0-1 1,4 1-1,0 0 1,0 1 0,0 2 37,0 1-92,0 0 1,0 0-1,1 1 1,2 2-1,1 3-92,-1 1 1,3 1 126,-2 1 0,11 33 0,0 9 0</inkml:trace>
  <inkml:trace contextRef="#ctx0" brushRef="#br0">20669 8645 8125,'0'19'-2,"0"2"1,0 3 1,0 1 0,0 1 0,0-1 0,0 1-767,0-1 1,0 5 766,0 0 0,0 5 0,0-2 0</inkml:trace>
  <inkml:trace contextRef="#ctx0" brushRef="#br0">20669 9257 8055,'0'26'-9,"0"-1"1,0 1-267,0-1 1,0 5 14,0 0 443,0-1 1,5-3-1,-1-1 1,0 2 0,0 2 210,1 1 0,0-1 1,-2-3-1,1-1-165,-1 1 1,3-1 109,-2 1-574,0-6 0,1-1 0,-1-3 1,-1 1-945,-2-1 1179,-1-8 0,-23-19 0,-5-10 0</inkml:trace>
  <inkml:trace contextRef="#ctx0" brushRef="#br0">17928 6376 8190,'0'-13'-497,"0"0"0,0 0 464,0 0 1,0 5 219,0-1-27,0 7 0,0-10 146,0 4-143,0 2 0,0-1 0,0 3 367,0-5-402,0 4 1,0-2-94,0 2-27,0 4 0,0-3 1,0 8 156,0 4 1,0 4-94,0 0-12,0 1 1,0 6 0,0 2 0,0 4 0,0 5 62,0 4 0,0 4 0,0 5 0,0 4-8,0 2 1,0 2-68,0 0 1,0-4-19,0 0 0,0 0 0,1 2 0,2-2-21,1-5 0,6-6 42,-1-2 1,1-6-129,-2 2 76,4-3 1,-5-7 0,4-3 0,-1-3-44,-2-1 0,0-5-333,0 1-120,-2-7 108,-6 4-92,0-6 360,0 0-175,0-6 0,-2 1 121,-2-4 1,1 2-425,-5 3 405,5 2 1,-4-7 0,3 3-221,-5-1 1,2 3 413,-2-5 0,5 6 0,-4-1 0,-1-3 0,-4 0 0</inkml:trace>
  <inkml:trace contextRef="#ctx0" brushRef="#br0">17788 7039 8190,'-5'-9'0,"1"1"0,-6-1 94,3-4 320,0 6-261,1 2 0,8 10 0,1 4 1,2 3-3,2 5 1,2-1-76,4 5 0,-1-4 0,1 5 0,0-1 40,0-1 0,4 2-195,0-5 0,0 5 0,-5-5 0,1-2 24,0-1 1,4-2 48,0-4 0,1-2-77,-1-6 0,-1 0 0,5-2 0,0-2-7,-1-4 0,3-9 56,-6-5 1,6-2 9,-2-1 22,-3-6 1,1 4 0,-7-3-1,1 4 1,-1 4 401,-4 1-227,-2 5-20,-6 3 1,-6 9 0,-4 10 0,-5 6-82,-7 8 0,2 4-242,-1 2 1,1-1 265,-1 1-376,3-1 0,1-1 0,1-2 1,3-4-1,5-1-1268,2 0 1548,-4 0 0,37-50 0,3-10 0</inkml:trace>
  <inkml:trace contextRef="#ctx0" brushRef="#br0">18055 9104 8120,'0'-13'-546,"0"1"547,0-1 11,0 6 1,0 3 0,0 8 0,2 4 0,1 4 0,1 2 0,-1 1 40,-2 2-246,-1 6 0,4-7 0,1 5 193,-2 2 0,-2 23 0,-1 8 0</inkml:trace>
  <inkml:trace contextRef="#ctx0" brushRef="#br0">18106 9448 8120,'0'9'-540,"0"-1"0,0-3 269,0 3 0,0-4 0,0 5 484,0 1 0,0 1 1,0 2-79,0 0 1,0 0-1,0-1 1,2 2-375,2 3 0,-2-2 1,2 3-1,-1 0 124,1 4 1,-3-2-1,4 1 1,-4 0 114,-1-1 0,0 4 0,0-4 0,0 1 12,0 0 1,0-5 5,0 1 118,0 3 1,0-6 0,0 4 0,0-1 0,0 0 250,0-1-120,0 4 0,0-6 0,0 4 0,0-1 0,0 0 319,0-1-726,0-2 1,1-1 0,2 0-1,3-1-568,1 1 708,-4 0 0,2-12 0,-5-2 0</inkml:trace>
  <inkml:trace contextRef="#ctx0" brushRef="#br0">16207 10061 8120,'-9'0'-555,"1"0"0,-2 0 326,-2 0 0,4 0 320,-1 0 62,1 0 1,-1 0 0,2 1 0,0 2 348,0 1-380,-1 0 104,0-4 0,1 0 0,5 2-17,-3 2 1,2-3-215,8 4 1,6-4 0,7-1 0,2 0 29,3 0 0,7-4 0,4 0 0,3-1-56,1 0 0,7 2 0,5-6 0,6 1-3,7 1 0,3-3 42,-28 8 0,1 0-48,4-4 0,2 2 0,-3 2 1,1 1-1,3-3 0,1 1 1,-1 0-1,-1 0 0,0 1 1,-1 1-53,1 1 1,-1-1 75,1-2 1,0 0-1,-3 2 1,-1 1-1,0-2 1,-1-1 0,-2 2-1,0 0 1,-1-1-1,0 1-174,-1-1 1,0 0 112,1-4 1,-1 2-1,29 1 1,-6-4 0,-5 0-1,-4 1-42,-3 0 0,-9-2 132,-8 4-11,-9-6 1,-3 4 0,-5-4 0,-2 2 0,-1-1 233,-1 2-151,-6-4 0,2 8 0,-6-4 0,-3 1 1,1 2-283,-6 4 199,1 0 0,-5 0 0,0 0 1,0 0-206,1 0 0,3 0-69,1 0 0,-1 0 117,-4 0 1,-4 4 0,0 0 0,2-1 154,1-1 0,0-1 0,-3 3 0,-15-8 0,-7 3 0</inkml:trace>
  <inkml:trace contextRef="#ctx0" brushRef="#br0">17864 9831 8120,'-6'-13'0,"4"2"0,-7 2 57,6-2 1,-4 5-1,4-3 1,-1 0 799,1-1-363,2 4-394,1-5 1,6 10 0,2-4 0,3 4 0,4 1 123,2 0 1,-2 4-82,6 1 0,-5 9-167,1-2 0,0 5 1,-3 0-1,-4 5-258,-3 2 1,2 1-35,-5 1 0,-7 4-70,-10-1 0,-6 2 0,-13-1 0,-6 4-454,-7 3 1,-6-4 839,-5-4 0,12-12 0,-4-1 0,-5 0 0,0 1 0</inkml:trace>
  <inkml:trace contextRef="#ctx0" brushRef="#br0">16398 9933 8120,'0'-14'0,"-2"-2"-389,-2-1 180,3 6 257,-5 5 0,5 6 0,-4 2 0,-3 2 0,-5 6 0,-2 5 11,-2 7 0,-6 2-12,2 1 19,-3 1 0,-2 1 0,1 1 1,-1 3-1,2 0 0,1 1 0,2-4 0,-2-1 0,5-3 1,2-3-1,6-4 64,6-3 0,6-7 0,6-2-33,9-4 0,7-2 0,5-2 0,2-3 22,1-1 1,2 0-1,5-2-338,-1-2 0,-6 10 1,-2-4-1,-3 4 1,-1 1-1410,-1 0 1628,1 0 0,10 34 0,4 9 0</inkml:trace>
  <inkml:trace contextRef="#ctx0" brushRef="#br0">17125 10405 8066,'0'-19'0,"0"5"0,1-4 0,2 1 317,1 0 1,2 1 90,-2 8 0,-1-2-181,5 6 0,-5 1-224,1 7 1,-2 3-1,-2 7 1,0 3 214,0 4 0,0 4-256,0 0 81,-6 1 0,3-1 1,-4 1-1,0-1 0,2 1 1,-1-1-1,2-1 56,-2-3 0,5-2 0,-4-5-51,4 3 41,1-3-110,0-1 0,1-7 1,4-6-1,4-2-40,7-2 0,0-3 1,5-6-1,2 0-246,1 1 0,-3 0 223,0 4 1,-5-2-1,1 6 1,-3-1-341,-1 0 1,-1 3-303,1-2-140,0 3 461,0 1 1,-1 0 404,1 0 0,11-12 0,3-2 0</inkml:trace>
  <inkml:trace contextRef="#ctx0" brushRef="#br0">17545 10405 8066,'0'-13'0,"0"0"-215,0 1 357,-5 4 0,3-3 317,-2 3 1,1 3-1,0 5 1,-1 7-115,1 5 1,-2 6-241,0 3 0,-3 5 0,2 2 1,1 3-66,-1 2 0,-4 1-295,1 4 0,-2 1 113,-2-1 0,1 0 0,-1-1 0,0-2-303,0-1 1,5-7-96,-1-1 217,1-1-420,1-11 1,3-1 742,8-9 0,37-47 0,-14 14 0,1 1 0</inkml:trace>
  <inkml:trace contextRef="#ctx0" brushRef="#br0">17698 10634 8066,'-7'-5'0,"-4"3"-303,2-2 0,2 4 0,0 4 781,2 5 0,-4 4-64,5 4 1,0 1 64,4 3-394,0 3 1,0-8 0,0 4 0,0-2 0,0-2-106,0-2 0,5-1-119,4-1 0,2-5 1,3-2-1,2-4-98,1-1 1,4-6-104,-4-2 1,4-8-25,-4-1 321,6-5 0,-9 2 1,3-6-1,-3-1 1,-1 1 322,0 0 1,0-2 20,-1 6 0,-5 4 1402,-2 1-1089,-4 3 1,-2 14-86,-4 8-407,4 9 0,-10 10 0,4 2 0,0 2 0,1 1-172,0 4 0,5-1-232,-3-1 1,2 2 90,2-7 0,0 1 0,2-3 1,0 0-585,3-2 0,3-2 90,-4-10 427,6 0 258,-3-6 0,6-19 0,0-9 0</inkml:trace>
  <inkml:trace contextRef="#ctx0" brushRef="#br0">17558 5445 8055,'0'-17'-37,"0"-2"0,0 1 0,0-1 0,0 4-522,0 1 1140,0 1 1,6 3 0,1 7 0,0 12-77,-3 9 0,-2 8-405,-2 3-54,0 4 0,0 5 0,0 2 0,-2 1 0,-1 1 1,-1 0-1,0-3-147,-2-1 0,5-5 1,-3-3-1,2-3 4,2-2 1,0-1 0,0-2-64,0-5 0,0-10 124,0-7 0,0-6 282,0-7-270,0 0 1,0-5 0,2-3 0,0-3 0,3-3-18,-3-3 1,4 3 0,0-4 0,-1 1 18,1 0 0,4 5 14,-1 4 1,-2 1-5,1-1 0,1 2 0,2 6 0,-1 2 55,-2 3 1,1 2-14,4 6 0,-1 0-30,1 0 0,0 6 0,-2 2 1,-1 3-1,-3 4-144,-1 2 1,-2-3 82,-4 3 1,0-3 26,0-1 0,-1-1 1,-4 1-1,-3 0-110,-3 0 1,-2-1 18,0 1 0,-4-4 0,-1-1 1,-2 1-345,-3-2 1,5 3 195,1-6 1,3 4-94,1-3 0,6 0 366,3 0 0,53-27 0,15 0 0</inkml:trace>
  <inkml:trace contextRef="#ctx0" brushRef="#br0">17851 5712 8088,'0'9'-546,"0"-1"1,0-3 1031,0 3 1,0-4-86,0 5-240,0-1 1,0 5 0,0 0 0,0 0 37,0-1-163,6 1 1,0-4 0,4-2 0,-2-2-98,2-2 1,1-1 48,2-2 1,-2-6-11,-2-2 0,1-4 0,-4-1 1,-1 1 114,1-1 1,-2-1-89,-4-3 0,-1 7 9,-4-3-4,-2 3 1,-7 3 0,-1 3 0,-2 2 0,1 2-374,2 0 0,1 6 18,0 3 153,1 2 192,5 2 0,24 16 0,11 5 0</inkml:trace>
  <inkml:trace contextRef="#ctx0" brushRef="#br0">18527 5151 8088,'0'-12'0,"4"-1"0,1 0 0,-2 0 0,-1 1 0,1-1-283,1 0 0,2 5 1,-3-1-1,3 1 1955,1 1-1370,-4 1 1,2 12-1,-5 3 1,0 6-122,0 2 0,0 5-35,0 0-152,-5 2 1,2 1 0,-4 1 0,0-1 0,1-1 0,0-1 0,2-3-148,-2-2 1,5-1 225,-3-4-77,2 5 0,2-8 1,0 3-15,0-2 68,6-5 0,1 0 0,7-8 0,2-1 0,1-2-63,-2-2 0,4 0 0,-2-3 0,-2 3-94,-1 1 0,-1 0-394,0 2 236,0 3 1,-1-5 0,1 6-947,0 0 419,0 0 495,-1 0 0,-3 0 297,-1 0 0,1 0 0,4 0 0</inkml:trace>
  <inkml:trace contextRef="#ctx0" brushRef="#br0">18999 5139 8143,'1'-13'-55,"4"0"1186,-4 0-978,5 1 0,-6 10 1,-2 6-1,-2 8 117,-4 5 0,-5 4-227,-4 9 0,3-2 0,-5 6 0,2 2-110,0 0 0,-4 3-556,4-1 468,-6 0 1,9-4 0,-4-1 0,2-2 0,2-3 0,3-1 0,1-3-454,3-2 0,1-8-326,6-6 451,0-5 483,6 3 0,35-35 0,14-6 0</inkml:trace>
  <inkml:trace contextRef="#ctx0" brushRef="#br0">19050 5470 8143,'6'-7'0,"-5"-4"-342,3 2 320,3 4 1,-4-5 0,6 4 0,1 0 0,1 1 645,2 2-516,0 1 1,-2 4 0,-1 2 0,-3 5 0,-1 2-156,-4 2-47,0 5 1,-8-4 0,-1 5 0,-1-2-1,-1 0-40,-1-2 1,-1-1 132,-2-1 0,2 0 60,2 0 1,-1-5-1,5-1 485,-2-1-100,4 4-328,-3-9-141,6 5 0,6-6 1,2 0-1,4-1 0,2-2-314,3-2 0,-2 1-129,7 4 0,-5 0 124,4 0 344,0 0 0,22-11 0,3-3 0</inkml:trace>
  <inkml:trace contextRef="#ctx0" brushRef="#br0">19471 5062 8143,'0'-17'0,"-2"-1"0,0-1 160,-3 1 1,1 1-1,5 6 1,2 1 771,2 1-688,4 6 1,-1-2 0,3 6 114,-3 3 1,4 3-209,-4 6-104,4 0 1,-1 5 0,-1 5-1,-2 4 1,1 4 0,-2 3-1,-1 6-35,-1 5 0,-3 5 0,2 1 0,-4 0-201,-4 0 1,1 4-627,-6 0 662,-5 0 0,-1-8 0,-7-1 0,0-3 0,-2-3 0,-3-4 0,-2-7-1062,0-2 0,-7-6 787,2 1 1,-3-8 427,-1-1 0,4-9 0,-4-1 0,-3-3 0,1 0 0</inkml:trace>
  <inkml:trace contextRef="#ctx0" brushRef="#br0">18514 4935 8143,'-8'-17'13,"-1"0"0,1 1 0,-1 2 244,1 1 1,4 7 0,-3 8 368,1 9-547,-4 8 0,3 8 1,-6 4-1,0 6 0,1 5 49,-1 3 1,0 6 0,0 7-1,2 3-138,3 5 0,2-31 1,2 2-1,1-1 0,1 0 1,1 1-1,0 0-191,-1 35 1,4 0-1,2-9 1,4-10-232,4-7 0,0-8 1,3-3-1,2-3 432,4-5 0,20-16 0,6-13 0</inkml:trace>
  <inkml:trace contextRef="#ctx0" brushRef="#br0">1199 8989 8075,'-13'-5'27,"4"2"1,1-6-1,-2 1 1,-1-1-1,-1 1 613,4-2-386,2 4 0,2-5 0,1 4 0,4 0 0,8 3 243,7 2-423,3-3 0,13 3 0,2-2 1,4 1-1,4 0 587,5-1-732,3 0 1,1 2-1,0-1 1,-2-1-1,-2 1 1,-6 2-1,-6 1-743,-5 0 1,-6 6 0,-7 2 0,-10 3 813,-8 2 0,-45 10 0,-23 1 0,20-6 0,0 1 0,0-1 0</inkml:trace>
  <inkml:trace contextRef="#ctx0" brushRef="#br0">1135 9040 8075,'-13'-12'0,"0"-1"0,1 0-44,-1 0 0,6 5 1,4 1 232,6 1 1,5 2 0,8 4 0,4 0-102,4 0 0,-2 0 21,8 0-143,3 0 1,-2 1 0,4 4 0,-3 2 0,-4 1-122,-4 1 1,-4 3-287,-3 5 0,-6 6-33,-11-2 305,0 3 1,-11 3 0,-6 2 0,-7 0 0,-6 0 3,-4-2 0,-3-2 86,-1 1 1,0-2 78,-1-3 328,12-3 0,-1-9 0,11-2 562,2-1 0,9-2-485,10-4 0,5 0-56,12 0-314,6 0 1,5 0 0,7 0 0,-1 0 0,2 0-535,2 0 0,3-4-88,6-1 0,0-4 587,0 0 0,-2-8 0,4-6 0,5-1 0,-1 0 0</inkml:trace>
  <inkml:trace contextRef="#ctx0" brushRef="#br0">2066 8887 8075,'-13'-12'515,"0"-1"-330,6 6 1,-3 4 52,6 12 0,0 0 0,4 13 0,0 0 2,0 2 0,0 6-188,0 0 0,0 1 0,0-3 0,0 2 105,0-1 0,0-3-205,0 0 1,0-6 0,0-3-739,0-3 714,0-7 0,5-8 1,5-12-1,4-8 26,3-8 0,0-3 37,-4-7 0,1 1 29,3 0 0,-4 1 1,1 3-1,-4 4 214,0 3 1,-3 3 390,2 3-202,-6 3-422,2 11 1,-5 7 0,0 11 0,0 7 0,0 9 38,0 4 0,0-1-214,0 4 1,0-1-51,0 1 147,6 3 1,-5-10-1,5 2 1,-2-3-1,2-5 32,1-4 0,1-8 110,5-5 0,1-3 24,3-1-55,-2-11 1,9-3-1,-3-13 1,2-2 0,-1-2 154,-1-1 1,-4-2-7,5-5 0,-7 3-69,2 2 6,-3 2 0,-2 8 1,-4 3 188,-3 4 0,-4 10-418,-1 7 0,0 7 101,0 10-86,0 3 0,0 5 0,0 1 1,0-1-1,0 1-330,0-1 0,6 4 267,2-4 0,-1 4-165,2-8 0,-1-3 0,6-1 0,2-3-361,1-1 1,1-6 247,-1-2 0,-1-4 2,5-1 0,-1-1 433,1-4 0,2-19 0,1-10 0,0-4 0,0 0 0</inkml:trace>
  <inkml:trace contextRef="#ctx0" brushRef="#br0">2933 8671 8075,'-2'-19'40,"-2"-2"1,3 3 204,-4 1 1510,4 2-833,1 3-762,0 5 0,0 2 1,1 10-1,4 3 0,2 5 82,0 4 1,4 3-189,-2 5 1,2 2 0,2 3 0,-2 2-59,-2 1 0,-4 8-135,-5-3 0,0 9 62,0 0 0,-7 4 0,-6 4 1,-9 5-612,-11 2 1,16-29 0,-1 1 394,-5-2 1,-1-1-1,3 0 1,-1-1-175,-24 21 0,-1-5 0,-4-4 0,1-4 467,4-4 0,8-17 0,-2-2 0,-1-3 0,1 1 0</inkml:trace>
  <inkml:trace contextRef="#ctx0" brushRef="#br0">1020 8518 8077,'-18'-19'2,"-2"7"1,-4-1 0,1 9-126,2 6 1,1 7-1,-4 9 1,1 8 742,1 6 0,-5 7-102,5 3-463,4 9 0,0 4 0,5 8 0,1 3 0,4 4 115,5-34 1,2 1-240,2 1 1,2-1 0,0 2-1,2-1 1,3-1 0,1 0 0,2-2-1,1-1 1,16 28 0,8-5 0,6-7-548,9-6 0,6-6 1,7-6 615,0-6 0,-4-23 0,14-8 0,3-2 0,-15 2 0,0-1 0,0 0 0,0 1 0</inkml:trace>
  <inkml:trace contextRef="#ctx0" brushRef="#br0">3149 9487 8142,'-5'-14'578,"2"-6"21,-6 11 0,7 6 1,-3 12-1,4 4-345,1 4-270,6 2 1,-5 3 0,5-1 0,-2 2 0,0 1-418,-1 1 105,-2-5 0,4 4 0,-1-4 1,0 0-1,0-3-2005,1-3 1996,-1-1 1,-3 0 336,4-1 0,-4-16 0,5-4 0</inkml:trace>
  <inkml:trace contextRef="#ctx0" brushRef="#br0">3137 9589 8128,'-5'-17'0,"1"0"0,0-2-38,4 2 0,0 3-38,0-3 262,0 3 1,1 1 0,4 2-1,3 2 1,3 4 988,2-1-1120,0 5 0,4-5 0,1 6 0,1 1 0,1 2-175,0 1 1,-5 6 107,2-1 1,-1 2-1,-2 2 1,0 1-207,-3 3 1,-5-3 9,3 3 0,-7-2 39,3-3 0,-8 2 1,-3 2-1,-1 0 39,-3-5 1,3 2 340,-1-5 0,3-2 49,-3-2-182,5 3 1,-3-4 514,6 6-404,0-7 1,6 5 0,4-2 0,4 2-19,3 0 0,4 4-133,-4-2 1,0 2-61,-4 2 0,0 0 1,0-1-1,-2 1-13,-3 0 92,-2 0 1,-7-1 41,-4 1-89,-7-6 0,-4 3 1,-7-6-1,-2-1 0,-3-1-114,-1-2 0,-1 0-22,5 0 1,-2 0-89,10 0 1,0 0 0,4 0 0,2-2-1549,2-2 1762,4-3 0,28-16 0,16-7 0,0-1 0,0 0 0</inkml:trace>
  <inkml:trace contextRef="#ctx0" brushRef="#br0">3838 9079 8128,'-4'-17'137,"0"0"385,1 1-387,7 2 1,3 7-1,6 3 1,1 2-1,3 2 1,6 0 0,4 0-1,2 0 1,1 0-1147,1 0 0,-4 0 184,3 0 827,-3 6 0,-13 1 0,-3 6 0</inkml:trace>
  <inkml:trace contextRef="#ctx0" brushRef="#br0">3813 9244 8128,'-13'-4'74,"0"0"83,6 0 0,3 4 169,8 0 1,7 1 0,8 2 0,1 1-409,2-1 1,4 3 0,2-2 81,2-1 0,10 0 0,6 1 0,2-1 0,1 1 0</inkml:trace>
  <inkml:trace contextRef="#ctx0" brushRef="#br0">5011 9079 7895,'-13'-6'78,"1"3"1,-1-4-1,0 1 671,0 4-359,6-5 1,3 5 0,8-2 0,5 2-1,4 2 1,4 0 80,4 0 0,3-1-529,1-3-132,1 2 1,4-3 0,-1 5 0,0-2 0,-2-1-1,-2-1 1,1 1-1358,-1 2 0,-1 1 1547,-2 0 0,13-6 0,-1-1 0</inkml:trace>
  <inkml:trace contextRef="#ctx0" brushRef="#br0">5559 8824 7895,'0'-9'58,"0"1"286,0-2 53,0-2 1,0 7-1,0 5 1,0 8-180,0 8 1,-4 4 0,0 5 0,1 1-189,2-1 1,-4 5-1,1 1 1,1 0-34,2 0 1,1-2 0,0-7-1,0 0-214,0 0-7,0-3 100,0-1 1,0-12 0,0-6 65,0-7 1,1-10 0,4-6 0,2-4 40,0-3 1,4-5-1,-2 1 30,2-3 0,2 0 0,-2 2 0,-1 2 0,-2 2 206,2 3 1,-3 7 163,2 4-217,-6 2 1,8 10-1,-4 5 1,0 7 0,3 8-102,-6 2 0,1 6 0,-4-2 1,2 3-129,1 2 1,0-1 43,-4 1 1,5-6-243,-1-3 203,6 3 1,-7-6-1,4 3 1,0-4-1,0-5 21,3-4 0,-3-2 31,1-2 1,1-2-1,5-2 1,2-4 3,1-4 1,0-6 21,-5-3 0,5-5 43,0-4-22,0 3 1,-4-2 0,0 6-1,0 2 1,-2-1 754,-2 3-457,2 0 1,-10 14-61,4 5 1,-4 7-177,-1 10 1,0 2-143,0 7 11,0-1 1,0 2 0,0 2-1,0 0 1,1 0-826,4-2 1,-4 2 252,3 1 313,-2-6 0,2 0 1,2-4-1,1 0 1,3-3-901,1-3 0,2-2 1187,-1-4 0,35-14 0,8-8 0</inkml:trace>
  <inkml:trace contextRef="#ctx0" brushRef="#br0">6286 9053 7977,'-7'17'297,"3"0"0,2 0-63,2-4 0,0 4 1,2 1-1,1 2-637,1 3 1,0-3-279,-4 1 483,0-5 1,0 2 197,0-5 0,6-12 0,1-2 0</inkml:trace>
  <inkml:trace contextRef="#ctx0" brushRef="#br0">6299 9104 7895,'0'-13'0,"0"-4"270,0 0-60,6 0 0,-4 5 0,7-1 0,1 0 0,1 2 1,2 2-1,0 5 164,0 3 0,-1 1 1,1 1-1,0 3-296,0 5 1,-1 2-415,1 2 193,-6 5 1,-1-2-1,-6 5 1,-2 0 0,-2 1-1,-4-2 1,-4-1-294,0 1 0,-1-4 220,0 1 1,0-3 0,2-1-1,1-2 735,2-2-26,5 2 1,-2-11-120,10 0 0,2-2-227,6-6 0,1 4-138,3-5 0,-2 6 0,5-1 0,0 3-183,0 1 1,-5 1 127,2 3 0,-2-1-44,-3 6 1,0-1 0,-4 5-1,-4 0 68,-2-1 1,-2 1 60,0 0 0,-10 0 62,-3-1 0,-7-3 0,0-2 0,-2-1-34,-5-3 0,0 2-51,6-1 1,-3 1-77,2-5 1,4 0 0,1 0 0,3 0-663,1 0-760,0 0 1482,6 0 0,47-23 0,17-5 0</inkml:trace>
  <inkml:trace contextRef="#ctx0" brushRef="#br0">7077 8683 7895,'-4'-21'595,"-2"1"498,-1 2-1101,4 1 333,-3 10 1,6 3 0,0 8 0,0 4 331,0 4 1,5 6-1,0 5 1,1 4-480,0 2 1,2 1-103,-4-4-241,6 5 1,-8-4-1,3 3 1,0-4-1,-1 0 1,-1-1-1,-1 0-1149,3-4 1,-4 1 350,3-5-236,-2 0 1199,-2-4 0,-17-28 0,-4-8 0</inkml:trace>
  <inkml:trace contextRef="#ctx0" brushRef="#br0">6962 8900 7895,'-7'-5'422,"-4"2"131,2-6 0,3 5-439,2-5 1,6 7 44,6-3 1,2 0 53,11 0 0,5 1 1,5 4-1,2 0-509,2 0 0,2 0 296,1 0 0,4-4 0,5-3 0,4 0 0,0 0 0</inkml:trace>
  <inkml:trace contextRef="#ctx0" brushRef="#br0">8161 8645 7867,'-9'0'65,"1"0"1,-1 2 152,2 2-89,-4 3 0,8 7 0,-4 2 0,1 2 0,2 2 0,0 3 0,-1 1 205,3 1 1,-1-1-253,-2-2-6,4 2 1,-5-10 0,6 3 0,2-4-184,2-5 0,2-4 21,2-8 79,4-9 0,-10-2 0,5-8 0,1-2 0,-3-4 0,2-1 0,-1 1 202,0-1 1,2-1-152,-4 1 69,6 9 0,-7-9 0,4 10 1,-1 0-1,-2 5 205,2 5 0,-1 6-278,4 8 1,-2 4 0,-3 9 0,3 5-145,0 2 0,5 1-63,-4 1 0,-1-2 62,2-3 1,-2 2 0,3-5 0,-2 1-154,2-1 0,2-2 196,0-8 1,1 2 5,0-6 0,1 0 0,2-5 0,1-3 89,-2-5 0,4-8-18,-2-4 0,4-3 297,-4-2-255,0-5 0,-4 4 1,-1-4-1,1 1 1,0 1 475,0 0 0,-6 8-48,-3 4-36,3 3 0,-5 8-248,2 6 1,-3 6 0,-1 7 0,0 5-143,0 3 0,0-1 0,0 1 1,2 2-189,2 1 0,-1 0-324,5-2 1,-5 2 233,1-3 0,3-1 0,0 0 0,2-2-266,-1-2 0,1-2-332,4-2 0,1 1 190,3 0 1,-3-2 0,4-2 626,1-5 0,23-14 0,12-4 0</inkml:trace>
  <inkml:trace contextRef="#ctx0" brushRef="#br0">8964 8824 7867,'-7'-7'2429,"-4"1"-1952,9 6 0,-4 6-294,6 2 1,2 3-1,1 4 1,1 0 149,-1 2 1,2 6-1520,0-2 847,5-2 1,-9 0 0,5-3-1,-2 1 1,0-1 338,-1-2 0,4-2 0,0 1 0</inkml:trace>
  <inkml:trace contextRef="#ctx0" brushRef="#br0">8913 8887 7867,'0'-12'0,"-1"-1"0,-4 0 125,4 6 1,-5-4-1,8 4 1,2 0 0,6 1 437,5 0 0,5 5 0,7-2 0,1 4 39,2 4 1,6 6-515,-2 2-73,-3 0 0,4 9 0,-5-3 0,-3 0 1,-6 3 4,-8-2 0,-6 4 0,-8-5 0,-5 1-248,-7-3 1,-7 0-207,-9-4 0,-4 3 0,-7-8 0,-1 3-269,-1 2 0,-5-4 703,4-1 0,-1-3 0,-5-1 0,-2 2 0,0 0 0</inkml:trace>
  <inkml:trace contextRef="#ctx0" brushRef="#br0">5445 10558 7801,'1'-7'704,"3"2"-397,5 4 0,8 1 0,6 0 0,5 0 0,6 0 0,4 0-349,5 0 0,2-4 1,6 0-1,-1 1-362,-4 1 0,-3 2 87,-9 0-139,-3 0 1,-11 0 455,-3 0 0,-65 0 0,-18 0 0</inkml:trace>
  <inkml:trace contextRef="#ctx0" brushRef="#br0">5687 10418 7840,'0'-15'0,"0"-2"206,-6 3 1,5-4 72,-3 5 47,2 6 1,2 3-1,0 8 1,0 4-1,0 5 1,0 6 287,0 6 0,0 2-389,0 7-232,0 0 1,-4 4 0,0 1 0,1-1-1,1 0-379,2 0 0,-4-1 0,0-1 0,1-4-267,2-1 0,5-7 145,0-7 508,6 3 0,20-28 0,11-2 0</inkml:trace>
  <inkml:trace contextRef="#ctx0" brushRef="#br0">6822 10277 7840,'0'-12'291,"-4"-1"0,-2 0 0,0 0 16,1 1 1,-4 6-1,5 6 1,1 8-1,0 8 1,0 5 67,-1 3 0,0 7-344,4 3 38,0 3 1,0-3-1,0 0 1,1 0 0,2-1-804,1-3 414,1 2 1,-1-5-1,0 3 1,0-5-1,1-3 1,-1-5-1,0-5-2265,2-3 2585,-5 2 0,-1-43 0,-7-5 0</inkml:trace>
  <inkml:trace contextRef="#ctx0" brushRef="#br0">6694 10367 7844,'0'-17'0,"0"0"0,0-5-78,0 5 0,2 0-389,2 5 673,3-1 0,11 1 0,4 4 0,3 4 0,5 2 0,3 2 0,1 2 605,0 2 0,-2 7-712,2 6-102,-3 6 0,-11-3 0,-4 5 0,-5 1 0,-4-2-81,-1-3-12,-2 3 0,-10-4 1,-4 6-1,-5-1 1,-8 1-196,-5-1 0,0-4 0,-6-1 0,0-1-43,1-4 1,-2-1 293,5-1 0,0-4-169,5-1 0,5-5 0,3 1-157,3-2 0,12-4 366,6-2 0,46-20 0,12-10 0</inkml:trace>
  <inkml:trace contextRef="#ctx0" brushRef="#br0">7153 10596 7844,'-8'6'0,"-1"2"0,6-1 311,-1 2-3,-3-1 0,6 5 1,-4 0 208,4 0 1,1-5-481,0 1 0,1-5 0,4 3 0,3-1-190,4-4 1,0 0 273,1-2-145,5-6 0,-2-1 0,4-6 0,0 1 0,-2-3-579,1-2 0,-2 3 531,-5-3 0,1-1 129,0 1 0,-5 0 1,-1 4 470,-1 0-85,-2 6 1,-5 2-198,-3 5 1,-3 5-1,-5 5 1,2 6-27,2 5 0,-1 5-157,-3 3 0,4 4-202,4 5 114,3 6 0,1 1 0,0 6 0,0 2 1,0 1-350,0 1 1,4-1 184,0-8 1,2-2 252,-2-5-140,-2-7 0,5-2 0,-4-9-178,1-4 137,0-8 127,-4-9 1,-4-7 0,-2-6 0,-2 0 15,-7 0 0,3 1-23,-5-1 0,3-1 128,1-3-116,-6 3 0,7-5 0,-3 6 0,6-1 0,-1-1-104,-2-2 1,5 0-146,3 4 0,3-4-100,1 0-245,0 0 1,1 3-1,3-2 579,5-1 0,42-6 0,11 4 0</inkml:trace>
  <inkml:trace contextRef="#ctx0" brushRef="#br0">7612 10303 7846,'0'-20'131,"5"2"0,0 6 0,1 2 294,0 2 1,5 5-40,2-1-155,-1 2 0,7 4 0,-5 2 0,3 6 0,3 5 797,0 7-918,-2 2 0,-5 7 0,-2 3 0,-2 4 0,-5 5 0,-3 3 0,-2 4-26,-3 1 0,-9 4 0,-10 2 0,-4-2-698,-2-2 1,-7-5-1,2-11 1,-1-3-369,1-5 0,-3-3 47,3-5 545,3-2 1,0-8 389,5-3 0,-16-19 0,-5-10 0</inkml:trace>
  <inkml:trace contextRef="#ctx0" brushRef="#br0">6631 10137 7847,'-6'-13'-95,"-4"1"1,-4 0-82,-3 4 1,0 2-1,4 7 1,0 5-201,1 7 0,-3 5 899,-2 8 0,3 5 1,-3 4-1,3 6-94,1 6 0,1 4-428,-1 4-14,6 4 1,1 3 0,7-1 0,4-2-1,5 1 1,5-2 0,8-4-280,5-6 1,1-6 0,6-6 0,3-5-337,3-4 628,2-4 0,9-27 0,8-8 0,5 1 0,0-1 0</inkml:trace>
  <inkml:trace contextRef="#ctx0" brushRef="#br0">8250 10163 7847,'-7'-19'88,"-5"4"0,5-5 0,-1 3 240,-1 5-194,7 0 0,-6 16 787,4 0-735,3 6 0,-9 8 0,4 5 0,-1 5 0,-1 6 506,1 3-619,-5 2 1,7-1 0,-5 0 0,3 2 0,1 1 0,2 1 0,-1-1-218,1-1 1,0-3 2,4-3-112,0 3 0,6-12 0,1 2 0,1-6 0,1-2-234,1-4 1,5-5-1,2-3 1,-1-1-118,-2-3 0,0-2 206,3-1 0,1-4 398,4 0 0,10-20 0,5-7 0,1-1 0,1 0 0</inkml:trace>
  <inkml:trace contextRef="#ctx0" brushRef="#br0">8658 10239 7847,'0'-13'57,"0"1"0,0-1 0,0 0 0,0 0 943,0 1-452,0 4-261,0 3 1,0 6 0,1 5-1,2 5 490,1 5-709,1 12 0,-5-5 0,-2 9 0,-1 1 0,-1 0 40,1 2 0,2-4-114,1-1 1,0 1-6,0-1 0,0 0 0,0-6 0,1-3 227,4-4-160,2 3 1,10-7-79,0-1 0,1-5 1,-1-7-1,4-1-100,3-3 1,2-2 52,-1-2 1,0-2-268,-4 5 134,3-5 1,-6 9 0,4-3-1,-5 2 1,-3 2-865,-2 0 0,5 0 594,0 0 0,-4 0-153,-4 0 1,-1 0 624,5 0 0,5-17 0,2-4 0</inkml:trace>
  <inkml:trace contextRef="#ctx0" brushRef="#br0">9232 10099 7847,'0'-17'52,"0"-2"1,0 1 88,0 0 0,0 1 419,0 4 1,0 0 1260,0 0-1515,5 6 0,2 2 0,5 6 0,-2 3-1,-2 5 1,1 3 24,3 5-279,1 3 0,0 7 0,-2 2 0,-1 3 1,-3 4-1,-1 3 0,-3 2-55,-2 3 1,-2 2 0,-3 6 0,-6 2-601,-6 1 0,-9 0-165,-9-4 1,-3-5 0,-2-2 0,1-3 768,0-3 0,-12-14 0,-2-13 0</inkml:trace>
  <inkml:trace contextRef="#ctx0" brushRef="#br0">6554 11973 7883,'-13'0'0,"6"0"0,36 12 0,13 2 0</inkml:trace>
  <inkml:trace contextRef="#ctx0" brushRef="#br0">6452 12024 7883,'-8'-1'-304,"-1"-2"1015,-1-1-191,4-1 0,2 5 1,8 0 43,5 0 1,8 0-229,4 0-271,3 0 1,3-1 0,3-2 0,4-1 0,4 0-1,3-1 1,2 1-63,-2 1 1,-1 2 0,-4 1 0,-2 0-250,-4 0 1,-3 0-1,-3 0-354,-3 0 507,-8 0 1,-13 0-1,-8 0-181,-4 0 1,4 0-538,-1 0 35,6 0 776,-2 0 0,22-11 0,4-4 0</inkml:trace>
  <inkml:trace contextRef="#ctx0" brushRef="#br0">8288 11578 7883,'0'-13'-121,"0"0"1,-1 1 389,-4-1 1,0 17 0,-4 9 0,4 10 670,-1 6-785,5 4 0,-9 7 0,5 1 0,1 3 0,0 1-15,0 3 0,-2 0 0,3 0 0,-1-2-196,1-2 1,2-3-174,1-7 93,0 3 1,0-15 0,0 2 58,0-4 0,0-10 0,0-10 87,0-7 0,0-6-5,0-4-6,-6 3 0,5-9 0,-4 5 1,4-3-1,1-5-14,0-2-17,0-7 0,6 6 1,2-3-1,3-1 0,2 2-30,0 0 45,0 1 1,5 6 0,2 3 0,1 4 0,0 2 26,2 3 1,0 6 153,-2 6 1,-3 6-27,-5 6-125,0 7 0,-6 1 0,-3 5 1,-2 1-1,-4-1 11,-2 1 0,-5-1-11,-8 1-28,3-6 0,-10 2 1,4-5-1,-1-1 1,0-2-179,-2-1 1,5-5 126,1 1 1,-2-6-401,2 1 92,0-3 0,9-1 1,1-1-248,1-3 1,8-4-43,6-4 663,3-1 0,22-6 0,9-3 0,4-2 0,-1 0 0</inkml:trace>
  <inkml:trace contextRef="#ctx0" brushRef="#br0">8632 11973 7883,'-12'7'-20,"3"5"89,1-4 1,5 3-1,-3 2 1,2 0 317,0 0 1,-1-1-116,5 1 0,0-4 0,2-1-10,2 2 1,3-4-313,6-2 0,0-3 0,1-1 0,1-1-96,2-3 0,-4-3 156,-4-6 0,-2 0 0,3 0 1,-3 1-4,-2-1 0,0 0-4,-5 0 1,0 1 0,0-1 0,-2 2-58,-2 2 1,-3 2-67,-6 3 1,0 2-231,1-2 0,0 4 0,2 3 0,2 3 350,-2 1 0,4 30 0,1 11 0</inkml:trace>
  <inkml:trace contextRef="#ctx0" brushRef="#br0">9232 11603 7871,'0'-12'-141,"0"-1"0,1 0 0,2 0 1,3 2 645,1 3-2,-4-4 1,2 12 0,-5 0-313,0 7 0,0 5 0,-1 2 1,-2 3 11,-1 4 0,-5 3 1,4 2-1,-1-1-110,0 1 0,1-5 0,2 0 0,-2 0-78,3-1 1,0 3 0,2-5 0,0 1 27,0-1 0,2-1 0,2-4-145,4 0 1,4-6-1,0-3 1,1-3-19,0-1 1,1 0-87,3 0 124,-3-5 0,6 2 0,-4-6 0,1 0 0,-2-1 0,-1 0 1,-1 3-506,0 1 1,0-3-59,-1 5 1,1 0-564,0 4 1208,0 0 0,-12 23 0,-2 5 0</inkml:trace>
  <inkml:trace contextRef="#ctx0" brushRef="#br0">9168 12203 7871,'-13'-2'-1350,"0"-2"1754,6 3 1,3-5 0,8 6 100,5 0 0,2 0-389,2 0 1,4 0 0,1 0-1,2 1-92,3 4 0,2-4-171,5 3 1,-3-2 0,4-2 0,-1 0-210,0 0 1,-1 0 242,-3 0 113,-1 0 0,-5 5 0,-1 2 0</inkml:trace>
  <inkml:trace contextRef="#ctx0" brushRef="#br0">9334 12343 7871,'0'-13'0,"0"0"0,-2 5 12,-2-1 139,3 1 0,-4 1 1,10 3 494,3 2 0,2 4-351,-1 2-263,2 9 0,-5 2 0,2 5 0,-4 0 0,-2 0-509,-2 2 368,0 2 1,0 2 0,-2-1-1,-1 1 1,-2-2-75,-2-3 317,4-2 1,-8-2 0,3 0 498,1-2-475,-4-1 1,11-6-1,0-4-16,7-3 1,9-5-189,1 0 0,5-6-242,0 1 0,2 2 0,1 0 0,1 0-480,-1 0 0,-1 4 410,-2-1 1,5-2 357,-6 2 0,11-12 0,-5 2 0</inkml:trace>
  <inkml:trace contextRef="#ctx0" brushRef="#br0">9857 11450 7871,'0'-12'-108,"0"-3"0,0 0 0,0-2 1,1 1 575,3 2 0,-2 1 711,2 1-655,-3 5-365,-1 1-98,0 6 1,0 1-1,0 4 1,0 3-150,0 3 0,5 2 0,0 0 1,2 0 53,3-1 0,0 3 0,1 2 0,-1 4 121,0 3 0,7 3 1,-7 3-1,0 4 0,1 2 0,1 14 1,-1 5-1,-2 8-128,-5 5 1,-3-31 0,-1 1 0,0 3 0,0 1 0,0 1 0,-1-1-141,-1 2 0,0-1 0,-4-2 0,-1-2-872,-3-2 0,-1-1 849,-19 25 1,-3 2 0,-5-10 0,-2-4 0,-2-8-2181,-5-8 2204,3-6 0,-5-2 180,2 1 0,-3-3 0,-1-3 0,0-3 0,0 0 0</inkml:trace>
  <inkml:trace contextRef="#ctx0" brushRef="#br0">8008 11463 7871,'-6'-13'0,"-3"2"0,-2 3-300,-2 3 389,1 4 0,-1 1 0,0 3 1,0 5-1,-1 11 0,-1 8 1,-4 7 786,-1 2-786,5 14 1,-5 0-1,6 13 1,0 8-1,8-32 1,2 0-1,0 3 1,1 0-1,1 0 1,1 1 53,-1-1 1,2 1 0,3-3 0,1-1-346,2 1 0,1 1 97,1 1 1,3-1 0,1-5 0,3-1 0,-1 0 0,1-2 0,19 25 0,3-7 0,3-3 0,1-2-431,1-2 1,5-6 0,-3-7 0,1-2 533,4-5 0,5-22 0,9-4 0,5 0 0,0 1 0</inkml:trace>
  <inkml:trace contextRef="#ctx0" brushRef="#br0">10647 11374 7884,'0'-17'-4,"-1"0"1,-2 1 0,-1 2 0,1 1-143,1 1 335,-3 5 0,2 1 0,-6 6 0,-1 0 0,-1 1 0,-3 5 0,-3 7 1,-4 8-1,-3 7 734,-2 6 1,1 9-514,-1 4-362,1 13 1,-5 0-1,15-26 1,0 1-1,1 0 1,0 0-1,1 1 1,0 0 0,1 2-1,2 1 1,0 0-1,1 0-121,2-1 1,0 0-1,1 1 1,2 0 0,5 28-1,4-4-288,3-2 0,11-7 0,5-2 1,5-6-95,4-8 0,-3-5 0,5-2 0,5-7-126,5-4 581,-1-9 0,18-16 0,11-7 0,-23 3 0,1-1 0,-1 1 0</inkml:trace>
  <inkml:trace contextRef="#ctx0" brushRef="#br0">9257 12496 7899,'2'-9'-1540,"2"1"1905,-3 5-181,5-8 0,-7 9 0,-2-3 99,-2-1 0,0 5 28,1-4-168,2 4 1,-5 1 0,4-1 305,-1-4-389,0 4 0,-1-6 1,1 3-21,1-5 1,3-2 0,3-2-21,1 0 0,6 5 1,-1-1-1,2 1 188,2 1 1,0-3-116,-1 5-89,7 1 1,-5 0 0,3 0 0,-3 2 0,-1 5-1,-2 6-39,-2 2 1,-4 6-8,-5 0 1,0 7-1,-1 0 1,-3 4-115,-5 1 0,-2 2 32,-2-1 0,0-1 112,1-3 0,-1-1 0,0 0 0,0-4 57,1-4 29,-1-3 138,6-7 1,-2-1-12,9-6 1,-1-2-125,9-2 0,2-2 41,7-2-109,-2-3 0,9 8 0,-5-4 0,4 0 0,1 1-41,3 0 0,1 1-69,-2 0 1,1 2-448,3-5 314,-3 5 0,4-4 0,-6 4 0,1-1 0,-2 0 234,-3-2 0,20-12 0,0-9 0</inkml:trace>
  <inkml:trace contextRef="#ctx0" brushRef="#br0">11042 11476 7899,'0'-13'-52,"0"0"1,0 1-1,0-1 1,0 0 35,0 0 1,2 1 0,1-1-1,1 0 1900,-1 0-1634,-2 6 0,-1 3-62,0 8-93,0 3 1,0 8 0,0 2 0,-1 2 0,-2 3 324,-1-1-411,-6 6 1,7 0 0,-4 2 0,1-3 0,3-3 0,2-2 0,-1 0-66,-2-1 0,3 0-35,-3-3 0,2-3 0,4 2 0,0-5 49,3-3 0,5-5 13,-2 2 0,8-4 0,1-1 0,0 0-34,1 0 0,0-1-14,4-4 0,2 2-136,-3-5 0,-1 1 0,0-3 0,-2 3-295,-2 1 1,2-2-483,-1 3 344,0-4 365,-4 7 0,-5-4 281,1 6 0,-23 12 0,-2 2 0</inkml:trace>
  <inkml:trace contextRef="#ctx0" brushRef="#br0">10902 11999 7899,'-8'0'-21,"-1"0"0,5 0 495,-5 0-85,7 0 0,-3 0 0,11 0 42,7 0 0,1 0-380,7 0 1,5 0 0,5 0-1,1 0-145,4 0 0,1-5-322,1 1 318,0-6 0,0 9 1,1-5-1,-3 2 0,0 0-543,-2 1 0,-7 1 1,-2 2-668,-6 0 1308,-5 0 0,-41 23 0,-10 5 0</inkml:trace>
  <inkml:trace contextRef="#ctx0" brushRef="#br0">11246 12164 7899,'-8'-7'0,"-1"3"0,2 1-512,-1-1 664,-4 3 0,7-4 1,-5 10-1,1 3 323,-1 3 1,3 2-425,-1 0 1,1 1 0,-3 3 0,1 3 20,-1 0 0,3 2-164,-1-5 82,5 6 1,-7-9 0,6 3 0,1-3-1,2-1 1,2 0 46,3 0 1,-1-6-60,6-3 1,3-3-1,7-1 1,-1 0-124,1 0 1,3-4 124,0 0 0,-3-5 1,1 4-1,0-1-300,0 0 1,-5-2-1138,2 4 1318,3-6 0,-6 3 1,3-5-1,-2 2 139,-3 2 0,-3-1 0,-1-3 24,-5-1 0,7 0 0,-6 0 293,-1 1 1,-1 3-159,-2 1 1,0 3 1014,0-3-286,-6 5 0,3-3-59,-5 6 1,3 6-556,-3 3 0,5 3-117,-1 5 0,1-1 0,0 4 0,-1 0-44,1-1 1,2 3-47,1 3 0,0-1-219,0-2 1,0 2 0,0-5 0,0 1-521,0-3 1,0 2-420,0-2 534,0 0 1,5-6 0,4-2 556,2-5 0,19-37 0,4-9 0</inkml:trace>
  <inkml:trace contextRef="#ctx0" brushRef="#br0">11795 11310 7899,'0'-13'-2,"0"-4"0,0-1 0,0 0 0,0-1-39,0 4 428,0 0 1,1 4 0,3 3 0,5 3 0,2 4 0,2 2 1139,0 4-1352,-1 7 0,1 5 1,1 7-1,2 6 0,1 4 1,-1 9-1,-2 3 383,-2 7 0,0 6-220,-4 1-351,4 8 0,-11 0 1,1-30-1,0 0 1,-1 3-1,-2-1 1,-1 1-1,-1 0 1,-3 0-1,-1-1 0,-2-1 1,-2-1-364,0-2 1,-2 0 0,-1-2-1,-2 0 1,-14 24 0,1-7-516,-2-7 1,-2-6 890,-5-4 0,-16-12 0,-10-1 0,-5-2 0,1 1 0</inkml:trace>
  <inkml:trace contextRef="#ctx0" brushRef="#br0">12611 11693 7882,'0'-13'0,"0"0"0,0 0 860,0 1-733,0-1 0,5 4 0,4 2 1,2 2-1,3 2 0,2 0 1,2 0-1,2-1 0,3 1-235,1 2 1,2 2-594,-1 3 387,1-2 0,-5 8 0,-1-5 0,-3 2 0,-5 2 314,-2-2 0,-35 16 0,-5-2 0</inkml:trace>
  <inkml:trace contextRef="#ctx0" brushRef="#br0">12636 11833 7882,'-7'-6'-575,"1"5"802,6-5 1,2 6-20,2 0 1,3 0-1,7 0 1,2 0-333,1 0 1,6 0 0,-1 2-1,5 0-993,3 3 1117,5-1 0,9-13 0,7-5 0,7 0 0,1 0 0</inkml:trace>
  <inkml:trace contextRef="#ctx0" brushRef="#br0">13491 11412 7882,'0'-13'-202,"0"1"1,0-1 744,0 0 1,0 5 0,-2-1 552,-2-1-927,2 5 1,-9 5 0,3 9 0,-4 7 97,0 5 1,-1 5-359,0 4 112,0 2 1,1 6-1,0 1 1,2 0-1,3 1 1,2 0-1,2-3-65,1-1 1,4-4 0,3-3-1,7-3-19,3-5 1,8-4 0,-2-8 0,5-5-164,3-3 0,0-2 125,5-3 93,-6-9 1,5-7-1,-6-7 1,0-3 0,-3-4 209,0-3-134,-6-1 0,-1-2 0,-8-1 0,-5-3 0,-3 1 106,-1-1 1,-5 1-1,-5 6 1,-6 5-48,-5 6 0,-7 2-170,-2 7 0,-4 6 0,3 7 0,-1 2-161,1 2 0,2 7-663,3 6 0,2 1 97,3 7 770,2 6 0,18 34 0,2-24 0,-1 0 0</inkml:trace>
  <inkml:trace contextRef="#ctx0" brushRef="#br0">5840 13962 7815,'0'-18'28,"0"4"0,0-3 1,0 3-1,-1 2 329,-4 4-187,4 2 0,-5 8 1,6 2-1,-1 6 0,-2 7 1,-1 7-1,1 6 28,1 2 0,-2 2 0,0 3 0,1-2-109,2-1 1,-4-1-50,1 1 1,0-3-1,4-7 1,-1-3 26,-4-4 1,4 2-9,-3-2 1,2-7 40,2-10-109,6-6 0,-3-12 0,5-5 0,2-4 0,1-4-70,2-2 58,0-6 1,0-1-1,-1-2 1,1 2-1,0 2-38,0-1 1,-2-2 0,-1 3-1,-2 7 73,2 7 112,2 5 1,-1 14-91,-2 5 0,-4 11 1,-5 12-1,0 5 221,0 6 1,0 3-111,0 1 0,4 0-234,1 1 97,-1-7 0,-4 4 0,1-7 0,2 0 0,3-4-165,1-4 0,1-2 122,5-6 1,0-6-4,0-3 31,-1-3 1,3-11 0,2-4 0,4-6 0,2-5-6,-2-3 1,3-8-9,-3 2 0,-1-3 37,1-1-26,0-6 1,-1 6 0,-3-2-1,-4 8 1,-4 5 243,-5 7 1,1 4-220,0 4 150,-1 5 0,-5 7 1,-2 9-1,-3 7 1,0 5 319,1 3 0,-4 6-467,5 0 1,-5 5 0,5-1 0,1 2-216,2-2 1,1-2-118,0-2 1,0-3-784,0 3 857,0-3 0,1-3 1,4-3-1,3-4 1,5-3-1020,4-1 0,-1 0 1256,5-1 0,34-10 0,13-4 0</inkml:trace>
  <inkml:trace contextRef="#ctx0" brushRef="#br0">6707 14243 7831,'-7'-6'0,"-4"5"37,4-5-244,-6 6 496,6 6 1,-3 1 0,6 6 0,1 1 0,1 1 501,2 2-890,0 6 0,0-5 1,0 5-1,0-3 1,2-2-1,1-2 1,2-2-1031,2-1 1,-2 0 1128,3-1 0,1-5 0,-14-41 0,-3-15 0</inkml:trace>
  <inkml:trace contextRef="#ctx0" brushRef="#br0">6618 14332 7831,'0'-20'0,"0"2"456,0 5 1,1-4-275,3 0 0,-1 0 1,6 4-1,1 1 144,1-1 0,-2 4 96,-1 1 0,5 5-13,4-1-410,0 2 0,-3 2 0,2 2 0,1 2 0,-3 5 26,-4 2 1,0 3-426,-6 3 277,0-3 0,-4 6 1,0-4-1,-1 1 1,-4-2-106,-3-1 0,-3-1 224,-2 0 1,4 0 0,1-2 0,-1-1 271,2-2 0,-3-3 218,6 3-287,0-5-181,4 3 0,1-6 0,3 0 0,5 0 1,2 0-61,2 0 0,4-5 144,0 1-258,6 0 0,-8 4 1,5 0-1,0 1 1,-2 4-120,1 3 1,-4-1 373,-6 2-36,2-1 0,-9 5 0,2 0 0,-3-1 1,-2 0 298,-3-4 0,-5 4-71,-8-4-159,3 3 1,-10-2 0,3-1 0,-3 1 0,-2-1 88,1 1 0,-1-6-398,1 1 119,-1 3 1,6-6 0,3 4-1,3-4-2275,1-1 1718,6 0 347,2 0 0,35-24 0,25-14 0,-2-1 0,0 0 0</inkml:trace>
  <inkml:trace contextRef="#ctx0" brushRef="#br0">7638 14052 7831,'-4'-13'655,"-1"0"1,3 0-664,0 1 0,4 3 0,2 2 1,4 1 405,4 4-440,6 0 0,2 2 0,5 0 0,1 0 0,-1 0-843,1 0 0,-5 0 885,0 0 0,-22 17 0,-2 4 0</inkml:trace>
  <inkml:trace contextRef="#ctx0" brushRef="#br0">7600 14217 9143,'-7'-5'663,"1"3"-512,6-3 0,1 5 0,4 0 0,4 0-401,7 0 0,4-2 1,7-1-1,1-1-942,2 1 1192,5 2 0,32-10 0,-27 3 0,1 1 0</inkml:trace>
  <inkml:trace contextRef="#ctx0" brushRef="#br0">9908 13809 7856,'0'-12'404,"0"-1"74,0 0 1,-5 7-1,0 6 1,-2 9 819,-3 7-1236,4 3 1,-5 11 0,4 1 0,-2 2 0,2 1 6,1-2-92,-4 5 1,9-10-1,-5 3 1,2-3-1,0-3 1,1-3-110,2-4 1,2-5 0,2-8 125,1-8 0,6-12 1,-2-7-1,4-5-3,1-6 0,-1-3 1,1-3-1,0-2-32,0-5 0,-1-2 0,1-2 1,0 1 121,0 3 0,-2 5-75,-3 8 116,4 3 1,-9 15 0,4 10 332,-2 13-398,0 19 1,-5-3 0,1 11 0,2 1-1,2 2-46,3 1 0,-4 0-53,4 1 1,-3-7 0,2-2-1,0-3-222,0-2 0,1-1 153,5-2 50,0-10 52,0-6 0,-1-6 0,2-1 0,2-5 0,1-7 12,-1-7 0,-1-4 17,2-1 0,-1-5-14,5 0 0,-5-5 1,1 1-1,-3-1 4,-1 0 0,2 0 27,-2 5 0,2 2 213,-6 7 0,-3 2 41,-2 7 1,-3 7-60,-1 10 0,0 3-8,0 13-180,0 1 1,0 3 0,2 1 0,1-1 0,1 1-39,-1-1 0,2 1-107,0-1 1,4 1-60,0-1-178,-3-5 0,5 3 0,-3-5 0,5 0 0,3-1-835,1-5 0,1 1 239,-1-5 0,2-2 99,2-2 835,3 3 0,13-23 0,10 1 0</inkml:trace>
  <inkml:trace contextRef="#ctx0" brushRef="#br0">10902 13911 7856,'0'-7'2866,"0"2"-2258,0 5 1,0 7-539,0 5 0,0 3 0,0 4 1,0 1-39,0 0 1,0 0-21,0 1-423,0 3 1,0-8 0,0 4 0,0-2-1,0-2-1901,0-2 1602,0-1 710,0-1 0,11-10 0,4-4 0</inkml:trace>
  <inkml:trace contextRef="#ctx0" brushRef="#br0">10851 14039 7856,'-7'-20'0,"1"2"531,6 5 1,0 4 0,0 1 0,0-2-147,0-1 0,2 4-316,2 2 1,3 4 0,7 1-1,2 0 29,1 0 1,6 6-186,-2 2 0,-1 3 1,1 2-1,0 1 123,-1 3 0,-2-1-101,-5 5 1,-2-4 0,-2 3 0,-5-2-187,-2-2 1,-2-2 62,0-1 1,-6 0 107,-3-1 1,-6 0 0,-4-4-1,1-2-247,0 0 1,-4-5-6,5 3 1,-4-2-142,4-2 473,-6 0 0,-19 0 0,-12 0 0</inkml:trace>
  <inkml:trace contextRef="#ctx0" brushRef="#br0">12075 13542 7852,'0'-13'56,"0"0"0,0 0 0,0 1 0,0-1 0,0 0 1,0 0 2163,0 1-1725,0 4 0,0 4 0,0 10-174,0 7 1,0 5-240,0 8 0,-1 0 1,-2 3-1,-1 2-21,1 2 1,1-5-370,2 2 227,0 2 1,0-5 0,0 3 0,2-3 0,1-2-1386,1 1 908,0-1 0,0-5 0,2-3 0,1-3 558,3-1 0,-10-45 0,-1-12 0</inkml:trace>
  <inkml:trace contextRef="#ctx0" brushRef="#br0">11922 13733 7852,'0'-13'0,"0"5"0,0-1 0,0 5 0,0-5 0,2 1 87,2 1 1,4 0 152,9 2 0,3 4-83,6-3-281,5-3 1,3 5 0,7-2 0,3 3 0,1-1-162,3-2 0,2 2 285,1-2 0,-8-2 0,5-1 0,2 0 0,0 0 0</inkml:trace>
  <inkml:trace contextRef="#ctx0" brushRef="#br0">12917 13401 7852,'0'-12'0,"0"-1"128,0 0 1,-2 2 0,0 1 0,-4 3 312,-1 1 0,3 2 214,-5 4 0,5 5-105,-5 4-306,6 8 1,-4 3-1,5 5 1,-3 2 0,2 2-198,2 0 1,1 5 0,0-3 0,0 1-224,0-1 1,0-1-932,0-5 781,0 1 0,0-2 0,1-2 1,2-2-1,2-1-636,-3-4 0,1-5-480,1-1 1442,-2-7 0,-8-47 0,-8-19 0</inkml:trace>
  <inkml:trace contextRef="#ctx0" brushRef="#br0">12802 13516 7852,'-1'-25'-105,"-4"-1"1,4 1 104,-3-1 0,2 5 741,2 0-496,6 5 0,1-2 0,6 5 1,1 1-1,2 4 498,1 4 0,5 2-494,-1 2 1,5 2-147,4 2 0,-3 4 0,2 9 1,-2 3-161,-1 0 0,-2 4 61,-3-3 1,-4 4-403,-8 0 306,2 1 0,-10 0 1,2 3-1,-6-1 1,-5-2-189,-3-4 1,-4-2 69,-2 1 1,-4 2 236,-9-6-60,3 0 1,-4-4 0,6-2 0,-1-1 0,1-3-100,-1-1 0,6 0-38,3-2-366,3-3 536,2 5 0,27-17 0,8-4 0</inkml:trace>
  <inkml:trace contextRef="#ctx0" brushRef="#br0">13236 13746 7852,'-8'1'362,"4"3"0,3-1 339,1 6-383,-6-1 1,5 5-1,-4 0 1,4-1-168,1 1 1,1-4-250,4-1 1,2-1-1,6 2-204,-1-5 0,1-3 111,0-1 1,0-1 0,1-3 0,1-5-143,2-2 0,0-2 353,-4 0 1,-4-4-1,-1 0 1,1 2 415,-2 1 0,3 5-71,-6 1 0,0 3 154,-4-3 0,4 6 0,1 2 111,-3 7 0,0 10-571,-2 5 1,-4 2 152,-1 1-164,1 7 0,0 0 1,0 8-1,-1 2 1,1 4-275,0-1 0,-5 3 41,5-5 0,-4 1-181,3-2 273,1-2 1,0-1 0,-2-7 0,0-4 76,1-4-15,-5-7 71,3-4 0,-2-8 0,2-6 0,0-2 0,0-3 123,-3-1 1,-1-5-156,-2-5 0,0-2-62,1 2 1,3 2-1,2-5 1,1 0-186,3 0 0,2 3 18,1-4 0,0 4-156,0-4 135,0 5 1,4-4-1,2 5 1,1-2-1,3 1-924,1 2 0,2 1 1166,0 0 0,45-11 0,-23 11 0,-1-1 0</inkml:trace>
  <inkml:trace contextRef="#ctx0" brushRef="#br0">13809 13746 7852,'7'-13'0,"-2"0"0,0 5 416,0-1-228,-1 6 258,-4-2 1,0 6 0,-2 2-1,0 2 1,-4 3-656,-1 1 0,3 3 0,-3 1 0,-1-1-548,1 1 1,5 0-127,-3 0 883,4-6 0,12-7 0,3-7 0</inkml:trace>
  <inkml:trace contextRef="#ctx0" brushRef="#br0">14230 13376 7852,'2'-14'0,"0"-2"0,4-1 223,1 1 1,-3 2 0,3 2 0,1 0 1583,-1 4-1194,-5 2 0,8 7 242,-5 4-761,-1 2 1,-4 7-1,0 3 1,0 4-1,-2 5 409,-2 3-475,3-2 1,-11 10-1,5-3 1,-1 2-1,1-1 1,0-2-1,1-1-67,0 1 1,2-5 0,4 2-1,0-5 207,0-3 0,6-4 4,2-5-161,9 0 0,-1-6 0,7-3 0,2-3 0,5-1 93,2 0 1,1-1 0,2-3-1,-2-3-299,-2 0 0,-1-1-60,-5 4 0,-1 3 1,-2-3-1,-5 1-907,-3-2 170,-1 4 549,-1-5-1213,-5 6-11,-1 0 741,-6 0 926,0 0 0,-6 6 0,-1 1 0</inkml:trace>
  <inkml:trace contextRef="#ctx0" brushRef="#br0">15735 13516 7794,'-7'-13'247,"0"5"0,4-1 1,-3 1-1,0-1 47,1 1 0,2 4 0,7-4 0,6 3 0,6 2 50,5 2 1,4 1-284,5 0 0,3 0 0,5 0 1,0 0-98,1 0 0,-3 1-681,-2 3 432,-2-2 1,-7 8-1,-1-5 1,-3 1-1,-4 0 1,-4-2-2240,-4 1 2524,-4-3 0,-27-2 0,-7-7 0</inkml:trace>
  <inkml:trace contextRef="#ctx0" brushRef="#br0">16691 13159 7836,'0'-14'88,"0"-3"0,-1-3 59,-4 0 0,3 2 253,-7 5 167,6 0 1,-4 2 1313,3 2-1768,2 9 0,-3 9 0,5 8 0,0 6 1,0 5-1,0 6 0,0 4 70,0 5 1,1 1 0,2 4 0,1-3-208,-1-1 0,-1 3 0,-2-3 0,0 0-274,0 0 1,0-2 102,0-4 48,0-5 1,0-2 0,0-7-1,0-3-448,0-4 394,0-8 0,0-5 0,0-8-166,0-5 315,0-2 1,-2-3 0,-1-3 0,-1-4 0,1-3-40,2-2 0,1-1 39,0-3 1,1-1 65,3-3 0,-1-3 0,4 5 0,0-1-75,1 3 1,0-1 91,5 2 0,0 3 224,-1 5 0,5 9 1,2 1-1,-1 4 125,1 4 1,3 3-219,-1 4 0,-2 8 62,-2 5-198,-3 5 1,-3-2-1,-2 4 1,-5-1 0,-2-2-131,-2 2 0,-6-3 14,-3 1 1,-2-5-112,-2 1 1,-5 1 0,-3-1 0,-2-3-223,2-4 0,-2 0-5,6-6 1,0 5-438,4-5 1,1 0-469,-1-4 1333,6-5 0,58-31 0,-16 12 0,1 0 0</inkml:trace>
  <inkml:trace contextRef="#ctx0" brushRef="#br0">17035 13567 7838,'0'13'0,"-4"-5"306,0 1-96,0-1 0,4 5 0,0 0 433,0 0 0,1-2-238,3-3 1,-1 2-316,6-5 0,1-1 0,5-4 1,4 0-55,0 0 0,-3-6 46,1-2 0,1-4-71,-1 0 1,-1-1-1,-6 0 1,-3 0 99,-1 1-127,-2-7 0,-10 6-183,-2 1 70,-4-1 0,-2 11 0,-3-2 0,-3 3 0,-1 1-974,0 0 0,1 5 318,-1 4 785,2-3 0,29 16 0,6 0 0</inkml:trace>
  <inkml:trace contextRef="#ctx0" brushRef="#br0">18017 13083 7838,'13'-13'-48,"0"4"1,-1 1 0,0-2 0,-2-1 652,-2-2 0,-4 6 1,4 4-168,-3 6 0,-5 5 1,-5 9-1,-3 4-260,-1 4 0,-1 1 0,0 3 0,1 1-56,-1-2 0,-1 4 207,-2 2-373,6-2 1,-3-1 0,6-6 0,1 2 0,2 0 0,1-1 0,0-7 36,0-3 0,5-3 1,5-2-1,4-2 49,3-5 1,6-3 0,0-2 0,4-2-108,2-1 0,1-5 148,-4 5-330,-1-6 1,-5 9-1,-3-5 1,-3 2-1,-1 0-696,0 1-697,-6 1 1640,-2 2 0,-10-5 0,-2-2 0</inkml:trace>
  <inkml:trace contextRef="#ctx0" brushRef="#br0">18438 12802 7848,'0'-18'0,"-1"-4"0,-2 0-152,-2 0 1,3 4 343,6 5 1,-1 6-1,7 3 1,2 2 306,4 2 0,0 2-481,-8 2 1,3 5 0,-4 6 0,1 4 115,-4 1 0,-3 1 319,-1 4-417,-5 1 0,-3-5 0,-6 0 1,-1 1-1,-2-3 0,1-2 1,2-2 104,1-3 1,0 1-98,1 0 341,5-6 0,-5 3-218,4-6 1,4 0 0,4-4 0,8-1-219,8-3 0,-1 2-170,6-2 0,5 3 35,4 1-199,-1 0 1,3 0 0,0 0 0,1 0 0,-3 0-453,-4 0 1,0 5 836,-1 4 0,-5 19 0,-1 6 0</inkml:trace>
  <inkml:trace contextRef="#ctx0" brushRef="#br0">17864 13809 7851,'-13'0'0,"1"0"0,-1 0 1123,0 0-476,6 6-463,7-5 0,9 5 0,9-6 0,7 0 0,9 0 307,8 0-602,3 0 1,7-1-1,2-2 1,3-3 0,1-1-1,3-1 1,0-1-765,-2 1 1,-3 5 874,-10-1 0,-13 2 0,-9 2 0</inkml:trace>
  <inkml:trace contextRef="#ctx0" brushRef="#br0">18247 14217 7851,'-23'19'0,"-2"2"0,-7 7 0,7 2 0,2-2 0,10-6 77,6 2 1,0-9 0,4 5 0,-1-1 0,3-5 0,4-3 0,7-2 1121,5 1 0,1-5-636,5-1-891,0-2 0,5-2 0,-1 0 0,2-2 0,1-2 0,2-4 1,-6-2-1,-7 0 1,-3 1-108,-1-1 1,-1-1 287,-4-2 1,-4 1 214,-8-1 0,-9 0 0,-8 0 0,-3-1 557,-2-3 1,0 3-362,-4-3 1,3-1 32,-3 1 1,3-6 0,3 3-1,3-1 239,4 0 0,4 1-277,5-1 1,-2-4 74,5 4-263,13 3 0,1-3 0,14 6 0,3 4 1,3 1-35,4 3 0,-5 1-165,2 6 0,-3 6-258,-2 3 235,1 2 0,-10 6 1,-5 1-1,-4 1 1,-4 1-526,-2-1 1,-2 1 298,-3 1 1,-8 2 0,-6-6 0,-1 0 376,1 2 0,-33-11 0,-4 3 0</inkml:trace>
  <inkml:trace contextRef="#ctx0" brushRef="#br0">19955 13465 7845,'-4'-13'-10,"-2"2"1,1 1 782,-1 2 1,0 5-104,2-2 1,13 4-593,-1 1 1,18 0 0,5 0 0,10 1 64,10 4 1,13-4-53,-27 1 1,2 0-114,4-1 0,2 0 1,6-1-1,1 0 0,5 0 1,0 0-1,1 0 0,1 0 1,0 0-1,0 0 0,-1 0 1,-1 0-1,-1 0 1,0 0 3,-1 0 0,0 0 0,-3 0 0,-2 0 1,0 0-1,-2 0 0,-5-1 0,-1 0-63,-4-1 0,-1 0 0,32-1 1,-6-4-1,-7 2 84,-9 2 1,-9-3-31,-12 2 19,-6-6 1,-6 8 0,-8-2 53,-5 3 1,-4 1-343,-10 0 1,1 0-1,-1 0 1,0 0-975,0 0 1,1 0 1365,-1 0 0,0-6 0,0-1 0</inkml:trace>
  <inkml:trace contextRef="#ctx0" brushRef="#br0">23118 12981 7845,'5'-19'21,"-3"5"1,2-3-1,-3 3 1,1 1 0,1 0 996,1 1 0,0 2-344,-4 5 0,0 17 1,-1 15-516,-4 4 0,3 3-124,-7 4 0,5 2 0,-5 1 0,1 1-202,1-1 0,-3-1-79,6-2 65,-1 6 0,1-6 0,0 1 1,1-8-1,2-4-1419,1-2 1102,0 1 1,1-8-1,3-4-1209,5-4 1707,-4-7 0,7-3 0,-5-52 0,6-18 0</inkml:trace>
  <inkml:trace contextRef="#ctx0" brushRef="#br0">23079 12777 7845,'-5'-17'0,"-4"0"0,-2 0-168,-2 4 1,-1 1 218,-3 4 0,1 2 1,-4 6-1,1 2 470,-1 2 0,-1 10 272,-5 12-588,1-1 1,-1 13 0,1 1 0,-1 6 0,1 6 266,-1 4-483,1 3 0,5 6 0,4 1 0,6 2 0,6 1 0,3-2 0,2-2-143,3-4 0,9-9 45,8-9 1,3-4 0,3-2 0,3-5-139,4-4 1,-1-6 141,1-12 83,0-4 1,9-5 0,3-1 0,1-5 0,-1-7 74,2-6 1,6-11-43,2-4 1,3-4 155,-4-5 0,-1-2 0,-7-6 1,-5-2 180,-2-2 1,-9-7-515,-17 28 1,-2 0-1,2-36 271,-10 2-102,-2 3 1,-14 1-1,-5 11 1,-7 6-1,-6 10-63,-4 10 0,-2 9 73,-3 9 1,-3 4-453,-1 5 153,1 0 0,5 5 0,2 5 0,2 6 0,2 5 286,2 3 0,7 2 0,1-1 0,-2 1 0,-1-1 0</inkml:trace>
  <inkml:trace contextRef="#ctx0" brushRef="#br0">4272 15849 7889,'-12'-5'224,"2"-4"0,2-2 0,-1-2 391,2 0 1,7 6 0,10 3 0,6 3-128,5 1-406,3 0 1,6 0-1,1 0 1,3 0-1,4-2 291,3-2-545,8 3 1,-6-5 0,6 6-1,-4 0 1,-3 0 0,-5 0-1,-7 0-2554,-7 0 2726,-5 6 0,-50 12 0,-12 9 0</inkml:trace>
  <inkml:trace contextRef="#ctx0" brushRef="#br0">4195 15888 7890,'0'-20'1,"0"1"0,0 7-22,0 5 0,11-3 0,6 5 0,8 3 0,3 0 1672,2 2-1589,5 6 0,-2-3 0,5 7 1,0 2-1,-1 4 0,-3 1 1,-4 0-52,-3 0 1,-12 4-386,-2-4 228,-9 6 0,-1-5 0,-11 5 0,-9-2 0,-8 2-990,-4 1 1014,-4 2 1,-5-5-1,-2-1 1,-1-1-1,-1 0 198,1-1 0,1-1 0,3-5 0,3-2 907,4-2 477,9-5-929,3 3-321,16-6 1,9 0 0,16 0 0,5 0 0,6 0 26,3 0 1,6 0-744,-1 0 1,6 0 279,-1 0 0,3 0 0,1 0 1,0-2-493,0-2 1,0-2-9,0-2 0,2-4 490,-2 4 1,-2-20 0,-11-6-1</inkml:trace>
  <inkml:trace contextRef="#ctx0" brushRef="#br0">5241 15849 7902,'0'-12'899,"0"-1"-618,-6 6 0,5 4 681,-4 12-790,4-1 1,1 18 0,0-2 0,0 5-1,0 4-134,0 2 1,0 1-159,0-2 99,0 3 0,4-9 1,2 5-1,1-2 1,1-3-619,-1-1 344,5-7 1,-7 3 0,5-8-1056,-1-4 1071,-1-3 1,0-16 190,-4-4 1,-3-7 0,-2-6 0,-2-1 100,-1 1 0,-5-6 78,5-3 0,-5 1 37,5-1-31,-6 0 1,7 0 0,-4 0 0,2 0 0,2 0 411,1 0 1,2 4-122,0-4 0,0 7-186,0 2 1,6 5-1,3 7 1,3 2-179,5 2 0,3 4-38,6 5 0,-4 0-301,4 0 125,-3 5 0,3 2 0,-4 8 1,-1 0-1,-1 2 190,-3-1 0,-20 15 0,-6 3 0</inkml:trace>
  <inkml:trace contextRef="#ctx0" brushRef="#br0">5292 16117 7902,'0'-12'0,"0"3"414,0 1 1,1 5-213,3-2 1,3 3-1,8-1 1,2-1-795,4 1 1,9 1 152,4 2 81,2 0 1,1 0 357,-3 0 0,37-5 0,-33 1 0,-1 1 0</inkml:trace>
  <inkml:trace contextRef="#ctx0" brushRef="#br0">5712 16117 7902,'-5'7'0,"2"3"0,-4-4 0,1 1 0,1 2 601,0 3 0,4 1 0,-3 0 357,2 0-698,2 5-255,0 2 1,6 0-1,2-5 1,4-3-87,0-4 0,1-5-2,0 1 0,4-2-62,0-2 102,6 0 0,-8-6 0,5-3 1,-2-2-1,-2-2 111,-2 1 0,-1-1 104,0 0 0,-2 0 516,-2 1 100,-4-1-346,-5 6 1,0 8-217,0 12 0,-1 2-172,-3 11 1,2 2-1,-2 12 1,2 2-101,2 5 1,0 3-69,0 1 0,0 4-15,0 0 1,0 1-1,0-5 1,0-2 25,0-2 1,0-5 68,0-8 1,0-4-31,0-9 74,0-2 108,0-6 0,-1-12-46,-3-5 0,-3-6 0,-6-3 0,0 0 176,0 1 1,-1-3-17,-3-2 1,3 3-78,-3-3-187,3-3 0,1 6 0,0-3 0,1 2 0,0-1-242,4-1 0,2 0-696,6 4 1,0 1 144,0-1 177,0-6 1,7 4-1,6-5 648,7 2 0,11 1 0,7 0 0,3 0 0,0 0 0</inkml:trace>
  <inkml:trace contextRef="#ctx0" brushRef="#br0">6465 15990 7902,'0'-13'0,"0"0"0,0 1 675,0-1 0,0 0 69,0 0-587,5 6 1,4-3 0,7 6-1,3 1 1,4 2-207,4 1 1,6 0 0,-2 0-1,0 0-419,0 0 1,-1 0-1012,-5 0 765,1 5 714,-6-3 0,-30 26 0,-13 1 0</inkml:trace>
  <inkml:trace contextRef="#ctx0" brushRef="#br0">6567 16143 7902,'0'-7'-346,"1"1"70,3 6 1,4-4 0,6 0 0,3 1 344,4 1 1,10 2 0,7-1-1,9-3-475,7-5 1,4 1 405,6-5-156,0 3 1,-14-11 0,3-5-1,4 2 1,-1 0 0</inkml:trace>
  <inkml:trace contextRef="#ctx0" brushRef="#br0">7434 15901 7695,'-14'5'261,"-2"5"0,-2 6 380,-2 5 0,3 3-440,-4 2-90,5 5 0,-1-3 0,7 5 0,3-2 0,3-3 160,5-1 1,6-7-144,10-3 0,4-4-93,9-5-13,3-2 0,5-8 1,0-2-1,1-6 1,-3-5 57,-2-7 1,0-3 46,-8-5 1,-3 2 0,-12-6 0,-3 0 62,-3 1 1,-4-2-84,-1 5 0,-11 5-85,-6 3 0,-6 8 1,-4 1-1,-1 8-155,-2 3 1,0 4-198,5 2 1,1 4 35,3 9 108,-4 3 186,11 6 0,7 28 0,9 7 0</inkml:trace>
  <inkml:trace contextRef="#ctx0" brushRef="#br0">9142 15926 7859,'-5'-7'89,"2"1"1,-4 5 0,0-2 1294,0-1-1271,4 0 0,-1 4 1,8 0-1,6 0 1,5 0-1,7 0-270,2 0 68,7 0 0,-3 0 0,6 0 0,2 0 0,0 0-838,3 0 697,-7 0 1,4 0-1,-7 0 1,-2 1 229,-4 3 0,-27 9 0,-12 7 0</inkml:trace>
  <inkml:trace contextRef="#ctx0" brushRef="#br0">9168 16105 7887,'-13'0'0,"0"0"0,1 0 0,2 0 1127,6 0-474,16 0-550,10 0 0,9 0 0,-4 1 1,2 2-1,5 1-496,3-1 1,1-2 0,1-1 0,-1 0-1138,0 0 1530,0-5 0,18-19 0,3-10 0</inkml:trace>
  <inkml:trace contextRef="#ctx0" brushRef="#br0">9512 15773 7887,'-13'-11'0,"1"2"13,-1-8 1,0 3 507,0 1 1,1 6 0,6 1 0,6 6-408,7 0 0,4 2-154,2 2 1,1 2 0,3 4-1,5-3-63,2-2 1,-2 4 99,4-5 0,-3 5 1,8-5-1,-1 0-146,-1 2 1,1-3-105,-4 5 1,-1-4 0,-1 5-1,-3-1-45,-4 0 1,-4 7 341,-4-2 0,-4 4-15,-5 0 0,-7 3 0,-6 5 0,-6 1 269,-5-1 0,-8 5-22,-2 0 0,-1 0-175,1-5 1,-1 1 0,5-1 0,3-1-37,4-3 1,5-2-164,5-6 0,6-1-470,3 1 0,4-2 568,4-2 0,54-15 0,-20-1 0,1 0 0</inkml:trace>
  <inkml:trace contextRef="#ctx0" brushRef="#br0">11387 15620 7887,'4'-17'323,"0"0"3,-1 1 1,-3 8-1,-4 5 1,-3 6-1,-2 7-7,1 5 0,3 5 1,-2 6-1,0 1-79,0 2 1,4 0-156,-1 5-85,3-6 1,1 7-1,0-3 1,0-1 0,0 0-265,0-3 55,0-1 0,1-3 0,2-2 1,3-5-1,-1-3 0,2-3-433,0-2 0,-4-5 1,1-8 51,-2-5 0,-2-2 26,0-2 509,0-5 1,0-2-1,0-6 1,-2-1-1,-2-1 105,-4-2 1,1-1 0,-2 3 0,1-3 42,1-2 1,-5 3 100,4-4 0,2 4 184,2-4 0,-2 6 0,2-2 0,1 5 250,2 4 0,6-1-286,4 10 1,4-3-149,4 11 1,-2-4 0,8 3 0,2 4-1,4 4 1,-1 5-258,-7 9 1,6-1-107,-6 5 0,-4 2 0,-10 5 0,-1 2-186,-3-2 1,-2 3 146,-1-1 1,-1 0 108,-3-5 0,-3 0 0,-6-3 0,-1-2 28,-3-2 0,3-5 47,-3-4 1,2-6 98,3 1 1,3-3-1,2-2-34,1-3 299,2-4 1,6-3-212,2 3 0,3-2 0,7 5 0,3 3-84,4 0 1,3 2-17,2 0 0,-2 6-49,-3 2 1,3 5 0,-4 3-1,0 2-58,-3 2 1,-4-3 41,-5 4 1,-2-5 59,-6 1 1,-3 1 0,-4-1-1,-7-1 70,-5-2 1,-2-5-116,-4-1 1,1-1-13,2 2 1,-2-4-1,4-5 1,1 0-325,2 0 1,-2 0-896,2 0 690,6-5 148,5-2 1,8-6 413,2 0 0,27-7 0,13-1 0,5-3 0,0 0 0</inkml:trace>
  <inkml:trace contextRef="#ctx0" brushRef="#br0">11807 15952 8717,'2'11'560,"2"-3"1,-2 4-485,2-4 0,1-1-142,0 2 0,5-5 0,-2 3 0,3-1-12,2-3 0,0-2 88,0-1 0,-1 0 0,1 0 0,0-1 25,0-4 1,-1-2 86,1-5 1,-4 0-1,-2 2 1,0 2 266,0-2 1,-4 3 240,1-2-451,-3 6 1,-1-1 0,0 8 0,0 6 129,0 6 0,2 5-188,2 9 1,-2 3-144,2 5 0,-1 1 1,-1 4-1,4 4-116,1 2 1,0 1 50,2-3 0,2-1-132,-2-7 159,-4 2 0,7-14 0,-5 1 1,1-5-270,1-6 258,-6-9-59,2-2 172,-5-12 1,-1 3-1,-3-5 1,-5-1-1,-4 1 129,-4-1 0,3 2-140,-3-1 0,2-4 195,-2 4-350,2-3 1,-3 2 0,5 2-1,0 0 1,1 0-391,-1-3 1,6 3 403,3-2 1,2 1 109,2-5 0,34-5 0,9-2 0</inkml:trace>
  <inkml:trace contextRef="#ctx0" brushRef="#br0">13121 15480 7887,'0'-13'0,"0"0"0,0 0 1295,0 1-976,-6 5 0,3 1 0,-4 7 1,0 4-1,1 3 0,-1 5 0,2 5 43,-1 8 1,-2 1 0,3 5 0,2 1-237,2-1 1,1-2-482,0 4 128,0-5 0,4 6 0,1-5 0,-1-3 0,0-3 0,2-4 0,-1-2-1132,1-2 1,-2-2-1,-2-3 1359,2-2 0,-25-43 0,-2-16 0</inkml:trace>
  <inkml:trace contextRef="#ctx0" brushRef="#br0">12840 15735 7887,'0'-13'0,"0"0"-286,0 0 1,7 2-78,6 3 554,0-4 1,12 11 0,1-3 0,6 2 0,7 2 0,3 0 0,4 0-242,-1 0 0,-1 0-538,-6 0 284,0 0 304,1 0 0,16-11 0,4-3 0</inkml:trace>
  <inkml:trace contextRef="#ctx0" brushRef="#br0">13695 15441 7887,'0'-12'0,"0"-1"90,0 0 0,0 5 349,0-1 605,0 6-619,-6 9-183,4 3 1,-3 15-1,5-3 1,0 3-1,1 1-10,3 1 1,-2 4-318,2-1 1,2 3-1,-1-4 1,1 2-93,0-2 0,2-1-135,-3-2 0,0 0-850,-1-4 591,-2 3 1,4-10 0,-6 3 570,0-3 0,0-7 0,-23-46 0,-5-18 0</inkml:trace>
  <inkml:trace contextRef="#ctx0" brushRef="#br0">13618 15569 7887,'0'-18'0,"-4"-1"0,0-2 0,-1 1 327,5 3 0,0 3 1,2-2-1,3 5 251,8 2 1,6 5-341,6-4 1,2 5 17,3-1-169,8 2 1,2 4-1,4 2 1,-2 4-1,1 5-87,-2 4 0,-7-1 23,-5 5 1,-7 0-284,-5 5 184,-3-1 0,-7-2 1,-3 0-1,-4 1 1,-5-2-11,-8 2 0,-1 0 40,-8 2 0,-3-2-8,-5-3-23,0-2 1,3-2-1,-1 0 1,-2-2-1,2-1-139,1-1 0,7-4-352,3-1-171,3-5 739,1 3 0,52-29 0,12-5 0</inkml:trace>
  <inkml:trace contextRef="#ctx0" brushRef="#br0">14205 15747 7887,'7'-5'720,"4"3"1,-8-2-255,5 8 0,-5 3-161,1 6 0,2 0-157,-2 0-113,6-1 1,-7 1 0,6 0 0,1 0 0,-1-1-140,0 1 0,4-4 0,-2-2 1,6-1-290,3-4 1,-3 0 237,4-2 0,-5-2 92,1-2 0,1-3 1,-1-6-1,-1 0 111,-2 1 0,-6-1-64,1 0 1,-6 0 648,1 1 1,-3-1 74,-1 0 0,-1 6-443,-3 3 1,1 8-119,-6 5 1,7 6 0,-4 4-1,2 0 52,-1 4 0,1 5-271,4 2 1,0 6 21,0-2 0,0 7 1,0 3-1,0 0-155,0 0 0,0 4 82,0-2 0,0-2 106,0-1 1,0-3-1,0-4 1,0-3 140,0-8 0,0 0-99,0-8-114,0 0 0,-1-10 168,-4-3 1,3-8-95,-7-5 0,5-4-28,-5-4 0,2 3 0,-3-3 0,2 3-89,-2 1 0,3 1-68,-2-1 0,1 0-4,-5 0 1,5 1 0,-1 0 0,1 2-503,1 2 1,-3-1-221,5-3 0,-3 3 926,4 1 0,11 10 0,7 0 0</inkml:trace>
  <inkml:trace contextRef="#ctx0" brushRef="#br0">15123 15747 7887,'-13'-12'152,"4"3"1,2 1 1120,2-2-1069,6 4 1,6 0-1,7 6 1,5 0 0,5 0-1,6 0 1,4 0 493,5 0-674,0 0 0,7 0 0,-2 0 0,3 0 0,-3-1 0,-4-2 0,-6-1-701,-5 1 412,-2 2 0,-14 1 1,-9 0-1,-9 0-54,-7 0 1,-5-2 0,0-1 0,2-1-592,0 1 1,-2 2 909,0 1 0,12 0 0,6 0 0</inkml:trace>
  <inkml:trace contextRef="#ctx0" brushRef="#br0">16933 15276 7887,'0'-13'70,"-1"-1"1,-2-2-1,-3-1 283,-1 2 75,4 6 0,-4-1 1,5 7-1,-4 6 0,0 9 1,1 7-57,2 5 0,1 8 0,2 2 0,0 4-107,0 4 0,0-1 72,0 6-341,0 0 0,2 0 0,1-2 0,1-1 1,0-3-1,0-1 0,1-2 37,-3 0 0,4-9 0,-2-5-2007,-1-4 1476,4-9 1,-5-13 296,2-10 199,-3-1 0,-1-11 0,-1 3 0,-2-4 0,-1 0-138,1-1 129,-4-5 0,5 3 1,-3-5-1,1 2 1,-1 1 162,3-1-145,0-1 0,4-1 0,2 5 0,4 4 0,5 4 106,4 1 1,-1 4 2,5 6 1,0 4 0,5 5 0,-2 1 26,-3 3 0,2 5-207,-6 8 1,0-2 55,-5 7-36,-5-7 0,-1 5 0,-6-4 0,-1 2 1,-4 1-16,-3-1 1,-5-1 16,-4-4 1,2-1-101,-7 1 0,5-4 0,-4-2 0,0 0-461,1 0 1,-3-4-222,6 1-15,0-3 528,5-1 0,4-1 311,4-3 0,48-32 0,-15 12 0,-1 0 0</inkml:trace>
  <inkml:trace contextRef="#ctx0" brushRef="#br0">17290 15569 7734,'5'8'1048,"-1"1"0,2-6-683,-2 1 1,-1 2-247,5-2-43,-5 0 0,8-2 0,-2 0 0,2 3 0,2-2-134,0-2 0,-1-1 0,1-1-51,0-4 1,-6 2-2,-3-5 1,-2 4-1,-5-3-234,-6 1 1,-1 2-253,-11 4 384,6 0 1,-8 0 0,4 1-1,1 2 1,0 3 211,2 1 0,25 13 0,6 6 0</inkml:trace>
  <inkml:trace contextRef="#ctx0" brushRef="#br0">18145 15237 7887,'18'-12'0,"-4"-1"0,3 0 0,-1 0 10,1 1 0,-3 0 0,3 2 1087,-3 2-660,-7 5 1,-1-1 0,-7 8 358,-4 5-682,4 8 0,-10-2 0,2 6 0,-2 2 0,-2 1 0,2 2 0,1-1 192,1 1 0,2-5-203,-1 0-119,-4 0 0,11 4 0,-3-3 0,2-2 0,2-2-239,0-2 246,0-2 1,2-5 0,3-2 0,7-2-1,5-2 1,2-1 0,4-2-121,1 0 0,2-6-108,-1-2 0,5-2 0,0 0 0,-3 3-397,-5 1 0,1-3 202,-6 5-266,0 0 1,-9 4-960,1 0 1657,-6 0 0,-26 11 0,-12 3 0</inkml:trace>
  <inkml:trace contextRef="#ctx0" brushRef="#br0">18043 15747 7893,'-13'0'910,"0"0"-686,6-5-214,1 3 0,14-3 1064,4 5-843,7-6 1,10 5 0,3-4 0,2 3 0,4-1 269,3-2-659,1-4 1,-3 7 0,-1-2 0,0 2 0,-2 2-1208,-7 0 0,-5 2 1365,-11 2 0,-28 32 0,-8 12 0</inkml:trace>
  <inkml:trace contextRef="#ctx0" brushRef="#br0">18298 16015 7893,'0'-7'-601,"0"-4"1704,0 9-926,0-3 1,1 9 0,2 2 0,1 1-14,-1 3 1,-2 1-74,-1 2-98,0 0 1,-1-1 0,-2 1-1,-2 0 1,-3 0 73,-1-1 45,-3 1 0,-1-4 0,1-1 0,-1 2 445,0 1 331,6-4 0,-1-1-367,8-6 1,7 0-461,10 0 1,5-1-1,0-2 1,0-3-414,0-1 1,2 4 26,-3-1 0,6-2 1,0 2-1,-3 1-565,0 2 0,-4 1-197,1 0 0,-5-2 1087,1-2 0,-3-26 0,-2-11 0</inkml:trace>
  <inkml:trace contextRef="#ctx0" brushRef="#br0">18910 15225 7893,'0'-20'258,"0"-3"0,0 6 128,0 2 70,5 0 0,2 8 0,6 3 0,0 4 1,0 4-1,-1 6 0,1 6 1022,0 5-1350,5 3 0,-8 7 0,3 3 0,-2 5 1,-1 5 494,-1 7-603,-3 5 0,-6 8 0,-2 1 0,-4 3 0,1-32 0,-2 0-421,-2 2 0,-2-1 261,-3 5 1,-2-1 0,1-5-1,-1 0 1,-2 0 0,0 0-1,2-3 1,-2-1 0,-17 26-1,-2-5 1,0-8-474,3-5 1,-1-6 0,5-13 0,2-4-96,1-3 1,1-1 332,1 0 0,-1-5 1,1-1-1,1-1 375,3-3 0,-26-19 0,-1-5 0</inkml:trace>
  <inkml:trace contextRef="#ctx0" brushRef="#br0">17953 15135 7893,'-4'-17'0,"-2"0"0,1 2-191,-1 1 1,-4 9 0,2 10 758,-4 10 1,-5 15 35,0 8-439,-5 6 1,2 13 0,-4 4 0,1 7 0,12-31 0,1 2-1,-1 4 1,1 1 0,-1 3 0,2 1 158,0 2 0,1 2 0,3-1 0,1 1-1465,2-3 1,0 0 942,0-1 1,3-1-1,3-3 1,3 0-1,1-3 1,1 0-1,2-5 1,2-1-1,17 21 1,2-12-1,2-10-2226,0-8 2424,6-6 0,5-11 0,6 4 0,0 3 0</inkml:trace>
  <inkml:trace contextRef="#ctx0" brushRef="#br0">19471 15505 7907,'-2'-8'47,"0"-1"158,-3-1 0,1 3 0,5 0 1,4 1-1,3 4 371,4 0 1,6 2-223,3 0-341,9 0 1,-2 0-1,6 0 1,2 0-1,-1 0-635,-1 0 158,-3 0 0,-5 0 0,-2 0 1,-3 0-1,-4 0 464,-3 0 0,-63 12 0,-16 2 0</inkml:trace>
  <inkml:trace contextRef="#ctx0" brushRef="#br0">19509 15607 7907,'-13'0'-74,"5"0"-149,-1 0 531,6 0 0,-2 2 1,6 0-1,5 4 1,5 0 279,5-1 1,8 0-570,1-5 0,7 0 1,7 0-1,2 0-384,2 0 1,1 0-2,-2 0 0,-1 0 0,6-2 0,0-2 366,-2-4 0,16-21 0,-1-5 0</inkml:trace>
  <inkml:trace contextRef="#ctx0" brushRef="#br0">20465 15492 7907,'-8'0'0,"-1"0"0,5 2 0,-4 2 0,1 3-128,-2 6 1,-1 0 0,4-1 0,1 1 995,-1 0 0,2 4 61,4 0-779,0 0 1,10 0 0,3 0 0,2-1 0,5-4-177,5-3 0,1-4 0,5-5 0,-1 0-31,0 0 0,4-7 104,-5-5 1,1-7 0,-4-8 0,-2-1 83,-3-2 0,-8-4 24,-9 4 1,-4 1-11,-4 3 1,-5 4 0,-9 3-1,-8 8 3,-6 4 0,-7 2-240,-3 5 0,2 2-76,-2 2 1,2 5-1,3 6 1,3 4-617,5 0 0,7 3-1020,5 3 1804,9 1 0,42 5 0,15 1 0</inkml:trace>
  <inkml:trace contextRef="#ctx0" brushRef="#br0">21817 15505 7912,'-9'-8'129,"1"1"0,-1 0 0,1 1 0,1-1 279,1 0 0,5 4-263,9-1 144,6 2 1,13 2-1,5 0 1,4 0-1,5 2-805,1 2 307,3-3 0,-4 9 1,4-4-1,-2 0 0,-6-1 1,-6-2-1,-4 0 209,-2 1 0,-50-14 0,-14 2 0</inkml:trace>
  <inkml:trace contextRef="#ctx0" brushRef="#br0">21855 15620 7918,'-13'4'-60,"1"0"1,0 2 143,4-2 1,2-1-47,6 6 26,0-6 0,6 4 0,4-5 0,5 4 0,5 0 0,3-1 0,1-2-212,3-1 1,3-2-518,-1 0 567,-2 0 0,6 0 0,-5-2 98,2-2 0,-2-16 0,2-7 0,1-4 0,-1 0 0</inkml:trace>
  <inkml:trace contextRef="#ctx0" brushRef="#br0">22212 15314 7918,'-5'-13'0,"-4"0"156,-2 1 1,-1 3 196,4 1 1,1 5 0,4 0 134,-1 6 0,4 4-521,4 6 1,6 1 0,0 1 0,5 2 107,7-1 0,2-2-166,1-1 0,2 4 0,2 0 0,2-3-341,1-4 0,-2 1 152,4-2 1,-4-2 70,4 1 1,-7-5-1,0 2 1,-8-3-73,-4 3 225,0-4 1,-15 9 247,0-6-51,-11 6 1,-13-1 0,-7 6 0,-2 4 0,-2 0 561,-2 4 1,-1 1-494,-1 2 1,5-1-87,0 1-108,6-1 1,2-1-1,9-1 1,3-2-1,3 0-829,2-1 1,5 3 812,8-6 0,32-6 0,12-5 0</inkml:trace>
  <inkml:trace contextRef="#ctx0" brushRef="#br0">24023 15135 7918,'0'-12'125,"-6"-1"0,-2 0 0,-4 2 208,0 2 1,3 5-1,1 10 1,-1 7-1,1 6 1,1 7-126,1 4 0,-3 1 0,5 4 0,1-1-199,2 2 1,1-1-468,0-1 297,0 3 1,0-6 0,0 3 0,0-4-1,1-5-571,4-3 0,-3 0 0,7-6 732,1-5 0,1-38 0,2-15 0</inkml:trace>
  <inkml:trace contextRef="#ctx0" brushRef="#br0">23959 15123 7918,'0'-19'0,"0"-1"-438,0-5 399,0-1 1,2 8-1,3 4 1,7 5 0,5 2 515,2 0 1,3 4 0,3 1-1,1 4 96,-1 7 0,-5 6-579,-3 2 0,-4 6 0,-5-2 0,-4 3-230,-2 2 1,-4-1 80,-2 1 0,-3-1 1,-6 0-1,-1-4-32,-3-4 1,3 0 90,-3-4 1,-1 2 176,1-6 1,4-4 0,4 0 589,-1-4-560,5-1 0,1-4-7,8-1-84,3-4 1,10 6 0,1-4 0,2 1 0,3 3-9,1 2 1,1 1-37,1 0 1,-1 5-8,1 4 0,-2 6 1,-3 4-1,-4-1 13,-3 1 0,-7 3 28,-2 0 1,-4-4 20,-1-1 0,-6-3 0,-3-1 0,-7-2 82,-5-2 1,1 1-99,-1-6 0,-1 0 44,-3-4-160,-1 0 0,5 0 0,1 0 0,2 0 0,2-1-517,2-3 0,7 1 288,3-6 330,2 1 0,42-28 0,10-5 0</inkml:trace>
  <inkml:trace contextRef="#ctx0" brushRef="#br0">24507 15454 7918,'-7'6'0,"-3"-3"-704,6 5 183,-6 1 1022,3 3 1,0 1 0,3 0 776,2 0-1284,8-6 0,-3 3 1,7-6-1,3-1 1,2-2-214,1-1 1,4-5 230,1-4 0,-3-2-90,-1-2 0,2-4 0,-2-1 0,-2-1 141,-1 1 0,-1-4 110,0 5 1,-6 0 948,-3 5-647,-2-1 1,-2 9-209,0 8 1,-5 9 98,1 12-356,-6 6 0,9 2 0,-3 7 0,4 2 1,2 6-263,3 6 1,5 0 139,-2 5 0,2-3-1276,-1 3 1351,2-5 0,-10 1 1,4-9-1,-4-8 1,-1-7-21,0-4 1,-4-7 49,-1-3 1,0-9 21,1-3 0,1-4 0,-6-1 1,1-1 222,1-4 0,-5-2-10,4-5 1,-8-1-107,-1 0 0,0 0 1,4-1-1,-1-1 534,-3-2 0,3-6-1058,-3 2 1,4-2 80,5 2-100,-3-3 1,9 4-1,-2-6 1,4-1 0,6-1 420,6-2 0,26-8 0,11-5 0,6-1 0,0-1 0</inkml:trace>
  <inkml:trace contextRef="#ctx0" brushRef="#br0">25298 15059 7919,'-4'-18'0,"-1"-4"0,-4 4 14,0 1 1,2 8 283,-2 5 1,7 6 0,-4 6 203,0 9 1,5 7-379,-3 6 0,2-2 0,2 6 0,0 2-56,0 0 0,2 1-657,2-3 353,-3 9 1,6-13 0,-4 6-1,3-3 1,0-5 235,-1-1 0,-1-24 0,-4-6 0</inkml:trace>
  <inkml:trace contextRef="#ctx0" brushRef="#br0">25119 15288 7919,'0'-14'178,"0"-3"0,0 3 222,0-3 1,2-1-576,2 1 1,5 1-1,8 6 1,5 3-61,7 1 1,5 2 267,8 4 0,3 0-922,6 0 889,1 0 0,-4 0 0,6 0 0,3 0 0,0 0 0</inkml:trace>
  <inkml:trace contextRef="#ctx0" brushRef="#br0">26624 14957 7919,'0'-18'-26,"0"2"1,0-4 0,0 2 0,0 2 1711,0 2-1157,0 1 1,-1 13 0,-2 7-1,-3 10-254,-1 7 0,4 0-168,-1 10 0,-2 0 0,2 5 0,1 0-71,2 4 1,1-3-639,0 2 208,0 3 1,-4-5 0,-1 1-1,3-4 1,0-4-1789,2-2 1714,0-2 1,0-9 0,2-6 467,2-8 0,-3-64 0,2 16 0,0 0 0</inkml:trace>
  <inkml:trace contextRef="#ctx0" brushRef="#br0">26535 15033 7919,'0'-22'0,"0"-4"0,0 2 0,0 3 0,0 5 265,0-1 1,10 5 0,4 3 0,4 5 144,5 2 0,7 2-219,4 0 1,3 2-68,1 2-35,6 3 1,-3 10 0,3 2 0,-5 0 0,-6 4 75,-5 1 1,-9 2-164,-6-1 1,-2 5-312,-7 0 203,0-1 0,-11-4 1,-4-3-1,-7-1 1,-5 2-196,-4 1 1,-7-3 113,0 1 0,-3-7 100,-1 2 1,1-3 0,2-2 0,2-4-86,2-3 1,1 0 64,5-1-410,5 1 1,8-7 516,12-2 0,36-5 0,19 0 0,5-5 0,-1 1 0</inkml:trace>
  <inkml:trace contextRef="#ctx0" brushRef="#br0">27121 15403 8179,'-7'0'-885,"-4"6"1,8 0 1797,-5 2 1,5 3-388,-1-2 0,2-2-426,2 1-180,0-5 0,7 7 0,5-6 1,5-1-1,2-1-158,4-2 1,-3 0 0,1-2 0,2-3 141,1-8 1,1 0-33,1-4 0,-2-1 398,-3 1 1,-2-5 0,-7 5 1134,1 2-763,-6 1-362,-1 7 1,-12 4-1,-2 10 1,-4 7 103,0 4 1,3 9-285,1 7 1,3 5-68,-3 3 1,5-1 0,-1 6-1,2 3-257,2 3 0,0 0-214,0 2 0,5-7 46,-1-1 282,0-12 0,-4 7 0,0-14 0,0-4 107,0-6 0,-1-9 49,-4-5 1,1-2-8,-9-2 1,4-5-1,-10 0 1,2-2 248,0-3 0,-8-2-352,3 0 0,-3-1-126,8 0 0,-4 0 1,4-1-1,2-1-390,6-2 0,3 0-201,6 4 781,0 0 0,40-22 0,9-7 0</inkml:trace>
  <inkml:trace contextRef="#ctx0" brushRef="#br0">28014 15097 7919,'0'-8'182,"0"-1"1,1 1-1,2-1 1,3 1 150,1-2 1,1 0-1,7 0 1,0 3 0,5 1-1,3 3-51,4 2 0,2 1-509,1 0 0,-3 0 0,4 1 0,-2 2 307,-4 1 1,2 5-81,-10-5 0,-23 12 0,-9-2 0</inkml:trace>
  <inkml:trace contextRef="#ctx0" brushRef="#br0">28027 15263 7919,'0'-13'421,"-2"5"420,-2-1-632,3 6 0,-4-2 1,11 5-1,7 0 1,7 0-37,4 0 0,7 0 0,3 1 0,3 2-980,1 1 0,4 5-216,1-5 1023,5 0 0,14-9 0,-25 1 0,-1 0 0</inkml:trace>
  <inkml:trace contextRef="#ctx0" brushRef="#br0">29799 14689 7919,'0'-8'127,"0"-1"228,0-1 0,-1 6 0,-4 5 0,-3 9 0,-3 9 1,-2 3 114,0 5 1,5 7 0,-1 2-1,-1 3-214,-1 4 1,0 5-231,2-1 1,2 2 0,4 2 0,-1-1-174,1-3 1,2 1-618,1-6 542,0-5 0,0-11 0,0-9 0,1-4 0,2-6-135,1-7 1,0-7 0,-4-9 0,0-2 321,0-2 1,2-3-40,2-7 71,-3 3 0,7-9 0,-6 3 1,4-1-1,0 0 0,1-1 0,0-1 222,3 2 1,0-6 53,-2 6-227,4 0 0,-4 10 0,8 3 0,2 6 1,0 5 421,1 5-328,-2 4 1,0 8 0,1 4 0,1 8 0,-1 3 119,-2 5 1,-8 2-300,-4-4 0,-2 1 26,-2-1 1,-2 1-1,-2-2 1,-4-2-117,-4 0 1,-6-8 54,-3-1 1,-3-1-153,-2-3 93,1-3 1,-4-1-1,2-5 1,3 0-1,2 0-297,2 0 0,3-5 111,8-4 0,-1-4 1,6-2-1,3-2-271,4 1 1,5 1 589,9-2 0,19-1 0,10-1 0,6-5 0,0 1 0</inkml:trace>
  <inkml:trace contextRef="#ctx0" brushRef="#br0">30156 14982 7919,'-7'8'-852,"1"3"1787,6-4 1,2 6 11,2-1-851,3-4 1,6 1 0,1-4 0,3-1 0,4 0-87,3 0 0,2 1 0,1-7 0,0-2-12,-2-4 0,2-4 41,-10-1 0,-1-4 0,-8-1 0,-4 0 123,-2-1 1,-5 2-44,-5 4 0,-2 1-66,-12-1 1,0 6 0,-7 3 0,0 2-129,0 2 1,2 0-96,2 0 0,1 6-155,3 2 0,6 2 0,8 2 0,2-1-647,2 3 1,7 2-104,5-4 1075,2 1 0,53 0 0,-26-7 0,0 1 0</inkml:trace>
  <inkml:trace contextRef="#ctx0" brushRef="#br0">30730 14931 7919,'7'-12'464,"-3"-1"0,-1 6 295,1 3-372,-2 2 1,3 8-31,-5 2-322,0 4 0,0 0 0,0 1 0,0 0-304,0 0 74,0-1 0,0 1 0,-1-1 0,-2-3-1136,-1 0-254,0-1 1585,4 0 0,5-25 0,2-12 0</inkml:trace>
  <inkml:trace contextRef="#ctx0" brushRef="#br0">31214 14638 7919,'6'-18'0,"0"-1"0,4-2 0,-3 4 1352,-2 3-904,5 1 0,-8 7-300,2 6 0,-4 6 0,-3 8 0,-2 3 26,-3 5 1,1-1-1,-3 3 1,2 4-53,-2 3 1,-1-2-1,-1 2 1,2-1-150,2-1 1,5 1 0,-1-4 0,2-1 69,2 1 0,0-6 0,0-2 0,2-2-42,2-4 0,7 2 1,8-9-1,1-2-23,2-2 0,2-2 0,2-2 1,-1-4-83,1-5 0,4 2-296,-1-7 250,1 3 1,-4 1 0,-1 2 0,-1 1-1,-2 2-375,-5-2 1,-3 4 0,-2 2-651,1 2 131,-6 2 613,-1 0 431,-6 6 0,-45 24 0,-12 11 0</inkml:trace>
  <inkml:trace contextRef="#ctx0" brushRef="#br0">31036 15339 7919,'-13'0'0,"0"0"0,1-1 920,-1-3-262,6 2 1,4-3-1,10 5 41,6 0 0,10 0-358,2 0-365,6 0 0,9 0 0,1-2 0,3-1 0,1-1-326,3 1 1,-2-2 0,0 0-1,0 1-324,-5-1 0,-4 3-143,-12-2 1,-6 4 816,-7 4 0,-44 15 0,-18 7 0</inkml:trace>
  <inkml:trace contextRef="#ctx0" brushRef="#br0">31278 15645 7919,'13'-19'0,"0"2"-64,-1 8 0,1-1 0,1 5 1,2-1 1343,1 0 1,6 2-994,-2 4 0,-1 6 0,0 2 0,-3 5-314,-6 4 0,0-2-9,-7 7 1,-1-2-1,-8 2 1,-8-2-116,-7-2 1,-5 4 28,-5-5 1,-1 0 0,-5-5-1,2 1 44,-1 0 0,4 0 641,1-1 1,9-3 467,4-1-531,2-5 0,15 3-222,9-6 1,14-4 208,11-1-613,8-4 1,-1 6 0,5-4 0,-1 1-1,-1 3-1023,0 2 0,2-4 436,-3 1 1,-5 0-1311,-4 4 2023,-5-6 0,2 5 0,-6-5 0</inkml:trace>
  <inkml:trace contextRef="#ctx0" brushRef="#br0">29952 16921 7919,'-1'-12'29,"-4"2"0,-2 2 1,-1-2 160,-1-1 89,7 3 0,-3-1 1,11 4-1,7 2 0,9 2 1,11 1 429,9 0 1,18 4-519,8 1-208,-26-3 1,1 0-1,2-2 1,2 0 0,6 0-1,2 0 1,2 0 0,2 0-1,3 0 1,1 0 0,2 0-1,1 0 1,0 0 0,0 0 72,-1 0 0,-1 0 1,-2 0-1,-1 0-1305,-5 0 1,-1 0 1171,-1 0 1,-1 0 0,-4 0 0,-1 0 0,-3 0 0,-1 0 0,-4 0 0,-2 0 0,26-2 0,-12 0 0,-9-3-345,-9 2 1,-14-4 233,-12-1 1,-4 2-175,-12 2 200,-6 3 1,-1-4 0,-3 1 0,1 1 0,0 2-571,1 1 513,2 0 0,2 0 804,-1 0 1,6-12 0,1-2-1</inkml:trace>
  <inkml:trace contextRef="#ctx0" brushRef="#br0">32222 16653 7919,'20'-13'0,"2"0"-36,-5 1 1,5 0 0,-5 4 0,-2 3 712,-1 4 1,-1 1-221,0 0 0,-6 6 65,-3 2-494,-2 9 1,-4-3 0,-2 5-1,-6-2 1,-4 1-56,-3 2 1,-6 0 181,2 1-102,-3 3 0,-2-8 0,1 5 1,1 0-1,2-1 197,5-3 0,5-3-128,3-1 0,-1 0 111,6 0-183,0-6 0,11 3 0,6-6 0,8-1 0,7-2-5,6-1 0,3 0-252,1 0 0,6-4-197,3 0 0,1-5 0,-1 3 0,-5 1-752,-2-1 1,-3-4 171,-3 2 984,-3 2 0,-11-17 0,-2 2 0</inkml:trace>
  <inkml:trace contextRef="#ctx0" brushRef="#br0">32515 16462 7919,'-20'-26'384,"-8"-4"-371,2 1 1,-2 0-1,3 7 1,-1 2 204,1 1 1,-2 4 230,-3 6 1,3-1 0,-4 6 0,1 1 154,0 2 1,-4 6-414,5 4 1,-5 4 0,4 5 0,1 8 49,3 6 1,-4 9-120,0 2 0,0 5 0,5 0 0,-1 6 160,1 5 0,1 8-197,2 1 1,4 0 0,7-4 0,2-2-207,5-2 0,8 3-568,5-7 0,8-1 519,4-17 0,9 2 0,5-9 1,6-1 11,6-3 0,3-5 118,1-9 0,4-6-31,0-3 79,12-2 0,-9-2 0,7-3 0,-3-4 0,2-9 202,3-6 0,-1-2-126,-6-10 1,-5-2 13,-8-6 1,-5-8 0,-8-9-1,-5-5 18,-17 30 1,-2-2 0,0-4 0,-3-2-189,-2 2 0,-1-1 0,-2-1 0,-1-1 124,-4 1 1,-3-1 0,-3-2 0,-3 1 0,-6 3 0,-4 1 0,-1 3 0,-4 2-43,-1 2 1,-2 2 0,0 3 0,-2 3-131,1 2 1,-2 3-1,0 1 1,0 3-294,-31-6 1,7 10 0,12 9 0,2 7-380,7 9 1,0 7 461,11 9 1,-2 4 329,10 5 0,1 2 0,5 2 0,-2 5 0,-2 3 0</inkml:trace>
  <inkml:trace contextRef="#ctx0" brushRef="#br0">14103 16997 7822,'0'-25'-110,"0"1"1,0 1-1,0 3-1137,0 2 1572,0 1 0,0 8 0,1 2 0,2 3 0,1 5 0,-1 6 29,-2 5 1,-6 6 0,-4 5 0,-2 5-65,-2 6 0,0 7-154,1 2-109,-7 5 0,1-3 0,-5 6 0,2 0 0,0-1 0,1-4 1,3-3 70,3-3 1,7-9-1,2-4-13,4-5 0,12-12 1,6-1-1,6-6 47,2-3 0,5-6-177,0-3-99,5-2 1,-6-2 0,3 1-1,1 0 1,-2 2 0,0 2-1,-3-1-726,-1 2 0,-7-3-973,-3 6 1015,3-6 828,-6 3 0,-12-11 0,-11-2 0</inkml:trace>
  <inkml:trace contextRef="#ctx0" brushRef="#br0">14396 17150 7832,'-6'-13'0,"3"-2"0,-5 2 0,4-1 595,-5 10 0,5 1 0,-3 8 1,0 8 235,0 7 1,2 6-508,-3 3 0,5 5-82,-1 9 0,1 2 1,0 6-1,-1 0 151,1 0 1,2 2-399,1 2 0,1 1-227,3 4 0,-1-5 0,6-9 1,1-8-493,1-7 1,2-6-189,-1-3 1,1-10 149,0-7 1,0-7-1,-1-5 762,1-6 0,-6-53 0,-4 28 0,0-1 0</inkml:trace>
  <inkml:trace contextRef="#ctx0" brushRef="#br0">15033 17303 7832,'0'-13'64,"-1"2"0,-2 4 917,-1 7-791,-6 11 0,9 9 0,-5 7 0,2 3 0,-1 4 0,3 3 0,0 1 601,2 0-696,0 0 1,0 1-1,2-3 1,2 0 0,4-5-155,4-4-35,0 1 1,3-15-1,2 0 1,4-8-1,3-3 1,1-5-1,1-5-736,-1-9 1,2-8 326,3-4 320,-3-4 0,0-7 1,-7-1-1,-2-3 1,-2 1-1,-2-3 1,-1 2-308,-1 0 1,-4 3 1204,-4 7-138,-3 9 1,-6 25-174,-4 17 1,-2 7-1,-2 11 1,0 4 136,0 2 0,5 1-273,-1-4 0,2 1-217,-1-1 1,2 0 0,6-1 0,0-3-325,0-4 1,2-8-310,2 0 1,4-8 229,9-1 0,-1-6 0,5-9 1,3-2-558,5-5 0,-1-8 541,6-4 0,-6-3 368,2-1 0,-6-10 0,2-7 0,1-2 0,-1-1 0</inkml:trace>
  <inkml:trace contextRef="#ctx0" brushRef="#br0">15684 17456 7832,'-9'6'0,"1"2"0,-1 5-121,-4 4 1,1-1 230,-1 5 0,4-4 95,1 4 0,5-1 1,-1 1-1,1-4 588,-1-3-590,2-1 2,-3-6-156,10-1 1,-2-12 0,6-4 0,1-5 0,2-7-53,5-2 0,-2-5-36,2-1 0,2-6-127,3 2 130,-4-2 1,5-1-1,-6 3 1,-2 5 0,-1 7 270,-1 5 85,6 3 0,-9 9-140,2 10 1,-7 9 0,-1 16 0,-3 4 16,-1 2 1,2 7-226,2-1 1,-1 1-191,5-5 1,-3-5 0,3-4 0,2-3-483,1-5 0,6-7-26,0-5 0,6-8 17,-2-1 516,3-5 1,6-14 0,0-3 0,0-7 0,-2-5 192,-3-3 0,4-7 0,-18 2 0,-2-6 0,3-6 0,1 0 0</inkml:trace>
  <inkml:trace contextRef="#ctx0" brushRef="#br0">16283 17023 7832,'0'-19'0,"0"5"-27,0-3 0,-1 9 335,-4 3 1,-2 7 0,-5 5 732,-1 6 0,4 13-658,1 4 1,1 6-56,-2 2-272,-2 6 1,4-3 0,-5 6 0,3 2 0,0 4 198,-1 2 1,4-1-396,2-8 0,-1-3 25,0-9-24,1-3 1,5-12-1,4-7 1,3-6-1,4-6-190,0-4 0,2-5 157,3-8 0,-1-3-172,5-5 220,1-6 0,-1-2 0,0-5 0,2-2 1,1-1-337,1-1 0,-3-1 159,-1 5 0,-1 2 491,1 7 1,-8 5 306,-9 11 1,-3 7-258,-1 6 1,-10 12 34,-2 9 1,-5 3 0,0 3 0,-3 1 168,0 2 1,2 4-116,5-4 1,4 4-7,1-5-263,5 1 1,-3-4-1,6-2 1,2-2 0,2-2-568,4-1 0,8-4 101,1-6 1,7-4-963,2-5 1003,-1 0 1,8-5-1,-4-5 1,5-4-1,3-5-674,2-1 1,-5-1 1038,0-4 0,-14-5 0,-1-6 0,4-1 0,0-1 0</inkml:trace>
  <inkml:trace contextRef="#ctx0" brushRef="#br0">16780 17316 7832,'-12'0'0,"-1"0"0,4 1 559,1 4 0,1 3-314,-2 9 1,-2-1-1,4 5 1,-2 0-18,1-1 0,5 4-194,-1-3 1,1-2 166,-1-2 0,2-3-152,-2-1 1,8-6 14,5-3 1,2-10 24,2-6-136,0-7 0,5-6 0,2-2 1,1-2-1,0-2-243,2-1 1,0 3 262,-2 0 1,3 2 198,-3 1 1,-2 6-1,-2 5 218,-3 5 0,-7 7-146,-3 11 1,-2 8 170,-2 14-402,0 2 0,0 2 0,0 0 1,0 0-1,0-1-230,0-3 0,1-5-210,3-4 0,3 2 134,6-6 1,4-6-1,3-6 1,3-4-655,4-1 0,2-6 468,1-2 1,1-5-507,3-4 985,3-3 0,-7-14 0,1-8 0,6-3 0,0 1 0</inkml:trace>
  <inkml:trace contextRef="#ctx0" brushRef="#br0">17456 17201 7832,'-13'0'0,"1"0"0,-3 0 267,-2 0 0,3 2 35,-3 2 0,3 4 1,1 8-1,1 2 351,-1 2 0,2-3-156,2 4 1,-1 1-341,6 3 1,0 5-1,4-2 1,0-2-143,0-4 1,7-2-250,5 1 0,3-4-17,6-8 1,0-3 0,5-6 0,-2-2-95,-3-2 1,6-5 66,-6-8 1,5 2-140,-9-6 336,5-6 0,-8-2 1,3-5-1,-4-1 1,-4-2 182,-5-1 0,-3 1 35,-1 3 0,-5 3 774,-4 5-678,-8 7 0,-4 6 1,-7 9-1,-4 4 1,1 4 161,0 4 0,1 5-438,5 4 1,5 3-415,3 5 0,4 1 1,5-2-1,4-1-771,2-2 1,4 0 193,2 5 1034,3-7 0,51-6 0,11-7 0</inkml:trace>
  <inkml:trace contextRef="#ctx0" brushRef="#br0">17698 17176 7832,'-5'-7'0,"-2"1"0,-5 13 486,4 6 1,-2 5 216,6 8 0,-5 1 0,3 1 0,1 3-233,-1 2 1,-2-4-501,3 5 1,1-5-1,4 2 1,2-3-4,2-2 0,3-4-97,6-9 0,4-6-242,0-3 1,10-5 0,-2-6-1,1-7-158,-4-5 1,7-6 259,-4-5 1,3-5 104,-2 1 1,-5-5 146,0-3 0,-1 7 1,3-2-1,-3 4 208,-2 5 11,-6 7 1,-7 9 658,-5 12-645,-5 6 1,-3 12 0,-4 4-1,0 3 1,2 3 228,2 2 1,1 4-244,-2-4 0,2 0-160,3-5 1,3-1 0,-2-1-1,6-3-157,5-2 1,5-2-81,4-8 0,3-2-69,5-6 199,6 0 1,-2-6 0,5-4 0,0-5 0,0-7 112,0-2 0,-2-7-58,2-3 1,-3-4 18,-5-5 0,-6 2 0,-3-4 1,-4 1-14,-5 3 1,-2 7 27,-6 4 14,-12 9 0,0 8 1,-11 9-1,2 3 1,-1 2-477,3 3 0,0 3-435,6 6 1,6 1 41,3 3 541,3-3 0,1 9 1,0-4-1,1-1 0,5 0 291,7-2 0,56-13 0,-24-4 0,-1 0 0</inkml:trace>
  <inkml:trace contextRef="#ctx0" brushRef="#br0">18616 17086 7832,'5'-12'0,"-1"-1"0,0 0 794,-4 0 1,-1 6-366,-3 3 1,-4 4 0,-6 4-1,-1 5-9,-2 2 1,-5 3-203,5 3 1,0-1-113,5 5-19,-1-5 0,6 8 0,3-4 0,2 1 0,2-1 138,0-2 0,6 3-546,2-4 1,8-1-6,1-8 1,7 2-1,0-4 1,4 0 87,1-1 1,-4 0 187,-3-5 233,2 0 0,-10 1 412,3 3 0,-10 2-233,-7 2 0,-7 4-364,-10-4 1,-3 2 0,-6 0 0,2-1-919,3 1 0,-2-1 64,6 0 622,0 2 234,5-9 0,16 3 0,4-5 0</inkml:trace>
  <inkml:trace contextRef="#ctx0" brushRef="#br0">19037 17354 7832,'7'0'0,"-1"6"714,-6 2 1,0 5-1,-1 4 1,-4 4 38,-3 3 0,-8 2-537,-1-1 1,-10 1-298,2-1 14,-9 1 0,5-1 1,-5 1-1,0-1 67,2 1 0,-22-6 0,0-2 0</inkml:trace>
  <inkml:trace contextRef="#ctx0" brushRef="#br0">20516 17188 7828,'-8'-25'27,"1"-1"1,0 1-1,1-1 1,0 1 361,4-1-227,6 1 1,7-1-1,8 1 1,0 1 0,4 3-1,1 4 1,2 2 330,-1 3 1,-1 4-1,-1 6 1,-3 4-302,-2 7 0,-1 8 0,-6 6 1,-1 5-187,-1 6 1,-8 3 210,-1 1-269,0 0 1,-17 6-1,0 2 1,-5 0 0,-4 0-1,1-2 1,-1-3-193,1-2 0,-1-3 0,2-6 0,3-9 127,4-6 845,3-8 0,12-2-321,6-10-218,12-2 1,5 0 0,9 3 0,4 1 0,3 0-274,1-1-390,6 0 1,-1 4 0,5 0 0,1 0 0,-1-2-2998,2-2 3471,-6 3 0,-9-7 0,2-1 0,0 2 0,0 0 0</inkml:trace>
  <inkml:trace contextRef="#ctx0" brushRef="#br0">21664 17367 7828,'-13'0'0,"-1"0"0,-2-2-200,-1-2 0,0 3 171,5-3 1,6 2 361,6 2 0,3-4 1,10-2-1,5-1 64,5-3 1,8-5 0,3-4 0,3-1-391,1-2 0,-4-2 1,-1-2-1,-2 1-77,-3-1 1,-7 2 0,-5 3 61,-6 4 1,-16 8 0,-11 5-1,-7 5 96,-6 8 0,-2 5 0,-7 13 0,1 3 59,0 4 0,0 3 0,1-1 0,3 0-77,4-2 1,10-2-1,6 4 1,6-4-73,2 0 0,9-8-61,10-7-46,11-3 1,10-7 0,8-4-1,3-6 1,2-6-237,0-2 1,0-7-1,4-4 1,0-2-157,0-1 1,-6-5 186,-2 0 0,-8-5 190,-1 1 0,-3-7 1,0 0-1,-8 3-39,-7 2 1,-2 8 197,-10-2 1,-1 10-1,-7 7 1,-6 9 213,-6 7 1,-4 8-61,-5 6 0,-1 6-42,1-2-98,5 3 1,-3 6 0,5 0-1,-1 0 1,1-1 23,2 1 1,6 0-48,2-5 0,5 1 50,-1-1 0,4 7 0,4 2 1,5 2 142,2 3 0,2-1 4,-1 0 1,4 5 0,-2-1 0,-2 1 294,-1 1 0,0-3-206,2 5 0,-6-2 42,-3-1-333,3-1 1,-5-16 0,2 1 0,-3-6-397,-1-3 281,0-6-158,6-7 0,-3-10 0,5-5 0,4-6 0,2-6-499,3-7 1,7-5 459,2-8 1,1-5 0,7-8-1,1-5 4,-17 29 1,1 0-1,0-1 1,0 0-39,0 0 0,0 0 1,2-1-1,-1-2 314,0 1 1,-1 0-1,-1 1 1,-1 1-1,9-23 1,-2 10 368,-3 8-140,-3 11 0,-11 15 790,-2 11-776,-10 11 0,-2 9 0,-5 6 0,-1-1 1,0 1 373,0-1 1,-2 2-181,2 3 1,-3-3-34,8 2 0,1-2 0,0-1 1,1-1-363,3 1 0,2-1-453,1 1 356,5-6 1,4-3 0,8-9-1,4-4 1,3-2-127,2-2 1,5-6-553,3-2 543,3-9 1,1-5 0,0-7-1,1-5 1,-3-3-305,-2-1 1,-1-5 410,-3 1 0,-5-5 1,1 4-1,-9 4-23,-7 3 0,0 7 571,-6 7 1,-1 5-49,-8 9-139,4 2 0,-10 12 0,2 2 0,-2 4 0,-2 2 366,0 3 1,2 3-244,2 5-513,-2 1 0,10-2 0,-4-2 0,4 0 0,1-1-133,0-1 0,6 2-341,2-5 1,9 0 267,4-4 0,5-2 0,5-2 0,6-5-386,4-2 1,7-4 523,-1-2 0,1-5 0,0-6 0,-2-4 191,-2 0 0,-2-4 0,-4-7 0,-6 3 0,-7-2 0,-5 0 0,-9 1 0,-2 0 0,-5 3 0,-8 6 257,-5 6 1,-8 2 73,-4 2 40,-9 3 0,3 6 0,-4 2 0,1 2 1,-1 5 623,-1 2 1,3 3-733,0 3 0,3-3-178,5 3 1,1 2-1,4-1 1,1 0 22,3 1 1,1-2-211,7-4 0,1-1 0,7 1 1,5-2-309,2-2 1,7-3 163,4-6 0,2-2 84,1-2 1,7-3 0,0-6 0,1-1-176,-4-3 0,3 1 334,-3-5 1,1 6 143,-4-2 1,-7 2 664,-2 3-373,-2 5 1,-8 7-13,-3 8-250,-8 9 0,2-1 0,-2 3 0,3 0 0,1-2-46,0 1 1,1-4-354,3 3 185,9-2 1,3-8-1,5-3 1,2-3-1,1-2-144,1-3 1,5-9-141,0-8 1,1-5 0,-3-4-1,0-4-220,-3-2 1,3-8 445,-7-3 1,5-8 41,-9-5 0,0-1 0,-3 0 0,0 3 99,-1 2 1,-3 13 1530,-10 13-881,0 9-397,-6 14 1,0 4-1,-4 10 1,2 9-1,-2 5 371,-1 6 0,-2 8-592,0 4 0,0-1 0,1 6 0,0-2-247,4 1 1,-2 4 154,6-5 1,-1 1-99,5-5 1,2-1-1,2-2 1,6-2-3,6-2 1,3-6 15,7-3 1,4-11-323,-1 2 249,7-9 1,-5 2-1,4-8 1,-2-3-1,-2-7-453,-3-3 0,-1-8 335,-1 2 1,-2-5 138,-3-4 1,-1 2 0,-4-6-1,-1 0 3,-3 2 1,-1 0 279,-7 7 0,0 5 185,-4 3 1,-1 9-1,-3 3 1,-5 5 501,-2 5 0,-3 2-485,-3 5 1,3 7-221,-3 2 1,4-1 0,3 0-1,3 0-124,1-1 1,2-3-55,4 1 0,0 1-124,0-1 0,0 0 0,1-4 0,5-2-306,7-2 1,1-2 147,7-3 1,0-2 131,5 2 1,1-8-1,1-5 1,3-4-14,2-4 1,-5 2 66,2-6 0,1-1 93,-1-3 1,0-1 0,-6 2 0,-3 3 288,-4 4 166,-3 3-90,-7 7 0,-1 7 1,-6 10-1,-1 5 135,-4 7 1,4 2-356,-3 1 1,2 1 3,2-1 1,0 1-1,0-2 1,0-3-66,0-4 0,7-3-162,6-1 0,1-2 106,7-2 1,1-4 0,3-6 0,1-3-34,-1-5 0,1-8 71,-1-4 0,-4-3 15,1-2 1,-8-3-1,0-3 1,-5 0 165,-4-4 0,-1 1-34,-4 1 1,-9 4 65,-4 9 1,-13 0-1,-1 8 1,-4 6-23,-4 4 0,2 9-824,-1 2 0,3 8 112,1 1 302,1 6 0,10-6 0,-2 7 0,4 4 0,4 2 225,5 1 0,25 16 0,11-1 0</inkml:trace>
  <inkml:trace contextRef="#ctx0" brushRef="#br0">25107 17201 7829,'8'0'-12,"1"0"1,-5 0-48,4 0 0,1 0 855,4 0-553,-1 0 1,1 0 0,1 0-38,3 0 0,-2 0 24,2 0 1,-3 0-141,-2 0 0,3 0 0,0-1 1,2-2-8,-1-1 0,-2-6-14,-1 1 1,1 2 64,3-1-16,-9 5 0,9-7 0,-8 6 0,2 1 46,2 1 1,-2 4-165,-2 2 0,-2-1 165,-3 5-192,3 1 0,2-1 0,-1-1 0,2-1-134,2-3 0,5-2 106,0-1 1,4-1-179,-4-3 156,5-3 1,-2-12-1,6-2 1,-1-3 0,1-3-187,-1-3 1,1-1 133,-1-3 0,-5-1-131,-3 5 1,-3 0-1,-2 6 147,-4 3 0,-8 8 53,-8 9 1,-4 8 178,0 4-101,-1 9 1,0 3 0,0 4 0,2-1 0,1-2 60,2 2 1,5 0 26,-2-2 0,4 2 155,1-6-215,0 5 1,0-8 0,0 3 0,1-2 287,4-3 0,2-3-78,6-1 0,-5-5 283,1 1-300,-7-2 0,-3-2-188,-12 0 1,-5 0-337,-8 0 46,-5 0 0,3 0 0,-6 0 1,-2 0-1,0 0-1000,-3 0 0,7-6 1239,2-2 0,-7-24 0,-4-10 0,-4-3 0,1-1 0</inkml:trace>
  <inkml:trace contextRef="#ctx0" brushRef="#br0">25170 16525 7859,'-25'-28'0,"-1"2"0,2 4 434,3 9 0,3 2-211,5 2 0,0-1-190,0 6 1,5 0 0,1 2 0,0 0-608,0-3 0,-2 1 252,-4 4 0,1 1 322,-1 4 0,-18 7 0,-7 5 0,-4 4 0,0 0 0</inkml:trace>
  <inkml:trace contextRef="#ctx0" brushRef="#br0">24176 16678 7876,'-13'-5'2251,"0"-2"0,8-1-2091,5 4 1,8 3-106,13 1 1,8 0-1,13 0 1,6 0-211,6 0 0,10 0 58,8 0 0,-32 0 0,0 0 97,-2 1 0,4-2 0,9-6 0,6-3 0,1-2 0,3 1 0,0-1 0,0 0 0</inkml:trace>
  <inkml:trace contextRef="#ctx0" brushRef="#br0">22952 18221 7884,'-6'-13'21,"3"6"0,-5 3 0,-1 4 110,2 4 0,-4-1 0,2 6 1,-1 1-1,-1 1 0,0 0 279,-3-2 1,2 1-358,4-6 1,-1 4-1,-3-3 1,-1-2 63,0-2 0,5-2 91,-1-4-272,6-7 1,-2-8-1,5-7 1,2-3 0,5-4-1,8-4 1,3-3-69,5-2 1,5-4 0,2 6 0,-2 4 226,-1 6 1,-1 11 0,-2 8 0,-3 6 130,-4 5 0,-3 12 0,-3 9 0,-2 10 257,-5 8 0,-2 13-103,-2 0-320,0 3 1,-2-3 0,-2 0-1,-5 0 1,-2 0-34,-2 0 1,1-6-1,0-2 1,2-5-227,2-4 0,-1-4 47,-3-9 227,4-8 0,3-9 0,5-10-25,0-7 1,0-5-69,0-8 1,5-5 53,4-3 0,2-3 1,2-2-1,1-2 101,3-2 0,-1 1-239,5 3 0,-4 1-153,4 0 1,-1 11 0,1 7 0,-2 9 128,-1 7 1,-4 5 548,3 8 1,-2 6-238,-3 15 0,-3 4 1,-2 7-1,0 1 149,0 0 1,-4-3-360,1-1 0,-2-1 90,-2-3-240,0 3 0,1-14 0,2 1 0,3-6-191,1-6 1,1-7 180,5-9 0,0-4 99,-1-9 1,3-5-1,0-7 1,4-4-59,0 0 0,-2-3 162,5 2 1,-3-2-19,3 2 1,0-1 0,-3 6-1,-1 5 112,1 6 58,-2 9 0,-6 5-120,-3 8 1,2 9 0,-5 8-1,-3 5-101,0 4 1,2-3 32,0 2 1,5 2-829,-5-1 538,6 0 0,-3-5 0,7 0 0,3-4 0,5-4 307,2-3 0,13-14 0,8-4 0,3-1 0,0 1 0</inkml:trace>
  <inkml:trace contextRef="#ctx0" brushRef="#br0">24342 18247 7884,'-6'-13'166,"-2"0"1,-4 6 257,-1 3 0,-1 2 268,-3 2 1,-1 0-355,-3 0 0,-4 8 1,4 3-1,-1 4 165,0 1 1,-2 4-349,3 1 0,3 3 181,1 2-275,2-1 1,4 1 0,1-2 0,3-3-1,1-4-126,4-3 0,6-1-506,4 0 1,5-6 119,4-3 185,-3-3 1,10-3 0,-2-5-1,2-8 1,1-3-368,1-5 0,-1-2 318,1-5 0,-5-3 4,0-5 241,0-6 0,1-5 0,-2-8 0,-2-1 0,-2-3-22,-2-1 1,-7 1 0,-3 5 0,-3 14-41,-1 16 319,0 7 0,-1 12 1,-2 4-1,-2 6 0,-3 6 1112,-1 7 0,1 10 173,0 8 0,1 2-1073,-2 3 1,-1 3 0,6 2 0,0 0-627,-2 0 0,5 3 94,-3-5 0,2 1-1387,2-5 1127,0-5 0,7 2 0,5-7 0,5-4 0,2-5-846,4-5 1,1-7 355,2-3 1,3-4 882,1-4 0,-4-18 0,1-8 0,0-5 0,-1 0 0</inkml:trace>
  <inkml:trace contextRef="#ctx0" brushRef="#br0">24660 18298 7398,'-5'-7'771,"3"1"-511,-3 6 1,10 0-91,4 0 0,2-1-171,2-4 1,0 2 0,1-5 0,1-2-54,2-1 0,5-3 52,-5-3 0,4 1-217,-4-5 203,0-1 1,-4-3 0,-2 1-1,-2 1 1,-5 3 964,-3 2-664,-1 1 0,-7 10 299,-6 3-350,1 8 1,-8 4-1,4 9 1,-2 5-1,-1 2 429,1 1 0,1 5-580,4 0 0,5-1-109,-1-3 1,6-1-1,-1 1 1,3-1-806,1 1 0,10-6 469,2-3 1,10-4-131,-1-5 1,3-2-1,3-6 1,3 0-1733,4 0 2224,2-6 0,-3-14 0,1-7 0,3-4 0,0 0 0</inkml:trace>
  <inkml:trace contextRef="#ctx0" brushRef="#br0">25221 17851 7884,'-1'-25'297,"-3"-1"1,1 7 428,-6 2 1,5 4 539,-4 4-739,5 4 1,-3 10 0,6 5-1,0 6-5,0 5 0,0 3 36,0 2 0,4 3-399,1 1 1,0 6-1,-2-2 1,1 2-202,-1 3 1,0-1-269,1 0 1,-2 0-1639,2 1 1473,-3-7 1,-1 1 0,0-6 0,0 0 0,0-5-1854,0-2 2328,0-3 0,-5-55 0,-2-13 0</inkml:trace>
  <inkml:trace contextRef="#ctx0" brushRef="#br0">25094 18145 7884,'-1'-22'0,"-4"1"0,4 0 152,-3 8-103,2 0 0,12 2 0,4 1 0,6 3 53,7 1 0,0 2-329,7 4 0,0-4 41,4 0 1,0-1 185,1 5 0,5 12 0,1 2 0</inkml:trace>
  <inkml:trace contextRef="#ctx0" brushRef="#br0">25528 18157 7884,'-13'0'-24,"4"0"1,1-1-185,-2-3 0,4 1 227,2-6 0,4 5 1,4-4-1,6-4 402,6-3 1,4-5-335,5-6 1,1 1 0,-2-1 0,-2 1-94,0-1 1,-7-3 414,2-1-174,-3 6 0,-7 1 0,-2 6 1,-7 3-1,-5 4 0,-7 6 136,-4 2 0,1 9 1,-3 6-1,0 7-93,0 4 0,4 3-310,-1 3-15,9-3 0,2 5 0,6-3 0,2 0 0,2 0-73,4-2 1,9-3 0,5-2-1,2-2-693,1-1 1,6-4 355,3-6 0,3-4 0,2-5 0,-3 0 457,-2 0 0,15-39 0,-3-11 0</inkml:trace>
  <inkml:trace contextRef="#ctx0" brushRef="#br0">25936 17941 7884,'0'-26'0,"0"1"0,0 5 735,0 3 58,0 3-508,0 1 1,4 7-1,1 6 1,3 7 147,1 5 0,3 5-245,1 0 0,-1 10 76,1-2-222,0 9 1,-2-6-1,-1 6 1,-3 0-1,-1-1-68,-3-3 0,2-3-93,0-2 0,-1-1-277,-4-2 310,0-4 0,0-17 73,0-5 0,0-16-1,0-5 0,1-11 1,3-2-1,5-6-6,2-1 1,2-3-241,0 5 0,4 2-76,0 7 215,5-3 1,-7 16 0,3 1 0,-1 9-1,1 7-672,2 2 0,0 4 171,1 2 622,3 3 0,13 34 0,10 7 0</inkml:trace>
  <inkml:trace contextRef="#ctx0" brushRef="#br0">26637 17992 7884,'-13'-7'0,"0"1"0,1 6 0,5 10 542,2 3 0,0 4 0,-1 0 0,0 2 65,1 1 0,-1 3-271,2-6-294,2 0 1,-3-4 0,5-1-230,0 1 133,5-6 1,-2-8 0,6-10 0,2-6 0,3-5 0,3-3 0,-1-4-146,-2 1 0,3-4-65,0-2 226,0 2 0,0-3 1,0 5-1,-2 2 0,0 2 288,-3 5-152,1 3 0,-4 11 0,-2 4 0,-2 6 0,0 6 31,0 7 0,-2 4 1,4 7-1,0 1-64,0 2 1,2 4-118,4-4 0,-5-1 181,1-3-195,-1-6 0,5 0 1,0-6-1,1-1 1,1-6-262,2-5 1,5-3 199,-5-3 0,4-8 79,-4-5 0,4-5 0,-2 1 1,0-5-20,4-4 1,-3 2 153,1-6 0,-5 6-134,1-2 207,-3 3 1,-1 3 0,-2 3 370,-3 4 0,-2 9-225,-6 8 1,0 8 116,0 9-331,0 2 0,0 7 1,-1-1-1,-2 2 1,-1 2 5,1 0 0,1 0-181,2-8 0,5 3-259,-1-3 204,6-2 1,-3-2-1,7-7 1,2-3 0,2-2-430,2-2 1,-3-7 313,4-4 1,0-5-441,5-4 491,-1-3 1,1-6 0,-1 1 0,1-1-1,-1 1-230,1-1 1,-6 1 480,-3-1 335,-3 1 1,-7 5 263,-3 3 0,-2 10-390,-2 7 1,-5 6 107,1 6-290,0 1 0,0 4 1,-1 2-1,3-1 0,0 0-476,2-2 1,0 2-204,0-1 0,4 0 33,1-4 0,6-1 570,2-4 0,39-8 0,16-7 0</inkml:trace>
  <inkml:trace contextRef="#ctx0" brushRef="#br0">27886 17915 7884,'-12'4'0,"-1"1"0,-4 5 79,0-2 0,4 3-138,5 2 646,-1 0 1,2-5 0,3 1 1807,2 1-2059,2-4 0,2-2-227,2-8 1,7-4 0,8-6 0,1-1-31,2-2 0,2-7-85,2-2 0,4 1-44,-1-5-45,7 3 0,-9 1 0,3 2 0,-5 3 0,-2 4 207,-2 3 1,-5 3-31,1 2 0,-3 3 117,-2 6-156,-4 12 1,-3-1 0,-5 13 0,0 3 0,0 0-73,0 0 1,0-2 52,0 1 1,-4-1-396,0 1 1,-1-6 0,5-3-235,0-3 155,0-7 0,0-3-960,0-8 905,0-3 505,0-11 0,0-36 0,0-14 0</inkml:trace>
  <inkml:trace contextRef="#ctx0" brushRef="#br0">27835 17443 7884,'-12'-12'0,"-5"-1"0,0 0 1524,-6 0 161,9 6-1407,1 2 0,13 6-603,9 3 1,3-1 0,5 6 324,5 1 0,36 12 0,-24-8 0,0-1 0</inkml:trace>
  <inkml:trace contextRef="#ctx0" brushRef="#br0">28779 17915 7894,'-13'0'0,"-1"-1"0,-1-2-727,-2-1 734,0-6 1,5 3 0,2-6 0,3-1 656,2-3 1,0 1-437,5-5 0,0 0 1,0-5-1,0 1 119,0-1 0,-4 6 105,0 3-304,-6 3 0,3 7 0,-7 3 0,-2 4 1,-2 4 50,-2 5 1,0 8 0,-3 4-1,2 3 13,-2 1 0,5 1-215,1-1 1,7 1 0,3-1-1,1-1-64,3-2 0,3-4-51,5-5 1,3-2 24,9-2 0,-1-4 1,5-5-1,2 0-72,1 0 1,1-7-83,1-5 1,1-1-15,2-4 184,-7-3 0,7 4 1,-7-5-1,2-2 0,1-1-56,1-1 1,-6-1 242,-3 1 1,-5 1 0,-3 3 0,-3 6 1,-6 10 235,0 3 0,-6 5-172,-3 10 0,2 5 0,0 4 0,0 2 35,0 1 0,4-4-262,-1 1 0,3-1 15,1 4 0,1-5 0,3-3 1,6-3-247,6-1 1,4-6 54,5-3 1,2-2-100,3-2 52,2-6 0,7-7 1,-3-8-1,0-4 1,-4-6-336,0-8 1,2 0 516,-5-8 0,5-4-1,-4-4 1,0-5 0,-6 5-1,-3 2-20,-4 5 0,-8 11 1265,-5 12-719,-3 11 1,-2 10 0,-3 8 0,-5 4 286,-2 4 0,-2 7-446,0 7 1,-1 1 0,-1 7 0,-4 1 185,-1 2 1,5 1-567,-2 1 0,3-3 102,1-2-88,6 9 1,1-13-1,6 7 1,0-3-1,1-3-224,4 0 1,3-3-73,9-7 1,3-4 187,6-8 0,3-3 0,2-6 0,1-2-256,-1-2 0,-1-7 241,-5-6 1,1-7-92,-1-2 253,1 1 1,-1-12 0,-1 3 0,-1-2 0,-3 1 54,-2 1 0,-5 7 973,-5 1-677,-5 7 1,1 7 0,-8 5 0,-6 7 507,-5 7 0,-4 10-408,-2 5 1,-2 3 203,6 5-552,-5-3 1,9 4 0,-1-6-1,5 1 1,4-1-58,2 1 0,3-5-155,4 0 0,4-5-622,9 1 560,3-3 0,6-3 1,1-2-1,1-5 1,3-2-1066,2-2 0,-3-2 622,4-2 0,-6-3 668,2-6 0,-3-22 0,-2-6 0</inkml:trace>
  <inkml:trace contextRef="#ctx0" brushRef="#br0">29404 17329 7894,'-26'-19'0,"2"5"536,3-3 0,10 9 0,11 3 86,7 4 0,10 1-597,4 0 0,9 0-333,4 0 138,3 0 1,6 0 0,4 0 0,1 0 0,-1 0 169,-4 0 0,19-17 0,5-4 0</inkml:trace>
  <inkml:trace contextRef="#ctx0" brushRef="#br0">16997 4170 8379,'-1'-8'-937,"-2"3"937,-1-1 0,-1 5 0,5-5 0,0 6 0,23 0 0,5 0 0</inkml:trace>
  <inkml:trace contextRef="#ctx0" brushRef="#br0">30054 3507 7800,'0'-13'40,"0"4"1,0 1 0,-1-1 0,-4 2 0,-3 6 276,-3 8 1,-2 3 0,-1 11 0,-2 2-138,-1 1 0,-4 6 0,4 1 1,1 1-96,2 4 1,3-4-122,2 2 1,-1-4-1,6 3 1,1-2-18,2-3 1,7-7 9,2-4 0,8-4 0,2-3 1,2-3-34,3-1 0,-4-3-138,3-8 211,-1-2 1,3-11-1,-1-3 1,-4-3-1,0-3-241,-4-3 158,5-3 1,-8-5-1,2-2 1,-3-1-1,-4-1 74,0 1 0,-5 1 1,1 2-1,-6 1 90,-6 3 0,-6 4 97,-2 9 0,-6 7 2,2 5 1,-8 6 0,0 1 0,0 4 43,2 7 1,6 7-109,0 1 1,5 5-78,-1-1-34,9 4 0,-2-1 0,6-2 1,1 0-1,1-1 15,2-1 1,6-2-151,3-5 1,2 4-160,2 0 146,5 0 1,-2-9 0,3-1 0,1-1 0,2-2-522,4 2 1,1-5 302,7 4 364,0-4 0,20-19 0,10-9 0,-18 8 0,0 0 0,-1 0 0</inkml:trace>
  <inkml:trace contextRef="#ctx0" brushRef="#br0">30653 3494 7816,'0'-9'0,"0"1"0,2 1-145,2-2 1,-2-2-525,2 2 604,3 4 1,0-1 0,7 6 0,2 0-283,1 0 0,0 1 347,-5 4 0,7 24 0,1 13 0</inkml:trace>
  <inkml:trace contextRef="#ctx0" brushRef="#br0">30653 3698 7816,'-8'-4'-112,"-1"-1"0,7 0-667,-3 0 980,4 4 0,2-9 1,4 6-1,3 1-354,3 2 0,9 1-91,6 0 0,1 0 0,8 0 244,5 0 0,12-5 0,8-2 0,8 0 0,0 0 0</inkml:trace>
  <inkml:trace contextRef="#ctx0" brushRef="#br0">31610 3354 7835,'-13'-6'105,"0"-1"-21,0-6 0,-1 2 0,-1 2 0,-4 5 636,-1 3 0,3 1-382,-4 0 0,1 1-204,-1 3 0,-3 8 0,3 6 0,-3 2 140,-2 2 0,2 3-270,3 0 1,7 1 25,5-1 0,6-4 0,-1 1 1,4-1-244,4-1 1,5-6-80,8-6 1,3-5 121,5 1-57,1-2 1,3-4 0,3-2 0,-1-6 0,0-4-133,-3-3 1,2-6 292,-4 2 1,2-7-39,-7-2 0,2-4 0,-1 1 0,-2-2 266,-1-5 1,-4 1 232,-6 5 0,1-2 0,-6 6 862,-1 2-943,-7 7 1,-2 10 93,-3 11-385,-2 5 1,4 9 0,-6 5 0,2 5 0,1 4-184,1 1 1,5 2-119,-4-1 1,5-1-72,-1-3 1,2 4 0,2-1 0,0 0-405,0-2 1,2-6 71,2 0 416,3-5 1,7 1-1,3-7 265,4-2 0,11-22 0,6-9 0,3 1 0,0 0 0</inkml:trace>
  <inkml:trace contextRef="#ctx0" brushRef="#br0">32043 3252 7835,'0'-13'201,"-5"0"90,-2 6 1,-6 3-199,0 8 0,5 7 0,-1 8 0,1 1 45,0 2 0,-1 2-48,4 2 0,1-5-91,4 0 46,0 1 1,0-1 0,0-1-1,1-2 1,5-2 54,7-2 0,1-7-209,7-3 0,-1-2 46,1-2 0,3-6 0,-2-3 0,2-3-12,1-5 1,1-3 8,-1-6 32,-5-5 1,3 3 0,-5-5-1,1 1 1,-1 0 171,-2 1 0,-8 7 76,-4 7 255,-2 3-408,-2 7 0,-2 1 0,-2 8 1,-4 2-1,-4 6-4,0 5 1,-1 1-26,0 5 1,5-4-508,-1 5 308,6-7 1,-2 4-1,5-7 1,0 1 0,0 0-532,0 0 1,5-5-353,4 1 1050,8-7 0,37-13 0,14-10 0</inkml:trace>
  <inkml:trace contextRef="#ctx0" brushRef="#br0">31342 3889 7839,'-13'0'0,"0"0"0,1 0 213,5 0 0,-2 0 0,11 0 1797,7 0-1703,8 0 1,20 0-1,7-1 1,9-2-1,6-3 466,3-1-893,8 4 1,-34-2 0,2-1 0,2 1 0,2 1 0,0 0 0,-1-2 0,-1 1 0,0 1 0,-4-1-1,0 1 1,29-4-1086,-7 0 0,-12-1 402,-12 4 499,-15 1 0,-14 10 304,-10 2 0,-32 15 0,-18 5 0,-4 3 0,-1 1 0</inkml:trace>
  <inkml:trace contextRef="#ctx0" brushRef="#br0">31686 4399 7839,'0'-13'0,"0"1"0,0-1 149,0 0 0,0-1 194,0-3 0,-4 3 1,-2-3-1,-1 3 224,-3 1 0,-5 0 71,-2 0-529,-6 6 1,2 2 0,-8 6 0,-2 3-1,-1 6-22,-4 6 0,5 4 1,1 7-1,5 1-24,4 2 1,-2 4-294,6-5 1,6 0 0,6-7-1,4-2-114,1-1 0,7-2 142,6-5 1,5-5-68,8-2 156,-1-4 0,6-2 0,2-4 0,1-4 0,-1-6-124,-2-2 1,3-5 268,-5 0-73,7-7 1,-5-1 0,3-7 0,-4-3 0,-3-1 31,-2-3 1,-1 0 102,-2-2 1,-5 7 0,-9 10 0,-4 3-80,-2 5 0,-4 4 273,-2 8 0,-3 4 140,-6 5 1,-1 1 0,-1 3 0,-2 6-76,1 6 0,-2 0-456,1 5 0,0 0 1,4 5 1,1 3 0,2 1 0,3-2-278,2-1 1,0 0 13,5 3 1,0-3-29,0 3 8,6-3 1,1-2-1,7-1 1,2-1-1,2-3-1307,2-2 1692,2-7 0,43-22 0,-28 0 0,1 1 0</inkml:trace>
  <inkml:trace contextRef="#ctx0" brushRef="#br0">32082 4221 7839,'12'-22'0,"1"1"0,-2 0 61,-2 8 0,2 2 34,-2 2 0,6 4 0,2 5 0,0 1 581,2 3 1,-5 3-361,3 6-248,3 0 0,-10 4 0,1 1 0,-4 2 0,-4 3-47,-2 1 0,-2 1-5,-3 1-59,-3-1 1,-10 1 0,-2-1 0,-1 1 0,-2-2-222,-2-3 1,-1-2 69,4-7 0,3 0 359,5-4 1,2-4 156,2-8 0,5-4-280,8-9 0,9-3-2,8-6 1,5-5 0,2-3 0,3-1 16,2 1 0,-1-2 5,2 7 0,-4 0-51,-9 8 0,-2 8 0,-6 8 23,-1-1 0,-5 12 165,-2 2-163,-4 3 0,-1 18 0,0-4 0,-1 2 0,-2 0 97,-1-1 0,-1-1-503,5 1 0,2-2 102,2-3 0,3-3 0,7-5 0,3-2-310,4-2 0,8-3-333,1-6 610,5 0 1,2-7 0,5-6 300,-1-7 0,16-21 0,-27 17 0,0 1 0</inkml:trace>
  <inkml:trace contextRef="#ctx0" brushRef="#br0">32604 2767 7871,'-12'-31'-84,"-3"-2"1,0 1-471,-2 2 1,-6 2 609,2-2 11,-3 3 1,-3-6 0,-4 5 0,-6-2 0,-6 2 497,-2 1-503,-7-4 0,-6 8 1,-6-1-1,-1 4 0,-3 6 1,31 8-1,0 1 1,-1 1-1,-1 1 38,1 0 0,0 0 0,-2 0 0,-1 2-58,3 0 0,0 2-20,0-1 0,-1 0 0,-3 0 0,-1 1 1,2 1-1,0 0 0,-2 2 0,1 1 1,0 1-1,0 1 0,1 0 0,-1 1 0,-1 1 1,1 1 24,-2-1 1,0 1 0,-3 1 0,0 0-1348,1 1 1,-1 1 1309,0 0 0,0 0 0,1 0 1,-1 1-1,0 0 0,0 0 1,1 1-1,-1 1 0,1 0 1,0-1 45,1 0 1,1 1 23,3 2 0,1 0 0,2-2 1,2 0-1,2 3 0,0 1 0,1-1 1,0 1-1,0 1 0,2 1 28,1 1 1,0 1-83,1 0 0,2 1 0,1 1 1,1 1-1,-1 0 0,1 1 1,-2 2-1,1 1 0,0 2 1,0 0 53,0 3 1,1 1 0,-2 0 0,1 2-258,4 1 1,2 1-1,0-2 1,2 1 47,0 2 0,2 1 105,4 2 1,1 1-1,-1-3 1,1 0-1,6 1 1,2 0-1,1-1 1,2-1-1,3 0 1,1 0-22,4 1 0,1 0 0,5 3 0,1-1 36,1 0 0,2-1 0,2 3 0,2-2 49,1-2 1,1-1 0,3 0 0,3 0 0,1 1 0,1-1 0,3 1 0,1-1 61,1 0 0,1-1 0,1 1 0,0-1-19,1-3 1,1 0 0,0 1-1,2-1-8,1 0 0,1 0 1,-1 0-1,0-1 0,-1-1 1,0-1-1,-1-2 0,1-2 31,0-2 1,1-2-1,0-2 1,1-3-238,1 0 1,1-1 0,1-3 0,-1-2 83,2-1 1,0 0 0,1-2 0,-1-1 0,-1-1 0,-1-1 0,1-1 0,0-2-35,2-2 0,0 0 1,2-2-1,0-1 29,2-1 0,-1-2 0,0-1 0,0-3 0,-2 0 1,0-2 0,3-4-1,0-2 1,2-4 0,0-2-1,1-1 1,0-1 22,1-2 0,-1-1 1,3-3-1,-1-1 25,-1-1 0,-1-2 0,0 0 0,1-1-17,1-2 1,1 0-1,-1-1 1,-1-1 0,-1-2-1,-2-1 1,-3 1 0,-2 0-41,-2 0 1,-2-1-1,-2 1 1,-2 0-183,-3 0 0,-1-1 0,-3-1 0,-1 0 233,-1 0 0,-2-1 1,-2-1-1,-2-1 1,-2 2-1,-3 0 0,-1-1 1,-1 0 97,-1-1 1,-2 0 0,0-3 0,0 0-16,-4-1 1,-1 0-1,0-1 1,-1 0 56,-4-1 1,-1 0-1,-2 0 1,-1-1-1,-1-5 1,0-1-1,-1 1 1,-1 0 9,1 0 0,-2 1 0,1 0 0,-2 0-144,-2 3 0,-1 0 0,-1 2 1,-4 0 61,-3 0 1,-3 0-1,-2 2 1,-3 0 0,-1-1-1,-2 2 1,-1 3 0,-1 1 258,-1 2 0,-2 1 0,0 3 0,-1 1-241,-3 0 1,-2 2 0,0 0 0,-1 2-40,-1 1 0,-2 1 1,-2 2-1,-2 3 0,-1 2 1,-1 3-1,-3 0 0,-2 2-81,-2 1 0,-1 2 0,-2 1 0,-2 2 15,0 2 1,-1 1 0,0 1 0,-1 3-175,3 3 0,1 2 1,-1 1-1,0 2 0,1 0 1,0 3-1,3 2 0,2 2-347,4 2 1,1 4-1,2 2 1,1 4 94,7 2 1,2 1 454,-1-1 0,0 1 0,1 6 0,0 1 0,1-3 0,0 0 0,1-1 0,1 1 0</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8A55EAA-D64B-A54D-9AD6-840407C79D5E}" type="datetimeFigureOut">
              <a:rPr lang="en-US" smtClean="0"/>
              <a:t>10/15/25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88F3A2B-14A6-8F47-B753-A658CA12576A}" type="slidenum">
              <a:rPr lang="en-US" smtClean="0"/>
              <a:t>‹#›</a:t>
            </a:fld>
            <a:endParaRPr lang="en-US"/>
          </a:p>
        </p:txBody>
      </p:sp>
    </p:spTree>
    <p:extLst>
      <p:ext uri="{BB962C8B-B14F-4D97-AF65-F5344CB8AC3E}">
        <p14:creationId xmlns:p14="http://schemas.microsoft.com/office/powerpoint/2010/main" val="161790048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88F3A2B-14A6-8F47-B753-A658CA12576A}" type="slidenum">
              <a:rPr lang="en-US" smtClean="0"/>
              <a:t>1</a:t>
            </a:fld>
            <a:endParaRPr lang="en-US"/>
          </a:p>
        </p:txBody>
      </p:sp>
    </p:spTree>
    <p:extLst>
      <p:ext uri="{BB962C8B-B14F-4D97-AF65-F5344CB8AC3E}">
        <p14:creationId xmlns:p14="http://schemas.microsoft.com/office/powerpoint/2010/main" val="32376623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88F3A2B-14A6-8F47-B753-A658CA12576A}" type="slidenum">
              <a:rPr lang="en-US" smtClean="0"/>
              <a:t>3</a:t>
            </a:fld>
            <a:endParaRPr lang="en-US"/>
          </a:p>
        </p:txBody>
      </p:sp>
    </p:spTree>
    <p:extLst>
      <p:ext uri="{BB962C8B-B14F-4D97-AF65-F5344CB8AC3E}">
        <p14:creationId xmlns:p14="http://schemas.microsoft.com/office/powerpoint/2010/main" val="213952615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3166C36-D7C0-FF59-68CD-C5AB4C7BF26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0EE8AC8-AEB6-8BE8-29D5-AE81A42A8E9E}"/>
              </a:ext>
            </a:extLst>
          </p:cNvPr>
          <p:cNvSpPr>
            <a:spLocks noGrp="1" noRot="1" noChangeAspect="1"/>
          </p:cNvSpPr>
          <p:nvPr>
            <p:ph type="sldImg"/>
          </p:nvPr>
        </p:nvSpPr>
        <p:spPr>
          <a:xfrm>
            <a:off x="685800" y="1143000"/>
            <a:ext cx="5486400" cy="3086100"/>
          </a:xfrm>
        </p:spPr>
      </p:sp>
      <p:sp>
        <p:nvSpPr>
          <p:cNvPr id="3" name="Notes Placeholder 2">
            <a:extLst>
              <a:ext uri="{FF2B5EF4-FFF2-40B4-BE49-F238E27FC236}">
                <a16:creationId xmlns:a16="http://schemas.microsoft.com/office/drawing/2014/main" id="{930DE8D1-0480-4C01-090D-A2C92A3D04D7}"/>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7FF36A70-4D89-0040-80B0-2F665309A6B1}"/>
              </a:ext>
            </a:extLst>
          </p:cNvPr>
          <p:cNvSpPr>
            <a:spLocks noGrp="1"/>
          </p:cNvSpPr>
          <p:nvPr>
            <p:ph type="sldNum" sz="quarter" idx="5"/>
          </p:nvPr>
        </p:nvSpPr>
        <p:spPr/>
        <p:txBody>
          <a:bodyPr/>
          <a:lstStyle/>
          <a:p>
            <a:fld id="{988F3A2B-14A6-8F47-B753-A658CA12576A}" type="slidenum">
              <a:rPr lang="en-US" smtClean="0"/>
              <a:t>4</a:t>
            </a:fld>
            <a:endParaRPr lang="en-US"/>
          </a:p>
        </p:txBody>
      </p:sp>
    </p:spTree>
    <p:extLst>
      <p:ext uri="{BB962C8B-B14F-4D97-AF65-F5344CB8AC3E}">
        <p14:creationId xmlns:p14="http://schemas.microsoft.com/office/powerpoint/2010/main" val="209610518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A5B38D9-253F-1F43-8965-B8FD89FD29C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CCACD97-3B3E-CB28-FFE1-B6EEA0AD0C20}"/>
              </a:ext>
            </a:extLst>
          </p:cNvPr>
          <p:cNvSpPr>
            <a:spLocks noGrp="1" noRot="1" noChangeAspect="1"/>
          </p:cNvSpPr>
          <p:nvPr>
            <p:ph type="sldImg"/>
          </p:nvPr>
        </p:nvSpPr>
        <p:spPr>
          <a:xfrm>
            <a:off x="685800" y="1143000"/>
            <a:ext cx="5486400" cy="3086100"/>
          </a:xfrm>
        </p:spPr>
      </p:sp>
      <p:sp>
        <p:nvSpPr>
          <p:cNvPr id="3" name="Notes Placeholder 2">
            <a:extLst>
              <a:ext uri="{FF2B5EF4-FFF2-40B4-BE49-F238E27FC236}">
                <a16:creationId xmlns:a16="http://schemas.microsoft.com/office/drawing/2014/main" id="{C75485D8-BF12-DBBE-B6A0-9AAF0F5DC001}"/>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944A9EDB-BB33-7697-E6D4-8B7942BC6B13}"/>
              </a:ext>
            </a:extLst>
          </p:cNvPr>
          <p:cNvSpPr>
            <a:spLocks noGrp="1"/>
          </p:cNvSpPr>
          <p:nvPr>
            <p:ph type="sldNum" sz="quarter" idx="5"/>
          </p:nvPr>
        </p:nvSpPr>
        <p:spPr/>
        <p:txBody>
          <a:bodyPr/>
          <a:lstStyle/>
          <a:p>
            <a:fld id="{988F3A2B-14A6-8F47-B753-A658CA12576A}" type="slidenum">
              <a:rPr lang="en-US" smtClean="0"/>
              <a:t>8</a:t>
            </a:fld>
            <a:endParaRPr lang="en-US"/>
          </a:p>
        </p:txBody>
      </p:sp>
    </p:spTree>
    <p:extLst>
      <p:ext uri="{BB962C8B-B14F-4D97-AF65-F5344CB8AC3E}">
        <p14:creationId xmlns:p14="http://schemas.microsoft.com/office/powerpoint/2010/main" val="366010642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1D22647-64AA-E14F-4CD7-965F0D66C50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73724E3-77A0-66D2-E79C-CBB0C1A14DAB}"/>
              </a:ext>
            </a:extLst>
          </p:cNvPr>
          <p:cNvSpPr>
            <a:spLocks noGrp="1" noRot="1" noChangeAspect="1"/>
          </p:cNvSpPr>
          <p:nvPr>
            <p:ph type="sldImg"/>
          </p:nvPr>
        </p:nvSpPr>
        <p:spPr>
          <a:xfrm>
            <a:off x="685800" y="1143000"/>
            <a:ext cx="5486400" cy="3086100"/>
          </a:xfrm>
        </p:spPr>
      </p:sp>
      <p:sp>
        <p:nvSpPr>
          <p:cNvPr id="3" name="Notes Placeholder 2">
            <a:extLst>
              <a:ext uri="{FF2B5EF4-FFF2-40B4-BE49-F238E27FC236}">
                <a16:creationId xmlns:a16="http://schemas.microsoft.com/office/drawing/2014/main" id="{6BE3A01D-EAAD-BEE4-B53B-C1C79C141F3C}"/>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D0362EA7-5A63-893B-A008-E284DCDF3F1D}"/>
              </a:ext>
            </a:extLst>
          </p:cNvPr>
          <p:cNvSpPr>
            <a:spLocks noGrp="1"/>
          </p:cNvSpPr>
          <p:nvPr>
            <p:ph type="sldNum" sz="quarter" idx="5"/>
          </p:nvPr>
        </p:nvSpPr>
        <p:spPr/>
        <p:txBody>
          <a:bodyPr/>
          <a:lstStyle/>
          <a:p>
            <a:fld id="{988F3A2B-14A6-8F47-B753-A658CA12576A}" type="slidenum">
              <a:rPr lang="en-US" smtClean="0"/>
              <a:t>12</a:t>
            </a:fld>
            <a:endParaRPr lang="en-US"/>
          </a:p>
        </p:txBody>
      </p:sp>
    </p:spTree>
    <p:extLst>
      <p:ext uri="{BB962C8B-B14F-4D97-AF65-F5344CB8AC3E}">
        <p14:creationId xmlns:p14="http://schemas.microsoft.com/office/powerpoint/2010/main" val="707419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88F3A2B-14A6-8F47-B753-A658CA12576A}" type="slidenum">
              <a:rPr lang="en-US" smtClean="0"/>
              <a:t>18</a:t>
            </a:fld>
            <a:endParaRPr lang="en-US"/>
          </a:p>
        </p:txBody>
      </p:sp>
    </p:spTree>
    <p:extLst>
      <p:ext uri="{BB962C8B-B14F-4D97-AF65-F5344CB8AC3E}">
        <p14:creationId xmlns:p14="http://schemas.microsoft.com/office/powerpoint/2010/main" val="269263475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Resource Page - PPT Accessibility">
    <p:bg>
      <p:bgPr>
        <a:solidFill>
          <a:schemeClr val="accent4"/>
        </a:solidFill>
        <a:effectLst/>
      </p:bgPr>
    </p:bg>
    <p:spTree>
      <p:nvGrpSpPr>
        <p:cNvPr id="1" name=""/>
        <p:cNvGrpSpPr/>
        <p:nvPr/>
      </p:nvGrpSpPr>
      <p:grpSpPr>
        <a:xfrm>
          <a:off x="0" y="0"/>
          <a:ext cx="0" cy="0"/>
          <a:chOff x="0" y="0"/>
          <a:chExt cx="0" cy="0"/>
        </a:xfrm>
      </p:grpSpPr>
      <p:sp>
        <p:nvSpPr>
          <p:cNvPr id="3" name="PPT Accessibility"/>
          <p:cNvSpPr>
            <a:spLocks noGrp="1"/>
          </p:cNvSpPr>
          <p:nvPr>
            <p:ph type="subTitle" idx="1" hasCustomPrompt="1"/>
          </p:nvPr>
        </p:nvSpPr>
        <p:spPr>
          <a:xfrm>
            <a:off x="2082801" y="1597306"/>
            <a:ext cx="7991193" cy="1384995"/>
          </a:xfrm>
          <a:noFill/>
        </p:spPr>
        <p:txBody>
          <a:bodyPr wrap="square" lIns="0" tIns="0" rIns="0" bIns="0" anchor="t" anchorCtr="0">
            <a:spAutoFit/>
          </a:bodyPr>
          <a:lstStyle>
            <a:lvl1pPr marL="0" indent="0" algn="l">
              <a:buNone/>
              <a:defRPr lang="en-US" b="0" smtClean="0">
                <a:solidFill>
                  <a:schemeClr val="bg1"/>
                </a:solidFill>
                <a:effectLst/>
              </a:defRPr>
            </a:lvl1pPr>
            <a:lvl2pPr marL="457200" indent="0" algn="ctr">
              <a:buNone/>
              <a:defRPr sz="19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effectLst/>
                <a:latin typeface="Acumin Pro" panose="020B0504020202020204" pitchFamily="34" charset="77"/>
              </a:rPr>
              <a:t>Support the Purdue University brand in your presentations by using a brand-friendly template. This template uses an accessible master layout. Please note that some changes  to the PowerPoint template could impact accessibility by those with disabilities. Follow the instructions provided by Microsoft Office to ensure that your PowerPoint presentations are accessible to all users:</a:t>
            </a:r>
          </a:p>
        </p:txBody>
      </p:sp>
      <p:sp>
        <p:nvSpPr>
          <p:cNvPr id="10" name="PPT Accessibility URL" descr="PPT Accessibility URL">
            <a:extLst>
              <a:ext uri="{FF2B5EF4-FFF2-40B4-BE49-F238E27FC236}">
                <a16:creationId xmlns:a16="http://schemas.microsoft.com/office/drawing/2014/main" id="{E7B0FF2D-DA7C-7D4D-A32C-27DF18CCFBFD}"/>
              </a:ext>
            </a:extLst>
          </p:cNvPr>
          <p:cNvSpPr>
            <a:spLocks noGrp="1"/>
          </p:cNvSpPr>
          <p:nvPr>
            <p:ph type="body" sz="quarter" idx="14" hasCustomPrompt="1"/>
          </p:nvPr>
        </p:nvSpPr>
        <p:spPr>
          <a:xfrm>
            <a:off x="2082800" y="3813008"/>
            <a:ext cx="7560675" cy="998768"/>
          </a:xfrm>
        </p:spPr>
        <p:txBody>
          <a:bodyPr lIns="0" tIns="0" rIns="0" bIns="0">
            <a:normAutofit/>
          </a:bodyPr>
          <a:lstStyle>
            <a:lvl1pPr marL="0" marR="0" indent="0" algn="l" defTabSz="457200" rtl="0" eaLnBrk="1" fontAlgn="auto" latinLnBrk="0" hangingPunct="1">
              <a:lnSpc>
                <a:spcPct val="100000"/>
              </a:lnSpc>
              <a:spcBef>
                <a:spcPts val="0"/>
              </a:spcBef>
              <a:spcAft>
                <a:spcPts val="0"/>
              </a:spcAft>
              <a:buClrTx/>
              <a:buSzTx/>
              <a:buFontTx/>
              <a:buNone/>
              <a:tabLst/>
              <a:defRPr sz="1800" b="0" i="0" normalizeH="0" baseline="0">
                <a:solidFill>
                  <a:schemeClr val="bg1"/>
                </a:solidFill>
                <a:latin typeface="Acumin Pro" panose="020B0504020202020204" pitchFamily="34" charset="77"/>
              </a:defRPr>
            </a:lvl1pPr>
          </a:lstStyle>
          <a:p>
            <a:r>
              <a:rPr lang="en-US" dirty="0">
                <a:solidFill>
                  <a:schemeClr val="accent1"/>
                </a:solidFill>
                <a:effectLst/>
                <a:latin typeface="Acumin Pro" panose="020B0504020202020204" pitchFamily="34" charset="77"/>
              </a:rPr>
              <a:t>https://</a:t>
            </a:r>
            <a:r>
              <a:rPr lang="en-US" dirty="0" err="1">
                <a:solidFill>
                  <a:schemeClr val="accent1"/>
                </a:solidFill>
                <a:effectLst/>
                <a:latin typeface="Acumin Pro" panose="020B0504020202020204" pitchFamily="34" charset="77"/>
              </a:rPr>
              <a:t>support.office.com</a:t>
            </a:r>
            <a:r>
              <a:rPr lang="en-US" dirty="0">
                <a:solidFill>
                  <a:schemeClr val="accent1"/>
                </a:solidFill>
                <a:effectLst/>
                <a:latin typeface="Acumin Pro" panose="020B0504020202020204" pitchFamily="34" charset="77"/>
              </a:rPr>
              <a:t>/</a:t>
            </a:r>
            <a:r>
              <a:rPr lang="en-US" dirty="0" err="1">
                <a:solidFill>
                  <a:schemeClr val="accent1"/>
                </a:solidFill>
                <a:effectLst/>
                <a:latin typeface="Acumin Pro" panose="020B0504020202020204" pitchFamily="34" charset="77"/>
              </a:rPr>
              <a:t>en</a:t>
            </a:r>
            <a:r>
              <a:rPr lang="en-US" dirty="0">
                <a:solidFill>
                  <a:schemeClr val="accent1"/>
                </a:solidFill>
                <a:effectLst/>
                <a:latin typeface="Acumin Pro" panose="020B0504020202020204" pitchFamily="34" charset="77"/>
              </a:rPr>
              <a:t>-us/article/Make-your-PowerPoint-presentations-accessible-6f7772b2-2f33-4bd2-8ca7-dae3b2b3ef25</a:t>
            </a:r>
            <a:endParaRPr lang="en-US" dirty="0">
              <a:solidFill>
                <a:schemeClr val="accent1"/>
              </a:solidFill>
            </a:endParaRPr>
          </a:p>
        </p:txBody>
      </p:sp>
      <p:sp>
        <p:nvSpPr>
          <p:cNvPr id="9" name="Slide Number"/>
          <p:cNvSpPr>
            <a:spLocks noGrp="1"/>
          </p:cNvSpPr>
          <p:nvPr>
            <p:ph type="sldNum" sz="quarter" idx="12"/>
          </p:nvPr>
        </p:nvSpPr>
        <p:spPr>
          <a:xfrm>
            <a:off x="11704320" y="6487976"/>
            <a:ext cx="487680" cy="365760"/>
          </a:xfrm>
        </p:spPr>
        <p:txBody>
          <a:bodyPr/>
          <a:lstStyle>
            <a:lvl1pPr>
              <a:defRPr>
                <a:solidFill>
                  <a:schemeClr val="bg1"/>
                </a:solidFill>
              </a:defRPr>
            </a:lvl1pPr>
          </a:lstStyle>
          <a:p>
            <a:fld id="{8A7A6979-0714-4377-B894-6BE4C2D6E202}" type="slidenum">
              <a:rPr lang="en-US" smtClean="0"/>
              <a:pPr/>
              <a:t>‹#›</a:t>
            </a:fld>
            <a:endParaRPr lang="en-US" dirty="0"/>
          </a:p>
        </p:txBody>
      </p:sp>
      <p:cxnSp>
        <p:nvCxnSpPr>
          <p:cNvPr id="13" name="Line 1">
            <a:extLst>
              <a:ext uri="{FF2B5EF4-FFF2-40B4-BE49-F238E27FC236}">
                <a16:creationId xmlns:a16="http://schemas.microsoft.com/office/drawing/2014/main" id="{A746CD05-A191-A442-A002-3AD9F5CCAD2A}"/>
              </a:ext>
            </a:extLst>
          </p:cNvPr>
          <p:cNvCxnSpPr/>
          <p:nvPr/>
        </p:nvCxnSpPr>
        <p:spPr>
          <a:xfrm>
            <a:off x="902825" y="5788"/>
            <a:ext cx="0" cy="6464461"/>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pic>
        <p:nvPicPr>
          <p:cNvPr id="4" name="Picture 3">
            <a:extLst>
              <a:ext uri="{FF2B5EF4-FFF2-40B4-BE49-F238E27FC236}">
                <a16:creationId xmlns:a16="http://schemas.microsoft.com/office/drawing/2014/main" id="{DAFAF54A-EC96-2F41-A977-A3D6CF985E61}"/>
              </a:ext>
            </a:extLst>
          </p:cNvPr>
          <p:cNvPicPr>
            <a:picLocks noChangeAspect="1"/>
          </p:cNvPicPr>
          <p:nvPr userDrawn="1"/>
        </p:nvPicPr>
        <p:blipFill>
          <a:blip r:embed="rId2"/>
          <a:stretch>
            <a:fillRect/>
          </a:stretch>
        </p:blipFill>
        <p:spPr>
          <a:xfrm>
            <a:off x="182621" y="6560577"/>
            <a:ext cx="2166969" cy="214296"/>
          </a:xfrm>
          <a:prstGeom prst="rect">
            <a:avLst/>
          </a:prstGeom>
        </p:spPr>
      </p:pic>
    </p:spTree>
    <p:extLst>
      <p:ext uri="{BB962C8B-B14F-4D97-AF65-F5344CB8AC3E}">
        <p14:creationId xmlns:p14="http://schemas.microsoft.com/office/powerpoint/2010/main" val="1973069908"/>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guide id="3" orient="horz" pos="4032" userDrawn="1">
          <p15:clr>
            <a:srgbClr val="FBAE40"/>
          </p15:clr>
        </p15:guide>
        <p15:guide id="4" pos="5952" userDrawn="1">
          <p15:clr>
            <a:srgbClr val="FBAE40"/>
          </p15:clr>
        </p15:guide>
        <p15:guide id="5" pos="6848" userDrawn="1">
          <p15:clr>
            <a:srgbClr val="FBAE40"/>
          </p15:clr>
        </p15:guide>
        <p15:guide id="6" orient="horz" pos="4080" userDrawn="1">
          <p15:clr>
            <a:srgbClr val="FBAE40"/>
          </p15:clr>
        </p15:guide>
        <p15:guide id="7" pos="1312"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Slide">
    <p:bg>
      <p:bgPr>
        <a:solidFill>
          <a:schemeClr val="accent4"/>
        </a:solidFill>
        <a:effectLst/>
      </p:bgPr>
    </p:bg>
    <p:spTree>
      <p:nvGrpSpPr>
        <p:cNvPr id="1" name=""/>
        <p:cNvGrpSpPr/>
        <p:nvPr/>
      </p:nvGrpSpPr>
      <p:grpSpPr>
        <a:xfrm>
          <a:off x="0" y="0"/>
          <a:ext cx="0" cy="0"/>
          <a:chOff x="0" y="0"/>
          <a:chExt cx="0" cy="0"/>
        </a:xfrm>
      </p:grpSpPr>
      <p:sp>
        <p:nvSpPr>
          <p:cNvPr id="20" name="Black Background">
            <a:extLst>
              <a:ext uri="{FF2B5EF4-FFF2-40B4-BE49-F238E27FC236}">
                <a16:creationId xmlns:a16="http://schemas.microsoft.com/office/drawing/2014/main" id="{EACB2F0C-1C3D-CD48-AD13-7B5AD683F7C7}"/>
              </a:ext>
            </a:extLst>
          </p:cNvPr>
          <p:cNvSpPr/>
          <p:nvPr/>
        </p:nvSpPr>
        <p:spPr>
          <a:xfrm>
            <a:off x="0" y="0"/>
            <a:ext cx="12192000" cy="6858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p:cNvSpPr>
            <a:spLocks noGrp="1"/>
          </p:cNvSpPr>
          <p:nvPr>
            <p:ph type="ctrTitle" hasCustomPrompt="1"/>
          </p:nvPr>
        </p:nvSpPr>
        <p:spPr bwMode="blackWhite">
          <a:xfrm>
            <a:off x="2114272" y="1501742"/>
            <a:ext cx="7911945" cy="1685077"/>
          </a:xfrm>
          <a:prstGeom prst="rect">
            <a:avLst/>
          </a:prstGeom>
          <a:noFill/>
          <a:ln w="38100">
            <a:noFill/>
          </a:ln>
        </p:spPr>
        <p:txBody>
          <a:bodyPr wrap="square" lIns="0" tIns="0" rIns="0" bIns="0" anchor="t" anchorCtr="0">
            <a:spAutoFit/>
          </a:bodyPr>
          <a:lstStyle>
            <a:lvl1pPr algn="l">
              <a:defRPr sz="6000" b="1" i="1" spc="0">
                <a:solidFill>
                  <a:schemeClr val="tx2"/>
                </a:solidFill>
                <a:latin typeface="Acumin Pro ExtraCondensed" panose="020B0508020202020204" pitchFamily="34" charset="77"/>
              </a:defRPr>
            </a:lvl1pPr>
          </a:lstStyle>
          <a:p>
            <a:r>
              <a:rPr lang="en-US" dirty="0"/>
              <a:t>Title Slide </a:t>
            </a:r>
            <a:r>
              <a:rPr lang="en-US" dirty="0" err="1"/>
              <a:t>Acumin</a:t>
            </a:r>
            <a:r>
              <a:rPr lang="en-US" dirty="0"/>
              <a:t> Pro Extra Cond Bold Italic 60</a:t>
            </a:r>
          </a:p>
        </p:txBody>
      </p:sp>
      <p:sp>
        <p:nvSpPr>
          <p:cNvPr id="3" name="Subtitle"/>
          <p:cNvSpPr>
            <a:spLocks noGrp="1"/>
          </p:cNvSpPr>
          <p:nvPr>
            <p:ph type="subTitle" idx="1" hasCustomPrompt="1"/>
          </p:nvPr>
        </p:nvSpPr>
        <p:spPr>
          <a:xfrm>
            <a:off x="2114271" y="3937834"/>
            <a:ext cx="7096269" cy="336015"/>
          </a:xfrm>
          <a:noFill/>
        </p:spPr>
        <p:txBody>
          <a:bodyPr wrap="square" lIns="0" tIns="0" rIns="0" bIns="0" anchor="t" anchorCtr="0">
            <a:spAutoFit/>
          </a:bodyPr>
          <a:lstStyle>
            <a:lvl1pPr marL="0" indent="0" algn="l">
              <a:buNone/>
              <a:defRPr sz="2200" b="1" i="0">
                <a:solidFill>
                  <a:schemeClr val="accent4"/>
                </a:solidFill>
                <a:latin typeface="Acumin Pro SemiCondensed" panose="020B0506020202020204" pitchFamily="34" charset="77"/>
              </a:defRPr>
            </a:lvl1pPr>
            <a:lvl2pPr marL="457200" indent="0" algn="ctr">
              <a:buNone/>
              <a:defRPr sz="19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a:t>
            </a:r>
            <a:r>
              <a:rPr lang="en-US" dirty="0" err="1"/>
              <a:t>Acumin</a:t>
            </a:r>
            <a:r>
              <a:rPr lang="en-US" dirty="0"/>
              <a:t> Pro Semi Cond Bold 22 </a:t>
            </a:r>
            <a:r>
              <a:rPr lang="en-US" dirty="0" err="1"/>
              <a:t>pt</a:t>
            </a:r>
            <a:endParaRPr lang="en-US" dirty="0"/>
          </a:p>
        </p:txBody>
      </p:sp>
      <p:sp>
        <p:nvSpPr>
          <p:cNvPr id="7" name="Date"/>
          <p:cNvSpPr>
            <a:spLocks noGrp="1"/>
          </p:cNvSpPr>
          <p:nvPr>
            <p:ph type="dt" sz="half" idx="10"/>
          </p:nvPr>
        </p:nvSpPr>
        <p:spPr>
          <a:xfrm>
            <a:off x="9109166" y="6226694"/>
            <a:ext cx="1161231" cy="323968"/>
          </a:xfrm>
        </p:spPr>
        <p:txBody>
          <a:bodyPr/>
          <a:lstStyle>
            <a:lvl1pPr>
              <a:defRPr>
                <a:solidFill>
                  <a:schemeClr val="accent4">
                    <a:alpha val="70000"/>
                  </a:schemeClr>
                </a:solidFill>
              </a:defRPr>
            </a:lvl1pPr>
          </a:lstStyle>
          <a:p>
            <a:fld id="{049DC8E1-D369-0F48-9062-BB068AFD07CE}" type="datetime1">
              <a:rPr lang="en-US" smtClean="0"/>
              <a:pPr/>
              <a:t>10/15/25</a:t>
            </a:fld>
            <a:endParaRPr lang="en-US" dirty="0"/>
          </a:p>
        </p:txBody>
      </p:sp>
      <p:sp>
        <p:nvSpPr>
          <p:cNvPr id="9" name="Slide Number"/>
          <p:cNvSpPr>
            <a:spLocks noGrp="1"/>
          </p:cNvSpPr>
          <p:nvPr>
            <p:ph type="sldNum" sz="quarter" idx="12"/>
          </p:nvPr>
        </p:nvSpPr>
        <p:spPr/>
        <p:txBody>
          <a:bodyPr/>
          <a:lstStyle>
            <a:lvl1pPr>
              <a:defRPr>
                <a:solidFill>
                  <a:schemeClr val="accent4"/>
                </a:solidFill>
              </a:defRPr>
            </a:lvl1pPr>
          </a:lstStyle>
          <a:p>
            <a:fld id="{8A7A6979-0714-4377-B894-6BE4C2D6E202}" type="slidenum">
              <a:rPr lang="en-US" smtClean="0"/>
              <a:pPr/>
              <a:t>‹#›</a:t>
            </a:fld>
            <a:endParaRPr lang="en-US" dirty="0"/>
          </a:p>
        </p:txBody>
      </p:sp>
      <p:cxnSp>
        <p:nvCxnSpPr>
          <p:cNvPr id="13" name="Line 1">
            <a:extLst>
              <a:ext uri="{FF2B5EF4-FFF2-40B4-BE49-F238E27FC236}">
                <a16:creationId xmlns:a16="http://schemas.microsoft.com/office/drawing/2014/main" id="{A746CD05-A191-A442-A002-3AD9F5CCAD2A}"/>
              </a:ext>
            </a:extLst>
          </p:cNvPr>
          <p:cNvCxnSpPr/>
          <p:nvPr/>
        </p:nvCxnSpPr>
        <p:spPr>
          <a:xfrm>
            <a:off x="902825" y="1"/>
            <a:ext cx="0" cy="6464461"/>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5" name="Line 3">
            <a:extLst>
              <a:ext uri="{FF2B5EF4-FFF2-40B4-BE49-F238E27FC236}">
                <a16:creationId xmlns:a16="http://schemas.microsoft.com/office/drawing/2014/main" id="{7AA55D00-5647-D94E-B9DD-67ABB620C647}"/>
              </a:ext>
            </a:extLst>
          </p:cNvPr>
          <p:cNvCxnSpPr>
            <a:cxnSpLocks/>
          </p:cNvCxnSpPr>
          <p:nvPr/>
        </p:nvCxnSpPr>
        <p:spPr>
          <a:xfrm>
            <a:off x="11269884" y="1597306"/>
            <a:ext cx="0" cy="5260694"/>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pic>
        <p:nvPicPr>
          <p:cNvPr id="10" name="Picture 9">
            <a:extLst>
              <a:ext uri="{FF2B5EF4-FFF2-40B4-BE49-F238E27FC236}">
                <a16:creationId xmlns:a16="http://schemas.microsoft.com/office/drawing/2014/main" id="{D12E1410-0EFA-CE4A-9064-F9587E28DF3A}"/>
              </a:ext>
            </a:extLst>
          </p:cNvPr>
          <p:cNvPicPr>
            <a:picLocks noChangeAspect="1"/>
          </p:cNvPicPr>
          <p:nvPr userDrawn="1"/>
        </p:nvPicPr>
        <p:blipFill>
          <a:blip r:embed="rId2"/>
          <a:stretch>
            <a:fillRect/>
          </a:stretch>
        </p:blipFill>
        <p:spPr>
          <a:xfrm>
            <a:off x="1086814" y="6466411"/>
            <a:ext cx="3007204" cy="306407"/>
          </a:xfrm>
          <a:prstGeom prst="rect">
            <a:avLst/>
          </a:prstGeom>
        </p:spPr>
      </p:pic>
    </p:spTree>
    <p:extLst>
      <p:ext uri="{BB962C8B-B14F-4D97-AF65-F5344CB8AC3E}">
        <p14:creationId xmlns:p14="http://schemas.microsoft.com/office/powerpoint/2010/main" val="2463502173"/>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guide id="3" orient="horz" pos="3960" userDrawn="1">
          <p15:clr>
            <a:srgbClr val="FBAE40"/>
          </p15:clr>
        </p15:guide>
        <p15:guide id="4" pos="5952" userDrawn="1">
          <p15:clr>
            <a:srgbClr val="FBAE40"/>
          </p15:clr>
        </p15:guide>
        <p15:guide id="5" pos="6848" userDrawn="1">
          <p15:clr>
            <a:srgbClr val="FBAE40"/>
          </p15:clr>
        </p15:guide>
        <p15:guide id="6" orient="horz" pos="4080" userDrawn="1">
          <p15:clr>
            <a:srgbClr val="FBAE40"/>
          </p15:clr>
        </p15:guide>
        <p15:guide id="7" pos="1344"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ntent Slide - Copy">
    <p:bg>
      <p:bgPr>
        <a:solidFill>
          <a:schemeClr val="accent4"/>
        </a:solidFill>
        <a:effectLst/>
      </p:bgPr>
    </p:bg>
    <p:spTree>
      <p:nvGrpSpPr>
        <p:cNvPr id="1" name=""/>
        <p:cNvGrpSpPr/>
        <p:nvPr/>
      </p:nvGrpSpPr>
      <p:grpSpPr>
        <a:xfrm>
          <a:off x="0" y="0"/>
          <a:ext cx="0" cy="0"/>
          <a:chOff x="0" y="0"/>
          <a:chExt cx="0" cy="0"/>
        </a:xfrm>
      </p:grpSpPr>
      <p:sp>
        <p:nvSpPr>
          <p:cNvPr id="20" name="Black Bar">
            <a:extLst>
              <a:ext uri="{FF2B5EF4-FFF2-40B4-BE49-F238E27FC236}">
                <a16:creationId xmlns:a16="http://schemas.microsoft.com/office/drawing/2014/main" id="{EACB2F0C-1C3D-CD48-AD13-7B5AD683F7C7}"/>
              </a:ext>
            </a:extLst>
          </p:cNvPr>
          <p:cNvSpPr/>
          <p:nvPr userDrawn="1"/>
        </p:nvSpPr>
        <p:spPr>
          <a:xfrm>
            <a:off x="5" y="11277"/>
            <a:ext cx="12191995" cy="90813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p:cNvSpPr>
            <a:spLocks noGrp="1"/>
          </p:cNvSpPr>
          <p:nvPr>
            <p:ph type="ctrTitle" hasCustomPrompt="1"/>
          </p:nvPr>
        </p:nvSpPr>
        <p:spPr bwMode="blackWhite">
          <a:xfrm>
            <a:off x="340887" y="266054"/>
            <a:ext cx="9234309" cy="512448"/>
          </a:xfrm>
          <a:prstGeom prst="rect">
            <a:avLst/>
          </a:prstGeom>
          <a:noFill/>
          <a:ln w="38100">
            <a:noFill/>
          </a:ln>
        </p:spPr>
        <p:txBody>
          <a:bodyPr wrap="square" lIns="0" tIns="0" rIns="0" bIns="0" anchor="t" anchorCtr="0">
            <a:spAutoFit/>
          </a:bodyPr>
          <a:lstStyle>
            <a:lvl1pPr algn="l">
              <a:defRPr sz="3600" b="1" i="1" cap="none" spc="0">
                <a:solidFill>
                  <a:schemeClr val="tx2"/>
                </a:solidFill>
                <a:latin typeface="Acumin Pro ExtraCondensed" panose="020B0508020202020204" pitchFamily="34" charset="77"/>
              </a:defRPr>
            </a:lvl1pPr>
          </a:lstStyle>
          <a:p>
            <a:r>
              <a:rPr lang="en-US" dirty="0"/>
              <a:t>Title </a:t>
            </a:r>
            <a:r>
              <a:rPr lang="en-US" dirty="0" err="1"/>
              <a:t>Acumin</a:t>
            </a:r>
            <a:r>
              <a:rPr lang="en-US" dirty="0"/>
              <a:t> Pro Extra Cond Bold Italic 36 </a:t>
            </a:r>
            <a:r>
              <a:rPr lang="en-US" dirty="0" err="1"/>
              <a:t>pt</a:t>
            </a:r>
            <a:endParaRPr lang="en-US" dirty="0"/>
          </a:p>
        </p:txBody>
      </p:sp>
      <p:sp>
        <p:nvSpPr>
          <p:cNvPr id="3" name="Subhead"/>
          <p:cNvSpPr>
            <a:spLocks noGrp="1"/>
          </p:cNvSpPr>
          <p:nvPr>
            <p:ph type="subTitle" idx="1" hasCustomPrompt="1"/>
          </p:nvPr>
        </p:nvSpPr>
        <p:spPr>
          <a:xfrm>
            <a:off x="1504669" y="1345167"/>
            <a:ext cx="9234308" cy="341599"/>
          </a:xfrm>
          <a:noFill/>
        </p:spPr>
        <p:txBody>
          <a:bodyPr wrap="square" lIns="0" tIns="0" rIns="0" bIns="0" anchor="t" anchorCtr="0">
            <a:spAutoFit/>
          </a:bodyPr>
          <a:lstStyle>
            <a:lvl1pPr marL="0" indent="0" algn="l">
              <a:buNone/>
              <a:defRPr sz="2200" b="1" i="0">
                <a:solidFill>
                  <a:schemeClr val="accent2"/>
                </a:solidFill>
                <a:latin typeface="Acumin Pro SemiCondensed" panose="020B0506020202020204" pitchFamily="34" charset="77"/>
              </a:defRPr>
            </a:lvl1pPr>
            <a:lvl2pPr marL="457200" indent="0" algn="ctr">
              <a:buNone/>
              <a:defRPr sz="19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Subhead </a:t>
            </a:r>
            <a:r>
              <a:rPr lang="en-US" dirty="0" err="1"/>
              <a:t>Acumin</a:t>
            </a:r>
            <a:r>
              <a:rPr lang="en-US" dirty="0"/>
              <a:t> Pro Semi Cond Bold 22 </a:t>
            </a:r>
            <a:r>
              <a:rPr lang="en-US" dirty="0" err="1"/>
              <a:t>pt</a:t>
            </a:r>
            <a:endParaRPr lang="en-US" dirty="0"/>
          </a:p>
        </p:txBody>
      </p:sp>
      <p:sp>
        <p:nvSpPr>
          <p:cNvPr id="25" name="Body Text">
            <a:extLst>
              <a:ext uri="{FF2B5EF4-FFF2-40B4-BE49-F238E27FC236}">
                <a16:creationId xmlns:a16="http://schemas.microsoft.com/office/drawing/2014/main" id="{9F798712-4535-8340-942F-27FFD5E3FE9B}"/>
              </a:ext>
            </a:extLst>
          </p:cNvPr>
          <p:cNvSpPr>
            <a:spLocks noGrp="1"/>
          </p:cNvSpPr>
          <p:nvPr>
            <p:ph type="body" sz="quarter" idx="14" hasCustomPrompt="1"/>
          </p:nvPr>
        </p:nvSpPr>
        <p:spPr>
          <a:xfrm>
            <a:off x="2082800" y="1917389"/>
            <a:ext cx="7366000" cy="3411537"/>
          </a:xfrm>
        </p:spPr>
        <p:txBody>
          <a:bodyPr lIns="0" tIns="0" rIns="0" bIns="0">
            <a:normAutofit/>
          </a:bodyPr>
          <a:lstStyle>
            <a:lvl1pPr marL="274320" marR="0" indent="-274320" algn="l" defTabSz="457200" rtl="0" eaLnBrk="1" fontAlgn="auto" latinLnBrk="0" hangingPunct="1">
              <a:lnSpc>
                <a:spcPct val="100000"/>
              </a:lnSpc>
              <a:spcBef>
                <a:spcPts val="0"/>
              </a:spcBef>
              <a:spcAft>
                <a:spcPts val="0"/>
              </a:spcAft>
              <a:buClrTx/>
              <a:buSzTx/>
              <a:buFont typeface="Wingdings" charset="2"/>
              <a:buChar char="§"/>
              <a:tabLst/>
              <a:defRPr sz="1800" b="0" i="0" normalizeH="0" baseline="0">
                <a:solidFill>
                  <a:schemeClr val="bg1"/>
                </a:solidFill>
                <a:latin typeface="Acumin Pro" panose="020B0504020202020204" pitchFamily="34" charset="77"/>
              </a:defRPr>
            </a:lvl1pPr>
          </a:lstStyle>
          <a:p>
            <a:pPr lvl="0"/>
            <a:r>
              <a:rPr lang="en-US" dirty="0"/>
              <a:t>Bulleted copy. </a:t>
            </a:r>
            <a:r>
              <a:rPr lang="en-US" dirty="0" err="1"/>
              <a:t>Acumin</a:t>
            </a:r>
            <a:r>
              <a:rPr lang="en-US" dirty="0"/>
              <a:t> Pro Reg 18 pt. Keep it short with bite-size chunks of information.</a:t>
            </a:r>
          </a:p>
          <a:p>
            <a:pPr lvl="0"/>
            <a:endParaRPr lang="en-US" dirty="0"/>
          </a:p>
          <a:p>
            <a:pPr lvl="0"/>
            <a:r>
              <a:rPr lang="en-US" dirty="0"/>
              <a:t>Bulleted copy. </a:t>
            </a:r>
            <a:r>
              <a:rPr lang="en-US" dirty="0" err="1"/>
              <a:t>Acumin</a:t>
            </a:r>
            <a:r>
              <a:rPr lang="en-US" dirty="0"/>
              <a:t> Pro Reg 18 pt. Keep it short with bite-size chunks of information.</a:t>
            </a:r>
          </a:p>
          <a:p>
            <a:pPr lvl="0"/>
            <a:endParaRPr lang="en-US" dirty="0"/>
          </a:p>
          <a:p>
            <a:pPr marL="274320" marR="0" lvl="0" indent="-274320" algn="l" defTabSz="457200" rtl="0" eaLnBrk="1" fontAlgn="auto" latinLnBrk="0" hangingPunct="1">
              <a:lnSpc>
                <a:spcPct val="100000"/>
              </a:lnSpc>
              <a:spcBef>
                <a:spcPts val="0"/>
              </a:spcBef>
              <a:spcAft>
                <a:spcPts val="0"/>
              </a:spcAft>
              <a:buClrTx/>
              <a:buSzTx/>
              <a:buFont typeface="Wingdings" charset="2"/>
              <a:buChar char="§"/>
              <a:tabLst/>
              <a:defRPr/>
            </a:pPr>
            <a:r>
              <a:rPr lang="en-US" dirty="0"/>
              <a:t>Bulleted copy. </a:t>
            </a:r>
            <a:r>
              <a:rPr lang="en-US" dirty="0" err="1"/>
              <a:t>Acumin</a:t>
            </a:r>
            <a:r>
              <a:rPr lang="en-US" dirty="0"/>
              <a:t> Pro Reg 18 pt. Keep it short with bite-size chunks of information.</a:t>
            </a:r>
          </a:p>
          <a:p>
            <a:pPr lvl="0"/>
            <a:endParaRPr lang="en-US" dirty="0"/>
          </a:p>
          <a:p>
            <a:pPr marL="274320" marR="0" lvl="0" indent="-274320" algn="l" defTabSz="457200" rtl="0" eaLnBrk="1" fontAlgn="auto" latinLnBrk="0" hangingPunct="1">
              <a:lnSpc>
                <a:spcPct val="100000"/>
              </a:lnSpc>
              <a:spcBef>
                <a:spcPts val="0"/>
              </a:spcBef>
              <a:spcAft>
                <a:spcPts val="0"/>
              </a:spcAft>
              <a:buClrTx/>
              <a:buSzTx/>
              <a:buFont typeface="Wingdings" charset="2"/>
              <a:buChar char="§"/>
              <a:tabLst/>
              <a:defRPr/>
            </a:pPr>
            <a:r>
              <a:rPr lang="en-US" dirty="0"/>
              <a:t>Bulleted copy. </a:t>
            </a:r>
            <a:r>
              <a:rPr lang="en-US" dirty="0" err="1"/>
              <a:t>Acumin</a:t>
            </a:r>
            <a:r>
              <a:rPr lang="en-US" dirty="0"/>
              <a:t> Pro Reg 18 pt. Keep it short with bite-size chunks of information.</a:t>
            </a:r>
          </a:p>
          <a:p>
            <a:pPr lvl="0"/>
            <a:endParaRPr lang="en-US" dirty="0"/>
          </a:p>
        </p:txBody>
      </p:sp>
      <p:sp>
        <p:nvSpPr>
          <p:cNvPr id="9" name="Slide Number"/>
          <p:cNvSpPr>
            <a:spLocks noGrp="1"/>
          </p:cNvSpPr>
          <p:nvPr>
            <p:ph type="sldNum" sz="quarter" idx="12"/>
          </p:nvPr>
        </p:nvSpPr>
        <p:spPr>
          <a:xfrm>
            <a:off x="11704320" y="6489974"/>
            <a:ext cx="487680" cy="365760"/>
          </a:xfrm>
        </p:spPr>
        <p:txBody>
          <a:bodyPr/>
          <a:lstStyle>
            <a:lvl1pPr>
              <a:defRPr>
                <a:solidFill>
                  <a:schemeClr val="bg1"/>
                </a:solidFill>
              </a:defRPr>
            </a:lvl1pPr>
          </a:lstStyle>
          <a:p>
            <a:fld id="{8A7A6979-0714-4377-B894-6BE4C2D6E202}" type="slidenum">
              <a:rPr lang="en-US" smtClean="0"/>
              <a:pPr/>
              <a:t>‹#›</a:t>
            </a:fld>
            <a:endParaRPr lang="en-US" dirty="0"/>
          </a:p>
        </p:txBody>
      </p:sp>
      <p:pic>
        <p:nvPicPr>
          <p:cNvPr id="26" name="Picture 25">
            <a:extLst>
              <a:ext uri="{FF2B5EF4-FFF2-40B4-BE49-F238E27FC236}">
                <a16:creationId xmlns:a16="http://schemas.microsoft.com/office/drawing/2014/main" id="{B18495E4-5FC5-4B4B-9A4E-6B275F6C1D32}"/>
              </a:ext>
            </a:extLst>
          </p:cNvPr>
          <p:cNvPicPr>
            <a:picLocks noChangeAspect="1"/>
          </p:cNvPicPr>
          <p:nvPr userDrawn="1"/>
        </p:nvPicPr>
        <p:blipFill>
          <a:blip r:embed="rId2"/>
          <a:stretch>
            <a:fillRect/>
          </a:stretch>
        </p:blipFill>
        <p:spPr>
          <a:xfrm>
            <a:off x="182621" y="6560577"/>
            <a:ext cx="2166969" cy="214296"/>
          </a:xfrm>
          <a:prstGeom prst="rect">
            <a:avLst/>
          </a:prstGeom>
        </p:spPr>
      </p:pic>
    </p:spTree>
    <p:extLst>
      <p:ext uri="{BB962C8B-B14F-4D97-AF65-F5344CB8AC3E}">
        <p14:creationId xmlns:p14="http://schemas.microsoft.com/office/powerpoint/2010/main" val="1406754891"/>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guide id="3" orient="horz" pos="3960" userDrawn="1">
          <p15:clr>
            <a:srgbClr val="FBAE40"/>
          </p15:clr>
        </p15:guide>
        <p15:guide id="4" pos="5952" userDrawn="1">
          <p15:clr>
            <a:srgbClr val="FBAE40"/>
          </p15:clr>
        </p15:guide>
        <p15:guide id="5" pos="6848" userDrawn="1">
          <p15:clr>
            <a:srgbClr val="FBAE40"/>
          </p15:clr>
        </p15:guide>
        <p15:guide id="6" orient="horz" pos="4080" userDrawn="1">
          <p15:clr>
            <a:srgbClr val="FBAE40"/>
          </p15:clr>
        </p15:guide>
        <p15:guide id="7" pos="1312"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Content Slide - Copy &amp; Pic/Chart">
    <p:bg>
      <p:bgPr>
        <a:solidFill>
          <a:schemeClr val="accent4"/>
        </a:solidFill>
        <a:effectLst/>
      </p:bgPr>
    </p:bg>
    <p:spTree>
      <p:nvGrpSpPr>
        <p:cNvPr id="1" name=""/>
        <p:cNvGrpSpPr/>
        <p:nvPr/>
      </p:nvGrpSpPr>
      <p:grpSpPr>
        <a:xfrm>
          <a:off x="0" y="0"/>
          <a:ext cx="0" cy="0"/>
          <a:chOff x="0" y="0"/>
          <a:chExt cx="0" cy="0"/>
        </a:xfrm>
      </p:grpSpPr>
      <p:sp>
        <p:nvSpPr>
          <p:cNvPr id="20" name="Black Bar">
            <a:extLst>
              <a:ext uri="{FF2B5EF4-FFF2-40B4-BE49-F238E27FC236}">
                <a16:creationId xmlns:a16="http://schemas.microsoft.com/office/drawing/2014/main" id="{EACB2F0C-1C3D-CD48-AD13-7B5AD683F7C7}"/>
              </a:ext>
            </a:extLst>
          </p:cNvPr>
          <p:cNvSpPr/>
          <p:nvPr/>
        </p:nvSpPr>
        <p:spPr>
          <a:xfrm>
            <a:off x="1149751" y="0"/>
            <a:ext cx="9900212" cy="90813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p:cNvSpPr>
            <a:spLocks noGrp="1"/>
          </p:cNvSpPr>
          <p:nvPr>
            <p:ph type="ctrTitle" hasCustomPrompt="1"/>
          </p:nvPr>
        </p:nvSpPr>
        <p:spPr bwMode="blackWhite">
          <a:xfrm>
            <a:off x="1504669" y="437030"/>
            <a:ext cx="9234309" cy="512448"/>
          </a:xfrm>
          <a:prstGeom prst="rect">
            <a:avLst/>
          </a:prstGeom>
          <a:noFill/>
          <a:ln w="38100">
            <a:noFill/>
          </a:ln>
        </p:spPr>
        <p:txBody>
          <a:bodyPr wrap="square" lIns="0" tIns="0" rIns="0" bIns="0" anchor="t" anchorCtr="0">
            <a:spAutoFit/>
          </a:bodyPr>
          <a:lstStyle>
            <a:lvl1pPr algn="l">
              <a:defRPr sz="3600" b="1" i="1" cap="none" spc="0">
                <a:solidFill>
                  <a:schemeClr val="tx2"/>
                </a:solidFill>
                <a:latin typeface="Acumin Pro ExtraCondensed" panose="020B0508020202020204" pitchFamily="34" charset="77"/>
              </a:defRPr>
            </a:lvl1pPr>
          </a:lstStyle>
          <a:p>
            <a:r>
              <a:rPr lang="en-US" dirty="0"/>
              <a:t>Title </a:t>
            </a:r>
            <a:r>
              <a:rPr lang="en-US" dirty="0" err="1"/>
              <a:t>Acumin</a:t>
            </a:r>
            <a:r>
              <a:rPr lang="en-US" dirty="0"/>
              <a:t> Pro Extra Cond Bold Italic 36 </a:t>
            </a:r>
            <a:r>
              <a:rPr lang="en-US" dirty="0" err="1"/>
              <a:t>pt</a:t>
            </a:r>
            <a:endParaRPr lang="en-US" dirty="0"/>
          </a:p>
        </p:txBody>
      </p:sp>
      <p:sp>
        <p:nvSpPr>
          <p:cNvPr id="3" name="Subhead"/>
          <p:cNvSpPr>
            <a:spLocks noGrp="1"/>
          </p:cNvSpPr>
          <p:nvPr>
            <p:ph type="subTitle" idx="1" hasCustomPrompt="1"/>
          </p:nvPr>
        </p:nvSpPr>
        <p:spPr>
          <a:xfrm>
            <a:off x="1504668" y="1345166"/>
            <a:ext cx="9234304" cy="338554"/>
          </a:xfrm>
          <a:noFill/>
        </p:spPr>
        <p:txBody>
          <a:bodyPr wrap="square" lIns="0" tIns="0" rIns="0" bIns="0" anchor="t" anchorCtr="0">
            <a:spAutoFit/>
          </a:bodyPr>
          <a:lstStyle>
            <a:lvl1pPr marL="0" indent="0" algn="l">
              <a:buNone/>
              <a:defRPr sz="2200" b="1" i="0">
                <a:solidFill>
                  <a:schemeClr val="accent2"/>
                </a:solidFill>
                <a:latin typeface="Acumin Pro SemiCondensed" panose="020B0506020202020204" pitchFamily="34" charset="77"/>
              </a:defRPr>
            </a:lvl1pPr>
            <a:lvl2pPr marL="457200" indent="0" algn="ctr">
              <a:buNone/>
              <a:defRPr sz="19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Subhead </a:t>
            </a:r>
            <a:r>
              <a:rPr lang="en-US" dirty="0" err="1"/>
              <a:t>Acumin</a:t>
            </a:r>
            <a:r>
              <a:rPr lang="en-US" dirty="0"/>
              <a:t> Pro Semi Cond Bold 22 </a:t>
            </a:r>
            <a:r>
              <a:rPr lang="en-US" dirty="0" err="1"/>
              <a:t>pt</a:t>
            </a:r>
            <a:endParaRPr lang="en-US" dirty="0"/>
          </a:p>
        </p:txBody>
      </p:sp>
      <p:sp>
        <p:nvSpPr>
          <p:cNvPr id="19" name="Body Text">
            <a:extLst>
              <a:ext uri="{FF2B5EF4-FFF2-40B4-BE49-F238E27FC236}">
                <a16:creationId xmlns:a16="http://schemas.microsoft.com/office/drawing/2014/main" id="{4B5CCD19-DE21-294C-8B0B-3103725AE082}"/>
              </a:ext>
            </a:extLst>
          </p:cNvPr>
          <p:cNvSpPr>
            <a:spLocks noGrp="1"/>
          </p:cNvSpPr>
          <p:nvPr>
            <p:ph type="body" sz="quarter" idx="14" hasCustomPrompt="1"/>
          </p:nvPr>
        </p:nvSpPr>
        <p:spPr>
          <a:xfrm>
            <a:off x="1504669" y="1917389"/>
            <a:ext cx="4591332" cy="3411537"/>
          </a:xfrm>
        </p:spPr>
        <p:txBody>
          <a:bodyPr lIns="0" tIns="0" rIns="0" bIns="0">
            <a:normAutofit/>
          </a:bodyPr>
          <a:lstStyle>
            <a:lvl1pPr marL="274320" marR="0" indent="-274320" algn="l" defTabSz="457200" rtl="0" eaLnBrk="1" fontAlgn="auto" latinLnBrk="0" hangingPunct="1">
              <a:lnSpc>
                <a:spcPct val="100000"/>
              </a:lnSpc>
              <a:spcBef>
                <a:spcPts val="0"/>
              </a:spcBef>
              <a:spcAft>
                <a:spcPts val="0"/>
              </a:spcAft>
              <a:buClrTx/>
              <a:buSzTx/>
              <a:buFont typeface="Wingdings" charset="2"/>
              <a:buChar char="§"/>
              <a:tabLst/>
              <a:defRPr sz="1800" b="0" i="0" normalizeH="0" baseline="0">
                <a:solidFill>
                  <a:schemeClr val="bg1"/>
                </a:solidFill>
                <a:latin typeface="Acumin Pro" panose="020B0504020202020204" pitchFamily="34" charset="77"/>
              </a:defRPr>
            </a:lvl1pPr>
          </a:lstStyle>
          <a:p>
            <a:pPr lvl="0"/>
            <a:r>
              <a:rPr lang="en-US" dirty="0"/>
              <a:t>Bulleted copy. </a:t>
            </a:r>
            <a:r>
              <a:rPr lang="en-US" dirty="0" err="1"/>
              <a:t>Acumin</a:t>
            </a:r>
            <a:r>
              <a:rPr lang="en-US" dirty="0"/>
              <a:t> Pro Reg 18 pt. Keep it short with bite-size chunks of information.</a:t>
            </a:r>
          </a:p>
          <a:p>
            <a:pPr lvl="0"/>
            <a:endParaRPr lang="en-US" dirty="0"/>
          </a:p>
          <a:p>
            <a:pPr lvl="0"/>
            <a:r>
              <a:rPr lang="en-US" dirty="0"/>
              <a:t>Bulleted copy. </a:t>
            </a:r>
            <a:r>
              <a:rPr lang="en-US" dirty="0" err="1"/>
              <a:t>Acumin</a:t>
            </a:r>
            <a:r>
              <a:rPr lang="en-US" dirty="0"/>
              <a:t> Pro Reg 18 pt. Keep it short with bite-size chunks of information.</a:t>
            </a:r>
          </a:p>
          <a:p>
            <a:pPr lvl="0"/>
            <a:endParaRPr lang="en-US" dirty="0"/>
          </a:p>
          <a:p>
            <a:pPr marL="274320" marR="0" lvl="0" indent="-274320" algn="l" defTabSz="457200" rtl="0" eaLnBrk="1" fontAlgn="auto" latinLnBrk="0" hangingPunct="1">
              <a:lnSpc>
                <a:spcPct val="100000"/>
              </a:lnSpc>
              <a:spcBef>
                <a:spcPts val="0"/>
              </a:spcBef>
              <a:spcAft>
                <a:spcPts val="0"/>
              </a:spcAft>
              <a:buClrTx/>
              <a:buSzTx/>
              <a:buFont typeface="Wingdings" charset="2"/>
              <a:buChar char="§"/>
              <a:tabLst/>
              <a:defRPr/>
            </a:pPr>
            <a:r>
              <a:rPr lang="en-US" dirty="0"/>
              <a:t>Bulleted copy. </a:t>
            </a:r>
            <a:r>
              <a:rPr lang="en-US" dirty="0" err="1"/>
              <a:t>Acumin</a:t>
            </a:r>
            <a:r>
              <a:rPr lang="en-US" dirty="0"/>
              <a:t> Pro Reg 18 pt. Keep it short with bite-size chunks of information.</a:t>
            </a:r>
          </a:p>
          <a:p>
            <a:pPr lvl="0"/>
            <a:endParaRPr lang="en-US" dirty="0"/>
          </a:p>
          <a:p>
            <a:pPr lvl="0"/>
            <a:endParaRPr lang="en-US" dirty="0"/>
          </a:p>
        </p:txBody>
      </p:sp>
      <p:sp>
        <p:nvSpPr>
          <p:cNvPr id="10" name="Picture or Chart" descr="Picture or Chart">
            <a:extLst>
              <a:ext uri="{FF2B5EF4-FFF2-40B4-BE49-F238E27FC236}">
                <a16:creationId xmlns:a16="http://schemas.microsoft.com/office/drawing/2014/main" id="{699BD747-48B6-2547-8F7C-25A44594F612}"/>
              </a:ext>
            </a:extLst>
          </p:cNvPr>
          <p:cNvSpPr>
            <a:spLocks noGrp="1"/>
          </p:cNvSpPr>
          <p:nvPr>
            <p:ph sz="quarter" idx="13" hasCustomPrompt="1"/>
          </p:nvPr>
        </p:nvSpPr>
        <p:spPr>
          <a:xfrm>
            <a:off x="6354234" y="1920876"/>
            <a:ext cx="5287433" cy="2982913"/>
          </a:xfrm>
          <a:solidFill>
            <a:schemeClr val="accent4"/>
          </a:solidFill>
        </p:spPr>
        <p:txBody>
          <a:bodyPr lIns="0" tIns="0" rIns="0" bIns="0" anchor="ctr" anchorCtr="0"/>
          <a:lstStyle>
            <a:lvl1pPr algn="ctr">
              <a:defRPr b="0" i="0">
                <a:solidFill>
                  <a:schemeClr val="bg1"/>
                </a:solidFill>
                <a:latin typeface="Acumin Pro" panose="020B0504020202020204" pitchFamily="34" charset="77"/>
              </a:defRPr>
            </a:lvl1pPr>
            <a:lvl4pPr marL="685800" indent="0" algn="ctr">
              <a:buNone/>
              <a:defRPr>
                <a:solidFill>
                  <a:schemeClr val="bg1"/>
                </a:solidFill>
              </a:defRPr>
            </a:lvl4pPr>
          </a:lstStyle>
          <a:p>
            <a:pPr lvl="0"/>
            <a:r>
              <a:rPr lang="en-US" dirty="0"/>
              <a:t>Insert picture or chart here</a:t>
            </a:r>
          </a:p>
        </p:txBody>
      </p:sp>
      <p:sp>
        <p:nvSpPr>
          <p:cNvPr id="9" name="Slide Number"/>
          <p:cNvSpPr>
            <a:spLocks noGrp="1"/>
          </p:cNvSpPr>
          <p:nvPr>
            <p:ph type="sldNum" sz="quarter" idx="12"/>
          </p:nvPr>
        </p:nvSpPr>
        <p:spPr>
          <a:xfrm>
            <a:off x="11619505" y="6419402"/>
            <a:ext cx="487680" cy="365760"/>
          </a:xfrm>
        </p:spPr>
        <p:txBody>
          <a:bodyPr/>
          <a:lstStyle>
            <a:lvl1pPr>
              <a:defRPr>
                <a:solidFill>
                  <a:schemeClr val="bg1"/>
                </a:solidFill>
              </a:defRPr>
            </a:lvl1pPr>
          </a:lstStyle>
          <a:p>
            <a:fld id="{8A7A6979-0714-4377-B894-6BE4C2D6E202}" type="slidenum">
              <a:rPr lang="en-US" smtClean="0"/>
              <a:pPr/>
              <a:t>‹#›</a:t>
            </a:fld>
            <a:endParaRPr lang="en-US" dirty="0"/>
          </a:p>
        </p:txBody>
      </p:sp>
      <p:cxnSp>
        <p:nvCxnSpPr>
          <p:cNvPr id="13" name="Line 1">
            <a:extLst>
              <a:ext uri="{FF2B5EF4-FFF2-40B4-BE49-F238E27FC236}">
                <a16:creationId xmlns:a16="http://schemas.microsoft.com/office/drawing/2014/main" id="{A746CD05-A191-A442-A002-3AD9F5CCAD2A}"/>
              </a:ext>
            </a:extLst>
          </p:cNvPr>
          <p:cNvCxnSpPr/>
          <p:nvPr/>
        </p:nvCxnSpPr>
        <p:spPr>
          <a:xfrm>
            <a:off x="902825" y="5788"/>
            <a:ext cx="0" cy="6464461"/>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pic>
        <p:nvPicPr>
          <p:cNvPr id="5" name="Picture 4">
            <a:extLst>
              <a:ext uri="{FF2B5EF4-FFF2-40B4-BE49-F238E27FC236}">
                <a16:creationId xmlns:a16="http://schemas.microsoft.com/office/drawing/2014/main" id="{9A4869B1-8FB7-B955-8CBC-32DBEBCA8FFA}"/>
              </a:ext>
            </a:extLst>
          </p:cNvPr>
          <p:cNvPicPr>
            <a:picLocks noChangeAspect="1"/>
          </p:cNvPicPr>
          <p:nvPr userDrawn="1"/>
        </p:nvPicPr>
        <p:blipFill>
          <a:blip r:embed="rId2"/>
          <a:stretch>
            <a:fillRect/>
          </a:stretch>
        </p:blipFill>
        <p:spPr>
          <a:xfrm>
            <a:off x="182621" y="6560577"/>
            <a:ext cx="2166969" cy="214296"/>
          </a:xfrm>
          <a:prstGeom prst="rect">
            <a:avLst/>
          </a:prstGeom>
        </p:spPr>
      </p:pic>
    </p:spTree>
    <p:extLst>
      <p:ext uri="{BB962C8B-B14F-4D97-AF65-F5344CB8AC3E}">
        <p14:creationId xmlns:p14="http://schemas.microsoft.com/office/powerpoint/2010/main" val="1815464052"/>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guide id="3" orient="horz" pos="4032" userDrawn="1">
          <p15:clr>
            <a:srgbClr val="FBAE40"/>
          </p15:clr>
        </p15:guide>
        <p15:guide id="4" pos="5952" userDrawn="1">
          <p15:clr>
            <a:srgbClr val="FBAE40"/>
          </p15:clr>
        </p15:guide>
        <p15:guide id="5" pos="6848" userDrawn="1">
          <p15:clr>
            <a:srgbClr val="FBAE40"/>
          </p15:clr>
        </p15:guide>
        <p15:guide id="6" orient="horz" pos="4080"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ntent Slide - Picture">
    <p:bg>
      <p:bgPr>
        <a:solidFill>
          <a:schemeClr val="accent4"/>
        </a:solidFill>
        <a:effectLst/>
      </p:bgPr>
    </p:bg>
    <p:spTree>
      <p:nvGrpSpPr>
        <p:cNvPr id="1" name=""/>
        <p:cNvGrpSpPr/>
        <p:nvPr/>
      </p:nvGrpSpPr>
      <p:grpSpPr>
        <a:xfrm>
          <a:off x="0" y="0"/>
          <a:ext cx="0" cy="0"/>
          <a:chOff x="0" y="0"/>
          <a:chExt cx="0" cy="0"/>
        </a:xfrm>
      </p:grpSpPr>
      <p:sp>
        <p:nvSpPr>
          <p:cNvPr id="9" name="Slide Number"/>
          <p:cNvSpPr>
            <a:spLocks noGrp="1"/>
          </p:cNvSpPr>
          <p:nvPr>
            <p:ph type="sldNum" sz="quarter" idx="12"/>
          </p:nvPr>
        </p:nvSpPr>
        <p:spPr>
          <a:xfrm>
            <a:off x="11704320" y="6480452"/>
            <a:ext cx="487680" cy="365760"/>
          </a:xfrm>
        </p:spPr>
        <p:txBody>
          <a:bodyPr/>
          <a:lstStyle>
            <a:lvl1pPr>
              <a:defRPr>
                <a:solidFill>
                  <a:schemeClr val="bg1"/>
                </a:solidFill>
              </a:defRPr>
            </a:lvl1pPr>
          </a:lstStyle>
          <a:p>
            <a:fld id="{8A7A6979-0714-4377-B894-6BE4C2D6E202}" type="slidenum">
              <a:rPr lang="en-US" smtClean="0"/>
              <a:pPr/>
              <a:t>‹#›</a:t>
            </a:fld>
            <a:endParaRPr lang="en-US" dirty="0"/>
          </a:p>
        </p:txBody>
      </p:sp>
      <p:pic>
        <p:nvPicPr>
          <p:cNvPr id="4" name="Picture 3">
            <a:extLst>
              <a:ext uri="{FF2B5EF4-FFF2-40B4-BE49-F238E27FC236}">
                <a16:creationId xmlns:a16="http://schemas.microsoft.com/office/drawing/2014/main" id="{06DCCD0E-B7F8-3B27-6A44-584398A64FDF}"/>
              </a:ext>
            </a:extLst>
          </p:cNvPr>
          <p:cNvPicPr>
            <a:picLocks noChangeAspect="1"/>
          </p:cNvPicPr>
          <p:nvPr userDrawn="1"/>
        </p:nvPicPr>
        <p:blipFill>
          <a:blip r:embed="rId2"/>
          <a:stretch>
            <a:fillRect/>
          </a:stretch>
        </p:blipFill>
        <p:spPr>
          <a:xfrm>
            <a:off x="182621" y="6560577"/>
            <a:ext cx="2166969" cy="214296"/>
          </a:xfrm>
          <a:prstGeom prst="rect">
            <a:avLst/>
          </a:prstGeom>
        </p:spPr>
      </p:pic>
    </p:spTree>
    <p:extLst>
      <p:ext uri="{BB962C8B-B14F-4D97-AF65-F5344CB8AC3E}">
        <p14:creationId xmlns:p14="http://schemas.microsoft.com/office/powerpoint/2010/main" val="4186258001"/>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guide id="3" orient="horz" pos="3960" userDrawn="1">
          <p15:clr>
            <a:srgbClr val="FBAE40"/>
          </p15:clr>
        </p15:guide>
        <p15:guide id="4" pos="5952" userDrawn="1">
          <p15:clr>
            <a:srgbClr val="FBAE40"/>
          </p15:clr>
        </p15:guide>
        <p15:guide id="5" pos="6848" userDrawn="1">
          <p15:clr>
            <a:srgbClr val="FBAE40"/>
          </p15:clr>
        </p15:guide>
        <p15:guide id="6" orient="horz" pos="4080"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Content Slide - Fact/Highlight">
    <p:bg>
      <p:bgPr>
        <a:solidFill>
          <a:schemeClr val="accent4"/>
        </a:solidFill>
        <a:effectLst/>
      </p:bgPr>
    </p:bg>
    <p:spTree>
      <p:nvGrpSpPr>
        <p:cNvPr id="1" name=""/>
        <p:cNvGrpSpPr/>
        <p:nvPr/>
      </p:nvGrpSpPr>
      <p:grpSpPr>
        <a:xfrm>
          <a:off x="0" y="0"/>
          <a:ext cx="0" cy="0"/>
          <a:chOff x="0" y="0"/>
          <a:chExt cx="0" cy="0"/>
        </a:xfrm>
      </p:grpSpPr>
      <p:sp>
        <p:nvSpPr>
          <p:cNvPr id="6" name="Gold Background">
            <a:extLst>
              <a:ext uri="{FF2B5EF4-FFF2-40B4-BE49-F238E27FC236}">
                <a16:creationId xmlns:a16="http://schemas.microsoft.com/office/drawing/2014/main" id="{5CCAEC11-865D-CB4B-88E8-5AF51FB37FBE}"/>
              </a:ext>
            </a:extLst>
          </p:cNvPr>
          <p:cNvSpPr/>
          <p:nvPr/>
        </p:nvSpPr>
        <p:spPr>
          <a:xfrm>
            <a:off x="1" y="0"/>
            <a:ext cx="12191999" cy="6852212"/>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Heading"/>
          <p:cNvSpPr>
            <a:spLocks noGrp="1"/>
          </p:cNvSpPr>
          <p:nvPr>
            <p:ph type="ctrTitle" hasCustomPrompt="1"/>
          </p:nvPr>
        </p:nvSpPr>
        <p:spPr bwMode="blackWhite">
          <a:xfrm>
            <a:off x="2893545" y="1466567"/>
            <a:ext cx="6419331" cy="1210973"/>
          </a:xfrm>
          <a:prstGeom prst="rect">
            <a:avLst/>
          </a:prstGeom>
          <a:noFill/>
          <a:ln w="38100">
            <a:noFill/>
          </a:ln>
        </p:spPr>
        <p:txBody>
          <a:bodyPr wrap="square" lIns="0" tIns="0" rIns="0" bIns="0" anchor="t" anchorCtr="0">
            <a:spAutoFit/>
          </a:bodyPr>
          <a:lstStyle>
            <a:lvl1pPr algn="ctr">
              <a:defRPr sz="8600" b="0" i="0" cap="none" spc="0">
                <a:solidFill>
                  <a:schemeClr val="accent2"/>
                </a:solidFill>
                <a:latin typeface="United Sans Reg Medium" pitchFamily="2" charset="77"/>
              </a:defRPr>
            </a:lvl1pPr>
          </a:lstStyle>
          <a:p>
            <a:r>
              <a:rPr lang="en-US" dirty="0"/>
              <a:t>123</a:t>
            </a:r>
          </a:p>
        </p:txBody>
      </p:sp>
      <p:sp>
        <p:nvSpPr>
          <p:cNvPr id="20" name="Black Bar">
            <a:extLst>
              <a:ext uri="{FF2B5EF4-FFF2-40B4-BE49-F238E27FC236}">
                <a16:creationId xmlns:a16="http://schemas.microsoft.com/office/drawing/2014/main" id="{EACB2F0C-1C3D-CD48-AD13-7B5AD683F7C7}"/>
              </a:ext>
            </a:extLst>
          </p:cNvPr>
          <p:cNvSpPr/>
          <p:nvPr/>
        </p:nvSpPr>
        <p:spPr>
          <a:xfrm>
            <a:off x="2648277" y="2744421"/>
            <a:ext cx="6905456" cy="44099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3" name="Subhead"/>
          <p:cNvSpPr>
            <a:spLocks noGrp="1"/>
          </p:cNvSpPr>
          <p:nvPr>
            <p:ph type="subTitle" idx="1" hasCustomPrompt="1"/>
          </p:nvPr>
        </p:nvSpPr>
        <p:spPr>
          <a:xfrm>
            <a:off x="2648276" y="2706475"/>
            <a:ext cx="6895463" cy="553998"/>
          </a:xfrm>
          <a:noFill/>
        </p:spPr>
        <p:txBody>
          <a:bodyPr wrap="square" lIns="0" tIns="0" rIns="0" bIns="0" anchor="t" anchorCtr="0">
            <a:spAutoFit/>
          </a:bodyPr>
          <a:lstStyle>
            <a:lvl1pPr marL="0" indent="0" algn="ctr">
              <a:buNone/>
              <a:defRPr sz="3600" b="1" i="0" spc="300">
                <a:solidFill>
                  <a:schemeClr val="accent4"/>
                </a:solidFill>
                <a:latin typeface="United Sans Cd Md" pitchFamily="50" charset="0"/>
              </a:defRPr>
            </a:lvl1pPr>
            <a:lvl2pPr marL="457200" indent="0" algn="ctr">
              <a:buNone/>
              <a:defRPr sz="19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TOPIC OR TITLE</a:t>
            </a:r>
          </a:p>
        </p:txBody>
      </p:sp>
      <p:sp>
        <p:nvSpPr>
          <p:cNvPr id="23" name="Body Text">
            <a:extLst>
              <a:ext uri="{FF2B5EF4-FFF2-40B4-BE49-F238E27FC236}">
                <a16:creationId xmlns:a16="http://schemas.microsoft.com/office/drawing/2014/main" id="{BD416322-CF1A-F143-B2A9-844B608C50DA}"/>
              </a:ext>
            </a:extLst>
          </p:cNvPr>
          <p:cNvSpPr>
            <a:spLocks noGrp="1"/>
          </p:cNvSpPr>
          <p:nvPr>
            <p:ph type="body" sz="quarter" idx="14" hasCustomPrompt="1"/>
          </p:nvPr>
        </p:nvSpPr>
        <p:spPr>
          <a:xfrm>
            <a:off x="2875268" y="3540352"/>
            <a:ext cx="6678467" cy="1122744"/>
          </a:xfrm>
        </p:spPr>
        <p:txBody>
          <a:bodyPr lIns="0" tIns="0" rIns="0" bIns="0">
            <a:noAutofit/>
          </a:bodyPr>
          <a:lstStyle>
            <a:lvl1pPr marL="0" marR="0" indent="0" algn="l" defTabSz="457200" rtl="0" eaLnBrk="1" fontAlgn="auto" latinLnBrk="0" hangingPunct="1">
              <a:lnSpc>
                <a:spcPct val="100000"/>
              </a:lnSpc>
              <a:spcBef>
                <a:spcPts val="0"/>
              </a:spcBef>
              <a:spcAft>
                <a:spcPts val="0"/>
              </a:spcAft>
              <a:buClrTx/>
              <a:buSzTx/>
              <a:buFontTx/>
              <a:buNone/>
              <a:tabLst/>
              <a:defRPr sz="2400" b="0" i="0" normalizeH="0" baseline="0">
                <a:solidFill>
                  <a:schemeClr val="bg1"/>
                </a:solidFill>
                <a:latin typeface="Acumin Pro Medium" panose="020B0504020202020204" pitchFamily="34" charset="77"/>
              </a:defRPr>
            </a:lvl1pPr>
          </a:lstStyle>
          <a:p>
            <a:pPr lvl="0"/>
            <a:r>
              <a:rPr lang="en-US" dirty="0"/>
              <a:t>Fact or highlight. </a:t>
            </a:r>
            <a:r>
              <a:rPr lang="en-US" dirty="0" err="1"/>
              <a:t>Acumin</a:t>
            </a:r>
            <a:r>
              <a:rPr lang="en-US" dirty="0"/>
              <a:t> Pro Medium 24 pt. Keep it short with bite-size chunks of information.</a:t>
            </a:r>
          </a:p>
        </p:txBody>
      </p:sp>
      <p:sp>
        <p:nvSpPr>
          <p:cNvPr id="7" name="Date"/>
          <p:cNvSpPr>
            <a:spLocks noGrp="1"/>
          </p:cNvSpPr>
          <p:nvPr>
            <p:ph type="dt" sz="half" idx="10"/>
          </p:nvPr>
        </p:nvSpPr>
        <p:spPr>
          <a:xfrm>
            <a:off x="9178836" y="6220740"/>
            <a:ext cx="1091561" cy="323968"/>
          </a:xfrm>
        </p:spPr>
        <p:txBody>
          <a:bodyPr/>
          <a:lstStyle>
            <a:lvl1pPr>
              <a:defRPr>
                <a:solidFill>
                  <a:schemeClr val="bg1">
                    <a:alpha val="70000"/>
                  </a:schemeClr>
                </a:solidFill>
              </a:defRPr>
            </a:lvl1pPr>
          </a:lstStyle>
          <a:p>
            <a:fld id="{FAD1387E-80EC-0440-B45B-53847462FAF4}" type="datetime1">
              <a:rPr lang="en-US" smtClean="0"/>
              <a:t>10/15/25</a:t>
            </a:fld>
            <a:endParaRPr lang="en-US" dirty="0"/>
          </a:p>
        </p:txBody>
      </p:sp>
      <p:sp>
        <p:nvSpPr>
          <p:cNvPr id="9" name="Slide Number"/>
          <p:cNvSpPr>
            <a:spLocks noGrp="1"/>
          </p:cNvSpPr>
          <p:nvPr>
            <p:ph type="sldNum" sz="quarter" idx="12"/>
          </p:nvPr>
        </p:nvSpPr>
        <p:spPr/>
        <p:txBody>
          <a:bodyPr/>
          <a:lstStyle>
            <a:lvl1pPr>
              <a:defRPr>
                <a:solidFill>
                  <a:schemeClr val="bg1"/>
                </a:solidFill>
              </a:defRPr>
            </a:lvl1pPr>
          </a:lstStyle>
          <a:p>
            <a:fld id="{8A7A6979-0714-4377-B894-6BE4C2D6E202}" type="slidenum">
              <a:rPr lang="en-US" smtClean="0"/>
              <a:pPr/>
              <a:t>‹#›</a:t>
            </a:fld>
            <a:endParaRPr lang="en-US" dirty="0"/>
          </a:p>
        </p:txBody>
      </p:sp>
      <p:cxnSp>
        <p:nvCxnSpPr>
          <p:cNvPr id="13" name="Line 1">
            <a:extLst>
              <a:ext uri="{FF2B5EF4-FFF2-40B4-BE49-F238E27FC236}">
                <a16:creationId xmlns:a16="http://schemas.microsoft.com/office/drawing/2014/main" id="{A746CD05-A191-A442-A002-3AD9F5CCAD2A}"/>
              </a:ext>
            </a:extLst>
          </p:cNvPr>
          <p:cNvCxnSpPr/>
          <p:nvPr/>
        </p:nvCxnSpPr>
        <p:spPr>
          <a:xfrm>
            <a:off x="902825" y="5788"/>
            <a:ext cx="0" cy="6464461"/>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8" name="Line 2">
            <a:extLst>
              <a:ext uri="{FF2B5EF4-FFF2-40B4-BE49-F238E27FC236}">
                <a16:creationId xmlns:a16="http://schemas.microsoft.com/office/drawing/2014/main" id="{28D7FFFF-8236-024F-9988-3350427826A4}"/>
              </a:ext>
            </a:extLst>
          </p:cNvPr>
          <p:cNvCxnSpPr>
            <a:cxnSpLocks/>
          </p:cNvCxnSpPr>
          <p:nvPr/>
        </p:nvCxnSpPr>
        <p:spPr>
          <a:xfrm>
            <a:off x="9050116" y="5735256"/>
            <a:ext cx="0" cy="1122744"/>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5" name="Line 3">
            <a:extLst>
              <a:ext uri="{FF2B5EF4-FFF2-40B4-BE49-F238E27FC236}">
                <a16:creationId xmlns:a16="http://schemas.microsoft.com/office/drawing/2014/main" id="{7AA55D00-5647-D94E-B9DD-67ABB620C647}"/>
              </a:ext>
            </a:extLst>
          </p:cNvPr>
          <p:cNvCxnSpPr>
            <a:cxnSpLocks/>
          </p:cNvCxnSpPr>
          <p:nvPr/>
        </p:nvCxnSpPr>
        <p:spPr>
          <a:xfrm>
            <a:off x="11269884" y="1597306"/>
            <a:ext cx="0" cy="5260694"/>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pic>
        <p:nvPicPr>
          <p:cNvPr id="27" name="Picture 26">
            <a:extLst>
              <a:ext uri="{FF2B5EF4-FFF2-40B4-BE49-F238E27FC236}">
                <a16:creationId xmlns:a16="http://schemas.microsoft.com/office/drawing/2014/main" id="{692CB174-8C54-904F-99E9-970B9BCB1301}"/>
              </a:ext>
            </a:extLst>
          </p:cNvPr>
          <p:cNvPicPr>
            <a:picLocks noChangeAspect="1"/>
          </p:cNvPicPr>
          <p:nvPr userDrawn="1"/>
        </p:nvPicPr>
        <p:blipFill>
          <a:blip r:embed="rId2"/>
          <a:stretch>
            <a:fillRect/>
          </a:stretch>
        </p:blipFill>
        <p:spPr>
          <a:xfrm>
            <a:off x="1086813" y="6489368"/>
            <a:ext cx="3454014" cy="300771"/>
          </a:xfrm>
          <a:prstGeom prst="rect">
            <a:avLst/>
          </a:prstGeom>
        </p:spPr>
      </p:pic>
    </p:spTree>
    <p:extLst>
      <p:ext uri="{BB962C8B-B14F-4D97-AF65-F5344CB8AC3E}">
        <p14:creationId xmlns:p14="http://schemas.microsoft.com/office/powerpoint/2010/main" val="2707393526"/>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guide id="3" orient="horz" pos="3960" userDrawn="1">
          <p15:clr>
            <a:srgbClr val="FBAE40"/>
          </p15:clr>
        </p15:guide>
        <p15:guide id="4" pos="5952" userDrawn="1">
          <p15:clr>
            <a:srgbClr val="FBAE40"/>
          </p15:clr>
        </p15:guide>
        <p15:guide id="5" pos="6848" userDrawn="1">
          <p15:clr>
            <a:srgbClr val="FBAE40"/>
          </p15:clr>
        </p15:guide>
        <p15:guide id="6" orient="horz" pos="4080" userDrawn="1">
          <p15:clr>
            <a:srgbClr val="FBAE40"/>
          </p15:clr>
        </p15:guide>
        <p15:guide id="7" orient="horz" pos="1008" userDrawn="1">
          <p15:clr>
            <a:srgbClr val="FBAE40"/>
          </p15:clr>
        </p15:guide>
        <p15:guide id="8" orient="horz" pos="1488" userDrawn="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Closing Slide">
    <p:bg>
      <p:bgPr>
        <a:solidFill>
          <a:schemeClr val="accent4"/>
        </a:solidFill>
        <a:effectLst/>
      </p:bgPr>
    </p:bg>
    <p:spTree>
      <p:nvGrpSpPr>
        <p:cNvPr id="1" name=""/>
        <p:cNvGrpSpPr/>
        <p:nvPr/>
      </p:nvGrpSpPr>
      <p:grpSpPr>
        <a:xfrm>
          <a:off x="0" y="0"/>
          <a:ext cx="0" cy="0"/>
          <a:chOff x="0" y="0"/>
          <a:chExt cx="0" cy="0"/>
        </a:xfrm>
      </p:grpSpPr>
      <p:sp>
        <p:nvSpPr>
          <p:cNvPr id="20" name="Black Background">
            <a:extLst>
              <a:ext uri="{FF2B5EF4-FFF2-40B4-BE49-F238E27FC236}">
                <a16:creationId xmlns:a16="http://schemas.microsoft.com/office/drawing/2014/main" id="{EACB2F0C-1C3D-CD48-AD13-7B5AD683F7C7}"/>
              </a:ext>
            </a:extLst>
          </p:cNvPr>
          <p:cNvSpPr/>
          <p:nvPr/>
        </p:nvSpPr>
        <p:spPr>
          <a:xfrm>
            <a:off x="0" y="0"/>
            <a:ext cx="12192000" cy="6858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Heading"/>
          <p:cNvSpPr>
            <a:spLocks noGrp="1"/>
          </p:cNvSpPr>
          <p:nvPr>
            <p:ph type="ctrTitle" hasCustomPrompt="1"/>
          </p:nvPr>
        </p:nvSpPr>
        <p:spPr bwMode="blackWhite">
          <a:xfrm>
            <a:off x="2114271" y="1521334"/>
            <a:ext cx="7334529" cy="854080"/>
          </a:xfrm>
          <a:prstGeom prst="rect">
            <a:avLst/>
          </a:prstGeom>
          <a:noFill/>
          <a:ln w="38100">
            <a:noFill/>
          </a:ln>
        </p:spPr>
        <p:txBody>
          <a:bodyPr wrap="square" lIns="0" tIns="0" rIns="0" bIns="0" anchor="t" anchorCtr="0">
            <a:spAutoFit/>
          </a:bodyPr>
          <a:lstStyle>
            <a:lvl1pPr algn="l">
              <a:defRPr sz="6000" b="1" i="1" spc="0">
                <a:solidFill>
                  <a:schemeClr val="tx2"/>
                </a:solidFill>
                <a:latin typeface="Acumin Pro ExtraCondensed" panose="020B0508020202020204" pitchFamily="34" charset="77"/>
              </a:defRPr>
            </a:lvl1pPr>
          </a:lstStyle>
          <a:p>
            <a:r>
              <a:rPr lang="en-US" dirty="0"/>
              <a:t>Thank You</a:t>
            </a:r>
          </a:p>
        </p:txBody>
      </p:sp>
      <p:sp>
        <p:nvSpPr>
          <p:cNvPr id="16" name="Body Text">
            <a:extLst>
              <a:ext uri="{FF2B5EF4-FFF2-40B4-BE49-F238E27FC236}">
                <a16:creationId xmlns:a16="http://schemas.microsoft.com/office/drawing/2014/main" id="{900775FC-E9E4-FF46-A522-92CC39196093}"/>
              </a:ext>
            </a:extLst>
          </p:cNvPr>
          <p:cNvSpPr>
            <a:spLocks noGrp="1"/>
          </p:cNvSpPr>
          <p:nvPr>
            <p:ph type="body" sz="quarter" idx="14" hasCustomPrompt="1"/>
          </p:nvPr>
        </p:nvSpPr>
        <p:spPr>
          <a:xfrm>
            <a:off x="2114270" y="2548210"/>
            <a:ext cx="7334521" cy="880790"/>
          </a:xfrm>
        </p:spPr>
        <p:txBody>
          <a:bodyPr lIns="0" tIns="0" rIns="0" bIns="0">
            <a:noAutofit/>
          </a:bodyPr>
          <a:lstStyle>
            <a:lvl1pPr marL="0" marR="0" indent="0" algn="l" defTabSz="457200" rtl="0" eaLnBrk="1" fontAlgn="auto" latinLnBrk="0" hangingPunct="1">
              <a:lnSpc>
                <a:spcPct val="100000"/>
              </a:lnSpc>
              <a:spcBef>
                <a:spcPts val="0"/>
              </a:spcBef>
              <a:spcAft>
                <a:spcPts val="0"/>
              </a:spcAft>
              <a:buClrTx/>
              <a:buSzTx/>
              <a:buFontTx/>
              <a:buNone/>
              <a:tabLst/>
              <a:defRPr sz="1800" b="0" i="0" normalizeH="0" baseline="0">
                <a:solidFill>
                  <a:schemeClr val="accent4"/>
                </a:solidFill>
                <a:latin typeface="Acumin Pro" panose="020B0504020202020204" pitchFamily="34" charset="77"/>
              </a:defRPr>
            </a:lvl1pPr>
          </a:lstStyle>
          <a:p>
            <a:pPr lvl="0"/>
            <a:r>
              <a:rPr lang="en-US" dirty="0"/>
              <a:t>Conclusion, call to action or contact information. </a:t>
            </a:r>
            <a:r>
              <a:rPr lang="en-US" dirty="0" err="1"/>
              <a:t>Acumin</a:t>
            </a:r>
            <a:r>
              <a:rPr lang="en-US" dirty="0"/>
              <a:t> Pro Reg 18 pt. Keep it short with bite-size chunks of information.</a:t>
            </a:r>
          </a:p>
        </p:txBody>
      </p:sp>
      <p:sp>
        <p:nvSpPr>
          <p:cNvPr id="7" name="Date"/>
          <p:cNvSpPr>
            <a:spLocks noGrp="1"/>
          </p:cNvSpPr>
          <p:nvPr>
            <p:ph type="dt" sz="half" idx="10"/>
          </p:nvPr>
        </p:nvSpPr>
        <p:spPr>
          <a:xfrm>
            <a:off x="9109166" y="6226694"/>
            <a:ext cx="1161231" cy="323968"/>
          </a:xfrm>
        </p:spPr>
        <p:txBody>
          <a:bodyPr/>
          <a:lstStyle>
            <a:lvl1pPr>
              <a:defRPr>
                <a:solidFill>
                  <a:schemeClr val="accent4">
                    <a:alpha val="70000"/>
                  </a:schemeClr>
                </a:solidFill>
              </a:defRPr>
            </a:lvl1pPr>
          </a:lstStyle>
          <a:p>
            <a:fld id="{69E19CAC-2325-1047-B0FD-9C1EACA0A0AE}" type="datetime1">
              <a:rPr lang="en-US" smtClean="0"/>
              <a:pPr/>
              <a:t>10/15/25</a:t>
            </a:fld>
            <a:endParaRPr lang="en-US" dirty="0"/>
          </a:p>
        </p:txBody>
      </p:sp>
      <p:sp>
        <p:nvSpPr>
          <p:cNvPr id="9" name="Slide Number"/>
          <p:cNvSpPr>
            <a:spLocks noGrp="1"/>
          </p:cNvSpPr>
          <p:nvPr>
            <p:ph type="sldNum" sz="quarter" idx="12"/>
          </p:nvPr>
        </p:nvSpPr>
        <p:spPr/>
        <p:txBody>
          <a:bodyPr/>
          <a:lstStyle>
            <a:lvl1pPr>
              <a:defRPr>
                <a:solidFill>
                  <a:schemeClr val="accent4"/>
                </a:solidFill>
              </a:defRPr>
            </a:lvl1pPr>
          </a:lstStyle>
          <a:p>
            <a:fld id="{8A7A6979-0714-4377-B894-6BE4C2D6E202}" type="slidenum">
              <a:rPr lang="en-US" smtClean="0"/>
              <a:pPr/>
              <a:t>‹#›</a:t>
            </a:fld>
            <a:endParaRPr lang="en-US" dirty="0"/>
          </a:p>
        </p:txBody>
      </p:sp>
      <p:cxnSp>
        <p:nvCxnSpPr>
          <p:cNvPr id="13" name="Line 1">
            <a:extLst>
              <a:ext uri="{FF2B5EF4-FFF2-40B4-BE49-F238E27FC236}">
                <a16:creationId xmlns:a16="http://schemas.microsoft.com/office/drawing/2014/main" id="{A746CD05-A191-A442-A002-3AD9F5CCAD2A}"/>
              </a:ext>
            </a:extLst>
          </p:cNvPr>
          <p:cNvCxnSpPr/>
          <p:nvPr/>
        </p:nvCxnSpPr>
        <p:spPr>
          <a:xfrm>
            <a:off x="902825" y="1"/>
            <a:ext cx="0" cy="6464461"/>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8" name="Line 2">
            <a:extLst>
              <a:ext uri="{FF2B5EF4-FFF2-40B4-BE49-F238E27FC236}">
                <a16:creationId xmlns:a16="http://schemas.microsoft.com/office/drawing/2014/main" id="{28D7FFFF-8236-024F-9988-3350427826A4}"/>
              </a:ext>
            </a:extLst>
          </p:cNvPr>
          <p:cNvCxnSpPr>
            <a:cxnSpLocks/>
          </p:cNvCxnSpPr>
          <p:nvPr/>
        </p:nvCxnSpPr>
        <p:spPr>
          <a:xfrm>
            <a:off x="9050116" y="5735256"/>
            <a:ext cx="0" cy="1122744"/>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5" name="Line 3">
            <a:extLst>
              <a:ext uri="{FF2B5EF4-FFF2-40B4-BE49-F238E27FC236}">
                <a16:creationId xmlns:a16="http://schemas.microsoft.com/office/drawing/2014/main" id="{7AA55D00-5647-D94E-B9DD-67ABB620C647}"/>
              </a:ext>
            </a:extLst>
          </p:cNvPr>
          <p:cNvCxnSpPr>
            <a:cxnSpLocks/>
          </p:cNvCxnSpPr>
          <p:nvPr/>
        </p:nvCxnSpPr>
        <p:spPr>
          <a:xfrm>
            <a:off x="11269884" y="1597306"/>
            <a:ext cx="0" cy="5260694"/>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pic>
        <p:nvPicPr>
          <p:cNvPr id="10" name="Picture 9">
            <a:extLst>
              <a:ext uri="{FF2B5EF4-FFF2-40B4-BE49-F238E27FC236}">
                <a16:creationId xmlns:a16="http://schemas.microsoft.com/office/drawing/2014/main" id="{B0F393CD-D10E-7E43-81FF-F1E1F537C018}"/>
              </a:ext>
            </a:extLst>
          </p:cNvPr>
          <p:cNvPicPr>
            <a:picLocks noChangeAspect="1"/>
          </p:cNvPicPr>
          <p:nvPr userDrawn="1"/>
        </p:nvPicPr>
        <p:blipFill>
          <a:blip r:embed="rId2"/>
          <a:stretch>
            <a:fillRect/>
          </a:stretch>
        </p:blipFill>
        <p:spPr>
          <a:xfrm>
            <a:off x="1086813" y="6464462"/>
            <a:ext cx="2955251" cy="299683"/>
          </a:xfrm>
          <a:prstGeom prst="rect">
            <a:avLst/>
          </a:prstGeom>
        </p:spPr>
      </p:pic>
    </p:spTree>
    <p:extLst>
      <p:ext uri="{BB962C8B-B14F-4D97-AF65-F5344CB8AC3E}">
        <p14:creationId xmlns:p14="http://schemas.microsoft.com/office/powerpoint/2010/main" val="69532377"/>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guide id="3" orient="horz" pos="3960" userDrawn="1">
          <p15:clr>
            <a:srgbClr val="FBAE40"/>
          </p15:clr>
        </p15:guide>
        <p15:guide id="4" pos="5952" userDrawn="1">
          <p15:clr>
            <a:srgbClr val="FBAE40"/>
          </p15:clr>
        </p15:guide>
        <p15:guide id="5" pos="6848" userDrawn="1">
          <p15:clr>
            <a:srgbClr val="FBAE40"/>
          </p15:clr>
        </p15:guide>
        <p15:guide id="6" orient="horz" pos="4080" userDrawn="1">
          <p15:clr>
            <a:srgbClr val="FBAE40"/>
          </p15:clr>
        </p15:guide>
        <p15:guide id="7" pos="1312" userDrawn="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cSld name="5_Content Slide - Picture">
    <p:bg>
      <p:bgPr>
        <a:solidFill>
          <a:schemeClr val="accent4"/>
        </a:solidFill>
        <a:effectLst/>
      </p:bgPr>
    </p:bg>
    <p:spTree>
      <p:nvGrpSpPr>
        <p:cNvPr id="1" name=""/>
        <p:cNvGrpSpPr/>
        <p:nvPr/>
      </p:nvGrpSpPr>
      <p:grpSpPr>
        <a:xfrm>
          <a:off x="0" y="0"/>
          <a:ext cx="0" cy="0"/>
          <a:chOff x="0" y="0"/>
          <a:chExt cx="0" cy="0"/>
        </a:xfrm>
      </p:grpSpPr>
      <p:sp>
        <p:nvSpPr>
          <p:cNvPr id="17" name="Picture" descr="Picture Description">
            <a:extLst>
              <a:ext uri="{FF2B5EF4-FFF2-40B4-BE49-F238E27FC236}">
                <a16:creationId xmlns:a16="http://schemas.microsoft.com/office/drawing/2014/main" id="{B6A7C9B5-3617-0144-A4ED-16186741E8C3}"/>
              </a:ext>
            </a:extLst>
          </p:cNvPr>
          <p:cNvSpPr>
            <a:spLocks noGrp="1"/>
          </p:cNvSpPr>
          <p:nvPr>
            <p:ph type="pic" sz="quarter" idx="13"/>
          </p:nvPr>
        </p:nvSpPr>
        <p:spPr>
          <a:xfrm>
            <a:off x="0" y="11798"/>
            <a:ext cx="12192000" cy="6858000"/>
          </a:xfrm>
        </p:spPr>
        <p:txBody>
          <a:bodyPr anchor="ctr" anchorCtr="1"/>
          <a:lstStyle>
            <a:lvl1pPr marL="0" indent="0" algn="ctr">
              <a:buFontTx/>
              <a:buNone/>
              <a:defRPr baseline="0">
                <a:solidFill>
                  <a:schemeClr val="bg1"/>
                </a:solidFill>
                <a:latin typeface="Acumin Pro" panose="020B0504020202020204" pitchFamily="34" charset="77"/>
              </a:defRPr>
            </a:lvl1pPr>
          </a:lstStyle>
          <a:p>
            <a:r>
              <a:rPr lang="en-US"/>
              <a:t>Click icon to add picture</a:t>
            </a:r>
            <a:endParaRPr lang="en-US" dirty="0"/>
          </a:p>
        </p:txBody>
      </p:sp>
      <p:sp>
        <p:nvSpPr>
          <p:cNvPr id="3" name="Photo caption"/>
          <p:cNvSpPr>
            <a:spLocks noGrp="1"/>
          </p:cNvSpPr>
          <p:nvPr>
            <p:ph type="subTitle" idx="1" hasCustomPrompt="1"/>
          </p:nvPr>
        </p:nvSpPr>
        <p:spPr>
          <a:xfrm>
            <a:off x="7301170" y="219206"/>
            <a:ext cx="3574087" cy="1107996"/>
          </a:xfrm>
          <a:noFill/>
        </p:spPr>
        <p:txBody>
          <a:bodyPr wrap="square" lIns="0" tIns="0" rIns="0" bIns="0" anchor="t" anchorCtr="0">
            <a:spAutoFit/>
          </a:bodyPr>
          <a:lstStyle>
            <a:lvl1pPr marL="0" indent="0" algn="l">
              <a:buNone/>
              <a:defRPr sz="1800" b="1" i="0">
                <a:solidFill>
                  <a:schemeClr val="bg1"/>
                </a:solidFill>
                <a:latin typeface="Acumin Pro" panose="020B0504020202020204" pitchFamily="34" charset="77"/>
              </a:defRPr>
            </a:lvl1pPr>
            <a:lvl2pPr marL="457200" indent="0" algn="ctr">
              <a:buNone/>
              <a:defRPr sz="19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Brief photo caption. Place in top left or right corner. </a:t>
            </a:r>
            <a:r>
              <a:rPr lang="en-US" dirty="0" err="1"/>
              <a:t>Acumin</a:t>
            </a:r>
            <a:r>
              <a:rPr lang="en-US" dirty="0"/>
              <a:t> Pro Bold 18 pt. Make text black or white for legibility.</a:t>
            </a:r>
          </a:p>
        </p:txBody>
      </p:sp>
      <p:sp>
        <p:nvSpPr>
          <p:cNvPr id="9" name="Slide Number"/>
          <p:cNvSpPr>
            <a:spLocks noGrp="1"/>
          </p:cNvSpPr>
          <p:nvPr>
            <p:ph type="sldNum" sz="quarter" idx="12"/>
          </p:nvPr>
        </p:nvSpPr>
        <p:spPr>
          <a:xfrm>
            <a:off x="11704320" y="6480452"/>
            <a:ext cx="487680" cy="365760"/>
          </a:xfrm>
        </p:spPr>
        <p:txBody>
          <a:bodyPr/>
          <a:lstStyle>
            <a:lvl1pPr>
              <a:defRPr>
                <a:solidFill>
                  <a:schemeClr val="bg1"/>
                </a:solidFill>
              </a:defRPr>
            </a:lvl1pPr>
          </a:lstStyle>
          <a:p>
            <a:fld id="{8A7A6979-0714-4377-B894-6BE4C2D6E202}" type="slidenum">
              <a:rPr lang="en-US" smtClean="0"/>
              <a:pPr/>
              <a:t>‹#›</a:t>
            </a:fld>
            <a:endParaRPr lang="en-US" dirty="0"/>
          </a:p>
        </p:txBody>
      </p:sp>
      <p:cxnSp>
        <p:nvCxnSpPr>
          <p:cNvPr id="13" name="Line 1">
            <a:extLst>
              <a:ext uri="{FF2B5EF4-FFF2-40B4-BE49-F238E27FC236}">
                <a16:creationId xmlns:a16="http://schemas.microsoft.com/office/drawing/2014/main" id="{A746CD05-A191-A442-A002-3AD9F5CCAD2A}"/>
              </a:ext>
            </a:extLst>
          </p:cNvPr>
          <p:cNvCxnSpPr/>
          <p:nvPr/>
        </p:nvCxnSpPr>
        <p:spPr>
          <a:xfrm>
            <a:off x="902825" y="5788"/>
            <a:ext cx="0" cy="6464461"/>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pic>
        <p:nvPicPr>
          <p:cNvPr id="2" name="Picture 1">
            <a:extLst>
              <a:ext uri="{FF2B5EF4-FFF2-40B4-BE49-F238E27FC236}">
                <a16:creationId xmlns:a16="http://schemas.microsoft.com/office/drawing/2014/main" id="{9E0D4AE4-D0E3-DBC8-FEC8-D53305BB324E}"/>
              </a:ext>
            </a:extLst>
          </p:cNvPr>
          <p:cNvPicPr>
            <a:picLocks noChangeAspect="1"/>
          </p:cNvPicPr>
          <p:nvPr userDrawn="1"/>
        </p:nvPicPr>
        <p:blipFill>
          <a:blip r:embed="rId2"/>
          <a:stretch>
            <a:fillRect/>
          </a:stretch>
        </p:blipFill>
        <p:spPr>
          <a:xfrm>
            <a:off x="182621" y="6612532"/>
            <a:ext cx="2166969" cy="172082"/>
          </a:xfrm>
          <a:prstGeom prst="rect">
            <a:avLst/>
          </a:prstGeom>
        </p:spPr>
      </p:pic>
    </p:spTree>
    <p:extLst>
      <p:ext uri="{BB962C8B-B14F-4D97-AF65-F5344CB8AC3E}">
        <p14:creationId xmlns:p14="http://schemas.microsoft.com/office/powerpoint/2010/main" val="687095853"/>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orient="horz" pos="2160">
          <p15:clr>
            <a:srgbClr val="FBAE40"/>
          </p15:clr>
        </p15:guide>
        <p15:guide id="2" pos="2880">
          <p15:clr>
            <a:srgbClr val="FBAE40"/>
          </p15:clr>
        </p15:guide>
        <p15:guide id="3" orient="horz" pos="3960">
          <p15:clr>
            <a:srgbClr val="FBAE40"/>
          </p15:clr>
        </p15:guide>
        <p15:guide id="4" pos="4464">
          <p15:clr>
            <a:srgbClr val="FBAE40"/>
          </p15:clr>
        </p15:guide>
        <p15:guide id="5" pos="5136">
          <p15:clr>
            <a:srgbClr val="FBAE40"/>
          </p15:clr>
        </p15:guide>
        <p15:guide id="6" orient="horz" pos="4080">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4"/>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bwMode="black">
          <a:xfrm>
            <a:off x="2141394" y="964692"/>
            <a:ext cx="7917007" cy="1188720"/>
          </a:xfrm>
          <a:prstGeom prst="rect">
            <a:avLst/>
          </a:prstGeom>
          <a:solidFill>
            <a:srgbClr val="FFFFFF"/>
          </a:solidFill>
          <a:ln w="31750" cap="sq">
            <a:solidFill>
              <a:srgbClr val="404040"/>
            </a:solidFill>
            <a:miter lim="800000"/>
          </a:ln>
        </p:spPr>
        <p:txBody>
          <a:bodyPr vert="horz" lIns="182880" tIns="182880" rIns="182880" bIns="18288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2141394" y="2638046"/>
            <a:ext cx="7917007" cy="310198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9109166" y="6227670"/>
            <a:ext cx="1161231" cy="323968"/>
          </a:xfrm>
          <a:prstGeom prst="rect">
            <a:avLst/>
          </a:prstGeom>
        </p:spPr>
        <p:txBody>
          <a:bodyPr vert="horz" lIns="91440" tIns="45720" rIns="91440" bIns="45720" rtlCol="0" anchor="ctr"/>
          <a:lstStyle>
            <a:lvl1pPr algn="r">
              <a:defRPr sz="1000" b="0" i="0">
                <a:solidFill>
                  <a:schemeClr val="tx1">
                    <a:alpha val="70000"/>
                  </a:schemeClr>
                </a:solidFill>
                <a:latin typeface="Acumin Pro" panose="020B0504020202020204" pitchFamily="34" charset="77"/>
              </a:defRPr>
            </a:lvl1pPr>
          </a:lstStyle>
          <a:p>
            <a:fld id="{E0C8DACD-4E35-4E4C-AC75-C3DE50F04E7E}" type="datetime1">
              <a:rPr lang="en-US" smtClean="0"/>
              <a:pPr/>
              <a:t>10/15/25</a:t>
            </a:fld>
            <a:endParaRPr lang="en-US" dirty="0"/>
          </a:p>
        </p:txBody>
      </p:sp>
      <p:sp>
        <p:nvSpPr>
          <p:cNvPr id="5" name="Footer Placeholder 4"/>
          <p:cNvSpPr>
            <a:spLocks noGrp="1"/>
          </p:cNvSpPr>
          <p:nvPr>
            <p:ph type="ftr" sz="quarter" idx="3"/>
          </p:nvPr>
        </p:nvSpPr>
        <p:spPr>
          <a:xfrm>
            <a:off x="1137845" y="6219163"/>
            <a:ext cx="6075552" cy="320040"/>
          </a:xfrm>
          <a:prstGeom prst="rect">
            <a:avLst/>
          </a:prstGeom>
        </p:spPr>
        <p:txBody>
          <a:bodyPr vert="horz" lIns="91440" tIns="45720" rIns="91440" bIns="45720" rtlCol="0" anchor="ctr"/>
          <a:lstStyle>
            <a:lvl1pPr algn="l">
              <a:defRPr sz="1000">
                <a:solidFill>
                  <a:schemeClr val="tx1">
                    <a:alpha val="70000"/>
                  </a:schemeClr>
                </a:solidFill>
              </a:defRPr>
            </a:lvl1pPr>
          </a:lstStyle>
          <a:p>
            <a:endParaRPr lang="en-US" dirty="0"/>
          </a:p>
        </p:txBody>
      </p:sp>
      <p:sp>
        <p:nvSpPr>
          <p:cNvPr id="6" name="Slide Number Placeholder 5"/>
          <p:cNvSpPr>
            <a:spLocks noGrp="1"/>
          </p:cNvSpPr>
          <p:nvPr>
            <p:ph type="sldNum" sz="quarter" idx="4"/>
          </p:nvPr>
        </p:nvSpPr>
        <p:spPr>
          <a:xfrm>
            <a:off x="10454381" y="6200875"/>
            <a:ext cx="487680" cy="365760"/>
          </a:xfrm>
          <a:prstGeom prst="ellipse">
            <a:avLst/>
          </a:prstGeom>
          <a:noFill/>
        </p:spPr>
        <p:txBody>
          <a:bodyPr vert="horz" lIns="18288" tIns="45720" rIns="18288" bIns="45720" rtlCol="0" anchor="ctr">
            <a:noAutofit/>
          </a:bodyPr>
          <a:lstStyle>
            <a:lvl1pPr algn="ctr">
              <a:defRPr sz="1000" b="1" i="0" spc="0" baseline="0">
                <a:solidFill>
                  <a:schemeClr val="tx1"/>
                </a:solidFill>
                <a:latin typeface="Acumin Pro Semibold" panose="020B0504020202020204" pitchFamily="34" charset="77"/>
              </a:defRPr>
            </a:lvl1pPr>
          </a:lstStyle>
          <a:p>
            <a:fld id="{8A7A6979-0714-4377-B894-6BE4C2D6E202}" type="slidenum">
              <a:rPr lang="en-US" smtClean="0"/>
              <a:pPr/>
              <a:t>‹#›</a:t>
            </a:fld>
            <a:endParaRPr lang="en-US" dirty="0"/>
          </a:p>
        </p:txBody>
      </p:sp>
    </p:spTree>
    <p:extLst>
      <p:ext uri="{BB962C8B-B14F-4D97-AF65-F5344CB8AC3E}">
        <p14:creationId xmlns:p14="http://schemas.microsoft.com/office/powerpoint/2010/main" val="3595336832"/>
      </p:ext>
    </p:extLst>
  </p:cSld>
  <p:clrMap bg1="lt1" tx1="dk1" bg2="lt2" tx2="dk2" accent1="accent1" accent2="accent2" accent3="accent3" accent4="accent4" accent5="accent5" accent6="accent6" hlink="hlink" folHlink="folHlink"/>
  <p:sldLayoutIdLst>
    <p:sldLayoutId id="2147483725" r:id="rId1"/>
    <p:sldLayoutId id="2147483709" r:id="rId2"/>
    <p:sldLayoutId id="2147483720" r:id="rId3"/>
    <p:sldLayoutId id="2147483721" r:id="rId4"/>
    <p:sldLayoutId id="2147483722" r:id="rId5"/>
    <p:sldLayoutId id="2147483723" r:id="rId6"/>
    <p:sldLayoutId id="2147483724" r:id="rId7"/>
    <p:sldLayoutId id="2147483732" r:id="rId8"/>
  </p:sldLayoutIdLst>
  <p:hf hdr="0" ftr="0"/>
  <p:txStyles>
    <p:titleStyle>
      <a:lvl1pPr algn="ctr" defTabSz="914400" rtl="0" eaLnBrk="1" latinLnBrk="0" hangingPunct="1">
        <a:lnSpc>
          <a:spcPct val="90000"/>
        </a:lnSpc>
        <a:spcBef>
          <a:spcPct val="0"/>
        </a:spcBef>
        <a:buNone/>
        <a:defRPr sz="2600" kern="1200" cap="all" spc="200" baseline="0">
          <a:solidFill>
            <a:srgbClr val="262626"/>
          </a:solidFill>
          <a:latin typeface="+mj-lt"/>
          <a:ea typeface="+mj-ea"/>
          <a:cs typeface="+mj-cs"/>
        </a:defRPr>
      </a:lvl1pPr>
    </p:titleStyle>
    <p:bodyStyle>
      <a:lvl1pPr marL="228600" indent="-228600" algn="l" defTabSz="914400" rtl="0" eaLnBrk="1" latinLnBrk="0" hangingPunct="1">
        <a:lnSpc>
          <a:spcPct val="100000"/>
        </a:lnSpc>
        <a:spcBef>
          <a:spcPts val="1000"/>
        </a:spcBef>
        <a:buClr>
          <a:schemeClr val="accent2"/>
        </a:buClr>
        <a:buFont typeface="Arial" panose="020B0604020202020204" pitchFamily="34" charset="0"/>
        <a:buChar char="•"/>
        <a:defRPr sz="1800" kern="1200">
          <a:solidFill>
            <a:schemeClr val="tx1">
              <a:lumMod val="85000"/>
              <a:lumOff val="15000"/>
            </a:schemeClr>
          </a:solidFill>
          <a:latin typeface="+mn-lt"/>
          <a:ea typeface="+mn-ea"/>
          <a:cs typeface="+mn-cs"/>
        </a:defRPr>
      </a:lvl1pPr>
      <a:lvl2pPr marL="4572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2pPr>
      <a:lvl3pPr marL="6858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3pPr>
      <a:lvl4pPr marL="9144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4pPr>
      <a:lvl5pPr marL="11430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5pPr>
      <a:lvl6pPr marL="131445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6pPr>
      <a:lvl7pPr marL="14859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7pPr>
      <a:lvl8pPr marL="165735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8pPr>
      <a:lvl9pPr marL="18288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guide id="3" orient="horz" pos="4056"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customXml" Target="../ink/ink8.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customXml" Target="../ink/ink9.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customXml" Target="../ink/ink10.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customXml" Target="../ink/ink11.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customXml" Target="../ink/ink1.xml"/><Relationship Id="rId2" Type="http://schemas.openxmlformats.org/officeDocument/2006/relationships/image" Target="../media/image3.png"/><Relationship Id="rId1" Type="http://schemas.openxmlformats.org/officeDocument/2006/relationships/slideLayout" Target="../slideLayouts/slideLayout8.xml"/><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5.xml"/><Relationship Id="rId5" Type="http://schemas.openxmlformats.org/officeDocument/2006/relationships/image" Target="../media/image6.png"/><Relationship Id="rId4" Type="http://schemas.openxmlformats.org/officeDocument/2006/relationships/customXml" Target="../ink/ink2.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3.xml"/><Relationship Id="rId5" Type="http://schemas.openxmlformats.org/officeDocument/2006/relationships/image" Target="../media/image8.png"/><Relationship Id="rId4" Type="http://schemas.openxmlformats.org/officeDocument/2006/relationships/customXml" Target="../ink/ink3.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customXml" Target="../ink/ink4.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customXml" Target="../ink/ink5.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customXml" Target="../ink/ink6.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customXml" Target="../ink/ink7.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a:extLst>
              <a:ext uri="{FF2B5EF4-FFF2-40B4-BE49-F238E27FC236}">
                <a16:creationId xmlns:a16="http://schemas.microsoft.com/office/drawing/2014/main" id="{9837D11D-264E-4E40-8932-E1B30639E61E}"/>
              </a:ext>
            </a:extLst>
          </p:cNvPr>
          <p:cNvSpPr>
            <a:spLocks noGrp="1"/>
          </p:cNvSpPr>
          <p:nvPr>
            <p:ph type="ctrTitle"/>
          </p:nvPr>
        </p:nvSpPr>
        <p:spPr>
          <a:xfrm>
            <a:off x="1031656" y="597062"/>
            <a:ext cx="9268482" cy="747897"/>
          </a:xfrm>
        </p:spPr>
        <p:txBody>
          <a:bodyPr/>
          <a:lstStyle/>
          <a:p>
            <a:r>
              <a:rPr lang="en-US" sz="5400" dirty="0">
                <a:latin typeface="Arial Narrow" panose="020B0604020202020204" pitchFamily="34" charset="0"/>
                <a:cs typeface="Arial Narrow" panose="020B0604020202020204" pitchFamily="34" charset="0"/>
              </a:rPr>
              <a:t>MECHANICS OF MATERIALS</a:t>
            </a:r>
          </a:p>
        </p:txBody>
      </p:sp>
      <p:sp>
        <p:nvSpPr>
          <p:cNvPr id="3" name="Subtitle">
            <a:extLst>
              <a:ext uri="{FF2B5EF4-FFF2-40B4-BE49-F238E27FC236}">
                <a16:creationId xmlns:a16="http://schemas.microsoft.com/office/drawing/2014/main" id="{1505D2F6-6BCB-8045-AEF9-ECFA520633B4}"/>
              </a:ext>
            </a:extLst>
          </p:cNvPr>
          <p:cNvSpPr>
            <a:spLocks noGrp="1"/>
          </p:cNvSpPr>
          <p:nvPr>
            <p:ph type="subTitle" idx="1"/>
          </p:nvPr>
        </p:nvSpPr>
        <p:spPr>
          <a:xfrm>
            <a:off x="1398009" y="2425255"/>
            <a:ext cx="5386639" cy="2108269"/>
          </a:xfrm>
        </p:spPr>
        <p:txBody>
          <a:bodyPr/>
          <a:lstStyle/>
          <a:p>
            <a:r>
              <a:rPr lang="nn-NO" sz="2800" dirty="0">
                <a:latin typeface="Arial Narrow" panose="020B0604020202020204" pitchFamily="34" charset="0"/>
                <a:cs typeface="Arial Narrow" panose="020B0604020202020204" pitchFamily="34" charset="0"/>
              </a:rPr>
              <a:t>Fall 2025</a:t>
            </a:r>
          </a:p>
          <a:p>
            <a:r>
              <a:rPr lang="nn-NO" sz="2800" dirty="0">
                <a:latin typeface="Arial Narrow" panose="020B0604020202020204" pitchFamily="34" charset="0"/>
                <a:cs typeface="Arial Narrow" panose="020B0604020202020204" pitchFamily="34" charset="0"/>
              </a:rPr>
              <a:t>ME 323- 002</a:t>
            </a:r>
          </a:p>
          <a:p>
            <a:r>
              <a:rPr lang="nn-NO" sz="2800" dirty="0">
                <a:latin typeface="Arial Narrow" panose="020B0604020202020204" pitchFamily="34" charset="0"/>
                <a:cs typeface="Arial Narrow" panose="020B0604020202020204" pitchFamily="34" charset="0"/>
              </a:rPr>
              <a:t>Instructor: Shubhra Bansal</a:t>
            </a:r>
          </a:p>
          <a:p>
            <a:endParaRPr lang="en-US" sz="2800" dirty="0">
              <a:latin typeface="Arial Narrow" panose="020B0604020202020204" pitchFamily="34" charset="0"/>
              <a:cs typeface="Arial Narrow" panose="020B0604020202020204" pitchFamily="34" charset="0"/>
            </a:endParaRPr>
          </a:p>
        </p:txBody>
      </p:sp>
      <p:sp>
        <p:nvSpPr>
          <p:cNvPr id="4" name="Date">
            <a:extLst>
              <a:ext uri="{FF2B5EF4-FFF2-40B4-BE49-F238E27FC236}">
                <a16:creationId xmlns:a16="http://schemas.microsoft.com/office/drawing/2014/main" id="{AEA54193-09A2-C747-806D-90D594D50D93}"/>
              </a:ext>
            </a:extLst>
          </p:cNvPr>
          <p:cNvSpPr>
            <a:spLocks noGrp="1"/>
          </p:cNvSpPr>
          <p:nvPr>
            <p:ph type="dt" sz="half" idx="10"/>
          </p:nvPr>
        </p:nvSpPr>
        <p:spPr>
          <a:xfrm>
            <a:off x="8355875" y="6226694"/>
            <a:ext cx="870923" cy="323968"/>
          </a:xfrm>
        </p:spPr>
        <p:txBody>
          <a:bodyPr/>
          <a:lstStyle/>
          <a:p>
            <a:fld id="{049DC8E1-D369-0F48-9062-BB068AFD07CE}" type="datetime1">
              <a:rPr lang="en-US" smtClean="0"/>
              <a:pPr/>
              <a:t>10/15/25</a:t>
            </a:fld>
            <a:endParaRPr lang="en-US" dirty="0"/>
          </a:p>
        </p:txBody>
      </p:sp>
      <p:sp>
        <p:nvSpPr>
          <p:cNvPr id="5" name="Slide Number">
            <a:extLst>
              <a:ext uri="{FF2B5EF4-FFF2-40B4-BE49-F238E27FC236}">
                <a16:creationId xmlns:a16="http://schemas.microsoft.com/office/drawing/2014/main" id="{C48DFB45-C306-4342-94FC-2199EB2BB941}"/>
              </a:ext>
            </a:extLst>
          </p:cNvPr>
          <p:cNvSpPr>
            <a:spLocks noGrp="1"/>
          </p:cNvSpPr>
          <p:nvPr>
            <p:ph type="sldNum" sz="quarter" idx="12"/>
          </p:nvPr>
        </p:nvSpPr>
        <p:spPr/>
        <p:txBody>
          <a:bodyPr/>
          <a:lstStyle/>
          <a:p>
            <a:fld id="{8A7A6979-0714-4377-B894-6BE4C2D6E202}" type="slidenum">
              <a:rPr lang="en-US" smtClean="0"/>
              <a:pPr/>
              <a:t>1</a:t>
            </a:fld>
            <a:endParaRPr lang="en-US" dirty="0"/>
          </a:p>
        </p:txBody>
      </p:sp>
      <p:sp>
        <p:nvSpPr>
          <p:cNvPr id="8" name="Subtitle">
            <a:extLst>
              <a:ext uri="{FF2B5EF4-FFF2-40B4-BE49-F238E27FC236}">
                <a16:creationId xmlns:a16="http://schemas.microsoft.com/office/drawing/2014/main" id="{3552D90E-DCB0-8F71-06FD-42272DF15528}"/>
              </a:ext>
            </a:extLst>
          </p:cNvPr>
          <p:cNvSpPr txBox="1">
            <a:spLocks/>
          </p:cNvSpPr>
          <p:nvPr/>
        </p:nvSpPr>
        <p:spPr>
          <a:xfrm>
            <a:off x="1398007" y="4792572"/>
            <a:ext cx="8482971" cy="1420902"/>
          </a:xfrm>
          <a:prstGeom prst="rect">
            <a:avLst/>
          </a:prstGeom>
          <a:noFill/>
        </p:spPr>
        <p:txBody>
          <a:bodyPr vert="horz" wrap="square" lIns="0" tIns="0" rIns="0" bIns="0" rtlCol="0" anchor="t" anchorCtr="0">
            <a:spAutoFit/>
          </a:bodyPr>
          <a:lstStyle>
            <a:lvl1pPr marL="0" indent="0" algn="l" defTabSz="914400" rtl="0" eaLnBrk="1" latinLnBrk="0" hangingPunct="1">
              <a:lnSpc>
                <a:spcPct val="100000"/>
              </a:lnSpc>
              <a:spcBef>
                <a:spcPts val="1000"/>
              </a:spcBef>
              <a:buClr>
                <a:schemeClr val="accent2"/>
              </a:buClr>
              <a:buFont typeface="Arial" panose="020B0604020202020204" pitchFamily="34" charset="0"/>
              <a:buNone/>
              <a:defRPr sz="2200" b="1" i="0" kern="1200">
                <a:solidFill>
                  <a:schemeClr val="accent4"/>
                </a:solidFill>
                <a:latin typeface="Acumin Pro SemiCondensed" panose="020B0506020202020204" pitchFamily="34" charset="77"/>
                <a:ea typeface="+mn-ea"/>
                <a:cs typeface="+mn-cs"/>
              </a:defRPr>
            </a:lvl1pPr>
            <a:lvl2pPr marL="457200" indent="0" algn="ctr" defTabSz="914400" rtl="0" eaLnBrk="1" latinLnBrk="0" hangingPunct="1">
              <a:lnSpc>
                <a:spcPct val="100000"/>
              </a:lnSpc>
              <a:spcBef>
                <a:spcPts val="1000"/>
              </a:spcBef>
              <a:buClr>
                <a:schemeClr val="accent2"/>
              </a:buClr>
              <a:buFont typeface="Arial" panose="020B0604020202020204" pitchFamily="34" charset="0"/>
              <a:buNone/>
              <a:defRPr sz="1900" kern="1200">
                <a:solidFill>
                  <a:schemeClr val="tx1">
                    <a:lumMod val="85000"/>
                    <a:lumOff val="15000"/>
                  </a:schemeClr>
                </a:solidFill>
                <a:latin typeface="+mn-lt"/>
                <a:ea typeface="+mn-ea"/>
                <a:cs typeface="+mn-cs"/>
              </a:defRPr>
            </a:lvl2pPr>
            <a:lvl3pPr marL="914400" indent="0" algn="ctr" defTabSz="914400" rtl="0" eaLnBrk="1" latinLnBrk="0" hangingPunct="1">
              <a:lnSpc>
                <a:spcPct val="100000"/>
              </a:lnSpc>
              <a:spcBef>
                <a:spcPts val="1000"/>
              </a:spcBef>
              <a:buClr>
                <a:schemeClr val="accent2"/>
              </a:buClr>
              <a:buFont typeface="Arial" panose="020B0604020202020204" pitchFamily="34" charset="0"/>
              <a:buNone/>
              <a:defRPr sz="1800" kern="1200">
                <a:solidFill>
                  <a:schemeClr val="tx1">
                    <a:lumMod val="85000"/>
                    <a:lumOff val="15000"/>
                  </a:schemeClr>
                </a:solidFill>
                <a:latin typeface="+mn-lt"/>
                <a:ea typeface="+mn-ea"/>
                <a:cs typeface="+mn-cs"/>
              </a:defRPr>
            </a:lvl3pPr>
            <a:lvl4pPr marL="1371600" indent="0" algn="ctr" defTabSz="914400" rtl="0" eaLnBrk="1" latinLnBrk="0" hangingPunct="1">
              <a:lnSpc>
                <a:spcPct val="100000"/>
              </a:lnSpc>
              <a:spcBef>
                <a:spcPts val="1000"/>
              </a:spcBef>
              <a:buClr>
                <a:schemeClr val="accent2"/>
              </a:buClr>
              <a:buFont typeface="Arial" panose="020B0604020202020204" pitchFamily="34" charset="0"/>
              <a:buNone/>
              <a:defRPr sz="1600" kern="1200">
                <a:solidFill>
                  <a:schemeClr val="tx1">
                    <a:lumMod val="85000"/>
                    <a:lumOff val="15000"/>
                  </a:schemeClr>
                </a:solidFill>
                <a:latin typeface="+mn-lt"/>
                <a:ea typeface="+mn-ea"/>
                <a:cs typeface="+mn-cs"/>
              </a:defRPr>
            </a:lvl4pPr>
            <a:lvl5pPr marL="1828800" indent="0" algn="ctr" defTabSz="914400" rtl="0" eaLnBrk="1" latinLnBrk="0" hangingPunct="1">
              <a:lnSpc>
                <a:spcPct val="100000"/>
              </a:lnSpc>
              <a:spcBef>
                <a:spcPts val="1000"/>
              </a:spcBef>
              <a:buClr>
                <a:schemeClr val="accent2"/>
              </a:buClr>
              <a:buFont typeface="Arial" panose="020B0604020202020204" pitchFamily="34" charset="0"/>
              <a:buNone/>
              <a:defRPr sz="1600" kern="1200">
                <a:solidFill>
                  <a:schemeClr val="tx1">
                    <a:lumMod val="85000"/>
                    <a:lumOff val="15000"/>
                  </a:schemeClr>
                </a:solidFill>
                <a:latin typeface="+mn-lt"/>
                <a:ea typeface="+mn-ea"/>
                <a:cs typeface="+mn-cs"/>
              </a:defRPr>
            </a:lvl5pPr>
            <a:lvl6pPr marL="2286000" indent="0" algn="ctr" defTabSz="914400" rtl="0" eaLnBrk="1" latinLnBrk="0" hangingPunct="1">
              <a:lnSpc>
                <a:spcPct val="100000"/>
              </a:lnSpc>
              <a:spcBef>
                <a:spcPts val="1000"/>
              </a:spcBef>
              <a:buClr>
                <a:schemeClr val="accent2"/>
              </a:buClr>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100000"/>
              </a:lnSpc>
              <a:spcBef>
                <a:spcPts val="1000"/>
              </a:spcBef>
              <a:buClr>
                <a:schemeClr val="accent2"/>
              </a:buClr>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100000"/>
              </a:lnSpc>
              <a:spcBef>
                <a:spcPts val="1000"/>
              </a:spcBef>
              <a:buClr>
                <a:schemeClr val="accent2"/>
              </a:buClr>
              <a:buFont typeface="Arial" panose="020B0604020202020204" pitchFamily="34" charset="0"/>
              <a:buNone/>
              <a:defRPr sz="1600" kern="1200" baseline="0">
                <a:solidFill>
                  <a:schemeClr val="tx1"/>
                </a:solidFill>
                <a:latin typeface="+mn-lt"/>
                <a:ea typeface="+mn-ea"/>
                <a:cs typeface="+mn-cs"/>
              </a:defRPr>
            </a:lvl8pPr>
            <a:lvl9pPr marL="3657600" indent="0" algn="ctr" defTabSz="914400" rtl="0" eaLnBrk="1" latinLnBrk="0" hangingPunct="1">
              <a:lnSpc>
                <a:spcPct val="100000"/>
              </a:lnSpc>
              <a:spcBef>
                <a:spcPts val="1000"/>
              </a:spcBef>
              <a:buClr>
                <a:schemeClr val="accent2"/>
              </a:buClr>
              <a:buFont typeface="Arial" panose="020B0604020202020204" pitchFamily="34" charset="0"/>
              <a:buNone/>
              <a:defRPr sz="1600" kern="1200" baseline="0">
                <a:solidFill>
                  <a:schemeClr val="tx1"/>
                </a:solidFill>
                <a:latin typeface="+mn-lt"/>
                <a:ea typeface="+mn-ea"/>
                <a:cs typeface="+mn-cs"/>
              </a:defRPr>
            </a:lvl9pPr>
          </a:lstStyle>
          <a:p>
            <a:r>
              <a:rPr lang="nn-NO" sz="2800" dirty="0" err="1">
                <a:latin typeface="Arial Narrow" panose="020B0604020202020204" pitchFamily="34" charset="0"/>
                <a:cs typeface="Arial Narrow" panose="020B0604020202020204" pitchFamily="34" charset="0"/>
              </a:rPr>
              <a:t>Lecture</a:t>
            </a:r>
            <a:r>
              <a:rPr lang="nn-NO" sz="2800" dirty="0">
                <a:latin typeface="Arial Narrow" panose="020B0604020202020204" pitchFamily="34" charset="0"/>
                <a:cs typeface="Arial Narrow" panose="020B0604020202020204" pitchFamily="34" charset="0"/>
              </a:rPr>
              <a:t> 20: </a:t>
            </a:r>
            <a:r>
              <a:rPr lang="nn-NO" sz="2800" dirty="0" err="1">
                <a:latin typeface="Arial Narrow" panose="020B0604020202020204" pitchFamily="34" charset="0"/>
                <a:cs typeface="Arial Narrow" panose="020B0604020202020204" pitchFamily="34" charset="0"/>
              </a:rPr>
              <a:t>Beam</a:t>
            </a:r>
            <a:r>
              <a:rPr lang="nn-NO" sz="2800" dirty="0">
                <a:latin typeface="Arial Narrow" panose="020B0604020202020204" pitchFamily="34" charset="0"/>
                <a:cs typeface="Arial Narrow" panose="020B0604020202020204" pitchFamily="34" charset="0"/>
              </a:rPr>
              <a:t> </a:t>
            </a:r>
            <a:r>
              <a:rPr lang="nn-NO" sz="2800" dirty="0" err="1">
                <a:latin typeface="Arial Narrow" panose="020B0604020202020204" pitchFamily="34" charset="0"/>
                <a:cs typeface="Arial Narrow" panose="020B0604020202020204" pitchFamily="34" charset="0"/>
              </a:rPr>
              <a:t>Deflections</a:t>
            </a:r>
            <a:r>
              <a:rPr lang="nn-NO" sz="2800" dirty="0">
                <a:latin typeface="Arial Narrow" panose="020B0604020202020204" pitchFamily="34" charset="0"/>
                <a:cs typeface="Arial Narrow" panose="020B0604020202020204" pitchFamily="34" charset="0"/>
              </a:rPr>
              <a:t> (</a:t>
            </a:r>
            <a:r>
              <a:rPr lang="nn-NO" sz="2800" dirty="0" err="1">
                <a:latin typeface="Arial Narrow" panose="020B0604020202020204" pitchFamily="34" charset="0"/>
                <a:cs typeface="Arial Narrow" panose="020B0604020202020204" pitchFamily="34" charset="0"/>
              </a:rPr>
              <a:t>Indeterminate</a:t>
            </a:r>
            <a:r>
              <a:rPr lang="nn-NO" sz="2800" dirty="0">
                <a:latin typeface="Arial Narrow" panose="020B0604020202020204" pitchFamily="34" charset="0"/>
                <a:cs typeface="Arial Narrow" panose="020B0604020202020204" pitchFamily="34" charset="0"/>
              </a:rPr>
              <a:t>)- </a:t>
            </a:r>
            <a:r>
              <a:rPr lang="nn-NO" sz="2800" dirty="0" err="1">
                <a:latin typeface="Arial Narrow" panose="020B0604020202020204" pitchFamily="34" charset="0"/>
                <a:cs typeface="Arial Narrow" panose="020B0604020202020204" pitchFamily="34" charset="0"/>
              </a:rPr>
              <a:t>Principles</a:t>
            </a:r>
            <a:r>
              <a:rPr lang="nn-NO" sz="2800" dirty="0">
                <a:latin typeface="Arial Narrow" panose="020B0604020202020204" pitchFamily="34" charset="0"/>
                <a:cs typeface="Arial Narrow" panose="020B0604020202020204" pitchFamily="34" charset="0"/>
              </a:rPr>
              <a:t> </a:t>
            </a:r>
            <a:r>
              <a:rPr lang="nn-NO" sz="2800" dirty="0" err="1">
                <a:latin typeface="Arial Narrow" panose="020B0604020202020204" pitchFamily="34" charset="0"/>
                <a:cs typeface="Arial Narrow" panose="020B0604020202020204" pitchFamily="34" charset="0"/>
              </a:rPr>
              <a:t>of</a:t>
            </a:r>
            <a:r>
              <a:rPr lang="nn-NO" sz="2800" dirty="0">
                <a:latin typeface="Arial Narrow" panose="020B0604020202020204" pitchFamily="34" charset="0"/>
                <a:cs typeface="Arial Narrow" panose="020B0604020202020204" pitchFamily="34" charset="0"/>
              </a:rPr>
              <a:t> </a:t>
            </a:r>
            <a:r>
              <a:rPr lang="nn-NO" sz="2800" dirty="0" err="1">
                <a:latin typeface="Arial Narrow" panose="020B0604020202020204" pitchFamily="34" charset="0"/>
                <a:cs typeface="Arial Narrow" panose="020B0604020202020204" pitchFamily="34" charset="0"/>
              </a:rPr>
              <a:t>Superposition</a:t>
            </a:r>
            <a:endParaRPr lang="nn-NO" sz="2800" dirty="0">
              <a:latin typeface="Arial Narrow" panose="020B0604020202020204" pitchFamily="34" charset="0"/>
              <a:cs typeface="Arial Narrow" panose="020B0604020202020204" pitchFamily="34" charset="0"/>
            </a:endParaRPr>
          </a:p>
          <a:p>
            <a:endParaRPr lang="nn-NO" sz="2800" dirty="0" err="1">
              <a:latin typeface="Arial Narrow" panose="020B0604020202020204" pitchFamily="34" charset="0"/>
              <a:cs typeface="Arial Narrow" panose="020B0604020202020204" pitchFamily="34" charset="0"/>
            </a:endParaRPr>
          </a:p>
        </p:txBody>
      </p:sp>
    </p:spTree>
    <p:extLst>
      <p:ext uri="{BB962C8B-B14F-4D97-AF65-F5344CB8AC3E}">
        <p14:creationId xmlns:p14="http://schemas.microsoft.com/office/powerpoint/2010/main" val="19811313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0D05859-EE92-F3B8-8881-8DAF25C727B2}"/>
            </a:ext>
          </a:extLst>
        </p:cNvPr>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B2C14411-60B6-FE93-7CD9-A77499823E8A}"/>
              </a:ext>
            </a:extLst>
          </p:cNvPr>
          <p:cNvSpPr>
            <a:spLocks noGrp="1"/>
          </p:cNvSpPr>
          <p:nvPr>
            <p:ph type="sldNum" sz="quarter" idx="12"/>
          </p:nvPr>
        </p:nvSpPr>
        <p:spPr/>
        <p:txBody>
          <a:bodyPr/>
          <a:lstStyle/>
          <a:p>
            <a:fld id="{8A7A6979-0714-4377-B894-6BE4C2D6E202}" type="slidenum">
              <a:rPr lang="en-US" smtClean="0"/>
              <a:pPr/>
              <a:t>10</a:t>
            </a:fld>
            <a:endParaRPr lang="en-US" dirty="0"/>
          </a:p>
        </p:txBody>
      </p:sp>
      <mc:AlternateContent xmlns:mc="http://schemas.openxmlformats.org/markup-compatibility/2006">
        <mc:Choice xmlns:p14="http://schemas.microsoft.com/office/powerpoint/2010/main" Requires="p14">
          <p:contentPart p14:bwMode="auto" r:id="rId2">
            <p14:nvContentPartPr>
              <p14:cNvPr id="2" name="Ink 1">
                <a:extLst>
                  <a:ext uri="{FF2B5EF4-FFF2-40B4-BE49-F238E27FC236}">
                    <a16:creationId xmlns:a16="http://schemas.microsoft.com/office/drawing/2014/main" id="{0FA3F966-8A19-20C6-8919-62BEF6AE3F2C}"/>
                  </a:ext>
                </a:extLst>
              </p14:cNvPr>
              <p14:cNvContentPartPr/>
              <p14:nvPr/>
            </p14:nvContentPartPr>
            <p14:xfrm>
              <a:off x="435960" y="13680"/>
              <a:ext cx="11067840" cy="2392200"/>
            </p14:xfrm>
          </p:contentPart>
        </mc:Choice>
        <mc:Fallback>
          <p:pic>
            <p:nvPicPr>
              <p:cNvPr id="2" name="Ink 1">
                <a:extLst>
                  <a:ext uri="{FF2B5EF4-FFF2-40B4-BE49-F238E27FC236}">
                    <a16:creationId xmlns:a16="http://schemas.microsoft.com/office/drawing/2014/main" id="{0FA3F966-8A19-20C6-8919-62BEF6AE3F2C}"/>
                  </a:ext>
                </a:extLst>
              </p:cNvPr>
              <p:cNvPicPr/>
              <p:nvPr/>
            </p:nvPicPr>
            <p:blipFill>
              <a:blip r:embed="rId3"/>
              <a:stretch>
                <a:fillRect/>
              </a:stretch>
            </p:blipFill>
            <p:spPr>
              <a:xfrm>
                <a:off x="419760" y="-2520"/>
                <a:ext cx="11100240" cy="2424600"/>
              </a:xfrm>
              <a:prstGeom prst="rect">
                <a:avLst/>
              </a:prstGeom>
            </p:spPr>
          </p:pic>
        </mc:Fallback>
      </mc:AlternateContent>
    </p:spTree>
    <p:extLst>
      <p:ext uri="{BB962C8B-B14F-4D97-AF65-F5344CB8AC3E}">
        <p14:creationId xmlns:p14="http://schemas.microsoft.com/office/powerpoint/2010/main" val="232743722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A7759015-9BED-8857-5D19-41BC153A4CA3}"/>
              </a:ext>
            </a:extLst>
          </p:cNvPr>
          <p:cNvSpPr>
            <a:spLocks noGrp="1"/>
          </p:cNvSpPr>
          <p:nvPr>
            <p:ph type="sldNum" sz="quarter" idx="12"/>
          </p:nvPr>
        </p:nvSpPr>
        <p:spPr/>
        <p:txBody>
          <a:bodyPr/>
          <a:lstStyle/>
          <a:p>
            <a:fld id="{8A7A6979-0714-4377-B894-6BE4C2D6E202}" type="slidenum">
              <a:rPr lang="en-US" smtClean="0"/>
              <a:pPr/>
              <a:t>11</a:t>
            </a:fld>
            <a:endParaRPr lang="en-US" dirty="0"/>
          </a:p>
        </p:txBody>
      </p:sp>
    </p:spTree>
    <p:extLst>
      <p:ext uri="{BB962C8B-B14F-4D97-AF65-F5344CB8AC3E}">
        <p14:creationId xmlns:p14="http://schemas.microsoft.com/office/powerpoint/2010/main" val="94084275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07B9590-EACE-F305-94E9-AD62B066E6CA}"/>
            </a:ext>
          </a:extLst>
        </p:cNvPr>
        <p:cNvGrpSpPr/>
        <p:nvPr/>
      </p:nvGrpSpPr>
      <p:grpSpPr>
        <a:xfrm>
          <a:off x="0" y="0"/>
          <a:ext cx="0" cy="0"/>
          <a:chOff x="0" y="0"/>
          <a:chExt cx="0" cy="0"/>
        </a:xfrm>
      </p:grpSpPr>
      <p:sp>
        <p:nvSpPr>
          <p:cNvPr id="2" name="Title">
            <a:extLst>
              <a:ext uri="{FF2B5EF4-FFF2-40B4-BE49-F238E27FC236}">
                <a16:creationId xmlns:a16="http://schemas.microsoft.com/office/drawing/2014/main" id="{E6E14648-B50C-9D3F-F1D5-C3B2B33A514E}"/>
              </a:ext>
            </a:extLst>
          </p:cNvPr>
          <p:cNvSpPr>
            <a:spLocks noGrp="1"/>
          </p:cNvSpPr>
          <p:nvPr>
            <p:ph type="ctrTitle"/>
          </p:nvPr>
        </p:nvSpPr>
        <p:spPr>
          <a:xfrm>
            <a:off x="362652" y="289620"/>
            <a:ext cx="6925732" cy="569387"/>
          </a:xfrm>
        </p:spPr>
        <p:txBody>
          <a:bodyPr/>
          <a:lstStyle/>
          <a:p>
            <a:r>
              <a:rPr lang="en-US" sz="4000" dirty="0">
                <a:latin typeface="Arial Narrow" panose="020B0604020202020204" pitchFamily="34" charset="0"/>
                <a:cs typeface="Arial Narrow" panose="020B0604020202020204" pitchFamily="34" charset="0"/>
              </a:rPr>
              <a:t>Example 11.20 from Lecture Book</a:t>
            </a:r>
          </a:p>
        </p:txBody>
      </p:sp>
      <p:sp>
        <p:nvSpPr>
          <p:cNvPr id="6" name="Slide Number">
            <a:extLst>
              <a:ext uri="{FF2B5EF4-FFF2-40B4-BE49-F238E27FC236}">
                <a16:creationId xmlns:a16="http://schemas.microsoft.com/office/drawing/2014/main" id="{29D9E5DA-912B-5E45-9367-BBB1BAFB78C8}"/>
              </a:ext>
            </a:extLst>
          </p:cNvPr>
          <p:cNvSpPr>
            <a:spLocks noGrp="1"/>
          </p:cNvSpPr>
          <p:nvPr>
            <p:ph type="sldNum" sz="quarter" idx="12"/>
          </p:nvPr>
        </p:nvSpPr>
        <p:spPr/>
        <p:txBody>
          <a:bodyPr/>
          <a:lstStyle/>
          <a:p>
            <a:fld id="{8A7A6979-0714-4377-B894-6BE4C2D6E202}" type="slidenum">
              <a:rPr lang="en-US" smtClean="0"/>
              <a:pPr/>
              <a:t>12</a:t>
            </a:fld>
            <a:endParaRPr lang="en-US" dirty="0"/>
          </a:p>
        </p:txBody>
      </p:sp>
      <p:pic>
        <p:nvPicPr>
          <p:cNvPr id="4" name="Picture 3">
            <a:extLst>
              <a:ext uri="{FF2B5EF4-FFF2-40B4-BE49-F238E27FC236}">
                <a16:creationId xmlns:a16="http://schemas.microsoft.com/office/drawing/2014/main" id="{62F29EB5-EA2A-74AA-503A-FF9176F07A8F}"/>
              </a:ext>
            </a:extLst>
          </p:cNvPr>
          <p:cNvPicPr>
            <a:picLocks noChangeAspect="1"/>
          </p:cNvPicPr>
          <p:nvPr/>
        </p:nvPicPr>
        <p:blipFill>
          <a:blip r:embed="rId3"/>
          <a:stretch>
            <a:fillRect/>
          </a:stretch>
        </p:blipFill>
        <p:spPr>
          <a:xfrm>
            <a:off x="191377" y="1113658"/>
            <a:ext cx="11762593" cy="4540908"/>
          </a:xfrm>
          <a:prstGeom prst="rect">
            <a:avLst/>
          </a:prstGeom>
        </p:spPr>
      </p:pic>
    </p:spTree>
    <p:extLst>
      <p:ext uri="{BB962C8B-B14F-4D97-AF65-F5344CB8AC3E}">
        <p14:creationId xmlns:p14="http://schemas.microsoft.com/office/powerpoint/2010/main" val="65721459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25EF791-59D1-7352-9C6B-7E7FEE36C164}"/>
            </a:ext>
          </a:extLst>
        </p:cNvPr>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68CA4628-F90B-F0A3-97C8-5306C8B74EFB}"/>
              </a:ext>
            </a:extLst>
          </p:cNvPr>
          <p:cNvSpPr>
            <a:spLocks noGrp="1"/>
          </p:cNvSpPr>
          <p:nvPr>
            <p:ph type="sldNum" sz="quarter" idx="12"/>
          </p:nvPr>
        </p:nvSpPr>
        <p:spPr/>
        <p:txBody>
          <a:bodyPr/>
          <a:lstStyle/>
          <a:p>
            <a:fld id="{8A7A6979-0714-4377-B894-6BE4C2D6E202}" type="slidenum">
              <a:rPr lang="en-US" smtClean="0"/>
              <a:pPr/>
              <a:t>13</a:t>
            </a:fld>
            <a:endParaRPr lang="en-US" dirty="0"/>
          </a:p>
        </p:txBody>
      </p:sp>
      <mc:AlternateContent xmlns:mc="http://schemas.openxmlformats.org/markup-compatibility/2006">
        <mc:Choice xmlns:p14="http://schemas.microsoft.com/office/powerpoint/2010/main" Requires="p14">
          <p:contentPart p14:bwMode="auto" r:id="rId2">
            <p14:nvContentPartPr>
              <p14:cNvPr id="2" name="Ink 1">
                <a:extLst>
                  <a:ext uri="{FF2B5EF4-FFF2-40B4-BE49-F238E27FC236}">
                    <a16:creationId xmlns:a16="http://schemas.microsoft.com/office/drawing/2014/main" id="{173C8EEE-2C5B-9D58-EFF5-C54A5F24C3E5}"/>
                  </a:ext>
                </a:extLst>
              </p14:cNvPr>
              <p14:cNvContentPartPr/>
              <p14:nvPr/>
            </p14:nvContentPartPr>
            <p14:xfrm>
              <a:off x="174600" y="5040"/>
              <a:ext cx="11875680" cy="6683040"/>
            </p14:xfrm>
          </p:contentPart>
        </mc:Choice>
        <mc:Fallback>
          <p:pic>
            <p:nvPicPr>
              <p:cNvPr id="2" name="Ink 1">
                <a:extLst>
                  <a:ext uri="{FF2B5EF4-FFF2-40B4-BE49-F238E27FC236}">
                    <a16:creationId xmlns:a16="http://schemas.microsoft.com/office/drawing/2014/main" id="{173C8EEE-2C5B-9D58-EFF5-C54A5F24C3E5}"/>
                  </a:ext>
                </a:extLst>
              </p:cNvPr>
              <p:cNvPicPr/>
              <p:nvPr/>
            </p:nvPicPr>
            <p:blipFill>
              <a:blip r:embed="rId3"/>
              <a:stretch>
                <a:fillRect/>
              </a:stretch>
            </p:blipFill>
            <p:spPr>
              <a:xfrm>
                <a:off x="158400" y="-11160"/>
                <a:ext cx="11908080" cy="6715440"/>
              </a:xfrm>
              <a:prstGeom prst="rect">
                <a:avLst/>
              </a:prstGeom>
            </p:spPr>
          </p:pic>
        </mc:Fallback>
      </mc:AlternateContent>
    </p:spTree>
    <p:extLst>
      <p:ext uri="{BB962C8B-B14F-4D97-AF65-F5344CB8AC3E}">
        <p14:creationId xmlns:p14="http://schemas.microsoft.com/office/powerpoint/2010/main" val="349786689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25EF791-59D1-7352-9C6B-7E7FEE36C164}"/>
            </a:ext>
          </a:extLst>
        </p:cNvPr>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68CA4628-F90B-F0A3-97C8-5306C8B74EFB}"/>
              </a:ext>
            </a:extLst>
          </p:cNvPr>
          <p:cNvSpPr>
            <a:spLocks noGrp="1"/>
          </p:cNvSpPr>
          <p:nvPr>
            <p:ph type="sldNum" sz="quarter" idx="12"/>
          </p:nvPr>
        </p:nvSpPr>
        <p:spPr/>
        <p:txBody>
          <a:bodyPr/>
          <a:lstStyle/>
          <a:p>
            <a:fld id="{8A7A6979-0714-4377-B894-6BE4C2D6E202}" type="slidenum">
              <a:rPr lang="en-US" smtClean="0"/>
              <a:pPr/>
              <a:t>14</a:t>
            </a:fld>
            <a:endParaRPr lang="en-US" dirty="0"/>
          </a:p>
        </p:txBody>
      </p:sp>
      <mc:AlternateContent xmlns:mc="http://schemas.openxmlformats.org/markup-compatibility/2006">
        <mc:Choice xmlns:p14="http://schemas.microsoft.com/office/powerpoint/2010/main" Requires="p14">
          <p:contentPart p14:bwMode="auto" r:id="rId2">
            <p14:nvContentPartPr>
              <p14:cNvPr id="2" name="Ink 1">
                <a:extLst>
                  <a:ext uri="{FF2B5EF4-FFF2-40B4-BE49-F238E27FC236}">
                    <a16:creationId xmlns:a16="http://schemas.microsoft.com/office/drawing/2014/main" id="{1EA66031-179A-D2CA-EB2F-F7B3D1771A37}"/>
                  </a:ext>
                </a:extLst>
              </p14:cNvPr>
              <p14:cNvContentPartPr/>
              <p14:nvPr/>
            </p14:nvContentPartPr>
            <p14:xfrm>
              <a:off x="541800" y="134280"/>
              <a:ext cx="10980360" cy="5483160"/>
            </p14:xfrm>
          </p:contentPart>
        </mc:Choice>
        <mc:Fallback>
          <p:pic>
            <p:nvPicPr>
              <p:cNvPr id="2" name="Ink 1">
                <a:extLst>
                  <a:ext uri="{FF2B5EF4-FFF2-40B4-BE49-F238E27FC236}">
                    <a16:creationId xmlns:a16="http://schemas.microsoft.com/office/drawing/2014/main" id="{1EA66031-179A-D2CA-EB2F-F7B3D1771A37}"/>
                  </a:ext>
                </a:extLst>
              </p:cNvPr>
              <p:cNvPicPr/>
              <p:nvPr/>
            </p:nvPicPr>
            <p:blipFill>
              <a:blip r:embed="rId3"/>
              <a:stretch>
                <a:fillRect/>
              </a:stretch>
            </p:blipFill>
            <p:spPr>
              <a:xfrm>
                <a:off x="525600" y="118080"/>
                <a:ext cx="11012760" cy="5515560"/>
              </a:xfrm>
              <a:prstGeom prst="rect">
                <a:avLst/>
              </a:prstGeom>
            </p:spPr>
          </p:pic>
        </mc:Fallback>
      </mc:AlternateContent>
    </p:spTree>
    <p:extLst>
      <p:ext uri="{BB962C8B-B14F-4D97-AF65-F5344CB8AC3E}">
        <p14:creationId xmlns:p14="http://schemas.microsoft.com/office/powerpoint/2010/main" val="249865909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52BFE6E-93D4-0A24-1819-477819E40AD9}"/>
            </a:ext>
          </a:extLst>
        </p:cNvPr>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42B7ACC6-9B92-900A-FE20-87261173BB3F}"/>
              </a:ext>
            </a:extLst>
          </p:cNvPr>
          <p:cNvSpPr>
            <a:spLocks noGrp="1"/>
          </p:cNvSpPr>
          <p:nvPr>
            <p:ph type="sldNum" sz="quarter" idx="12"/>
          </p:nvPr>
        </p:nvSpPr>
        <p:spPr/>
        <p:txBody>
          <a:bodyPr/>
          <a:lstStyle/>
          <a:p>
            <a:fld id="{8A7A6979-0714-4377-B894-6BE4C2D6E202}" type="slidenum">
              <a:rPr lang="en-US" smtClean="0"/>
              <a:pPr/>
              <a:t>15</a:t>
            </a:fld>
            <a:endParaRPr lang="en-US" dirty="0"/>
          </a:p>
        </p:txBody>
      </p:sp>
      <mc:AlternateContent xmlns:mc="http://schemas.openxmlformats.org/markup-compatibility/2006">
        <mc:Choice xmlns:p14="http://schemas.microsoft.com/office/powerpoint/2010/main" Requires="p14">
          <p:contentPart p14:bwMode="auto" r:id="rId2">
            <p14:nvContentPartPr>
              <p14:cNvPr id="2" name="Ink 1">
                <a:extLst>
                  <a:ext uri="{FF2B5EF4-FFF2-40B4-BE49-F238E27FC236}">
                    <a16:creationId xmlns:a16="http://schemas.microsoft.com/office/drawing/2014/main" id="{3303F740-BAAA-187A-07C3-C6040EB4A8A8}"/>
                  </a:ext>
                </a:extLst>
              </p14:cNvPr>
              <p14:cNvContentPartPr/>
              <p14:nvPr/>
            </p14:nvContentPartPr>
            <p14:xfrm>
              <a:off x="734400" y="137880"/>
              <a:ext cx="7480800" cy="4209120"/>
            </p14:xfrm>
          </p:contentPart>
        </mc:Choice>
        <mc:Fallback>
          <p:pic>
            <p:nvPicPr>
              <p:cNvPr id="2" name="Ink 1">
                <a:extLst>
                  <a:ext uri="{FF2B5EF4-FFF2-40B4-BE49-F238E27FC236}">
                    <a16:creationId xmlns:a16="http://schemas.microsoft.com/office/drawing/2014/main" id="{3303F740-BAAA-187A-07C3-C6040EB4A8A8}"/>
                  </a:ext>
                </a:extLst>
              </p:cNvPr>
              <p:cNvPicPr/>
              <p:nvPr/>
            </p:nvPicPr>
            <p:blipFill>
              <a:blip r:embed="rId3"/>
              <a:stretch>
                <a:fillRect/>
              </a:stretch>
            </p:blipFill>
            <p:spPr>
              <a:xfrm>
                <a:off x="718200" y="121680"/>
                <a:ext cx="7513200" cy="4241520"/>
              </a:xfrm>
              <a:prstGeom prst="rect">
                <a:avLst/>
              </a:prstGeom>
            </p:spPr>
          </p:pic>
        </mc:Fallback>
      </mc:AlternateContent>
    </p:spTree>
    <p:extLst>
      <p:ext uri="{BB962C8B-B14F-4D97-AF65-F5344CB8AC3E}">
        <p14:creationId xmlns:p14="http://schemas.microsoft.com/office/powerpoint/2010/main" val="251214743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2C12777-4249-AFBE-FEF5-9BE1512995D4}"/>
            </a:ext>
          </a:extLst>
        </p:cNvPr>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CBB335A7-659B-6AA8-2C41-FEA6853975E2}"/>
              </a:ext>
            </a:extLst>
          </p:cNvPr>
          <p:cNvSpPr>
            <a:spLocks noGrp="1"/>
          </p:cNvSpPr>
          <p:nvPr>
            <p:ph type="sldNum" sz="quarter" idx="12"/>
          </p:nvPr>
        </p:nvSpPr>
        <p:spPr/>
        <p:txBody>
          <a:bodyPr/>
          <a:lstStyle/>
          <a:p>
            <a:fld id="{8A7A6979-0714-4377-B894-6BE4C2D6E202}" type="slidenum">
              <a:rPr lang="en-US" smtClean="0"/>
              <a:pPr/>
              <a:t>16</a:t>
            </a:fld>
            <a:endParaRPr lang="en-US" dirty="0"/>
          </a:p>
        </p:txBody>
      </p:sp>
    </p:spTree>
    <p:extLst>
      <p:ext uri="{BB962C8B-B14F-4D97-AF65-F5344CB8AC3E}">
        <p14:creationId xmlns:p14="http://schemas.microsoft.com/office/powerpoint/2010/main" val="100986478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A7759015-9BED-8857-5D19-41BC153A4CA3}"/>
              </a:ext>
            </a:extLst>
          </p:cNvPr>
          <p:cNvSpPr>
            <a:spLocks noGrp="1"/>
          </p:cNvSpPr>
          <p:nvPr>
            <p:ph type="sldNum" sz="quarter" idx="12"/>
          </p:nvPr>
        </p:nvSpPr>
        <p:spPr/>
        <p:txBody>
          <a:bodyPr/>
          <a:lstStyle/>
          <a:p>
            <a:fld id="{8A7A6979-0714-4377-B894-6BE4C2D6E202}" type="slidenum">
              <a:rPr lang="en-US" smtClean="0"/>
              <a:pPr/>
              <a:t>17</a:t>
            </a:fld>
            <a:endParaRPr lang="en-US" dirty="0"/>
          </a:p>
        </p:txBody>
      </p:sp>
    </p:spTree>
    <p:extLst>
      <p:ext uri="{BB962C8B-B14F-4D97-AF65-F5344CB8AC3E}">
        <p14:creationId xmlns:p14="http://schemas.microsoft.com/office/powerpoint/2010/main" val="122835461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a:extLst>
              <a:ext uri="{FF2B5EF4-FFF2-40B4-BE49-F238E27FC236}">
                <a16:creationId xmlns:a16="http://schemas.microsoft.com/office/drawing/2014/main" id="{E06EECC5-BC81-B641-8E5C-D69EE2F54D88}"/>
              </a:ext>
            </a:extLst>
          </p:cNvPr>
          <p:cNvSpPr>
            <a:spLocks noGrp="1"/>
          </p:cNvSpPr>
          <p:nvPr>
            <p:ph type="ctrTitle"/>
          </p:nvPr>
        </p:nvSpPr>
        <p:spPr/>
        <p:txBody>
          <a:bodyPr/>
          <a:lstStyle/>
          <a:p>
            <a:r>
              <a:rPr lang="en-US" dirty="0">
                <a:latin typeface="Arial Narrow" panose="020B0604020202020204" pitchFamily="34" charset="0"/>
                <a:cs typeface="Arial Narrow" panose="020B0604020202020204" pitchFamily="34" charset="0"/>
              </a:rPr>
              <a:t>Thank You</a:t>
            </a:r>
          </a:p>
        </p:txBody>
      </p:sp>
      <p:sp>
        <p:nvSpPr>
          <p:cNvPr id="4" name="Date">
            <a:extLst>
              <a:ext uri="{FF2B5EF4-FFF2-40B4-BE49-F238E27FC236}">
                <a16:creationId xmlns:a16="http://schemas.microsoft.com/office/drawing/2014/main" id="{8197DFA7-0FB7-754D-9094-A93DFCD00682}"/>
              </a:ext>
            </a:extLst>
          </p:cNvPr>
          <p:cNvSpPr>
            <a:spLocks noGrp="1"/>
          </p:cNvSpPr>
          <p:nvPr>
            <p:ph type="dt" sz="half" idx="10"/>
          </p:nvPr>
        </p:nvSpPr>
        <p:spPr>
          <a:xfrm>
            <a:off x="8355875" y="6227631"/>
            <a:ext cx="870923" cy="323968"/>
          </a:xfrm>
        </p:spPr>
        <p:txBody>
          <a:bodyPr/>
          <a:lstStyle/>
          <a:p>
            <a:fld id="{69E19CAC-2325-1047-B0FD-9C1EACA0A0AE}" type="datetime1">
              <a:rPr lang="en-US" smtClean="0"/>
              <a:pPr/>
              <a:t>10/15/25</a:t>
            </a:fld>
            <a:endParaRPr lang="en-US" dirty="0"/>
          </a:p>
        </p:txBody>
      </p:sp>
      <p:sp>
        <p:nvSpPr>
          <p:cNvPr id="5" name="Slide Number">
            <a:extLst>
              <a:ext uri="{FF2B5EF4-FFF2-40B4-BE49-F238E27FC236}">
                <a16:creationId xmlns:a16="http://schemas.microsoft.com/office/drawing/2014/main" id="{D8430EBB-A681-8344-9831-C6ACFF85A8B4}"/>
              </a:ext>
            </a:extLst>
          </p:cNvPr>
          <p:cNvSpPr>
            <a:spLocks noGrp="1"/>
          </p:cNvSpPr>
          <p:nvPr>
            <p:ph type="sldNum" sz="quarter" idx="12"/>
          </p:nvPr>
        </p:nvSpPr>
        <p:spPr/>
        <p:txBody>
          <a:bodyPr/>
          <a:lstStyle/>
          <a:p>
            <a:fld id="{8A7A6979-0714-4377-B894-6BE4C2D6E202}" type="slidenum">
              <a:rPr lang="en-US" smtClean="0"/>
              <a:pPr/>
              <a:t>18</a:t>
            </a:fld>
            <a:endParaRPr lang="en-US" dirty="0"/>
          </a:p>
        </p:txBody>
      </p:sp>
    </p:spTree>
    <p:extLst>
      <p:ext uri="{BB962C8B-B14F-4D97-AF65-F5344CB8AC3E}">
        <p14:creationId xmlns:p14="http://schemas.microsoft.com/office/powerpoint/2010/main" val="242573050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A7759015-9BED-8857-5D19-41BC153A4CA3}"/>
              </a:ext>
            </a:extLst>
          </p:cNvPr>
          <p:cNvSpPr>
            <a:spLocks noGrp="1"/>
          </p:cNvSpPr>
          <p:nvPr>
            <p:ph type="sldNum" sz="quarter" idx="12"/>
          </p:nvPr>
        </p:nvSpPr>
        <p:spPr/>
        <p:txBody>
          <a:bodyPr/>
          <a:lstStyle/>
          <a:p>
            <a:fld id="{8A7A6979-0714-4377-B894-6BE4C2D6E202}" type="slidenum">
              <a:rPr lang="en-US" smtClean="0"/>
              <a:pPr/>
              <a:t>2</a:t>
            </a:fld>
            <a:endParaRPr lang="en-US" dirty="0"/>
          </a:p>
        </p:txBody>
      </p:sp>
      <p:pic>
        <p:nvPicPr>
          <p:cNvPr id="2" name="Picture 1">
            <a:extLst>
              <a:ext uri="{FF2B5EF4-FFF2-40B4-BE49-F238E27FC236}">
                <a16:creationId xmlns:a16="http://schemas.microsoft.com/office/drawing/2014/main" id="{2E87D512-6829-9F83-A69B-83E7C9E98FB9}"/>
              </a:ext>
            </a:extLst>
          </p:cNvPr>
          <p:cNvPicPr>
            <a:picLocks noChangeAspect="1"/>
          </p:cNvPicPr>
          <p:nvPr/>
        </p:nvPicPr>
        <p:blipFill>
          <a:blip r:embed="rId2"/>
          <a:stretch>
            <a:fillRect/>
          </a:stretch>
        </p:blipFill>
        <p:spPr>
          <a:xfrm>
            <a:off x="835230" y="0"/>
            <a:ext cx="10106039" cy="6545102"/>
          </a:xfrm>
          <a:prstGeom prst="rect">
            <a:avLst/>
          </a:prstGeom>
        </p:spPr>
      </p:pic>
      <mc:AlternateContent xmlns:mc="http://schemas.openxmlformats.org/markup-compatibility/2006">
        <mc:Choice xmlns:p14="http://schemas.microsoft.com/office/powerpoint/2010/main" Requires="p14">
          <p:contentPart p14:bwMode="auto" r:id="rId3">
            <p14:nvContentPartPr>
              <p14:cNvPr id="3" name="Ink 2">
                <a:extLst>
                  <a:ext uri="{FF2B5EF4-FFF2-40B4-BE49-F238E27FC236}">
                    <a16:creationId xmlns:a16="http://schemas.microsoft.com/office/drawing/2014/main" id="{7D190262-0A60-42BE-D2FA-E47D7B7000ED}"/>
                  </a:ext>
                </a:extLst>
              </p14:cNvPr>
              <p14:cNvContentPartPr/>
              <p14:nvPr/>
            </p14:nvContentPartPr>
            <p14:xfrm>
              <a:off x="2235600" y="1510200"/>
              <a:ext cx="9615600" cy="4253760"/>
            </p14:xfrm>
          </p:contentPart>
        </mc:Choice>
        <mc:Fallback>
          <p:pic>
            <p:nvPicPr>
              <p:cNvPr id="3" name="Ink 2">
                <a:extLst>
                  <a:ext uri="{FF2B5EF4-FFF2-40B4-BE49-F238E27FC236}">
                    <a16:creationId xmlns:a16="http://schemas.microsoft.com/office/drawing/2014/main" id="{7D190262-0A60-42BE-D2FA-E47D7B7000ED}"/>
                  </a:ext>
                </a:extLst>
              </p:cNvPr>
              <p:cNvPicPr/>
              <p:nvPr/>
            </p:nvPicPr>
            <p:blipFill>
              <a:blip r:embed="rId4"/>
              <a:stretch>
                <a:fillRect/>
              </a:stretch>
            </p:blipFill>
            <p:spPr>
              <a:xfrm>
                <a:off x="2219400" y="1494000"/>
                <a:ext cx="9648000" cy="4286160"/>
              </a:xfrm>
              <a:prstGeom prst="rect">
                <a:avLst/>
              </a:prstGeom>
            </p:spPr>
          </p:pic>
        </mc:Fallback>
      </mc:AlternateContent>
    </p:spTree>
    <p:extLst>
      <p:ext uri="{BB962C8B-B14F-4D97-AF65-F5344CB8AC3E}">
        <p14:creationId xmlns:p14="http://schemas.microsoft.com/office/powerpoint/2010/main" val="380794606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a:extLst>
              <a:ext uri="{FF2B5EF4-FFF2-40B4-BE49-F238E27FC236}">
                <a16:creationId xmlns:a16="http://schemas.microsoft.com/office/drawing/2014/main" id="{8A79D7E4-37C0-1549-8E7C-EDC9B2FE68B5}"/>
              </a:ext>
            </a:extLst>
          </p:cNvPr>
          <p:cNvSpPr>
            <a:spLocks noGrp="1"/>
          </p:cNvSpPr>
          <p:nvPr>
            <p:ph type="sldNum" sz="quarter" idx="12"/>
          </p:nvPr>
        </p:nvSpPr>
        <p:spPr/>
        <p:txBody>
          <a:bodyPr/>
          <a:lstStyle/>
          <a:p>
            <a:fld id="{8A7A6979-0714-4377-B894-6BE4C2D6E202}" type="slidenum">
              <a:rPr lang="en-US" smtClean="0"/>
              <a:pPr/>
              <a:t>3</a:t>
            </a:fld>
            <a:endParaRPr lang="en-US" dirty="0"/>
          </a:p>
        </p:txBody>
      </p:sp>
      <p:pic>
        <p:nvPicPr>
          <p:cNvPr id="3" name="Picture 2">
            <a:extLst>
              <a:ext uri="{FF2B5EF4-FFF2-40B4-BE49-F238E27FC236}">
                <a16:creationId xmlns:a16="http://schemas.microsoft.com/office/drawing/2014/main" id="{23B1F200-6140-37DE-CA34-925150758D97}"/>
              </a:ext>
            </a:extLst>
          </p:cNvPr>
          <p:cNvPicPr>
            <a:picLocks noChangeAspect="1"/>
          </p:cNvPicPr>
          <p:nvPr/>
        </p:nvPicPr>
        <p:blipFill>
          <a:blip r:embed="rId3"/>
          <a:stretch>
            <a:fillRect/>
          </a:stretch>
        </p:blipFill>
        <p:spPr>
          <a:xfrm>
            <a:off x="1559446" y="0"/>
            <a:ext cx="9460854" cy="6490054"/>
          </a:xfrm>
          <a:prstGeom prst="rect">
            <a:avLst/>
          </a:prstGeom>
        </p:spPr>
      </p:pic>
      <mc:AlternateContent xmlns:mc="http://schemas.openxmlformats.org/markup-compatibility/2006">
        <mc:Choice xmlns:p14="http://schemas.microsoft.com/office/powerpoint/2010/main" Requires="p14">
          <p:contentPart p14:bwMode="auto" r:id="rId4">
            <p14:nvContentPartPr>
              <p14:cNvPr id="2" name="Ink 1">
                <a:extLst>
                  <a:ext uri="{FF2B5EF4-FFF2-40B4-BE49-F238E27FC236}">
                    <a16:creationId xmlns:a16="http://schemas.microsoft.com/office/drawing/2014/main" id="{3F80110E-9841-D096-B434-721DCC884E67}"/>
                  </a:ext>
                </a:extLst>
              </p14:cNvPr>
              <p14:cNvContentPartPr/>
              <p14:nvPr/>
            </p14:nvContentPartPr>
            <p14:xfrm>
              <a:off x="2152800" y="2221560"/>
              <a:ext cx="4196160" cy="4007880"/>
            </p14:xfrm>
          </p:contentPart>
        </mc:Choice>
        <mc:Fallback>
          <p:pic>
            <p:nvPicPr>
              <p:cNvPr id="2" name="Ink 1">
                <a:extLst>
                  <a:ext uri="{FF2B5EF4-FFF2-40B4-BE49-F238E27FC236}">
                    <a16:creationId xmlns:a16="http://schemas.microsoft.com/office/drawing/2014/main" id="{3F80110E-9841-D096-B434-721DCC884E67}"/>
                  </a:ext>
                </a:extLst>
              </p:cNvPr>
              <p:cNvPicPr/>
              <p:nvPr/>
            </p:nvPicPr>
            <p:blipFill>
              <a:blip r:embed="rId5"/>
              <a:stretch>
                <a:fillRect/>
              </a:stretch>
            </p:blipFill>
            <p:spPr>
              <a:xfrm>
                <a:off x="2130840" y="2199600"/>
                <a:ext cx="4239360" cy="4051080"/>
              </a:xfrm>
              <a:prstGeom prst="rect">
                <a:avLst/>
              </a:prstGeom>
            </p:spPr>
          </p:pic>
        </mc:Fallback>
      </mc:AlternateContent>
    </p:spTree>
    <p:extLst>
      <p:ext uri="{BB962C8B-B14F-4D97-AF65-F5344CB8AC3E}">
        <p14:creationId xmlns:p14="http://schemas.microsoft.com/office/powerpoint/2010/main" val="208820219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27BD421-22F6-6FC4-F13E-D3042EF0D079}"/>
            </a:ext>
          </a:extLst>
        </p:cNvPr>
        <p:cNvGrpSpPr/>
        <p:nvPr/>
      </p:nvGrpSpPr>
      <p:grpSpPr>
        <a:xfrm>
          <a:off x="0" y="0"/>
          <a:ext cx="0" cy="0"/>
          <a:chOff x="0" y="0"/>
          <a:chExt cx="0" cy="0"/>
        </a:xfrm>
      </p:grpSpPr>
      <p:sp>
        <p:nvSpPr>
          <p:cNvPr id="2" name="Title">
            <a:extLst>
              <a:ext uri="{FF2B5EF4-FFF2-40B4-BE49-F238E27FC236}">
                <a16:creationId xmlns:a16="http://schemas.microsoft.com/office/drawing/2014/main" id="{3C7088FF-B5CC-F344-2830-ACB95E21C821}"/>
              </a:ext>
            </a:extLst>
          </p:cNvPr>
          <p:cNvSpPr>
            <a:spLocks noGrp="1"/>
          </p:cNvSpPr>
          <p:nvPr>
            <p:ph type="ctrTitle"/>
          </p:nvPr>
        </p:nvSpPr>
        <p:spPr>
          <a:xfrm>
            <a:off x="362652" y="289620"/>
            <a:ext cx="6925732" cy="569387"/>
          </a:xfrm>
        </p:spPr>
        <p:txBody>
          <a:bodyPr/>
          <a:lstStyle/>
          <a:p>
            <a:r>
              <a:rPr lang="en-US" sz="4000" dirty="0">
                <a:latin typeface="Arial Narrow" panose="020B0604020202020204" pitchFamily="34" charset="0"/>
                <a:cs typeface="Arial Narrow" panose="020B0604020202020204" pitchFamily="34" charset="0"/>
              </a:rPr>
              <a:t>Example 11.10 from Lecture Book</a:t>
            </a:r>
          </a:p>
        </p:txBody>
      </p:sp>
      <p:sp>
        <p:nvSpPr>
          <p:cNvPr id="6" name="Slide Number">
            <a:extLst>
              <a:ext uri="{FF2B5EF4-FFF2-40B4-BE49-F238E27FC236}">
                <a16:creationId xmlns:a16="http://schemas.microsoft.com/office/drawing/2014/main" id="{483D8A1C-43F1-8F54-444B-CFACFBCCA47E}"/>
              </a:ext>
            </a:extLst>
          </p:cNvPr>
          <p:cNvSpPr>
            <a:spLocks noGrp="1"/>
          </p:cNvSpPr>
          <p:nvPr>
            <p:ph type="sldNum" sz="quarter" idx="12"/>
          </p:nvPr>
        </p:nvSpPr>
        <p:spPr/>
        <p:txBody>
          <a:bodyPr/>
          <a:lstStyle/>
          <a:p>
            <a:fld id="{8A7A6979-0714-4377-B894-6BE4C2D6E202}" type="slidenum">
              <a:rPr lang="en-US" smtClean="0"/>
              <a:pPr/>
              <a:t>4</a:t>
            </a:fld>
            <a:endParaRPr lang="en-US" dirty="0"/>
          </a:p>
        </p:txBody>
      </p:sp>
      <p:pic>
        <p:nvPicPr>
          <p:cNvPr id="4" name="Picture 3">
            <a:extLst>
              <a:ext uri="{FF2B5EF4-FFF2-40B4-BE49-F238E27FC236}">
                <a16:creationId xmlns:a16="http://schemas.microsoft.com/office/drawing/2014/main" id="{2E4C265F-11E3-66E3-07C8-13EED1DFCAB3}"/>
              </a:ext>
            </a:extLst>
          </p:cNvPr>
          <p:cNvPicPr>
            <a:picLocks noChangeAspect="1"/>
          </p:cNvPicPr>
          <p:nvPr/>
        </p:nvPicPr>
        <p:blipFill>
          <a:blip r:embed="rId3"/>
          <a:stretch>
            <a:fillRect/>
          </a:stretch>
        </p:blipFill>
        <p:spPr>
          <a:xfrm>
            <a:off x="299347" y="1074281"/>
            <a:ext cx="11593306" cy="4201911"/>
          </a:xfrm>
          <a:prstGeom prst="rect">
            <a:avLst/>
          </a:prstGeom>
        </p:spPr>
      </p:pic>
      <mc:AlternateContent xmlns:mc="http://schemas.openxmlformats.org/markup-compatibility/2006">
        <mc:Choice xmlns:p14="http://schemas.microsoft.com/office/powerpoint/2010/main" Requires="p14">
          <p:contentPart p14:bwMode="auto" r:id="rId4">
            <p14:nvContentPartPr>
              <p14:cNvPr id="3" name="Ink 2">
                <a:extLst>
                  <a:ext uri="{FF2B5EF4-FFF2-40B4-BE49-F238E27FC236}">
                    <a16:creationId xmlns:a16="http://schemas.microsoft.com/office/drawing/2014/main" id="{6D38F7A6-9477-71B2-D139-9EFE80F9E201}"/>
                  </a:ext>
                </a:extLst>
              </p14:cNvPr>
              <p14:cNvContentPartPr/>
              <p14:nvPr/>
            </p14:nvContentPartPr>
            <p14:xfrm>
              <a:off x="3153600" y="1427760"/>
              <a:ext cx="8942400" cy="5357160"/>
            </p14:xfrm>
          </p:contentPart>
        </mc:Choice>
        <mc:Fallback>
          <p:pic>
            <p:nvPicPr>
              <p:cNvPr id="3" name="Ink 2">
                <a:extLst>
                  <a:ext uri="{FF2B5EF4-FFF2-40B4-BE49-F238E27FC236}">
                    <a16:creationId xmlns:a16="http://schemas.microsoft.com/office/drawing/2014/main" id="{6D38F7A6-9477-71B2-D139-9EFE80F9E201}"/>
                  </a:ext>
                </a:extLst>
              </p:cNvPr>
              <p:cNvPicPr/>
              <p:nvPr/>
            </p:nvPicPr>
            <p:blipFill>
              <a:blip r:embed="rId5"/>
              <a:stretch>
                <a:fillRect/>
              </a:stretch>
            </p:blipFill>
            <p:spPr>
              <a:xfrm>
                <a:off x="3137400" y="1411560"/>
                <a:ext cx="8974800" cy="5389560"/>
              </a:xfrm>
              <a:prstGeom prst="rect">
                <a:avLst/>
              </a:prstGeom>
            </p:spPr>
          </p:pic>
        </mc:Fallback>
      </mc:AlternateContent>
    </p:spTree>
    <p:extLst>
      <p:ext uri="{BB962C8B-B14F-4D97-AF65-F5344CB8AC3E}">
        <p14:creationId xmlns:p14="http://schemas.microsoft.com/office/powerpoint/2010/main" val="52359508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352675B-178E-5B0F-A192-D011DFCF5F2A}"/>
            </a:ext>
          </a:extLst>
        </p:cNvPr>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A06EC93C-C5AF-25B1-20CE-5EDA49BCD88D}"/>
              </a:ext>
            </a:extLst>
          </p:cNvPr>
          <p:cNvSpPr>
            <a:spLocks noGrp="1"/>
          </p:cNvSpPr>
          <p:nvPr>
            <p:ph type="sldNum" sz="quarter" idx="12"/>
          </p:nvPr>
        </p:nvSpPr>
        <p:spPr/>
        <p:txBody>
          <a:bodyPr/>
          <a:lstStyle/>
          <a:p>
            <a:fld id="{8A7A6979-0714-4377-B894-6BE4C2D6E202}" type="slidenum">
              <a:rPr lang="en-US" smtClean="0"/>
              <a:pPr/>
              <a:t>5</a:t>
            </a:fld>
            <a:endParaRPr lang="en-US" dirty="0"/>
          </a:p>
        </p:txBody>
      </p:sp>
      <mc:AlternateContent xmlns:mc="http://schemas.openxmlformats.org/markup-compatibility/2006">
        <mc:Choice xmlns:p14="http://schemas.microsoft.com/office/powerpoint/2010/main" Requires="p14">
          <p:contentPart p14:bwMode="auto" r:id="rId2">
            <p14:nvContentPartPr>
              <p14:cNvPr id="2" name="Ink 1">
                <a:extLst>
                  <a:ext uri="{FF2B5EF4-FFF2-40B4-BE49-F238E27FC236}">
                    <a16:creationId xmlns:a16="http://schemas.microsoft.com/office/drawing/2014/main" id="{3F8EDD59-CA88-0111-3D89-2501E4D044C3}"/>
                  </a:ext>
                </a:extLst>
              </p14:cNvPr>
              <p14:cNvContentPartPr/>
              <p14:nvPr/>
            </p14:nvContentPartPr>
            <p14:xfrm>
              <a:off x="445320" y="99000"/>
              <a:ext cx="11517480" cy="6318720"/>
            </p14:xfrm>
          </p:contentPart>
        </mc:Choice>
        <mc:Fallback>
          <p:pic>
            <p:nvPicPr>
              <p:cNvPr id="2" name="Ink 1">
                <a:extLst>
                  <a:ext uri="{FF2B5EF4-FFF2-40B4-BE49-F238E27FC236}">
                    <a16:creationId xmlns:a16="http://schemas.microsoft.com/office/drawing/2014/main" id="{3F8EDD59-CA88-0111-3D89-2501E4D044C3}"/>
                  </a:ext>
                </a:extLst>
              </p:cNvPr>
              <p:cNvPicPr/>
              <p:nvPr/>
            </p:nvPicPr>
            <p:blipFill>
              <a:blip r:embed="rId3"/>
              <a:stretch>
                <a:fillRect/>
              </a:stretch>
            </p:blipFill>
            <p:spPr>
              <a:xfrm>
                <a:off x="429120" y="82800"/>
                <a:ext cx="11549880" cy="6351120"/>
              </a:xfrm>
              <a:prstGeom prst="rect">
                <a:avLst/>
              </a:prstGeom>
            </p:spPr>
          </p:pic>
        </mc:Fallback>
      </mc:AlternateContent>
    </p:spTree>
    <p:extLst>
      <p:ext uri="{BB962C8B-B14F-4D97-AF65-F5344CB8AC3E}">
        <p14:creationId xmlns:p14="http://schemas.microsoft.com/office/powerpoint/2010/main" val="127464698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B0752D9-70E8-A602-F13B-3B43FCD15E33}"/>
            </a:ext>
          </a:extLst>
        </p:cNvPr>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091186A9-62A0-11F3-5DB2-5B8B104D25B3}"/>
              </a:ext>
            </a:extLst>
          </p:cNvPr>
          <p:cNvSpPr>
            <a:spLocks noGrp="1"/>
          </p:cNvSpPr>
          <p:nvPr>
            <p:ph type="sldNum" sz="quarter" idx="12"/>
          </p:nvPr>
        </p:nvSpPr>
        <p:spPr/>
        <p:txBody>
          <a:bodyPr/>
          <a:lstStyle/>
          <a:p>
            <a:fld id="{8A7A6979-0714-4377-B894-6BE4C2D6E202}" type="slidenum">
              <a:rPr lang="en-US" smtClean="0"/>
              <a:pPr/>
              <a:t>6</a:t>
            </a:fld>
            <a:endParaRPr lang="en-US" dirty="0"/>
          </a:p>
        </p:txBody>
      </p:sp>
      <mc:AlternateContent xmlns:mc="http://schemas.openxmlformats.org/markup-compatibility/2006">
        <mc:Choice xmlns:p14="http://schemas.microsoft.com/office/powerpoint/2010/main" Requires="p14">
          <p:contentPart p14:bwMode="auto" r:id="rId2">
            <p14:nvContentPartPr>
              <p14:cNvPr id="2" name="Ink 1">
                <a:extLst>
                  <a:ext uri="{FF2B5EF4-FFF2-40B4-BE49-F238E27FC236}">
                    <a16:creationId xmlns:a16="http://schemas.microsoft.com/office/drawing/2014/main" id="{F375FCDD-11A2-ADB3-FC9B-4CD554A1F5A5}"/>
                  </a:ext>
                </a:extLst>
              </p14:cNvPr>
              <p14:cNvContentPartPr/>
              <p14:nvPr/>
            </p14:nvContentPartPr>
            <p14:xfrm>
              <a:off x="785520" y="82800"/>
              <a:ext cx="10314360" cy="6679080"/>
            </p14:xfrm>
          </p:contentPart>
        </mc:Choice>
        <mc:Fallback>
          <p:pic>
            <p:nvPicPr>
              <p:cNvPr id="2" name="Ink 1">
                <a:extLst>
                  <a:ext uri="{FF2B5EF4-FFF2-40B4-BE49-F238E27FC236}">
                    <a16:creationId xmlns:a16="http://schemas.microsoft.com/office/drawing/2014/main" id="{F375FCDD-11A2-ADB3-FC9B-4CD554A1F5A5}"/>
                  </a:ext>
                </a:extLst>
              </p:cNvPr>
              <p:cNvPicPr/>
              <p:nvPr/>
            </p:nvPicPr>
            <p:blipFill>
              <a:blip r:embed="rId3"/>
              <a:stretch>
                <a:fillRect/>
              </a:stretch>
            </p:blipFill>
            <p:spPr>
              <a:xfrm>
                <a:off x="769320" y="66600"/>
                <a:ext cx="10346760" cy="6711480"/>
              </a:xfrm>
              <a:prstGeom prst="rect">
                <a:avLst/>
              </a:prstGeom>
            </p:spPr>
          </p:pic>
        </mc:Fallback>
      </mc:AlternateContent>
    </p:spTree>
    <p:extLst>
      <p:ext uri="{BB962C8B-B14F-4D97-AF65-F5344CB8AC3E}">
        <p14:creationId xmlns:p14="http://schemas.microsoft.com/office/powerpoint/2010/main" val="415962855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FA3E361-3287-BC5F-493D-0E3C83280655}"/>
            </a:ext>
          </a:extLst>
        </p:cNvPr>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6F8E5546-34BD-8566-529C-72A52D08A520}"/>
              </a:ext>
            </a:extLst>
          </p:cNvPr>
          <p:cNvSpPr>
            <a:spLocks noGrp="1"/>
          </p:cNvSpPr>
          <p:nvPr>
            <p:ph type="sldNum" sz="quarter" idx="12"/>
          </p:nvPr>
        </p:nvSpPr>
        <p:spPr/>
        <p:txBody>
          <a:bodyPr/>
          <a:lstStyle/>
          <a:p>
            <a:fld id="{8A7A6979-0714-4377-B894-6BE4C2D6E202}" type="slidenum">
              <a:rPr lang="en-US" smtClean="0"/>
              <a:pPr/>
              <a:t>7</a:t>
            </a:fld>
            <a:endParaRPr lang="en-US" dirty="0"/>
          </a:p>
        </p:txBody>
      </p:sp>
      <mc:AlternateContent xmlns:mc="http://schemas.openxmlformats.org/markup-compatibility/2006">
        <mc:Choice xmlns:p14="http://schemas.microsoft.com/office/powerpoint/2010/main" Requires="p14">
          <p:contentPart p14:bwMode="auto" r:id="rId2">
            <p14:nvContentPartPr>
              <p14:cNvPr id="2" name="Ink 1">
                <a:extLst>
                  <a:ext uri="{FF2B5EF4-FFF2-40B4-BE49-F238E27FC236}">
                    <a16:creationId xmlns:a16="http://schemas.microsoft.com/office/drawing/2014/main" id="{8EEAD0A2-D33C-4C23-DD81-A4D4E71010FE}"/>
                  </a:ext>
                </a:extLst>
              </p14:cNvPr>
              <p14:cNvContentPartPr/>
              <p14:nvPr/>
            </p14:nvContentPartPr>
            <p14:xfrm>
              <a:off x="362520" y="13680"/>
              <a:ext cx="11742480" cy="6490800"/>
            </p14:xfrm>
          </p:contentPart>
        </mc:Choice>
        <mc:Fallback>
          <p:pic>
            <p:nvPicPr>
              <p:cNvPr id="2" name="Ink 1">
                <a:extLst>
                  <a:ext uri="{FF2B5EF4-FFF2-40B4-BE49-F238E27FC236}">
                    <a16:creationId xmlns:a16="http://schemas.microsoft.com/office/drawing/2014/main" id="{8EEAD0A2-D33C-4C23-DD81-A4D4E71010FE}"/>
                  </a:ext>
                </a:extLst>
              </p:cNvPr>
              <p:cNvPicPr/>
              <p:nvPr/>
            </p:nvPicPr>
            <p:blipFill>
              <a:blip r:embed="rId3"/>
              <a:stretch>
                <a:fillRect/>
              </a:stretch>
            </p:blipFill>
            <p:spPr>
              <a:xfrm>
                <a:off x="346320" y="-2520"/>
                <a:ext cx="11774880" cy="6523200"/>
              </a:xfrm>
              <a:prstGeom prst="rect">
                <a:avLst/>
              </a:prstGeom>
            </p:spPr>
          </p:pic>
        </mc:Fallback>
      </mc:AlternateContent>
    </p:spTree>
    <p:extLst>
      <p:ext uri="{BB962C8B-B14F-4D97-AF65-F5344CB8AC3E}">
        <p14:creationId xmlns:p14="http://schemas.microsoft.com/office/powerpoint/2010/main" val="31597280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7A99EA4-E637-8175-7D27-8E15CBB7C9ED}"/>
            </a:ext>
          </a:extLst>
        </p:cNvPr>
        <p:cNvGrpSpPr/>
        <p:nvPr/>
      </p:nvGrpSpPr>
      <p:grpSpPr>
        <a:xfrm>
          <a:off x="0" y="0"/>
          <a:ext cx="0" cy="0"/>
          <a:chOff x="0" y="0"/>
          <a:chExt cx="0" cy="0"/>
        </a:xfrm>
      </p:grpSpPr>
      <p:sp>
        <p:nvSpPr>
          <p:cNvPr id="2" name="Title">
            <a:extLst>
              <a:ext uri="{FF2B5EF4-FFF2-40B4-BE49-F238E27FC236}">
                <a16:creationId xmlns:a16="http://schemas.microsoft.com/office/drawing/2014/main" id="{78FCB22E-F47F-47BF-8E3A-475ECE9F4CB8}"/>
              </a:ext>
            </a:extLst>
          </p:cNvPr>
          <p:cNvSpPr>
            <a:spLocks noGrp="1"/>
          </p:cNvSpPr>
          <p:nvPr>
            <p:ph type="ctrTitle"/>
          </p:nvPr>
        </p:nvSpPr>
        <p:spPr>
          <a:xfrm>
            <a:off x="362652" y="289620"/>
            <a:ext cx="6925732" cy="569387"/>
          </a:xfrm>
        </p:spPr>
        <p:txBody>
          <a:bodyPr/>
          <a:lstStyle/>
          <a:p>
            <a:r>
              <a:rPr lang="en-US" sz="4000" dirty="0">
                <a:latin typeface="Arial Narrow" panose="020B0604020202020204" pitchFamily="34" charset="0"/>
                <a:cs typeface="Arial Narrow" panose="020B0604020202020204" pitchFamily="34" charset="0"/>
              </a:rPr>
              <a:t>Example 11.17 from Lecture Book</a:t>
            </a:r>
          </a:p>
        </p:txBody>
      </p:sp>
      <p:sp>
        <p:nvSpPr>
          <p:cNvPr id="6" name="Slide Number">
            <a:extLst>
              <a:ext uri="{FF2B5EF4-FFF2-40B4-BE49-F238E27FC236}">
                <a16:creationId xmlns:a16="http://schemas.microsoft.com/office/drawing/2014/main" id="{BF2E83DA-172F-5834-94F7-AE5340B598BB}"/>
              </a:ext>
            </a:extLst>
          </p:cNvPr>
          <p:cNvSpPr>
            <a:spLocks noGrp="1"/>
          </p:cNvSpPr>
          <p:nvPr>
            <p:ph type="sldNum" sz="quarter" idx="12"/>
          </p:nvPr>
        </p:nvSpPr>
        <p:spPr/>
        <p:txBody>
          <a:bodyPr/>
          <a:lstStyle/>
          <a:p>
            <a:fld id="{8A7A6979-0714-4377-B894-6BE4C2D6E202}" type="slidenum">
              <a:rPr lang="en-US" smtClean="0"/>
              <a:pPr/>
              <a:t>8</a:t>
            </a:fld>
            <a:endParaRPr lang="en-US" dirty="0"/>
          </a:p>
        </p:txBody>
      </p:sp>
      <p:pic>
        <p:nvPicPr>
          <p:cNvPr id="3" name="Picture 2">
            <a:extLst>
              <a:ext uri="{FF2B5EF4-FFF2-40B4-BE49-F238E27FC236}">
                <a16:creationId xmlns:a16="http://schemas.microsoft.com/office/drawing/2014/main" id="{E86B5CA9-E5C8-FC73-0AF6-D798CC16FA82}"/>
              </a:ext>
            </a:extLst>
          </p:cNvPr>
          <p:cNvPicPr>
            <a:picLocks noChangeAspect="1"/>
          </p:cNvPicPr>
          <p:nvPr/>
        </p:nvPicPr>
        <p:blipFill>
          <a:blip r:embed="rId3"/>
          <a:stretch>
            <a:fillRect/>
          </a:stretch>
        </p:blipFill>
        <p:spPr>
          <a:xfrm>
            <a:off x="362652" y="1090448"/>
            <a:ext cx="11228987" cy="4763813"/>
          </a:xfrm>
          <a:prstGeom prst="rect">
            <a:avLst/>
          </a:prstGeom>
        </p:spPr>
      </p:pic>
    </p:spTree>
    <p:extLst>
      <p:ext uri="{BB962C8B-B14F-4D97-AF65-F5344CB8AC3E}">
        <p14:creationId xmlns:p14="http://schemas.microsoft.com/office/powerpoint/2010/main" val="48271327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91F68CD-AAF1-0B19-5E04-483B7DF99BC3}"/>
            </a:ext>
          </a:extLst>
        </p:cNvPr>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D53E9CB2-86D7-7D76-7198-1F1DCA5F47B4}"/>
              </a:ext>
            </a:extLst>
          </p:cNvPr>
          <p:cNvSpPr>
            <a:spLocks noGrp="1"/>
          </p:cNvSpPr>
          <p:nvPr>
            <p:ph type="sldNum" sz="quarter" idx="12"/>
          </p:nvPr>
        </p:nvSpPr>
        <p:spPr/>
        <p:txBody>
          <a:bodyPr/>
          <a:lstStyle/>
          <a:p>
            <a:fld id="{8A7A6979-0714-4377-B894-6BE4C2D6E202}" type="slidenum">
              <a:rPr lang="en-US" smtClean="0"/>
              <a:pPr/>
              <a:t>9</a:t>
            </a:fld>
            <a:endParaRPr lang="en-US" dirty="0"/>
          </a:p>
        </p:txBody>
      </p:sp>
      <mc:AlternateContent xmlns:mc="http://schemas.openxmlformats.org/markup-compatibility/2006">
        <mc:Choice xmlns:p14="http://schemas.microsoft.com/office/powerpoint/2010/main" Requires="p14">
          <p:contentPart p14:bwMode="auto" r:id="rId2">
            <p14:nvContentPartPr>
              <p14:cNvPr id="2" name="Ink 1">
                <a:extLst>
                  <a:ext uri="{FF2B5EF4-FFF2-40B4-BE49-F238E27FC236}">
                    <a16:creationId xmlns:a16="http://schemas.microsoft.com/office/drawing/2014/main" id="{F0E33D38-E467-A0CD-C592-7554973F6C59}"/>
                  </a:ext>
                </a:extLst>
              </p14:cNvPr>
              <p14:cNvContentPartPr/>
              <p14:nvPr/>
            </p14:nvContentPartPr>
            <p14:xfrm>
              <a:off x="397800" y="23040"/>
              <a:ext cx="11537640" cy="5804640"/>
            </p14:xfrm>
          </p:contentPart>
        </mc:Choice>
        <mc:Fallback>
          <p:pic>
            <p:nvPicPr>
              <p:cNvPr id="2" name="Ink 1">
                <a:extLst>
                  <a:ext uri="{FF2B5EF4-FFF2-40B4-BE49-F238E27FC236}">
                    <a16:creationId xmlns:a16="http://schemas.microsoft.com/office/drawing/2014/main" id="{F0E33D38-E467-A0CD-C592-7554973F6C59}"/>
                  </a:ext>
                </a:extLst>
              </p:cNvPr>
              <p:cNvPicPr/>
              <p:nvPr/>
            </p:nvPicPr>
            <p:blipFill>
              <a:blip r:embed="rId3"/>
              <a:stretch>
                <a:fillRect/>
              </a:stretch>
            </p:blipFill>
            <p:spPr>
              <a:xfrm>
                <a:off x="381600" y="6840"/>
                <a:ext cx="11570040" cy="5837040"/>
              </a:xfrm>
              <a:prstGeom prst="rect">
                <a:avLst/>
              </a:prstGeom>
            </p:spPr>
          </p:pic>
        </mc:Fallback>
      </mc:AlternateContent>
    </p:spTree>
    <p:extLst>
      <p:ext uri="{BB962C8B-B14F-4D97-AF65-F5344CB8AC3E}">
        <p14:creationId xmlns:p14="http://schemas.microsoft.com/office/powerpoint/2010/main" val="60145010"/>
      </p:ext>
    </p:extLst>
  </p:cSld>
  <p:clrMapOvr>
    <a:masterClrMapping/>
  </p:clrMapOvr>
</p:sld>
</file>

<file path=ppt/theme/theme1.xml><?xml version="1.0" encoding="utf-8"?>
<a:theme xmlns:a="http://schemas.openxmlformats.org/drawingml/2006/main" name="Purdue2">
  <a:themeElements>
    <a:clrScheme name="PurdueColors">
      <a:dk1>
        <a:srgbClr val="000000"/>
      </a:dk1>
      <a:lt1>
        <a:srgbClr val="000000"/>
      </a:lt1>
      <a:dk2>
        <a:srgbClr val="C4BFC0"/>
      </a:dk2>
      <a:lt2>
        <a:srgbClr val="C9B991"/>
      </a:lt2>
      <a:accent1>
        <a:srgbClr val="8E6F3E"/>
      </a:accent1>
      <a:accent2>
        <a:srgbClr val="555960"/>
      </a:accent2>
      <a:accent3>
        <a:srgbClr val="C9B991"/>
      </a:accent3>
      <a:accent4>
        <a:srgbClr val="FFFFFF"/>
      </a:accent4>
      <a:accent5>
        <a:srgbClr val="000000"/>
      </a:accent5>
      <a:accent6>
        <a:srgbClr val="555960"/>
      </a:accent6>
      <a:hlink>
        <a:srgbClr val="000000"/>
      </a:hlink>
      <a:folHlink>
        <a:srgbClr val="555960"/>
      </a:folHlink>
    </a:clrScheme>
    <a:fontScheme name="PurdueBrand">
      <a:majorFont>
        <a:latin typeface="Acumin Pro ExtraCondensed Smbd"/>
        <a:ea typeface=""/>
        <a:cs typeface=""/>
      </a:majorFont>
      <a:minorFont>
        <a:latin typeface="Acumin Pro"/>
        <a:ea typeface=""/>
        <a:cs typeface=""/>
      </a:minorFont>
    </a:fontScheme>
    <a:fmtScheme name="Parcel">
      <a:fillStyleLst>
        <a:solidFill>
          <a:schemeClr val="phClr"/>
        </a:solidFill>
        <a:gradFill rotWithShape="1">
          <a:gsLst>
            <a:gs pos="0">
              <a:schemeClr val="phClr">
                <a:tint val="80000"/>
                <a:satMod val="107000"/>
                <a:lumMod val="103000"/>
              </a:schemeClr>
            </a:gs>
            <a:gs pos="100000">
              <a:schemeClr val="phClr">
                <a:tint val="82000"/>
                <a:satMod val="109000"/>
                <a:lumMod val="103000"/>
              </a:schemeClr>
            </a:gs>
          </a:gsLst>
          <a:lin ang="5400000" scaled="0"/>
        </a:gradFill>
        <a:gradFill rotWithShape="1">
          <a:gsLst>
            <a:gs pos="0">
              <a:schemeClr val="phClr">
                <a:tint val="97000"/>
                <a:satMod val="100000"/>
                <a:lumMod val="102000"/>
              </a:schemeClr>
            </a:gs>
            <a:gs pos="50000">
              <a:schemeClr val="phClr">
                <a:shade val="100000"/>
                <a:satMod val="103000"/>
                <a:lumMod val="100000"/>
              </a:schemeClr>
            </a:gs>
            <a:gs pos="100000">
              <a:schemeClr val="phClr">
                <a:shade val="93000"/>
                <a:satMod val="110000"/>
                <a:lumMod val="9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31750" cap="flat" cmpd="sng" algn="ctr">
          <a:solidFill>
            <a:schemeClr val="phClr"/>
          </a:solidFill>
          <a:prstDash val="solid"/>
        </a:ln>
      </a:lnStyleLst>
      <a:effectStyleLst>
        <a:effectStyle>
          <a:effectLst/>
        </a:effectStyle>
        <a:effectStyle>
          <a:effectLst/>
        </a:effectStyle>
        <a:effectStyle>
          <a:effectLst>
            <a:outerShdw blurRad="55880" dist="15240" dir="5400000" algn="ctr" rotWithShape="0">
              <a:srgbClr val="000000">
                <a:alpha val="45000"/>
              </a:srgbClr>
            </a:outerShdw>
          </a:effectLst>
          <a:scene3d>
            <a:camera prst="orthographicFront">
              <a:rot lat="0" lon="0" rev="0"/>
            </a:camera>
            <a:lightRig rig="brightRoom" dir="tl"/>
          </a:scene3d>
          <a:sp3d prstMaterial="dkEdge">
            <a:bevelT w="0" h="0"/>
          </a:sp3d>
        </a:effectStyle>
      </a:effectStyleLst>
      <a:bgFillStyleLst>
        <a:solidFill>
          <a:schemeClr val="phClr"/>
        </a:solidFill>
        <a:solidFill>
          <a:schemeClr val="phClr">
            <a:tint val="95000"/>
            <a:satMod val="170000"/>
          </a:schemeClr>
        </a:solidFill>
        <a:gradFill rotWithShape="1">
          <a:gsLst>
            <a:gs pos="0">
              <a:schemeClr val="phClr">
                <a:tint val="97000"/>
                <a:shade val="100000"/>
                <a:satMod val="185000"/>
                <a:lumMod val="120000"/>
              </a:schemeClr>
            </a:gs>
            <a:gs pos="100000">
              <a:schemeClr val="phClr">
                <a:tint val="96000"/>
                <a:shade val="95000"/>
                <a:satMod val="215000"/>
                <a:lumMod val="80000"/>
              </a:schemeClr>
            </a:gs>
          </a:gsLst>
          <a:path path="circle">
            <a:fillToRect l="50000" t="55000" r="125000" b="100000"/>
          </a:path>
        </a:gradFill>
      </a:bgFillStyleLst>
    </a:fmtScheme>
  </a:themeElements>
  <a:objectDefaults/>
  <a:extraClrSchemeLst/>
  <a:extLst>
    <a:ext uri="{05A4C25C-085E-4340-85A3-A5531E510DB2}">
      <thm15:themeFamily xmlns:thm15="http://schemas.microsoft.com/office/thememl/2012/main" name="PU-IE-Template_Black_StandardScreen" id="{E89C3307-748B-AB41-927F-A1C98E8C6764}" vid="{73600533-07C5-D24B-8F18-B757735831B2}"/>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PU-ME-Template_Black_StandardScreen</Template>
  <TotalTime>32647</TotalTime>
  <Words>65</Words>
  <Application>Microsoft Office PowerPoint</Application>
  <PresentationFormat>Widescreen</PresentationFormat>
  <Paragraphs>34</Paragraphs>
  <Slides>18</Slides>
  <Notes>6</Notes>
  <HiddenSlides>0</HiddenSlides>
  <MMClips>0</MMClips>
  <ScaleCrop>false</ScaleCrop>
  <HeadingPairs>
    <vt:vector size="4" baseType="variant">
      <vt:variant>
        <vt:lpstr>Theme</vt:lpstr>
      </vt:variant>
      <vt:variant>
        <vt:i4>1</vt:i4>
      </vt:variant>
      <vt:variant>
        <vt:lpstr>Slide Titles</vt:lpstr>
      </vt:variant>
      <vt:variant>
        <vt:i4>18</vt:i4>
      </vt:variant>
    </vt:vector>
  </HeadingPairs>
  <TitlesOfParts>
    <vt:vector size="19" baseType="lpstr">
      <vt:lpstr>Purdue2</vt:lpstr>
      <vt:lpstr>MECHANICS OF MATERIALS</vt:lpstr>
      <vt:lpstr>PowerPoint Presentation</vt:lpstr>
      <vt:lpstr>PowerPoint Presentation</vt:lpstr>
      <vt:lpstr>Example 11.10 from Lecture Book</vt:lpstr>
      <vt:lpstr>PowerPoint Presentation</vt:lpstr>
      <vt:lpstr>PowerPoint Presentation</vt:lpstr>
      <vt:lpstr>PowerPoint Presentation</vt:lpstr>
      <vt:lpstr>Example 11.17 from Lecture Book</vt:lpstr>
      <vt:lpstr>PowerPoint Presentation</vt:lpstr>
      <vt:lpstr>PowerPoint Presentation</vt:lpstr>
      <vt:lpstr>PowerPoint Presentation</vt:lpstr>
      <vt:lpstr>Example 11.20 from Lecture Book</vt:lpstr>
      <vt:lpstr>PowerPoint Presentation</vt:lpstr>
      <vt:lpstr>PowerPoint Presentation</vt:lpstr>
      <vt:lpstr>PowerPoint Presentation</vt:lpstr>
      <vt:lpstr>PowerPoint Presentation</vt:lpstr>
      <vt:lpstr>PowerPoint Presentation</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Shubhra</dc:creator>
  <cp:lastModifiedBy>Shubhra Bansal</cp:lastModifiedBy>
  <cp:revision>63</cp:revision>
  <dcterms:created xsi:type="dcterms:W3CDTF">2023-01-09T07:57:13Z</dcterms:created>
  <dcterms:modified xsi:type="dcterms:W3CDTF">2025-10-15T14:22:22Z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4044bd30-2ed7-4c9d-9d12-46200872a97b_Enabled">
    <vt:lpwstr>true</vt:lpwstr>
  </property>
  <property fmtid="{D5CDD505-2E9C-101B-9397-08002B2CF9AE}" pid="3" name="MSIP_Label_4044bd30-2ed7-4c9d-9d12-46200872a97b_SetDate">
    <vt:lpwstr>2023-08-09T17:42:03Z</vt:lpwstr>
  </property>
  <property fmtid="{D5CDD505-2E9C-101B-9397-08002B2CF9AE}" pid="4" name="MSIP_Label_4044bd30-2ed7-4c9d-9d12-46200872a97b_Method">
    <vt:lpwstr>Standard</vt:lpwstr>
  </property>
  <property fmtid="{D5CDD505-2E9C-101B-9397-08002B2CF9AE}" pid="5" name="MSIP_Label_4044bd30-2ed7-4c9d-9d12-46200872a97b_Name">
    <vt:lpwstr>defa4170-0d19-0005-0004-bc88714345d2</vt:lpwstr>
  </property>
  <property fmtid="{D5CDD505-2E9C-101B-9397-08002B2CF9AE}" pid="6" name="MSIP_Label_4044bd30-2ed7-4c9d-9d12-46200872a97b_SiteId">
    <vt:lpwstr>4130bd39-7c53-419c-b1e5-8758d6d63f21</vt:lpwstr>
  </property>
  <property fmtid="{D5CDD505-2E9C-101B-9397-08002B2CF9AE}" pid="7" name="MSIP_Label_4044bd30-2ed7-4c9d-9d12-46200872a97b_ActionId">
    <vt:lpwstr>e471e669-3334-4b1d-88bc-7ec9afa950f9</vt:lpwstr>
  </property>
  <property fmtid="{D5CDD505-2E9C-101B-9397-08002B2CF9AE}" pid="8" name="MSIP_Label_4044bd30-2ed7-4c9d-9d12-46200872a97b_ContentBits">
    <vt:lpwstr>0</vt:lpwstr>
  </property>
</Properties>
</file>