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ink/ink1.xml" ContentType="application/inkml+xml"/>
  <Override PartName="/ppt/notesSlides/notesSlide2.xml" ContentType="application/vnd.openxmlformats-officedocument.presentationml.notesSlide+xml"/>
  <Override PartName="/ppt/ink/ink2.xml" ContentType="application/inkml+xml"/>
  <Override PartName="/ppt/ink/ink3.xml" ContentType="application/inkml+xml"/>
  <Override PartName="/ppt/notesSlides/notesSlide3.xml" ContentType="application/vnd.openxmlformats-officedocument.presentationml.notesSlide+xml"/>
  <Override PartName="/ppt/ink/ink4.xml" ContentType="application/inkml+xml"/>
  <Override PartName="/ppt/ink/ink5.xml" ContentType="application/inkml+xml"/>
  <Override PartName="/ppt/ink/ink6.xml" ContentType="application/inkml+xml"/>
  <Override PartName="/ppt/ink/ink7.xml" ContentType="application/inkml+xml"/>
  <Override PartName="/ppt/ink/ink8.xml" ContentType="application/inkml+xml"/>
  <Override PartName="/ppt/ink/ink9.xml" ContentType="application/inkml+xml"/>
  <Override PartName="/ppt/notesSlides/notesSlide4.xml" ContentType="application/vnd.openxmlformats-officedocument.presentationml.notesSlide+xml"/>
  <Override PartName="/ppt/ink/ink10.xml" ContentType="application/inkml+xml"/>
  <Override PartName="/ppt/ink/ink11.xml" ContentType="application/inkml+xml"/>
  <Override PartName="/ppt/ink/ink12.xml" ContentType="application/inkml+xml"/>
  <Override PartName="/ppt/ink/ink13.xml" ContentType="application/inkml+xml"/>
  <Override PartName="/ppt/ink/ink14.xml" ContentType="application/inkml+xml"/>
  <Override PartName="/ppt/ink/ink15.xml" ContentType="application/inkml+xml"/>
  <Override PartName="/ppt/notesSlides/notesSlide5.xml" ContentType="application/vnd.openxmlformats-officedocument.presentationml.notesSlide+xml"/>
  <Override PartName="/ppt/ink/ink16.xml" ContentType="application/inkml+xml"/>
  <Override PartName="/ppt/ink/ink17.xml" ContentType="application/inkml+xml"/>
  <Override PartName="/ppt/ink/ink18.xml" ContentType="application/inkml+xml"/>
  <Override PartName="/ppt/ink/ink19.xml" ContentType="application/inkml+xml"/>
  <Override PartName="/ppt/ink/ink20.xml" ContentType="application/inkml+xml"/>
  <Override PartName="/ppt/ink/ink21.xml" ContentType="application/inkml+xml"/>
  <Override PartName="/ppt/ink/ink22.xml" ContentType="application/inkml+xml"/>
  <Override PartName="/ppt/ink/ink23.xml" ContentType="application/inkml+xml"/>
  <Override PartName="/ppt/ink/ink24.xml" ContentType="application/inkml+xml"/>
  <Override PartName="/ppt/ink/ink25.xml" ContentType="application/inkml+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autoCompressPictures="0">
  <p:sldMasterIdLst>
    <p:sldMasterId id="2147483708" r:id="rId1"/>
  </p:sldMasterIdLst>
  <p:notesMasterIdLst>
    <p:notesMasterId r:id="rId28"/>
  </p:notesMasterIdLst>
  <p:sldIdLst>
    <p:sldId id="257" r:id="rId2"/>
    <p:sldId id="389" r:id="rId3"/>
    <p:sldId id="392" r:id="rId4"/>
    <p:sldId id="390" r:id="rId5"/>
    <p:sldId id="354" r:id="rId6"/>
    <p:sldId id="391" r:id="rId7"/>
    <p:sldId id="370" r:id="rId8"/>
    <p:sldId id="401" r:id="rId9"/>
    <p:sldId id="403" r:id="rId10"/>
    <p:sldId id="365" r:id="rId11"/>
    <p:sldId id="393" r:id="rId12"/>
    <p:sldId id="368" r:id="rId13"/>
    <p:sldId id="388" r:id="rId14"/>
    <p:sldId id="367" r:id="rId15"/>
    <p:sldId id="405" r:id="rId16"/>
    <p:sldId id="387" r:id="rId17"/>
    <p:sldId id="309" r:id="rId18"/>
    <p:sldId id="386" r:id="rId19"/>
    <p:sldId id="371" r:id="rId20"/>
    <p:sldId id="372" r:id="rId21"/>
    <p:sldId id="311" r:id="rId22"/>
    <p:sldId id="406" r:id="rId23"/>
    <p:sldId id="407" r:id="rId24"/>
    <p:sldId id="408" r:id="rId25"/>
    <p:sldId id="404" r:id="rId26"/>
    <p:sldId id="262" r:id="rId27"/>
  </p:sldIdLst>
  <p:sldSz cx="12192000" cy="6858000"/>
  <p:notesSz cx="6858000" cy="9144000"/>
  <p:embeddedFontLst>
    <p:embeddedFont>
      <p:font typeface="Acumin Pro" panose="020B0504020202020204" pitchFamily="34" charset="77"/>
      <p:regular r:id="rId29"/>
      <p:bold r:id="rId30"/>
      <p:italic r:id="rId31"/>
      <p:boldItalic r:id="rId32"/>
    </p:embeddedFont>
    <p:embeddedFont>
      <p:font typeface="Acumin Pro ExtraCondensed" panose="020B0508020202020204" pitchFamily="34" charset="77"/>
      <p:regular r:id="rId33"/>
      <p:bold r:id="rId34"/>
      <p:italic r:id="rId35"/>
      <p:boldItalic r:id="rId36"/>
    </p:embeddedFont>
    <p:embeddedFont>
      <p:font typeface="Acumin Pro ExtraCondensed Smbd" panose="020B0708020202020204" pitchFamily="34" charset="77"/>
      <p:regular r:id="rId37"/>
      <p:bold r:id="rId38"/>
      <p:italic r:id="rId39"/>
      <p:boldItalic r:id="rId40"/>
    </p:embeddedFont>
    <p:embeddedFont>
      <p:font typeface="Acumin Pro Medium" panose="020B0604020202020204" pitchFamily="34" charset="77"/>
      <p:regular r:id="rId41"/>
      <p:italic r:id="rId42"/>
    </p:embeddedFont>
    <p:embeddedFont>
      <p:font typeface="Acumin Pro Semibold" panose="020B0704020202020204" pitchFamily="34" charset="77"/>
      <p:regular r:id="rId43"/>
      <p:bold r:id="rId44"/>
      <p:italic r:id="rId45"/>
      <p:boldItalic r:id="rId46"/>
    </p:embeddedFont>
    <p:embeddedFont>
      <p:font typeface="Acumin Pro SemiCondensed" panose="020B0506020202020204" pitchFamily="34" charset="77"/>
      <p:regular r:id="rId47"/>
      <p:bold r:id="rId48"/>
      <p:italic r:id="rId49"/>
      <p:boldItalic r:id="rId50"/>
    </p:embeddedFont>
    <p:embeddedFont>
      <p:font typeface="Arial Narrow" panose="020B0606020202030204" pitchFamily="34" charset="0"/>
      <p:regular r:id="rId51"/>
      <p:bold r:id="rId52"/>
      <p:italic r:id="rId53"/>
      <p:boldItalic r:id="rId54"/>
    </p:embeddedFont>
    <p:embeddedFont>
      <p:font typeface="United Sans Cd Md" pitchFamily="2" charset="77"/>
      <p:regular r:id="rId55"/>
    </p:embeddedFont>
    <p:embeddedFont>
      <p:font typeface="United Sans Reg Medium" pitchFamily="2" charset="77"/>
      <p:regular r:id="rId56"/>
    </p:embeddedFont>
  </p:embeddedFont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8096" autoAdjust="0"/>
    <p:restoredTop sz="86401"/>
  </p:normalViewPr>
  <p:slideViewPr>
    <p:cSldViewPr snapToGrid="0" snapToObjects="1">
      <p:cViewPr varScale="1">
        <p:scale>
          <a:sx n="122" d="100"/>
          <a:sy n="122" d="100"/>
        </p:scale>
        <p:origin x="896" y="208"/>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1" d="1"/>
        <a:sy n="1" d="1"/>
      </p:scale>
      <p:origin x="0" y="-4224"/>
    </p:cViewPr>
  </p:sorterViewPr>
  <p:notesViewPr>
    <p:cSldViewPr snapToGrid="0" snapToObjects="1">
      <p:cViewPr varScale="1">
        <p:scale>
          <a:sx n="66" d="100"/>
          <a:sy n="66" d="100"/>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11.fntdata"/><Relationship Id="rId21" Type="http://schemas.openxmlformats.org/officeDocument/2006/relationships/slide" Target="slides/slide20.xml"/><Relationship Id="rId34" Type="http://schemas.openxmlformats.org/officeDocument/2006/relationships/font" Target="fonts/font6.fntdata"/><Relationship Id="rId42" Type="http://schemas.openxmlformats.org/officeDocument/2006/relationships/font" Target="fonts/font14.fntdata"/><Relationship Id="rId47" Type="http://schemas.openxmlformats.org/officeDocument/2006/relationships/font" Target="fonts/font19.fntdata"/><Relationship Id="rId50" Type="http://schemas.openxmlformats.org/officeDocument/2006/relationships/font" Target="fonts/font22.fntdata"/><Relationship Id="rId55" Type="http://schemas.openxmlformats.org/officeDocument/2006/relationships/font" Target="fonts/font27.fntdata"/><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font" Target="fonts/font1.fntdata"/><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4.fntdata"/><Relationship Id="rId37" Type="http://schemas.openxmlformats.org/officeDocument/2006/relationships/font" Target="fonts/font9.fntdata"/><Relationship Id="rId40" Type="http://schemas.openxmlformats.org/officeDocument/2006/relationships/font" Target="fonts/font12.fntdata"/><Relationship Id="rId45" Type="http://schemas.openxmlformats.org/officeDocument/2006/relationships/font" Target="fonts/font17.fntdata"/><Relationship Id="rId53" Type="http://schemas.openxmlformats.org/officeDocument/2006/relationships/font" Target="fonts/font25.fntdata"/><Relationship Id="rId58" Type="http://schemas.openxmlformats.org/officeDocument/2006/relationships/viewProps" Target="viewProps.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font" Target="fonts/font2.fntdata"/><Relationship Id="rId35" Type="http://schemas.openxmlformats.org/officeDocument/2006/relationships/font" Target="fonts/font7.fntdata"/><Relationship Id="rId43" Type="http://schemas.openxmlformats.org/officeDocument/2006/relationships/font" Target="fonts/font15.fntdata"/><Relationship Id="rId48" Type="http://schemas.openxmlformats.org/officeDocument/2006/relationships/font" Target="fonts/font20.fntdata"/><Relationship Id="rId56" Type="http://schemas.openxmlformats.org/officeDocument/2006/relationships/font" Target="fonts/font28.fntdata"/><Relationship Id="rId8" Type="http://schemas.openxmlformats.org/officeDocument/2006/relationships/slide" Target="slides/slide7.xml"/><Relationship Id="rId51" Type="http://schemas.openxmlformats.org/officeDocument/2006/relationships/font" Target="fonts/font23.fntdata"/><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5.fntdata"/><Relationship Id="rId38" Type="http://schemas.openxmlformats.org/officeDocument/2006/relationships/font" Target="fonts/font10.fntdata"/><Relationship Id="rId46" Type="http://schemas.openxmlformats.org/officeDocument/2006/relationships/font" Target="fonts/font18.fntdata"/><Relationship Id="rId59"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font" Target="fonts/font13.fntdata"/><Relationship Id="rId54" Type="http://schemas.openxmlformats.org/officeDocument/2006/relationships/font" Target="fonts/font26.fntdata"/><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36" Type="http://schemas.openxmlformats.org/officeDocument/2006/relationships/font" Target="fonts/font8.fntdata"/><Relationship Id="rId49" Type="http://schemas.openxmlformats.org/officeDocument/2006/relationships/font" Target="fonts/font21.fntdata"/><Relationship Id="rId57" Type="http://schemas.openxmlformats.org/officeDocument/2006/relationships/presProps" Target="presProps.xml"/><Relationship Id="rId10" Type="http://schemas.openxmlformats.org/officeDocument/2006/relationships/slide" Target="slides/slide9.xml"/><Relationship Id="rId31" Type="http://schemas.openxmlformats.org/officeDocument/2006/relationships/font" Target="fonts/font3.fntdata"/><Relationship Id="rId44" Type="http://schemas.openxmlformats.org/officeDocument/2006/relationships/font" Target="fonts/font16.fntdata"/><Relationship Id="rId52" Type="http://schemas.openxmlformats.org/officeDocument/2006/relationships/font" Target="fonts/font24.fntdata"/><Relationship Id="rId60" Type="http://schemas.openxmlformats.org/officeDocument/2006/relationships/tableStyles" Target="tableStyles.xml"/></Relationships>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5T08:29:00.851"/>
    </inkml:context>
    <inkml:brush xml:id="br0">
      <inkml:brushProperty name="width" value="0.09086" units="cm"/>
      <inkml:brushProperty name="height" value="0.09086" units="cm"/>
      <inkml:brushProperty name="color" value="#FF0000"/>
    </inkml:brush>
  </inkml:definitions>
  <inkml:trace contextRef="#ctx0" brushRef="#br0">19394 5024 7861,'7'0'-1861,"-1"-2"2320,-6-2 1,0 1 0,0-5 179,0-2-581,0-1 0,0-2 1,0 0-1,0-1 1,0-2-1,0-1 0,0 2 500,0 1-419,0 1 0,4-1 0,1-2 0,-3-1 0,0 2 388,-2 0-289,0 8-232,0 2 0,0 7 1,0 6-1,0 6 1,0 6-1,-2 6 1,0 7 9,-3 4 0,0 1 0,2 0 0,-1 1-150,1-1 0,0 0 0,0-1 0,-1-3 27,1-4 1,2-3 60,1-2 388,0-5 251,0-7-510,0-13 0,0-13 1,0-10-1,0-5 0,1-7-137,3-7 2,3-3 1,6-12 0,1-1 0,2-1 0,2 1-142,2 1 0,0 3 385,1 8 0,2 9-211,-6 11 145,0 6 0,-9 15 0,-1 6 0,-1 10 1,-3 11 113,-2 6 1,4 9-37,-1 5 0,0 2 56,-4-1-300,0-4 1,0 7 0,0-5-1,0 1 1,0-1-354,0-1 0,0-3 196,0-3 1,1-3-107,4-5 212,2-7 0,1-6 0,1-9 0,1-2 0,1-4 229,2-2 0,1-10 64,3-11 0,-1-8 129,5-10-346,0-2 0,5-10 0,-1-2 1,-1 1-1,-1-1 95,-2 3 0,-1 3 182,1 4 0,0 10-69,-8 12 0,1 8-39,-9 13 1,-1 7-52,-4 14 0,-2-2 173,-2 6-201,3 1 0,-6 7 0,4 1 0,-1 0 0,1 1-18,1 3 1,2 1-160,0-1 0,0 3 176,0-3-67,0 3 0,2-3 1,1-1-1,2-2 1,2-3-300,3-1 1,-3-7-66,2-3 0,1-4 38,7-5-450,-3-2 0,9-6 0,-4-2 1,4-2-1,4-6-1503,0-5 2272,6-5 0,-2-17 0,4-8 0,5-3 0,1-1 0</inkml:trace>
  <inkml:trace contextRef="#ctx0" brushRef="#br0" timeOffset="1">20835 4871 7892,'-1'-7'475,"-2"1"1612,-1 0-1947,-1 5 0,5-6 0,2 4 1,2-3-1,6 1-1820,6-1 1435,3-4 1,7 7 244,-1-5 0,46-6 0,-30 4 0,0 0 0</inkml:trace>
  <inkml:trace contextRef="#ctx0" brushRef="#br0" timeOffset="2">20937 5011 7936,'-20'0'175,"2"0"80,5 0 1,5 2 0,1 2 173,1 4 0,3-2 1,7-2-1,6-2-301,6-2 0,-2 0 1,4 0-1,1 0-689,2 0 1,3-2 0,2-2 0,-1-5 560,1-2 0,22-36 0,-21 20 0,0-1 0</inkml:trace>
  <inkml:trace contextRef="#ctx0" brushRef="#br0" timeOffset="3">22365 4437 7842,'0'-8'-1120,"0"-1"1120,6 7 0,-5-4 0,5 4 0,-6-2 0,0 3 0,0-5 0,0 6 0,0 0 0,6 0 0,1 11 0,6 4 0</inkml:trace>
  <inkml:trace contextRef="#ctx0" brushRef="#br0" timeOffset="4">22391 4437 7085,'0'-8'439,"0"-1"-57,0-1 1,0-1 131,0-2-374,0 1 0,1 0 1,2 2-1,1 2 281,-1-2-321,-1 4 1,-2-2-1,0 8 26,0 5 1,-2 11 0,-1 7 0,-2 5-78,-2 6 1,4 7-1,-3 3 1,2 1-77,0 4 1,-1-1 0,7-2 0,2-4 20,4-7 1,9-5 0,5-9 0,2-5 53,1-7 0,2-3-54,3-6-48,3-6 1,1-5 0,0-7 0,0-2 0,-2-1 0,-2-1-1,-5 3-502,-3 0 1,-4 2-367,-5 4 199,-6 6 1,-1-4 722,-6 2 0,0 4 0,-23-1 0,-5 6 0</inkml:trace>
  <inkml:trace contextRef="#ctx0" brushRef="#br0" timeOffset="5">22480 4348 7909,'0'-13'0,"1"1"0,2-1 226,2 0 0,-1 0 1,-4 1 532,0-1-839,0 6 1,1-3 0,3 6-189,5 1 1,7-3-212,1 2 317,0 0 0,-3-1 1,1 1-1,2 1 0,-1 2 0,-2 1 162,-1 0 0,0 23 0,-1 5 0</inkml:trace>
  <inkml:trace contextRef="#ctx0" brushRef="#br0" timeOffset="6">22518 4527 7936,'-12'11'0,"-1"-3"0,0 4 410,0-4 1,1-1 749,-1 2-714,6-1-367,1-1 0,12-1 0,2-6 0,5 0 0,4 0 1,3 0-1,1-1-326,0-4 1,2 0 0,5-5 0,2 1 246,-2-1 0,9-14 0,4-8 0,4-3 0,0 0 0</inkml:trace>
  <inkml:trace contextRef="#ctx0" brushRef="#br0" timeOffset="7">23322 4080 7936,'-9'-12'251,"2"-1"1,0 1-4,0 4 0,4 1 898,-1 3 1,2 4-479,2 0-458,0 5 0,0 14 1,0 2-1,0 4 1,0 5 163,0 4-418,0-3 1,5 6-1,-1-3 1,-1 3-1,0 1 1,-1 1-1,3-3-324,-3-2 0,4 2-1132,-2-6 919,1 5 1,-4-12 0,2 1 0,1-4 0,-1-5 580,-2-1 0,-1-7 0,-5-52 0,-2-19 0</inkml:trace>
  <inkml:trace contextRef="#ctx0" brushRef="#br0" timeOffset="8">23181 4284 7936,'0'-12'0,"-5"-5"0,-4 0 0,-1 0 0,0 2 0,3 0 78,2-2 0,0-2 93,5 2 0,7 3 517,6-3-602,0 3 0,10 6 0,-5-1 0,2 1 0,2 0-602,3 4 358,0 3 0,1 1 0,-2 0 0,-2 0 0,-2 1-765,-1 3 923,-2 4 0,-16 55 0,-2-24 0,1-1 0</inkml:trace>
  <inkml:trace contextRef="#ctx0" brushRef="#br0" timeOffset="9">23207 4565 7936,'-12'8'-17,"4"1"1,-2-5-200,6 5 603,-6-7 0,10 8 0,0-5 0,7-3 687,4 0 0,8-2-889,2 0 0,7 0 0,4 0 0,-1-2-62,0-2 1,3-3-824,-4-6 1,4-1 0,-3-1-1,-1-4 700,-4-1 0,-14-18 0,-14-9 0</inkml:trace>
  <inkml:trace contextRef="#ctx0" brushRef="#br0" timeOffset="10">22455 5139 7936,'-9'4'130,"1"0"1,-2 0 699,-2 2 0,0-5-6,-1 4-654,6-4 1,1-2 0,7-2 0,5-3-1,7 1 484,7-1-609,9-4 1,10 1-1,9-6 1,7-4 0,10 1-1,-27 8 1,1 0-1,4 0 1,2 0-159,2-1 1,2 0 0,4-1 0,0 0 0,2-1-1,1 2 1,0-1 0,1 1-25,1 0 0,-1 1 0,-2 2 0,0 0 1,-3 0-1,-2-1 0,-5 2 0,-2 0-462,-4 0 0,-1 1 1,24-2-106,-11-1 111,-6 6 1,-16-5 0,-12 8 592,-16 5 0,-14 1 0,-5 3 0,-2 1 0,-1-5 0,-5 1 0</inkml:trace>
  <inkml:trace contextRef="#ctx0" brushRef="#br0" timeOffset="11">23016 5483 7931,'-12'8'129,"2"0"627,2-3-634,-1 5 0,2-7 0,4 4 0,6 0 0,6-1 1,5 1 134,7 0 0,2-4 0,11 1 0,1-3-75,2-1 0,1 0 48,1 0-255,5 0 1,-6-1 0,1-3 0,-5-6-1,-2-4 1,-4-5 0,-3 1-445,-3-1 0,-5-3-14,-9 1 389,4-4 1,-11-4 0,3-2 0,-2 1 0,-4 1-1,-2 7 1,-5 2 142,-2 4 1,-7 8 187,-4 4 0,-2 2 0,-1 5 0,-1 5 468,1 9 0,-2 12-334,-3 5 0,5 4-320,-1 5 1,2 2-1,6 9 1,1 2-118,2 4 0,6 5-115,9-5 1,1-4 24,3 0 1,5-7-1,8-6 1,4-9-223,3-6 0,0-10 168,-3-5 0,8-2-6,-4-6 1,1-1-1,-2-5 1,3-5-521,0-7 1,5-5-444,2-8 1179,-3 1 0,12-23 0,-3-6 0</inkml:trace>
  <inkml:trace contextRef="#ctx0" brushRef="#br0" timeOffset="12">20516 7115 6153,'-7'-1'909,"2"-2"0,-1-1-33,-3 1 1,0 0-508,0-1-336,3 2 1,12-3-1,3 3 1,3-1 0,5-2-1,6-1 1,4-1-70,3 0 1,9 0 150,0-2-177,2-2 0,-2 8 0,2-4 1,3 0-1,-1 1 0,-4 1 0,-5 2-172,-1 1 0,-12 1 0,2-2-40,-3-1 316,-12 0 1,2 4 0,-14 0-1,-5 0 80,-2 0 0,-2-2 0,-1-1 1,-1-1 152,-2 1 0,-5 2-126,5 1-63,-5 0 0,0 0 1,-6 0-1,-2 1 1,1 2-3,-3 1 0,0 10 0,-8 1 0,-1 3-116,-1 5 1,-1 2-37,5 5 1,4-2 121,0 6-110,6 0 1,-2 5 0,9-3 0,5 0 0,6-4-176,6 0 0,2-4 126,2-7 1,2-2 28,2-7 31,3 1 1,6-4-1,1-2 1,2-2 0,1-2-5,-2-1 1,-1-2 46,-1 0 1,0-6 275,0-3-242,-1-8 1,-3 2-1,-2-6 1,-1-2 0,-4-1 98,0-2 0,-2 5-87,0 0 0,-6 5 84,-2-1 1,-4 3 0,0 3-1,-3 1-209,-2 1 1,-1 6-385,-3-1 0,-3 10 45,2 7 335,-2-1 1,5 12-1,3-2 1,5 2-1,4 1-1734,1 1 1819,2-6 0,49 4 0,12-4 0</inkml:trace>
  <inkml:trace contextRef="#ctx0" brushRef="#br0" timeOffset="13">21677 7204 7972,'-9'0'349,"1"0"0,-2 0 0,-2 0-75,0 0 1,6 0-1,6 0 1,7 0 253,4 0-448,8-5 1,-2 3-1,7-3 1,4-1-1,2-1 57,1 0-338,-1-5 0,0 11 0,-1-5 0,1 1 0,-1-2 0,-3-1 1,-1 3-879,-1-1 0,-6 5 329,-1-4 283,-3 4 467,-1 1 0,-35 18 0,-17 9 0,-1 2 0,1-1 0</inkml:trace>
  <inkml:trace contextRef="#ctx0" brushRef="#br0" timeOffset="14">21779 7472 7976,'-7'13'1572,"-5"-6"-864,11 4-343,-5-9-167,12 3 0,-3-5 0,5 0 0,2 0 1,1 0-1,2 0 0,1 0 436,3 0 0,-1-1-643,5-3 0,-1-2 0,3-4 0,-2 3-743,2 1 0,-4-4 129,3 2 0,-1-2 1,3 0 622,-3 2 0,9-24 0,-3-9 0</inkml:trace>
  <inkml:trace contextRef="#ctx0" brushRef="#br0" timeOffset="15">24112 6248 6568,'0'-13'265,"0"0"1,0 1 0,0-1 0,0 0 1018,0 0-1174,0 1 0,0-1 1,-1 0-1,-2 0 1,-1 1-1,1-1 823,1 0-886,-3 0 1,3 8 0,-2 5 131,3 7-156,1 10 1,0 4 0,0 9 0,0 5 0,0 5-1,-2 4 1,-1 0-129,-1 0 0,0-2 0,4-5 0,0-1 143,0-2 1,-4-8 0,-1 0 133,3-8 75,0-9-174,2-3 0,2-18 0,0-6 0,4-11 1,1-9 200,3-7-445,1-10 1,2 2 0,0-4-1,1 4 1,0 0 58,-1 4 1,3 8 0,-9 2 0,1 11 52,1 10 119,-7 6 1,4 15 1,-6 6 0,0 6 0,0 13 0,2 4 138,2 0 0,-3 2-72,3 4 0,2-1-154,-2-3 0,5-1 0,-3-5 0,1 2-135,3-2 0,1-6 131,2-5 1,-1-5-47,1-3 0,0-5 0,0-10 50,-1-6 0,3-8-17,2-10 1,-2-7 17,6-5 1,-4-6 0,3 1-1,-1-3-169,-4-1 0,4 6 333,-2 2 0,-2 11 162,-6 6-179,2 12 1,-9 16 67,2 10 0,-3 7-69,-1 6 1,2 2-1,0 1 1,3 2-92,-2-1 1,-1-3-6,3 0 1,-3 4-490,7-1 307,-1-4 0,1-3 0,-1-5 0,2 0 1,2-1-100,0-3 0,1-4 1,1-9-1,2 0-355,1 0 1,1 0-1073,-1 0 1683,-2 0 0,14-28 0,-2-7 0</inkml:trace>
  <inkml:trace contextRef="#ctx0" brushRef="#br0" timeOffset="16">25081 5967 7958,'-8'-8'0,"-1"-1"471,1 7 1,-1-4 110,1 6 0,3 1-178,-3 4 0,5 3-253,-1 9 1,2-1 0,2 5 0,0 0-112,0-1 0,0 4 210,0-3-371,6-2 1,-3 3 0,5-5-1,2-1 1,3-3 0,3-3-1,2-3-298,2-2 1,0-2 163,1-7 184,3-3 0,-4-11 0,5-4 0,0-3 0,-4-5-136,-4-4 204,3-3 1,-8-1-1,3 1 1,-7 3 0,-2 6 825,-3 5-443,-2-1 0,-1 14 1,-1-1 413,-4 4 0,0 4-611,-4 7 1,3 3 0,6 7 0,0 5 104,0 6 0,0 2-177,0 7 1,0 0-243,0 4 1,6 5 0,3 2 0,1 3-127,-2 5 0,3 11-258,-2-1 0,1 4 328,-2-3 0,2-2 1,-4-2-1,0-7 50,-1-4 1,0-11 162,-5-8 1,0-13 40,0-5 1,-6-7-1,-3-1 342,-2-3 1,-6-5-173,0 0 1,-4-8-98,4 0 0,-5-1 1,5-5-1,3-1 51,4-2 1,0-3-193,6-2 1,0-3-268,4-1 1,0-4 0,1 3 0,5-1-430,7 1 1,1 2-385,7 3 1,-4 2 417,4 3 1,1-1 662,3 10 0,12 24 0,3 17 0</inkml:trace>
  <inkml:trace contextRef="#ctx0" brushRef="#br0" timeOffset="17">24036 7153 8006,'-19'-4'32,"-1"-2"0,1 1 417,2-1-368,2-4 0,8 3 1,4-4-1,8 1 1,7 1-1,10-1 422,6-1 0,12-3 1,12-3-1,10-4-362,-27 9 1,1 0 0,5-2 0,0 1-151,4-2 1,0 0-63,4 2 1,2-1-1,5-5 1,2 0-1,3 1 1,1 0-1,2-1 1,1 0-1,-2 1 1,0 1-1,-2 0 1,0 1-1,-5 2 1,0 0-240,-4 0 1,-1 1-1,-2 0 1,-1 2-1,-7 0 1,-2 2-1,26-5-380,-12 4 0,-16 7 0,-12-1 136,-6 2 1,-12 2 553,-7 0 0,-7 6 0,-9 2 0,-2 4 0,-2 1 0,-15 6 0,-8 3 0,-5 2 0,0 0 0</inkml:trace>
  <inkml:trace contextRef="#ctx0" brushRef="#br0" timeOffset="18">24864 7332 8006,'-12'-9'0,"-1"1"0,2 4 697,2-5 0,2 5 635,3-5-911,2 6 1,-2-1 0,8 10 0,5 5 238,2 5 0,-2 8-777,-1 1 78,1 1 0,3 11 0,1-3 0,-1 3 0,-3 1 0,0 0 0,-1-1-521,0-3 0,3 3 1,-4-5-1,0 0-75,-3-7 1,-2-1-1,-2-5 1,0-1 116,0 0 0,-2-5 1,-2-6-1,-4-1 518,-4-3 0,-23-42 0,-6-10 0</inkml:trace>
  <inkml:trace contextRef="#ctx0" brushRef="#br0" timeOffset="19">24660 7485 8005,'-11'-20'0,"3"-4"45,-9 3 0,8-2 1,5 0-1,4 3 283,4 2 1,5 0-119,8 1 1,1 2 0,5-2-1,-2 3-83,2 2 1,1 4-322,1 4 1,5 3 0,0 1 0,-3 0-865,-5 0 1,2 10 625,-2 2 0,-4 5 432,-1 0 0,-26 27 0,-13 12 0,0 6 0,0 0 0</inkml:trace>
  <inkml:trace contextRef="#ctx0" brushRef="#br0" timeOffset="20">24750 7829 8005,'0'13'177,"0"0"1,-6-2 459,-2-3-523,2 4 0,2-11 170,8 3 0,4-2 157,9-2 0,9-2 0,8-2 0,3-4-207,1-4 0,4-5-817,1 0 1,-1-1 0,-3 2 0,-2-2-1264,-3-2 1846,2-1 0,-26-10 0,0-2 0</inkml:trace>
  <inkml:trace contextRef="#ctx0" brushRef="#br0" timeOffset="21">21103 9780 7946,'-9'7'-49,"1"-1"1,-2-2-1,-1 2 82,-2 1 1,4-4-18,1 1 269,-1 3 1,1-6 266,-1 4-450,7-4-54,-4-7 0,7 1 0,4-5 0,3 0 0,3-3 0,4-4 0,2-3-30,4-2 0,3-2 0,3-2 1,1 1-80,2-1 0,5 2 0,-1 1 1,2 3-49,-2 2 0,-2 2 0,-5 7 0,0 1-121,-3 3 1,-2 2-183,-1 7 216,-3 3 0,-6 6 0,-3 1 0,-1 2 0,-3 2-158,-2 2 1,-2-4 0,-1 2 353,0 0 0,-28-3 0,-7 3 0</inkml:trace>
  <inkml:trace contextRef="#ctx0" brushRef="#br0" timeOffset="22">21371 9602 8038,'-9'0'391,"1"0"0,3 0-34,-3 0-181,-1 0 0,-3 1 184,-1 3 1,4 0-214,1 9-17,5-3 1,-7 16 0,6 1 0,0 11 0,-1 11 540,1 9-727,0 10 1,4 3 0,0-33-1,0 1 1,0-1 0,1 0-1,1 0 1,1-1 32,0 0 0,2-1 0,11 22 1,2-13-1,2-8-143,3-7 0,-4-6-66,3-7 0,-2-6 58,1-11 1,3 0-1,-1-1 1,3-4-502,4-3 0,4-9 80,-4-4 0,8-3-1,-4-2 341,12-5 0,-18 4 255,6-3 0,-11-19 0,-5-5 0</inkml:trace>
  <inkml:trace contextRef="#ctx0" brushRef="#br0" timeOffset="23">22148 9920 8040,'0'-12'-175,"0"-1"1,2 1-1,1 3 50,1 0 0,6 5 0,-2-5 0,4 1 280,0 1 1,1 1-623,0 6 1,0-4 466,0 0 0,16 11 0,5 7 0</inkml:trace>
  <inkml:trace contextRef="#ctx0" brushRef="#br0" timeOffset="24">22212 10188 8576,'-7'0'1823,"1"6"-1635,6-5 0,2 6 0,2-4 0,6 1-378,6-1 1,-1-3 0,7-3-1,0-2-383,2-2 1,6-3 572,0-7 0,0-10 0,4-6 0,0-4 0,0-1 0</inkml:trace>
  <inkml:trace contextRef="#ctx0" brushRef="#br0" timeOffset="25">24495 8862 8029,'0'-13'-65,"0"0"1,-2 1-1,-1-1 1,-1 0-1,1 0 31,2 1 1,1-1-1,0 0 1047,0 0-817,0 6 0,1-3 0,4 6 0,3 1 54,3 2 0,-2 7 130,-1 2-305,-5 9 0,7 7 0,-4 7 0,0 3 0,1 6 0,0 4 0,1 3-12,-1-1 0,5 1-41,-4 4-15,3 0 0,4-1 0,0-5 0,2-5 0,0-8-30,2-5 59,-5 2 1,4-21 0,-4 1 0,2-8-1,1-5 41,-1-5-64,-2-2 1,-2-9-1,1-4 1,0-7-1,0-5 17,-1-3 1,1-8-48,0 0-69,0-2 1,-1-2-1,1 0 1,0 0 0,0 1-226,-1 3 0,-3 11 63,-1 10 1,-5 6-67,2 7 0,-4 8-551,-1 5 223,0 5 1,0 8 641,0 0 0,0-6 0,0-1 0</inkml:trace>
  <inkml:trace contextRef="#ctx0" brushRef="#br0" timeOffset="26">24648 8403 7598,'-2'7'947,"-2"-3"-622,3-2-132,-11-2 1,12 0 84,0 0 0,6 0-40,7 0-223,5 0 1,-2-2-1,5-1 1,3-2-1,3-2 1,3-2 0,-2 1-167,-1-1 1,1 2-1,-1-3 1,-4 3 18,-3 1 0,-3 2 1,-5 4-555,1 0 523,-6 0 0,-7 2 1,-8 0-293,-4 3 0,0 5 166,-1-2-317,6-2 606,-4 5 0,3-10 0,-4 5 0</inkml:trace>
  <inkml:trace contextRef="#ctx0" brushRef="#br0" timeOffset="27">26012 8479 8047,'0'-12'-200,"4"-1"1,1 0-1,-1 0 1,0 1-1,0-1 725,-1 0-141,-1 6 1,-2-4 0,0 2 0,0-2 781,0-2-1075,0 6 1,0 3 0,-2 9 0,-1 8 0,-2 8 0,-2 6 2,-3 3 0,-2 10 0,0 0 0,-1 3-207,0 6 0,0 0 1,2 1-1,1-2 1,2-1 1,0-6 13,0 1 38,2-2 1,2-9 0,0-5 51,1-8 1,2-15-1,1-9 1,0-8-78,0-7 0,0-10 1,1-6-1,3-6-126,5-2 1,2-6 32,2-4 132,0-6 1,-1 8 0,1 0 0,0 4 0,-2 7 419,-2 2 0,2 2 0,-5 11-78,2 6 1,-1 16-1,-4 11 1,1 7-17,-1 4 1,4 6-93,2-2 1,-2 7-153,1 2 1,1 5-1,4-1 1,-2 2 77,-3-2 0,7 7-268,-7-3 0,6 3-54,-5-3 0,2-4 0,2-1 0,0-2-250,-1-2 0,0-8 184,-4-4 0,2-3-425,-6-1 63,6-6 1,-8-7-214,2-9 0,-4-2 849,-4-2 0,1 0 0,-6 1 0,-1-1 0,-46-22 0,21 14 0,0 0 0</inkml:trace>
  <inkml:trace contextRef="#ctx0" brushRef="#br0" timeOffset="28">25987 8824 8047,'-2'7'867,"-2"-3"-753,2-3 0,-3-1 0,5-5 1,1-4-1,3-2 225,5-2 0,4 0-382,4 1 0,-2-1 0,8-1 0,2-2-579,4-1 1,5-4 165,-4 4 1,4-4-966,-5 4 1421,1-6 0,13-25 0,-20 17 0,0 1 0</inkml:trace>
  <inkml:trace contextRef="#ctx0" brushRef="#br0" timeOffset="29">26433 7969 8048,'-12'-12'46,"4"-1"1,1 6 231,3 3-76,2-4 0,-3 8 0,5 0 115,0 8 1,0 4-279,0 5 1,0-1-1,0 7 1,0 2 1,0 3 1,0 2-336,0-4 192,0-1 1,0-1 0,0-3 0,0-4-1,0-2-370,0-3 477,0-5 1,1-1-1,2-7 1,4-5 32,4-7 1,-1-7-1,9-9 1,-2-5-11,0-3 1,4-1-27,-4-1 1,4 7 40,-4 2 1,0 5 0,-6 3 131,-2 5-101,-3 9 1,-8 8 97,-2 8-155,-3 9 1,-10 7 0,-2 6 0,1-2 0,-2 1 53,0 1 1,5-4-202,-2 4 134,3-9 0,1 2 0,1-6 0,3-1 72,0-2-26,6-7 1,-1-1 2,8-6 0,3 0 0,6 0 0,1 0-1,3 0 1,2-2-6,2-2 1,2 3-241,-6-4 0,4 4 0,-4 2 0,-2 2-434,0 1 1,-3 5-101,1-5-315,0 6 1042,0-3 0,-12-17 0,-2-5 0</inkml:trace>
  <inkml:trace contextRef="#ctx0" brushRef="#br0" timeOffset="30">26344 8110 8048,'-17'-6'263,"0"-3"1,4 4 29,4 1 1,6-4-125,-1 0 1,4 1 75,4-2-361,9 7 0,3-6 0,5 6 0,3-4 0,3 0-977,3 1 692,5 0 401,-8 0 0,11 4 0,6 0 0,1-2 0,0 1 0</inkml:trace>
  <inkml:trace contextRef="#ctx0" brushRef="#br0" timeOffset="31">27109 8161 8048,'-9'0'-122,"1"0"0,3 5-181,-3 4 0,4 4 714,-5 4-243,6 2 1,-2 8 0,5 2 0,0 0 0,0 0-1,0-2 1,1-3 482,3-3 1,3 0-602,6-8-65,6-3 1,-5-10 0,4 0 0,1-2 0,0-3 0,3-8 0,-3-7-199,0-4 1,2-7 0,-4-3 0,-3-3 213,-4-1 1,0 1 127,-6 3 1,1 3 0,-5 5 0,0 1 442,0-1 0,-6 11-21,-3 2 0,-2 9 0,-2 0-4,1 2 1,5 9-436,2 6 1,4 1 23,1 7 0,0 5 0,0 6 0,0 4-219,0 4 1,6 2-89,2 1 0,3 8 23,2 8 0,4 5 0,2 4 0,-10-32 0,0 0-75,0 1 1,0 1 0,2 2-1,0 0-4,-3-2 0,1 0 0,1-1 0,1 0 173,6 26 0,0-6 0,-6-6 0,-1-8 4,-1-8 0,-7-5 22,3-9 0,-4-7 148,-1-5 1,-1-6 64,-4 1 0,-2-3-169,-5-1 0,-3-4 47,-2 0 1,2-10 0,-5 1 0,0-1 424,0-1 0,5-3-535,-2-3 0,4-3-107,5-2 1,-2-1 0,5-2 0,3-4-468,0 0 0,6-3-69,1 2 0,5-3 57,-2-2 1,8-3 632,1-1 0,9-6 0,4-6 0,1-3 0,1-1 0</inkml:trace>
  <inkml:trace contextRef="#ctx0" brushRef="#br0" timeOffset="32">27746 7510 8048,'-1'-21'0,"-3"0"0,-4 0 245,1 1 1,0 3 1494,3 8-1477,3 4 1,-5 10 0,6 4-1,0 4 19,0 4 1,4-2 41,0 6-252,1 6 1,-4 0-1,2 4 1,1-1-1,-1 0-910,-2-2 690,-1-1 1,5-3-1,-1-1 1,-1-3 0,0-3-1,-1-5-191,3-2 0,0-8 95,0-2 202,-4-12 1,10-9 0,-4-9 0,2-4-1,-1-1-60,2 1 1,0-1 0,0 3 0,-3 3 257,-1 2 0,-2 4 105,-4 10-166,0 6 0,-1 4 1,-3 11 44,-5 4 1,-2 10 88,-2-1 0,0 7-209,0 2 1,5 0 0,1-5 0,0-1-106,0-3 0,4 2 55,-1-6 0,2 0 0,4-4 7,2 0 1,4-6-116,9-3 0,-1-7-2,5-1 1,-4-6 0,4 1 0,1-2-553,-2-2 1,2 5 142,-5-1 1,0 7-453,-4-3 1001,0 4 0,-23 12 0,-6 3 0</inkml:trace>
  <inkml:trace contextRef="#ctx0" brushRef="#br0" timeOffset="33">27593 7651 8077,'-31'0'174,"4"0"151,-3 0 0,5 0 269,4 0 1,9 0-497,12 0 0,6 0 0,8 0 0,4 0-199,8 0 1,7-5 24,9 1 0,3-6 0,6 0 0,0-4-355,0-3 431,0 0 0,-10 3 0,3-2 0,3-1 0,0 0 0</inkml:trace>
  <inkml:trace contextRef="#ctx0" brushRef="#br0" timeOffset="34">25081 9920 8076,'-17'0'41,"0"0"1,0 0-1,0-1 625,0-3 0,2 1-302,6-6 0,5 6-321,8-1 1,3 3 0,7 1 0,3-2 159,5-2 0,5 1-141,7-5 1,5-1 0,15-5 0,7-3 15,-26 7 1,2-1-1,4-2 1,2 0 22,5-1 1,2-1-165,3-4 0,3-1 1,10-2-1,4-1 1,-21 6-1,1-1 0,1 1 1,2-1-1,0 0 1,1 0-1,0-1 0,1 1 1,-1 0-1,0-1 1,1 1-1,-1-1 0,-1 1 1,1-1-1,-1 1-2,-1 0 1,1-1-1,-1 1 1,0-1-1,0 1 1,0-1-1040,-2 2 1,0 0-1,-1 0 1039,-1 0 0,0 0 0,-1 0 0,17-6 0,-1 0 0,1 0 0,-2 0 0,0 1 0,0 0 0,-4 2 0,0 1 1,-4 1 0,0 0 1,-7 2-1,-1 1 0,-7 2 1,-1 1-1,30-12 106,-7 2 0,-12 5-57,-11 9 1,-6-2 230,-11 6-198,-8-1 0,-15 5 159,-11 0 1,-5 0-269,-8 0 1,-5 6 0,-1 3-1,-2 3 1309,0 5 0,4-1-1731,-4 5 1,1 0-81,-1 5 593,3-1 0,6 5 0,-1 0 0,1-2 0,-1-1 0</inkml:trace>
  <inkml:trace contextRef="#ctx0" brushRef="#br0" timeOffset="35">26382 10239 8067,'0'-25'0,"0"-1"0,0 1 237,0-1 1,4 6-1,2 3 1,1 3-1,3 3 1,1 2 753,2 5 1,0 4-708,-1 4 0,0 9 1,-2 10-1,-3 5 105,-2 6 0,4 4-24,-5 5-328,0 2 1,-4 5-1,0-2 1,0-3 0,0-1-1,0-1 1,0-2-509,0-3 1,0-3-554,0-9 828,6-1 1,0-5 0,4-3 0,-2-4-1230,2-5 1057,1-2 1,-2-12 0,-2-2 0,-1-3 0,-4-4-1739,0-2 2106,-2-2 0,0-1 0,-34-38 0,13 26 0,-1 1 0</inkml:trace>
  <inkml:trace contextRef="#ctx0" brushRef="#br0" timeOffset="36">26318 10316 8067,'-13'-17'140,"1"0"0,-1-5 301,0 5 1,2-1-343,2 1 0,4 3 1,5-5-1,1 2 107,3 0 1,9-1-76,8 1 0,8 1 0,2-4 0,1 2-52,4 2 1,-1 4-301,-1 3 1,2-1 0,-8 6 0,-3 3-590,-2 3 0,-7 7 382,1 8 1,-5 8-617,-3 9 1044,-3 3 0,-16 7 0,-7 12 0,-2 2 0,0 4 0,0 0 0,1 1 0</inkml:trace>
  <inkml:trace contextRef="#ctx0" brushRef="#br0" timeOffset="37">26420 10800 8067,'-4'9'876,"0"-1"-480,-1-5 1,1 4-136,0-3 0,1-2 0,7 2 151,5-3 1,3-1-295,6 0 0,1-4-213,7 0 1,5-10-1,4 1 1,5-3-779,3-2 0,1-2-1102,-2-5 1975,-2-1 0,2-16 0,5-9 0,-15 14 0,-1 0 0,1 0 0</inkml:trace>
  <inkml:trace contextRef="#ctx0" brushRef="#br0" timeOffset="38">27172 9984 8067,'-12'-20'0,"-1"2"0,0 5 0,0 2 0,2 1 0,1 3 364,2 1 0,3 2 252,-3 4 1,4 0 0,-3 1 0,1 3 111,3 5 1,-3 4-564,2 4 1,0 7 0,4 7 0,0 2 6,0 2 1,0 6-254,0 2 1,0-1 0,1-4 0,4 1-302,3-1 1,3 0-502,2 0 589,6-5 1,-4-3-1,6-9 1,2-4 0,1-4-558,2-5 1,-1-2 261,1-6 0,-1-7 589,1-6 0,10-39 0,-16 18 0,0 0 0</inkml:trace>
  <inkml:trace contextRef="#ctx0" brushRef="#br0" timeOffset="39">27096 10239 8049,'-13'-6'0,"-4"4"332,0-7-355,0 6 1,6-8 0,4 2-315,7-2 488,5 4 1,15-4-1,6 2 1,6-2-1,7-3-324,3-3 0,-1 2 173,6-2 0,2-2 0,5-4 0,7-1 0,0 0 0</inkml:trace>
</inkml:ink>
</file>

<file path=ppt/ink/ink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5T08:29:01.355"/>
    </inkml:context>
    <inkml:brush xml:id="br0">
      <inkml:brushProperty name="width" value="0.09086" units="cm"/>
      <inkml:brushProperty name="height" value="0.09086" units="cm"/>
      <inkml:brushProperty name="color" value="#FF0000"/>
    </inkml:brush>
    <inkml:brush xml:id="br1">
      <inkml:brushProperty name="width" value="0.09071" units="cm"/>
      <inkml:brushProperty name="height" value="0.09071" units="cm"/>
      <inkml:brushProperty name="color" value="#FF0000"/>
    </inkml:brush>
  </inkml:definitions>
  <inkml:trace contextRef="#ctx0" brushRef="#br0">18374 4144 7721,'-13'0'1,"1"-1"1,-2-2-307,-3-1 0,2-1 0,-2 4-249,3-3 792,1 2-131,6-9 1,3 9-1,7-3 47,1-1-39,6 5 0,-7-5 0,5 6 278,2 0-342,-4 0 1,5 0 0,-2 0-1,4 0 1,2 0 0,2 1 82,-1 4 1,2-4 59,-1 3-162,6-2 0,-3-2 0,7 0 0,2 0 0,5 0 0,5 0 0,2 0 80,1 0 1,8 0-142,1 0 1,1 0 0,8 0 0,1 0-71,1 0 0,2 1 61,0 3 1,-1-2-1623,1 2 1652,-27-3 0,1 0 0,29-1 0,-31 0 1,1 0-1,34 0 0,1 0 13,-34 0 0,0 0 0,2 0 0,0 0-141,1 0 1,-1 0 0,-1 0 0,-1 0 168,34 0-23,0 0 1,-34 0-1,1 0 1,-1 0-1,0 0 1,0 0-1,-1 0 1,0 0-1,0 0 30,35 0 1,-4 0-32,4 0 1,-1 4 0,-35-2 1,0 0-33,2 0 0,0 0 1,28 3-1,5-1 0,-35-2 1,0 0-1,0 0 0,0 0-26,1 0 1,0 1-1,0-1 1,0 0 31,31-2 0,-2 4 3,-30-2 1,1 0 79,-1 1 0,0-1 0,35-2 0,-2 0 1,-1 0-1,0 0 21,-1 0 1,-31 0 0,1 0-72,36 0 0,-36 0 1,-1 0 26,32 0-25,-2 0 0,-28 0 0,0 0 0,-1 0 0,0 0 0,1 0 0,0 0 0,-1 0 0,0 0-11,34 0 0,-2 0-37,-1 0 0,2 0-59,2 0 96,-8 0 0,-2 0 0,-3 0 0,5 0 1,1 0 74,-1 0 0,1 0-7,-9 0 1,3 4-764,-4 0 712,6 0 0,-13-2 0,2 1 0,-5 1 0,-2-1 725,1-2 0,-5 3-684,4 1 0,-5-1 19,-4-4-46,-3 0 1,-5 1-1,-2 2 1,-3 1 0,-4-1 318,-3-1 0,-1-2-254,0 0 0,-5 0 92,1 0-232,-6 0 636,2 0-979,-5 0-36,0 0 0,-5 0-152,-4 0 1,2 0-119,-1 0 1,-1 4-17,-4 0 701,6 0 0,-27 8 0,-1 2 0</inkml:trace>
  <inkml:trace contextRef="#ctx0" brushRef="#br0" timeOffset="1">2907 5330 7802,'-13'0'-431,"1"0"-277,-1 0 732,6 0 1,3-1 0,9-2 148,8-2-160,0-4 0,7 6 0,-5-4 1,4 0-1,0 1 0,4-1 1,1 0 90,2-3 1,-5 3-17,0-2-65,0 6 1,6-7-1,2 6 1,1 0-1,-2 0 1,0-1-1,1 3 63,0 0 1,2 1-23,-1-4-22,-3 4 1,10-5-1,-4 6 1,1 0-1,-2 0-8,-1 0 1,5 0-1,-2 0 1,1 0-22,-1 0 1,3 0-19,-3 0 1,3-4 24,1 0 1,5 0 0,-1 4 0,-1 0-1,-1 0 1,-1 0-9,4 0 1,-3 0 22,2 0-36,-2 0 0,-2 0 0,0 1 0,2 2 0,0 1-12,-2-1 1,3-2-10,-7-1 0,3 5 30,1-1-8,0 0 0,1-4 1,-1 2-1,0 0 1,0 3 13,1-3 1,-1 4-10,0-2 1,0 2 3,1-2 2,-1-2 1,2 5 0,1-4 0,1 2 0,-1 1-2,-1 0 0,-2-2-1,0-4 0,5 0-11,-1 0 0,1 0 7,-5 0 0,2 0 0,2 0 0,4 0 14,-1 0 55,-1 0-819,0 0 744,1 0 1,3 0-1,1 0 1,0 0-1,-2 0-47,-2 0 1,3 0 44,-1 0 1,3 0-10,1 0 5,-6 0 1,3 0-1,-4 0 1,2 0-1,0 0-10,0 0 0,-2 0 11,-6 0 0,0 0 96,0 0 1,5 0-87,-1 0 15,6 0 0,-8 0 1,3 0-1,-2 0 0,0 0 352,1 0 0,1 0-383,-5 0 0,0 0 53,1 0 0,-1 0-24,0 0-39,0 0 1,-4 0 0,0 0-1,2 0 1,1 0-7,1 0 0,-4 0 78,0 0 1,-4 0-58,4 0 40,-6 0 0,7 0 1,-3 0-1,-1 0 1,1 0 5,1 0 1,-1 0-39,2 0 1,2 0-14,-6 0 4,5 0 0,-2 0 1,5 0-1,-1 0 0,-2 0 4,-1 0 1,0 0 6,4 0 0,-1 0 2,-3 0-6,3 0 1,-6 0 0,5 0 0,-2 0 0,1 0 31,2 0 1,1 0 24,0 0-28,1 0 0,-1-2 0,0 0 0,-1-3 0,-2 1-5,-1-2 0,-1 5-2,1-3 0,3-2 119,-3 2-119,-3 0 0,4-1 0,-3 1 0,0 1 0,2 2 52,-1 1 1,-2 0-26,-6 0 1,1 0-16,-1 0 0,5-4 13,0-1-20,-6 1 0,-1 4 0,-6 0 0,0 0 0,0 0 22,0 0 1,-5 0 22,-3 0 96,-1 0-104,5 0 0,-4-4 0,-1 0 0,2 1 56,1 1 0,-2 1-72,-1-3-58,-5 2 0,9-3 1,-4 5-65,3 0 0,-3-2 21,-4-2-76,3 3-371,-6-5 40,5 6 0,-6-2 18,0-2-171,0 3-420,0-5 300,0 6 734,0 0 0,6 0 0,-5 0-29,5 0 1,-1-1-36,4-4 1,-2 4 112,2-3 245,-7 2 19,4 2-34,0 0-164,-5 0 129,5 0-162,-6 0-28,0 0 1,-6 5-45,-2-1 1,1 2-12,-2-2 1,5-3-204,-5 3-308,6-2 512,-8-2 0,27-40 0,-1-9 0</inkml:trace>
  <inkml:trace contextRef="#ctx0" brushRef="#br0" timeOffset="2">18616 5751 7494,'0'-7'-949,"0"1"1247,0 6-4,0-6-119,0 5 0,0-6 180,0 3-276,0-4 0,0 0 0,0-1 201,0 0-199,0 3 1,5-1-1,-1 3 1,-1-5 147,-2-2 1,3 2-101,1 1 0,-1 3 1,-3-2-7,4 2 0,-4-1 42,3 2-39,-2 2-92,-2-3 1,0 10 0,0 4-1,0 2 1,0 3-11,0 3 1,0 3 0,0 6 0,0-1 22,0 1 0,0 3-63,0 1 0,0 3-21,0-8 1,4 4-1,2-8 1,-1 2 13,1-2 1,4-3-24,-2-5 0,4-6 44,0-3 0,1-2 0,0-2 1,1-2 2,3-2 1,-1-4 5,5-9 0,-4 0-3,4-9-4,-5 3 0,6-12 0,-5 4 1,0-2-1,0-2 2,0-2 1,0 0 35,-4 3 0,-6 0 45,-2 9 1,-4-2 50,-1 10 1,-1 1 0,-2 6-1,-3 3 112,-1 1 1,-2 2-40,-3 4 1,-1 6-146,0 2 0,2 4 1,1 0-1,3 1-86,1 0 0,-2 0-142,3-1 0,1 1 165,4 0 0,0 0 0,2 1 0,0 1-623,3 2 1,5-4 75,-2-4 0,3-2-673,2 1 769,6-2 0,-4-2 452,6 0 0,35-28 0,-22 7 0,0-1 0</inkml:trace>
  <inkml:trace contextRef="#ctx0" brushRef="#br0" timeOffset="3">19573 5623 7987,'7'-13'53,"0"-1"1,-3-1 0,5-2 236,2 1 1,2 2-1,1 1 1,2 0 0,2 2-1,0 3 283,1 3 1,-2 4-222,-4 1-256,-1 0 0,0 6-1,-4 4 1,-4 5 0,-2 6-63,-2 3-88,0 2 0,-6 5 0,-4 2 1,-4 1-1,-3 0-818,1 1 774,2-4 0,2 5 0,-1-7 1,0-2-1,2-3 0,1-5 0,3-4 111,1-3 59,2-8 53,9-4 0,3-13 0,6-8 0,3-4 0,5-5-159,7-4 0,-2-4 0,2-4 0,-2 0-63,-1 1 1,-2 3-16,-3 4 1,-2 2 107,-7 7 1,0 5 171,-4 3 150,-2 9 0,-10 8 35,-1 8-250,-10 3 0,6 4 0,-8 2 1,3 2-1,1 3 5,1-1 1,0 0-196,4 5 0,-2-5 215,6 0-212,-6-5 1,8 8-1,-2-4 1,3 0 0,2-2-324,3 0 1,3-5-189,6 0 0,1 0 18,3-5 206,3-2 0,6 4 0,-1-6 1,2-1 371,3-2 0,31-29 0,-25 10 0,1 0 0</inkml:trace>
  <inkml:trace contextRef="#ctx0" brushRef="#br0" timeOffset="4">20261 5445 8011,'-5'-7'91,"2"-3"0,-4 4 258,1-1 819,2 4 0,4-1-448,0 8 0,6 3-562,2 6 0,3 1 0,2 3 0,-2 4 67,-2 3 1,1 3-295,-6 3-126,0 3 0,-4 5 1,0 2-1,-1 4 1,-5 5-1,-6 5 0,-8-2-314,-4-3 0,-3-1 1,-3-6-1,-3-2-267,1-5 0,-4-5 66,7-9 425,-7-2 1,8-7 0,-6 1 0,-2-1 284,0-4 0,-1-7 0,-4-2 0,-3-2 0,0-1 0</inkml:trace>
  <inkml:trace contextRef="#ctx0" brushRef="#br0" timeOffset="5">19624 5368 8011,'-6'-13'0,"-2"1"0,-4 0 100,0 4 0,3-2 1,1 6-1,-2 1 1,-2 1-1,0 4 1102,-1 2 0,0 5-554,0 8-454,-5 2 0,2 13 1,-4 3-1,1 8 0,0 6 603,1 5-854,-5 7 1,13-3-1,-1 6 1,4 1-1,5 0-468,5-1 347,10-3 1,7-16 0,7-4-1,2-5 1,4-8 0,1-5 0,-1-6-2238,-2-3 2415,4-7 0,-3-20 0,3-8 0,5-4 0,1 0 0</inkml:trace>
  <inkml:trace contextRef="#ctx0" brushRef="#br0" timeOffset="6">1492 7319 7875,'-4'-8'0,"-1"-1"1,1 1 0,4-5 0,0 0 0,0 0 0,0 1 0,0-1 962,0 0-270,0 0 0,0 5 0,0-1 886,0-1-1241,0 22-343,6-2 0,-5 26 1,3-2-1,-1 3 1,0 2-1,1 0 0,-1 2-321,-1 2 1,-1-1 0,2-3-1,1-3-241,-1-2 1,-2-2-1,-1-8 1,0-3-1947,0-4 2513,0-9 0,-5-59 0,-2-19 0</inkml:trace>
  <inkml:trace contextRef="#ctx0" brushRef="#br0" timeOffset="7">1428 7141 7894,'-18'-17'5,"-4"0"1,3 1 0,-3 7 0,3-2 1,-3 3 405,4 2 0,5 0 0,0 8 1,1 2-1,-3 6 679,-2 5-1002,3 5 0,-4 7 0,5 4 1,-1 8-1,0 7 0,0 7 0,2 5 258,1 4 1,5 1-402,4-28 1,0 2-5,1 2 1,1 0 0,0-1-1,2 0 1,1 0 0,2-1 0,9 29-1,6-10-501,6-3 504,6-8 0,7-8 0,2-13 0,3-9 0,0-6 64,0-3 1,4-4 0,-2-7 0,-1-9-22,-3-10 1,-2-8 43,-2-6 0,-1-10-1272,-3-3 1270,-3-9 1,-7 2 0,-2-7 0,-7-4-1,-9 31 1,-2-1-83,-1-2 1,-2-1-1,0 0 1,-3 1-151,-1 1 0,-2 0 1,-4 1-1,-2 1 213,-5 1 0,-2 2 0,-2 3 0,-3 3 204,-24-18-178,-2 9 0,-4 24 0,0 7 0,-4 10 1,0 9-91,1 8 0,0 10 97,5 4 1,6 3-2231,3 1 1659,2 6 0,13-9 0,6 2 0,7-4 527,5-5 0,2-1 0,8-1 0,5-1 0,1 1 0</inkml:trace>
  <inkml:trace contextRef="#ctx0" brushRef="#br0" timeOffset="8">2741 7102 7972,'-12'-7'161,"0"4"0,4 6 1,4 7 112,2 6 0,1 9 0,-2 9 0,-1 3 0,1 3 0,1 2 83,2 5 0,0 1-371,0-1 0,5 0 0,0-8 0,1-3-73,0-4 1,2-3-22,-4-8 97,6-3 1,-8-16 88,2-6-48,-3-12 1,-1-5 0,0-9 0,0-4 0,0-3 0,0-3 0,0-2-7,0-5 1,-4-2 0,0-4 0,1-1 64,2-1 0,1 5 237,0 8-307,0 2 1,4 8 0,0 3 0,0 8 0,2 8 141,3 8-419,2 3 0,3 4 0,2 3 0,2 7 0,1 3-1008,-1 1 0,3 2-202,-4-1 1468,0 6 0,-10 19 0,-1 12 0</inkml:trace>
  <inkml:trace contextRef="#ctx0" brushRef="#br0" timeOffset="9">2729 7408 8005,'-13'0'0,"0"0"119,0 0-98,1 0 0,7 0 553,10 0 1,3 0-521,13 0 0,5 0 0,5 0 0,2-1-350,2-3 0,-2 1-494,1-6 790,0 6 0,0-9 0,4-4 0,2 2 0,1 0 0</inkml:trace>
  <inkml:trace contextRef="#ctx0" brushRef="#br0" timeOffset="10">3315 7102 8005,'-7'-20'0,"3"3"0,1 8 2033,-1 0-1151,2 6 0,-3 0-144,5 12 1,0 1-522,0 11 0,1 2-115,3 6 1,-2 0-1,2 5 1,-1 1-82,1 2 0,-2 0-364,2-3 1,-3 3-1262,-1-3 1148,6-3 1,-5 0-1,5-5 1,-2-2-1,2-3-826,1-4 0,-3-4 1282,5-5 0,5-47 0,6-18 0</inkml:trace>
  <inkml:trace contextRef="#ctx0" brushRef="#br0" timeOffset="11">3366 7179 8005,'-4'-17'43,"0"0"0,0-6 85,4 2 1,0 2-129,0 2 203,0-2 1,5 4 0,5-2-1,4 3 1,5 2 625,1-1 1,1 6 0,3 2-1,-3 4-506,-4 1 1,-3 3-322,-1 5 0,-2 2 259,-2 12-577,-3-1 0,-8 4 0,-2 1 0,-3 1 0,-2 1-424,1 2 0,-1 0 648,-3-5 1,0-4-1,2-1 1,3-1 323,2-4 0,-1-2-98,2-5 107,2 4-73,-3-11 1,6 5 0,5-6 0,5 0 146,5 0 0,2 0-186,-1 0 1,-1 0-217,5 0 38,-6 0 1,5 5-1,-4 4 1,-1 2 0,-2 3-14,-3 3 0,-6-2 35,5 2 1,-6 1 21,1-1 127,-8 0 1,-5-4 0,-6 0-1,-4-1 1,-1 1 151,-2 0 0,-2-2-254,-2-2 0,1 1-258,-1-6 42,1 0 0,0-4 1,4 0-1,4 0 1,4-1-686,5-4 1,2-2 99,6-5 1,3-7 780,6-2 0,23-14 0,12-5 0,8-5 0,0 1 0</inkml:trace>
  <inkml:trace contextRef="#ctx0" brushRef="#br0" timeOffset="12">3864 7115 8005,'0'-13'1064,"0"1"1434,0-1-1319,0 6-912,0 1 1,4 12 0,0 2 0,0 5 0,1 4-18,-1 4 0,0 8 0,-3 2 0,2 1-287,2 4 1,-1-1-529,-4-1 0,1 3 1,2-4-1,1-1-749,-1-2 0,3-3 435,-2-2 1,5-5-359,-5-3 1237,0-8 0,-4-43 0,0-16 0</inkml:trace>
  <inkml:trace contextRef="#ctx0" brushRef="#br0" timeOffset="13">3864 7115 8005,'-6'-13'264,"4"1"195,-2-1 1,4-6 0,6 1 375,7 2 0,5 1-154,8 11-461,-1-1 1,6 5-1,2 2 1,1 2-1,-2 4 38,0 4 1,-4 8 0,-7 4-1,-4 5-112,-3 4 0,-7-3-366,-2 4 0,-7 1 1,-5 6-1,-7 3-414,-4 2 0,-4-10 68,-3 3 0,-2-8 214,-3 3 1,3-7-1,-3-2 1,4-8-723,0-7 1074,6 2 0,-15-34 0,1 0 0</inkml:trace>
  <inkml:trace contextRef="#ctx0" brushRef="#br0" timeOffset="14">5190 7255 7998,'0'-12'-169,"0"-1"0,0-1 1,0-2 525,0-1 0,0-1 0,0 2 0,0-1 0,-2 0 0,-2 0 406,-5 0 0,-6 0-410,-2 4-276,-6 6 1,8 2 0,-7 6 0,0 3-1,-2 6 1,0 6 0,1 6-51,2 7 1,5-1-1,0 6 1,7 0-208,4-1 1,4-2-1,1-6 1,0-1-111,0-2 1,6-4-1,3-7 1,7-2 23,5-5 1,3-4 255,2-4-6,5-3 1,-4-12 0,3-3 0,-3-5 0,-2-4-1,-1-1 1,-3 0 186,-4-1 1,-2 5-125,-3-2 31,-5 9 1,-1 3 0,-7 6 0,-4 7 236,-3 9 1,1 4-215,-2 14 1,7-1 211,-3 4-403,-2 6 0,6-4 1,-3 2-1,2-5 0,4-3-1082,2 2 0,0-5 622,9-1 1,-2-4 0,10-5 549,2-3 0,9-20 0,6-9 0,3 0 0,0-1 0</inkml:trace>
  <inkml:trace contextRef="#ctx0" brushRef="#br0" timeOffset="15">5610 7204 7998,'-12'13'-97,"-1"0"1,0 0-147,0-1 1,5 1 1283,-1 0 617,7-6-262,-10 4-1254,11-9 1,1-2-1,10-9 1,4-2 0,4-3 46,2-3 1,1 1-65,5-5 0,-5 1-127,0-1 0,-4 2 1,3 7-1,-1 0-470,-4 4 0,-1-2-673,-1 6 662,0-1 0,0 7-453,-1 2 693,-4 3 1,3 7 0,-3 2 0,2 2 0,2 1-484,0-1 1,0-2 725,9-8 0,0 2 0,5-6 0,-1 1 0,5-7 0,0-2 0,-2-6 0,-1-6 0,-2-5 0,-3 1 0,-1-1-46,-5 5 0,-4-6 0,-9 5 0,-6 3 837,-5 4 1,-4 4 101,0 6-646,-7 0 1,4 1-1,-7 4 1,1 3 0,0 4 843,0 0 0,5 5-899,-1 0 0,3 5 1,1-4-1,0 0 31,1 1 0,5 2-167,2-4 1,4 0-385,1-4 254,0 0 1,6-6 0,4-3 0,5-3 0,6-2-248,3-3 1,3-9-38,3-8 332,-3-9 1,4-4 0,-5-7 0,-1-5 0,-1-2-14,-2-4 1,-1-2 34,-8 3 151,2 6 1,-13 1 0,2 8 0,-4 8 667,-4 11 0,1 9-564,-6 8 1,1 5 0,-5 5-1,0 6-89,0 5 1,1 7-335,-1 2 1,0 5 309,0-1-395,1 3 0,3 3 0,2 1 1,1 3-1,4 0-872,0 0 0,2-3-172,0-7 0,6 1 146,2-5 1155,9 0 0,26-33 0,11-7 0</inkml:trace>
  <inkml:trace contextRef="#ctx0" brushRef="#br0" timeOffset="16">7153 7217 7985,'-1'-7'158,"-2"1"0,-1 1 926,1-4 1,-3 2 109,2-1-1001,0 5 1,4-9-1,0 4-169,0-3 1,5-2 0,3 0 0,0 0-140,1 1 0,-5-1-15,4 0 1,-5 0 0,1 1-115,-2-1 272,-2 6 0,-6 7 0,-2 10 0,-4 5 81,0 6 1,-1 4-309,0 0 166,0 1 0,2-1 0,2 1 0,5-1 1,3-1-230,1-3 1,3 2 0,5-7 0,9-5 29,6-5 1,8-5-22,3-1 1,8-7 0,5-7 0,3-10-356,1-9 1,-4-4 224,-1-1 1,-5-6-1198,2-3 1506,-9 3 0,-9 2 1,-8 8-1,-4 4 1,-4 5-50,-5 3 1,-4 10 295,-4 7 1,-5 4 82,-8 1 0,2 6 1,-7 2-1,0 4 305,-2 0 0,2 2-261,1 3 0,6-2 116,-2 2-119,-3-3 0,10 3 0,-2 0 0,5-2 1,5 0-234,0-3 1,2 2-89,0 3 0,6-2-123,2 2 1,5 1 222,4-1 0,-3 6 0,3-2 0,-3 3 88,-1 2 0,0 3 111,0 1 1,-5 5-121,1-1 0,-7 3 0,4 2 0,-2-1 88,1 0 0,0-5-73,0-4 1,-4-2-69,3-1-55,3-6 1,-5-6-1,3-7 4,1-1 1,-3-8 24,5-6 0,-3-5-441,3-4 204,1-3 0,1-7 0,1-3 0,3-5 0,2-6-639,2-6 1,-2-2 447,5-2 1,0-5 335,5 1 1,-7 5 0,-2 8-1,-2 4 749,-3 4 1,-5 4-161,-2 9-349,-4 8 41,-1 7 0,0 8 0,0 2 1,0 6 519,0 5 0,-4 1-402,0 5 1,-1 1-581,5 3 140,0 1 0,-4 0 0,0 3 0,1 1 0,2-2-309,1-1 1,1-6-146,3 0 1,3-5 74,6 1 200,0-3 1,1-7 0,3-3-1,4-4 1,3-4-197,2-4 0,-1-14 289,1-3 0,4-9 126,-1 0 18,-5-3 0,1-5 0,-6-1 0,1 2 0,-4 3 103,-6 4 1,-5 8 556,-5 9 309,0 3-721,0 7 1,-5 1 0,-4 8 0,-2 3 281,-2 8 1,5 1-498,-1 8 1,5-5-163,-5 4 115,7 0 1,-8 5 0,5-1 0,3-1 0,0-1-213,2-2 1,0-1-123,0 1 0,2-2 93,2-7 133,3 1 1,10-4 0,1-2 0,2-3 0,4-6-248,5-5 1,-1-5 281,6-5 1,-2-5 165,2-7-93,-2 2 0,-7-10 0,-1 4 1,-1-1-1,-5 3 257,-3 4 1,-1 0-93,-10 10 0,0 5 1018,-4 3-775,0 6 0,-5-2 0,-3 6 0,0 3 244,-1 5 1,2 8-649,-1 4 0,-3 3-3,2 2-11,3-1 1,-1 1 0,4-1 0,-1-1 0,1-1-384,2-2 0,1-5-363,0 1 0,6 1-17,2-1 242,3-6 1,4-1 0,0-5 0,4-3 0,0-2-469,4-4 0,3-4 1012,3-9 0,-8-17 0,-1-15 0,0-2 0,5-4 0,-1-1 0,1 0 0</inkml:trace>
  <inkml:trace contextRef="#ctx0" brushRef="#br0" timeOffset="17">8734 6745 7985,'-18'-18'0,"-2"4"0,-5-3 0,5 3 1031,3 1-615,3 6 1,1 0-719,0 2 1,8 4-1293,5-3 1295,5 2 1,14 4-1,0 1 299,1 1 0,44 6 0,5-3 0</inkml:trace>
  <inkml:trace contextRef="#ctx0" brushRef="#br0" timeOffset="18">8900 6669 8979,'0'13'1525,"0"-1"0,-1 2-1149,-3 3 0,2 5-190,-2 7 0,-2 5 0,2 9 1,0 2-179,-2 1 1,5-1-132,-4-3 0,5-6-754,5 2 581,2-8 0,7 0 0,1-9 0,4-6 0,1-5-393,2-5 0,4-5 0,2-6 0,2-7 264,-2-7 1,-2-5 189,-5-5 1,3-1 449,-3-3-214,-8 3 1,4 5-1,-10 2 1,0 3 686,-2 4 1286,-4 8-959,-1 4 0,-4 20 0,-1 5-629,3 1 1,-4 5-194,2-5 1,-1 2-615,5-2 245,0 3 0,2-10 0,1 3 0,2-2 0,2-3-798,3 1 0,2-6 305,0-3 1,5-2-1034,0-2 1702,6-6 0,20-41 0,-16 16 0,-1 0 0</inkml:trace>
  <inkml:trace contextRef="#ctx0" brushRef="#br0" timeOffset="19">9308 6592 7997,'-25'-10'519,"-1"-2"1,2 0-268,3 4 1,2 5-413,7-1-571,5 2 0,1 4 313,6 2 1,1 7 417,4 6 0,13 12 0,9-2 0</inkml:trace>
  <inkml:trace contextRef="#ctx0" brushRef="#br0" timeOffset="20">9665 6567 7997,'-12'-13'348,"3"2"0,2 1 0,0 3 31,0 1 0,3 12 0,-4 8 0,3 6 0,2 5 0,2 5 74,1 3 1,-2 5-410,-2 4 1,2 1-1,-2-4 1,3 3-101,1 0 1,0-4-37,0-4 212,0-11 1,0 5 0,0-14 106,0-6 0,1-8 1,3-15-1,5-2-142,2-4 1,2-4-127,0-5-16,5 3 0,-2-3 0,4 8 0,-1 2 1,0 1-1,-1 4 0,-2 2-50,-2 4 0,-1 4 1,0 6-1,-1 5 18,1 7 0,-4 1 0,-2 7 0,-2 2-149,-2 1 0,-1 1 70,-2 1 166,0-1 0,-6-3 1,-4-3-1,-6 0 0,-5-2-51,-3 1 0,-6-5-71,1 0 1,-3-2-1,4-5 1,-2-1-528,2 1 1,7-2-47,4-4 155,3 0 0,6-5 1,4-4-1,6-2 542,6-2 0,46-11 0,-17 11 0,1-1 0</inkml:trace>
  <inkml:trace contextRef="#ctx0" brushRef="#br0" timeOffset="21">9997 6937 7983,'13'-8'-49,"-1"-3"43,1 3 1,0-4 413,0 0 0,-1 0 0,1 2 0,-2 2 431,-2-2 0,1-1-592,-6-2 0,0 4 197,-4 1-217,0 5 1,0-1-256,0 8 1,0 4 32,0 9 0,-1-1-42,-3 5 0,2-4-98,-2 5 1,3-1 0,1 3 0,0-3-117,0-4 0,0 2 102,0-2 0,1 0-12,3-5 140,-2-5 0,9 3 1,-3-5-1,5-3 1,3-2 39,1-4 0,5-9-43,0-8 1,2-4 0,1-5 16,1-3 0,-2-4 0,-1 2 0,-4 2 0,-2 2 13,-5 3 1,-1 2-14,-7 5-30,1 8 479,-5 8 1,0 6-1,-2 5-225,-2 7 0,1 1-263,-5 7 1,3 0 196,-3 5-285,5-1 0,-3-1 0,6-1 0,0-2 0,0 1-200,0-3 1,0 0 214,0-6 1,6-1-31,2 1 115,4 0 1,6-6 0,2-3 0,3-4 0,1-4-169,3-5 1,1-3 159,-2-5 1,-1-3 4,1-6 29,-1 1 0,1-5 0,-2 0 0,-4 2 0,-6 2 147,-4 5 0,-8 3 314,3 5 331,-4 0-468,-1 6 0,-1 2 0,-4 6 192,-3 3 1,-3 5-552,-2 8 1,4-2-163,1 7 196,5-1 1,-7 3 0,6-1-1,1-2 1,2 0 33,1-1 0,0 3-572,0-6 0,1 4-36,3-4 396,3 0 1,8-9-1,0-1 1,4-1-1,0-3-255,4-2 0,3-6 292,3-4 0,0-4-3,5-4 1,-7-4 143,-2-9 0,-1 3 0,-5-4 0,-1 2 214,0-1 0,-5 1 301,-4 8 523,-7-3-340,4 10 0,-7-3-165,-4 8 0,0 9-380,-4 9 0,-1 4-115,6 4-148,-6-3 1,7 10 0,-4-3-1,2 3 1,2 0-620,1-2 0,2 0-82,0-5 1,2 6 124,2-2 277,3-2 0,7-1 1,2-7-1,4-1 0,2-3-947,5-1 1365,7-2 0,-2-15 0,3-6 0,5-1 0,1 1 0</inkml:trace>
  <inkml:trace contextRef="#ctx0" brushRef="#br0" timeOffset="22">11387 6949 7983,'-13'5'0,"0"-1"0,2 6-28,2-2 0,-2-1-138,2 2 862,4-1 0,-5 1 1241,6-1-1711,-1-5 1,7-1-1,2-10 1,5-1 28,2-6 1,3 0-91,3 2 1,-1-4-111,5 0 1,-4 0 0,4 4 0,0 1 22,-1-1 1,0 1-72,-3 4 0,-3 2-393,3 6 264,-3 0 0,-1 0 0,0 2 0,-2 3 0,-2 7-229,-5 3 0,-3 4 188,-1-2 1,0-3-233,0 3 172,0-3 1,0-1 262,0 0 0,2-8 257,2-5 0,2-5-32,2-8-80,4 0 0,-1-5 1,6-2-1,-1-1 0,-2 1 225,-2 1 1,3 2-88,2 5 0,-3 4 207,3 4-485,-3 3 1,-1 1 0,-1 3 0,1 4 0,0 7-194,0 4 0,-2 2 150,-2 1 1,0 3 183,-4-2-757,-1-4 0,-4 2 0,0-4 0,0 1-1022,0-2 1,-7-6 1592,-6-5 0,-22-18 0,-11-10 0,-5-1 0,-1 0 0</inkml:trace>
  <inkml:trace contextRef="#ctx0" brushRef="#br0" timeOffset="23">10405 6427 7983,'-13'-6'548,"6"4"0,3-3-556,8 5 0,3 0 224,6 0 0,0 0 1,-1 0-1,1-2 659,0-2-581,0 3 0,-2-6 1,-3 2-3,-3-3 1,-10 2-271,-3 2-197,-3 3 1,-4 1 0,0 1 0,-4 3 0,1 6 0,0 6 0,3 5 174,5 3 0,5 41 0,5-27 0,0-1 0</inkml:trace>
  <inkml:trace contextRef="#ctx0" brushRef="#br0" timeOffset="24">12458 6707 7956,'-24'-1'63,"1"-2"0,3-1 0,2 1 1538,2 1-1359,8 2 0,3 0 0,11 2 0,7 1 0,8 2 0,7 2 0,8 3 924,5 2-1122,10-5 1,6 3 0,3-6 0,0-1-1,1-2 63,1-1-286,2 0 1,-6 0 0,-3 0 0,-5 0 0,-8-1-1,-9-4 1,-10-3-358,-11-3 0,-4-4 0,-11 0 0,-4-4-238,-6 0 0,-7-1 708,3-2 74,-6-2 0,5 9 1,-5-5-1,3 2 1,2 2-1,2 2 1,2 2 1020,2 4 0,3-2-563,1 6 103,5 0 0,-3 5 1,7 3-1,2 6-190,2 6 1,4 4-1,0 6 1,2 3-27,2 1 1,-4 5-362,-1-1 1,-5 3-389,1 1 0,-2 0 1,-4 1-1,-2-1-746,-5 0 1,-2-1-63,-2-3 0,-4 1 1204,0-5 0,-22 0 0,-2-5 0</inkml:trace>
  <inkml:trace contextRef="#ctx0" brushRef="#br0" timeOffset="25">14141 7013 11105,'8'-6'259,"-1"-2"0,1-5 1,-1-2-1,4-4 107,5-1-361,-2-1 0,8-4 0,-3-1 0,-1 2 1,1 1-1,-4 3 0,-1 3-279,-1 6 0,-4 0 166,-1 7 0,-4 1 1,3 7-1,-1 6-75,-3 5 1,-2 1 136,-1 5-50,0 1 0,0 4 0,0 1 1,2 0-1,2-3 0,3-1 1,2-3-220,-1-3 1,2-3-1,6-3 1,2-2-125,2-5 0,1-4 144,5-4 181,-1-3 1,1-7 0,-1-2-1,1-2 1,-2-2 0,-2-3-1,-2-1-191,-1-1 1,-4 3 327,-6 1 0,1 5 0,-6-1 0,-1 3 215,-2 2 0,-1 3 18,0 1 1,-1 5-17,-4-2 1,-2 4-1,-5 1 319,-1 0 1,0 6-252,0 2 1,5-1 17,-1 2-301,1-6 0,-1 8 1,1-3 117,-2 4 0,4-4-82,2 1 25,-3-6 23,6 8 0,-11-4 1,5 6 24,0 0 1,-3 4-112,6 0 0,0 0-317,4-5 331,0 1 1,1 0-1,5 0 1,6-1-1,8 0-546,4-4 0,6 2 189,0-6 0,11 1-1106,1-5 1097,7-6 1,3-3 0,2-8-1,3-5 1,-1-5 328,1-3 0,-7-4 0,-8 4 0,-8-5 0,-4 1-67,-9 3 1,-4 0-1,-8 6 1,-7 6 0,-4 4 147,-7 6 1,-8 6 667,-4-2 0,-5 4-197,-3 1-201,2 6 1,-10 2 0,4 8 0,-1 2 0,2 2 261,0 3 1,3 1-489,3 1 1,2 2 221,3 3-347,2-3 1,12 3 0,3-8 0,3 0 0,2-1-332,3-1 0,9-3 151,8-9 1,5 2-391,4-6 387,2 1 0,1-7 0,-2-2 1,-1-5-1,-1-3-428,0-5 1,-4-3 435,-3-6 1,0 1 232,-5-1 57,0 1 0,-8-1 0,-2 2 1,-2 2 481,-2 0-29,-1 7 1,-8-2 78,-2 8-461,-4 4 0,1 10 0,1 4 1,1 3-1,0 4 87,-3 1 0,5 6-188,3-2 1,-2-1-425,2 1 58,0 0 0,4 1 0,0-3 0,1 0 1,3-4-968,5 0 0,6-3 798,2 1 1,8-6-448,0-3 428,1-2 469,16-2 0,3-24 0,6-9 0,10-2 0,0-1 0</inkml:trace>
  <inkml:trace contextRef="#ctx0" brushRef="#br0" timeOffset="26">15798 6694 7956,'-7'-5'0,"-4"2"55,3-6 0,-4 5 205,-1-4 1,1 5 0,-1-2 0,0 4 714,0 1 0,-4 6-612,0 2 0,-4 9-16,4 4-315,-5 4 0,7 0 1,-2 1-1,3-1 1,3 1 146,2-1 0,4 1-334,5-1 0,1-5 100,3-3-124,3-3 0,12-3 0,2-1 1,3-3-1,2-1-580,-1-3 1,6-7 440,3-5 1,-1-6-139,1-2 338,-6-12 0,5 8 1,-6-10-1,0 0 1,-3-3 59,0-3 0,-1-1 41,-2-1 0,-3-3 425,-5-1-212,-6 6 1,3 2 0,-6 7 0,-1 4 0,-3 7 929,-4 7 1,-3 4-464,-6 6 0,0 1 55,1 4-613,-1 7 0,0 8 0,0 7 0,1 3 0,-1 3-2,0-1 0,2 5-412,2-3 1,-1 3 137,6 1-203,0 6 0,4-9 0,0 4 0,1-4 0,5-2-106,7-4 1,5-3 311,8-5 1,0-8-81,4-9 106,-3-2 0,11-4 1,-1-4-1,4-6 0,0-8-152,-1-4 0,-3-7 172,-3-3 0,1-3 204,-5-1-80,-6 5 1,-3-2-1,-6 6 1,-6 4-1,-1 3 613,-6 4-16,0 1 0,-4 10-222,-2 3-35,-3 2 0,-6 8 0,1 2 0,-1 5 0,-1 4 129,-3 4 1,2 4-561,-2 0 0,5 1 12,3-1 0,-2 1 7,2-1 1,4 1 0,0-1-1,4 1-300,1-1 0,6-5 155,2-3 1,9-3-64,4-1 204,9-6 0,-1-1 0,5-8 1,2-2-1,4-5 34,3-2 1,-2-7-21,-7-4 0,1-2-20,-5-1 58,0-6 0,-11 4 1,-2-2-1,-4 7 1,-4 5 548,-5 3-322,-3 6 1,-2 3 31,-3 5-203,-3 0 1,-10 7 0,0 4 0,1 6-1,2 3-78,1 3 0,0 1-65,1 1 1,3 1-177,1-1 195,5-5 0,-3 3 0,6-6 0,1-2 0,4 0-155,3-3 0,4-5 162,0-2 1,7-4-60,2-1 388,3 0 0,3-6 0,1-4 0,2-5 1,-3-6 381,-4-3 1,-1-3-436,-5-3 1,-5 3-15,-8-3 1,-3 8-117,-1 0-138,-5 1 0,-7 5 1,-6 5-1,-3 3 0,-5 2-605,-2 0 1,-3 3 16,1 8 0,3 3-116,-3 9 0,8-1 779,0 5 0,7 34 0,-4 13 0</inkml:trace>
  <inkml:trace contextRef="#ctx0" brushRef="#br0" timeOffset="27">16972 7013 7663,'8'4'3815,"1"1"-3211,-7-1-456,10 1 0,-5-3 1,6 2-1,-1-2 149,1-2 0,1 0-417,3 0 1,-1-2-1,5-2 1,2-3-219,1 0 1,-3-3 177,0 6 11,1-1 1,-3 1 0,-2 0 0,-2 1 0,-3 2 36,1 1 1,0 0-1,0 1 66,-1 3 0,1-1 101,0 6 1,0-7 23,-1 3 0,1-4 1,1-1-1,2 0 87,1 0 0,0-6-124,-4-2 0,-1-3-48,1-2 3,0 0 0,-2-4 0,-1-1 0,-3-1 0,-1-1-179,-3 1-221,-2 3 1,-7-2-508,-2 5 511,-3 6 1,-5 2 0,2 10 0,3 3 40,-1 4 0,5 5 293,-1 0 1,5 5-230,-1-1 398,2 4 1,2-1 0,2-2 0,2-2-1,4 0 418,4 0 0,0-3-119,1 4 0,0-10 598,0 2 1,-1-3 573,1 3-1101,-6-6 1,-3-1-179,-8-6 0,-4 0-348,-9 0 1,-3 0 0,-6 0 0,1 0-699,-1 0 0,-1-6 114,-2-3 0,2 2-1598,-3-1 2234,-3-6 0,-16-25 0,-8-10 0,14 12 0,-1 0 0,1 0 0</inkml:trace>
  <inkml:trace contextRef="#ctx0" brushRef="#br0" timeOffset="28">16449 6363 7956,'-19'-13'339,"1"-3"107,-3 4 0,2-3-805,7 11 1,-1 1-191,0 8 1,5 2-586,-1 5 1134,1 1 0,-22 28 0,-4 8 0</inkml:trace>
  <inkml:trace contextRef="#ctx0" brushRef="#br0" timeOffset="29">15939 6682 7987,'-6'-8'0,"5"-3"251,-4 3 0,5 1 1,5-1 1393,3 3 0,11-1-127,6 2-1629,6 2 0,9-3 1,4 5-1,5 0 1,7 0-1,2 0 1,3 0 110,1 0 0,-25-3 0,1 0 0,1 0 0,0-1 0</inkml:trace>
  <inkml:trace contextRef="#ctx0" brushRef="#br0" timeOffset="30">18629 6809 7935,'0'-13'57,"0"1"1,0-1 0,0 0-1,0 0 1,0 1 412,0-1 0,-7 0 0,-4 0 479,-5 1-838,-1 4 1,-1 3 0,-3 5 0,-5 1 0,-2 3 43,-2 5 0,-4 8 0,4 6 0,3 4 31,5 2 0,-1 7-282,6-2 32,0 3 0,10-3 0,3-2 0,2-1 1,2-2-1,2-4 0,2-5-149,4-7 1,9-6 45,5-7 123,7 0 1,-2-3-1,4-4 1,-1-7 0,0-5-1,0-5 1,-1-3 97,1-2 0,-4-3 17,-5 3 1,-5 0 0,1-3 0,-3 1 54,-2 2 0,-4 8 17,-4 4 190,-3 3-312,-1 7 1,-1 1 0,-2 7 0,-3 5 0,-1 7 19,-3 7 0,3 4-147,-1 1 0,5-1 0,-1-1 0,2-2-192,2 2 1,0 0 208,0-2 1,6-3 0,4-5 0,4-2-76,3-2 1,6-3 72,-2-6 0,3-2-58,1-2 126,1-9 0,1-7 0,1-7 0,2-2 0,-3-5 126,-4-3 0,1-1 0,-3-1 0,-3 1 0,-1 1 0,-4 3 398,-4 4 0,1 9 338,-6 4 0,-1 4-32,-8 5-578,4 2 0,-10 8 0,2 2 0,-2 6 0,-2 5 11,0 7 1,0 6-214,1 2 1,0 5 0,2-1 0,2 2-66,-2-2 1,4 1-438,2-5 1,3 4-981,1-4 1053,0 5 0,1-10 0,3 1 0,5-8 0,4-3-760,4-3 1,2-5-258,7-2 1419,0-4 0,14-28 0,7-14 0,5-1 0,0-1 0</inkml:trace>
  <inkml:trace contextRef="#ctx0" brushRef="#br0" timeOffset="31">19037 6707 7935,'-18'-8'0,"-3"-1"-174,2 1-85,1-5 0,12 6-85,6 2 400,6 4 1,14 1 0,5 0-1,8 0 1,4 0-57,1 0 0,11 0 0,8 0 0,5 0 0,-1 0 0</inkml:trace>
  <inkml:trace contextRef="#ctx0" brushRef="#br0" timeOffset="32">20185 6873 7908,'-13'0'237,"-4"0"0,2 1 0,5 2 255,8 1 1,8 1 0,8-5 0,4 0-450,8 0 1,1-6 0,7-3 0,1-2-31,2-2 0,0-4 22,-3 0-166,3 0 1,-15-1-1,3-2 1,-7-1 0,-7 1-205,-5 2 395,-5 1 0,-3 2 0,-7 1 0,-8 1 0,-6 6 0,-4 5 1,-1 2 127,-2 0-1,-4 1 1,5 5 0,0 6 58,2 8 1,8 4-1,0 2 1,4-1-141,2 1 1,3 4-267,10-1 1,1 1 0,4-3 0,3 0-395,3-2 0,8 2 214,2-10 0,5 0 0,3-4 0,5-2-653,3-2 0,1-3 993,1-6 0,8-19 0,6-8 0,5-1 0,0 0 0</inkml:trace>
  <inkml:trace contextRef="#ctx0" brushRef="#br0" timeOffset="33">20822 6720 7912,'-7'-13'552,"-4"0"1,8 2 477,-5 2-535,5 4 0,-3 6 0,8 3-152,2 5 0,1 7-239,4 1-127,2 5 1,-4-6 0,6 5 0,0 0 0,0-1-519,-1-3 1,5 2 0,0-2 0,0-2-390,2-1 0,-4-1 497,7 0 1,-1-6 0,6-3 0,1-4 432,2-4 0,0-9 0,-5-8 0,-1-3 0,-2-2 9,-4 1 1,-11 1 0,-3 2 0,-2 4-1,-5 2 402,-6 4 0,-1-2 65,-11 9 1,-4 1 819,-5 4-1032,-6 6 1,8 6 0,-4 10 0,0 2 0,4 1 73,1 1 0,3-1-175,3 1 0,-2 4-650,6-1 194,6 1 1,1-4-1,6-2 1,2-3 0,6-4-831,9-3 0,7-7-214,10-3 1337,2-8 0,10-15 0,6-9 0,3-3 0,0 0 0</inkml:trace>
  <inkml:trace contextRef="#ctx0" brushRef="#br0" timeOffset="34">21536 6541 7913,'0'-18'0,"5"2"215,-1-5 1,0 5 960,-4-1 0,0 8 262,0 0 0,0 8-671,0 1-576,-5 5 0,2 14 1,-4 2-1,0 4 1,-1 5 88,-1 4 0,1 3-367,0 1 0,5 1 303,-1-1-342,-3 0 1,5 0 0,-2 1 0,3-3 0,1 0-135,0-2 1,0-6-2030,0 2 0,1-9 271,3-4 2018,3-3 0,18-52 0,1-13 0</inkml:trace>
  <inkml:trace contextRef="#ctx0" brushRef="#br0" timeOffset="35">21371 6784 7956,'-6'-13'382,"-1"4"-73,-6 1 1,2-1 0,2-3-509,5-1 0,8 6 665,5 2 1,8 4-507,4 1 0,7 0 0,4 0 1,0 0-1445,4 0 1484,0 6 0,-1-3 0,3 1 0,2 2 0,0 1 0</inkml:trace>
  <inkml:trace contextRef="#ctx0" brushRef="#br0" timeOffset="36">21881 6847 7956,'1'-12'201,"3"-1"1,-2 0 251,2 0 1,3 1 178,2-1 1,2 0-1,2-1 1,-1-2 43,1-1 0,0 0-467,0 5 1,-1-1 0,0 0 36,-4 0-304,4 1 289,-11 4-285,-1 3 1,-7 6-1,-6 3 1,0 6 0,1 6-219,-1 5 0,-1 3 196,-3 2 0,4-2 0,-1 0 0,4-1-104,0-1 1,4 4 59,2-9 0,3 4-288,1-4 333,0 0 0,7-6 0,6-2 0,8-5 0,6-2-366,2-2 1,7-6 182,-2-3 1,3-8 288,1-4-69,-5-3 1,-1-3 0,-3-1 0,-1-2 0,-4 2 254,-6 1 0,-5 7 304,-4 3 1,-4 3-56,-5 1-201,0 6 1,-1 1 0,-3 9-1,-3 4 1,-2 7 282,1 5 1,-1 2-404,-4 5 0,2-1-201,2 1-74,-2-1 0,10-1 0,-4-1 1,4-3-1,1-2-365,0-2 1,6-2-44,2-1 0,9-6-1003,4-3 1074,4-3 0,1-1 0,4-1 1,4-5-1,3-7 467,1-6 0,12-28 0,-24 20 0,0 0 0</inkml:trace>
  <inkml:trace contextRef="#ctx0" brushRef="#br0" timeOffset="37">22659 6720 7873,'-6'-7'-249,"3"1"1105,-5 6 1,3 0-526,-3 0 0,1 6 0,-3 2 0,1 5-59,-1 4 0,3-1-89,-1 5 0,1-6 164,-2 2-220,4-2 0,5-3 0,0 1 0,1-2 137,3-2 0,8-5-196,5-8 1,5-3-202,-1-6 99,4-5 0,0-1 1,1-3-1,-1 0 1,1 1-61,-1 1 1,-1 2 50,-3 5 1,-2 2 12,-6 2-54,-1 4 1,-3 5-1,-2 2 1,-1 5-1,-2 8-789,1 3 1,-2 2 481,6 1 1,-5 3-842,5-3 949,5-2 1,1-1-1,7-5 1,0-2-1,4-2 283,3-5 0,0-2 0,5-2 0,-2-6 0,2-3 0,-2-2 0,-8-3 0,-2-3 0,-2-4 0,-1-3 0,-4-2 0,-6 2-47,-5 3 1,-4-2 507,-4 6-145,-9-6 0,-3 13 0,-5-1 0,-3 4 0,-3 4 927,-3 2 0,-4 6-777,5 4 0,-1 7-80,4 1-314,1 5 1,4-2 0,1 6 0,1-1 0,5 1-16,4-1 1,0-4-206,6 1 0,1-3-108,7 3 121,4-4 1,10-7 0,3-2 0,3-5 0,3-4-280,3-4 1,-2-3 175,6-6 0,-5-5 131,0-4 140,4-2 0,-8-3 0,2 0 1,-5 1-1,-4 3 119,-2 3 0,-6 3 253,-2 4-109,-5 6-182,-3 2 0,-6 12 1,-4 5-1,2 7 1,-2 2-41,-1 0 0,4 1-95,2 3 1,0-1-345,0-3 228,1-2 0,6-6 1,2-1-1,6 0 1,5-4-192,7-4 1,2-4 164,1-4 1,2-4-153,3-9 307,2-3 0,2-11 1,-1-3-1,-3-3 1,-5-3 347,-2-2 0,-5-8-208,-1-5 1,-1-2-404,-12 2 504,0 2 0,-4-2 1,0 10-1,-1 8 1,-3 10 732,-5 9 0,-2 9-269,-2 5 0,0 5-39,1 8-621,-1 5 0,0 14 1,0 5-1,1 7 1,-1 2 322,0 2 0,2 4-648,2-1 0,-1-2 50,6 2-144,0 0 1,4-2-1,0-2 1,1-5-1,4-4-1102,3-4 0,3-2 1193,2-7 1,4-1 290,0-16 0,40-39 0,-26 10 0,0 0 0</inkml:trace>
  <inkml:trace contextRef="#ctx0" brushRef="#br0" timeOffset="38">25145 6490 7956,'0'-12'142,"4"3"1,0 1 0,-1-2 378,-1-2 1,-2 4 0,-2 1-1,-2 1 497,-4 3-896,-4 2 1,-10 2-1,-4 2 1,-1 4 0,-1 3-1,-1 6 1,0 1 221,0 1 1,8 5-452,4-2 39,3 3 0,3-3 1,2-1-1,8-1 1,6-4-1,10-1 0,4-2-99,8-4 1,0 2 0,7-4 0,2-1-29,0 1 0,1-2 1,-4-2-1,-6 1 176,-5 1 1,-10 0 0,-1-3 180,-4 4 1,-5-4-1,-9 3 1,-9-2 56,-7-2 1,-1 1-287,-10 3 1,6-2-1,-3 4 1,1-2-397,0 0 1,2 0-327,7-4 1,2 0 51,6 0 0,8-1 0,8-3 737,12-5 0,11-8 0,26-5 0,13-4 0,-19 6 0,0-1 0,0 1 0</inkml:trace>
  <inkml:trace contextRef="#ctx0" brushRef="#br0" timeOffset="39">25477 6529 7402,'-13'0'1071,"0"5"0,2 2-436,2 6 1,-1 0-355,6 0 0,0-1-226,4 1 0,1 0 0,5-2 1,7-1-132,6-1 0,6-7-262,0 3 1,5-4 190,0-1 1,5-1-1,-2-5 1,-1-5-92,-2-5 0,-3-7 161,-2 2 1,-5-2 508,-3 2-263,-3-3 1,-7 6 0,-2-4 0,-4 5-1,-2 5 581,-4 3 0,3 4-344,-7 5 1,1 0-1,-5 0-365,0 5 0,5 4 0,0 6 0,3 4 0,2 1-208,2 2 1,1-2-100,0 1 1,0-5-589,0 1 519,5 3 1,2-6 0,6 1 0,1-3 0,3-5-659,4-1 0,9-2 534,4-4 1,3-3-186,1-6 512,1 1 1,-5-16 0,0 3 0,0-2 0,-2-1 14,-2-2 1,-9 5 116,-4-4 0,0-1 760,-4 5-250,-3 2 0,-10 1 0,0 5 0,-2 1 2122,-2-1-1264,-3 6-644,-6 1-575,6 12 0,-3 2 1,6 9-1,0 4 0,0 5 295,-1 4 1,1 2-423,4 7 1,-4 0 74,0 4-111,-6 2 0,7 7 0,-4 1 0,1-1 0,2-4-13,-2-2 0,5-4 98,-4-3 1,4-4-19,1-5 1,0-6-609,0-11 0,1-6 410,4-3 0,-4-13 110,3-3 1,-2-10-19,-2 1-75,0-3 0,0-7 0,0-5 0,0-3 0,0-5-521,0-1 0,0-2 352,0-4 1,5 4 40,4 0 174,2 1 1,8-1 0,2 1 0,3 4 0,3 5 13,3 6 0,-3 10-48,2 4 1,3 8-36,-3 5 216,-5 2 0,-1 4 1,-6 4-1,-1 5 0,-4 5 77,-3-1 0,-3 1-43,-6 1 1,-2 1-116,-2 3 0,-5 3 9,-8-2 1,-2 0 0,-7 1-1,-1-2-33,-3 2 1,3 0-78,-2-2 0,2 2-377,1-6 102,1 0 0,5-9 1,3-1-737,3-1 0,7-3 1128,2-8 0,34-19 0,20-10 0,1-4 0,0 0 0</inkml:trace>
  <inkml:trace contextRef="#ctx0" brushRef="#br0" timeOffset="40">26560 6439 7956,'0'-8'0,"0"-1"0,0 5 2548,0-4-1095,0 5-557,0-3-611,0 17 1,0-1 0,0 13 0,0 4 0,0 7 268,0 7 0,-4 3-534,0 3 0,-5 2 1,4-2-1,-1 3-160,0 1 1,-4-2-523,2-2 0,2-5 81,2-8-23,-3-2 1,6-13-20,-4-2 0,4-14 762,1-7 1,0-13 21,0-9-290,0 1 0,4-16 1,2 1-1,1-4 1,3-5-132,1-5 1,3 1 134,3-2 0,3-1-1423,6 0 1597,-1-5 0,1 15 0,-1 0 0,1 11 1,-2 11 525,-3 10 0,-3 6-378,-5 8 0,0 2 329,0 2-340,-1 3 1,-3 10 0,-2 0 0,-1 0 0,-4 0 293,0 0 1,-2 6-453,0-2 1,-10 3 213,-3 2-615,-8-6 1,1 4 0,-5-3 0,-1 2 0,1-1-68,-1 0 1,2-5-474,3 4 1,2-7-18,7-1 711,-1-1 0,9-12 0,8 0 0,13-8 219,10-8 0,11 2 0,17-22 0,9-9 0,-16 15 0,-1 0 0,1 0 0</inkml:trace>
  <inkml:trace contextRef="#ctx0" brushRef="#br0" timeOffset="41">27007 6490 7954,'12'0'303,"1"0"271,-6 0 1,-1 6-19,-6 2 0,0 5 7,0 4-425,0-3 1,-4 6-1,-1-4 1,3 2 0,0 1 123,2-1 0,0-1-241,0-4 0,2 0 84,2-1 0,4-5-93,9-2 1,-1-5-1,4-5 1,0-3-63,-1-3 0,-2-9 79,5-6 1,-8-1 39,-1-7-80,-1 6 0,-10-5 0,2 6 0,-3 1 0,-1 3-143,0 3 1,-5 7-53,-4 5 0,-8 5-369,-4-1 1,-3 4 0,0 5-1,1 7-1659,2 3 2234,0 2 0,-16 30 0,-3 8 0</inkml:trace>
  <inkml:trace contextRef="#ctx0" brushRef="#br0" timeOffset="42">27262 6541 7954,'12'0'0,"3"0"27,2 0 0,-3 0 168,3 0 1,1 6-1,-2 2 1,-4 4 449,-2 1 1,-3-1-425,2 1 0,-3 4-106,-6 0 1,0 0 0,-2-4 0,-1 0 326,-1-1-333,-6-5 196,9-1-241,-5-6 1,6-7-1,0-4 1,0-6-1,2-3-119,2-3 0,3-1 212,6-1 0,-1-1-5,1 1-176,0-1 0,0 5 0,-1 1 0,1 2 1,-1 2-136,-4 2 1,3 7-431,-2 2 0,-2 4 98,1 1 239,-5 0 1,4 10-1,-2 3 1,3 2-1,3 2-1952,2 0 2204,0 0 0,20-9 0,9-3 0,3 1 0,1 1 0</inkml:trace>
  <inkml:trace contextRef="#ctx0" brushRef="#br0" timeOffset="43">27976 6337 7954,'0'-30'0,"0"1"0,0 0 519,0 8 1,0 1 1673,0 3-973,0 3 1,0 0 1392,0 5-1796,0 7-661,-6 13 1,5 2 0,-5 15-1,2 2-109,-1 1 0,-3 3-284,4 4 1,-2 1-163,2-1 1,1 6 0,-6 1 0,0 0-1234,-3-2 0,4-3 1016,-1-2 0,5-1-83,-5-3 30,7-3 0,-4-11 669,6-3 0,23-49 0,5-11 0</inkml:trace>
  <inkml:trace contextRef="#ctx0" brushRef="#br0" timeOffset="44">27772 6541 7954,'-12'-21'305,"4"0"-254,2 5 0,13-2 690,6 5 1,7 2 59,10 2-843,2-2 0,11 8 0,2-4 0,5 1 1,5 2 113,2-2 0,3 4 0,-4-6 0,-2 3 75,-2 2 1,-8-3 414,-6 2-333,-11 0 0,-17 4-57,-14 0 0,-9 0-221,-13 0 1,-5 4-28,-3 0 8,-3 6 0,-1-3 0,1 6 0,3 0 0,6 0-392,5-1 1,1 1 213,5 0 1,1 0-77,8-1 300,2-5 0,7 5 0,5-4 0,8 4 0,10 0-58,9 1 0,4-4 251,1-1 0,3 1 125,-3 3-66,3-5 0,-14 3 0,2-4 1,-5 0 605,-3-1 1,-11 1-332,-2-2 0,-10-2 520,-7 2-863,-8 3 1,-7-6-1,-7 5 1,-2-2-1,-2 2-378,-2 1 1,4-3 181,4 5 1,3-6-1852,5 1 738,2 3 1,7-6 1146,-1 4 0,68-32 0,-19 9 0,0 0 0</inkml:trace>
  <inkml:trace contextRef="#ctx0" brushRef="#br0" timeOffset="45">28805 6643 7954,'0'-8'1761,"0"-1"1,0 5 25,0-4-973,0 5 1,-2-3-1457,-2 6 0,-3 0 250,-6 0 0,0 0 392,1 0 0,-30 11 0,-6 4 0</inkml:trace>
  <inkml:trace contextRef="#ctx0" brushRef="#br0" timeOffset="46">1505 8811 7904,'-6'-18'86,"3"2"0,-4-5 0,1-2 0,5-2 0,5-4 336,9-1 0,1 2 0,7 5 0,2 4 52,1 0-334,2 2 0,-7 10 1,0 3-1,-2 2 1,0 4-1,-3 4 1,-3 6 135,-2 8 0,-6 4-410,1 2 60,-3 5 1,-2 1 0,-3 7-1,-6-1 1,-4 0 0,-5-1 0,1-2-163,-1-1 0,-2-1 0,4 0 0,2-8 22,0-6 0,7-5 721,-1-2-357,7-4 0,-4-4 1,7-8-1,4-5 1,3-2-1,5-2 179,4 0 1,-2 2-412,7 2 42,-1-2 1,4 8-1,1-4 1,-2 1-1,-1 4-633,-2 0 1,-4 2 0,3 0 0,-2 0-895,-2 0 1567,-2 0 0,-13-5 0,-2-3 0</inkml:trace>
  <inkml:trace contextRef="#ctx0" brushRef="#br0" timeOffset="47">1632 8492 7972,'-13'-13'-61,"1"1"0,-1-1 1,0 2 498,0 2 1,1-2-164,-1 2 0,-1 4 0,-2 0 0,-1 4 88,2 1 1,-5 6-257,-2 2 0,4 5 1,0 2-1,1 5 207,0 4 1,-5 5-7,5 9-243,-5 0 1,8 6 0,-3 4 0,4 8-1,4 7 1,5 8 0,3-34 0,1 1-79,-1 0 0,2 1 0,1-1 0,1 0 0,2 1 0,2-1 1,1-1-1,2-1-91,2-1 0,2-2 1,20 27-1,0-16 1,4-9 13,4-6 1,2-4 125,3-12 0,-2-5 0,-2-12 0,2-6-26,0-5 1,9-11-29,-3-8 1,-3-7 0,-4-4-1,-3-5-202,-2-7 0,-19 27 0,-1-1-106,11-32 1,-17 28 0,-2 0 262,-1 0 1,-3-2 0,-2-1 0,-1 0 0,-1-3-1,-2 1 1,-1-2 0,-1 0-46,-3 0 0,-1 1 0,-2 0 1,-3 1 71,-6 3 0,-2 2 1,1 2-1,-1 2 100,-5 2 0,-1 3 0,-27-18 163,-4 10 1,-5 10-1,3 15 1,1 6-280,-1 6 0,-1 10 638,7 8 1,4 3-52,13 2-852,3 5 0,7-3 1,4 6-1,9 0 0,11 0-1179,11 0 1496,8-5 0,6 2 0,3-6 0,6 1 0,6-1 0</inkml:trace>
  <inkml:trace contextRef="#ctx0" brushRef="#br0" timeOffset="48">3596 8543 7923,'0'-18'-145,"4"4"1,0-3 0,1 2 0,-1 1 199,0-3 1,-1 4 628,-7 1-350,-3 5 0,-8 8 0,0 3 1,-2 5-1,0 4-65,-2 4 0,1 1 1,-3 5-1,4-2-161,3 2 1,1 1 87,0 1-196,6 1 0,-3-1 0,6-1 0,2-1 0,5-3 0,6-2 0,3-2-149,5-2 1,3-1 0,6-2-1,-1-1 105,1-2 1,-1 0 244,1 0-171,-1 3 0,-3-4 0,-3 6 0,-2 1 0,-4 2 0,-4 1 0,-4-1 157,-2-2 1,-7 3-90,-5 0 1,-8 0 0,-4-5 0,-3 1-175,-1 0 0,-1-2 69,1-2 1,-1 2-439,1-2 0,5-4 0,3 0 0,3-4-394,1-1 1,1-1 838,4-4 0,32-24 0,20-11 0,2-5 0,0-1 0</inkml:trace>
  <inkml:trace contextRef="#ctx0" brushRef="#br0" timeOffset="49">3940 8836 7929,'0'-12'0,"6"3"134,2 1 1,4-1 0,2-4 0,1 1 587,2-1 1,0-4-416,-4 0 1,4 0 0,-1 4 0,-4 0 9,-2 1 0,-7-1-97,1 0-55,3 0 1,-5 5-1,1 1-167,-6 1 0,-4 2 0,-6 5 1,0 4-83,1 3 0,-3 8 50,-2 1 1,3 4 31,-3-4-4,3 6 0,1-5 0,1 5 0,0-2 0,2 0-116,2-1 1,5 3-132,-1-6 1,2 4-685,2-4 645,0 0 1,7-4 0,6-2 0,8-2 0,8-5-763,5-3 1,8-1 643,5 0 1,3-10 409,1-2 0,-11-12 0,7-8 0,2-2 0,3-1 0,0 0 0,1 0 0</inkml:trace>
  <inkml:trace contextRef="#ctx0" brushRef="#br0" timeOffset="50">4590 8632 7929,'-5'-12'0,"-1"3"356,-2 1 0,-4 5-62,4-1 0,-4 2 1,0 2-1,-3 0 391,-2 0 1,3 7-453,-3 6 1,-1 1 116,1 7-270,0 1 0,1 5 0,2 1 1,4 2-1,3-1 217,4 3 1,2-5-578,1 2 186,0-2 0,6-3 1,3-2-1,7-5 1,7-5-394,5-3 0,0-4 136,6-5 0,0-7-389,5-5 553,-1-1 0,0-13 1,-1 2-1,-2-5 0,-2-5-218,-2-6 0,3-4 406,-4-7 1,-5 0-170,-3 0 1,-7-4 493,2-1-153,-8-5 1,1 13 0,-6 0 0,-1 7 0,-2 10 2206,-1 7-1889,-6 5 1,-1 12 27,-5 3 0,3 4-309,1 4 1,-1 9 0,-4 10 0,1 5-112,-1 6 1,0 9-134,0 3-19,1 4 0,0 1 0,2 0 0,3 0 0,2 0-647,2 0 0,3 3 235,4-3 400,3-3 1,7-11-1,3-5 1,5-5-1,2-7-261,1-6 0,2-4 75,3-10 1,-2-5-316,6-4 479,-6-8 1,4-3 0,-7-5 0,1-2 0,-2-2 48,-3 0 0,-3-7-45,-5 2 1,0-1 84,0 1 60,-6 3 1,3 5-1,-6 2 1,-1 3 824,-2 4-730,-1 8 1,-4 5 0,-2 8-1,-1 6 592,-3 6 0,3 4-574,-1 5 0,-1 1-588,-4-1 346,6 1 1,-3-1 0,6 1 0,1-1 0,2-1-312,1-2 1,1 0 191,4-5 0,2-1 0,7-6 1,3-3-170,4-2 1,3-2 179,2-7 1,3-3-27,1-6 185,6-5 1,-9-2 0,2-6 0,-2 0 0,-3-3 16,-2-1 0,0-4 239,-5 5-98,0-7 0,-5 14 0,-4-2 238,-4 4 1,-4 8-211,-4 8 1,-2 8 0,-5 6 0,0 6-123,-3 5 0,-2 3-211,3 2 0,5-1 70,-1 1 0,5-1-84,-5 1 1,7-5-1,-3-1 1,5-2-192,5-2 1,-1-3 322,9-5 0,-2 2 0,10-6 0,2-2 205,1-5 0,1-4-142,1-6 0,-1-4 605,1 0-410,-1-11 1,-3 6-1,-4-7 1,-4 0-1,-7 1 367,-4-2 0,-3 2-252,0 7-210,-5-3 0,-4 9 0,-8 0 0,-4 5 0,-3 6-832,-2 2 0,1 4-56,-1 2 154,6 3 0,-2 7 1,5 3 615,1 4 0,13 37 0,5 10 0</inkml:trace>
  <inkml:trace contextRef="#ctx0" brushRef="#br0" timeOffset="51">5967 8785 9828,'2'8'1016,"2"-4"0,-1-3-786,5-1 0,-3 0-110,3 0 1,1 0 0,3-1 0,3-2-375,2-1 0,-3-5 209,3 5 3,3-6 1,-6 9 0,3-4 0,-3 4 0,-1 1-247,-1 0 246,1 0 1,0 1 0,1 2 0,2 3-1,1 0-145,-2-1 191,-1 5 0,-1-7 0,1 4 0,2-1 0,2-3 6,2-2 0,-3-2 0,3-4 1,0-3 50,0-4 1,0-5 66,1 0 0,2-5 0,-6-1 0,-2-4 3,-1-3 0,-2-4-251,-4 5 0,-1-5 108,-3 4 1,-2 6-318,2 7 196,-8 3 0,1 7 1,-5 2-1,-2 4 1,0 2-172,1 4 0,-2 7 131,2 10 0,-2 2-480,-2 1 429,6 1 0,2 1 0,5 0 0,0-1 1,0-1-232,0-1 1,0 0 698,0 1 0,1-5-72,3-3 1,2-3 0,4-1-1,-2-2 757,2-2 0,-3 1-472,2-6 0,-5 0 547,5-4-613,-7 0 1,3 0 0,-10 0-59,-3 0 1,-5 4-286,-4 1 1,2-1-124,-7-4 1,1 4-400,-4 0 1,3 1 0,0-5-1,-4 0-582,-2 0 1,-2-6-1019,4-2 2074,1-4 0,-11-13 0,-5-8 0,-3-2 0,-1 1 0</inkml:trace>
  <inkml:trace contextRef="#ctx0" brushRef="#br0" timeOffset="52">5432 8122 7967,'-20'-12'0,"-3"0"0,6 2 0,2 2-242,6 5-121,4-3 0,5 8 363,0 2 0,-6 26 0,-1 11 0</inkml:trace>
  <inkml:trace contextRef="#ctx0" brushRef="#br0" timeOffset="53">4998 8403 7987,'-12'0'471,"5"1"471,2 4-588,4-4 1,2 5 0,5-6 0,7 0 0,8 0 0,7 0 337,6 0 0,9 0-1312,4 0 445,2 0 1,4 0 174,2 0 0,2-10 0,6-3 0,8-1 0,0 0 0</inkml:trace>
  <inkml:trace contextRef="#ctx0" brushRef="#br0" timeOffset="54">13682 12305 6619,'7'0'-490,"-1"0"487,-6 0-272,0 0 169,-6 0 106,4 0 0,-15-6 0,3-1 0</inkml:trace>
  <inkml:trace contextRef="#ctx0" brushRef="#br0" timeOffset="55">12623 10405 8000,'8'-6'-192,"-3"3"1,-5-5 383,0-2 81,0 4 1,0-1 24,0 3-666,0 2 3,0-3 0,0 6 43,0 3-353,0-2 675,0 9 0,0 13 0,0 10 0</inkml:trace>
  <inkml:trace contextRef="#ctx0" brushRef="#br0" timeOffset="56">12700 10558 8048,'-13'5'-870,"6"-3"877,-4 9 0,8-4 0,-4 6-114,1 0 1,-2 0 0,3-1-1,3 1 70,0 0 1,2 0 36,0-1 0,17 7 0,4 1 0</inkml:trace>
  <inkml:trace contextRef="#ctx0" brushRef="#br0" timeOffset="57">12751 10902 8048,'0'13'0,"-4"0"0,-2-1 0,0 1 39,1 0 0,-1 0 1,3-1-1,-2 1-261,-2 0 1,4-5-1,-2 1 1,4 1-250,1 1 1,0 2 470,0 0 0,0-1 0,34-10 0,9-4 0</inkml:trace>
  <inkml:trace contextRef="#ctx0" brushRef="#br0" timeOffset="58">12802 11183 8048,'0'12'-50,"0"1"0,-4 0 16,0 0 0,-2-1 286,2 1-249,2 0 0,-8 0 1,5-1-1,-1 1-233,0 0 1,2 0 0,4-1-69,0 1 1,1-2 100,4-2 0,-2 1 58,5-6 1,-4 6-1,3-1 139,-1 2 0,-2-3 0,-4 1 0,0-1 6,0 5 0,0 0 1,0 0-1,0-1 93,0 1 1,0-4 123,0-1-120,0 1 0,-1-1 1,-2 1-1,-1 1 120,1 1-272,2 2 1,2-1 0,2 1-54,1 0 1,0 0 18,-4-1 0,2 1 78,2 0-13,-3-6 0,5 4 0,-6-2 1,0 2-1,0 2 34,0 0 1,0-1 90,0 1-98,0-6 1,0 5 0,0-4 11,0 3 1,0 2-4,0 0 1,0-6 0,0 0 1,0-3-150,0 5 1,0 2-159,0 2 1,0-5 287,0 1 0,0-1 0,0 5 0,0 0 0,0 0 0,-1-1 55,-4 1 1,4-4 0,-5-2 0,2 0 1436,0 0-1002,0 1-318,-2 5 0,4-4 0,-2-1-423,3 2-599,1 1 354,0 2 496,0-6 0,11 5 0,3-5 0</inkml:trace>
  <inkml:trace contextRef="#ctx0" brushRef="#br0" timeOffset="59">12815 12139 8028,'-6'7'-666,"3"3"466,-5-6 0,4 6 559,-5-1 0,5-2 0,-3 1-224,1 2 0,0 0-279,2-1 0,3 2 1,-4-3-355,4 4 498,1-5 0,23 4 0,5-4 0</inkml:trace>
  <inkml:trace contextRef="#ctx0" brushRef="#br0" timeOffset="60">12840 12330 8028,'-11'9'0,"2"-1"0,-2-4-78,3 5 0,2-5-18,2 5 1,-2-5-1,2 4 177,1 2-280,2 2 1,1 0-296,0 1 0,0-4 494,0-1 0,17 6 0,4 6 0</inkml:trace>
  <inkml:trace contextRef="#ctx0" brushRef="#br0" timeOffset="61">12853 12509 8006,'0'8'-278,"0"1"-69,-6-1 0,4 5 768,-7 0 1,5-5 0,-3 1-542,1 1-450,2 1 570,4 2 0,17-18 0,4-3 0</inkml:trace>
  <inkml:trace contextRef="#ctx0" brushRef="#br0" timeOffset="62">12866 12598 7999,'-13'0'-1111,"0"0"467,1 0 644,-1 0 0,28 11 0,8 3 0</inkml:trace>
  <inkml:trace contextRef="#ctx0" brushRef="#br0" timeOffset="63">20045 10481 7927,'0'-8'-1767,"0"-1"1544,0 1 31,0 1 192,0 1 0,0 23 0,0 4 0</inkml:trace>
  <inkml:trace contextRef="#ctx0" brushRef="#br0" timeOffset="64">20083 10494 7927,'-9'0'-1227,"1"0"1145,5 0 82,-8 0-311,9 0 311,-3 0 0,16 17 0,3 4 0</inkml:trace>
  <inkml:trace contextRef="#ctx0" brushRef="#br0" timeOffset="65">20108 11348 7943,'-12'0'-92,"-1"0"1,0 2-456,0 2 0,5-3 0,1 5 195,1 0 352,2-5 0,4 6 0,0-2 0,0-4 0,11 5 0,3-6 0</inkml:trace>
  <inkml:trace contextRef="#ctx0" brushRef="#br0" timeOffset="66">20121 10787 7943,'-6'-12'-562,"-1"-1"-418,0 0 785,-4 6 0,9 7 164,-2 9 0,3 2 1,2 2-1,2-1 31,1 1 0,1 6 0,0 51 0,-1-25 0,-1 0 0</inkml:trace>
  <inkml:trace contextRef="#ctx0" brushRef="#br0" timeOffset="67">20121 11374 7943,'0'13'-228,"-1"-1"1,-2 1-1,-1 0-243,1 0 1,1-1 0,2 1 470,0 0 0,0 11 0,0 3 0</inkml:trace>
  <inkml:trace contextRef="#ctx0" brushRef="#br0" timeOffset="68">20121 12011 7943,'0'20'-58,"-4"-1"0,-2-7 0,1 1 0,-1 0-605,3 0 601,2-1 0,1-3 0,0-1 0,0 2 0,1 2-417,3 0 397,-2 1 1,8-4 0,-5-2-111,2-2 192,-4 0 0,-3-17 0,-7-2 0</inkml:trace>
  <inkml:trace contextRef="#ctx0" brushRef="#br0" timeOffset="69">20134 12305 7939,'-7'12'0,"-3"-3"0,6-1 26,-6-5 0,7 7 0,-4-4 1,1 1-590,3 3-65,2-4 0,2 1 628,4-3 0,7-8 0,8 2 0</inkml:trace>
  <inkml:trace contextRef="#ctx0" brushRef="#br0" timeOffset="70">8543 8390 7954,'-4'9'-403,"-2"-2"-858,-1-2 1159,4 0 1,-2-4-187,5 3 281,0-2 7,0 3 0,-6-5 0,-1 0 0</inkml:trace>
  <inkml:trace contextRef="#ctx0" brushRef="#br0" timeOffset="71">8569 8352 7954,'0'-9'-667,"0"1"1007,0-1 1,0 1 448,0-1-537,0 7 4,0-4 91,0 0-278,0 10 1,0-2 0,0 11 0,0 1 0,0 3 0,0 5 0,0 5-38,0 3 1,0 6 0,0-4-1,0 2-54,0 0 0,0-5 1,1 0-1,2-3 12,1-5 1,6 2 0,-1-8 81,2-3 1,3-5-29,3-7 0,-3-3 0,5-6 0,-2-6-5,0-4 0,1-9-66,-1 3 1,-3-9-1,3 1 1,-4-1-34,-4 0 1,0 6 72,-4-2 0,-1-1 1,-4 2-1,-1 5 69,-4 6 0,0 4 144,-4 1 1,-2 2 71,2 2-142,-2 3 1,-2 8 0,2 2-56,2 5 1,-1 2-227,6 2 0,0-1 105,4 1 1,0 0 0,0 0 0,1-1-234,4 1 1,-3 0-121,7 0 1,-1-1 23,5 1 0,0-4 0,0-1 0,1 1-1648,3-2 1997,-3-2 0,50-10 0,5-2 0</inkml:trace>
  <inkml:trace contextRef="#ctx0" brushRef="#br0" timeOffset="72">9308 8275 7977,'0'-12'129,"0"-1"1,0 0 683,0 0 1,2 1-92,2-1-371,3 0-256,6 6 0,-5 1 1,-1 8-1,0 2 0,-1 6 510,0 6-688,-2 3 0,-4 7 1,0-1-1,0 1 1,0-1-701,0 1 610,0-1 0,0-1 0,0-1 0,-1-3 0,-2-2-4,-2-2 0,1-2 0,3-2 95,-3-4 158,2-2 1,-2-9 0,8-4 0,6-9-123,6-6 1,-1-3 9,6-9 1,-4 2-73,5-2 159,-7-3 1,4 10 0,-8-3 0,-1 5 0,-3 4 487,-1 4-273,-2 2-104,-4 8 0,-1 2 0,-4 6 0,-3 5 0,-4 6 295,0 8 1,-1 0-124,0 1-439,0 1 1,5 2 0,1-2 0,1 0 0,3-1-89,2-1 0,1 2-367,0-5 0,1 5 170,4-5 1,-1-2 0,7-5 0,5-3-1384,2-1 1773,-2-2 0,20-19 0,9-10 0,0 1 0,0-1 0</inkml:trace>
  <inkml:trace contextRef="#ctx0" brushRef="#br0" timeOffset="73">9818 8148 7977,'0'-13'0,"-1"-4"412,-3 0 1,2 0 1251,-2 4-634,3 6-878,1 2 1,5 19 0,2 4 0,0 3 0,-1 4-66,0-1 0,-5 5-254,3 1 1,-2 6 0,-4-2 0,0 2-50,-3 3 1,-5-1-386,2 0 0,-3-1 279,-2-3 1,0 1 0,0-5 0,1-3-406,-1-4 1,0-6 213,0-9 1,1-2-66,-1-6 578,0 0 0,-9-27 0,-3-14 0,-2-2 0,-1 1 0</inkml:trace>
  <inkml:trace contextRef="#ctx0" brushRef="#br0" timeOffset="74">9181 8199 7977,'-13'-7'0,"-4"-5"-146,0 4 0,0 2 0,4 2 873,0 3 1,6 2-394,3 3 1,-2 9-1,2 8 1,1 3-39,2 2 1,1 5-205,0 3 1,6 3 91,2 1-174,3 6 1,8-4-1,2 2 1,5-2 0,2-3-313,2-3 1,9 0 301,0-9 0,21-32 0,11-14 0,-20 4 0,-1 0 0,1 0 0</inkml:trace>
  <inkml:trace contextRef="#ctx0" brushRef="#br0" timeOffset="75">10800 8441 7977,'-7'-20'-15,"3"3"1,2 3-1,1 1 1,-2 1 372,-1-1 0,0 0 0,4 0 0,-2 1 454,-2-1-612,3 0 0,-11 5 0,4 1 0,-4 1 340,0 3-491,-7 2 1,5 6 0,-4 4 0,1 4 0,0 4-384,1 4 252,2 3 1,1-3-1,0 0 1,2 2-1,2 0 1,5-1 0,3-2-127,1-1 1,0-2 0,1-5 0,3 0-77,5-4 0,7-2 1,2-6-1,2-1 137,3-4 1,1-2 0,1-7 0,1-2 9,-1-1 1,-4-4 212,1 4-31,-7-6 0,5 5 0,-6-5 0,0 4 288,-2 0-147,-8 2-155,2 10 1,-6 3 0,0 8 0,0 5-377,0 2 0,4 6-21,0 0 100,0 0 0,2-4 1,3-1-1,2 1 266,2 0 0,22-17 0,6-5 0</inkml:trace>
  <inkml:trace contextRef="#ctx0" brushRef="#br0" timeOffset="76">11144 8377 7983,'-12'0'-1072,"-1"0"1341,0 0 0,2 2 182,2 2 289,-2-3 0,8 7 485,-5-4-1242,5-3 79,-3 5 0,8-8 1,2-2-1,4-3-57,4 0 1,2-7-227,3 5 1,-3-5 29,3 6-73,-3-4 0,-1 5 0,0 3 0,1 3 1,1 1-368,2 0 1,0 0 237,-4 0 0,1 5-159,3 4 510,-3 2 1,11 6 0,-6 0 0,3-1 41,-1-2 0,14-11 0,8-5 0,5 2 0,0-1 0</inkml:trace>
  <inkml:trace contextRef="#ctx0" brushRef="#br0" timeOffset="77">11654 8339 7983,'6'-14'-147,"3"-3"0,-2 1 188,1-5 0,-5 1 83,1-1 0,-2 3 116,-2 5 1,-2 0 0,-2 0 0,-4 2 287,-4 3 1,-1 2-248,1 6 0,-5 6 70,0 2-372,-6 3 0,9 4 1,-3 0-1,3 4 1,1 0-52,0 4 0,0 1-105,1 2 1,5-5-108,2 0 0,4-1-43,1 1 1,1-2 0,2-7 0,3 0-67,1-4 1,6-2 589,4-6 1,5-7-7,0-6-72,-4-5 0,6-14 0,-3-2 0,3-4 0,1-4 293,-4-5 0,-1-3-125,-3-1 1,-5 2 201,1 2-25,-6 3 1,-7 13-1,0 5 372,0 8 1,-4 11-603,0 7 0,-5 7-120,5 10-84,-6 3 0,7 10 0,-4 1 0,1 1 0,4 4-422,0 1 1,2 1-358,0 0 0,0-1 244,0-3-231,0 3 0,6-10 1,2 1-1,5-4 736,4-3 0,37-28 0,14-3 0</inkml:trace>
  <inkml:trace contextRef="#ctx0" brushRef="#br0" timeOffset="78">12726 8046 7983,'-13'-7'145,"4"-3"0,1 6 0,-2 1 234,-2 1 0,0 9-54,-1 6 1,2 1 0,1 8 0,1 0 225,-1 2 0,5 2-40,0-1-570,4 1 0,1-1 0,1-1 1,2-1-1,3-3-525,1-2 450,7-6 0,0-2 0,5-6 1,-2-1-1,1-2 0,1-2 0,0-4-116,1-3 0,-4-9 1,1-4-1,-3-5 229,-1-4 0,-2 2 1,-1-6-1,-3-1 276,-1-2 0,-2 3 212,-4 0-308,-6 6 0,-1-2 1,-7 9-1,-1 4 1,-4 4 152,-1 4 1,-1 4 0,-4 5-1,0 0 54,4 0 0,3 5-233,5 4 0,0 6-514,0 2 269,1 6 0,5-7 0,2 5 1,5 0-1,5 0-326,3 1 0,8-3 128,1 3 0,1 0-155,-1-5 1,3 0 0,6-4 0,-1 0 464,1 0 0,22-12 0,6-2 0</inkml:trace>
  <inkml:trace contextRef="#ctx0" brushRef="#br0" timeOffset="79">13210 7944 7999,'0'-13'1627,"0"0"-1290,0 1 1,6 5-168,2 2 0,-1 10 0,2 3 1,1 5-1,1 4 0,-2 3-339,-1 5 103,-5 1 1,7 1-1,-6 1 1,-1 2-1,-2-2 1,-2-1-1,-2-2-377,-1 1 0,-5-2 0,5-3-154,1-4 602,-4-8 0,7-9-15,0-9 22,6-8 1,8-4 0,2-7 0,2-4 0,0 1-1,1 0 1,-4 3 54,0 1 1,-3 3-1,1 3 1,-2 4 865,-2 2-98,2 3-649,-9 5 0,2 4 1,-8 10-1,-5 7 123,-2 4 0,-6 2-76,0 1 1,4 4 127,5-4-368,-1 3 0,-2 1 1,2-1-1,5-2 0,3-4-959,1 1 0,0-5 442,0 3 1,9-5 42,4-3 141,8 2 1,-1-9 0,7 2 0,3-4 339,4-4 0,-3-11 0,3-6 0,3-3 0,0 0 0</inkml:trace>
  <inkml:trace contextRef="#ctx0" brushRef="#br0" timeOffset="80">13784 7855 8008,'-6'-13'0,"5"-4"345,-3 0 1,2 0-1,2 4 1,0 0 434,0 1 1,0 3 642,0 1-944,0 5 0,2-1-455,2 8 13,3 9 0,1 6 0,1 8 1,-1 2-1,-1 2-62,-2 1 0,0 4 1,0 6-1,-3 4-126,0-1 0,-8 5-521,-2-4 289,-4 4 1,-6-2-1,-3 0 1,-5 0-1,-2-5-820,-2-6 0,-4-6 679,4-6 0,-4-5 524,5-3 0,-35-37 0,30 6 0,0-1 0</inkml:trace>
  <inkml:trace contextRef="#ctx0" brushRef="#br0" timeOffset="81">13146 7791 8018,'-12'-13'0,"-1"0"1148,0 1-785,6 5 0,-4 8 1,4 12-1,-2 8 225,1 7 1,0 6-316,0 9 1,1 2-489,3 6 42,2 6 0,-3-2 1,6 7-1,3 4 1,6-3-1,6 0 0,5-5 173,3-2 0,3-32 0,6-4 0,1-1 0,0-1 0</inkml:trace>
  <inkml:trace contextRef="#ctx0" brushRef="#br0" timeOffset="82">1670 10341 6808,'-8'-4'1404,"1"-2"-664,1-1 1,2 3-582,4-5 1,1 5 0,4-3 51,3 1 1,3-2-184,2 4 1,1-5 0,2 5 0,1 1-48,-2 2 1,0 1-205,-3 0 171,-5 0 0,-1 7 1,-6 4-1,0 6 1,-1 3-1,-4 2 1,-3 3-78,-3 0 0,-4-1 0,0-1 1,-2-3 138,1-2 0,6-1 224,2-4 153,5-6-273,-8 4 0,11-9 0,0 2 0,7-3-13,4-1 0,3 0-67,3 0 1,-1 0-61,5 0 0,-1 5 0,3 0 0,-4 2 19,0 3 0,-2 6-52,-4 1 1,-2 0 82,-3-4-24,-2-1 0,-6 1 0,0 0 0,-1 0 0,-5-1 116,-7 1 1,-5-2-114,-8-2 0,1 1-1,-1-6 0,1 6 0,-1-9 1,-1 4-1,-1-4 0,0-1-279,4 0 1,-2 0-80,5 0 115,3-6 0,1 4 0,7-7 1,3-1-1595,1-1 1835,2-2 0,38-28 0,8-7 0</inkml:trace>
  <inkml:trace contextRef="#ctx0" brushRef="#br0" timeOffset="83">1734 10086 7819,'-6'-13'-56,"-1"-1"1,-5-1 0,-1-1-226,0 5 0,0-2 0,1 6 1,-1 0 897,0 2 1,0 4-1,1 1-155,-1 0 1,0 1 0,-1 5 0,-2 7-81,-1 7 0,-1 5 34,1 5-264,3 3 0,-10 6 1,4 5-1,-1 7 1,-1 7-1,1 6 1,1 4-23,11-32 1,1 0 0,1 4 0,0 0-268,0 0 0,1 0 107,2 4 1,1-1 0,0-7 0,2 0-1,5 35 1,6-10 0,6-10-237,5-7 232,9 1 0,-2-15 0,6-2 0,2-7 0,0-6-15,3-6 1,3-3 40,1-6-60,5 0 1,-7-7-1,4-6 1,1-8 0,-3-7-245,1-6 0,-5-5 130,-5-3 156,0-3 0,-2-12 0,-3-4 0,-5-6 0,-14 32 0,-2-2 40,0 0 0,-2-1 0,0-3 0,-2 0-192,-3-1 1,-2-1 0,1-3-1,-1 0 149,-1-1 0,0 0 108,-4 3 0,-1 0 1,-3 5-1,-2 2 1,-17-28-1,-7 8 1,-3 13 82,-4 12 1,-5 9-70,1 14 0,-1 5 20,1 8 1,-5 4 746,5 4-634,0 7 1,11 1-1,2 5 1,5 2-1,7 1-193,5 2 1,8 4-1293,5-4 1259,14 0 0,0-1 0,11 1 0,2-2 0,1-1 0</inkml:trace>
  <inkml:trace contextRef="#ctx0" brushRef="#br0" timeOffset="84">3111 10252 7818,'0'-13'-33,"-1"0"0,-2 1 0,-1-1 0,1 0 0,0 2 638,-1 2 1,2 2 0,-3 4 0,-1 0-243,-2 5 0,2 5 0,0 11 0,2 8-136,0 6 1,-5 11 0,5 4 0,0 2-64,-2 2 0,0 5 1,-4-1-1,3-1-247,2-2 0,-1-7 1,3-2-1,-1-6-234,1-7 1,0-4 184,-1-13 1,3-4 0,-4-14-1,4-4 75,1-7 1,0-4 0,0-7 0,0-4 24,0-7 1,0-5 0,0-6-1,0-1-33,0-2 0,4-8 0,2 1 0,1-2 98,3 1 1,1 4 0,1 6 0,-3 5 236,0 6 0,-1 8-164,5 10 0,4 4 0,0 8 0,-1 5 90,-2 3 1,3 6-68,0 4 1,-1 2-231,-8 2 0,2 5 1,-4 4-1,-1 3-244,1 5 1,-3-2 93,-7 6 1,-3 0 36,-6 5 1,0-1 0,2-1 0,1-5-225,1-6 1,1-2 415,-5-7 465,0 0-221,6-4 1,-3-8 0,7-3 219,5-5 0,3-7-30,8 1-294,0 4 1,5-5 0,4 6 0,2 1 0,1 3 67,1 4 0,-5 4-240,0 9 1,-1 3 42,1 6 0,-4-1 0,-8 2 0,-5 2-106,-2 0 1,-2 1 9,0-4 76,0-1 1,-6-5 0,-4-2 0,-6-1 0,-3 0 33,-1-1 0,-4-6 35,2-2-154,-2-5 1,-1 3-1,-1-6 1,2-2-1,3-2-642,4-4 1,3-5 396,1-4 0,2 1-181,2-5 1,3 4-1,8-3 1,2 2 541,5 2 0,36-9 0,10-2 0</inkml:trace>
  <inkml:trace contextRef="#ctx0" brushRef="#br0" timeOffset="85">3851 10112 7818,'-6'-13'0,"0"0"300,-2 0-113,-3 6 1,4-3 0,-6 6-1,0 1 1,-1 2 371,-3 1 1,1 5-1,-5 5 1,-2 6-112,-1 5 0,3 9-183,0 4 1,4 3 59,-4 1-310,5 6 1,-2-3 0,6 4-1,4 1 1,3-2-112,4 0 0,2-2 1,4-5-1,5-4-443,5-8 0,1-2-623,5-11 798,6 4 0,0-10 0,4 2 0,-1-5 0,1-6-710,2-5 1,1-8 1073,4-1 0,-4-6 0,0 2 0,-6-15 0,0-9 0,6-3 0,-1 0 0</inkml:trace>
  <inkml:trace contextRef="#ctx0" brushRef="#br0" timeOffset="86">4080 10392 7818,'6'-20'0,"2"3"145,-2-3 1,-2 12 0,-8-1 0,-4 7 298,-4 2 0,-5 1-103,0 3 0,-1 3-37,1 6-189,3 0 0,-6 4 0,6 0 0,0 0 0,2 0 107,1 0 1,5 0-295,2-4 117,3 5-154,6-4 0,4 5 0,6-8 1,4-1-1,1-3 8,2-1 1,7-2-7,0-4 1,-3 0-10,-5 0 144,0 5 0,-1-3 1,-3 2 651,-3-2-509,-1 3 1,-12 1 251,-5 2-482,-6 4 0,-8-5 0,-3 6 0,-2-2 0,0-1-570,2-2 1,1-3 319,-1 3 0,3-5-540,5 1 253,0-2 596,6-2 0,29-21 0,18-9 0,3-2 0,-1 0 0</inkml:trace>
  <inkml:trace contextRef="#ctx0" brushRef="#br0" timeOffset="87">4412 10469 7818,'7'-6'793,"4"4"1183,-4-3-1308,0-1-427,5 5 0,-11-4 0,2 8 1,-4 3-686,-4 1 0,-5 2-380,2 3 0,-8 1 824,-1 0 0,-39 28 0,25-17 0,-1 0 0</inkml:trace>
  <inkml:trace contextRef="#ctx0" brushRef="#br0" timeOffset="88">3226 11106 7818,'-31'0'0,"-2"0"0,-1 2 223,0 2 0,6-3 1,0 3-1,5-2 1380,6-2-951,3 0 1,8 0 34,6 0 1,7 0-531,10 0 1,9-4 0,8-1-1,4 1-69,4-2 1,5-1 158,8-5-342,4-1 1,4 0 0,2 0-1,3 1 1,-32 5 0,1 1-1,1-1 1,0 1 0,1 0-1,0-1-435,-1 1 1,1 0 0,0-1 0,0 1 0,29-7 0,-3 2-834,-4 2 0,-8-1 919,-10 6 1,-12 0 443,-14 4 0,-54 17 0,-14 4 0</inkml:trace>
  <inkml:trace contextRef="#ctx0" brushRef="#br0" timeOffset="89">3417 11170 7818,'-25'6'0,"-6"-1"0,-3 4 641,2 2 1,6-4 0,9 6 279,7 0 0,14-6-710,21-3 0,7-3 0,7-1 0,5 0-155,7 0 0,6-7-45,7-5-109,5-1 1,-4-7 0,5 3-1,-36 7 1,1-1 0,1-1-1,0 1-193,2 0 1,-1 1 0,3-2-1,0 0-12,-2 1 0,0 0 0,-1 2 0,-2 0-209,25-8 215,-9 3 1,-13 3-260,-8 2 1,-20 5 29,-19 9 526,-3 7 0,-1-5 0</inkml:trace>
  <inkml:trace contextRef="#ctx0" brushRef="#br0" timeOffset="90">5266 9997 7938,'0'-13'-181,"0"0"0,-1 2 0,-2 1 1301,-1 2-446,-1-1 0,5 1 313,0-1-947,0 6 0,0-1 1,0 8-1,0 6 37,0 6 0,5 4 91,-1 5-207,0 1 1,-4 3 0,0 2 0,2 1 0,0-1 0,4-3 0,0-1 2,-1-1 0,5-2 0,-1-3 1,2-4 246,2-3 0,1-7-44,3-3-156,3-2 0,1-4 0,0-3 0,2-8 1,0-7-1,-1-5 0,-2-5-26,-1-4 1,-2 1 0,-6 1 0,-2-1-134,-5 1 1,1 3 63,0-1 153,-1 9 0,-10 3 0,-2 6 0,-4 3 0,0 1 299,-1 3 0,0 2-255,0 7 1,1-1-1,0 6 1,2 0-39,2 3 1,5 1-35,-1-1 1,2 1-246,2 0 1,8 0-1,3-2-1083,4-3 1,8 2 1286,-2-5 0,21-12 0,8-5 0,6-2 0,-1 0 0</inkml:trace>
  <inkml:trace contextRef="#ctx0" brushRef="#br0" timeOffset="91">5763 10265 7900,'2'-9'-271,"1"1"0,2-1 0,1 1 653,0-1 0,-1 2 0,-2-3 473,1 2 0,5 3 126,-5-3-875,0-1 0,1 4 0,-1 5 0,-1 7 123,-2 4 0,-2 7 37,-3 4-263,-4 2 1,0 6 0,-1 1 0,0 1 0,-3 2 0,-1 0-1,1-1-59,-1-2 0,4-5 0,2-7 1,0 0 178,0-4-60,4 0-10,-2-8 0,5-3 0,0-10 0,1-7 0,5-8 0,5-7-124,5-6 1,2-3-184,-1-1 223,-3-6 0,6 6 0,-4-2 1,1 6-1,-2 3 185,-1 2 0,-5 4 0,-1 5 229,2 7-326,-4 6 1,1 9 55,-3 2 0,-2 9 1,2 7-1,-3 1 72,-1 0 1,0 5-153,0 3 1,5 1-204,-1-4 75,6-1 1,-7 1 0,4-1-1,0-1 1,-1-3-408,-1-4 1,5-2 299,-1-3 0,-2 0-911,1-4 624,-5-2 0,4-6 1,-3 0-1,3-2-1216,1-2 1705,-3-3 0,-22-17 0,-4-3 0</inkml:trace>
  <inkml:trace contextRef="#ctx0" brushRef="#br0" timeOffset="92">5814 10418 7907,'-5'-9'0,"-4"1"0,4 3 295,0-3 0,4 4 13,1-5 1,1 5 0,4-3 201,3 1 1,5-2-767,4 3 274,3 1 0,9 0 0,1 0 1,-1-1-1,-3 1-18,0 0 0,12-10 0,6-5 0,4 2 0,0-1 0</inkml:trace>
  <inkml:trace contextRef="#ctx0" brushRef="#br0" timeOffset="93">6465 9933 7933,'-2'-13'330,"0"1"0,-3-1 329,2 0 1,2 0-378,1 1 0,7 4 0,4 3 0,6 1-474,3-1 0,2-3-46,3 4 0,1-1 0,-1 5 0,2 0 238,3 0 0,8 6 0,7 1 0</inkml:trace>
  <inkml:trace contextRef="#ctx0" brushRef="#br0" timeOffset="94">6567 10099 7971,'-9'0'-175,"1"0"329,5 0 0,-3-2 0,8 0 0,2-3-118,4 2 0,11 2 0,5 0-36,4-4 0,20-10 0,8-5 0,2-4 0,1 0 0</inkml:trace>
  <inkml:trace contextRef="#ctx0" brushRef="#br0" timeOffset="95">7230 9869 7971,'-9'12'-124,"1"-4"1,5 3 384,-1-2 0,2 2 0,1 2 1,-2 0 458,-1 0 1,0-1-294,4 1-271,5 0 0,-1-5 1,8-1-1,3-1 1,4-3-1,3-3 1,3-4 155,0-5 0,-1-8 0,-1-4 0,-3-3-52,-2-2 0,-1 1 0,-6-2 0,-2-1 29,-5-2 1,-4 0 0,-5 6 0,-8 3-126,-7 4 1,-4 4-1,-2 4 1,1 7-514,-1 4 0,-3 7 0,-3 8 1,3 4-1578,2 3 0,0 7 1926,10 3 0,11 26 0,8 7 0</inkml:trace>
  <inkml:trace contextRef="#ctx0" brushRef="#br0" timeOffset="96">5661 11399 7954,'-5'-12'-48,"3"-3"1,-2 0 0,3-2-469,1 1 966,0 2 1,0 1 0,0 1-1,0-1 876,0 0-769,0 6 1,0-4 82,0 2 0,1 4-498,3 0 1,-2 14-44,2 4-64,3 8 0,-5 0 0,2 9 0,-3 4 0,1 3 0,0 1 0,3 0-175,-2 0 1,2-1-1,1-3 1,0-4 15,-1-3 0,5-3 1,-1-3-1,2-4 19,2-3 0,1-6 72,3-4 0,-2-8 0,7-6 0,0-6-61,2-5 0,1-5-68,-4-4 0,-1-2-101,-3-6 186,-3-1 0,3-2 0,-7 2 1,-3 2-1,-2 1-78,-2 4 0,-1 2 289,-2 9 0,-6 2 1,-1 12-1,-6 3 1,0 3 234,1 1 0,0 1-283,4 3 1,-2-1-138,6 6 1,-5-1-1,4 5 1,-1 1-53,0 3 0,2-7 63,4 3 1,0-3-398,0 2 1,0 1 0,1 0-448,4 0 0,2-5 355,5 1 0,1-7-595,0 3 1124,5-4 0,42-7 0,-23 3 0,1-1 0</inkml:trace>
  <inkml:trace contextRef="#ctx0" brushRef="#br0" timeOffset="97">6222 11705 8130,'-7'-12'708,"-4"-1"1,3 2 175,-4 2 0,5 5 0,3 8-656,2 5 0,2 3 0,0 5 0,0 3-118,0 0 1,0 4-277,0-3 0,5 3 0,-1 3 1,0 0-374,2-1 0,-3 1-734,5-10 838,-5 5 0,8-7 0,-4 2 1,2-3 434,-1-2 0,1-21 0,4-7 0</inkml:trace>
  <inkml:trace contextRef="#ctx0" brushRef="#br0" timeOffset="98">6248 11807 7996,'-6'-12'0,"1"-5"821,-4 0-477,-2 0 0,9 4 0,-2 0 0,3 0 0,2 1 311,3-1 0,3 6-520,6 3-54,0 2 0,0 2 0,-1 2 1,0 2-1,-4 4 0,-2 4-361,0 0 0,-5 5-41,3 0 181,-2 6 0,-7-7 0,0 4 0,-1-1 0,-1 0 9,0-1 0,0-1 34,-2-4 394,-2 0 0,10-1 0,-4 1 374,4 0-620,1-6 0,6-1 101,2-6-97,3 0 1,4 0 0,0 0 0,4 0-1,-1 1-236,1 3 0,2-1 36,-4 6 1,0-5 154,-4 4-9,-6 1 0,3 4 0,-6-1 0,-1 1 268,-2 0 0,-7-5-29,-2 1 0,-8-2 136,-1 2-332,-5 2 1,2-10 0,-6 5 0,1-2-1,-1 0-213,1-1 1,1-1 51,2-2 1,0 0-1295,5 0 966,-6 0 1,9-5-1,-2 0 1,6-2 444,6-3 0,31-24 0,8-7 0</inkml:trace>
  <inkml:trace contextRef="#ctx0" brushRef="#br0" timeOffset="99">6758 11285 7996,'-4'-13'28,"0"0"1,1 0 212,1 1 1,2 3-1,2 2 1,2 0 911,4 0 0,8 3-1160,1-5 1,10 6 0,0-1 0,3 3-286,1 1 0,4-5 217,-1 1-1757,-3 0 1832,-5 4 0,-13 17 0,-8 4 0</inkml:trace>
  <inkml:trace contextRef="#ctx0" brushRef="#br0" timeOffset="100">6784 11501 7996,'-13'-7'489,"0"2"-171,6 5 1,3 0-1,9-2 298,8-2 0,6 3-902,6-4-193,6 4 1,2-3 0,5-2-1,2-1 479,2-3 0,4-8 0,5-4 0,6-2 0,0 0 0</inkml:trace>
  <inkml:trace contextRef="#ctx0" brushRef="#br0" timeOffset="101">7510 11106 7996,'-12'-7'963,"-1"1"0,2 12-725,2 3 0,-1 3 1,6 4-1,0 2-57,-2 2 1,5 1-1,-4 5 1,4-1-95,1 1 0,0-1 94,0 1-48,6-6 0,2-3 0,9-9 0,3-4 0,1-2 0,0-4 0,2-2 183,1-4 1,0-11 0,-1-5-1,-3-6-3,-2-2 1,-2-2 0,-8-4-1,-4-1 77,-2 1 1,-4 1-59,-2 3-352,-3 3 1,-10 11 0,-1 5-1,-2 3 1,-3 5-464,-1 2 1,3 6 0,1 9-1,2 6-3532,2 5 4015,-4 3 0,14 16 0,4 8 0,-4 3 0,0 1 0</inkml:trace>
  <inkml:trace contextRef="#ctx0" brushRef="#br0" timeOffset="102">1964 13452 7682,'0'-12'-16,"0"-1"1,0 0 0,0 0 982,0 1-572,0-1 1,-2 9 834,-2 8-1264,3 3 0,-11 21 1,4-1-1,-2 4 0,0 5-125,1 1 154,1-5 0,-5 5 1,0-4-1,2-1 1,3-2-171,3-3 167,4-7 1,1-2 0,1-7 0,4-2 0,4-6 0,7-7-116,5-9 84,9 0 0,-3-10 0,3 5 1,-2-2-1,0-1 0,2 0 0,-3-1-356,-4 0 1,-1 2 257,-5-1 1,-1 5 0,-6-2 0,-3 1 77,-1 0 1,-2-5 95,-4 5 1,0 0 94,0 5 0,-6 0 0,-1 2 375,0 2-176,-4 5 0,5-1 609,-2 8-669,2 3 0,2 6 0,-1 1 0,3 3 0,0 4 213,2 3 1,0 6-361,0 0 1,0 5-140,0-1 29,0 9 0,0-8 1,0 5-1,0-2 0,0 0-622,0-1 1,0-3 314,0 0 1,0-4-979,0-9 253,0-2 1,0-7-1238,0 1 2255,0-11 0,0-44 0,0-20 0</inkml:trace>
  <inkml:trace contextRef="#ctx0" brushRef="#br0" timeOffset="103">2040 13108 7713,'-18'-25'0,"-2"-4"332,-6 4-173,1 2 0,-1 12 0,2 1 1,2 3-1,2 1 228,1 3 1,-2 7 0,3 5 0,-2 4 71,-3 4 0,3 8-212,-1 9 1,6 4 0,-2 5-1,2 5 111,3 6 1,-1 10-249,6-29 0,1 2-96,-1 0 0,1 1 0,2 5 1,1 2-1,1 1 0,0 0 0,1 3 1,1 0-1,0 0 0,1 0-28,1-2 0,0 0 0,2-1 0,1-2 1,2-7-1,3-2 0,11 32-320,3-7 1,12-6 193,2-11 1,3-6 105,-3-12 1,6-9 0,3-5 0,2-4-114,2-4 0,0-9 95,0-6 0,0-8-185,0-10 198,6-3 1,-6-11-1,2-4 1,-5-6 0,-25 25-1,0-2-78,0-2 0,0-1 0,1-3 0,-1-1-5,-3-2 0,-2-1 0,-2-4 0,-2-2-992,-5 1 0,-1-2 1080,-3-3 0,-2-2 0,0-2 1,-2-1-1,-2-2 0,-3 0 0,-2 1 1,-1 1-1,-3 3 0,-1 2-50,-2 4 0,-3 2 0,-1 6 0,-3 3-78,0 5 0,-2 3 1,-30-16 4,1 18 300,-9 12 1,2 11 0,-6 10 0,0 7 0,2 5 708,3 3 1,2 3 364,6 0 0,7 1-124,6-1-1508,5 6 1,15-8 0,5 2 0,9-1 0,8 1-2183,9 0 1,9 1 1602,8-1 994,6-5 0,-1 0 0,6-6 0,0-1 0,2-3 0</inkml:trace>
  <inkml:trace contextRef="#ctx0" brushRef="#br0" timeOffset="104">3596 13389 7722,'0'-17'-44,"0"0"0,0 1 259,0 2 1,0 1-1,1 0 1,2 1 682,1-1 1,2 0-448,-2 0 1,-4 6-315,0 3 1,-5 3 0,-10 2 0,-2 5 58,-4 6 0,-4 7-204,-5 6 0,3 1 0,-4 4 0,7-1 0,1 0 0,3-2 0,3-2 0,4 1-148,4-1 0,6-5 0,0-3 0,6-3 89,5-1 1,9 0-1,4-2 1,4-1 22,0-2 0,2-3 3,3 3 51,-3 1 1,4-1 0,-7 1 0,-3-1 0,-2 1 181,-1-1 0,-5-4 1,-1 5 87,-6 1 0,-4-3-169,-2 1 0,-2-1 0,-4 3 0,-5-3-76,-4-1 0,-8 4-277,2-1 1,-2-2 229,2 1-469,-3-5 0,9 7 0,-2-6 0,3-1 0,3-3-1025,2-4 1,5-5 1101,8-8 1,9-3 403,8-5 0,14-8 0,13-8 0,1-1 0,5-5 0,-1 1 0,0 0 0</inkml:trace>
  <inkml:trace contextRef="#ctx0" brushRef="#br0" timeOffset="105">3915 13452 7722,'18'6'662,"-5"1"-497,-1 6 0,-4 4-149,-8 0 1,0 5 0,0 0 0,0 2 811,0 1 1,1-3-296,3-1 1,-2-4 119,2 4-549,3 0 1,-4-2 0,5-5 0,2-6 39,2-2 1,0-2-237,1-4 0,0-5-11,0-4 81,-1-8 1,1-4-1,-2-7 1,-1-4-1,-3 0-104,-1-4 1,-2 4 94,-4-2 1,-1 5 34,-3 0 5,-3 7 0,-6 4 0,0 7 1,-1 1-1,-2 3-205,-1 1 0,-4 3-109,4 7 1,-4 4 101,4 4 1,1 1-1383,8 0 1087,-4 5 1,11-2 0,-3 4 0,2-2 497,2-2 0,63-19 0,-24-1 0,0-1 0</inkml:trace>
  <inkml:trace contextRef="#ctx0" brushRef="#br0" timeOffset="106">4425 13032 7733,'0'-15'0,"0"-2"0,-2 3 0,-2-3 0,1 4 2527,-5 5-1868,5 2 0,-3 8 1,6 2-1,0 6 195,0 5 1,0 10-695,0 4 0,2 11 1,0 0-1,4 2-95,1 2 1,-3 4 19,5-1 1,-2 1-193,1-1 1,4-3-1,-4-7 1,2-3-342,-1-5 0,5 1 230,-6-4-40,7-4 1,-8-15 0,5-2 0,1-4-965,0-1 0,0-6-1279,-1-2 2005,-5-9 1,5-3-1,-5-5 496,0-1 0,-1-16 0,-6-5 0</inkml:trace>
  <inkml:trace contextRef="#ctx0" brushRef="#br0" timeOffset="107">4756 13248 7733,'0'-7'1774,"0"-4"-280,0 9-1030,0-3 1,0 6-1,0 3 1,0 6-157,0 6 0,4 4 0,2 5 1,1 1-246,3-1 0,1-3-49,2-1-110,0 0 0,0 0 0,-1-1 0,1-1 0,0-4 0,0-2 0,-1-5-145,1-3 1,0-5-1,0-5 1,-1-5 96,1-5 1,3-6-1,-1-9 1,-2-3-31,-2 1 0,2-4 92,-9 7 38,6-1 1,-8 6-1,2 2 1,-3 5-719,-1 3-106,0 2 868,0 4 0,-11 25 0,-3 12 0</inkml:trace>
  <inkml:trace contextRef="#ctx0" brushRef="#br0" timeOffset="108">5215 13274 8083,'0'7'1681,"0"0"-1176,0-3 1,2-2-1,2 2-47,4-3 1,-1-2-159,2-3-236,-1 2 1,5-13 0,0 2 0,0-3-1,-1-2 138,1-3 0,-1 1 0,-3-1 0,-1-1-247,-3 2 1,-1 2 49,-4 5 0,0 1 0,-1 0 124,-3 4 1,-3 5-38,-6 11 1,0 2-29,0 12 1,1-1 0,0 4 0,2 2-68,2 3 0,5-3 44,-1 3 0,2-3-129,2-2 1,0 1 22,0-1 0,6-5 1,3-3-1,3-4-434,5-5 1,-1-2-1147,5-6 1065,0 0 580,5-6 0,5-23 0,3-11 0,4-6 0,-1 1 0</inkml:trace>
  <inkml:trace contextRef="#ctx0" brushRef="#br0" timeOffset="109">6694 12853 7775,'0'-8'-79,"0"-1"1,0-1 0,0-1 496,0-2 1,0 5 0,0-1 750,0-1-111,0 4-348,0-5-535,0 10 0,0-2 0,2 10 1,1 7 530,1 5-659,6 7 1,-7 3 0,4 3 0,0 1 0,0-2-1,1 0 1,1-2-122,-1-2 1,-1-2 0,3-1 0,-1-3-52,1-4 0,0-7-39,-2-1 101,3-6 0,-3 2 0,3-6 0,-1-3 0,-2-6-176,2-6 222,2-4 1,0-5-1,1-2 1,-2-1 0,-1-4-4,-1 0 1,-5 2 0,3-3-1,-1 2 39,-3 3 1,-2 1 89,-1 2 0,-1 5-117,-4 3 102,4 3 1,-10 6 0,2 4-1,-2 3 64,-2 1 1,2 5-324,2 4 1,-1 2-37,6 2 14,0 0 0,0-5 0,-1 1 0,2 1 0,2 1-422,1 2 0,0-5-294,0 1 571,0-6 1,1 7-54,4-6 0,-2 0 1,5-3-1,2 2-736,1 2 1121,2-1 0,20-15 0,9-7 0,3 1 0,1-1 0</inkml:trace>
  <inkml:trace contextRef="#ctx0" brushRef="#br0" timeOffset="110">7842 12815 7751,'-9'-12'2,"1"3"1,-2 0 0,-1-1 0,-1-1 213,4-2 0,-4 5 1,4-1-1,-3 1 138,-2 0 0,4-1 1,1 4-1,-2 2-101,-1 2 0,-2 1-192,0 0 0,0 6 1,1 4-1,-1 5-107,0 6 1,0 4 118,1 0-102,-1 1 0,2 3 0,2 1 0,3-2 0,2-2 0,0-3 0,1-2-256,2 1 0,6-3 0,4-4 123,2-5 0,2-4 0,0-6 1,-1 0 34,1 0 1,0-6 4,0-2 106,5-9 1,-4 1-1,3-5 1,-3-2 0,-1 1 158,0 0-89,0-2 0,-5 6 0,-1-3 0,0 4 1,-1 3 763,0 1-689,-2 0 0,-4 7-46,0 6 1,0 10-154,0 7 1,1 6-1,2-3 1,3 0-406,1-3 1,-3 1 112,5-1 1,-1 0-256,5-4 1,4-6 616,0-3 0,40-31 0,5-8 0</inkml:trace>
  <inkml:trace contextRef="#ctx0" brushRef="#br0" timeOffset="111">8084 12891 7751,'-6'13'72,"-2"0"1,-3 0 137,-2-1 0,0 1 106,0 0 414,6-6-163,-4 4 0,10-15-397,-4 0 0,10-6-107,3-3 0,8-5 1,1-2-1,0-1-3,1-1 1,-2 1 23,5-4 0,-6 0-296,2 4 134,-2 3 0,-3 6 0,1 3 0,0 1 0,0 3-92,-1 2 0,0 4 186,-4 8 0,2 1-233,-6 11 1,5 0 0,-3 5-1,1-1-405,3 1 0,1-6 360,2-3 0,1-3-70,3-1 0,-2-6 1,7-3-1,-1-3 332,-1-1 0,4-10 0,-3-2 0,-2-10 0,-2 1 0,-3-3 0,-2-3 0,0-1 0,-4-2 0,-2-4-285,-6 4 1,0 2 414,0 7 200,-6-3 0,-1 11 0,-7 0 1,-3 7-1,-4 5 967,-3 1 1,-2 10-973,1 3 0,3 8-38,1 0-252,0 3 1,1 2-1,3-1 1,3 1 0,3 1 50,2 2 0,3-6 47,6 3 1,0-5-367,0 0 92,12-2 0,2-12 1,11-3-1,1-4 0,-1-4-271,1-5 0,4-8 194,-1-4 1,1-5 202,-4-3 1,-2-8 0,-2-7 0,-2-1 55,-1-4 1,-2 0-65,-5-2 0,0-5 248,-4 1 1,-2 7 0,-6 10 1155,0 7-1011,0 9 0,-4 12-132,-1 15 0,-4 7 0,1 15 1,0 3 45,-1 4 0,5 4-561,-4 5 0,5-2 145,-1 6-200,2-6 1,2 3-1,0-6 1,2-1 0,0-2-908,3-1 1,5-5 649,-2 0 1,8-7 588,1-5 0,22-20 0,2-6 0</inkml:trace>
  <inkml:trace contextRef="#ctx0" brushRef="#br0" timeOffset="112">9423 12368 7794,'-13'-5'228,"-1"-2"1,-2 0 391,-1 2 1,0 4-248,5 1 1,-1 1 0,-1 5 0,-2 7 90,-1 7 0,-1 5-361,1 5 1,3-2-1,-2 6 1,6 2-80,6 0 0,2 3-63,2-1-11,0-5 0,6-1 0,4-5 0,4-1 0,5-7-113,0-3 91,3-3 0,5-6 1,1-3-1,2-5 0,-2-6-130,-1-6 1,-2-8-1,1-2 1,-1-5-3,1-6 1,-6-5 123,-3-3 0,-3-4 0,-1-5 1,-2 0-23,-2 0 0,-4 2 61,-5 2 0,-10 9-78,-2 8 422,-10 3 1,-2 13-1,-7 6 1,-2 6 0,-2 6 356,-2 5 0,3 4-244,0 4 0,7 2-153,2 7 0,1-1-308,7 1 83,0-1 0,10 1 1,2-2-1,5-3 1,6-2-288,7-1 1,1-4 132,7 3 1,5-7-763,3-1 560,7-6 0,-6 2 0,5-5 0,2 0 0,-2 0-1907,2 0 2225,0-5 0,-2-11 0,2-4 0,4-4 0,-1 0 0</inkml:trace>
  <inkml:trace contextRef="#ctx0" brushRef="#br1" timeOffset="113">9971 11144 6295,'-8'0'-72,"-1"0"145,6 0 1,-4 0 19,3 0-48,3 0 1,-6 0 64,2 0-75,4 0 84,-10 0 1,9 2-1,-3 1 305,-1 1-213,4 0-193,-3-4-23,5 0 1,1 0 0,3-1 0,5-2-18,2-1 1,3-6 14,3 1 0,3-4 0,7-4 1,2-4 18,0-3 1,8-1-16,1-1 1,5-4-1,4 1 1,-3 0-88,-1 2 0,-7 2 90,2-1 0,-4 2 1,0 2-1,-4 2-77,-3 1 0,-6 2-26,0 5 0,-5-1-138,1 0 0,-4 5-51,-5-1 223,4 6 0,-12-1 1,0 8 0,-2-1 0,-6 6-31,-2 1 0,-2-3 99,0 1 0,3 1 0,1 3 0,-29 18 0,-11 4 0</inkml:trace>
  <inkml:trace contextRef="#ctx0" brushRef="#br1" timeOffset="114">9869 11170 8257,'-8'0'-2334,"-1"0"2361,1 0 0,-1 0 0,2 1 1,0 2 416,0 1-185,4 1-37,-8-5-24,9 0 96,-3 0-244,10 0 1,3-5-1,6 0 1,1-2 9,2-3 0,5-2-52,-5 0 1,5-5 0,-1 0 0,5 0 31,4-2 0,2 1-29,7-3 1,-5-4-11,0 4 0,0-3 0,5-1 1,2 1-25,2 2 0,-5 0 8,-4 5 1,-6-5-32,2 5 37,3 0 1,-6 2 0,2-1 0,-2 3 0,-1 1-12,-1 2 0,1-4 18,-1-3 1,1 0 4,-1 4 0,1 0 0,-1 0 0,1 1 7,-1-1 1,-3 0-10,-1 0 0,-4-4-1,4 0 1,0 0-1,3 3 1,-1-1 0,-2-2 1,-4 0-5,5 4 0,-3 0 2,3 0 1,-4 1 0,-4 0 0,2 2 32,1 2 1,-2-1 44,-6-3-30,2 4 0,-4-1 1,5 3 54,-4-1 0,2 3-39,-6-5-34,1 6-8,-5-2 1,0 3-22,0-2 9,0 2-3,0-3-114,0 5-1733,0 0 1841,0 5 0,11-3 0,3 4 0</inkml:trace>
  <inkml:trace contextRef="#ctx0" brushRef="#br1" timeOffset="115">11310 10303 8257,'-7'-2'-1741,"3"-2"1741,-3 3 0,5-5 0,14 17 0,9 4 0</inkml:trace>
  <inkml:trace contextRef="#ctx0" brushRef="#br1" timeOffset="116">13682 11973 8499,'-4'-8'-774,"-2"-1"-578,-1-1 1239,4 5 173,-3-1 143,6 6 157,0 0-292,6 0 1,-3 0-86,5 0 1,-3 4-134,3 0-142,-5 1 150,3-5 74,-1 0-177,-3 0-97,3 0 342,1 0 0,29-12 0,14-2 0</inkml:trace>
</inkml:ink>
</file>

<file path=ppt/ink/ink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5T08:29:02.130"/>
    </inkml:context>
    <inkml:brush xml:id="br0">
      <inkml:brushProperty name="width" value="0.09086" units="cm"/>
      <inkml:brushProperty name="height" value="0.09086" units="cm"/>
      <inkml:brushProperty name="color" value="#FF0000"/>
    </inkml:brush>
    <inkml:brush xml:id="br1">
      <inkml:brushProperty name="width" value="0.09071" units="cm"/>
      <inkml:brushProperty name="height" value="0.09071" units="cm"/>
      <inkml:brushProperty name="color" value="#FF0000"/>
    </inkml:brush>
    <inkml:brush xml:id="br2">
      <inkml:brushProperty name="width" value="0.09071" units="cm"/>
      <inkml:brushProperty name="height" value="0.09071" units="cm"/>
      <inkml:brushProperty name="color" value="#57D200"/>
    </inkml:brush>
    <inkml:brush xml:id="br3">
      <inkml:brushProperty name="width" value="0.09071" units="cm"/>
      <inkml:brushProperty name="height" value="0.09071" units="cm"/>
      <inkml:brushProperty name="color" value="#3165BB"/>
    </inkml:brush>
  </inkml:definitions>
  <inkml:trace contextRef="#ctx0" brushRef="#br0">15135 1989 10129,'0'7'20,"0"19"29,0 6 543,0 5-538,0 7 0,0 3 0,0 8 0,0 5 0,0 1 0,0-1 0,0 0 230,0 1-275,0 7 1,0-9 0,2-1 0,1-7 0,1-5 0,0-2 0,0-3-6,1-2 0,0-6-50,0-3 1,-4-3 0,3-2-1,-2 1 41,-2-1 0,0-4-37,0 1 1,0-7-27,0 2 0,0-2 0,0-3-640,0 1 528,0-6 1,-2 3-250,-2-6-266,3 1 0,-6-5-283,2 0 1,0-6 977,-4-3 0,3-8 0,12-31 0,1-13 0</inkml:trace>
  <inkml:trace contextRef="#ctx0" brushRef="#br0" timeOffset="1">15913 1837 8198,'17'-1'-18,"46"1"-48,2-1 0,3-2-18,-2-1 0,-5-1 0,-3 5 0,0 0 96,1 0 0,-1 0 18,1 0 0,3 0 1,-3 0-1,0 0-5,1 0 0,-1 2-8,5 2 0,-5-3-10,1 4 0,-5-4 0,6-1 0,1 0 21,1 0 0,3 0-7,-6 0 0,1 0-1347,-2 0 1348,9 0 1,-13 0 0,9 0 0,-3 0 0,-1 0-154,-1 0 1,3 0 199,2 0 1,-1 0-32,-8 0-8,-3 0 0,12 0 0,-3 0 0,3 0 0,-2 0 11,0 0 0,1 0-31,0 0 1,1 0-12,0 0-7,0 0 1,-1 0 0,1 0-1,0 0 1,0 0 22,0 0 1,-5 0 20,1 0 1,-1-1-1055,5-4 1050,0 4 1,-1-5-1,0 6 1,-2 0-1,-2-1 400,2-3 1,6 2-390,1-2 1,0 3-208,-5 1 240,1 0 1,1 0 0,2 0 0,1-2 0,-2-1-120,0-1 1,-1 0 29,3 4 0,-3-2-1179,3-2 1210,-3 3 1,-1-5 0,0 6-1,2-1 1,2-2 257,0-1 0,-31 1 0,-2 1-276,29 2 1,0 0 45,4 0-40,3 0 1,-6-4 0,4 0 0,-1 1 0,0 0 12,-1-1 0,1 3-13,-4-4 1,-2 4-11,-7 1 22,3 0 0,6-2 0,-1 0 0,-2-3 0,-3 3 86,-2 0 0,4 2-83,-5 0 1,6 0-33,-2 0 10,-2 0 0,5 0 0,-2 0 0,2 0 0,2 0-16,0 0 1,-5 0 6,1 0 1,-5 0 182,5 0-177,-1 0 0,1 0 0,-2 0 0,0 0 0,-2 0 79,1 0 1,4 0 100,-1 0 0,-4 0-21,-1 0-147,-2 0 0,2 0 1,0 0-1,-1 0 1,-1 0 12,-2 0 1,0 0 13,0 0 1,2 0-1,-2 0-102,-2 0 0,-11 0 0,0 0 1,-1 0-1,-3 0 111,-4 0 0,-3 0-68,-2 0 1,-1 2-29,-2 2 59,2-3 0,-10 5 1,3-6-1,-3 0 585,-1 0 1,-5 4-584,1 0-364,-6 1-148,2 0 0,-5-2-787,0 6 546,0-1 744,0-1 0,-17-1 0,-4-6 0</inkml:trace>
  <inkml:trace contextRef="#ctx0" brushRef="#br0" timeOffset="2">24673 1772 7803,'6'-7'-566,"-5"-4"693,4 2 0,-3 0 0,1-1 1085,1 1-842,1 6-53,-5-2 1,0 3 17,0-2-87,0 3 0,0-4 228,0 10-455,0 2 0,0 1 1,0 1-1,0 1 1,1 1-1,2 3 1,1 2 82,-1 1 1,0 5-60,1 0 1,-2 3 0,3 5 0,-1 4 73,1 3 0,3 2-50,-4 4 1,5 4-25,-5 8 0,5 3 1,-5 4-1,-1-1-4,-2-1 1,3-1 41,1 5 1,-1 0-1257,-4-1 1214,0-4 1,1-3 0,2-5 0,1 0 0,-1-1 106,-1-3 0,-2-8-32,0-5 0,-5-10 22,1 2-139,0-4 0,3-2-258,-4-3-1111,4-3 1943,-5-6-1674,6-3 0,0-10 1101,0-4 0,12-25 0,2-7 0</inkml:trace>
  <inkml:trace contextRef="#ctx0" brushRef="#br0" timeOffset="3">15161 2818 7799,'-13'-7'-284,"5"-4"0,1 2 930,1-2 0,-3 5-336,5 6 0,0 7 1,4 10-1,0 4 86,0 3 1,0 8-218,0 2 1,0 7-1,0 3 1,1 1-201,4 3 1,-3 6 18,7 1-38,-1 6 0,1-8 0,-1 0 0,2-6 0,0-7 0,0-6 1,-1-3-919,1-3 0,-3-6-381,1-5 59,1-3 1280,-2-7 0,-2-30 0,-5-12 0</inkml:trace>
  <inkml:trace contextRef="#ctx0" brushRef="#br0" timeOffset="4">15212 3570 7835,'-11'-1'-73,"1"-2"-80,1-1 0,6-2 0,-2 3 401,-1-1 1,6 0 0,0 4-140,7 0 0,6 0-49,4 0 1,3 0-1,5 0 1,1 0 98,-1 0 1,5 0-67,0 0-53,5 0 1,-1-2 0,7 0 0,5-4 0,2 0 0,4-1 0,2 1-6,3 1 0,-1-4-24,4 5-28,8-6 1,-13 9 0,7-5 0,-2 2 0,-2 0 0,3 1 0,1 1-84,2 2 0,-4 0 92,-1 0 1,1-4 0,3 0 0,1 1 39,0 2 0,0 1-1363,-1 0 1334,1 0 1,1-5 0,2 1-1,1 1 1,0 0 7,1-1 1,-4 3-33,3-4 1,-31 3 0,-1-1 0,33-3 0,-4 0 10,-1 1 1,3 1 16,1 4 1,-32-2 0,0-1-901,32-1 895,-6 0 0,1 4 0,-4-2 0,3 0 0,1-3-172,-4 2 0,4 1 181,-4-3-14,-2 4 0,5-5 0,-2 5 0,1-2 0,-1-1-2,0 1 0,-5 0-4,5-1 1,-1 2-15,5-2 33,-6 3 0,3-3 0,-4-1 0,1 2 0,3 1 68,1-3 1,-4 4-74,-3-3 1,2 2 7,-2 2 6,6-5 1,-7 3 0,4-3 0,0 0 0,0 1 19,3 1 1,4-2-45,-1 0 235,3 1 0,-9 0 0,4 0 0,1 1 0,-3 0-225,1-1 1,0 2 50,-5-2 1,-4 3-779,3 1 734,3-6 1,-5 4 0,2-2 0,-1 1 0,0 1 332,1-3 0,4 0-347,-3 0 0,0 4 13,0-3 0,0-2 18,4 2 67,2 0 1,-5-1 0,4 1 0,-3 0 0,-2 0-26,-2-1 0,3 0-27,-2 0 0,0 4-94,-4-3 1,0 1 111,0-1 146,0 2 0,0-4 1,0 5-1,2-2 1,1-1-237,1 1 1,5 2-13,-5 1 1,0-5 74,-4 1 1,4-1 14,1 0-39,4 4 1,-7-5 0,2 5 0,-2-2 0,-2-1 12,0 1 1,0 1-22,0 2 1,-2-4 21,-2 0 0,7 0-698,-3 4 666,3 0 0,-3 0 0,0 0 0,0 0 1,0 0-104,0 0 0,0 0 93,0 0 1,0 0-2,0 0 1,-5 0 14,1 0 10,0 0 0,2 0 0,-2 0 0,-4 0 0,-4-2 156,0-2 1,2 3-55,-3-4 1,2 4-64,-11 1 1,5 0-25,-4 0-16,6 0 1,-9 0 0,4 0-1,-2 0 1,1 0 477,-1 0 1,-3-4-480,0-1 1,-6 1 192,-3 4 0,-3 0-181,-1 0 307,-6-5 203,-2 3-421,-5-4-62,0 6 0,-1 0 65,-3 0-222,2 0 98,-3 0-42,5 0 0,1 0 0,3 0-48,5 0 0,-2 0 60,1 0 1,-3 0-1,3 0-108,2 0 91,1 0 1,2 0-108,0 0 1,-5 0-1,1 0 1,1-1-753,1-3-120,2 2 1041,0-3 0,-42 8 0,-20 5 0,-2-1 0,1 0 0</inkml:trace>
  <inkml:trace contextRef="#ctx0" brushRef="#br0" timeOffset="5">24444 714 7670,'0'-8'-876,"-2"0"1452,-2 3-485,3-5 1,-6 8 0,4-3 0,-2-1 0,1-2 684,-1-4-593,3 0 1,-4-1 0,6 0 234,0 0 1,0 5-210,0-1 63,0 1 0,0-1 1,-1 2-1,-2 0-108,-1 0 0,0 6 0,4 1-31,0 7 1,0 10-1,0 4 1,0 4 103,0 5 0,0 8-44,0 9-142,0 8 0,0-1 0,0 6 0,0 2 0,1 3 134,3 3-191,-2 0 0,5-5 1,-4-4-1,1-5 0,0-4-61,2-4 0,-3-5 36,5 2 1,-5-8-1,1-2 1,-2-2-79,-2-3 0,4-2-5,0-5-169,0-2-50,-4-7 1,0-3-915,0-1 346,0-5 1,-1-7 302,-3-9 0,2-2 160,-2 2 1,-2 0 59,2 0 1,-1-1 377,0-3 0,-19-20 0,-10-9 0</inkml:trace>
  <inkml:trace contextRef="#ctx0" brushRef="#br0" timeOffset="6">24316 1441 8109,'0'-13'-14,"-1"2"398,-4 2 74,4 4 0,-5 6 0,6 5-89,0 6 1,0 3-259,0 6 0,2-4 0,1 4 1,2 2-75,2 1 1,2-3-44,4 0-16,-1 1 0,1-3 0,0-2 1,0-4-1,1-4-396,3-5 409,3-3 0,1-2 0,0-3 0,2-8 0,1-6-51,1-8 1,0-6 25,-4 2 1,1-4 105,-5 4 1,-4 1 0,-6 5 0,-1 2 244,-3 5 0,-3 9-131,-4 4 1,-5 5-160,-8 7 11,3 7 1,-10 10 0,4 2 0,0 1-1,3 4-145,3 0 0,1-4-402,0 2 1,5-4-791,-1-5 923,7-3 0,-4-5 0,7-2 0,4-2 376,3-5 0,37-59 0,-17 20 0,0-1 0</inkml:trace>
  <inkml:trace contextRef="#ctx0" brushRef="#br0" timeOffset="7">24979 587 8108,'-7'-9'-392,"3"1"167,2-2 0,2 3 1,0-2 408,0-1 1,0 3 0,0-1 213,0-2 0,0 3 80,0-2 0,0 1 430,0-5-446,0 0-234,0 6 0,2-3 0,1 7-132,1 5 1,0 8 0,-5 8 0,-2 2-98,-1 2 0,-2 4-100,2 4 92,2 2 0,-3 1 1,5-2-1,0-1 1,0 0-1,0-2 1,1-3-85,3-3 0,3-4 23,6-5 0,0-6 1,0-3-1,1-2 14,3-2 1,-2-6-223,7-3 1,-2-8 152,1-4 0,1-3 0,-5-1 0,-1-1 67,-2 1 0,-2 5 64,-4 3-117,3 3 194,-9 6 0,5 4 0,-4 8 0,1 5 0,-1 2 13,-2 2 0,1 4-16,2 0 1,-1 4-31,5-4-15,1 0 0,3-4 1,1-2-1,1-2 1,2-5 174,1-2 1,4-4-111,-4-2 1,0-9 385,-4-8-397,0-9 0,0 2 1,-2-6-1,-3-2 0,-3 0-1,-4-3 1,-1 0-30,0-4 1,-1 3-162,-4-2 110,4 8 0,-10 7 1,2 7-1,-2 3-324,-2 6 0,5 5-333,-1 10 1,5 9-54,-5 8 0,6 5 702,-1 4 0,8 25 0,4 12 0</inkml:trace>
  <inkml:trace contextRef="#ctx0" brushRef="#br0" timeOffset="8">15098 1989 11991,'1'11'-28,"3"23"-88,4-4 0,-1-4-148,2-5 80,-1-3 1,1-6 0,-2-2 0,0-3-596,0-2 236,-4 0-443,3-5 382,-6 0 1,0-2 210,0-2 393,-6 3 0,-12-39 0,-9-3 0</inkml:trace>
  <inkml:trace contextRef="#ctx0" brushRef="#br1" timeOffset="9">15199 3762 8104,'0'-13'-979,"0"0"1144,0 0 1,0 1 0,0-1 0,0 0 38,0 0 1,0 1-1,0-1 1,2 0 0,0 0 64,3 1 1,-1 3-82,-4 1 0,0 3 0,1-2 326,4 2-182,-4 0-256,5 5 0,-6 3 110,0 6-119,0-1 1,0 16 0,0-3-1,0 5 1,0 4 222,0 4-194,-6 3 0,5 5 0,-4 3 0,4 5 0,1 7 305,0 4-384,0 2 0,0 1 0,1 0 1,4 1-1,2 0 47,0-1 1,4-3-1,-2-10 1,2-2 97,2-2 0,-2-4-189,-2-9 1,0-5-141,-4-7 0,0 0 0,-2-5-417,1-1-620,1-8 673,-5-2 152,0-6 0,-2 0 0,-1-1 0,-2-4-588,-2-3 0,2-5 450,-3-4 517,5 3 0,-5-22 0,-1-9 0,2 0 0,0 0 0</inkml:trace>
  <inkml:trace contextRef="#ctx0" brushRef="#br1" timeOffset="10">15288 3736 8143,'-5'-18'-12,"-2"3"1,-6 0 0,0 5-82,0 6 0,5 2 313,-1 2 0,0 7 0,-7 5 1,-1 5 31,1 3 0,-2 1 4,1 4-229,0 1 1,8-5 0,1-1 0,-1 0 0,1-3 208,-1-3-100,7 1 0,-4-12 0,6 3 0,0-6-24,0-10 0,0-3 0,0-8 0,1-2-104,4-1 1,2-1-1,4-1 1,-1 1 19,-2-1 0,0 5 46,0 0-3,3 5 1,-4 2 0,6 7 0,0 3 595,0 5-521,-6 5 0,4 11 1,-2 1-1,2 2 0,2 4 82,-1 4 0,1-2-308,0-1 0,4 0 0,1-8 0,2-2-434,3-1 0,1-7-8,1-2 1,7-10-1278,2-3 1253,2-9 546,-3 3 0,-9-15 0,0-6 0,0 0 0,-1 1 0</inkml:trace>
  <inkml:trace contextRef="#ctx0" brushRef="#br1" timeOffset="11">14740 5190 8184,'-6'-19'-65,"1"5"1,-5-2 0,3 5 0,0 4 524,0 1 0,2 5 0,-2 8 0,0 7-221,0 5 0,-1 8 0,-5 7 0,0 2 47,0 3 1,-4 3-228,0 1 1,0 3 0,3 0 0,-1 1-76,-2 1 1,4-6-143,4-8 219,1-5 0,1-4-62,3-8 1,2-16 0,4-9 0,2-10-85,4-7 0,4-6 0,2-4 0,1-5-119,2-2 0,5-6 0,-5 2 1,0-1-47,1 1 0,-4 0 143,3 0 45,-3 7 1,-1 8 0,-2 7 0,-1 4 926,-1 7-701,-6 6 0,2 10 0,-5 4 0,0 7 1,0 5 62,0 4 1,0 1 0,0 1 0,0 1-152,0-1 0,0 5-38,0 0 1,0 1-105,0-1 0,5-3 0,-1 4 1,0-2-133,2 1 0,-3 0-260,5-5 0,-4-3 33,5-1 56,-1 0 0,4-1 1,-2-3-1,-2-4 0,2-3-1943,1-2 2312,-3-5 0,-3-14 0,-5-11 0</inkml:trace>
  <inkml:trace contextRef="#ctx0" brushRef="#br1" timeOffset="12">14562 5598 8184,'-6'-13'0,"0"4"-536,-2 1 0,-2-1 0,6-3 824,1-1 0,8 6-113,8 3 1,3-2-312,9 2 37,-2-1 1,12 1 0,-3 0 0,0 0 0,4-1-84,0 1 1,3 0 0,-1 4 0,-1 0 181,-3 0 0,1 0 0,-5 0 0,-2 0 0,-6 0 22,-4 0 1,-11 1 0,-3 4 148,-2 3 0,-7 3 0,0 2 1,-2 0 318,-3 0 0,3-1-46,-2 1 1,2 0 155,-1 0-409,2-6 0,6 4 1,0-2-44,0 2 1,1-4-41,4-3 1,2-4 110,5-4-284,7-3 1,-4-6 0,5-1 0,0-3 0,-1-3 75,-1 0 1,-1-4 151,-4 3 0,-1 1-53,1-1 110,-6 5 0,3-2 0,-6 5 0,-1 0 946,-1 1-1036,-2 5 1,-5 2 34,1 10-102,-6 2 1,5 10 0,-5 1 0,3 3 0,1 5-160,3 2 1,-3 8 122,2-2 1,-1 7-371,0 1 241,4 6 0,-5 3 1,6 9-1,0 4 0,0 4-21,0 4 0,-1-3 90,-3-1 1,2-3-1268,-2-1 1294,2-6 0,2-2 1,0-10-1,0-5 0,0-5-20,0-6 1,0-5 363,0-4-205,-5-2-85,3-12 1,-9-3 0,4-8 0,-2-6 0,1-6 318,-2-5 0,0-4-283,2-5 1,-2-8-52,5-9-34,1-3 0,6-1 0,2 0 0,4 0 0,5 0-306,4 0 0,-1 2 40,5 2 0,4 7-188,5 6 485,6 6 0,-8 4 0,5 11 0,-1 7 0,-1 6-1194,0 5 0,3 3 1164,-4 9 0,-9 15 0,-1 7 0,0 6 0,0-1 0</inkml:trace>
  <inkml:trace contextRef="#ctx0" brushRef="#br1" timeOffset="13">17686 3545 8102,'1'-7'-1001,"2"1"917,1 0 0,2 5 277,-2-3 90,-3-3-35,5 5-132,-6-9-29,6 9 0,-5-5 228,3 3-100,-2 3 0,2-6 480,0 2-390,6 4 51,-8-5-124,3 1-145,-5 3 21,0-3-36,0 5 0,0 1 1,0 3-1,0 5 174,0 2 0,0 3-164,0 3 1,0 3-45,0 6 0,0 5 1,-1 1 0,-2 7 0,-1 2 0,1 3 63,2 2 0,1 7-58,0-7 0,0 3 59,0-3-102,0 4 1,0-12 0,0 2-1,1-6 1,2-3 62,1-3 1,5-2-66,-5-5 0,2-2 75,-2-7-160,-3 1 1,5 0-302,-6 0 277,0-6 1,0 0-311,0-3-535,0-3 419,0 5 0,-2-6 19,-2 0 31,3 0 142,-5 0 0,0 0 0,-1-1-815,0-4 1159,-4 4 0,10-39 0,-5-2 0</inkml:trace>
  <inkml:trace contextRef="#ctx0" brushRef="#br1" timeOffset="14">17711 3507 8119,'-6'-17'36,"-1"0"1,-1 1 387,-1 2 0,5-2 344,-4 3-660,-1 4 1,-4 18 0,1 6-1,-1 2-33,0 1 0,0 5 140,1-2-167,-1 3 0,0 0 0,0-1 0,2-3 0,3-2 0,2-2 1,2-2 214,-1-1-126,1-6-23,4 4 0,0-11 0,2 0 0,2-7 0,4-6 0,4-4 51,0-4 1,5-3 0,0-2 0,0 2-290,2 3 1,-4-3 96,7 3 1,-7 2 0,2 2 0,-3 3 246,-1 1-232,0 6 1,0 2 1,-1 5-2,-5 11 0,3-1 1,-4 11-1,0 2 1,1-1-132,0 0 0,-3-3-186,5-2 1,-1-4 0,5 1 0,0-5-508,-1-3 1,3 2-613,2-4 1448,-3 1 0,38-39 0,3-9 0</inkml:trace>
  <inkml:trace contextRef="#ctx0" brushRef="#br1" timeOffset="15">17915 4590 8119,'0'-12'129,"-1"-1"1,-2 0-1,-1 0 1836,1 1-984,-4-1-842,5 6 0,-3 4 0,5 10 1,0 7-1,0 5 0,-2 5 99,-2 4 1,3 5 0,-4 5 0,4 0-248,1 0 1,0-1-334,0-3 227,0 3 1,0-4 0,0 3 0,0-2 0,0-4 0,0-4 0,0-5-1230,0-4 0,1-4 718,4-5 1,-3-2-1,7-8 1,1-2 625,1-4 0,8-60 0,-10 26 0,1 0 0</inkml:trace>
  <inkml:trace contextRef="#ctx0" brushRef="#br1" timeOffset="16">17902 4692 8119,'0'-18'0,"0"-3"0,0 1 195,0-1 1,0 5-47,0-1 90,6 3 0,1 3 0,6 1 1,0 1-1,1 1 594,3 1-773,-3-5 1,9 11 0,-6-3-1,-2 2 1,-2 4-25,-4 2 1,0 3 0,-4 7 0,-2 2-332,-2 1 0,-1 4 164,0-4 0,-4 6 1,-2-4-1,-1 3-196,-3-1 0,-1-6 211,-2 2 1,0 2 137,0-2 1,5 0 405,-1-4-304,7-6 0,-4 4 1,6-2 125,0 2 0,7-4-126,6-3 1,4-2-150,4-2 1,3 4 49,-3 0 1,-2 6 0,-2 0-1,-3 4-3,-1 3 0,-6 4-11,-3-4 0,-3 6 1,-1-2-1,-1 2 60,-3-2 0,-8-2 148,-5-7 0,-4 1-96,4 0 0,-5-2 36,0-2 1,-2-4-1,-1-5 1,1 0-127,2 0 0,-2-1-165,3-3 0,4-3 1,3-6-1,5 0-335,4 0 0,0 1 19,5-1 1,2 0-1347,2 0 757,3 1 1037,12-1 0,29 0 0,13 0 0</inkml:trace>
  <inkml:trace contextRef="#ctx0" brushRef="#br1" timeOffset="17">18412 4871 8194,'-7'-6'252,"-4"5"0,10 1 7,-4 8 1,0 4 119,0 0 1,1 5-1,4 0 1,0-1-94,0-2 0,2-1-495,2 0 112,3-1 0,7-3 0,2-2 0,2-1 0,2-4 0,3 0 0,-1-4-97,0-2 0,2-7 0,-5-8 0,1 0 195,-3-4 1,-3 3 0,-2-1 0,-2-2 232,-2-1 1,-5 0 515,1 3-403,-2 2 0,-2 7 0,-2 0 0,-2 4 1,-4 4 13,-4 2 0,4 9 1,1 6-1,0 5-284,-1 2 0,6 9-102,-3-4 0,4 9 1,1 1-1,0 5-215,0 3 1,0 6 19,0 2 0,-4 6-1426,-1 7 1592,1-1 0,4 0 0,0-2 0,0-3 0,0-3-97,0-5 1,0-2 132,0-10 0,0-3 51,0-9 0,0-6 1,0-3 159,0-3-131,-5-7 1,-3-1 66,-4-6 202,-1 0 0,0-6 1,0-2-1,-1-5 1,-1-4-58,-2-4 1,0-9-112,4-4 0,2-3-136,2-1 1,3-1 105,6 1-165,0-6 0,2 5 0,2-2 0,6 4 1,6 4-165,5 2 1,9 3-14,4 6 1,-2 4-669,2 5 434,0 6 1,4 1 0,-1 6 0,-1 3 442,-2 6 0,0 28 0,4 16 0</inkml:trace>
  <inkml:trace contextRef="#ctx0" brushRef="#br2" timeOffset="18">15135 1989 11338,'0'51'40,"0"0"1,0-5-50,0-4 1,0-8-55,0-4 48,0 2 1,5-10-1,-1 0 1,-1-3-131,-2-2 22,5 0-294,-5-10-1,5-2 0,-7-5-1156,-4 0 243,-2 0 643,-6 0 688,1 0 0,5-5 0,-10-53 0,10 19 0,-1 1 0</inkml:trace>
  <inkml:trace contextRef="#ctx0" brushRef="#br2" timeOffset="19">14523 2473 9379,'0'8'-4,"-1"7"-8,-2-3-15,-1-4 0,-1-6 20</inkml:trace>
  <inkml:trace contextRef="#ctx0" brushRef="#br2" timeOffset="20">14491 2524 9363,'-6'1'23,"-7"-1"22,7-1-22</inkml:trace>
  <inkml:trace contextRef="#ctx0" brushRef="#br2" timeOffset="21">14663 2142 6979,'1'0'0</inkml:trace>
  <inkml:trace contextRef="#ctx0" brushRef="#br1" timeOffset="22">14931 2193 8288,'6'-13'-432,"-4"1"262,2-1 0,1 0 0,0-1 0,-1 0 0,0 0 0,2 2 278,1 1 0,-4-5 0,2-1 0,1 2 409,3 1-391,-4 1 1,5 0-1,-4 0 1,1 1-50,3-1 1,-4 7 0,-2 8-1,-3 9-79,-1 9 0,0 11 109,0 7-111,-5 0 1,2 14 0,-6-3 0,1 5-1,-1 0 1,1 0 0,-1-1-288,2 3 0,-3-1 0,5-5 0,-1-4-111,0-3 0,2-9 0,4-6 402,0-5 0,23-44 0,5-16 0</inkml:trace>
  <inkml:trace contextRef="#ctx0" brushRef="#br1" timeOffset="23">15212 1913 8288,'-6'-7'-279,"-1"-3"0,-4 4 0,1 0 665,1 1 1,7 2-147,-3 7 0,10-1 62,3 5-223,9-5 0,4 4 0,11-4 0,7 1 0,12-1 335,12-1-447,-27-2 0,3 0 1,2-3-1,1 0 1,4-1-1,0-1 1,2 0-1,1-1 1,1 0-1,2-1 1,0 2-1,1-1 0,-2 1 1,1 0-189,-3 0 1,0 2 0,-3 1 0,-2 1 0,-7-1 0,-1 0 220,32 0 0,-30 2 0,0 0 0,1 0 0,0 0 0</inkml:trace>
  <inkml:trace contextRef="#ctx0" brushRef="#br1" timeOffset="24">15837 4718 8103,'-13'-4'0,"0"-1"0,2 1 0,1 0-768,1 0 834,7-1 0,-10 5 0,4 0 335,-4 0-358,5 0 0,3 0 0,8 0 34,5 0 1,4 0-33,4 0-46,2 0 1,13 5 0,2-1 0,4-1 0,6-2 0,8-1 0,11 0 52,7 0 0,-29-2 1,1 0-7,2 0 0,1 0-63,2-3 0,1 0 0,6 1 1,1 1-1,1-3 0,1 0 1,1 1-1,0 0 0,-1 2 0,0-1 1,-3 1-1,-1 1 0,-1 0 1,-2 1 29,0 0 0,-2 0 0,-1-1 1,-2 0-617,-4 0 1,-1 0 564,29-2 1,-12 2 0,-7-1 0,-2-1 0,-4 0-13,-5-2 0,-5 3 0,-11-4 41,-2 2 1,-6-1 14,-3 2-7,-5 2 1,-8-5-1,-3 4 111,-5-1 1,1-2-238,-5 2 0,3 3 1439,-7-3-1521,-3 2 0,0 2 0,-4 0 0,2 0 0,0 0-293,0 0 0,-2 0 502,-2 0 0,5 0 0,0 0 0,5-6 0,-8 5 0,3-3 0,2-3 0,1 0 0</inkml:trace>
  <inkml:trace contextRef="#ctx0" brushRef="#br1" timeOffset="25">17329 4514 8103,'-13'-2'-366,"0"-2"0,5 3 160,-1-3 546,1-4-117,1 1-10,1-5 0,6 3 1,1 1-1,5-1 27,7 2 0,1-3-136,7 6 1,2 0 0,7 4-60,-4 0 1,1 0 0,-5 1 0,-1 3-1,-1 5-4,-3 2 1,-9 3-146,-4 3 1,-2 5-328,-2 7 261,-11 4 1,-5 1 0,-12 0 0,-5 1 0,-2 2-411,-5 1 1,-5-5 169,2-3 1,-5-3 409,1-2 0,2-14 0,-5-2 0,-4 0 0,1 0 0</inkml:trace>
  <inkml:trace contextRef="#ctx0" brushRef="#br1" timeOffset="26">16143 4463 8163,'0'-13'-71,"-6"-4"0,-2 2-146,-4 3 0,0 5 0,-3 9 0,-2 2 502,-4 4 1,-4 5-268,-5 4 0,2 3 0,-6 5 1,0-1 98,1-2 1,2 2-40,5-3-56,6-3 1,-2 7 0,5-6-1,3 1 1,2-3 68,4-3-39,5-7 0,-1 1 1,8-6-1,6 3 1,5-3-1,7 0 0,2-2 161,1 0 0,1 0-165,-1 0-39,1 0 1,-5 0 0,-1 0 0,0 1 0,-2 2-218,1 1 1,-2 2 0,-5-2 0,1 5-94,0 2 1,0 2 300,-1 0 0,24 39 0,-16-21 0,1 0 0</inkml:trace>
  <inkml:trace contextRef="#ctx0" brushRef="#br1" timeOffset="27">16627 5215 8163,'0'-14'0,"0"-2"0,0-1 136,0 2 1,0 1-1,0 1 1840,0 0-1635,0 6 0,0 3-397,0 8 125,-5 3 1,2 13 0,-4 4 0,0 4 0,1 2 416,0 1-427,2 2 0,3 5 1,-2 0-1,-1-1 1,1-3-1,3-4 0,3-3-50,1-2 0,7 1 0,0-2 0,6-4-96,3-7 1,2-2 212,3-7-386,6 0 0,-2-4 1,5-1-1,1-3 0,2-5-629,1-2 0,-1 2 1,-2 2 888,-1 2 0,3-3 0,6 0 0,4 1 0,1 0 0</inkml:trace>
  <inkml:trace contextRef="#ctx0" brushRef="#br1" timeOffset="28">19229 4297 7100,'-6'-7'-153,"4"-4"276,-3 4 1,10 0-1,4 2 1,4 4-49,4 1 0,3 0 0,5 0 0,2 0 37,3 0 1,-1-2-60,10-2 1,0 3-1,11-3 1,0 2-23,2 2 1,3-4-69,0 0 31,9-1 1,-3 4-1,3-2 1,-2-1-1,1 0 1,2-1-1,1 1-32,2 1 1,-1 2 0,-6 1-1,-2 0 30,2 0 0,6 0 1,1 0-1,-2 0 9,0 0 1,-3-4-1209,1-1 1235,6 1 0,-4 4 0,5 0 1,0 0-1,-2 0 12,1 0 0,-32 0 0,2 0 0,-3 0 0,1 0 0,-1 0 0,1 0-174,-1 0 1,-1 0-1,37 0 156,-35 0 1,0 0 0,2 0 0,0 0-21,-2 0 1,0 0 0,1 0 0,0 0 0,29 0 0,0 0-15,1 0 0,1 0 36,2 0 1,-1 0 4,-3 0-23,3 0 1,-33 0-1,0-1 1,0-1-1,-1 1 1,0-1-1,0 0 1,34-1 14,-2 1 0,-32 2 1,0 0-10,35 0 1,-35 0 0,0 0-23,35 0 7,-2 0 0,-5 0 0,1 0 0,4-1 0,-2-2-34,-3-1 0,2 0 50,-8 4 0,-1-5-12,2 1 42,-1 0 1,3 2 0,-1 0 0,-3-3-1,-1 2-84,-3 2 1,-2 1 50,-1 0 0,-5-4 40,-4 0-41,-2-1 0,-6 4 1,-3-2-1,-3-1 1,-5 1 59,-3 2 0,-7-4-51,-5 1 1,-4 0 1350,5 4-1301,-6 0 271,2-6-545,-10 5 1,2-6-222,-6 2 97,7 4 1,-10-5 0,4 6-948,-4 0 1277,0-5 0,5 3 0,1-26 0,6 0 0</inkml:trace>
  <inkml:trace contextRef="#ctx0" brushRef="#br1" timeOffset="29">24418 3902 8190,'-5'-13'-674,"3"0"1,-5 5 1575,3-1-545,2 6-336,-3-2 0,5 6 0,1 3 77,3 5 1,-1 2-35,6 2 1,-1-2 0,5-1 0,1-1-55,3 1 1,-1 1-9,5 2 1,0-5-1,5-1 1,-1 0-45,1 1 1,-5-4 23,0 4 52,0-5 1,-1 3-1,-3-6 1,-3 0-1,-2 1 414,-4 3-351,-2-2 1,-9 9 221,-5-2-239,-7 2 0,-11 3 1,-6 2-1,-4 4 1,-7 2-330,-2 5 0,2 2-320,-4-4 0,6 5-759,-1 0 638,2 5 690,8-8 0,-11 4 0,3-5 0</inkml:trace>
  <inkml:trace contextRef="#ctx0" brushRef="#br1" timeOffset="30">19343 4106 8190,'5'-13'-412,"-1"0"0,-1 1 290,-2-1 0,-2 6 0,-4 4 267,-3 6 1,-8 8-1,-4 7 1,-2 2 28,-5 3 1,-1 1-99,2 2 1,-1-1-1,-1 2 1,-2 1 58,2 2 0,1-4 70,1-5-45,6 0 0,-2-1 0,6-3-47,5-3 0,11-7 1,11-3-1,6-2 13,3-2 1,1 0 16,5 0-143,5 0 0,-4 0 0,3 0 0,-3 0 0,-2 0 0,1 0 0,-1 0-271,1 0 0,-5 4 1,-1 0-1,-2-1-224,-2-1 0,2 2 76,-1 0 0,0 0 0,-6-2 419,-2 2 0,-15-3 0,-8 5 0</inkml:trace>
  <inkml:trace contextRef="#ctx0" brushRef="#br1" timeOffset="31">21983 4794 8243,'-5'-12'-179,"1"-1"1,0 0 0,0-1 0,-1-2 349,3-1 0,2 0 0,2 5 0,4-1 0,3-1 0,3-2 966,4-1 1,5 0-972,-4 4 1,4 5-1,-2 1 1,-1 1-123,1 3 1,2 2-62,-4 1 25,0 6 0,-10 6 0,-3 10 0,-2 3 0,-2 5-238,0 4 150,-6 3 1,-1 5 0,-7 2 0,-3 1-1,-3 2 1,-1-2 0,-1-2 98,0-3 1,3-8-1,2-2 1,3-5 135,1-3 0,5-10 269,-1-7-162,7-4 1,-3-5-214,10 0 0,2-5 0,5 5 1,1 0-30,0-2 1,4 5-84,0-4 0,6 2-71,-2-1 1,2 3 0,-1-3 0,-2 2-209,-2 2 0,5 0 220,-2 0 1,-1-1 12,2-4 1,-7 4-442,2-3 1,2 2 0,-2 1 0,-2-2 549,-1-1 0,5-23 0,1-1 0</inkml:trace>
  <inkml:trace contextRef="#ctx0" brushRef="#br1" timeOffset="32">22659 4743 8224,'0'-14'-56,"0"-3"1,-5 3-1,1-3 1,-4 3 817,3 1 1,1 5 81,4-1-758,0 6 1,-1-1 0,-2 8 0,-1 5 10,1 2 0,1 8 1,2 2-1,0 3 82,0 1 1,0 1 78,0-1-318,0 7 0,0-6 0,0 4 0,0-4 0,2-4 0,2 0 0,-3-3 0,5 3 1,-2-5 130,1-3 0,4-3-52,0-2 1,2-4-1,2-5 1,0 0 23,0 0 1,5 0-99,3 0 0,3-5-165,2-4 1,-1-1-128,1 2 1,-1-4 0,2 4-1,2-2-616,0 2 1,1-2 962,-4 5 0,16-5 0,5 3 0</inkml:trace>
  <inkml:trace contextRef="#ctx0" brushRef="#br1" timeOffset="33">25387 3111 8093,'0'-13'36,"0"1"1,2-1 0,0 0 218,3 0 1,-1 1 0,-4-1 0,0 0 218,0 0 1,0 5-273,0-1 1,0 5 0,-1-3 53,-4 1 1,-2 2-189,-5 4-33,-7 6 1,3 1 0,-5 7-1,-1 3 1,-3 4 383,0 3-390,-1 2 0,7-1 0,2 1 0,4-1 0,3 1 0,3 0 0,3-1-18,5 1 1,5-7 144,6-2-173,13-2 1,-3-7 0,12-1 0,3-1 0,3-3-199,2-2 0,1-1 1,-5 0-1,-1-1-148,-3-4 0,1-2-475,-5-5 0,-6 3 27,-7 1 811,3 5 0,-29-9 0,0 5 0</inkml:trace>
  <inkml:trace contextRef="#ctx0" brushRef="#br1" timeOffset="34">14166 3481 8055,'0'-13'-101,"0"1"0,-1-1 0,-2 0 401,-1 0 0,-6 6 1,1 4-1,-2 8 101,-2 7-332,-5 12 0,2 5 0,-5 5 0,-2 3 0,1 2 0,-1 4 0,3-2 44,2-1 1,-3-8-1,4-1 1,1-2 58,2-4-312,7-2 229,1-16 0,6-3 0,2-8 0,0-7 0,5-8-405,5-6 263,-2-9 1,10 1 0,-5-7-1,4-1 1,-1-3 0,2-1 0,-2-2-142,1 2 1,-2-2 0,-5 8 0,1 5-274,0 5 685,0 1 1,-5 21-1,-1 4 1,-1 13 154,-3 10 0,0 8-115,1 2-232,-3 5 1,5-6 0,-5 5-1,2 0 1,3-2 0,-1-2-1,1-3-86,-3-2 0,4 1-132,2-1 1,-2-5-1,1-3 1,1-3-228,-2-1 1,3-4-233,-6-1-67,6-5 1,-7 3-366,5-6 1083,-5-6 0,-43-24 0,-16-11 0</inkml:trace>
  <inkml:trace contextRef="#ctx0" brushRef="#br1" timeOffset="35">13975 3621 8070,'-11'-12'-121,"2"-1"1,4 4 395,5 1-90,0 5 1,5-7 0,5 6 0,6 1-185,5 2 1,7-4-75,2 1 0,6 0 69,-2 4 62,-3 0-58,6 0 0,7-5 0,6-2 0,9 0 0,-1 0 0</inkml:trace>
  <inkml:trace contextRef="#ctx0" brushRef="#br1" timeOffset="36">17635 2537 8080,'0'-8'-441,"-2"-1"753,-2 0 0,-3 3-261,-6 2 0,2 8 0,1 4 1,3 4 34,1 0 0,-2 1-91,3 0 0,1 0 0,4-1 143,0 1-24,0-6-69,0 5 0,2-11 0,2 3 0,3-4 0,1-3 0,-1-2 54,-1-2 1,3-2 3,-5-4-57,0 1 0,-2-1 1,0 0-1,3 0 0,-3 1 37,0-1-125,-2 6 0,-6-3 1,-2 6-1,-2 2-26,1 5 27,-2-1 0,5 9 1,-4-3-1,3 5 1,0 1-168,0-1 0,4 3 188,-1-8 0,3 3 1,2 2 37,3 0 1,-1-6-3,6-3 1,-1-2-62,5-2 154,-6-6 0,4 3 0,-2-5 0,1-2 1,0-2 204,-2 0 0,-5-1-83,1 0 1,-2-1-101,-2-3-91,0 9 0,0-9 0,-2 8 0,-2-1-145,-5 2 0,-2 2-93,-2 6 1,5 6-637,-1 2 418,1 3 0,1 6 0,3 2 0,2 1 416,2 2 0,40 31 0,-15-23 0,-1 1 0</inkml:trace>
  <inkml:trace contextRef="#ctx0" brushRef="#br1" timeOffset="37">17966 2920 8084,'0'-13'-10,"0"0"1,0 1 435,0-1 1,0 0 520,0 0 0,-1 2-648,-4 3-191,4 2 1,-5 7 0,5 4-1,-2 5 553,-1 5-641,0-1 0,4 9 0,-2-5 0,-1 2 1,-1 1-1,1 1 0,2-2-732,1-2 1,0-1 355,0-4 100,0-1 1,4 1 0,0 0-1,-1 0 1,0-1-1423,1 1 1079,-2-6 444,3-1 0,-5-7 0,0-4 1,0-3-1,0-4 0,-1 0 155,-3-1 0,2-4 0,-2 0 0,-2-4 0,2 4 45,0-6 1,0 3 0,-1-4 0,3 1 0,0 4 518,2 0 0,0 1-276,0 1-15,0 3 1,4-5-1,2 6 1,1 1 0,3 0 230,1 4 0,2-2-331,0 6 1,4-1 162,0 5-317,0 0 0,-4 0 1,-1 2-1,0 2 0,-2 5-215,-2 2 1,-5 6 110,1 0 1,-2 4-180,-2-4 172,-6 6 1,-1-8 0,-6 5 0,0 0 0,1-1-36,-1-1 1,4-5 15,1-5 169,-1 1 1,1-2-1,1-2 52,1 1-42,2-4 0,10 2 84,2-8-146,3 2 1,2-4-1,1 6 1,2 0-1,1 0 8,-1 0 1,-2 0 30,-2 0-126,1 0 76,0 6 1,-5 1 0,0 6-15,-3 0 0,-5-1 11,-4 1 1,-7-4 301,-2-1-198,0-5 0,-7 7 0,5-4 0,-2-1 0,0 1 84,-2-3 1,5 0-1067,-3 1 513,3-3 373,1 11 0,17-5 0,5 5 0</inkml:trace>
  <inkml:trace contextRef="#ctx0" brushRef="#br1" timeOffset="38">1148 1173 8172,'-12'-8'-5,"2"1"1,2-1 877,-2 1-637,-1 5 1,5-4 0,7 6 0,11 0 0,8 0 472,4 0-574,7 0 1,7-4 0,9-2 0,2 0 0,4 1 64,2 2-336,-3-4 0,5 5 0,-7-2 0,-5 3 0,-7 1 0,-7 1 0,-5 2-1329,-5 1 0,-4 6 1465,-8-1 0,-66 13 0,18-8 0,0-1 0</inkml:trace>
  <inkml:trace contextRef="#ctx0" brushRef="#br1" timeOffset="39">1186 1211 8172,'-16'-12'0,"4"-1"0,-3 4 24,11 1 0,0 4-24,4-5 186,6 6 1,2-2-1,9 5 1,6 0-1,4 0 521,2 0-624,7 0 0,-4 0 0,5 0 0,-1 1 0,-2 2 326,1 1-531,2 6 0,-10-1 0,-6 6 1,-7 4-1,-5 0-252,-5 4 0,-10 5 0,-6 4 0,-10-1-157,-6 0 1,-10 4 314,-9-1 1,-1-3 181,1-1 1,-1-4-1,5-5 1,4-4 238,3-3 0,2-3 429,9-2 0,6-3 521,11-6-827,5 0 1,7-5-1,12 0 1,5-1 18,6 0 1,7 1-429,0 0 0,7 4 268,2-3-298,-1-3 0,-4 5 0,1-3 0,0 0 0,2 1-602,2 1 0,-5 2 465,-4 1 0,-4 0-152,4 0 400,-6 0 0,9 0 0,-4 0 0</inkml:trace>
  <inkml:trace contextRef="#ctx0" brushRef="#br1" timeOffset="40">2053 1275 8172,'0'-17'0,"0"0"538,-6 0 119,5 4 1,-6 6-159,2 3-387,4 3 0,-6 8 0,4 4 0,-3 6 0,1 3-8,-1 3 1,-2 1 0,2 3 0,0 1-43,1 2 1,-1-2-166,2-7 0,2 2 275,-2-6-252,3 6 0,1-9 1,1 1 156,3-5-44,-2-4 1,9-9-1,-2-5 1,2-9 0,3-6-33,3-3 1,-3-3-9,3-1 0,-3-6-330,-1 2 372,0 3 0,0-1 0,-2 5 0,-2 1 0,-5 6 406,-3 5-375,5 2 0,-5 7-103,4 6 0,-4 8 1,-2 9-1,-2 5 126,-2 7 0,0 2 0,1 3 1,2 1-51,-2-5 1,2 0 0,2-5 0,0 1-165,0-1 1,0-5-35,0-3 0,6-7 128,3-2 1,3-5 0,4 0 0,2-7-86,2-9 0,1-5 322,5-8 0,-1-5-76,1-3 1,-1-3-1,1-3 1,-1 1-24,1 1 1,-6-2-80,-3 10 1,-3 2 870,-1 7-845,-6 2 0,-2 15 47,-5 8 1,0 5-225,0 12 1,0 0 0,2 5 0,1-1 11,1 1 1,2 1-18,-2 2 1,-1-2-194,5 3 1,-4-7 0,5-4-1,1 1-289,1 0 0,-2-4 137,-1 1 1,1-9-57,3-4 63,1 4 0,0-7 466,0 3 0,22-59 0,-14 20 0,-1-1 0</inkml:trace>
  <inkml:trace contextRef="#ctx0" brushRef="#br1" timeOffset="41">2856 956 8172,'-4'-18'0,"0"-3"0,-1-3 245,5-2 0,0 6 372,0 3 1,2 7 1511,2 2-1820,3 5 0,2-3 1,-1 6-1,4 0 1,2 2 216,3 2 1,5 4-197,0 9-197,-4 3 0,5 7 0,-6 4 0,-2 8 0,-2 6 60,-4 5 1,-4 6 0,-8 5-1,-5 6-338,0-32 1,-1 2-1,-4 5 1,-2 0-299,-2 0 1,0 1-1,-3 0 1,-2-1 166,2-3 0,-2-2 0,-1-2 0,-1-2 0,3-1 1,0-2-1,-20 23-742,1-8 1,2-5 301,-1-15 1,0 1 31,-4-1 218,4-5 0,-5 3 466,5-6 0,-2 1 0,0-4 0,0-1 0,-1-3 0</inkml:trace>
  <inkml:trace contextRef="#ctx0" brushRef="#br1" timeOffset="42">1058 880 8172,'-10'-17'170,"-2"1"0,-3 5 224,1 5 1,2 12 0,-3 9-1,-2 14 462,-4 12 0,-3 10-709,-1 8 1,-1 7 0,14-28 0,0 2 0,1 0-1,1 0-266,0 2 1,3 1 0,2 4-1,1 0 121,1 1 0,2 2-16,2 0 0,2 0 0,5-6 0,3-3 0,2-2 0,3-3 0,2-3 0,1-3 0,24 21 0,5-9 0,4-7-459,4-5 1,0-10-1,0-7 1,4-8 472,7-3 0,0-6 0,-31 1 0,0 1 0,1 1 0,0 0 0,0 0 0,1 0 0</inkml:trace>
  <inkml:trace contextRef="#ctx0" brushRef="#br1" timeOffset="43">3481 1874 8108,'0'-18'-16,"0"-3"0,0-2 1,0 0-1,0 4 1,0 0-1,0 4 2010,0 0-1546,0 3 0,-1 7 1,-4 8-1,-3 10-175,-3 5 1,-4 9-143,-2 7 1,-2 5 0,-7 3 0,2 3-24,3 1 0,-3 3-90,2-2-91,-2-3 0,4-1 0,3-9 1,3-5-1,3-3 7,2-5 0,4-11 1,6-13 171,3-8 1,5-12-430,8-2 242,3-7 1,5-6 0,1-2 0,-1-2 0,1-5 0,-1-2 0,1-2-295,-1 0 0,1 1 489,-1 3 72,-5 9 0,-1 7 403,-7 5 0,-5 15-222,-2 11 1,-4 11 27,-1 15-246,-6 5 1,4 2 0,-6 6 0,1 2-1,2 3 189,-1 2 1,2-4-410,4 5 0,0-6-12,0 1-12,0 4 1,1-11-1,3 2 1,5-6-1,1-5-638,-2-4 1,4-7 247,-4-3 1,-1-5-402,2-7 203,-6 0 0,7-1 0,-6-3-2002,-1-5 2685,-2-2 0,-18-24 0,-4-7 0</inkml:trace>
  <inkml:trace contextRef="#ctx0" brushRef="#br1" timeOffset="44">3239 2168 8108,'0'-20'0,"-4"1"183,-1 7 0,2 0-61,8 4-79,7-4 1,4 10 0,7-5 0,2 1 0,5 3 443,3 2 0,1 1 0,4 0 0,0 0-487,0 0 0,29 5 0,-30-1 0,0-1 0</inkml:trace>
  <inkml:trace contextRef="#ctx0" brushRef="#br1" timeOffset="45">4208 1390 8051,'-6'-7'68,"3"0"0,-5 4 1,-1-3 851,2-1 1,3 0-1,8-3-384,5 2 0,8 5-464,4-1 0,7 2 1,4 1-1,0-2-277,4-1 0,-4-1-1292,2 5 1083,0 0 1,-1 0 0,-4 0 0,-2 0 413,-1 0 0,-35 17 0,-8 5 0</inkml:trace>
  <inkml:trace contextRef="#ctx0" brushRef="#br1" timeOffset="46">4208 1556 8051,'-17'-7'0,"0"2"360,1 4 0,6-3 353,10-1 1,5 1-44,16 4-743,0 6 1,9-5 0,1 3-1,2-2 1,2-2 0,3 0-1,3 0-945,2 0 1018,-1 0 0,15-9 0,10-5 0,-19 5 0,0-1 0,0 1 0</inkml:trace>
  <inkml:trace contextRef="#ctx0" brushRef="#br1" timeOffset="47">5776 969 8055,'-11'-13'266,"2"1"1,-8 0 325,3 4 0,6-2-123,-1 6 1,6 5 0,-1 9 0,3 5 20,1 7 1,0 2-127,0 1-388,0 1 1,0 1 0,1 1 0,2 3 0,1 0 0,0 1 0,1-4-496,-1-1 0,4-2 1,-3 1-1,-1-1 68,2 1 0,-5-5 0,3-1 0,-2-2 451,-2-2 0,-23-36 0,-5-10 0</inkml:trace>
  <inkml:trace contextRef="#ctx0" brushRef="#br1" timeOffset="48">5700 969 8100,'-5'-25'0,"1"-1"0,1 1 304,2-1 0,2 5 54,4 0-141,2 5 1,7-1 0,3 7-1,4 3 1,3 0 966,2 0-1069,5 4 0,-3-3 0,5 6 1,-2 0-1,-4 2 0,-3 2 0,-6 4-177,-3 4 1,-6 6 0,-10 5 0,-5 5-175,-6 6 1,-7 3 106,-6 1 0,-2 1 0,-2-3 0,0 0-127,0-2 1,4-6 302,4 2 0,1-9 1,4-4-1,1-3 629,3-1 171,0-6-673,10-1 0,-2-12 1,10-2-1,5-2 42,4 1 1,8-1-15,-2 6 0,8-4-361,0 3 95,7 1 0,-8 4 0,5 0 0,-2 2 0,-3 2-114,-1 4 0,-3 8 57,-2 1 1,-8 4-65,-6-4 165,-5 6 1,1-8-1,-9 5 1,-8-1-1,-7-4-64,-4-1 0,-3-1 138,-3 0 1,-2 0-97,-7-1-21,1-5 0,4 3 0,2-5 0,0-3 0,4 0-708,1-2 386,7 0 1,8-2-136,7-2 51,4-3 0,7-6 469,2 1 0,33-13 0,14-3 0,5-3 0,-1 0 0</inkml:trace>
  <inkml:trace contextRef="#ctx0" brushRef="#br1" timeOffset="49">6184 1275 8122,'0'9'775,"0"-1"0,0-4 204,0 5-780,0-1 1,0 5 0,2-2 0,0-1 44,3-1 1,5-6-166,-2 1 1,1 2 0,2-2-1,3-1-109,0-2 1,6-7-86,1-2 1,2-5 0,0-2 0,-2-4-33,2-1 1,-5 1 218,-1-3 1,-3 0 0,-1 5 0,-2 1 1088,-2 2-416,-3 7-590,-6-5 1,0 17 0,-2 0 0,-2 10 32,-5 6 1,-2 9-135,-2 4 0,5 8-169,-1 5 99,1 8 0,-1 5 0,2 6 0,2 4 0,0-2-200,0-3 1,3 0 167,-2-10 0,3-2-96,1-11 133,5-5 1,-3-13-1,2-3 48,-3-4 47,-1-8-79,0-9 108,-5-13 1,-1-1 0,-5-5 0,-1 2 0,-2-1 28,0-2 0,0-1-21,1-5 1,4 1-9,1-1-360,5 1 1,-3-2 0,6 0 0,0 0 0,2 3-1224,2 0 1,5 4 847,8-1 0,2 5-668,7-1 1290,0 3 0,9 9 0,6 3 0,4-1 0,-1 0 0</inkml:trace>
  <inkml:trace contextRef="#ctx0" brushRef="#br1" timeOffset="50">6898 625 8153,'-5'-13'81,"3"-4"0,-2-1 0,3-1 931,1 1 1,1 6 0,3 10 387,5 4-1185,8 11 0,-2 8 1,7 11-1,-1 4 1,0 8 631,0 6-771,-5-2 1,1 19 0,-9-2 0,-3 6 0,-5-33 0,0 2 0,-2 1 0,-2 1 0,-2 2-1,-2-1-656,-3-1 0,-2 1 0,-2-2 0,-1 0-57,-3-2 0,-1-2 299,-1-1 1,-2-1 0,1-3-1,-1-1 1,-28 18 0,1-9 0,2-9-1,0-4 1,-3-3 337,-3-3 0,11-20 0,-8-6 0,-1-1 0,-2-1 0,-1-1 0,0 1 0</inkml:trace>
  <inkml:trace contextRef="#ctx0" brushRef="#br1" timeOffset="51">5585 638 8181,'-6'-19'-14,"-1"1"0,-6-2 129,1 7 0,-1 6 1,0 7-1,0 3 586,1 5 1,-7 8-332,-2 14 1,1 4-88,-1 8-161,0 9 1,-5 7 0,2 7-1,13-30 1,1 0 0,1 3 0,2 0-117,2 4 0,0 0 0,0 3 0,0 1 1,3-1-1,2 0 0,0-1 0,2-1-306,3-1 0,2-1 1,1 0-1,4-2 4,1-3 1,3 0 77,3 0 1,1-3-1,21 23 1,7-8 0,4-10-1,8-5-529,-27-18 0,0-2 428,2-1 0,1-3 1,2-1-1,1-3 319,-1-2 0,0-2 0,2 0 0,1 0 0,1-1 0,0 0 0,1 0 0,1 0 0,2 0 0,0 0 0</inkml:trace>
  <inkml:trace contextRef="#ctx0" brushRef="#br1" timeOffset="52">7625 765 8181,'0'-24'21,"0"3"0,0 4 277,0 3 175,0 1 0,2 4 1,2 2-1,3 3 511,0 5 1,-1 6-518,-6 10-337,0 3 0,-2 11 0,-1 5 1,-2 6-1,-2 8 0,-3 5 1,-2 2-73,0 0 0,-1 4 0,0-1 0,2 4-193,2 0 1,-1-7 0,6-13 0,1-5 165,2-6 1,7-11 0,2-6 0,5-6 31,4-6 1,-2-7-1,7-2 1,0-2-78,2-3 1,6-2 0,0 0 0,0-1-227,1 0 0,-4 0-481,2 1 521,-2 5 1,-3-3 0,-1 5 0,-3 3 0,-2 0-407,-2 2 1,-2 0 0,-1 0-1,0 2-64,-1 2 0,1-3 233,0 3 0,0-2 437,-1-2 0,18-17 0,4-4 0</inkml:trace>
  <inkml:trace contextRef="#ctx0" brushRef="#br1" timeOffset="53">8314 714 8162,'-5'-17'32,"0"-1"0,-1-1 0,0 1 1,4 2-1,0 2 0,2 1 1576,0 1 0,0-1-468,0 0-946,6 0 1,1 6-1,6 3 1,-1 4-1,1 4 531,0 5-625,5 2 0,1 7 0,3 4 0,0 3 0,-1 6 0,0 9 0,-1 8-83,-2 6 0,-5 8 0,-6 1 0,-2 6-127,-5-32 0,-2 1 0,-1 2 0,-2 0 0,-4 4 0,-2 1 0,-2-1 0,-1 0-230,-1-1 0,-1-1 0,-1-3 0,0-2 0,-3-2 0,0 0 0,0-2 0,0-1-335,-18 27 1,-7-6 0,6-19-1,-2-5-317,-3-2 1,-1-3 991,-6-2 0,0 2 0,0-6 0,0-2 0,0-5 0</inkml:trace>
  <inkml:trace contextRef="#ctx0" brushRef="#br1" timeOffset="54">7434 625 8161,'0'-19'0,"-4"4"0,-2-4 0,0 4 223,1 3 0,-5 8 1,3 3-1,-2 8 370,1 10 1,-1 13-213,-4 8 1,1 13-1,-1 13 1,1 6-176,8-32 1,0 0 0,-1 3 0,0 1-263,3 2 1,0 1-1,-1 5 1,2 0 0,1 2-1,1 0 1,1-1 0,0-1-706,2-2 1,1-1 0,1-3 0,0 0-193,2-3 1,1-1 81,0-2 1,2-1 870,20 15 0,-1 0 0,9-13 0,2-4 0</inkml:trace>
  <inkml:trace contextRef="#ctx0" brushRef="#br1" timeOffset="55">5432 3188 8027,'-13'-6'69,"0"5"0,1-5 1,-1 2-1,0-1 1192,0 3 1,4 0-248,4 2-822,18 0 0,10 0 1,11 0-1,1 0-14,2 0 1,0 0-324,-3 0 139,3-5 1,-5 3-1,5-2 1,-3 1-1,-4 0 1,-5-1-1,-2 1-262,-2 2 0,-7-1-435,-1-2 488,-6 3-306,-7-5 0,-5 6 0,-4 0 1,-2 0-1919,-2 0 2439,6 0 0,35-28 0,15-8 0</inkml:trace>
  <inkml:trace contextRef="#ctx0" brushRef="#br1" timeOffset="56">6324 2792 8111,'0'-14'0,"0"-1"0,0-2 0,0 1 1230,0 2-684,0 7 1,-1 4 0,-2 10-8,-1 6 0,-5 12-487,5 1 1,-4 8 0,2 0 0,0 3 90,1 1 1,0 0-48,5 0 1,0-5-1,0-3 1,2-5-248,2-3 0,7-5 86,6-9 1,6-2-171,-2-6 167,9-12 1,3-2 0,5-11 0,-1-2 0,-2-2-345,-1 0 0,-4-5 192,4 4 98,-6 0 1,-2 8 0,-9 3 64,-3 6 1,-7 11 63,-3 2 1,-2 9 248,-2 8-248,0 6 1,0-3 0,0 5 0,1 0 0,3-3 44,5-1 1,2-5-41,2 1 1,5-4 133,4-5-104,2-2 1,0-7 0,-1-5-1,-2-7 1,1-7 450,3-4 0,-6-1-43,-2-1 0,-2-5-48,-3-3-297,-5-3 0,-1-1 0,-6 1 0,0 2 0,0 2 265,0 2 1,-1 5-732,-4 5 1,3 11 101,-7 2-325,1 5 1,-1 4 0,1 4 582,-2 3 0,-19 49 0,12-22 0,0-1 0</inkml:trace>
  <inkml:trace contextRef="#ctx0" brushRef="#br1" timeOffset="57">7332 2665 8080,'-2'-17'-125,"0"0"0,-3 1 553,2 2 0,8 17 0,2 8 1,1 11 979,1 9-1268,-6 4 0,7 8 0,-6 2 0,-1 3 0,-2 6-128,-1 3-52,0 2 1,0 11 0,-1-34 0,-1 0 0,-1 1 0,-2 0 0,-3-1 0,-1 0-1507,-14 32 1075,8-32 0,-1-1 0,-18 19 0,-9-3 471,-3-9 0,-1-21 0,-7-4 0,-3 2 0,-1 1 0</inkml:trace>
  <inkml:trace contextRef="#ctx0" brushRef="#br1" timeOffset="58">6184 2588 8083,'-13'-17'0,"-1"0"0,-1 3-627,-2 4 641,-6 5 1,9 5 0,-5 1 0,1 6-1,-3 10 2456,-3 12-2212,-2 6 0,5 10 0,0 6 0,-2 9 0,0 6 47,12-30 1,1 1-337,0 3 1,2 0-1,3 2 1,3 0-1,-1 2 1,1 1 0,2 0-1,0 0 1,2-2-1,1 0-167,0-2 0,2-1 56,5-2 1,3-1 0,9 19-1,12-5 1,3-5 0,4-5 0,8-3-1,4-7-2397,7-7 2539,2-5 0,-9-17 0,11-5 0,2 0 0,5 0 0,0 0 0,0 0 0</inkml:trace>
  <inkml:trace contextRef="#ctx0" brushRef="#br1" timeOffset="59">8135 2703 8083,'-6'-24'75,"-2"3"1,-3 5 112,-2 6 0,0 5 0,0 5 0,-1 3 0,-1 5 0,-4 10 828,-1 9 0,-1 6-622,-4 5 1,1 10 0,1 3 0,3 3 29,2 3 0,6 0-702,8 2 114,3 9 0,2-15 0,5 3 0,6-8 0,8-5 0,4-6 0,3-6-530,3-4 0,-2-9 0,6-4 0,2-5 179,1-3 1,1-2 514,0-4 0,6-23 0,1-5 0</inkml:trace>
  <inkml:trace contextRef="#ctx0" brushRef="#br1" timeOffset="60">8454 2958 8083,'-6'-38'0,"5"5"0,-3 4 231,2 2 0,4 5 1,2 4-1,4 2 0,4 7 181,0 1 1,5 4 0,2 4 0,-1 0-137,1 0 0,-2 7-218,-5 6 1,1 5 0,-1 8 0,-4 1 10,-4 3 1,-4 1-106,-4 3-101,-9 3 0,-2-5 0,-5 6 0,0 1 0,2-1-39,-1 0 1,2-7 0,4-4-1,1-5 910,-1-4-426,6-1 0,3-10 0,8-4 134,4-6 0,9 0-185,5-5 1,7 1-881,5-2 389,-2-2 0,4 9 0,-3-3 0,1 1 1,-1-1-1202,-2 2 0,-2 2-473,-3 1 1908,-1 0 0,18-11 0,4-3 0</inkml:trace>
  <inkml:trace contextRef="#ctx0" brushRef="#br1" timeOffset="61">9142 2818 8110,'-8'-14'0,"-1"-3"0,1 3 225,-5-3 479,6 8 157,1 3 1,6 9-235,0 6-495,0-1 1,0 16 0,0-2 0,0 2 0,0 3 0,0 1-1,-1 3-8,-3 2 0,2-5 1,-2 3-1,3-1-210,1 0 1,0-2 23,0-7 36,5 3 0,1-9 1,5 2-1,1-5 1,2-3-14,0-5-123,6-2 0,0-2 0,5 0 0,-1-2 1,-1-2-368,-2-5 1,-1-1 97,1 2 1,2-3 0,-6 3 0,-1 0-1385,-2-1 1815,-2 7 0,7-15 0,1 2 0</inkml:trace>
  <inkml:trace contextRef="#ctx0" brushRef="#br1" timeOffset="62">9627 2588 8110,'0'-29'110,"0"0"1,0 4 1326,0 2-826,0 8-314,0-4 0,1 12 1,4 3-1,3 2 1,4 4 650,0 2-800,1 9 1,5 7-1,2 5 1,2 4-1,-1 3 996,1 6-967,3 9 0,-6-2 0,-3 8 0,-6 1 1,-6 4-1,-4 4 0,-7 6-226,-10 2 0,7-35 1,-1 0-707,-5 0 1,-2-2 463,-2 0 0,0 0 0,1 0 1,-2-1-1,-21 24 0,4-3 0,4-9-594,4-7 0,7-6 0,3-6 1,2-2 884,2-6 0,-3-23 0,-1-15 0</inkml:trace>
  <inkml:trace contextRef="#ctx0" brushRef="#br1" timeOffset="63">10520 2818 8110,'-5'-13'122,"1"-1"1,1-2 525,2-1 0,2 6 0,3 7 0,6 2 342,6 2-1043,-2 0 1,10 0-1,-2 2 1,2 1 0,3 2-1070,2 2 921,-2 2 1,3 4-1,-7-1 201,-2 1 0,-28 17 0,-3 4 0</inkml:trace>
  <inkml:trace contextRef="#ctx0" brushRef="#br1" timeOffset="64">10430 3098 8110,'0'-12'-3,"-5"-1"0,5 2-41,0 2 1,2 3-1,11 6 1,6 0 199,3 0 1,9 0-463,3 0 212,9 0 0,8 0 0,9-1 1,3-2-1,5-2 0,3-3 1,0-1-568,-3-3 1,-3-6 660,-1-3 0,-6-4 0,-8 6 0,-12 2 344,-7 2 0,-21 8-50,-10 3 0,-10 8 0,-7 5 0,-3 4 474,0 4 1,-4-2-338,3 6 0,3 1 155,1 3-475,2 1 1,4-2 0,3-2 0,3-2 0,4 0 268,1 0 1,7-6 45,6-1 1,11-6 61,10-7-352,8 0 0,1-1 0,6-5 0,2-7 0,-2-7 336,-6-4 0,-4-3-217,-5-2 1,0 0 132,-9-5-229,-8 6 0,-11-8 0,-9 7 0,-5 0 1,-9 4 4,-6 4 0,-8 4-107,-3 8 1,-3-1-1052,-1 6 455,-1 0 0,1 5 0,0 5 0,1 5 0,4 6-2209,8 3 2748,-1 1 0,35 33 0,1 7 0</inkml:trace>
  <inkml:trace contextRef="#ctx0" brushRef="#br1" timeOffset="65">8301 3009 8044,'0'-13'-357,"0"1"1,0-1 0,0 0 548,0 0 1,4 1 0,2 0-1,-1 2 177,1 2-307,4-1 0,-7-3 0,5-1 0,2 2 0,2 1 138,0 1 0,1 1 0,0-5 0,0 2-68,-1 2 1,5-2-1,0 4 1,0-2 15,2 1 1,-5 5-1,4-1-26,1 2 0,-5 2 0,2 2-21,-6 2 0,-5 7 0,-5 8 0,0 0-137,0 4 0,-5 1 0,-5 3 1,-5 3-67,-2 4 1,-4-2-1,3 1 1,-1-2 80,1-2 1,-3 2-38,4-2 126,-6-4 1,13-3 0,-3-5 0,3-1 240,3-2-179,-4-7 1,10-3-1,-2-6 34,6-3 1,-1 0 0,7 0 0,2-3 2,5-3 0,-1-2-121,7 0 1,-3 4-153,3 1 159,2-1 1,-4-3 0,4 0 0,-2 4 0,-2 4 91,-1 2 1,2 2-40,-4 0 1,4 0-103,-4 0 1,-4 7 0,-5 5 0,1 5 30,-2 2 1,-1 3-100,-6 3 0,0 1-38,0-1 66,0-5 0,-2 4 0,-2-3 1,-4 2-1,-4-2-7,-1-4 0,1-2 53,-1-3 0,-4 1-25,0 0 126,0-6 1,-1 3 0,-4-6 0,-2-1 0,-1-2 229,-1-1 1,-1 0-253,-3 0 1,4 0 58,-4 0-203,3 0 1,1 0-1,2 0 1,3 0-1,4 0-788,3 0 210,1 0 1,6-1-1414,3-3 1579,2-3 0,8-2 467,3 1 0,42-29 0,-20 13 0,0 0 0</inkml:trace>
  <inkml:trace contextRef="#ctx0" brushRef="#br1" timeOffset="66">8326 2907 8119,'0'-13'-341,"0"1"0,0-1 952,0 0-496,6 0 1,1 5-1,6 1 1,0 0-1,-1 1 1,3-1-1,2 1 327,4 1 0,-1 0-240,1 5-191,-5 0 1,6 2 0,-5 2-1,-1 5 1,-3 2 0,-5 3 0,-2 3-73,-1 4 0,-3 3 1,2 2-1,-4-2 42,-4-3 1,-2 3 0,-4-2-1,3 2-43,1 1 1,-3-5 0,1-3-1,0-3 107,-1-1 0,2 0 0,-3-2 18,2-2 0,4-4 6,-5-5 68,6 6 1,-4-5 0,4 2 298,-1-6-376,0 2 0,10-9 48,2 6-96,3-6 0,2 8 0,0-3 1,1 0-1,2 1 53,1 1 0,4 2-86,-4 1 41,0 0 1,0 6 0,-1 4 0,-4 4 0,-3 4-18,-4 2 0,0 1-23,-5 5 1,0 4 53,0-1-60,-6 1 1,-1-4 0,-7-1 0,-2-1 0,-1-3 15,2-4 0,0-2 279,3-3 0,3-5-59,1-2 0,-1-4 0,-4-1 96,1 0 0,-1-1-259,0-4 1,0 0-91,1-4 1,-1-1 0,0 5-112,0-2 149,1 4 5,-1-3 0,11 6 0,4 0 0</inkml:trace>
  <inkml:trace contextRef="#ctx0" brushRef="#br1" timeOffset="67">3201 5585 8071,'-8'-17'159,"3"-1"1,1-1-1,-1 1 1,2 2 829,2 2 1,1 8 0,-1 8 84,-4 9-952,4 13 0,-9 6 0,4 7 0,-1 2 0,-1 2 329,1 3-430,-5 2 1,9 5-1,-4-2 1,2-2-1,2-4-1373,1-4 968,2-1 1,0-4-1,0-1 1,2-3 0,2-8-1,5-6-1181,2-6 1,2-7 669,-1 1 895,-4-3 0,3-40 0,-4-11 0</inkml:trace>
  <inkml:trace contextRef="#ctx0" brushRef="#br1" timeOffset="68">3149 5661 8071,'0'-19'0,"0"-5"-190,0 2 414,0-2 1,2 3 0,2 1 0,5 3 0,3 4 0,5 3 0,5 2 273,2 1 0,-3 1 0,0 8 1,1 2-337,-3 4 0,3 5-123,-10 4-64,4 3 1,-15 5 0,4 2 0,-5 3 0,-5 4-379,-3 3 0,-8 0 0,-2-2 0,-1-2-71,1-2 0,1-1 304,4-5 0,2-5 359,2-3 1,-2-7-25,3-2 1,3-6-82,5-2 0,7-4 293,10-5-257,3-2 0,6 5 1,-1-2-1,2 3 1,2 4 49,0 1 0,1 1-161,-4 4 0,-7 7-100,-2 10 60,-2-4 1,-7 8 0,-1-4 0,-1 4 0,-5-2-8,-4 0 1,-5-6 91,-9-1 0,1-3-65,-5-1 93,0-6 1,-3 3 0,1-6 0,2-1-1,-2-1-213,-1-2 0,3 0-143,0 0 0,5-2-72,-1-2-38,8 3 1,4-11 0,5 4 383,0-4 0,23-9 0,10-4 0,3-3 0,-1 0 0</inkml:trace>
  <inkml:trace contextRef="#ctx0" brushRef="#br1" timeOffset="69">3723 5967 8209,'0'9'1049,"0"-1"0,0-3-208,0 3-642,0 1 0,2 3 0,1 1 45,1 0 1,1-5-309,0 1 1,2-6 0,6 1 0,-1-3-78,1-1 1,4-1 52,0-3 1,6-5 0,-3-6 0,1-4 27,0-1 0,-1-1 229,1-4 1,-2 1-1,-8 2 1,-1 5 481,-2 3 152,-5 1-588,3 6 1,-8 9 0,0 11 0,-4 8 19,-1 7 0,-2 6-275,-3 9 0,3 2 190,1 6-242,5 6 0,-7 1 0,6 5 1,1 1-1,1-1 31,2-4 1,2 2 52,2-6 1,-3-7 28,4-9-2,2-7 1,-6-10 0,5-4 72,-1-4 153,-3-4 149,-2-10-234,-7-6 1,-6 1 0,0-5 0,-1 1-1,-1-1-110,-2-1 0,0-6-67,4 0 0,4-1-421,1 1 1,1 1-1,-2-4 1,5 0-935,3 1 0,1-3 702,0-3 1,7-1-712,5 1 1381,7-1 0,11-2 0,13-7 0,0-1 0,3-3 0,1 0 0,-1-1 0</inkml:trace>
  <inkml:trace contextRef="#ctx0" brushRef="#br1" timeOffset="70">4667 5814 8115,'0'-18'0,"0"4"0,0-3 0,0 3 0,6 1 0,2 2 0,5 2 0,4 5 728,4 2 0,3 2-11,2 0-1143,-1 6 0,-4 0 426,1 2 0,-1 21 0,4-1 0</inkml:trace>
  <inkml:trace contextRef="#ctx0" brushRef="#br1" timeOffset="71">4654 6057 8115,'-13'-2'402,"1"-2"505,-1 3 571,6-5-1200,7 6 1,8 0 0,9-1 0,6-2-1,5-2-334,6 3-373,3 0 0,3 2 1,1 0 428,1 0 0,3-14 0,4-6 0,2-1 0,0 0 0</inkml:trace>
  <inkml:trace contextRef="#ctx0" brushRef="#br1" timeOffset="72">6312 5445 8111,'0'-17'197,"0"-2"1,0 1 0,0-2-1,0 2 1,1-1 0,3 4 343,5 0 0,4 4 0,4 3 0,4 3-341,3 4 1,0 1-1,-3 0 1,-2 1 35,-1 4 0,-8 3-106,3 9-164,-9 3 1,2 7 0,-8 1 0,-2 2-1,-6 0-316,-5 1 177,0-4 1,-7 4 0,5-6-1,1 0 1,2-4 0,1-3 0,2-1 96,2 0 171,-2-5 0,11-7 1,2-5-1,9 0 1,9 0 326,4 0 0,3 0-106,2 0-347,-2 0 0,9 6 0,-6 4 0,-2 5 0,-3 7-74,-3 2 102,2 1 0,-16 2 0,1 1 0,-6 2 0,-3-3-42,0-4 118,-6 1 0,-5-10 0,-8 3 0,-2-3 0,-5-2 280,-2-4 1,-6 2-69,4-6 1,-4 0-74,5-4-162,-7 0 0,9 0 0,-3-1 0,3-2 0,3-2-124,3-3-1240,3 0 682,5-5-212,6 0 1,8 1-1,12-1 1,8 0 843,8 0 0,21-17 0,12-9 0,-17 11 0,1 0 0,0 0 0</inkml:trace>
  <inkml:trace contextRef="#ctx0" brushRef="#br1" timeOffset="73">7115 5394 8111,'0'-17'0,"0"0"0,0-5 530,0 5-212,0 0 446,0 10 0,-1 2 0,-2 6 0,-3 3-235,-1 5 0,0 8-344,-2 4 1,-2 9 0,4 5 0,-1 5-28,-1 2 1,5 5-129,-5-4 0,6 1 0,-1-3 0,3 1-362,1-1 1,5-7 79,4-4 0,2-7 180,2-2 0,5-10 0,4 1 0,2-7 9,1-6 0,1-5 24,-1-7 0,5-6 2,0-7 17,0 1 0,-9-12 1,0 4-1,0-1 0,-1 2-102,-3 0 1,-4 4 89,-5 7-32,4 2 36,-11 12 0,5 3 0,-6 10 0,0 7-37,0 6 1,0 5 93,0 2 0,0-5-51,0 0 2,0 1 1,6 2-1,3-3 1,6-4 0,3-3 118,2-1 1,1-6 6,5-3 0,3-8 431,1-4-357,6-9 0,-10-5 1,3-6-1,-5-5 1,-4-2 601,-2-5 1,-5-2-283,-5-1 0,-5-2 76,1-6-484,-8 0 1,-3 6 0,-7 4-1,-2 6 1,-1 10-220,2 7 1,-4 5-564,2 4 1,0 4-1031,5 5 1255,-1 5 1,2 4-1,1 9 465,1 8 0,23 33 0,-6-22 0,0 0 0</inkml:trace>
  <inkml:trace contextRef="#ctx0" brushRef="#br1" timeOffset="74">1505 7855 8112,'-20'-13'422,"1"6"1,8 1 0,4 2 122,7 0 0,11-1 0,12 5 0,7 0-43,8 0 0,7-4-131,11 0-374,2-6 1,10 4 0,0-4-1,-2 3 1,-1 0-389,-1 0-38,-6 4 1,-12-1 0,-15 10 0,-11 5 428,-12 5 0,-33 1 0,-15 0 0,-3 0 0,1 0 0</inkml:trace>
  <inkml:trace contextRef="#ctx0" brushRef="#br1" timeOffset="75">1352 7969 8125,'-17'-12'0,"0"-1"0,5 0 337,8 0 1,4 6 0,6 2 0,6 0 243,8 1 1,9 0-208,0 4-290,7 0 0,1 0 1,5 0-1,1 1 0,-2 2 1,-2 4-1,-5 3-108,-5 4 1,-4 8 0,-11-1 0,-4 3-517,-3 1 0,-8 7 121,-8 2 236,-13 2 0,-2 8 0,-13 2 0,-3-1 1,1-4-136,-1-6 0,2-3 1,-1-7-1,1-1 682,0-3 1,10-8 338,2-9 1,9 2-85,0-2-402,9 1 0,3-5 0,11 0 0,7 0 1,8 0-1,9 0 352,8 0 0,2 0-716,6 0 0,1 0-863,4 0 741,6 0 0,-5 0 0,5 0 0,-2-2 0,0-1-743,-1-1 0,3-6-98,-2 2 1110,-5 2 0,-7-18 0,3-9 0,1 2 0,1-1 0</inkml:trace>
  <inkml:trace contextRef="#ctx0" brushRef="#br1" timeOffset="76">2652 7982 8125,'0'-18'204,"0"-4"1,0 4 313,0 1 1,0 3 483,0 1 1,0 7-192,0 6 1,0 8-646,0 9 1,-5 2 0,-3 8 0,0 2 166,-1 0 1,2 8-287,-1 1-68,-3 1 1,5 6 0,-3-4 0,5 0 0,1-3-256,-1-2 0,3-4-123,-4 2 1,4-4-1,2-9-630,4-4 751,2-2 0,1-10 65,1-5 1,-6-10 100,1-7 1,-3-5-1,-1-1 1,2-5-114,2-6 0,-3-3 16,4-1 179,-4-6 0,0 3 1,2-6-1,1-1 1,1-2-54,0-1 1,-2 0 450,6 0 1,-5 10-73,4 3-122,-5 8 0,9 0 1,-4 9-1,3 5 1,2 7 59,0 4 0,0 4-358,-1 1 1,5 0-863,0 0 710,0 6 1,-4 2 0,0 8 0,0 1 0,-2 0 275,-2 1 0,-9 13 0,-8 9 0</inkml:trace>
  <inkml:trace contextRef="#ctx0" brushRef="#br1" timeOffset="77">2665 8148 8125,'-13'0'63,"5"-4"72,-1-1 0,5 1 524,-5 4 0,8 0-606,1 0 0,7 0-186,10 0 1,4 4-1,8 2 1,2 0-602,1-1 1,2 4 733,5-5 0,8 1 0,6 0 0,5-1 0,0-1 0</inkml:trace>
  <inkml:trace contextRef="#ctx0" brushRef="#br1" timeOffset="78">3086 8199 7716,'-7'6'-246,"1"-4"802,6 7 0,-4-5 1,-1 5-1,1 2 193,-1 5 1,3-2-489,-2 3 1,2 1 136,2-1-249,0 6 1,6-9-1,3 3 1,2-3-1,3-3-53,3-2 1,2-3-132,2-6-41,3 0 1,-6 0 0,5-2 0,-3-2 0,-2-6-198,-2-6 1,-2 1 334,-1-6 1,-2 1 53,-2-1 41,-4-4 1,-5 10 0,0-5 0,0 2 1416,0 2-1175,0 2 0,-5 7-125,-4 3-200,-2 8 0,2 9 0,1 8 0,-2 4 0,0 4-15,1 0 1,0 11-174,4-2 0,0 10 0,2 4 0,-1 6-241,1 4 0,1 7 219,2 4 0,0-37 1,0 1-1393,0 36 1450,0-4 0,0-5 0,0-3 1,0-6-1,0-10-70,0-8 1,0-7 78,0-9 1,0 2-27,0-6 133,0-6 0,-1-5 0,-3-6 1,-5 0 399,-2 0 0,-3-6-172,-3-2 0,-3-5 163,-6-4-384,1-3 1,3-6 0,3 1-1,0-1 1,4 1 651,0-1 0,4-3-991,3-1 46,2 0 0,6 0 0,1 1 0,4 0 0,3 2-1155,3 2 1,9-1 739,6 1 0,5 4-1010,7-1 1128,6 1 0,-4-3 545,2 3 0,14-11 0,7-6 0,-17 13 0,0-1 0,0 1 0</inkml:trace>
  <inkml:trace contextRef="#ctx0" brushRef="#br1" timeOffset="79">3966 8288 8125,'0'-18'47,"0"4"-134,0-3 0,5 8 391,4 5 1,2 2 0,3 2 0,3 0-285,4 0 0,-1 0 1,2 2-1,0 2-1370,2 5 1350,-4 2 0,-7 30 0,-7 7 0</inkml:trace>
  <inkml:trace contextRef="#ctx0" brushRef="#br1" timeOffset="80">3915 8607 8125,'-12'-1'273,"4"-4"261,-4 4 0,10-5 2032,-7 6-2533,6 0 0,9 2 0,11 0 0,6 3 0,2-1-873,1 2 1,5-5 839,3 3 0,9-10 0,7-3 0,5-2 0,-1 0 0</inkml:trace>
  <inkml:trace contextRef="#ctx0" brushRef="#br1" timeOffset="81">5687 7842 8051,'4'-21'-16,"0"1"1,-1 1 0,-1 8-68,-2 10 1,-6 9 0,-4 19 0,-5 3 2613,-7 4-2289,4 3 0,-6 1 0,3 2 1,-4 1-1,1 3-111,3 1 1,-2-3 0,5 4-1,0-4-169,-1-5 1,2-2-22,4-9-37,6-3 1,2-18 452,5-5-407,0-11 1,1-6 0,3-7 0,5-6 0,2-4-1,2-6 1,0-1-72,-1-3 0,7-1 0,2-7 1,3-2-157,2-1 0,-1-1 253,1 5 0,-1 7 0,1 6 0,-2 8 303,-3 8 0,-3 9-145,-5 9 1,-1 9-1,-3 8 1,0 7 122,1 4 0,-3 7-79,1 3 0,-3 7-112,3 2-61,1-1 1,-1-3 0,-1-1 0,0 0 0,-1 0-251,0 1 0,2-1-227,-4 0 1,5-5 151,-5-4 1,0-7 0,-2-4 0,1-1-719,1 0 0,2-6 114,-2-6 523,-3-4 401,5-1 0,-6-17 0,0-4 0</inkml:trace>
  <inkml:trace contextRef="#ctx0" brushRef="#br1" timeOffset="82">5598 8161 8051,'-6'-19'0,"0"5"156,-2-3 0,2 3 0,8 1 201,2 0 0,9 6-404,8 3 0,4 1 0,5 0 0,6-1-394,5 1 1,3 2-49,2 1 0,8 0 275,-3 0 0,2 0 1,-7 0-1,-3 0 214,-4 0 0,3 0 0,-4 0 0,-8 0 0,-13 0 0,-3 6 0,-7-4 0,-3 7 0,-3 1 0,-2 1 0,-3 2 0,-3 0-143,-6-1 0,0 1 143,0 0 529,6 0 1,-4-1-1,4 1 1,0 1-1,3 2 260,2 1 0,2-4-555,0-5 1,2-1 145,2 2-303,3-4 0,7-5 0,3 0 1,3 0-1,1-1-128,0-3 0,1-8-58,3-5 1,1-5 82,-1 0 0,-3 0 1,-3-2-1,0 1 147,-4 0 0,-2-2 211,-4 8 1,1 0 672,-6 4-373,0 6 1,-10 3-582,-2 8 1,1 9-6,-2 8 1,2 9 0,-3 4 0,3 4 95,2 5 0,0 2-151,5 6 1,0 6-1472,0 2 1390,0 3 1,0 8 0,0 1-1,0-2 1,0-4-193,0-4 1,2-13 340,2-1 0,-3-9-55,4-8-14,-4-6 1,-2-12 0,-4-4 58,-3-4 0,-3-4 111,-2-4 1,-1-3 122,-3-6 0,-2-1 0,-2-3 0,4-3-410,3 0 1,-2-4-236,3 3 1,-2-2-110,6 2 1,4-3 0,0 3 0,5-5-463,5-3 0,3 0-155,9-5 1088,3 0 0,22-3 0,10-4 0,3-3 0,0 0 0</inkml:trace>
  <inkml:trace contextRef="#ctx0" brushRef="#br1" timeOffset="83">7051 7906 8051,'0'-20'0,"0"-3"370,0 6 0,0-4 1,0 4 2353,0 1-1310,0 2-1237,0 7 0,0 3 1,0 9-1,0 8 0,0 7 82,0 4 0,0 7-18,0 3 1,0 3-61,0 1 0,0 3 0,2-1 0,1-3-1163,1 0 0,0-2-282,-4-1 1,4 0-1676,1-8 2009,-1 2 930,-4-14 0,0-18 0,0-12 0</inkml:trace>
  <inkml:trace contextRef="#ctx0" brushRef="#br1" timeOffset="84">6937 8110 8051,'-9'-10'445,"1"-3"1,5-3-223,-2 4 0,4-1 248,1 0 1,3 6-1,4 1-681,6 1 1,8 3-7,0-2 1,8 3 0,0 1 0,1 0-302,1 0 1,0 0-726,3 0 1242,-2 0 0,16 11 0,6 3 0</inkml:trace>
  <inkml:trace contextRef="#ctx0" brushRef="#br1" timeOffset="85">8186 7638 8051,'0'-20'295,"0"2"0,0 5 1,-1 2 550,-4 2 0,3 5 0,-5 9-535,1 8 0,-3 6 1,4 8-1,-1 2-162,0 5 0,2 3-43,4 1-95,0 1 0,0 3 1,0 1-1,0-1 1,0 1-1106,0-1 642,0 1 1,2-5 0,0-1 0,3-5 0,-1-5 0,0-6 451,0-2 0,6-25 0,-3-9 0</inkml:trace>
  <inkml:trace contextRef="#ctx0" brushRef="#br1" timeOffset="86">8173 7689 8051,'0'-26'0,"0"1"0,0-1-71,0 1 1,7 1 0,6 3 0,6 5 1178,0 6 0,6 0-582,-4 6-419,9 0 0,-8 9 0,2 4 1,-4 4-1,-4 4 0,-4 4 0,-3 3-137,-5 1 1,-2 5 0,-4 1 0,-3 0-229,-8 1 0,-1 3-64,-8-1 246,1-3 0,1 0 0,3-7 1,2-2-1,1-5 0,-1-3 818,4-1-403,7-6-174,-2-2 1,22-10 0,5-2-124,4 0 1,2-1 17,-1 4 1,4 3-39,-1-3-21,1 8 1,-3 3-1,0 6 1,-1 1-1,-7 1-97,-3 2 0,-9 2 106,-3-2 0,-2-2 18,-2 7 1,-7-7-1,-8 2 1,-7-3 226,-7-1 1,-10 0-102,0 0 0,-3-5-112,-1 1 0,4-7 0,-4 3 0,5-4 119,4-1 0,3 0-461,5 0 0,7-1 50,2-4-408,8 4 1,3-10-1,9 2 658,6-2 0,26-11 0,12-3 0,8-2 0,0-1 0</inkml:trace>
  <inkml:trace contextRef="#ctx0" brushRef="#br1" timeOffset="87">8696 7982 9013,'-7'0'88,"1"6"0,5 1-126,-3 6 1,2-1 560,-2 1 1,3 1-1,2 2 1,2 1-256,1-2 1,8 0-299,0-3-7,1-5 1,11 1-1,-3-6 1,3 1 0,2-3-1,-2-5 1,-1-7-41,-2-6 1,-1-1 224,1-2-78,-3 0 1,-6-3 0,-2 1-1,-3 3 1,-2 2 934,-2 2-447,-1 2 1,-4 7-318,-2 3 0,-2 9 0,-4 8 0,3 7-131,2 4 0,-4 7-1,5 3 1,-5 7-216,5 2 58,0 5 1,4-1 0,0 8 0,0 3 0,0 2-131,0-1 0,0-5 197,0 1 0,0-4 47,0-4 91,0-9 0,4-8 0,0-9 0,-1-4 40,-1-3-136,-8-6-42,-1-8-102,-6-8 0,0 0 1,1-1-1,-1 0 1,0-3-754,0-1 0,1 1 67,-1-1 1,4-4-1123,1 0 1450,5 0 0,-3-1 1,6-2 440,0 0 0,16-19 0,8-9 0,1 0 0,0-1 0</inkml:trace>
  <inkml:trace contextRef="#ctx0" brushRef="#br1" timeOffset="88">9334 7969 8051,'0'-18'0,"0"4"1125,0-3-524,0-3 0,1 7 0,3 0 1,5 8 402,2 3 0,6 2-785,0 0 1,6 0-554,-2 0 1,5 5 0,2 0 0,2 2-1131,-2 3 0,3 2 1464,-1 0 0,5-14 0,5-6 0,1 1 0,0-1 0</inkml:trace>
  <inkml:trace contextRef="#ctx0" brushRef="#br1" timeOffset="89">10265 7574 8051,'0'-18'41,"0"-1"0,0-2 1,0 4 790,0 3 0,0 8 1,-2 8-556,-2 9 1,1 7-1,-4 9 1,1 3-120,3 4 1,-2 1-179,1-1 23,-1 3 1,5-4 0,0 4 0,0-3 0,0-5 0,0-2 0,2-1-72,2-1 1,2-5-9,2-3 40,3-8 0,-2-4 0,7-5 0,2-2 0,0-6 0,2-7 0,0-6-1,3-6 0,-3-6 0,-1 2 0,0 1-7,-4 3 1,-2 0-1,-3 12 1,-3 2-3,-1 3 1,-1 9 0,-2 1-46,2 7 0,-1 8 40,-4 2 106,0 12 0,4-9 0,2 6 0,1-3 0,3-2-9,1-1 0,2 3 0,1-8 0,3-3 71,4-7 1,-1-3 20,1-2 0,5-7 11,4-6 0,-2-5 0,-5-9 0,-4-2 131,0 0 0,-2-10-103,-4 5 0,-6-7 61,-3 3-261,-3 0 1,-1-6-1,-1 7 1,-3 4-1,-5 8-593,-2 7 1,-6 5 212,0 4 0,-4-1 5,4 6-306,0 6 1,5 5-1,2 5 1,3 3 703,2 2 0,29 36 0,-7-19 0,1 0 0</inkml:trace>
  <inkml:trace contextRef="#ctx0" brushRef="#br1" timeOffset="90">11463 7612 8051,'0'-14'0,"0"-3"0,2-1 54,2-3 1,3 6-95,6 7 1,1 5 0,1-1 0,4 2-393,1 2 0,-1 0-68,3 0 0,0 6 500,-5 3 0,12 30 0,-2 9 0</inkml:trace>
  <inkml:trace contextRef="#ctx0" brushRef="#br1" timeOffset="91">11476 7829 8051,'-13'-6'624,"0"5"49,6-5-411,2 6-581,10 0 0,9 0 0,12 0 0,7 0 0,5 0 0,6 0 0,5-1 319,5-3 0,-1-6 0,13-5 0,1-1 0,-14 2 0,1 0 0,-1 0 0,1 0 0</inkml:trace>
  <inkml:trace contextRef="#ctx0" brushRef="#br1" timeOffset="92">12228 7714 8051,'7'2'-303,"-4"2"1,-6 5 866,-5 2 0,-5 3 0,-3 2 0,-1 2 103,2 2 1,1 0-306,1 1-276,6 3 0,1-10 0,6 3 0,2-3 0,3-1 334,8 0-344,5-6 1,14-1 0,2-6 0,2-2 0,3-3 219,-1-8-184,-5-6 1,-2-6 0,-7-1 0,-3-1-1,-5-2 283,-6-5 0,-5 3-183,-5 1 0,-7 3 58,-6 1-367,-5 1 0,-9 5 0,-1 4 0,-3 7 0,-2 4-179,-2 4 0,2 4-1026,-1 5 1,4 2 132,-4 11 1169,6 1 0,-3 37 0,18-25 0,0 0 0</inkml:trace>
  <inkml:trace contextRef="#ctx0" brushRef="#br1" timeOffset="93">13733 7727 8051,'-4'-17'-33,"-1"0"0,4 2 0,4 2 1244,5 4-1008,9 4 1,9 0 0,8 1 0,4 1 0,5 2 0,3 1 0,4 0 27,1 0 0,3 0-90,-3 0-1372,-3 6 0,-16-4 1231,-2 7 0,-14 11 0,-5 7 0</inkml:trace>
  <inkml:trace contextRef="#ctx0" brushRef="#br1" timeOffset="94">13848 7931 8051,'-13'-6'66,"0"-1"176,6-5 1,3 5-1,9 2 1,8 4-12,7 1 1,10 0 0,4 1 0,4 2-522,5 1 1,0 1 0,6-5-1,-4 0 290,-1 0 0,-7-15 0,2-4 0,2-3 0,-1 1 0</inkml:trace>
  <inkml:trace contextRef="#ctx0" brushRef="#br1" timeOffset="95">14205 7612 8051,'-13'-25'230,"0"-1"1,0 2 0,2 2-99,3 0 1,2 7-1,7-1 1,5 6 537,7 6 0,5 3 1,9 2-1,4 3-386,7 5 0,1 4 1,5 4-1,-2 4-129,1 3 1,-2 7-1,-7 3 1,-7 4-138,-9 5 0,-2-2 1,-14 4-1,-4 1-355,-10-1 0,-9-3 0,-13 5 1,-8 1-228,-7 2 0,-2-2 0,2-4 1,3-7-184,8-5 0,6-8 0,8-7 747,2-2 0,32-25 0,13-6 0</inkml:trace>
  <inkml:trace contextRef="#ctx0" brushRef="#br1" timeOffset="96">16181 7230 8064,'-6'-19'171,"5"5"1,-5-3 0,1 4 438,-4 5 0,-4 11 0,-2 14 0,-4 10 87,0 4-571,3 11 1,-7-6 0,5 9-1,-1 0 1,1 1 144,2 2-312,2-4 1,2 4-1,-1-5 1,1-2 0,3-3-1,1-5 1,3-7-1193,2-3 1021,2-13 0,2-1 0,2-17 1,2-7 132,3-8 1,0-1 0,6-10 0,2-3 48,1-4 0,4-4 1,-4-6-1,0 0 79,1 0 0,-3 0 0,2 1 0,-2 2 59,2 1 0,-3 8 229,3 0-80,-8 7 0,1 16 1,-5 5-1,1 7 682,0 9-844,-2 2 1,2 17-1,2-1 1,4 4-1,0 3-69,1-2 1,0 3-1,0 0 1,-1 1-139,1-1 1,0 3-33,0-4 1,-1-1-810,1-3 639,0-1 0,0 1 1,-1-2-1,0-1 1,-2-4-818,-2 0 0,-5-2-161,1-4 1292,3-1 0,-17-16 0,2-4 0</inkml:trace>
  <inkml:trace contextRef="#ctx0" brushRef="#br1" timeOffset="97">16130 7523 8064,'0'-13'0,"0"1"0,0-1-527,0 0 0,1 2 376,4 2 1,7-1 0,11 6-1,5 1 412,6 2 0,5 1-463,3 0 1,8 0 0,4 0 0,-3 0 201,-3 0 0,-1 0 0,4 0-14,-6 0 1,-3 1 0,-9 2 0,-8 1-88,-6-1 1,-11 4 399,-3 2 1,-5 2-1,-6 3 1,-5 2 388,-5 1 0,-1 4-298,4-4 1,1 4 254,-1-4-466,0 0 0,5-4 0,0 0 0,3 0 157,2-1-221,7-5 1,8-1-227,5-6 81,5 0 0,-6-6 0,5-2 0,2-5 0,1-4-56,1-4 0,-5-2 153,-3 2 1,2-3-5,-2 3 202,-6-3 1,-1 4 0,-6 3 899,-1 3-1060,-2 1 0,-2 11 154,-3 7-191,-3 10 1,-2 5-1,2 7 1,1 3-1,4 4 25,0 3 0,2 5 18,0 1 0,0 9 39,0-1-216,0 3 1,0 1 0,0 2 0,2 1-1,0 1-172,3-1 0,-1-2 113,-4-10 0,0-2 287,0-5-33,0-1 0,0-7 0,0-5 52,0-8-141,-6-10 0,3-6 228,-5-6-215,-1-6 0,-5 1 1,-1-6-1,-2-2 1,0 1-112,-2 2 0,5 0-326,-3-3 1,3 3 64,1-3 10,0-3 1,6 4 0,3-4-1,3 0 1,1 1-1024,0-4 0,1 0 311,3 2 0,9-3 1021,8 3 0,8 3 0,6 0 0,3-2 0,-1 1 0</inkml:trace>
  <inkml:trace contextRef="#ctx0" brushRef="#br1" timeOffset="98">17533 7434 8064,'0'-20'369,"1"-4"368,3 3-668,-2 2 0,9 2 0,-2 9 0,3 2 0,4 2-374,1 0 1,4 1 0,-2 6 0,0 2-246,4 2 1,4 0 549,-2 2 0,9 19 0,-7 1 0</inkml:trace>
  <inkml:trace contextRef="#ctx0" brushRef="#br1" timeOffset="99">17507 7651 8064,'-13'-6'332,"1"5"-49,5-11 1,4 11 393,11-3 1,6 2-544,12 2-340,5 0 1,-3 0-1,6 2 1,2 0 0,1 3 205,1-3 0,1-5 0,5-3 0,4-2 0,-1 1 0</inkml:trace>
  <inkml:trace contextRef="#ctx0" brushRef="#br1" timeOffset="100">18540 7345 8039,'-4'-13'535,"-2"0"-315,-1 0 323,4 6 0,-1-3 0,8 6 0,6 1 0,4 2-49,3 1 1,6 0 0,-3 0 0,1 0-579,0 0 1,0 0-682,5 0 620,-1 0 0,1 4 0,-2 0 0,-1-1 0,-3-1 0,-2-1 0,-2 2-347,-2 1 1,-2 0 507,1-4-179,-6 0 389,-1 0 1,-7 0-120,-4 0-435,4 0 0,-10 0-657,2 0-507,-2 0-105,4 0 1597,1 6 0,63-22 0,-22 9 0,0-1 0</inkml:trace>
  <inkml:trace contextRef="#ctx0" brushRef="#br1" timeOffset="101">19560 6962 8039,'-11'-8'52,"1"-1"0,1-1 1,1-1 189,1-2 198,1 0 1,6 1 0,1 0 0,4 2-1,5 3 1,4 2-63,3 2 1,5 1-332,0 2-101,2 0 1,1 0 0,-1 2 0,-2 2 0,-5 4-209,-3 4 218,-1 6 0,-6 2 0,-3 6 1,-4-1-1,-4 1-20,-5-1 76,-2 1 1,-2-2 0,0-2-1,1 0 1,0-1 117,4-1 30,-4-8 1,7 0-95,-4-4 0,6 2 0,10-1 14,6-5 0,4 2-59,0-2 0,-3 6 49,3-2-92,-2 9 0,-3-1 0,1 5 0,-2 2 1,-2 1-56,-5 1 0,-2 1 112,-2-1 1,-2 4 22,-2-4 9,-3-2 0,-6-6 1,-1-2-1,-2-2 0,-1-4 37,2-4 1,-5 0-60,-1-5 0,1 0 664,-1 0-656,-1 0 0,-3-2 1,-1-2-1,2-5 1,2-2-383,0-2 0,7 1-161,-2-1 42,8 0 0,-1 0 1,6 1-1,3-1 1,3-1-2412,7-3 2859,2 2 0,22-7 0,9-2 0,4 0 0,-1 0 0</inkml:trace>
  <inkml:trace contextRef="#ctx0" brushRef="#br1" timeOffset="102">20083 7051 8039,'6'-12'0,"-5"-1"313,3 0 0,2 5-36,-2-1 1,0 8 0,-5 1 139,-3 7 1,1 5-82,-6 5 1,2-1 0,-3 7-1,3 2 26,2 4 0,-4 0-397,5-3 0,0-1 37,4 1-62,0-6 0,0 4 0,1-3 0,3 2 0,5-2-263,2-4 1,3-9 219,3-3 1,3-4 66,6-1-33,-1-6 1,1-2 0,-2-9 0,-2-4-1,-2-5 66,-1-4 1,-2 5-24,-5-1 0,0 2 312,-4 7-32,-2 0 0,-6 7-134,0 6 0,-4 7-226,-1 14 0,0-1 31,0 5 67,4 0 1,-5 5 0,8-2 0,2-3 0,5-4-136,2-3 1,3-1 229,3 0 0,3-6-120,5-3 127,1-3 1,-1-6 0,1-5-1,-1-4 1,-1-5 391,-2-1 1,-4-5-183,-5-5 1,-2-4 106,-2 4-398,-4-5 0,-5 8 0,0-3 0,-1 3 0,-3 3-621,-5 3 1,-6 3 100,-2 5 1,-6 6-553,2 2 609,-3 4 0,-2 2 0,2 4 1,3 3 449,4 4 0,20 23 0,5 6 0</inkml:trace>
  <inkml:trace contextRef="#ctx0" brushRef="#br1" timeOffset="103">21065 6886 8039,'0'-13'0,"0"0"0,0 0 1830,0 1-673,0 4-832,-6 3 1,3 12-1,-4 6 1,1 8 178,4 7 0,-4 2-407,2 8 0,-1-2 225,5 6-488,0 3 0,0-5 1,0 3-1,0-4 0,0 0-517,0-1 1,6-1 183,3-3 1,2-5 0,2-6 0,1-4 498,3-5 0,8-16 0,8-12 0</inkml:trace>
  <inkml:trace contextRef="#ctx0" brushRef="#br1" timeOffset="104">20861 7217 8039,'-2'-14'86,"-2"-3"1,3 3-168,-4-3 1,5 7-25,5 1 0,7 2-165,10-1 209,7 2 0,5 6 0,10 0 0,7 0 0,7 0-201,5 0 1,-1 0-1,-1-1 1,-3-2 261,-1-1 0,-19-6 0,2-2 0,-1 2 0,1-1 0</inkml:trace>
  <inkml:trace contextRef="#ctx0" brushRef="#br1" timeOffset="105">21638 7039 7784,'8'-6'780,"-3"4"1,-10-3-330,-4 5 1,-2 7-290,-2 6 0,0 1 1,0 6-1,1-1 58,-1 1 1,4 2-111,1 3 1,5-1 162,-1-3-316,2 3 0,8-5 0,4 4 0,4-4 0,6 0-233,4-4 0,0-6-74,10-5 1,-4-2 60,4-2 198,0-6 1,0-3-1,-1-8 1,-2-5 0,-3-5-15,-1-3 1,-7-4 77,-3 4 0,-4 5 231,-5 4 1,-2 5 251,-6-1 1,-6 8-211,-2 5 1,-4 13-176,-1 3 0,1 8 1,0-1-1,4-1 79,4 1 1,2 2-263,2-4 1,6 4 50,2-4 0,5 0 0,4-6 0,4-2-42,3-5 0,6-2 92,0-2 1,4-3 242,-4-6 0,4-1 1,-5-12-1,-2-4 206,-4-2 0,-4-8-187,-7 2 1,0-2-59,-4-3 1,-2-3 0,-8 1 0,-3 4-123,-8 6 1,-1 5-162,-7 5 1,5 0-463,-1 8 1,3 3 0,1 10-1,0 1-609,0 4 0,6 3 255,3 9 1,3-1 905,1 5 0,39 34 0,-14-21 0,0 0 0</inkml:trace>
  <inkml:trace contextRef="#ctx0" brushRef="#br1" timeOffset="106">22735 7141 8039,'6'-20'52,"1"1"-46,6 7 1,1 0-1,3 4 1,4 3 478,3 4 1,2 1-360,-1 0 0,5 0-179,0 0-293,-1 0 0,-5 6 1,-2 1 345,-5 0 0,-15 16 0,-3-2 0</inkml:trace>
  <inkml:trace contextRef="#ctx0" brushRef="#br1" timeOffset="107">22697 7345 8039,'-6'-8'877,"0"1"1164,-2 3-1586,2 3 0,8-5 1,3 6-1,8 0-256,7 0 1,5 0-218,5 0-344,3 0 1,6 0 0,4 0 0,2 0 0,3 0 361,3 0 0,7-21 0,6-9 0,-14 9 0,-1 0 0,1-1 0</inkml:trace>
  <inkml:trace contextRef="#ctx0" brushRef="#br1" timeOffset="108">24201 6988 8039,'-12'-8'908,"3"-1"0,2 3 0,0 0-303,0 1 0,7-4 1,3 5-369,8 1 0,15 2 0,0 1 0,7 0 54,7 0 0,4-5-164,7 1 0,0 0 1,0 4-1,-2 0 53,-2 0 0,-4 0-501,-9 0-687,2 0 818,-14 0 0,-10 0 0,-16 0 0,-6 0-113,-3 0 1,5 0 0,1-2-531,1-2 0,1 3-1053,0-4 1886,4 4 0,24 7 0,12 1 0</inkml:trace>
  <inkml:trace contextRef="#ctx0" brushRef="#br1" timeOffset="109">25451 6809 8039,'0'-27'249,"0"-1"0,0-2 218,0 2 1,6 1 0,2 3 0,4 1 523,0 2 1,2 5-352,3-1-501,3 3 0,4 7 0,-1 3 0,-2 2 0,2 2 565,1 0-621,2 12 0,-7-2 0,-2 11 0,-4 3 0,-4 4 0,-5 6 0,-4 3-426,-4 1 0,-9 1 0,-8-1 0,-5 0-181,-4 0 0,-1 1 161,-3-1 294,-3 0 0,6-5 0,-3-4 0,4-3 0,5-5 860,4-4 0,4-10-120,8-7 0,15-1-303,11-8 1,6 1-214,2-5 0,6 5 1,5 0-1,3 1-234,4 0 0,-1 4-368,-3-1 0,-1 1 296,0-1-484,0 3 1,-5-5 0,-3 6 0,-3 0 0,-2 0-1026,1 0 0,-1-1 951,1-4 0,-5 3 709,0-7 0,0-22 0,5-10 0</inkml:trace>
  <inkml:trace contextRef="#ctx0" brushRef="#br1" timeOffset="110">26318 6707 8048,'0'-18'503,"0"-4"1,0 4 396,0 1 1327,0 3-1607,0 7 1,-4 4-513,0 11 0,-6 2 165,1 12-245,-2-1 1,2 6 0,2 1 0,0 3 0,1 0-157,1 1 1,1-1-1,4-3 1,0 2-444,0-2 0,1-5 251,3-2 1,0-7 142,9-1 0,-1-2 0,9-6 0,1-3-73,3 0 1,0-9 284,1-6 0,3-1-93,1-7 135,-6 5 1,-1-2 0,-6 5 0,-2 1 0,-2 3 208,-4 0-272,2 6 0,-10 3 2,4 9-22,-4 2 0,3 6 1,1 1-1,-1 1 1,2-1-88,2-2 1,8 1 130,1-4 0,7 1 58,1-10 0,2 0 0,7-5 1,0-5 221,-1-7 0,2-5 58,-5-7 1,0-2-112,-5-3 1,-5-7 0,-3-5 0,-4-1 369,-5-1 0,-2 0-462,-6-3 1,-2-1 205,-2 6-417,-3 5 1,-6 7 0,-1 10 0,-1 6 0,-2 6-679,1 2 1,2 3-36,1 7 1,2 5 100,2 8-47,-2 3 0,10 1 0,-4 0 697,4 2 0,35 29 0,-13-21 0,0-1 0</inkml:trace>
  <inkml:trace contextRef="#ctx0" brushRef="#br1" timeOffset="111">2423 10877 7726,'-13'12'125,"0"1"0,5 0 133,-1 0 0,2-1 0,-3 1 0,3 0 0,1 0 0,4-1 61,0 1 1,8-6 0,2-3 0,5-5 0,3-6 17,1-6 0,10-14-272,-2-2 0,5-8 0,0-7 0,2-7-99,1-7 1,-15 24 0,1 0-205,-2-2 0,0-1 112,-2-5 1,1-2-1,2-2 1,-1-2-1,-1-5 1,-2-3-1,0-1 1,0 0-1,0 0 1,-1 2-416,1 2 0,-2 2 505,-5 6 0,0 2 0,4-13 1,-12 16-1,-3 16 0,-5 17 0,-2 13 334,-2 11 0,-1 11-182,-3 6-43,3 8 1,-5 0 0,6 4 0,2 2 0,1 3-138,2 5 31,5 2 0,-7 0 0,6-3 0,1-2 0,1-4-185,2-2 0,6 1 297,3-5 0,2-7 1,2-7-1,-1-7 223,1-5 0,0 0 289,0-4-363,-6 3 1,-3-13 0,-8 5 0,-6 1 265,-6-2 1,1 4-28,-7-2 1,1 0-669,-4 0 0,-5 1 0,0-4 0,3-1-952,5 1 0,3-3 459,6-8 0,6-2-1220,3-5 1459,3-7 1,8-1 454,6-5 0,19-4 0,11-2 0,5-3 0,0 0 0</inkml:trace>
  <inkml:trace contextRef="#ctx0" brushRef="#br1" timeOffset="112">3086 10583 7767,'12'-5'507,"1"2"-355,0-6 0,0 2 120,-1-1 1,-3-4 0,-1 4-1,2-3 51,2-2 0,-4-6-79,1-2-133,-6 3 0,4-6 1,-4 4-1,1-1 1,-1 1-42,-2 1 1,-7 2 97,-2 5 1,-3 4 37,-2 4-149,0 3 1,-1 6 0,-2 5 0,-1 6-1,0 7 221,-1 5 1,5 0-190,0 6 0,1-1 21,3 1-104,3-3 0,1-1 0,5 0 0,0-2 0,0-3-164,0-3 1,10-4-25,2-5 0,11-2-1307,3-2 1057,5-4 1,7-6 0,2-5 0,2-6 431,5-8 0,-9-12 0,2-6 0,3-3 0,0 0 0</inkml:trace>
  <inkml:trace contextRef="#ctx0" brushRef="#br1" timeOffset="113">3634 10367 7767,'-13'-6'0,"1"4"698,-1-2 0,-4 3-327,0 1 0,-2 1 1,4 3-1,-4 6 171,0 6 0,2 0-342,-5 5 1,7 1 0,-2 7 0,3 2 139,1 2 1,1-1-315,4 2 0,2-3 168,6-5-301,6-1 0,5-5 0,8-3 1,2-4-1,4-5-836,4-3 1,6-10 495,-1-3 1,2-5-690,-2-4 887,2-3 0,-3-7 1,4-2-1,-2-7 0,-2-5-104,-2-6 0,0-4 250,-1-4 0,-5-7-651,-12 28 0,0 0 957,0-3 1,-1 0 0,3-27-1,2 2 1,-5 12 0,-3 14 778,-5 9 0,-4 15-321,-4 4 0,1 6-75,-5 7-168,5 2 1,-9 11-1,2 5 1,-4 5 0,-3 6 167,2 3 0,-1 7-374,-1 3 0,3 2 105,-3 2-394,3 0 0,5-4 0,2-2 1,2 1-1,3-2 40,5 0 1,5-8 655,9-6 0,3-9-867,6-4 31,5-2 1,2-8-1,5-4 1,-1-8-1,-2-7-543,-1-8 0,0-10 411,4-4 0,-5-3-247,-3-1 445,-3 0 1,-3-6 0,-3-2 0,-4 2-1,-4 5-16,-5 3 1,-2 14 771,-6 0 797,0 7-1088,0 8 0,-6 7 1,-2 10-1,-4 7 1,0 7 321,-1 4 0,0 6-433,0-4 0,1 4 167,-1-4-360,6 5 0,1-8 0,6 3 0,0-5 0,0-2-296,0-2 0,6-5-262,2 1 1,9-9 78,5-4 269,2-2 0,3-4 0,1-3 0,2-8 0,-1-7-303,3-4 0,-6-3 359,4-3 0,-3 2 114,-1-6 39,-7 6 1,-2-2-1,-7 9 1,-3 4 1247,-1 3-753,-2 1-119,-4 11-335,-5 9 1,2 9-1,-4 5 1,1 2 0,2 1 49,-2 2 1,5-1-201,-3 1 0,2-5-290,2 0 273,6-5 1,1 2-1,6-7 1,-1-2 0,3-5-152,2-2 0,2-2 389,7 0 1,-2-8-85,-3-4 82,3-1 1,-8-13 0,4 2 0,-3-5 0,-5-4 341,-2-2 1,-7 3-36,1 3 0,-8 2 16,-4 1-379,-9 1 1,-3 9 0,-6 5 0,1 4 0,1 4-874,3 2 1,-4 2 117,4 3 1,3 5-628,1 8 835,8-3 0,-1 6 1,6-5 483,1 2 0,53 17 0,14 0 0</inkml:trace>
  <inkml:trace contextRef="#ctx0" brushRef="#br1" timeOffset="114">4935 10405 7767,'0'13'383,"0"-1"1,0 1 570,0 0 1,1 0-15,3-1 1,-2 1-106,2 0-556,3-6 0,-4 4 0,5-4 0,2 0 1,2-2 270,0-4 0,1-1-369,0 0 1,4-1 74,0-4-155,6-2 0,-4-10 0,7-1 0,-1-1 0,-1 1 144,-2 2 0,0 2-216,-5 2 0,5 3-153,-5 1 120,5 5 1,-7-2 0,2 10 0,-3 3 0,-2 5-156,1 4 1,-4-1-192,-1 5 0,-4-6 163,5 2-1041,-6-2 0,2-3-174,-5 1 0,-1-6-890,-3-3 2292,-3-14 0,-16-27 0,-7-13 0,-1-9 0,0 0 0</inkml:trace>
  <inkml:trace contextRef="#ctx0" brushRef="#br1" timeOffset="115">4667 9793 7798,'-43'-13'220,"1"0"1,5 6 222,7 3 0,8 3-451,0 1 1,7 1-619,-2 3 208,3 3 0,1 6 418,0 0 0,-17 22 0,-4 6 0</inkml:trace>
  <inkml:trace contextRef="#ctx0" brushRef="#br1" timeOffset="116">3991 10048 7803,'-20'-2'2099,"3"-2"-1155,3 3 848,7-5-1450,1 6 0,12 1 0,4 2 0,5 3 0,7 0 399,2-1-1269,7 5 1,3-8-1,7 2 1,3-3-1,1-1 528,4 0 0,-7-6 0,9-5 0,1 0 0,6-1 0,-1 0 0,0 1 0</inkml:trace>
  <inkml:trace contextRef="#ctx0" brushRef="#br1" timeOffset="117">6503 9933 7822,'-6'-20'402,"-1"2"0,-5 6 0,-1 4 0,0 4 261,0 2 1,2 14 0,1 5 0,2 7-352,-2 5 0,-2 5 0,1 8 0,1 1 48,2 3 1,3-4-266,-3 5 0,5-2 0,-1 2 0,2-4 211,2-4 1,0-6 20,0-3-554,0-9 0,2-4 0,2-9 1,4-3-1,4-5 0,1-6-65,-1-7 1,1-5 185,0-8 80,5-5 0,2-1 1,6-5-1,-2 3 1,-2 4-1,0 4 0,-1 5 41,-1 4 1,2 4 0,-3 5 0,-1 5 74,1 6 1,-7 10-36,-3 8-85,-1 3 0,-1 2 1,-2-1-1,-5 2 1,-6 1-88,-7 2 1,-1 0 103,-7-5 1,-5-1-1,-5-2 1,0-5-136,0-3 0,-3-3-153,4-2 0,0-4-549,5-5 498,-1 0 0,6-1 0,5-3 0,5-5 0,6-4 352,2-4 0,36-14 0,9-8 0</inkml:trace>
  <inkml:trace contextRef="#ctx0" brushRef="#br1" timeOffset="118">6796 10316 7822,'13'-13'0,"0"0"0,0 5 561,-1-1 0,5 1-169,0-5 0,0 0 1,-4 0-1,0 1 237,0-1 1,2-4-374,-2 0 1,2 0 69,-6 4-5,-3 0 0,-1 5-118,-5-1 1,-5 6-1,-4 1 1,-2 6-16,-2 9 1,-4 1-47,0 7 1,-1 2 125,1 6-274,2-2 1,-2 5 0,8-7 0,1 1 0,3-1-87,2 1 0,2-5-388,1 0 0,1-5 88,3 1-97,3-9 1,13-2 0,6-6 0,8-2-1,5-2-1270,4-4 0,5-11 1257,-1-6 1,5-6 501,-1-8 0,-16-3 0,3-12 0,0-1 0,0-5 0,1 0 0,0 0 0</inkml:trace>
  <inkml:trace contextRef="#ctx0" brushRef="#br1" timeOffset="119">7485 9895 7822,'0'-26'0,"0"2"382,0 3 1,-6 3 1256,-2 5-1181,2 6 0,-5-3 0,2 6 1,-2 2 625,-2 5 0,5 4 42,-1 6-822,6 11 1,-7-1 0,6 11-1,1 1 1,0 2 91,-1 1 0,3 5-438,-4-1 0,4 5-223,1-5-93,0 1 0,-1-1 0,-2 1 0,-1-2 0,1-1-1617,1-2 0,-2-1 1975,0-3 0,-6-15 0,3-7 0</inkml:trace>
  <inkml:trace contextRef="#ctx0" brushRef="#br1" timeOffset="120">7294 10316 7822,'-13'-13'0,"0"-1"0,0-3 0,5 2-75,-1-2 0,6 8 0,1 0 0,4-1-10,7-1 1,4-1 462,4 4 0,3-3-125,5 2 0,1 2 1,0 0-1,3 0-82,1 0 0,1 4-153,-1-1 0,-2 2-22,6 2 0,-6 0 0,2 2 1,-5 1 125,-3 1 0,-4 10-47,-5-1 1,-2 4 360,-2 0-333,-4-3 0,-5 9 1,0-5-1,2 0 0,1 1-24,1-4 1,2-2-29,-2-4 0,-1 1-163,5-6 55,1 0 0,-1-4 1,2 0-1,3-1 1,2-5-51,1-7 0,-2 0-21,-1-4 0,0-2 84,-1-3 137,1 4 0,0-5 1,-2 6-1,-1 2 1,-3 1 979,-1 1-355,-2 6-434,-4 1 1,0 7-151,0 4 0,-4 3 1,0 9-1,-1 3-114,0 0 1,3 4-66,-2-3 0,3 2-538,1-2 427,5 3 1,-2-10-1,7 2 1,3-5 0,4-4-256,3-1 1,-3-2 289,4-4 1,0-5 32,5-4 121,-1-2 0,1-8 1,-1-2-1,-1-3 1,-3-3 321,-4-3 0,-2 3-269,-3-2 1,0-2 134,-4 1-154,-2 6 0,-6 5 0,-2 8 1,-2 2-657,-4 5-214,-4 3 0,0 2 303,-1 3 500,0 4 0,-11 50 0,11-24 0,-1 1 0</inkml:trace>
  <inkml:trace contextRef="#ctx0" brushRef="#br1" timeOffset="121">8390 10265 7822,'6'-8'0,"1"-3"619,6 3 1,4 1 40,0-2-291,0 1 0,-3-1 0,1 1 0,4-2 0,-1-3 440,1-4 1,-4 3-724,-6-3 0,2 3 1,-4 1-1,0 0 55,-2 0 0,-4 1-188,-1-1 56,0 6 1,-1-3 0,-4 6 0,-3 1 0,-5 1-169,-4 2 0,1 7 32,-5 6 0,4 1 37,-4 8 80,5-1 1,-4 4 0,5-1 0,-1-1 0,4-2 6,2 2 1,5-3 16,-3 1 1,5-4-770,-1 4 510,2-5 1,9 1 0,6-7 0,7-3 0,6-1-746,3-4 0,5-2 368,9-4 1,-2-4 19,6-9 493,-1-3 0,4-6 0,-3-1 0,-5-2 0,-3-4 129,-5 0 0,-5-2 227,-7 5 0,-10 5-123,-7 4 364,-4 5 1,-2 2 0,-4 7 0,-3 1 0,-5 3 1085,-4 2 0,1 6-1164,-5 4 0,1 2-198,-1 2 0,-3 5 1,4 4-1,0 0-96,3 0 1,0 5 100,5-6 1,-4 4-237,8-8 1,2 5 0,2-4 0,2 0-592,2 1 0,10-4 0,3-6 1,8 1 200,0-6-53,9 0 1,-2-4 0,6-1-1,2-3 1,-1-6-415,-1-6 0,7-4 382,-2-5 1,-3-2 142,-2-3 0,-5-2 192,1-7 0,-5 2 0,-4 3 1,-5 5 329,-6 2 1,-5 7-4,-5 3 1,-1 4 721,-3 5-692,-9 2 1,-1 6 0,-5 1 0,2 4 0,0 3 439,2 4 0,-1 0-265,-1 1 0,3 0-455,-3 0-100,3-1 0,5 1 0,1 1 0,-1 2 0,2 1-662,3-2 1,-2 0-592,2-3 1435,0 1 0,44 5 0,9 2 0</inkml:trace>
  <inkml:trace contextRef="#ctx0" brushRef="#br1" timeOffset="122">9206 10086 7822,'0'-13'1774,"0"1"-908,0-1-324,0 6 1,-1 1-185,-3 6 1,2 6-191,-2 2-98,2 4 0,1 2 0,-2 1 1,-1 2-1,0 0 0,-1 0 0,1 0-184,1-1 0,2-6 0,1-2-353,0 2 405,0 2 1,1-7 288,4-5-142,2-5 1,10-10 0,3-2-1,2-4 1,5-3 432,0-1-221,0 5 1,-2-3 0,1 6 0,-1 3 0,1 3 333,-1 2 1,-3 8-403,-1 1 1,-10 5 0,2 9-1,-3 3-400,-3 5 0,3-2 124,-6 1 1,1-1-1720,-5 1 1068,5 3 0,-3-10 0,3 3 0,1-4 0,2-5 698,4-3 0,35-44 0,-20 15 0,1-1 0</inkml:trace>
  <inkml:trace contextRef="#ctx0" brushRef="#br1" timeOffset="123">11323 9767 7751,'0'-20'49,"-6"-2"1,-1 5-1,-1 1 1,-1 2 1434,-1 1-1130,-1 6 1,2 3 0,1 10 0,-2 6 0,-1 8 0,-2 6 0,-1 3 1789,-3 5-2090,3 3 0,-6 3 0,4 0 0,-1-1 0,2-3 72,0-4-177,3-2 1,3-6 0,2-3 0,1-8-236,4-11 0,0-7 0,2-16 1,2-3 81,2-4 1,4-9-1,8-9 1,2-2 98,2-4 1,1-3 25,5-1 163,-1 4 1,2 0-1,0 8 1,-1 5 0,-6 11 1263,-5 8-1113,-2 12 1,0 5-1,-2 11 1,-1 9-1,-3 7 168,-1 6 0,4 7 0,-3 7 0,1 0-246,1 0 0,-7-2-353,3-3 1,0-5 160,0 0-510,-1 0 1,2-2 0,1-2-1,1-3 1,-1-3-1356,-1-3 1,4-2-316,-2-7 2215,-2-5 0,0-29 0,-6-14 0</inkml:trace>
  <inkml:trace contextRef="#ctx0" brushRef="#br1" timeOffset="124">11234 9920 7790,'-17'-12'0,"0"-1"0,-3-4 162,7 0 1,-1 4 380,10 5-407,-1 5 1,17-7-1,5 4 1,7 0-1,7 1 69,7 2 0,8 2-710,9 1 0,4-2 0,8-1 0,4-1 505,-35 3 0,3-1 0,13-4 0,4-1 0,6 0 0,0 0 0</inkml:trace>
  <inkml:trace contextRef="#ctx0" brushRef="#br1" timeOffset="125">12394 9882 7790,'-13'0'0,"0"0"325,1 0 1,-1 4 0,0 1 0,0-1 565,1 1 1,-2-3-370,-3 2 1,1-2 241,-5-2-584,5 0 0,-8-6 0,4-3 0,-1-3 0,1-5 379,2-5-547,1-2 1,4-3-1,0-1 1,2-3-1,2-3-32,5-6 0,4 1 28,4-8 1,9 6 61,8-2-196,3 3 1,2 9 0,-1 6 0,2 6 0,2 7-232,0 3 0,0 5 358,-8 8 1,2 3-524,-6 6 297,0 5 0,-10 2 0,-3 7 1,-3 3-1,-2 4-373,-3 3 1,-10 2 400,-12 4 0,-4-3 369,-4 2-122,-2-2 1,2-6 0,-8-2-1,1 0 1,5-6 288,4-3 1,7-4 1318,4-7-786,2-5-662,12 5 1,9-11 0,10 3 0,8-2-1,6-2-254,3 0 0,1-2-932,8-2 1,-2 1 155,6-5 435,4 5 1,-1-8-1,6 2 1,0-2 384,0-2 0,0-10 0,6-6 0,4-3 0,-1 1 0</inkml:trace>
  <inkml:trace contextRef="#ctx0" brushRef="#br1" timeOffset="126">13044 9525 7790,'0'-13'1827,"-5"0"-1223,-2 1 1,-2 0 325,1 4 1,5 4-1,-3 9-218,0 8 1,5 5-385,-3 8 0,2 1 1,2 1-1,0 3-301,0 2 0,0 0-358,0 1 1,0-2-960,0-2 804,0-3 0,6 4 0,1-5 1,2-2-1,-1-3-1279,2-4 0,1-4 617,2-5 1148,0 3 0,5-43 0,2-5 0</inkml:trace>
  <inkml:trace contextRef="#ctx0" brushRef="#br1" timeOffset="127">13159 9563 7790,'-1'-18'0,"-4"-3"0,3-2 592,-7 2 1,6-2-187,-1 6 1,3-1 0,1 2 0,0-1 477,0 1 1,5 6-522,4 2 1,8 5-251,4-1 1,3 2-1,2 2 1,-1 2-17,1 2 1,-1 3 1,1 6 0,-2 5-556,-3 4 298,-8 2 0,-8 1 1,-6 1-1,-3 1 1,-6 1-477,-6 2 0,-4 4 387,-5-4 0,-1-2 22,1-7 228,-1 3 1,6-10-1,3 3 1,3-2-284,2-3 882,4 1 1,8-6-55,9-3-491,2-2 1,8 2 0,2 2-1,3-1 1,2 2-57,-1 1 1,-4 0 94,1 5 1,-3 0 260,3-1-118,-4 7 1,-11-9 0,-3 2-1,-2 0 1,-4-2 1108,-2-2 1,-9 2-779,-8-6 0,-9 1 63,-4-5-666,-2 0 0,-3 4 0,2 0 0,2-1 1,2-2-622,2-1 1,-1 0-643,6 0 1297,-2 0 0,25-5 0,-1-2 0</inkml:trace>
  <inkml:trace contextRef="#ctx0" brushRef="#br1" timeOffset="128">3672 11183 7709,'-8'0'-939,"1"-2"1097,1-2 1,3 3 0,7-4 0,5 4 128,2 1 1,3-4 0,2-1 0,2 3 67,2 0 0,2 1-215,3-4 0,2 4 0,3-3 0,4 1-2,3-1 0,1 2-57,0-2-81,12 3 0,-4-4 0,11 1 1,-2 1-1,2 0 0,3 1 1,3-3-22,4 3 1,2-1 0,-2 0-1,2-1-22,2 1 1,1 1-1,-34 2 1,1 0-1,-1 0 1,0-1-181,1-1 0,-1 0 1,1 1-1,0 0 195,1-1 0,1 0 23,3-2 0,1 1 1,-3 2-1,1 1 0,0-3 1,0 0-1,-1 1 1,0 0-1,0-1 0,-1 0 16,1-1 0,0 1 0,3-1 0,1 1 0,-3-2 0,0 1 0,0 1 0,-1 1 52,0-1 1,0 0 0,1 2 0,0-1-44,0-2 1,-1 0-1,3 1 1,1 1-1,-1-1 1,1-1-1,-2 1 1,-1-1-7,1 0 1,0 1 0,0 1 0,0 0-21,1-2 1,-1-1 0,2 1 0,0 0-205,-1-2 1,0-1 0,1 1-1,0 1 117,-4 1 0,1-1 88,3 0 0,1-1 1,-1 2-1,0 1 0,2-3 1,1-1-1,-2 1 1,1-1-1,-3 1 0,0 1-6,-1 1 1,-1 0 0,1-2 0,0 2 3,-2 1 0,1 1 0,2-2 0,0-2 23,0 2 1,-1 0-21,0 1 0,-1 0 2,-5-2 0,0-1 1,3 3-1,-1 0 29,0-1 1,1 0 0,3-2 0,1 0-19,-2 2 0,-1 0 0,2 0 0,-1 1-2,-3-1 0,0-1 0,2 2 0,1-1 2,4 0 0,0 0-13,1-2 1,0 0 0,0 4-1,1-1 1,-3-2 0,1 0-1,-1 1 1,0 1 0,0 0-1,0 0-60,1 2 0,0-1 0,-1 0 1,0-1 42,-3 1 1,-1-1 0,-1-1 0,0 0 14,-3 2 0,1 0 0,1-1 0,0 0 3,1 1 0,-1 0 0,3 1 0,-1 0 0,-1-1 0,-1-1 0,0 0 1,-1 1-100,0 0 1,0 0 0,0-1-1,0 0 96,1 1 0,1 0 71,0 2 0,1-1-45,0-2 0,0 0 1,0 2-1,0 1 0,-3-2 1,1 1-1,0-1 0,1 0-3,-2 0 0,1 1 1,0 0-1,1 0-16,-3 2 0,0-2 0,2-1 0,0 0 21,-4 0 0,0 0-24,33-2 1,-31 3-1,-1 2 1,36-1-1,-37 0 1,1 0-1,35-2-7,-3-2 0,0 3 44,-1-4 1,4 4 59,-4 1-47,0-6 0,-4 5 0,0-3 0,1 2 0,0 1-1,-1-4 1,2 4 11,-6-3 0,2 2 226,2 2-145,5 0 1,-9 0-1,1 0 1,-4 0 0,-4 0-54,-3 0 0,-2 0-51,-10 0 0,3 0 567,-7 0 0,-2 0-506,-3 0 1,-2 0 0,-3 0 0,-1 0 406,-2 0 0,-5 0-332,1 0 1,-3 0 666,-1 0-748,0 0-296,-6 0 8,-2 0 1,-6-1-2385,-3-3 2581,-3 2 0,-35-9 0,-6 4 0</inkml:trace>
  <inkml:trace contextRef="#ctx0" brushRef="#br1" timeOffset="129">16831 11106 8074,'-5'-18'-4,"-1"4"1,-4-3-1,3 2-29,1 3 39,2 5 1,4 2-1,1 8 1,4 3-1,3 1-1258,4 3 1252,0 1 0,18 19 0,4 4 0</inkml:trace>
  <inkml:trace contextRef="#ctx0" brushRef="#br1" timeOffset="130">16933 11374 8074,'-12'0'-71,"-1"0"1,4 1-80,1 4 1,5-3 0,-1 7 72,2 1 1,2 1-1,2 2 1,2 1 76,5 3 0,19 31 0,6 13 0</inkml:trace>
  <inkml:trace contextRef="#ctx0" brushRef="#br1" timeOffset="131">16997 11820 8074,'-13'4'0,"1"1"0,0 0-116,4 0 0,-2-3 0,4 7 0,1 1 90,-1 1 0,0 2 1,3 1-1,-1 3-466,1 4 0,2-1 492,1 1 0,11 35 0,3 12 0</inkml:trace>
  <inkml:trace contextRef="#ctx0" brushRef="#br1" timeOffset="132">16959 12330 8074,'-13'6'-604,"0"2"0,6-1 149,3 2 1,-2-1 900,2 5-442,0 0 0,4 1 0,0 2 0,0 2 0,0 1 0,1 2 0,2 0-4,1 2 0,23 38 0,2 1 0</inkml:trace>
  <inkml:trace contextRef="#ctx0" brushRef="#br1" timeOffset="133">17048 12789 8054,'0'13'94,"0"0"1,0 4 181,0 0 0,-4 0-39,0-4 1,-1-1 0,5 1 0,0 0 9,0 0 1,-4 4 13,0 0-583,0 0 0,5-5 0,2 1 0,3-2 322,1-2 0,18-43 0,9-16 0</inkml:trace>
  <inkml:trace contextRef="#ctx0" brushRef="#br1" timeOffset="134">17405 11578 8054,'-10'-26'0,"-3"1"0,-1-1-439,0 1 1,-3 4-1,0 1 1,2 1 438,0 4 0,1 1 0,-3 1 0,3 0 0,-3 2 0,1 1 0,-1 1 0,3 1 0,-4-5 0</inkml:trace>
  <inkml:trace contextRef="#ctx0" brushRef="#br1" timeOffset="135">17035 11030 8054,'-7'-13'158,"-3"4"1,5 1-1,-1-2 942,0-1-1048,2-2 1,10 6 0,2 3-1,4 2-280,0 2 0,7 0-305,2 0 1,3 4 532,2 1 0,14 2 0,7 1 0,5-1 0,0 0 0</inkml:trace>
  <inkml:trace contextRef="#ctx0" brushRef="#br1" timeOffset="136">18106 10991 8054,'20'-7'0,"-1"-4"0,-7 2-216,7 4 1,-5-1-1,4 6 1,1 0-1,2 0 1,3 0-1,3 0 216,3 0 0,19 6 0,11 1 0</inkml:trace>
  <inkml:trace contextRef="#ctx0" brushRef="#br1" timeOffset="137">18999 10953 8054,'17'0'-295,"1"0"1,2 0 22,3 0 0,0 0 1,-1 0-1,-2 0 343,-1 0 1,3 0 31,-1 0-103,4 0 0,12 2 0,8 2 0,3-1 0,0 1 0</inkml:trace>
  <inkml:trace contextRef="#ctx0" brushRef="#br1" timeOffset="138">19955 11017 8054,'20'0'0,"6"0"0,-1 0-214,5 0 0,1 0-657,-1 0 731,0-6 1,-3 5 0,1-3 0,3 2 139,2 2 0,6-5 0,7-1 0,5-1 0,0 0 0</inkml:trace>
  <inkml:trace contextRef="#ctx0" brushRef="#br1" timeOffset="139">20848 10966 8054,'25'0'0,"1"0"0,-5 0 0,0 0 0,1 0-408,3 0 0,5 0 1,1 0-1,0 0-248,0 0 656,5 0 0,19 0 0,12 0 0</inkml:trace>
  <inkml:trace contextRef="#ctx0" brushRef="#br1" timeOffset="140">21881 10953 8054,'14'0'0,"3"0"0,-2-4 0,7 0 0,-2-1-278,1 5 0,3-4 0,-1 0 1,3 1-88,4 2 1,6 1 319,-2 0 1,2 0 0,4 0 0,1-2 44,2-2 0,1 1 0,5-1 0,2-3 0,0 1 0</inkml:trace>
  <inkml:trace contextRef="#ctx0" brushRef="#br1" timeOffset="141">22888 10902 8054,'26'0'-672,"-1"0"0,1 0 511,-1 0 1,5-1 156,0-4 0,1 4 0,-2-3 1,5 2 3,3 2 1,3 0-347,2 0 346,-2 0 0,12 0 0,8 0 0,2 0 0,-1 0 0</inkml:trace>
  <inkml:trace contextRef="#ctx0" brushRef="#br1" timeOffset="142">23781 10877 8054,'38'0'-713,"0"0"0,0-5 356,1 1 1,-1 0 499,0 4 0,-4-2 65,0-2-212,0 3 1,2-5-1,-1 6 1,2 0-1,-2-1-136,2-4 0,0 4 119,1-3 1,0 2-192,1 2 212,-1 0 0,4 0 0,5 0 0,4 0 0,0 0 0</inkml:trace>
  <inkml:trace contextRef="#ctx0" brushRef="#br1" timeOffset="143">24813 10826 8054,'19'-5'-106,"2"1"1,2-4-114,-2 3 1,3-3 316,-3 4 1,3-5-44,2 5 1,-1 0 0,2 2 0,2-1-359,0-1 0,7 0-494,-2 4 797,-3 0 0,23 0 0,0 0 0</inkml:trace>
  <inkml:trace contextRef="#ctx0" brushRef="#br1" timeOffset="144">25757 10787 8054,'20'0'0,"4"-1"17,-3-3 1,3 2 0,2-3 0,-2 0 96,-3 1 1,3-2-190,-3 2 0,-1 3 79,2-3 0,-1 1 0,4 0 1,1-1-419,-1 1 0,2 1 219,3 2 0,-2 0-448,6 0 333,-5 0 310,7 0 0,1 3 0,4 0 0,7 1 0,-1-1 0</inkml:trace>
  <inkml:trace contextRef="#ctx0" brushRef="#br1" timeOffset="145">26650 10736 8054,'12'0'0,"3"-4"-287,2 0 1,-3-2 280,3 2 0,-2 3 0,1-5 0,2 2 243,2-1 0,-3 1-272,4 4 0,-4 0 175,5 0-286,-1 0 0,6 0 0,1 0 0,2 0 0,-2 0-320,-1 0 1,-1 0 465,-1 0 0,12-6 0,3-1 0</inkml:trace>
  <inkml:trace contextRef="#ctx0" brushRef="#br1" timeOffset="146">27262 10685 8054,'12'0'-232,"1"0"1,0-4-290,0 0 0,-1-2 642,1 2-38,-6 3 0,3-7 0,-4 6-356,1-3-51,1 1 324,-1 4 0,-1 6 0,-6 1 0</inkml:trace>
  <inkml:trace contextRef="#ctx0" brushRef="#br1" timeOffset="147">27466 10724 8616,'-7'0'-1052,"-3"5"810,5 4 1,1 4 84,4 4 1,0-2 0,0 6 0,0 1 156,0-3 0,0 6 0,0-4 0,6 3 0,2 1-66,4 1 0,-1-5 0,-1-1 0,-2-2 0,1-2-23,-2-2 282,4 5 0,-9-10 0,2 4 1,-1-1-1,0-1 471,1 2 0,0-5-260,-4 1 0,0-1 112,0 5-701,0 0 0,0 1 0,0 1 0,0 4 0,-1-1-428,-3 1 1,2 2-55,-2-4 667,2 6 0,8 19 0,1 12 0</inkml:trace>
  <inkml:trace contextRef="#ctx0" brushRef="#br1" timeOffset="148">27606 11616 8054,'-6'7'0,"5"5"-623,-3-4 243,2 3 389,-3 2 1,3 0 0,-2 0 0,1-1-1,0 1-818,-1 0 809,-6 0 0,-3 39 0,-7 10 0</inkml:trace>
  <inkml:trace contextRef="#ctx0" brushRef="#br1" timeOffset="149">27682 12305 8054,'-12'0'0,"0"1"130,4 3 0,-2 5 0,6 6 0,1 2 402,1-1 0,2 4-366,0 1 0,2 2-24,2-2-153,-2 3 0,7-8 1,-3 5-1,0 0 1,-1 0-329,-2 1 1,3-7 338,-2 2 0,-28-3 0,-11-1 0</inkml:trace>
  <inkml:trace contextRef="#ctx0" brushRef="#br1" timeOffset="150">17061 12904 8102,'0'-13'28,"0"1"0,0-1 93,0 0-77,0 6 1,6 1 0,3 5-1,6-2 1,2-1 0,0 1-609,1 2 564,2 1 0,51 11 0,-30-4 0,0 0 0</inkml:trace>
  <inkml:trace contextRef="#ctx0" brushRef="#br1" timeOffset="151">17775 12866 8102,'11'-7'0,"-2"-5"0,8 4 166,-3-3 1,0 2 0,2 2 0,2 0 0,0 1 0,1 1-1,-2 0-288,1 0 0,-2 3-233,5-2 142,0 3 0,5 1 1,1 0 212,3 0 0,8-3 0,7 0 0,6-1 0,0 1 0</inkml:trace>
  <inkml:trace contextRef="#ctx0" brushRef="#br1" timeOffset="152">18782 12751 8102,'13'-1'0,"0"-4"0,-1 0 0,1-4 0,1-1-200,3 6 1,-2 0 0,3 4 0,0 0-224,4 0 1,2 0-11,1 0 433,6 0 0,-4 0 0,27 0 0,0 0 0</inkml:trace>
  <inkml:trace contextRef="#ctx0" brushRef="#br1" timeOffset="153">19700 12726 8102,'14'-8'0,"3"4"0,-2-1-141,2 0 1,1-3-423,-1 4 517,6-6 1,-5 8 0,5-2 0,-1 1 0,4 0-38,2-1 0,3 0-217,-1 4 0,3-2-71,5-2 371,0 3 0,5-5 0,1 6 0,0 0 0,1 0 0,0 0 0,1 0 0,0 0 0,-2 0 0,-5 0 76,-7 0 0,1 0 0,-6 0 0,-2-1 0,-4-2 416,-1-2 1,-6 0-194,3 1 0,3 2-2,2-2-230,-4 2 1,6-2 0,-3 0-1,3 1 1,3 2-140,3 1 0,-3 0-226,3 0 0,1 0 298,-1 0 0,39 0 0,-31 0 0,-1 0 0</inkml:trace>
  <inkml:trace contextRef="#ctx0" brushRef="#br1" timeOffset="154">21358 12636 8046,'-9'-8'-374,"2"-1"719,2-1 0,2 5-491,7 0 0,7 4 1,8 1-1,1 0-1049,2 0 1195,2 0 0,28 5 0,13 1 0,4 1 0,0 0 0</inkml:trace>
  <inkml:trace contextRef="#ctx0" brushRef="#br1" timeOffset="155">22174 12611 8046,'6'-13'0,"5"2"0,6 2 71,0-2 0,0 5 0,1-4 1,1 3-1,1 1 0,-2 4 0,2 0-400,0 2 0,-3 0 0,4 2 329,2 2 0,14 2 0,6 1 0,6 3 0,-1-1 0</inkml:trace>
  <inkml:trace contextRef="#ctx0" brushRef="#br1" timeOffset="156">23207 12560 8046,'13'-7'0,"4"-3"0,0 5-89,0 1 0,-3 0 0,3 0 0,4-1 89,3 0 0,24 3 0,6-3 0</inkml:trace>
  <inkml:trace contextRef="#ctx0" brushRef="#br1" timeOffset="157">24240 12496 8046,'17'-4'0,"0"-1"0,4 0-297,-4 1 0,6 2-372,-2-2 1,3 2 668,1 2 0,12-5 0,3-2 0</inkml:trace>
  <inkml:trace contextRef="#ctx0" brushRef="#br1" timeOffset="158">24928 12470 8046,'30'0'0,"0"0"0,4 0-230,-5 0 1,1 0-688,-4 0 1019,5 0 0,-3 0 0,5 0 0,-2-1 0,-1-2 431,1-1-506,1 0 1,2 4 0,0 0 0,1 0 0,-1 0 0,-2 1 0,1 2-260,-1 1 0,1 2 215,1-2-82,-3-2 1,-1 3-1,1-3 1,2 0 0,1 3-418,-2-2 0,1-2 619,-4-1-132,4 6 1,5-5 0,1 3 0,0-2 0,2-1 5,2 3 0,1-2 119,-2 2 1,2-1-321,3 1 218,-9-2 0,-2 3 0,-7-5 0,1 0 0,-2 0 0,-2 0 1,2 0 5,-6 0 0,0-1 0,-1-3 22,9 2 0,-13-5 0,10 4 0,0-1 0,3 1 143,2 2 1,1 1 75,1 0 0,1 0-113,-5 0 1,4 0 161,-4 0-212,0 0 0,-6 0 0,-3 0 1,-4 0-1,-1 0-33,1 0 1,-3 4-232,3 0 0,3 0 186,1-4 0,9 6 0,2 1 0</inkml:trace>
  <inkml:trace contextRef="#ctx0" brushRef="#br1" timeOffset="159">27580 12560 8046,'9'-5'76,"-1"1"1,-3-4 96,3 3 0,1 0 20,3 1 63,1 2 1,0-5-1,0 4 1,1-1 0,1 1-252,2 2 0,6 1-256,-2 0 1,-1 0 250,1 0 0,6 5 0,6 2 0</inkml:trace>
  <inkml:trace contextRef="#ctx0" brushRef="#br2" timeOffset="160">16857 11055 8271,'0'-8'-960,"1"1"449,3 1 852,-2-4-213,4 3 45,-6 0 0,0 0 121,0 2-8,0-2-71,0 0-49,0-4-180,0 10-32,0-5 178,0 6-99,0 6 1,0-4-1,0 7 1,0 1 0,0 3 124,0 4-127,0-3 1,0 8 0,0-3 0,0 1 0,0 4 146,0 4-138,0-1 0,0 8 1,0-3-1,0 0 0,0 4 19,0 0 0,0 3-20,0-1 0,1 0 13,3 0-27,-2 1 0,3-1 0,-5 0 0,2-1 0,1-2 88,1-1 1,4-5-29,-3 1 0,3 1-14,-4-2 8,6 1 0,-7 0 0,4 1 0,-1 2 0,-3 1-14,-2-2 1,3 1-61,1-3 1,-1-2 93,-4 6-97,6 0 1,-5-1 0,3-2-1,-2-2 1,-2 3 30,0 0 1,4 1 10,0 1 1,2-3 71,-2-6-8,-3 1 0,7 4 0,-6 1 0,3 0 0,-1 0 109,2-2 0,-5-3-127,3 0 0,2 2-83,-2-2-4,0 2 0,1-8 0,-1 4 0,-1-1 0,-2-3 23,-1-2 0,0-1 7,0-4 1,0 0-124,0-1-1,0-5-96,0 5-63,0-11 246,0 5-288,0-6 1,0-2-1,0-2 1,0-4-297,0-4 588,0 0 0,0-58 0,0 28 0,0 1 0</inkml:trace>
  <inkml:trace contextRef="#ctx0" brushRef="#br2" timeOffset="161">17023 11144 6271,'-7'-5'-77,"-1"3"1,6-3-1,-4 0 402,-1 1 1,3 0-11,-5 4-172,1-6 1,-1 5-1,2-5 273,1 0-342,2 5 281,4-5 59,0 6-299,0 0 1,6 0-9,2 0 1,4 0 8,0 0-88,1 0 0,1 0 0,2 0 0,2 0 0,2 0 1,3 0-1,2-1 82,5-3 0,3 2-118,5-2 10,0 3 0,5-4 0,1 1 1,1 0-1,3 0-44,2-1 0,1 1 1,-2 3-1,-1-2-52,-1-1 0,-6-1-45,2 5 0,1-4 96,-2 0 43,-5 0 0,-2 4 0,-3 0 0,-1 0 0,1 0 64,1 0 1,-5 0 59,2 0 0,-3-5-85,-2 1 1,5 0-1,1 4 1,1 0 9,-1 0 1,4 0-47,-1 0 0,2 0 50,-2 0-68,-3 0 1,-2 0 0,3 0 0,-1 0 0,0 0-17,-3 0 1,-1 0 63,-1 0 1,-1 0-36,1 0 33,-1 0 0,-1 0 0,-1 0 1,-2 0-1,2-2-3,1-2 1,1 3-16,1-3 0,-1 1-3,1-2 0,-1 3 0,1-5 0,-2 1 11,-3 3 1,2 0-40,-6-1 1,4 3 19,-4-4-4,0 4 0,-4 1 0,0 0-53,0 0 10,-6 0-18,-2 0-59,-5 0 0,-1 0-554,-3 0-80,2 0 321,-9 0 0,8 1 0,-5 2 435,-2 1 0,4 6 0,-11-3 0,3 6 0</inkml:trace>
  <inkml:trace contextRef="#ctx0" brushRef="#br2" timeOffset="162">19216 11017 8290,'0'-9'-455,"0"1"515,0 5 0,0-4 438,0 3-69,0 2-357,0-3 172,0 5 312,0 0-478,0 5 0,0-2 59,0 6-19,0-7 1,0 10 0,0-4 260,0 4-337,0 0 1,0 1 0,0 0 0,0 0 0,0-1 182,0 1-185,0 0 0,0 1 0,0 2 0,0 2 0,0 0 77,0 1-81,0 4 0,0-2 0,0 7 1,0 2-1,0 0 5,0 1 0,0-3-56,0 6 1,0-1 95,0 1-70,0 3 1,0-11 0,1 4 0,2-1 0,1-1 74,-1 2 0,3-1-5,-2-3 1,0-2-12,-4-3-41,6 3 0,-5-4 1,4 6-1,-4-2 1,0-2 27,4 0 1,-4-1-108,3 4 1,-1 1 106,1-1-61,-2 1 0,4 4 0,-6-1 0,0 0 0,0-4 118,0-3 0,4 2-85,0-3 0,0 2 21,-4-2-7,0 3 1,0-6 0,0 5-1,0-2 1,0 0 170,0-1 1,0 3-147,0-6 0,0 4 5,0-4-33,0 6 0,0-5 1,0 4-1,0-5 1,0-3 213,0-2-177,6 7 0,-5-5 22,4 3-89,2-3 0,-6-5 1,3-1 5,-2 2-184,3-4 213,-3 5-328,4-9 0,-6 9-112,0-3 0,0 0-360,0 0-416,0-5-1046,0 8 2217,0-9 0,-6 3 0,-1-5 0</inkml:trace>
  <inkml:trace contextRef="#ctx0" brushRef="#br2" timeOffset="163">17214 12866 8290,'-13'0'0,"5"0"0,-1-2 0,-1 0-112,-1-3 1,2 1-1,1 4-293,-2 0 525,-1 0-21,4 0 1,-1 0-1,4 0 246,-4 0-264,2 0 0,-1 0 0,4 1 0,-3 2 11,-1 2 0,3-1 36,-4-4-80,5 5 0,-4-3 1,2 4 191,-3-1 1,1-3 88,-2 2-275,7 3 63,-4-6 1,6 6 13,0-2 1,6-4-69,2 3 0,9-2-100,4-2 46,3 0 1,3 0 0,2 0 0,2 0 0,1-2 82,4-2-123,6 3 0,4-6 0,3 4 0,-1-1 0,-1-1-15,1 0 0,5 3 3,-2-2 1,3 1-815,-8-1 812,-2 2 0,6-3 1,-5 5-1,0-2 1,-1 0-28,0-3 1,-4 1 63,3 4 0,-1 0 20,-4 0-9,3 0 1,-8 0 0,5 0 0,0 0 0,1 0 21,-1 0 0,-4-4-11,0 0 1,-4-1 60,4 5-67,0 0 1,-2 0 0,-1-1 0,-1-2 0,1-1 49,2 1 1,1 0-22,4-1 1,-4 2-8,0-2 5,0 3 0,4-3 1,1-1-1,-1 2 0,-1 1 410,-3-3 1,1 4-385,-5-3 0,4 2-7,-4 2 0,0-5 0,-6 3 0,-2-2 1,0 3-1,-1 1 30,-1 0 0,-2-2 46,-5-2 1,0 2 146,-1-2-83,1 3 0,0 1 0,0 0 348,-1 0-410,-5 0-303,-1 0 114,-6 0-844,0 0 0,-28 5 1,-8 3-1</inkml:trace>
  <inkml:trace contextRef="#ctx0" brushRef="#br2" timeOffset="164">19407 13350 8290,'0'-20'-105,"0"3"0,0 3 1225,0 2 1,0-1-204,0 0-748,0 6 0,0 3 0,0 8 326,0 4-491,0 4 1,0 1 0,0 1-1,0 3 1,0 3 0,0 1-1,1 0-10,4 2 1,-4 1 0,3 0-1,-2-1-72,-2-2 0,1-4 219,3 4-258,-2-5 1,4 2-1,-6-5 1,0 0 0,1-1-1,2 1-2772,1 0 1978,6 0 0,-9-1 911,11-5 0,-5-41 0,6-15 0</inkml:trace>
  <inkml:trace contextRef="#ctx0" brushRef="#br2" timeOffset="165">19433 13389 8249,'-6'-13'-182,"-3"0"1,-1 0-227,2 1 0,-2-1 974,6 0 1,0 0 696,4 1-1026,0 4 1,1 1-120,3 3-75,3 3 0,6-5 0,1 6 1,2 0-1,2 0-18,2 0 0,1 0 0,5 0 0,-1 0 94,1 0 1,-1 0-45,1 0 1,-1 0-45,1 0 0,-2 0 0,-1 1 0,-4 4-3,0 3 1,-4 5 2,-6 4 0,1-1-283,-6 5 238,0 0 1,-5 3-1,-3-1 1,-5-2 0,-2 2-74,-2 1 1,-4-3 79,0 0 1,-6-5 192,2 1-137,-3-3 1,-1-1 0,-1-2 0,1-2 0,0-4-96,4 1 1,-3-5-186,3 4 0,2 0 148,2 0-767,3-1 1,6-4 849,-1 0 0,12 0 0,-1 0 0</inkml:trace>
  <inkml:trace contextRef="#ctx0" brushRef="#br2" timeOffset="166">16474 13605 8246,'2'-20'101,"1"2"0,1 1 0,-1 0 1448,-2 1-1348,-1 8 0,0 4 0,-1 9 0,-2 7-61,-1 3 0,-6 9-102,1 2 0,-2-1 0,-2 7 1,0-3 51,1 1 1,-1 4-242,0-4 121,0 0 1,2-9-1,1-1 1,2 0-1,-1-2 121,2 0-76,-4-6 0,9-8 1,-2-8-1,4-6-97,4-6 1,-1-2 0,6-6 0,0 0-152,3-3 0,1-3 161,-1 0 1,1-2 0,1-7-1,2 2-56,1 3 1,0-1 297,-4 5 0,-1-4 177,1 5 1,0 4 341,0 8-602,-1 9 1,-3 9 126,-1 12-122,-5 0 1,7 11 0,-4-3 0,-1 3 0,1 2 78,-3-1 1,3 1-218,-2-1 0,4 1 126,-3-1-109,4 1 1,-6-5 0,4-1 0,0 0 0,-1-2-263,0 1 1,-1-2-5,0-5-177,-4 1-189,10 0 1,-9-5-1893,2 1 2553,-2-6 0,-36-9 0,-9-8 0</inkml:trace>
  <inkml:trace contextRef="#ctx0" brushRef="#br2" timeOffset="167">16411 13733 8246,'-6'-13'0,"4"0"0,-2 1 0,3-1 0,2 1 0,3 4 0,4-2-668,4 6 1,7 0 506,2 4 0,3 0 0,2 0 0,0 0 161,4 0 0,11 0 0,7 0 0,7 0 0,0 0 0</inkml:trace>
  <inkml:trace contextRef="#ctx0" brushRef="#br2" timeOffset="168">17099 13644 6832,'0'-9'-768,"0"1"794,0 5-3,6-3-13,-5 6-10,5 0 35,-6 0 1176,0 0-1267,0-6 1,0 5 58,0-5-19,0 6 75,0 0-14,0-5 5,0 3 70,0-3 93,0 5 964,0 0-1015,0-6 37,0 4 20,0-3-154,0 5 1,0-2-96,0-2 3,0 3 46,0-5 117,0 6 80,0 0 1,0 6-22,0 2 1,1 9 51,4 4 0,-4 5 4,3 4-208,3 2 0,-4 8 0,4 3 0,0 3 0,-1 2 66,0-1 1,2-4-61,-4-9 1,5 0-254,-5-9 203,6 4 0,-9-15 0,5 1-202,0-5-8,-5-4-237,5-6 296,-6 0 1,0-2-738,0-2-396,0-3 1285,0 0 0,-6 1 0,-1 6 0</inkml:trace>
  <inkml:trace contextRef="#ctx0" brushRef="#br2" timeOffset="169">19968 11463 6502,'0'-8'-410,"0"-1"529,0 6-18,0-8-52,0 4 8,0 0 50,0-5 1,0 10 106,0-7-81,0 6 1,0-4-1,-1 4 165,-4-1 0,4-2-113,-3 2 1,2 1 5,2-5-71,0 5 17,0-8 0,0 8 269,0-6-222,0 1 1,0-1 281,0 1-319,0-1 0,0 1 1,0-1 320,0-1-305,0 5 16,0-7 140,0 11-150,0-10 1,0 8-60,0-6-72,0 7 66,0-4 1,0 7 0,0 4 179,0 3 1,0 3-188,0 2 1,0 6-19,0 2 1,0 3 0,2 3-1,1 1-23,1 2 0,1 5 24,0-1 1,-4 3-41,3 1 1,-1 5-1,0 1 1,1 1-8,-1 3 1,-1 2 56,-2 1 0,0 0 5,0 0-67,0 0 0,1-4 1,2-2-1,1 0 1,0-1 56,2 0 1,-3-1-55,5-5 1,-3-4-11,3 0-7,-5 0 1,8-1 0,-4-2 0,2-2 0,-2 1-47,-1-1 0,2 2 52,-4-2 0,2 5-23,-2-4 1,-2 1 0,2-2-1,-3 1 115,-1-2 0,0-3-91,0-3 0,0 0 43,0-5-54,0 6 0,0-9 0,0 3 0,0-3-60,0-1 1,-1-2 17,-3-2 0,2-2-267,-2-3 102,3-2 1,1 5-477,0-3 192,0-3-523,0 5 203,0-6 1,0-1 182,0-4 0,-5 3-566,1-7 930,0 1 0,2-5 0,0 0 1,-3 0-1,1 1 254,-2-1 0,4 0 0,-7 0 0,-45-22 0,20 14 0,-1 1 0</inkml:trace>
  <inkml:trace contextRef="#ctx0" brushRef="#br2" timeOffset="170">19853 12713 7794,'7'-2'106,"-2"-2"1,-3 3-331,3-4 1,-4 3-94,3-3 674,3 4 1,-4-5 0,6 6 249,1 0-1,-3 2-350,1 2 1,-3 0-1,3 8 1,1 3 158,-2 4 1,4-2-261,-3 4 1,5 0 0,3 5 0,1-1 56,-2 1 1,1-5-279,1 0 1,-1-5 217,5 1-276,-6-3 1,4-3-1,-5-2 1,3-5-1,3-3-188,0-1 0,0-7 192,-3-6 0,-2-1 1,6-8-1,1-4-54,-3-2 0,1-6 146,-3 4 0,-4 0 13,0 5 145,0-1 0,-8 6 587,4 3-609,-4 9 0,-10 4-691,-4 8 357,4 3 0,-7 7 0,5 2 0,-1 2 1,-1 1-897,-1-1 1122,5-1 0,-7 1 0,5 2 0</inkml:trace>
  <inkml:trace contextRef="#ctx0" brushRef="#br2" timeOffset="171">20402 13350 7786,'0'-12'-7,"0"3"0,0 1 0,-2-1 0,-1 1 152,-1-1 0,0 5 987,4-5 1,0 5-440,0-4-556,0 5 1,0-2 0,1 10-1,2 5 179,1 5 0,1 1 40,-5 5-275,0 6 0,4 4 0,0 5 1,-1-1-1,-2 3 0,-1 3 0,2 0 80,2-1 1,-1-2-1,5 1 1,2-4-160,2-5 0,-4-2-274,1-11 208,-1 0 0,5-10 0,0-3 0,-1-4 0,1-4-46,0-4 0,0-8 1,-1-4-1,1-2 48,0-5 1,0-7 29,-1 0 1,1-3 30,0-1 0,0-5 0,-1 1 0,0 0-78,-4 3 0,2 5 66,-6 0 1,2 7 57,-2 1-144,-2 7 0,3 6-253,-5 0 95,6 6 0,-3 1-958,5 6 855,1 6 1,-1-5 0,-1 5-1,1-2 360,-1 1 0,1 16 0,5 0 0</inkml:trace>
  <inkml:trace contextRef="#ctx0" brushRef="#br2" timeOffset="172">20963 13924 8159,'-9'-7'1916,"1"1"-1472,-2 1 1,0 5 0,1 0 0,5 7-210,3 4 0,-4 3 0,1 3 0,1 5-122,2 2 0,1 5-147,0 1 0,0 0 0,1-5 0,2 1-570,1-1 1,5-1-686,-5-2 879,6 2 1,-9-10-1,5 2 1,-2-5-1,2-4-1931,1-1 2341,-4-2 0,-9-44 0,-8-9 0</inkml:trace>
  <inkml:trace contextRef="#ctx0" brushRef="#br2" timeOffset="173">20963 14052 7786,'0'-15'109,"0"-2"1,0 3-110,0-3 0,0 3 414,0 1-198,0 1 0,0-1 0,0 0 1,1 2 1028,3 2-1059,3 4 1,8 0 0,2 1 0,4 1 0,3 2 7,1 1 0,1 6 0,-1 2 0,-1 5-103,-2 4 0,-5-2-242,-9 7 0,2-5 86,-6 4 4,1 0 0,-11 5 0,-2-2 0,-5-2 0,-4 0-164,-4 0 1,-4-2 283,0 1 0,-2-5 79,-3 1-115,3-3 0,-8-5 0,5-2 1,2 0-1,1-2-303,1 1 0,7-2-5,2-4 1,4-1-341,4-3 156,-2 2 0,10-9 0,-4 2 0,5-2 469,5-2 0,13-5 0,9-2 0</inkml:trace>
  <inkml:trace contextRef="#ctx0" brushRef="#br2" timeOffset="174">20491 12993 7786,'-9'0'53,"1"-1"0,-2-2 1,-1-1-1,-2 0 588,0-2 184,6 4 1,-4-3 495,2 5-1183,4 0 0,6 0 0,10 0 1,6 1-1,5 2 578,4 1-821,0 1 1,11-5 0,-3 0 0,1 0 0,1 0-1521,-2 0 1278,0 0 1,-2-5 0,-2 1 346,-3 1 0,-7 2 0,-2 1 0</inkml:trace>
  <inkml:trace contextRef="#ctx0" brushRef="#br2" timeOffset="175">21192 12993 6512,'-5'9'427,"-3"-1"0,0 1-141,-1-2 0,7 4 1,-4-2-1,2 2 407,-1 2-419,1-6-135,4 4 1,2-9 0,2 2 347,4-3-426,4-1 0,2-5 0,1-5 0,4-4 0,1-5 0,2-1 0,2-2-41,2-2 0,-5-3 1,0-3-1,2-6-104,1-5 1,2-4-148,-1-6 206,1-11 0,-2-6 0,-12 27 0,-2-2 0,1-2 1,-2-1-1,1-1 0,-1-1 0,-1-2 0,-1 0 0,0-2 1,-1 0-117,-1 0 0,-1-2 0,-1-2 1,-1-1-1057,-1 4 1,-2 0 1192,2-2 0,-2 1 0,-2 8 0,-1 1 0,-1-2 0,-1 0 0,-3 2 0,-1 0 0,0 1 0,-2 1 59,-1 2 0,-1 1-9,0 2 0,-1 1 0,-16-26 0,-3-1 0,16 32 1,-1 0-1,0 1 0,0 0 51,-19-29-62,0 9 0,-1 9 0,1 8 0,0 4 0,0 3-8,-1 2 0,7 5 25,2 3 8,-3 8 0,7-2 0,-4 2 0,3 0 0,3 0 218,3 5 0,1-2-192,3 2 406,3 0 0,-5 4 0,8 1 0,1 2 1,3 3-472,1 1 1,-2-3 126,3 4-412,1 1 1,4-1 0,0 1-244,0 1 0,2-3 114,2 1 1,-1-5-20,5 1 0,-4-2 0,5-2 1,1 0-932,1 0 1343,-4 0 0,33-23 0,2-5 0</inkml:trace>
  <inkml:trace contextRef="#ctx0" brushRef="#br2" timeOffset="176">21090 10443 7854,'0'-13'0,"0"1"-167,0-1 1,-1 4 77,-4 1 0,3 1 1,-7-3-1,-1 3 782,-1 1 1,-2 2-480,0 4 0,-4 1 1,-2 3-1,-4 5 169,-4 2 0,-1 8-212,2 2 1,1 3 118,-1 2-221,1-1 1,-1-1-1,2-1 1,3-3-1,4 0-9,3-1 0,1-3 19,0 1-26,6-9 1,3 2-1,8-5-110,5-3 1,2 0 29,2-2 140,5 6 0,2-5 1,5 5-1,1-2 1,-1 0 79,1-1 1,-5 4-56,0 2-54,1 2 0,2 2 0,-2-1 0,-2 3 1,-1 0-179,-4 2 0,-2 0-1308,-5-4 1402,-2 5 0,-34 2 0,-8 6 0</inkml:trace>
  <inkml:trace contextRef="#ctx0" brushRef="#br2" timeOffset="177">20899 9423 7835,'-4'-13'0,"-1"-1"0,1-2 0,0-1 0,-2 3 418,-1 4 0,3 0 0,-5 8 394,-1 3 1,5 10-503,1 11-218,-4 7 0,7 0 0,-3 5 0,1 1 0,0 2 368,-1 1-480,0 1 1,4-5-1,0 0 1,0 0 0,0-3-4,0-6-40,0-5 0,0-7-26,0 0 64,5-12 0,-2-8 0,6-14 0,-1-5 0,1-4 0,-1-4 1,2-4-14,1-4 0,2-2-34,0-3 1,-2-1 53,-2 5 19,2-5 1,-5 8-1,2-1 1,-2 7-1,-2 9 395,0 6-319,1 11 1,-5 4 0,0 8 0,1 6 107,3 5 0,-2 9-34,2 6 1,2 6-141,-2-2 8,0 2 0,0 1 0,2-1 0,0-2 0,1 0-113,0-2 1,0-5-86,1-5 1,4-3-95,-4 3 125,4-4 1,0-11 0,1-3 0,0-2-43,0-2 1,-1-6 229,1-2 0,0-9-76,0-5 28,-1-2 1,5-3 0,0-1 0,-1-3 0,-2 0 21,-1-1 1,0-2-27,-1 5 1,0-5 427,-4 4 80,4 6 0,-11 5 99,3 7 0,-2 15-339,-2 5 1,0 10-38,0-1-131,0 12 1,0-8 0,0 9 0,0-3 0,0-2-544,0 1 0,0-1 244,0 1 0,0-2-314,0-3 152,5 3 1,1-8 0,4 4 0,-2-3 0,2-5-1076,2-2 1,0-3 537,1 2 910,6 2 0,34-26 0,15-1 0</inkml:trace>
  <inkml:trace contextRef="#ctx0" brushRef="#br2" timeOffset="178">21753 9538 7835,'-13'-12'774,"1"4"1,3 2-251,1 6 0,3 0-55,-3 0 0,5 2-15,-1 2-365,2 3 0,2 7 1,0 2-1,0 2 0,0 2-19,0 3 1,2-1-1,1 1 1,2-2-430,2 2 1,-2-3-185,3 1 1,-4-5 0,4 1 0,-1-3-661,0-1 0,-3-5 47,4 1 1156,1-7 0,9-13 0,2-10 0</inkml:trace>
  <inkml:trace contextRef="#ctx0" brushRef="#br2" timeOffset="179">21728 9640 7835,'-13'-13'-67,"2"0"143,2 1 0,-1-1 0,5 1 1735,-3 4-1413,6-3 1,2 5-70,8-3-216,3 4 0,6 5 0,2 0 0,1 0 1,2 0 121,2 0 0,1 0-131,-4 0 1,1 4 0,-3 2 0,-1 1 64,1 3 0,-7 5-217,-3 2 1,-6 5 0,1-5 46,-3 5 0,-1-3 0,-1 3 1,-3-2-1,-5-1 11,-2-4 1,-3 4-159,-3-2 1,1 1 115,-5-1-465,0-9 1,-3 9 0,1-8 0,2 1 496,-2-2 0,-18-8 0,-6-7 0</inkml:trace>
  <inkml:trace contextRef="#ctx0" brushRef="#br2" timeOffset="180">17125 13223 7821,'8'-4'-708,"-1"-2"399,-1-1 1,2 3 0,-2-5 424,1-1 0,-4 3 60,1-1-47,-2 5 1,2-9 298,0 4-216,0 2 0,-4-5 122,0 2 0,-1 2-59,-3-1 0,1 5 156,-6-1-91,7 2-128,-4 2-128,6 0 0,0 6 0,0 2 0,0 5 0,0 4 51,0 4 0,0 4 0,0 1 1,0 4 38,0 4 1,1 9-48,4 3 0,-3 4-105,7 1 0,-2 4 0,3 1 0,-3-3 86,-1 0 0,2-4-28,-4-2 1,2 1 278,-2-5-303,-2-6 1,3-6-1,-5-6 1,0 1-1,0-1 69,0 1 0,0-6-71,0-3 0,0-3-397,0-1 154,0 5 0,5-8 0,-1 3-790,-1-2 188,-2-5 352,-1-1-837,0-5 613,0 0 1,0-5 225,0-4 437,0 4 0,-6-52 0,-1-7 0</inkml:trace>
  <inkml:trace contextRef="#ctx0" brushRef="#br2" timeOffset="181">17163 13287 7863,'-11'-6'-89,"1"-1"1,1 0-5,-1 2 0,3 4-10,-1 1 215,-1 0 0,1 1 1,-1 4-1,1 3 0,-1 4 905,1 0-926,-1 1 1,1 0 0,1 0 0,-1-1-1,1 1 145,-3 0 1,5-5 0,-1-1-170,0-1 0,5-7 0,-2-8-111,6-2 1,3-6-61,2 0 92,4-6 1,-5 8 0,5-5 0,0 0 0,-2 1 0,-2 1-1,2 4 198,1 4 0,-2 0-37,-1 6 0,1 0 0,4 4 237,-1 0 1,1 0-156,0 0 0,0 5-187,-1 4 1,5 2 0,0 2 0,-1 0-285,-2-1 1,-1-3-3,0-1 1,-1-1-31,1 2 1,0-2 0,1-4 0,2 1-769,1-1 1,1 3 1039,-1-2 0,3-6 0,5-5 0</inkml:trace>
  <inkml:trace contextRef="#ctx0" brushRef="#br2" timeOffset="182">17635 14472 7863,'-5'-12'-27,"0"-1"0,-1 0 0,-1 2 393,0 2 1,-2-1-1,-2 8 1,1 3 0,2 6 343,-2 4 1,-2 8-613,0 2 1,-1 9-1,0 2 1,0 2 66,1 0 0,-5-1-96,0 1-49,0 3 0,4-6 1,0 3-1,2-4 0,1-3 1,1-2-82,-1 1-27,-1-6 1,4-9 0,4-11-133,6-7 0,4-10 0,6-4 0,0-4 81,-1 0 1,5-6-1,2-5 1,-1-3-8,1-4 0,3 1-55,0 3 202,-4 1 0,0 1 0,-5 5 0,0 5 0,-2 6 0,-1 4 812,-1 5 0,-7 8-555,3 12 0,-4 2 1,1 10-1,0 1 23,3 4 0,0-3-183,0 8 0,-3 1-142,7-1 0,-5 0 1,3-5-1,0 1-202,0-1 1,2-1 37,4-3 0,-5 2-440,1-6 292,-1 0 1,1-4 0,-1-2-1753,2-2 821,1-4 1287,-4-5 0,-12-5 0,-9-2 0</inkml:trace>
  <inkml:trace contextRef="#ctx0" brushRef="#br2" timeOffset="183">17494 14766 7863,'-8'-9'249,"-1"1"0,7 3-249,-3-3-10,4 5 0,2-7 0,4 6 1,4 0-163,7-2 1,5 5-237,9-4 1,-2 2 155,6-1-165,0 3 1,9-5 416,-1 6 0,5-5 0,6-1 0,1-1 0,1 0 0</inkml:trace>
  <inkml:trace contextRef="#ctx0" brushRef="#br2" timeOffset="184">18017 14676 7863,'-13'6'0,"1"-3"54,-1 5 1,0 1 45,0 4 169,1-1 1,3 1 0,2 0 0,1 0 0,4-1 249,0 1 0,2 0-202,0 0-337,0-6 0,7 4 0,5-4 1,3 0-110,1-2 0,4-5 4,1-5 1,-1-2-1,1-6 67,-5 1 1,8-2 0,-5-2 0,1-1-1,-3 1-119,-3 2 0,-2-3 87,-4 0 1,2 0 690,-6 4-209,1 1 1,-5-1 0,0 0 260,0 0 1,-2 6-313,-2 3 0,1 3-251,-5 1 12,5 5 0,-7 2 1,4 8-1,1 2 1,-1 4-47,3 3 1,-3 3-130,2 3 0,0-2 61,4 6-46,0 6 0,0 2 1,0 8-1,0 2 1,1 1 8,4-1 1,-4 3 11,3 0 1,2 5-1033,-2-5 1075,0 0 1,-4-5-1,0-3 1,0-5 0,0-3-14,0-5 0,-1-5-39,-3-7 0,1-4-74,-6-5 114,1-1 1,-5-4-1,0-4 1,1-4 1,-1-4 0,-4-4-16,0-4 1,0-7 1160,4-2-1145,0-3 1,5-7 0,1-2 0,1-1 0,5-1-53,4-5 1,5 2-14,9-5 0,-1 4 35,5 0-170,-5 7 1,8 1 0,-2 7-1,5 1 1,3 5-539,-2 3 0,-1 1-552,-1 10 1,-1 0 1293,1 4 0,5 17 0,1 4 0</inkml:trace>
  <inkml:trace contextRef="#ctx0" brushRef="#br3" timeOffset="185">17494 13605 7979,'0'-8'-1080,"0"-1"1147,0 1-34,0 1 209,0 1 6,0 6 0,-1 0 191,-3 0-295,2 0 77,-3 0 1,3 0 211,-2 0-361,3 0-28,-5 0-43,6 0 0,1 0-2,4 0 0,2 0 0,7 0 0,3 0 4,4 0 0,9 0 18,4 0 0,8 0 0,6 0 1,6 0 5,6 0 0,8 0-15,4 0 1,-35-2 0,1 0-801,0 0 0,1 0 786,2-1 1,0 1 0,-2 2 0,0 0 0,1 0 0,1 0 0,-2 0 0,-1-1 0,0 0 0,0-1-20,-2 0 1,0 0 0,0-1 0,0 2-144,28 1 0,-3-2 141,-10-2 16,-6 2 1,-1-3 0,-7 3 0,-5 0 0,-5-3 8,-4 2 1,-7-2-11,1 1 1,-7-1 33,-2 5 18,-5 0 0,3-1 1607,-6-3-1604,0 2 96,0-3 1,-6 5-137,-3 0 1,2 0-461,-1 0 223,5 0 1,-8 0 0,2 0-230,-2 0 0,2 0 212,1 0 0,3 0-16,-3 0 204,5 0 1,-4 0 0,4-2 0,-2-1-119,-3-1 1,6-2 272,-3 2 1,0 1 14,0-5 1,0 4 52,1-5 0,1 5 1,-4-5-1,0-1 262,-1-1 0,4 3-135,-4-1-66,5 1 1,-8-5 0,2 0 0,-2 2 195,-2 2 0,4-1-277,1 6 123,5 0-328,-3 4 0,8 0-56,2 0 0,5 5 96,8 4 0,2-2-6,7 2 0,1-5 13,3 4 0,-3-3 1,2 2-1,-2 0-77,-1 0 0,-2-4 86,-3 1 0,-4 3 1,-8 1 14,-5 4 0,-6 2 36,-6 3 0,-8-1-47,-13 5-75,2 0 0,-10 5 0,4-2 0,-1-2 0,3-2-115,4-1 0,-1 2-295,7-4 0,-2 1 1,2-2 485,4 1 0,-15 0 0,-2-4 0</inkml:trace>
  <inkml:trace contextRef="#ctx0" brushRef="#br3" timeOffset="186">17622 13414 8060,'0'-13'-110,"-2"1"0,0-1 0,-4 1 26,-1 4 143,-2 2 0,-3 6 1,-3 2-1,-2 2 1,-4 4-1,-4 5 1,-4 4 389,0 4-412,-7-2 0,9 5 1,-2-3-1,2 2 1,1 0 159,1-2-115,5-6 0,3 4 1,8-6-1,5-1 6,3 1 0,6-6 0,4-3 0,2-2 2,2-2 1,0 0 0,-1 0 0,1 0-12,0 0 0,4 1 0,0 2 1,-2 1-7,0-1 1,-1 0-407,3 1 191,-3-2 1,4 8 0,-5-5-1,0 1 1,0 1-990,-1 0 661,7-4 0,-4 8 470,7-2 0,39 25 0,-24-14 0,1 1 0</inkml:trace>
  <inkml:trace contextRef="#ctx0" brushRef="#br3" timeOffset="187">18055 14026 8060,'-1'-17'0,"-2"0"0,-1 0 49,1-1 1,2 4 0,1-3 0,1 2 366,3 3 1,8 0 0,6 2 0,1 3-176,-1 2 1,5-4-1,-2 5 1,3 1-7,1 2 1,-5 6-311,-3 4 88,3 8 0,-11-2 0,1 7 0,-5 0 1,-1 2-1,-2 3 0,-5 2-145,-5 0 0,-4 1 0,-1-4 0,1-2-96,-1-3 0,4 2 1,1-6 172,-2-2 1,0-5 296,2-1-198,2-7 1,6 3-1,0-10 1,1-3 0,4-5 85,3-4 0,8 2-46,1-7-54,5-5 1,-3 1 0,3-4-1,-2 3 1,-1 3-307,-4 3 173,-1-4 0,-2 11 1,-2-1-1,-3 3 360,-2 4 22,0 5-190,-17 3 60,4 13 1,-11 2-1,5 5 1,-1 0-1,-2-2 313,1 1 0,6 2-362,2-4-131,5 0 0,-3-3 0,6 2 0,0 1-113,0-2 1,10-2 52,3-4-157,8 2 0,-1-10 0,7 4 0,1-4 1,3-1-1090,2 0 1,1-6 1336,4-2 0,12-20 0,2-6 0</inkml:trace>
  <inkml:trace contextRef="#ctx0" brushRef="#br1" timeOffset="188">1262 12190 7870,'-12'-6'360,"-1"5"0,2-5 0,1 2 0,3-2 71,1-1 0,9 4 1,9-2-1,10 0 375,6 1-712,5-6 1,11 3 0,4-4-1,4 1 1,5 1 0,-1 0-1,1-3 203,-3-1 1,-7 6-107,-5 3 1,-4 3-1,-5 1-689,-7 0 0,-14 3-133,-12 5 459,-5 1 172,-14 9 0,-35 6 0,20-11 0,0 1 0</inkml:trace>
  <inkml:trace contextRef="#ctx0" brushRef="#br1" timeOffset="189">1199 12177 7893,'-6'-7'0,"5"-4"0,-4 2 146,4 4 1,4-5 0,4 4 0,8 0 0,7 1-1,5 2 527,-1 1 1,1 4-341,-1 2-292,-1 3 1,1 10 0,-2 2-1,-3 2 1,-5 4-201,-6 4 0,-5 8 0,-6-1 0,-5 5-153,-6 1 1,-13 1-231,-9 0 1,-2 4-1083,-3-5 1718,1-5 1,1-7-1,3-9 1,5-4-1,3-3 1709,5-1-1413,2-6-30,12-1 1,4-8 0,11 0 0,6-3 284,4 2 0,5 2-600,7 1 0,2-1 77,6-4-326,1 4 1,3-9 0,2 4 0,1 1 0,4-2-1352,0-1 0,-2 0 1555,0-5 0,-5 3 0,2 0 0,-1 0 0,-2 5 0,1 2 0</inkml:trace>
  <inkml:trace contextRef="#ctx0" brushRef="#br1" timeOffset="190">2091 12190 7893,'-7'-6'0,"-4"-1"1219,4 0 1,-2 1-43,1 6-891,5 0 0,-3 6 0,6 4 0,-1 6 1,-2 5 99,-1 3 0,-1 7-276,5 3 0,-4-1 0,0 1 1,1 1-221,2 2 0,1-4 108,0-4 0,0-3-327,0-5 0,1-4 4,3-8 1,3-11 115,6-11 0,0-6 116,0-11 15,-1-3 1,1-6 0,0-3 0,1-1 0,2 0-119,1 3 1,-2 1 100,-6 9 0,2 0 687,-2 5-389,-4 5 1,2 7-1,-4 12 1,1 8 312,-1 10 0,-1 7-308,-2 6 1,0-2 16,0 6-225,0 0 0,0 6 0,0-1 0,0 0 0,0-7-239,0-4 1,5-2 50,4-1 1,4-6 42,4-6 0,2-6 111,7-7 0,-1-7 0,2-6 0,2-7-18,0-4 1,3-7 63,-3-3 1,-5-7 37,6-2-40,-6-5 0,2 13 0,-9-2 0,-4 6 0,-4 7 424,0 5 83,-6 11 1,2 3 297,-5 10-607,0 2 1,0 11-1,0 3 1,0 3 0,0 3 132,0 3 1,0-3-435,0 3 1,0 1 289,0-1-693,6-1 1,-3-3-1,5-1 1,2 1-1,3-2-817,4-3 0,-3-4 148,3-8 0,3-4 129,1-5 637,3 0 399,-4 0 0,1-30 0,-1-13 0,1-3 0,-1 0 0</inkml:trace>
  <inkml:trace contextRef="#ctx0" brushRef="#br1" timeOffset="191">2996 11935 7893,'-5'-17'0,"-4"0"0,-1 0 2832,2 4-1497,2 0-973,6 6 0,6 2 0,2 5 1,4 1-1,2 3 533,3 5 0,-2 6-595,7 2 0,-1 8 0,3-1 1,-1 5 130,-2 4 0,-5 2-206,1 8 1,-9 4-436,-4 8 1,-4 4-1,-5 9 1,-1-32 0,-3 1-112,-1 0 1,-4 1 0,-1 0 0,-2 0-63,-4 1 0,-1-1 0,0-1 0,-1-1-126,-2-1 1,-1-2 0,3-1 0,-1-3-123,-23 18 0,2-4 0,-3-9 0,3-5-256,1-2 1,1-7 886,5-3 0,-3-1 0,0-2 0,0-1 0,-2-3 0</inkml:trace>
  <inkml:trace contextRef="#ctx0" brushRef="#br1" timeOffset="192">1046 11935 7906,'-19'-13'59,"-4"2"0,-3 2 0,1 5 514,1 3 0,0 8 1055,-1 6-1309,-6 5 1,2 15 0,-3 5 0,-1 9 0,2 9-92,15-23 0,1 2 0,-1 3 1,2 1-1,1 5 0,2 2 0,0 0 1,2 0-158,2 1 0,1 0 0,3-3 1,2 0-1055,4-3 0,3-1 833,-1 0 0,4-2 0,26 22 0,5-6 0,5-8 0,6-8-2019,3-3 1667,7-6 1,-3-4 0,6-8 0,1-4 501,3-5 0,-1-2 0,-30-6 0,1 0 0,2 0 0,2 0 0,2 0 0,1 0 0</inkml:trace>
  <inkml:trace contextRef="#ctx0" brushRef="#br1" timeOffset="193">3443 13095 7898,'-4'-17'52,"-2"0"1,0 2 0,-1 2 0,1 3 589,1 2 1,-1 5 0,3 0 0,-2 6 0,-1 7 590,0 5 1,2 1-1090,4 5 1,-4 2 0,0 5 0,1 3-7,1 2 1,2-1-379,0 2 0,0-2 0,0-7 0,0 1-876,0-1 0,5-1 119,-1-3 359,6-2 0,-7-6 1,5-2-1,2-3-1208,1-3 1846,2-4 0,-6-52 0,-1-13 0</inkml:trace>
  <inkml:trace contextRef="#ctx0" brushRef="#br1" timeOffset="194">3366 13236 7898,'-12'-13'0,"-1"-1"106,0-3 0,-3 2 529,4-2-414,-4-2 1,15 4 0,-4-2 0,4 3 0,2 3 519,4 2 0,3 0-73,9 4-491,-3-5 0,12 9 1,-2-3-1,4 2 1,2 4 143,1 2 0,-4 3-96,3 6 1,-5 4-129,-3 0 1,-1 5-123,-8 0 0,1 2 0,-10 3 1,-3 1-247,-3 2 1,-5 0 47,-6-5 1,-6 1 0,-3-1 0,-5-1-126,-3-3 0,-1-2 246,1-6 0,3-2 31,-3-3 1,5 2-208,4-5-25,-3-1 1,9-4 0,0-2 0,5-2-1143,6-4 1445,2-4 0,20-14 0,10-6 0,0-2 0,0-1 0</inkml:trace>
  <inkml:trace contextRef="#ctx0" brushRef="#br1" timeOffset="195">4017 12279 7938,'-6'-7'842,"3"-3"0,-4 5-276,1-3 0,8 4 1,6-3-1,5 1 0,4 4-30,4 0 0,3 2 1,2 0-1,-1 0-614,1 0 0,4 0 0,-1 0 0,0 0-1166,-2 0 1,-3 0 77,-3 0-1021,-3 6 2187,-11-5 0,-41 33 0,-15 2 0</inkml:trace>
  <inkml:trace contextRef="#ctx0" brushRef="#br1" timeOffset="196">3991 12547 7938,'-13'0'383,"1"0"51,4 0 1,4 0 0,8 0 0,5 0 519,2 0 0,8-4-438,2-1-379,9 1 1,-2 4 0,6-1 0,0-2 0,0-1-138,0 1 0,34-4 0,-28 3 0,1 1 0</inkml:trace>
  <inkml:trace contextRef="#ctx0" brushRef="#br1" timeOffset="197">6350 11884 7835,'6'-20'-86,"-5"2"1,3 5 0,-2 0 0,-2 0 1101,0 1 0,0 3-241,0 1 1,0 6-610,0 2 0,-6 12 0,-1 9 0,-2 4 115,1 5 0,-5 4-255,-4 9-12,-5 2 1,6 3-1,-5 2 1,-1 1-1,1-2 1,0-2-1,0-3-177,1-3 0,1-3 1,7-5-1,0-8 153,4-6-41,2-11 56,6-2 1,0-12 0,2-4 0,2-5 0,4-8-1,4-5 1,2-8-125,3-5 1,-2 0-1,7-6 1,0-1-159,2-1 0,1-7 113,-4 1 166,3 0 0,-6 5 0,4 4 0,-5 5 0,-3 7 524,-1 8-176,-1 6 1,-3 15 0,-2 5 0,-1 8 253,-4 8 1,1 3-248,1 7 0,-2-1-173,2 1 0,-1 4 1,0 1-1,2 0 1,3 0 1,-6 5-295,3-2 1,0 1 56,0-1-94,4 3 0,-7-10 0,4 3 0,-2-4 0,0 0-156,-1-1 1,3-5-472,-2-3 0,0-7-995,-4-1-62,6-6 246,-5 2 1584,-1-5 0,-24-22 0,-10-7 0</inkml:trace>
  <inkml:trace contextRef="#ctx0" brushRef="#br1" timeOffset="198">6222 12203 7854,'-7'-13'597,"-3"4"-187,6 1-367,0-1 1,5 1-1,4 1 1,5 1 261,5 3 1,5 2-326,5 1 1,2 0 36,3 0-256,3 0 0,2 0 1,2 0-1,3 0 1,-1 0-1567,1 0 1805,-2 0 0,18-11 0,3-4 0</inkml:trace>
  <inkml:trace contextRef="#ctx0" brushRef="#br1" timeOffset="199">6796 12126 8552,'-7'6'662,"0"-3"-223,3 5 0,2 1-198,-2 3 1,-1 1 0,0 1-1,2 2 91,2 1 1,1 0-133,0-4 1,0-1 131,0 1-328,6 0 1,-3-2 0,5-2 0,3-5 0,4-3-107,2-1 1,1-1-22,-1-3 0,-1-8-33,5-5 197,-6-5 0,4 2 0,-6-6 0,-1 1 0,0 1 211,-4 3 0,2-2 14,-6 6 1,1 4 700,-5 5-545,0 5 0,-2 0 1,-1 10-4,-1 6 0,-2 10-284,2 2 1,3 6-91,-4 7-37,4 1 0,0 5 0,-2 4 1,-1 6-1,1 5-317,1 3 1,2 2 91,0 0 1,5 0-1391,-1 0 1554,0-1 1,-4-9 0,0-6-1,0-5 1,0-9 39,0-6 0,0-1 8,0-10-9,0-6 54,0-5 0,-1-6 0,-4-1 0,-3-4 0,-3-5 204,-2-5 1,0-1-321,0-5 0,2-3 743,2-2 1,0-2-947,4 7 1,1-3 0,4-2-1,0 2-457,0 3 1,6-2-136,2 6 1,5-4 870,4 4 0,48 6 0,-24 8 0,0 0 0</inkml:trace>
  <inkml:trace contextRef="#ctx0" brushRef="#br1" timeOffset="200">7485 11680 7847,'0'-13'92,"0"0"1,-2-1-1,0-1 1,-3-2 1665,3 1-615,-6 8-1043,7 8 0,1 9 0,9 11 0,2 7 0,2 6 154,-1 7 0,1 3 1,0 8-1,0 2-244,-1 2 1,0 7-554,-4 6 412,-4-31 1,-2 0 0,-8 34 0,1-33 0,-1 0 0,-3 2-1,-2-2 1,-3 1 0,-2-1 0,-1-1 0,-1 0 0,-1-5 0,0-1-654,-20 25 0,-3-5 1,-2-12-1,0-3 85,0-4 1,2-8 698,3-7 0,2-16 0,-4-4 0,-3-2 0,1 1 0</inkml:trace>
  <inkml:trace contextRef="#ctx0" brushRef="#br1" timeOffset="201">6095 11693 7897,'-9'-22'0,"2"0"0,0 0-548,0 3 520,4-4 0,-2 9 0,3-3 673,-2 3 0,1 7 1,-5 4-1,-1 6-114,2 5 0,-6 9-267,1 4 0,-1 6 0,-6 7 0,2 9 90,0 5 0,-4 9-262,4 2-91,0 9 1,10-32 0,1 0 0,0 4 0,1 0-1,0 1 1,2 0 0,0 0 0,1 0 0,2 0 0,2 0-1,1-1 1,2 0-146,3-1 0,1-1 1,2 0-1,2-2 1,1-1-1,2-2 1,20 25-531,5-8 0,4-12-1923,6-8 2224,6-3 0,1-7 1,7-5-1,1-5 1,3-7 372,-3-6 0,1 2 0,1-6 0,-32 2 0,0 0 0,1-2 0,1 0 0</inkml:trace>
  <inkml:trace contextRef="#ctx0" brushRef="#br1" timeOffset="202">7982 11667 7897,'0'-17'25,"-1"-1"1,-2-1 152,-1 1 1,-1 1 658,5 4-134,0 6 1,-1 1-47,-3 6 1,1 3 0,-6 4-217,-1 6 0,-1 13 57,-2-1-367,1 9 1,-3 0 0,0 9 0,-2 3 0,1 3 533,2-3-749,7 4 1,-3-6 0,6 4 0,1-1 0,3-1-259,4 0 0,5-4 0,6-6 1,4-4-345,1-1 1,1-2 92,4-8 1,1-3-47,-1-5 1,1-4 0,1-2 638,3-2 0,13-23 0,10-10 0</inkml:trace>
  <inkml:trace contextRef="#ctx0" brushRef="#br1" timeOffset="203">8288 11909 7897,'-4'-14'35,"0"-3"0,-1 3 38,5-3 1,2 4-263,2 5 547,3-3 1,6 9-1,0-2 1,-1 2-1,1 2 342,0 0 0,0 6-418,-1 3-208,1 8 0,-2 2 1,-1 7-1,-3 1 1,-1 1 130,-3 2-371,-2 5 0,-2-8 1,-2 3-1,-3-3 1,-1-3-197,-3-3 1,3 2 475,-1-6 35,5-6 0,-3-8-115,6-11 1,0-2 0,2-12 0,2 0 20,5-2 0,3-6-129,5 0 1,-3-4 213,3 4-220,-2-5 0,-3 12 0,1-2 0,-1 2-187,-4 3 1802,3 2-803,-9 11-537,3 7 0,-9 8 0,-1 9 0,-3 3 0,0 1 162,1 1 1,-3-1-250,6 4 1,-2 0-391,2-4 81,2 3 0,-3-6 0,6 4 0,3-5 0,5-5-266,2-3 1,6 1 124,0-6 0,6 0-1278,-2-4 1135,9 0 1,-2-1-1,5-3 485,-2-5 0,10-19 0,-1-6 0</inkml:trace>
  <inkml:trace contextRef="#ctx0" brushRef="#br1" timeOffset="204">8811 11552 7897,'0'-19'0,"0"-6"0,0 4 425,0 3 0,0-2 0,1 4 0,4 1 769,3 3 1,3 1-119,2 7-765,0 0 0,4 5 0,0 3 0,0 5 1,0 4 107,0 4 1,4 4-1,-4 7 1,-1 5-112,-2 4 1,-7 4-213,-3 10 0,-2 5-1522,-2 4 1200,-12 2 0,-2 3 0,-11 2 1,11-32-1,1-1 0,-2 1 0,0 0-889,-2 0 1,0-1 0,-18 29-1209,1-8 2323,-3-8 0,7-1 0,-5-5 0,-1 0 0,2 2 0</inkml:trace>
  <inkml:trace contextRef="#ctx0" brushRef="#br1" timeOffset="205">5164 12254 8040,'-8'0'-647,"-1"0"936,1 0 0,-1 0 37,1 0 1,3-5 181,-3 1-240,-1 0-70,2 4 0,0 0 0,3 0 233,-5 0-329,4 0 0,1 0 0,8 0 1,6 0-29,5 0 1,5 0 0,6 0 0,1 0-91,2 0 1,2 0-1,5 0 1,-2 0-10,1 0 1,-3-4-283,-3-1 204,-2 1 0,-6 3 1,-1-2-1,-4-1-217,-9 1 0,-13 3 176,-15 4 0,-9-1 0,-5 5 0,-5 2 11,-2 2 0,-5-1 93,4-2 1,1 0 184,4-4 0,-1 3 1,3-4-1,2-1 222,4-1 1,13-2 270,4 0-285,9 0-271,4 0 1,8 0-1,11-2 1,6-1-1,9-1-116,7 1 1,5-2-199,5 0 1,-5 0-942,1 1 272,-6 2 901,3-4 0,-3 6 0,0 0 0,0 0 0,2 0 0</inkml:trace>
  <inkml:trace contextRef="#ctx0" brushRef="#br1" timeOffset="206">9716 11629 8034,'0'-17'20,"-1"-2"0,-2 1 1,-3 0-1,1 2 524,-1 2 1,2 8-1,4 8 122,0 9 1,4 3 0,2 9 0,-1 2-231,1 4 0,0 6-392,-2-1 1,-3-1 0,5 1 0,-2 1-248,1 2 1,-1-3-178,-4 0 105,0-6 0,0 3 0,0-5 1,0-2-1,0-1 0,0-3-1153,0-2 1,0-1 736,0-4-304,-6-6 995,-1-2 0,-17-27 0,-3-7 0</inkml:trace>
  <inkml:trace contextRef="#ctx0" brushRef="#br1" timeOffset="207">9538 11884 8034,'0'-13'0,"-4"0"0,-1 1 0,-3 3 187,4 1 0,1 3 1,7-2-1,4 0 640,4 0 0,6 4-570,3-1 0,5 3-393,4 1-77,2 0 1,11 0 0,-1 0 0,1 0 0,-1 0-1929,1 0 2141,5 0 0,-5-15 0,5-4 0,5-3 0,1 1 0</inkml:trace>
  <inkml:trace contextRef="#ctx0" brushRef="#br1" timeOffset="208">10443 11527 8052,'0'-20'442,"0"2"-301,0 5 0,-1 6 1003,-4 3-844,4 2 1,-6 9-1,3 6 1,-3 7-1,-2 4 163,1 1 0,0 5-363,0 0 0,-2 5 0,4-2 0,1 0 96,-1-4 0,2-2-287,4-1 1,0-6-115,0-3 1,1 0 4,3-5 1,-1-2 99,6-10 90,-1-11 1,4 0 0,-1-14 0,0-3 0,2-3-51,-3-4 0,7-2 62,-4-2 1,1 3-22,-6 2 57,4-3 0,-5 8 0,4-2 0,-2 4 0,-5 7 648,-3 5-577,5 8 1,-3 3-101,5 8 1,-5 7 99,1 6-122,3 6 1,-4 1 0,4 6 0,1-2 0,-3-1-191,1-2 1,2 1-60,-3-1 1,5 0-306,-2-4 421,-2-3 0,5-5 0,-2 0 0,2-2-13,2-2 0,1-5 117,3-8 119,-3-9 1,6-7 0,-3-7-1,4-3 1,2-4 256,-2-3 1,2 1-67,-6 2 0,4-2 261,-4 6-134,-6 1 0,-1 9 0,-6 3 284,-1 3 0,-1 8-499,-2 6 0,-2 10 162,-2 7-379,3 11 1,-7-7-1,6 9 1,-3-1-1,3-1-302,0 2 1,2 4-166,0-5 1,0 1 265,0-4-122,0 5 1,6-7-1,1 3 1,1-3 0,2-6-1033,4-2 1,1-3 650,6-1 741,0 1 0,33-23 0,7-5 0</inkml:trace>
  <inkml:trace contextRef="#ctx0" brushRef="#br1" timeOffset="209">11323 11756 8052,'0'-12'487,"0"3"-341,0 1 0,0 3 1188,0-3-899,0 5 0,0-1 0,0 8 0,0 5 152,0 2 0,0 7-480,0 4 0,0 2 1,-2 3-1,0 1-95,-3 2 0,1-1 229,4-3 1,-4-1-22,0 1 0,-1-1 91,5 1-757,0-1 1,-4-5 0,0-3 445,1-3 0,7-18 0,3-4 0</inkml:trace>
  <inkml:trace contextRef="#ctx0" brushRef="#br1" timeOffset="210">11246 11897 8052,'-1'-22'0,"-3"1"0,2 1 465,-2-1 0,3 1 218,1 3-384,0 9 0,1-9 0,5 10 0,6-2 0,8 2 442,4 1 0,3 2-554,3 4 0,1 6 1,5 4-1,-4 4 172,-1 3 1,-1 6-124,-4-2 0,-7 7 127,-2 2-293,-2 0 1,-8-5 0,-4 1 0,-6 1 0,-6 0-110,-2-2 1,-8 2-89,-2-10 1,-4 4 0,-4-4-1,-2-1-24,-1-2 0,-1-6-31,-1 1 0,-1-6-632,5 1 306,0 3 0,10-5 0,3 2 0,3-3 508,1-1 0,29-11 0,7-3 0</inkml:trace>
  <inkml:trace contextRef="#ctx0" brushRef="#br1" timeOffset="211">12445 11552 8053,'-1'-11'275,"-2"1"0,-3 3 1,0 0 707,1 0 1,2 4-1,9-1-851,6 2 1,2 2 0,8 0 0,0 0-605,2 0 1,3 0 150,3 0 0,-3 0 0,3 2 0,-3 1-1582,-2 1 1903,1 0 0,-6 7 0,-2 4 0</inkml:trace>
  <inkml:trace contextRef="#ctx0" brushRef="#br1" timeOffset="212">12445 11667 8053,'-6'-8'0,"-2"-1"0,1 6 285,-2-1 1,8 3 458,1 1 1,7 1-32,10 3-717,3-2 0,5 8 1,2-5-1,3 2 0,4 2 1,3-2-1,2-1-472,4-1 476,-3-3 0,9-6 0,8-4 0,1-2 0,0-1 0</inkml:trace>
  <inkml:trace contextRef="#ctx0" brushRef="#br1" timeOffset="213">13325 11438 8184,'-9'-9'405,"1"1"1,4 5 157,-5-1 1,5 8-341,-5 4 1,2 5 0,-3 4 0,3 3-4,2 0 0,-1 4 102,2-3-312,2 3 1,-2 2 0,8-1-1,5-1 1,2-1 0,3-3 0,3-3-123,4-6 0,8 0 26,1-6 66,5-1 0,-7-10 0,5-4 0,-1-7 0,-2-8 594,-3-8-385,1-4 1,-13-1 0,0-2 0,-5-1 0,-6-1 465,-2 1 0,-9 5-461,-6 2 0,-10 12 0,-8 0 0,-1 7-626,-4 2 1,-1 7 114,-1 6 1,1 6-618,3 7 614,-3 11 152,16 3 0,13 6 1,3 6-1,6 2 0,0-1 1</inkml:trace>
  <inkml:trace contextRef="#ctx0" brushRef="#br1" timeOffset="214">5049 14115 7956,'-5'-18'-51,"3"0"0,-3-5 0,0 2 0,1-1 0,1 3 1294,2 2 0,1 2-457,0 3 1,0 12-687,0 8 1,0 9-1,0 10 1,0 3 81,0 4 0,0 1 178,0-1-470,0 9 1,0-14 0,0 8 0,0-4 0,0-6-409,0-5 599,0 3 0,0-11 1,0 0-1,0-8 127,0-11 1,1-16-1,2-9 1,3-5-245,1-3 0,1-6-71,5-3 75,0-3 1,-5 4-1,1 0 1,-1 2 0,1 5-44,-1 3 0,-3 8 1,3 10 96,2 5 1,1 14 30,2 3 1,-4 16-48,-1 6 0,1 8 0,3 0 0,1 3-66,0 1 1,-5-4-147,1 0 0,-1-2 145,5 2 0,0-2 0,0-8 1,-2-3-29,-2-4 0,3-7 69,1-2 0,0-6-78,4-2 99,-3-6 1,3-12 0,1-5 0,1-5-1,1-6 373,-1-3 0,-3-3-206,1-2 1,-3 1-76,-1-6-43,5 6 0,-8-2 0,2 9 0,-5 6 1,-4 5 937,-2 6-629,-1 9 0,0 4-84,0 8 1,0 9-195,0 8 0,0 4 1,0 4-1,0 2 74,0 1 1,0 1-195,0 1 0,0 1-432,0-5 205,0 0 1,4-5 0,2 1-1,1-1 1,3-1-927,1-2 0,2-8 150,0-6 1,1-5-822,3 1 1863,3-2 0,22-25 0,5-5 0</inkml:trace>
  <inkml:trace contextRef="#ctx0" brushRef="#br1" timeOffset="215">6006 14345 8000,'-5'-13'1026,"0"2"-364,-2 2 0,4 6 1,-1 12-452,2 8 1,2 1-1,0 4 1,2 0-108,2 2 1,-1 2-694,5-1 367,-5 1 1,8-1 0,-4 1 0,2-1 0,-1-1-1678,2-2 463,2-4 1436,0-5 0,18-51 0,4-13 0</inkml:trace>
  <inkml:trace contextRef="#ctx0" brushRef="#br1" timeOffset="216">6057 14370 8021,'-13'-5'128,"0"-2"257,0-6-104,1 0 1,0 5 0,4-1-1,5 1 1,7 1 191,9 2 1,5 4 0,9 1 0,3 1-436,4 4 1,2 2-1,-1 7 1,-2 1-38,-2 2 0,-2 5 0,-4-4 1,-4 2-283,-4 3 0,-4 3 102,-5 0 0,-2 2 0,-8-6 0,-3 2-189,-8 1 0,-6-1 376,-6-3 1,-2-2-33,-3-6 1,2-5 0,-5 1 0,2-1-93,3-1 0,1-1-107,1-6 1,7 4 216,2 0-1158,2 1 1164,3-5 0,39-17 0,9-5 0</inkml:trace>
  <inkml:trace contextRef="#ctx0" brushRef="#br1" timeOffset="217">6847 13924 10253,'13'0'136,"0"0"0,0 0 0,1 0-322,3 0 0,-2 0 0,7 0 0,0 0 0,2 0 0,2 0 186,-1 0 0,12 11 0,3 4 0</inkml:trace>
  <inkml:trace contextRef="#ctx0" brushRef="#br1" timeOffset="218">6835 14192 8025,'-9'-2'493,"1"-2"1,3 3 317,-3-3 101,5 2-657,-3 2 1,8 0-1,2 0 1,6 0-1,5 0 1,8 0-326,5 0 0,1 0 0,5 0 0,1 0-821,2 0 0,0 0 891,-3 0 0,14-11 0,-1-3 0</inkml:trace>
  <inkml:trace contextRef="#ctx0" brushRef="#br1" timeOffset="219">9091 13707 8025,'0'-17'-31,"0"0"1,0 2-1,0-1 693,0-1 1,0 3 0,0 0-1,0 8-252,0 10 1,-5 13 0,-4 7 0,-2 8-113,-2 4 0,0 0-176,1 6 1,-5 4 0,0-1 0,1 2-66,2 0 1,1-6-230,0 1 1,2-4 0,1-4 0,3-5-14,1-7 0,1-5 57,1-8 136,2-3 0,-4-8 1,6-3-1,2-8 70,2-7 0,-2-10 0,3-4 0,1-3-269,2-1 1,4-4 77,0-1 1,1-9 0,0 2 0,0 1-170,-1 0 0,1 4 185,0-2 0,-2 0 423,-2 9 0,1 8 0,-5 15 140,2 5 0,-2 6-218,3 8 0,-4 7-38,5 6 9,-6 12 1,8-8-1,-2 10 1,2-1-1,2 0 12,-1-2 1,3 3-233,2-1 1,-3 4-33,3-4-119,-3-1 0,3-5 0,0-1 0,-1-2 0,-2 1-661,-2-3 0,0 0-782,-4-6-227,4-1 54,-5 1 1768,0-6 0,-24-18 0,-12-10 0</inkml:trace>
  <inkml:trace contextRef="#ctx0" brushRef="#br1" timeOffset="220">8989 13988 8025,'-12'0'0,"0"-6"0,4-2 0,-3-4 57,9 0 1,-2 3 0,10 2-1,6 1 1,8 2 414,4-2 1,7 4-524,3-7 0,7 5 1,3-5-1,2-1-281,2-1 0,1 3 64,2-1 0,-1 1-99,-3-5 309,-3 0 0,-9 6 1,-5 3-1,-9 2-32,-5 2 378,-9 0 1,-7 6-127,-9 3 227,-2 2 0,-2 2 1,1-1-1,-1 1 1,0 0 354,0 0 1,5-1-421,-1 1 0,6 0 79,-1 0-401,3-6 1,2 4 0,3-4-1,6 0-96,6-3 0,0-4-206,5-4 1,0 1 145,5-5 1,-5-5 82,0-4 0,-5-4 1,1 4-1,-3 1 100,-1 2 1,-2 1 192,-3 1 315,-2-1-330,0 0 1,-5 7 0,2 6-1,-4 8 423,-4 3 0,-3 7-310,4 4 0,-5 7-152,5 5-116,0 3 1,2 8 0,-1 5 0,-1 5-1,1 2-266,2 0 1,1 4-12,0-2 0,0 2-1075,0-2 1215,0-2 1,0-13 0,0-4 0,0-6 0,0-5-99,0-4 176,0-6 0,-2-12-22,-2-2 1,1-4 16,-5-1 143,-1-6 0,-1-1 0,-1-5 0,-3-3 0,0 0 448,0-2 1,1-6 952,0 2-1410,6 3 1,-3-7 0,6 4 0,1-3 0,2-1 112,1-1 1,0 1-457,0-1 0,1 1-603,3-1 0,3 5 260,6 0 0,1 5 1,3-2-1,3 1-451,0 0 0,4 0 585,-3 4 0,3 4-1252,2 1 1682,-1-1 0,6 8 0,2 2 0</inkml:trace>
  <inkml:trace contextRef="#ctx0" brushRef="#br1" timeOffset="221">10150 13899 8025,'-9'-16'343,"1"3"0,5-2 1201,-1 6 12,2 4-1003,2-1 1,0 7 0,2 4-629,2 3 0,2-1-725,2 2 1,3-1 0,-2 3 0,2-1 799,2-1 0,22-12 0,7 2 0</inkml:trace>
  <inkml:trace contextRef="#ctx0" brushRef="#br1" timeOffset="222">10558 13644 8025,'0'-19'1,"0"4"0,0-5 0,0 1 0,0 4 1,1 1 191,3 1 0,5 0 0,7 0 0,1 2 433,-2 2 0,4 0 0,-1 4 0,0 2-142,1 2 1,2 2-412,-4 4-18,0 2 1,-4 7 0,-2 3 0,-1 4 0,-3 5-202,-1 3 90,-2-2 0,-5 10 1,-4-4-1,-3 1 1,-3 0-609,-2 1 535,0-4 1,0-4 0,1-7 0,0-1 0,2-5 141,2-4 75,5-5 0,-3-6 0,8-5 1,2-5 76,5-5 0,2-6-379,2 0 0,5-6 149,3-2 1,3-1 0,2 1 0,-2-2-227,-3-1 1,2-2 274,-6 5 1,0 2-103,-4 6 312,-6-2 0,3 14 0,-8-1 637,-3 4 1,-5 4-281,-6 7 1,-3 5-173,-2 8 0,3-1 187,-3 5-488,3 0 1,1 5 0,2-2-1,3-2 1,3-2-4,4-1 0,1 2-88,0-4 1,1 4 20,4-4-294,7 0 0,8-4 0,7-2 0,3-2 0,2-5-813,1-3 1,4-1-233,-3 0 1,3-4 1330,1 0 0,17-34 0,-25 16 0,0 1 0</inkml:trace>
  <inkml:trace contextRef="#ctx0" brushRef="#br1" timeOffset="223">4884 15849 8025,'0'-14'-17,"0"-1"0,-2-2 1,-1 1-1,-1 2 0,1 1 1,0 0 1824,-1 1-1399,3 5 1,-5 2 0,6 11-230,0 7 0,2 1-74,2 7 0,-3 5-1,3 5 1,-2 0 43,-2 0 0,0 3-268,0-4 106,0 5 1,0-8 0,0 2 0,0-5-1,0-4 1,0-2 0,0-2 35,0-2 0,-2-3 44,-2-2 1,3-5-1,-3-10 1,2-7 111,2-6 1,0-7-125,0-4-81,0-2 1,4-8-1,2-1 1,0-1-1,1-1 1,0 0-1,3 2-207,1 5 1,-2 0 259,-1 11 1,-4 2 0,5 12 0,1 2-27,1 5 0,-2 8 16,-1 5 1,1 9 9,3 8 1,0 3 0,-2 7 0,-2-4 50,2-1 0,0 3-66,-2-4 0,4 4 21,-4-4-148,4-6 1,0-1-1,1-6 1,0-2 0,0-2-56,-1-4 1,1-4 198,0-5 1,1-7 58,3-6-46,-3-5 1,5-7 0,-7-2-1,3-5 1,0-4 192,2-6 0,0-4-149,-4 3 0,0 1 26,-1 3 0,0 7 1,-2 2-1,-3 5 524,-2 3-500,0 10 0,-5 12 304,0 8-358,0 9 1,0 7 0,-2 7 0,-1 2 0,-1 2-73,1 2 0,2 0-36,1-3 1,0 1-709,0-5 492,0 0 1,6-3 0,2 0 0,3-2-1,4-5-636,2-4 1,1-5 41,3-2 1,8-4-977,-4-5 1812,9 0 0,3-19 0,4-7 0,6-2 0,1-1 0</inkml:trace>
  <inkml:trace contextRef="#ctx0" brushRef="#br1" timeOffset="224">6146 15735 8025,'0'-26'0,"0"1"0,0-1 0,0 1 360,6 5 0,-2-1 1,7 6-1,3 4 1,1 1-1,-1 3 1,-2 4 522,1 6 0,0 6-761,0 8 0,-5 2 0,-1 8 0,-1 2 168,-3 0 0,-2 5 68,-1-4-436,0 6 0,-5-5 1,-4 4-1,-2-2 1,-2-2-1,2-3 1,1-2-779,1-5 0,5-4 0,-3-7 755,1-1 1,2-9 196,4-5 0,1-5 0,4-14 1,5-4-154,5-3 0,1-3-18,5-5 0,-4 1 1,4 0-1,0 0-12,-1-1 0,3 7 42,-6 2 0,-1 9 241,-8 4 1,2 6 240,-6 6 1,-4 12-96,-4 15 0,-6 3 321,2 5-552,-4-3 0,0 10 0,0-5 0,2 1 0,3-3-484,1-4 1,2 4 213,4 0 0,0-4-278,0-5 228,12-6 0,-2 2 0,11-7 1,1-3-1,3-1-1122,0-3 1,5-7 1330,0-5 0,16-25 0,1-7 0</inkml:trace>
  <inkml:trace contextRef="#ctx0" brushRef="#br1" timeOffset="225">6720 15492 8050,'-6'-19'0,"0"-1"570,-2 3 1,-2 3 1449,6-3-1443,0 8 0,5 5-365,3 8 0,3 5 0,7 6 0,2 5 130,1 4 1,1 0-191,-1 10 0,-2 0 0,0 6 1,-5 2-227,-6 5 1,-2 4 49,-2 4 0,-7 3-569,-6 6 0,-7 0 0,-10-2 0,-4-2-491,-2-5 1,-3-10 603,1-6 1,4-12-262,0-10 515,6-3 0,-9-6 1,3-1-1,-2-1 226,2-3 0,-25-19 0,-2-5 0</inkml:trace>
  <inkml:trace contextRef="#ctx0" brushRef="#br1" timeOffset="226">6082 15543 8072,'-4'-17'0,"-2"0"0,-1 2 0,-3 1 0,-1 7 353,-2 1 1,-5 7 0,-2 4-1,-1 6 1,-2 7 981,-4 8 1,2 12-1094,-5 0 0,4 13 0,4 0 0,3 3 87,5 3 1,4 1-365,10 6 1,3-2-1098,6-2 813,5-4 1,17-10 0,4-4 0,6-2 0,5-5-4032,-1-5 3697,5-6 653,-5-11 0,6-2 0,0-2 0,0-5 0,0-3 0,0-1 0</inkml:trace>
  <inkml:trace contextRef="#ctx0" brushRef="#br1" timeOffset="227">7638 15645 8072,'-7'-8'651,"3"-1"-38,2 0 1,9 3-1,5 2 1,5 2-568,2 2 0,7 0 0,6 0 0,4 0-230,4 0 0,5 2-1403,-3 2 1096,1-3 1,-11 6 490,-2-2 0,-31 19 0,-9 10 0</inkml:trace>
  <inkml:trace contextRef="#ctx0" brushRef="#br1" timeOffset="228">7612 15901 8072,'-12'-8'0,"-1"3"732,0 5-439,6 0 1,3 1-1,9 2 1,8 3 710,7 1-1127,4-4 0,7 7 0,3-6 0,3 0 0,3 0 123,2 1 0,11-8 0,8-2 0,7-2 0,0 0 0</inkml:trace>
  <inkml:trace contextRef="#ctx0" brushRef="#br1" timeOffset="229">10022 15327 8005,'0'-13'-8,"0"0"1,0 0 0,0 1 0,0-1 498,0 0 0,0 8 0,-1 6 0,-3 10 1,-5 9 519,-2 4 1,-3 7-882,-3 3 1,1 9 0,-5 4 0,0 2 64,1 2 0,-3-4-255,6 0-18,-6-6 0,8 7 0,-4-7 0,4-6 1,5-8-250,3-8 293,3-11 1,4-3-1,0-10 1,1-5 0,3-5 124,5-6-145,2-9 0,2-3 0,0-6 0,1-4 0,1-4 0,2-2 0,0-2-85,2 0 0,-4 1 177,7 3 17,-7 3 1,5 6-1,-4 3 1,1 5-1,-2 10 181,-1 9 0,-5 7 1,-2 8-1,0 6 110,0 5 0,-4 5-152,1 6 0,2 3-104,-2 1 1,2 4 0,-3-3 0,2 1-16,2-1 1,0-2-21,2-3 0,2 4-623,-2-1 328,2 1 1,-2-9-1,-1-1 1,2-1-1,1-4-609,2-1 1,0-2 112,0-4 1,-1-2 67,1-6-306,0 0 0,-6-1 974,-3-4 0,-48-19 0,-12-10 0</inkml:trace>
  <inkml:trace contextRef="#ctx0" brushRef="#br1" timeOffset="230">9857 15594 8005,'-5'-14'0,"1"-3"82,0 3 1,4-4 94,0 5 0,5 4-211,4 1 1,8 5 0,4-1 0,5 2 456,3 2 0,4 0-151,5 0 1,5 0-1082,-1 0 538,6 0 1,-6 0-1,3 0 1,-1 0 270,-3 0 0,21-5 0,5-2 0</inkml:trace>
  <inkml:trace contextRef="#ctx0" brushRef="#br1" timeOffset="231">10494 15531 7861,'-8'8'-2,"-1"1"1,6-5 1146,-1 4-593,3 1-437,1 4 0,0-1 0,0 1 0,0 0 0,0 0 177,0-1 0,5 0-305,4-4 0,2 2 148,2-6-167,0 1 1,5-5 0,2 0-1,1 0 1,-1-2-159,-2-2 0,4-3 354,-5-6 0,0-1-133,-5-3 187,1 9 1,-2-9-1,-2 8 1,-5-2 1446,-2-2-873,-2 6-542,0 1 1,-5 20-1,0 6-194,-2 6 0,4-1 43,-1 9 0,1 6-124,-2 7-56,4 2 1,-5 5-1,6 3 1,2 4 0,1 0-128,1 1 0,2-5 189,-2-2 0,-3-1-33,3-8 50,-2 1 1,-2-20 0,0 1 0,0-3-1,0-6 21,0 0 1,-2-8 7,-2-7 0,1 2-61,-5-2 67,-1 1 0,-8-7 0,0-2 0,0-5 0,0-3 46,0-5 0,0 1 112,5-5 0,-1 0 9,0-5-124,0 6 1,6-8-1,3 2 1,3-1-1,1 1 13,0 0 0,1-4-557,3 1 1,3-1 64,6 4 71,5 1 1,2-1 0,6 2 0,1 2 0,0 2-964,-2 1 1,4 4 654,-8 6 0,-3-1-222,-1 6 371,3 0 491,-6 4 0,5-12 0,-7-2 0</inkml:trace>
  <inkml:trace contextRef="#ctx0" brushRef="#br1" timeOffset="232">11157 15594 8005,'0'-12'0,"0"3"0,0 1 2328,0 5-1196,-6-8-1558,5 9 239,-5 2 0,11 3 0,0 4 0,1 0 1,1-1-1510,0-1 1696,2 0 0,43-5 0,10 0 0</inkml:trace>
  <inkml:trace contextRef="#ctx0" brushRef="#br1" timeOffset="233">11654 15263 8005,'0'-13'-34,"2"-4"1,1 0 0,2 0 0,2 0 0,3 0 973,2 2-662,0 6 0,1-1 0,0 6 0,0 1 0,-1 2 0,1 1 0,0 3 823,0 5-1054,-6 1 1,3 16 0,-6-1 0,-1 4 0,-2 2-235,-1 1 103,-5 2 0,-3 5 0,-4 0 0,-1 1 1,0-2-1,0-3 0,1-5-452,-1-2 1,0-3 0,2-2 154,2-5 666,4-9-217,10-14 1,2-4 0,8-12 0,2-5-1,4-6 1,3-4 0,0-1 122,-3 0 1,3 0-24,-2-1-152,2 1 1,-4 4-1,-3 2 1,-3 2 533,-2 6 1,-6 7 52,-6 13 1,-6 6-303,-6 15 0,-1 0 163,0 9-354,-5-3 1,4 8 0,-3-6-1,4 1 1,3-1-74,1 1 0,7-2-277,-3-3 0,4 2 100,1-6-101,6 0 1,2-5 0,9 0 0,6-2 0,4-3-572,2-2 1,7-2 155,-2-7 0,7-3-1020,1-6 1676,1 0 0,-11 0 0,3-3 0,1-1 0,1 0 0</inkml:trace>
  <inkml:trace contextRef="#ctx0" brushRef="#br1" timeOffset="234">13121 15327 7978,'-6'-7'641,"3"-3"0,-4 4 1451,2-1-1990,0 4 1,7-3-1,2 6 1,4 0-1,5 0 1,4 0 0,4 0-103,4 0 1,0 0 0,1 0 0,0 0-760,4 0 1,-3 0-857,3 0 1192,-3 0 0,-3 2 0,-3 1 423,-4 1 0,-42 17 0,-12 0 0</inkml:trace>
  <inkml:trace contextRef="#ctx0" brushRef="#br1" timeOffset="235">13044 15505 7978,'-12'6'43,"3"-5"87,1 4-32,5-4 0,-3 5 0,7 1 0,5 0 1,5-2 1602,5 1-1727,7-4 0,2 3 0,8-5 0,1 0 0,0 0-1516,1 0 1542,2 0 0,10-14 0,7-6 0,4-1 0,0 0 0</inkml:trace>
  <inkml:trace contextRef="#ctx0" brushRef="#br1" timeOffset="236">14179 15314 7978,'-13'0'446,"5"-4"1,-1-1 0,1 1 636,1-1 0,3 3 1,9-2-208,8 2-757,0 8 0,15-4 0,-1 2 0,4-3 0,6-1 1,3 0-1,2 0 488,-1 0-847,-1 0 0,-3 0 0,-3 0 0,-5 0 1,-3 0-1487,-5 0 1589,-8 0 0,-9 0 0,-8 0 0,-6 0 0,-4 0 0,-5 0 0,1 0-694,0 0 375,-5 0 0,13 0 0,-3 0 456,2 0 0,28 0 0,6 0 0</inkml:trace>
  <inkml:trace contextRef="#ctx0" brushRef="#br1" timeOffset="237">15033 15225 7978,'0'-13'-64,"0"0"0,0 0 1,-1 1-1,-2-1 730,-1 0 1,0 0-1,4 1-278,0-1 1,1 0 0,3 2-172,5 2 0,-2 4 0,1 5 0,2 0-98,2 0 1,5 0 0,0 3 0,-2 4-43,-1 5 0,-2 10 1,-2 0-1,-3 7-213,-2 5 0,0 2 0,-7 4 0,-3 1-16,-8 2 1,-1-1 0,-6-4 0,0-1 5,0-3 0,-1 0 1,-3-8-1,3-6 517,4-5 107,2-2-195,3-6 1,6-1 55,6-6-264,11-6 1,5 5 0,5-5 0,2 2 0,1-1 0,3 1 0,1 0 89,2 0 1,0-1-89,-5 5-324,1-5 0,-5 3 0,0-2 0,0 3 1,1 1-1,-2-2 0,-2-1-666,-2-1 0,-2 0 0,-2 4 1,0-1-513,-4-4 1425,-2 4 0,-12-39 0,-1-2 0</inkml:trace>
  <inkml:trace contextRef="#ctx0" brushRef="#br1" timeOffset="238">15569 15263 7978,'0'-13'0,"0"0"0,0 1 0,0-1 0,0 0 0,-1 0 1113,-4 1 1,2 5-706,-5 2 1,4 10 0,-3 3 0,0 5-77,-1 4 0,4 3-326,-4 5 0,3 6 1,-2 2-1,2 1-20,2 0 0,1-1-82,2 1 1,0 1-1,0-5 1,0-2-271,0-1 1,2-7 133,2-3 178,3-3 0,6-7 0,1-3 0,2-4 0,2-4 4,2-4 0,1-9-15,5-5 93,-1-2 0,-1-6 0,-1 1 1,-3-1-1,-2 2-34,-2 2 1,-3 3 78,-5 11-60,-2 5 1,-6 4-1,0 10 92,0 6 0,0 8-65,0 0 0,0 3 0,0 2 0,0-2 4,0-3 0,5 2-45,4-6 0,2 0 0,3-6 1,2-2 41,1-5 1,6-3-18,-2-1 3,3-5 0,2-8 0,-2-8 0,-3-4 1,-3-1 501,1-4 1,-5-7-372,3-6 0,-7 0 0,-3 1 0,-1-1 15,-4-3 0,0 2-162,-2 2 1,-4 1-1,-2 12 1,-1 5 211,-3 6-459,-7 4 1,1 7-1,-4 4-696,2 6 1,2 4 212,8 5 0,-2 7 1,6 1-1,1 1-904,2 0 1623,1 6 0,17 23 0,4 9 0</inkml:trace>
  <inkml:trace contextRef="#ctx0" brushRef="#br1" timeOffset="239">16321 15327 7978,'0'-13'0,"5"0"0,-1 0 303,6 1 0,-3-1 0,6 0 0,-1 2 0,1 2 0,0 5 666,0 3 0,-2 6-639,-3 4-316,-2 8 0,-6 1 1,0 6-1,0 0 1,-1 3-1,-2 0 1,-3 0-200,-1-1 1,-1-2 0,-5-2 0,1 0-26,4 0 0,-3-3 0,4-2 0,-2-4-53,1-5 318,5 3 1,-3-11 0,7 0 0,5-8-90,7-8 1,1-4-1,7-5 1,2-2-22,1-3 0,6 3 1,-2-2-1,-2 2 44,-4 1 0,-8 5 0,1 1 480,-5 2 344,-8 6-600,-2 7 0,-7 10 0,-7 4 0,-1 4 0,-4 4 112,-1 4 1,5 3-1,-2 1 1,3 0-54,1-4 1,4 1-300,1-5 0,5 5 1,0-5-1,6-2-132,5-1 1,9-6-185,5-4 1,7-3 0,7-1 0,4-1-893,2-3 1,2-5 157,-2-8 1077,-2 3 0,-12-7 0,-1-5 0,26-22 0</inkml:trace>
  <inkml:trace contextRef="#ctx0" brushRef="#br1" timeOffset="240">9448 17074 7978,'0'-24'-12,"0"2"0,-1 7 0,-2 3 0,-1 4 759,1-2-340,2-1 1,-4 2-1,0 2 1,-2 1 183,-3 4 0,0 7-477,1 8 1,-2 5 0,4 9 0,-2 2 81,1 0 1,1 8-85,-2 1 0,-1 1 0,5 3 0,-1-2 12,0-2 1,2-4-173,4 0 0,2-6 0,3 2 0,7-4-63,3-5 1,4-4 169,-2-9-105,2-2 0,7-6 0,-1-1 0,1-5 0,-1-7-15,1-7 0,-2-5 1,-1-5-1,-3-4-80,-2-3 0,-2-1-10,-8 0 0,2-5 113,-6 1 1,1-6 0,-7 2 0,-2 1-12,-5 3 1,-8 3 187,-4 5 0,-3 5 173,-1 7-201,-1 4 1,-1 11 0,0 2 0,0 4 0,3 2 333,0 4 1,6 7-430,1 10 1,4 2 212,4 1-287,-2 1 1,10 4 0,-2-1 0,6 0 0,5-2-180,3-2 0,4 1 54,2-1 0,1-5-245,3-3 142,3 3 0,-4-6 0,6 2 0,-1-5 0,1-4-1192,-1-1 0,5-2 1478,0-4 0,11-23 0,-1-5 0</inkml:trace>
  <inkml:trace contextRef="#ctx0" brushRef="#br1" timeOffset="241">10022 16984 7978,'0'-19'0,"0"4"217,0 7-99,6 5 1,-3-3-1,5 6 1,1 2-1,-1 2 367,1 5 0,-1 6 1,4 4-1,-2 2-210,-2 6 1,-5-2-273,1 5 1,-2-3 0,-2-2 0,0 1-163,0-1 1,0-1 22,0-2 1,-5 0 0,0-5-206,-2-1 308,4-8 0,-3-3-24,6-10 50,0-2 0,6-11 0,2-3 1,5-3-1,3-3-77,1-3 0,4-1 65,-4-3 130,0 3 1,-4 5 0,-1 2 0,0 3 802,-4 4-686,-2 3 0,-8 12 157,-2 6 0,1 12-170,-5 5 0,-1 3 1,-2 2-1,2-1-146,5 1 0,-1-1-51,0 1 1,1-5-360,4 0 0,1-5-24,4 1 0,-2 0 1,6-3-1,4-4-363,3-3 0,6-3 171,0-4 1,2 0-963,1 0 1519,1-5 0,22-31 0,6-12 0</inkml:trace>
  <inkml:trace contextRef="#ctx0" brushRef="#br1" timeOffset="242">10660 16870 7978,'-6'-15'0,"-2"-2"0,-2 3 356,1-3 0,-1 7 1590,6 2-1055,0 5 1,4 3-652,0 8 0,6 9 0,2 6 0,2 4 144,-2 3 0,4 7-326,-4 1 1,-2 2 0,-2 6-1,-2 3 95,-2 0 0,-10 4-325,-3 2 1,-8-3-1981,-1 3 1934,-7 4 0,0-11 1,-5 0-1,0-7 1,0-8-866,0-5 0,6-4 394,-2-3 263,3-8 1,6-3 0,1-6 0,0-1 425,1-2 0,-3-1 0,-3 0 0</inkml:trace>
  <inkml:trace contextRef="#ctx0" brushRef="#br1" timeOffset="243">9971 16806 7978,'-18'-13'0,"-2"0"0,0 2 96,3 2 1,-1 5 373,1 8 1,-2 9-1,4 11 1,-2 7 520,1 8 1,2 8-284,1-1-611,1 4 1,4 8 0,4 4-1,3 5 1,2-1 0,3-2-1,6-4-173,6-5 1,8 0-1027,6-4 734,0-8 1,-1-12 0,2-7 0,2-3 367,2-4 0,25-31 0,7-9 0</inkml:trace>
  <inkml:trace contextRef="#ctx0" brushRef="#br1" timeOffset="244">11565 17112 7978,'-4'-9'622,"0"1"115,1-2 1,7 4-1,5 2 1,3 3-253,5 1 0,0 0-560,9 0 0,2-5 1,10 1-1,2 1-585,3 2 1,-4 1-382,4 0 1,-5 0 1040,-4 0 0,-37 23 0,-14 5 0</inkml:trace>
  <inkml:trace contextRef="#ctx0" brushRef="#br1" timeOffset="245">11578 17354 7978,'-9'-7'348,"1"3"-82,5 2 1,-1 4-62,8 2 0,3-1 151,6 5-377,11-5 1,-1 3-1,11-6 1,1 0-1,2 0 21,1 0 0,21-12 0,11-4 0,-19 4 0,-1 0 0,1 0 0</inkml:trace>
  <inkml:trace contextRef="#ctx0" brushRef="#br1" timeOffset="246">14230 16819 7978,'0'-13'-16,"0"0"1,0 0 0,0 1 0,-1-1 462,-4 0 1,3 0-1,-7 2 463,-1 2 0,-1 9-560,-2 9-268,0 8 0,1 7 0,-1 7 0,0 3 1,0 4 461,1 4-529,5 6 0,-1-4 0,6 4 0,-3-1 0,4-1 0,4 0 0,5-5-210,4-6 0,6-4-69,3-5 201,3-1 1,3-9 0,2-5 0,2-4-1,0-5-182,0-5 190,5-4 1,-10-12 0,4-2-1,-3-4 1,-1-5-88,-1-4 107,-5-3 1,-3-1 0,-7 0 0,-3-1-1,-1 1 1,-5-2 0,-4-1-42,-5-1 0,-5 4 126,-4 4 9,-3 5 0,-5 2 0,-1 7 0,-1 3 0,-1 6 333,-2 5 1,-1 5-275,1 1 0,3 0 50,-2 0 1,6 7 0,4 4 0,4 5 0,4 0 1,6 3-102,1 3 0,3-2-325,1 1 264,5-6 0,4 10 0,6-6 0,4 1 0,1-3-272,2-3 1,2 2 80,2-3 0,-1 2-783,1-6 533,-1-4 0,5 1 0,1-6 0,2 0 0,2 0 434,2 0 0,-5-16 0,3-8 0,2 0 0,-1-1 0</inkml:trace>
  <inkml:trace contextRef="#ctx0" brushRef="#br1" timeOffset="247">15199 16844 7978,'-4'-8'284,"-2"0"0,-1 3 1,-3 3 217,-1 5 0,2 4 0,1 7 0,-2 2-128,-1 1 0,-1 7-192,4 2-119,-3-1 1,9 6 0,-2-5 0,2-2 0,4-1-20,2-2-103,3 0 1,7-1 0,2-4 0,2-7 0,2-4 0,1-4 0,1-1-233,-1 0 0,-1-6 204,1-2 113,-3-9 0,-3-3 1,-1-7-1,0-1 1,-4-3 127,-3-2-150,-3-1 1,-4 0 0,-1 1 0,-3 4 0,-6 5 43,-6 5-264,2 5 1,-6 6 0,4 0 0,-2 3 0,0 3-686,-1 5 499,2-1 0,4 10 0,2 0 0,3 3 402,3 1 0,44 21 0,10 4 0</inkml:trace>
  <inkml:trace contextRef="#ctx0" brushRef="#br1" timeOffset="248">15620 16717 7986,'0'-19'0,"0"5"0,0-3 0,0-1 804,0 1 1,1 5 0,4 8 13,3 3 1,-1 6-428,2 4 1,-5 9 117,4 8-403,1-1 0,-1 13 0,0-1 1,-1 6-1,-2 1 103,1 0 0,-2 4 25,-4-1 1,-1 2-1350,-3 2 842,-4-6 0,-6 4 0,-3-7 0,-4-1 0,-3-3-421,-2-4 1,1-2 164,-1-7 0,1-5-18,-1-3 1,-3-3-640,-1-1 850,0-6 1,5-1 335,-1-6 0,-16-23 0,-5-5 0</inkml:trace>
  <inkml:trace contextRef="#ctx0" brushRef="#br1" timeOffset="249">15008 16678 7996,'-13'-5'0,"-1"-2"0,-2-1 225,-1 4 1,0 4-2,5 4 1,-2 6 312,-3 12-362,2-1 1,-3 17-1,5-1 1,2 5-1,2 4 128,5 2 0,3 3 0,2 3 0,3 1-543,5-1 0,8-6 178,4-1 1,7-2-1239,2 2 1009,0-9 1,1-7-1,2-7 1,1-1 290,0-2 0,5-26 0,7-8 0,5 1 0,0 0 0</inkml:trace>
  <inkml:trace contextRef="#ctx0" brushRef="#br1" timeOffset="250">16538 16666 7996,'0'-13'426,"0"-4"1,0 0 586,0 1 0,0 9 0,0 9-357,0 9 0,0 9-492,0 9 0,0 3 0,0 3 1,0-1 53,0 1 1,0 2-401,0 2 1,0-1-1,0 0 1,0-1-376,0-3 0,0 1-1280,0-5 1332,0 6 1,0-14 0,0 2 504,0-4 0,0-48 0,0-16 0</inkml:trace>
  <inkml:trace contextRef="#ctx0" brushRef="#br1" timeOffset="251">16309 16984 7996,'-13'-5'249,"0"-4"1,0-1 192,1 2 0,2-2 0,5 6-393,10 1 0,10 1 1,9 2-1,7 0-107,8 0 1,12 0 0,1-1-1,5-2-459,4-1 517,7-6 0,-8 4 0,7-1 0,-18 1 0,0-1 0,1 0 0</inkml:trace>
  <inkml:trace contextRef="#ctx0" brushRef="#br1" timeOffset="252">19050 16411 7996,'4'-17'-57,"2"0"1,0 0 0,1-2 0,-2-1 79,1 0 0,-2 1 1,-2 3-1,1-2 514,1-2 0,0 3 0,-4-3 1,0 2 69,0 2 0,-1 2-409,-4 1 0,4 5 0,-5 0 1,1 3 115,-4 2 1,2 2-178,-1 1 0,-1 0 1,-4 0-1,1 1 119,-1 3 0,0 5-173,0 8-53,-5-3 1,4 10 0,-3-3-1,2 3 1,4 3 89,3 3-65,-4 3 1,11 5 0,-3 0 0,2 2 0,2 2 147,0 5-143,0 3 1,6 6-1,2 4 1,4 3 0,0 4 26,1 1-84,-4-28 1,1-1-1,4 32 1,-6-32 0,1 0-1,-2-2 1,0 0 0,-1-1-1,1 0 161,5 35-193,-5-33 0,-1-1 0,6 27 0,-4 0 0,-4-8 0,-2-5-116,-2-4 0,-2 0 150,-2-9-6,-3-3 0,-7-11 0,-3-1 1,-4-3-1,-4-2-25,0-2 0,-1-8 69,1-3 0,-5 0-86,0 0 0,-4-3 0,6-4 1,3-4-322,2-1 1,3-2-470,-1-3 560,2-1 0,8 0 0,3 0 0,3 1-1081,4-1 1,7 6 378,2 3 583,3-4 392,2 7 0,23 1 0,5 7 0</inkml:trace>
  <inkml:trace contextRef="#ctx0" brushRef="#br1" timeOffset="253">18680 18145 8005,'-13'18'648,"-2"-2"-259,2 5-248,-2-5 1,13 8 0,-2-5 0,2 3 0,2-2 542,0-2-558,6 5 0,1-11 0,7 3 0,3-7 1,5-2 391,2-3-486,-4-2 1,4-2 0,-3-4 0,2-3 0,-2-4 117,-4 0 0,-4-2 0,-5-2 0,-4-1 333,-2 1 1,-2-2-110,0 1 0,-10 1 0,-4 6 1,-5 3 115,-3 2 1,-1 0-443,2 5 1,-3 0-468,2 0 1,0 0 0,-1 0 0,3 2-2134,2 2 2552,6-2 0,63-8 0,20-8 0</inkml:trace>
  <inkml:trace contextRef="#ctx0" brushRef="#br1" timeOffset="254">18973 15505 7981,'-8'-8'-450,"1"-1"1086,1-1 0,2 3 1,4-1-320,0-2 0,0 3 0,1-2 0,4 1 74,3 1 0,-1-3-209,2 5 0,3-3 0,5 4 0,0 1 160,2 1 1,-5 2-228,3 0 17,3 6 0,-6 7 0,3 8 0,-3 3 0,-2 3 0,-4 1 0,-4 4 320,-2 0 1,-2 1-821,0 1 2,-6 3 0,-1-10 0,-6 1 0,1-4 0,-1-4-1260,0-2 1252,6-6 425,1-12 1,6-8 0,0-6 0,2-3 0,2-4 309,4-3-382,4-2 0,2-3 0,2-2 1,1-1-1,0 1-79,1 3 0,-4 1 0,2 3 1,-5 3 530,-2 4 104,-7 8-259,4 3 1,-17 22-1,-6 7 78,-6 6 1,2 1-156,0 4 0,5-5 119,-1 0-300,3-2 1,5-1 0,2-1 0,2-1-1,2-2-437,1-5 0,12-3 221,3-2 1,8 0-454,0-4 269,4-2 0,6-6 0,3 0 382,3 0 0,14-21 0,9-9 0,-16 9 0,-1-1 0,1 1 0</inkml:trace>
  <inkml:trace contextRef="#ctx0" brushRef="#br1" timeOffset="255">19968 16627 8001,'-7'-12'70,"-3"-1"1,4 1-1,-1 5 442,-3 7 0,3 12 0,-1 9 0,-1 3-232,2 2 1,-3 3-1,5 2 1,-1 1-82,0-1 1,1-1 89,0-5-257,4 1 0,-5-5 110,6 0-120,6-11 0,-3 0 0,5-16 1,2-6-1,2-10-35,0-6 26,1 1 1,-4-10 0,-1 3-1,2-3 1,1 0-250,2 3 197,-6-2 0,3 9 0,-6-2 0,1 7 58,0 5 1,-3 18-29,2 8 21,3 16 1,-6-2 0,5 11 0,-2 1 0,2 1-14,1-2-24,2-3 0,-1-1 0,1-2 0,2-3 0,3-3-100,3-4 0,0-1 70,-4-4 1,1-6 0,2-3 0,2-4-14,2-4 0,-5-5 29,2-8 1,2-2-35,-2-7 87,0 1 1,-4-7 0,-1-2-1,1-1 1,0 0 35,0 1 0,-1 1 37,1-1 0,-6 4 291,-3 9-31,-2 3 1,2 12 37,0 6 1,1 10-241,-5 7 0,0 5-91,0 0-36,5 2 1,-2 1 0,4 1-1,0 1 1,0 1-280,3 2 0,2-5-241,0-3 0,1-3 199,0 3 1,4 0 0,0-5 0,0-1-1099,1-2 1,2-5 1400,6-1 0,39-16 0,-28 3 0,1 1 0</inkml:trace>
  <inkml:trace contextRef="#ctx0" brushRef="#br1" timeOffset="256">21141 16615 8001,'6'-22'0,"2"1"0,-1 7-20,2 1 1,-1 2-178,5 7 1,0-1 1701,0 5-1205,-1 12 0,0 2 1,-4 11-1,-2 1 1,-2-1-255,0 1 1,1 4 0,-7 1-1,-1 0-372,-1 0 1,-4-1 210,3-5 0,-4-1 167,0-2-223,3 2 1,-1-11-245,3-1 1,4-7 461,0-14 0,7-4 0,9-11 0,1-1-18,-2-7 0,5 1-35,1-3 0,-2 2 17,-2-2 0,-3 3 120,-1 5 1,-1 2 0,0 3 926,-4 4-740,-2 8 0,-6 5 141,0 8-346,-6 9 0,1 3 0,-5 5 0,3 1 0,0 3 90,-1 0 1,6-1-222,-3-3 1,4 2 129,1-6-548,0 6 1,0-8-1,1 5 1,4-3-1,3-4-1039,3-3 0,6-7 1475,0 1 0,46-25 0,-29 6 0,1 1 0</inkml:trace>
  <inkml:trace contextRef="#ctx0" brushRef="#br1" timeOffset="257">21779 16525 8001,'0'-12'0,"-5"-1"673,1 0-269,0 0-12,4 6 0,1 3 0,4 10 0,3 5 450,3 5 1,2 6-488,0-1-356,0 9 0,-5-1 0,-1 5 0,-1 1 0,-3 2-65,-2 1 1,-8 5-1,-6 2 1,-6 2-385,-6 1 1,-6 3-205,-3-9 0,-1-1 281,1-7 0,-2-2 1,7-8-1,0-4-508,2-8 0,6-5 88,0-7 793,5 0 0,-30-39 0,-3-11 0</inkml:trace>
  <inkml:trace contextRef="#ctx0" brushRef="#br1" timeOffset="258">21090 16449 8001,'-18'-17'0,"-4"0"0,0 1-12,1 8 1,-2 2 11,6 6 0,0 6 1191,4 2-878,-5 9 1,5 3 0,-1 7-1,5 1 1,4 3-21,2 2 0,1 5 0,2 5 1,2-1-268,2 2 0,5 2-120,8 5 1,-2 0-25,6 0 1,5-6 0,4-3 0,-1-3-713,3-5 0,-1 0 406,3-9 424,3-2 0,-1-27 0,6-8 0,5 1 0,0 0 0</inkml:trace>
  <inkml:trace contextRef="#ctx0" brushRef="#br1" timeOffset="259">22187 16793 8001,'-7'-13'-113,"-5"1"-354,5 4 398,0 3 1,-3 6 0,6 3-681,1 5 749,2 2 0,46 13 0,12 3 0</inkml:trace>
  <inkml:trace contextRef="#ctx0" brushRef="#br1" timeOffset="260">22824 16589 8001,'-5'-20'0,"-2"2"233,-6 5-28,6 0 1,-6 5 0,2 1 0,-5 1 0,-1 5 1197,-1 3-1211,-2 6 1,-7 9 0,0 1 0,0 2 0,3 4 153,0 4-331,5-1 0,-3 4 1,5-5-1,3-1 0,4-1 1,5-1-1,4-3-153,1-2 1,1-2 21,4-8 0,3-2 0,8-6 0,2 0-168,2 0 1,1-1 151,5-4 1,-1-6-324,1-6 416,-1 0 0,-1-1 0,-1-4 0,-3-2 0,0-1-18,0-1 0,-5-1 55,2-2 0,-3-4 0,-2-5 0,-2 0 359,-2-1 0,-5 2 34,1 3 0,-2 0 62,-2 9 1,-2-2 0,-1 10 1383,-1 1-953,-6 8-789,9 2 1,-9 12 0,6 4 0,1 5-26,1 7 0,1 2-110,-3 1 1,2 5-161,-2 0 75,3 5 1,1-4-1,0 5 1,0-4 0,1 1-527,3 0 1,-1-1-91,6 2 1,-2-3-352,1-5 665,9-1 0,-8-3 0,8-4 0,-2-2 0,1-7 427,1-1 0,22-27 0,3-9 0</inkml:trace>
  <inkml:trace contextRef="#ctx0" brushRef="#br1" timeOffset="261">23181 16487 8001,'0'-18'0,"0"-1"390,0-2 0,0 3 1599,0 5-1380,6 0 0,1 7-6,6 6-535,0 6 0,-1 8 0,1 3 1,0 4-1,0 4-28,-1 0 1,-3 1-1,-2-1 1,-1 2-28,-4 3 1,0-3 66,-2 2 0,-2-6-103,-2-2-491,-3 1 0,-1-3 0,-1-2 0,-1-2-332,-1-3 591,4-5 213,1-1 1,9-13-1,4-4 1,6-6 128,1-3 1,6-1 82,1-5 0,2-1-90,-2-3 1,2 3 67,-6-2 0,0 6 0,-5 3 0,0 2 471,-4 2 0,-2 2 219,-6 1 25,0 6-648,-6 2 0,-2 6 0,-8 3 1,-2 6-1,-1 6 333,1 5 0,1-1-312,4 1 0,0-1-211,1 1-66,5 3 0,1-5 0,6 2 0,1-3 0,4-1-178,3 0 0,9-1 17,4-8 1,8-1-5,0-2-418,12-4 1,-7 3 0,9-8-1,-3-4 1,-2-4 623,0 0 0,6-41 0,-21 22 0,-1 0 0</inkml:trace>
  <inkml:trace contextRef="#ctx0" brushRef="#br1" timeOffset="262">17877 16640 8308,'0'-13'26,"0"-4"1,0 0 0,-2 3 857,-2 4-782,3 5 1,-5 7-1,6 5 1,0 8-1,-1 3 1,-2 5 0,-1 2-1,1 4 378,1 0 1,4 1-373,2-4 1,-3-1-1,5 1 1,-2-2 86,1-3 0,0 2-364,0-6-75,-4 5 1,6-9 0,-4 1 0,1-4 0,0-1-1281,2-2 1,-3 3 1523,5-6 0,-16-6 0,-1-5 0</inkml:trace>
  <inkml:trace contextRef="#ctx0" brushRef="#br1" timeOffset="263">17354 17163 8299,'-13'-7'-1275,"1"1"1383,5 6 0,8 0 353,12 0 1,11 0-1,11 0 1,8 0 34,8 0 1,7-4-352,10 0 0,-32-1 0,1 0 0,5 1 1,0-1-1,3-1 0,-1-1-284,2-1 0,-1-1 0,2 2 0,0 0 392,-3-2 1,1 1-296,-2 4 1,0 0-1,-5-1 1,-2 0 0,32-1-1,-9 1 1,-8-1-1,-10 3 1,-11 2-763,-10 1 1,-11 1 289,-5 3 0,-8-1 0,-6 6 0,-6-1-304,-5-1 1,-3 5 817,-2-4 0,1 3 0,-6 2 0,-2 0 0</inkml:trace>
  <inkml:trace contextRef="#ctx0" brushRef="#br1" timeOffset="264">17329 17635 8289,'-7'-19'-688,"2"-2"0,4 3 1357,1 1 1,1 2 0,2 3 0,3 0-54,1 4 0,-4 1 1,2 4-321,1-1 1,-5 5-200,4 8 0,-4 3 0,-1 5 0,0 5 180,0 2 1,-6 5-20,-2 1-182,2 6 0,-5-8 0,4 6 0,0 0 0,3-2 1,2-2-1,2-3 82,0-1 0,0-2 0,2-3 0,2-4-303,4-3 1,9-2-68,5-4-94,2-2 0,3-6 0,1-2 1,3-2-1,2-4-2006,2-4 1961,2-1 0,-5 1 0,-3-1 0,-5 0 0,-6 0-1350,-4 1 1134,2-1 567,-15 6 0,-23-22 0,-14 1 0</inkml:trace>
  <inkml:trace contextRef="#ctx0" brushRef="#br1" timeOffset="265">17380 17647 8280,'-13'-12'0,"0"-5"16,0 0 0,5 4 0,1 4 361,1-1-62,2-1 1,10 3-1,2 1 1,5 1-18,4 3 1,-2 2-419,7 1 1,-1 0 0,3 0 0,-1 0-493,-2 0 1,-4 0 202,4 0 0,-5 4-691,1 0 1100,-3 6 0,-7 14 0,-1 10 0</inkml:trace>
  <inkml:trace contextRef="#ctx0" brushRef="#br1" timeOffset="266">17367 17724 8222,'-13'-9'-66,"0"1"-159,1 5 594,5-3 1,2 6 0,10 0-151,3 0 0,5 5-52,4-1 0,3 0 411,5-4-653,1 6 1,3-5 0,1 3 0,-2-2 0,1-2-1204,1 0 1,-2 0 1277,6 0 0,-2-12 0,4-4 0,4-2 0,1 0 0</inkml:trace>
  <inkml:trace contextRef="#ctx0" brushRef="#br1" timeOffset="267">18030 17507 8204,'13'-18'0,"-5"2"376,1-5 1054,-1 5-722,-1-2 0,-1 12-392,-6 6 0,0 6 79,0 7-211,0-1 0,0 7 0,-1 2 0,-2 3 0,-2 2 53,3-1 1,-4 1-58,2-1 0,-5 1-138,5-1 0,-2 1 0,3-1 1,-1 1-613,1-1 0,2-1-54,1-3 0,0-1-974,0-3 831,0-3 1,0 5-1,0-6 767,0-1 0,-11-44 0,-4-12 0</inkml:trace>
  <inkml:trace contextRef="#ctx0" brushRef="#br1" timeOffset="268">17941 17622 8204,'-5'-30'0,"1"0"0,0 1 94,4 3 0,0 1 126,0-1 1,1 6-1,4 3 1,3 5 523,3 3 0,8-1-514,2 6 0,3-5-417,2 5-3,-1 0 0,1 7 0,-1 4 0,1 6 0,-2 2-399,-3 4 1,-3 0 98,-5 7 1,-6-1-711,-2 1 631,-4 5 569,-1-4 0,-21 4 0,-9 3 0,-2 0 0,0 0 0</inkml:trace>
  <inkml:trace contextRef="#ctx0" brushRef="#br1" timeOffset="269">17941 17864 8204,'-17'0'223,"0"0"1,-5 0 1006,5 0-367,0 0-149,10 0-561,2 0 0,6 0 0,3 2 0,8 0 1,6 3 123,8-3 0,9 4-78,3-2 1,5 1-1128,4-5 676,2 0 0,-4 0 252,6 0 0,-5-7 0,5-3 0,3-1 0,-1 0 0</inkml:trace>
</inkml:ink>
</file>

<file path=ppt/ink/ink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5T08:29:02.400"/>
    </inkml:context>
    <inkml:brush xml:id="br0">
      <inkml:brushProperty name="width" value="0.09071" units="cm"/>
      <inkml:brushProperty name="height" value="0.09071" units="cm"/>
      <inkml:brushProperty name="color" value="#FF0000"/>
    </inkml:brush>
    <inkml:brush xml:id="br1">
      <inkml:brushProperty name="width" value="0.09071" units="cm"/>
      <inkml:brushProperty name="height" value="0.09071" units="cm"/>
      <inkml:brushProperty name="color" value="#57D200"/>
    </inkml:brush>
  </inkml:definitions>
  <inkml:trace contextRef="#ctx0" brushRef="#br0">3073 1046 7927,'0'-9'-122,"0"1"0,0-2-632,0-2 862,0 0 1,0 3 0,0 1 0,0-2 0,1 0 0,2 0 0,1 1 1486,-1-1-961,-1-1-121,-2-2 0,4 1-123,0-1-341,0 6 0,-5 4 0,-3 10 0,-3 7 1,-2 6-1,1 7 0,-2 5 63,-2 5 1,0 7 6,-1 3-185,6-3 1,-3 0 0,6-6 0,1 0 0,1-1 0,2-4 0,2-8-76,2-6 1,7-7 115,6-3 1,6-5 0,-2-8 0,3-6-84,2-6 0,-1-3 25,1-7 0,-2-5 32,-3-3 1,2-3-1,-6-3 1,-1-1 9,-2-1 1,-6-9 4,1 4 0,-6-4 46,1 9 4,-8-7 0,-5 14 0,-6 0 0,-5 6 0,-3 11 348,-4 6 0,-3 7-29,1 5 1,2 1-38,-3 3-201,3 4 1,3 10 0,3 3 0,4 3 0,4 2-17,4-1 0,4 1-173,5-1 1,3 1 72,5-1-217,1 1 0,10-2 1,-2-3-1,5-4 0,2-3-651,1-1 0,5-2 318,0-2 1,5 1-826,-1-6 888,3 0 508,1-4 0,-3-11 0,3-6 0,2-1 0,0 1 0</inkml:trace>
  <inkml:trace contextRef="#ctx0" brushRef="#br0" timeOffset="1">3851 880 7990,'0'-13'116,"0"-4"1,0 0-1,1 1 570,3 2 1,4 3-206,4 2 1,1 4 0,0 5 0,0 0-126,-1 0 0,5 10-356,0 2 0,-4 11 0,-6 1 0,-1 5-201,-3-1 1,-2 3 122,-1-1-57,-6 5 0,-1-6 0,-4 3 0,1-1 0,2-4 0,-1-4 1,1-7-931,-1-7 1262,6 3-184,-2-16 1,10 1 0,4-16 0,3-6 0,4-8 395,1-4-339,6-7 0,-5 5 0,5-4 1,-3 4-1,-2 2 179,-2 3 1,-2 0 0,-3 8 0,-1 8 485,-1 6-569,-7 1 1,4 11-124,-6 0 12,0 11 0,0 9 0,-1 6 0,-2-1 0,-3 2 74,-1 3 1,4-3-447,-1 3 1,3 1 37,1-1-71,0-1 1,0-5 0,1-2-1,3-5 1,6-5-967,6-3 1,4 1 803,5-6 1,1-1 511,-1-7 0,14-30 0,4-13 0,5-6 0,1 1 0</inkml:trace>
  <inkml:trace contextRef="#ctx0" brushRef="#br0" timeOffset="2">4488 625 8058,'-7'-19'0,"-4"1"360,2-3 1,4 2-1,1 7 2015,2-1-1792,2 6 0,2 1 136,2 6-526,3 6 0,6 5 0,1 7 0,1 4 0,2 3 61,-1 4 1,-3 7 0,-3 3 0,-3 6-154,-2 5 1,-2 2-613,-7 3 0,-9 5-1446,-8 8 1625,9-33 1,0 1 0,-3-1-1,0-1 1,-16 30 0,0-9-1,-2-7-1081,1-5 0,5-11 909,1-6 0,2-12-232,7-10 308,-6-2 428,9-2 0,-10 0 0,4 0 0</inkml:trace>
  <inkml:trace contextRef="#ctx0" brushRef="#br0" timeOffset="3">3813 701 8075,'-15'-5'189,"-2"-4"0,3 3 237,-3 2 0,3 4 20,1 4 1,2 11-1,1 10 1,2 8 389,-2 4 0,0 8-592,1 6 0,4 1-2022,5 8 1499,0 5 1,5 2 0,4 3 0,3-2 0,7-7-1320,6-8 597,7-8 893,6-12 1,17-19-1,5-10 1</inkml:trace>
  <inkml:trace contextRef="#ctx0" brushRef="#br0" timeOffset="4">5368 1033 7987,'-11'-13'1895,"2"0"1,11 6-1588,11 3 0,5 3 1,9 1-1,1 0 60,2 0-449,5 0 1,-1 0-1,7 0 1,1 0-1,-4 1 81,-3 3 0,-6 9 0,2 7 0</inkml:trace>
  <inkml:trace contextRef="#ctx0" brushRef="#br0" timeOffset="5">5368 1313 8042,'-13'-1'301,"1"-2"2311,-1-1-2005,6 0 1,13 4 0,11 0 0,7 1-534,5 3 1,4-2 0,5 2 0,-1-1-800,-3 1 725,3-3 0,12-7 0,8-5 0,8-3 0,0 0 0</inkml:trace>
  <inkml:trace contextRef="#ctx0" brushRef="#br0" timeOffset="6">7816 854 7978,'0'-12'-81,"0"-5"1,0 0-1,-1 1 1,-2 2-1,-1 1 1205,1 0 1,-4 5-698,-2-1 0,-2 6 1,-2 2-1,1 7 168,-1 6 1,-4 10-192,0-1-312,-6 9 1,9 2-1,-3 7 1,3-1-1,1 0 1,2 0-1,1 1 25,1-1 1,7-1 0,-3-2 0,5-2-240,5-2 1,3-7 0,9-7 0,4-4-64,3-5 1,6-2 0,1-8 0,2-3-85,2-8 0,1-5-194,-2-8 361,3-5 0,-11-2 1,3-5-1,-7-2 1,-6-1-1,-5-3 1,-4 0-462,-1 1 562,-2 0 0,-11 6 0,-4 3 1,-6 4-1,-3 5 0,-4 4 1,-3 5 278,-3 6 0,-4 5 0,3 5 0,0 1 154,0 3 1,1 5-263,5 8 0,5-2 1,1 7-1,4 0 129,2 2 1,3 2-552,10-1 1,0 1 106,0-1 1,3-1 0,4-1 0,7-3-412,5-2 1,6 1-46,5-2 0,5-5 173,-1 1 255,-3 0 0,6-7 1,-3 2-1,3-2 173,1 0 0,29-5 0,-30 2 0,0 0 0</inkml:trace>
  <inkml:trace contextRef="#ctx0" brushRef="#br0" timeOffset="7">8416 1250 8029,'-13'0'621,"0"1"130,0 3 0,-1 9-191,-3 8 0,2 9 0,-7 4 0,0 3 0,-2 1 1,2 0-537,1 1 1,6-3 0,-2-3 0,4-6 7,4-4 1,-1-12-121,6 2 54,0-9 0,5 0 0,4-9 0,3-8-121,3-7 87,2-4 1,0-3 0,1-3 0,2-4 0,2-4 0,0-3 0,2-2-86,0 2 1,-3 2 189,4 0 0,-5 7 0,1 2 1,-3 5 179,-1 3 0,-5 10 268,1 7 0,-6 5-238,1 5 0,2 3 0,-2 9 0,-1 4 3,-2 3 1,-1 8-158,0 2 0,0-2-202,0 2 102,0-6 0,0 8 0,0-5 0,2 0 0,0 0-209,3-2 0,0-2-235,0-2 0,-3-5 66,7-3-505,-6 3 0,8-10 0,-2 1-1851,2-4 1775,-4-3 966,-1-9 0,-35-25 0,-6-11 0</inkml:trace>
  <inkml:trace contextRef="#ctx0" brushRef="#br0" timeOffset="8">8237 1556 8029,'-13'-6'0,"1"0"0,-1-2 0,2-4 573,2 4 91,3-3 0,16 4-154,3 2 1,13 0 0,0 0 0,7 3 379,7 0 0,-1-2-532,8 0-358,0-1 0,-1 0 0,4-1 0,4-1 0,0 0 0</inkml:trace>
  <inkml:trace contextRef="#ctx0" brushRef="#br0" timeOffset="9">9716 740 8020,'-4'-20'826,"-2"3"0,1 3 42,-1 1 1,2 7 0,4 6-1,0 9 1,0 6-500,0 6 1,0 9 0,0 4 0,0 4-19,0 5 1,0-3-274,0 2 1,0-2 0,0-1 0,1 3-243,3 0 0,-2-1-513,2-7 0,2-3 0,-2-5 0,0-2-3787,2-3 2579,-5-2 1885,5-12 0,-12-36 0,-1-13 0</inkml:trace>
  <inkml:trace contextRef="#ctx0" brushRef="#br0" timeOffset="10">9487 1097 8059,'-7'-13'0,"-5"0"133,4 0 0,2 5 0,2-1 0,4 1 1434,4 1 0,5-3-732,8 6-771,8-1 0,8 1 0,5 0 0,2 1 0,2 2-474,5 1 0,1 0 0,0 0 410,-1 0 0,-6 2 0,4 1 0,6 1 0,-1-1 0</inkml:trace>
  <inkml:trace contextRef="#ctx0" brushRef="#br0" timeOffset="11">11323 969 7950,'0'-13'2,"1"2"1,2 1-1,1 2 1,-1-2 309,-1-2 0,2 0 1,0-1-1,-1 0 131,-2 0 0,-1 5 0,0-1 1,0-1-147,0-1 0,-1 3-196,-3-1 0,1 1 0,-6-4 0,-1 2 252,-1 2-415,-2-1 104,1-3 1,-1 0 0,0 4-1,0 3 1,1 3 0,-1-1-1,-1-1 87,-3 1 1,3 3-1,-3 4 1,2 4-31,3 4 0,-3 2 0,1 3 0,0 6 131,3 5 1,1 5-60,-3 5-72,6 0 1,1 2 0,6 2 0,0 6 0,0 5 83,0 2 0,2 7 1,2 1-1,5 5-50,2 3 0,-5-34 1,1 1-240,-1 0 1,0 0 0,-1 2 0,-1 0 123,0-4 0,0 0 1,3 35-1,-2-35 0,0 0 1,-1 0-1,-1 0 242,3 35 1,0-3-307,-2-8 1,-3 0 166,4-4 1,-4-2 87,-1-8-164,0-7 0,0-8 1,-1-6-1,-2-1 0,-3-2 12,-1-5 1,3-9-178,-5-4 1,1-2 80,-5-2 1,0-2-212,1-2 243,-1-3 0,-6-6 0,-2 0 0,-3-1 0,0-1-418,3-2 1,-2 0 272,6 4 0,-4 0-622,4 0-1059,0 6 781,4-4 0,7 11 693,6 0 359,6 6 0,24 29 0,4 6 0</inkml:trace>
  <inkml:trace contextRef="#ctx0" brushRef="#br0" timeOffset="12">10991 2984 8013,'-18'18'0,"0"-2"0,-4 5 204,4-5 0,11 3 0,3-2 1,2 3-1,2 0 1293,0-3 0,2 1-883,2 0-511,3-7 0,7-1 0,2-6 0,2-1 1,2-2 4,3-1 0,1-5 1,1-5-1,-1-4-20,-3-4 1,2-4-160,-6 1 0,-1-4 204,-8 0 0,-2 1 1,-6 1-1,0 3 455,0 2 1,-6 1-272,-2 4 0,-5 2 66,-4 2 0,3 4 287,-3 5-912,3 0 1,-3 1 0,0 3-1,1 5 1,2 1-1391,1-2 0,6 4 842,3-4 790,2-2 0,36-12 0,9-8 0</inkml:trace>
  <inkml:trace contextRef="#ctx0" brushRef="#br0" timeOffset="13">11030 255 7987,'0'-17'4,"-2"-1"0,-1-1 0,-1-1 1,1 2 379,2 0 1,1 1-1,1 5 1,4 2-1,3 3 1,3 2 575,2 2 1,-4 1-855,-1 2 0,1 2 0,2 3 0,-3 7-109,-3 3 1,0 8 28,0-2-63,-1 9 0,-6-3 0,-2 3 0,-3-3 0,-1-2 0,1 1 0,-1-2-613,1-3 1,5-3 0,-3-5 562,4 0 1,1-3 0,1-6 179,4-8 0,6-12 1,7-5-1,1-5 75,-1-3 1,3 0 33,-4-5-26,0 6 1,-4-3-1,-2 7 1,-1 2 740,-1 5-751,-6 9 1,1 4 0,-8 9 0,-3 8-13,0 7 0,-5 4 0,5 3 1,-1 1-145,-1 2 1,6-2-148,-1-6-52,3 2 0,1-10 0,2 3 1,6-4-1,6-5-283,4-4 0,5-2 144,7-2-727,2-6 0,6-2 1055,1-9 0,-7-17 0,2-9 0,3-5 0,0 0 0</inkml:trace>
  <inkml:trace contextRef="#ctx0" brushRef="#br0" timeOffset="14">12368 1033 7990,'-12'-13'80,"3"0"1,1 1 0,-2-1-1,-2 1 1,0 4 1695,-1 4-1514,-5 2 0,2 5 0,-5 4 1,-2 9-1,-1 6 0,-2 10 1,1 5 156,-1 5 1,2 8 0,3 6-1,4 2-13,3 3 0,7 2-486,3 0 10,2 7 1,8-11 0,4 1 0,7-6 0,7-5 0,6-2 0,1-6-521,0-6 0,3-5 0,-3-7 1,2-5-474,2-4 1,2 1 0,1-11 1062,0-1 0,2-21 0,4-8 0,4-3 0,-1 1 0</inkml:trace>
  <inkml:trace contextRef="#ctx0" brushRef="#br0" timeOffset="15">12687 1543 8015,'-4'-13'101,"-2"0"-11,-1 1 1,4-1-1,-1 0 1,3 0 1449,1 1 0,1 3-958,3 1 1,3 5-1,8-1 1,2 1-119,4-2 1,3 4-109,2-3-710,-1 2 1,1 2 0,-1 0 0,1 2 0,-1 1 0,1 2 0,-1 1-2226,1 0 1,-1 2 2578,1-4 0,5 6 0,1-3 0</inkml:trace>
  <inkml:trace contextRef="#ctx0" brushRef="#br0" timeOffset="16">13172 1250 8063,'0'-19'301,"0"4"300,0-7-281,0 1 0,0 1 0,1 3 0,3 5 0,5 2 1641,2 1-1803,2 6 0,4-2 0,1 6 0,1 5 0,1 5 434,0 5-659,-5 12 0,-1-5 0,-7 11 1,-1 1-1,-3 2 0,-2 1 0,-2 0-196,-3 1 1,-3 3 41,-6 1-73,0-7 1,-1 1-1,-2-6 1,1-1 0,2-7-327,3-8 934,2 1 0,0-20-106,4 0 0,8-8-6,5-5-310,8 3 0,-1-4 1,3 3-1,1 1 1,0 0-320,3 3 1,5 2 213,2 1 1,0 2-1154,-5 6 652,1 0 714,5 0 0,5-2 0,6-2 0,5 1 0,1-1 0</inkml:trace>
  <inkml:trace contextRef="#ctx0" brushRef="#br0" timeOffset="17">13911 1224 8063,'-7'-18'119,"-3"4"1,6-5 0,0 2 972,-2 0 0,5 0-335,-3 4 0,1 2 499,-2 3-1035,4 2 0,-6 9 0,4 5 0,-3 9-115,-1 6 0,5 7-65,-3-1-98,-2 7 1,6 1 0,-3 5 0,2-1 0,2-1 0,0-2 0,0-1-285,0-3 1,2-3 172,2-5 1,3-7 0,6-3-1,-1-6-181,1-6 0,4-2 262,0-2 0,6-12 0,-3-5 0,1-5 19,0-4 0,-4-5 60,4-3 1,-1-6-5,1 2 1,-4-2 0,-7 11-1,-3 0 220,-1 2 0,3 8 94,-5 2-213,0 8 1,-5 9-1,-2 10 1,-1 6-41,1 5 1,-3 4-21,2 5 1,0-3-26,4 3 0,0 1 0,0-1 0,1-2-207,3-1 1,3-3 97,6-3 0,1 0 15,3-8 1,-1-3 0,5-10 0,3 0 51,5 0 0,-3-10 230,4-3 1,-3-12 51,-1-1-96,-7-8 0,4 0 0,-6-7 0,-3-3 0,-2 1 336,-4-1 0,-5-3-183,1 4 1,-2 2-63,-2 7-277,-12 3 0,4 11 0,-9 5 1,1 3-1,1 5-681,-2 2 0,0 2 338,4 7 0,0 3-691,0 6 595,1 5 0,0-2 0,4 5 0,2 2 0,2 1 477,0 1 0,16 18 0,10 4 0</inkml:trace>
  <inkml:trace contextRef="#ctx0" brushRef="#br0" timeOffset="18">14651 1313 8063,'0'-12'0,"1"-5"0,4 0 248,-4 0 1,15 4 0,-4 2 0,4 1 0,1 3 1045,0 1 0,4 3-833,-4 7-335,0 3 0,-4 8 0,0 2 0,-2 4 0,-2 4-95,-5 5 1,-3-3 0,-2 3 0,-3-2-133,-5 2 1,-2-5-65,-2 1 0,0-1-27,0-3 1,1-4 0,-1-1 260,0-3 1,5-7-10,-1-3 1,6-4 9,-1-4 0,8-4 1,6-9-1,6-6-176,5-5 0,3-3 86,2-3 0,-1-3-324,1 3 340,-1-3 0,-4-1 1,-1 1-1,-1 4 0,-4 8 506,-1 6-24,-6 5-295,-3 7-99,-5 1 0,-1 16 1,-3 4-1,-5 5 1,-2 4 112,-2 1 0,4 1-241,1 1 0,5-5 199,-1 0-374,2 0 0,2 1 0,0-3 0,2 0 1,2-4-97,5 0 0,3-4-333,5-3 0,-1 0-78,5-4-376,0-3 1,6 3 1101,3-8 0,2-16 0,3-7 0,5-4 0,0 0 0</inkml:trace>
  <inkml:trace contextRef="#ctx0" brushRef="#br0" timeOffset="19">15288 905 8019,'-1'-21'0,"-2"0"0,-1 0 732,1 1 441,2 1 0,2 8-183,3 2 1,3 4-658,6 5 0,0 1 0,1 5 1,2 5 278,1 5 0,4 11-2,-4-2-424,6 9 0,-9 0 1,1 9-1,-5 3 1,-5 6 351,-4 3-570,-1 3 0,-9 8 1,-8 4-1,4-33 1,-3 0-1,-3-1 1,-1 1-864,0 1 0,-2-1 586,-2-5 1,0 0 0,3 2-1,1-1 1,-24 19 0,4-7 0,6-9 308,2-8 0,10-25 0,-2-6 0</inkml:trace>
  <inkml:trace contextRef="#ctx0" brushRef="#br0" timeOffset="20">15926 1262 8055,'-7'9'1025,"3"-1"0,2 2 0,2 2-871,0 0 0,0 1 1,0 0-1,0 0 0,0-1 1,0 1-1748,0 0 0,5 0 1152,-1-1 1,6-3-1,-2-2 441,4-1 0,23-23 0,10-13 0,4-2 0,0 0 0</inkml:trace>
  <inkml:trace contextRef="#ctx0" brushRef="#br0" timeOffset="21">16487 1173 8055,'20'-6'0,"-2"-1"243,-5-5 0,-2-1 0,-1 2 0,-4 1 453,-5 1 0,-1 6 0,-11-1 0,-5 3-406,-2 1 1,-3 0 0,-6 0-1,-1 1-93,-2 3 1,-4 3-1,3 6 1,-1 1 29,1 3 1,-1-1-1,5 4 1,4 0-322,3-1 1,3-2-1,6 3 1,2-1-108,5-4 0,3-1 0,4-1 0,5-2 56,9-2 1,6-3 0,4-6 0,1 0-97,2 0 1,4-10-1,-3-4 1,0-5 123,0-4 0,2-2 1,-6-5-1,-3-4 129,0-3 1,-6-2 354,-1-4-237,-2 3 1,-8-3-1,-3 4 1,-3 2 0,-1 3 1021,0 5-842,0 7 0,-1 4 0,-3 7 0,-5 2 1097,-2 5-1455,-2 3 1,5 10-1,0 6 1,1 3-1,2 5-388,-1 1 0,0 7 252,2 3 1,3-1-271,-4 1 175,4 0 1,7 2 0,2 0 0,4-4 0,0 0-1111,1-4 1,1 3 833,3-1-1,-1-6-659,5-7 871,0-3 1,5-1 0,-2-2 343,-3-2 0,15-21 0,-2-9 0</inkml:trace>
  <inkml:trace contextRef="#ctx0" brushRef="#br0" timeOffset="22">16895 1058 8055,'6'-18'0,"-5"-2"-17,3-5 0,2 5 1,0 3-1,1 3 393,3 1 1,1 4 941,2 1 0,5 5-420,4-1-706,-4 8 0,6 4 0,-3 8 1,2 2-1,-2 2 75,-4 3 1,-4 5-1,-5 3 1,-3 1-49,-4-1 0,-1 3-350,0-4 1,0 4-1564,0-5 1278,-6 7 0,1-14 0,-5 1 1,3-6-330,1-6 738,2-1 1,4-4 110,0-6 1,3-6 81,5-6 0,2-7 0,11-2 0,3-5-79,5-3 0,-2 0-181,2-5 1,-2 2 30,-1-2 117,-1 3 0,-5 5 0,-3 1 0,-4 0 0,-5 4 638,-3 4-376,-4 9 1,-7 2 855,-2 6-938,-3 0 0,-4 3 0,0 4 0,-2 7 0,0 5 130,-2 3 0,5 2-215,-3 2 0,5-2 194,3-3-325,-2 3 0,9-4 0,-2 4 0,3-1 0,2-3-504,3-2 0,9-1 173,8-4 0,3-2 55,2-2-241,-1-4 0,7-5 0,0 0 1,4-1-1,-1-3-898,0-5 0,-1-2 661,-8-2 0,-2 0 716,-3 1 0,-25-24 0,-12-5 0</inkml:trace>
  <inkml:trace contextRef="#ctx0" brushRef="#br0" timeOffset="23">3507 4514 8008,'0'-13'-45,"-2"0"0,-1 1 0,-1-1 577,1 0 1,0 2-1,-1 2 1,-4 5 60,-4 3 0,0 8-480,-1 5 1,0 8 0,-1 10 0,-2 4 131,-1 3 1,-1 8-9,1 6-232,3 0 0,-5 12 1,7-7-1,0-1 1,4-4-1,3-4 0,7-6-140,6-7 0,2-7 72,12-6 39,-1-8 1,6-7 0,1-6-1,3-2 1,0-3 0,2-8-1,-2-7-39,0-4 0,3-7 81,-4-3-48,0-3 1,-9-7-1,-1-3 1,-3-2-1,-6-2 1,-5 0-1,-5 0-102,-1 0 0,-3 1 122,-5 4 1,-2 3-3,-11 9 32,0-3 0,-5 17 1,1 3-1,-2 10 0,-2 6 45,0 1 67,-7 0 0,9 7 0,-3 6 1,4 7-1,1 4 24,4 1 0,3 2-346,5 3 1,6-3-27,3 2 0,2-2-172,2-1 302,0 5 1,6-5 0,4 0-1,5-3 1,7-2-151,2-1 1,7-1-30,3-7 0,3 1-292,1 0 0,0-2 557,1-2 0,16-4 0,4-5 0</inkml:trace>
  <inkml:trace contextRef="#ctx0" brushRef="#br0" timeOffset="24">4246 4692 8008,'0'-18'0,"0"0"0,0-4 292,6 4 0,1 5 1,6 2-1,-1 2 0,1 5 166,0 3 0,0 2 1,-1 3-1,1 6-185,0 6 1,-2 4-207,-2 5 1,-4 1-1,-5 1 1,0 1-265,0 2 1,0 4 71,0-5-42,0 7 0,0-14 0,-1 4 1,-2-3-1,-1-4-319,1-2 477,2-8 1,2-3 0,2-9-1,4-4 1,3-7-11,4-5 1,2-2 17,-4-5 0,5-5 1,0-3-1,-1-1 4,-2 1 0,-1 3 106,0 5 0,-6 5-88,-3 0 252,3 5 0,-7-1 1,1 10 150,-3 7 0,-8 6-277,1 6 0,-2 7 62,-2 2 0,2 3-51,2 2 1,-1-1 0,5-1 0,-1-1-98,0-2 0,2-1-151,4 1-24,0 3 1,6-10 0,4 3 0,4-2 0,4-3-835,2 1 0,3-6 212,7-3 0,-4-2-866,4-2 940,3 0 662,-6-6 0,4-9 0,3-5 0,0-4 0,0 0 0</inkml:trace>
  <inkml:trace contextRef="#ctx0" brushRef="#br0" timeOffset="25">4947 4501 8036,'-12'-11'0,"0"2"238,4-8 1,2 7 2596,6 2-2555,0 5 1,6 7-1,2 10 1,4 5-1,0 4-134,1 1 0,0 5 1,-2 3-1,-2 2-203,-5 5 1,2 4-223,-2 3 37,-6 10 0,-6-4 0,-10 12 1,-7 0-1,-4-2-1095,-4-3 890,5-2 1,-8-13 0,7-7 0,0-9 0,4-6-1222,4-4 1270,-4-7 398,11-5 0,-38-29 0,-3-5 0</inkml:trace>
  <inkml:trace contextRef="#ctx0" brushRef="#br0" timeOffset="26">4080 4488 8036,'-18'-5'0,"-2"-2"0,0 0-309,3 2 0,2 7 412,-2 6 0,-2 8 0,-3 14 0,2 5 1075,1 6 1,-2 6-790,4 8 0,1 7 0,8 6 0,4 0-83,2 2 0,8-5-1882,2 3 1268,9-3 0,3-8 1,7-6-1,2-9 1,2-6-1,1-8 0,4-5 270,1-6 1,12-14-1,4-5 1</inkml:trace>
  <inkml:trace contextRef="#ctx0" brushRef="#br0" timeOffset="27">5738 4782 8030,'-6'-13'184,"5"0"1,-3 0-1,5 2 595,8 3 1,0 2-1,14 6 1,3 0-146,2 0-833,7 0 1,-1 0 0,7 0 0,3 0 0,0 0-1,-1 0 1,-6 1 198,-6 4 0,-21 19 0,-6 10 0</inkml:trace>
  <inkml:trace contextRef="#ctx0" brushRef="#br0" timeOffset="28">5700 5037 8030,'-19'0'0,"-1"0"0,1 0 1568,2 0-932,8 0 0,9 0 0,10 0 0,7 0-572,9 0 0,5 0 1,7 0-1,2 0-402,2 0 1,-2 0 337,2 0 0,26 0 0,-31 0 0,0 0 0</inkml:trace>
  <inkml:trace contextRef="#ctx0" brushRef="#br0" timeOffset="29">8212 4425 8028,'0'-13'4,"0"0"1,0-1-1,0-2 1,0-1-1,-2 2 566,-2 1 1,1 2-1,-5 4 1,-4 4-108,-3 2 1,1 9 0,-5 7 0,2 9-200,0 5 0,-6 12-114,2-2 1,1 5-1,1-2 1,0 3-131,4 1 0,2 0 0,3 2 0,3-4-201,1-4 0,5-6 0,8-3 0,7-5 69,4-4 1,4-4 0,5-8 0,1-5 54,2-2 1,8-8 0,-3-3 0,1-3-16,1-5 1,-2-5 0,0-6 0,-3-3 16,-6-2 1,1-1 21,-10-4-8,0-6 0,-8 5 0,-2-4 0,-1 3 0,-5 2-303,-4 0 348,-10 0 0,-2 5 0,-6 5 0,-2 5 0,-1 6-17,-2 3 139,-5 7 0,4 1 0,-2 6 0,2 2 0,1 2 198,1 4 1,1 9-243,2 5 1,1 2 72,8 1-153,-2 1 1,13-1 0,-2 2 0,3 1-1,2 2-182,3-2 1,3-2-205,6-5 0,1 2-557,3-6 563,3 6 0,6-9 0,-1 3 1,2-5-1,3-2-1460,4-1 1838,8-6 0,-4-3 0,4 0 0,4-4 0,1 1 0</inkml:trace>
  <inkml:trace contextRef="#ctx0" brushRef="#br0" timeOffset="30">8951 4871 8028,'-13'0'1419,"1"0"0,-2 1-1189,-3 4 0,2 7-47,-2 10 1,-1 3 0,0 3 0,-2 4 39,-3 0 0,5-2-111,1 4 0,2-2 0,3 1 1,0-6-180,4-4 0,2-12-318,6 2 232,0-9 0,2-4 150,2-9-66,3-8 0,6-2 1,1-8-1,1-2 1,4-2-222,1-1 241,-5-8 1,8 2 0,-6-2 0,0 6 0,0 3 177,0 3 0,-1 2 1,-7 5 481,0 4-449,-6 8 0,2 11 66,-5 10 1,0 8 0,0 9 0,0 0 274,0 0 1,0 3-517,0 2 1,0-3 27,0-1-137,6-3 0,-4 3 0,3 0 0,-1-2 0,2-3 57,1-3 0,0 0-779,2-5 0,1 0 68,-6-4-12,6-6 1,-7-1 0,5-6-1744,2 0 2531,-4 0 0,-6-28 0,-7-8 0</inkml:trace>
  <inkml:trace contextRef="#ctx0" brushRef="#br0" timeOffset="31">8811 5177 8028,'-9'-6'0,"1"-2"0,5 1-47,-1-2 0,2 5-343,2-5 1248,0 7-755,6-4 0,3 2 0,8-1 1,5 3-1,5 0-542,3 2 1,5 0 438,-1 0 0,37-11 0,-30 4 0,-1 0 0</inkml:trace>
  <inkml:trace contextRef="#ctx0" brushRef="#br0" timeOffset="32">9984 4782 7986,'-13'0'0,"1"-5"168,-1 1 0,0 0 1240,0 4-1219,6 0 1,9 1-1,10 2 1,8 1-1,6-1 1,3-1 0,5-2 69,3 0 0,7 0 1,3-2-1,3-1-110,1-1 1,0-6-271,0 2 68,-6-4 0,-1 4 1,-7 1-1,-3 0 0,-6 1-104,-5 0 0,-16 4 0,-13 4 0,-8 4-150,-7 1 0,-3 2 0,-2 2 0,2-1-290,3-2 1,-2-3-274,6 3 235,6-5 635,-1 3 0,73-29 0,-25 9 0,1 0 0</inkml:trace>
  <inkml:trace contextRef="#ctx0" brushRef="#br0" timeOffset="33">11833 4463 7988,'-4'-13'-5,"-2"0"0,0 1 1,-1-1-1,2 0 167,-1 0 0,2-4 1,4 0-1,0 0 0,1 0 1,3 0 856,5 2 1,2-4-555,2 2-374,5 0 0,-2 10 0,5 3 0,2 3 0,0 2 362,-2 3-359,3 3 0,-6 13 1,2 7-1,-6 9 1,-5 6-1,-4 3 1,-2 4-365,-1 0 1,-4 2-1,-3 0 1,-7-1-447,-3-4 1,-7 3 285,5-7 531,-5-5 1,8-10 0,-3-9-1,2-2 1,4-8 571,3-5 1,2-1 0,6-11-59,0-1 0,1 0-556,4 2-50,2-4 0,7 10 0,3-5 0,3 1 0,1 3-220,0 2 1,-1-4 0,4 1 0,-1 1-572,-1 2 1,5 1-85,-5 0 1,6 0-798,2 0 1224,5 0 1,-8-2 0,4-2 438,0-4 0,13-21 0,9-5 0</inkml:trace>
  <inkml:trace contextRef="#ctx0" brushRef="#br0" timeOffset="34">12585 4374 8016,'0'-19'0,"0"4"0,0-7 11,0 1 1,0 0 0,0 1 0,0 2 2163,0 2-1413,0 2-614,0 7 0,-1 8 0,-2 10 0,-3 7 22,-1 1 0,3 3 192,-5 3-368,7 6 1,-5-2-1,4 5 1,-2 1 0,3 0-39,0-1 1,2 3-1,0-4 1,2-1-87,2-2 0,3-7 120,6-2 0,1-5-22,3 1 1,-2-9 0,7-4-1,0-2 8,2-2 1,2-7 15,0-6 1,-5-3-375,0-9 277,-5 2 0,3-9 1,-4 3-1,-1 0 0,-4 2-94,-3 4 1,1 5 308,-3 5-45,-1 0 0,-6 7 1,-2 8-1,-3 8 277,0 5 1,-3 12-174,6-1 1,0 2-92,4-2 0,0-2 1,0-2-1,0 0-71,0 0 1,9-3 44,4-2 0,8-5-43,1-3 1,3-3 0,4-8 0,2-3-30,1-8 1,2-6 99,5-6 0,-7-6 89,-2-3 0,-5-5 0,-3-2 0,-5-3 52,-3-1 1,-3 0-241,-2-2 0,-4 0 119,-5 9 1,-1 0 0,-3 11 0,-5 4 39,-2 3 1,-6 9-168,0 7 1,0 2-310,4 2 99,0 0 1,1 2 0,-1 3 0,0 7 0,2 3-1049,2 1 0,-1 4-677,6 1 1962,0-3 0,43 24 0,11-1 0</inkml:trace>
  <inkml:trace contextRef="#ctx0" brushRef="#br0" timeOffset="35">14447 4208 8050,'0'-13'-28,"0"0"1,0 1 0,0-1 0,0 0 147,0 0 0,1 1 0,4 0 1,2 2-1,1 2 0,1-1 599,1 2 1,5-3-606,2 6 1,0 0 0,-3 5 0,2 5 52,1 7 1,0 1-228,-4 7 6,-6 0 1,3 9 0,-6 0-1,-1 0 1,-2-1 0,-1 1-1,0 0-231,0 1 1,-1-8 231,-4 2 60,4-2 1,-10-3-1,4-3 1,-2-5 0,2-2-1,0-3 122,0-1 0,4-3 0,-1-7 1,2-6-97,2-6 1,2-4-414,2-5 384,-3-1 1,11-1-1,-4-1 1,4-3 0,0-2-6,1-2-20,0 4 0,0 1 1,-1 7-1,0 3 0,-2 2 479,-2 2 0,-5 9-233,1 7 0,-2 12-78,-2 9 0,0 3 37,0 2-184,0-1 0,0 1 1,0-1-1,0 1 1,0-2-134,0-3 0,1 2-105,3-6 1,1 4-34,7-4 65,-2 0 0,14-9 0,-2-1 0,3-1 0,5-3-516,4-2 1,-2-6 333,2-4 1,-4-2 387,4-2 0,-9-13 0,1-6 0,4-3 0,0 1 0</inkml:trace>
  <inkml:trace contextRef="#ctx0" brushRef="#br0" timeOffset="36">14995 3825 8071,'-13'-25'0,"2"1"83,3 2 38,2-2 1,2 10 0,-1-3 0,4 4 0,2 4 352,4 0 0,5 6 1,-2-1-1,3 3-141,2 1 1,0 5-243,0 4 1,-1 2 235,1 2-383,-6 5 1,-1-2 0,-6 5 0,0 2 0,-1 1 34,-4 1-49,-2 6 1,-1-8 0,-1 1 0,-1-3 0,0-2-51,2-1 1,-2-1 151,6-4 0,-2-6 281,2-3-271,2 3 1,-2-5 0,8 2 0,6-2-1,6-2 19,5 0 1,3-2 40,2-2 1,1 2-974,2-2 679,-2 3 1,6 1 0,-5 0 0,2 0 0,-2 0 191,-1 0 0,-1 22 0,-1 7 0</inkml:trace>
  <inkml:trace contextRef="#ctx0" brushRef="#br0" timeOffset="37">14536 4769 8071,'-38'8'41,"1"-1"1,3 1 237,4-1 0,9-5 0,4 4 137,3 0 0,8-5 114,6 3 0,12-2 0,10-2 1,7 0 145,5 0 1,8 0-311,5 0-376,8 0 0,5-6 1,5-1-1,0-1 1,-3-1-1,1 1 1,-2-1-166,-2 1 0,2 3 84,-6-3-231,-11 5 0,-8-3 1,-15 6-1,-6 2 1,-5 2-1,-7 5 1,-6 2-1398,-5 2 1,-11 5 481,-6 3 1237,-1 3 0,-9 2 0,-6 2 0,0 3 0,0-1 0</inkml:trace>
  <inkml:trace contextRef="#ctx0" brushRef="#br0" timeOffset="38">14740 5228 8071,'-1'-9'51,"-4"1"1,4-1 107,-3-3 1,2 3 147,2 1 0,0-1 1,0-4-1,2 2 406,2 3 1,3-2-496,6 5 0,0 1 543,-1 4-644,1 0 0,0 2 0,0 3 1,-2 7-1,-2 5-233,-5 2 1,-3 3-76,-1 3 0,0 1 0,-1 1 0,-2 1-164,-1 2 0,-6-1 165,1-3 1,-2-1 28,-2 1 0,-2-6 1003,2-3-227,-3-3 1,9-3-71,-6-2 0,9-4-335,8-5 1,5-1-435,12-3 104,6-3 1,1-2 0,6 1 0,3-2 0,3 0-1042,2 1 1,5-1 34,-4 6 1,-5 0 228,-4 4 897,0-6 0,27-6 0,5-8 0</inkml:trace>
  <inkml:trace contextRef="#ctx0" brushRef="#br0" timeOffset="39">15837 3813 8039,'-7'-6'-263,"0"3"0,4-5 1,-2-2 310,3-2 1,0 4 0,2-1 712,0-1-637,0-1 1,2 3-1,0-1 1,4-1-1,1-1 482,3-2-432,1 0 0,2 5 0,0-1 0,0 1 0,0-1 516,-1 1-565,1-1 1,4 1 0,1 1-1,1 1 1,-1 2 0,-1 0-1,0-1 240,0 2 0,0 2 0,-4 2-210,0 4 0,-2 2 130,-2 6-233,-4 5 0,-5-2 0,0 5 0,0 1 0,0 3 225,0 0-212,0 1 1,-4 3 0,0 2 0,0 2 0,-1 2 0,1 2 0,-4 3 0,2 2 0,0 7 4,1 4 1,0 6-36,5 4 1,0 1-1410,0 0 1406,0 0 0,2 2 0,1 4 1,-1-34-1,1 0 0,4 33 66,3-2 1,6-2-281,1 3 0,0-3 264,-4 3-132,-1-8 0,1 1 0,0-5 0,0 2 0,-1 1-17,1-6 1,-2 1 96,-2-11 1,1-2-4,-6-7-18,0 3 1,-5-12 0,-3 1-1,-5-8 1,-2-4-172,-2-1 0,-1-5 130,-3 1 0,1-6 921,-5 1-1117,0-3 0,-9 4 1,0-1-1,1-1 1,-1-2-345,0-1 1,-4 0-45,4 0 0,-4 0-747,4 0 1061,1 0 0,3-1 1,1-2 301,-1-1 0,1-1 0,-1 5 0,1 0 0,-1 0 0</inkml:trace>
  <inkml:trace contextRef="#ctx0" brushRef="#br0" timeOffset="40">13937 4080 8089,'0'-12'-58,"-4"-5"1,-2 0 0,0 1-43,1 2 0,-5 2 550,1 4 1,2 2-581,-1 6 177,5 0 0,-9 0 1,4 0-1,-3 2 1,-2 1 200,0 1-189,-5 6 1,4-7 0,-3 4-1,2 0 1,3-2 0,-1 1-1,0-2 433,0 2-322,1-5-57,-1 11 0,0-11 1,2 5-1,1-2 92,1 0 1,6 6-17,-1-1 1,3-2-51,1 1 1,1 1 0,2 4 58,1-1 1,5 1-107,-5 0 1,5 4-1,-4 1 1,2 1 89,3-1 1,-3 6-89,2 2 1,-1 1-23,5 7 1,-4-5 0,-1 7-1,1 2 45,-2 3 0,3 7-75,-6-1 1,4 4-121,-3 4 0,-1-1 189,-4 6-85,0 5 0,0-1 0,0 1 0,0-4 1,0 0-110,0 1 0,0 0 69,0-2 0,0 1-109,0-6 0,0 0 178,0-4 0,0 3 1,0-3-1,1-6 153,4-4 0,-4-7-157,3 0 0,2-1 32,-2 1-51,6-3 1,-9-7 0,5-1-1,0-3 1,1-2 204,0-2 0,4-6-269,-2-2 1,2-5 60,2 1 0,0-2-354,-1-2 253,7 0 0,-4 0 0,7-2 0,0-2 0,2-3-522,2 0 1,-1-4-209,1 2 0,-1 2 69,1-2 0,-1 7 733,1-3 0,9-8 0,6-3 0,4-2 0,0 0 0</inkml:trace>
  <inkml:trace contextRef="#ctx0" brushRef="#br0" timeOffset="41">17800 4374 7976,'-7'-13'531,"-4"4"0,2 1 1378,-2-2-1683,4 4 0,3 1 1,8 5-1,6 0 1,6 0 210,5 0 0,3 0-648,1 0 0,1 0 0,-1 0 0,1 0-571,-1 0 1,0 0-834,-4 0 1123,3 0 1,-10 4 0,2 2 491,-6 1 0,-27 12 0,-12 8 0</inkml:trace>
  <inkml:trace contextRef="#ctx0" brushRef="#br0" timeOffset="42">17762 4552 7976,'-13'0'1804,"1"0"-1295,5 0 0,2 0-322,10 0 1,7 0 0,10 0 0,2 0-519,1 0 0,2 0 0,1 0 0,4 0 331,0 0 0,20-12 0,10-4 0,6-2 0,1 0 0</inkml:trace>
  <inkml:trace contextRef="#ctx0" brushRef="#br0" timeOffset="43">20172 3902 7976,'0'-13'-21,"0"0"1,0 1 157,0-1 0,-6 6 1,-2 4 679,-3 6 0,-6 5-243,0 9-411,-6 3 1,7 7 0,-4 1 0,2 3 0,2 2 524,2 2-659,7-3 1,0 3 0,4-4 0,-1 2 0,3 1-142,3-2 64,6 0 1,6-13 0,1-2 0,4-2 0,1-4-1,2-3 1,4-3-92,4-4 0,-4-7-104,4-2 207,3-3 0,-8-8 0,2-3 0,-4-7 1,-2-5 0,-1-3 0,-2-5 1,-6-1-1,-4 2 21,-4 2 0,-2 0-4,-2 1 1,-6 1 78,-2 3 1,-8 7-1,-2 9 1,-4 2 242,-4 5 1,0 2-140,-4 1 0,2 2 345,-2 6-473,3 0 1,0 6-1,8 4 1,0 4 0,3 3-103,2-1 0,6-1 26,-1 2 1,6-1-88,-1 5 16,8-5 0,4 2 0,6-4 1,1 2-1,4 1-416,1-2 1,1 0-22,4-3 0,1-3-861,-1-1 1038,1 1 1,1-1-1,1-1 1,3 0 369,2 1 0,6-9 0,7-1 0,5 1 0,0 0 0</inkml:trace>
  <inkml:trace contextRef="#ctx0" brushRef="#br0" timeOffset="44">20835 4208 7987,'-8'1'1021,"-1"3"0,1 8-449,-5 5 1,-4 7-155,0 1 0,-6 2 51,2 7-361,-3 0 1,-2 0 0,2-1 0,3-3-1,4-6 78,3-6 0,5-5-336,1-5 1,6-2-70,2-6 0,6-7 104,7-6 8,0-5 0,4-8 0,1-1 0,2-2 1,3-5 14,1-3 0,-3 3 1,-1 1-1,-2 2 155,-2 3 1,-2 1 200,-1 1 1,-5 6 899,1 3-848,-7 9 0,4 14-163,-6 11 1,0 5 137,0 4-220,0-1 1,0 5 0,0 1-1,0 0 1,0 1-101,0-4 1,4-1-438,1-2 0,0 4 18,0-4-53,-4 4 1,9-15 0,-4 3 0,-1-3 0,2-3-587,0-2 1,-2 1-502,3-6 834,-5 0 754,3-4 0,-29-40 0,-5-9 0</inkml:trace>
  <inkml:trace contextRef="#ctx0" brushRef="#br0" timeOffset="45">20720 4476 7987,'-7'-13'0,"3"0"0,3 5 802,1-1-536,0 1 1,5-4 174,4 4-450,8-4 0,3 11 1,7-3-1,1 2 1,2 2 8,-2 0 0,27 6 0,6 1 0</inkml:trace>
  <inkml:trace contextRef="#ctx0" brushRef="#br0" timeOffset="46">21728 4093 7987,'-13'0'62,"2"-6"1,1-1-1,3-1 1,0 1 858,-1 1 1,7 2 0,1 4 339,7 0-1069,4 0 1,9-2 0,4 0-1,5-3 1,0 2-243,3 2 0,-5 1 0,2 0 1,-2 0-1272,-1 0 1,-2 0 444,-3 0 261,3 6 0,-10-3 615,3 5 0,-14 1 0,-4 3 0</inkml:trace>
  <inkml:trace contextRef="#ctx0" brushRef="#br0" timeOffset="47">22493 3800 7988,'0'-13'251,"0"0"1140,0 1-824,0-1 1,-2 7 0,-2 6 0,-3 9-420,0 6 0,-4 5 0,2 7 0,-2 3-89,-2 4 0,0 3 0,2-1 1,2 0-124,5-2 0,3-4 0,1 2 1,0-1-60,0-2 0,1-8 1,3-4-1,5-4 37,2-5 0,8-2 0,2-6 1,3-2-5,2-2 1,-1-9 0,2-8 0,1-4 60,2-5 1,-2 2 0,-5-5 0,-3 2 34,-2 2 1,2 4-18,-7 4 49,2 2 0,-13 14 0,2 5 0,-4 7 1,-3 5 122,-1 5 1,0 3-162,4 6 1,0-1 0,0-1 0,1-2 79,3-5 0,4 1-58,4-1 0,7-1 11,2-8 1,3-2 0,2-6-1,-1-2-7,1-2 0,3-9 57,1-8 0,-4-3 281,-5-1-274,-6-7 1,4 3-1,-6-7 1,-2-1 0,-1 1 84,-2-6 0,-5 6-74,1-3 1,-8 3-146,-4 6 46,-4 0 1,-6 12 0,-2 3-1,-1 7 1,0 2-333,-2 3 1,3 3-342,-1 5 1,5 3 236,-1 9-423,3 3 0,7 6 0,3-1 857,2 1 0,36 33 0,-12-25 0,-1 0 0</inkml:trace>
  <inkml:trace contextRef="#ctx0" brushRef="#br0" timeOffset="48">23411 3940 8003,'0'-25'0,"0"0"279,0 4 0,6-1 1,2 5 1186,3 1-681,8 2 0,-5 8-591,3 6 0,-4 7 1,-3 10-1,-3 4-106,-2 4 1,0 0-240,-5 1 0,0 0-49,0 4 1,-5-3 0,0 3 0,-2-3-182,-3-2 1,3-5 150,-2-3 0,5 2-63,-5-2 410,7-6-20,-10-5 1,11-8 0,-2-2 0,6-6 146,5-6 0,5-9-326,4-9 0,3-3 89,5-1 1,1 0-75,-1-1 1,1 5-1,-2 0 1,-3 2 90,-4 3 1,-4 5 398,-5 12-327,-2 4 99,-6 3 1,-1 6 0,-4 5-1,-3 7 1,-5 6 276,-4 6 1,3 0-289,-3 1 0,4-2-230,5-3 16,-4 3 1,11-6 0,-3 5-1,2-3 1,2-2-170,0-2 0,7-2 126,6-1 1,3-5-765,9 1 431,-2-6 0,12 2 0,-3-6 1,0-2-1,4-3-938,0-1 0,1-1 1344,-3-5 0,-7-13 0,0-6 0,0-3 0,0 1 0</inkml:trace>
  <inkml:trace contextRef="#ctx0" brushRef="#br0" timeOffset="49">24048 3456 8013,'0'-26'46,"-1"2"1,-2 3 241,-1 4 1,0 3 215,4 1 0,5 1 1,5 4 331,6 4 0,-2 2-654,3 2 1,-1 6 0,-1 2-1,2 4 135,-1 1 1,-8 5-526,-4 3 116,-2 3 1,-2-1 0,-2 1 0,-2 3 0,-6-2-336,-5-2 395,1 1 0,-5-5 0,6 2 1,1-4 584,-1-3-201,0-1 0,5-6-49,8-3 0,4-4 1,17-3-1,3-2 165,5-2 0,2-1-451,3 0 1,5-2 43,-5 6-364,6 0 0,-13-1 0,3 1 0,-5 1 0,-3 2-741,-5 1 0,-8 0 21,0 0-296,-6 0 999,2 5 1,-10 1 0,-4 4 0,-2-1 319,-2 0 0,-51 20 0,26-12 0,0 0 0</inkml:trace>
  <inkml:trace contextRef="#ctx0" brushRef="#br0" timeOffset="50">10443 1122 8213,'1'-17'-26,"2"0"0,2 2 0,-1 2 0,0 3 218,0 1 1,5 1 0,-5-5-1,0 2 346,2 2 0,-5 5-176,4 8-233,-4 3 1,-5 13 0,-2 4 0,-1 6 0,-1 3 372,0 2-496,-3 2 1,5 1-1,-3 0 1,1 1 0,3-1-1,1 0 1,-1 0-232,1 1 0,0-7-359,4-2 430,5 3 0,3-12 1,3 0-1,-1-5 1,-2-5-1,2-3 0,2-3-1837,0-4 1991,-5-1 0,-12-23 0,-9-5 0</inkml:trace>
  <inkml:trace contextRef="#ctx0" brushRef="#br0" timeOffset="51">9997 1760 8213,'-14'0'-58,"-3"0"0,-3 0-635,0 0 1292,2 0 0,9 0 0,2 1-212,1 3 1,9-2-227,10 2 1,7 2 0,11-2 0,6-1 173,4-2 1,13-2-246,1-4 40,6 4 1,4-10 0,2 2 0,2-2 0,2-2-89,-34 7 1,-1-1-94,34-5 0,-1 3 0,-8 2 0,-7 1 1,-11 4-701,-11 0 1,-11 2-212,-4 0 0,-9 4 275,-8 1 1,-8 0-62,-9 0 548,3 2 0,-10 5 200,3 1 0,-20 2 0,-10 0 0,-4 2 0,-1 0 0</inkml:trace>
  <inkml:trace contextRef="#ctx0" brushRef="#br0" timeOffset="52">9755 2180 8213,'-2'-14'0,"-1"-1"0,-1-2-36,1 1 1260,-4 2-663,6 1 1,-5 7-524,6 6 1,0 10-1,0 10 1,0 3-1,0 4 0,-4 7-60,0 0 1,-5 1 0,3 2 0,1 0 49,-1 3 0,-2-4 113,3-2-112,1-5 1,4 6-1,0-6 1,1-4 0,4-5 73,3-6 0,5 0 0,4-10 1,4-1-132,3-1 1,3-8-335,3-2 1,-2-4 169,6-1 1,-1-1-1,2-1 1,-2-2-530,-2 1 0,3 2-715,-4 1 1436,0 0 0,-11-5 0,0-2 0</inkml:trace>
  <inkml:trace contextRef="#ctx0" brushRef="#br0" timeOffset="53">9780 2257 8213,'-13'-18'14,"2"3"-14,2-2-87,4 3 0,6 1 0,3 2 1,6 3 352,6 3 0,4 0 1,5 0-1,2 3-402,3 0 1,-3 2-536,3 0 1,1 0 98,-1 0 572,-6 0 0,0 17 0,-4 4 0</inkml:trace>
  <inkml:trace contextRef="#ctx0" brushRef="#br0" timeOffset="54">9793 2384 8213,'-13'-5'74,"0"-4"0,1-1 75,-1 2 184,6-3 0,2 9-47,10-2 1,7 2-547,10 2 195,2 0 1,1 5-1,2-1 1,3-1-1,4-2-1334,3-1 1399,1 0 0,2-7 0,4-3 0,3 0 0,1-1 0</inkml:trace>
  <inkml:trace contextRef="#ctx0" brushRef="#br0" timeOffset="55">10520 2104 8213,'0'-13'0,"0"0"0,0 1 0,-6-1 0,4 0 0,-5 7 0,5 6 1249,-3 8 1,1 9-827,4 4 0,0 3 0,-1 3 0,-2 1-52,-1 2 1,-1 4-498,5-4 0,0 4 29,0-5-148,0 7 1,0-9 0,0 3 0,2-4 0,1-1-907,1-4-290,0 3 639,2-10 0,-3 4 802,5-5 0,-16-62 0,-1-17 0</inkml:trace>
  <inkml:trace contextRef="#ctx0" brushRef="#br0" timeOffset="56">10367 2219 8213,'-6'-19'0,"0"-1"87,-2-5 0,2 5 1,6 3-1,0 3 670,0 1 0,6 0-280,2 1 1,4 3-671,0 1 112,7 5 0,2-3 0,7 6 0,2 0 1,0 0-421,1 0 0,-4 6 0,3 2 0,-5 4-612,-4 0 1113,-2 7 0,-29 23 0,-6 12 0</inkml:trace>
  <inkml:trace contextRef="#ctx0" brushRef="#br0" timeOffset="57">10303 2550 8213,'-12'-8'0,"4"-1"128,-3 6-207,9-2 269,2 5 1,9 0 0,8 0-1,5 0 1,7 0-138,5 0 0,8 1-115,5 3 62,3-2 0,-7-6 0,8-2 0,2-1 0,4-3 0,0 1 0,0-1 0</inkml:trace>
  <inkml:trace contextRef="#ctx0" brushRef="#br0" timeOffset="58">11935 5279 8213,'-13'-4'-414,"2"-2"1,1 0 0,1-1 783,0 0-122,-3 4 0,-1-7 1,1 6-1,-1 1 0,0 2 1062,0 1-980,6 0 1,3 0-283,8 0 37,3 0 0,13 0 0,6 0 0,9 0 1,9-2-1,9 0 0,3-4 19,5-1 1,7 3-1,-31 0 1,0-1-1,2 0 1,0 0-124,1-1 0,0 1 0,2 0 0,-1 1 0,-2 0 0,0 0 0,0-1 1,-1 0-107,0-1 1,0 1 0,28-7 0,-2 2 0,-10 3-92,-10 2 1,-5 0 0,-12 4 0,-4-2-238,-3-1 241,-9 0-112,-5 4 0,-8 1 1,-2 2-54,-4 1 1,-1 6 0,-2-1-1,-5 2 377,-2 2 0,-15 6 0,-6 3 0,-6 2 0,0 0 0</inkml:trace>
  <inkml:trace contextRef="#ctx0" brushRef="#br0" timeOffset="59">11973 5776 8213,'-4'-17'-76,"0"0"1,1 2 199,1 0 0,2 3 1,0-1-1,2 2 1439,2 2-1381,-2 3 0,7 12 1,-3 3-1,0 3-42,-1 5 0,0 5 65,-5 7-114,0-2 1,-2 12-1,-2-3 1,-3 5-1,0 2 1,1-1 0,2 0 37,0-6 1,-1 5 87,5-7-187,0 0 1,6-9 0,3-4 0,3-4-1,5-4 289,5-5-331,7-2 0,1-8 1,7-2-1,4-6 0,2-4-570,0-3 0,0-4 0,-5 2 0,-1 1-147,-3-1 1,1-2 99,-5 4 1,-6-4 628,-7 4 0,-20-11 0,-5 1 0</inkml:trace>
  <inkml:trace contextRef="#ctx0" brushRef="#br0" timeOffset="60">12037 5712 8213,'-4'-17'-9,"-1"0"1,3 2-17,0 1 1,4 2 234,2 4 1,4 1-1,9 4 1,5-1 161,2 1 0,1 0-510,1-1 1,5 2 0,1-2 0,2 3-215,0 1 0,-5 1-774,1 3 1126,-9-2 0,-3 20 0,-5 0 0</inkml:trace>
  <inkml:trace contextRef="#ctx0" brushRef="#br0" timeOffset="61">12113 5891 8213,'-8'-9'0,"-1"1"0,7 4 393,-3-5-104,4 6 0,7-2 0,2 5 0,5 0-83,4 0 0,4-2-195,9-2 1,-2 3 0,6-4-1,2 4-640,0 1 0,7 0 629,-1 0 0,3-7 0,4-3 0,2-1 0,0 1 0</inkml:trace>
  <inkml:trace contextRef="#ctx0" brushRef="#br0" timeOffset="62">12981 5598 8213,'-13'-13'0,"4"4"735,1 1 0,4 5-63,-5-1 0,5 10-333,-5 6 0,6 5 381,-1 5-572,3 7 0,1-7 0,0 9 0,0-2 0,0 1-182,0-1 0,1 2 1,2 0-1,3 0-110,1 0 1,0-1 68,1-5 0,-1 0-559,-2-4 1,-2 1 0,4-5-1,0-1 634,0-2 0,-4-29 0,2-8 0</inkml:trace>
  <inkml:trace contextRef="#ctx0" brushRef="#br0" timeOffset="63">12866 5738 8213,'-6'-26'102,"0"-3"0,-2-1 0,4 2 1,8 5-1,6 3 304,5 2 1,5 2-49,6 8 0,-1-2 0,1 5 0,1 3-380,2 0 0,-2 2-316,3 0 0,-4 6-114,-5 2 1,-4 9 0,-9 5 0,-3 2 451,-4 1 0,-15 6 0,-6 3 0,-1 4 0,0-1 0</inkml:trace>
  <inkml:trace contextRef="#ctx0" brushRef="#br0" timeOffset="64">12764 6108 8213,'-13'-13'0,"0"6"608,1-4 0,6 9-285,6-2 0,7 2 0,10 2 1,6 0 323,5 0 0,5 5-713,5-1 1,4 0 0,2-4 0,2 0-572,2 0 637,1 0 0,5-9 0,6-4 0,4-2 0,1 1 0</inkml:trace>
  <inkml:trace contextRef="#ctx0" brushRef="#br0" timeOffset="65">22582 4578 8206,'-14'-2'-174,"-2"-1"1,-2-1 0,-1 1 0,0 0 408,-1-1 0,4 3 0,-1-3 0,3 2 0,1 2 1251,1 0-1090,-1 0 1,11 0-311,7 0 44,10 0 0,12 0 1,13 0-1,11 0 1,11 0-1,10-1 1,-32-1-1,1-1 33,3-1 1,1 0 0,3 0 0,1 1-122,3-2 0,2 1-65,3 3 1,1 0 0,0-4 0,0 0 0,1 2 0,1 1 0,-2 1 0,0 0 0,-1 0 0,-1 0 0,1 1-1,-2 0 1,-2 0 0,-1 0-176,-4 0 0,-1 0 0,-4 0 1,-2 0-1,18 0 0,-6 0-437,-9 0 1,-9 0 38,-14 0 155,-8 0 373,-7 0 1,-12 0 0,-3 0-1,-2 0 1,-2 0-241,1 0-21,-7 6 1,-1-3 0,-5 5 0,-2 2 0,-1 1 328,-2 2 0,-6-6 0,4-1 0</inkml:trace>
  <inkml:trace contextRef="#ctx0" brushRef="#br0" timeOffset="66">23054 5024 8206,'-7'-17'0,"1"-2"0,2 1-467,0 0 42,-1-5 1,7 10 4447,2 0-3703,-3 6 1,5 14 0,-6 6 0,0 7-126,0 4 0,-1 7 152,-4 3-196,-2 3 0,-5 3 0,0 1 0,2 3 0,3 0 314,2 0-443,0-2 0,5-4 0,2-1 1,2-3-1,4-4 0,5-4 0,4-5 84,4-4 1,4-9-187,0-3 1,10-4 0,4-1 0,2-1-256,3-4 0,-3-2-223,6-6 0,-2-4-157,2 0 0,-3-1 0,-8 2 0,-2-1-1774,-4 2 2489,-3 1 0,-24-5 0,-6-1 0</inkml:trace>
  <inkml:trace contextRef="#ctx0" brushRef="#br0" timeOffset="67">23118 5037 8206,'-8'-13'0,"3"-4"0,5 0-180,0 0 1,1 4 0,3 2 0,6 1-1,6 3 1273,5 1-1036,9 2 1,3 4 0,5 0-1,0 0 1,-1 0-943,-3 0 562,3 0 323,-10 6 0,10 6 0,-5 8 0</inkml:trace>
  <inkml:trace contextRef="#ctx0" brushRef="#br0" timeOffset="68">23143 5190 8206,'-10'-12'81,"-3"4"21,3-4 1,5 10 224,5-7 1,5 6-1,5-1 1,6 3 111,5 1 0,5 4-344,3 0-451,4 0 0,5 1 0,1-1 0,-1 0 0,0 0 356,0 1 0,29 5 0,-30-7 0,0 1 0</inkml:trace>
  <inkml:trace contextRef="#ctx0" brushRef="#br0" timeOffset="69">24087 4998 8206,'0'-12'0,"0"-3"629,0-2 55,0 3 1,-2-3 385,-2 9 0,-2 12-815,-2 9 1,-2 8-101,6 0 1,-5 8 0,3 2 0,1 1 151,-1 4 1,-2 1-214,3 1 0,1 0-280,4 0 1,0-1 0,0-1-1,0-4-719,0-1 1,0-5 480,0-5 1,4-5-471,1 1 0,5-4 0,-2-5-919,3-4 1813,-4-2 0,-1-36 0,-6-9 0</inkml:trace>
  <inkml:trace contextRef="#ctx0" brushRef="#br0" timeOffset="70">23870 5139 8203,'-6'-30'0,"-2"0"0,2 0 263,2 5 1,4 1 247,4 3 0,9 6 0,8 7 1,5-1 146,3 2 0,4 2-750,5 5 1,2 0-1,1 0 1,0 0-787,-4 0 0,0 5 521,-8 4 1,-5 4-138,-7 4 0,-4-2 494,-4 6 0,-26 6 0,-12 6 0</inkml:trace>
  <inkml:trace contextRef="#ctx0" brushRef="#br0" timeOffset="71">23832 5470 8203,'-13'-7'0,"2"0"420,2 3 815,3 2 0,18-3-647,5 5 1,7 0-207,6 0 1,4 0 0,7 0-1,1 0-783,-1 0 0,5 0 247,0 0 93,4 0 1,-7-5-1,5-2 1,2 0 0,0 0-1</inkml:trace>
  <inkml:trace contextRef="#ctx0" brushRef="#br0" timeOffset="72">8377 7829 7852,'0'-8'-88,"0"-1"1,-1 1-1,-2-1 1,-1 1 558,1-2 1,2 3 442,1-2-513,0 1 0,-2 1-168,-2 2 1,-3 5 0,-6 6 0,0 7 41,1 7 1,-1 5 57,0 5-291,6 2 1,-4 7 0,4 0 0,0 2 0,2 2 422,4-2-542,1-1 1,1-8 0,5-2 0,5-3 0,6-3-98,3-3 182,1-2 0,6-12 0,2-3 0,0-5 0,0-7-147,-2-4 0,-3-14 0,-2-1 0,-3-4-88,-5-4 0,4-2 119,-9-1 0,-1-5 0,-8-1 0,0 0-329,0 0 0,-7-2 263,-5 3 1,-3 6-43,-6 8 418,0 7 0,-10 4 0,-2 7 0,-1 2 0,2 6 367,0 6 0,3 8-342,3 6 1,1 10 176,-1-1-374,12 2 1,-2 2 0,12 0 0,1-1 0,2 0-50,1-4 1,10 4-85,3-8 0,4 1-340,0 0 212,2-4 1,7-5-1,1 0 1,1-2 0,2-3-1242,-2-3 1,5-4 1471,1-1 0,12-18 0,7-9 0,5-2 0,0 1 0</inkml:trace>
  <inkml:trace contextRef="#ctx0" brushRef="#br0" timeOffset="73">9028 7804 7900,'0'-19'0,"0"-1"0,0 1 1002,0 2 1,1 7-470,3 1 0,-1 2 0,6-1-109,1 3 1,1 10-297,2 3-77,-6 3 1,3 8 0,-6 2-1,-1 3 1,-2 2 0,-1-1 0,0 1 7,0-1 0,0 1 1,0-2-1,0-2-458,0 0 0,0-7 0,0 2-92,0-3 1,0-8 474,0-6 1,6-7-1,2-11 1,5-8 49,4-7 0,2-3 10,2-3 20,-3 1 1,-5 6 0,0 2 0,-1 3 840,1 1-675,-6 7 0,-1 7 0,-7 14 274,-4 9 1,0 7-312,-4 8 0,-1-1-273,6 1 0,-5-1 0,5 1 0,1-1 199,2 1 0,2-2-693,4-3 0,-3 2-52,7-6 1,4-2 0,5-6 0,2-5-616,3-2 0,2-2 592,5 0 649,-3-6 0,1-11 0,3-7 0,0-4 0,-1 1 0</inkml:trace>
  <inkml:trace contextRef="#ctx0" brushRef="#br0" timeOffset="74">9665 7549 7900,'-5'-13'0,"-4"0"0,-1 0 230,2 1 1,1 5 333,2 2 1,5 7 0,0 5 376,7 6 0,5 8-584,1 0 0,-1 7 0,1 4 1,0 0-157,0 4 0,-6-2-125,-3 4 1,2-1 0,-4 9 0,-3 3-648,-6 0 0,-12 6 215,-6 1 0,-6 3 0,-7-5 0,-1-4-831,1-7 0,0-9 538,-1-4 0,3-6 310,2-7 1,2-5-1,7-12 1,1-2 338,3-2 0,-32-43 0,26 16 0,-1 0 0</inkml:trace>
  <inkml:trace contextRef="#ctx0" brushRef="#br0" timeOffset="75">8938 7625 7900,'-12'-6'0,"-7"1"174,-2-4 1,3-1 0,1 8 919,2 3 0,4 6-777,3 10 1,2 4 0,5 8-1,-2 2 118,-2 1 0,1 7-381,4 3 0,0 2 1,2-1-1,2 3-182,4 4 0,4-1-201,0-2 0,5-3 0,2-6 0,1-1-579,2-3 1,2-4 302,2-9 0,1-4 12,3-8 1,2-4 592,6-5 0,7-21 0,5-9 0,5-1 0,-1-1 0</inkml:trace>
  <inkml:trace contextRef="#ctx0" brushRef="#br0" timeOffset="76">10112 7778 7900,'0'-17'170,"0"0"1,0 0 464,0 4-473,5 1 0,7 0 0,5 4 0,0 4-210,1 2 0,2 2-305,5 0 3,-5 0 0,4 2 350,-3 2 0,-2 26 0,-1 11 0</inkml:trace>
  <inkml:trace contextRef="#ctx0" brushRef="#br0" timeOffset="77">10124 8020 7900,'-8'0'0,"-1"0"0,1 0 1485,-5 0 467,0 0-1371,6 0 0,4 0-1022,12 0 1,1 5-1,12-1 1,5-1 440,6-2 0,3-1 0,4 0 0,4 0 0,0 0 0</inkml:trace>
  <inkml:trace contextRef="#ctx0" brushRef="#br0" timeOffset="78">12037 7549 7856,'0'-13'67,"-4"0"1,-1 0-1,1 1 392,-1-1 1,2 4 0,-6 2 0,-1 2 0,-1 3 107,-2 5 1,0 6-246,1 8-204,-7 2 1,4 13 0,-5 2 0,0 2 0,2 4 141,-1 3 0,2-4-228,4 4-35,1 2 0,5-5 0,2 1 0,4-6 0,2-5 0,5-3 0,5-3-87,5-3 1,11-8 13,-2-9 28,4-2 0,2-4 1,3-3-1,3-7 1,0-5-69,-3-3 0,1-7 0,-4-7 0,0-2-132,0-3 0,-6 1 143,-8 0 0,-5-5 0,-3-1 1,-5 1-162,-3-1 0,-2 1 226,-3 5 0,-8 5 0,-7 4 0,-4 4 187,-4 8 1,-3 2-27,1 11 0,0-1 55,-5 5 0,4 6 0,-2 4 0,2 4 51,6 3 0,0 6-191,7-2 0,0 7 5,4 2 0,6-2 0,3-5 1,5-2-144,8 2 0,-1 1-130,9 2 1,-1-7-46,1-2 0,3 2 0,5-2 0,-1-3-369,-2-4 1,2 0 197,-3-6 1,2 5-83,-2-5 1,7 0 529,-2-4 0,8-17 0,-2-4 0</inkml:trace>
  <inkml:trace contextRef="#ctx0" brushRef="#br0" timeOffset="79">12534 7969 7874,'4'-12'2069,"1"-1"-1648,-1 6 1,-4 3-1,-1 8 1,-4 6-123,-3 5 0,-4 5 0,0 6 1,-2-1-34,-3 1 0,2 1-162,-2 2-108,-2-2 0,4 4 0,-2-5 0,3-1 0,1-1 0,2-2 0,1-5-594,2-3 528,5-1 0,-3-8 0,8-5 0,2-8-38,4-8 0,4-4 0,2-7 0,3-2-89,4-5 1,3-2 0,0 1 0,-1 2 238,-2 2 1,-1 1-23,1 5 341,-2-1 0,-7 7 0,1 3 160,0 6-352,-6 10 0,3 13 0,-6 8 0,-1 3 0,-2 2 190,-1-1 0,5 5 0,-1 0 1,-1-2-429,-2-1 1,3-2-231,1 1 0,-1 2-141,-4-2 1,4 1-1,0-10 1,-1-2-850,-1-1 0,-2-1 554,0 0 0,1-5-729,3 1 958,-2-6 506,3 2 0,-16-44 0,-3-11 0</inkml:trace>
  <inkml:trace contextRef="#ctx0" brushRef="#br0" timeOffset="80">12458 8250 7874,'-13'-4'484,"0"-1"1,2 0 444,2 0-381,-2 4 0,11-6 1,0 4-594,7-1 0,10 0-288,4 4 0,3 0 0,2 0 0,1 0 333,3 0 0,13-12 0,9-5 0,6 0 0,0-1 0</inkml:trace>
  <inkml:trace contextRef="#ctx0" brushRef="#br0" timeOffset="81">13172 7753 9296,'-12'-9'1843,"4"1"1,8 5-1467,8-1 1,9 2 0,5 2 0,2 0-310,1 0 1,5-1 0,0-2 0,0-1-1017,1 1 0,-4 1 631,2 2 1,-2 0 0,-3 0 0,-1 0-795,-2 0 1,-5 0-534,1 0 1092,-9 0 552,4 0 0,-28 0 0,1 0 0</inkml:trace>
  <inkml:trace contextRef="#ctx0" brushRef="#br0" timeOffset="82">14307 7357 7848,'0'-12'-208,"0"-1"0,1 0 425,3 0 1,-2 5 0,2-1 0,-1-1 1300,1-1-795,-3 4-474,5 1 0,-6 8 0,0 2 0,-1 6 99,-4 5 1,3 5-1,-5 7 1,-1 2-212,1 0 0,0 7 0,-1-2 1,4 3-45,2 1 0,2-4 0,0-2 0,2 0-231,2-4 1,3-3 0,7-3-1,2-5-71,1-3 1,5-7 0,0-3 0,2-4 34,1-4 1,1-5 0,-1-8 0,-1-4 25,-3-3 0,-2-3 70,-6-3 96,-1 4 0,-3-6 0,-2 8 1,-1 3-1,-4 4 290,0 3-189,-2 7 1,-2 4-1,0 10 1,-3 7 15,3 5 1,0 0-60,2 3 0,4 2-104,1-3 1,5-3 0,-1 1-1,6-2-78,2 0 0,5-4-76,0-5 0,2-5 112,1 1 1,1-8 0,-1-5 0,1-3 185,-1-5 1,1-7 92,-1-6 0,-1-7 260,-2-1-373,-4 0 1,-11-8 0,-3 4 0,-2-4 0,-2 1 71,0 2 0,-6 9-80,-2 5 1,-9 7-172,-5 5 1,0 9 0,-1 4 0,2 2-861,-2 2 1,0 6 190,2 2 0,-2 5 33,6 4 0,5 3 1,5 6 718,1-1 0,22 6 0,9 3 0,3 4 0,1-1 0</inkml:trace>
  <inkml:trace contextRef="#ctx0" brushRef="#br0" timeOffset="83">15301 7370 7866,'0'-20'0,"0"-2"666,0 5-329,6 0 0,1 4 1,6 1-1,1 3 0,1 1 245,2 3 0,5 6 0,-5 8 0,-2 3-381,-1 5 0,-2 3-204,-4 6 1,-2 1 0,-6 1 0,0 2-201,0-2 0,-1 2 120,-4-5 1,0 4 0,-5-8 0,1 2-332,-1-2 0,3-3-183,-1-5 433,5-6 1,-3-4 243,6-11 1,6-2-51,2-12 0,5-3 1,4-6-1,3-2-68,0-2 1,2-1 60,-5 2 0,5 3 44,-5 6 1,-2 0 0,-6 4 457,-5 4 1,-3 10-329,-1 7 1,-1 6-56,-3 7 1,-3 5 0,-5 3-1,2 3 402,2 2 1,5-1-625,-1 1 1,2-5-29,2 0 1,0-4 0,2 3-1,2-1-639,5-4 0,3-5-44,5-1 0,-1-7 260,5 3 0,0-4 0,5-1 1,-1-1 530,1-4 0,5-17 0,3-8 0,4-5 0,-1 1 0</inkml:trace>
  <inkml:trace contextRef="#ctx0" brushRef="#br0" timeOffset="84">15926 7077 7866,'-6'-26'0,"4"-3"0,-7-1 544,6 0 1,-7 9-1,6 1-116,1 2 1,3 6-1,4 9 1,5 6-96,2 6 1,-2 3 57,-1 5 0,1-1 0,2 5 1,-1 2 60,-1 1 0,-7 2-117,3-1-573,-4 1 1,-7-1-1,-1 1 1,-1-2-1,-1-2-92,-1 0 1,0-7 182,2 2 620,-3-3 1,8-1-268,-6 0 0,8-6-442,1-3 1,11-8-236,10-5 0,4-1 0,0 1 0,2 1-755,3 3 0,2-4 1226,7 5 0,27-6 0,-29 7 0,0-1 0</inkml:trace>
  <inkml:trace contextRef="#ctx0" brushRef="#br0" timeOffset="85">14498 8020 7872,'-19'0'27,"1"0"0,-3-1 0,4-2 1,3-1 1196,1 1 1,7 2-836,6 1 0,7 1 1,10 2-1,6 1 156,5-1 0,8-2-468,10-1 1,7 0 0,13-1-1,-30-1 1,1 0-60,2-2 1,3-1 0,4-1 0,1-1-1219,3-1 0,2-1 1174,4 3 0,1-2 0,5-3 0,1 0 0,3 1 0,1 1 0,1 1 0,-1-1 1,-3 1-1,-1 1 0,-4 1 0,-2 2 0,-5 0 0,-1 1-151,-5 1 1,-2 1 0,-3 0 0,-2 0 0,23 1 0,-17 0-859,-15 0 648,-10 0 26,-13 0 0,-3 0 0,-10 0 0,-6 2 1,-8 1-1,-4 2-1684,-2 2 2045,1-4 0,-1 9 0,1-5 0</inkml:trace>
  <inkml:trace contextRef="#ctx0" brushRef="#br0" timeOffset="86">14855 8773 7872,'0'-19'0,"1"4"0,2-5 0,3 0 0,0 0 0,1-1 0,0 1 954,-4 2 1,6 5 0,-3 2 0,-2 4 971,-2 7-1820,-5 11 1,-14 9 0,-1 7 0,-1 2-1,1 4 159,2 0-207,2 3 0,1-3 1,2 5-1,2-1 1,5-3-116,3-4-68,1 2 0,1-5 0,5 3 1,6-4-1,10-5 0,5-6 0,4-5-547,1-5 0,7-4 279,3-1 1,5-3-1,-5-4 1,0-7-371,-3-5 0,-2 2 408,-3-4 1,-4 1-1,-9-2 355,-4 0 0,-20-16 0,-5-9 0</inkml:trace>
  <inkml:trace contextRef="#ctx0" brushRef="#br0" timeOffset="87">14868 8696 7872,'0'-18'894,"0"4"-731,0-3 1,0-2 0,3 2-205,5 2 1,6 6-40,12 5 0,1-2 45,2 2-161,4 0 1,1 5 0,-1 3 0,-1 5-1,-2 1 196,-3-2 0,-5 32 0,-9 2 0</inkml:trace>
  <inkml:trace contextRef="#ctx0" brushRef="#br0" timeOffset="88">14931 8862 7872,'-12'-4'0,"-1"-1"0,0-3 1648,0 4-788,6-6-669,2 8 0,10-5 1,5 4-1,6-1 0,7 1 86,5 2-350,4 1 0,8 0 1,1 0-1,2 0 1,-1 0-943,2 0 1,-3 0 0,6 0 1014,1 0 0,-13-7 0,2-3 0,3-1 0,0 1 0</inkml:trace>
  <inkml:trace contextRef="#ctx0" brushRef="#br0" timeOffset="89">15760 8594 7872,'0'-20'0,"0"2"1342,0 5-604,0 6-318,0-4 1,-1 9-1,-2 0 1,-3 4 1064,-1 7-1343,4 8 1,-7 3 0,5 7 0,-1 1 0,0 3 44,4 2 0,0-4-9,2 5 1,0 0-508,0 5 1,2-5 0,0-2 0,4-1-1110,1-2 1,-3-4 668,5-3 0,-1 0-826,5-5 1054,-6-5 541,5-1 0,-5-32 0,5-2 0</inkml:trace>
  <inkml:trace contextRef="#ctx0" brushRef="#br0" timeOffset="90">15633 8696 7872,'-6'-13'0,"3"-5"153,-5-3 0,5 1 0,-1-1 0,2-1 627,2 3 0,7 0-596,6 6 1,7 6 0,10 2 0,2 0-240,1 1 1,2 0-696,-5 4 519,0 6 1,-5 5-1,-1 7 1,-2 2-1,-7 3 231,-5 1 0,-27 14 0,-11 6 0,-4 4 0,0 0 0</inkml:trace>
  <inkml:trace contextRef="#ctx0" brushRef="#br0" timeOffset="91">15531 9040 7872,'-9'0'1872,"1"0"-1545,5-5 0,-1 3 1,8-2-1,7 3 615,9 1 0,3 1-825,11 3 1,5-2-1,8 2 1,3-3-55,1-1 0,-2 0-2537,-2 0 2474,3 0 0,-15-14 0,3-6 0,6-1 0,-1 0 0</inkml:trace>
  <inkml:trace contextRef="#ctx0" brushRef="#br0" timeOffset="92">8008 7204 7864,'0'-12'0,"-5"-3"1,0 0 0,-1-2-252,0 1 1,-2 2 293,4 1 0,-1 1 0,4-1 0,-2 0 0,-1 0 299,1 1 1,0-1-1,0 0-85,-1 0 0,-2 5 118,2-1-192,3 6 0,-5-4 0,5 5 70,-4-3-229,4 7 0,-9 5 0,4 7 0,1 4 0,-1 6 0,2 6 0,-2 4 38,-2 6 1,2 8 0,0 9 0,1 2-69,-4 6 0,6-29 0,-1 1 50,0 4 1,0 3-98,-1 3 1,1 2 0,0 4 0,0 0 0,-1 4 0,1 0 0,0 1 0,0 1 0,-1 1 0,1-1 169,0 1 0,0 1-83,2 4 0,1 0 1,-4-8-1,0-1 1,2 3-1,2 0 0,-1-3 1,1 0-1,0-2 1,0 0 84,1-1 1,0 1 0,0 3 0,0 0 0,0-5 0,0 0 0,0-3 0,0-1-86,0-3 0,0-1 0,0-2 0,0 0-13,0 0 1,0 1-1,2-3 1,1-1 0,2 29-1,1-9-47,0-5 1,2-4 36,-4-3 0,6-5 69,-1-8-140,-4-3 1,7-7-1,-5-2 1,1-7-1,1-5-794,1-6 142,-5-2 0,5-4 49,-5-2 391,-1-9 0,-4-8 1,0-9-1,0-4 1,0-4-680,0-4 0,-4-9 951,-1-9-8,1-2 0,6-1 0,2-6 0,-2 19 0,1 1 1,-1-1-1</inkml:trace>
  <inkml:trace contextRef="#ctx0" brushRef="#br0" timeOffset="93">7880 6898 7907,'-7'-12'-128,"-4"0"0,2 4-10,4-4 0,0 11 0,10-3 0,4 2 0,6 2 0,3 0 302,2 0 0,5 5-118,5-1 0,6 0-79,-2-4 80,8 0 0,5 0 0,8 0 5,5 0 0,12 0 14,-34 0 0,0 0-58,5-3 0,-1 0 0,-2 2 0,0 0 0,3-3 0,0-1 1,2 1-1,1 0 0,1-1 0,1 1 0,0 0 0,0 1 1,0-1-1,-1 1 89,1-1 1,-1 1-123,-2 2 1,1-1 0,4-3 0,2 0 0,-2 3 0,0 0 0,2 0 0,1 0 0,0-1 0,0 1 0,0 0 0,1 0 0,-1 0 0,1 0 40,1-1 0,-1 0 1,3 2-1,0 1 1,1-3-1,0 0 1,-1 1-1,-1 0-87,1 0 1,-1 0 0,1-1 0,0 0 0,1 1 0,1 1 0,1-2 0,-1 0 105,1 0 1,-1-1-1,3 2 1,0 0-1151,-5-2 0,0 0 1107,1 2 1,-1 1 0,5-4-1,-1 0 1,-1 2 0,-1 0 0,2 0-1,-1 0 1,-2 0 0,0-1-13,0 1 1,-1-1 39,-1 3 0,1-1 0,1-2 0,0-1 0,0 1 0,1 2 0,-1-1 0,0 0 0,-2 0 0,0-1-44,-2 0 1,1 1 0,0 1 0,0 0 0,0-2 0,-1 1 0,2-1-1,-1 1 75,1-1 0,0 1 0,2 0 0,0 1-51,-3-2 1,0 0 0,2 2 0,0 0 0,1-2 0,0-1 0,1 1 0,0 0 21,0 0 1,1 0 0,-3-1-1,0 1-165,-1 1 0,-1 1 0,0-2 1,0 0 98,3 2 0,-1 0 0,2-3 1,0 1-1,-2 2 0,0 0 1,-2 0-1,0 0 22,-3-1 0,0 0 0,1 2 1,1-1 13,-1-2 0,0 0 1,2 0-1,0 0 9,-1 0 1,-1 0 0,-2 0-1,0 1 1,-2 1 0,-1 0-1,2-2 1,0 1-35,0-1 1,0 0-1,3-1 1,-1 1 45,-1 1 0,0 1 0,1-1 1,-1 1 10,-4-1 1,0 1-19,2 2 1,1-1 0,-1-4 0,0 0-1,2 2 1,1 0 0,0 1 0,0-1 0,-2-1-1,-1 1 8,-1-1 1,0 1-1,-1 1 1,0 1-14,-3-1 0,1-1 0,1 1 1,0-1-1,-1 1 0,-1 0 1,-1-1-1,-2 1 334,-1-1 0,-1 1 0,0 1 0,0 0-305,2-1 0,-1 0 1,-2 1-1,1-1 6,-1 0 1,0 0 0,0 1 0,-1 0 0,31-3-1,-3 1 171,-4-1 0,0 3-155,-6-4 0,-1 4-15,-7 1 0,1 0 1,-5 0-1,-4 0 467,-3 0 1,-7 0-431,-7 0 707,-4 0-1119,-11 6 0,-3-5 282,-8 3 0,-3 2-119,-6-2 0,1 5 0,-1-4 0,0 3-106,0 1 1,1 1 8,-1-1 1,4 1 271,1-6 0,16 12 0,1-2 0</inkml:trace>
  <inkml:trace contextRef="#ctx0" brushRef="#br0" timeOffset="94">17915 6465 7936,'0'-7'80,"0"-5"1,0 10 696,0-7 36,0 6-551,0-2-194,0 5 0,0 0 1,-4 1 0,0 3 0,1 5 0,1 3 6,2 5 1,-4 3 0,0 6 0,1-1 54,2 1 0,-1 5-40,-2 3 1,3 8 0,-4 5-1,2 4 84,-1 4 1,3 5-62,-3 8 1,1 3-131,1-33 1,-1 0 0,2 1 0,0 0 0,-3 1 0,1 1 0,-1 2 0,0 0 102,1 3 1,-1 1 0,2 0-1,0 0-307,-2 2 1,0 0 0,2 1 0,1-1 216,-1-2 0,0 0 0,-1 0 0,0 1 0,1-1 0,0-1 0,0 2 0,1-1-21,0-1 1,0 0-1,2 1 1,0 0-17,1-4 1,0-1-1,-1-1 1,-1 0 26,2-1 0,1 1 0,0-1 0,1 1 0,-1-3 1,1-1-1,4 29-50,1-8 0,-5-7-128,5-4 0,-7 0 77,3-9 0,-4-3 0,-1-9 1,0-2-221,0-3 1,0 2-496,0-6-417,0 0 1247,0-4 0,-34-18 0,-8-3 0</inkml:trace>
  <inkml:trace contextRef="#ctx0" brushRef="#br0" timeOffset="95">8148 9857 7908,'-13'0'-90,"-5"0"0,-2 0 0,0-2 0,3-1 119,3-1 0,5-2 1037,1 2-728,5 3-138,-3-5-181,6 6 1,2 0 0,2 0-288,5 0 269,2 0 1,6-4 0,1 0 0,2 1-1,4 1 1,5 2 0,5 0-35,2 0 1,8-4-1,3 0 1,4 0 27,4-2 0,9 3 1,-27 0-1,1-1 1,3 0-1,0 1-8,3-1 1,2 1-1,2-1 1,1-1-1057,0-1 0,0 0 1054,1-1 0,1 1 0,0 1 1,1 1-1,1 0 0,-1 0 1,0-1-1,1 0 0,-2-1 0,0 1 1,-1-2-1,-1 1 0,0-1 1,0 1-7,-1 0 1,0-1-1,4 1 1,0 1-32,-3 1 0,-1-1 0,2 0 0,-1-1 0,-2 2 0,0 0 0,2-2 0,0 0 113,1 0 0,0 0 1,3 0-1,-1 0-53,-1 2 1,0 0 0,1-2 0,0 2 6,-6 2 0,1 0 0,3-3 0,-1 1 1,1 1-1,-1 0 0,3 0 0,0-1 16,1-1 1,0 0 0,-2 2-1,0-1-216,-2 0 1,0 0 0,-2 2 0,-1 0 183,3-3 1,0 1 0,-1 2 0,0 1 0,2-2 0,-2 0 0,-1 1 0,-2 0 13,-1 0 1,-1 0 0,1-2 0,0-1 2,-2 3 1,1 0 0,2-2 0,2 0-17,0 1 0,-1 1 1,-1 0-1,-1-1 0,0 1 1,-1 0-1,1-2 1,1 0 6,1 1 0,0-1 1,5-1-1,0-1-2,-2 2 1,0 0 0,3 0 0,-1 0 8,-2 0 1,0 0 0,1 1-1,1-1 1,0-1 0,1 0-1,1 1 1,-1 1 4,1 0 0,0 0 1,-2 0-1,-1 1-21,-3-1 1,-1 1 0,2 2 0,-1-1-9,0-1 0,0 0 13,5-2 0,1 1 0,-8 2 1,0 0-1,3-1 0,-1 0 1,-2 0-1,0 1 0,-1 0 1,1-1 12,1 0 0,0 0 0,3 0 0,0 0-14,-2 1 0,-1 2 1,1-1-1,0 0-6,-3 0 1,1 0 0,0-1-1,1 0 1,1 0 0,1-1-1,1 0 1,1 0-15,0 1 1,0-1 0,1 1-1,-1 0 1,-3-2 0,-1 1 0,2 2 0,-1-1 7,2-1 1,0 0-1,1-1 1,-1 0-1,-2 1 1,-2 0-1,0 0 1,0 1-112,-2 0 0,0 0 1,-3 1-1,-1 0 161,2 0 0,-1 0 0,1 0 0,0 0-33,0 1 0,-1-2 0,1 1 0,-1-1 0,-2 0 0,0-1 0,1 0 0,-1 0 20,0 0 1,0 1 0,0 0 0,-1 1-35,36 0 1,-4 0 405,-5 0 1,0 0 0,-1 0-1,0 0-347,-4 0 0,-2-5 0,-6 1 0,-4 0-2,-1 4 0,-5 0 0,2 0 0,-5 0 235,-4 0 0,-3 0-238,-5 0 1,-6 0 270,-3 0 0,-3 0 1,-1 0-234,-1 0 626,-5 0-747,-1 0 75,-6 0-976,0 0 0,11 0 1,4 0-1</inkml:trace>
  <inkml:trace contextRef="#ctx0" brushRef="#br0" timeOffset="96">17864 9270 7908,'-13'-13'0,"2"5"6,3-1 0,-2 5 1,4-3-554,-1 1 298,4 2 249,-3 10 0,35 18 0,6 10 0</inkml:trace>
  <inkml:trace contextRef="#ctx0" brushRef="#br0" timeOffset="97">2397 11629 7950,'-7'-13'48,"1"0"1,6 1 0,-1-1-1,-2 0 683,-1 0 0,0 5 109,4-1-739,0 7 1,0-3 0,0 11 0,0 5-1,1 8 1,2 3 0,1 7 233,-1 2 1,0 3-95,1 4-322,-2 0 0,3 6 0,-5 2 0,0-1 1,2-2-1,0-4 0,4-2-78,1-3 0,-3 0 0,5-8 1,1-7 75,1-3 0,6-9 1,2-3-1,0-4 49,4-4 0,-3-4 1,1-9-1,2-6-22,1-5 1,-3-1 59,0-5-32,-5 0 0,2-4 0,-6 0 0,-2-2 0,-3-1-98,-2-2 123,0 1 1,-5 8 0,-2 1 0,-2 2 0,-4 4 109,-4 5 1,-1 5 0,1 8 0,-1 5 217,0 2 1,0 4-124,1 2 1,0 3-173,4 6 0,-3 1 0,3 3 0,1 3 78,3 0 1,3 2-177,1-5 0,0 5 26,0-5-74,0 5 0,1-7 0,3 2 1,5-3-1,2-2-260,2 1 1,4 0 0,1-2 0,2-2-9,3-5 1,5-3 383,2-1 0,10-13 0,6-8 0,3 0 0,-1 0 0</inkml:trace>
  <inkml:trace contextRef="#ctx0" brushRef="#br0" timeOffset="98">3315 11629 7951,'0'-13'85,"0"0"1,-1-1-1,-2-1 582,-1-2 1,1 0 0,7 5-241,5 4 1,-1 2-325,5 6 1,-3 2 0,5 3 0,-3 7 149,-4 3 0,-1 8 93,2-2-435,2 9 0,-9-3 1,2 4-1,-3-1 1,-1-1-538,0 0 451,0-2 0,0-2 0,0-1 0,0-2 0,-1-5-268,-3-3 438,2-7 0,2-7 0,9-10 0,2-6 27,2-5 1,0-4-62,-1-5 0,1 3 72,0-3 1,0-1-1,-1 1 1,0 3 94,-4 5 1,2 3 260,-6 6-155,1 1 0,-7 5 0,-1 5 111,-1 9 1,-4 3-193,3 11 1,-3-4-137,4 5 1,-1-1-1,5 3 1,0-1-247,0-2 0,0-4-1,0 4 1,6-5 22,2 1 0,5-3 0,3-3 1,2-2-39,2-5 0,1 2-2007,5-2 2252,-1 0 0,6-22 0,3-9 0,4-1 0,0-1 0</inkml:trace>
  <inkml:trace contextRef="#ctx0" brushRef="#br0" timeOffset="99">3927 11374 7951,'-5'-14'0,"-4"-3"0,2 3 0,-1-3 1002,5 2 1,-2 4 87,10 3 1,0 3-853,4 10 0,2 6 0,-2 7 1,1 2 113,-2 3 0,2 7-254,-6 4-29,6 2 0,-8 7 1,2 1-1,-3 3 0,-2 4-320,-3 2-264,-3 8 0,-6-8 0,-1 2 1,-3-3-1,-3-2-133,0-3 0,-3-5 1,5-9-1,-1-8-93,1-6 0,-5-5 326,2-1 1,1-6 414,-1-3 0,0-25 0,-5-8 0</inkml:trace>
  <inkml:trace contextRef="#ctx0" brushRef="#br0" timeOffset="100">3252 11489 7951,'-30'-9'34,"0"2"1,2 1-86,1 4 0,5 6 565,1 4-222,6 9 1,-2 9 0,7 8 0,3 4 0,1 3 99,3 2 0,3 9 1,4-1-1,6 2-461,6-1 1,5-1-376,9 0 0,-2-7 0,6-6 0,2-7-1272,1-4 1716,1-7 0,11-26 0,8-9 0,5-4 0,-1 1 0</inkml:trace>
  <inkml:trace contextRef="#ctx0" brushRef="#br0" timeOffset="101">4807 11667 7951,'-7'-13'202,"6"2"1,6 3 1093,8 3-1208,8-2 1,-1 6 0,6-3-1,1 2 1,1 2 0,3 0 0,2 0-1761,2 0 1672,-4 0 0,-5 17 0,-8 4 0</inkml:trace>
  <inkml:trace contextRef="#ctx0" brushRef="#br0" timeOffset="102">4807 11897 7951,'-13'0'582,"6"0"0,9 4-658,10 0 1,8 0 0,10-4 0,5 0-719,7 0 794,3 0 0,18-11 0,10-6 0,-21 5 0,1 0 0,-1 1 0</inkml:trace>
  <inkml:trace contextRef="#ctx0" brushRef="#br0" timeOffset="103">7013 11387 7843,'-1'-15'42,"-2"0"1,-1-4 0,1 1-1,1 0 1337,2 2 0,0 2-607,0 1 1,0 12-634,0 5 1,0 12 0,0 5-1,0 3 27,0 1 0,0 7-223,0 2 21,0 2 1,5-2 0,-1 0 0,0 0 0,0-1 0,2-3 0,1-3-123,3-2 0,1 1 0,2-4 0,0-3 99,0-6 0,1-9 0,3 0 0,3-5-83,-1-8 0,5-5-223,-2-12 294,2-5 1,0-3 0,-3-7 0,-4-1 0,-3 1-515,-1 1 520,0-4 0,-6 4 0,-3-1 0,-2 6 0,-2 6-286,0 7 426,-6 3 0,3 8 0,-5 3 0,-2 3 0,-2 4 339,0 1 1,-5 1-238,0 4 1,0 2-132,4 5 0,1 3 1,3 0-1,1 2 23,3-1 1,1 2-85,4-1 0,0 0-118,0-4 0,7 0 0,4-1 1,6 1-187,3 0 0,2-5 230,8 1 0,-1-6 89,5 1 0,0-8 0,5-2 0,5-1 0,0 0 0</inkml:trace>
  <inkml:trace contextRef="#ctx0" brushRef="#br0" timeOffset="104">8161 11183 7897,'-13'-7'32,"-1"1"-81,-3 6 282,3 0 0,-5 6 0,5 3 0,-2 7 0,-1 5 2113,2 3-2133,1 8 0,2-4 1,4 4-1,4 1 1,2-2-70,2 0 1,7 3 0,5-5-1,5-5-351,2-6 1,3-5 66,3-5 0,1-2 0,-1-6 0,1-1-301,-1-4 1,-1-6 158,-3-6 214,-2-6 1,-6 4-1,-2-8 1,-1-3 0,-3-3 44,-1 1 0,-2-5 145,-4 3 1,-6 1-14,-2-1-89,-4 12 1,-6-7 0,-2 12 0,-1 3 0,0 4-261,-2 6 1,-1 3-28,-2 1 0,2 1-141,3 3 0,0 8 0,7 6 1,4 0 407,3 1 0,25 15 0,10 0 0</inkml:trace>
  <inkml:trace contextRef="#ctx0" brushRef="#br0" timeOffset="105">8518 11055 7904,'0'-14'0,"0"-2"0,0-1 299,0 2 1,0 5 519,0 1 0,1 8 0,2 1 259,1 7 0,6 6-814,-1 4 0,2 7 0,2 8 0,-1 4 48,1 4 0,-1 6 27,-4 1-438,-2 3 0,-6 1 1,-2 1-1,-2 5 0,-6 4 1,-5 1-1,-7-4-888,-2-4 0,-6-9 564,1-2 0,-1-6 1,4-8-1,1-7-226,-1-7 0,1-8 164,-1-2 1,-3-4 0,-1-2 484,2-4 0,-22-30 0,-4-13 0</inkml:trace>
  <inkml:trace contextRef="#ctx0" brushRef="#br0" timeOffset="106">7804 11195 7917,'-19'0'0,"1"-4"95,-3 0 5,2 0 1,6 5-1,2 5 1,0 6-1,1 8 553,0 4 1,-3 9 0,7 4 0,1 5-276,-1 4 1,2 5-427,4 4 1,6-1 0,3-6 0,7-3-310,5-1 1,8 2-146,0-8 1,8-4-1,0-13 1,6-5 501,2-6 0,1-18 0,6-7 0,5-3 0,0 0 0</inkml:trace>
  <inkml:trace contextRef="#ctx0" brushRef="#br0" timeOffset="107">9767 11093 7917,'-1'-19'44,"-2"0"0,-3 2 1,1 0-1,-1 2 1645,3 0 1,2 7-708,1-1 1,0 12-764,0 1 1,0 12 0,1 5 0,2 5 284,1 4 1,5 2-432,-5 6-97,6 6 0,-7-4 1,4 2-1,0-2 0,-1-2 1,1 1-1,0-1-879,3 0 0,-3-5 0,0-4 0,0-2-156,0-1 1,-4-6 0,3-5 1058,-1-5 0,-9-32 0,3-14 0</inkml:trace>
  <inkml:trace contextRef="#ctx0" brushRef="#br0" timeOffset="108">9563 11336 7917,'-7'-6'0,"-3"3"85,6-5 1,-4 3 0,5-2 626,4 2 0,12 0-313,12 5-199,7 0 0,13-4 0,4 0 0,7 1 0,2 2-174,3 1 1,0-5 0,0 1 0,-5 1-779,-3 2 0,-5 1 752,-10 0 0,-5-6 0,-2-1 0</inkml:trace>
  <inkml:trace contextRef="#ctx0" brushRef="#br0" timeOffset="109">11922 10800 7938,'0'-13'-117,"0"1"1,0-1-1,0 0 1,0 0 611,0 1-194,0 5 1,0-5-1,0 4 1,0-4 146,0 0 0,0 3-419,0 1 7,-5 5 1,2-9 0,-6 5-1,1-1 1,-1-1-40,1-1 1,-1 1 0,-4-1 73,1 1 0,-1 2 13,0-2-50,0 4 0,1 5 0,-1 0 1,0 0-1,-1 0 0,-2 1 1,-1 3 466,2 5-447,-5 2 1,6 2 0,-3 1 0,3 2 0,2 2 200,4 2-214,-4 1 1,10 5 0,-5-1 0,1 2 0,3 2 283,2 0-277,1 12 0,0-5 0,1 12 0,3 3 0,3 6 189,0 5-206,-1 5 1,-4-29 0,0 2 0,1 0 0,-1 0 0,-1 3 0,0-1 0,1 2-1,-1 0-190,2 1 0,-1-1 0,-2 0 0,1 0 162,1-1 1,0-1 0,1 0 0,0-2-21,-1-1 0,0-1 0,4 31 1,-3-3-1,2-8-27,2-6 0,-4-1 72,2-13 1,-4 2-41,-1-10 1,-1-1 0,-4-4 0,-3-4 7,-4-4 1,1-7 59,3-2 0,-4-5-18,4 1 127,-4-2 1,0-2-1,-1 0 1,0-2-1,0-2-192,1-4 0,-3-4 6,-2-1 1,3-1-171,-3-3 0,-1 3 0,1-3 0,1 3-501,2 1 0,1 5 156,1-1-715,5 6 1,-2-7 1250,9 6 0,31 17 0,17 8 0</inkml:trace>
  <inkml:trace contextRef="#ctx0" brushRef="#br0" timeOffset="110">11221 13210 8014,'-13'0'37,"0"0"0,1 1 1,-1 4 361,0 3 0,5 4 0,1 0 0,1 2 0,3 3 0,2 3 118,1 0 1,0 3-404,0-6-60,5 0 1,2-4 0,8-1 0,2 0-1,4-4 304,3-4-361,1-2 0,1-4 0,-1-2 1,-1-6-1,-1-4 0,-3-4 1,-3-2 161,-6-3 0,-4-5 1,-7-2-1,-1 2 35,-3 1 0,-9 1 1,-8 1-1,-5 2-62,-4 6 1,-1 2 137,-3 10-482,-3 1 0,6 4 0,-3 0 0,5 1 0,3 4-2525,5 3 2020,2 4 0,12-4 717,3 1 0,38-26 0,21-15 0,2 3 0,0 0 0</inkml:trace>
  <inkml:trace contextRef="#ctx0" brushRef="#br0" timeOffset="111">11157 9755 7943,'0'-13'-30,"0"-4"1,2 1 0,2 3 0,4 5 278,4 2 0,0 2 1,1 4-1,0 1 1,0 4-1,-1 5-68,1 5 1,0 5 0,-2 6-1,-1-1-83,-1 1 1,-7 5 0,3 3-1,-4 1-181,-1-1 0,-4 2-299,0-7 294,-6 1 0,3-4 1,-6-2-1,2-3 1,1-6 198,1-5 0,6-5 0,-1-10 1,4-5-45,4-5 1,1-1 0,6-5 0,3-3-48,0-4 1,5 1-1,-1-4 1,0 1 8,1 0 0,2-4-41,-4 4 23,6 1 1,-9 7 0,2 2 0,-5 3 311,-3 6 1,-10 11-208,-3 13 1,-9 7 12,-3 9 45,-6-2 1,9 5-1,-4-7 1,2 1 0,2-1 81,3 1 0,5-2-216,-2-3 1,5-3-1,0-4 1,6 1-97,5-3 1,11-2-221,6-10 0,2 0-191,7 0 1,4-1-1,5-3 1,-1-5 466,2-2 0,-8-8 0,2-3 0,5-2 0,0 0 0</inkml:trace>
  <inkml:trace contextRef="#ctx0" brushRef="#br0" timeOffset="112">12802 11119 7986,'-11'-20'67,"1"3"0,1 4 1,-1 5-1,-1 4 248,-2 2 0,-4 2 0,-1 3 1,-1 5-1,0 9 0,-1 8 135,-3 4 1,5 4-312,1 5-88,2 0 0,4 1 0,3-3 0,3 0 0,4-2 2,1 1-57,11-4 0,-1-1 1,11-9-1,2-4 1,1-4-1,2-4 1,1-5-47,2-3 1,-2-2-1,5-3 1,-3-6-22,1-6 1,0 1-140,-5-7 203,-5 1 0,-3-9 0,-7-1 0,-3-1 1,-1-4-1,-3 1 0,-3-1-22,-5 2 0,-2 2 40,-5-2 0,-3 3 1,-2 7-1,-4 2 72,-3 5 1,-1 9-65,-1 4-11,1 2 1,-1 2 0,2 2 0,1 3 0,5 7-6,4 3 0,-2 8-207,8-2 1,2-1-63,2 1 119,8 0 1,-1 1 0,5-3 0,4 0 0,2-4-514,3 0 0,5-3 243,0 1 0,2 0-325,1 0 430,1-6 0,-1 3 312,1-6 0,14-8 0,8-5 0,3-1 0,1-1 0</inkml:trace>
  <inkml:trace contextRef="#ctx0" brushRef="#br0" timeOffset="113">13491 11068 8000,'8'-11'0,"1"2"0,-1-1 484,5 6 0,0-5-217,-1 5 0,5 0 1,0 5-1,-3 4 83,-4 3 1,2 8-234,-4 1-82,-2 0 1,0 1-1,-6 3 1,0 3 0,-2 2-228,-2-1 24,2 1 1,-9-1-1,3-1 1,-2-1-1,0-4 1,3-4-465,1-4 617,2-6 1,4-1-1,0-8 1,1-5-51,3-2 1,4-8-63,4-2 90,1-3 0,4 3 1,0 0-1,-1-2 0,-2 0 35,-1 2 1,-2-2-74,-3 6 819,4 0-521,-11 5 1,3 12-145,-8 8 0,1 5 86,-5 8 0,1 0 1,-3 5-1,3-2-138,1-3 0,2 2-75,4-6 0,0 6-180,0-2 1,5-3 0,4-2 0,4-5-130,4-2 1,3-2-307,5 1 1,1-2 662,-1-6 0,11-16 0,5-8 0,3-1 0,1 1 0</inkml:trace>
  <inkml:trace contextRef="#ctx0" brushRef="#br0" timeOffset="114">14141 10979 8000,'0'-13'417,"-4"0"-166,-1 0-251,1 1 0,10 5 562,2 2 0,4 5 0,0 6 0,1 7 28,0 7 1,-2 4-524,-2 1 1,1 6-1,-6 3 1,-1 5-121,-2 3 1,-7 2-197,-2 3 0,-5 2 1,-4-3-1,-3-1-173,1-3 0,-6-2-48,4-2 1,-3-6-89,-1-7 214,-1-5 1,1-7 0,-1-2 0,1-3 0,-1-3 343,1-4 0,-11-19 0,-5-9 0,-4-2 0,1 1 0</inkml:trace>
  <inkml:trace contextRef="#ctx0" brushRef="#br0" timeOffset="115">13274 11004 8000,'-10'-13'0,"-3"1"0,-1-1 0,0 6-57,1 3 0,2 4 0,1 5 0,1 8 702,-1 7 0,3 5-327,-1 5 0,1 3 0,-2 5 1,5 0 162,3 0 0,1 5-577,0-1-43,0 7 0,2-8 0,5 3 0,8-3 0,2-6 0,4-2 0,2-6-615,3-5 1,4-3 336,0-7 417,3-5 0,15-17 0,10-8 0,3-3 0,1 0 0</inkml:trace>
  <inkml:trace contextRef="#ctx0" brushRef="#br0" timeOffset="116">14625 11310 8000,'-5'-13'0,"-2"1"0,-2 0-125,1 4 161,-1-4 0,-4 11 0,1-2 559,-1 6 1,6 0-1033,3 5 1,-2 1-1,3 4 437,4-1 0,56 1 0,-19-6 0,1-1 0</inkml:trace>
  <inkml:trace contextRef="#ctx0" brushRef="#br0" timeOffset="117">15148 11106 8000,'-5'-13'0,"-4"-4"235,-8 0-140,3 0 1,-9 10-1,5 2 1,-3 0 0,-5 1 625,-2 1-442,-2 8 0,0 2 0,0 5 1,2 1-1,3 1 0,3 2 0,5 2 133,3 2 1,6-3-213,-1 4-144,6 1 1,-1-3 0,8-2-1,6-2 1,6-3 0,5 1 0,3 0-436,2 0 0,-1-6 172,1-3 0,3-3 1,3-2-1,-1-3-205,0-5 1,0-6 309,-1-2 44,-9-6 0,9 2 1,-9-9-1,2-4 1,-2-3 22,-4-1 1,-3-2 36,-1-2 0,-5 2 121,1-2 0,-6 3 0,1 5 0,-4 6 336,-4 5 1,1 6 407,-6 9-659,7 2 0,-8 8 0,4 2 1,0 6-159,1 5 1,0 5-36,5 6 1,-4 1-58,0 2 0,0 2 0,4 3 0,0-2-313,0-1 1,1-4 52,3 2 1,-1 1-40,6-4 0,-1 2 1,5-7-1,0 2-333,-1-2 0,1 2-138,0-6 1,0-4 811,-1-5 0,24-28 0,5-2 0</inkml:trace>
  <inkml:trace contextRef="#ctx0" brushRef="#br0" timeOffset="118">15582 11004 8000,'0'-14'63,"0"-3"0,0 3 72,0-3 1,4 7 136,0 1 0,6 7 1,-1-3-1,2 4 456,2 1 0,4 4-550,0 0 1,0 11-1,-5-1 1,1 4-132,0 5 1,-2 1-50,-2 1 0,1 2 0,-6 2 0,-1 0-177,-2 0 0,-1-2-147,0-2 186,0-5 1,0-2 0,-1-6-1,-2-2-505,-1-2 581,-1-5 1,7-4-117,2-12 208,3 0 0,6-10 1,0 5-1,1-2 0,1-3 17,2-1 1,5-5-27,-5-1 0,0 4-31,-4 5 217,-1 0 1,-3 1-1,-2 3 1,-1 3 1187,-4 1-1070,-6 6 1,-3 7 77,-6 9-289,-5 2 0,4 3 1,-2 2-1,5 2 0,2 0 120,-1 1 0,5 2-86,0-4 0,4 2-280,1-2 1,1-3-1,4 3 1,5-5-315,5-3 0,9 1 303,6-6 1,10 0-230,-2-4 1,3 0 0,-1-1 0,-1-3 373,0-5 0,13-36 0,-29 17 0,1 1 0</inkml:trace>
  <inkml:trace contextRef="#ctx0" brushRef="#br0" timeOffset="119">5789 13924 8000,'-13'-6'447,"2"4"50,2-7 1,-1 5-1,5-3 1,-1 0-87,0 0 1,4 2-1,6-2 1,4 2 0,5 2-320,4 1 0,-1 2-105,5 0-188,0 0 0,6 0 0,1 0 0,2-1 0,-1-2 0,-3-1 0,0 1-1195,-1 2 1,0 1 1395,-4 0 0,-8 5 0,-8 2 0</inkml:trace>
  <inkml:trace contextRef="#ctx0" brushRef="#br0" timeOffset="120">5751 14128 8000,'-13'6'877,"0"-5"-601,6 5 1,3-6 0,8 0 0,6 0-22,6 0 1,3 0 0,7 0 0,1 0-443,3 0 1,-2 0 0,6-2 186,1-2 0,2-4 0,3-2 0,4-4 0,0 1 0</inkml:trace>
  <inkml:trace contextRef="#ctx0" brushRef="#br0" timeOffset="121">7765 13758 8036,'0'-18'32,"0"-2"0,0-1 0,0 0 0,0-1 0,0 2 1,0 3 1058,0 3 0,2 3-851,2 2 0,-3 5 1,5 10-1,-2 7-39,1 6 1,-1 10-137,-4 1-51,0 5 0,0 2 0,0 7 0,1 0 0,2 0 0,1-3 0,-1-2-134,-1 0 0,2-7 0,2-2 0,1-3 130,3-2 0,1-6 1,2-6-1,1-8 93,3-3 1,-2-9 0,7-6 0,0-8-116,2-8 0,2-5 0,-1-7 0,-1-3-75,-2-1 1,-4 2-1,-5-2 1,-2 1-29,-2 3 1,-4-2-255,-5 5 343,0 3 0,0 15 1,-1 4-1,-3 6 249,-5 6-167,-2 3 0,-2 6 0,2 5 0,1 5 0,1 3-20,-1 2 0,1 1 0,0 3 1,5-1-57,2-2 1,-2-4-187,0 4 1,0-5-85,4 1 1,5-3-1,2 0 1,3 2-602,3 1 0,-2-4 299,11-5 1,-5-4 591,4 5 0,12-14 0,6-4 0,6 1 0,-1 0 0</inkml:trace>
  <inkml:trace contextRef="#ctx0" brushRef="#br0" timeOffset="122">8403 14192 8036,'-13'0'0,"3"0"0,-3 0 37,4 0 1,-6 1-1,7 4 1,-1 3 0,1 5 163,-1 4 191,1-3 1,-1 10 0,1-3 0,-1 3 0,1 2 331,-1-1-716,1 7 0,1-10 0,1 2 0,2-4 47,0-4 0,1-8-232,7-4 136,-3-13 0,12-3 1,-1-12-1,3-4 0,2-3 1,2-5-1,0-1-133,1-1 1,3-3 346,-6 3-137,0-3 1,-4 15 0,-1-1-1,1 6 1,-2 3 515,-2 2-327,2 8 1,-9 3 0,2 11 0,-1 7 0,0 7 184,1 4 1,0 7-54,-4 3 1,0 3-251,0 1 1,2 3-1,0-1 1,3-5-413,-2-2 0,-2 1 93,-1-5 1,4 0-354,0-8 0,2-3-1050,-2-5-183,3-6 830,1-1 1,-3-13 967,-5-6 0,-22-45 0,7 20 0,1 1 0</inkml:trace>
  <inkml:trace contextRef="#ctx0" brushRef="#br0" timeOffset="123">8326 14460 8036,'-12'-7'184,"5"-5"28,1 5 1,7-4 0,4 2 0,4 5 163,7 3 0,5-1-178,9-2-712,3 3 1,5-5 513,0 6 0,4-2 0,5-2 0,4 1 0,0-1 0</inkml:trace>
  <inkml:trace contextRef="#ctx0" brushRef="#br0" timeOffset="124">10010 13771 8083,'-2'-13'-27,"-1"1"0,-2-1 0,-1 0 0,0 0 944,3 1 1,-2 7 0,-1 8-545,-1 8 1,4 12 0,-1 1-1,3 6-143,1 3 0,4 1 46,0 4-364,6 0 1,-7 2 0,5-1 0,2 1 0,0-3 0,0-2 0,-3-1-402,-1 0 0,-1-5 1,-2-1-1,2-4-1491,-3-3 1153,0-5 353,-2 2 474,0-11 0,-17-18 0,-4-10 0</inkml:trace>
  <inkml:trace contextRef="#ctx0" brushRef="#br0" timeOffset="125">9767 14192 8083,'-8'-9'0,"-1"1"0,5 4 300,-4-5-147,5 6 0,4-2 1,10 5-1,6 0 337,3 0 1,7-5-360,7 1 1,3 0 0,3 4 0,1-2 75,1-2 1,9 3-348,-4-3 140,5 2 0,16-9 0,-28 4 0,0 0 0</inkml:trace>
  <inkml:trace contextRef="#ctx0" brushRef="#br0" timeOffset="126">12152 13911 8106,'0'-18'-85,"0"2"0,0-3 1,0-1-1,0 1 1,0 1 248,0 2 1,0 2 0,0 0 0,0-2 496,0-1-543,-6-5 0,5 7 1,-5-2-1,2 2 0,-2-1 1,-1-1 818,-3 2-677,-1 1-157,-2 1 1,4 6 0,1 2 0,-2 5 0,-1 5-47,-2 3 1,4 5-1,1 3 1,-2 3 90,-1 5 0,-2 3 0,2 10 0,1 0 117,1 3 1,2 7 24,-1-1-241,-4 10 1,11 2-1,-3 5 1,2 3-1,4 3 1,-1-31 0,2 0-1,0 3 1,1 1-5,-1-1 1,1 1-1,2 0 1,-1-2-29,0-1 0,-1-1 0,1 0 1,0 0-1,0 1 0,0 0 1,-1 0-1,0 0 14,1 0 1,0-1 0,-2-2 0,0 0-958,1 24 930,3 2 1,-5-10 0,2 1 0,-4-8 0,-4-8-128,-5-5 1,-4-3 109,-4-8 1,3-3-5,-3-5 1,-1-1-1,1-3 1,1-1-766,2-3 275,1-1 1,0-4-44,1 0 0,3-1 1,2-3-1,1-5-793,4-2 57,0-2 1286,2 0 0,0 1 0,0 10 0,0 4 0</inkml:trace>
  <inkml:trace contextRef="#ctx0" brushRef="#br0" timeOffset="127">11744 15569 8106,'-6'13'0,"-1"4"-124,-6 0 1,6 5-1,3-2 1,2 1 481,2 1 0,2-1 190,2 4-304,3-5 1,6-1 0,0-7 0,1 1-1,1-1 288,2-4 1,6-2-250,-2-6 1,-1-6-175,1-2 0,1-4 0,2-2 0,-3-2-89,-4-1 1,-8-5-38,-5 1 1,-3-4 203,-1 0-109,-11-1 0,1 7 0,-13 2 0,-2 4 0,-5 4 52,-3 5 1,4 3-13,-5 1 1,5 1 148,0 3-521,2 3 1,3 6 0,4 1-1,7 2 254,7 1 0,50-38 0,24-20 0,-21 12 0,1 0 0,-1 0 0</inkml:trace>
  <inkml:trace contextRef="#ctx0" brushRef="#br0" timeOffset="128">12113 13070 8080,'-5'-19'-44,"-4"-2"1,-1-3 0,2-1 0,4 0-50,2 4 0,4-1 1,2 5-1,4 1 1,4 2-1,2 1 1504,3 0 0,-2 6-1166,7 3 0,-5 3 0,4 1 0,0 1 88,-1 3 1,-2 5 13,-5 8-353,0-3 1,-5 11 0,0-1 0,-4 6-1,-6 3 1,-5 2 0,-4 1-430,-2-2 1,0 0 0,1-7-1,-1-5-444,0-2 1063,0-3-134,6-4 1,-3-8 0,6-5 0,3-8-1,5-8 1,7-6 0,6-7-19,3-5 1,1-4 0,5-3 0,-1-1 13,1 0 0,-2 8 76,-3 5 0,-4 3 0,-7 6 150,-1 8 0,-6 6-183,1 10 0,-8 6 0,-5 10 0,-2 7 176,-2 4 1,-4 2-125,0 1 1,4 1-185,5-5 0,5 0 0,-1-5 0,2-1-334,2-3 1,2-2 178,2-6 0,9-6-454,8-3 1,7-3-1,3-4 652,2-5 0,2-10 0,4-7 0,5-5 0,-1 0 0</inkml:trace>
  <inkml:trace contextRef="#ctx0" brushRef="#br0" timeOffset="129">13516 13758 8080,'-6'-12'37,"4"-1"0,-6 0 0,1 0 1,0 2 323,-3 2 1,-1 4-1,-3 8 1,-2 4-1,-1 8 1,0 7 114,-1 5 1,4 8-370,-3 3 1,3 0-1,1 6 1,1-1 81,4-1 1,-2 1-117,6-5-89,0 6 0,9-10 0,4 0 0,3-7 0,5-6 0,5-4 0,2-4 26,1-5 0,1-2 0,-1-6 1,1-1-41,-1-4 0,4-6-51,-4-6-3,3-6 0,-9 2 1,2-9-1,-4-4 1,-3-2-1,-2-3 0,-4 0-181,-4-4 0,-2 4 0,-4-5 0,-2 3 172,-4 2 1,-9 1-70,-5 13 298,-2-4 0,-1 15 1,-1-2-1,1 6 1,-1 6 49,1 3 1,-1 6-1,2 4 1,3 4 174,4 4 0,3-2-253,1 7 0,6-1-137,3 4 1,2-1 0,2-2 0,2-4-57,2 1 1,4-5 85,9 3 0,-1-3-239,5-1 0,1-1 1,3 0-1,1-2-686,-1-2 0,6-4 237,3 5 0,-1-6-674,1 1 1361,-6 3 0,32-11 0,1 2 0</inkml:trace>
  <inkml:trace contextRef="#ctx0" brushRef="#br0" timeOffset="130">14141 14064 8080,'0'-8'387,"0"-1"-323,0 7 1,0-3 291,0 10 1,-6 3-1,-2 9 1,-4 6 350,0 5 1,-1 5-573,0 5 0,-4 0 0,-1 0 0,-1 1-56,1-1 0,1-4-18,4 0 1,2-7 0,2-2-411,5-6 235,3-11 1,2-2 0,2-9-1,4-5-94,4-9 1,-1-6 100,7-3 0,3-3-36,1-1 0,-1-6 0,0 2 0,-2-2-36,-2-3 0,2 1 262,-1 0 1,0 7-202,-4 5 419,-6 1 0,3 15 0,-6 0 315,-1 7 0,-1 12-311,-2 12 1,0 4-214,0 5 0,0-2 0,0 5 0,0 0 94,0-1 1,0 1-301,0 1 1,0 1-76,0-5 1,0 0 0,1-5 0,2-1-241,1-3 1,6-2-23,-1-6 0,2-2-148,2-3 1,-1 2 0,1-5-488,0-3 1,-6-2 1085,-3-4 0,-31-48 0,10 17 0,-1 0 0</inkml:trace>
  <inkml:trace contextRef="#ctx0" brushRef="#br0" timeOffset="131">14103 14396 8080,'-20'-7'0,"3"-5"-758,8 4 1233,-2 2 1,11-4 115,0 6 0,10 0-547,7 4 0,6 0-42,-2 0 0,9 0 1,4-2-1,1 0-1098,-1-3 1096,3 1 0,2-1 0,5-1 0,7-1 0,0 0 0</inkml:trace>
  <inkml:trace contextRef="#ctx0" brushRef="#br0" timeOffset="132">14919 14039 8080,'-14'0'216,"-2"0"0,-1-2 1,1 0 679,2-3 0,9 1 1,6 6-200,10 2 0,8-3-428,6 3-176,1-2 1,5-2 0,1 0 0,2 0-1,-1 0-154,-2 0-222,-1 0 0,-5 0 0,1 0 0,-1-2 0,0 0 0,-4-3 0,-4 3-2567,-3 0 651,-1-4 2199,-1 5 0,-10-10 0,-4 4 0</inkml:trace>
  <inkml:trace contextRef="#ctx0" brushRef="#br0" timeOffset="133">15888 13746 8080,'0'-25'0,"0"4"0,0 4 1567,0 3-720,0 1-555,0 1 0,0 6 1,0 6-1,0 7 462,0 4-654,-6 8 1,5 2-1,-5 7 1,2 4-1,-1 0-223,3 4 52,0 0 1,2-2 0,0-1 0,0-2 0,0-3 0,2 1 0,0-2-350,3-2 0,9-4 356,-1-12 0,4-3 0,0-6 1,4-2-35,3-2 0,2-9 55,-1-8 1,-1-5 106,-3-3 1,3 0 0,-4-3 0,0 2 19,-3 6 0,-7 0-67,-1 7 51,-1 6 1,-1 6-1,-3 10-48,-2 3 1,-2 5-5,0 4 0,0-2 7,0 7 0,5-7 1,4 4-1,2-2 70,2 0 0,4-5 140,0-3 0,6-6-97,-2 1 1,3-4 0,2-4 0,-2-6 107,-3-6 1,2-4 9,-6-5 1,0-6-174,-5-3 0,-5 1 0,-2-1 0,-4-1 15,-1-2 0,-4 0-232,0 3 1,-11 3-157,3 5 0,-4 6 0,3 5 0,1 5-344,-1 6 1,0 2-53,0 2 0,1 12-135,-1 5 1,0 5 0,2 5 822,2 3 0,9 37 0,4-27 0,-1 0 0</inkml:trace>
  <inkml:trace contextRef="#ctx0" brushRef="#br0" timeOffset="134">16678 13784 8080,'0'-13'0,"6"0"342,2 1 1,4-1-1,1 1 1,1 3 374,3 0 0,-3 6-328,3-1 0,1 8-57,-1 5-273,6 2 1,-13 7 0,3 4-1,-3 2 1,-3 1-217,-3 1 1,-3-1 0,-1 1 0,0-1 268,0 1 1,-5-5-174,-4 0 1,-1-5-367,2 1 1,-4-9 321,4-3 0,2-5 87,2-5 1,3-3 13,1-9 1,5-1-1,4-7 1,2 1-142,2-3 1,0-1 43,-1 3 1,1 1 61,0 2 68,-6-2 1,4 10 0,-4-3 178,0 3 1,-1 10-86,-6 8 1,-6 4 0,-2 14-1,-3 0 141,-2 2 1,1 2-164,4-1 1,-2 1-98,6-1 0,0-3 0,4-3 0,1 0-155,3-4 1,3-2-234,6-4 0,6-4-20,2-5 1,7 0-1,3-1 1,2-5-632,2-6 0,-2-1 329,1-4 706,0-3 0,-10-5 0,1-4 0,2-5 0,-1 0 0</inkml:trace>
  <inkml:trace contextRef="#ctx0" brushRef="#br0" timeOffset="135">17201 13554 8080,'0'-17'0,"0"0"0,0-5-53,0 0 0,6 4 421,2 1 1,-1 3-1,2 1 1,1 2 539,1 2 0,2 4-435,0 5-339,5 0 0,-7 0 0,4 1 0,-3 3 0,-2 5 27,2 2 0,-7 3-91,-1 3-110,-2 3 0,-4 1 0,-3 1 0,-7 0 0,-5 2-278,-2 2 0,2-2 310,-5-3 1,8-2 168,1-7 1,1 1-1,5 0 184,0 0-401,1-1 1,12-5-42,2-2 1,9-8 0,6-3-1,4 0-809,2 1 1,5 1 1,-4 4 0,4 0 169,-4 0 735,5 0 0,4 11 0,6 3 0</inkml:trace>
  <inkml:trace contextRef="#ctx0" brushRef="#br0" timeOffset="136">15901 14409 8080,'-32'0'-47,"5"0"0,-1 0 0,5 0 309,6 0 1,6 1 800,7 3 1,11-2-800,14 2 0,10-3 0,8-1 1,7-1 12,8-3 1,10 1-113,-28-1 1,0-1-246,4 4 1,1 0-1,-2-5 1,0 0 0,1 2-1,1 0 1,-2-1-1,1 0 1,0 0 0,-1 0-195,1 1 1,1-1 153,3 1 0,-2 0 1,29-7-1,-3 1 0,-12 3 1,-12 1-1,-12 3-296,-8 2 1,-12 1-48,-12 0 290,-6 0 0,-7 1 0,0 3 1,1 3 172,-1 0 0,-23 16 0,-5-2 0</inkml:trace>
  <inkml:trace contextRef="#ctx0" brushRef="#br0" timeOffset="137">16321 14919 8080,'0'-13'0,"0"-4"0,0 0 0,0 1 0,0 2 0,5 1 0,0 1 0,1-1-105,0 0 1,-1 6 1563,-1 3-994,-2 2 0,4 4 1,-6 3-1,-2 8 0,-2 7 1,-5 6-17,-2 3 0,-2 4 1,1 7-1,0 1-381,4 1 0,-2 1 0,6-6 0,1-2-146,1-1 0,2-1-87,0 1 113,0-3 1,7-11 0,6-3-1,8-3 1,6-3 0,4-2-1,2-5-471,2-3 1,2-6-944,2-4 1051,-1-2 1,-4-6-1,-2-2 1,0 1-1,-6-2-1717,-3 0 1628,-4 5 504,-7-9 0,-56-30 0,15 20 0,0 0 0</inkml:trace>
  <inkml:trace contextRef="#ctx0" brushRef="#br0" timeOffset="138">16360 14919 8080,'0'-13'0,"0"0"0,0 0 43,0 1 0,0 3 26,0 1 0,5 3 0,4-2 0,2 2 451,2 2 1,4 0-605,0-1 1,5 2 0,0-2-1,2 3-278,1 1 1,1 1 361,-1 3 0,12 15 0,3 8 0</inkml:trace>
  <inkml:trace contextRef="#ctx0" brushRef="#br0" timeOffset="139">16436 15072 8080,'0'-13'2050,"-6"0"-1708,5 0-205,-5 1 0,16 3 0,4 2 0,5 1-155,3 4 0,8 0-556,4 2 299,9 0 1,-2-4-1,6 0 1,1 1 274,1 1 0,-10-2 0,2-3 0,2 0 0,0 0 0</inkml:trace>
  <inkml:trace contextRef="#ctx0" brushRef="#br0" timeOffset="140">17201 14855 8080,'0'-13'218,"0"0"1,0 1 742,0-1 1,0 4 747,0 1-1452,0 5 0,0-1 1,0 8-1,0 6 51,0 6 1,0 3-238,0 7 1,0 1-1,0 1 1,0 3-450,0 2 0,0-3 193,0 4 0,0-6 1,0 2-1,0-3-302,0-2 0,0 4-412,0-4 1,0 2-85,0-10-31,0 0 1,0-4 1013,0-1 0,-34-44 0,-8-12 0</inkml:trace>
  <inkml:trace contextRef="#ctx0" brushRef="#br0" timeOffset="141">16997 15059 8064,'0'-26'0,"0"2"73,0 3 1,0-3-1,0 4 1,2-1 716,2 0 0,3 7-568,6 1 0,5 0 0,5 6 1,4 0-487,2 3 0,5 2-206,-4 2 1,4 7 76,-4 6 0,0 1 0,-6 6 1,-4 1-847,-8 3 1239,1-1 0,-31 12 0,-14 7 0,3-1 0,0 0 0</inkml:trace>
  <inkml:trace contextRef="#ctx0" brushRef="#br0" timeOffset="142">17010 15352 8055,'-6'-13'1149,"5"1"-359,-5-1 1,9 2 28,5 2-890,1 3 0,15 6 0,-1 0 1,5-1-1,6-2-292,3-1 0,1 0 0,2 4 0,2-2 252,5-2 111,-3 3 0,1-21 0,5-7 0,1 0 0,0 1 0</inkml:trace>
  <inkml:trace contextRef="#ctx0" brushRef="#br0" timeOffset="143">18157 13618 8055,'0'-20'0,"0"-2"0,2 5 0,2 0 0,5-2 259,-4 5 1,7-4 0,-4 5 0,2 0 0,0 2 0,-2 1 1820,2 1 0,2 6-1415,0-1-450,1 3 1,-4 6 0,-1 5 0,2 7 0,1 9 740,2 6-890,0 5 1,-5 13 0,0 7-1,-3 8 1,-3-29 0,-1 1-1,-1 3 1,0 1 0,-2 3-1,0 1-206,-2 3 1,-1 1-1,-1 7 1,0 3 61,-3 0 0,1 1-22,-2 1 1,0-1 0,-2-1 0,0 0 0,0-1 0,1 0 0,0-2 0,1 0 0,-1-2 0,-1-2-371,1-3 1,-2-1 148,-2-5 1,-1-3 0,-14 24 0,-8-9 0,-6-2-1,-6-4-159,23-25 1,-1-1 0,-1 0 0,-2-2 0,-2-1 0,-2-2 0,-1 1 0,-1 0 479,-3 1 0,0-1 0,0-1 0,0 1 0,-4-2 0,-2 0 0,0-2 0,0 1 0</inkml:trace>
  <inkml:trace contextRef="#ctx0" brushRef="#br0" timeOffset="144">13185 13567 8074,'0'-20'33,"0"0"0,0 5 1,0-2-1,0 1 0,-2 3 359,-2 5 0,-3 2 0,-7 8 0,-3 3 0,-6 8 0,-5 8 82,-6 8 1,-3 9-357,-1 9 1,-1 9-1,19-23 1,1 1-1,-2 4 1,1 2-374,-2 3 1,1 2 0,0 4 0,1 2 305,2 2 0,2 1 0,0 0 0,1 2 0,2 5 0,3 1 0,1-1 0,1 0-124,3-2 0,2 0 1,3-3-1,4 0-261,1-7 0,3-1 251,2-2 1,4-2 0,4-2-1,3-2 1,4-2 0,1-2 0,3-1-1,2-2 1,2-3 0,2-1-1,3-2 1,2-1 0,3-2 0,2-2-293,2 0 1,2-1-1,7-1 1,3-2 0,1 0-1,2-2 375,1 0 0,1-2 0,2-1 0,1-2 0,-19-5 0,0 0 0,1-1 0</inkml:trace>
  <inkml:trace contextRef="#ctx0" brushRef="#br0" timeOffset="145">19267 13962 8060,'5'-12'-160,"4"0"0,2 2 0,2 2 423,0-2 1,0 0-1,-1 0 1,1 2 0,0-2-1,-2-2 1284,-2 0-1368,2-1 1,-10 0 0,4 0 0,-5 1 179,-5-1 1,-6 4-198,-6 1-132,-11 5 0,5-3 0,-11 6 0,-1 0 1,-2 3-1,0 4 0,2 7-75,1 5 0,5 2 0,-2 5 1,3-1-32,2 1 0,3 3 0,12 1 0,3-2 12,3-1 1,5-3 0,6-2-1,7-5-110,7-3 1,5-7 37,5-3 63,3-2 0,5-2 1,0-2-1,-1-3 1,-2-7-460,-1-3 378,0-8 1,-1 3 0,-3-5 0,-5-2 0,-2-3-329,-2-4 462,-5-3 0,-2-5 0,-7-1 0,-1 1 1,-4-1 108,0 1 0,-2 0-1,0 8 0,0 5 822,0 7 236,-6 4-947,-1 11 0,0 7-113,3 8 0,-2 9 0,2 5 0,1 3-26,2 5 1,1-2-99,0 6 0,0 0-23,0 5 1,0-5 0,0-2 0,1-1-261,3-2 0,3 0-52,6-3 1,0 1 122,0-10 1,-1 0 0,1-4 0,0-1-715,0 1 1,4-6 963,0-3 0,28-42 0,3-11 0</inkml:trace>
  <inkml:trace contextRef="#ctx0" brushRef="#br0" timeOffset="146">19764 13695 8060,'0'-19'0,"0"-2"0,0 2-535,0 2 0,6 3-252,2 2 1209,4 4 1,0-1 0,1 4 0,1 4-1,2 2 626,1 4 0,4 9-688,-4-2-350,0 4 1,-4 2 0,0 4 0,-2 2 0,-1 1 143,-2 1-205,-5-1 0,3 1 1,-8-1-1,-2 2 1,-3 0-704,0-1 639,-4 2 0,4-14 0,-5 3 0,2-4 0,3-3 26,2-2 1,-1-5 372,2 1-251,2-8 0,-2-3 0,8-7 0,6-3 0,6-4-152,5-3 0,3-6 162,2 0 1,-2-4 20,-3 4 0,2 2 1,-6 5-1,-3 3 932,-4 2-415,1 1-265,-10 4 0,4 8 0,-10 5 184,-3 7 0,-3 4-441,-2 2 1,0 0 0,0-1 0,2 5 1,1 0-1,3-1-262,1-2 0,2-1 41,4 0 1,0-1 25,0 1 0,6-4 1,4-1-1,5 1-304,6-2 0,5-2-196,4-5 1,2 0-470,7 0 0,0 0 1104,4 0 0,13-22 0,10-7 0</inkml:trace>
  <inkml:trace contextRef="#ctx0" brushRef="#br1" timeOffset="147">7332 14868 8413,'-13'0'0,"0"0"-221,1 0 0,-1 0 0,0 0 0,0 0 0,1 1 0,-1 2 235,0 1 0,0 5 0,1-4 1,-1 2 375,0 3-125,0-4 1,5 5 0,-1-4-1,1 2 156,1-1 1,2-2-355,10-2 1,3-5 0,11-15 0,8-5-57,9-9 1,10-15 71,-19 20 0,1-1-122,3-6 0,2-1 1,5-3-1,2 0 0,4-8 1,1 0-1,3-3 0,2-1 1,2-2-1,1 1 1,-17 14-1,2 0 0,-1 0 1,2 0-1,0 0 0,0 0 46,0 0 0,1 1 0,0 0 0,-1-1 0,-1 1 1,1 1-1,14-12 0,0 2 0,-4 2 0,-2 2-350,-2 3 0,-2 1 0,-2 5 1,-2 1 251,-5 1 1,0 1 0,-1 2 0,-1 0-1,17-17 1,-8 8-240,-8 5 0,-12 11 22,-4 5 1,-4 0-115,-4 5 360,-4 2 1,-10 1 299,-4 5 1,-2 0 0,-2 0-1,-1 0-192,-3 0 1,3 0 473,-3 0 0,-2 0-563,2 0 64,0 0 1,4 0 0,1-2 0,-1-1-15,0-1 1,6-2 93,3 2 0,1 3-114,-1-4 53,2-2 0,-3 5 1,6-6-1,3 1 0,5 0 254,2-3 0,2 3-128,0-1 0,5 1-83,3-2 1,-1-1 0,1 6 0,2 1 90,1 2 0,-3 2-92,1 3 0,-2 4-52,1 4 1,-3 7 0,-5 2 0,0 3-28,-1 2 0,-4 3-210,-4 1 1,-3 4-57,-1-4 108,0 5 0,-5-6 0,-5 3 1,-5 1-1,-3-2 155,-2 0 0,-35 4 0,21-18 0,0-1 0</inkml:trace>
  <inkml:trace contextRef="#ctx0" brushRef="#br1" timeOffset="148">8556 12674 8413,'-13'-14'0,"0"0"0,2 0 0,1 4 48,2 3 1,1 4 0,-3 9 0,3 7 197,1 6 1,0 11-70,2 4-101,3-3 0,-5 6 0,6-4 0,0 1 1,1-2 311,4 0-393,2-8 0,7-6 0,3-5 0,4-2 0,3-2 0,2-7 0,-1-6 133,1-9 1,-5-9-7,0-8-72,0-5 1,-1 2 0,-4-5-1,-5-2 1,-4-1 0,-1-3-1,-5 0 102,-3 0 0,-7 3-165,-8 7 1,-4 9-1,-8 8 1,-2 4-36,-1 4 0,3 7-377,0 10 1,3 8 168,5 13 1,2 4-1,8 7 1,4 1 255,7 1 0,34 6 0,14-2 0</inkml:trace>
  <inkml:trace contextRef="#ctx0" brushRef="#br0" timeOffset="149">8747 16895 8139,'6'-18'44,"-5"-1"1,5-3 0,-2 2 0,0 0 0,1 1-1,-1 1 1,2 2 1878,1 2-1158,-4 7-603,8 2 1,-10 6 0,4 3 0,-4 6 128,-1 6-262,0 4 1,0 11-1,0 3 1,0 3-1,-1 1 139,-4 0-164,4 0 1,-5 1 0,6-3 0,0-2 0,0-4 0,0-3 0,2-3 89,2-3 0,3-4 31,6-8-132,-1-3 1,7-6-1,2-3 1,2-4-1,-1-7-129,0-5 0,-1-6 0,3-7 0,-1 0-119,-2-4 1,-5 0 61,1-3 0,-3 1 123,-2 0 1,0 0 0,-4 1 0,-3 3-6,-4 4 1,-1 9 248,0 4 1,-1 4-116,-4 4 0,-2 5 0,-6 8 1,1 6 0,-1 6 1,-3 0 148,4 5 1,-4 0-104,8 5-184,-4-7 1,5 4 0,3-6 0,2 0 0,2 0-385,0 0 0,2 0 42,2-4 0,3-2-167,6-2 0,5 1 0,5-6 587,5-1 0,21-9 0,9-4 0,7-1 0,0 1 0</inkml:trace>
  <inkml:trace contextRef="#ctx0" brushRef="#br0" timeOffset="150">9729 16780 8139,'6'-20'-1,"1"-2"0,6 3 1,-1 1 230,1 0 1,4 2 121,0 7 0,4 4 1,-2 5-1,-1 0 331,1 0 1,-2 7-594,-5 6 0,-5 1 0,-1 8 0,-2 4-16,1 2 1,-3 3-325,-6-1 221,-3-3 0,-6 10 1,1-4-1,-1-1 1,0-2-1,0-3 1,1-3-220,-1-3 1,4 0 392,1-8-160,5-3-8,-3-16 1,8-6-1,3-10 1,8-3-1,6-5-118,0-4 0,10-3 0,-4-1 0,1 1-28,-4 3 1,2-1 80,-2 5 1,-4 2 508,-1 6-86,-3 4 0,-8 14 5,-6 8 1,-6 9-177,-6 12 1,-1 1 0,0-1-1,0 1-52,1-1 1,3 1 147,1-1-447,5 1 0,-3-5 1,6-1-1,3-2 0,4-1-534,6 2 0,4-9 525,0 2 1,7-3 0,7-1 0,2-3-1295,2-4 1490,2-7 0,2-13 0,5-8 0,4-4 0,-1-1 0</inkml:trace>
  <inkml:trace contextRef="#ctx0" brushRef="#br0" timeOffset="151">10481 16615 8139,'0'-26'-103,"0"1"1,0 5-12,0 3 0,2 3 0,1 1 0,2 1 2640,2 4-1566,2 2-742,4 12 0,-2 2 0,-1 8 0,-3 4 0,-1 3 1,-4 5-1,0 3 375,-2 4 1,-2 8-222,-2 4-508,-3 2 0,-7 4 1,-3 1-1,-4 2 1,-3 1-376,-2 0 1,1-4 0,-2-4 0,-2-4-3,0-1 0,-1-4-239,4-11 0,5 0 1,1-12 751,2-2 0,-5-18 0,3-5 0</inkml:trace>
  <inkml:trace contextRef="#ctx0" brushRef="#br0" timeOffset="152">9704 16500 8139,'-13'-6'17,"0"5"0,0-4 0,1 4 162,-1 1 1,-6 11 1080,-2 6-1009,-3 12 0,-1 9 0,-1 10 1,0 6-1,1 7 0,2 4 0,5 3-67,5-1 0,10 1 24,3-5-599,6-7 1,14-8 0,5-7 0,8-3 0,4-4 390,1-3 0,13-24 0,10-7 0,4-1 0,0 0 0</inkml:trace>
  <inkml:trace contextRef="#ctx0" brushRef="#br0" timeOffset="153">11782 16946 8139,'-7'-6'99,"-4"4"234,2-7 0,5 6 0,5-1 0,11 3 0,7 1 0,7 0 454,4 0 0,2-5-1091,6 1 0,-4 0 0,0 4 0,0 0-795,-1 0 1,1 0 690,-8 0 408,2 0 0,-37 17 0,-1 4 0</inkml:trace>
  <inkml:trace contextRef="#ctx0" brushRef="#br0" timeOffset="154">11731 17201 8139,'-13'0'86,"0"0"1,1 2 861,-1 2-228,6-3-569,1 11 1,12-10-1,2 5 1,5 1 0,6-3-1,5 2 1,5-1 15,4 0 0,5-2-210,5-4-1456,-1 6 1499,-4-5 0,2-5 0,4-3 0,3-4 0,1 0 0</inkml:trace>
  <inkml:trace contextRef="#ctx0" brushRef="#br0" timeOffset="155">14791 16602 8139,'0'-17'-24,"0"0"1,0 1 0,0 2 0,0 1 177,0 1 1,-1 4 0,-4 4 0,-3 4 109,-3 4 1,-2 5 0,0 8-1,-1 4 63,-3 3 1,3 7-118,-3 3-104,-3 3 0,6 2 0,-2-1 1,5 0-1,4 0 0,0 1 1,1-3-52,0-2 0,4-4 0,6-7 0,4-3-43,4-2 0,5-7 1,1-6-1,2-4-29,3-1 1,5-3 0,2-4 0,-2-6-40,-1-1 0,-2-6 0,0-1 0,-3-4-185,-1-5 1,-6-1 208,-3-3-68,1-3 1,-11 4 0,2-5 0,-3 0 0,-2 0 0,-3 1 0,-5 3 1,-2 4 1,-8 4 111,-2 5 1,-3 3 0,-2 6 0,1 4 343,-1 4 1,-3 4 120,-1 4-373,0 3 0,6 6 1,3 1-1,4 2 1,4 2 49,5 2 0,2-5-82,6 2 0,1 2-132,4-2 0,7 0 1,10-4-1,2-1 69,1 1 0,1-2-261,-1-2 1,5 1-371,0-6 0,4 6 0,-5-3 0,1 0-514,1-3 0,-4-1 1134,3 1 0,20-2 0,3 4 0</inkml:trace>
  <inkml:trace contextRef="#ctx0" brushRef="#br0" timeOffset="156">15352 16895 8139,'-11'2'142,"2"2"0,-2 0-140,3 9 1,-4-2 229,-1 10 0,1 1 1,-2 3-1,-2 2 377,-1 3 1,0-2-540,4 6 0,0-6 0,1 1 0,0-5 6,4-3 277,2-5-434,1 2 1,5-12 44,0-6 0,1-10 0,7-9 0,4 0-229,3-4 0,0-3-2,2-3 200,2-4 0,0-1 1,2 2-1,-3 0 0,-1 4 100,0 1 0,0 3 158,-4 3-23,0 2 1,-5 12-1,0 4 148,-3 6 1,-1 6-20,-4 8 1,0 7-195,0 6 0,0 1 1,0-3-1,0 2-96,0-2 0,0-1 11,0-1 1,0-2 95,0-3-334,0 3 0,2-10 0,1 3 0,1-3 0,0-1-609,2 0 1,-5-5-1146,4 1 1974,-4-6 0,-7-9 0,-1-8 0</inkml:trace>
  <inkml:trace contextRef="#ctx0" brushRef="#br0" timeOffset="157">15212 17188 8139,'-13'-5'0,"5"-2"0,-1-6 0,6 0 0,-1 0 0,4 2 90,4 3 0,8 2 0,8 6 1,2 0-186,5 0 0,3-2-8,0-2 1,-2 3 102,6-3 0,34-9 0,-28 6 0,1 0 0</inkml:trace>
  <inkml:trace contextRef="#ctx0" brushRef="#br0" timeOffset="158">15837 16819 8139,'-5'-9'295,"0"2"1,-1 0 78,0 0 1,1 4 0,2 0 0,-1 6 0,1 5-1,1 4-72,2 1 0,2-1 0,1 1-444,1 0 1,2-2-507,-2-2 221,-3 2 0,11-8 1,-2 4-1,4-1 0,3-4 427,-2 0 0,28-48 0,-19 18 0,0 0 0</inkml:trace>
  <inkml:trace contextRef="#ctx0" brushRef="#br0" timeOffset="159">16130 16602 8139,'9'-13'0,"-1"0"0,2 1-273,1-1 0,2 0 0,1 0 1,2 2 995,1 2 1,4 4 129,-4 5-600,6 0 1,-5 1-1,5 5 1,-3 5-1,-2 6 1,-4 3-1,-4 3-59,-6 1 1,-2 1-1,-2 2 1,-2 2-278,-2 0 1,-3 5 0,-6-4 0,-1-2-224,-3-1 0,3-3 0,-3-2 0,3-5-53,1-3 1,5-3 413,-1-2 0,8-5 12,1-8-102,5-9 1,9-4 0,2-7 0,2-5 0,4-2-46,5-4 0,-2-2 1,5-1-1,-3 1-77,-2 3 1,-5 0 199,-3 8 0,-3 0 1,-2 9 913,-4 1-687,-2 7 1,-16 9-73,-3 9 1,-7 7-1,2 2 1,-1 2 295,1 2 1,1-2-261,4 2 1,2-1-159,2 4 0,4-5 1,5-1-1,0-2-5,0 0 1,7 4-126,6-4 0,5-4-270,8-5 1,5-4-1,3 3 1,4-1-1942,4-3 2265,-2-2 0,7-14 0,7-8 0,0 0 0,1 0 0</inkml:trace>
  <inkml:trace contextRef="#ctx0" brushRef="#br0" timeOffset="160">17839 16678 8139,'-13'-5'-77,"0"3"1,3-2 445,6 3 1,7 1 0,14 0-1,4 0 35,3 0 0,7 0-144,3 0-192,9 0 0,-3 0 1,2 0-1,-1-2 1,0-1 84,2-1-138,-6 0 0,-2 0 0,-7-1 0,-2 2 0,-5 2-302,-3 1 0,-8 0 0,-10 0 193,-7 0 1,0 0-1,-1 0 1,-4 0-11,-3 0 1,1 0-310,-3 0 125,2 0 1,3 0 0,-1 1-957,0 4 1244,6-4 0,30 5 0,12-6 0</inkml:trace>
  <inkml:trace contextRef="#ctx0" brushRef="#br0" timeOffset="161">20006 16296 8139,'0'-13'-77,"0"0"0,0 1 1,0-1 530,0 0 0,5 0 545,-1 1-952,0 4 35,-4 3 0,0 6 0,0 3 0,-1 6 487,-4 6-461,4-2 1,-6 10-1,4-1 1,-3 4-1,1 4 1,-1 0-1,3 0-19,2-2 1,1-2 0,0-1 0,0 1-273,0-1 0,5 1 0,4-10 0,2-2-6,2 0 1,4-4 181,0-3-37,6-2 0,-8-6 1,7-3-1,-1-4 0,0-6-162,0-1 157,-5-6 1,2 5 0,-5-6 0,1-4 0,0 0-97,-1-1 127,3-2 1,-13 13 0,4-5 142,-2 1-8,0 8 1,-5 15 0,0 10 0,0 5 141,0 3 1,0 1-121,0-2 0,0 2-72,0-6 1,5 4 0,4-5-1,4-3 11,4-3 1,-2-8-74,6 3 0,1-10 63,3-3-69,1-3 0,-1-9 0,1-4 0,-1-6 0,-1-3 133,-3-2 1,-6 2-57,-7-1-46,-5-5 0,1-1 1,-8-3-1,-5 5 1,-2 4 81,-2 4 0,-5 5-10,-3 4 0,2 2-67,2 7 1,3 4 0,1 4 0,2 4-258,3 4 1,2 8-289,6 5 1,1 5 509,4 0 0,19 3 0,10 2 0,4 4 0,0-1 0</inkml:trace>
  <inkml:trace contextRef="#ctx0" brushRef="#br0" timeOffset="162">19764 16997 8139,'-13'-4'-126,"1"0"927,-1 1 1,4 1-408,1 2 1,6 0-1,2 0 1,9 0-95,6 0 0,11 2-70,8 2-155,8-3 1,5 5 0,8-7 0,6-2 0,6-3 0,-31 3 0,2-1 0,1-1 0,1 0-74,2 0 1,1-1 0,0-1 0,0 1-1,0 0 1,-2 1 0,-3 0 0,-1 0-96,28-4 0,-7 5 1,-8-3-1,-6 0-588,-10 0 363,-9 4 151,-18-8 160,-1 9 0,-12-3 1,-2 5-665,-3 0 334,-2 0 0,4 0 0,1 0 0,-2 0-1658,-1 0 1995,-2 5 0,6 14 0,1 8 0</inkml:trace>
  <inkml:trace contextRef="#ctx0" brushRef="#br0" timeOffset="163">19981 17482 8089,'0'-13'-168,"0"0"1,0 0-1,0 1 1,1-1 991,3 0-386,-2 0 1,4 5 0,-6-1-130,0-1 0,0 6 1,0 4-229,0 7 1,0 9 84,0 1-114,0 6 0,-2-2 1,-1 7-1,-2 3 1,-1 0-1,-1 2 0,1-2 8,1 0 0,0 3 0,5-4 0,0-2-126,0-1 1,0-3 46,0-2 8,6 2 0,1-10 1,6 3-1,1-4 1,2-3-1,2-3 1,2-2-268,2-2 1,3-1 0,0-4 0,1-2-82,-1-5 1,1 2 187,-1-1 1,-5-1 0,-2-3 0,-1-1-817,0 0 1,-1 0 621,-8 1 0,2-1 365,-5 0 0,-18-22 0,-8-6 0</inkml:trace>
  <inkml:trace contextRef="#ctx0" brushRef="#br0" timeOffset="164">19955 17431 8089,'0'-13'-303,"0"0"186,0 0 0,2 2 0,2 3 365,4 3 1,8 0-41,1 0 1,4 1-295,-4 4-37,6 0 1,-3 0 0,5 0-1,2 2 1,2 0-532,0 3-19,-5 5 673,-5-9 0,-12 27 0,-1 1 0</inkml:trace>
  <inkml:trace contextRef="#ctx0" brushRef="#br0" timeOffset="165">20019 17558 8089,'-13'-6'-19,"6"5"0,-3-6-80,6 3 1,1 2 231,7-2 0,5 3 0,7 1 0,3 1 150,5 3 0,1-2-277,9 2 1,0-3 0,4-1-1,0 0-217,0 0 0,1 0-880,-1 0 1091,0 0 0,17-5 0,5-2 0</inkml:trace>
  <inkml:trace contextRef="#ctx0" brushRef="#br0" timeOffset="166">20835 17329 8089,'0'-19'0,"0"5"51,0-3 1,0 3-1,0 1 204,0 0 192,0 1 0,-1 6 0,-2 6 0,-1 7 94,1 4 0,-3 8-405,2 2 1,0 3 0,4 3 0,0 1 57,0 2 0,0 4-123,0-4 0,1 4 1,2-3-1,1 0-371,-1 0 0,3-1-99,-2-4 0,0-1 0,-2 1 0,0-2-503,3-3 1,-1-3-315,-4-5-63,0 0 1279,0 0 0,0-46 0,0-11 0</inkml:trace>
  <inkml:trace contextRef="#ctx0" brushRef="#br0" timeOffset="167">20618 17405 8089,'0'-30'0,"0"1"0,0-1-285,0 4 1,2 7 294,2 2 1,9 4 695,8 4-560,3-2 1,3 10-1,1-4 1,5 4 0,1 2-55,1 4 0,8 2 1,-9 5-1,-3 1-829,-3 0 0,-8 1 186,-3 3 228,-3 3 0,-2 1 323,-4 0 0,-42 35 0,9-22 0,1 0 0</inkml:trace>
  <inkml:trace contextRef="#ctx0" brushRef="#br0" timeOffset="168">20593 17762 8089,'-11'-1'325,"2"-4"571,3 4-563,6-5 1,3 6-20,6 0 1,1 0 0,12 0 0,4 0-281,2 0 0,12 0 99,-2 0 0,3 0 139,-3 0-761,1 0 0,0 0 0,1-1 0,0-2 0,-5-1 489,-2 1 0,8-21 0,-2-4 0</inkml:trace>
  <inkml:trace contextRef="#ctx0" brushRef="#br0" timeOffset="169">22008 16449 8089,'0'-13'51,"0"0"0,0 1 0,0-1 0,0 0 113,0 0 1,6 1-1,2 0 1,4 4-1,0 3 30,1 4 1,0 1 0,1 0 0,2 1-72,1 4 1,4 6 0,-4 7 0,-3 2-34,-4 3 1,0 1-226,-6 2 105,0-1 0,-4 1 1,-1-1-1,-2 1 0,-2-2 1,-1-3-1,-1-4-142,0-3 0,0-1 0,-3-2 96,1-2 0,6-5 0,-1-8 74,3-5 0,1-2-126,0-2 90,5-5 0,2-4 0,6-6 0,1-3 1,2 0-118,1 0 163,0-5 1,-1 9-1,-2-3 1,-3 4 0,0 1 428,1 4 0,-5 7-99,-3 6 1,-4 12-109,-4 4 0,-3 9-46,-6 9 1,0 5 0,1 2 0,0 1 27,4 0 1,-2-6-296,6 2 0,-1-5 67,5-4 1,3 2-1,4-6 1,7-1-495,5-2 1,2-7 281,5-3 0,0-2-117,4-2 1,-1-2-1,3-2 1,1-6-690,-1-6 0,-3 2 1034,0-3 0,10-31 0,0-7 0</inkml:trace>
  <inkml:trace contextRef="#ctx0" brushRef="#br0" timeOffset="170">22671 15952 8099,'0'-23'0,"0"-3"0,0 1-31,0 2 1,0 5-106,0 5 278,6 0 0,1 5 0,6 1 1,0 1-1,-1 3 1088,1 2-1154,-6 1 1,4 1 0,-3 3-1,-1 5 1,-3 4-85,-3 4-69,-1 2 1,-1 3 0,-3-1-1,-5 2 1,-2-1 0,-1 1 0,3-3-163,0-2 1,1-1 253,-5-4 31,6 0 0,-3-5 0,6 1 0,-1-1 180,0-1 0,5-1-10,0-6 1,5 1-136,8 4 0,4-4-42,0 3 0,0 2 1,-3 0-1,0 1-25,-1 3 1,3 0-14,-8-2 0,-2 3 69,-2-2 0,-2 2 1,-4 2 91,-2 0 0,-3-6 86,-6-3 0,-5 2-177,-4-2 1,-2 0-1,-1-4 1,1 0 3,2 0 1,0-1-306,5-3 73,0 2 1,4-3-1,2 3 1,1-1-47,1-1 1,8 1 202,1 7 0,34 15 0,14 8 0</inkml:trace>
  <inkml:trace contextRef="#ctx0" brushRef="#br0" timeOffset="171">22021 17023 8099,'-13'-5'124,"0"1"1511,1 0-421,5 4-1036,7 0 1,8 0-1,9 0 1,6 0-1,7 0 449,8 0-523,6 0 0,8-4 0,2-2 1,3 0-1,1 1 79,3 2-380,1-4 0,-4 5 0,-4-2 0,-7 3 0,-9 1 0,-8 0 0,-8 0-921,-5 0 1,-8 1 425,-5 3 140,-2-2 0,-4 9 0,-4-2 552,-6 2 0,-29 13 0,-13 3 0</inkml:trace>
  <inkml:trace contextRef="#ctx0" brushRef="#br0" timeOffset="172">22378 17265 8099,'-4'-13'0,"0"0"0,-1 5 152,5-1 0,0 1 0,2-3 1342,2 2-1238,3 3 1,6 6 0,0 0-269,-1 0 1,0 6-263,-4 3 226,3 2 1,-9 6-1,2 1 1,-2 2 0,-2 1-107,0-1 1,0 4-1,0-4 1,-2 0-3,-2-3 1,2 1 71,-2-1 0,3 0 0,1-4 248,0 0 1,0 0 450,0-1 0,0-3-406,0-1 1,1-1 0,2 3-1,3-3-122,1-1 0,1 3-13,5-5 0,0 4-99,0-3 1,-5 5 0,1-2-1,0 3-66,3 2 0,-5-4 232,-3-1-72,-2 1 0,-2 3 0,-2 0 165,-2-4 1,-3-2-122,-6-6 1,-5 4 18,-4 0 0,3 1 0,-3-5 1,0 0 10,-2 0 1,-2 0-610,1 0 1,0 0 129,4 0 0,-1-2 1,5-1-1,2-2-602,5-2 0,5 2 938,5-3 0,27-21 0,14-7 0,1-6 0,1 0 0</inkml:trace>
  <inkml:trace contextRef="#ctx0" brushRef="#br0" timeOffset="173">23487 15658 8131,'-7'-18'93,"-4"4"1,4-3 0,-2 2 0,2 3 2758,2-1-2429,0 6 0,5 3 1,2 8-1,2 4 10,5 4 1,2 6-152,2 3 1,-1 3 0,3 5 0,0 3 92,2 7 1,0 3-261,-4 1-77,0 2 1,-1 13 0,1 6 0,-7-29 0,-1 2 0,0 3 0,-1 1 0,-1 4 0,-2 1 0,0 3-1,0 2-67,-1 3 1,0 1-1,-4 3 1,-2 0-1,-1 0 1,0-1-1,-2-2 1,-1-1-529,-1-1 0,-1-1 0,0-1 0,-1-1 440,-1-1 1,-2-1-102,1 1 0,-2-3 0,-2-8 0,-1-2 0,1-2 1,0-1-1,-21 26 0,-2-5-306,-5-2 1,-2-2 0,-2-5 0,0-5-561,0-5 0,-6-1 522,-3 5 0,29-20 1,0 0 174,-1 0 1,0 0 386,-26 14 0,-3-2 0,6-6 0,1 1 0,2-1 0,1 1 0</inkml:trace>
  <inkml:trace contextRef="#ctx0" brushRef="#br0" timeOffset="174">21779 15786 8169,'0'-13'-126,"1"-4"0,2 0 0,1 1 1,-1 2-1,-2 1 572,-1 1 1,0-1 0,-1 2-62,-3 2 1,-3 3-185,-6 6-108,0 6 1,5 1 0,-1 7 0,-2 3 0,-3 5 494,-3 2-472,0 1 1,4 6 0,-1 5 0,-2 5 0,-2 6 431,-2 2-474,4 8 1,-6 2-1,3 11 1,9-32-1,0 2 1,-1 3 0,0 2-1,-1 2 1,1 2-1,0 2 1,-1 0 191,1 2 0,1 0-267,2 1 0,1 1 0,-2 3 0,1-1 0,3-1 0,1 0 1,1-2-1,2-2 0,0-3 0,2-1 0,1-4 0,2-1 1,1-2-1,2-1-151,2 0 1,2-2-1,3-3 1,0 0 75,16 28 1,4-5 0,-3-8-1,2-3-42,2-5 0,-3 1 7,-3-5 99,-2-3 0,-1-13 1,-2-3-1,-2 0 1,-2-4-184,-1 0 1,-7-8 87,-3-3 0,-5-3-309,5-1 139,-1 0 0,-1-1-1290,-2-3 1567,-4 2 0,-7-3 0,-1 5 0</inkml:trace>
  <inkml:trace contextRef="#ctx0" brushRef="#br0" timeOffset="175">24801 16500 7767,'-2'-9'849,"-1"1"-406,-1-2 0,0 3 1,5 0-1,4 1 0,3 3-261,3 2 0,8 1 23,2 0-304,3 0 1,2 0 0,-1 0 0,1 0 0,-1 1-1505,1 3 1066,-1-2 1,-5 4 0,-2-5 536,1 3 0,-16 9 0,1 7 0</inkml:trace>
  <inkml:trace contextRef="#ctx0" brushRef="#br0" timeOffset="176">24737 16704 7769,'-9'0'421,"1"0"1,4 0 432,-5 0-398,6 0 0,9 4 1,11 2-335,6 1 1,6-4-1,3 2 1,0 0-864,4-1 1,0 0 129,3-4 469,-1 0-62,0 0 0,29-6 0,-30 3 0,-1-1 0</inkml:trace>
  <inkml:trace contextRef="#ctx0" brushRef="#br0" timeOffset="177">26458 16117 7767,'0'-14'-200,"2"-1"1,1-2 0,1 1 0,0 2 380,2 1 0,-5 5 819,3-1 0,-4 8 0,-2 1-449,-3 7 0,-5 10-272,2 4-181,-3 3 1,-6 3-1,0 3 1,1 4-1,2 3 311,1 1-380,0 0 0,2 0 0,2 1 0,5-1 1,3-1-1,1-2 0,1-2-81,3-2 1,9-7-1,8-6 1,4-2-141,0-3 1,2-3-427,3-10 486,-3 0 1,5-10-1,-3-5 1,0-3 0,0-6-1,-4-4 1,-2-6-407,-2-3 1,-5-6 380,1 1 0,-7-6 0,-3 1 1,-2-3-41,-2-1 1,-3-3 231,-4 3 0,-9 5 208,-8 12 1,-5 8 0,-5 9 0,-6 4 145,-4 5 0,-1 2-59,4 6 0,-1 6 2,1 2 1,5 8 0,5 2 0,7 1 161,8-1 0,2 4-307,7-5 1,1 4-224,7-4 0,3 4 1,7-3-1,3 1 5,4-1 1,5 4-325,4-5 1,-2 0-96,6-5 0,-4 1 0,4 0 1,0-2-627,-2-2 1,5-4-549,-3-5 1624,3 0 0,13-5 0,2-2 0</inkml:trace>
  <inkml:trace contextRef="#ctx0" brushRef="#br0" timeOffset="178">26866 16742 7957,'-5'-13'78,"2"6"1,-6 3-1,-1 4 1,-1 4-1,-2 6 1,1 7 171,-1 9 1,0 1 0,0 7 0,1 0 0,-1 0 0,0 0-204,0 1 0,1-4 1,-1-1-1,2-5-44,2-3 1,3-8 137,6-6-88,-5-5 1,3 1 0,-2-8-51,3-4-10,6-9 1,2 1-1,6-7 1,0-2-1,0-5 1,1-2-1,1-4-75,2-1 1,5 0 0,-5 2 0,0 2 132,1 2 0,-4 2 0,2 4 0,-5 6 373,-2 6 0,-5 6 44,4 7-368,-5 0 1,3 5 0,-6 5-1,0 6 1,0 5 0,0 3-1,0 2 195,0-1 1,0 5-377,0 0 0,0-5 1,0-3-1,1 0-369,4 2 1,-4-4 94,3-3-306,3-3 0,-5-1 0,3 0-246,1 0 0,-3-6 200,5-3 707,-5-3 0,-3-18 0,-7-4 0</inkml:trace>
  <inkml:trace contextRef="#ctx0" brushRef="#br0" timeOffset="179">26752 16933 7935,'-6'-12'528,"-3"-1"-370,4 0 0,-1 0-106,6 1 1,2 0 0,2 4-1,6 3-59,5 4 1,5-3 42,6 0-210,-7-1 1,6 5 0,-4 0 173,3 0 0,18 6 0,5 1 0</inkml:trace>
  <inkml:trace contextRef="#ctx0" brushRef="#br0" timeOffset="180">27300 16296 7935,'-4'-13'0,"-2"2"839,-1 2 1,3 5 0,-3 8-71,1 5 0,2 2-1620,4 2 557,0 0 0,0-1 0,0 1 1,0 0-532,0 0-544,5-1 1369,-3-5 0,32-1 0,1-6 0</inkml:trace>
  <inkml:trace contextRef="#ctx0" brushRef="#br0" timeOffset="181">27580 16105 7935,'0'-19'0,"2"-2"0,1-2 203,1 2 0,6 7 722,-2 5-725,4 6 0,0-4 1,1 5-1,0-3 1,0 4-1,-1 4 1,0 5 409,-4 4 0,2 5-402,-6 0-131,6 5 0,-8-1 0,2 8 0,-3 1 0,-1-2 1,-1 0-1,-2 1-229,-1 0 0,-5 0 154,5-8-193,-6 3 0,9-10 1,-3 3-1,2-3-325,2-1 464,0-6 0,6-7 0,2-8 0,5-5 1,3-6-110,1-6 1,5-2 0,-2-7 0,1-1 95,1-2 1,-7 4-56,2 3 394,-3-2 1,-2 11-1,-4-1 1,-3 7 485,-4 2 1,-7 6-210,-2 3-365,-4 8 1,-2 4-1,-3 9 1,-3 5-1,1 2 256,2 1 0,0-3-577,4-1 81,-3 0 0,11 3 1,-4-1-1,5-3 1,2-2-784,2-2 1,6-2 237,3-1 293,8-1 1,8-3 0,9-2 0,3-1 0,3-5-1096,2-4 0,2-3 757,3-2 644,2-3 0,0-8 0,4-3 0,8-6 0,0 0 0</inkml:trace>
  <inkml:trace contextRef="#ctx0" brushRef="#br0" timeOffset="182">28792 16079 7935,'-12'-13'394,"3"2"1,1 1 0,3 2 160,2-2 0,3 4 0,4 2 0,6 1 0,6 0 357,5-1 1,4 0-569,5 4-318,3 0 0,6 0 0,3 0 1,0 0-1,-2 0-299,-5 0 236,2 5 1,-10-3 0,1 2-1,-7-1-473,-8 1 1,-7-3 0,-12 4 0,-5-4-90,-5-1 1,-5 0 0,4 0 0,1 0 598,2 0 0,13-28 0,2-8 0</inkml:trace>
  <inkml:trace contextRef="#ctx0" brushRef="#br0" timeOffset="183">30169 15684 7920,'0'-9'-190,"0"1"0,0-2 1,0-2 413,0 0 1,0-1 1356,0 0-1128,0 6 0,0 3 0,-2 10 0,0 6 256,-3 8 0,0 10-411,0 4-217,-2 3 0,-1 5 1,1 2-1,1 0 1,3 0-1,2-1 1,1-2 134,0-3-301,0 3 0,6-16 1,2 1-1,3-8 1,4-5-1,0-4 1,4-7-710,0-4 663,3-5 0,3-12 0,1-2 0,-1-5 0,1-3 0,-1-5 0,1-3-170,-1-1 1,-4-4 251,1 4 202,-12 3 1,5 15-1,-11 3 667,-1 3-665,-1 18 0,-7 0 1,1 17-1,0 4 1,0 1 386,-1 4-500,1 0 1,4-4-1,2-1 1,0 2 0,4 0-86,1-2 1,7-2-203,8-10 0,-1-2 165,4-2 0,-2-4 0,7-6 0,-2-5 46,2-7 1,-3-5 169,3-7 1,-4-7-3,0-2 0,-6-8 0,-5-5 0,-3-3 63,-4-1 0,-5 2-148,1 2 0,-8 3-52,-4 6 1,-4 7 0,-2 4 0,-2 7-320,-1 6 1,-4 4-10,4 10 1,0 0-429,4 0 329,1 0 1,0 6-1,4 2 1,4 5-1,2 2 430,2 2 0,28 23 0,8 1 0</inkml:trace>
  <inkml:trace contextRef="#ctx0" brushRef="#br0" timeOffset="184">31176 15569 7920,'13'-14'0,"0"-3"394,-1 8 1,1 4 0,1 0 0,2 5 522,1 5 1,0 6-676,-4 6 1,-6 6-1,-3-1 1,-3 5-127,-1 3 1,0 4-326,0-4 1,-1 4 0,-3-5 0,-5 0-94,-2-2 0,-6 1 57,0-2 1,0 1-266,4-10 414,6-6 1,1-8 119,6-12 0,6-1 0,4-12 0,4-4 55,3-2 0,6-8-73,-2 2 1,3-3-12,2-1-2,-1 0 1,1 1 0,-2 3 0,-3 6 0,-4 5 652,-3 6-307,-7 3 1,-1 8-15,-6 6 1,-1 6 0,-5 8-1,-5 3 269,-5 4 0,-2 3-449,1 2 0,2-1-7,-2 1 0,5-2 0,2-1 0,3-3 26,1-2 1,2 3-475,4-4 0,1 0-94,3-4 0,9-2 0,10-2 0,5-5-613,6-3 0,3-1-32,1 0 1,0-1-718,1-3 1766,-1-3 0,-6-14 0,3-5 0,1-2 0,1 1 0</inkml:trace>
  <inkml:trace contextRef="#ctx0" brushRef="#br0" timeOffset="185">31890 15212 7920,'-4'-23'0,"-2"-2"0,1-1 0,-1 4 0,2 3-115,4 6 1,5 2 0,4 1 0,2 3 750,2 1 1,1 2-193,3 4 0,-3 0 0,5 2 0,-2 2 100,0 4 0,-4-1-634,-5 2 0,-5 4 0,1 4 0,-2 0-12,-2 1 1,-2-2 51,-2 5 0,-3-5 1,-5 1-1,3-3-41,0-2 1,6 1 56,-1 0 0,3-5 151,1 1 1,0-1-1,1 4 156,3-4 0,-1 2-84,6-6 1,-1 6 13,5-1 0,-2-2 1,-1 1-1,-3 2 69,-1 2 0,-2 0-35,-4 1 0,0-4-120,0-1 1,-6 1-1,-4 2 1,-5-1 109,-6-2 1,-5-5-80,-4 2 0,-1-4-121,-3-1 0,-3 0 0,6 0 1,1 0 98,5 0 74,8-6-448,4 5 1,10-5 247,12 6 0,39 6 0,20 1 0</inkml:trace>
  <inkml:trace contextRef="#ctx0" brushRef="#br0" timeOffset="186">29876 16538 7920,'-19'0'146,"-2"0"0,-3 0 1,-3-1-1,0-2 295,2-1 0,-2-1 0,10 5 0,1 0 2028,2 0-2166,7 0 1,22 0 0,17 0 0,10 0 0,12 0-100,8 0 0,-22 0 0,1 0-33,5 1 0,1-2-205,8-1 0,1-1 0,0-1 0,1 1 0,7-4 0,1 1 0,4 0 0,1 0 0,-20 3 0,0 0 0,2 0 0,2 0 0,2 0 0,-1 0 0,3 0 0,0 0 1,1-1-20,0 0 1,0 0 0,0 1 0,-2 0 0,0 0 0,-1 0 0,-4 0 0,0 1 0,0-1 0,-2 0 0,-1 0 0,0 0-87,22 0 1,-1-1 0,-5 1 0,-1 1-1,-8 1 1,-2 2 0,-7-1 0,-3 0-94,-6 0 1,-3 0 0,25 0-1,-18 1 1,-9 2-1150,-9 1 502,-11 0 1,-17-5 129,-9-3 423,-8 2 0,-5-3 1,-8 5-1,-4 0 326,-5 0 0,-2-6 0,-6-1 0</inkml:trace>
  <inkml:trace contextRef="#ctx0" brushRef="#br0" timeOffset="187">30424 17125 7920,'0'-15'43,"0"0"0,0-2 0,0 0 0,0 0 0,0 0 0,0 1 568,0 2 1,6 1-1,3 1 1,7-1-255,5 0 1,5 2 0,2 2 0,2 5 330,-2 3 1,-1 2-628,-1 3-54,-6 3 0,-8 12 0,-7 2 0,-4 3 0,-1 3 0,-3 1 0,-5 4-313,-9 0 0,-6-4 1,-3 4-1,1-3 28,-1 1 1,2-2-1,3-6 1,4-5 267,3-3 306,1-1 0,13-6-64,9-3-133,8-3 1,8-5 0,2 0 0,1 1 0,2 2 0,0 1 0,0 0-23,-1 0 0,-4 5-165,-8 4 48,-3 2 0,-3 6 1,-2 2-1,-5 0 0,-3 3-6,-1-3 1,-10 1 52,-2-3 0,-10-3 0,0 3 0,-5-2 222,-3-3 0,-4-3-183,4-1 1,-5-5 43,1 1-222,3 4 0,-1-7 1,7 3-1,-1-4 1,2-3-871,3-1 1,8-6 391,9 2 1,3 1-51,1-2 1,11-4 659,6-4 0,45-11 0,-24 15 0,-1-1 0</inkml:trace>
  <inkml:trace contextRef="#ctx0" brushRef="#br0" timeOffset="188">31202 17023 7900,'4'-13'0,"0"0"0,0 0 1484,-4 1-687,-5 5-586,-2 1 0,-7 13 0,-2 6 0,-1 7 1,1 4-1,2 3 0,1 1 355,1 2 0,-1 5-440,0-1 1,6 3-1,3 1 1,2 0 38,2 1 0,6-3-292,3-2 1,9-2 0,6-8 0,4-3-75,1-4 0,2-4-203,-1-5 1,1-2-1004,-1-6 994,2-6 1,1-5 0,-3-8 0,-4 0 0,0-5 412,-1-5 0,-5-15 0,-1-8 0</inkml:trace>
  <inkml:trace contextRef="#ctx0" brushRef="#br0" timeOffset="189">31214 17035 7900,'-12'-12'0,"-1"-1"0,2-4 895,2 0 0,3 4-681,6 5 0,6 5 0,3-3 0,3 2-149,5 0 0,7-1-195,6 5-98,6 0 1,-8 0 0,6 0-1,0 0 1,-1 0 0,-4 2-1,-2 1 228,-1 1 0,-12 17 0,-3 0 0</inkml:trace>
  <inkml:trace contextRef="#ctx0" brushRef="#br0" timeOffset="190">31202 17176 7900,'-9'-12'1232,"1"4"-1058,-1-4 1,4 7-1,5-4-69,7 5 1,10 3-65,4 1-114,3 0 1,7 0-1,3 0 1,4 1 0,5 2-1348,4 1 761,-3 0 659,5-4 0,-11-2 0,3-1 0,6-1 0,0 1 0</inkml:trace>
  <inkml:trace contextRef="#ctx0" brushRef="#br0" timeOffset="191">31967 16984 7900,'5'-12'329,"-3"-7"1,4 5 1351,-6-3-1299,0 8 0,0 5 0,0 8 0,0 6 433,0 6 0,-2 0-506,-2 5 0,-2 4 1,-4 7-1,2 0 61,-2 4 0,3 0-278,-2 3 0,5-1 1,-3 0-1,1 0-182,3 1 0,2-5 0,1-2 1,1-2-991,4-6 1,2 0 692,6-7 1,-5-1-1,1-8 1,0-4-4092,3-2 4478,1-2 0,-1-45 0,1-12 0</inkml:trace>
  <inkml:trace contextRef="#ctx0" brushRef="#br0" timeOffset="192">31788 17099 7900,'-10'-25'469,"-2"-1"0,0 2-271,4 3 0,5-2 0,0 6 1,7 2 121,9 0 1,6 4-304,6 2 0,6 0 0,3 4 0,3 3-78,1 0 1,1 2 14,-1 0 0,3 7 0,-3 4 1,-5 6-770,-5 3 0,-4 2 163,-3 3 346,-2 1 306,-12-1 0,-24 12 0,-11 3 0</inkml:trace>
  <inkml:trace contextRef="#ctx0" brushRef="#br0" timeOffset="193">31801 17482 7900,'-13'0'3650,"1"0"-2964,4 0 1,4 5-316,8 4 0,5-2 0,9 0 0,8-1-283,6-4 0,11 0-113,4-2-536,8 0 1,-1 0 0,5-2-1,1-2 561,-2-4 0,-11-7 0,2-4 0,2-2 0,-1 1 0</inkml:trace>
</inkml:ink>
</file>

<file path=ppt/ink/ink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5T08:29:02.594"/>
    </inkml:context>
    <inkml:brush xml:id="br0">
      <inkml:brushProperty name="width" value="0.09071" units="cm"/>
      <inkml:brushProperty name="height" value="0.09071" units="cm"/>
      <inkml:brushProperty name="color" value="#FF0000"/>
    </inkml:brush>
  </inkml:definitions>
  <inkml:trace contextRef="#ctx0" brushRef="#br0">2346 1046 8005,'0'-9'-479,"0"1"0,0-2 711,0-2 30,0 5 1,0 0 0,0 3 0,0-5 0,0-2 1269,0-2-1136,0 6-361,0 2 0,0 6 0,0 3 1,-1 6-1,-2 6 84,-1 5 0,-1 7 1,5 3-1,0 2-186,0 3 0,0-4 0,0 1 0,2-2-119,2-3 1,3-1 184,6-1 114,0-7 1,-1-4 0,3-8 0,2-2 0,2-3 250,1-5-309,4-10 1,-4-8 0,6-7 0,-1-4 0,-1 0 39,-2-4 0,-4-2 0,-7-3 0,-1-1-118,-1 0 0,-6 3 6,1 1 0,-3 5 33,-1 3 1,-1 9 0,-3 4 10,-5 3 0,-2 7 211,-2 2 0,0 10-203,0 3 1,1 5-1,0 4 1,2 4-173,2 3 0,1-2-25,-2-1 0,-1-1 47,6 1 0,0 2 1,4-6-1,0-2-206,0-1 0,1-1 11,4 0 0,3-2-114,9-2 0,-1-4 1,5-5-1,2 0-1319,1 0 1743,1 0 0,35-11 0,8-3 0</inkml:trace>
  <inkml:trace contextRef="#ctx0" brushRef="#br0" timeOffset="1">2792 1403 8018,'-4'-9'857,"0"1"862,-6 5-965,9-3-593,-5 12 0,6 2 0,0 8 1,0 2-1,0 2 162,0 3-421,0-5 0,0 6 1,1-2-1,2 2 0,1 0 1,1-2-1,-1-2-541,0-1 1,5 2 0,-4-6 0,1-2-984,0-3 1622,4-7 0,2-20 0,8-11 0</inkml:trace>
  <inkml:trace contextRef="#ctx0" brushRef="#br0" timeOffset="2">2856 1530 8018,'-4'-13'0,"-2"1"0,1-1 353,-1 0 1,2-1 0,4-2 0,0-1 1217,0 2-814,0 1-616,0 1 1,5 4 0,4 2 0,2 2 0,2 2 413,0 1-476,5 2 1,-4 6 0,5 3 0,-4 2 0,-1 3-356,-2 3 1,-7-1 0,3 5 0,-3 2-197,-2 1 0,-7 1 254,-5 1 0,-2-1 133,-2 1 0,0-7 1,1-2-1,0-2 611,4-3-354,-3 1-18,9-6 1,-2-1-1,8-6 1,6 0-1,6 0 1,-1 0-193,6 0 0,-1 0 34,2 0 1,0 1 0,-5 4 0,-1 3-62,-2 3 1,-3 2 15,-2 0 0,-4 4 42,-5 0 0,-1 4 1,-5-4-1,-6-1 182,-8-2 1,-4-1-94,-2-1 0,-1 0-69,-2-4 1,0 2 0,-3-4-1,-1-1-140,0 1 1,5-2-272,-2-4-167,3 0 0,9-1 1,5-3-1665,8-5 2229,3-2 0,31-22 0,16-9 0,1-4 0,0 1 0</inkml:trace>
  <inkml:trace contextRef="#ctx0" brushRef="#br0" timeOffset="3">3481 1109 8048,'-4'-12'388,"0"-1"0,1 0 1467,1 0-1626,2 1-153,0 4 1,7-1 0,6 4 0,7 2 0,4 2 179,2 1 0,-1 0 1,2 0-1,1 0-904,2 0 1,-2 1-1656,-6 4 2303,2-4 0,-33 33 0,-1 2 0</inkml:trace>
  <inkml:trace contextRef="#ctx0" brushRef="#br0" timeOffset="4">3494 1288 8064,'-17'0'340,"0"0"1,4 0 68,5 0 822,5 0-876,-3 0 1,9 0 0,4 1 0,7 2-1,5 3-186,3 1 0,4-4-1973,3 1 1418,4-3 0,2-1 1,2 0-1,3 0 386,0 0 0,5-16 0,6-7 0,4-2 0,-1 0 0</inkml:trace>
  <inkml:trace contextRef="#ctx0" brushRef="#br0" timeOffset="5">4272 982 8064,'0'-7'-107,"0"2"336,0 10 0,0-2 606,0 5-670,0 6 1,0 2-1,0 5 1,0 0 0,0 1 54,0-1 0,0-1-82,0 1 0,1 2 0,3-6 0,6-3 138,6-4 0,-1-5-161,7-5 1,3-1 0,6-5 0,0-6 38,1-8 1,-3-6 72,-3-4 0,-6-2 48,-3-6 65,-3-1 1,-3 1-1,-2 0 1,-6 1-1,-8 2 609,-7 1 0,-7 7-704,-6 1 0,-1 8 0,-1 9 0,-1 5 63,-2 3 1,-5 1-122,1 0 1,1 11-1736,-1 6 1014,6 6 1,-3 8 533,5 3 0,17 4 0,4 6 0,-1 3 0,1 1 0</inkml:trace>
  <inkml:trace contextRef="#ctx0" brushRef="#br0" timeOffset="6">6478 956 8032,'-13'0'35,"4"0"436,1 0 1,4-4 49,-5 0 1,12 0 0,3 4 0,8 0-274,7 0 0,3-2 102,2-2-518,5 2 1,0-7 0,4 3-1,-1 0 1,2 1 0,-1 2-1,-1 1-1020,-4 2 1,-5 0 0,-2 0 1187,-2 0 0,-33 29 0,-5 6 0</inkml:trace>
  <inkml:trace contextRef="#ctx0" brushRef="#br0" timeOffset="7">6580 1173 8032,'-25'2'229,"3"0"0,2 3 1521,2-3-1396,1 0 1,11-2 0,7 0 0,9 0-206,6 0 0,6 0 0,1-2 0,5 0-292,6-3 1,2 1 0,-1 4 0,-1 0 142,2 0 0,35-6 0,-31 3 0,0-1 0</inkml:trace>
  <inkml:trace contextRef="#ctx0" brushRef="#br0" timeOffset="8">8607 778 8032,'1'-17'-132,"2"0"1,1 0 0,-1 0 0,0 1 865,1 5 0,-1 0 210,6 6 1,-6 12-547,1 10-305,-3 6 1,-1 8 0,-1 3 0,-2 4 0,-1 4 0,-1 1 0,1 1 58,0 0 1,0 0-53,4-1-132,0-4 1,0 4 0,1-9 0,3-6-1,3-5 1,3-6 0,2-4 175,2-5 1,1-2-1,0-9 1,0-4 27,2-6 1,6-9 10,-2-4-278,3 1 0,-3-12 0,-1 3 0,0-5 0,-1-2 0,-1-1 0,-2 1-352,-2 1 0,-7 2 183,-3 0 191,3-1 1,-5 8 0,0 6-1,-4 8 143,-7 7 1,2 4-70,-2 6 0,1 3 14,-5 5 1,2 1 0,1 9 0,1 1-12,0 2 0,1-1-77,0 1 1,5-5 15,-1 1 1,2 1 0,2-1-1,0-1-364,0-2 0,0-1 14,0-1 1,6 0 63,3-4 1,2-1-1,3-4 1,3 1-800,4-1 1142,3-1 0,36-25 0,-26 9 0,0 0 0</inkml:trace>
  <inkml:trace contextRef="#ctx0" brushRef="#br0" timeOffset="9">9665 714 8083,'5'-17'12,"-1"-1"0,-1-1 244,-2 1 0,0 1 0,2 4 1650,2 0-1259,-1 6 1,-4 3-451,0 8 0,0 9-76,0 8-19,0 3 1,-4 6 0,-2 1 0,-1 2 0,-2 2 0,1 1 0,1-1-120,1-1 0,-2 0 0,3 3 0,1-3-140,-2-4 0,5-8 269,-3 0 2,2-1 0,8-6 1,2-3-1,4-5 1,2-4-1,3-3 1,4-5 194,3-3 1,2-3-321,-1-2 1,1 0 0,-1 0 0,1 1-411,-1-1 1,-3 1-401,-1 4 553,-6-3 1,4 9 0,-6-2 0,-1 3-928,1 1 1,-4 1 632,-1 3 0,-4-1-286,5 6 1,-5-1 847,5 5 0,5-6 0,6-1 0</inkml:trace>
  <inkml:trace contextRef="#ctx0" brushRef="#br0" timeOffset="10">10226 612 8083,'-5'-18'68,"2"3"0,-4-3 0,1 1 555,3 0 1,2 0-160,1 4-54,0 1 0,0 3 0,0 1 0,1-1 38,3 2 0,4 1 0,4 6 0,2 2-55,3 2 0,-1 3-203,5 6-129,-5 5 1,7 2 0,-6 7 0,-2 3-1,-1 4 1,-2 4 0,-4 4-22,-4 5 0,-4 8-223,-4 5 0,-9 4 1,-9 2-1,9-32 1,-1 0-307,-1 0 0,0-1 0,-2-1 0,-1 0 134,-16 27 1,-6-4-1,0-9 1,3-8-368,1-7 0,-1-5 45,-1-5 0,-5-3 274,1-5 1,-1 0 0,6-2 402,3-2 0,-20-4 0,1-5 0</inkml:trace>
  <inkml:trace contextRef="#ctx0" brushRef="#br0" timeOffset="11">9551 561 8115,'-17'-21'0,"0"1"0,1 2 198,2 2 0,1 7 719,0 5-660,0 3 0,1 6 0,-1 7 0,-1 8 0,-2 9 825,-1 7-954,-5 8 0,7 2 0,-2 10 0,3 5 0,3 5 209,6-30 0,1 0-461,0 2 0,3 0 1,12 32-1,6-2 1,9-4-1,6-6 1,8-8-1,4-10-1198,4-9 1,0-10 475,-1-4 846,8-9 0,-8-21 0,4-8 0,9-3 0,0-1 0</inkml:trace>
  <inkml:trace contextRef="#ctx0" brushRef="#br0" timeOffset="12">2563 3379 8050,'-4'-13'-25,"-2"1"0,0-1 0,1 0 278,2 0 1,1 1 0,1-1-1,-2 0 1,-1-1 0,1-3 466,2-4 0,1 2 0,0 2 264,0 3-883,0 7 1,0 7-1,0 10 1,0 5 72,0 7 0,0 7-216,0 5 0,0 3 1,0 6-1,0-1 1,1-2-1,2-3 1,3-5 0,1-2-275,3-6 1,1 0 278,2-7 72,-1-5 1,3-7 0,2-6-1,4-5 1,3-8-62,1-10 0,0-7 0,-3-9 1,-2-1-83,-2-1 1,-1-7-246,-4 3 281,0-4 0,-2 5 0,-2 2 1,-5 5-1,-3 5 53,-1 8 1,-1 6-59,-3 11 217,-3 2 0,-2 8 1,1 3-1,-2 7 0,-2 5 5,0 2 1,-1 3-19,0 3-216,0 6 0,2-8 0,3 3 0,2-4 0,2 0-72,-1-1 1,1-6-571,4 2 426,0-2 1,6-4 0,2-1 0,5-3 0,4-1-659,4-4 0,3 0-92,2-2 1055,5-6 0,3-9 0,4-5 0,6-4 0,0 0 0</inkml:trace>
  <inkml:trace contextRef="#ctx0" brushRef="#br0" timeOffset="13">3481 3035 8110,'0'-13'-123,"0"0"1,0 0 1480,0 1-620,0-1 0,0 4-133,0 1 1,0 7-518,0 1 0,0 9 0,-1 11 0,-4 3 157,-3 4 1,-2 7 133,1 0-416,-2 3 0,5 1 0,-2 0 0,2 1 0,2-3 248,0-2-167,0-2 1,4-13 0,1-2 0,3-2 0,5-4 268,2-3-288,-4-2 1,9-6-1,-4 0 1,3 0 0,-1-1 100,-1-4-220,5-2 0,-4-1 1,5 1-1,-2 1 0,0 3-298,-2 2 64,-1-5 1,-1 5 0,1-4 0,2 4 0,1 1-1025,-2 0 0,0 0 599,-3 0 0,5 0-379,0 0 1132,6 0 0,19-23 0,12-5 0</inkml:trace>
  <inkml:trace contextRef="#ctx0" brushRef="#br0" timeOffset="14">4017 2945 8123,'-6'-18'0,"0"-2"717,-2-5-190,2 5 0,6 1 0,0 7 1296,0-1-1499,0 0 0,1 6 0,4 4 0,3 5 30,4 2 0,2 7 0,1 1 0,2 5 41,-1 2 0,-2 7-351,-1 4 0,-2 7 0,-1 1 1,-3 7-378,-1 5 0,-3 6 101,-8 4 0,-3-1 1,-9 2-1,-4 2-464,-3-2 0,-6-2-495,0 1 1,-5-9 803,1-9 1,-3-6 0,-1-4 0,-1-1 386,1-2 0,3-7 0,-1-3 0,1-5 0,1-4 0</inkml:trace>
  <inkml:trace contextRef="#ctx0" brushRef="#br0" timeOffset="15">3290 2843 8200,'-6'-24'87,"-2"3"1,-4 4 110,0 3 0,3 7-62,1 3 137,-1 2 0,1 5 1,-1 6-1,-2 8 0,-3 7 1,-5 7-1,1 7 749,-1 7 1,-2 6-963,4 5-71,0 2 1,8 7-1,2 2 1,3-1 0,6-4-1,6-5 1,8-6-280,5-4 0,9 0 0,4-11 0,3-7-406,1-9 1,1-6-1,5-3 696,7-2 0,10-22 0,9-8 0,-18 4 0,0 1 0,0-1 0</inkml:trace>
  <inkml:trace contextRef="#ctx0" brushRef="#br0" timeOffset="16">4769 2984 8200,'0'-13'406,"0"0"821,0 0 1,1 1-501,4-1-669,7 6 1,8-3 0,6 6 0,-1-1 0,1 1-226,-1 0-173,6 0 0,-2 4 0,3 0 1,-1 0-1,-2 0 340,-2 0 0,-19 17 0,-4 4 0</inkml:trace>
  <inkml:trace contextRef="#ctx0" brushRef="#br0" timeOffset="17">4833 3213 8200,'-13'0'2084,"0"0"-1464,6 0 0,4 0 0,10 0-269,6 0 0,8 5 0,2-1 0,5-1-1263,6-2 1,5-1-1,3 0 912,5 0 0,8-5 0,7-1 0,6-1 0,0 0 0</inkml:trace>
  <inkml:trace contextRef="#ctx0" brushRef="#br0" timeOffset="18">7026 2716 8082,'-2'-17'49,"-2"0"1,1 0 149,-5 4 1,5 0 0,-1 1 0,1-1 986,-1 0-1058,-3 6 0,-2 3 1,1 10-1,-2 6 1,-3 8-1,-3 6 1,-1 3 76,2 5 1,1 7 0,1 3-1,0 0-100,0 0 0,5-1-252,-1-5 150,6 0 0,-1-7 0,8-4 0,5-5 0,4-5 0,4-5 0,5-3 154,7-4 1,-2-6-1,4-7 1,-1-5-133,-1-4 1,1-3 0,-4-6-1,-2 0-101,-3-4 1,2-3-353,-6-5 323,0-6 0,-10 0 0,-3-4 1,-3 3-1,-2 1 0,-3 3 1,-5 2-191,-2 5 1,-8 9 392,-2 8 1,-4 8 0,-4 5 0,-2 3 63,-1 1 0,3 1-9,-1 3 0,4 5-23,0 8 1,6-2-1,3 5 1,4 0-196,5 0 0,2 0 30,6 1 1,2 3-196,2-3 0,4-1 1,8 0-1,2 0-223,2 0 1,2-5 54,3 2 1,2-4-34,3-4 0,-2 0 1,6-3-1,1 0 431,2-1 0,0-7 0,4-3 0,3-2 0,0 0 0</inkml:trace>
  <inkml:trace contextRef="#ctx0" brushRef="#br0" timeOffset="19">7549 2933 8141,'-13'0'0,"4"0"0,1 0 325,-1 5 1,1 2 0,-1 6 0,-1 1 0,-1 3 624,-2 5 0,1 7-484,-1 5-474,0-2 1,0 3 0,1-4 0,-1 0 0,0-1-147,0-6 1,6-4 245,3-7-205,3-6 1,2-9-181,3-10 215,3-7 1,6-8-1,1-2 1,2-5 0,2-3-87,2-2 0,-3 3 0,3 0 0,-2 4 242,-2 0 1,-2 3 113,-1 3 1,-6 6 40,-3 3 11,3 9 1,-5 5 0,2 12 0,-3 8 564,-1 5 0,0 5-538,0 3 0,0-2-277,0 6 16,0 0 1,0 0-1,0-1 1,0-2-1,2-3-177,2-1 0,-1-3 182,5-2 0,-1 0-271,2-5 1,2-4 0,-2-6-1567,2-1 0,2-2 215,0-4 1607,-6-6 0,-13-23 0,-8-12 0</inkml:trace>
  <inkml:trace contextRef="#ctx0" brushRef="#br0" timeOffset="20">7396 3226 8141,'-2'-13'0,"-2"1"0,2 3 0,-2 1 0,3-1 0,6-2 0,4 2-1,8-2 0,-1 9 0,5-2 0,2 1 0,2 0-86,5-1 87,-3 0 0,38-2 0,3-1 0</inkml:trace>
  <inkml:trace contextRef="#ctx0" brushRef="#br0" timeOffset="21">8071 2729 8141,'-5'-7'84,"2"-3"0,-4 4 802,1-1 687,2 4 1,4-1-435,0 8-1203,0 3 1,0 6 0,0 0-554,0-1-26,0-4 17,0 3 1,1-8 625,4 5 0,19-16 0,10-1 0</inkml:trace>
  <inkml:trace contextRef="#ctx0" brushRef="#br0" timeOffset="22">8441 2461 8141,'0'-14'28,"0"-2"1,0-1 143,0 2 1217,0 0-945,6 3 0,-3 6 0,4 6 0,-2 7 0,-2 6 7,-1 4 0,-2 4 1,0 9-1,-2 4-226,-2 3 0,-2 5 0,-4 4 1,2 0-153,-2 2 0,4 1 0,1-8 0,0 1 2,1-1 1,0-4 0,5-6 0,4-7 164,3-4 1,3-7 8,2-5-184,6-5 0,-1 2 0,5-10 1,-2-2-1,2-1 344,1-1-596,1-5 0,1 4 0,-1-3 1,1 3-1,-2 2-596,-3-1 1,2 7 0,-6-3-626,-2 4 1,-1 1 513,-1 0 0,-4 4 894,-1 0 0,-11 12 0,2-2 0</inkml:trace>
  <inkml:trace contextRef="#ctx0" brushRef="#br0" timeOffset="23">9920 2563 8078,'-12'0'8,"3"0"1,1 0-1,-2 0 1,-2 0 395,0 0 1,-1 0 0,0 1 481,0 4-520,6 2-234,2 5 1,6 0-1,3-2 1,6-2-1,6 1 515,5-2-571,3 4 0,3-9 0,3 3 0,2-1 0,2 1 1,0-2-1,2-2-97,1-1 1,-5 0-1,-2 0 1,-3 0-169,-2 0 1,-1 0 0,-2 0-1,-5 0-271,-3 0 1,-7-1 152,-3-4 168,-2 4 1,-4-5 0,-2 6-116,-5 0 0,-2 0 0,-2 0 0,1 0-298,-1 0 0,4 4-237,1 1 789,-1-1 0,8 7 0,2 3 0</inkml:trace>
  <inkml:trace contextRef="#ctx0" brushRef="#br0" timeOffset="24">11948 2129 8078,'0'-12'-80,"-2"-1"0,-1 0 0,-1 0 0,1 1 0,2-1 506,1 0 0,0 0 1,0 1 1413,0-1-1589,0 0 1,4 7 0,0 6-110,-1 8 0,-3 9 240,-4 4-358,3 3 0,-9 6 0,4 1 1,0 1-1,1 4 0,0 1 0,1 0-141,0-3 0,0 1 0,5-5 0,2-3 97,1-5 0,6 1 1,-1-7-1,3-5 68,5-5 0,2-5 0,2-1-45,3-6 0,-4-2 0,5-9 0,0-4 0,-3-4 15,-1 0-37,-5-1 0,2 2 0,-6 3 0,-4 4 0,-2 3-54,0 1 40,-5 6 1,5 3 0,-6 10 51,0 6 0,0 2 44,0 8 0,4-5-52,0 4-1,6-5 1,-3 6-1,6-6 1,0-3-1,1-5 96,3-2 0,1-2 67,4-4-125,2 0 0,-5-10 1,6-4-1,-3-5 1,-2-3 135,-2-2 1,-2-6 302,-7 0-470,2-5 1,-10 6 0,4-3 0,-4-1 0,-2 3-115,-4 4 1,-2 3-78,-6 10-97,-5 0 1,4 6 0,-5 3-1,2 3 1,0 1-741,2 0 0,2 10 344,5 2-15,2 4 1,6 1 0,0 1 681,0 2 0,57 7 0,-22-11 0,0 1 0</inkml:trace>
  <inkml:trace contextRef="#ctx0" brushRef="#br0" timeOffset="25">12815 2002 8122,'4'-17'0,"0"0"0,2 0 631,-2 4 0,-2 0 98,2 1 253,-3 5 1,-1-2-744,0 9 1,0 4-1,0 13 1,-1 5 56,-3 2 0,-3 7-220,-6 3 1,4 7-1,1 3 1,-1 0-189,2 0 1,-3-2-41,6-4 0,0-1 52,4-3 0,0 2 0,0-8 0,1-4 174,3-5 1,4-7 32,4-3 1,7 1 57,2-6 0,3-5 0,2-8 0,0-2-8,4-2 1,-3 0-10,3 0 0,-3 1-144,-2-1 1,-3 4 0,-3 2 0,0 2-659,-4 2 0,0 1-156,-3 2 0,-3 0-9,-1 0 0,-3 0 0,3 0-1643,2 0 2462,1 0 0,8-22 0,1-7 0</inkml:trace>
  <inkml:trace contextRef="#ctx0" brushRef="#br0" timeOffset="26">13223 1721 8193,'-6'-22'0,"-1"-4"0,0-1 222,3 0 1,4 6 0,4 1 0,4 3 811,4 6 1,1-2-244,-1 5-635,7 2 0,-4-1 0,7 4 0,0-1 0,1 1 621,-2 2-845,3 6 0,-11 2 0,1 6 0,-5 1 0,-4 2-566,-2 1 511,-1 6 0,-7-5 1,0 5-1,-2-4 1,-2 0-1,1-4 1,-1 0-453,-1-3 0,4-3 435,2-1 1,1-3 249,-1 3 0,3-4 136,-4 5 0,10-6 0,2 2-5,0 1 1,3-3 163,-6 5-288,6 1 0,-9 4 1,4-1-1,-4 1 131,-1 0 1,0-5-68,0 1 0,-6-2 319,-2 1-473,-3 4 1,-2-11 0,-1 3 0,-2-2-1,-2-2-69,-2 0 0,4 0-324,-1 0 1,3 0-778,1 0 1,1 0 1142,-1 0 0,0 0 0</inkml:trace>
  <inkml:trace contextRef="#ctx0" brushRef="#br0" timeOffset="27">11540 2818 8193,'-26'0'-89,"1"0"1,1 0-1,1 0 1,3 0-553,2 0 1113,1 6 0,8-5 0,2 5 1,4-2-1,7 0 0,9 0 345,6 2 0,9-4-350,10 2-424,6-3 0,18-1 1,7 0-1,-32 0 0,1-1 1,2 0-1,2-1 32,2 0 1,1 0-118,4-3 1,3 0 0,5 1 0,3 1 0,5-3 0,1-1 0,3 0 0,2 0 0,-23 2 0,1 0-1,0-1 1,0 1 0,1-1 0,-1 0 0,0 1 0,0 0 0,-1 1-1,23-1 0,-1 0 1,-4-1-1,-2 1 1,-6 1-1,-3 1 1,-5-1-1,-3 1-91,-6 1 0,-2-1 0,27-2 0,-13 0 0,-7 3-40,-12 0 145,-9-3 41,-18 3 0,-1-5 0,-9 4 1,-4-1-1,-7 1 0,-3 2-153,-1 1 1,-5 0-387,2 0 1,-3 0-1,-1 1 1,4 3-1633,4 5 2329,3 2 0,-10 25 0,-3 5 0</inkml:trace>
  <inkml:trace contextRef="#ctx0" brushRef="#br0" timeOffset="28">12113 3443 8193,'-4'-17'-49,"-1"-2"0,-1 1 1,0 0-1,3 1 543,2-2 0,1 5 0,0-3 0,0 3 1674,0 1-1984,0 6 1,1 1 0,4 6-54,3 0 0,3 0 169,2 0-281,0 0 1,4 0 0,1 0-1,1 0 1,1 0 0,-2 0 0,0 0-186,-2 0 1,-2 5-1,-1 2 1,0 3-18,-1 4 0,-4 1 227,-4-2-85,-3 5 1,-2 2 0,-3 6 0,-5-2-1,-2-1 1,-2-2 0,0 0-8,0-1 0,1 3 0,-1-6 1,0-2 149,0-1 1,5-2-29,-1-4 212,7 3 201,-4-9-444,12-2 1,5-2 0,6-2 0,0 3 0,0 1 190,0 0-269,6 0 0,-9 5 0,3 5 1,-3 5-1,-1 3-16,-1 2 1,0 0-23,-4 1 0,-2 2 87,-6-6-2,0 5 0,-6-8 0,-2 3 0,-5-2 0,-4-4 25,-4-3 1,-3 2-58,-2-5 1,-4 3-23,1-4-64,-1 1 0,2-5 0,1 0 0,3 0 1,1 0-1660,3 0 499,2 0 38,11 0 658,7-6 570,12 4 0,27-14 0,10-7 0,6 2 0,1-1 0</inkml:trace>
  <inkml:trace contextRef="#ctx0" brushRef="#br0" timeOffset="29">12866 3303 8193,'0'-13'0,"-4"0"355,-1 0 1,1 5 75,4-1-53,-6 6 1,4-2-1,-7 8 1,-1 5-1,-1 9 117,-2 6 1,-1 8 0,-2 3 0,-1 3-128,2 1 1,1 5-273,1-1 1,6 6-1,2-2 1,5-1-180,5-3 0,3-6 71,9-2 0,4-7-190,9-2 89,-3-5 1,9-13 0,-5-3-1,0-2 1,1-2-494,1 0 1,-5-6 24,2-2 1,-3-5 0,-1-3 0,-2-2 580,-3-2 0,-8-35 0,-8-13 0</inkml:trace>
  <inkml:trace contextRef="#ctx0" brushRef="#br0" timeOffset="30">12891 3379 8193,'-7'-18'0,"-3"3"-138,6-2 1,0 3 0,5 2 275,3-1 1,9 4 966,8 1 0,4 5-439,0-1-930,6-3 1,-4 5 0,4-2 0,-1 3-1,0 1-1696,-2 0 1960,-1 5 0,-13 19 0,-2 10 0</inkml:trace>
  <inkml:trace contextRef="#ctx0" brushRef="#br0" timeOffset="31">12866 3583 8193,'-13'-6'36,"0"-1"-297,1-5 676,4 4 0,4-1 0,8 4 0,6 2 273,6 2 1,5 1-451,9 0-410,3 0 1,5 0 0,-1 0-1,-1 0 1,1 0-2634,3 0 2805,1 0 0,26-6 0,-31 3 0,1-1 0</inkml:trace>
  <inkml:trace contextRef="#ctx0" brushRef="#br0" timeOffset="32">13580 3366 8193,'0'-12'45,"0"-5"242,0 0 0,4 4 0,0 4 724,-1-1 1,0 0 384,1 2-535,-2-3 0,3 11 364,-5 0-1100,0 5 1,0 12-1,0 2 1,0 2-1,0 4 94,0 4-165,0 6 0,-4-4 0,0 5 0,1-2 0,2 0-687,1-2 0,1 1 1,2-5-1,2 2-819,3-2 1,0-2 662,5-5 0,0-2-784,-1-7 1020,-5 1 553,5-6 0,-5-18 0,6-10 0</inkml:trace>
  <inkml:trace contextRef="#ctx0" brushRef="#br0" timeOffset="33">13554 3443 8193,'-5'-26'0,"-1"2"199,-3 3 1,0-2-1,6 6 1,4 2 691,6 1 1,10 2-731,4 4 0,4-2 0,0 6 0,2 1-114,3 1 0,-2 2 225,6 0-531,-6 6 1,2 1 0,-7 7 0,-5 2 0,-2 2-1727,-5 2 1985,-7 7 0,-24 12 0,-11 6 0,-4 6 0,0 0 0</inkml:trace>
  <inkml:trace contextRef="#ctx0" brushRef="#br0" timeOffset="34">13465 3825 8193,'-11'-8'695,"2"-1"883,-2 6-1177,9-8 0,-2 10 1,10-4-1,7 4 266,6 1 0,7 0-766,4 0 0,2 0 1,7 0-1,0 0-319,4 0 1,1 0-1950,2 0 2367,4 0 0,-7-7 0,5-3 0,6-1 0,-1 1 0</inkml:trace>
  <inkml:trace contextRef="#ctx0" brushRef="#br0" timeOffset="35">15212 2410 8125,'-4'-13'439,"-2"2"1,0 1 0,2 1 25,6 0 1,3 3-1,9 2 1,3 2-1,5 2 1,3 0-278,5 0 1,2 0 0,8 0 0,1 0-501,2 0 0,1 0-1442,-2 0 1356,-2 0 0,-1 0 0,-6 0 398,-2 0 0,-58 23 0,-18 5 0</inkml:trace>
  <inkml:trace contextRef="#ctx0" brushRef="#br0" timeOffset="36">15314 2614 8125,'-1'-11'0,"-4"2"0,4 2 0,-3 3 0,4 2 0,4-2 0,6 3 0,5 1 0,5 0 1266,6 0-1141,5 0 1,1 0 0,7 0-1,0 0 1,4 0-126,4 0 0,5-7 0,8-3 0,4-1 0,0 0 0</inkml:trace>
  <inkml:trace contextRef="#ctx0" brushRef="#br0" timeOffset="37">16793 2066 8125,'0'-17'-65,"0"0"0,0 1 0,0 2 0,-1 3 1177,-4 2 0,4 1-595,-3 8 0,-2 2 1,0 13-1,-1 3-293,-3 7 1,-1 2-132,-2 7 1,1 5-1,-1 3 1,1-1-106,4-1 0,2-2 11,6 0-65,0 1 0,0-1 0,2-1 1,3-3-1,7-6 0,5-5 1,3-6 3,2-3 1,4-7-1,2-3 1,3-5 117,2-8 1,-1-1 0,2-12 0,-4-5 115,-3-6 0,-1-5 0,-2-4 0,-3-4 245,-4 1 1,-9-3 53,-3 5-374,-4-5 1,-8 8-1,-6-1 1,-7 7-1,-4 9 556,-1 6-999,-6 5 1,4 7-1,-3 3 1,3 4-1,3 5-1455,3 8 1,-2 6 1800,6 6 0,11 29 0,8 7 0</inkml:trace>
  <inkml:trace contextRef="#ctx0" brushRef="#br0" timeOffset="38">8467 5355 7889,'0'-12'-81,"0"-1"1,0 0 0,-2 0-1,-1 1 1,-1-1 0,1 0 394,2 0 1,1 1 0,0-1 434,0 0 1,-4 0-379,-1 1 0,0 5-251,0 2 0,3 4 1,-7 2-1,-1 4 44,-1 3 0,-2 5 173,0 4-393,-5 3 1,4 9 0,-3 3 0,3 0-1,1 4 1,2 0 0,2 3-48,5-1 0,2-5 0,2-4 0,0-2 109,0-1 1,10-2-1,4-3 1,5-5 71,4-6 1,2-1-50,5-4-51,-3-1 0,5-10 0,-3-2 0,0-4 0,0-2-27,-2-3 1,1-4 0,-1-7 0,-4-3-82,-4-2 0,3 0 94,-5-1 0,-2-7-46,-6 3 1,-4-4 0,-5 2-1,0 0-109,0 3 0,-7 3-3,-5 0 0,-7 9 688,-6 8-364,-1 8 1,1 2-1,-1 4 1,1 1-1,-1 3 268,1 6 0,-1 4-293,1 2 0,1 6-59,2 2 0,4 3 1,5 1-1,2 1 94,2-1 0,4-1-45,5-2 0,1 0-179,3-5 1,5 0 0,6-4 0,4-1-114,1-4 1,1-2 108,4-6 0,1 0-1143,-1 0 768,1 0 1,4-2-1,-1-2 463,0-4 0,26-21 0,6-5 0</inkml:trace>
  <inkml:trace contextRef="#ctx0" brushRef="#br0" timeOffset="39">8938 5865 7936,'0'-12'-66,"0"-1"0,0 0 0,0 0 0,0 1 2094,0-1-1140,0 6-816,-5 7 1,-2 8 0,-6 11-1,0 5 1,0 6-86,1 2 14,-1 2 1,0 0 0,0-1 0,2-2 0,1-3-1,2 1 1,-1-2-57,2-2 0,1-2 0,5-12 0,-2-1 174,-1-2 1,1-6-36,7-2 1,3-11 0,6-11 0,0-2-163,0-1 0,1-6 0,3-3 0,3-3-24,0-2 1,2 1 0,-3 1-1,-1 3 98,0 5 0,-1 3-84,-4 5 345,0-3 1,-2 18-35,-2 6 0,-4 7 1,-5 14-1,0 4-49,0 3 1,0-1-134,0 3 1,0-4-114,0 0 1,0-1-1,2 1 1,1-2-57,1-3 0,2 2-281,-2-6 0,2 0 32,2-4-355,3-1 0,-8 1 0,6 0-1307,1 0 2039,1-6 0,-10-13 0,-2-8 0</inkml:trace>
  <inkml:trace contextRef="#ctx0" brushRef="#br0" timeOffset="40">8900 6069 7936,'-11'-12'173,"2"-1"0,4 4-111,5 1 1,3 5 248,5-1 0,2-2 1,11 2-1,2 1-24,1 2 0,1 1-209,1 0 0,5-5 0,2 1-78,-1 1 0,28 2 0,1 1 0</inkml:trace>
  <inkml:trace contextRef="#ctx0" brushRef="#br0" timeOffset="41">10035 5304 7999,'-11'-8'3590,"2"-1"-3340,4 7 0,14-4 0,6 6 0,4 0-111,8 0 1,0-4 0,7-1 0,2 3-988,1 0 1,-3 2 419,0 0 1,-2 0 0,2 0-1,-4 0-1647,-3 0 2075,-7 0 0,-19 17 0,-9 4 0</inkml:trace>
  <inkml:trace contextRef="#ctx0" brushRef="#br0" timeOffset="42">10035 5585 7999,'-13'0'623,"1"-1"622,-1-4-1263,6 4 1,0-5-1,5 6 1,2 0 0,7 0 316,7 0 1,6 0 0,7 0 0,2 0-549,0 0 1,7 0-369,-2 0 467,3 0 150,1 6 0,1-10 0,5-2 0,4 2 0,-1-1 0</inkml:trace>
  <inkml:trace contextRef="#ctx0" brushRef="#br0" timeOffset="43">13108 4998 7964,'0'-12'-67,"0"3"0,0 1 1,0-2-1,0-2 1335,0 0-645,0-1 1,0 4 0,0 1 102,0-2 1,0 6-700,0 4 112,0 5 1,0 10-1,0 2 1,0 4-1,0 4 295,0 5-435,0-3 1,0 10-1,0-5 1,0 2-1,0-1-400,0-2 176,0-1 1,0-5-1,0 1 1,1-1-1,2 0 1,3-4-1,0-4-2055,-1-3 1481,5-1-211,-3-1 1010,0-4 0,-7-25 0,-7-12 0</inkml:trace>
  <inkml:trace contextRef="#ctx0" brushRef="#br0" timeOffset="44">12636 5598 7964,'-20'0'512,"6"0"-205,6 0-133,-1 0 1,4 0 0,5 1-1,8 2 319,8 1 0,6 5 0,11-5 1,7-1-67,4-2 1,8-1-254,7 0 0,8 0 0,2-1 1,2-3-95,-34 0 0,0-1 1,2 0-1,1-1-800,0-1 1,1 1 612,3 2 0,-2 1 0,-5-2 0,-1 0 0,33-1 0,-11 1 0,-11-1-3072,-6 3 2812,-8 2 0,-14 2 0,-10 3 0,-8 5-93,-5 2 0,-7 3 0,-8 2 0,0 1 460,-4-1 0,-1 3 0,-6-3 0,0 5 0,1 0 0</inkml:trace>
  <inkml:trace contextRef="#ctx0" brushRef="#br0" timeOffset="45">13134 6018 7964,'0'-12'18,"0"-2"0,0-2 234,0-1 1992,0 0-1311,0 4-794,0 6 1,0 9 0,0 10 0,0 8 12,0 4 1,0 7-334,0 3 164,0 3 0,0 3 0,0 2 0,0 4 0,-2 0-222,-2 1 275,2-6 1,-3 8 0,5-7 0,0-2 0,0-5 398,0-5-311,0-3 0,1-7 0,3-3 0,5-5 0,2-3 223,2-5 0,1-2-303,3-2 0,2-2 0,3-2 0,0-5-257,0-2 0,2 0 108,2 2 1,-1-1-415,1 6 324,-6-6 1,-1 9 0,-3-4 0,1 4-1,-3 0-545,-4-4 0,1 4-24,-2-3 1,-2 2 73,2 2-456,-1-5 1146,5-2 0,11-12 0,3-1 0</inkml:trace>
  <inkml:trace contextRef="#ctx0" brushRef="#br0" timeOffset="46">14498 5470 7991,'-13'0'-159,"5"-1"1,-1-2 1249,-1-1-718,5 5 1,-1 2 0,6 5 510,0 2-641,0 2-33,0-5 1,1-2 96,4-5-88,2 0 1,1-5-1,-1-4 308,-1-2 0,-2 2-150,-4 1-696,0 5 1,-1-3 0,-2 8-698,-1 2 1,-1-1 417,5 5-466,0-5 1064,0 3 0,57-29 0,-22 9 0,1 0 0</inkml:trace>
  <inkml:trace contextRef="#ctx0" brushRef="#br0" timeOffset="47">16780 4527 7936,'0'-20'-63,"0"-4"0,0 4 0,0-1 0,0 1 0,0 1-573,0 4 1920,0 1 0,0 1 0,0 4 321,0 9-1537,0 9 0,0 18 1,-1 4-1,-2 6 1,-1 5 71,1 4 1,2-4 0,1 5-1,0 1-83,0 2 0,0-4-559,0 1 369,0-6 1,4-3-1,3-8 1,3-4 0,4-5-1,2-5 1,2-8-114,3-8 1,3-11 190,2-11 36,-1-7 1,-1-4 0,-1-5 0,-3 0 0,0-1-39,0 1 44,-5 0 0,2 7 0,-8 5 0,-4 8 36,1 4 1,-5 9-1,4 8-31,-4 9 1,-1 9 79,0 0 1,0 3-68,0 2 3,0-1 1,2 1 0,2-2-1,4-2 1,4-2-10,0-1 1,5-4-17,0-6 0,6-4 18,-2-5 99,3-5 0,0-8 0,-1-8 1,-3-3-1,0-3 404,0-3 0,-5-3-216,2-5 0,-8 0-107,-5 0-135,-3-1 0,-2 5 1,-2 2-1,-4 2 1,-3 6-463,-4 6 1,-3 5 238,0 4 0,3-1-1595,-3 6 1209,3 0 0,1 5 0,0 4 0,2 3 563,2 3 0,26 13 0,12 3 0</inkml:trace>
  <inkml:trace contextRef="#ctx0" brushRef="#br0" timeOffset="48">17724 4310 7953,'0'-9'790,"0"1"1190,0-1-1491,0-3 0,-4 6 0,-1 7-26,3 11 0,-1 8-314,-2 9 1,3 4-1,-7 7 1,1 1 57,1 1 0,-3 5-230,5-5-19,-5 7 0,9-8 1,-3 3-1,2-5 1,4-6-559,2-5 582,-3-8 1,11-2-1,-2-6 1,4-4-1,3-4 107,-2-2 0,5-4 0,2-2 0,0-4-47,-1-4 0,4 0-139,-4-1 0,-1 2 261,1 2-227,-6-2 1,4 8 0,-6-4-1,-1 1 1,1 2-1954,0-2 0,0 5 38,-1-3 1978,1-4 0,23-21 0,5-12 0</inkml:trace>
  <inkml:trace contextRef="#ctx0" brushRef="#br0" timeOffset="49">18119 4004 8024,'-5'-26'0,"2"-2"757,-6 2-557,6-2 0,-1 14 0,8-3 0,6 3 0,4 2 538,3 4-497,6 2 1,-3 6 0,5 0 0,1 0 0,-2 0-143,-3 0 0,2 6 0,-7 2 1,-5 4-275,-5 1 0,-5 4-40,-1 0 154,0 5 1,-1-3-1,-4 3 1,-3-2-1,-4-1-262,0-4 1,3-1-1,1-1 194,-2 0 0,3-2 347,-2-2-158,6-4 0,-2 1 80,5 2 0,5 0-78,4 0 21,2-5 0,8 8 0,0-2 1,3 1-1,-1 0 229,2-2 0,-5-1 14,-1 2 157,-3 2-285,-7-10 0,-2 9 0,-10-5 1,-5-3-1,-5 0 193,-6-2 1,-4 0-257,0 0 0,-1 0-175,1 0-107,-1 0 0,5 0 1,1 0-1,2 0 0,2 1-907,2 3 0,1-1-1225,1 6 2279,5-1 0,1 28 0,6 5 0</inkml:trace>
  <inkml:trace contextRef="#ctx0" brushRef="#br0" timeOffset="50">16309 5241 8024,'-13'0'120,"0"0"0,0 0 285,1 0 1,12 4-1,8 0 1,13-1-1,13 0 1,13 0-66,10 1 1,-20-2 0,2-1 0,5-2 0,1-1 0,8-1 0,2-1-175,6-2 1,3 0-1,-16 3 1,1 1 0,1-1-293,6-1 1,1 0 0,0-1-1,1 1 1,1-1 0,0 1 0,0 1-1,0 1 1,0-1 0,-1 0-1,0-1 1,0 1-29,-1 0 0,0 0 0,-1 1 1,0-2-1,0 1 0,-1 0-633,-2 1 1,0 1 0,-1-1 675,-2-1 0,0-1 1,-2 1-1,13 3 0,-3-1 1,-2-1-1,-1 0 0,-6 0 1,-2 1-1,-5 0 0,-3-1-566,25-2 419,-12 0 1,-28 4 0,-12 0 34,-18 0 1,-12-5 0,-12 1 0,-3 1-446,1 2 0,-4 1 310,6 0 1,1 0-1,2 1 1,0 4 357,1 3 0,-8-2 0,7-1 0</inkml:trace>
  <inkml:trace contextRef="#ctx0" brushRef="#br0" timeOffset="51">17163 5929 7963,'0'-18'124,"0"4"0,0-5 0,0 2 0,1-1 0,4-1 431,3 1 1,3 1 0,4 6 0,0 1-85,2 1 1,2 6 0,-4-1-371,2 3 1,-1 6-92,-8 4 1,-2 8-1,-6 4 1,-2 3-212,-2 2 1,1-1-110,-5 1 254,-1-1 0,-3 1 1,-1-1-1,2-1 1,1-2-1,3-4 1,1-1-28,3 0 0,2 0 0,2-4 170,3-1 1,5-3 0,6-2-1,4-1 113,1-3 1,1-1-189,4 3-12,1 2 0,-2 1 1,-3 1-1,-4 1 1,-3 2-1,-2 4 0,-4 1-124,-4-1 1,-4 2 221,-4-1 1,-3 0 0,-7-3 0,-3 0 142,-4-1 1,-3 3-179,-2-8 1,-1 2 0,-1 0 0,-2-3-142,2-1 0,1-2-241,1-4 0,2 0 127,3 0-376,3 0 1,6-1 0,4-4 0,4-3 567,2-3 0,36-21 0,17-6 0,2-4 0,0 0 0</inkml:trace>
  <inkml:trace contextRef="#ctx0" brushRef="#br0" timeOffset="52">18106 5776 7963,'0'-13'565,"0"1"565,0-1-955,0 0 0,-4 5 1,-1 1-1,-3 1 196,-1 3 1,-3 7 0,-1 6 0,1 6 100,-1 5 1,0 7-232,0 2 1,5 6 119,-1-2-307,7 2 0,-4 3 1,6-1-1,0-1 1,1-2 2,4-1 0,3-5-440,9 0 173,3-7 1,1-4 0,2-5 0,2-2 0,4-2-759,-1-5 1,-1-3 283,-2-1 340,7-5 0,-5-3 1,2-6-1,-2-3 344,-1-4 0,-12-48 0,-8 28 0,-1-1 0</inkml:trace>
  <inkml:trace contextRef="#ctx0" brushRef="#br0" timeOffset="53">18030 5865 7963,'-13'-18'0,"0"4"248,1-3 1,5 3 0,4 1 563,6 0 1,9 6-111,10 3-691,2-3 0,7 5 1,3-2-1,3 3 1,1 1-468,0 0 1,-1 0-1,-2 0 1,-2 0-1763,-2 0 2218,-7 5 0,-22 31 0,-11 12 0</inkml:trace>
  <inkml:trace contextRef="#ctx0" brushRef="#br0" timeOffset="54">18043 6031 7963,'-6'-11'530,"-2"2"0,2-2 1,2 3-46,2 2-415,14-5 1,-3 9 0,14-2 0,4 2 0,7 2 31,7 0 1,4-4-204,6 0 1,2 0 0,1 4 0,1 0 100,-1 0 0,-15-3 0,3 0 0,1 0 0,0-1 0</inkml:trace>
  <inkml:trace contextRef="#ctx0" brushRef="#br0" timeOffset="55">18884 5751 7963,'0'-13'378,"0"0"0,-1 0 1528,-3 1-1238,2 5-242,-4-5 1,6 12 0,0 0 0,0 7-85,0 5 1,0 6-1,0 5 1,0 4-194,0 2 0,0 7 1,0-2-1,2 1-64,2-1 1,-2 3-441,2-3 0,-1-3 1,-1-1-1,4-3-1316,1-2 1,-3 0 168,5-4-541,-1-3 2043,5-5 0,-6-46 0,-1-11 0</inkml:trace>
  <inkml:trace contextRef="#ctx0" brushRef="#br0" timeOffset="56">18769 5802 7963,'-4'-26'0,"0"1"0,0-1 472,4 1 0,1 5-200,3 3 0,9 3 1,8 1-1,5 2 59,4 2 0,4-1-448,8 6-1,-2 0 1,4 4 0,-7 1 0,-3 3 0,-6 6-1627,-5 6 1322,-5 4 1,-11 5 0,-3 1 421,-2-1 0,-25 9 0,-11 3 0,-1 4 0,-1 0 0</inkml:trace>
  <inkml:trace contextRef="#ctx0" brushRef="#br0" timeOffset="57">18693 6171 7963,'-13'0'2885,"0"0"-1803,1 0-207,5 0-698,7-5 0,14 3 1,13-2-1,8 3 0,9-1-305,6-2 0,-1 1-173,11-5 0,-2 3 1,3-3-1,-3-1 301,-1 2 0,-17-10 0,3-5 0,0 0 0,1 1 0</inkml:trace>
  <inkml:trace contextRef="#ctx0" brushRef="#br0" timeOffset="58">13784 5814 7960,'-30'0'80,"0"0"0,1 3 0,-1 6 0,-1 9 1052,-2 9-992,-7 11 0,-5 13 0,19-21 0,0 1 0,-1 2 0,0 1 0,-1 2 0,-1 0 1,0 2-1,0 1 0,-1 0 0,1 1 53,-1 0 0,1 1 0,1-1 0,1 1 1,3-3-1,1 0 0,2 0 0,1-1-278,2-1 1,1 0 0,-1 0 0,2-1 231,-10 25 0,2-2 1,10-17-1,0-4 104,3-6 1,6-6-252,1-3 0,-1-10 0,0-7 0</inkml:trace>
  <inkml:trace contextRef="#ctx0" brushRef="#br0" timeOffset="59">18846 3545 7985,'-1'-16'-94,"-2"3"0,-2 2 0,1 1 0,0 0 281,0 2 0,-6 5 0,1-1 359,-2 2 0,-7 14 66,-4 5-449,-2 5 0,-7 11 0,-3 5 1,-4 9-1,-5 7-8,20-25 1,0 1-199,1 1 0,0 1 1,-3-1-1,0 1 0,2 1 1,-1-1-1,0 2 1,-1-1-1,-1 1 0,1 0 1,0-2-1,0 0 0,2-3 1,-1 0-648,-18 22 1,8-14-440,4-3 622,9-6 1,4-12 506,8-4 0,9-30 0,7-5 0</inkml:trace>
  <inkml:trace contextRef="#ctx0" brushRef="#br0" timeOffset="60">19356 3519 8065,'0'-31'180,"0"4"0,1-1 1,2 4-1,3 4 1,2 2 179,7 2 1,-3 6-1,5 3 1,-1 1 1313,1 3-1526,-3 2 0,5 2 0,-7 2 0,0 4 1,-2 3-117,-2 4-74,-5 8 0,3-1 1,-6 7-1,-2 2 1,-4 0-435,-6 1 396,-1 2 0,-7 1 1,5-2-1,-1-1 1,3-4-1,3-4 1,2-6 292,1-3 0,-3-1 100,6 0 1,5-6 0,9-3 0,7-3 53,8-1 0,4-4-400,9 0 109,-3-6 0,16 3 0,-1-6 0,4 2 1,-2 2-208,-4 5 27,-4-3 1,-5 5 0,-4-2 0,-5 3 0,-9 1-243,-5 0 67,-9 0 0,-3 0 0,-10 0-784,-7 0 0,-1 1 604,-7 3 1,0-1-1181,-5 6 1639,1-1 0,-18 16 0,-3 3 0</inkml:trace>
  <inkml:trace contextRef="#ctx0" brushRef="#br0" timeOffset="61">12407 8441 7955,'0'-14'-137,"0"-2"1,0-1-1,0 0 1,0 0 400,0 0 1,0 0 0,0 5 0,0-1-1,0-1 1,0-2 404,0-1 0,0 4-4,0 5-475,0 5 1,-2-7 0,-2 7 0,-3 5 0,-2 6 74,1 8 0,-1 8-288,-3 6 16,-1 5 0,2-1 0,1 7 1,3 2-1,0-2 0,1-2 1,0-2-122,3-3 0,3-3 1,5-4-1,5 0 147,5-1 0,5-5 0,5-12 1,2-5 59,3-3 0,3-2-141,5-3 67,0-4 0,-1-14 0,-3-5 0,-3-4-37,0-5 1,-8-1 0,1-2 0,-4-2 0,-6-3-194,-4-2 1,0 1-73,-6-2 0,-1-1 189,-7 6 1,-7 5 0,-8 8 0,-1 7-241,-2 5 1,-4 8 139,-4 5 1,2 3 581,-6 1 0,0 7-276,-4 5 0,5 3 0,2 6 0,3 3 123,2 4 1,-1 1-47,10 5 1,2-6-177,6 2 0,3-3 0,6-2 0,2 1 19,2-1 0,9-5-134,8-3 1,5-7-21,3-2-55,4-5 1,1 7-1,0-6 1,1-1-1,2-1-809,1-2 0,6-5 1000,3 1 0,-7-12 0,4-6 0,3 1 0,-1-1 0</inkml:trace>
  <inkml:trace contextRef="#ctx0" brushRef="#br0" timeOffset="62">13236 8581 7991,'-2'-11'58,"-2"3"0,2 2 0,-7 7 336,4 4 0,-5 3 1,0 9-1,-4 6 516,-3 5 1,-5 6-756,0 9 1,-2-2-1,0 4 0,2-1 54,0-3 0,7-3-414,-2-4 41,3-3 0,2-11-148,4-3 208,2-14 1,12-4 0,2-15 0,5-4-1,3-7-410,1-4 434,5-3 1,-3-4 0,3 0-1,0-1 1,-1 1-32,-1 0 1,4-5-1,-4 2 1,-1 3 308,-2 3 0,-2 11 173,-3-2-100,1 9 0,-4 4 0,-2 11 0,-2 6 62,-2 9 0,-1 4-135,-2 4 0,0 7 118,0-2-323,0 2 1,0 3 0,0 2 0,0-1-1,0-1-174,0 1 1,0-5 9,0 2 0,4-2-356,0-1 360,0-6 0,1-2 0,0-5 0,1-1 0,1 0-1885,0-4 1001,-4-2 1051,8-6 0,-21-23 0,2-5 0</inkml:trace>
  <inkml:trace contextRef="#ctx0" brushRef="#br0" timeOffset="63">13095 8836 7991,'-5'-12'0,"3"3"35,-2 1 60,3 5 1,2-7-1,3 6 1,6-1-1,6 1 290,5 0 1,9 0 0,4 2 0,3-1-517,1-1 0,1-1-731,4 0 702,-3 4 0,9-5 160,-2 6 0,14-11 0,4-3 0</inkml:trace>
  <inkml:trace contextRef="#ctx0" brushRef="#br0" timeOffset="64">14319 8250 8076,'-5'-20'0,"3"-3"0,-1 6 717,6 2 0,4 2-512,6 5 0,6-2 1,2 5-1,3 3-11,1 0 0,2 2-578,3 0 1,-3 0 0,1 0 0,-4 0 383,-2 0 0,-18 23 0,0 5 0</inkml:trace>
  <inkml:trace contextRef="#ctx0" brushRef="#br0" timeOffset="65">14294 8403 8076,'-13'0'852,"0"0"0,1 0-274,-1 0 1,4 0 138,1 0-581,5 0 0,-3 1 0,8 4 0,2 2 0,6 1 0,6-1 194,5-1 1,4 2 35,5-3-790,3 5 424,5-9 0,23-10 0,12-5 0,-20 3 0,0-1 0,0 0 0</inkml:trace>
  <inkml:trace contextRef="#ctx0" brushRef="#br0" timeOffset="66">16806 7829 8004,'0'-13'160,"-4"-4"0,-1 0 1,2 2 462,2 1 0,1 9 1,0 8-1,-1 10-311,-4 5 0,3 9 0,-6 7 1,1 5-5,0 3 1,0-1 46,-1 6-405,-4 0 0,11 4 0,-3 0 0,2-2 0,2-2 0,0-5 0,0-3-149,0-5 0,2-9 177,2-8 32,9-8 0,2-4 0,7-6 0,0-5 0,2-6 0,2-10 1,1-6-50,3-6 0,1-4-266,3-5 247,-3 4 1,-10 0 0,-1 10 0,-2 3 0,-3 5 0,-4 5-59,-3 6 1,-5 16 276,1 11-88,-2 11 0,-6 5 1,-1 5-1,3-1 1,0-2 35,2-1 1,2-1 0,3 1 0,7-4-57,3-3 0,8-9 0,-2-5 1,7-6 92,2-7-89,6-6 1,-5-7-1,4-8 1,-2-4-1,-2-5 123,-3-4 1,-7-4 32,-4-5 0,-4 2-48,-4-6-236,2 1 0,-10-4 1,2 3-1,-6 6 1,-5 6-25,-3 5 1,-2 5-74,0 3 0,-1 5-134,-3 9 21,3 2 1,-5 6 0,8 2 0,1 2 0,3 4-427,1 4 0,2 5 101,4 0 606,0 5 0,34 4 0,9 6 0</inkml:trace>
  <inkml:trace contextRef="#ctx0" brushRef="#br0" timeOffset="67">17941 7791 8012,'0'-20'0,"0"2"395,0 5 0,0 0 1422,0 0-1563,-6 6 1,3 9 44,-5 10 0,-1 7 0,-4 8 1,2 3 258,3 4 0,-4 4-321,4 4 1,-2 2-217,1 3-48,4-3 0,0-2 1,1 1-1,1-1 1,2-1-89,1-2 0,0-4 181,0-9-18,6-7 1,1-4 0,5-8 0,1-2-1,0-2 130,0-1 0,5-8-88,3-3 0,2-2-215,-2-2 137,3 1 1,-8 0 0,4 2-1,0 2 1,-2-1-21,0 2 0,-1 2 15,-4 5 0,0 0-657,0 0 53,-1 0 0,1 0 1,0 0-1,0 0 0,-1 0-508,1 0 0,4 0 377,0 0 0,4 0 728,-4 0 0,40-29 0,5-6 0</inkml:trace>
  <inkml:trace contextRef="#ctx0" brushRef="#br0" timeOffset="68">18374 7447 8012,'-11'-34'0,"2"1"0,5 2 220,3 2 1,2 8 163,3 4 0,3 3 1,8 3-1,0 1 391,2 1 0,6 6-590,-2-1 0,-1 3 1,1 2-1,0 3 172,-1 5 0,-3 8-372,-8 4 13,-4 3 0,-5 3 0,0 3 0,-1 3 1,-5 1-316,-6 0 243,-1 0 1,-11 0 0,4-2 0,-1-2 0,1-6 0,1-6 0,4-3 406,1-3-48,1 1 0,2-7 0,4-5 81,7-4 0,7-7-978,10 2 404,8-3 0,3-1 0,5 2 0,1 3 0,1 0-1079,5 0 1,1 4 231,-3-1 0,1 3 1055,-1 1 0,-4 4 0,4 3 0,3 0 0,-1 0 0</inkml:trace>
  <inkml:trace contextRef="#ctx0" brushRef="#br0" timeOffset="69">15888 8989 8012,'-13'-1'64,"0"-2"0,0-1 0,1 0 1309,-1-2-973,0 5 0,9-5 0,8 6 0,13 0 0,12 0 288,9 0 0,13 0-380,13 0-345,-28-2 1,3-2-1,6 1 1,2-1-1,6-2 1,1-1-1,8 1 1,3 0-1,-18 1 1,1 1-1,1 0 1,4 0-1,1-1 1,1 1-1,1 0 1,1 0-1,0-1-36,1 1 1,1 0-1,-1 0 1,1-2-1,-1 1 1,1-1-1,0 0 1,0 0-1,0 1 1,-1-1-1,0 0 1,0 1-91,0-1 1,-1-1-1,0 1 1,-1 1-1,-1 0 1,-1 0 0,-4-2-1,-1 1 1,0-1-1,21-3 1,-1 1 62,-4 1 1,-1 1 0,-7 1-1,-2 2 1,-8 0 0,-1 1-1,-7-1 1,-3 1 76,24-4 0,-11 4-364,-11-1 392,-5-3 0,-9 4 0,-11-6 0,-9 1-76,-7 1 1,-5-3-341,-9 5 335,3 1 1,-10 4 0,4 0 0,-2 0 0,3 2-2184,0 2 2627,-3 3-368,2 6 0,-17 28 0,-3 7 0</inkml:trace>
  <inkml:trace contextRef="#ctx0" brushRef="#br0" timeOffset="70">16844 9499 8012,'0'-21'88,"0"-1"0,1-1 0,2 0 1,4 3 1076,5 3-791,-2-2 1,10 9 0,-5-2 0,3 5 0,1 4-1,1 2 1293,0 1-1685,-5 6 1,-2 6 0,-9 10 0,-2 2 0,-2 1-450,0 1 311,-6-1 1,-5 1 0,-5-1-1,2 1 1,3-2 0,-1-3 0,4-2-135,1-1 0,-2-4 1,5 3 490,1-3 1,4-7 382,8-2-467,-1-4 0,17-1 0,-4 0 1,4 0-1,4 0 0,0 1 1,0 2 251,-2 2 1,2 6-365,1 2 1,-6 1 0,-7 7-1,-3 2-113,-1 1 0,-6 1 74,-3 1 1,-4-2-42,-4-3 0,-4 2 1,-9-6-1,-5-2 110,-2 0 1,-5-4-27,-1-3 1,-6 2-8,2-5 11,-8-1 0,2-4 0,-2 0 0,4 0 1,3 0-182,6 0 1,-1 0-136,4 0 0,5-2-922,13-2 791,2 3-786,17-5 1,4 0 1219,10-2 0,30-17 0,12-7 0,-18 9 0,-1 0 0,1 0 0</inkml:trace>
  <inkml:trace contextRef="#ctx0" brushRef="#br0" timeOffset="71">17813 9359 8012,'-4'-17'0,"0"0"0,-5 0 911,5 4 1029,0 1-1502,4 5 1,-2 1-1,-1 9 346,-1 5-667,-6 1 0,7 16 0,-4-1 0,0 6 1,2 3 545,-1 2-689,2-4 0,-1 6 0,1-3 0,1 3 0,2 0-27,1-3 0,1 1 0,4-5 1,3-2-64,3-1 1,6-3-114,0-2 75,6-4 1,-3-9 0,4-2 0,-1-2 0,-2-2-639,2-1 1,1-8-192,1-3 1,1-2-74,-1-2-143,-5-5 1199,4-2 0,-15-17 0,2-2 0</inkml:trace>
  <inkml:trace contextRef="#ctx0" brushRef="#br0" timeOffset="72">17737 9397 8012,'-6'-18'0,"0"0"0,-2-4 399,-4 4 0,12 9 0,0 2 1,8 2-1,4 0 497,5 0 1,3 3-812,6-2 0,3 3-267,1 1 1,4 0 0,-3 0-1,0 0-1017,1 0 1,0 4 1198,-6 0 0,-9 34 0,-12 5 0</inkml:trace>
  <inkml:trace contextRef="#ctx0" brushRef="#br0" timeOffset="73">17775 9589 8012,'-9'-13'-69,"1"0"-108,5 1 0,0 0 1,12 4 925,8 3 1,5 4-597,4 1 0,5 0 1,4 0-1,5 0-443,3 0 0,3 0-971,-3 0 1261,5 0 0,3-9 0,6-5 0,7 0 0,1 0 0</inkml:trace>
  <inkml:trace contextRef="#ctx0" brushRef="#br0" timeOffset="74">18604 9334 8012,'0'-13'0,"0"0"290,0 0 0,-2 1 441,-2-1 0,3 4 688,-4 1 1,4 7-920,1 1 0,0 5-292,0 8-140,0 5 1,4 2 0,2 6 0,0 1 0,-1 1-119,-2 2 1,3-1 0,-1-2-1,1 2-392,0 1 0,2-1-198,-4-3 1,1-1 231,-5 1-229,5-6 0,-3 2 1,2-5-1,-1-1 0,0-2 637,1-1 0,-11-34 0,-7-9 0</inkml:trace>
  <inkml:trace contextRef="#ctx0" brushRef="#br0" timeOffset="75">18540 9385 8012,'-9'-24'191,"1"2"0,1-2 131,-2 3 1,5 3 0,8 1 0,5 2 646,2 3 0,8 3-1049,2 1 0,4 5 0,4-1 0,2 2-655,1 2 1,1 0 259,1 0 0,0 7 0,-7 5 475,-3 3 0,-18 36 0,-2 4 0</inkml:trace>
  <inkml:trace contextRef="#ctx0" brushRef="#br0" timeOffset="76">18476 9767 8012,'-5'-7'1229,"3"-4"1,-2 5-597,8-2 1,5 2-413,8 6 1,8 0 0,9 0 0,4-1-450,5-4 0,2 4 0,8-3 0,0 1-714,3-1 1,3 2 941,-4-2 0,-16-7 0,0-2 0,1-1 0,0 0 0</inkml:trace>
  <inkml:trace contextRef="#ctx0" brushRef="#br0" timeOffset="77">11489 7549 8089,'-5'-13'-17,"0"-1"1,-1-2-1,-1-2 1,1-1-12,1 1 0,0 1 0,5 4 1,0 0-1,0-1 0,2 0 313,2 1 0,2-2 0,4 8 0,-3-2 42,-2 1 0,5 5-51,-1-2-247,-4 4 0,5 2 1,-5 5-1,-1 7 1,0 7-1,0 5 193,-1 5 1,-1 8-123,-2 9-60,0 8 1,-5 3 0,1 8-1,1 3 1,3-31 0,-1 2-1,0 4 1,0 1 0,0 5-1,0 1 20,-1 3 0,-1 1 1,1 4-1,0 1 1,2 1-1,0 1 0,0 2 1,0 0-428,0 1 1,0 1 0,0 0-1,0 0 285,0 0 1,0 0 79,0-2 1,0-2-1,0-5 1,0-1-1,0 0 1,0-1-1,1-1 1,0-1-1,0 0 1,2-2 123,1-2 0,0 0-121,-1-2 0,0-2 0,8 26 0,-4-3 0,2-3 0,-2-3-195,-1-2 0,2-5 218,-4-8-33,6-3 1,-7-6-1,4-1-164,-1-3 0,0-7 68,-2-6-283,-3-6-371,11 4 856,-11-12 1,6-4 0,-4-12-1586,1-8 1522,0-5 0,-1-17 0,-2-13 1,1-2-1,0-4 0,1 0 0,-1 0 1</inkml:trace>
  <inkml:trace contextRef="#ctx0" brushRef="#br0" timeOffset="78">11501 7510 8089,'-12'-5'-253,"0"2"1,2-4 0,2 1 0,-2 2 186,-1-2 0,2 5 715,1-3-531,5 2 22,-3 2 0,17 0 1,6 0-1,6 0 0,4 0 129,3 0 0,8 0-303,9 0 50,2-6 1,10 1 0,4-5 0,-26 6 0,0-1 0,3 0 0,2 0 0,3 0 0,1-1 0,1 0 0,1-1-11,1 1 0,1 0 0,0 1 0,0 1 0,2 0 0,0 0 0,0-1 0,1 0-125,0-1 1,0 0-1,3 0 1,0 0-1,-1-1 1,0 1 0,2-1-1,0 1 102,0 0 0,1-1 1,3 1-1,1 0 0,-1-1 1,1 1-1,-1-1 0,0 1 17,0 0 1,0-1 0,-1 1 0,2 1 0,2 0 0,1 0 0,0 1 0,0 0-371,1-1 1,0 0 0,0 0 0,-1 0 388,-1 1 0,0-1-16,-1-1 0,1 1 1,3 2-1,0 0 1,-1-2-1,1 0 1,-1 1-1,0 0 1,-3 0-1,1-1 1,-1 1-1,0 0 1,0 0-1,0-1 18,1 1 0,0-2 0,1 1 0,0-1-50,-1 0 0,0-1 0,-1 1 0,0 0 35,-4-1 0,1 1 1,3-1 0,1 1 1,1 0-1,1-1 1,0 1-1,1 0 0,-2-1 1,0 1-1,-2-1 1,-1 1 2,-1 0 1,0-1 0,1 1 0,0 0 4,0-1 0,0 1 1,0-1-1,0 1 1,0 0-1,-1-1 1,0 1-1,-1 0-4,0-1 1,0 1 0,-1-1 0,0 0-2,2-2 1,1 1 0,-1 2 0,0 2-38,1-3 0,-1 1 39,-3 1 1,-1 0 0,0-1 0,1 1 0,-2 0 0,1 0 0,3 0 0,1 1 0,-1 0 0,1 0 33,0 0 0,-1 1 1,0-1-1,0 1-282,-6 0 0,-2 1 1,4 2-1,-1-1 237,-2-1 0,0 0-9,3 1 1,0 0 0,-5 1 0,0-1 0,1 0 0,0-1 0,-3 0 0,1 0 0,-1 0 0,1 0-85,0-1 1,1 0 0,-4 2 0,0 0-16,-1-1 1,-2 0 0,-3 1 0,0-1 96,-5 0 1,0 0 35,34 1 1,-11-5 0,-2 6 0,-5 0 0,-6 0 287,-5 0 1,-9 0-297,-2 0 0,-3 0 1352,-2 0-1440,-5 0 0,-1 1 784,-7 4-875,-5-4 0,-2 9 564,-10-6-515,4 1 1,-10-5 0,2 1 0,-4 2 0,-2 2-391,-2 3 0,-2-4-221,2 4 723,3 1 0,-10-2 0,4-1 0</inkml:trace>
  <inkml:trace contextRef="#ctx0" brushRef="#br0" timeOffset="79">20402 6835 8112,'0'-9'-18,"0"1"0,1 0 144,3 0 0,-2-3 208,2 2 1,-1 2 404,1-1-346,3-1 133,0 2-513,5 1 0,-7 8-109,4 2 0,-4 0-46,-5 9 175,0-3 0,0 10 1,0-3-1,0 4 1,0 3 99,0 2 0,0 5-100,0 3 1,0 4 29,0 4-4,0 4 0,0 6 1,2 3-1,1 6 1,1 7 98,-3-30 1,1 1-1,-1 2 1,-1 0-84,0 3 1,0 1 0,-2 4 0,0 0-964,0 0 1,0 0 923,-3 3 1,0-1 0,2-2 0,0 0 0,-1 3 0,0-1 0,0 2 0,2-1-1,0-1 1,0 0 54,-1 0 1,1-1-1,0-1 1,0-2-228,2-4 1,0-1-1,2 2 1,0 0 236,0-2 0,1 1-78,2 4 0,0 0 0,-4-5 0,-1 1 1,2-1-1,0 1 0,-1-3 0,0-1 0,-1-1 1,0 0-18,0 1 0,0-1 0,0 0 0,0-1-173,0 35 0,-2-8 76,-2-9 0,-3-1-198,-6 1 203,0-2 0,5-4 0,1-10 1,1-8-1,2-6-158,-2-3 1,5 0 1849,-3-5-3542,2 0 1779,2-10-399,0 5 0,-1-12 1,-2 0 638,-1-7 1,-6-16-1,3-4 1</inkml:trace>
  <inkml:trace contextRef="#ctx0" brushRef="#br0" timeOffset="80">11540 10073 8205,'0'-12'-358,"0"-1"1,1 1 0,2 1 542,1-2 0,2 3 0,-3-7 504,1 3-500,6 2 1,-9 3-1,5 2 1,-2 3-1,0 7 65,-1 8 1,-1 7 0,-2 11 0,0 3-118,0 6 0,0 9 0,0 0 0,0 3-157,0 1 0,4 0 1,2 0-1,-1 0-131,1 0 0,2-8 1,-2-4-1,1-8-204,3-4 0,-3-3 0,2-4 0,-1-6-120,-1-4 0,5-7 1,-2 1-1,4-3 475,3-1 0,22-56 0,-18 20 0,-1 1 0</inkml:trace>
  <inkml:trace contextRef="#ctx0" brushRef="#br0" timeOffset="81">11731 10622 8205,'-13'-6'-385,"2"3"224,2-5 347,4 5 0,6-3 0,3 8 0,5 0 94,2 3 1,8-1 99,2-4-341,3 0 0,3 1 1,3 2-1,5 1 1,5-1 200,2-1-215,6-2 0,3 0 0,10 0 0,6 0 0,5 0-126,-35 0 1,1 0 84,3-3 1,0 0-1,-1 2 1,0 1-1,2-3 1,1 0-1,0 1 1,2 0-1,0-1 1,0 1-74,2 1 1,0 0 0,0-2 0,-1 0 0,-1 0-1,0 0 1,-1 0 0,1 1 33,-1-1 0,1 0 0,4-2 1,0 1-201,0 2 0,0 0 1,2-2-1,0 0 256,-5 2 1,1-1-1,2-1 1,1-2 0,0 3-1,-1-1 1,2 1-1,0-1 39,0 2 0,0 0 1,1-1-1,0 0-12,-5 1 1,-1 0-1,4-2 1,0 0-25,-2 1 0,1 1 0,3-2 0,1 0 22,0 1 0,0 2 1,-2-2-1,-1 1 0,-3 2 1,0-1-1,-1 0 0,0-1-45,0 0 0,1 0 1,0-1-1,1 2 18,1 0 0,0 2 0,-1-2 1,0 0-8,-1-1 1,0 0 0,-1 1 0,0 0 0,3-1 0,1-1 0,0 1 0,0 0-19,1 0 1,-1-1 0,1-1 0,-1 0-28,-3 2 0,-1 0 1,2-1-1,-1 0 38,2 1 0,0 0 12,4 1 0,0 0 0,-7-2 1,0-1-1,3 3 0,0-1 1,-3 0-1,0 0 0,-1 0 0,-1 0 15,1-1 1,0 0 0,3 2 0,0-1-15,-1-2 1,-1 0 0,3 2 0,-1 1 2,-6-1 1,1 0 0,3-2 1,1 1 0,-1 2-1,0 0 1,2-1 0,-1-1 0,0 0-1,-2 1 1,-1 0 0,0 0 5,0 1 1,0-1-1,-1 1 1,0-1-187,0 0 1,-1 0 0,4 1 0,-1 1 136,-2-2 0,-1-1 31,1 3 1,-1-1-1,-3 1 1,-1 0 0,0 0-1,0-1 1,1-1-1,0 1 1,1-1 0,-1 0-13,2 0 1,-1 1 0,-1-2 0,-1 0-127,-2 1 1,0 0 0,32-2 118,4 4 65,0 0 0,-5 0 0,-3 0 0,-3 0 0,-2 0 46,1 0 1,-4 0-53,0 0 1,3 0-10,-8 0 1,3 0-22,-3 0 0,0 0 1,0 0 0,0 0 0,-1-2 0,-2-1 381,-1-1 1,-2-4-393,2 3 0,1-5 28,-6 2-18,1 2 1,-5-5 0,-1 4 502,-3 0 0,-3-3-491,-5 6 1,-1-5 291,1 5 0,-2-5-255,-3 5 39,-3 0 0,-5 0 0,1-1 0,2 2-82,1 2-104,0 1 115,-4 0-502,-6 0 283,-2 0 0,-6 0-195,-3 0-208,2 0-325,-9 0 930,4 0 0,0 0 0,12-11 0,10-3 0</inkml:trace>
  <inkml:trace contextRef="#ctx0" brushRef="#br0" timeOffset="82">20529 9780 8205,'-6'-13'0,"4"1"-213,-7-1 334,6 0 1,-2 6 1,5 8 0,-2 11 0,-1 6-172,-1 6 1,0 0 30,4 10 1,-4-4 0,-1 4 0,3 1-366,0 2 0,4-3-194,2 0 1,1-1 576,4 1 0,14 3 0,-2-5 0</inkml:trace>
  <inkml:trace contextRef="#ctx0" brushRef="#br0" timeOffset="83">4909 12381 8104,'0'-17'0,"0"0"0,0-1 90,0 1 1,-4 3-1,0-3 1,1 2-1,1 3 768,2-1 1,0 4 0,-1 2-570,-3 2 0,-3 6 1,-5 8-1,2 3-193,2 5 0,-1 3-281,-3 6 138,-1 5 0,4-1 0,2 5 0,0 2 1,2-3-1,-1-2 0,3-3-257,2-2 0,1-3 113,0-3 229,5-3 0,2-10 0,8-4 0,2-3 0,2-2 0,3-5 0,-1-7 73,2-6 0,1-7 0,0-4 0,-2-4-161,0-3 0,-7-5 1,2-2-1,-4-1-232,-5-3 0,2-1-97,-5 3 303,-1 2 0,-6 8 0,-3 5 1,-7 7-1,-5 6 164,-2 6 0,2 7 0,-5 9 0,0 6 169,-2 5 0,-2 5-134,1 6 0,3-1 1,3 1-1,2-1-175,5 1 0,1 2-38,7-2 1,-1 2-186,5-7 90,6 3 1,3-4 0,8-3 0,5-3-1,5-2-688,3-4 1,7 2-207,1-6 1079,6 0 0,16-24 0,10-11 0,-20 10 0,0 0 0,0 0 0</inkml:trace>
  <inkml:trace contextRef="#ctx0" brushRef="#br0" timeOffset="84">5700 12024 8104,'0'-18'0,"0"-3"0,1 2 347,3 2 1,3-1 229,6 1 1,4 5 0,2 8 0,-1 3 4,0 1 0,4 5-490,-5 4 0,0 8 0,-6 4 0,-1 3 10,-2 2 1,-5 5 80,2 3-349,-4 3 1,-5 5 0,-2-1-1,0-2 1,-1-5-202,0-3 1,3-3-1,-3-7 98,1-4 442,2-8 1,4-6 0,1-12 0,4-8-117,3-6 0,5-6-71,4-1 1,-3-5-373,3 1 354,3-3 1,-5-2 0,5 1-1,-1 1 1,-4 5-3,-1 6 1,-5 4-98,-1 9 521,-5-3-293,3 15 0,-6-2 0,-1 10 0,-4 7 1,-3 6 178,-4 7 0,-3-1-154,2 3 1,-2 0 123,6 0-414,-2-2 1,4 3 0,2-7 0,4-3 0,1-1-341,0 1 0,7-4-92,6 1 0,1-7 2,7-2 304,0-5 1,11 3 0,2-8 0,1-2 293,-1-4 0,26-32 0,-30 16 0,0 0 0</inkml:trace>
  <inkml:trace contextRef="#ctx0" brushRef="#br0" timeOffset="85">6427 11820 8104,'-8'-13'765,"-3"1"1172,4-1-1586,0 0 1,1 8 0,6 5 0,0 8 91,0 8 1,5 5-306,-1 9 0,0-1 1,-4 8-1,0 6-59,0 5 0,-3 1-676,-5 11 305,-1-1 1,-15 9-1,3-1 1,-5-3 0,-2-6-453,-2-6 0,-1-5 1,3-14-1,-1-8-1035,5-6 1779,-7-5 0,-1-24 0,-14-6 0</inkml:trace>
  <inkml:trace contextRef="#ctx0" brushRef="#br0" timeOffset="86">5559 11871 8075,'-12'-7'0,"-5"-3"156,0 6-27,0 0 1,8 5 0,2 3-1,0 6 1,1 6 908,1 5 0,-4 9-325,5 4-625,0 8 0,4 4 0,0 5 0,1 1 0,3 2-77,5 1 1,4 0 0,4-5-1,4-3-647,3-5 1,3-5 297,3-7 0,2-2-1255,6-11 1593,6 0 0,14-28 0,9-10 0,-17 6 0,0 0 0,0 1 0</inkml:trace>
  <inkml:trace contextRef="#ctx0" brushRef="#br0" timeOffset="87">6873 12088 8075,'0'-13'0,"0"-1"372,0-3 0,5 3 0,4-3 0,4 4 12,4 5 1,3-2-344,5 5 1,1 1-573,-1 4 0,-1 2 0,-1 0 531,-2 3 0,-5 27 0,2 4 0</inkml:trace>
  <inkml:trace contextRef="#ctx0" brushRef="#br0" timeOffset="88">6886 12292 8075,'-17'-4'351,"0"-1"1,4 0 1230,4 1-946,6 2 0,5-4 0,11 6 0,6 2-677,6 2 1,0-2-566,1 2 0,5-3 0,3 1 0,3 0 606,1 3 0,28-1 0,-29-4 0,0 0 0</inkml:trace>
  <inkml:trace contextRef="#ctx0" brushRef="#br0" timeOffset="89">9142 11807 8075,'-12'-11'153,"-2"7"1,-2-9 0,-1 3 0,1 3 2033,2 3-2004,1 8 1,1 9 0,-1 8 0,2 5 0,1 2-1,1 3 1,1 2 292,1 2 1,1 2-381,6 1-54,0 0 1,1-5 0,4-3 0,5-3 0,5-3-160,6-3 0,-1-4 1,3-8-1,2-5 48,4-3 0,0-2 154,-3-3-101,-1-4 1,1-10 0,-2-3-1,-1-5 1,-3-3-169,-2-5 128,-1-9 0,-6-1 0,-1-4 0,-3 1 0,-1-1-240,-3-2 1,-3 5 0,-4 4-1,-6 6 258,-6 5 1,-4 6 81,-5 7 1,-5 1 0,-1 13 0,0 5 50,-1 5 0,-2 4 151,5 2 1,3 5-95,5 4-175,5 2 0,-1 1 0,9-1 0,4-1 0,2-2-243,2 2 1,6-3-111,2 1 0,8-1-1,1 1 111,6-3 1,1-5-1,7 0 1,1 0 0,4-1-1723,1 1 1988,1 0 0,-4-6 0,4-1 0,3 0 0,-1 0 0</inkml:trace>
  <inkml:trace contextRef="#ctx0" brushRef="#br0" timeOffset="90">9793 12139 8075,'-12'6'529,"4"2"0,-2 3 333,6 2 0,-6 6-558,1 2 1,-6 9 0,-4 4 0,1 2-172,0 3 1,-4-1-116,5 0 0,0-5 0,5-3-203,-1-4 202,0-6-111,6-7 1,3-10 0,7-10 0,4-7-120,4-5 0,0-6 0,9-6 1,0-2-178,0-2 0,1-2 362,5-2 1,-2 1-1,-2 1 1,-2 3 134,-1 5 0,-2 3 117,-5 5 1,1 2 182,0 7 1,-6 6-1,-3 6 202,-2 7 0,-2 10-144,0 4 1,0 3-256,0 2-126,0 5 1,-5-3 0,1 6 0,1 0 0,0 0-122,-1 0 1,3-5-99,-4 1 1,4 1 36,1-2-243,0-4 1,4-7 0,2-5-1,1-1 1,3 1-1078,1 0 0,-2-6 1418,-1-3 0,1-19 0,4-7 0</inkml:trace>
  <inkml:trace contextRef="#ctx0" brushRef="#br0" timeOffset="91">9665 12432 8075,'-12'-8'0,"-1"-1"0,0 1 737,0-5 0,6 4-393,3 1 0,4 5 1,6-1-1,6 2-86,8 2 0,6 0-393,3 0 1,4 0-1,4 0 1,-2 0 134,-1 0 0,17 0 0,9 0 0</inkml:trace>
  <inkml:trace contextRef="#ctx0" brushRef="#br0" timeOffset="92">10341 11846 8075,'-13'-6'0,"1"-2"1399,-1-4-450,6 5 1,7 1-314,8 6 1,5 5 0,4 0-1,6 1 115,5 0 1,5 2-612,5-4-123,0 1 0,5-1 1,1 0-1,2-1 1,5-2-1,3-1 1,-1-1-243,-5-3 1,-2-2-1,-6-4 1,-6 3-1084,-6 1 891,-5 2-302,-16 4 1,-11 0 718,-9 0 0,-31 7 0,-12 3 0,-4 1 0,1-1 0</inkml:trace>
  <inkml:trace contextRef="#ctx0" brushRef="#br0" timeOffset="93">12152 11897 8065,'0'-13'0,"-2"0"0,-1 0 0,-1 1 0,0-1 0,0 0-882,-1 0 858,1 1 0,4-5 1,0-2-1,0 1 1,0-2-1,0 2 1,0-2-1,0 1 1,0 1 481,0 2 0,0-2-66,0 1 1,4 0 0,1 4 811,-2 0-844,-2 6 1,-1 3 0,0 10-93,0 6 1,-6 7 12,-2 6-232,2 7 0,-5 4 0,2 8 0,-2 2 0,0 0 32,2 0-23,-2-2 1,9-2 0,-2-1 0,3-2 0,1-5-158,0-3 1,1-7-1,3-9 1,6-5 67,6-5 1,-1-4 47,7-1 0,-1-10-9,4-3-48,1-14 1,1 5 0,0-12 0,0 0 0,-3 0-306,0 0 1,-6 5 200,-1 0 150,-3 7 1,-5 4 0,-2 8 94,-1 6 1,-2 11-26,-4 14 0,-4 5 11,-1 3-48,1-2 0,4 10 0,0-4 0,2-1 0,2-3 135,4-7 1,4-3-57,0-7 1,7 0 267,2-4-281,3-2 1,3-13-1,1-6 1,4-7 0,-1-5 90,0-5 0,-6-3-74,-3-5 1,-7-1 75,2-4-300,-2-2 0,-8-1 0,-3 4 0,-3 4 1,-2 4-267,-3 4 1,-3 4-253,-6 5 1,-4 7 66,0 5 108,-6 7 1,7-3-1,-3 10 1,0 3-1,5 3-1649,4 2 2094,-1 6 0,38 6 0,2 8 0</inkml:trace>
  <inkml:trace contextRef="#ctx0" brushRef="#br0" timeOffset="94">13121 11514 8065,'0'-13'411,"0"6"0,0 3 247,0 8 0,-6 9-276,-2 8 1,1 6 0,-3 6-1,-3 6 133,-3 5 1,-1 3-346,5 4-137,-1 0 1,1-5 0,3-4 0,1-4 0,3-4 68,2-4-30,2-14 0,2-5 1,3-11-55,5 0 1,-2-10 4,1-3 0,1-4-295,4 0 0,-1 3 0,0-3 0,-2 3-1129,-2 1 1,-1 0 794,2 1 0,1 3-885,-6 1 1491,6 5 0,-20 9 0,1 8 0</inkml:trace>
  <inkml:trace contextRef="#ctx0" brushRef="#br0" timeOffset="95">12981 11756 8065,'-6'-18'0,"0"0"-118,-2-4 118,2-2 0,6 10 0,0-3 0,0 3 0,0 1 492,0 0 1,4 5-1,2 1 1,1 1 543,3 3 0,6 2-786,1 1 1,1 0 0,-2 1 0,1 4-106,-2 3 1,2 5-69,-4 4-121,2 3 0,-13 7 1,2 2-1,-2 5 1,-4 3-1,-4 3 1,-6 1-962,-8 1 0,-4 0 765,-2-8 0,5 1 0,0-5 0,-2-3-17,-1-5 1,4-9 509,3-9 1,3-2-1,3-5-31,2-6 0,4-1 60,5-11 1,1-4 95,3-5-325,9 0 0,3-1 0,5-3 0,1-3 0,3 0-211,0 3 1,1-1 97,-1 5 1,-1 0 14,-3 5 310,3 5 44,-9 2 0,-3 16-85,-7 7 0,-10 6 112,-3 6-199,-3 3 0,-2 9 0,-1 1 0,-1 0 0,1 0-65,3-1 1,2 1-29,1-4-31,-3-1 0,9-1 0,-1-1 0,6-3 0,6-2-109,2-2 0,7-6-123,4-2 0,3-5-498,5 1 403,-3-2 1,10-8-1,-5-2 1,1-2-1,-3 0-668,-3 1 0,-3 2 585,-3-1 0,2-4 397,-6 4 0,-17-4 0,-9 0 0</inkml:trace>
  <inkml:trace contextRef="#ctx0" brushRef="#br0" timeOffset="96">13261 11552 8065,'0'-8'-322,"0"-1"1,0-1 906,0-1 0,-1 4 0,-4 3-192,-3 2 0,-5 9 0,-2 5 1,-4 5-90,-1 3 1,3 5-249,-4 5 1,4 4 0,-3-4-1,2-1 21,2 3 1,2-1-218,1 3-38,1-3 0,4-7 0,4-1 0,3-3 1,2-2-1,3-2 0,5-4-2479,2-3 2657,2-4 0,22-16 0,7-3 0</inkml:trace>
  <inkml:trace contextRef="#ctx0" brushRef="#br0" timeOffset="97">13452 11272 8065,'0'-26'-13,"0"1"0,2-1 1,2 1 228,4-1 1,4 2-1,2 3 1,2 5 1065,1 7 1,1-1-532,-1 5-506,-3 1 0,5 4 1,-7 2-1,0 3-107,-4 8 0,-2 0 1,-6 5-1,-2 1-237,-2 2 0,-3 3 1,-7 1-1,-2 1-205,-1-1 0,0-1 0,5-2 0,-1-4 272,0 1 1,0-5 57,1 3 183,4-3 1,3-6 0,8-1 0,5-2 279,9-7 1,10-3-827,3-8 1,5 2 0,-1 1-1,2 3-660,-2 1 1,1-3-1283,-5 5 2279,5 0 0,4 15 0,6 3 0</inkml:trace>
  <inkml:trace contextRef="#ctx0" brushRef="#br0" timeOffset="98">11756 12572 8106,'-17'0'26,"-1"0"1,0 0 0,-1 0 2017,4 0-1254,0 0 0,20 5 1,9 0-1,13 1-235,11 0 0,12-2-441,9-4 0,-22 0 0,1 0 0,5 0 0,1-1 0,4-1 0,3-1-523,3-1 0,1 0 1,5-2-1,0 0 368,4 0 1,0 0 17,5-3 1,1-1 0,-21 5 0,1 0 0,-1 0 0,2-2 0,1 0-1,-2-1 1,0 1 0,0 0 0,-1 0 0,20-3 0,-2 0 0,-5 2-1,-2-1 1,-7 2 0,-1 0-116,-5 1 1,-2-1 0,-4 1 0,-3 0 0,26-6 0,-14 2 677,-12 2-385,-13 5-168,-6-8 0,-13 9 0,-6-2 1,-6 1-1,-3 0-805,1-1 0,-1 0 55,-3 4 0,-1 0-1801,0 0 2934,0 0 1,-5 11-1,-2 3 1</inkml:trace>
  <inkml:trace contextRef="#ctx0" brushRef="#br0" timeOffset="99">12343 13070 8017,'-4'-13'58,"-1"0"1,1 1-1,0-1 349,0 0 464,-1 0 0,4 5 1,-2-1 302,-1-1-1083,0 10 0,2 2 1,-1 12-1,-1 4 1,0 6-1,-2 6 1,-2 4 57,-4 6 0,4 0 0,-1 5 0,1 0-219,1 1 0,-3-7 0,6 1 0,1-6 92,1-3 0,8-1 0,3-8 0,3-3 2,5-6 0,3-9 1,6 0-1,-1-4-244,1-4 1,3-3-1,3-7 1,-1-2-487,0-1 1,3-4-703,-4 4 1028,-1 0 0,-4 4 0,-3 2 0,-2 1 0,-2 1 380,-2-1 0,-19-1 0,-5-2 0</inkml:trace>
  <inkml:trace contextRef="#ctx0" brushRef="#br0" timeOffset="100">12394 13108 8017,'-13'-13'0,"5"1"0,-1-1 310,6 0 1,-2 5-1,5-1 1,3-1-31,5-1 0,2 2 0,11 2 0,2 2-365,1 2 1,1-3-436,1 2 1,4 0 0,-1 4 519,0 0 0,-2 22 0,-2 7 0</inkml:trace>
  <inkml:trace contextRef="#ctx0" brushRef="#br0" timeOffset="101">12394 13287 8017,'-13'-5'127,"0"1"0,1-4 190,-1 3 0,4 1 422,1 4 1,7-4 0,1 0-462,7 1 0,5 1-276,5 2 1,9 0 0,8 0 0,3 0-471,1 0 1,2 0-392,2 0 1,-2-4 858,2 0 0,21-12 0,3 2 0</inkml:trace>
  <inkml:trace contextRef="#ctx0" brushRef="#br0" timeOffset="102">13197 13006 8017,'0'-13'0,"0"1"0,0-1 0,0 4 0,-1 1 1333,-3-2 1874,2-1-2243,-3 3-683,5 3 1,0 6 0,0 3 0,0 6 0,1 6-22,3 5 1,-2 3 0,3 3 0,0 3-140,-1 4 1,1-1-460,0 1 0,-2 0 17,5 4 1,-5-6 0,3-2 0,-2-3-593,0-1 1,5-2-238,-5-3 1,1-3-1224,0-5 2373,-4-6 0,-12-41 0,-10-15 0</inkml:trace>
  <inkml:trace contextRef="#ctx0" brushRef="#br0" timeOffset="103">13070 13121 8017,'-2'-19'0,"-2"-2"0,-2-2 492,-2 2 0,2-1 25,6 5 0,6 1 822,2 7-1193,9-2 0,5 5 1,6-3-1,3 1 1,2 3-260,2 2 0,-2 2 1,-1 1-1,0 1-1125,-4 3 1,-7 5 348,-4 8 889,-3 3 0,-29 33 0,-8 8 0</inkml:trace>
  <inkml:trace contextRef="#ctx0" brushRef="#br0" timeOffset="104">13019 13491 8029,'-13'-5'464,"0"1"1,5-2 1834,-1 2-1535,6 3-264,-2-5 0,8 6 0,5 0 0,11-1-74,7-4 0,7 4-790,5-3 1,6 1-1,2 0 1,0-3-1300,1-1 1663,0 4 0,-11-9 0,1-4 0,3 2 0,0 0 0</inkml:trace>
  <inkml:trace contextRef="#ctx0" brushRef="#br0" timeOffset="105">20453 11310 7972,'0'-13'-111,"0"1"0,1-1 0,2 0 0,1 0 1,-1 1 437,-2-1 104,5 0 0,-5 5 0,4-1 0,-4-1 1,-1-1 655,0-2-928,0 6 0,-1 1 0,-4 6 372,-3 0-467,-3 6 1,-2 7-1,-1 8 1,-2 3 0,-2 3-1,-1 1 1,-1 5 200,1 4 0,3-2-173,-1 8-91,9-4 0,-2 0 0,5-1 0,3 0 0,3-1 0,7-3 0,9-6 83,6-5 0,4-6-228,3-8 53,2-4 0,8-5 0,1-1 0,2-3 0,-2-6-265,-2-6 229,0-4 0,-7-10 1,-3-1-1,-5-3 1,-5-4-131,0-3 0,-4-6 42,-6 5 170,-3-7 0,-8 10 0,-2-5 1,-5 1-1,-3 2 41,-5 4 1,-7 9 340,-6 7-214,-6 11 1,8-6-1,-6 12 1,-1 1 0,-1 3 326,2 5 1,3 2-312,6 5 1,1 7-69,2 2-39,4-3 0,11 7 0,3-4 0,2 3 0,4 1-343,2 1 1,4-5-33,9 0 0,3-4 98,6 5-218,-1-7 0,5 4 0,1-7 0,0 1 1,2-2-1319,-1-2 1781,-3 2 0,25-9 0,-1 3 0</inkml:trace>
  <inkml:trace contextRef="#ctx0" brushRef="#br0" timeOffset="106">21001 11680 8000,'-9'-9'0,"2"1"2614,2-2-1360,-5 4 1,8 2-1028,-2 8 1,3 5 0,1 6 0,0 4 118,0 1 0,4 1-501,0 4 0,5 1 1,-5-2-1,-1-1-670,-2-2 0,3-4 398,1 4-437,5-5 1,-9 2 0,3-5 0,-1 0 863,1-1 0,-2-10 0,3-4 0</inkml:trace>
  <inkml:trace contextRef="#ctx0" brushRef="#br0" timeOffset="107">21026 11731 8000,'0'-18'0,"-1"-2"115,-3-6 0,2 5 0,-1 1 0,6 3 1340,6 6 0,2-1-1159,2 8 1,1-4 0,3 3 0,3 3-156,0 0 0,2 8-160,-5 2 1,0 4 0,-4 2 0,-1 3-299,-4 4 0,-2-1-205,-6 1 1,-2 0 130,-2 5 166,-3-1 0,-6-3 1,0-2-1,1-2 1,0-2-416,4-2 1140,-4-2 0,7-3 564,-4-1-789,4-5 1,7 3 73,7-6-279,-1 0 1,12-1 0,-4-2-1,2-2 1,2 4 48,3 4 1,-5 3-233,-1 2 1,-3 5-38,-1 0 0,-1-1-33,-4 5 184,-2 3 1,-8-6 0,-2 3 0,-4-3 0,-5-1 240,-4 0 1,-3 0-74,-6-1 0,1-3-102,-1-1-58,1-5 1,-1 3 0,1-6 0,1 0 0,3 0-199,4 0 0,2-1-308,3-4 1,5-2 92,2-6 155,4 1 249,7-1 0,46-22 0,-17 14 0,-1 0 0</inkml:trace>
  <inkml:trace contextRef="#ctx0" brushRef="#br0" timeOffset="108">21728 11285 8020,'-7'-6'-27,"-3"-1"1,7-4 664,4 2 1,11-1 0,9 6 0,3 1-19,1 2-623,7 1 1,0 0-1,6 0 1,-1 0 0,-1 0 131,-2 0 0,-2 0-129,2 0 0,9 0 0,-4 0 0</inkml:trace>
  <inkml:trace contextRef="#ctx0" brushRef="#br0" timeOffset="109">21817 11450 8020,'-13'0'0,"0"0"245,1 0 112,5 0 0,-3 2 0,7 2 0,4 5 222,6 2 0,6 0 0,6-1 0,5-3-229,4-1 0,6 2-3610,-4-3 3260,5-1 0,2-8 0,4-3 0,7-1 0,-1 1 0</inkml:trace>
  <inkml:trace contextRef="#ctx0" brushRef="#br0" timeOffset="110">23615 11055 8017,'-2'-13'-100,"0"1"1,-3-1 0,3 0-396,0 0 1197,-4 1 1,5 3 0,-3 1-1,1-1-227,-1 2 1,-2 7-1,-5 9 1,-1 3-149,-2 5 0,-3 7 30,0 6-290,-3 6 0,-1-4 0,1 6 1,2 2-1,4 0 0,2-1 1,5-3-33,2-4 0,2 0 0,7-4 0,6 0-113,6-4 1,3-4 0,8-9 0,2-2-58,0-5 0,7-2 0,-4-4 0,1-2-100,-3-5 1,-3-3 0,-2-5-1,-1-5 42,-3-2 0,-2-1 1,-6-2-1,-2-1 73,-3-2 0,2-6 1,-5 2-1,-3-1-60,0 1 0,-4-1 221,-2 5 0,-4 0 1,-9 6-1,-5 3 259,-2 4 0,-7 7-184,-3 1 0,-1 7 39,1-3 1,-3 5-1,4 5 1,-1 4 245,0 7 1,7 0-256,2 5 0,11-4 53,10 4-206,2-5 1,4 6-1,2-5 1,6-1 0,5-2-215,7-1 0,3-5 199,5 1-227,-3-6 0,8 7 0,-5-6 0,-2-1 0,-1-2-776,-1-1 0,-2 0-627,-3 0 1652,3 0 0,-15-17 0,2-4 0</inkml:trace>
  <inkml:trace contextRef="#ctx0" brushRef="#br0" timeOffset="111">24635 11055 6590,'0'-7'-191,"-6"-4"1,-1 4 0</inkml:trace>
  <inkml:trace contextRef="#ctx0" brushRef="#br0" timeOffset="112">24801 11030 8017,'-5'-13'-15,"1"0"0,1-1 0,3-2 328,5-1 1,-3 0 0,7 5 0,2-1 0,3 2 0,5 2 480,1 5 1,-3-2-442,4 2-306,-5 0 0,3 9 0,-3 4 0,0 4 0,-4 5-107,-2 7 16,-7 1 1,3 9-1,-6-3 1,-2 0-1,-2 4 1,-4 0-1,-4 1-184,-1-3 1,1-3 0,0-7 0,2-2 43,2-5 0,4-3 244,-5-1 1,8-8 0,1-5 0,8-8 26,8-8 0,4-4 0,5-7 0,1-1-78,-1-2 0,5-5 98,0 1-128,-1-3 1,-4-1 0,-3 1 0,-2 2-1,-3 3 65,-6 6 1,-4 3 275,-7 10 0,-1 6 0,-3 3-14,-5 2 1,-6 8-177,-2 3 1,-2 3 197,2 5-295,3 3 1,-3 6 0,7-1 0,3 1 0,1-1-47,4 1 0,0-1 70,2 1 1,2-5-1068,2 0 716,3-5 1,7 2 0,2-5 0,2 0 0,2-2-618,3-3 1,1 0 21,1-4 0,5-3 889,0 3 0,5-16 0,5-8 0,1-1 0,0-1 0</inkml:trace>
  <inkml:trace contextRef="#ctx0" brushRef="#br0" timeOffset="113">25579 11068 8017,'-6'-13'629,"4"5"-140,-2-1 0,3 5 1,2-3-1,3 1-84,5 3 0,4 2-636,4 1 0,-2 0 213,7 0-792,-1 0 0,4 0 1,1 0 809,-1 0 0,46 6 0,-30-3 0,0 1 0</inkml:trace>
  <inkml:trace contextRef="#ctx0" brushRef="#br0" timeOffset="114">25744 11183 8017,'-12'0'127,"-1"0"0,0 0 1483,0 0-923,6 5 1,-3-2-166,6 6 0,5-7-262,8 3 0,2 0-483,2 0 43,5-1 1,2-4 0,7 0 0,2 0 0,0 0-2139,0 0 513,-2 0 1805,-2 0 0,12-17 0,3-4 0</inkml:trace>
  <inkml:trace contextRef="#ctx0" brushRef="#br0" timeOffset="115">26293 10851 8017,'0'-25'14,"0"3"0,0 3 1,0 0 266,0 4 1026,5 0 0,-2 8-700,6 3 1,-7 4-475,3 4 1,-4 5 0,-1 9 0,0 6 18,0 5 1,0 6-124,0-1-24,-6-3 1,-1 10-1,-4-2 1,1 0-1,3-1 1,1-2-1,3-4-68,2 0 0,1 2 1,0-6-1,1-3 363,4-2 0,6-12 21,6 2-284,6-3 0,-3-3 1,5-3-1,1-4 0,0-2-192,4-3 0,-3-5 1,3 3-1,-3-1-533,-2-1 1,-1 2-540,-2-1 681,2 2 1,-6 2-1,5 0 1,-2-1 545,2 0 0,24-14 0,6-8 0</inkml:trace>
  <inkml:trace contextRef="#ctx0" brushRef="#br0" timeOffset="116">26917 10698 8017,'0'-18'-19,"0"-1"1,0-3-1,0 0-29,0 0 1,0 3 1407,0 2-709,0 3 1,5 1-1,0 1 134,2-1 0,-2 6 0,3 2-176,2 4 1,0 2-138,-2 4-336,9 2 0,-8 11 0,8 3 0,-3 5 1,-1 5-1,0 7 0,-1 8 141,1 3 1,-6 8-1,-3 4 1,-4 4-106,-4 3 0,-1-29 0,-3 0-750,-1-1 1,-3 1 301,-5 3 1,-1 1 0,1-4 0,-2-1 0,-3 3 0,-2-2 0,0-2 0,1-2 0,0-2 0,-1-2 0,0-3 0,0-1 0,-27 20-1971,-3-9 1,-1-5 2245,4-8 0,-5-13 0,-7-4 0,-5 1 0,0 0 0</inkml:trace>
  <inkml:trace contextRef="#ctx0" brushRef="#br0" timeOffset="117">24750 10532 8084,'-13'-18'94,"0"-2"0,2 0 0,1 3 1,1 3 378,0 1 1,-3 6 0,-1 4-1,1 6 1,-4 9 0,-2 7 140,-4 11 0,-9 13 0,4 9 0,-2 12-300,13-27 1,0 1-1,-1 4 1,0 2-235,2 3 0,1 0 0,-1 3 0,1 0 1,3 1-1,1-1 0,2 2 0,1 1-451,1-1 0,2 1 0,1-1 1,1 1 399,3-4 0,3-1-326,0-1 0,4-2 0,4-8 0,2-3 0,2 0 0,2-1 0,19 28 0,2-7 0,4-8 1,4-7-4066,2-8 4362,2-10 0,4 0 0,1-5 0,-2-1 0,-2 2 0</inkml:trace>
  <inkml:trace contextRef="#ctx0" brushRef="#br0" timeOffset="118">6095 14638 8011,'0'-13'-47,"-4"1"0,-1-1 1,3 0-1,-1 0 1,0 1 1224,-1-1-887,-1 6 0,4-3 0,-3 6 1,-5 2-1,-2 5 0,0 7 1,1 7 197,1 8 0,-4 7-348,-4 6-86,0 0 1,9 6 0,-1 1 0,1 2 0,1-1-13,3-3-75,2 0 1,2-5 0,2-1-1,2-3 1,6-6 0,5-5-1,5-6 358,0-3-307,10-7 1,-8-1-1,11-7 1,-2-4-1,-2-5 1,-1-4-1,0-4-66,2-2 0,0-6 70,-5-3-152,-5-7 0,-2 4 0,-6-8 0,-2-1 0,-3-3-652,-1-1 671,-2 4 1,-10-3 0,-4 5-1,-5 1 1,-7 3 121,-2 5 1,-1 6 0,-2 11 0,-3 2 70,-4 2 1,1 4 33,-1 5 0,6 10 220,-2 2-260,3 10 0,2 2 1,1 7-1,4 0 1,6 0 5,4-3 0,7 4-94,-1-3 0,2 1-207,2-4 180,6-6 0,5-1 1,8-3-1,1 0 1,4-4-329,4-2 0,0-7-304,6 1 1,-1 2-9,1-2-644,9 0 1322,-15-4 0,18-4 0,7-3 0,-1 0 0,0 0 0</inkml:trace>
  <inkml:trace contextRef="#ctx0" brushRef="#br0" timeOffset="119">6669 15110 8036,'-19'0'1185,"5"0"1,-3 6-419,9 2 1,-2 5-101,6 4-526,-1 3 0,5 5 1,0 1-1,0 1 1,0 1-32,0 2-129,0-1 0,5 1 1,0 0-1,1-2 0,1-2 1,-1-5-1,1-4-1616,0-3 1,-3-5 1634,5-1 0,-1-33 0,5-5 0</inkml:trace>
  <inkml:trace contextRef="#ctx0" brushRef="#br0" timeOffset="120">6643 15263 8036,'-1'-18'0,"-2"-4"0,-1 0 83,1 0 1,2 0-111,1 5 448,0 0 0,7 4 0,4 0 1,5 2-1,1 1 1518,1 1-1853,-4 7 0,10-4 0,-4 6 1,1 1-1,-1 4 277,-1 3-483,-2 3 0,-9 4 0,-1 2 0,-1 4 0,-3 3-422,-2 1 0,-7 1 32,-2-1 1,-3 1 266,-2-1 1,0-5 371,0-3-69,6-3 0,-3 1 0,5-1 0,-1 0 899,0-3-749,2-6 1,5 0 225,4-5-328,-4 0 1,15-1 0,-4-2-1,3-1 1,0 1-118,2 1 0,-3 2-96,3 0 0,-2 0 136,-3 0 1,-3 6-39,-1 3 53,-5-4 0,3 7 0,-8-4 0,-2 2 1,-4 0 284,-4-2 0,-5 1-126,0 4 1,-5-5-312,0 1 70,-7-1 1,6-1-1,-3-2 1,4-3-1,1 1-947,-1 1 1,7 1-89,-2-5 1,7-2 1070,1-2 0,23-20 0,2-10 0</inkml:trace>
  <inkml:trace contextRef="#ctx0" brushRef="#br0" timeOffset="121">7485 14715 8036,'-6'-13'46,"5"0"1,-5 0-22,6 1 0,2 5 495,2 2-564,3-2 0,7 6 0,2-3 0,2 2 1,2 4-1196,3 2 1239,-5-3 0,17 33 0,-1 2 0</inkml:trace>
  <inkml:trace contextRef="#ctx0" brushRef="#br0" timeOffset="122">7421 14970 8036,'-13'-6'-38,"1"5"910,4-5 1,4 6-1,10 0-357,7 0 0,5 1-370,8 4-760,-1-4 1,5 5 0,1-6 614,2 0 0,6-7 0,7-3 0,5-1 0,0 0 0</inkml:trace>
  <inkml:trace contextRef="#ctx0" brushRef="#br0" timeOffset="123">9551 14485 8071,'0'-18'49,"-2"-1"1,-1-2-1,-2 4 1,-2 4 0,-2 3 451,2 2 0,-4 5 0,2-1 0,-2 4 715,-2 4-1141,-5 9 1,2 7-1,-4 7 1,2 2-1,2 7 267,2 5-279,1-2 1,6 10-1,3-5 1,2-1-1,2 0-170,0-6 108,6 1 1,3-10 0,8 4-1,4-5 1,4-8 0,4-4 0,2-7 41,2-4 0,-1-2 0,4-2 0,-4-3-117,-1-6 0,-1-1-36,-4-11 28,-1 0 1,-4-5 0,-1 0 0,-3-4-1,-4-4-396,-3-3 291,-7-1 0,2-1 0,-6 1 0,-3 1 0,-5 2-461,-2 1 673,-8 0 1,-2 6-1,-7 3 1,-3 7 0,-2 7 131,-2 5 0,-2 0-20,-1 2 1,1 6 0,3 6 0,4 3 191,3 2 1,4 6-99,6 2-206,6-3 1,11 6 0,1-4-1,4 1 1,5-1-135,5-1 1,1 2 91,5-4 0,0 0-182,5-4 17,-1-1 0,1-3 0,-1-2 0,1-1 0,-1-4-664,1 0 1,4 2 56,-1 0 0,1 1 789,-4-5 0,9-17 0,6-6 0,4-2 0,-1 0 0</inkml:trace>
  <inkml:trace contextRef="#ctx0" brushRef="#br0" timeOffset="124">10571 14421 8079,'0'-12'-27,"0"-5"0,0 0 1,0 1 580,0 2 0,0 1 0,0 0 1883,0 1-2042,0 5 0,0 8-29,0 12-201,0-1 0,0 13 0,0-3 0,0 7 0,0 5 426,0 2-564,0 3 0,-5-1 0,0 0 0,-1 0 0,0 1 0,3-3 0,2-2-26,1-4 1,0-3-1,0-3 1,1-2 56,4-5 0,-2-5 0,5-2 1,2-3-39,1-1 0,6-2-193,0-4 169,0 0 1,2-4 0,2-2-1,3 1 1,2-2-286,-1-1 0,-1 6 0,-1-3 1,-2 4-428,2 1 1,-3-4 98,1-1-7,-6 1 1,4 4 0,-6 0 0,-1 0-566,1 0 0,-4 0 1189,-1 0 0,-11-5 0,2-3 0</inkml:trace>
  <inkml:trace contextRef="#ctx0" brushRef="#br0" timeOffset="125">11144 14332 8079,'-5'-13'0,"3"-1"0,-3-1 0,0-2 389,1 1 1,0 2 282,4 1 1,0 0 0,0 1 527,0-1 1,6 2-791,2 2 0,3 5 1,2 8-1,0 5-105,0 2 0,-1 3 1,3 3-1,0 6-71,2 5 1,0 5 0,-4 6 0,0 4-318,-1 4 0,-5 8 205,-2 4-362,-4 9 1,-8-1 0,1-31 0,-2 0 0,-3 1 0,-2-2 0,-3 1 0,-1-1 0,-1 0 0,-1 0 0,0-2-1,-1-1-730,-1-2 0,-1-1 0,-17 25 0,-4-17 1,3-3-29,2-4 0,0-5 296,0-3 702,5-4 0,-21-11 0,0-1 0</inkml:trace>
  <inkml:trace contextRef="#ctx0" brushRef="#br0" timeOffset="126">10316 14281 8079,'-15'-13'70,"0"1"177,-2-1 1,0 6 964,4 3-877,6 8 0,-4 10 0,2 13 0,-4 10 0,-2 7 819,-2 1-1050,5 10 1,1-7-1,4 13 1,0 6-1,4-31 1,2 0-71,-1 2 1,2-1-271,5 0 1,2 0-1,4 27 1,13-3-1,4-5 1,2-8-1,3-6 1,-1-10-589,4-4 0,-4-12 0,2-5 0,2-4 824,1-4 0,18-41 0,-25 13 0,-1 0 0</inkml:trace>
  <inkml:trace contextRef="#ctx0" brushRef="#br0" timeOffset="127">7523 14676 8079,'-8'0'7,"-1"0"1,-1 0 283,-1 0-102,-2 0 1,6 2-1,4 1 1,6 2 0,7 1 779,6 0-831,-2-2 0,11-4 0,1 0 0,5 0 0,3 0-2,0 0 1,0-2-1,6 0 1,1-4 84,1-1 0,5-2-380,-5-3 136,1 5 0,-6-5 0,-3 5 0,-5 0 0,-3 1-218,-5 1 0,-9 3 85,-12-2 0,-2 4 0,-6 3 0,-4 3-447,-3 1 1,1-3 364,-3 4 0,2-3 1,3 2-1,-1 0-613,0 0 851,6-4 0,7 14 0,7-3 0</inkml:trace>
  <inkml:trace contextRef="#ctx0" brushRef="#br0" timeOffset="128">11960 14587 8079,'-12'-6'1173,"3"4"-454,1-7 1,11 6-1,2-1 1,9 3-592,8 1 1,7 0 0,5 0 0,3 0 55,1 0 0,1-5-720,-1 1 0,-1 0 1,-3 4-1,-4 0-1883,-4 0 2419,0 0 0,-23 11 0,-6 3 0</inkml:trace>
  <inkml:trace contextRef="#ctx0" brushRef="#br0" timeOffset="129">12024 14778 8079,'-7'-1'2417,"3"-3"-1902,2 2 0,4-3-414,2 5 0,9 0 1,8 0-1,5 0-410,3 0 0,4 0 0,5 0 0,0 0 309,1 0 0,8-7 0,6-3 0,5-1 0,0 0 0</inkml:trace>
  <inkml:trace contextRef="#ctx0" brushRef="#br0" timeOffset="130">14638 14192 7980,'0'-17'-96,"0"0"0,0 0 1,0 0-1,0 0 0,0 1 1,0 2 815,0 1 0,4 1 1,1-1 889,-3 0-1364,0 6-110,-2 1 0,0 8 1,0 3-1,0 8 0,-2 7 524,-2 4-557,3 7 1,-11 3 0,5 7 0,-1 3 0,1 2 505,1 2-643,2-4 1,4 1 0,0-5 0,0 1 0,1-3-1,4-3 1,3-6-144,3-5 1,6-13 0,3 1 0,1-5 127,2-5 1,8-6 23,-5-4 1,2-9 0,-2-5-1,-1-3-136,1-5 0,-5 3 14,0-2 1,-5 2 17,1 1 124,-3 6 1,-6 2-46,1 5 51,-6 6 0,2 7 0,-3 9 1,1 3-1,1 4 38,-1 1 0,4 4-15,1-4 0,4 0 1,0-4-48,7-6 0,-4 3 0,7-6 0,0-1 0,2-3 9,2-4 0,-1-5 131,1-8 1,-6-1-34,-3-3 93,-3-4 0,-3 1 0,-2-7 1,-5-1-1,-3-4 24,-1-1 0,-4 3-145,0 0 1,-10 6-326,1-2 237,-3 3 0,4 8 0,-1 3 0,0 6 0,0 6-821,1 2 0,-1 2-14,0 0 1,5 10-1089,-1 3 1302,6 8 653,-2-7 0,33 28 0,7-1 0</inkml:trace>
  <inkml:trace contextRef="#ctx0" brushRef="#br0" timeOffset="131">15645 14064 8030,'0'-17'0,"0"0"0,-1 0 669,-3 5-536,2-1 1,-5 6 0,4 4 344,-1 6 1,-1 10 228,0 8 0,4 3 0,-5 3 0,2 3-219,0 4 0,-2 2-284,2 3-137,2-7 1,-3 5 0,5-3 0,-2 3 0,-1 0-54,-1-3 0,0-3 0,4-6 1,1-1 225,4-2-183,-4 2 0,9-14 33,-6 2 0,6-7 1,-1-2 78,2-6 0,-3 1-49,1-2 0,-1-3-168,5-2 8,0 4 1,0-5-1,-1 4 1,3 1-1,0-3-175,2 1 0,0 5-251,-4-3 1,0 0-334,-1 0 479,1 1 1,4 0 0,0 0 0,-1 1 0,-2 0-949,-1-1 1,0 2 431,-1-2 1,5-2 835,0 2 0,0-11 0,-4 0 0</inkml:trace>
  <inkml:trace contextRef="#ctx0" brushRef="#br0" timeOffset="132">16041 13822 8070,'-7'-25'294,"-5"-2"0,5-2 0,0 0 142,3 0 1,3 4 0,1 3-1,0 5 98,0 3 1,5 6-336,4-1 0,-1 6 1,4-1-1,2 3 175,0 1 1,0 0-10,-1 0-286,0 5 1,-1 3 0,0 6-1,-4 3 1,-4 4 0,-2 3-1,-2 2-343,0-1 1,-2 1-1,-2-1 1,-4 1 241,-4-1 0,1-4 0,1-1 0,3-1 304,1-4 1,-2-5 202,4-1-265,-1-1 1,2-1-1,3-3-154,6-2 1,10-4-1,5-2 1,3-3-375,2 0 0,3-4-480,1 2 0,5 4-12,-1 0 0,-2 2 0,-3 1 0,-2-3-1564,-1 3 2364,-6 0 0,-13 19 0,-9 4 0</inkml:trace>
  <inkml:trace contextRef="#ctx0" brushRef="#br0" timeOffset="133">14052 15008 8070,'-20'0'256,"1"-4"0,7-1 0,-1 3 694,0 0 0,7 2 1,8 0-309,9 0 0,8 0-368,6 0 0,12 0 0,7 0 1,8 0-162,8 0 0,-24 0 0,1-1-22,3-1 0,1 0 0,8-1 1,1 0-1,6-2 0,2 0 1,6 1-1,2-1-490,-18 2 1,1 0-1,1 0 1,4-1-1,0 1 1,0 0 364,2 0 1,1 0 0,0 0-25,0-1 1,-1 0 0,1 1 0,-2 1-1,0 0 1,-1 0 0,0-1 0,0 0-1,0-1 1,-1 1 0,0 1 0,-1-1-1,0 0 1,-1-1 0,0 1 0,-3-1-1,1 0 1,-2 0 0,18-1 0,-1-1-366,-5 2 1,-2 0 0,-5-2 0,-2 0-585,-3 2 0,0 0 1004,-1-2 0,-2 0 1,-5 2-1,-1 0 0,30-5 1,-12 1-1,-9-1 357,-8 1-148,-7 5 1,-12-4-1,-3 4 272,-3-1 1,-8 0-815,-6 4 1023,-6 0 0,-7 0-2517,1 0 1765,-1 0 1,0 0 0,-1 1 0,-2 3 64,-1 5 0,-5 14 0,2 3 0</inkml:trace>
  <inkml:trace contextRef="#ctx0" brushRef="#br0" timeOffset="134">15123 15531 8070,'0'-17'0,"0"-2"0,0 1 0,0-1 0,0 4 0,0 1 350,5 1 1,2 6 0,8 3 0,2 2 0,2 2 0,3 0 0,-1 2 27,2 2 1,-5 3-1,-1 7 1,-3 3-421,-1 4 1,-6 8-442,-3 0 386,-2 1 1,-8-3 0,-4 1-1,-4 2 1,-3-1 0,1-3-1,2-1 73,1-4 1,1-3 0,0-5 0,4 0 247,4-1 134,2-4-261,2-3 0,7-5 1,6 0-1,7 0 0,5 0 1,4 0-1,2 0 28,1 0 1,-3 0 0,1 2 0,-5 2-13,-4 4 1,-2 5-148,-7 4 0,-4-1 0,-4 4 1,-3-1 53,-1 1 1,-5-3-1,-4 5 1,-7-7 15,-1 2-56,-5-3 1,2-1 0,-6 0-1,0-2 1,-3-1-152,-1-1 1,-1-2-59,2 1 0,2-2 1,-3-6-1,4 0-803,5 0 1,4-2-750,9-2 1781,2-3 0,51-28 0,12-6 0</inkml:trace>
  <inkml:trace contextRef="#ctx0" brushRef="#br0" timeOffset="135">15964 15518 8070,'0'-18'0,"0"-1"931,0-2-148,0 8 0,-1 3 365,-3 6 1,-3 7-965,-6 10 0,0 2-46,0 11 1,1-2 0,-1 10 0,1 1 79,4 2 1,-2 1-285,6 0 1,-1-1 58,5-3 0,6 2 0,4-7 0,6 0-129,5-2 1,4-3-146,5-3 0,-1-4-403,5-8 446,0-4 1,8-5 0,1-1-1459,-2-3 1344,-2-3 1,0-10 0,-3-2-1,-2-1 352,-4-2 0,-26-42 0,-5 26 0,0 1 0</inkml:trace>
  <inkml:trace contextRef="#ctx0" brushRef="#br0" timeOffset="136">15977 15531 8070,'-6'-19'0,"5"5"0,-3-3 120,2 3 0,2 1 0,2 2 1,2 1-1,6 3 283,5 1 1,7 2-164,7 4-402,-2 0 1,9 0 0,-6 0-1,-2 0 1,-1 1-1749,-2 4 1910,1 2 0,-12 22 0,-3 5 0</inkml:trace>
  <inkml:trace contextRef="#ctx0" brushRef="#br0" timeOffset="137">15939 15798 8070,'-7'-5'260,"-3"2"228,6-6 1,1 7-177,7-3 1,4 0-194,9 0 0,9 1 39,8 4-302,8 0 1,4 0 0,6 0-1,2-1 1,3-2-304,1-1 447,-4-1 0,0-7 0,5-4 0,2-2 0,0 1 0</inkml:trace>
  <inkml:trace contextRef="#ctx0" brushRef="#br0" timeOffset="138">16857 15492 8070,'0'-19'0,"0"2"0,0 2 446,0 3 1,0 3 2677,0 1-1170,0 5-1409,0-3-180,0 18-211,0 2 1,0 11-1,0 1 1,1 1 0,2 2-77,1 5 1,2 3 0,-3 0 0,1-2-389,-1-1 1,0-1-557,1 1 0,-3 1 142,4-5 241,-4 0 0,3-9 0,1-1 0,-1-1 0,0-4-1128,0-1 0,2-7 943,-2-2 668,-2-4 0,-8-41 0,-8-9 0</inkml:trace>
  <inkml:trace contextRef="#ctx0" brushRef="#br0" timeOffset="139">16704 15582 8070,'-13'-26'0,"5"1"0,-1-1 0,6 1 1602,-1-1-1282,3 6 1,6 2 0,5 5 0,6 2 0,5 1-140,3 1 0,6 7-231,0-3-16,5 4 1,-2 2-1,5 2 1,-1 4 0,-3 3-813,-5 4 0,-3 8 348,-5-1 112,-2 3 0,-8 1 0,-3 2 0,-5 3 418,-6 4 0,-21 0 0,-10 3 0,-4 3 0,0 1 0</inkml:trace>
  <inkml:trace contextRef="#ctx0" brushRef="#br0" timeOffset="140">16780 15901 8059,'-12'0'0,"-3"0"0,-2 0 2846,3 5-695,-4-3-1677,11 3 1,8-5-15,12 0-428,5 0 1,9 0 0,3 0 0,4 0 0,4 0-446,5 0 1,-2 0-457,6 0 0,-6-5-1778,1-4 2647,4 3 0,-14-6 0,4-4 0,3 2 0,1 0 0</inkml:trace>
  <inkml:trace contextRef="#ctx0" brushRef="#br0" timeOffset="141">18463 14472 8036,'-12'0'-90,"-1"0"916,0 0-103,6 0 0,-4 0 1165,2 0-800,4 0-842,-1 0 1,17 0-1,6 2 1,7 1 0,6 1-77,4-1 0,4-2 0,5-1 0,4-1-112,2-4 1,2 3 0,0-5 0,-1-1-219,-3 1 0,-1 5-16,-7-3-381,-10-2 0,-13 6 0,-12-3 14,-8 2 0,-10 2 1,-5 0-1,1 2-433,-1 2 0,2-3 0,5 3 976,-1-2 0,6-2 0,1 0 0</inkml:trace>
  <inkml:trace contextRef="#ctx0" brushRef="#br0" timeOffset="142">20644 13809 7962,'0'-12'-84,"0"-1"1,0-1 0,0-2 0,0-1 0,0 1 492,0 2 1,0 2 0,1-1-1,2 0 1,1 0 0,1 2 1266,0 2-1037,-3-2-501,3 10 0,-3-5 1,1 7-1,1 5 242,-1 7-263,-2 0 0,-1 15 1,0-1-1,0 4 1,0 5 494,0 0-709,-6 3 0,5-1 1,-3-1-1,2-2 1,2-2-1,2-1 1,1-2-263,1-3 0,4 0 330,-3-10 0,5-4 0,-2-6 0,3-2-72,2-2 1,4-7 56,0-5 1,4-8 0,-2-4 0,-1-4-7,1-5 0,-1 3 12,-1-3 1,-3 5 0,3 4 0,-3-2 18,-1 6 1,-4 6 93,-1 6 1,-4 11-102,5 7 43,-6 5 0,7 8 1,-5-2-1,2-2 1,3 0 33,2 0 0,0-3 91,1-2-56,6-3 0,-4-7 0,6-3 0,2-2 0,1-4 69,2-2 1,-1-9-91,1-8 0,-2-7 32,-3-2 169,-3 0 1,-6-1-1,-2-3 1,-3-4 0,-2-3-34,-2-2 0,-3 2-66,-4 7 0,-3 0 83,-6 8-585,-5-2 0,4 15 1,-3 1-1,2 6 1,3 5-1349,-1 1 0,0 5 834,0 4 0,6 6-354,3 2 757,3 6 446,1-3 0,34 28 0,8 6 0</inkml:trace>
  <inkml:trace contextRef="#ctx0" brushRef="#br0" timeOffset="143">21740 13567 7962,'0'-25'0,"0"3"253,0 1 0,-1 5 2743,-3-1-2562,2 9 1,-5 9-136,3 12-211,3 6 1,-5 7-1,5 4 1,-2 4-1,-2 3-55,3 1 1,-4 1-1,2-1 1,1 0 40,1 0 0,-2 1-113,0-1 0,0-6 96,4-2 1,0-4-1,0-5 1,1-4 363,3-3 1,-1-7-142,6-3 0,-1-2 363,5-2-528,0-6 0,4-1 0,1-6 0,2 1 0,3-1 38,1 0 0,0 2-201,-3 2 0,3-1-533,-3 6 310,-2 0 1,1 2 0,-5 0 0,2-3-1,-1 3-1045,-2 0 1,-1 4 201,-1 2 0,1-3-603,0 3 1178,0-2 0,-3-2 539,2 0 0,4-17 0,9-4 0</inkml:trace>
  <inkml:trace contextRef="#ctx0" brushRef="#br0" timeOffset="144">22148 13261 8021,'-5'-25'0,"-2"-5"574,-6 0-360,6 0 0,-3 6 0,6 3 1,2 4-1,5 4 774,6 5 0,2-2-333,2 6-520,5-1 1,-2 5 0,5 2-1,0 2 1,-1 4 554,-3 4-691,-3 1 1,-2 1 0,-4 3-1,-4 3 1,-4 1 60,-4 0 0,-4 0-294,-9 5 1,2-2 16,-2-3 298,-2-2 1,9-7 0,-3 0 0,2-2 0,1-2 650,1 2-482,3-4 1,9-1 0,6-5-2,8 0 1,5-4-30,4 0 1,4-5-745,0 5 1,4-4 0,-3 3-1,0 2-1130,0 2 0,-1 1 723,-5 0 931,1 0 0,11 17 0,2 4 0</inkml:trace>
  <inkml:trace contextRef="#ctx0" brushRef="#br0" timeOffset="145">20134 14434 8021,'-13'0'0,"-1"-1"0,-2-2 0,-1-1 1031,2 1 0,8 1 1,8 2-510,10 0 0,13 0 0,13 0 0,9 0-137,9 0 0,13 0-341,-30 0 0,0 0 0,4 0 0,1-1 0,7-1 0,1 0 0,6-2 0,1-1-617,5 0 0,3-1 1,3 1-1,1 1 654,-22 1 0,0 0 0,0 1-144,23 1 0,0-1 0,-23-1 0,1-1 0,0 1 0,20 1 0,-1 0 0,-2 0 0,-2 0 0,-4 0 0,-2-1 1,-5 1-1,-1-1 0,-5-1 0,-1 1-260,-2-2 0,-1 0 1,-3 1-1,-1 1 0,28-6 1,-13 1 174,-13 1 0,-10-3-65,-10 5 91,-2-5 0,-14 9 0,-5-3 0,-7 2-788,-4 2 1,-2 0 212,0 0 234,1 6 761,-7 1 1,-20 14 0,-10 5 0,-6 2 0,0-1 0</inkml:trace>
  <inkml:trace contextRef="#ctx0" brushRef="#br0" timeOffset="146">20835 15123 8021,'0'-13'42,"4"-4"1,1-1 0,-1-1 127,2 1 1,-4 1 529,7 4 0,-6 0 0,2 2 217,1 2 0,-3-1-513,5 6 0,-5 1 37,1 8-295,-2 2 1,-2 7 0,-2 4 0,0 6-1,-4 6 255,-1 3-381,-2 1 0,-3 4 0,0 0 0,2 0 1,3-1-1,2-3 0,2-3-202,1 1 1,2-5 222,0 2 0,6-3 0,4-5 1,6-5-79,5-6 1,9-1-35,4-4 0,2-1 1,1-5-1,-1-4-265,-2-3 0,0-4-445,4 0 1,-1-1 72,-3 0 170,-3 0 1,-10 1 0,-1-1 0,0 0 537,0 0 0,-33-22 0,-4-6 0</inkml:trace>
  <inkml:trace contextRef="#ctx0" brushRef="#br0" timeOffset="147">20950 15084 8017,'-13'-12'0,"2"-5"40,2 0 1,4 0 0,5 4 357,0 0 1,1 2 473,3 2 0,8 4-297,5 5-782,5 0 1,-2 0 0,6 0 0,-1 0 0,1 0-642,-1 0 0,1 0 848,-1 0 0,1 22 0,-1 7 0</inkml:trace>
  <inkml:trace contextRef="#ctx0" brushRef="#br0" timeOffset="148">20937 15199 8017,'-13'-5'986,"1"-4"-397,-1 3 592,6 1-955,1 5 0,16 0 0,4 0 0,5 1-65,3 3 1,8-2-242,4 2 1,3-3-215,1-1 0,2 0 1,2 0-1,5 0-1858,3 0 2152,1 0 0,5-14 0,7-6 0,5-1 0,0 0 0</inkml:trace>
  <inkml:trace contextRef="#ctx0" brushRef="#br0" timeOffset="149">21855 14970 8017,'0'-13'0,"0"0"1173,0 0 1,0 5 870,0-1-1508,0 1 1,0 2-177,0 6 1,0 10 0,2 9-1,0 0 45,3 4 1,3 3-279,-4 3 0,5 0-267,-5 5 0,5-5 0,-4 4 1,1-2-247,0-2 1,-1-3-274,0 0 1,-3 2-53,7-2-145,-6 2 0,4-14 0,-4 3 0,1-3-1700,-1-1 2556,-2-6 0,-18-18 0,-4-10 0</inkml:trace>
  <inkml:trace contextRef="#ctx0" brushRef="#br0" timeOffset="150">21791 15123 8017,'-5'-26'0,"-4"1"0,2 1 0,-1 2 0,5 0 803,-1 5 0,8 0 1,4 5-1,5 4-36,4 4 0,-1-2-745,5 2 0,4-1 1,7 5-1,0 0-231,4 0 1,-5 6-689,-1 3 610,2 2 1,-11 2 0,1 1 0,-8 3 0,-6 4 286,-3 3 0,-23 9 0,-8 5 0,-3 3 0,1 0 0</inkml:trace>
  <inkml:trace contextRef="#ctx0" brushRef="#br0" timeOffset="151">21664 15441 8017,'-18'0'1652,"3"0"-1147,3 0 1,7 0 200,10 0 1,7 0-38,10 0-757,7 6 1,5-4 0,7 2 0,3-3 0,0-1-225,0 0 0,4 0 0,-1 0 312,3 0 0,3-14 0,7-6 0,5-1 0,-1 0 0</inkml:trace>
  <inkml:trace contextRef="#ctx0" brushRef="#br0" timeOffset="152">23819 14103 8013,'-7'-13'450,"-3"4"0,6 1 1,1-2 269,1-1 0,4 4 1,2 2 331,5 4-1092,8 1 0,2 0 0,8 0 0,2 0 0,2 0-676,1 0 466,2 0 1,2 0 0,-1 0 0,1 1 0,-5 2 249,-3 1 0,-14 12 0,-2-2 0</inkml:trace>
  <inkml:trace contextRef="#ctx0" brushRef="#br0" timeOffset="153">23819 14319 8013,'-11'-1'1607,"2"-3"-302,-2 2-738,9-3 0,8 5 4,11 0-729,6 0 0,8 0 0,3 0 0,4 0 0,3 0 1,3 0 157,1 0 0,4-7 0,6-3 0,6-1 0,0 0 0</inkml:trace>
  <inkml:trace contextRef="#ctx0" brushRef="#br0" timeOffset="154">25999 13911 8009,'-12'-5'263,"-1"3"0,0-3 0,0 0 366,1 1 1,7 0 1205,10 4-1604,7 0 1,15 0 0,3 0 0,5 0 0,5 0 263,3 0-419,5 0 0,-3 0 1,5 0-1,-2 0 1,-3-2-1,-1 0 0,-4-3-262,-5 3 0,-5-4 0,-9 2-220,-4 1 0,-10 1 0,-7 2 1,-7 0 108,-4 0 0,-6 0 0,-2 0 0,1 0-302,0 0 1,-4 0-1,4 0 599,-2 0 0,4 0 0,-2 0 0</inkml:trace>
  <inkml:trace contextRef="#ctx0" brushRef="#br0" timeOffset="155">27721 13605 8009,'0'-12'61,"0"-5"0,0-2 0,0 1 0,0-2 0,1 0 210,3-3 1,-1 4 0,6-1 0,1 0 0,2 1 0,4 1 344,1 2 0,6 2-330,-2 2 0,3 0 0,0 4 0,-1 3 100,-2 4 1,-5 2-20,1 4-398,-3 2 1,-7 10 0,-3 3 0,-4 2 0,-4 5-1,-6 2 1,-6 2-178,-5 3 0,-3 1 1,-2 1-1,1-2-160,-1 1 1,2-4 0,3-1 0,4-5 411,3-3 0,1-1 189,0-8-98,6 2 0,3-13 0,8 2 1,5-3-1,4-1 0,4-1 1,5-3 27,7-5 0,-1 2 0,6 0 1,0 0-489,-1 0 1,2 4 4,-5-1 1,4 1 0,-5 0-1,0-1-610,-2 1 1,-6 2 335,0 1 594,-5 0 0,-3 11 0,-8 3 0</inkml:trace>
  <inkml:trace contextRef="#ctx0" brushRef="#br0" timeOffset="156">27555 14128 8039,'-18'0'0,"-1"0"693,-2 0-180,2 0 1,9 0 0,8 0 106,10 0 0,11-4 0,10 0 0,7 1-505,5 1 1,6 2-191,8 0 0,3-4 1,4 0-1,-1 0-197,-1-2 0,-1 5 156,5-4 0,-3 4 0,-6 1 0,-8 0-1625,-6 0 0,-10 4 1741,-5 0 0,-46 35 0,-17 3 0</inkml:trace>
  <inkml:trace contextRef="#ctx0" brushRef="#br0" timeOffset="157">27912 14434 8039,'-13'-8'0,"0"-1"1060,6 1 1,2-5-200,5 0 0,10 6-698,2 3 1,8 2 0,-1 2 0,-1 0-7,0 0 0,4 5-506,-5-1 134,0 6 1,-5-3 0,1 6-1,-1 1 1,-4 1 0,-4 4-1,-2-1-668,-2 1 0,-6-1 459,-2-1 382,-4-3 1,-1 6 0,2-4 0,1-1 0,2-2 0,-1-3 441,2 0 1,1 1-23,6 2 0,2-5-43,2 1-208,3-6 1,10 4 0,2-3 0,0 3 0,4 2 294,1-1-372,2 1 0,-5 3 1,-3 1-1,-2-2 0,-6-1 131,-3-1 0,-3-1 36,-4 5 1,-11-4 317,-6-1-376,-11-5 0,-6 7 0,-8-6 0,-1-1 0,-1 0 201,0 1 0,-2-2-322,8 2-217,-3-3 0,16-1 0,-1 0 0,9-1-928,7-3 1,6 1 1106,8-6 0,54-16 0,-20 8 0,1 0 0</inkml:trace>
  <inkml:trace contextRef="#ctx0" brushRef="#br0" timeOffset="158">29582 13605 7995,'0'-14'33,"0"-1"0,0-2 0,0 1 0,0 0 1110,0-1 1,0 3-554,0-3 1,-1 14-436,-3 8 1,1 12-1,-6 8 1,-1 8 106,-1 4 0,3 2-6,-1 4-240,1-4 0,0 5 1,4-5-1,1-1 1,1 0-1,-3-1 0,4-4-40,4-8 1,4-1 0,6-8-1,-1-5 111,1-5 1,5-6-20,4-5-114,2-7 0,6-8 0,-1-6 0,0-1 0,-2-2 0,-2-4 0,1-1-213,-1 0 0,-1 6 0,-3-2 0,-5 4 97,-6 5 1,-4 10 233,-6 11 1,0 11 249,0 10-261,0 9 0,-5-1 1,1 3-1,1-1 1,2-1 39,1 1 1,1-8-69,4 2 0,2-3 1,5-2-1,1-6 1,0-4 0,5-8-30,4 3 1,-3-10-62,3-3 241,-1-9 0,0-3 0,-1-5 0,-2-2 0,-3-3 120,-6-4 0,1-3-170,-5-1-201,-1 0 1,-4 4 0,0 1 0,0 2 0,-2 4-345,-2 4 0,-3 6-351,-6 9 0,-4-2 73,0 6 50,0-1 1,5 11 0,0 4-1,2 4 1,3 3 638,2-1 0,23 15 0,10 3 0</inkml:trace>
  <inkml:trace contextRef="#ctx0" brushRef="#br0" timeOffset="159">30590 13503 7995,'11'-18'549,"-3"-3"1,-2 2 94,-6 2 1,0 7-149,0 2 1,-6 12 0,-2 3 0,-3 9-301,-2 4 0,0 5 0,0 6 1,1 0 18,-1 1 1,4 2-298,1-5 27,-1 12 1,2-12 0,3 6 0,3-4 0,1-1 0,0-3 0,0-4-2,0-6 0,5-3 236,4-1 0,8-6 0,4-3 0,3-3 120,2-1 1,1-1-238,2-3 0,-2-2 0,4-4 1,-1 3-311,0 1 0,-5 1 123,-3 0 1,-7 4-782,2-3 0,2 2 0,-2 2-2383,-2 0 2492,-6 0 796,2-5 0,-15-14 0,2-8 0</inkml:trace>
  <inkml:trace contextRef="#ctx0" brushRef="#br0" timeOffset="160">30921 13121 7995,'-5'-38'0,"-4"1"0,-1 3 131,2 4 0,2 4 1,7 7-1,2 4 395,1 6 0,8 6 300,1-2 1,-1 4-310,5 1-417,3 0 0,-4 1 0,4 4 0,-2 5 0,-4 4-23,-4 3-163,-4 5 1,-6-2 0,0 6 0,-2-1 0,-3 1-35,-8-1 102,0-5 0,-5 3 0,5-6 0,0-2 0,0 0 708,1-3-209,5 1 1,-3-4 393,5-1-836,1-5 1,16 1-1,6-7 1,7-1 0,7 0-502,0-2 0,2 5-178,4-4 0,1 4-1481,-1 1 1301,0 6 706,-5 1 1,4 17 0,-5 3 0</inkml:trace>
  <inkml:trace contextRef="#ctx0" brushRef="#br0" timeOffset="161">29659 14141 8005,'-13'0'88,"0"-2"1,1 0 97,-1-3 0,7 1 0,8 4 1078,9 0 0,13 0-896,10 0 1,14 0-1,9 0 1,8 0-20,7 0 0,-29 0 0,2 0-168,3 0 1,2 0-179,5-2 1,2-2 0,3 2 0,2-1 0,1-2 0,1 0 0,0 1 0,0 1 0,-1 0 0,0 0 0,-1 1 0,-1 1 0,-2 0 0,-2 1-15,-2 0 1,-2 0 0,-5-2 0,-3 0 0,-6-1 0,-3 1 0,28 0-483,-11 0 1,-11 2-217,-12 0-260,-6 0 1,-18 0-550,-6 0 1,-7 0 532,-10 0 474,-3 0 511,0 0 0,-17 5 0,-7 1 0,-1 2 0,-1-1 0</inkml:trace>
  <inkml:trace contextRef="#ctx0" brushRef="#br0" timeOffset="162">30067 14740 8005,'0'-18'52,"4"-2"1,2-4 0,-1 3-1,3 4 1,-3 2 1586,1 3 0,2 2-960,-3 5 1,-5 11-567,-5 11 1,-5 6-1,2-2 1,-3 5 82,-2 3 1,2 0 64,2 5-281,-2-6 0,8 7 1,-4-5-1,1 0 1,3 0-1,2-1 1,1-2 31,0-4 1,6 0-1,3-5 1,6-1-18,2-3 0,5 0 1,1-9-1,4-2-196,3-2 1,4-1 0,-5-1 0,1-2-287,1-2 0,-4-4 0,3 0 0,-3-2-556,-2-2 1,1 4 332,-1 1-499,-5-1 1209,4-3 0,-15-24 0,2-5 0</inkml:trace>
  <inkml:trace contextRef="#ctx0" brushRef="#br0" timeOffset="163">30182 14638 8005,'-12'-13'0,"5"1"46,-6-1 1,8-3 517,9 4 0,5 2-54,8 10-469,2 0 1,7 0 0,1 0-1,3 0 1,4 0 31,2 0 1,1 4 26,-3 0-583,3 6 0,-10-7 483,3 5 0,-15 7 0,-3 4 0</inkml:trace>
  <inkml:trace contextRef="#ctx0" brushRef="#br0" timeOffset="164">30207 14791 8005,'-7'-6'0,"0"1"404,3-4-201,2 4 1,-2 0-1,10 1 1,5 1 54,5 2 1,8 1 0,1 0 0,8 0-573,4 0 0,7 1-309,2 4 0,0-4 191,0 3-1127,1-2 1559,4-2 0,6 0 0,1 0 0</inkml:trace>
  <inkml:trace contextRef="#ctx0" brushRef="#br0" timeOffset="165">31061 14625 7991,'0'-17'214,"0"0"0,0 0 44,0 5 213,0-1 927,0 0 1,0 7-1015,0 6 0,0 6 0,0 8 0,0 3 55,0 5 1,0 6-394,0 2 1,0 5-376,0-1 171,0-3 1,0 5 0,2-5 0,1 1 0,1 2-1336,-1-1 0,-2-2-385,-1-5 1405,0-1 1,0-4 472,0 1 0,6-29 0,1-3 0</inkml:trace>
  <inkml:trace contextRef="#ctx0" brushRef="#br0" timeOffset="166">30985 14676 7991,'-6'-25'0,"-1"-2"0,-6-3 344,6 3 1,2-2 0,5 7 0,1 5 0,5 3 841,7 1 0,5 6-951,7 3 1,11 3-355,2 1 0,3 1 0,-3 3 0,1 6-627,-1 6 0,-5-1-378,-4 7 1,-7-1 188,-5 4 935,-9 1 0,-23 9 0,-10 6 0,-3 4 0,0 0 0</inkml:trace>
  <inkml:trace contextRef="#ctx0" brushRef="#br0" timeOffset="167">30832 15021 7991,'-17'0'670,"0"0"0,0 0 366,4 0-560,6 0 1,3 0-1,10 0 1,6 0 492,8 0 1,10 0-709,4 0 0,8 0-565,5 0 0,3 4 0,1 0 0,0-1-654,0-2 1,-5-1 957,1 0 0,11-5 0,7-2 0</inkml:trace>
  <inkml:trace contextRef="#ctx0" brushRef="#br0" timeOffset="168">19841 16768 8034,'0'-19'-59,"-2"-1"0,-1 0 0,-2 3 273,-2 3 0,-2 7 1,-5 4-1,-2 6 0,-1 7 604,2 6 1,-4 8-709,2 6 0,0 5 0,5 0 0,-1 5 264,0 3 1,0 3-315,1-3 1,4 1-1,4-5 1,3 1-8,1-3 1,1-7-191,3-1 116,9-7 1,6-10-1,3-7 1,0-4-1,0-1-114,2 0 128,-4 0 0,4-10 0,-4-4 0,1-3 0,1-3-153,0 0 73,-3-7 0,-1-1 0,-7-6 0,-1-1 0,-3-4-320,-1-3 0,3 2 159,-5-2 154,0-4 1,-5 5 0,-5-4 0,-5 2 0,-6 7-34,-3 4 0,-6 11 305,-3 4 1,-7 4-1,4 5 1,-2 4 369,0 2 0,4 9-246,-4 6 0,7 6 160,1 6-392,7 1 1,7-1 0,4 1 0,3-1 0,4 1-73,1-1 1,11 1-153,6-1 0,6-4-200,3 1 134,-1-7 0,5 4 1,1-7-1,2 0 1,1-2-758,-2-2 1,4-5 976,-7 1 0,35-19 0,4-7 0</inkml:trace>
  <inkml:trace contextRef="#ctx0" brushRef="#br0" timeOffset="169">20185 17303 8044,'-2'-17'80,"0"0"1,-4 2 843,-1 0 1,4 5 0,-3 6-577,1 8 0,3 11 0,-2 3 0,3 2-250,1 3 1,0 5-34,0 2 0,0-1 1,0-2-1,0 2-220,0 0 0,0 0-948,0-8 609,0 3 0,0-6 0,0 4 0,1-5 0,3-3 494,5-1 0,13-35 0,5-7 0</inkml:trace>
  <inkml:trace contextRef="#ctx0" brushRef="#br0" timeOffset="170">20185 17329 8044,'0'-15'0,"0"-2"0,0 2 74,0-6 0,0 5 369,0-1-218,0 3 1,10 7-1,3 3 1,2 1-1,2 0 1450,0-1-1582,6-1 1,-9 11 0,3 3 0,-3 3-1,-3 5-121,-2 5 1,-3-3 0,-6 3 0,0 0 182,0 2 1,-5 0-52,1-2 1,-6 2-304,2-3 0,1-3 0,0 1 0,1-2-669,3 0 813,-4 0 410,6-4-247,-5-6 1,12-2 0,2-5 0,5 0 0,2 0 25,2 0 1,6 0-92,-2 0 0,-2 0-2,-2 0 1,-3 6-124,-1 3 1,-1-2 0,0 1 51,-4 2 1,-2 1 215,-6 2 1,-2 0-60,-2 0 1,-4-6 183,-9-3-232,-3 3 1,-3-6 0,-1 5 0,-3-2 0,0 1 94,0-3 1,-2 0-238,-1-2 0,-1 0-741,1 0 501,9-6 1,-8 5 0,12-5-1,2 2 1,1 0-1127,1 1 1,6-4 1428,2-2 0,44-8 0,10-3 0</inkml:trace>
  <inkml:trace contextRef="#ctx0" brushRef="#br0" timeOffset="171">20784 16895 8044,'0'-13'338,"-1"1"0,-2-1 0,-1 0 0,2 2 15,5 2 0,1-1 0,8 6 0,3 1 1,5 0-1,6 1-592,2-3 0,7 1 1,-1 4-1,3 0-1081,1 0 1,-4 0 1319,0 0 0,-22 11 0,-2 4 0</inkml:trace>
  <inkml:trace contextRef="#ctx0" brushRef="#br0" timeOffset="172">20797 17035 8044,'-13'-5'-560,"6"3"319,-4-3 1,11 5 1530,0 0-1163,5 0 0,14 0 0,3 0 0,8 0 0,7 0 0,6 0 0,0 0-127,1 0 0,13-3 0,8 0 0,4-1 0,0 1 0</inkml:trace>
  <inkml:trace contextRef="#ctx0" brushRef="#br0" timeOffset="173">22238 16538 8166,'-6'-7'384,"-1"-4"0,-6 4 1,0-2 2098,1 1-1889,-1 5-381,6-3 1,3 6 0,9 0 0,8 0 746,7 0-893,4 0 1,2 0 0,0 0-1,4 0 1,4 0 0,3-1-1,0-2-68,-3-1 0,1-5 1,-4 5-1,-1 1-141,-3 2 0,0-4 1,-10 1-901,-1 1 727,-8 2 1,-9 1 0,-11 0 0,-5 0-336,-2 0 0,2 0 0,-3 0-103,1 0 0,4 1 130,6 3-328,-2-2 951,9 4 0,48-1 0,18 2 0</inkml:trace>
  <inkml:trace contextRef="#ctx0" brushRef="#br0" timeOffset="174">23526 16117 8166,'-9'-7'-291,"1"3"843,-2 3 1,4-1 0,0-1 270,1-1 0,2 0-369,-6 4 0,7-2 110,-3-2-505,4 3 106,1-11 0,0 10 1,0-7-159,0-1-62,0-1 0,1 2 0,2 1 0,3-2 0,1-1-297,3-2 378,1 0 0,2 0 0,1-1 0,3-1 1,3-2-1,0 2 0,-2 4 79,1 3 0,-4 3-38,6-3 0,-5 5 1,1-1-1,-3 2-82,-1 2 0,-2 6 21,-2 2 1,-4 5-1,-5 4 1,0 4-28,0 4 1,-5 4-9,-4 1 1,-6 5-92,-2-1 113,-6 3 0,3-4 0,-4-2 1,1-1-1,4-2-23,0-4 0,2-4 308,4-7 0,2-5 353,3 1-475,2-6 0,6 1 147,0-8-200,6 2 0,2-3 0,8 3 0,2-1 1,2-1-28,3 1 0,1 2-28,1 1-314,1-6 1,-1 5 0,1-4-1,1 4 1,-1 1-628,0 0 1,1 0 410,-10 0-215,6 0 0,-9 0 0,3 0-445,-3 0 0,-7 1 1142,-3 4 0,-42 19 0,-12 10 0</inkml:trace>
  <inkml:trace contextRef="#ctx0" brushRef="#br0" timeOffset="175">23334 16627 8166,'-12'0'0,"-1"0"0,0 0 0,0 0 353,6 0 1,2 2 1119,5 2-1210,5-3 1,4 6-1,8-4 1,5 2-1,7-3 859,5 0-1055,3-2 0,7 0 0,2 0 0,4 0 0,-1-2-75,-2-2-197,3 3 0,-11-9 0,3 4 0,-7 0 0,-7 1-2254,-5 2 1829,-5 2 0,-6 2 630,-4 3 0,-47 20 0,-18 10 0</inkml:trace>
  <inkml:trace contextRef="#ctx0" brushRef="#br0" timeOffset="176">23551 16921 8166,'-7'-6'0,"-3"-1"480,6-6 1,0 5 374,4-1 1,5 6-55,4-1-628,2 3 1,3 1 0,2 0 0,1 0 0,-2 0 87,0 0-315,3 0 1,-5 5 0,1 4-1,-6 2 1,-2 2 0,-2 1 0,1 2-453,-1 1 1,-1 4 325,-8-4 0,0 4 1,-5-2-1,1 0-3,-1 4 1,1-5 149,0-1 1,-1-2 194,6-3 0,0 1 1,5-2 144,3-2 0,3 1-91,6-6 0,0 2-14,0-2-151,5-3 0,-4 7 0,5-6 0,-2 4 0,0 1 65,-2 3 0,-1-3-195,-1 2 108,-6-1 0,3 5 1,-6 0-1,-1-1 0,-4 1 21,-8 0 0,-1-2 678,-11-2-503,0 2 0,-5-4 0,-1 4-101,-2-2 1,2-3 0,-3-5 0,3 2-160,2 1 0,1-1-230,2-7 1,0 1-1224,5-6 624,0 1 1,10-5 863,2 0 0,27-28 0,6-7 0</inkml:trace>
  <inkml:trace contextRef="#ctx0" brushRef="#br0" timeOffset="177">24992 16117 8166,'0'-22'161,"0"-4"1,0 1-1,0 2 1,0 6 523,0 3 1,-1 2 0,-2 5-469,-2 7 0,-4 12 0,1 9 0,0 4 166,-1 5 0,1 3-3,-5 5-325,0 0 0,5 2 0,1 1 0,1 2 0,3-2 0,1-2 0,-1-2-144,-2-3 0,1-4 1,6-7-1,2-5 36,4-4 0,5 0 0,3-9 0,2-5 58,2-8 1,3-1 0,5-13-1,2-2-71,-2-4 1,-1 0-1,-2-5 1,1 0-43,-1 1 0,-5 3 0,-3 1 0,-3 5-87,-1 6 181,-6 3 1,-1 9-1,-6 5-36,0 7 1,0 8 106,0 2 0,4 6 0,2-3 0,1 1 43,3 0 1,1-5-55,2 1 1,0 0 37,-1-4-54,7 2 1,-1-13 0,5 2 0,-2-3-1,2-2 224,1-3 1,-4-3-147,-3-6 1,0-4 141,-4 0-245,2-6 0,-9 2 0,2-7 0,-3-2 0,-5 1-78,-5 3 0,3 1-162,-7 4 0,-4 3 128,-4 5-328,0 0 1,5 6 0,-1 3 0,0 3 0,0 2-964,1 3 0,-1 3 1398,0 6 0,6 17 0,1 4 0</inkml:trace>
  <inkml:trace contextRef="#ctx0" brushRef="#br0" timeOffset="178">26038 15977 8166,'0'-20'374,"0"-2"116,0 5 1,-2 1-421,-2 7 1,-3 9 295,-6 9 1,2 9 0,-1 6 0,1 6-39,-3 3 1,-2 5-242,4 5 0,-5 3-1,0-3-22,5-1 0,2-3 0,6-1 1,1 0-1,2-3 76,1-5 1,0-1-37,0-12 83,5-6 1,7-5 0,6-6 0,1 0 0,0 0 308,1 0 0,0-6-196,1-3-296,9-2 1,-13-2 0,9 2 0,-4 1 0,0 3-126,-1 1 0,-4-2 151,4 4 1,-5-2-83,1 2-161,-9 2 0,3-3 0,-2 5 0,1 1 0,0 2-2925,-2 1 2128,1 6 0,4-4 1010,-1 2 0,24-25 0,5-11 0</inkml:trace>
  <inkml:trace contextRef="#ctx0" brushRef="#br0" timeOffset="179">26522 15658 8166,'-6'-30'25,"-1"1"0,0 0 6,3 2 0,3 8 126,1 2 1,1 7 223,3 1 1,8 6 0,5-1 0,0 3 256,1 1 1,-2 1-306,5 3 1,-1 1-1,1 7-323,-3-2 1,-11 14-1,-2-2 1,-4 2-1,-2 3-30,-4 2 1,-7-2 28,-10 3 1,3-3 0,-3-2 0,1 0 141,1-4 1,-2-3-56,5-5 1,0-2 469,4-2-376,0 2 0,7-9 0,8 2-84,9-3 1,8-5-251,6 0 0,2-5 235,3 5-415,2 0 0,8-1 0,1 1 1,0 1-1,-3 2-975,-2 1 0,-4 0 1299,2 0 0,3 17 0,-4 4 0</inkml:trace>
  <inkml:trace contextRef="#ctx0" brushRef="#br0" timeOffset="180">24737 16831 8166,'-13'-5'-65,"-1"-2"1,-2-5 0,-1 4 0,2 3 724,1 4 1,8 1-1,7 0 1,12 0-38,11 0 1,9 1-1,11 2 1,8 2-207,11-3 1,7 0-357,-30-2 0,1 0 1,1-1-1,1 0 1,4 0-1,1 0 1,3-2-1,0 0-385,3-1 0,1 1 0,1 1 0,0 0 303,-1-2 1,1-1 0,0 1 0,0 0 0,-3-3 0,0 1 0,-2 0 0,0 0-224,-3 2 1,-1 0 0,-6 0-1,-2 1-402,25-1 433,-11 2 1,-9-8 0,-9 6-1,-5 0-701,-9-2 732,-11 5 0,-6-9 0,-8 4 1,-5 0-71,-2 1 0,-3 1 0,-2 4 0,-1 0 252,2 0 0,-11 5 0,-1 2 0</inkml:trace>
  <inkml:trace contextRef="#ctx0" brushRef="#br0" timeOffset="181">25515 17596 8166,'0'-18'17,"0"-3"1,0-2-1,0 0 1,1 4 393,3 0 0,-2 2 0,2 4 0,-2 1 1327,-2-1-1230,5 0 1,-3 7-181,2 6 1,-3 8-343,-1 9 134,0-3 1,-4 14 0,-2-1-1,-1 3 1,-1 2 534,1 1-751,-5-5 1,11 5 0,-5-5-1,2 2 1,0-2 0,1-1-1,2-3 16,1-3 0,5 2 1,5-7-1,6-5 66,5-5 0,4-5-3,5-1-167,3 0 1,5-1-1,0-4 1,1-3 0,-3-3-1381,-2-2 1098,3 0 1,-10 0 0,1 1 0,-3-1 0,-6 0-1574,0 0 2039,-2 6 0,-27-10 0,-6 3 0</inkml:trace>
  <inkml:trace contextRef="#ctx0" brushRef="#br0" timeOffset="182">25630 17456 8166,'-6'-24'0,"-3"3"0,-1 2-555,2 7 49,2-1 826,6 6-202,6 1 1,2 6 0,8 0 0,2 0 0,2 0 232,3 0-477,7 0 1,-8 4-1,4 1 1,-2-1 0,0 0 125,2 0 0,-1 12 0,1-2 0</inkml:trace>
  <inkml:trace contextRef="#ctx0" brushRef="#br0" timeOffset="183">25591 17584 8166,'-5'-13'-133,"-4"0"-288,3 6 494,1 1 0,6 6 224,3 0 0,5 0 0,8 0 0,4 2-155,3 2 1,3-3-267,3 4 1,-2 0 0,6 0 0,2-3 21,1 0 102,1-2 0,9-5 0,6-1 0,5-2 0,1 1 0</inkml:trace>
  <inkml:trace contextRef="#ctx0" brushRef="#br0" timeOffset="184">26407 17380 8166,'0'-19'0,"5"4"260,-1-7 1,1 7 0,-2-2 1084,2 3 33,-1 7-845,-4 1-385,0 6 1,0 6-1,0 2 1,0 5-1,0 4 586,0 4-684,0 3 0,-2 3 0,0 1 0,-3 4 0,2-1-167,2 0 1,1 3-29,0-4 1,0-1-357,0-3 104,0 5 0,0-5 1,0 0-1,0-4 0,0-4-1089,0-2 1,1-2 441,4-1 1044,-4-6 0,11-24 0,-5-12 0</inkml:trace>
  <inkml:trace contextRef="#ctx0" brushRef="#br0" timeOffset="185">26318 17482 8166,'-6'-26'0,"-2"1"0,2-1 76,2 1 1,3 5 702,1 3 0,1 7-580,3 1 0,5 5 0,8-3 0,4 1-140,3 4 1,6 0-341,0 2 0,1 0 124,-1 0 0,-4 6 1,4 2-1,-4 5-1653,-5 4 1810,-3-3 0,-22 39 0,-4 2 0</inkml:trace>
  <inkml:trace contextRef="#ctx0" brushRef="#br0" timeOffset="186">26191 17851 8166,'0'-12'0,"-5"3"701,1 1 828,0-1-1249,9 2 0,4-3 0,8 6 1,6 1-1,5 2 84,6 1 1,8 0-646,5 0 0,7 0 0,0 0 0,-3 0-1200,-3 0 1481,-7 0 0,20-17 0,-1-5 0</inkml:trace>
  <inkml:trace contextRef="#ctx0" brushRef="#br0" timeOffset="187">18910 16105 8280,'0'-13'-40,"0"-1"1,0-2 0,0-1-1,0 1-289,0 2 1,0 2-1,0-1 1,1 1 974,3 4-611,-2 2 1,3 8 0,-5 2 0,0 3 210,0 6-140,0 0 0,-4 1 0,-1 3 1,-1 4-1,0 3-5,3 2 92,-4 5 0,6 1 0,-3 7 0,1 2 0,0 4 0,-1 9 0,1 7 39,1 8 1,2-31 0,0 1-133,0 3 0,0 1-124,0 1 0,0 2 0,0 8 0,0 1 0,1 1 0,0-1 0,0 0 0,1 0 1,0-2-1,1-1 171,1-1 1,-1 0-133,2 0 1,-1-1 0,1-1 0,0 0 0,0-2 0,1 1 0,1-3 0,0-1 0,0-3 0,1-1 56,-1-2 1,0-1-1,5 29 1,1 4-1,-1-4 72,-4-2 1,2-3-58,-6-10 1,5-1 35,-5-4-183,0-2 1,-4-11 0,0-5 0,2-5 0,1-6-1293,1-3 215,0-1 682,2-6 118,1-2 1,10-12-1,1-7 1,2-10 0,4-10-439,4-7 0,5-6 775,5-8 0,6 3 0,-21 23 0,0 1 0</inkml:trace>
  <inkml:trace contextRef="#ctx0" brushRef="#br0" timeOffset="188">18935 15939 8287,'-5'-7'-549,"3"-5"0,-2 4 103,2-3 436,8 3 1,-3 3 0,5 5 0,2 0-1,2-2 1,0 0 175,1-3-143,0 1 0,1 4 0,2 0 0,2 0 0,2-1 70,3-4-59,1 4 1,3-5 0,1 5 0,3-2-1,2-1 121,2 1-137,8-4 1,2 4-1,6-4 1,0 0-1,0 1 1,1 0 0,2 2 38,2-1 0,3 2-189,-4-6 121,6 6 0,-3-4 0,6 4 0,1-1 0,2 0-36,1-2 0,-32 4 0,0-1 0,34-7 0,0 1 34,-33 4 0,0 0 1,0 0-1,1-1-137,0 0 0,1-1 0,-3 1 0,0-1 151,0 1 0,0 0 0,32-7 0,-32 6 1,0 0-1,1-1 0,-1 0 26,-1 0 1,0-1-1,2 2 1,0 1-26,31-2 1,-32 4 0,0-1 16,32-7-15,-28 5 0,0 1 0,26-7 1,-29 7-1,0 1 0,34-5 1,-35 6-1,0-1 10,2 1 0,-1-1 0,1-1 0,1 0-3,-1 0 0,0-1 1,-2 1-1,0 0-5,1-1 1,-1 1 50,30-7 1,5 0 0,-3 1 0,3 0 0,0 2-2,-3 2 1,3-1-25,-35 3 1,0 0-1,1-1 1,0 1-655,-1 0 0,0-1 651,2 1 0,-1-1 1,32-4-1,-32 6 1,0 0-1,0 1 1,0 0-1,0-1 1,1 1 16,-1 1 1,1-1-1,2-1 1,-1-1-172,-3 1 1,1 1 0,0-1 0,2 0 139,1 1 0,1 0-17,0-2 1,1 1 0,0 1 0,0 0-1,-1-2 1,0 0 0,0-1 0,0 1-1,1 0 1,0-1 52,-1 1 0,1-1 0,4 3 0,-1 0-24,-2-1 1,-1 1-1,2 2 1,-1 0 20,-3-2 1,0 0-41,2 2 0,0 1 0,3-4 0,1 0 0,-1 2 0,0 0 0,1 1 0,-1-1 0,-1-1 0,0 1 29,0-1 0,0 0 0,0 1 0,1-1-4,1 0 0,1 0 1,1-2-1,-1 1-657,2 0 1,0 1 631,-1 1 1,-1 0 0,0-2-1,0-1 1,-1 2 0,1 1 0,0-1-1,0-1 1,-1 2 0,1-1 7,0 1 0,0 1 0,-1-1 1,0 0-157,-4 1 1,1 0 0,3 1 0,0 0 159,-2-1 1,1 0-21,4 1 0,0 1 0,-6-1 0,0 0 0,1 0 0,0-1 0,-1 0 0,-1 0 0,-1 1 0,0-1-10,0 1 0,0 1 0,2 0 0,-1 0 5,-1 0 0,-1 0 0,1 0 0,-1 0 10,-2 0 1,0 0 11,1 0 0,-1 0 0,0 0 0,0 0 0,0 0 1,-1 0-1,36 0 0,-7 0 388,-5 0 0,0 0-390,-6 0 1,-1 0 5,-7 0-16,-3 6 0,-6-5 0,-1 3 0,-3-2 0,-6-2 189,-5 0-303,-5 0 1811,-10 5-1824,-3-3 0,-6 8 1,-3-5-1,-6 2 1,-5 3-134,-2 2 1,-5-4-330,1 1 0,1-1 995,-2 5-411,7 0 0,1-2 0,5-1 0,-1-2 0,22 7 0,3 4 0</inkml:trace>
  <inkml:trace contextRef="#ctx0" brushRef="#br0" timeOffset="189">27835 15225 8309,'13'0'-1294,"0"-6"1907,0 5-436,-6-5 1,0 6 18,-3 0-132,-2 0 1,5 0 73,-3 0 1,-3 6-88,4 2 1,-4 3 0,0 4 80,4 2 1,-4-3-28,3 3 0,-2 3 63,-2 1-59,0 3 1,4 1 0,0 2-1,0 3 1,1 4 271,-1 3 1,6 3-202,-2 2 0,2 5-277,-1 8 143,2-2 1,-4 9-1,6-3 1,0 5-1,-1 3-119,1 1 0,-4 1 90,-1-1 1,-5 0-916,-1-30 0,0 1 910,-1 0 1,0 1-1,-1 0 1,0 1-1,0-2 1,0 1-1,0 0 1,0 1 0,0 0-1,0 0-25,-1 2 0,2 0 0,1 3 1,0-1-69,0 0 1,0-1-1,3 3 1,0-1 106,-1-4 0,1 1 0,0 1 0,1 1 32,0 1 1,1 1-1,-1 0 1,0 0-1,1 0 1,-1 1-1,1-4 1,-1 0 51,0-2 0,1-1 0,-1 0 0,0-1-73,1-2 1,-1 0 0,2 2 0,1 0 3,0-2 1,-1 0-35,4 30 0,-3-11 0,-4-6 1,-2 0-1,-2-3-416,-1-5 0,-6-5 218,-2-8 1,-4-3-503,0 2 341,-7-2 1,7-6 0,-3-1 0,5-1 0,2-4-1632,1-1 1983,-4-1 0,2-6 0,-8-2 0,-3-4 0</inkml:trace>
  <inkml:trace contextRef="#ctx0" brushRef="#br0" timeOffset="190">19088 18170 8477,'7'-5'-908,"-1"2"0,-5-4 91,4 1 830,-4-4 76,5 9-44,-6-5-87,0 6 42,0 0 0,-6 11 0,-1 3 0</inkml:trace>
  <inkml:trace contextRef="#ctx0" brushRef="#br0" timeOffset="191">19063 18285 8466,'0'-13'-371,"0"0"0,0 1 25,0-1 0,0 0 0,0 0 591,0 1-149,0-1 0,0 0 1,0 0-1,1 2 169,3 3 1,-2-4-41,2 4-178,-2 2 33,-2 0 1,-6 8 0,-3 4 0,-1 6 0,1 8 0,1 6 205,3 3 0,-1 0-256,2 5 5,2 0 0,-3 3 1,5-2-1,0-1 1,0 0-82,0-1 0,1-1 1,2-5-1,3 0-80,1-3 1,-4-6-109,1 4 1,2-11-146,-2 2 0,0-8-578,-4 4 552,0-6-15,0 2 420,0-5 0,6-22 0,1-7 0</inkml:trace>
  <inkml:trace contextRef="#ctx0" brushRef="#br0" timeOffset="192">19012 18616 8421,'-9'-7'0,"1"3"0,3-2-598,-3 2 333,5 0 632,-3 4 220,6 0-426,0 0 0,6 4 0,3 2 0,2 0 50,2-1 0,5 1-139,3-2 0,8-2 0,2 2 0,2-3-20,2-1 0,7 0-82,5 0 0,13-1 39,3-3 0,5-4 0,0-4 0,-31 6 1,0 0-13,3 2 0,-1 0 1,2-2-1,1 1-201,0 0 0,1 1 1,-1-1-1,-1-1 236,0-1 1,-1 1-46,-1 2 1,0 1 0,3-2 0,1 0 0,-2 2 0,0 0 0,2 0 0,-1 1 0,-1-1-1,0 0 0,-1 2 0,0-1 1,-2-1-1,0 0-26,0 1 0,1 0 34,4 0 1,1 0 0,-4 1 0,0 1 0,2-2 0,1 1 0,-3-1 0,1-1 0,-2 1 0,1 0-5,0-1 1,1 1 0,3 1 0,1 0 6,-2-1 0,-1 0 4,1 1 0,-1 0 1,-2 1-1,1 0 1,-1 0-1,0-1 1,1 0-1,1-1 1,-1 0-1,0 0 72,-1 0 1,1 1 0,1 0-1,-1 1-32,31 0 0,-35-1 0,0 0-2,-1-1 1,0 0-1,3 1 1,0 1 0,-2-2-1,0-1 1,-1 2-1,0 0 23,35-4 0,-34 5 0,0-1-33,-1-1 1,0 0 0,1-1 0,0 0-6,-1 1 0,0 0 0,1-1 0,1 0 0,33 0 1,-35 1-1,0 0-1,0 1 0,0-1 0,2-1 0,1 0-34,1 1 1,1 0-1,-3 0 1,0 0 13,34 2 1,-1 0-1,-33 0 1,-1 0 0,0 0-1,0 0-19,0 0 0,0 0 0,1 0 0,0 0-1216,30 0 1236,-31 0 0,0 0 0,31 0 0,-32 0 0,1 0 0,0 0 1,0 1-1,33 2-27,-4 1 0,2 1-163,0-5 1,-31 0 0,0 0 117,35 0 0,-1 0 1,0 0-1,0 0 68,-1 0 1,-32 0 0,0 0-9,0 0 1,0 0 0,-1 0 0,0 0-10,26 0 11,1 0 1,0 0 0,0 0 0,-2 0 0,-1 0 121,-2 0 1,1-5-131,4 1 1,4-1 31,0 0-4,0 4 1,-4-6 0,-1 4 0,2-1 0,1 1-9,-3 1 1,0 1-4,-8-3 1,2 2 100,2-2-103,3 3 0,-9 1 0,2 0 1,-2 0-1,-2 0 175,0 0 0,4 0-177,0 0 0,-1-5 0,-7 1 1,2 0-8,-2 4 1,3 0 0,-1 0-1,-1-1 1,-1-4 0,-4 4 5,3-3 0,0 2-1,0 2 1,-2 0 1,-1-1-1,-1-2 1,1-1 0,-1 1 199,1 1 1,-1-2-200,-3 0 0,-1 0 63,0 4-61,6 0 0,-3-5 0,5 1 0,-3 1 0,-1 2 2,-3 1 0,-1 0-4,1 0 1,-5 0 7,0 0-8,-6 0 0,5 0 1,-6 0-1,-1 0 0,-1-1 569,-1-4 0,-6 4-338,-1-3 47,3-3-175,-6 5 1,4-8 0,-6 5 403,-4-3-385,4 6 1,-10-5 95,7 2-142,-6 4 0,8-5 0,-2 5-85,2-3 1,2 2 60,-1-2-48,1 2-238,0-3-1510,-6 3 1336,-1-9 0,-13 10-1166,-6-4 663,-6-2 911,0 6 0,-45-10 0,-6 3 0</inkml:trace>
</inkml:ink>
</file>

<file path=ppt/ink/ink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5T08:29:02.787"/>
    </inkml:context>
    <inkml:brush xml:id="br0">
      <inkml:brushProperty name="width" value="0.09071" units="cm"/>
      <inkml:brushProperty name="height" value="0.09071" units="cm"/>
      <inkml:brushProperty name="color" value="#FF0000"/>
    </inkml:brush>
    <inkml:brush xml:id="br1">
      <inkml:brushProperty name="width" value="0.09071" units="cm"/>
      <inkml:brushProperty name="height" value="0.09071" units="cm"/>
      <inkml:brushProperty name="color" value="#57D200"/>
    </inkml:brush>
    <inkml:brush xml:id="br2">
      <inkml:brushProperty name="width" value="0.12095" units="cm"/>
      <inkml:brushProperty name="height" value="0.12095" units="cm"/>
      <inkml:brushProperty name="color" value="#FF0000"/>
    </inkml:brush>
  </inkml:definitions>
  <inkml:trace contextRef="#ctx0" brushRef="#br0">17584 1007 8274,'0'-8'-183,"0"-1"0,0-1 0,0-1 381,0-2-207,0 1-359,0 4 180,0 3 0,0 15 0,0 2-338,0 3 526,5-1 0,2 27 0,6 7 0</inkml:trace>
  <inkml:trace contextRef="#ctx0" brushRef="#br0" timeOffset="1">17622 1186 7828,'-7'13'-1337,"0"-2"1353,2-3 0,4 4 0,-3-4 0,2 4 30,2 0 1,0 1-47,0 0 0,6 39 0,1 11 0</inkml:trace>
  <inkml:trace contextRef="#ctx0" brushRef="#br0" timeOffset="2">17647 1581 8274,'-7'13'-62,"-3"-5"72,6 1-183,0-1 1,0 5-1,-1 0 1,3 1 172,0 3 0,2 37 0,0 14 0</inkml:trace>
  <inkml:trace contextRef="#ctx0" brushRef="#br0" timeOffset="3">17686 1976 7931,'-9'9'-874,"1"-1"1011,5 1 0,-7 4 1,6-1-1,1 1-123,1 0 0,2 0 1,0 1-1,0 1-92,0 2 1,5 2-1,0-4 1,1 4-117,0 1 1,4-5 0,-2 4 0,2-2 20,-2 0 1,2 4 0,-4-4 0,0-1 172,-1-2 0,0-2 0,-5 1 0,0 0 200,0 0 0,0-1 0,0 1 0,0 0 579,0 0 0,0-1-114,0 1-448,-6 0 0,5-5 1,-5 1-1,2 2 0,-1 3 1,3 3-117,0-1 0,2-2-1234,0-1 1133,0 5 0,11-3 0,4 3 0</inkml:trace>
  <inkml:trace contextRef="#ctx0" brushRef="#br0" timeOffset="4">1084 1594 7964,'-19'18'0,"0"-4"269,-7 3 1,2 2-1,3-4 1,5-2 1394,6-3-1477,5-7 0,6-3 0,3-10 0,5-7 0,3-8 0,5-11 0,6-8 0,4-8 0,4-6 125,-14 26 0,-1-1 0,1-2 0,0-1-316,2-4 0,0-1-138,1-3 1,-2-1-1,0-1 1,-2 0-1,1-3 1,-1 0-1,-1-1 1,0 1-1,-3-1 1,0 0-426,-2 2 1,-2-1 410,0 0 0,-2 3 0,1-25 0,-4 13 0,-6 18 0,-6 18 0,-7 13 0,-5 12-142,-3 10 0,-2 11 1,2 11-1,3 6 370,4 6 0,3 3 1,2 1-1,4 1-105,4 3 0,4-1 0,2 4 1,4-1-68,1-3 1,2-2 0,5-2 0,1-2 196,2-1 1,-1-6 785,-8 1-603,4-2 1,-11-8 0,3-3 0,-2-5 0,-2-4 485,0-2 1,-4-1-540,-1-4 0,-5-2 1,3-1-1,-1-3-84,-1-1 1,5 2-446,-4-3 1,3-1 250,-3-4-600,5 0 0,-7-6 1,6-4-1,1-4 0,2-4-2555,1-2 3206,0-7 0,34-34 0,-13 24 0,0 0 0</inkml:trace>
  <inkml:trace contextRef="#ctx0" brushRef="#br0" timeOffset="5">1747 1148 7943,'0'-13'506,"0"0"1,0 5-65,0-1 0,0 1 0,0-5 0,1 0 210,4 0 0,-4 1-554,3-1 1,-2-4 0,-1 0 0,2 1 13,1 2 0,0 1-120,-4 1 43,0-1 1,-1 1 0,-3 4 0,-5 4 0,-2 4 0,-2 4-86,0 4 1,1 9 62,-1 5-19,0 7 0,0 0 0,2 5 0,1 0 0,3-2 0,1-2 0,4-3-564,0-1 1,6-1 371,1 1 0,9-7 52,-1-2-100,8-2 0,0-4 1,9-3-1,5-5 0,6-6 246,6-5 0,4-28 0,4-13 0,-14 14 0,0 0 0,-1 0 0</inkml:trace>
  <inkml:trace contextRef="#ctx0" brushRef="#br0" timeOffset="6">2257 867 7924,'-13'-6'247,"0"5"59,1-3 0,-2 2 1,-1 4 816,3 2 0,-4 4-675,8 9 0,-5-1 29,-4 5-350,3 6 1,-5 6 0,6 5-1,2 0 1,3 1 55,3-1 0,0 0-229,0 0 1,5-5 0,7-5 0,3-5-522,5-6 0,6-4 72,0-5 0,3-4 137,2-8 86,-1-3 1,5-11-1,1-5 1,0-4 0,2-5-274,-1-5 0,-3-2 463,1-12 0,1-2 0,-2-13 1,-14 33-1,-1 0 52,0-1 1,-1 0 0,-1-2 0,0 0 53,9-32 1,-3 2 583,-5 11 1,-6 13-306,-2 16 1189,-4 6 1,-1 15-474,0 5 0,0 5-885,0 8 0,-4 5-9,-1 4 1,-4 7-115,0 5 10,-2 9 1,-3 7 0,-1 6-1,1 1 1,4 0-233,3-4 1,3 0-90,4-2 0,0-2-59,0-2 1,7-4 187,6-9 0,1-7 1,7-8-1,2-2-260,1-5 1,1-7 192,1-9 1,-1-4-1,1-9 1,-2-6 183,-3-5 1,2-1-91,-6-5 0,0 0-73,-4-4 209,-1-6 1,0 10 0,-4 0 0,-3 6 0,-3 4 1054,3 2-728,-4 10 1,3 6 0,-7 9 176,-1 5 0,-4 2-335,3 12 1,0-1 74,1 4-252,2 6 1,-8-2 0,6 3 0,1 0 0,2-4-196,1-1 1,0-3-99,0-3 0,5 2 0,4-6 0,2-2-271,2 0 0,5-8 370,4-3 1,2-5 71,1-8 30,6 1 1,-4-21-1,3 4 1,-3-4-1,-2 0-93,1-1 0,-6 0-11,-3 5 457,-9-1 0,2 6 225,-5 3 1,-3 14-320,-6 8 0,3 9 1,-5 4-1,2 2-38,-1 3 1,1-1-25,4 0 1,0 0-412,0-5 230,0 6 1,6-9-1,2 2 1,4-5 0,1-4 18,-1-1 0,1-2 374,0-4-264,5 0 1,-4-7 0,2-4-1,-5-6 1,-4-3 175,-1-3 1,-2-1-76,-4-1 1,0-1 0,-1 1-1,-3 0-37,-5 4 0,-2 3-249,-2 5 0,-4 2-37,0 2-206,0 4 0,4 5 0,1 1 0,-1 3 1,1 6 390,4 6 0,14 38 0,8 14 0</inkml:trace>
  <inkml:trace contextRef="#ctx0" brushRef="#br0" timeOffset="7">3468 1109 8252,'6'-7'737,"-3"2"438,5 5 1,-3-5 0,3 1-248,2 1 1,1-4-710,2-1 0,0 1 0,0-2 1,1-1-20,3-1 1,3-2-90,5 0 1,-1 5 230,-3-1-394,3 6 1,-9-2 0,2 5 0,-3 3 0,-3 4-129,-2 5 1,-2 10-102,-3-1 1,-3 3-1,4 0 1,-4-1 35,-1-2 0,0-4-681,0 4-853,0-5 1279,0 2 0,0-12 0,0-6 1,0-7 499,0-4 0,-13-43 0,-8-18 0,7 20 0,0 1 0,0-1 0</inkml:trace>
  <inkml:trace contextRef="#ctx0" brushRef="#br0" timeOffset="8">3290 434 7924,'-38'-13'0,"-2"6"19,6 2 1,1 4 0,16 1-195,2 0 0,0 1-42,3 4 1,-1-2 216,0 5 0,-28 29 0,-7 11 0</inkml:trace>
  <inkml:trace contextRef="#ctx0" brushRef="#br0" timeOffset="9">2525 727 7924,'-13'-6'0,"0"5"2546,0-4-1549,6-2 0,-1 6 1,8-3 728,6 2-1724,9 2 1,6 2 0,9 1 0,4 1 0,3-1-1386,1-2 520,6-1 1,-3 0 862,6 0 0,2-9 0,5-5 0,7 0 0,0 0 0</inkml:trace>
  <inkml:trace contextRef="#ctx0" brushRef="#br0" timeOffset="10">4769 650 7924,'0'-25'111,"-4"1"1,-2 1 319,-1 2 1,4 12 0,-1 6-1,2 13 1,2 12-1,0 6-27,0 6 0,-1 8 0,-3 7 0,-3 3-244,0 3 1,-3 1 181,5-5-382,-5 5 1,3-2-1,-5 3 1,-1-5 0,2-8-1,2-8 1,5-11 102,2-7 1,-2-10-1,0-8 123,1-8 1,6-6 0,3-6 0,1-6-142,3-6 1,2 1-1,5-6 1,3-1-179,0 3 1,7-4 0,-4 8-1,-1 1-45,2 5 1,0 9 37,2 4 120,-1-1 1,-5 13 0,-3 1 0,-3 11 0,-2 7-43,-4 6 0,2 1 1,-6 3-1,-2 1-28,-5-2 0,-8-1-42,-6-2 1,-6 1 0,2-2 0,-3-3-32,-2-4 1,2-3-275,3-1 0,-3-2-58,2-2-1871,4-3 2366,0-6 0,67-51 0,-16 19 0,-1 0 0</inkml:trace>
  <inkml:trace contextRef="#ctx0" brushRef="#br0" timeOffset="11">5126 1071 7924,'13'-13'0,"-1"1"1,1-1 0,0 0 0,0 0 312,-1 1 0,1-1 1051,0 0-1135,0-5 0,-2 2 0,-3-4 0,-3 2 0,-4 2 255,-1 2 1,0 1-140,0 1 0,-1 4-72,-4 4 0,0 6-224,-4 6 1,-2 2 187,2 11-284,-2 1 1,3 4 0,1 3 0,-1 2-1,3 0 30,-1 0 1,2-1-461,4-4 1,4-1 14,0 1 61,6-7 1,2 0 0,6-8 0,2-1-1,3-3-789,1-1 0,7-3 656,3-8 0,3-7 534,1-10 0,-3-19 0,2-10 0,4-4 0,-1 0 0</inkml:trace>
  <inkml:trace contextRef="#ctx0" brushRef="#br0" timeOffset="12">5776 485 7924,'-5'-13'451,"-4"0"1,-2-3 1153,-2 4-552,6 2-236,-4 10 1,9 1-1,-2 5 51,2 7 1,1 5-623,-3 8 0,2 5-67,-2 3 1,1 3 162,-1 1-468,3 0 1,-5 2 0,6 1 0,0 1 0,0-1-596,0-1 1,0 3-638,0-1 0,0 1 206,0-5 1,1-6-1000,4-2 1697,-4-3 0,5-7 454,-6-3 0,-6-37 0,-1-10 0</inkml:trace>
  <inkml:trace contextRef="#ctx0" brushRef="#br0" timeOffset="13">5572 944 7924,'-10'-13'243,"-2"0"0,-3 0 305,7 1 0,-2 3-997,6 1 1,5 3-142,8-3 703,2-1 0,9 1 0,5-1 0,6-1 0,3-1 78,0-2 1,0 1 0,6-3-1,1 1-158,2 1 1,-5-1 8,-4 10 0,-7 0 1,0 4-1,-7 1 287,-6 3 1,0 8-167,-10 5 0,0 10 23,-4-2 1,0 8-1,0-3 1,-1-2 60,-3-1 0,2-2-169,-2 1 0,3-2-2,1-3-60,5-2 1,-2-11 0,6-1 0,1-1 0,1-3-244,2-2 0,-1-8 191,1-6 0,1-5-161,3-8 129,-2 1 1,3-5 0,-5-1-1,-1 0 1,1-2 26,0 1 0,-5 3 42,1-1 1,-6 9-40,1 4 367,-3 3 0,-2 7 0,-2 4 0,-2 6 199,-3 5 1,1 9-619,-1 5 0,-2 2 130,6 1-225,-1 6 0,5-5 1,2 1-1,2-4 1,5-2-137,2-1 0,3-2 127,3-5 1,3-6-381,5-3 446,7-2 0,-5-5 1,4-6-1,-1-8 1,-1-5 224,0-4 1,-2-5 2,-2-3 1,-5-3 240,-3-1-261,-3-6 0,-3 4 0,-2-1 0,-5 7 0,-2 9 55,-2 6 1,-2 5-67,-2 1 0,1 6-857,-5 3 500,5 3 1,-7 6 0,4 4 0,0 3 287,1 5 0,-5 20 0,3 10 0</inkml:trace>
  <inkml:trace contextRef="#ctx0" brushRef="#br0" timeOffset="14">6796 803 7924,'6'-12'0,"2"-1"0,4-1 0,1-3 0,-1 2 566,1-2 1,-2 2 0,-1-1 0,-1-2 573,1-2 0,-5 4-984,0-1 0,-4 3 0,-1 2 1,0-1-31,0 0 0,-6 6-192,-2 3 148,-3 2 1,-4 2-1,0 2 1,-4 3-1,1 7-69,0 3 1,-4 9 0,5 0 0,2 5 10,1-1 0,1 0 39,0 2 1,5-3-569,-1 3 391,6-3 0,-2-2 0,5 1 0,2-2 0,5-1-269,6-2 1,8-6 117,1 2 0,6-8 0,3-5 0,2-2-413,2-2 1,2-8 296,1-4 1,1-4 34,-1-9 204,0 2 1,-1-14 0,-3 3 0,-4-3 0,-5-1-4,-4 0 1,-2 1 276,-6 3 0,-6 4 294,-3 9 1,-4 4-1,-4 7 1,-5 3 536,-2 1 0,-2 3-390,0 8 0,-4 2 16,0 6-491,0-1 1,0 7-1,0 2 1,2 3 0,1 2 226,1-1 1,4 1-463,1-1 1,5 1-1046,-1-1 891,2-5 1,2 3 0,2-6 0,3 0 0,7-2-1141,3-2 0,8 1 859,-2-10 0,3 1-492,2-5 634,5-6 430,-4-1 0,9-20 0,4-10 0,1-1 0,1 0 0</inkml:trace>
  <inkml:trace contextRef="#ctx0" brushRef="#br0" timeOffset="15">7498 650 7924,'-9'-7'43,"1"3"-18,-1-3 708,-4 5 1,2 2-364,3 9 0,-4 7 0,5 2 1,-1 2 90,-1 2 0,2 3-250,-2 0 0,0 1-21,4-1-116,1 1 1,0-1-1,0-1 1,1-3-104,1-4 0,4-4 46,2-4 0,-1-5-33,5-8 1,5-8-26,4-5 0,2-7 1,-4 0-1,4-6 38,0-2 1,1-1 177,1-1 1,2 3-14,-6 6 2,6-1 0,-5 6 0,3 3 0,-2 4 0,-2 5 589,0 4 0,0 8-421,-4 4 0,-2 11 148,-3 6-478,4 1 0,-7 6 1,5-3-1,-1 2 0,1 0-1097,1 0 0,-2-2 641,-1-8 1,-4-3-942,5-5 883,-1 0 0,1-6 512,-1-3 0,29-65 0,-13 22 0,0 0 0</inkml:trace>
  <inkml:trace contextRef="#ctx0" brushRef="#br0" timeOffset="16">8849 625 7866,'-7'-13'519,"-4"0"0,4 1 22,0-1 0,1 7 0,6 8 1,0 9-1,0 9 0,0 4-73,0 1 1,0 6-385,0 3 1,0 2 0,0-1 0,1-1-127,4 2 1,-4-5-366,3-1 221,-2-3 0,-2-8 0,0-2 0,-2-5 104,-2-8 0,1-7 0,-5-14 0,-1-6 93,2-5 0,-3-6 1,6-8-1,1-7-31,2-4 0,1-1-317,0-6 321,0 6 1,5-6-1,5 6 1,4 4 0,3 9-1,-1 10 1,-2 10 156,-1 5-185,5 9 6,-3 7 1,3 13 0,-5 8 0,-1 3 0,0 3 0,-4 1 0,-3 3-232,-4 2 1,-1 1 116,0 4 0,0-1 0,0-3 0,0-6-45,0-5 0,0 0 539,0-6-64,0 0 100,0-10 42,0-1 0,6-6 48,2 0-325,3 0 1,2 0 0,0 1 0,1 3 0,2 5 122,1 2 0,0 2-170,-5 0 1,0 5-133,-4 3 84,-2-2 1,-6 3 0,0-3-1,0-1 1,-1 1-1,-4-4 1,-3-1-11,-9-1 0,1-2 51,-5-2-466,5-3 1,-6-2 0,3 0 0,1-1-1,-1-3-1530,4-4 1907,1 2 0,12-54 0,4-8 0</inkml:trace>
  <inkml:trace contextRef="#ctx0" brushRef="#br0" timeOffset="17">9627 854 7866,'13'0'2692,"0"0"-1757,-1 0 1,-5 2-368,-2 2 1,0-1-367,0 5 0,-7-5-141,-6 1 0,-4-1 1,-2 0-1,-1 1-255,-2-1 0,-6-6-219,2-1 358,2-6 0,-5 2 0,3-9 1,-2-5-1,0-3 0,4-6 1,0-6-386,4-4 0,2-12 324,4 2 127,4-2 1,5 3 0,1 3-1,5 6 1,5 6 174,5 5 1,6 13 0,0 6 0,2 4-86,1 4 1,-1 4-76,-2 8 0,0 1-56,-5 11 0,-1 6 1,-6 7-1,-3 3-324,-1 1 1,-4 0 110,-6 0 1,-7 6-343,-6 3 470,-6 3 0,3-5 0,-5-3 0,-1-3 0,1-7 103,-1-6 0,6-4 511,3-9-404,3-3 297,7-10 0,1-1 1,6-4-1,2-3 1,4-3 31,6-2 1,7 0-863,6 0 1,2 1-138,3-1 0,-2 0-74,6 0 0,0 5 0,6-1 0,1-1-336,2-1 0,3-2 985,-3 1 0,4-7 0,5-4 0,2-1 0,1 0 0</inkml:trace>
  <inkml:trace contextRef="#ctx0" brushRef="#br0" timeOffset="18">10443 357 7866,'0'-13'0,"-4"1"245,0-1 0,-6 0 1,1 2 683,-2 2 0,-3-1-308,-3 6 0,1 1-250,-5 7 1,0 4 0,-6 6 0,-2 4 170,0 8 0,-5 1-236,4 7 1,1 4-71,8 4 0,-1 4 1,6-7-1,5-2-35,5 0 0,12-4-594,6 1 1,7-8 234,6 0-380,6-6 1,2-13-1,7-3 1,1-2 0,1-4-581,-1-2 1,3-5 396,-1-8 668,-1 3 0,-9-14 1,1-8-1,3 2 0,0-1 1</inkml:trace>
  <inkml:trace contextRef="#ctx0" brushRef="#br0" timeOffset="19">2525 1925 7866,'-19'-1'0,"-1"-2"0,1-1 0,2 0 0,2-1 0,3 1-58,-1-6 0,4 9 1,2-5-1,0 0 1,2-2-1,-1-3 183,3-2 1,2 0 380,1 0 1,0 5-363,0-1 0,5 7 0,4-3 0,2 4-58,2 1 1,5-2-1,4 0 1,3-3-106,5 3 1,2 0-1,8 2 1,3-1 116,3-4 0,7 4 1,6-5-1,11 1-83,-32 1 1,2-1 0,6 0 0,1-1 0,4 0 0,2-1 0,1 1-1,1-1-99,2 1 1,2 0 0,1-1-1,0 1 1,4-1 0,1 1-1,0 0 1,-1-1 7,0 1 0,0 0 1,1-1-1,0 1 1,-3 0-1,1-1 1,1 1-1,1-1 57,0 1 1,1 0 0,2 0 0,-1 0 0,-3 1-1,-1 0 1,-1 1 0,0 0 8,-1-1 1,0 0 0,-1 1-1,1 1 1,4-1 0,-1 1 0,1-1-1,1 1 8,-1-1 1,1 1 0,1 1-1,0-1-1301,-2-1 1,1 0 1325,1 3 0,1-1 0,-20-1 1,1-1-1,0 1 0,0 1 1,-1 0-1,1 0 0,-1 1 1,0-1-1,0 0 0,22-1 1,-1 0-31,-1 2 1,-1-1 0,1 1 0,0-1 0,-2 1 0,1 0 0,-1-2 0,0 0-303,-2-1 0,1 1 0,1 1 0,-1 1 310,-1-1 0,0 0 0,0-1 0,1 0 75,3 1 1,0 0-65,0-3 0,0 0 0,0 2 0,0 0 0,-1-1 0,0 0 0,1 1 0,-1 0 0,0 1 0,1 0-15,0 0 1,1 0 0,1-1 0,0 0 10,-2 1 0,0 0 0,1 1 0,-2 0 1,-5-1-1,0 0 0,1 1 0,0-1 19,0 0 0,1 0 1,2-1-1,0 0 130,0-1 0,0 0-124,-3-2 0,0 0 1,-1 4-1,1-1 0,-4-2 1,1 0-1,-2 0 0,1 0 1,-1-1-1,-1 1 14,-1-1 1,-2 0 0,-2-3 0,-2 0-92,-2 4 1,-2 1 0,-3-3 0,-1 0 177,-1 3 1,-1 0 0,29-8 0,-8 1 0,-10 1 461,-6 2 0,-8 5-359,-7-1 0,-9-2 871,-4 2 1,-4-2-1316,-5 2 1052,-2 2-2811,-6-9 2173,0 10 1,-28-11-1,-8 5 1</inkml:trace>
  <inkml:trace contextRef="#ctx0" brushRef="#br0" timeOffset="20">2525 2729 7987,'0'-13'-91,"0"-4"350,0 0 1,0 0 0,0 4 11,0 0 1,0 8 0,0 5 0,0 7-89,0 4-149,-6 8 0,5 2 0,-4 7 1,4 2-1,1 0 0,0-1 0,0 1 16,0-1 0,0-3 0,1 0 0,4-2 6,3-3 0,-1-2 1,3-7-1,3 0 29,2-4 1,2-2-1,-2-7 1,2-5-53,4-7 0,-1-7 1,0-9-1,-1-4-41,1 0 0,-4-5 0,-1 1 0,-3-4-69,-4 0 0,-5 3 1,1 4-1,-2 4 78,-2 3 1,0 3-40,0 3 140,-6 8 0,-1 7 0,-6 8 0,2 2 0,1 6-115,1 6 1,5-1-195,-4 6 1,5-1 0,-1 3 0,2-3-269,2-2 0,0 3 47,0-4 0,2 0 76,2-4 0,0-4 0,7-2 0,4-2 352,-1-2 0,25-20 0,10-10 0,3-1 0,0 0 0</inkml:trace>
  <inkml:trace contextRef="#ctx0" brushRef="#br0" timeOffset="21">3137 2461 7987,'0'-18'424,"4"3"-257,0-2 1,6 9 136,-1 4 1,2 2-1,2 2 1,0 2-99,-1 2 0,-3 4-32,-1 9-244,-5 3 1,4 3-1,-4 1 1,1 3-1,-1 0-178,-1 0 177,-8-2 0,4-1 1,-2-2-1,1-4-1,-1 0 229,3-3 1,-1-10-193,7-13 0,9-6 11,-2-12 1,5 2 0,-1-10 0,2 0-179,2 1 0,-4-2 107,1 5 1,-3 2 24,-1 7 127,-6 2 0,0 6 0,-4 4 342,1 4-268,-5 18 1,-5 8-33,-3 9 1,0-3 0,3-2-1,0 0-164,1-4 0,0 1-49,5-5 1,2 5 17,2-5 0,3-2 0,6-5 0,1-3-452,3-1 0,3-3-29,5-7 1,1-1 84,-1-7 492,1 2 0,-3-21 0,2-8 0,2 1 0,0 0 0</inkml:trace>
  <inkml:trace contextRef="#ctx0" brushRef="#br0" timeOffset="22">3634 2244 8014,'-6'-13'116,"1"1"57,-4-1 1,-1 0-174,6 0 248,0 6 0,5-3 1,3 6 886,5 1 1,-2 8-870,2 3 0,-1 8 1,5 4-1,0 2-16,-1 5 0,0 3-172,-4 0 1,-2 2-375,-6 6 166,0 6 1,0 0-1,-2 4 1,-2-1-1,-4 0-762,-4-2 0,-2 3 459,-3-5 0,3-8-585,-3-9 692,3-1 0,-5-15 0,0 2 1,-3-5-1,2-4 326,2-2 0,-39-41 0,26 16 0,0-1 0</inkml:trace>
  <inkml:trace contextRef="#ctx0" brushRef="#br0" timeOffset="23">3073 2372 8037,'-17'-5'0,"0"1"0,-4 0 98,4 4 1,0 3 0,4 4 645,0 6 1,0 8-460,1 0 1,3 9 0,2 4 0,1 3-6,4 1 1,2 0-249,4 0-182,3 6 1,7-4 0,5 3-1,5-5 1,5-4 0,5-4 0,5-5-1121,2-4 1,3-4 1269,-2-8 0,1-20 0,5-7 0,6-3 0,0 0 0</inkml:trace>
  <inkml:trace contextRef="#ctx0" brushRef="#br0" timeOffset="24">4297 2576 8049,'0'-9'0,"0"1"0,2 5 0,2-1 85,3 2 1,6 8 0,-2 2 0,-3 5 499,-3 4 0,0 4 805,0 9-1290,-1-3 1,-10 8 0,-2-3 0,-5 2 0,-4 4-1862,-4 3 857,-3 1 904,-8-3 0,-6-12 0,-7 1 0,-6 2 0,0-1 0</inkml:trace>
  <inkml:trace contextRef="#ctx0" brushRef="#br0" timeOffset="25">5763 2231 8049,'0'-12'0,"0"-1"0,0 0 0,0 0 631,0 1 0,0-1-77,0 0-382,0 6-394,6 1 97,-4 6 1,5 0 0,-5 2 177,3 2 100,-1-2 1,-4 5 129,0-3-80,0-3-8,0 5-70,0-6 0,0-1 156,0-4-187,0-2-1,0 0 1,0 0 6,0 3-73,0-3 1,-6 0-1,-2 2 1,-4 4 171,0 1 0,-5 1-146,0 4 1,-5 3 71,5 9 1,-5 3-1,2 5 1,-1 2 59,-1 3 1,7 1-92,-2 3 0,3 7-34,1-2 0,6-3 1,4-3-1,6-3-155,5-6 1,5 0 10,4-7 1,4-6 57,9-6 1,-2-4-1,6-1 1,2-1-12,1-4 1,1-6-185,0-6 0,-5-6 31,-3 2 0,-1-7 0,-2-3 0,-4-1-65,-3 1 0,-8-4 137,-3 1 0,-6-3 4,1-1 0,-4 4 1,-6 1-1,-5 2 63,-5 3 0,-6-2 41,1 4 1,-4 5 111,0 13 0,-5-2 1,-1 5-1,0 4 166,0 4 0,-3 4-87,4 6 0,0 4-40,5 0 1,5 5 0,4 0 0,6 2-22,6 1 0,3-4-117,1 1 0,5-2-28,4 1 0,4-3 1,4-4-1,4 1-470,3-3 1,6 4-85,-1-8 0,3 2 181,-3-1 0,-2-2 0,4-4 0,-1 1-701,0-1 1,-2 2 1098,-6 0 0,13-18 0,-1-8 0</inkml:trace>
  <inkml:trace contextRef="#ctx0" brushRef="#br0" timeOffset="26">6299 2168 8049,'4'-13'-82,"0"0"1,6 2-140,-1 2 0,2-1-59,2 6 843,5 0 1,-2 4-1,4 1 1,-2 4 0,-4 5 427,-4 5-1041,2 5 0,-11 3 1,3 1-1,-2 3 1,-4 0-1,0-1 1,-4-1-239,-1-4 1,0 1-8,-2-5 198,-2 0 1,8-5 85,-5-4 1,6-5-1,2-10 1,7-7-148,5-5 0,5-3 148,0-8 0,5 2 0,-2-5 0,1 2 52,1 3 0,-7 1 4,2 1 0,-4 6 626,-5 3-206,-2 3 1,-7 13-273,-4 5 1,-6 12-66,-6 5 1,1 3-1,7 1 1,1 0-219,3-4 1,1 3-45,4-3 1,0 2-165,0-2 0,1-3 0,3-5 1,6-1-483,6-4 1,4 2 205,5-6 1,1-1-103,-1-7 675,1 2 0,2-19 0,3-9 0,3 2 0,0 0 0</inkml:trace>
  <inkml:trace contextRef="#ctx0" brushRef="#br0" timeOffset="27">6962 1964 8049,'-7'-13'0,"-4"0"232,2 0 0,2 1 2533,-1-1-2285,5 6 1,-3 3 103,6 8-419,0 3 0,6 7 1,2 3-1,4 6 1,0 4 56,1 2 0,-2 7-317,-2-2 1,1 3-1,-6 1 1,-1 2-377,-2 2 1,-2 3-268,-3 6 0,-5-4 327,-8 0 22,3-6 1,-14 3-1,1-7 1,-3-3-1,-3-6-1602,1-5 1991,-2-5 0,-5-20 0,-6-6 0,-2 0 0,-1 1 0</inkml:trace>
  <inkml:trace contextRef="#ctx0" brushRef="#br0" timeOffset="28">6261 2040 8049,'-13'-13'0,"0"1"0,0-1 80,1 6 1,3 3 0,2 9 0,1 8 391,4 7 0,-1 10 0,0 5 0,-1 6 103,1 6 0,1 2-614,2 2 0,6 0 0,4 2 0,6-1-713,5-1 1,3 2 378,1-11 0,7-5 373,2-7 0,14-32 0,9-9 0,4-1 0,1 0 0</inkml:trace>
  <inkml:trace contextRef="#ctx0" brushRef="#br0" timeOffset="29">17813 905 8177,'-13'0'-50,"5"-1"1,-1-2 0,-1-1-1,-1 0-677,-2-2 1183,6 4 0,-4-5 1,2 5 56,-2-3 1,5 1-827,6 4 179,6 0 1,8 0 0,2 0 0,4 0 0,2 0 0,5 0 0,2 1-1386,2 4 1519,1-4 0,32-3 0,13-2 0,-22 0 0,0-1 0,0 0 0</inkml:trace>
  <inkml:trace contextRef="#ctx0" brushRef="#br0" timeOffset="30">18629 842 8202,'13'-6'-70,"0"4"59,-1-2-71,7 3 0,-5 1 1,4 0-1,1 0 1,2 0-1,5 0 0,2 0 82,2 0 0,28 5 0,3 3 0</inkml:trace>
  <inkml:trace contextRef="#ctx0" brushRef="#br0" timeOffset="31">19649 829 8202,'13'-9'-727,"0"1"0,0 1 323,-1-2 1,1 4 407,0 5 0,5 0 0,3 0 1,4 0-58,0 0 0,1 0 53,-1 0 0,6 0 0,3 0 0,14 5 0,5 2 0</inkml:trace>
  <inkml:trace contextRef="#ctx0" brushRef="#br0" timeOffset="32">20606 803 8202,'18'0'0,"2"-4"-433,5 0 0,1-2 1,-1 3-1,1-1 168,-1 1 0,7-2 265,2 0 0,4-2 0,6-1 0,3 1 0,1 0 0</inkml:trace>
  <inkml:trace contextRef="#ctx0" brushRef="#br0" timeOffset="33">21944 752 8266,'19'-1'0,"2"-3"0,2 2-299,-2-2 0,2 3-993,-6 1 1195,11 0 0,-11 0 1,10 0-1,0 0 0,3 0 97,2 0 0,2 0 0,15 0 0,9 0 0,3 0 0,1 0 0</inkml:trace>
  <inkml:trace contextRef="#ctx0" brushRef="#br0" timeOffset="34">23551 765 8227,'26'-7'-484,"-1"-3"-484,1 6 726,5-6 193,1 8 0,7-7 0,0 4 0,4 2-161,4 2-10,8-5 220,3 5 0,-10-3 0,10-3 0,2 1 0,3 1 0,1 1 0,0-1 0</inkml:trace>
  <inkml:trace contextRef="#ctx0" brushRef="#br0" timeOffset="35">24801 701 8227,'39'-1'0,"4"-3"0,-3 2-643,2-2 1,2 3 120,-2 1 491,7 0 1,-11 0 0,2 0 0,-5 0 0,-1 0-1,0 0 1,-1 0 69,-2 0 0,-1 0 42,-5 0-23,1 0 0,0 0 0,3 0 0,2 0 0,2 0 39,2 0-114,2 0 0,1 0 1,0 0-1,2 0 0,1 0-94,2 0 40,5 0 1,-7 0-1,4 0 1,-1 0 0,-1 0-40,0 0 0,-3 0 113,3 0 1,-1 0-73,-4 0 84,3 0 1,-9 0 0,3 0 0,-1-2 0,0-1 31,-1-1 0,-1 0-31,-2 4 1,-3-2-8,3-2 1,1 3 0,0-4 0,0 3-4,0-3 0,3 4-49,-4-3 1,4 2 8,-4 2 0,4 0 0,-6 0 34,-4 0 0,36-11 0,2-3 0</inkml:trace>
  <inkml:trace contextRef="#ctx0" brushRef="#br0" timeOffset="36">27364 650 8227,'7'-7'-2162,"4"-4"2162,-10 9 0,33-9 0,2 4 0</inkml:trace>
  <inkml:trace contextRef="#ctx0" brushRef="#br0" timeOffset="37">27517 650 8073,'0'-12'-40,"0"4"-905,0-3 945,0 10 0,-12 1 0,-2 7 0</inkml:trace>
  <inkml:trace contextRef="#ctx0" brushRef="#br0" timeOffset="38">27364 676 8227,'0'-13'-32,"0"5"0,1 0 0,3 3-72,5 2 1,2 2-1,3 1 1,3 0-1,3 0 1,1 1 103,1 3 0,18-3 0,9 0 0,6 1 0,0 1 0</inkml:trace>
  <inkml:trace contextRef="#ctx0" brushRef="#br0" timeOffset="39">27784 689 8283,'5'-9'292,"-1"1"137,0 5-435,-4-3 1,0 7-68,0 4-225,0-4 0,0 10 0,0-2 298,0 2 0,12 53 0,-5-26 0,0 1 0</inkml:trace>
  <inkml:trace contextRef="#ctx0" brushRef="#br0" timeOffset="40">27899 1109 8281,'-8'0'-452,"-1"0"55,-1 0 0,3 6 1,0 3 251,1 2 0,2 6 1,4 0 144,0-2 0,12 28 0,2 5 0</inkml:trace>
  <inkml:trace contextRef="#ctx0" brushRef="#br0" timeOffset="41">28014 1568 8243,'-13'0'-455,"5"0"-522,-1 0 942,6 6 0,-4 1 1,4 6-1,-1 0 1,1-1-1,2 3 1,1 0-123,0 2 1,0 2-148,0-2 285,0-3 0,0 10 1,0-4-1,0 1 0,0 0 1,0 2-1,0 1 19,0 1 8,0 1 1,0-1-1,0-1 1,0-2 0,0-4-1,0-1 1,0 0 187,0-1 1,0-2 0,0-1-1,0-1 660,0 1 0,0 0-393,0 0 0,-1-5-469,-4 1 12,4-6 1,-6 4-7,3-3 0,-21-8 0,-9 2 0</inkml:trace>
  <inkml:trace contextRef="#ctx0" brushRef="#br0" timeOffset="42">17711 2703 8172,'-1'-13'-114,"-2"1"0,-1-1 14,1 0 0,3 6 0,4 3 0,5 2 1,3 2-35,5 0 0,3 0-224,6 0 0,-1 5 358,1-1 0,16 1 0,9 0 0,4-2 0,1 1 0</inkml:trace>
  <inkml:trace contextRef="#ctx0" brushRef="#br0" timeOffset="43">18706 2665 8172,'5'-13'-600,"4"0"1,2 5 380,2-1 0,4 7 1,1-3-1,2 4 219,3 1 0,2 0 0,5 0 0,4 0 0,3 0 0,22-2 0,11-2 0,-20 2 0,1 0 0,0-1 0</inkml:trace>
  <inkml:trace contextRef="#ctx0" brushRef="#br0" timeOffset="44">19866 2550 8172,'26'-7'0,"0"-3"-1346,4 6 1177,-3 0 1,9 4 0,-5 0 0,0 0 168,0 0 0,17-5 0,8-2 0,2 0 0,1 0 0</inkml:trace>
  <inkml:trace contextRef="#ctx0" brushRef="#br0" timeOffset="45">21014 2486 8172,'38'-8'-91,"2"1"0,-1 1-200,0 3 1,2-2 0,-7 0 0,2 3 170,3 0 1,3 2-1,2 0 1,1 0-58,4 0 1,0 0-1,4 0 177,2 0 0,-16-5 0,3-1 0,4-1 0,0 0 0</inkml:trace>
  <inkml:trace contextRef="#ctx0" brushRef="#br0" timeOffset="46">22327 2397 8172,'38'0'0,"1"0"0,-1 0-362,0 0 0,5-4 1,-2 0-1,-2 1 341,1 1 0,-5 2 0,9-1 0,-1-2 35,-1-1 0,5 0 39,-4 4-124,5 0 0,-3-5 1,6 1-1,-1 1 1,-2 2-1,-1 1 71,1 0 0,-13-5 0,2-1 0,3-1 0,-1-1 0</inkml:trace>
  <inkml:trace contextRef="#ctx0" brushRef="#br0" timeOffset="47">24010 2333 8172,'38'0'0,"-1"0"-675,-3 0 1,6 0 126,-6 0 498,6 0 0,-8 0 1,6 0-1,2 0 1,1 0 58,2 0 1,1 0-12,-2 0 11,-2 0 0,9 0 0,-2 0 0,3 0 1,1 0 21,0 0 1,0 0-42,0 0 3,0 0 0,-2 0 0,-1 0 0,-2 0 0,-1 0-78,0 0 0,1-4-35,1 0 113,-4 0 1,-9 4 0,0 0 0,2 0 0,1 0-12,1 0 1,-4 0 60,0 0 0,0-5 0,4 1 0,1 1 130,-1 2 0,0 1 8,0 0 1,5-1-110,-1-4 1,5 4 0,-4-3 0,-2 2-5,-2 2 1,0 0-166,-1 0 0,4 0 35,1 0 65,-1 0 0,-2 0 0,1 0 0,4 0 0,2 0-41,1 0 0,5 0-19,-6 0-2,2 0 0,2 0 0,0 2 1,-1 0-1,-2 3-175,-1-2 0,-11-2 234,3-1 0,-4 0 0,-2 0 0,-4 0 0,-2 0 0,9-5 0,5-1 0,4-1 0,-1-1 0</inkml:trace>
  <inkml:trace contextRef="#ctx0" brushRef="#br0" timeOffset="48">27300 2295 8172,'23'0'0,"2"0"0,3-4-43,-2 0 1,-1-2 24,1 2 1,-1 2 92,1-2 0,-6 1 0,-3 0 0,-3-1 97,-1 1 0,-1 2-115,1 1 0,0-4-148,0-1 62,-1 1 0,1 4 1,0 0-1,0 0 1,-1 0-304,1 0 1,4 0 331,0 0 0,12-11 0,-3-3 0</inkml:trace>
  <inkml:trace contextRef="#ctx0" brushRef="#br1" timeOffset="49">17673 1033 8283,'1'-12'-216,"2"3"0,1 0-337,-1-1 1,3-1 775,-2-2 0,2 2-83,-2 2 0,-3 2 149,4 3-126,-4-3-15,5 0-115,-5 1 64,5 6-42,-6 0 1,4 1 0,0 4 0,-1 3 42,-1 4 1,-2 5 139,0 0-212,0 5 1,0-1 0,-2 9 0,-1 3 0,-1 2 0,0 2-1,0 4 64,-1 3 0,0 7-83,0 4 1,4 6 0,-3-1 0,2 2 146,2 2 1,0-2-52,0-2 0,0-4-30,0-5 0,6 0 0,1 2 1,2-1 41,-1-1 1,1 3-59,3-7 0,-3 1-2,-1-1 1,-5 7-857,1-3 815,-2-3 1,-2 0 0,0-6 0,0 1 0,1-2-51,4-3 1,-4-2 56,3-11 0,3 1 36,2-1 0,1-1-17,-2-2 0,4-4 1,-4-7-1,2-1 38,-2-1-340,4-6 1036,-5 2-1074,0-5 1,0 0 0,-4-1-604,1-3 0,0 1 358,-4-6 545,0-5 0,-4-22 0,-3-10 0,0-6 0,0 0 0</inkml:trace>
  <inkml:trace contextRef="#ctx0" brushRef="#br1" timeOffset="50">17673 880 8283,'-7'-9'-469,"1"1"-804,0-2 2129,5-1-701,-5 3 1,8 3 0,2 5 47,5 0 0,2 0 48,2 0-223,-1 0 1,7 0-1,1 0 1,1 0-1,2 0 1,2 0-1,5 0-30,2 0 0,2 0 1,6 0-1,1 0-6,2 0 0,9 0 0,-1 0 0,2 0 9,-1 0 1,0 0-1,4 0 1,2-2-7,0-2 1,-2 3 37,-5-4-36,6 4 1,-3-3 0,4 0 0,-1-1-1,-3 1-44,-2 0 48,-1 0 1,1 2 0,2-1 0,0-1 0,-3 1-18,-3 2 0,-1 1 0,5 0 1,1 0-48,-2 0 1,3 0 52,-8 0 0,7 0 24,-2 0-14,8 0 1,-13-2-1,5 0 1,-6-3-1,-1 2 52,3 2 1,1 1-12,-1 0 1,1-4-35,-6 0 41,7-1 0,-3 5 0,7-1 0,-1-2 0,-1-1 16,3 1 0,-3 2-65,4 1 0,6-5-1207,-1 1 1228,5 0 1,-13 4 0,3-2-1,-1 0 1,0-3-72,1 2 1,-5 2 43,-8 1 1,2-1-16,-1-4 1,-1 4-1,-3-3 1,-1 2-7,0 2 1,0 0 10,1 0 1,2-1 11,-3-3 1,3 2-1,-7-2 1,3 3-5,1 1 1,5 0 625,-1 0 0,1 0-608,-5 0 1,0 0-1,2 0 1,1 0 81,1 0 1,0 0-73,-8 0 0,7 0 77,-3 0-87,9 0 0,-8-5 0,4 1 0,-3 1 1,-2 2 34,0 1 1,5 0-19,-1 0 0,1 0 8,-5 0-24,0-6 1,2 5-1,1-4 1,0 4-1,-3 1 7,-2 0 0,2 0-10,4 0 1,5-4 15,-4 0-21,5-1 0,-4 5 0,4 0 0,0 0 1,2 0 13,-1 0 0,4 0-26,-11 0 0,5 0-29,-5 0 31,7 0 0,-14 0 0,3 0 0,-2 0 0,-2 0-3,0 0 1,-2 0 9,2 0 1,2 0 0,-7 0 0,7 0 0,-4 0 0,8 0 0,1 0 0,2 0 7,-2 0 0,3 0 0,-2 0 1,5 0-7,-5 0 4,7 0 0,-11 0 0,1 0 1,-3 0-1,-1 0 16,2 0 0,-4 0-4,-3 0 0,1 0-4,-2 0 19,7 0 0,-9-4 0,4 0 0,-1 1 0,-1 2 2,0 1 0,6 0-30,-1 0 1,4 0 27,-8 0-26,6 0 0,-8 0 1,6 0-1,0-2 0,-1-1-3,-4-1 1,-2 0-11,-1 4 1,-1 0 2,1 0 0,-6 0 1,-3 0-1,-3 0 8,-2 0 0,-3 0-22,-1 0 19,-5-6 0,9 5-3,-4-4-81,-2 4-126,5 1 1,-8 0-433,5 0 187,-5 0 0,7 1-17,-6 4 0,2-4 1,-2 3 470,5-2 0,-2-1 0,1 3 0,1-2 0,4 2 0,-6-2 0,27-2 0,1 0 0</inkml:trace>
  <inkml:trace contextRef="#ctx0" brushRef="#br1" timeOffset="51">25298 663 8290,'0'-8'-606,"0"-1"626,0-1 1,1 4 0,4 2 0,3 3 0,3 1-28,2 0 1,4 0-139,0 0 121,6 0 1,-3 0 0,4 0 0,-1 0 0,-2 0 0,1 0 23,3 0 0,23-6 0,6-1 0</inkml:trace>
  <inkml:trace contextRef="#ctx0" brushRef="#br1" timeOffset="52">25604 650 8326,'-1'-7'-184,"-2"2"46,-1-1 680,-1 4-389,5-3 1,2 5-139,2 0 0,-1 0 0,4 1-18,-1 3 1,-2-1-1,-3 4 1,2 0-15,1 1 0,1-4 0,-5 4 0,1 1 33,3-2 1,-2 4 0,2-2 0,-3 2 36,-1 2 1,2 0 0,1-1 0,1 2 15,-1 3 1,-2-1-1,-1 5 1,0 1 34,0-3 1,0 5 54,0-2-121,0 2 0,0 6 0,0 1 1,0 0-1,-1 1 156,-4 1-141,4-5 1,-5 8 0,5-5 0,-2 0 0,-1 2 488,1-1-469,2-3 0,1 3 0,0-3 1,0 2-1,0 0-11,0 0 1,0-1-40,0-5 0,0 1 7,0-1 1,0 1-1,0-1 1,0 1 105,0-1 0,0 1-67,0-1 1,-5 1 15,1-1-92,0 1 1,0-1 0,-2 1-1,0-1 1,1 1-4,2-1 1,1-3 31,2-1 0,-4 0-6,0 5 18,0-7 0,4 6 0,0-6 0,0 4 1,0 0 172,0-1 1,0 5-160,0-5 0,0-3 44,0 3 0,0-2 0,0 2 0,0-2-34,0-2 0,0 4-20,0-5 0,0 4-9,0-4-83,5 0 0,-2-9 0,6 1 0,0-1-745,3 0 1,-4-3 448,1-5 1,-1-1-1242,5-3 675,0 2 916,-6-9 0,4-36 0,-4-15 0</inkml:trace>
  <inkml:trace contextRef="#ctx0" brushRef="#br1" timeOffset="53">17749 2792 8297,'-12'-11'0,"-1"1"0,0 3-163,0 1 356,6-3 1,0 7 97,3-2 0,4 1-247,0-1-13,0 2 1,11-3 0,-2 5 0,4 0 0,2 0 0,2 0 46,-1 0 0,4 0 0,1 0 0,3 0-77,1 0 1,2 0 0,3 0 0,4 0 30,3 0 0,3-2 1,2-1-1,5-1 29,2 1 0,8-2 0,3 0 0,2 3-23,2 0 1,4-2 0,1 0-1,1-1 16,-1 0 0,-1 3-1467,-4-2 1386,5 3 1,-4-4 0,3 1 0,-2 1 0,-3 2-6,1 1 0,3-4 0,-2-1 0,-4 3 0,-3 0 1,1 2 17,-3 0 1,7 0 11,-3 0 1,1-1 0,-7-2 0,2-1 45,2 1 0,0 1-4,2 2 1,2-4-1035,-2 0 1010,-4 0 1,7 2 0,-4-1 0,4-1 0,0 1 443,1 2 1,0-3-428,0-1 0,4-3-1,0 4-36,0-1 0,-5 4 0,1-2 0,1-1 0,0 0-18,-1-2 1,3 5 17,-8-4 0,-1 0 0,2 0 0,-1 0 1,4 2-1,-4-1 0,-3 1 0,-3 1 12,3 2 0,0-4 278,4 0 1,-2 0 0,-4 4-1,2 0-302,2 0 1,1-2-16,0-2 0,-2 3 143,-6-4 0,1 4 0,2 1 0,1 0-129,-1 0 0,-6 0 2,-1 0 1,-4 0 16,3 0 0,1-1 1,4-2-1,-1-2 52,-4 3 1,4 0-19,-3 2 0,5-4 47,-1 0-78,3-1 0,-9 4 0,6-2 0,0-1 0,0 0 21,0-2 0,-1 5-1,-3-4-20,2 4 1,-6-3 0,5-1 0,0 3-1,-3 0-10,1 2 1,-5-1-2,6-3 0,-1 2 4,5-2 0,-1 1 1,-2 0-1,-1-1-5,1 1 1,0 0 1,-1-1 1,1 3 0,-7-4 0,-1 4 2,0 1 0,-5 0 1,8 0 1,-8-4-54,-1-1 53,0 1 1,6 4 0,-1 0-1,1 0 1,-3 0 1,0 0 0,-2 0 1,-1 0 0,1 0-1,-5 0 1,4 0 0,-4 0 0,0 0-1,1 0 1,0-4-6,3 0 1,1-1 0,-5 5 0,-1 0-29,-3 0 1,-1 0 0,-4 0 1,3 0 25,-3 0 1,3 0 0,2 0 0,-1 0-25,1 0 1,-1-4 0,1 0 0,-5 0 12,0 4 1,-5 0 0,1 0-1,-3 0 39,-1 0 1,0-5 67,-1 1 111,1 0 1,0 4-44,0 0 0,-6-1 22,-3-4-67,3 4 116,-6-5-351,5 6-156,-6 0-131,0 0 1,-6 0 11,-2 0 1,1 0-311,-2 0 1,5 0 705,-4 0 0,-24 12 0,-9 2 0</inkml:trace>
  <inkml:trace contextRef="#ctx0" brushRef="#br1" timeOffset="54">25681 2831 5738,'0'-7'0,"0"1"0,0 6 0,0 0 0,0 6 0,0-5 197,0 5-89,0-6-182,0 0-17,-6 0-7,4 0 91,-3 0 7,5 0 0,-6 0 0,-1 0 0</inkml:trace>
  <inkml:trace contextRef="#ctx0" brushRef="#br1" timeOffset="55">25668 2805 5757,'-7'0'0,"1"0"4,6 0 12,0 0 1,-4 2 1,0 2-32,-1-3 3,5 5-6,0-6 9,0 0-1,0 6 15,0-5-7,0 5-2,0-6 7,0 0-2,0 5-2,0-3 1,0 3-1,0-5-12,0 0 12,0 6-1,0-4 3,0 3-3,0-5 1,0 0 2,0 6-1,0-5-1,0 5 0,0-5 0,0 4 0,0-4 0,0 5 0,0-6 2418,0 0-2313,0-6 11,0 5 0,0-6 74,0 2-51,0 4-20,0-5 22,0 6 0,0-1 223,0-3-235,0 2 1,0-5 41,0 3 0,0 2 1,0-5 199,0 3-96,0 3-297,0-5 112,0 6 1,0-1-51,0-4-46,0 4 69,0-5 1,0 8-1,0 2 240,0 4 0,0 5-169,0 4 0,-5 4-45,-4 9 1,2 4 0,-1 7 0,-1 3-39,2 1 1,0 2 53,3 4 0,2-5-43,-2-4 1,8-8-1,5-4 1,3-5-4,5-3 1,-1-5-47,5-9 1,1-2-6,3-6 0,1 0 1,-2 0-1,-2-2-79,0-2 1,-5 1-88,4-5 1,-1-1-72,1-3 137,-3 4 0,-5-1 0,-2 3 0,-1 0-885,-1 1 404,-1-5 156,-1 8 0,0-3 0,-2 5-198,3 0 0,-1 0 156,2 0 1,-5-5-167,5 1 478,-1 0 0,1 0 0,-1-2 147,2-1 0,-4-7 0,-1-6 0</inkml:trace>
  <inkml:trace contextRef="#ctx0" brushRef="#br1" timeOffset="56">25719 2831 7903,'-9'-2'167,"1"-1"263,-2-1 1,4-1 0,3 2 0,6-2 0,6 3-80,2 0 0,6-2 1,1 0-1,2 1-232,3 1 1,-3-2-238,1 0 0,0 0 0,5 4 1,-2-2-967,-3-2 1,2 3 297,-6-4 206,0 4 0,-4 1 580,-1 0 0,-50 23 0,-13 5 0</inkml:trace>
  <inkml:trace contextRef="#ctx0" brushRef="#br1" timeOffset="57">25744 3009 7903,'-12'0'0,"-1"0"0,0 0 494,6 6 1,0-5 0,4 5 0,0-2 523,5 0 0,3 1-475,8-5-681,0 0 0,5 0 0,2 0 0,1 0 1,1 0-1,0 0 0,1 0-1752,-2 0 1890,3 0 0,7-17 0,9-5 0</inkml:trace>
  <inkml:trace contextRef="#ctx0" brushRef="#br1" timeOffset="58">26089 1071 7857,'-5'-8'-242,"1"-1"0,1-1 431,2-1 1,1 2 0,0 1-1,0-2 309,0-1 0,0-2-294,0 0 0,1 2-95,3 2 1,-2-2 0,4 4 182,-1 0-105,-3 1-105,3 0 0,-3 5 262,2-3-255,-3 8 1,5 3 0,-5 6 0,2 2 0,2 5 396,-3 6-382,0 13 0,-4 1 0,0 13 0,-3 2 0,1 6-28,-2 5 0,4-28 0,-1 1 1,-2 4-1,1 0 0,2 2 0,0-1-26,1 1 1,1 0 0,-1-2 0,2-1-331,-1 30 0,0-3 277,0-5 1,1-3 0,3-7 0,3-10 3,0-7 1,3-9-4,-5 2 1,3-3-205,-4-2 205,1-5 1,-5-2 0,0-5 0,0 0-20,0 0 1,0-5-313,0 1 670,0-6-656,-6 2 0,3-5 79,-5 0 1,-1 0-57,-4 0 0,5 0-119,-1 0 246,6 0 0,-8-4 0,4-2 1,-1 1-1,-1-2-253,-1-1 0,0 4 241,2-4 1,-4 3-84,4-3 156,-3-1 0,2 1 1,1-1-1,-2 1 102,-2 1 1,4-3 30,-1 6 1,5-5 336,-4 5-20,5 0 0,-4 4 892,2 0-916,-2 0 0,0 1 86,3 3-134,3 3 0,6 8 0,4 2 0,2 2 1,3 3 209,3-1 1,3-1-433,6 1 1,-1 2 146,1-6-208,5-6 1,-3-1 0,5-6 0,-1-1 0,-1-3 47,1-4 1,-1-9-79,-2-8 0,-6-3-308,3-2 254,-4 1 1,-2-2 0,-4-2 0,-5 0 0,-4 0-561,-1 2 0,-2 8 327,-4 2 1,-1 8 70,-4 5-37,-2 2 1,-5 4 0,0 2-1,2 6-1275,2 6 1570,5-2 0,-3 21 0,6-1 0</inkml:trace>
  <inkml:trace contextRef="#ctx0" brushRef="#br1" timeOffset="59">26433 2805 7888,'-6'-13'73,"5"-4"0,-4 0 0,4 2 0,1 1 955,0 1-552,0 0 1,0 0 0,1 2 61,4 3 0,-4 3-201,3 10-248,4 2 1,-7 11 0,3 3 0,-1 5 0,0 2 95,1 2-223,0 5 1,-4-2 0,0 5 0,2-1 0,1-3 0,1-3 0,0-1-23,2 0 1,-1-2-1,5-7 1,-1-4 95,1-3 0,1-6 0,2-4 0,1-4 49,3-4 0,-1-11 20,5-10-102,-6-6 1,8-9 0,-4-1-1,-1-3 1,0 0-31,-2 0 0,-2 2 0,-1 2 1,-2 0-160,-2 2 1,1 4 8,-6 13 0,2 2 1,-4 7-1454,3-1 1228,5 6 0,-8 7-963,7 8 890,-6-2 0,8 5 475,-2-2 0,2 25 0,2 7 0</inkml:trace>
  <inkml:trace contextRef="#ctx0" brushRef="#br1" timeOffset="60">26917 3201 7888,'0'-13'115,"-1"1"0,-2 2 518,-1 2 0,-2 5 0,2 0-134,-5 6 0,2 4-319,-1 6 0,4 5 0,-5 5 1,1 4 22,1 3 1,1 0 133,6-5-374,0 6 0,0-7 0,0 3 1,1-1-1,4-5 0,4-1 1,6-6-46,2-4 0,4 0 1,-3-6-1,2-1-280,3-2 1,-1-6 0,3-4 0,-3-4-282,1-4 0,4 2 0,-7-6 0,1-2-1121,0-1 1764,-5-2 0,-4-16 0,-6-5 0</inkml:trace>
  <inkml:trace contextRef="#ctx0" brushRef="#br1" timeOffset="61">26981 3175 7886,'-13'0'0,"1"-4"0,-1-1 0,4-3 0,2 2 136,2-1 1,2 4 56,7-1 1,0-2 0,8 2 0,2 1-341,0 2 1,4-3-130,-1-1 1,5 1-794,-5 4 1069,5 0 0,4 6 0,6 1 0</inkml:trace>
  <inkml:trace contextRef="#ctx0" brushRef="#br1" timeOffset="62">26943 3303 7886,'-13'0'-261,"6"0"412,1 0 4,6 0 1,2 0-1,3-2 1,7-1-357,3-1 0,4-2-148,-2 2 1,1 3 348,3-4 0,38-24 0,3-7 0</inkml:trace>
  <inkml:trace contextRef="#ctx0" brushRef="#br1" timeOffset="63">26586 2525 7886,'-19'-7'-101,"5"-5"0,-1 4 497,5-4 1,6 5 0,8 3-1,6 3 149,5 1-590,-1 0 1,15-2-1,-4-1 1,2-1 0,0 0 44,-1-2 0,27-6 0,8-8 0</inkml:trace>
  <inkml:trace contextRef="#ctx0" brushRef="#br1" timeOffset="64">27121 2588 7915,'-5'13'-157,"-2"0"0,-2-2 827,1-2 360,5-4-150,-3 1-808,6-4 0,6 2 1,2-8-1,4-6 0,2-5 1,1-3-1,2-2-43,-1-2 1,2-4-1,1-4 1,1-4-129,2-3 1,-2-6 98,1-4-53,1-8 1,-1-11 0,-11 29 0,0-2 0,-1-4-1,0-1 1,-1-2 0,0-1 0,-1-3 0,-2 1-1,0 0 1,-1 0-62,-1 1 1,-2 0 0,0-1 0,-2 0-1,0 2 1,-2 0 0,-1 2 0,-2 0-207,-1 1 0,-2 1 0,-2 2 0,-3 2 252,-2 2 0,-2 1 87,0-2 0,-1 1 1,0 6-1,-2 1 1,1-1-1,-2 1 0,-23-24 1,-2 11 359,0 6-302,6 0 1,-4 14 0,5-1 0,2 4 0,5 5-25,5 1 0,2 5 0,1 1 0,1-1-68,3 2 0,6 0 42,7 3 0,5 1 26,-1-6 1,2 5 483,2-4-604,0 5 0,2-4-232,2 2 134,-3 4 1,9-6-1,-4 4 1,1-3-1,3-1-1428,1-3 1593,2 5 0,17-35 0,4-2 0</inkml:trace>
  <inkml:trace contextRef="#ctx0" brushRef="#br1" timeOffset="65">27032 268 7915,'-6'-13'-170,"-1"5"0,-5-1 346,-1-1 0,0 4 265,0 2-371,1 3 1,-3 1 0,0 1-1,-4 3 1,0 5 173,-4 2 0,-3 8-134,-3 2 1,-2 4 0,-3 4-1,2 2 109,1 2 0,4-4 10,-2 5-146,-4 0 1,10-1 0,-1-3 0,4-5 0,6-2 42,4-2 0,0-5 0,6 1 0,3-5-43,4-3 1,4 2 33,5-2 0,5 1-54,0-2 1,6 3 0,-2-2-1,3 1 4,2-2 0,-1 4-278,1-4 1,-5 2-57,0-1 30,1 2 0,-1-5 0,0 4 0,0-2 0,-1 1-598,-3-2 0,-3 3 214,-1-6 621,6 6 0,-17-15 0,3 4 0</inkml:trace>
  <inkml:trace contextRef="#ctx0" brushRef="#br1" timeOffset="66">27670 217 7915,'-5'-9'652,"0"2"-301,-2 2 1,2 2 0,-2 7-1,0 6 1,2 5 0,-2 8 111,-1 5 0,6-1-293,-3 3 1,0 1-1,0-1 1,3-2 169,0-1 1,2-3 0,0-2-595,0 2 0,0-10 1,0 0-36,0-8 0,2-9 0,0-14 0,4-6 167,1-5 1,2-5 0,2-5 0,-1-2-13,-2-2 1,1 2 99,4-2 58,-1 2 1,0 6 0,-2 3 0,-2 4 0,1 7 0,-1 6 110,1 5 0,-2 9 1,3 12-1,-3 6 92,-2 8 0,4 8-182,-5 0 0,5 5 0,-4 1 0,1-5-4,0-2 0,2 1-115,-4-4 0,6-2 13,-1-7 61,-3-2 0,5-8 0,-3-2 0,4-5 0,0-3-47,1-1 0,0-10 14,0-2 26,5-10 1,-2 1 0,4-9 0,-1-2 0,0-2-19,-1 0 0,-1 0 7,-4-4 0,3 5 159,-4 3 54,4 3 1,-10 7 217,2 3 1,-2 10-226,-6 7 0,0 10-160,0 7 1,0 6 0,0-2 0,0 3-119,0 2 0,0 4-280,0-1 0,0 1 78,0-4 0,1-2 1,2-2-1,3-2-769,1-1 0,0 2 470,1-4 1,8-2 590,-3-6 0,36-9 0,6-7 0</inkml:trace>
  <inkml:trace contextRef="#ctx0" brushRef="#br1" timeOffset="67">28537 370 7915,'-13'-4'-7,"0"-1"0,5 1-171,-1 4 1,5 1 907,-5 4 0,5 3 0,-4 9 0,-1 3 150,2 0 1,-3 5-665,6 1 1,-5-1 0,5 5 0,1-3-79,2-1 1,1-2-1,1-2 1,5-2-105,7-1 1,0-2 0,5-5-1,0 0-558,4-4 1,2-2 164,1-6-16,1 0 1,-1-2 0,-1-2 0,-1-4 0,-2-4 0,2 0 0,0-1-2315,-2 0 2689,3-5 0,-16-36 0,4-14 0</inkml:trace>
  <inkml:trace contextRef="#ctx0" brushRef="#br1" timeOffset="68">28537 434 7915,'-12'-13'0,"8"4"-76,-9 1-176,3-1 768,3 2 1,3-3-1,10 6 1,5 0-122,5-2 1,6 5 0,0-4 0,2 4-461,1 1 1,5-4-844,0 0 0,-2-1 492,-7 5 1,3 0 415,-2 0 0,-32 40 0,-7 10 0</inkml:trace>
  <inkml:trace contextRef="#ctx0" brushRef="#br1" timeOffset="69">28498 599 7915,'-12'0'0,"-1"0"1122,0 0-696,6 0 1,3 0-127,8 0 0,7 0 1,8 0-1,2 0-266,6 0 1,0-1-1703,7-3 1668,0 2 0,3-8 0,4-2 0,3 1 0,0 0 0</inkml:trace>
  <inkml:trace contextRef="#ctx0" brushRef="#br1" timeOffset="70">17864 2907 7906,'0'-13'-197,"-1"5"1,-2-1-1,-1 0 1,1-3 316,1-1 0,2 5 390,0-1-320,0 7 0,0-10 175,0 4 0,0 1 149,0-2-308,0 1 145,0 1 0,0 0 214,0 2-341,0 4-179,0-5 0,0 8 0,0 2 0,0 6 492,0 5-471,0 5 1,0 11 0,0 5 0,0 6-1,0 8-5,0 4 1,0 12-1,0 2 1,0-31-1,0 1-62,0 2 0,0 1 1,0 2-1,0 1-135,0 0 0,0 1 1,2-4-1,1 0 177,-2-4 0,2-2-95,7 26 1,-3 2 0,4-14 0,-1-4-1,-3-6-160,-1-8 1,2-10 203,-3-4 0,3-3-226,-4-1 158,1-6 1,-5 0-335,0-3 202,0-2-273,0 4 85,0-6 1,0-6 0,0-3 0,0-3-603,0-5 0,0-3 1000,0-6 0,-6-22 0,-1-6 0</inkml:trace>
  <inkml:trace contextRef="#ctx0" brushRef="#br1" timeOffset="71">17851 2933 7927,'-18'0'0,"4"-5"0,-3 1 232,3 0 1,5 5 0,1 4 0,-2 3 0,-2 5 488,0 4-635,-1-3 0,4 10 1,1-3-1,-1 3 1,1 1-3,-1-4 0,7-3 0,-3-5 1,4 0-75,1-1 100,0-4 0,0-4-218,0-8 132,6-4 0,1-6 0,5-3 0,1-4 1,1-4-64,3-5 0,-3-1 0,3-3 0,-2 4 46,-3 3 1,5 1 106,0 1 1,0 5 271,-4 3-275,-6 9 1,5 2-1,-4 9 1,3 4 2,2 6 0,-4 12 12,-1 1 0,-4 3-530,5 1 338,-1-3 0,5 4 0,0-7 0,0-2 1,-1-5-261,1-3 1,4-3-887,0-2 1212,6-4 0,19-39 0,12-8 0</inkml:trace>
  <inkml:trace contextRef="#ctx0" brushRef="#br1" timeOffset="72">17303 4629 7928,'-6'-7'104,"1"-5"0,-5 5 0,3-1 0,0 1 272,0 1 0,4 3 0,-3 9 0,2 6 1,-2 8-1,-1 6-106,-3 4 1,-1 2 0,-2 6 0,0 1 29,1-1 0,-5 4-185,0 1-89,0 5 0,0-8 0,0 1 0,1-6 0,3-6 0,3-7-17,2-5 1,5-10 0,-1-8 0,4-10-136,4-9 1,3-10 0,6-4 0,1-4-255,3-5 1,-3-2-121,3-6 403,3-6 1,-6 3-1,3-4 1,-1 3-1,-1 5 1,2 7-1,-2 6-421,-6 7 329,3 6 545,-11 17 0,9 4 0,-6 10 0,1 7 0,-1 6-7,0 7 1,2 0 0,-3 7 0,2 1-94,2 2 1,-4-3-292,1 0 1,2 0 0,-2 4-44,1 1 1,-1-7 0,2-2 0,1-3 0,1-3-512,-1-3 0,3 2-198,-6-6 0,6-4 41,-1-5 2,-4-5 1,7 3 743,-4-6 0,-13-23 0,-4-5 0</inkml:trace>
  <inkml:trace contextRef="#ctx0" brushRef="#br1" timeOffset="73">17188 4986 7928,'-15'-9'1551,"2"1"-1876,-3 5-108,15-9 0,2 7 0,12-5 0,7 1 368,4-1 0,3 1 1,3-1-1,2 1-141,1-1 0,2-1 1,-3-2-1,-1 2-53,0 2 1,3-1 258,-4 6 2,-1-6 1,-5 9 0,-2-3 0,-5 4 0,-5 4 513,-3 4-380,-3 4 1,-6 5 0,0 1 0,-2 2 0,-1 1 209,-1-1 1,0 3 0,2-6 0,0-2 73,-3-1 1,1-1-227,4 0 0,2-6-95,2-3 0,3-4 0,6-4-184,-1-5 1,3-6 45,2-2 0,-3-6-83,3 2 82,-3-3 1,-3 0-1,-1 1 1,-1 3 0,-1 2 51,-1 2 1,0 2 369,-2 1-12,-4 6 1,5 7-18,-6 9 0,0 9-85,0 8 1,0 1-176,0 7 1,4 4-1,2 6 1,-1 1-43,1 3 0,4 6-58,-2 1 0,-1 6 0,2-3 0,-1 1-72,-1-4 0,-1-4-139,-6-4 1,4-1-107,1-7 312,-1-4 1,-4-10 0,-2 0 0,0-4-37,-3-4 0,-5-9 81,2-3 0,-3-4 0,-2-1 1,-1 0-13,-3 0 1,-3-7 204,-6-6 0,1-1 507,-1-7-567,7-6 0,0-2 0,8-5 1,2-1-1,5-2-133,3-1 1,2 0-137,3-1 1,9 3 0,10 0 0,5 2-700,6-1 1,9-1-1364,3 2 2165,4 3 0,3 5 0,7-2 0,5-2 0,-1-1 0</inkml:trace>
  <inkml:trace contextRef="#ctx0" brushRef="#br1" timeOffset="74">21205 2767 7409,'-7'-6'-447,"0"5"0,4-5 0,-3 2 392,-1 0 1,-1-5-1,-5 5 48,0 1 0,0 2 42,1 1 1,-1-5-64,0 1-24,0 0 52,1 4 0,-12 6 0,-3 1 0</inkml:trace>
  <inkml:trace contextRef="#ctx0" brushRef="#br1" timeOffset="75">20988 2716 7925,'0'-7'-1719,"0"-4"1951,-6 3 1,5 0 168,-3-1 0,2 1 6,2-5 0,0 0 8,0 1 22,0-1-174,0 0 0,0 5 0,0-1 548,0-1-481,0 5-128,6-1 1,-5 7-88,4 4 1,-2 3 0,-1 9-1,3 4 98,-3 3 0,1 8-80,2 2 0,-4 8 91,3 5-215,-2 8 0,2 7 0,0 9 0,-2-34 0,0 0 1,1 2-1,-1 1-29,-1 1 0,2 1 1,2-1-1,0 0-126,-1-1 1,0 0-1,1-1 1,0-2 205,4 26-99,2-10 0,-5 1 0,4-13 0,-2-5 1,1-4-33,-2-5 0,-2-6-18,-5 0-206,0-5-210,0-4-52,0-6 0,0-7 591,0-4 0,0 3-1136,0-7 765,-5 1 0,-1-7 1,-4 0-1,2-4 0,-2 0 337,-2-4 0,-2-9 0,-1-6 0,-2-3 0,0 0 0</inkml:trace>
  <inkml:trace contextRef="#ctx0" brushRef="#br1" timeOffset="76">21001 2818 7964,'-13'0'0,"0"0"0,1 0-151,-1 0 1,0 0 261,0 0 1,1 6 0,-1 4 0,0 4 186,0 3 1,1 5-204,-1 0 1,4-4 13,1-1 12,5 3 1,-3-10-1,6 3 58,0-2 0,0-7 0,2-5-30,2-11 1,3-2-87,6-7 1,0-2 0,-1-5-1,1-3-142,0-2 1,0 5 90,-1-2 0,1 3 66,0 2 69,0 5 1,-1 0 0,1 6 0,0 1 249,0 6 0,-5 7-273,1 9 0,-2 5 60,1 11-173,4 1 1,-10 1 0,5 1 0,1 2 0,-1-3-336,3-5 0,1 1-230,2-6 0,1-1-827,3-8 895,-3-2 1,12-6 485,-1 0 0,8-26 0,5-11 0,6-2 0,0 0 0</inkml:trace>
  <inkml:trace contextRef="#ctx0" brushRef="#br1" timeOffset="77">21026 4386 7964,'-1'-12'57,"-2"-1"0,-3 2 0,1 1 182,-1 1 283,2 6 0,0 0 0,-1 11 0,3 6 0,0 4 457,2 5-882,0 1 0,-4 6 0,0 1 0,1 1 0,1 2-49,2-1-154,0 4 1,0-6 0,2 4 0,1-2 0,2-2 0,1-3-1,1-1-1330,0-1 1,-3-8 620,5-5 499,-1 0 1,5-12-1,0 3 1,0-5 315,-1-7 0,7-46 0,-9 16 0,0 1 0</inkml:trace>
  <inkml:trace contextRef="#ctx0" brushRef="#br1" timeOffset="78">21077 4450 7964,'-5'-18'-72,"-1"4"-35,-2-3 0,2 2 505,6 3 0,0-1 1,0 0 320,0 0 1,6 2-491,2 3 0,5-2 115,4 5-213,-3 1 0,4 4 0,-5 2 0,0 2 1,0 4 274,-1 4 1,-3 0-576,-1 1 0,-5 6 112,2 2-240,-4-3 1,-1 6 0,0-2 0,-1 0-1,-2-1-89,-2-4 0,-4 2 447,0-2 1,3 0-39,2-4 99,-3-6 0,6 4 86,-4-2-55,4-4-57,7 1-81,6-6 0,3 1 1,2 2-1,-3 3 1,-2-1-11,1 1 1,0 4 11,0-1 0,-1 2 10,1 2 1,-6-1 0,-1 1 1,-6 0-1,0 0 1,0-1 74,0 1 1,-6 0-63,-2 0 0,-4-1 29,0 1-170,-7-6 0,4 3 1,-5-4-1,0-1 1,2 1-361,-1-3 1,2-2-271,4-1 1,1-1 13,-1-3 364,6-3 0,1-6 352,6 0 0,28-11 0,12-4 0,3-3 0,-1-1 0</inkml:trace>
  <inkml:trace contextRef="#ctx0" brushRef="#br1" timeOffset="79">21511 4680 7964,'0'12'0,"0"1"256,0 0 1,0 0 186,0-1 1,0 5-1,0 0 1,0-1 50,0-2 0,0-1-397,0 0 0,0-1-10,0 1 0,6-6 1,2-3-1,3-2-301,2-2 1,0 0-8,0 0 1,4-7 172,0-6-41,0 0 0,0-12 1,0 1-1,-2-5 1,-2 0 16,-4-3 0,0 6 242,-4-4 0,0 4-44,0 5 524,-4 3 0,5 5 166,-6 0 0,-2 9-526,-2 8 0,3 6-229,-4 16 1,4-2-1,1 10 1,0 1 11,0 2 0,0 7-110,0 3 0,0 8-1113,0 4 1018,6-2 0,-4 7 0,6-2 1,-1 5-1,-2-1-468,1-1 1,2-6 538,-3-4 1,-1-4 106,-4-4-23,0-4 0,0-11 0,-1-7 0,-4-6 47,-3-5 1,-8-3-51,-1-2 0,0-5 109,4-8 1,-5 1-1,-3-7 1,-3-3 43,-2-3 1,2-6 474,3 1 1,-2-8-423,6-1-293,0-5 1,10 4 0,3-3 0,2 3 0,4 1 216,2 0 0,5-4-302,8 4 0,2 1-2462,7 3 1378,5 6 1236,2-4 0,15 4 0,10-2 0,4-5 0,-1 0 0</inkml:trace>
  <inkml:trace contextRef="#ctx0" brushRef="#br1" timeOffset="80">18502 3698 8061,'-13'0'-9,"-4"0"1,0 0 0,3-2-1,2 0 1,4-3-304,-2 2 472,-1 2 0,2 1-12,1 0 0,6 0-144,2 0 0,6 0 1,7 0-1,1 0 114,3 0 1,4-4-1,9 0-76,2-1 0,10 4 1,3-2-1,7-3 1,6 1 189,8-1-232,3-4 0,-26 7 1,2 0-1,1-1 1,1-1-1,3 0 1,1 1-1,1 0 1,1 0-1133,0 0 0,0 0 1128,0-1 1,0-1 0,-1 3 0,0 0-1,0-1 1,-1-1 0,0 1 0,-1 0-1,-4 1 1,0-1-45,-4 1 0,-1-1-12,1 3 0,0-1 0,-4-2 0,-1-1 0,3 2 1,-1 0-1,1 0 0,-2-1 0,-1-1 0,0 0-155,32-6 0,-3-1 173,-3 4 0,-6-4 1,-6 5-1,-8-1-8,-8-1 0,-5 5 46,-9-4 1,-7 5 60,-5-2-23,-7 4 0,3-3 1,-10-2-1,-3 0 1066,-3 1 1,-2 1-1096,0 4 0,-4-2-179,0-2 88,-6 2 1,5-3 0,-5 5 0,2 0 0,0 0-180,1 0 0,-4 1-26,3 3 1,1-2-46,-1 2 336,5-2 0,-4-2 0,5 0 0,-2 0 0,1 0 0,2 0 0,7-29 0,1 16 47,6-16 1,0 15 106,0 5 0,-1 5 143,-4-5 0,4 1 0,-3-5 624,2 0-563,2 6-8,0-4 1,2 8-192,2-5 0,3 5 0,6 0 0,0 4-14,-1 4 1,5 4-31,0 0 0,-1 7-199,-8 1 1,2 5 0,-4 1 0,0 4-417,-1 3 0,-6 4 334,-8-5 1,-3 5-266,-5-4 272,-3 5 0,-11-6 1,-3 3-1,-5 0 1,-2-4 158,-1-1 0,3-16 0,-4-2 0,-1 0 0,0 0 0</inkml:trace>
  <inkml:trace contextRef="#ctx0" brushRef="#br1" timeOffset="81">18629 3405 8175,'0'-20'-150,"-4"1"0,0 7 0,1-1-715,1 0 1064,2 6 0,-1 1 0,-3 6 0,-5 2 0,-2 2 0,-3 6-66,-3 5-84,3 5 1,-10 10 0,1 1-1,-4 2 1,-3 2 0,2 2-1,1 1 150,1 1 1,1-3-131,-1-2-5,1 3 0,5-10 0,3 3 1,4-5-1,5-3 51,4-5 0,4-9 1,5-4 115,8-2 1,1-8-110,7-2-83,1 2 1,5-4 0,1 4-1,2 1 1,-2-1-378,-1 3 137,-2 2 0,0 1 0,-3 0 0,-2 1 0,-2 2-753,-2 1 0,-2 6 954,-1-1 0,5 19 0,2 6 0</inkml:trace>
  <inkml:trace contextRef="#ctx0" brushRef="#br1" timeOffset="82">19318 4093 8175,'0'-14'-1,"0"-3"1,0-3 0,1 0 0,2 3 791,1 3 1,1 1 1032,-5 1-1686,0 4 1,0 8 0,0 10 0,0 6 9,0 5 1,0 5-475,0 3 296,0 4 0,-5 4 0,1-2 1,1-1-1,2 2 0,1 1 1,0-1-245,0-2 1,0-2 171,0-7 164,0 1 1,0-2 0,1-3-1,3-5 1,5-5 0,2-4-1,3-1 73,3-4 0,3-6 1,6-4-1,-1-5-42,1-4 0,-1 3-336,1-3 117,-1 3 1,-5 5 0,-3 2-1,-3 0 1,-1 1-545,0 1 1,0 0 0,-1 5-175,1 0 1,-4 0 843,-1 0 0,-11 6 0,2 1 0</inkml:trace>
  <inkml:trace contextRef="#ctx0" brushRef="#br1" timeOffset="83">18132 5980 8170,'0'-13'-125,"0"5"1,0-1 0,-1 1 0,-2-1-39,-2 1 547,1-1-296,4 2 1,-1 3 0,-2 10-1,-1 7 261,1 6-318,1 0 0,2 9 0,0-1 1,0 3-1,0 2 0,0 0 0,0 0-111,0 1 0,0-1 0,0 2 1,2-4-133,2-3 1,-1-2 0,4 1 0,-1 0-5,-3-1 0,2-5 0,1-3 0,1-3-509,3-1 725,-4-6 0,22-30 0,0-12 0</inkml:trace>
  <inkml:trace contextRef="#ctx0" brushRef="#br1" timeOffset="84">18221 6273 8204,'-13'-1'0,"1"-3"-462,-1 2 0,2-5 0,1 4 1215,1-1-229,6 0-353,-2 4-166,5 0 0,1 0 0,3 0 0,5 0 0,2-1 14,2-4 0,5 4 0,4-3 0,2 2-42,1 2 1,5 0 0,3-1-1,2-2 33,5-1 1,1-1 0,-2 4-1,4-2-24,4-1 1,6-5 0,3 4 0,-2-1 10,-2 0 0,3-2-37,0 4 37,6-6 0,-7 7 0,4-4 0,0 0 0,-1 0 0,1-2 0,-1 1-30,0-1 1,-2 5-1,-4-3 1,0 1-11,0 3 0,0-2 49,0 0 0,0-3 2,0 4 1,-3-5-1,2 4 1,2-1 16,0 0 1,1-2 66,-2 3 0,4-3-1226,0 4 1157,6-6 0,-4 8 0,4-3 20,-2-1-50,1 5 0,4-6 0,-1 4 0,1-2 0,0 1-214,0-1 1,-1 3 160,1-2 58,6-3 1,-11 5 0,9-3 1,-8 5-1,1 0-23,-2 0 0,6-5 8,-5 1 0,1 0 10,-6 4-4,-3 0 1,11-4 0,-4-1 0,2 1 0,0 0 9,-2 0 1,2-1 33,7 5 0,0-4-36,0 0 1,2-2 2,-6 2 2,-1 3 0,8-5 0,-4 5 0,1-2 0,-2-2 31,0 3 0,-3 0-4,1 2 1,4-4-96,0 0 0,-4-1 89,-5 5 0,2 0 0,7-1 0,3-2 42,0-1 0,0 0-7,-3 4 0,-2-2-51,-30 0 0,1 0 0,33 1-8,-33-1 1,-1-1 0,33 1 19,-5-3 1,0 4-14,-1-3 0,4 2-84,-3 2 79,2-5 0,-9 3 0,4-4 0,0 2 0,1 0-7,1 1 0,2-3-3,-10 2 1,4-1 37,-3 0 0,2 4 26,-7-3-27,3 2 1,-13-2 0,4 0-1,0 1 1,-1 1 540,0 2 0,-3 0-542,-7 0 1,2-4 173,-7 0 0,5 0-164,-4 4-40,0-6 0,-4 5 0,-1-4 0,1 3 0,-1-1-28,1-2 1,-5 0 16,0 1 0,-4 2 503,4-2-491,-5 2 0,-2-2 1,-5 0-1,-1 0-190,-1-2 180,-1 5-379,-6-5-622,0 6 58,0 0 954,-6 0 0,5 0 0,-5-11 0,6-4 0</inkml:trace>
  <inkml:trace contextRef="#ctx0" brushRef="#br1" timeOffset="85">25630 5572 8204,'-16'-5'-755,"3"-4"1,-2-1 753,6 2 1,-2-2 497,-2 5 1,5-3-341,-1 4-121,1-1 0,-1 5 1,1 0-1,-2 0 314,-2 0-193,0 0-108,4 0 1,-1 2 0,4 2 0,2 5 148,2 2-175,1-4 0,1 4 0,4-4 0,3 2 1,4-1 37,0 2 0,1-3-82,0 2 0,4-2 91,0 2-49,5-4 0,-6-1 0,4 1 1,0-2-1,-2-2-132,1-1 1,-2 0 42,-5 0 1,1 0 0,0 0 184,0 0-110,-1 0 245,-5 0-121,-1 0 0,-17 6 0,-5 2 0,-4 5 148,-1 4 0,4-2-225,-4 7-92,5-1 1,-6 0-1,5 0 1,1 2-1,3 0-738,5-2 1,-4 2 244,4-6 220,2 0 1,-5-3 310,2 3 0,-25-3 0,-7 4 0</inkml:trace>
  <inkml:trace contextRef="#ctx0" brushRef="#br1" timeOffset="86">18565 5955 8204,'0'-17'-293,"0"0"1,0 1 1032,0 2-602,0 7 0,-2 3 1,-5 8-1,-8 6 1,-3 5-1,-5 7-229,-1 2 1,-6 1-1,1 1 1,-1 1 11,-1 2 0,4-2 105,-3 3 1,5-7 0,3-3 0,5-2-3,3-2 0,6-4 1,1-2 53,1-1 1,7-6 0,9 1 17,6-3 0,-1 3 146,7 1-231,-1 5 1,4-8 0,0 7 0,-3 1 0,-1 1 70,2 2-155,1 0 0,2 4 0,-1 0 0,1-2 0,1-2-278,2-4 1,-2 1 0,3-5 0,-2 1-695,2 0 1045,-3-2 0,21-16 0,-1-2 0</inkml:trace>
  <inkml:trace contextRef="#ctx0" brushRef="#br1" timeOffset="87">23054 6490 8212,'0'-12'-11,"0"-5"0,0-2 0,1 1 0,3-1 0,4 4 118,-1 1 1,4 2 0,-3 4 0,4 3 0,1 4 0,-1 1 361,1 0 1,0 1-386,0 4 0,-5 3 0,-1 8 0,-1 2-57,-3 2 0,-2 0 73,-1 1-119,-6 3 1,4-4-1,-7 6 1,-1-1 0,-1-1-1,-1-3 1,3-4-99,0-2 0,2-3 0,-2 1-188,5 0 229,3-6 0,12-7 0,6-10 0,6-6-51,2-5 1,5-9 74,0-4 65,5 3 0,-8-4 0,3 5 0,-5 2 0,-3 1 0,-5 4 0,-5 5 397,-3 5-139,-3 9 0,-12 1 1,-4 10-1,-4 7 167,-3 5 0,-4 3-278,4 8 0,-5-3-80,5 3 1,5-3 0,5-3 0,1-3-35,3-4 0,2 1-214,1-1 0,5-5 100,4-8-247,8-3 1,8-1 0,11-1 0,5-5 0,6-5-706,2-5 0,2-6 1020,0 0 0,-5-7 0,4-5 0,4-4 0,0 1 0</inkml:trace>
  <inkml:trace contextRef="#ctx0" brushRef="#br1" timeOffset="88">25859 5253 8212,'0'-12'-321,"0"-1"1,0 0 0,0 0 540,0 1 1,0-1-1,0 0 1,1 0 1094,4 1-865,-4-1 1,6 2-218,-3 2 1,-2 5-57,2 8 1,-2 6 0,-2 11 0,0 9 127,0 5 0,0 11 0,0 6 0,0 9-142,0 6 0,0 2 0,0-1 1,0 4-199,-1-34 1,2-1-1,1 1 1,1 0 0,6 32-1,2-6-56,2-7 0,-2-12-10,-2-7 19,2 1 1,-10-18-1,4 0-869,-4-5-1337,-1-9-51,0-2 2339,-6-5 0,-18-28 0,-10-7 0</inkml:trace>
  <inkml:trace contextRef="#ctx0" brushRef="#br0" timeOffset="89">1543 4361 8029,'-13'-6'50,"0"1"1,1-5 0,-1 3-1,2-1 790,2 1-624,3 5 1,8-8 0,3 4 0,8 0 0,8-1 0,8 0 0,6-1 0,6-1 188,6 1 1,8-1-460,5-4 1,1 2 0,-2 1-1,-4 3-358,-2 1 1,-9 2 78,-6 4 69,-5 0 0,-13 6 0,-5 2 1,-5 4-1,-7 2 0,-6 1 0,-7 4-815,-5 1 0,-7-3 1079,-8 4 0,-13-5 0,-8 0 0,-8 4 0,1 0 0</inkml:trace>
  <inkml:trace contextRef="#ctx0" brushRef="#br0" timeOffset="90">1517 4463 8037,'-32'-6'0,"-4"-1"0,7-6 25,5 1 0,7-1 0,8 0 0,5 0 0,4 1 1519,4-1-1415,9 6 0,7-3 1,7 4-1,4 1 1,6-3 253,4 1-324,7 5 0,-4-8 1,4 5-1,-1 3 1,-2 0-76,-4 2 1,-6 7-287,-13 6 1,-5 5-646,-9 8 712,-2-1 0,-13 7 0,-6 2 1,-8 2-1,-8 3-416,-5-1 0,-2-1 451,-3-3 1,-3 1 244,-1-5 0,-3-2 0,2-5 0,1-3 421,4-2 0,3-7 954,11-6-371,5-4-785,7-1 1,9 0 0,8 0 0,6 0-1,6 0 232,5 0 1,9 0-436,4 0 0,2 0 308,3 0-572,5 0 1,-2 0 0,6 0 0,2-1 0,-2-2-748,2-1 0,-5-5-276,2 5 1,-6 0 1225,1 4 0,-9-17 0,2-6 0,2-2 0,0 0 0</inkml:trace>
  <inkml:trace contextRef="#ctx0" brushRef="#br0" timeOffset="91">2448 4399 8054,'0'-18'267,"0"-4"1,0 4 1147,0 1-461,0 3-274,0 1-512,0 6 0,0 8 1,-1 11-1,-3 5 0,-4 3-63,1 2 1,-4 4-1,3 4 1,-4 2-23,-1 1 1,5 2-6,-1-5 1,7 0-244,-3-5 0,0-4 0,0-1-76,3-1 1,6-8 174,4-7 0,4-9 82,0-8-26,1-6 0,4-8 1,2-4-1,-1-6 1,0-5-51,-2-3 0,2 2 29,-1-4 0,0 2-60,-4-2 266,-6 3 1,3 12 0,-6 3 213,-1 7 1,-1 12-307,-2 14 0,0 10 6,0 16-67,0 3 1,-2 11 0,-1 1 0,-1 2 0,1-2 42,2-1 1,1-2-31,0-3 1,1-3-102,4-2-118,2-2 1,7-13-1,1-3 1,4-6 0,1-6 64,2-2 1,7-14 142,0-5 1,1-11-45,-4-6 35,5-3 0,-4-1 0,3-2 0,-5-1 0,-2-3-146,-2-1 1,-5 4 174,1-2 0,-5 11 164,-3 6 1,-4 6 0,-6 9 123,-3 2 1,2 5-133,-2 8 1,-2 9 118,2 8-338,-6 4 1,5 2 0,-5 2 0,3 5 0,1 2-150,3-2 0,2 1-205,1-5 0,0 4 31,0-4 189,0-1 0,5-7 0,5-3 0,4 0 0,5-4-679,1 0 0,1-7 116,4 1 0,1-7-794,-1 3 982,1-4 528,-1-1 0,29-40 0,-23 16 0,-1-1 0</inkml:trace>
  <inkml:trace contextRef="#ctx0" brushRef="#br0" timeOffset="92">3341 4004 8126,'0'-19'0,"0"0"0,0-1 1147,0 3-17,0 3 0,5 2 0,4 4-371,2 3 0,2 10-379,0 3 1,-2 9-1,-1 6 1,-1 5 181,0 6 1,1 4-189,-1 5-451,2 2 1,-9 12-1,2 3 1,-4 3 0,-4 5-577,0-32 0,-1 1 507,-3 3 1,-1 0 0,0-1-1,-2 0 1,-2 1 0,-1 0 0,0-2-1,-1-1 1,-2-2 0,0-1-927,-1-1 1,-1-1 690,-2 3 1,-2-3 0,-21 15 0,-4-2 0,1-7 0,-1-5 380,-2-2 0,-6-7 0,-3-6 0</inkml:trace>
  <inkml:trace contextRef="#ctx0" brushRef="#br0" timeOffset="93">1071 3927 8160,'0'-18'-3,"-1"-1"0,-2-2 0,-3 4 0,-1 4 185,-3 5 0,3 4 0,-3 9 1,-3 8 1603,-2 7-1461,-14 10 0,8 8 0,-9 12 0,4 6 1,0 11-118,13-31 0,1 1 0,1 3 0,2 1 1,0 5-1,1 0 0,1 2 0,1-1-102,1 2 0,1-1 0,4-2 1,2 0-1311,2 1 1,5-1 1206,4-2 0,3-3 0,1-2 0,3-3 1,4-3-1,2-3 0,0-3 0,2-1 1,-1-2-1,1-1 0,1 0 0,0-2 1,29 19-472,3-5 0,-3-4 468,2-5 0,2-1 0,2-2 0,-6-6 0,-4-6 0</inkml:trace>
  <inkml:trace contextRef="#ctx0" brushRef="#br0" timeOffset="94">3711 4947 8028,'0'-12'-35,"0"-5"0,0 0 1,1 1-1,2 2 0,1 1 2926,-1 0-1392,-2 6-1221,-1 2 1,0 19-1,0 6 1,0 4 537,0 4-712,0 6 0,-4-1 1,-2 5-1,1 0 1,-1-1-1,2-2 1,0-2-186,-1-2 1,1 3 28,4-4 12,0-6 0,6-1 1,2-6-1,5-3 1,4-3-1,4-4 1,3-1-126,2-3 1,4-7-1,1-5 1,1-2-249,4-2 0,-5-4 1,-1 0-1,-3 1-1084,-2 2 0,-1 6 634,-3-1 1,-2 5 862,-6-5 0,-12-10 0,-2-8 0</inkml:trace>
  <inkml:trace contextRef="#ctx0" brushRef="#br0" timeOffset="95">3787 4947 8041,'-13'-18'0,"5"2"-93,-1-5 123,6 6 0,1-4 0,9 8 0,7 2 337,4 5 0,5 1 1,7 0-1,2-1-442,1 1 0,4 2-159,-3 1 1,1 0 0,-1 0-1,-4 1 234,-3 4 0,-24 24 0,-6 12 0</inkml:trace>
  <inkml:trace contextRef="#ctx0" brushRef="#br0" timeOffset="96">3723 5126 8067,'-11'-9'615,"2"1"-171,4 5 1,6-7-1,3 6 92,5 1 0,7 2-657,1 1 1,9-5 0,0 1 0,1 1-432,0 2 0,3 1 552,-1 0 0,14-12 0,6-4 0,3-2 0,0 0 0</inkml:trace>
  <inkml:trace contextRef="#ctx0" brushRef="#br0" timeOffset="97">4641 4361 8126,'-4'-13'17,"-2"2"1,1 1 0,-1 1 1631,3-1-1305,2 5 1,2-1-1,4 6 1,3 0-1,5 0 1,4 0-1,4 0 459,3 0-1100,7 0 0,-2 0 1,3 0-1,1 0 1,-2 0-1530,0 0 1826,-1 6 0,-22 18 0,-3 10 0</inkml:trace>
  <inkml:trace contextRef="#ctx0" brushRef="#br0" timeOffset="98">4552 4629 8126,'-13'-7'3391,"6"-5"-3025,2 11 0,15-5 1,4 6-1,4 0-138,5 0 0,5 0-818,2 0 340,0 6 0,-1-5 0,3 3 0,-1-2 0,0-2 250,-3 0 0,22-17 0,4-4 0</inkml:trace>
  <inkml:trace contextRef="#ctx0" brushRef="#br0" timeOffset="99">7026 4004 7993,'0'-14'29,"1"-2"0,2-1 0,1 1 0,-1 2 436,-1 2-53,3 4 0,-3-3 1,2 5-1,-4 5-69,-4 10 0,-5 9 1,-6 12-1,-4 5-35,-1 6 0,-1 0-229,-4 6 0,-1 0 1,-1 4-1,0 0-183,2 0 1,-2-7-78,10-6 244,0-5 1,4-8-1,2-4 67,2-8 1,5-10-1,8-20 1,6-6-64,6-5 1,-1-6-303,7-9 170,-1-2 0,4-6 1,1 0-1,-1-1 0,1-2-192,-1-1 1,1-4 205,-1 8 76,-5 3 0,-1 17 1,-7 7-1,0 8 172,-4 7 0,-2 13 311,-6 4-317,0 9 1,0 9 0,0 1 0,0 1 0,0 3 139,0 2 0,0 1-245,0 4 0,0 5-110,0-1 1,0 1 0,0-7 0,1 0-100,3-2 0,-2 0-71,2 4 1,2-5-554,-2-4 345,0-7 0,1 0 1,-1-5-1,0-1-953,2-2 1,-1-5-174,4-1 1528,2-5 0,-21-43 0,2-16 0</inkml:trace>
  <inkml:trace contextRef="#ctx0" brushRef="#br0" timeOffset="100">6873 4374 7993,'-6'-13'55,"5"0"-23,-4 0 1,4 5-1,1-1 1,1 1 23,4 1 1,3-3 148,9 6 1,3-2 6,6 2-354,5 2 0,-3-8 0,5 6 0,-1 0 1,1 0-45,2-1 0,-2 1 0,-2 4 1,-3 0-141,-4 0 1,-7 0 394,0 0-147,3 0 180,-11 6 1,2 1 0,-11 6 0,0 1 0,0 1 312,0 2 0,0 0-152,0-4 0,0 0 240,0 0-262,0-1 1,1-5 0,4-1-1,5-2 71,5 1 0,-1-7-192,3-6 0,2-4-170,-2 0 53,6-7 1,-9 1 0,4-5 0,-2 2 0,-2 0 119,-3 1 0,-2 1-57,-1 7 0,-1-1 24,-2 0 37,-4 6 0,3 1 0,-7 8 0,-2 3 618,-2 8 1,-2 6-396,-4 6 0,5 6-197,-1 3 0,5 3-97,-4 1 0,5 5 0,-1 1 1,2 1-62,2 3 1,0 2 5,0 1 1,0-6-175,0-2 90,6-9 0,-3-3 0,5-7 0,2-3-179,1-4 290,-4-8 0,-1-5 27,-6-8 64,0-3 0,0-3 1,-1-2-1,-4-2 1,-3-1 412,-3-4 1,-2 4-373,0-7 1,-4 3-160,0-3-42,0-2 0,9 4 0,0-5 0,1-1 0,2 2-492,-1 3 1,2-2 111,4 6 0,5 0-61,4 5-131,2-1 0,8 2 0,1 1 0,1 3 0,0 1-2146,2 3 2759,1 2 0,13 1 0,2 0 0</inkml:trace>
  <inkml:trace contextRef="#ctx0" brushRef="#br0" timeOffset="101">7842 3851 8049,'0'-19'307,"0"1"1,0-3-1,0 4 185,0 3 1,6 1 5,2 0 1,3 2-1,2 2 1,0 5 458,0 3 0,-1 2-622,1 3 0,1 9 0,0 10 0,1 5 107,-4 6 1,-3 6-450,1 6 3,-3 7 1,-8 11 0,-3 1 0,-7 3-1,4-32 1,-1 0 0,-1 2 0,-1 1-1,-1 0 1,-2-1-410,1 1 0,-2-1 1,-2-1-1,0-2 1,-13 25-1,2-6-664,1-6 0,-3-2-409,1-7 1006,-1-4 1,4-14 0,-1-1 0,-2-1 0,-4-4 479,1-1 0,-4-2 0,4-4 0,-5-4 0,-4-2 0</inkml:trace>
  <inkml:trace contextRef="#ctx0" brushRef="#br0" timeOffset="102">6656 3825 8049,'-6'-29'0,"-1"0"0,0 5 311,3 6 0,-2 4 376,2 1 1,-6 7 0,2 6-46,-4 7 1,0 7-397,-1 8 1,0 5-1,-1 12 1,-2 4 273,-1 3 1,-4 14-160,4 4-348,8-28 1,1 0 0,2 0-1,1 0 1,0 4 0,1 1-1,1 2 1,2 0 0,0 2-1,2 0 1,1 0 0,2-1-1,1-2 1,2-2-239,2-2 0,2-1 0,3-2 1,1-2-1983,14 27 1901,12-4 0,-5-12 0,11-5 0,1-10 1,3-6-1,4-6 0,3-4 306,0-5 0,6-2 0,-3-6 0,1 0 0,-1 0 0</inkml:trace>
  <inkml:trace contextRef="#ctx0" brushRef="#br0" timeOffset="103">8556 3762 8049,'0'-19'0,"0"-2"0,0-2 398,0 2 0,-1 3 1314,-4 5-1172,4 0 0,-6 6 0,3 3 158,-5 2 0,-2 9-337,-2 6-203,0 6 0,0 7 1,1 6-1,-3 4 0,0 7 1,-2 2-1,1 3 188,2 2 0,3 1-560,2 0 44,4 0 0,5-4 0,0-2 1,1 1-1,3-4-346,5-2 0,2-5 0,3-9 1,3-1-744,5 1 0,2-7 634,1-2 0,1-4-123,-1-4 1,1 1 747,-1-6 0,18-17 0,3-8 0</inkml:trace>
  <inkml:trace contextRef="#ctx0" brushRef="#br0" timeOffset="104">8849 4055 8049,'-5'-13'0,"3"0"0,-2 1 427,2-7 0,2 5 0,0-3 0,2 4 1392,2 5-1604,-2-4 1,9 11 0,-3-3 0,4 4-1,0 4 162,1 4 1,-4 5-313,-1 4 0,-1 2 0,2 5 0,-5 0 28,-3 3 0,-1 2-417,0 1 0,0-3 143,0 3 10,0-9 0,-4 2 0,0-6 0,1-2-134,2 0 296,1-8 0,1-3 0,3-8 1,5-6-1,4-6 13,4-5 0,-2-9 12,6-4 0,-4-3-184,5-1 218,-7 0 0,4 7 1,-7 4-1,0 5 1,-4 4 792,-3 2-118,-4 8-496,-1 2-141,-6 12 0,-1 2 1,-6 9-1,1 5 0,-1 2 236,0 1 1,6 1-118,3-1 0,-2-1 87,2-2-546,0 2 0,9-10 0,4 3 1,4-3-1,4-3-949,4-2 0,4 1 751,5-6 1,3-1-517,5-7 575,0 2 1,-1-11 0,-2 2-1,-2-6 391,-2-3 0,-7-5 0,-1-5 0,0-4 0,1 0 0</inkml:trace>
  <inkml:trace contextRef="#ctx0" brushRef="#br0" timeOffset="105">9499 3558 8049,'-1'-17'48,"-2"-2"0,-1 1 531,1-1 1190,2 2-1028,1 5 0,1 0 1,3 4 389,5 3 0,2 5-170,2 5-723,5 2 0,-3 11 0,2 5 1,-2 5-1,1 8 714,1 5-897,-6 4 1,-1 12 0,-6 4-1,-2 5 1,-3-30 0,-1 0 0,-2 2-1,-2 0 1,-1 0 0,-2 0-558,-1 0 0,-1 1 1,-3-2-1,0 1-50,-1-2 0,0 0 0,-2 0 0,-1-1 0,-15 26 0,-1-10-1845,0-9 2397,0-1 0,-33-14 0,31-11 0,-1-1 0</inkml:trace>
  <inkml:trace contextRef="#ctx0" brushRef="#br0" timeOffset="106">5661 4539 8031,'-12'-4'-383,"-1"0"725,0 1 1,0 2-1,1 1 797,-1 0-494,0 0 127,6 0-533,-4 0 1,11 0 0,0 0-1,7 0-96,4 0 0,9 0 1,4 0-1,6 0-134,2 0 1,2 0-1,5 0 1,-1-2-84,0-2 0,5 3 0,-1-5 1,-2 2-100,-5-1 1,-4 0 0,-5 2-72,-1-1 1,-8-1 191,-8 5 0,-10 0 0,-18 0 0,-6 0-71,-8 0 0,-5 5 239,-5-1-90,-2 6 0,-2-3 1,0 4-1,1-1 1,-1-3-1,2 0 1,1-1 355,3 0 1,7-1 294,4 0-223,9-4 0,11 5-295,14-6 0,6-2-326,15-2 112,4 3 1,9-7 0,0 6 0,2-4 0,1 0-902,1 1 0,1 0-1485,-5 5 2441,0-5 0,23-14 0,6-8 0</inkml:trace>
  <inkml:trace contextRef="#ctx0" brushRef="#br0" timeOffset="107">5814 6324 7995,'-11'-8'-136,"1"1"1,2 1 1280,-2 3-262,-2 2 1,4-3 657,-1-1-1099,7 1-337,2 4 1,8 0 0,9 0 0,4 0 0,5 0 420,4 0-498,2 0 0,6 0 1,1 0-1,-1 0 0,0 0 1,-1 0-1,-3-1-334,-4-3 0,0 2 0,-5-2 0,-5 2-812,-5 2 688,-2 0 39,-6 0 0,-2 0 1,-10 0-618,-3 0 702,-4 0 1,4 0-1,-1 0 1,0 2 305,-3 2 0,11-14 0,2 2 0</inkml:trace>
  <inkml:trace contextRef="#ctx0" brushRef="#br0" timeOffset="108">6873 5993 8032,'-6'-13'0,"0"-4"0,-3 2 0,1 2 1339,3 3 0,-4 9-766,5 1 1,-2 7-363,2 10 0,3 2 0,-4 8 0,4 2 169,1 0 0,0 7-26,0-2-431,0-3 1,1 6 0,2-5-1,3 2 1,1-1-1451,3-2 1175,-4 5 0,5-9 0,-4 2 0,2-3 0,-2-5-927,-2-4-79,5-3 1358,-8-1 0,9-29 0,-4-6 0</inkml:trace>
  <inkml:trace contextRef="#ctx0" brushRef="#br0" timeOffset="109">6873 6069 8050,'-6'-18'-2,"-2"-3"0,2-2 97,2 2 0,2-2 378,2 6 0,6 0-185,2 4-308,4 6 1,5 0-1,0 4 1,0-1 0,0 1 332,0 2 1,0 4 0,-4 4 0,-1 7 1139,1 4 0,-6 4-1587,-3 3 0,-4 2 147,-4 3-236,-3 2 1,-6 2-1,-1-1 1,-1-3 0,-2-5-769,1-2 1,2-3 840,1 1 1,5-4 573,-1-8 0,5 0 329,-5-4 0,8-2-363,1-8 1,11-2-228,10-6 1,4 5-325,0-1 187,6 7 0,0-4 0,5 6 0,-2 0 0,0 1-153,-2 4 1,-5 2 11,-5 5 1,-11 5-22,2 0 101,-9 6 0,2-3 1,-8 4-1,-4-1 0,-6-3 104,-8-2 0,-4 0 144,-2-1 1,1-7-169,-1 3-58,-5-3 0,0 1 1,-4-1-1,2-3 0,2-1-391,2-3 0,7-2-1133,1-1 1096,5 0 1,3-5-306,9-4 0,10-4 746,6-4 0,41-14 0,-19 11 0,0 1 0</inkml:trace>
  <inkml:trace contextRef="#ctx0" brushRef="#br0" timeOffset="110">7370 6337 8567,'-6'7'1375,"5"5"1,-5-5-1083,6 6 1,0-1-122,0 1 0,2 0 0,1 0-52,1-1 0,6-5-162,-2-2 0,5-4 0,3-1 0,1 0 14,-2 0 0,-1-7-7,-1-6 99,6 0 1,-5-11-1,3 3 1,-3-2-1,-1 1 1,-1 2 0,0 0 372,-4 0 0,2 9 490,-6-2-580,1 9 1,-5 0-1,0 9-154,0 8 1,-5 11-1,0 10 1,-1 3-138,0 1 0,2 8-317,4 5 1,-4 2 87,0 11 0,-1 1 1,5 8-1,0-7-302,0-5 1,0 0 361,0-6 1,2-2 368,2-11-229,-3-5 0,9-13 0,-4-4 0,0-6 192,-1-4-29,0-7 1,-5-3 184,0-9 0,-2-2-227,-2-2 1,-2-5-1,-4-3 1,2-3-40,-2-2 1,-1-4 44,-2 1 1,4-1 75,1 4-341,5 1 0,-4-2 1,4-1-1,-1-2 1,2 1-880,5 3 1,2 0 120,7 1 0,0-4 357,9 4 1,-4-2-766,4 10 0,-1-4 1277,1 4 0,26-6 0,1 3 0</inkml:trace>
  <inkml:trace contextRef="#ctx0" brushRef="#br0" timeOffset="111">8326 5623 8147,'0'-18'0,"0"-3"0,-1-2 0,-3 2 458,2 2 1,-5 6 0,3 2 0,-5 1 0,-3 3 1968,-5 1-2107,-3 8 1,-7 11-1,-3 9 1,-5 8 0,-5 10 1174,-2 9-1365,20-19 1,1 3-1,3 2 1,2 2 0,-1 3-1,2 1 1,-1 2-1,2 1 1,1 3 0,2 0-706,1 2 0,1 0 496,4 0 0,2-1 1,2-3-1,3-2 0,3 0 1,3-1-1,2-1 0,1-2 1,2-2-1,3-2 0,18 27 1,1-11-505,-1-11 0,4-7 323,0-8-319,1-5 1,5-3 0,-6-9 578,0-3 0,2-4 0,2-1 0,5 0 0,3 0 0</inkml:trace>
  <inkml:trace contextRef="#ctx0" brushRef="#br0" timeOffset="112">8671 5967 8039,'0'-12'56,"1"-5"1,2-2-1,3 1 1,-1-1-1,2 4 406,0 1 0,6 2 1,4 2-1,0 3 1,0 2-1,0 2 214,-1 1 0,2 4-266,-1 2-331,0 9 1,-8 7 0,-2 7 0,-2 2-1,-2 4-353,-1 0 150,-2 3 0,-2-3 0,-2 4 0,-3-3 0,0-4 0,1-4 0,2-1-591,0-4 1,-5-3 674,5-5 0,0-7 1,4-8 190,0-9 1,5-5 0,5-8 0,4-4-127,3-3 0,2 1-345,-2-4 231,-3 0 0,9-4 1,-6-1-1,-2 4 1,-1 4-204,-1 5 359,0 9 1,-6-1 0,-3 8 308,-2 6 0,-4 5 67,-2 12-318,-3 5 1,-6 2 0,0 6 0,1-2 0,0-2 163,4 0 0,-2-1-339,6 4 56,-1-5 1,5 3-1,0-6 1,2-1 0,4-2-310,6-2 1,7-3-152,6-1 1,6-5-1112,3 2 1160,3-4 1,3-2 0,1-4 0,1-3 404,0-4 0,-2-8 0,5-6 0,2-2 0,0 0 0</inkml:trace>
  <inkml:trace contextRef="#ctx0" brushRef="#br0" timeOffset="113">9461 5980 8074,'-5'-13'0,"-1"1"-125,-3-1 1,4 0 979,5 0 0,7 2-307,6 3 0,1 2-391,7 6-302,6 0 1,1 0-1,5 0 1,-1 0-1,1 0-857,2 0 0,-2 0 1002,1 0 0,28-6 0,-25 3 0,0-1 0</inkml:trace>
  <inkml:trace contextRef="#ctx0" brushRef="#br0" timeOffset="114">10086 5572 8087,'-7'-13'1777,"1"1"-575,6 5-700,0 1 0,0 9-157,0 5 0,0 2 0,0 11 0,-1 4 122,-3 3 1,1 4-283,-6 7 0,5 0-138,-4 4 0,3-2 1,-2 6-1,2-1 166,2 0 0,1-2-386,2-6 0,0-5 24,0-4 139,6-2 0,5-11 0,8-5 0,1-4 0,2-4 250,2-2 0,2-6-198,-1-4 1,5-2-122,0-2 106,-6-5 1,0 8 0,-4-3 0,0 2 0,-3 1-336,-3 1 0,-1-1-164,-1 6 1,1 0-845,0 4 651,-6 0 0,4 0 0,-2 0-1318,2 0 1238,-4 0 0,4 0 745,-2 0 0,19-17 0,6-4 0</inkml:trace>
  <inkml:trace contextRef="#ctx0" brushRef="#br0" timeOffset="115">10685 5432 8087,'-4'-17'0,"-2"0"0,1 1 384,-1 2 0,0 1 0,4-1 0,-3-1 591,3-2 1,0 4-355,2 4 0,6 1 1,2-5 392,4 0 0,0 5 247,1-1-949,6 7 1,-4-4 0,5 6-1,0 0 1,-2 1 0,2 5 0,-2 7 162,1 7 0,4 5 0,-4 5 0,1 5-277,-3 6 1,-3 6 0,-2 8-1,-4 5 115,-4 2 1,-4 9-455,-1-33 1,-2 1-24,-2 1 1,-3 2 0,-1 2 0,-3 1-1,-2-1 1,-2 0 0,1-2 0,-2-1 0,0-2-1,0-1 1,0-3 0,0-2 0,-19 26-2095,0-8 1,-7-2 1282,1-11 0,-7 2-417,3-11 1392,-4 1 0,-5-4 0,0-1 0,1 1 0,1-1 0</inkml:trace>
  <inkml:trace contextRef="#ctx0" brushRef="#br0" timeOffset="116">6962 7918 7963,'-4'-21'61,"0"0"1,-5 4 364,5-4 0,0 5 1,4-1 2125,0 3-2358,0 7 0,0 8 0,0 12 0,0 7 0,0 5 0,0 4 0,0 2 332,0 1-418,0 2 0,0 5 0,0-1 1,0 0-1,0 0 602,0 1-1045,0-7 0,4 4 0,1-7 1,1 0-1,0-4-3158,-3-4 2374,4-2 1,-4-6 1118,5-1 0,-11-44 0,2-12 0</inkml:trace>
  <inkml:trace contextRef="#ctx0" brushRef="#br0" timeOffset="117">6771 8161 8006,'-7'-13'507,"-5"0"0,12 2-549,0 2 0,6-1 1,8 6-1,3 1-220,4 2 0,5 1 185,4 0-216,-3 0 0,8 0 293,-5 0 0,7 0 0,7 0 0,0 0 0,1 0 0</inkml:trace>
  <inkml:trace contextRef="#ctx0" brushRef="#br0" timeOffset="118">7867 7791 8014,'-12'-7'0,"-1"1"0,0 6 298,0 0 1,1 6-1,-1 2 1,0 5 0,2 4-1,1 4 1,1 3 329,-1 2 1,3-1 0,0 1-1,2-2-505,2-3 0,1 2 0,2-6-207,0-2 1,6-2 0,3-6-139,2-7 0,2-7-239,-1-10 351,7-3 1,-5-7 0,3-1 0,-4-3 0,-3-2-147,-2-2 260,1-2 1,2 3 0,-1 2-1,-3 0 1,-1 4 570,-4 1-116,0 7 1,-2 6 7,0 14 1,0 9-300,0 16 1,0 6-179,0 3 1,0 3 0,1 3 0,2 1-93,1 1 0,6-3 207,-1-5-242,2-6 1,2-1 0,1-7 0,3-3 0,3-6-20,0-5 1,4-6 65,-3-5 1,7-7 72,2-10 0,-4-3 0,-5-5 0,2-4-5,1-3 1,0-5-20,-3-1 57,-3 1 0,-1 1 0,-1 1 0,-3 5 0,-3 4 398,0 6 491,-5 6-631,1 12 0,-6 2 1,0 10-1,-2 4-20,-2 7 1,3 4-108,-3 5 0,2 1-104,2-1-40,0 1 1,0 4 0,0-1-1,0 0 1,0-2-173,0-2 0,2 1 101,2-1 0,-1-4-2049,5 1 1606,1-7 0,5 4 1,1-7-1,4 1 1,1 0-840,2 0 1,2-5 1349,2 1 0,11-12 0,2 1 0</inkml:trace>
  <inkml:trace contextRef="#ctx0" brushRef="#br0" timeOffset="119">8734 7969 8014,'0'-12'280,"0"3"10,0 1 1,0 3-146,0-3 663,0 5 0,0-1 1,0 8-1,0 6 113,0 6 1,0-1-775,0 6 0,-1 2 0,-2 5 0,-1 2 35,1-2 0,2-1-70,1-1 1,0-1-256,0 1 20,5-1 1,2-5-1,6-3 1,0-4-1,1-5-1023,3-3 0,4 0 676,9 0 0,-3-7-534,3-6 587,2-9 0,-5 1 0,3-4 0,-4 2 0,-5 1 417,-4-2 0,-14 0 0,-5-7 0</inkml:trace>
  <inkml:trace contextRef="#ctx0" brushRef="#br0" timeOffset="120">8747 7995 8014,'-11'-10'0,"2"-3"0,-2-2 0,10 2-79,-4 0 0,5 6-236,5 3 774,2-3 0,7 5 0,3-2 0,6 3 0,3-1-183,4-2 1,4 3-409,-4-4-1539,0 4 1671,-5 1 0,12 11 0,3 3 0</inkml:trace>
  <inkml:trace contextRef="#ctx0" brushRef="#br0" timeOffset="121">8760 8084 8028,'-13'-13'1324,"6"1"-706,1 5 1,8 1-38,2 6 0,5 0 1,6 1-1,4 2-373,0 1 1,3 2 69,3-2-1211,1-2 0,1 8 1,1-6 932,2-1 0,10-5 0,6-1 0,2 0 0,0-1 0</inkml:trace>
  <inkml:trace contextRef="#ctx0" brushRef="#br0" timeOffset="122">10099 7434 8028,'0'-9'328,"0"1"0,0-2 0,1 0 119,3 1-116,-2-2 1,13 10 0,1-4 0,5 3 0,8-1 0,3-1 0,6 1 465,4 1-1391,6 2 1,-9 0-1,4 0 1,-5 2-1,-4 1 594,-4 1 0,-15 11 0,-3 0 0</inkml:trace>
  <inkml:trace contextRef="#ctx0" brushRef="#br0" timeOffset="123">10252 7625 8028,'-13'-7'-256,"6"1"421,-4 1 0,11 3 0,0-2 748,7 3 1,11 1-1153,8 0 15,5 0 1,8 0-1,4 0 1,5 0 0,6-2-1,5-2 224,4-5 0,-13-3 0,10-4 0,1-1 0,5-1 0,0-1 0,1 1 0</inkml:trace>
  <inkml:trace contextRef="#ctx0" brushRef="#br0" timeOffset="124">11259 7434 8028,'-8'1'424,"-1"4"1,2 2-119,-1 5 1,-2 3 0,4 0-1,0 4 453,1 0 1,0-2-56,5 5-551,0-7 0,6 4 0,3-7 0,3 1 1,5-2 595,5-2-724,7-3 0,0-8 0,3-2 0,1-6 0,-1-6 1,2-5-1,-1-4 254,-3-5 1,-9-4-212,-4-9 1,-4 4-1,-5-4 1,-4 4 160,-2 0 1,-13 2 64,-6 3 0,-6 5-27,-3 7-231,-5 10 1,-1 6 0,-5 6-1,1 0 1,2 1-376,-1 4 0,4 6-924,1 6 1,5 10 79,3-2 1,4 5-1446,5 0 2628,6-3 0,18 27 0,11 0 0</inkml:trace>
  <inkml:trace contextRef="#ctx0" brushRef="#br0" timeOffset="125">3621 9882 7996,'-5'-18'17,"2"-1"1,-4-2 0,1 4-1,2 3 461,-2 1 1,3 7 0,-4 6 0,2 9 0,2 6-340,1 7 1,-2 3-1,0 4 1,0 0-1,-2 0 1,4-1-110,-2 2 0,-1-3 0,0 1 0,2-5 4,2-6 1,1-3 0,0-1 145,0-1 1,-1-5 383,-4-2-504,4-4 0,-5-7 0,6-5 0,0-7 0,0-9 0,0-4 0,0-5-102,0-1 1,5-7 0,0-2 0,1-4 2,0-1 0,3 6 89,0 2 8,2 4 1,-2 7 0,-1 7 0,2 6 210,2 5-245,0 7 1,1 13 0,0 11 0,0 6-1,-1 3-37,1 4 0,0 1 0,-2 5 0,-1-4-84,-1 0 1,-1-1-96,5-2 1,-2-2 23,-2 3 124,2-9 0,-5-2 0,2-6 0,-2-2-103,-1-3 285,-3-2 0,8-13-57,-6-6-11,0-5 0,1-8 1,0-1-1,2-2 0,3-5-4,2-3 1,-1-6 25,-3 1 0,4 4 238,-4 4-149,4 5 0,-1-1 1,-1 9 650,-2 4-629,1 9 0,2 13-109,-2 12 0,-2 7 192,-3 6-360,-3-3 0,9 10 0,-4-4 0,0 1 1,1-2-480,0-1 1,-3 3-21,5-4 1,-1 4-13,5-4 102,0 0 1,-4-6 0,3-2-1,2-2 1,2-1 482,2-4 0,47-35 0,-24 5 0,0 1 0</inkml:trace>
  <inkml:trace contextRef="#ctx0" brushRef="#br0" timeOffset="126">4616 9946 8042,'-7'-6'0,"-5"5"0,5-5 297,-5 6 0,3 0 0,1 3 0,-2 4 762,-2 6 1,0 8-129,-1 0-791,6 3 0,-3 3 1,6 2-1,1 0 0,1 0 1,2-2-1,2-2-46,2 1 0,3-5-199,6 0 1,4-10-1,1 1 1,2-5-268,3-4 0,-3-2-251,1-1 1,0-1 0,5-4 0,-1-5-719,1-5 1,-5-1 1340,0-5 0,-14-14 0,-4-8 0,3-5 0,-1 0 0</inkml:trace>
  <inkml:trace contextRef="#ctx0" brushRef="#br0" timeOffset="127">4501 9984 8042,'-13'-13'0,"1"1"0,5-1 709,2 0-481,4 0 0,7 6 1,2 3-1,5 3 253,4 1 0,7 0-912,6 0 146,-1 0 1,-3 0 0,-1 0 0,1 0-1,-1 0 285,1 0 0,-1 5 0,1 2 0</inkml:trace>
  <inkml:trace contextRef="#ctx0" brushRef="#br0" timeOffset="128">4463 10099 8042,'-13'-7'0,"0"0"770,1 2 106,5 4 0,7-5-248,8 6-535,3 0 1,8 5-1,3-1 1,5-1 0,5-1-329,0 3 0,-2-4 0,2 3 0,1-2 235,0-2 0,1-7 0,5-3 0,5-1 0,0 1 0</inkml:trace>
  <inkml:trace contextRef="#ctx0" brushRef="#br0" timeOffset="129">5496 9665 8042,'-6'-12'113,"5"-5"0,-5 0 418,0 1 1,6 3-425,0 5 217,0-4 0,13 11 0,0-3 0,5 2 0,3 2-437,1 0 0,-1 0 1,4 0-1,1 0-759,-1 0 1,0 6 871,-4 2 0,-20 21 0,-9 5 0</inkml:trace>
  <inkml:trace contextRef="#ctx0" brushRef="#br0" timeOffset="130">5381 9895 8042,'-13'0'0,"0"0"0,1-2 2140,-1-2-984,6 3 0,3-5-336,8 6-847,9 0 0,4 0 0,7 0 0,4 0 0,3 0 1,6 0-1,3 0-1554,2 0 0,5 0 1581,-5 0 0,-2-7 0,3-3 0,1-1 0,-1 1 0</inkml:trace>
  <inkml:trace contextRef="#ctx0" brushRef="#br0" timeOffset="131">8224 9397 8014,'6'-12'-4,"-5"-5"0,4 0 0,-2 1 0,-1 2 1,3 1 505,-3 0 0,4 1 1,-2-1 648,-1 0-806,-1 6 0,-4 3 0,-3 10 398,-8 6-649,0 12 1,-7 5-1,5 5 1,-4 1 0,1 2 194,-1 1-263,-3 0 1,8 5-1,-3 0 1,2-4 0,3-3-1,0-7 1,2-2-275,2-1 1,5-2 152,-1-3 0,4-8 34,4-9 44,-3-8 1,11-3 0,-4-7 0,4-5 0,0-5 0,1-6 0,0-2-171,0-4 1,4-5 74,0-1 1,1-6-1,-2 1 1,2-3 48,2-1 0,-5 4 149,2 1 0,-4 10 173,-4 2 0,1 7 0,-5 8 62,2 6 1,-4 7-8,1 10 1,-2 5-85,-2 8 0,1 4 1,2 7-1,3 4 144,1 0 0,-3 2-147,5 4 1,-5-1 102,4-3-418,1 3 0,-1-9 1,1 5-1,-1-2 1,1-2-579,-1-2 0,1-3-68,4-3 0,-1 2 101,1-6-101,-6 0 1,5-5 0,-4 1-739,3 0 0,-3-5 1472,-4 1 0,-48-12 0,-13 2 0</inkml:trace>
  <inkml:trace contextRef="#ctx0" brushRef="#br0" timeOffset="132">8186 9665 8014,'0'-12'575,"0"-1"-403,0 0 0,2 5-450,2-1 227,3 6 0,11-4 0,5 4 0,4-1 0,4 1-160,2 2 0,2 1 26,8 0 0,-2 0 0,4 0 1,-1 0-297,-3 0 1,-3 0 421,-4 0 1,0 0-145,-8 0 383,-4 0 0,-10 1 0,-4 3 0,-3 5 730,-4 2 1,-7 6-555,-2 0 1,1 0 400,-2-4-455,1 5 0,-1-3 0,2 3 1,1-1-1,4 0 1147,0-1-974,2-2-405,0-1-90,12-6 0,-4-2 0,10-5 0,-1 0 1,2-3-131,1-5 0,-3-1 66,4-8 0,-5-1-4,1 1 13,-3 0 1,-2 4 0,0 1 0,-2-1 567,-2 0-136,-5 0 0,3 8 148,-6 5-273,0 5 0,-2 14 0,-1 3 0,-1 7 0,1 5 198,2 3 1,1 11-341,0 3 0,1 3-1419,4-3 1178,-4 5 0,9-2 0,-4 4 0,-1-1 0,1-5-436,-3-4 1,2-9 349,0-10 0,-1-2-82,-4-1 202,0-12 0,-1-3 235,-4-11 1,-2-5 395,-6-4 1,-1-4 1295,-3-4-1607,3 3 0,-9-10 0,6 3 0,2-3 0,1-2 310,1 1 1,0-1-496,0 1 1,6-1 285,3 1-432,-3-1 1,6 5 0,-4 1-1,5 2 1,5 2-1194,3 2 1,8 3-202,1 2 1,5-2 157,0 2 806,2 4 1,0-5 0,-2 6 557,0 1 0,16-16 0,9-2 0</inkml:trace>
  <inkml:trace contextRef="#ctx0" brushRef="#br0" timeOffset="133">9397 9551 8024,'-7'-13'1071,"-4"0"370,3 0-839,-4 6 0,5 3-811,3 8-251,2 3 0,7 6 0,0 0 0,2 0-366,3-1 0,0-3 826,-1-1 0,36-22 0,5-1 0</inkml:trace>
  <inkml:trace contextRef="#ctx0" brushRef="#br0" timeOffset="134">9640 9270 8024,'0'-13'0,"1"-1"312,3-3-237,-2 3 0,9 0 0,-2 5 1,2 1-1,3 1 0,3 2 0,3 5 682,0 5 0,3-1 0,-5 7 0,-1 5-622,-3 2 1,0 8-1,-9 5 1,-3 1-216,0 4 1,-5-4-1,-4 2 1,-6 0-188,-1-1 1,0 1-1,1-7 1,0-6-230,1-5 1,3-2 477,1-10 1,6-5-1,4-8 1,7-3 224,7-5 0,7-7-198,-2-6-9,3 0 1,-3 3-1,1-1 1,0-2 0,1 2 43,-2 1 1,-2 5 0,-8 3 832,-3 0-547,4 8 1,-12 5 60,0 6 1,-6 7 0,-7 6 0,1 5 292,-1 2 1,1 4-431,4-2 0,-3-3-100,2 3 0,3-5-135,2 4 1,3-5 0,2 1-284,3-3 1,5-3-177,8-2 1,3 1-1283,5-6 929,1 0 1,5-5-1,2-2 793,-1-1 0,9-18 0,6-6 0,1 0 0,0-1 0</inkml:trace>
  <inkml:trace contextRef="#ctx0" brushRef="#br0" timeOffset="135">11157 9104 8047,'0'-18'220,"-4"4"1,0-5 0,-1 2 0,1 0 0,0 2 649,1 0 0,2 3 1,1 2-92,0 6 1,0 16 0,0 17-354,0 2 1,0 6-401,0-3 1,0 2 0,0 4-1,0 0-90,0-2 1,0 3-191,0-7-231,5-3 0,-2 5 0,4-7 0,0-2 0,0-3 0,2-4 0,-1-3-3235,1-5 3720,-1 0 0,5-50 0,0-6 0</inkml:trace>
  <inkml:trace contextRef="#ctx0" brushRef="#br0" timeOffset="136">10953 9346 8546,'-13'-19'118,"1"0"0,6 8-555,6 2 1,6 2 2281,6 3-1522,12 3 0,-2-5 0,9 6 0,0 0 0,3 0-608,3 0 349,1 0 1,0 1-1,1 2 1,0 1-65,4-1 0,0-6 0,4-4 0,7 0 0,0 0 0</inkml:trace>
  <inkml:trace contextRef="#ctx0" brushRef="#br0" timeOffset="137">12062 8938 8047,'-5'-12'412,"-4"-1"0,2 2 607,-1 2-138,5-2 0,-7 11-92,6 0-626,-1 11 1,5 5-1,0 5 1,0 3 0,0 3 451,0 3 0,0 4-607,0-5-53,0 7 1,0-8 0,0 5 0,2-2 0,1-3-606,1-1 0,4 2 1,-2-3-1,0-3-335,-1-3 0,4-3-419,-5-4 654,6-1-268,-8-4 1018,9-3 0,-15-44 0,2-11 0</inkml:trace>
  <inkml:trace contextRef="#ctx0" brushRef="#br0" timeOffset="138">11986 9091 8047,'-1'-24'0,"-4"3"0,4-2 303,-3 6 0,2-1 240,2 1 1,6 3 961,2-3-1225,9 3 1,3 2-1,6 2 1,1 2-1,1-1 1,2 2 1,-1 2 0,-3 6-1,-2 3-333,-3 5 1,-2 2 99,-7 2-230,-4 5 1,-3 2 0,-5 6 0,-3-1 0,-4 2-584,-5 3 1,-8-3 467,3 3 0,-5-4-159,5 0 446,-5-1 0,8-5 0,-3-3 1,4-3-1,3-2 1165,1-4-759,7 4-112,-4-11 1,12 3-140,2-8 1,8 1 0,2-4 0,2 1 6,3 4 1,1 0-267,1 2 0,1 0 96,-1 0 0,-1 6 0,-1 2 0,-3 4-57,-2 0 0,-2 3 80,-8 2 0,-2-3-144,-6 3 176,0 3 0,-1-6 0,-4 3 0,-5-3 0,-5-1 148,-6-1 0,-4-3 86,0-1 1,-2-3-60,-3 3-344,3-5 0,-5 3 0,3-6 0,0 0 0,2 0-553,4 0 0,5-2-1226,5-2 1182,6-3 1,4-10-505,12 0 1233,5 0 0,17 2 0,9 0 0,1-2 0,0 0 0</inkml:trace>
  <inkml:trace contextRef="#ctx0" brushRef="#br0" timeOffset="139">12483 9346 8047,'7'6'697,"5"1"213,-5 6 0,4 0-556,-2-1 1,0 1-259,-4 0 0,5-5 0,-2 0 0,3-1-197,2 0 0,0-4 109,0 1 1,-1-3 0,1-1-1,0 0-145,0 0 1,-1-5 100,1-4 0,-1-2 181,-4-2 74,3-5 0,-9 3 0,4-2 1,-2 3 1099,0 1-462,0 1-506,-4 5 0,-5 2 0,-2 10 0,-2 3-92,1 3 1,0 9-105,0 6 0,-2 1-137,6 7-66,-6 0 0,8 5 1,-2 4-1,3 4 1,1 1-112,0-1 0,0 1 40,0-6 0,0 5-91,0-4 134,0-7 1,4-6-1,0-9 1,-1-4-1,0-4-323,1-4 232,-2-4 368,3-5 0,-5-5 0,-1-4-239,-3-2 0,1-2 46,-6 0 0,1-4-123,-5 0 0,0 2 1,2 5-1,1 1-1692,1-1 0,2-1 879,-1-2 0,-2 5 928,6-1 0,-1-16 0,5-9 0</inkml:trace>
  <inkml:trace contextRef="#ctx0" brushRef="#br0" timeOffset="140">13134 9053 8035,'0'-13'-66,"0"5"1,1-1 0,2 0 0,2-3 987,3-1-723,-6 1 0,10 0 0,-5 2 0,1 2 0,1-2 1,1 0-1,1 2 1052,2 3-1115,0 4 0,-1 2 0,1 5 0,0 7 0,0 7 253,-1 4-376,1 7 1,-6 1 0,-1 7-1,-2-1 1,0 0 0,-1 0-1,-1 1-578,-2-1 412,-6-5 0,4-2 0,-3-7 0,-1-3-1009,-2-4 1367,2-8-156,0-9 0,6-12 1,0-6-1,2-2 1,2-4-1,4-3 1,4-4 0,1-2 1,-1-1-56,1-4 0,0 4 1,0 1-1,-2 2 53,-3 3 1,2 2-51,-5 5 325,-1 3 0,-4 12 0,-2 7 70,-2 11 1,-3 6-163,-6 8 0,2 1 138,2 2-312,-2-2 0,5 4 0,-2-6 0,4-3 0,2-2-158,2-2 0,0 4-50,0-5 1,2 0 0,2-5 0,6 0-501,5-4 0,5-2 202,6-6 1,-1 0 46,1 0-96,5-6 1,3-5-1,7-7 1,2-1-1,-4-1 498,-3 0 0,6-6 0,-2-7 0</inkml:trace>
  <inkml:trace contextRef="#ctx0" brushRef="#br0" timeOffset="141">14472 9053 8035,'-12'-13'1234,"-1"2"1312,0 3-2347,12 2 1,8 6-1,14 0 1,3 0-1,3 0 1,3 0-1,5 0 216,6 0 0,-1 1-56,2 4-480,-2-4 1,3 5-1,-1-6 1,-1 0 0,-2 0-1112,-5 0 876,-9 0 1,-2 0 0,-8-2-761,-3-2 917,-5 3 0,-13-6 1,-2 4-1,-5-2 1,-3 3-701,-1 0 583,0 2 1,4 0 0,1 0 0,-1 0 315,0 0 0,17-5 0,5-3 0</inkml:trace>
  <inkml:trace contextRef="#ctx0" brushRef="#br0" timeOffset="142">15990 8671 8035,'0'-19'91,"-2"1"1,0-3 0,-3 4 761,2 2 0,1 11 0,-1 7 768,-1 8-1437,-1 11 0,4 2 0,-2 7 0,-1 1 0,1 4 267,2 1-497,1-5 0,0 5 0,1-3 0,2 2 0,2-2-1189,3-5 644,-6-2 0,8-1 0,-4-1 0,0-1 0,1-2-1083,0-5 0,-3-9 1674,5-4 0,-9-32 0,-3-16 0,2-2 0,0 0 0</inkml:trace>
  <inkml:trace contextRef="#ctx0" brushRef="#br0" timeOffset="143">15939 8734 8035,'0'-19'0,"0"-4"-538,0 6 546,0-6 1,5 9 0,4-3-1,2 4 1,3 5 2148,3 4-1888,3 2 0,6 2 0,-1 0 0,-1 2 0,-1 3-165,-2 8 1,-5 1 0,-1 7 0,-5 2-101,-5 1 0,-4-3-263,-1 1 1,-1-1 157,-4 4 0,-2 0 1,-5-4-1,-1-4-129,0-3 1,-4 2 390,0-4 0,0 2-145,4-9 266,6 5 1,-4-9 49,2 3 0,9-7-337,5-1 1,6 0 20,6 4 1,3 0 0,5 0 0,1 0-99,-1 0 0,1 7-24,-1 6 1,1 1 85,-1 7 1,-5-4-1,-3 4 1,-4 1-50,-5-2 0,-2 2-25,-6-5 135,-6 0 0,-2-3 0,-9 1 0,-4-1 0,-5-4 179,-4-3 0,2 1-171,-6-4 1,1 1-102,-1-5 0,-1 0 1,5 0-1,2 0-166,1 0 0,7-2 168,3-2-598,9 3 0,3-11 1,10 5-1,5-1 648,5-1 0,40-12 0,18-6 0,-20 6 0,0 0 0,1 1 0</inkml:trace>
  <inkml:trace contextRef="#ctx0" brushRef="#br0" timeOffset="144">16487 9040 8035,'7'0'194,"-1"6"0,-5 0 546,3 2 1,-2 4-389,2-4 1,-2 3 0,-1 2-73,3 0 1,2 0-251,2-1 0,4-3-321,-4-1 261,4-5 0,0 3 1,2-6-1,2 0 1,1-1-69,-1-4 0,-2-2 193,-1-6-40,-1 1 1,-3-5 0,-2 0-1,-1 1 1,-2 2 570,1 1-145,-3 0 1,2 5-190,-8-1 1,1 7 0,-5 0 0,-2 8 68,-2 7 1,4 8-176,-1 0 1,2 9-151,-1 4-10,2 3 0,2 7 0,0 4 0,1 6 0,1 5-285,2 3 0,5-2-56,-1 0 0,4-11-730,-3 2 964,4-8 1,-6-5 0,4-10 0,-1-5 0,-3-6-472,-2-3 304,5-1 125,-5-6 391,5-7 1,-12-3-1,-2-5 1,-3-2 218,-2-2 1,-1 0-302,-3-1 0,2-4 755,-2 0-933,3 0 1,6 0 0,-1 0 0,1 0-1,1 0-224,2 0 1,4-4-120,1 4 0,0-5-974,0 5 859,6-5 0,2 6 1,9-4-1,4 0 1,4 2-2988,0-1 3437,1-3 0,6 2 0,6-3 0,3-4 0,1 0 0</inkml:trace>
  <inkml:trace contextRef="#ctx0" brushRef="#br0" timeOffset="145">17265 8926 8035,'0'-13'100,"-2"4"1,0 1 851,-3-2 1372,1-1-756,4 4-1408,-6 7 1,5 7 0,-3 5-436,2 1 1,2 0-1790,0 0 1595,0-6 1,2 3 0,1-5 0,2 1 468,2 0 0,25-36 0,9-13 0</inkml:trace>
  <inkml:trace contextRef="#ctx0" brushRef="#br0" timeOffset="146">17749 8581 8035,'0'-12'0,"2"-2"0,1-2 0,2 0 0,1 4 612,0 2 0,-2 5 1,-3-2 1218,4 2-1572,-4 0 0,3 11 1,-8 4-1,-3 6 1,-2 5 687,1 3-788,-1 7 0,-3 2 1,-1 5-1,0 0 1,2 0-1,1 1 1,1-1-56,-1 0 0,5-1 0,1 0 0,2-3-217,2-3 1,0 2 0,2-14 0,2 1 111,4-3 1,5-7-1,4-3 1,4-1 110,3-3 1,2-6-50,-1-1-34,7-6 1,-6 3 0,4-5 0,-3 2 0,-1 2 0,-1-1 0,1 1-135,-1-1 0,-4 7-105,1-3 0,-11 4 1,2 1-697,-2 0 62,-5 0-362,-1 0-863,-5 0 1360,-5 0 0,2 0-580,-6 0 1291,7 0 0,-10 6 0,5 1 0</inkml:trace>
  <inkml:trace contextRef="#ctx0" brushRef="#br0" timeOffset="147">19777 8760 7998,'0'-13'-105,"-4"0"0,-1 1 0,2-1 901,2 0 1,2 5 0,5 1 0,5 1-549,5 3 1,2 2 0,-2 1 0,2 0-615,2 0 0,2 4-834,3 0 906,1 0 0,-5 1 0,0 0 0,0 1 0,1 0 294,-1-3 0,-28 15 0,-3 3 0</inkml:trace>
  <inkml:trace contextRef="#ctx0" brushRef="#br0" timeOffset="148">19726 8900 8024,'-19'0'122,"5"0"187,-3 0 0,10 0 380,7 0 0,6 4 0,8 1 0,3-1-514,4 2 1,5-5-1,3 3 1,5-2-541,3-2 1,6 0-1,-1 0 1,-1 0 364,-1 0 0,-3-5 0,4-2 0,3 0 0,0 0 0</inkml:trace>
  <inkml:trace contextRef="#ctx0" brushRef="#br0" timeOffset="149">22467 8135 7974,'-4'-15'16,"-2"2"0,-1 3 0,-3 3 419,-1 3 0,-6 9 1,-1 9-1,-2 9 1,-3 8-1,0 5 509,2 3 1,-3 2-807,3-2-71,-3 5 1,3-1 0,1 6 0,1-5 0,4-3 171,0-4-323,3-8 0,0 2 0,4-6-594,4-4 610,2-8 1,2-9-1,2-10 1,0-5-1,4-6 1,1-4 0,5-6-69,3-6 0,-1-4 0,5-2 1,-2-3 67,0 0 1,4-6-1,-4 1 85,0 3 1,0 2 0,0 6-1,-1 4 1,-4 2 633,-3 6-546,2 10 0,-8 8 0,4 7 1,0 5 613,0 7-544,-4 5 0,8 9 0,-2 1 1,2 4-1,1 0 117,-4 4 0,2-1-359,-6-1 0,5 1-654,-5-5 507,6 6 0,-7-9 0,4 2 1,-1-2-1,-4-3-711,0-2 0,2 0 399,0-5 1,2-1-165,-2-8-116,-2 4 1,5-11 805,-3 3 0,-20-31 0,1-8 0</inkml:trace>
  <inkml:trace contextRef="#ctx0" brushRef="#br0" timeOffset="150">22276 8556 7982,'-6'-13'0,"4"0"-248,-7 1 0,6 3 425,-1 1 0,4 1 0,6-2 73,6 5 1,8-2-562,10 2 1,3 0 102,5 4-254,0 0 0,0 0 0,1 1 462,-1 3 0,1 4 0,5 3 0,4 2 0,-1 1 0</inkml:trace>
  <inkml:trace contextRef="#ctx0" brushRef="#br0" timeOffset="151">22748 8543 7750,'0'9'-39,"0"-1"1,0-4 837,0 5 1,-2-5-6,-2 5-474,3-6 1,-5 8 0,6-3 36,0 4 0,0 0 13,0 1-18,0-6-366,0 5 0,6-11 0,2 3 1,4-2-1,0-4-74,1-2 1,1-3 280,3-6 1,-3 0 16,3 1 8,-2-1 1,-7 4 0,-1 1 0,0-1 0,-1 1 1150,0-1-1167,-2 7 0,-4-3-205,0 10 78,0 2 1,0 7 0,0 4 0,0 8 0,0 6-487,0 5 0,0 7 229,0 3 1,0 2-81,0 2 223,0 6 0,0-3 0,0 3 0,0-5 0,1-7-137,3-4 0,-2-8 58,2-3 0,-2-5-14,-2-3 243,-6-4 1,3-11 0,-5-3 0,-2-2 0,-2-2 119,0 0 1,-1-2-218,0-2 1,0-3 78,1-6 17,-7-5 0,5-2 1,-3-4-1,3 1 0,2 1-151,4-5 1,-2 1-288,6-4 0,0 3-1030,4 2 728,0-1 1,4 1 0,3-1-1,4 1 1,8 1-2075,3 3 2704,9-3 0,6 6 0,4-1 0,7-5 0,-1 1 0</inkml:trace>
  <inkml:trace contextRef="#ctx0" brushRef="#br0" timeOffset="152">23513 8288 7993,'-2'-25'109,"-2"-1"0,3 2 33,-3 3 1,-2 2 4072,2 7-3387,-1 5 1,5 4-632,0 11 1,0 2-72,0 11-129,0 6 0,0 2 1,2 5-1,1 1 1,2 2-1,1 0 0,1-2-1269,0-1 0,0-4 628,2 4 1,1-1 0,-6 1 0,0-6-1621,2-5 2264,-5 1 0,5-39 0,-6-2 0</inkml:trace>
  <inkml:trace contextRef="#ctx0" brushRef="#br0" timeOffset="153">23360 8454 7993,'-7'-19'0,"-3"5"42,6-3 1,-1 3-1,7 3 1,3 1 275,8 1 1,7 7-173,10-3 1,4 4-600,8 1 201,4 0 1,6 0 0,2 1 0,0 2 0,-3 1 251,-3-1 0,-12-7 0,3-2 0,4-1 0,0 0 0</inkml:trace>
  <inkml:trace contextRef="#ctx0" brushRef="#br0" timeOffset="154">24138 8173 7993,'0'-12'0,"0"-3"328,0-2 0,0 3 0,0-3 0,-2 3 1604,-2 1-594,3 6-1130,-5 2 1,2 6 0,-1 3 0,3 6 102,0 6 0,-2 8-163,0 6 1,-5 8-162,5-4-62,0 6 1,2-4 0,-1 5-1,-1-2 1,0-4-397,-2 1 1,5-5 160,-3-1 1,2-5-546,2-4 232,0 3 0,0-14 35,0 3 0,0-14 588,0-4 0,-4-9-310,0-3 274,-1-5 1,5 2 0,0-7 0,0-2 0,0 0-29,0 0 0,0-2 344,0 1 1,2-4-78,2 5 80,-3-1 1,7 4 0,-6 1-1,4-1 1,1 2 610,3 3 1,1-2-513,2 6 1,0 2 1,0 6-201,5-2 1,0 10 0,5-2 0,-3 6 0,0 5-276,0 3 0,-5 6 29,2 0 1,-4 6-739,-5-2 540,-2 3 1,-6 6 0,0 0 0,-1-2-1,-4-1-401,-3-1 1,-3-1 370,-2 1 1,2-5 28,2 0 392,-2-11 1,8 7 506,-6-8-135,7-4 1,2 1-161,8-6 1,3 0 154,2 0-390,6 0 0,-5 4 0,3 2 0,-3 0 1,-1 1 81,-1 0 1,0 1-201,-4 5 0,-2 0-45,-6-1 57,0 1 0,-1 0 1,-4 0-1,-3-2 0,-5-1 105,-4-2 1,1 1-162,-5 4 1,4-6 130,-4-3-482,5 3 0,-6-5 0,5 2 0,0-3-1348,-2-1-839,5 0 2593,1 0 0,64-34 0,-15 13 0,-1 0 0</inkml:trace>
  <inkml:trace contextRef="#ctx0" brushRef="#br0" timeOffset="155">24571 8543 11568,'0'13'868,"0"0"1,2-1-671,2 1 0,-1-4-261,5-1 0,2-4 59,7 5-72,-3-6 1,6 2 0,-4-5 0,2 0-1,1-1 1,0-3 0,0-5-271,-1-2 1,-1-2 392,-4 0 215,0 1 1,-1-1 0,0 0 0,-2 2 1652,-2 2-1795,-5 4 1,-3 16 0,-8 6 0,-2 6 0,0 2-99,1 1 1,2 5-86,-1 3 1,-4 3 1,11 5 0,-5 1 0,2-2 0,0-2 21,1 0 1,1 2 0,4-3 0,1-5 18,1-5 0,2-8 19,-2-3 0,-3-3-4,4-1 36,-4-6 1,-1-3 10,0-8 1,-6 1-24,-2-6 0,-5 5-598,-4-4 0,3-1 61,-3-4-25,3 1 1,-3-1 0,0 0 0,3-1 0,2 0-772,4 1 0,5-7 1315,-1 8 0,27-23 0,15-8 0,0-3 0,1 1 0</inkml:trace>
  <inkml:trace contextRef="#ctx0" brushRef="#br0" timeOffset="156">25234 7931 8016,'0'-20'302,"0"-7"1,0 6-1,2 3 397,2 2 0,-1 5 0,4 1 1,0 3 206,0 1 0,1 2-505,5 4 0,0 0 0,0 1 0,1 5 383,3 7 1,-2 2-452,7 11 0,-5-1 0,3 14 0,-2 4 98,-2 6 1,-8 3-21,-4 3-376,-2 9 0,-3-28 1,-1 0-1,-1 4 0,-3 0 1,-1 1-1,-3 0 1,-1 1-1,-2-1 0,-1 2 1,-1-1-1,-2 0 0,0 0-287,-1-1 1,-1-1-1,-2-2 1,-1-1-1,1-2 1,0-2-1,-20 25-1195,1-8 0,0-8-1942,-2-8 2881,-4 3 1,-10-14 0,-4 2 0,-3-2 0,-5-3 507,32-12 0,-1 1 0,1-1 0,-1 1 0,-2-2 0,0 1 0,-2 0 0,0 0 0,-1 0 0,0 1 0</inkml:trace>
  <inkml:trace contextRef="#ctx0" brushRef="#br0" timeOffset="157">21842 8059 8048,'0'-32'163,"0"1"1,0-1-1,-1 6 218,-3 8-22,2 4 1,-9 7 0,1 2 0,-4 4 0,-4 4 0,-4 5 0,-3 9 512,-4 6 1,-5 12-671,5 4 1,-5 12 0,4 2 0,2 7 80,1 5 0,12-27 0,1 1-1117,1-1 1,1 0 812,-1 4 0,3 1 0,5 1 0,3 0 0,0 2 0,3 1 0,1 0 0,3 0 1,3-1-1,2-1 0,2-3 0,3-1 0,2-4 0,2-2-577,0-1 1,3-4 0,24 18 0,-19-24 0,2-1 0,30 17-333,3-6 1,-27-20 0,1-3 308,2-1 1,1-3 620,1 1 0,2-2 0,4-1 0,0-2 0,1-1 0,1 0 0,2-1 0,1-1 0,2 0 0</inkml:trace>
  <inkml:trace contextRef="#ctx0" brushRef="#br0" timeOffset="158">26152 8008 7970,'6'-19'67,"-5"4"0,5-5 0,0 1 0,4 4 1,4 2 436,3 5 1,5 2-1,-2 7 1,2 4 1264,-1 3-1578,-6 9 1,2 7 0,-7 7 0,-3 2 0,-1 2 41,-3 2-349,-2 7 1,-6-4 0,-4 1 0,-2-4 0,-3-5 0,-2 1 0,-1-3-192,1-4 1,2-3-1,3-10 232,2 0 0,0-8 0,6-5 155,4-7 1,6-10-1,10-5 1,4-7-95,4-5 0,1-4 53,4-5-68,-3 4 0,6-5 1,-6 7-1,-2 3 1,-5 4-1,-4 5 946,-4 4-555,-5 2-191,-1 12 1,-10 4 0,-2 10 0,-1 6 0,-3 3 423,-1 2-561,-2-4 0,5 10 0,1-2 0,1 2 0,3 1-145,2 1 0,1-5-185,0 0 0,1-5 0,3 2 0,5-1-518,2 0 0,8-4-93,2-5 1,-1-5 149,1 1 0,4 2-563,5-2 1320,0 1 0,3-14 0,5-5 0,3 0 0,0 0 0</inkml:trace>
  <inkml:trace contextRef="#ctx0" brushRef="#br0" timeOffset="159">26956 8148 8494,'-13'-13'1760,"6"0"-1452,1 1 1,13 0-156,6 4 283,0 2 0,11 6 1,-3 0-1,5 0 1,2 0-62,2 0-827,-1 0 1,-2 0 0,2 0 0,2 0-1,0 0 1,0 0 0,-3 0 451,-1 0 0,5-6 0,0-1 0</inkml:trace>
  <inkml:trace contextRef="#ctx0" brushRef="#br0" timeOffset="160">28027 7829 8026,'0'-13'-32,"1"2"0,2 1 1,1 2-1,-1-2 1164,-2-2-306,-1 0 1,5-1 0,-1 0 1230,-1 0-1902,-2 6 0,-1 3 1,0 8-1,0 5 1,0 4 600,0 4-669,0 2 1,-5 8 0,-3 3-1,0 4 1,1 1 0,1 1 0,2-4-816,-2 0 1,5 2 0,-3-3 0,2 0 24,2 0 0,0-1 0,0-6 0,2-1-543,2-2 0,-1-6 1246,5 2 0,12-25 0,7-8 0</inkml:trace>
  <inkml:trace contextRef="#ctx0" brushRef="#br0" timeOffset="161">28052 7880 8026,'-5'-30'9,"-4"1"1,-1-1 217,2 4 0,2 2 1199,6 3-1092,0 3 0,10 6 0,3 2 1,2 3-1,4 2 162,2 2 1,3 1 0,3 2 0,1 2-352,2 2 0,4 5-47,-4 8 1,-2-3 0,-7 4 0,-4 1-207,-3 2 0,-6 3-412,-4 1 1,-4 1 259,-4-1 1,-5-3-1,-8-1 1,-3 0-112,0-1 1,-2 3 276,5-6 1,-2-2 660,2-6-370,3 2 1,-4-8 0,5 4 483,0-1-421,6-2-46,1-4 0,16 0 1,5 0-38,3 0 0,2 4-249,1 0 1,3 6 38,-3-1 0,2 2 1,0 2-1,-3 0 208,-2-1 1,-1 3-152,-4 2 1,-2-3-28,-2 3 98,-4-3 1,-6-1 0,-5-1 0,-7 0 0,-6-2 292,-6-2 0,0-1-231,-1 2 1,-3-2-441,-1-3 199,-5-3 0,9 5 0,-1-6 0,6 0 0,2 0-1393,4 0-626,1 0 1317,7 0 0,2 0 0,11 0 786,7 0 0,27-18 0,12-9 0,7-2 0,-1 1 0</inkml:trace>
  <inkml:trace contextRef="#ctx0" brushRef="#br0" timeOffset="162">28588 8148 8997,'-7'0'224,"1"1"1644,6 4-1261,-6 2 0,5 5-116,-3 1-434,2 0 1,2-5 0,0 1 0,0 1 0,2 1-63,2 2 1,-1-5-101,5 1 1,1-6 0,4 1-1,-1-3 1,1-1 0,0 0 49,0 0 0,-1-1-175,1-3 575,0-3 1,0-2-1,-2 1 1,-1-1 1196,-2 2-1070,1-4-212,-2 9-140,-1 2 1,-6 7-1,0 8 1,-2 3-1,-1 7-165,-1 8 0,0 4-82,4 1 0,-4 6-156,-1 3 249,1 2 0,3 4 1,-2 1-1,-1 1 0,1-3-8,1-3 0,2-7-22,0-8 1,0-4-188,0-9 238,0 3 99,0-15 1,0 1 579,0-15-539,-5-2-27,-2-6 1,-6-4-1,-1 0 1,-2 0-1,0 0 144,5 0 1,-2-1-170,5 1 0,-3 3 185,-2-3-820,6 3 0,1 0 0,6-2 0,0-1 0,0 1-1719,0 2 0,1 0 1402,4-3 0,7 1 877,10-5 0,21-14 0,11-8 0,-14 11 0,-1 0 0,0 0 0</inkml:trace>
  <inkml:trace contextRef="#ctx0" brushRef="#br0" timeOffset="163">29276 8071 8026,'-5'-12'0,"2"-1"0,-4 0 0,1 0 501,3 1 1,0 5 0,1 1 1389,-3 0-1152,1 5-1376,4-5 1,0 12-1,1 2-1800,4 4 1903,-4 0 534,10 1 0,14 11 0,9 3 0</inkml:trace>
  <inkml:trace contextRef="#ctx0" brushRef="#br0" timeOffset="164">29646 7714 8026,'0'-12'0,"2"-5"0,2 0 337,-3-6 0,6 13 1,-4-3-1,3 3 2103,1 3-2191,-4 2 1,2 6 0,-5 3 0,0 6 0,0 6 147,0 5 0,0 3 0,0 3 0,0 3-23,0 4 0,0 3-189,0 1 0,0 0 66,0 0-202,0 1 0,0-1 1,0 0-1,0-1 0,0-3-49,0-4 1,5-8 4,-1 0 0,6-7 0,-2 1 1,4-6 131,0-6 1,3-3-40,2-1 1,2 0 29,7 0-216,5-5 1,-4 2-1,4-6 1,-1 1-1,0-1-312,-2 1 0,-7 5-1588,-4-1 1082,3 2-206,-6 2 0,-1 2 0,-9 2 1112,-2 5 0,-25 8 0,-5 2 0</inkml:trace>
  <inkml:trace contextRef="#ctx0" brushRef="#br0" timeOffset="165">30666 2703 7792,'0'-13'-62,"0"1"0,-1 0 1,-2 2-1,-3 3 1,-1 2 205,-3 2 1,-1 4 0,-3 8 0,-2 8 22,-1 5 1,-4 5 0,2 3 0,1 4 655,0 3 0,-4 1-555,5 0 1,0 1-1,5-2 1,-1-3-123,0-5 1,2-2 113,2-1-488,4-6 0,2-9 126,3-11 0,1-7 0,11-10 0,-1-6-72,3-5 1,6-5 161,-3-5-18,6-6 1,-4 2 0,5-8 0,-1-2 0,-2-1 0,1 1 0,-3 1 425,-2 0 1,-2 8-167,-3 9 1,-3 9 209,-1 12-307,-5 6 1,3 4 0,-6 12-1,0 8 1,0 7 213,0 5 1,4 5-250,0 9 1,5-3 0,-5 2 0,0-2-264,2-2 0,-3 0-557,5 0 1,-3-1 88,3-3 343,-5-3 1,4-5-1,-4-2 1,3-3 0,-1-4-2336,1-3 2023,-2-1 602,-4-6 0,-34-29 0,-8-14 0</inkml:trace>
  <inkml:trace contextRef="#ctx0" brushRef="#br0" timeOffset="166">30462 2945 7792,'0'-8'0,"0"-1"126,-6 1 1,6-5-9,0 0-83,6 6 1,13 0 0,3 4 0,8-2 0,7-1-247,4 0 0,7 2 0,-1 3 1,1-2-155,-1-1 0,1-1 330,-6 5 0,-5-4 1,-7 0-1,-4 1 140,-5 2 0,-4 2-158,-9 3 1,-2-1 350,-6 6 0,-6 3 0,-2 5 0,-4 0 410,0 2 1,0-4-366,4 7 1,-3-7 444,2 2-637,3 3 1,-1-6 0,4 3-112,-1-3 1,1-6 88,8-4-161,2-3 0,5-2 0,1-3 0,1-5 0,2-4-211,1-4 1,4 2 195,-4-7 0,4 3 49,-4-3 175,0-2 1,-8 10 0,-2-3 909,-1 3-840,-2 7 1,-4 4 96,0 12-251,0 5 0,-1 13 0,-2 2 0,-2 5 1,3 5-7,0 3 1,2 3-259,0 6 0,0 5-781,0-1 874,0 0 0,0-4 0,-1-1 0,-2-2 0,-1-4-108,1-4 0,-3-11 189,2-12 1,-5-2-4,5-3 1,-6-5 58,2-2-11,2-4 0,-5-1 0,2 0 0,-2-1 0,-2-4 110,0-3 1,5-3 396,-1-2 1,1-1-724,-5-3 58,0 2 0,2-7 0,3 3 0,3 1 0,3-2-456,-3 0 1,4 0-441,-3-1 0,6-3 12,3 3-574,5 2 1568,-3-5 0,45-7 0,-21 11 0,0 1 0</inkml:trace>
  <inkml:trace contextRef="#ctx0" brushRef="#br0" timeOffset="167">31457 2869 7820,'0'-17'780,"0"0"1,0 0-525,0 4 0,0 0 0,1 2 0,3 3-166,5 3 1,4 0-329,4 0 0,2 1 0,7 4 0,1 2 238,3 2 0,14 9 0,8 6 0</inkml:trace>
  <inkml:trace contextRef="#ctx0" brushRef="#br0" timeOffset="168">31482 3022 7820,'-13'0'53,"-4"0"1,-1 0 0,0 0 1227,-1 0-1080,8 0 0,7 0 1,8 0-1,6 0 1,5 0-1,8 0 1,5 0-582,6 0 1,2 0-1158,-2 0 1262,3-6 1,-5 3 274,6-5 0,23-12 0,6-7 0</inkml:trace>
  <inkml:trace contextRef="#ctx0" brushRef="#br0" timeOffset="169">32018 2767 7820,'-2'-13'318,"0"0"1,-4 1 828,-1-1-1169,4 0 1,-3 5 0,8 1 0,2 1 0,4 3 0,4 2-1,2 1 311,3 0 1,3 0-1176,5 0 383,1 5 1,-1-2-1,1 4 503,-1-1 0,18 4 0,4-3 0</inkml:trace>
  <inkml:trace contextRef="#ctx0" brushRef="#br0" timeOffset="170">32451 2474 7820,'0'-13'101,"0"0"204,0 0-111,6 1 0,-3 0 0,5 4 0,2 4 0,2 2 0,0 2 0,2 2 277,3 2 0,-2 7 1,2 8-1,-5 0-168,-3 4 0,-3 1-406,-6 2 117,0-1 1,-6 1-1,-4-1 1,-4 2 0,-5 1-1,0 1 1,-4-4 204,-1-2 1,3-6 0,1 3-1,1-2 637,4-2-769,1-2-61,6-1 0,3-5 1,6-1-1,3-1 0,6-3-324,6-2 0,4-1 0,7 0 0,1 0-608,2 0 0,5 0-143,-1 0 1,7-5-610,2-4 865,5-2 793,-8 4 0,5-23 0,5-8 0,1-1 0,0 0 0</inkml:trace>
  <inkml:trace contextRef="#ctx0" brushRef="#br0" timeOffset="171">33000 2563 7820,'-13'-7'818,"0"1"-70,0 6 0,5 2 46,-1 2-575,1 3 0,-5 7 0,0 3 0,1 4 0,-1 3 16,0 2 1,2-1-334,2 1 0,-1-1 110,6 1 1,0-2-61,4-3 0,0-2 0,1-7 0,4 0-291,3-4 1,8-2 132,1-6 115,5 0 0,-2-6 0,6-4 0,-1-5 0,1-6-23,-1-4 1,1 0 41,-1-1 63,6-5 0,-8 4 1,1-2-1,-4 2 1,-5 3 38,0 2 935,-3-2-759,-5 16 1,-2-4 0,-10 14 0,-3 2 0,-3 6 56,-2 6 0,0 3-142,0 7-118,6-1 1,-3 5 0,6 0 0,1-3-1,2-3-267,1-3 0,6-4-30,2 4 281,3-5 1,8-3 0,2-9-1,3-3 1,2-2 396,-1-3 0,1-8-232,-1-5-45,1-5 0,-5-2 0,-1-7 0,0-2 0,-3-2 606,-3-2 0,0 4-479,-10 3 0,0 3-171,-4 2 0,-5 5 0,-4 3 0,-2 4-404,-2 5 1,0 2-1293,1 6 1122,-1 0 0,0 7 0,2 5 511,2 3 0,9 53 0,4-30 0,-1 1 0</inkml:trace>
  <inkml:trace contextRef="#ctx0" brushRef="#br0" timeOffset="172">30220 4170 7820,'-9'-6'69,"2"-3"0,0-2 1,2-3-1,-1-2 24,3-1 576,-4 0 0,6 5 0,-4-1 60,4 0 1,-3 13-1,-1 9 1,3 10-311,0 10 1,2 8-286,0 5 0,-1 5 0,-2-3 0,-1 0 51,1 0 0,1-2 141,2-4-514,-5-5 1,3-2 0,-2-5-1,3-2 1,1-3-246,0-4 0,0-10 1,0-8 74,0-11 0,0-6 259,0-8 1,4-5-1,2-4 1,-1-5-11,1-2 1,2-7 85,-3 3 1,5-4-1,-2-2 1,3-2 0,2-1 1,-3 5 237,3 7 1,-3 5-136,7 4 1,-3 9 0,0 9 0,2 6 64,1 6 1,4 10 126,-4 6 0,4 7 22,-4 6-336,0 6 0,-10 2 0,-3 4 0,-2-2 0,-2-1 97,0 2 1,-6-1-551,-2-1 0,-8-1 34,-1-3 405,-6-4 1,9 0-1,-3-9 1,3-3 271,1-1-161,6-6 0,2-3 300,5-8-233,5-3 0,7-2 0,6 1 0,2-2 0,4 0 249,4 2 0,-1 2-258,3 6 1,1 0 69,-1 0-165,0 6 0,-11 1 0,-2 7 0,-2 3 1,-4 3-38,-3-1 0,-2 1-96,-6-3 1,-6-3-90,-2 3 183,-9 3 0,1-6 1,-5 3-1,-2-4 1,-1-3-199,-1-1 0,-1-2 21,1 1 0,1-1 73,3-2-305,-4-4 0,11 3 0,-3-7 0,5-2 0,3-4-897,5-5 0,5 0 1326,8-7 0,28-8 0,14-3 0,7-6 0,1 1 0</inkml:trace>
  <inkml:trace contextRef="#ctx0" brushRef="#br0" timeOffset="173">30768 4348 7908,'6'13'264,"-5"0"373,4-1 0,-4 1-303,-1 0 1,1 0-1,2 1 1,1 1 209,-1 2 0,-1 0-313,-2-4 1,0 0 94,0 0-300,0-6 0,1 3 1,3-6-54,5-1 0,1-3-159,-2-5 0,4-2 74,-4-5 144,3-7 0,2 4 0,0-5 0,-2 0 0,-1 2 300,-1-1 1,-5 2-95,4 4 0,-5 1 606,2-1-566,-4 6 1,3 3 0,0 8-1,-2 7 212,-5 9 0,2 3-307,-4 11 0,0 5-74,0 8-101,1 8 0,4-1 0,0 4 0,0-1 1,0-3-118,0-2 1,0-7-81,0-2 0,0-6 54,0-7-5,0-1 0,0-19 1,-1 2 20,-3-5 1,2-5 103,-2-6 0,-2 1-48,2-5-125,-6 5 1,3-8 0,-6 2-1,0-1 1,2-1-894,3-2 0,-2 3 365,5-7 1,-3-3-1052,4-1 1189,-1-3 578,5-1 0,16-15 0,10-11 0,0-3 0,3-4 0,-1 0 0,0 0 0</inkml:trace>
  <inkml:trace contextRef="#ctx0" brushRef="#br0" timeOffset="174">31559 4144 7820,'0'-17'0,"0"0"0,1-4 488,3 4 379,3 0-897,6 4 0,1 6 0,2 3 0,2 2 1,1 2-692,-1 0 0,3 0 85,-3 0 636,4 6 0,-13 18 0,2 10 0</inkml:trace>
  <inkml:trace contextRef="#ctx0" brushRef="#br0" timeOffset="175">31520 4310 7820,'-19'-13'294,"6"5"-59,9-1 0,4 6-12,4-1 1,9 3 0,8 1-1,4 0-125,5 0 0,3 0-332,5 0 0,0-5 1,1 1 233,-1 1 0,-4-5 0,4-2 0,2-1 0,1 1 0</inkml:trace>
  <inkml:trace contextRef="#ctx0" brushRef="#br0" timeOffset="176">32107 3902 7823,'0'-26'392,"0"2"-61,0 3 1,0-2 0,0 6 0,1 2 661,4 1 1,3 5-739,9 1 1,-1 5-1,5-2 1,0 5 199,-1 5 1,3 2-382,-6 6 0,0 4-322,-4 0 204,-6 5 1,-2-6-1,-5 4 1,0-1 0,-1 1-135,-3 3 1,-3 0 0,-6-1 0,0-2-91,0-1 0,1-2 179,-1-5 1,6 1 195,2 0 1,4 0 0,1-1-9,0 1 1,3-2-82,5-2 0,1 1-16,8-6 31,3 6 0,-6-4 1,4 4-1,-1-2 0,0 2 159,-1 1 1,-2 6-165,-1 0 1,-6 0 235,-3-4-154,-2 0 1,-2 4-1,0 0 1,-3-2 0,-4 0 309,-6-3 0,-7-3-216,3-1 0,-6-5-14,2 1-202,-3 4 1,-1-7 0,-1 3-1,2-2 1,1-2-322,2 0 1,5-6-754,-1-3 0,3-2 124,2-2-47,-1 1 1,6-3 0,4 0 1008,6-2 0,27-17 0,15-6 0,4-2 0,0 1 0</inkml:trace>
  <inkml:trace contextRef="#ctx0" brushRef="#br0" timeOffset="177">32681 3851 7823,'0'-13'388,"0"6"800,0 1 1,-2 8-730,-2 2 1,-3 4 0,-6 9 0,1 5 185,-1 2 0,0 7-512,0 3 1,2 3 0,2 1 0,5 0-63,3 1 1,1 2-78,0-3 1,1-3-1,3-11 1,6-2-487,6-5 1,2-5 260,4-3 0,2-5-249,-3-8 358,3-3 0,-1-12 1,-1-2-1,2-4 1,-1-5-39,1-4 1,0-3 142,2-1 1,-2 1 0,-3 2 0,-4 3 443,-3 5 727,-7-1-664,5 14-387,-11 1 1,1 13-1,-7 9 1,1 3 0,0 5 7,0 5 1,-2 2-16,2 1 0,2 1-160,-2-1 21,3 6 1,5-5 0,2 1 0,1-6 0,4-2-462,5-4 1,-1-2 263,6-5 1,1-3 475,3-10-94,6-2 0,-4-11 0,3-5 1,-3-5-1,-2-6 288,1-3 1,-6-3-219,-3-2 1,0-3-31,-5-6-30,-2 0 1,-10 7-1,-1 5 1,-5 8 0,-5 6 177,-5 3 0,-2 10-980,1 7 0,1 4-235,-5 1 0,6 7-1665,-2 6 1709,2 0 841,3 11 0,-18 30 0,13-20 0,0 0 0</inkml:trace>
  <inkml:trace contextRef="#ctx0" brushRef="#br0" timeOffset="178">7332 11667 7798,'-7'-13'-176,"0"1"1,4-1-1,-1 0 1,1 0 222,1 1 112,2-1 1,0 0-1,0 0 1,0 1-1,0-1 1,0 0 0,0 0 984,0 1 0,2-1 177,2 0-1131,-3 6 0,5 3 0,-7 9 0,-2 8 136,-1 7 0,-5 4-225,5 2-34,-6-1 1,7 6-1,-4 3 1,0 2-1,1-1 1,-1-1-1,1 0-163,1-1 1,-1-2-1,3-7 1,-1-1-287,1-2 360,2-5-61,-5 2 0,5-12 0,-4-8 28,4-9 0,1-5 0,0-8 0,0-6-46,0-5 1,1-2 68,4-10 1,2 1 20,6-5 1,-1 0 0,1 0-1,1 1 82,3 3 0,-3 9 178,3 8 0,-2 10 143,-3 8-276,1 5 1,-4 14 0,-2 7-1,0 10 1,-2 9 157,1 3 1,4 3-273,-1-1 0,-2-1 172,1-3-123,1 3 0,3-5 1,1 6-1,-2 1 0,-1-2-135,-1-3 0,-1-3-250,5-6 1,0-5 136,0-3 0,-1-4 69,1-5 1,0-3-1,0-10 1,-1-3 17,1-4 1,0-6 69,0-3 0,-5-5-3,1-3 36,-1-4 0,5-5 0,0-1 0,-1 1 0,1-2 74,0-2 0,-5 4-89,1-1 1,-2 7 558,1 6-247,4 7 1,-11 7 0,3 12 136,-2 7 1,-2 15-149,0 3 0,0 9-32,0 0-361,0-3 0,0 6 1,0-4-1,0 1 1,0-2-470,0-1 0,0-1-426,0-4 0,6-2 50,2-3 250,3-3 0,2-5 0,1-1 0,2-4 709,1-4 0,16-18 0,8-10 0,0-1 0,1 0 0</inkml:trace>
  <inkml:trace contextRef="#ctx0" brushRef="#br0" timeOffset="179">8556 11552 7839,'-7'-18'-30,"-3"2"0,4-3 1,1 0-1,-1 2 1,3 0 83,2 0 1,2 4 0,5 5 0,5-1 0,5 2-1,1 3 546,1 3 0,-2 1 0,5 1 0,0 5 0,-1 6 1,-2 3-273,-5 6-321,0 0 0,-5 9 0,0 1 0,-3 0 0,-2 2 0,-2-2 0,-1 2-166,0-1 0,-4-3 1,0-1-1,0-5-22,-2-6 1,3-5 108,-5-3 0,5-6 0,0-12 0,6-8-60,5-6 1,5-8 89,4-3-17,-3-3 0,6-1 0,-4-2 0,2-1 1,1-1-6,-1 1 138,-1 7 0,-10 7 1,-1 8-1,-2 4 289,0 4 1,0 9-1,-4 5 1,-1 10 138,-3 5 1,2 5-286,-2 7 1,3-4-196,1 4-117,0-3 1,0-1 0,0-1 0,1 1 0,3-2-392,5-3 1,6-1-29,2-3 1,5-4-988,-5-1 1103,5 1 1,-2-11 0,6 2 397,-1-3 0,35-40 0,-26 14 0,0 0 0</inkml:trace>
  <inkml:trace contextRef="#ctx0" brushRef="#br0" timeOffset="180">9270 11170 7839,'-6'-14'562,"-2"-3"770,-4 3-769,5 1 1,3 9-1,10 8 186,7 4 0,-1 5-524,5 4 0,2 4 0,-2 9 1,-2 4 94,-1 3 0,-1 3-327,0 2-115,-6 3 0,-1 12 0,-9 4 1,-6 4-1,-8 5 0,6-36 1,-2 1-1,-1 0 0,-1-1-498,-2 0 1,0-1 0,-1-1 0,-1-2 181,-20 26 0,1-8 1,1-14-1,2-6-394,1-5 0,1-6 258,-1-9 355,-2-2 116,9-6 0,-16-17 1,3-4-1</inkml:trace>
  <inkml:trace contextRef="#ctx0" brushRef="#br0" timeOffset="181">8377 11272 7839,'-12'-13'0,"-5"2"0,0 2 150,0 4 1,4 5 0,0 2 0,0 7 476,1 8 0,-1 7 1,0 6-1,0 5 11,1 6 0,0 5-390,4 5 1,2 1-953,6 3 835,0-2 1,3 9 0,4-4-1,7 0 1,6-4-1336,7-6 727,-2-4 1,14-10-1,-2-3 1,5-4-1,3-8-1519,4-8 1996,0-5 0,-7-15 0,7-6 0,2-1 0,4 0 0,-1-1 0,1 0 0</inkml:trace>
  <inkml:trace contextRef="#ctx0" brushRef="#br0" timeOffset="182">9984 11438 7859,'-6'-12'556,"-1"2"1274,0 2-1450,2 5 1,12-3 0,5 6 0,8 0 0,4 0-1,3 0 1,2 0 405,0 0 0,7 0-842,-2 0-139,8 0 1,-2 0 0,1 0 0,-4 0 0,-5 0-3444,0 0 2282,-8 0 1356,0 0 0,-33 12 0,-1 2 0</inkml:trace>
  <inkml:trace contextRef="#ctx0" brushRef="#br0" timeOffset="183">10010 11654 7859,'-13'0'1498,"0"-4"-899,0 0-365,6 0 0,3 4 0,8 0 1,8 0-1,6 0 204,7 0 1,9 0 0,0 0 0,3 0-1556,2 0 1,3 0 142,1 0 974,5 0 0,-10-10 0,3-3 0,6-1 0,0 0 0</inkml:trace>
  <inkml:trace contextRef="#ctx0" brushRef="#br0" timeOffset="184">12483 11030 7782,'0'-13'-2,"0"0"1,0 0 0,0 1 0,0-1-1,0 0 305,0 0 1,0 1 0,2 0 962,2 4-1016,-3 2 0,5 8 0,-6 2 1,0 6 153,0 5 0,-4 7-267,-1 7 1,-4 4 0,1 5-1,0 2-24,-1 2 0,2 2-64,-1 3-34,-3 3 0,9-11 1,-2 4-1,2-4 1,2-2-135,0-3 85,6-3 0,3-8 1,6-5-1,2-6 1,0-5-168,2-4 212,0-8 0,7-3 0,-2-9 1,-1-4-1,-2-5-49,2-4 0,-1-2 0,1-6 0,-3-1-148,-2 1 1,-1 0 13,-4 0 212,0-1 0,-6 8 1,-3 6-1,-2 6 625,-2 5-361,0 7-260,-6 18 1,4 5-1,-2 14 1,3-2 61,1 2 0,0-5-147,0 1 0,1-1 23,3-3 0,4-3 0,4 1 0,2-3-185,3-5 1,-1-5 29,5-7 0,-1 0 150,1 0 0,3-7 0,-4-6 0,2-7-43,-1-4 1,-6-3 10,2-3 1,-4-2 568,-4-7-382,-4-5 1,-5 3 0,0-5 0,-1-1 0,-3 2 45,-5 2 1,-6 9-129,-2 4 1,0 6 54,4 7-293,0 0 1,0 16 0,2-2-499,2 6 0,4 8-997,5 6 1095,0 0 1,0 2-1,1 2 588,3 3 0,26 30 0,-9-24 0,-1 1 0</inkml:trace>
  <inkml:trace contextRef="#ctx0" brushRef="#br0" timeOffset="185">13363 11106 7815,'0'-13'0,"0"1"0,0-1 88,0 0 1,0 0-1,0 1 1,1 0-1,4 4 1637,3 4-1342,4-4 0,0 7 0,1-2 0,0 7-79,0 9 1,-1 1-1,0 6 1,-2 0-95,-2 0 0,-5 1-209,1 5 1,-2-1-1,-2 1 1,0-2 221,0-3 0,-5 2-1333,1-6 739,0 5 0,0-8 0,-2 3-311,-1-2 599,4-8 0,-1-12 44,8-7 0,4-10 1,8 1-1,2-4-1,2-5 1,2 2 104,3-6 0,-4 1-110,1-1 293,-7 9 0,4 2 1,-8 6 566,-3 1 1,-3 13-394,-10 8 1,-2 10-156,-5 7 1,-5 2 0,1 3 0,3 1 20,3 2 1,3-5-280,-1-4 1,2-1 66,6 1-201,0 4 0,0-16 0,1 4 0,5-3 0,5-3-930,5-3 1,7-2 396,-2-2 1,7-6-478,2-2 720,5-4 1,-3-5-1,3-1 415,-1-2 0,-9-7 0,1-7 0,4-3 0,0-1 0</inkml:trace>
  <inkml:trace contextRef="#ctx0" brushRef="#br0" timeOffset="186">14549 11157 7820,'-13'-7'434,"0"1"1,1 2 815,-1 0 1,7 0-337,6 4-776,12 0 1,7 0 0,10 0-1,3 0 1,8 0 0,2 0 0,4 1 180,-1 3 1,1-2-378,0 2-30,4-3 0,-12-1 0,0 0 1,-6 0-1,-7 0 0,-4 2-581,-4 2 0,-10-3 522,-7 4 0,-5-4 0,-9-1 0,-2 0-162,-1 0 1,0 0-1,4 0 1,0 0-692,1 0 1,-1 0 999,0 0 0,29-6 0,6-1 0</inkml:trace>
  <inkml:trace contextRef="#ctx0" brushRef="#br0" timeOffset="187">15722 10902 7862,'0'-13'58,"0"1"0,0-1 0,0 0 0,0 0 0,0 1 0,0-1 491,0 0 0,6 0 0,2 1 0,3-1 701,2 0-1141,0 6 1,0-3 0,-1 6-1,1 1 1,0 2 186,0 1-241,-6 5 1,3 4 0,-6 8-1,-1 3 1,-2 1 324,-1 0-514,-5 0 0,2 5 0,-6-2 0,-1-1 1,0-4-1,0 1 0,2-1-14,-2-1 0,3-2 0,0-6 167,1-2 68,-4 1 1,10-2-1,0-2 1,7 0-4,5-1 0,0 0 64,1-4 1,4 6-1,0 2 1,-1 5-146,-2 4 1,-1 3 17,0 5 1,-2 1 0,-1 1 0,-3 1 15,-1 2 0,-4 0-107,-6-5 1,0-1 175,-9-3 0,3-2 1,-8-6-1,-1-2 123,-2-3 0,-3 0-162,-2-4 0,1-3-44,-1 3 0,1-4 0,-1-2 0,1-4 22,-1-1 0,2-2-178,3-3 1,3 3-642,5 1 237,6-1 0,0 1 1,5-1-1,2 1-1104,6 1 1,5-3 1640,6 5 0,37-5 0,14 3 0</inkml:trace>
  <inkml:trace contextRef="#ctx0" brushRef="#br0" timeOffset="188">16207 10928 7862,'0'-26'253,"0"2"0,0 1 253,0 2 1,0 6 617,0-2 1,-2 4 261,-2 4-1180,2 4 1,-3 16-1,3 6 1,0 6 31,-3 2 0,-3 6 22,4 3-248,-1 3 0,1 1 1,0 1-1,0-1 0,-1 0 1,1-1-1,1-3-156,2-4 0,1-3-256,0-2 276,0 1 1,5-7 0,4-3-1,4-6 1,2-6-557,2-2 603,6-2 0,-3-10 0,5-4 0,1-6 1,-1-6-33,1-2 1,-1-6 78,1 4 0,-6 0 0,-3 6 0,-3 3 397,-1 4-141,-6 3 135,-2 7-187,-5 7 1,0 11-1,0 8 1,0 0-1,0 4 30,0 1 0,0 2-192,0-1 1,0-1 19,0-3-62,6 4 1,1-11 0,7 1 0,3-5 0,3-6-236,0-2 0,4-2 54,-3 0 0,3-10 327,2-3-117,-1-8 0,-1 0 0,-2-8 0,-5-2 0,-3-1 122,-1-4 1,-2-5-110,-3-1 1,-2-1 55,-6 5 39,0 5 1,-6 6-1,-2 8 1,-3 2-1,-4 5-10,-2 7 1,3 3-749,-3 2 1,-1 2 80,1 2 70,0 3 0,8 7 1,1 2-1,-1 2 1,2 0-2104,3 1 2603,3-2 0,46 7 0,12 3 0</inkml:trace>
  <inkml:trace contextRef="#ctx0" brushRef="#br0" timeOffset="189">17227 10711 7862,'0'-19'312,"0"1"313,0-3-484,0 2 0,0 11 747,0-1-162,0 7 0,0 11 0,-2 13 0,-2 5 0,-3 4-39,0 3 1,-5 4-356,4 5-250,-3 2 0,-1 2 0,2-2 0,3-1 0,0-3 130,0-1-181,4 4 1,-2-10 0,6-2-1,3-6 1,5-7-69,2 0 1,6-8-1,2-7 1,0-2 23,4-2 0,1-2 27,2-2 1,3 1-191,1-5 202,0-1 0,0-2 1,-1 1-1,0 3 0,-2 1-65,-2 4 0,-4 0-241,1 2-9,-7 0 0,5 0 1,-4 2-1,1 0 1,-2 4-602,-1 1 0,-5-4 249,-1 1 1,1 2-866,4-2 1156,-6 0 0,4-4 350,-2 0 0,-9-5 0,-2-2 0</inkml:trace>
  <inkml:trace contextRef="#ctx0" brushRef="#br0" timeOffset="190">6784 11361 7990,'-13'-6'7,"0"5"-424,0-3 1,1-2 0,-1 0 0,0-1 26,0-3 450,1-1 0,0-6 0,2-1 0,3-1 0,2-1 1,0 2-1,1 0-7,0 2 1,0-2 0,4 1 0,0 1-23,0 2 1,0 1 146,0 0-125,0 1 1,0 3 0,0 1 0,0-2 0,0-2 285,0 0-254,0-1 64,0 0 0,0 5 0,0-1 0,1-1 178,3-1 0,-1 4-255,6 3 0,-7 4 0,3 4 62,-4 4 0,-1 5-3,0 4-13,6 9 0,-5 2 0,3 7 1,-2 6-1,-2 9-20,0 8 1,0 6-1,1 7 1,0-32-1,1 2-13,0 5 1,0 0 0,1 8 0,-1 2-383,-2 1 0,0 0 0,1 2 0,2 0 304,-1-2 1,0 1 0,2 0 0,1 1 0,-3 0 0,1-2 0,0-1 0,1-1 5,1-2 0,0-1 0,1-5 0,0-2-107,0-6 0,0-2 0,1 1 1,-1-2 106,7 28 0,4 1 86,0-10 1,0 1-1,-4-7 1,-1-2 196,1-5 1,-2 1-200,-2-5 0,-3-2 52,-6-11-173,5-5 1,-3-2 0,2-5-1,-1 0 789,1 0-821,3-6 0,6-2 571,0-5-1030,-1 0 0,2-10 1,2-5-1,1-6 1,0-9-740,1-6 1,-3 0 1253,2-11 0,-8-7 0,-1-15 0,0-2 0,-1 12 0,0 0 0,-1 0 0,1 0 0</inkml:trace>
  <inkml:trace contextRef="#ctx0" brushRef="#br0" timeOffset="191">6567 10979 8106,'-7'-6'-306,"-5"3"0,4-4-345,-3 1 897,3 2-162,8 4 0,8 0 1,6 0-1,1 0 1,4 0-1,1 0 366,2 0 0,2-1-209,2-4-213,5 4 1,2-6 0,5 4 0,3-3 0,4 1 0,8-2 0,3 0-7,5-3 0,3 3 0,5-2 0,-31 4 0,-1 0-53,3-1 0,0 1 0,0 0 0,1 1 0,-3 0 1,0 0-1,0 0 0,1-1 6,-1 2 1,0-1 0,2-1 0,-1-1-1,0 2 1,-1 1 0,-2-1 0,0 1 0,35-1 0,0-4-896,-33 4 0,0 0 921,4 1 1,-1 0-1,-4-2 1,-1 0-1,2 2 1,1 1 0,-2-1-1,1 0 1,-1 0-1,-1-1 7,0 0 1,1 1-1,2 1 1,0 0 0,-2-2-1,-1 1 1,1-1 0,0 0-116,1 1 1,-1-1-1,1 3 1,-1 0 116,1-1 1,1-1 0,-1 1 0,0-1-1,0 0 1,-1 0 0,0 0 0,0 0 11,-1 1 0,0-1 0,0-2 0,0 1-5,2 2 0,1 0 1,1-2-1,1-1-6,-1 3 0,1 0 1,-1-3-1,0 0-18,-1 1 1,-1 0 13,0 1 1,0 0-1,1-2 1,0-1-1,1 1 1,0 1-22,0-2 0,0 1 0,1 0 0,0 1 24,0 0 1,-1 0 0,0 0 0,0-1-2,2-1 1,1 0-1,-2 1 1,1 1-8,1-1 0,-1 2 13,2 1 0,0 1 1,-5-4-1,0 0 1,2 2-1,0 0 1,0 0-1,0 0 0,1 0 1,0-1 1,0 1 1,-1-1-1,3 3 1,-1-1-17,-3 1 0,1-2 0,2 0 0,0 1-699,-1-1 0,1 1 690,4 0 0,0 0 0,-2 0 1,0 0-1,2 0 0,0 0 1,-2-1-1,0 1 0,0 0 0,0 0-2,-1 0 1,1 0 0,3-1 0,0 2-148,-1 1 1,0 0 0,3-2 0,0-1 152,-5 1 1,0 0 0,1 0-1,1 0 10,0 2 1,0 0-1,0-2 1,1 0 0,1-1-1,-1 1 1,-1 1-1,0-1 44,-2 2 0,1-1 0,-2-1 0,1 0-30,-1 0 1,1 0 8,3-1 0,-1 1 0,-4 2 0,-1 0 1,1 0-1,0 0 0,-1 0 0,0 0 1,1 0-1,0 0 2,3 0 1,0 0 0,0 0 0,-1 0-34,2 0 0,0 0 0,-2 0 1,0-1-22,0-1 1,0 0 21,-1 1 1,1 0 0,2-2-1,1 1 1,0 1 0,0 2-1,1-1 1,0 0 0,-1-1 0,0 0-8,0-1 1,-1 0 0,2 1 0,0 0 8,-2-1 1,-1 0 0,3 1 0,-1 1 4,-3 0 0,-1 0-5,2 0 1,0 0 0,-6 0 0,-1 0-1,4 0 1,-1 0 0,2 0 0,-1 0 0,0 0-1,0 0 4,0 0 1,-1 0-1,2 0 1,0 0-9,-1 0 0,-1 0 1,0-1-1,0 0 1,1 0-1,0 0 1,2-2-1,-1 1-2,2 1 1,1-1 0,-3 2 0,1-1 2,-3 1 1,1 0 0,-1-2 0,1 0-2,1 0 1,1 0 5,3-1 1,-1 1 0,-4 2 0,-1 0 0,1 0 0,-1 0 0,-2 0 0,-1 0 0,0 0 0,0 0 0,1 0 0,1 0 0,1 0 0,0 0 22,-1 1 1,1-2-1,-1-1 1,0 0 187,-2 0 1,-1 0 0,1-1 0,0 2-178,1 1 0,1 0-33,0-3 0,1 0 0,-2 2 0,-1 0 0,0-1 0,-1-1 0,0 1 1,-1 0-1,0-1 0,0 1 3,-1 1 1,0-1 0,3 1 0,0 0-5,-3-2 0,0 1 0,3 2 1,-1-1-8,30-3 1,0 2-1,-3 2 1,0-1 39,-1-3 1,-3 2-62,-10-2 1,-2 1 0,-2 0 0,-4-1 767,-4 1 0,-5-2-742,0 0 1,-7 1 854,-1 4-874,-1-6 1,-11 5 244,3-3-421,-3 2 1,-6 4-141,-4 2 1,-7-1 13,-1 5 0,-5-3-29,5 3 0,-6-4 221,2 5 1,-4-5 0,-1 3 0,1 0 127,-1 0 0,0-2 0,0 3 0,1-4 0,-1 5 0,4-6 0,1 1 0,5-3-63,-3-1 127,6 0 604,0 0 192,0-5-535,0 3 0,5-5 336,-1 3-307,0 2 1,2-3-124,2 5 0,-2 1-77,-2 3-75,3 4 0,-5 4 1,3 1-1,0 1 1,0 5 116,2 6 0,-4 2-92,2 7 1,0 6 188,-1 7-224,1 8 1,-5 3-1,0 7 1,0 3-1,0 4 23,0-34 1,0-1 0,-3 4 0,0 1-27,-1 0 1,0 1 0,0-2 0,0 1-785,0 1 0,0-1 772,0-2 1,-1-1-1,2 5 1,-1 0-1,2-2 1,0-2-1,1 0 1,1 0-1,1 32-1,3-5 0,3-5-1163,6-2 1050,0-4 0,4-10 0,0-5 0,-1-5 0,-2-4-570,-2-5 1,0-1-472,-4-9 333,-2-5 1,-9-2-233,-5-6 1,-2-5 1240,-12-8 1,-15-6 0,-9-4 0,-6-2 0,0 1 0</inkml:trace>
  <inkml:trace contextRef="#ctx0" brushRef="#br0" timeOffset="192">6847 12981 8106,'-12'-13'-107,"-5"1"0,1 3 0,3 1 1,3 3-834,0 2 1070,5 2 0,0 2 0,10 2-28,3 1 1,8 5 35,1-5 0,1 0 1,-1-3-1,4 2 11,4 2 0,4-1 1,2-4-1,2 0-8,2 0 0,4 0 1,2 0-1,3 0-72,1 0 1,7-4 0,8-1 0,4 1 13,4-2 0,-3 4-88,3-7 4,3 6 0,-3-4 0,-31 6 0,1-1 0,0 0 0,0-1 0,0 0 0,-1 0 0,0 0 0,0 0 0,1 1 0,-1 0-5,3-1 1,0 0 0,0 1 0,2-1 0,0-2 0,1 0-1,-3 1 1,0 1-148,0 0 1,-2 0 0,1-1 0,-1 0 148,0 1 1,0 1-1,3-1 1,-1 1-1,1 0 1,-1 1 0,0-1-1,-1 0 58,0 0 1,0 1 0,-1 0 0,1 0-45,-1 1 0,0 0 0,2-2 0,1 0 0,-1 0 0,1 0 0,-2 0 0,1 1-9,-1 0 1,0 1 0,0-1-1,0 2-6,1-1 0,1 0 1,0-2-1,0-1 23,1 1 0,1 0-27,1 0 1,0 0 0,-5 0-1,1 0 1,2-1 0,1 1 0,1 1-1,0-1 1,0 2 0,1-1 0,0 1 0,-1 0 1,3-2-1,-2 0 4,-2 0 1,-1 0 0,2-1 0,0 0 7,1 0 0,0 2 0,1 0 0,1 0 1,0-1-1,0-1 0,-1 0 0,0 1 7,-1 0 1,0 0-1,2-1 1,0 0-4,-1 1 1,1 0 0,2 1 0,0 1-856,-2-2 1,0-1 843,-3 0 0,-1-1 0,2 4 0,0-1 0,-2-2 0,2 0 0,2 0 0,1 1 1,0-2-1,1 1 4,1-1 0,-1 0 1,3-1-1,-2 1-191,-3 1 1,0 1 0,2-2-1,1 0 192,-1 2 1,0 0 8,1-4 1,0 2 0,-1 3 0,-1 0 0,-1-1 0,1 0 0,-1 0 0,-1 1-1,1 0 1,0-1-3,-1 0 1,0 0 0,1-1 0,1 0-10,-1 1 0,-1 0 0,-1 1 0,0 1-8,-3-2 0,1-1 3,-1 0 1,1-1-1,4 3 1,0-1-1,2-1 1,-1-1 0,0 1-1,0-1 1,0 1-1,-1-1-4,1-1 1,-1 0 0,-1 2-1,0-1 3,3 0 1,0 0 0,-1 2-1,0-1 7,1-1 1,0 0-2,-1 3 1,-1-1-1,-2-1 1,-1-1-1,1 2 1,-1 1-1,1-1 1,0 0-1,-1 0 1,1 0-9,0-1 0,-1 0 0,-2 2 0,0-1-128,-2-2 1,1 0 0,0 2 0,0-1 130,-1-1 1,0 0-1,4 1 1,0-1 0,-2-1-1,-2 0 1,0 1-1,-2 1 4,1 0 0,-1 0 0,-1-2 0,1 0-4,0 1 0,0 0 0,1-1 0,-1 0 51,0 1 0,0-1 0,0 0 1,0 0-1,-1 2 0,-1 1 0,35-4-9,-1 0 0,-34 2 1,0 0-31,32 0 0,-32 1 0,0 0 99,32-1 1,0 1-1,-3-4 1,2 0-84,1 0 1,0 2-31,-4-3 1,-1 4 6,1-5 0,0 5 0,0-5 0,-1 1 18,1 1 0,0-3 311,0 6-310,5-6 1,-8 8 0,1-2-1,-4 3 1,-4 1 372,-1 0 1,0 0-371,-2 0 1,2-5-70,-11 1 57,7 0 1,-8 4 0,5-1 0,1-2 0,0-2 33,0 3 1,-2-1-10,2-1 0,2 2-14,-2-2 12,-3 2 1,0-2 0,-6 0 0,0 1 0,-1 2 340,-3 1 1,2 0-250,-7 0 0,0 0-11,-8 0-91,3 0 1,-10 0-1,3 0 1,-3 0 1476,-1 0-1413,-6 0 195,-1 0-143,-6 0-1171,0 0 1,34-46 0,8-10 0</inkml:trace>
  <inkml:trace contextRef="#ctx0" brushRef="#br0" timeOffset="193">1976 14205 7877,'0'-17'-11,"0"-2"0,-1 1 0,-2-2 0,-1 2 0,0-1 713,-2 4 1,3 0 0,-5 4 166,-2 3-801,4 2 1,-5 9 0,2 4-1,-2 7 1,-2 6 384,0 7-419,1-2 0,-1 13 0,0-1 0,2 3 0,2-2 0,5-2 0,3-2-121,1-2 0,0 4 0,1-7 0,5-2 29,6-4 0,3-2 0,6-7 0,2-4 37,1-3 0,5-2 0,1-8 1,-2-4-48,-1-6 0,3-10 1,0-1-1,-3-7-16,-4-6 0,-1 0 1,-5-9-1,-3-3-117,-4 0 1,-4-2 141,-6 0 51,-6 0 1,-2 0-1,-9 3 1,-6 5-1,-4 11 1,-4 8 0,-3 8-54,-6 6 0,2 6 200,-4 8 1,2 9 0,2 8 0,1 5 516,3 3 0,4 4-567,9 5 0,8-1-91,9-3 0,4-1 0,5-5 1,8 2-33,7-2 0,6-7-125,3-4 1,4-3-459,5-1 364,6 0 0,-4-6 1,2-1-1,-2-2 1,-2 0-788,0-1 0,4-3 1040,-4-4 0,3-15 0,-9-8 0</inkml:trace>
  <inkml:trace contextRef="#ctx0" brushRef="#br0" timeOffset="194">2639 14064 7924,'0'-12'0,"5"-1"237,-1 0-84,6 0 0,-3 1 0,7 0 0,2 4 0,2 4 323,2 2 1,-3 4 0,3 3 0,-2 7-266,-2 3 1,-3 8-328,-5-2 1,-2 3-1,-6 3 1,0 1-111,0 2 1,-5 1-136,1-1 1,-6-4 43,2-1 133,-4 1 1,4-12 179,-1 3 1,7-10 0,-3-9 0,4-8 97,1-5 1,4-9-38,0-2 0,6-1-46,-1-7 19,8 6 1,-3-3-1,2 5 1,-5 2 0,-3 3 275,2 4 0,-3 4 185,2 5-316,-6 2-80,8 6 1,-9 11 0,2 5 0,-3 5 0,-1 3 127,0 3-1,0 2-313,0-4 1,2-1-741,2-3 578,3 4 0,6-7 1,-1 3-1,3-4 1,0-4-817,2-5 1,6-2 1068,-2-6 0,43-28 0,-27 10 0,1 0 0</inkml:trace>
  <inkml:trace contextRef="#ctx0" brushRef="#br0" timeOffset="195">3328 13911 7997,'-6'-14'0,"-2"-3"0,-2 3 1749,1-3-579,4 9-677,5-4-325,0 11 0,4 1 0,2 8 1,1 5-1,3 4 34,1 4 1,0 8-1,-1 2 1,-3 1-364,-1 4 0,3 5 205,-5 1 1,-1 2-519,-8-1 0,-2 2 0,-7 6 0,-3-1-131,-4-4 1,-5-2 175,-3-5 0,2-8 42,-3-6 1,-1-2 0,1-10-1,2-6-220,1-4 1,5-6 606,1-6 0,0-22 0,-5-16 0</inkml:trace>
  <inkml:trace contextRef="#ctx0" brushRef="#br0" timeOffset="196">2754 13950 7998,'-18'-6'366,"-2"5"-336,-6-4 1,-2 0 0,1 2-1,3 4 271,0 6 0,4 6 477,-1 4 0,5 3-557,-1 5 1,5 5 0,2 3 0,3 2-176,1 5 1,7 5-2,8-2 0,8 3-134,4-3 1,5-1-1,3-2 1,7 0-663,5-2 0,0-7 38,6-10 1,-1-6 712,5-3 0,5-21 0,7-9 0,5-3 0,0 0 0</inkml:trace>
  <inkml:trace contextRef="#ctx0" brushRef="#br0" timeOffset="197">3966 14115 7998,'0'-12'0,"0"-5"-24,0 0 0,1 0 0,3 5 0,5 4-21,2 4 0,7-2 426,4 2 1,0-1-169,0 5-504,2 0 0,-9 5 1,5 0-1,-1 2 291,-4 3 0,-6 19 0,-4 5 0</inkml:trace>
  <inkml:trace contextRef="#ctx0" brushRef="#br0" timeOffset="198">3902 14370 7998,'-13'-5'0,"5"3"0,-1-2 314,6 3 1,-1 2 430,8 3 0,9-2-882,8 2 24,3 3 0,2-6 113,-1 4 0,13-4 0,6-1 0,5 0 0,-1 0 0</inkml:trace>
  <inkml:trace contextRef="#ctx0" brushRef="#br0" timeOffset="199">6006 13975 7976,'0'-13'-11,"0"1"0,-2 0 0,-1 2 0,-2 2 689,-2-2-491,4 4 1,-8 1 0,2 6-1,-2 5 1,-2 6 0,0 8 473,0 4-592,-5 2 1,4 5 0,-2 3-1,5 3 1,4 1 206,1 0-238,-4-5 0,9 4 0,-3-3 1,4 3-1,2-1 0,6-2 1,1-5-20,6-7 0,4 1 1,0-6-1,-1-3-128,1-4 1,3-4 23,0-6 57,2 0 1,-3-2-1,0-3 1,2-8-1,0-7 1,-1-4 0,-2-1-106,-2-1 0,-1-5 99,-4-3-39,-6-3 0,3-5 1,-6-1-1,-2 2 1,-5 1 23,-5 2 0,-9 0 90,-5 0 1,-2 1 126,-1 3 1,-5 8 0,0 9-1,0 5 144,-1 3 1,4 3-133,-2 6 1,3 2 118,5 2-259,-3 3 1,10 10 0,-2 2 0,6-1 0,6 2-69,2 0 0,4-3-118,2 4 1,0-4-37,9 4 149,-3-5 1,10 2 0,-3-5 0,3 0 0,1-2-162,0-3 1,-1 2-55,1-5 1,3-1-449,-2-4 413,2 6 1,-3-5 0,-1 2-1,0-5 1,-1-3 282,4-2 0,18-25 0,6-9 0</inkml:trace>
  <inkml:trace contextRef="#ctx0" brushRef="#br0" timeOffset="200">6924 13975 7955,'0'-13'-26,"0"-4"0,0 0 1,0 2-1,0 1 0,0 1 993,0 0 1,-2 0 126,-2 1-760,3-1 0,-5 7 1,6 8-116,0 9 0,0 3-17,0 7-190,0 1 0,0 5 0,0 1 0,0 3 0,0 2 0,0 1 0,-1 0-75,-4 0 1,4-6 0,-3 3 0,2-1 137,2 0 0,0-2-114,0-7 0,0-2 1,2-7-1,2 0 1,4-4-1,4-4-16,1-2 0,-1-2 0,1-2 0,0-2-149,0-4 0,-5 1 116,1-2 1,-1 5 9,5-5-4,-6 7 1,4-8 0,-2 4-165,2-1 197,2 4 1,-2-4-1,-1 4 1,-1-1-1,0 1-127,3 2 0,1-1-88,-1-2 0,-3 3-200,-1-4 235,6 4 1,1 1-1,2 0 1,-3 0-593,-1 0 0,-1 0-3,1 0 824,-6 0 0,-1-6 0,-6-1 0</inkml:trace>
  <inkml:trace contextRef="#ctx0" brushRef="#br0" timeOffset="201">7421 13835 7965,'0'-13'-48,"0"0"0,0 1 82,0-1 1,4 0 0,2 0 1667,1 1-971,-4-1 1,8 1 302,-2 4-685,2 2-252,2 6 1,0 7-1,-1 5 1,1 5 0,0 3-1,0 2 1,-1 4 29,1 4 0,-2 2 0,-1 8 0,-3 2-387,-1 5 0,-2-2 78,-4 2 3,0 6 0,-1-1 0,-5 3 0,-5-2 0,-6-4 0,-3-2 1,-3-6-834,-1-6 0,-5 1 541,-1-6 0,-1-2 1,1-7-1,-3-4-303,1-3 0,-5-1 774,3 0 0,-3-6 0,-18-7 0,-5-7 0</inkml:trace>
  <inkml:trace contextRef="#ctx0" brushRef="#br0" timeOffset="202">6669 13835 8012,'-17'-6'-55,"-2"-1"1,0 0 160,-4 3 0,3 2 0,0 4 0,2 2 331,2 5 0,2 9 0,1 6 0,1 6-120,-1 2 0,6 4-253,2 6 1,4 4 0,1 6-1,3 2-120,5 1 0,2 5-568,12-5 443,-1 0 0,6-4 0,1-1 1,2-5-1,0-5 0,1-8 1,1-3-1608,1-5 1788,9-7 0,21-27 0,-24-2 0,1 1 0</inkml:trace>
  <inkml:trace contextRef="#ctx0" brushRef="#br0" timeOffset="203">8900 13886 8018,'-4'-16'165,"0"4"1,-1 0 0,1 1 1907,0-2-1099,0 6-830,4 7 1,0 9-1,0 8 1,0 5-1,0 7 582,0 5-754,5 2 0,-2 3 0,4-1 0,0 0 0,-1 0 0,1 2 0,-1 1-538,-1 2 0,1-5 0,-3-6 1,1 0-280,-1-4 1,-2-1 0,-1-3-834,0-3 1678,6-2 0,1-41 0,6-7 0</inkml:trace>
  <inkml:trace contextRef="#ctx0" brushRef="#br0" timeOffset="204">8645 14217 8018,'-13'-5'54,"2"-2"-192,3-6 684,2 6-409,12-5 1,6 11-1,10-3 1,3 1-1,5 0 1,5-1-1,5 0-161,2-2 1,11 3 0,-2-4 0,3 1-1426,2 4 1449,2-6 0,-8 3 0,4-2 0,3-3 0,-1 0 0</inkml:trace>
  <inkml:trace contextRef="#ctx0" brushRef="#br0" timeOffset="205">10443 13720 8018,'7'-13'-171,"-1"1"0,-5-1 1,2 0-1,1 0 468,-1 1-97,-1-1 0,-2 0 0,0 0 1,0 1-1,0-1 256,0 0 0,0 5-258,0-1-80,0 1 0,-6-1 0,-3 2 1,-2 0 399,-2 0-477,1 4 0,-1-4 0,0 4 0,0-1 0,1 1 1,-1 2 80,0 1 0,0 1 1,1 2-1,0 2-155,4 3 1,-4 0 172,4 5-96,-3 0 1,2 1 0,1 1 0,-1 4 0,1 2 0,-1 4-1,1 4 140,0-1 0,3 5-160,5 1 0,0 4 0,0 3 0,0 4 108,0 5 0,5 0-84,4 9 1,4 5-1,2 5 1,-6-33-1,-1-1-80,0 2 1,0 0 0,-1 0-1,-1 1-155,-2 0 1,0 0 0,1 5 0,0-1 222,-2 1 1,-2-1-49,2-2 0,-1 0 0,-2-2 0,0-1 0,0 34 0,0 1 0,0-1-110,0-2 0,0-6 7,0-8 0,0-4 85,0-4 56,0-4 0,-2-6 0,-2-3 1,-5-5-1,-2-7 82,-2-5 1,1-3-24,-1-1 1,-1-6 236,-3-2-278,-3-4 1,-6-1 0,2-1 0,2-4 0,0-3 450,0-4 0,-1 3-433,2-4-71,-3 3 1,9-9-1,0 7 1,4-1 0,2 2-616,-1 2 1,4-2-344,2 2 1,3 2-1299,1-1 2265,0 5 0,28-3 0,8 6 0</inkml:trace>
  <inkml:trace contextRef="#ctx0" brushRef="#br0" timeOffset="206">9487 14154 8014,'-6'-20'87,"5"-3"0,-4 6 153,4 2 1,1 7 0,0 10 0,0 8-1,0 7 1,1 3 287,4 2 0,-3 7-433,7 0 0,-2 5 0,3-2 0,-3-1-37,-1 0 0,2 4 63,-3-1-265,-1-3 1,-3 1 0,2-5-1,1 1 1,-1 0 0,-1-2-1,-2-5-1117,0-3 1,0-1 529,0-4 0,-2-6 731,-2-3 0,-32-25 0,-12-7 0</inkml:trace>
  <inkml:trace contextRef="#ctx0" brushRef="#br0" timeOffset="207">9181 14727 8014,'-13'0'64,"0"0"-64,0 0 1162,6 0-857,2 0 1,8 0 0,5-1 0,9-2 0,7-1 565,6 1-820,2-4 1,12 4 0,5-4 0,4 0 0,7 0-26,2-3 1,2-1 0,0-1 0,0 2-107,-1 2 1,-3 4-402,-9-5 0,-9 6-229,-16-1 0,-8 4 38,-5 4 0,-7 3 277,-11 6 0,-3 0 20,-9 0 1,0 4 0,-7 1 374,-3 2 0,-5 0 0,-4 4 0,-2 3 0,1 0 0</inkml:trace>
  <inkml:trace contextRef="#ctx0" brushRef="#br0" timeOffset="208">8900 15110 8023,'-5'-13'0,"2"-4"0,-6 0 149,6 0 0,-7 4 1,6 1-1,1-1 1307,2 0-823,1 6-536,6 1 0,-5 8 0,5 2 0,-2 5 0,0 3 34,-1 5 0,3 3 0,-2 6 0,-1 1-92,-2 2 0,-1 0-94,0 5 0,0-2 139,0 2-99,0 3 1,0-10-1,0 3 1,0-3-1,2-2 43,2 1 0,3-6 74,6-3-104,-1-9 1,3 2 0,2-6 0,4-1 0,4-3-194,5-4 0,-2-3-431,6-6 1,-1-4 296,1 0 1,-3-1-355,-5 1 1,-2 2-1,-3-2 683,-4 3 0,-31-4 0,-9-2 0</inkml:trace>
  <inkml:trace contextRef="#ctx0" brushRef="#br0" timeOffset="209">8887 15135 8023,'-5'-12'0,"3"-5"-19,-2 0 1,3 0-1,2 5 329,3 4 1,5 1-67,8 3 1,1 2-449,4-2 104,2 2 0,-6 2 0,5 0 0,-2 0 0,0 0-335,-1 0 1,3 5 434,-6-1 0,-17 23 0,-9 1 0</inkml:trace>
  <inkml:trace contextRef="#ctx0" brushRef="#br0" timeOffset="210">8887 15237 8023,'-7'-8'0,"3"-1"1189,3 7-764,1-4 1,5 6 25,4 0-419,8 0 0,-2 0 1,7 0-1,0 1 0,2 2-263,2 1 0,1 1-113,3-5 1,-2 4 0,6 0 0,0-1 343,-1-2 0,0-12 0,4-6 0,1-1 0,-1 1 0</inkml:trace>
  <inkml:trace contextRef="#ctx0" brushRef="#br0" timeOffset="211">9551 15021 8027,'0'-20'477,"0"1"0,-2 8 206,-2 3 1,2 3-474,-2 10 0,-1 2 0,-1 7 1,0 3-99,1 4 1,-1 3 62,2 2-210,2-1 1,-4 1-1,6 1 1,0 1 0,0 2-396,0-2 202,0-1 1,5-2-1,0 0 1,1-3 0,1-2-1191,0-2 532,2-6 1,-1-2 885,1-6 0,-12-28 0,2-12 0</inkml:trace>
  <inkml:trace contextRef="#ctx0" brushRef="#br0" timeOffset="212">9385 15097 8027,'-5'-21'0,"1"0"0,0 4-178,4-5 411,0 7 1,1-2-1,4 7 1,5 3 260,5 1 0,5 2-634,5 4 0,1 0-582,-1 0 544,1 6 0,-2-4 0,-1 7 1,-3 2-1,-3 3-255,-6 3 0,0 6 433,-6-2 0,-35 37 0,9-24 0,-1 0 0</inkml:trace>
  <inkml:trace contextRef="#ctx0" brushRef="#br0" timeOffset="213">9372 15403 8027,'-13'0'-3,"0"0"0,5 0 509,-1 0 841,7 0-1098,-10 6 0,11-3 0,-2 4 1,7-2-208,9-2 1,1 0-20,7 1 0,2-2-369,7 2 203,2-3 1,7-1-1,-1 0 1,0 0 142,1 0 0,-5-9 0,4-4 0,2-1 0,1-1 0</inkml:trace>
  <inkml:trace contextRef="#ctx0" brushRef="#br0" timeOffset="214">10303 16194 8027,'0'-19'29,"-2"4"1,0-5 0,-3 2 0,2 2-1,2 2 1167,1 1-687,0 6 1,0 0 0,0 5 179,0 2-330,0 9-260,0 5 0,1 10 0,2-3 1,2 4-1,-3 1 0,0 3 1,-2 2 14,0 2 0,0-4-159,0 5 42,0-5 1,-2 6 0,0-5 0,-3-2 0,2-2 0,2-4 0,1-2-88,0-1 1,0-2-1,0-5 100,0 1 1,6-6 0,2-3 41,4-2 1,0-2 13,1 0-10,0 0 1,0-4 0,-1-1-1,1 1 1,0 0-23,0 0 0,4-1 1,0 5-1,0-1-58,1-3 1,-2 2-206,5-2 1,-1 3 73,1 1 1,2 0 0,-6 0-1,0 0-224,1 0 0,-4 0 113,3 0 1,-3 0-18,-1 0-549,0 0 0,-5 0-981,1 0 1813,-6 0 0,-9-12 0,-8-2 0</inkml:trace>
  <inkml:trace contextRef="#ctx0" brushRef="#br0" timeOffset="215">10214 13044 7949,'-6'-12'7,"4"-5"1,-3 0-1,1 1 1,-1 2 0,2 1 284,2 0 1,1 1-1,1 0 1,2 2 778,2 2-933,4 5 1,-1-7 0,6 6 0,1 1 0,2 2 501,-1 1-539,4 0 1,-6 5 0,3 5-1,-3 6 1,-1 5-14,0 3-162,-1 2 0,-3 0 0,-2 3 0,-1 1 0,-4-2 0,0-1 0,-2-2-277,0 1 1,0-2 0,0-3 0,0-4-37,0-3 429,-6-7-44,5-1 1,-5-7-1,6-5 1,1-7 486,4-7-477,7-4 0,3-1 0,3-2 0,-1-3 0,0-2-24,-1-1 57,3-4 1,-6 12 0,1-1 0,-5 8 0,-2 4 551,0 1-515,-4 6 0,1 2 187,-8 10-143,2 7 1,-9 8-1,4 6 1,-1-1-1,0 1 224,3-1 1,-4 1-367,5-1 0,0-3 223,4-1-312,0-6 0,1 2 0,3-7 0,6-3 0,6-1-135,5-3 0,5-2-450,4-1 0,2-10-41,6-2 216,1-4 0,-3-1 0,-2-1 519,-4-2 0,8-13 0,2-6 0</inkml:trace>
  <inkml:trace contextRef="#ctx0" brushRef="#br0" timeOffset="216">11731 14166 7965,'0'-18'2,"0"0"1,0-5 0,0 3 0,0 2 0,1 1 408,4-2 1,-4 5-1,3-3 1,-1 3 617,1 1-163,-2 0-717,3 6 1,-5 7 0,0 10 0,0 6-49,0 5 1,-4 5-142,0 3-12,0-2 0,2 10 0,-1-3 1,-1 1-1,1 1 0,2-4 1,1 0-50,0-4 1,4 2 0,2-3 0,1-5-40,3-2 1,1-4 64,2-8 44,5 4 0,-2-11 0,5 2 0,0-6 0,1-7 0,-1-6 0,2-5-158,1-3 0,-4-1 125,-3-1 1,-3 1-7,-2-1 62,1 1 1,-6 5 0,-1 3 51,0 3-20,-5 7 1,5 7 0,-8 9 0,-1 6 0,-1 3 100,1 2 0,2 1-105,1 5 1,6-2-45,2-3 0,3-3 1,2-5-1,1 0 53,3 0 0,-1-6 4,5-3 1,0-4-6,5-4 1,-2-5 52,-3-8 0,2-3 1,-6-7-1,-3-1 207,-4-2 0,0-5-71,-6 1-195,0-3 0,-4-1 0,-1 0 1,-3-1-1,-5 3-151,-2 2 0,-2 7-101,0 5 0,-4 11-255,0-2 203,0 9 1,9-2 0,-1 8-1,1 2 1,1 5-1119,3 2 1,2 7 1399,2 4 0,17 41 0,-6-25 0,-1-1 0</inkml:trace>
  <inkml:trace contextRef="#ctx0" brushRef="#br0" timeOffset="217">12636 14103 8017,'9'-20'154,"-1"3"1,-4 4 139,5 5 1,-1 2-1,5 6 1,-1 1 510,-4 4 1,2 3-718,-6 9 0,5 3 1,-5 5-1,-1 1-330,-2-1 0,-1 5 45,0 0-34,-5 0 0,3-5 1,-3 1-1,0-2 1,0-3-437,-2-4 530,4 3 1,-4-12 186,2 1 1,10-13-1,-1-9 1,6-7 44,3-4 1,4-3-47,0-3 0,4-2 0,-3-5 1,-1 3 163,-3 4 0,2 5 399,-8 3-414,4-2 46,-5 16 0,-3-2 0,-7 14 1,-2 6 166,-2 6 0,-2 3-305,-4 7 1,2-1 214,2 1-405,-2-1 0,10-1 0,-5-1 0,2-3 0,0-2-635,1-2 0,7 1 296,4-4 0,4 1-251,1-10 1,5 0 140,3-4 1,3 0 0,3-1 532,3-3 0,25-32 0,-22 12 0,1 0 0</inkml:trace>
  <inkml:trace contextRef="#ctx0" brushRef="#br0" timeOffset="218">13248 14192 8017,'-7'-6'0,"-4"1"246,2-4 235,4-2-113,-1 4 0,9-2-31,5 1 0,2 5-426,12-1 0,3 2 0,5 2 0,0 0-471,1 0 1,-3 0 559,6 0 0,34 0 0,-28 0 0,1 0 0</inkml:trace>
  <inkml:trace contextRef="#ctx0" brushRef="#br0" timeOffset="219">13771 13835 8019,'0'-19'0,"2"4"149,2-6 1,-1 5-1,7-1 1,2 4 488,4 5 0,2 2 119,-1 6 1,-3 0 5,3 0-608,3 6 1,-4 1-1,4 6 1,-2-1-1,-4 3 21,-4 2 1,0-2 0,-6 6 0,-2 1 180,-5-3 1,-8 6-646,-6-4 0,-2 1 0,4 0 0,-2-5-54,1-3 0,2-1-59,1-1 0,2-3-484,2-1 1114,-2-5 0,11 3 270,0-6 1,7 0-274,10 0-194,-3-6 1,12 5-1,-2-3 1,4 4-1,2 4-97,1 4 0,-4 4 43,3 0 0,-1 1 139,-3 0-109,2 5 0,-15-2 0,1 4 0,-5 0 0,-4-2 84,-2 0 1,-7-1-4,-5-4 1,-8 0 35,-4 0-120,-3-1 1,-3 0-1,-1-2 1,-2-3 0,2-2-108,1-2 0,3 0-583,3 1 294,-4-2 1,11 3 0,-3-6-1470,3-3 271,7-3 1589,7-6 0,41-23 0,14-5 0</inkml:trace>
  <inkml:trace contextRef="#ctx0" brushRef="#br0" timeOffset="220">14447 13873 8019,'0'-13'0,"-4"5"280,-1-1 0,1 5 0,3-3 0,-2 3 953,-1 5 0,-1 2-507,5 10-594,-5 2 1,2 11 0,-4 1 0,0 1 0,1 3-73,0 2 1,2 1 0,4 3 0,0-2-306,0-1 0,0-4 118,0 4 10,6-6 1,2-2 0,8-9 0,2-5 0,2-3-416,3-5 0,1-4 275,1-4 1,1-3-100,-1-6 322,1-5 1,1-6 0,0-8 0,0 1 0,-5 0 41,-2 3 0,-3 1-34,-4 1 1,-2 2 312,-2 3-61,-4 8 1,-6 9 0,-3 8 116,-5 5 1,2 8-126,-1 4-196,-1 3 1,-4 2 0,2-1 0,3-1 0,3-1-55,4-2 1,1-1 25,0 1 8,0-2 0,6-8 0,2-3 0,5-3 0,4-4 44,4-1 1,3-1 16,2-4 0,-1-7 1,1-10-1,-1-3 153,1-5 0,-2-2-119,-3-7 0,-3 1-271,-5 0 190,-6 0 1,3-1 0,-6 3 0,-1 2 0,-1 5-88,-2 7 1,-6 3-428,-2 6 242,-4 1 1,2 5 0,-1 2-1,-3 5 1,0 5-1233,-1 3 1,0 8 498,2 1 989,-2 5 0,7 9 0,-4 9 0</inkml:trace>
  <inkml:trace contextRef="#ctx0" brushRef="#br0" timeOffset="221">15339 13822 8019,'0'-13'306,"0"5"306,0-1-230,0 7 0,5-6 0,-1 7 0,-1 1 343,-2 6 1,-1 5-369,0 6-218,-5 3 0,3 5 0,-4 1 0,2 1 0,-1 1 71,-3 2 0,6 0 0,-3-5 0,3 1-326,-3-1 0,4-1 100,-3-3 117,2 4 0,8-11 0,4 1 0,4-5 101,3-6 1,1-2-233,-1-2 1,-1-2-1,5 0 1,0-4-327,-1-1 1,3 0-27,-6-2 1,-1 2-823,-8 3 397,3 3 1,-4-5 0,6 6-1313,0 0 2119,0 0 0,11 0 0,3 0 0</inkml:trace>
  <inkml:trace contextRef="#ctx0" brushRef="#br0" timeOffset="222">15862 13695 8019,'0'-19'0,"-4"1"424,0-4 19,-1 4 1,5 1-1,0 0 802,0 1 0,2 8 0,2 4-557,5 2 0,-1 4-516,5 2 0,-3 4 0,7 9 0,-2 5 171,2 2 0,-2 3-231,2 2-70,2 10 1,-9 3-1,2 8 1,-5 4-1,-6 2-120,-4 5-197,-15 7 0,5-30 1,-2 1-1,-6 3 0,-2-1 1,-3 2-1,-1-2 1,-3 0-1,-2-1-353,-3-1 1,-1 0 0,-2-1 0,0-1 0,-2-1 0,-1-1 0,-1-3 0,-1-1 627,-1-1 0,0-3 0,1-2 0,0-2 0,-1 0 0,1-2 0,0-1 0,0 0 0,0-3 0</inkml:trace>
  <inkml:trace contextRef="#ctx0" brushRef="#br0" timeOffset="223">11540 13707 8019,'-23'-8'29,"-3"1"0,0 1 1,-3 5-1,-1 5 744,-4 9-571,-2 11 0,2 6 0,1 8 1,0 7-1,2 9 0,0 10 0,17-30 1,1 1 645,1 0 1,2 1-767,2 1 0,3 1 1,-1 31-1,7-32 0,1 0 1,6 34-1,9-2 1,6-3-1,4-4-255,3-3 0,2-5 0,9 3 0,5-3-210,5-3 1,-24-27 0,2-1 0,31 9 0,-26-18-1,1-2-2225,4-2 1,0-2 2607,5 0 0,2-2 0,1 0 0,2 0 0,3-3 0,1-1 0,2-3 0,0-2 0,3-3 0</inkml:trace>
  <inkml:trace contextRef="#ctx0" brushRef="#br0" timeOffset="224">16627 13962 7979,'-12'-5'207,"-1"2"1,0-4 651,0 1 0,6 3 0,3 8-787,3 3 1,1 3-558,0 2 0,0-4 1,1-2-1,3-2-990,5-2 1475,2 4 0,41-17 0,11 2 0</inkml:trace>
  <inkml:trace contextRef="#ctx0" brushRef="#br0" timeOffset="225">17239 13784 7979,'-5'-20'0,"-4"3"0,-6 3 145,-2 1 1,-6 6 0,0 3-1,-5 4 524,-6 4 1,-1 3 0,-1 6 0,4 1-353,0 3 0,4 3 0,7 5 0,4-1-160,3-2 0,6 0 0,4-3 0,4-1-255,4 1 1,4 2-1,6-4 1,3-3-41,4-4 1,7-3 0,4-4-1,-1 1-189,0-1 0,3-7-169,-4-5 436,-1-2 1,-3-3-1,-1-3 1,-1-5 0,-1-3-1,-3-5 1,-2-4-9,-2-3 1,-2-7 99,-1-2 0,-6-4 0,-3-1 0,-2 0 253,-2 0 1,0 7-13,0 6 0,-6 7 1,-3 9 999,-2 5-929,-2 9 1,2 5-176,3 12-113,2-1 1,4 20 0,0-1-1,-3 5 1,3 3 90,0 2 1,2 1-312,0 0 0,0 1 149,0-1-331,6 0 1,-3-4 0,5 0 0,2 0-1,1-1-550,2-4 1,0-3 43,0-5 0,-1 2-47,1-6 572,0 0 1,1-6 0,2-2 326,1-5 0,11-14 0,-1-4 0</inkml:trace>
  <inkml:trace contextRef="#ctx0" brushRef="#br0" timeOffset="226">17647 13746 7999,'6'-19'0,"0"-1"334,2-5 1,4 5 134,-4 3-181,3 8 0,4 0 0,0 4 0,2 4 0,-1 4 488,-2 5 0,-6 5-647,1 4 1,-2-1-1,1 6 1,-3 4 32,-4 2 1,-1 2-270,0-5 0,0 1-580,0-1 576,-6 1 0,4-1 0,-5-1 0,1-2 0,2-5-402,-2-3 592,5-1-164,-5-6 0,7-3 49,4-8 1,6-5-1,7-6 1,2-4 215,3-1 1,1-5-339,1-5 1,1-4 124,-1 4 0,0 1 1,-4 3-1,-4 1-57,-3-1 0,-3 6 799,-2 3-381,-4 3 0,-6 3 1,-5 2-1,-6 5 270,-8 3 0,-3 8-139,2 5 0,-3 3-345,2 6 0,0-4 0,2 4 0,6 0 15,4-1 1,7 3-16,-1-6 1,2 4-293,2-4 0,7 0 0,6-4 0,8 0-366,8-1 1,5 0 51,8-4 0,-1-2-1091,6-6 1075,-6 0 0,9 0 0,-5-2 508,1-2 0,-9-8 0,3-6 0,1-2 0,-1-1 0</inkml:trace>
  <inkml:trace contextRef="#ctx0" brushRef="#br0" timeOffset="227">20198 13809 7788,'-13'-4'247,"0"0"0,5 0 452,-1 4 1,8-5 0,2 1 908,10 1-1593,2 2 0,7 1 0,-4 0 1,2 0-1,2 0 0,1 0 0,0 0-2229,1 0 1983,-7 0 1,8 0 230,-6 0 0,17 0 0,0 0 0</inkml:trace>
  <inkml:trace contextRef="#ctx0" brushRef="#br0" timeOffset="228">20172 14001 7788,'-7'0'310,"-4"0"1,11 0-307,0 0 1,7 0 0,10 0 0,4 0-117,3 0 1,2 0 0,1 0 111,2 0 0,15-5 0,7-2 0,7 0 0,0 0 0</inkml:trace>
  <inkml:trace contextRef="#ctx0" brushRef="#br0" timeOffset="229">21549 13465 7804,'-5'-13'39,"-3"1"1,-4-1-1,-1 1 532,0 4 0,5 2 0,-1 6 116,-1 0 0,-1 10 1,-2 4-1,0 6-433,1 7 1,-2 4 0,-1 8-1,1 0-132,3 4 0,2-2 0,1 6 0,4-1-93,2 0 1,8-7 0,2-6-1,5-3-190,4-6 1,3 0 0,5-9 0,1-3 46,-1-7 0,1-5 0,1-4 0,1-6-85,2-5 0,0-5 0,-5-7 1,-1-3-103,-2-4 1,2-4 206,-3-5-3,-3-2 0,-1-6 0,-7 0 1,-3 0-1,-1 0 0,-5 1 1,-3 5 185,-7 7 1,-8 7 70,-4 9 45,-9 4 1,2 7 0,-5 2 0,1 6-1,0 6 803,1 6-838,1 2 1,5 6 0,1 1 0,3 2 0,5 3 605,6 1-705,-1 2 0,9-2 0,-2-2 0,4 0 0,4-1-365,5-1 0,2 4-96,2-3 0,4-3 82,0-1 5,6-2 1,-2-4-1,7-1 1,2-3 0,0-1-1006,1-4 0,-3 0-461,6-2 1769,0 0 0,27-6 0,6-1 0</inkml:trace>
  <inkml:trace contextRef="#ctx0" brushRef="#br0" timeOffset="230">21995 13950 7813,'0'-9'2116,"0"1"-1522,0 5 0,0-1 1,0 8-135,0 4 0,0 9 1,-1 5-1,-2 2-99,-1 1 0,0 1-378,4-1-181,-6 1 1,5 1 0,-4-1 0,4 1 0,1-3 0,0-1 0,0-2-984,0 1 0,0-7 0,0 2-80,0-3 1,1-7 1260,4-2 0,7-44 0,8-10 0</inkml:trace>
  <inkml:trace contextRef="#ctx0" brushRef="#br0" timeOffset="231">22021 14103 7813,'-6'-20'163,"5"1"0,-6 2 0,4 0 1,-1 2 442,1 1 0,1 1 1,4 2-55,2 2 0,3 3-336,6 6 1,0 0-95,-1 0-11,1 0 1,4 0 0,0 2 0,0 2 0,0 5 22,0 2 1,-1 2-281,-8-1 1,2 3 140,-6 2-281,1-3 0,-5 8 0,0-3 0,0-1 1,0 1-167,0-4 1,-5-1 491,1-1 1,-4 0-104,3 0 86,-4-1 0,7 1 301,-2 0-22,2-6-106,2 4 1,2-9-65,2 2 1,3 2 0,5-1 0,-3 1 324,0 0-367,-1 4 0,4-3 258,-4 5-115,-2-5 0,-6 5 0,-1-5 0,-4 1 192,-3 1 1,-8-6-451,-1 1 0,-5 2-397,0-2 0,-2 4 185,-1-3 0,-1-1 1,2-3-1,3 2-980,4 1 1217,-3 1 0,17-17 0,-1-2 0</inkml:trace>
  <inkml:trace contextRef="#ctx0" brushRef="#br0" timeOffset="232">23028 13414 7793,'0'-13'23,"0"-4"0,0 0 0,0 2 1385,0 1-837,0 1 0,0 4 1,-1 2-1,-2 3-4,-1 5 0,-5 9 0,4 10 1,-1 3-262,0 4 1,-2 7 15,4 0-439,-6 3 1,8-3 0,-3 0-1,0 0 1,1 0 0,1-2 0,2-2-830,1-6 0,0 0 0,0-5-1657,0 0 1627,0-3 176,5-3 800,-3-8 0,4-44 0,-6-11 0</inkml:trace>
  <inkml:trace contextRef="#ctx0" brushRef="#br0" timeOffset="233">22761 13618 7793,'-13'-8'0,"0"-1"0,0 5 445,1-5 0,6 6 213,6-1 1,11-1-440,10 0 1,5 1 0,4 4 0,4 0-245,3 0 0,2 0-416,4 0 1,-2 0 192,6 0-2010,-6 0 2258,8 0 0,14-6 0,-27 3 0,0-1 0</inkml:trace>
  <inkml:trace contextRef="#ctx0" brushRef="#br0" timeOffset="234">24048 13185 7805,'-1'-13'0,"-3"0"867,2-5 1725,-9 3-2186,10 3 0,-9 7 0,5 10 1,1 5 345,-2 5 1,5 5-53,-3 6-655,-3-1 1,4 6 0,-4 2-1,1 1 1,3 0 0,2 0 0,1-2-826,0-2 1,0-2 197,0 2 0,0-3 0,0 3 1,0-3-521,0-2 0,4-3 484,0-1 618,1 0 0,-5-7 0,0-2 0</inkml:trace>
  <inkml:trace contextRef="#ctx0" brushRef="#br0" timeOffset="235">23615 13822 7805,'-24'0'0,"3"0"472,-9 0 1,4 0-1,5 0 2132,4 0-1766,3 0-601,12 0 0,15 0 0,17 0 0,7-1 239,5-4 0,5 4-377,8-3 1,3 1 0,9 0 0,2-1-39,-33 2 1,1 1 0,2-2 0,0 0-261,-3 1 0,0 0 0,1 0 1,1 0-347,0 2 0,0 0 357,4 0 0,-1 0 0,29 0 0,-2 0 0,-9 0 0,-10 0-409,-6 0 0,-4 1-331,-13 4 0,-5 2 152,-12 5 0,-5 0 409,-8-4 1,-5 4-85,-8-4 0,1 3 428,-5 2 23,0 0 0,-33 5 0,-7 2 0</inkml:trace>
  <inkml:trace contextRef="#ctx0" brushRef="#br0" timeOffset="236">23679 14409 7805,'0'-13'-31,"0"-4"1,0 0-1,0 0-15,0-2 0,0 5 737,0-3 0,1 3 0,2 1 104,1 1 0,2 0-162,-2 4-412,-3 2 0,5 8 0,-6 3 1,0 8-1,0 5 36,0 2 1,0 9 0,0-3 0,-1 4-134,-4 1 0,3 3 29,-7-4-184,6 6 0,-4-5 0,4 4 0,-1-2 0,1-2-449,2-3 410,1 5 0,1-11 0,4 3 0,3-6 0,5-4-124,4-6 1,4-3 0,9-6 0,4-1 33,3-4 1,1-6-93,0-6 1,5-6 0,-2 4 0,-3-3-1727,-3 1 1978,-6 0 0,-4-44 0,-16 27 0,1 1 0</inkml:trace>
  <inkml:trace contextRef="#ctx0" brushRef="#br0" timeOffset="237">23768 14294 7805,'-13'-13'0,"5"0"251,-1 1 0,2-1-149,-1 0 1,3 6-122,10 3 1,7 2 0,10 2-1,2 0-59,1 0 0,5 0-96,0 0 0,4 0 118,-5 0 56,7 0 0,-4 17 0,7 5 0</inkml:trace>
  <inkml:trace contextRef="#ctx0" brushRef="#br0" timeOffset="238">23768 14421 7805,'-20'-5'925,"6"3"-462,5-2-440,7 3 0,-3 1 0,10 0 0,4 0-23,7 0 0,4 1 0,5 3 0,2-2 0,2 2 0,2-3 884,1-1 0,2 0-385,5 0 0,0 0-499,4 0 0,0-9 0,4-4 0,7-1 0,0-1 0</inkml:trace>
  <inkml:trace contextRef="#ctx0" brushRef="#br0" timeOffset="239">24507 14243 7805,'-5'-13'480,"3"0"1,-3 5 1871,5-1-1832,0 7 0,-5-3 0,1 10 0,1 4 153,2 7 1,1 4-351,0 5 0,0 1-359,0-1 18,0 7 1,0-4 0,0 4 0,0 1 0,0-2-339,0 0 1,0 3 0,0-4 0,0-3-1268,0-4 1,0-1 476,0-5 527,0 0 1,1-5 0,4-4 618,3-4 0,9-36 0,3-11 0</inkml:trace>
  <inkml:trace contextRef="#ctx0" brushRef="#br0" timeOffset="240">24405 14358 7805,'-12'-13'0,"3"-4"298,1 0 0,5 0 193,-1 4 0,2 0 0,4 1 0,2 0 55,4 4 0,9-2-816,5 6 0,6-5 138,2 5-123,5 0 0,-7 4 0,5 0 0,-2 1 0,-2 3-103,-3 5 1,-7 4 377,-6 4-20,-6 2 0,-30 24 0,-5 4 0</inkml:trace>
  <inkml:trace contextRef="#ctx0" brushRef="#br0" timeOffset="241">24303 14689 7805,'-12'0'0,"-1"0"0,6 0 2893,1 0-1541,17 0-1043,-2 6 0,16-3 0,0 4 0,4-2 0,5-2-77,6-1 1,-2-2-793,5 0 0,-2 0 0,0 0 0,3-2 560,1-2 0,-6-11 0,3-5 0,5-5 0,-1 1 0</inkml:trace>
  <inkml:trace contextRef="#ctx0" brushRef="#br0" timeOffset="242">23946 13248 7799,'0'-12'-783,"0"-1"978,0 0-14,0 0 1,5 5 0,-1-1 0,-1-1 0,-2-1 0,-1-2 452,0 1 1,0 3-220,0 1 1,0 3 458,0-3-549,0 5-167,0-3 1,-1 18 0,-2 6 0,-3 9 302,-1 7-426,-1 8 0,-7 2 0,0 5 0,-1-3 0,4 2-251,2 2 119,1 1 1,2-1 0,3-5-1,2-7 1,4-8-84,2-7 1,3-2 0,7-8 0,2-6-151,1-4 0,4-9 69,-4-3 0,9-6 184,-5-2 0,6-10 0,-6 0 0,3-3-76,2-1 0,-5-4 201,0 1 1,-5 2 38,1 3 0,-5 3 0,-2 5 172,-1 4-118,-6 8 0,2 5 31,-5 8 0,0 9 0,0 8 0,0 4-3,0 0 0,0 1-67,0-1 1,0 1-126,0-1 1,2-1 0,2-1 0,5-3 24,2-2 0,2-2 0,-1-8 1,7-2-47,2-6 0,2-2 0,1-2 0,-1-6 55,-1-5 0,5-5 169,-6-6 0,-2-5 63,-2-3-197,3-3 0,-8-5 1,3-2-1,-7 0 1,-2 0 330,-3 3 0,-3 3-159,-5 4 1,-2 4 230,-6 9-464,1 2 0,-1 12 1,0 3-1,0 3 0,1 1-994,-1 0 1,2 1 521,2 3 0,-1 3-884,6 6 1,0 1 1370,4 3 0,17 9 0,4 6 0</inkml:trace>
  <inkml:trace contextRef="#ctx0" brushRef="#br0" timeOffset="243">25846 12713 7823,'2'-13'0,"1"0"0,2 0 75,2 1 1,-2 0 0,2 2 375,-2 2 0,-2 5 0,-7-1 0,-5 2-478,-2 2 0,-3 0-11,-3 0 1,-2 5 0,-3 0 0,1 1-29,-2 0 0,-3 4-113,-3-2 200,2-2 1,-4 4 0,5-5 0,1 1 0,0 1 0,3-1 0,2 0 113,2-4 1,1 4-60,4-2 57,0 1 0,5-5 131,-1 0-152,6 0 1,-1 1 251,8 3-208,3-2 0,2 3 0,-2-3 73,-1 2 0,2-1-124,-4 5 1,2-3 50,-2 3-104,-2 1 0,3 5 1,-5 3-1,0 4 1,2 3 112,2 2 1,-3 3-212,4 1 1,-4 10 79,-1-2 0,0 14 0,0-3 1,0 10-1,0 3 1,0 5-2,0 5 1,-2-32-1,0 0-20,0 0 1,0 0 0,-3 3 0,0 1-892,0-2 1,1 1 882,-1 1 0,-1 0 1,-1-1-1,1 0 1,0 1-1,-1 0 1,1 1-1,0-1 1,-1 0-1,1-1-10,-1-2 1,1 0-1,0-1 1,-1 0-131,1-1 1,0-1 0,-3 4-1,0 0 72,1-4 1,-1 0 69,-8 30 0,6-1 1,1-12-1,3-1 1,1-5 66,4-6 1,0-2 2,2-11 0,0-1 58,0-3-122,0-1 1,0 0 0,2-4 0,0-4 0,4-3 848,1-1 0,-3-1-775,5 1 672,-6-6-874,8 5 1,-8-11 0,4 5 0,0-2 44,0 0 1,-3 0 18,5-4 0,1 5 19,7-1 1,-3 0 0,6-4 0,-3 0 0,4 0 0,3 0-148,2 0 0,-1-4 52,1 0 1,-1-5-237,1 5 283,-1-6 0,-1 9 0,-2-4 0,-5 4 1,-3 0-320,-1-4 1,-5 4 33,1-3-185,-7 2-15,4 2 1,-5-1-351,4-3 1,-2-4 914,5-4 0,1-12 0,3-3 0</inkml:trace>
  <inkml:trace contextRef="#ctx0" brushRef="#br0" timeOffset="244">26739 13134 7840,'-6'-13'15,"3"-4"0,-4 0 0,2 1 0,2 1 0,1-1 965,2-1-816,0 0 0,0 4 0,2 1 0,2-1 1,5 1-1,2 4 0,2 2 48,-1 1 1,1 3 0,0-2-1,0 3 20,-1 1 0,1 5-20,0 4-192,0 8 1,-6 3 0,-3 5 0,-3 2 0,-1 3-42,0 4-14,0-3 1,-5 4-1,-2-5 1,-2-2 0,1-1-1,-1-3 1,1-2-241,-1-5 1,5-3 195,-5-1 217,7-6 1,-6-2-1,6-6 112,-3-3-272,1-3 1,10-12 0,2-1 0,4-2 0,0-2-56,1-3 1,0-2-1,0 2 1,-1-1-54,1-2 1,0 1 195,0 3 0,-5 6 355,1 3-257,-7 3 0,4 6 0,-6 2 0,-1 6 233,-4 10 1,3 3-187,-7 8 1,2 4 118,-1 5-301,-4 0 0,9-5 0,-4 1 1,2-1-1,2 1-165,1-1 0,2-3-176,0-1 0,6-7 77,3-1 0,2 2 1,3-6-1,3-4-606,4-2 1,-1-3 363,1 0 1,5-1-154,4-3 0,-2-3 0,-5-6 630,-2 0 0,17-45 0,-14 23 0,-1 1 0</inkml:trace>
  <inkml:trace contextRef="#ctx0" brushRef="#br0" timeOffset="245">27160 12764 7848,'0'-26'0,"0"5"-254,0 0 1,0 1 0,0-3 0,0 3 953,0 2 0,4 5-233,0 5 0,6 1-89,-1-2-317,2 3 0,6 6 0,0 2 0,-2 2 493,0 5 0,-8 3 1,-3 4-1,-3 2-187,-1 2 1,-1 0-169,-3 1 1,-3 3-345,-6-2 1,0-2 0,0-1 0,1 0-240,-1-4 0,4-2 345,1-4 1,4 2 206,-5-3-131,6-2 1,-2 1 0,6-4-209,3 1 1,5-4 54,8-4 1,3-4-899,5 3 698,1 1 1,-1 4 0,2 0 0,1 0-1,2 0-1001,-2 0 1317,-6 6 0,2 18 0,-4 10 0</inkml:trace>
  <inkml:trace contextRef="#ctx0" brushRef="#br0" timeOffset="246">26509 13707 7856,'-25'0'118,"1"0"0,1 0 140,2 0 1,5 2 1212,-1 2-863,9-3 0,9 5-362,12-6 0,1 1 1,9 2-1,4 2 89,5-3 0,7 0-4,3-2-289,-2 0 1,9-4 0,-2-1 0,3 1 0,1-2 107,0-2-174,0 2 1,-5-4-1,0 5 1,-2-1 0,-5-1-1,-3 1 1,-8-1-972,-5 0 433,-5 4 1,-12-2-75,-6 5 0,-6 0 130,-7 0 172,6 0 0,-4 5 1,2 4-1,-2 2 0,-3 2-1171,-3 0 1505,3 5 0,-33 19 0,-1 10 0</inkml:trace>
  <inkml:trace contextRef="#ctx0" brushRef="#br0" timeOffset="247">26675 14090 7856,'-13'-13'0,"5"0"272,-1 1 0,7-1 0,-3 0 0,5 0 593,5 1 0,2 0-369,5 4 1,7-4-303,2 4 0,2-2 0,-1 2 0,0 2 129,0 0 1,1 5-426,-2-3 0,-2 8 45,-7 4 0,0 4 0,-4 2 0,-4 3-169,-2 4 1,-5 3 62,-5 2 0,-2 3-10,-12 1 0,1 4 82,-4-4 1,-5 4 0,0-4 0,3-3 381,5-5 1,-1-2 244,6-3 1,0-4-208,4 0 1,5-6 73,-1-7-249,6 0 0,8 0 0,9 0 0,6 0 157,6 0 0,1-5-465,7 1 0,5-4 77,3 3-56,1-5 0,-1 5 0,1-4 1,-4 4-1,-2 0-98,-3 1 1,-11 0 95,-2 4 1,-5 0 81,-4 0-50,-5 0 1,-2 0-122,-10 0 53,-2 0 1,-5 0-434,-1 0 156,6 0 0,-5 0 1,4 0-605,-3 0 0,4-2 102,2-2 950,4 3 0,12-16 0,3 3 0</inkml:trace>
  <inkml:trace contextRef="#ctx0" brushRef="#br0" timeOffset="248">28065 13414 7853,'-9'0'31,"2"-1"0,0-2 0,0-1 939,-3 1-217,5 1 0,-2-2 219,2 0-847,10 0 1,-4 4 0,13 0 0,3 0 0,6 0 513,5 0-713,-1 0 0,10 0 0,-3 0 0,3 0 0,0 0 1,-2 0-1,-2 0-236,-2 0 0,-3 0 0,-5 0 1,-3 1-510,-2 3 1,-5-2-228,-5 2 492,-5-3-782,-3-1 1336,-7 0 0,-34-17 0,-7-4 0</inkml:trace>
  <inkml:trace contextRef="#ctx0" brushRef="#br0" timeOffset="249">28320 13223 7853,'-7'-6'0,"3"-2"0,-2 1 0,2-2 0,-2 6 0,2-1 760,2 3 0,-5 2 1,4 5-430,-1 6 0,-1 3 0,2 6 1,-3 3-13,-1 4 1,4 1-223,-1 5 0,-2 0 0,2 4 0,1-1-139,2-3 1,1 1-160,0-5 1,0 4-62,0-4 0,0-2 1,0-5-691,0-2 229,0-6 235,0 4 240,5-12 0,-2-3 0,6-7 0,1-2 0,0-2-1275,-2-3 1523,3-2 0,13-29 0,10-7 0</inkml:trace>
  <inkml:trace contextRef="#ctx0" brushRef="#br0" timeOffset="250">29366 12981 7853,'0'-13'-39,"0"0"0,0 0 0,1 1 0,2-1 1852,1 0-1102,0 6-662,-4 1 0,-4 12 0,-2 2 0,-1 4 1,-3 2 308,-1 3-310,-2-3 0,5 9 0,-1-6 1,1-2-1,-1 0 0,2-3 0,0 0 192,0-4-178,4 3 1,-2-8 0,5 6 5,0 1 0,5-5 0,4-2 0,2-4-77,2-3 0,1-5 0,3 5 1,3 0 28,0-2 0,2 4 1,-3-2-1,-1 3 51,1 1 0,-2 1 0,-3 3 1,0 5 105,-1 2 1,2 2-93,-6 0-109,-4 5 0,2 1 1,-4 3-1,2-2 0,-3-1-1,0-4 1,-4-1-1,0-1 1,-4 0-58,-1 0 0,3-6 70,-5-3 0,1 2-76,-5-2 45,0 0 1,-1-4 0,-2 0 0,-2 0 0,-1 0-82,1 0 0,-3 0-630,4 0 0,-4 0 17,4 0 559,-6 0 1,9-1 0,-3-2 0,3-3 177,1-1 0,6-18 0,1-9 0</inkml:trace>
  <inkml:trace contextRef="#ctx0" brushRef="#br0" timeOffset="251">29302 12968 7853,'0'-13'0,"0"0"156,0 1 1,0-1 14,0 0 0,1 0 0,3 2 1,5 2 528,2 5 1,2-1-561,0 0 1,1 1 140,3 4-466,3 0 0,1 0 1,0 1-1,2 2 1,0 3-700,-2 1 1,2-3 883,-6 5 0,11 5 0,-1 6 0</inkml:trace>
  <inkml:trace contextRef="#ctx0" brushRef="#br0" timeOffset="252">29060 13605 7853,'-13'0'187,"4"0"1,1 0 0,-2 0 549,-1 0 0,5 0 0,6 0 420,7 0-990,4 0 0,8 2 0,3 1 0,8 1 0,7-1 130,4-2-383,2-1 0,0-1 0,3-2 0,1-1 0,-2 1 0,-3 0 0,-5 0-652,-6-1 1,-4 0 0,-3 4-1,-2 0-1078,-5 0 1010,-9 0 484,-2 0 1,-16 5 321,-3 4 0,-31 13 0,-4 5 0</inkml:trace>
  <inkml:trace contextRef="#ctx0" brushRef="#br0" timeOffset="253">29149 13937 7853,'-13'-11'400,"0"2"146,6-2 0,2 4-193,5-6 0,1 0 1,5 2 224,6 2 1,1-1-355,4 6 0,2 0 1,-2 4-1,0 0 17,1 0 1,-4 6-248,3 2 0,-4 3-28,-5 2 1,2 1-1,-5 2 1,-3 2-223,0 2 0,-8 1 106,-2 5 0,-9 1-224,-5 3 316,-2-4 0,-3 6 1,-1-8-1,-2-3 0,2-4 514,1-3 1,7-3 137,3-2 1,3 1-290,1-6 1,8-1-226,5-7 0,5 1 98,8-6 1,7 7-257,5-3 0,2 0 0,7 0 1,2 3-423,1 0 0,1-2 80,0 0 247,-5-1 1,3 4-1,-3-2 1,0-1 0,-4 0-957,-2-2 0,-1 0-754,-1-2 978,1-4 905,-6 5 0,-2-28 0,-5-6 0</inkml:trace>
  <inkml:trace contextRef="#ctx0" brushRef="#br0" timeOffset="254">30194 13312 7853,'0'-14'83,"0"-2"625,0-1-133,0 0 1,0 12-92,0 5 1,0 10 0,0 7-217,0-2 1,0 5 0,0 1 0,0 3-51,0 2 0,0-2 38,0-3-191,-5 3 0,3-4 0,-2 4 1,3-3-1,1-4 0,0-1 19,0 1 1,0 1-161,0 4 1,5-5 28,4-9 1,-2-2 138,1-6-125,1 0 0,-1 0 1,1 0-1,1 0 0,1 0-9,2 0 1,0-4 0,-1-1 0,1 2-265,0 2 0,0 1-260,-1 0 1,1 0 82,0 0 0,0-1 0,-1-2-517,1-1 0,0-1 495,0 5 0,-1-1 505,1-3 0,11-20 0,3-10 0</inkml:trace>
  <inkml:trace contextRef="#ctx0" brushRef="#br0" timeOffset="255">30577 13044 7853,'0'-24'94,"4"3"1,2-7-1,1 5 236,3 6 0,3 3 0,2 1 0,4 2 32,0 2 1,-2-1-1,3 6 1,0 1 132,0 2 1,-4 1-165,1 0-279,-3 0 0,-7 1 1,-3 3-1,-3 5 0,-1 2 1,-1 2-1,-3 0-66,-5 0 1,-6 4 0,-4 1-1,1 0-120,-1 1 0,2-2 0,5-6 1,-1-1 306,0-1 1,0-1 59,1 5 1,0 0-1,4-1-16,-4-5-241,11-1 0,-3-6 1,8 0-1,5 0-42,2 0 1,6 0 0,1 0 0,2 0-135,3 0 1,-3 0-35,1 0 1,0 0 105,5 0 1,-2 0 0,-2-1 0,-2-2-394,-1-1-128,-2-1 291,-5 5-492,1 0 1,-7 0 849,-6 0 0,-45 12 0,-18 2 0</inkml:trace>
  <inkml:trace contextRef="#ctx0" brushRef="#br0" timeOffset="256">31253 13350 7853,'-13'-4'177,"0"0"0,0 1 0,1 2 2749,-1 1-1888,6 0-903,7 0 0,8 0 0,9 0 0,5 0 0,3 0-81,5 0 1,-2 4-1,5 0 1,-2-1 185,-3-2 1,-1-1 91,-1 0-2669,-1 0 1,1 0 2336,-1 0 0,12-22 0,3-7 0</inkml:trace>
  <inkml:trace contextRef="#ctx0" brushRef="#br0" timeOffset="257">31801 13083 7853,'0'-25'279,"0"4"0,4 3 116,1 5 1,4 2 629,0 2-845,2-2 0,6 9 0,0-2 1,-1 3-1,-2 2 0,-3 3 1,-1 5-57,-1 2 1,-6 2-1,1 1 1,-3 2-250,-1 1 0,-5 5 0,-4-2 1,-1 2-166,2-1 1,-4-6 6,4 2 271,-3-2 0,2-3 0,2 1 0,0 0 341,0 0-135,4-1 1,-3-3 0,8-2 53,2-1 0,3 2 1,6-2-1,0-1-36,-1 1 0,5 4-96,0-2 0,2 4 90,-2 1-272,-3-1 0,4 5 0,-5 0 1,0-1-1,-2-2-58,-2-1 0,-4 0 167,-5-1-17,0-5 55,-5 5 0,-4-11 1,-6 3-1,-4-2 1,-1-2 104,-2 0 1,-2 0-158,-2 0 1,2-4-8,3-1-229,-3-5 1,9 8 0,-2-6 0,3 3-1,2 1-2413,-1-2 1357,6 4 1263,1-3 0,34 5 0,8 0 0</inkml:trace>
  <inkml:trace contextRef="#ctx0" brushRef="#br0" timeOffset="258">32413 13006 7853,'0'-14'0,"0"-2"0,0-1 851,0 2 631,0 1-767,0 1 1,0 7-510,0 6 0,-1 10 1,-2 8-1,-3 4 152,-1 5 1,3 0-223,-5 7-31,6 0 0,-6 4 1,3 0-1,0 0 0,-1-1 222,0-3-257,4 3 0,-2-9 0,5 5 1,0-3-1,0-5 132,0-2-221,0-8 1,1 2 0,3-8 0,6-5-105,6-2 0,-2-2 117,3 0-80,3 0 0,0-2 1,5-2-1,1-3 0,0-2-247,4 1 0,-4 5 264,-1-1-329,1-3 0,-12 5 1,3-2-1,-2 3-95,2 1 0,-2 0-381,2 0 0,-7 0 56,-2 0 818,1 0 0,-2-12 0,-2-2 0</inkml:trace>
  <inkml:trace contextRef="#ctx0" brushRef="#br0" timeOffset="259">32859 13185 7880,'0'-13'0,"0"0"771,0 0-532,0 1 0,0-1 1,2 1-1,1 3 0,2 1 205,2 3 1,2 1 0,4 4 0,-1 1-156,1 3 0,0 8-265,0 5 0,-5 5-262,1-1 198,-7 4 0,8 0 0,-5 1 0,-3-2 0,-2-2-63,-4 0 0,1-1 0,-5 3 0,-1-3-115,2-4 0,-3-3 150,6-1 1,-4-4 49,3-1 1,-3-7-33,4-1 0,-1-1-74,5-7 1,6-5 35,3-4 0,6-6 1,4 2-1,-1-3-59,0-2 0,4 1 137,-5-1 1,4 2 113,-4 3 0,-2-2 0,-5 8 0,-3 2 1104,-1 3-284,-2 7-691,-4-2 1,-5 12-1,-4 4 1,-1 5 183,2-1 1,-4 4-324,4-2 1,2 1-128,2-1 0,3-3 0,1 3 0,1-3-347,3-1 1,3 0-252,6 0 0,6-6-30,2-3 0,3 2 1,3-2-1,1-1-331,2-2 0,1-2 992,-1-4 0,-3-19 0,1-10 0,5-4 0,1 0 0</inkml:trace>
  <inkml:trace contextRef="#ctx0" brushRef="#br0" timeOffset="260">33344 12496 7884,'-7'-9'-229,"3"1"1,1-1 504,-2 2 0,4-4 886,-3 3-984,2-4 0,2 4 1,2 1-1,1 0 1,2 1-1,2 0 1,5 2 380,3-2 0,1 5-209,5-3-244,0 2 0,1-2 0,0 0 0,4 1 1,2 1 522,0 2-563,-1 0 1,-3 0-1,-1 0 1,-2 2 0,1 1-1,-3 2 1,-2 1 112,-2 0 1,-4 4-288,-3-2 173,4 3 0,-11 2 0,3 0 0,-2 0 0,-2 1 0,0 1 1,-2 4 184,-2 1 1,1-3-114,-5 4 0,-1 0 0,-2 5 0,1 1 98,2 2 0,3 0-140,-3 5 0,5-4-95,-1 4 0,2 4 1,2 4-1,0-1 14,0-1 0,0 4-48,0 3 1,5 7-1029,-1 1 1145,0 6 1,0-7 0,1 6 0,-3 6 0,0 3-460,-2 2 0,0-2 224,0-5 0,0 0-80,0 0 252,0-1 0,1 0 0,2-2 0,1-3 0,-1-2-109,-1-2 0,-2 1 50,0-4 1,0-2-6,0-11 1,-2-1 0,-1-3 0,-2-5-120,-2-2 1,-2-7 39,-4-3 0,3-3 799,-2-1-754,2-6 0,-9-1 0,5-6 1,-3 0-1,-3-2-159,1-2 0,-6-3-88,4-6 0,-3 1-507,-1-1 548,-1 0 0,1 0 0,1 1 0,1 0 0,3 4-900,2 4 115,1 2 412,-2 2 657,5 0 0,-10 6 0,4 1 0</inkml:trace>
  <inkml:trace contextRef="#ctx0" brushRef="#br0" timeOffset="261">7051 17584 8248,'0'-17'-124,"-1"0"1,-2 1-1,-1 2 317,1 1 0,2 7 36,1 6 1,0 8 0,0 7 0,0 4 13,0 0 0,0 3-2,0 3-194,5 1 1,-3-1 0,3-1 0,0-1 0,0-3 0,1 0 0,1-2 41,0 0 1,-3 2 0,5-6 0,1-2-145,1-1 1,2-4-1,0 0 1,-1-1-1,1-3 0,4-3 0,1-5 0,1-4-20,-1-7 0,4-4-61,-5-5 59,0-1 1,-5-1 0,1-3-1,-2-4 1,-1-2 0,-3-3-1,-1 3 28,-3 2 1,-3 4 0,-4 7-1,-5 5 217,-2 4 1,-6-1 53,0 11 1,-4 1 0,4 8 0,1 4 38,2 7 0,2 0-211,4 5 1,-2-1-7,6 1 0,0 2 0,5-6 0,3 0-306,5 1 0,2-4-76,2 3 1,5-3 59,3-1-149,4 0 1,0-5 0,1-1-1,0-1 427,4-3 0,7-14 0,4-5 0,7-2 0,-1 1 0</inkml:trace>
  <inkml:trace contextRef="#ctx0" brushRef="#br0" timeOffset="262">8110 17456 8248,'0'-18'0,"0"4"0,0-3 0,0 2-415,0 3 670,5 5 1,-2 1 0,6 7 303,1 4 0,-3 2-265,1 5-260,-5 7 0,7 1 0,-6 4 0,-1-2 0,-2 0-12,-1 0 1,0 2 0,0 2 0,0-2 1,0-3-1,0-4 0,-1-3 1,-2-1-441,-1 0 333,0-6 85,4-1 1,1-8 0,3-2 0,5-6 0,2-6 0,3-5-1,2-3-291,1-1 1,1-2 266,-1-3 0,-3 4 1,2 1-1,-5 7 155,-2 3 0,-6 3 477,1-1-518,-3 6 0,-2 3 0,-3 9 1,-3 7 202,0 3 0,-5 8-157,4-2 1,2 2-203,2-2 5,2 3 0,2-8 1,0 3-1,0 0 0,2-4-530,2 0 1,5-4-32,8-3 0,-2-2 59,6-6 210,1 0 1,7-1 0,1-4 351,-2-3 0,4-24 0,3-10 0,3-3 0,-1 0 0</inkml:trace>
  <inkml:trace contextRef="#ctx0" brushRef="#br0" timeOffset="263">8671 17329 8248,'0'-13'0,"0"-4"0,0 0 2026,0 0-1370,0 4 0,0 12-369,0 5 0,0 7 155,0 6-300,0 3 0,0 10 0,0 1 0,0 3 0,0 4 23,0 3 1,0 3-78,0-1 0,-6 1-420,-2 2 1,-4 3 0,-2-7 0,-3-1-183,-4-1 0,-2-3 3,2-3 0,-3-5-891,3-7 868,-4-4 1,0-5-1,-1-2 534,1-2 0,-29-32 0,-7-12 0</inkml:trace>
  <inkml:trace contextRef="#ctx0" brushRef="#br0" timeOffset="264">7995 17329 8248,'-13'-20'0,"-1"-1"-131,-3 8 1,3 3 0,-3 10 0,1 1 197,-1 4 1,-1 7 795,-3 10 0,-2 7-517,6 5 0,1 3 0,6 3 0,3 1-21,2 1 1,2 1-347,7-5 1,3 0 0,7 2-1,5 0-292,6-2 0,1-3-284,3-9 0,4-2 131,1-3 0,3 2 0,1-8 466,0-3 0,29-28 0,-30 2 0,0 0 0</inkml:trace>
  <inkml:trace contextRef="#ctx0" brushRef="#br0" timeOffset="265">9257 17558 8248,'0'-13'0,"0"-4"0,0 0-181,0 0 1,6 9 0,2 1 0,4 1 0,2 3 270,3 2 1,-2 1-1,5 0 1,0 0-361,0 0 1,-4 4-467,1 0 736,2 6 0,-10 9 0,2 8 0</inkml:trace>
  <inkml:trace contextRef="#ctx0" brushRef="#br0" timeOffset="266">9142 17762 8248,'-5'-7'-354,"-2"1"-83,0 6 792,1 6 0,7 0 1,5 4-1,5-3-301,5-2 1,7 4-148,-2-5 93,3 0 0,23-12 0,11-6 0,4 0 0,0-1 0</inkml:trace>
  <inkml:trace contextRef="#ctx0" brushRef="#br0" timeOffset="267">10979 17431 8248,'0'-13'-35,"0"-4"1,0-2 0,1 1 0,2 0 0,1 2 914,-1 2-440,4 1 1,-4 2-1,4 4 58,-1 7-430,-2 5 0,-4 14 1,0 2-1,0 3 1,0 2 310,0-1-322,0 6 0,-2-2 0,0 3 0,-3 1 1,3-2-1,0 0 0,2-4-71,0-4 0,2-1 1,0-3-1,4-1-62,1 1 1,2-4-1,3-6 1,1-5 48,0-3 1,4-1-1,1-1 1,2-3-46,3-5 0,-3-8-17,1-4 36,0 3 0,-1-7 1,-3 3-1,-3-5 0,-3-3-271,-2 2 244,2 1 0,-9 1 0,2 1 1,-3-1-1,-2 2 49,-3 3 1,-2-2-1,-4 8 1,2 2 99,-2 3 1,-2 7 32,0-1-124,-1 3 48,0 1 0,6 5 1,1 2-1,2 2 1,0-1-72,1 2-130,2 2 0,5 0 36,0 1-23,6 0 1,-3-5-1,6-1 1,1 1-1,2-3-424,1 1 0,5 2 209,0-3 0,-3-1 377,3-4 0,44-11 0,-25 3 0,0 1 0</inkml:trace>
  <inkml:trace contextRef="#ctx0" brushRef="#br0" timeOffset="268">11960 17252 8248,'0'-13'0,"0"1"0,0-1 21,0 6 0,0 3 378,0 8 1,-4 7 0,-1 8 0,-3 0-2,-1 4 0,-1 1-263,1 2 0,-2 3 67,2 1-97,4 0 0,-2-7 1,4-1-1,-2 2 1,3-2 51,0-3 1,2-2 0,0-4-1,2-2 54,2-2 1,3-2-204,6-3 1,4-2 99,0 2-122,5-3 1,-2-5 0,6-2-1,-2 1 1,-2-2-517,0 0 1,-2 4 107,1-1 1,1-2-957,-5 2 993,0-1 1,-2 5-1,0 0 385,2 0 0,12 0 0,-3 0 0</inkml:trace>
  <inkml:trace contextRef="#ctx0" brushRef="#br0" timeOffset="269">12534 17176 8248,'0'-13'0,"0"0"0,-4 0 259,0 1 1,-1 3 641,5 1 0,2 6-436,2 2 1,-1 6-283,5 7 0,0 5 1,1 3-1,-1 5 124,-3 4 1,4 2 59,-5 6-467,0 1 1,-4 3-1,-1 2 1,-5 3-1,-5 4-605,-5 3 578,-12-5 0,5-1 1,-11-5-1,-1-2 0,-2-3-1076,-1-4 865,-1-3 1,1-11 0,1-3 0,1-3 0,0-1-1302,1 0 1639,-5-6 0,6-18 0,-4-6 0,-6-5 0,0 1 0</inkml:trace>
  <inkml:trace contextRef="#ctx0" brushRef="#br0" timeOffset="270">11744 17176 8248,'-13'-17'-47,"0"0"0,0 1-26,1 8 0,-1 2 22,0 6 409,-5 6 0,-2 2 0,-4 10 0,1 9 0,2 9 198,-2 5 0,5 7-554,1-1 54,3 2 1,2 4 0,4 1 0,4 1-1,4-1-360,4-2 0,9-7 0,9-2 0,7-5-365,5-4 1,4-4-597,4-9 1201,4-2 1,-1-21 0,6-6 0,3 0 0,0 0 0</inkml:trace>
  <inkml:trace contextRef="#ctx0" brushRef="#br0" timeOffset="271">13503 17188 8248,'0'-12'0,"-4"-1"-49,0 0 0,-5 7 0,5 6 0,0 9 828,-2 7 1,5 3-614,-4 7 0,0 4 0,-1-1 0,0 1-50,1 1 1,-1 0-304,2 3-47,2-2 0,-3-3 0,5 1 0,0-2 0,0-2 0,0-5 234,0-4 0,-17-20 0,-4-5 0</inkml:trace>
  <inkml:trace contextRef="#ctx0" brushRef="#br0" timeOffset="272">13172 17520 8248,'-6'-13'0,"5"0"70,-5 1 25,6-1 1,7 6 0,6 3 0,8 2 87,7 2 0,5 0-799,5 0 365,6 0 1,3 0 250,8 0 0,7-9 0,8-5 0,-18 5 0,0 0 0,0-1 0</inkml:trace>
  <inkml:trace contextRef="#ctx0" brushRef="#br0" timeOffset="273">14778 16729 8281,'0'-12'-68,"2"0"0,1 2 1,1 2-1,-1-2-273,-2-1 1024,-1 3 0,4-3-240,1 3-559,-1 2 1,-4-1 86,0 3 0,-2 2 3,-2-2 59,3-3 1,-6 5 0,4-3-1,-3 1 1,-1-1 123,-3 2 0,3 2-80,-1 1-19,5 0 0,-9 0 1,4 1-1,-3 4 1,-2 3-1,0 5 176,0 4 0,5 4-123,-1 9-18,7 3 0,-6 5 1,6 1-1,-3 5 1,3 7 253,0 8-326,2 9 0,2 2 0,-1-32 1,0 1-1,2-1 0,0 0 1,0 1-1,0 0 33,-1 2 0,1-1 0,2 1 0,-1 0-734,-2 2 1,0-1 713,3-3 1,0-1 0,-2 31 0,5-7 0,1-1 0,-1-4 7,1-5 0,-5-3-108,5-11 0,-7-5 64,3-4-1,-4-2 1,-1-7-1,-1-3 1,-4-4 29,-3-5 1,-3 2 4,-2-6-30,-6 1 1,4-5 0,-6 0 0,-2 0 0,-1 0 2,-2 0 1,5 0 765,0 0 1,1-5-726,-1 1-534,-3-6 0,10 9 1,-3-3-1,2 1-2646,3-1 2408,-1 2 726,6 2 0,7 24 0,7 10 0</inkml:trace>
  <inkml:trace contextRef="#ctx0" brushRef="#br0" timeOffset="274">14345 18514 8281,'-6'-12'-573,"5"5"1304,-5 1-226,0 6-371,5 0 1,-5 6 0,6 2 0,0 5 0,0 2 739,0 2-801,-5 6 1,3-3 0,-2 5-1,3 1 1,-1-2 332,-2-3-305,3 3 0,-5-5 1,6 2-1,0-4 1,0-3-1,0-1 376,0 0 0,6-6-406,2-3 0,3-3 0,4-1 0,0 0-35,2 0 1,4-5-35,-4-4 1,6 2-1,-3 0 1,1 1-274,0 4 1,-5-1-467,1-1 1,1 2 86,-1-2 84,6 2 1,-9 2 0,3 0 565,-3 0 0,13-18 0,4-9 0,4-1 0,0-1 0</inkml:trace>
  <inkml:trace contextRef="#ctx0" brushRef="#br0" timeOffset="275">14421 16015 8281,'-5'-20'-127,"3"-2"1,-2 3 0,3 1 0,1 0 0,1 2 70,3 2 341,3 7 1,8-3 0,0 4 0,4 0 0,0 1 0,3 2 0,-1 1 234,0 2 0,-4 2-232,4 2-173,-5 9 0,-2 7 0,-7 5 0,-1 1 0,-3-1 577,-2 1-755,-1-1 1,-6 5 0,-2 0 0,-2-2 0,0-1 0,2-3 0,-1-3-470,2-4 1,-3-7 284,6-1 1,0-9-1,5-3 1,3-10 226,5-5 1,4-5 0,2-5 0,4-3-51,0-2 0,3-1 0,2-4 0,-3 1 108,-4 3 1,-3 4 0,-3 9 0,-1 4 646,-1 3-334,-6 7-282,2 1 0,-10 16 0,-4 5 0,-2 7 0,-2 6 345,0 3 1,1-1-303,-1 4 1,6-6-1,3 2 1,2-3-136,2-1 1,0-2-254,0-3 0,6-3 141,2-5-260,9 0 1,7-6 0,8-3 0,0-2 0,5-4 394,4-2 0,-2-9 0,9-6 0,1-2 0,6-2 0,0 0 0,-1 0 0</inkml:trace>
  <inkml:trace contextRef="#ctx0" brushRef="#br0" timeOffset="276">15531 17035 8281,'0'-18'-270,"0"-2"0,1-5 0,2 1 0,1 2 1,-1 5 2061,-2 3-1450,-1 7 1,-1 3 0,-3 8 0,-5 6-141,-2 6 0,-2 3-77,0 7 0,1 4 1,-1 1-1,0 1-39,0 4 0,2-1 0,1 1 0,3-4-127,1-1 0,2-1 0,4-4 0,0-2 77,0-3 1,6 0-1,2-7 1,5-4-11,4-3 1,3-2 0,5-7 0,1-3-109,-1-8 1,1-1-1,-1-8 1,1 0-125,-1-2 0,-3-2-207,-1 1 300,-5-7 1,-2 4-1,-7-4 1,-2-1-1,-2 0 1,-1-1-1,-2 2-225,0 2 1,-7 0 378,-6 5 1,0 2 0,-5 10 0,1 2 248,0 2 1,-6 4-203,2 5 1,-3 1 0,-2 3-1,1 6 127,-1 6 0,5 0 105,0 5 1,9-4-339,0 4 59,7-5 0,0 6 0,5-5 1,1-1-1,3-2-90,5-1 1,2-5-45,2 1 0,8-5-2,0 5 1,11-7-1,-7 3 1,2-4-687,0-1 0,3-4 414,-1 0 1,3-5-981,-3 5 1347,-2 0 0,7-9 0,3-3 0,1-1 0,-1-1 0</inkml:trace>
  <inkml:trace contextRef="#ctx0" brushRef="#br0" timeOffset="277">16372 16972 8258,'0'-19'-83,"0"5"1,0-3 0,0 3 0,0 1 0,0 0 1079,0 1-889,6-1 1,1 4 0,6 2 0,0 2 0,-1 2-1,1 1 508,0 2-550,0 6 0,-1 1 0,0 6 0,-2 1 1,-3 2-1,-2 2 0,-2 2-106,-1 3 0,-4-1 0,-1 1 0,-2-2-71,-2 2 1,-1-5-1,-1-1 1,0-3 27,-1-1 1,3 0 0,-1-2 40,-2-2 68,4 2 1,0-15 0,8-2 0,2-7-80,4-4 1,8-5 0,1 0 0,-1-2-33,-2-1 1,3 1 56,0 3 72,0-4 1,-6 11 0,-1-3 0,-3 3 0,0 3 152,0 2 0,-4 5 0,0 8-91,-6 5 0,0 8-8,-5 4 1,-1 3 77,-3 2 0,3-1 0,2-1 0,1-1-226,3-2 1,2-1-38,1 1 0,1-2-509,4-7 360,2 1 0,7 0 0,2-2 0,2-2 1,2-5-832,2-3 0,7-2 1067,1-3 0,5-16 0,5-7 0,1-4 0,0 0 0</inkml:trace>
  <inkml:trace contextRef="#ctx0" brushRef="#br0" timeOffset="278">17023 16793 8258,'-2'-20'-19,"-2"3"0,3 3 100,-4 1 1,4 5 1133,1-1 468,0 6-1587,6 9 1,-5 8-1,5 12 1,-2-1 184,0 1 1,0 9-260,-4 3 1,0 5 0,-1-2 0,-5 3-309,-6 1 0,-3 2 193,-6 4 0,0-6-840,-5-2 678,1-3 1,-2-6-1,-3-3 1,-2-4 0,-2-7-1154,0-5 956,5-2 1,-6-5 0,4-1 451,-2-1 0,1-27 0,-4-10 0,-4-5 0,-1 1 0</inkml:trace>
  <inkml:trace contextRef="#ctx0" brushRef="#br0" timeOffset="279">16309 16882 8258,'-6'-12'0,"-1"0"-332,-6 4 0,5 2 494,-1 6 1,5 7-1,-5 6 1,1 7 449,1 4 0,-3 7-278,6 3 1,-1 3-189,5 1 0,0 5 0,2-1 0,2-1-267,4-1 1,8-2 4,1 0 1,6-1-248,-2-3 0,-1-4 0,1-9 1,3-4-1455,4-3 1817,5-1 0,11-24 0,7-10 0,4-1 0,-1 0 0</inkml:trace>
  <inkml:trace contextRef="#ctx0" brushRef="#br0" timeOffset="280">17533 17099 8258,'0'-13'0,"-6"1"0,5-1-184,-11 6 0,5 3 0,-4 8 1,1 4-229,1 4 1,5-4 351,-4 1 1,5-1 59,-1 5 0,34-12 0,17-6 0,3 0 0,0 1 0</inkml:trace>
  <inkml:trace contextRef="#ctx0" brushRef="#br0" timeOffset="281">18043 16946 8258,'-10'-17'-44,"-3"0"1,-3 4-87,4 5 0,-5 5 1223,0-1-852,-12 2 1,9 4 0,-6 2 0,3 4 0,0 5 0,-1 3 0,0 2 129,3 2 0,2-4-321,7 1 0,5 1 0,2 1 0,4-1 37,1 0 0,0-1-226,0-4 0,7-2 82,6-2 1,1 1-1,7-6 1,2-1-235,1-2 1,1-6 162,1-4 1,4-2-175,-1-2 198,1 0 0,-9-5 1,1-3-1,0-3 1,1-3-77,-2-3 0,-2 2 62,-7-6 0,1-5 273,0-3-135,0-1 0,-5 6 1,-1 3-1,-1 5 1,-3 3 293,-2 5 1569,-1 3-1160,0 10-587,0 3 1,-4 6 0,0 5 0,-1 5 0,0 6-6,-4 3 0,2 3-5,-1 6 0,1 3-250,-2 2 73,-2 2 1,8-7 0,-4 3-1,1 1 1,3-2-464,2 0 1,1-1 194,0-4 0,0-1-257,0 1 267,6-1 1,1-5 0,5-4 0,1-5 0,1-4-842,3-1 0,3-2 1150,6-4 0,22-34 0,6-9 0</inkml:trace>
  <inkml:trace contextRef="#ctx0" brushRef="#br0" timeOffset="282">18463 16857 8258,'0'-19'0,"0"-2"0,0 3-37,0 1 1,5 3 14,-1 1 0,2 4 1890,-2 1-1447,3 5 1,6 3-65,-1 8-273,-4 4 1,-1 2 0,-5 3 0,3 4 0,-2 3 58,-2 2 0,-1-1 0,0 2 0,0 2-112,0 0 0,-4 1-80,-1-4 1,-3-5-154,4 0 99,-6-5 0,8 2 1,-3-7-57,-1-2 0,6-3 148,0-6 0,7-7-198,10-6 84,-3 0 0,10-12 1,-2 0-1,2-3 0,1-2-207,1-1 1,-5 4 215,0-2 0,-7 3 542,-1 5-194,0-3 1,-12 9 0,2 0 342,-6 5 1,-8 6-282,-6 8 0,0 4 185,4 9-298,0 3 1,1 2 0,-1-1-1,2 0 1,2 0-37,5 1 1,2-5-68,2 4 0,2-6-292,2 2 89,3-2 1,12-3 0,2 0-1,4-4 1,5-4-949,4-2 0,3-2 140,1 0 933,0 0 0,7-12 0,5-4 0,5-2 0,0 0 0</inkml:trace>
  <inkml:trace contextRef="#ctx0" brushRef="#br0" timeOffset="283">19968 16959 8456,'-1'-13'-42,"-2"0"1,-1 1-1,2 0 380,5 4 0,0-2 1,5 6-1,4 1 393,3 1-653,-1-3 0,10 3 1,-2-3-1,2 0 1,1 0 31,1-2-118,-1 4 0,-3-4 0,-3 4 0,0-1 1,-4 1-436,0 1-286,-8 2 1,1 0-1,-8 2-297,-5 2 0,-5-1 1026,-3 5 0,-51 23 0,26-10 0,0 0 0</inkml:trace>
  <inkml:trace contextRef="#ctx0" brushRef="#br0" timeOffset="284">19879 17150 8331,'-7'0'0,"-3"2"-330,6 2 630,-1-3 0,7 6 0,2-4 209,4 1 0,4 1-396,1-5 1,1 0-1,3 0 1,3 0-63,-1 0 0,5 0-508,-2 0 0,3-5 143,5 1-23,-3-6 0,4 5 1,-7-5 336,-3 1 0,4-16 0,-6-9 0</inkml:trace>
  <inkml:trace contextRef="#ctx0" brushRef="#br0" timeOffset="285">20096 16997 8521,'0'-13'-1009,"0"5"0,0-1 742,0-1 246,0 5 0,0 1 21,0 8 0,28 26 0,7 11 0</inkml:trace>
  <inkml:trace contextRef="#ctx0" brushRef="#br2" timeOffset="286">25119 16028 23043,'-12'0'-82,"0"1"0,4 4 1,6 3-1,8 2-535,7-1 0,14 1 0,3-6 1,6-1 849,7-2-146,8-1 1,8-1-1,9-5 1,-31 0-1,0-1 1,2-2-1,1-2 354,3 0 0,-1-2-421,2-2 1,0-1-1,4 1 1,-1 0 0,1-2-1,-1-1 1,0 0 0,-2-1-1,-2 2 1,-2 0 5,-3 1 0,-1-1 27,-2 2 0,-1 1 0,24-8 0,-4 4 0,-7 4 0,-9 7 0,-7 4 0,-2 3-272,1 0 1,-2 0 715,6 0-534,0 6 1,4 1-1,2 5 1,2 1 0,4-1-30,-1-4 1,3 3 0,-5-4 0,-2 2-210,-2-1 0,-6-3-447,-3 3 55,-9-5 480,-8 3 66,-8-6 0,-9-2-219,0-2 0,0-3-563,4-6 426,0 0 0,5 1 506,4-1 1,4 4 0,2 1-1,4-1 165,0 2 0,8-3 161,7 6 1,5-4-270,3 3 1,5 1-1,9 4 1,8 0 50,7 0 1,-31 3-1,1 0 12,1 1 0,1 0 0,1 1 0,1 0-73,1-1 1,2 1 0,3 2 0,2 0-1,3-2 1,-1 0 0,0 0 0,-1 0 249,1 0 0,-1 1 1,1 0-1,1-1-602,3 2 0,1-1 0,2 0 1,0 0 218,2-2 0,0 0 34,1 2 0,0-1 0,-1-3 0,1-1 0,4 3 1,1-1-1,-21-1 0,0 0 0,0 0 0,2-1 1,0 1-1,0-1 14,2 1 1,0 0 0,0 0 0,1-1 0,0-1 0,0 2 22,-2 0 1,1 2-1,-1-2 1,-1 0-1,1-2 1,-1 1-798,2 1 1,-1-1 0,0 0 807,-1 0 0,-1-1 0,-2 1 0,18 1 0,-3 0 0,-5 0 0,-1 0 0,-4-1 0,-1 0 0,-3-2 0,0-1 81,-3-2 0,1-1 0,0-2 1,0-3-161,-3 0 0,1-1 0,-2-1 0,0 0 60,-4 0 1,-1-2 0,1-1 0,0-1 0,1 0 0,0-2 0,2 0 0,-1-1-57,-2 0 0,1 0 1,1 0-1,-1 0-42,-4 0 0,0 0 0,1-2 1,0-1 28,-1 1 1,0 0-1,-2-3 1,-2 0-1,22-22 1,-13 1-194,-12 2 1,-11-1-382,-9 2 1,-5 1-1145,-8 7 1566,-9 3 1,-3 5 0,-5 1 0,-2 1 0,1 2 191,0 5 0,4 7-1140,5 2 3511,6 5-2527,2-3 1,5 8-1,0 2 1,-2 5 0,-1 2 209,-1 2 1,5-1-1,7 1 1</inkml:trace>
</inkml:ink>
</file>

<file path=ppt/ink/ink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5T08:29:03.074"/>
    </inkml:context>
    <inkml:brush xml:id="br0">
      <inkml:brushProperty name="width" value="0.09071" units="cm"/>
      <inkml:brushProperty name="height" value="0.09071" units="cm"/>
      <inkml:brushProperty name="color" value="#FF0000"/>
    </inkml:brush>
  </inkml:definitions>
  <inkml:trace contextRef="#ctx0" brushRef="#br0">995 931 7928,'-13'0'-28,"0"0"0,0 0 0,2 1 0,1 2 0,2 1 0,-1 1-218,2 0 1,-4-2 323,2 6 251,3-7 181,-5 4-350,10-6-248,-5 0 141,6 0 1,1-1 0,4-2-1,2-3 228,0-1 0,4-1-8,-2-5 1,-2 4 403,1 1-312,-5 5 0,4-4 0,-4 5 2,1 2 1,1 8-364,-5 9 0,0 7 0,0 1 0,0 8 3,0 4 0,0 1-54,0 0 0,0-1-18,0-3 0,4 1 0,1-6 0,3-4 18,1-2 1,3-12 51,1 2 1,-1-9-24,1 0 0,0-8 70,0-4 1,1-11-1,1-6 1,2-6-38,-1-2 1,-2-4 26,-1 3-94,0-8 1,-1 2-1,0-1 1,-2 5-1,-3 8 32,-2 5 0,0 5 193,-5 5 254,-6 1-368,-1 4 0,-2 3 0,1 6 1,-2 3-1,0 6-105,2 6 1,-2-2-15,5 3 0,1 2-438,4-2 277,0 5 1,0-8 0,0 3 0,0-2-1,2-3-663,2 1 0,3 0 328,6 0 1,5-2 0,3-3 555,3-3 0,14-13 0,7-6 0,3 0 0,0 0 0</inkml:trace>
  <inkml:trace contextRef="#ctx0" brushRef="#br0" timeOffset="1">1747 867 7966,'0'-18'237,"0"3"236,0-2-211,6 3 0,-2 2 1,7 0-1,3 4 1,0 3 256,1 4 0,-3 1 1,1 3-1,0 4-377,0 6 0,-6 8-36,-3 0 0,-3 8 1,-1 2-1,0 0-101,0 0 0,-1 0-585,-3-1 0,-2-3 322,-2 3 38,-4-3 0,9-6 1,-4-1-1,0-3 86,0-6 0,6-7 282,1-12 0,3-6-141,9-12 0,0-5 0,7-3 0,1-3-21,0-1 0,-4 4 110,1 0 0,-3 3 321,-1 1-151,-1 0 1,-3 17 127,-1 1 0,-6 7-273,-2 14 1,-2 5-1,-5 12 1,2-1-18,2 1 0,-3 0-334,2 4 1,0-4 101,4-1 0,0 1-211,0-5 1,1-3 0,3-1 0,5-2-512,2-3 1,3-3-425,3-1 896,-3-5 0,11 1 1,-4-8 377,3-4 0,9-29 0,5-11 0,3-5 0,0 1 0</inkml:trace>
  <inkml:trace contextRef="#ctx0" brushRef="#br0" timeOffset="2">2384 650 8025,'-12'-5'0,"3"3"278,1-2 671,5 3 0,-3 6-493,6 4 0,4 8-97,1 4 1,3 3 0,-2 2 0,0 0-47,-1 4 0,-1 3-354,-4 5 0,0 2-205,0 2 0,-7 4 0,-5 6 0,-8 2-331,-4 1 1,-2-5-326,1-8 0,-1-4 18,1-4 544,-1-2 0,1-14 0,1-5 0,1-8 340,2-3 0,-6-36 0,-6-9 0</inkml:trace>
  <inkml:trace contextRef="#ctx0" brushRef="#br0" timeOffset="3">1683 740 8035,'-13'0'0,"-1"0"0,-1 1 239,-2 3 1,0 5 0,4 8 0,0 4 499,0 3 1,5 11-507,-1 4 1,7 7-1,-3 0 1,4 1 141,1-1 0,6 4-16,2 1-642,9-3 1,3-14-1,5-3 1,4-2-1,3-7 1,7-2-1,2-6-1119,3-4 0,1-4 1402,6-6 0,3-19 0,5-7 0,6-3 0,-1 1 0</inkml:trace>
  <inkml:trace contextRef="#ctx0" brushRef="#br0" timeOffset="4">3137 905 8018,'0'-12'708,"0"-1"1,1 1-1030,3 4 0,3 2 1,6 6-1,1 0 487,3 0 1,2 0-95,2 0-668,3 0 1,-4 2 595,6 2 0,-12 26 0,-3 11 0</inkml:trace>
  <inkml:trace contextRef="#ctx0" brushRef="#br0" timeOffset="5">3111 1186 7988,'-13'-7'2312,"6"-5"-2099,-4 11 0,11-9 1,0 6-1,7 1-95,4 2 1,8 1-1,2 0 1,3 0-683,2 0 0,4 0 1,-1 0 563,0 0 0,32 0 0,7 0 0</inkml:trace>
  <inkml:trace contextRef="#ctx0" brushRef="#br0" timeOffset="6">4565 995 7990,'0'-19'63,"0"4"0,0-5 0,0 0 0,0 1 1,0 1 800,0 2 0,0 2 0,1 3-394,4 2 1,-4 7 0,3 10-274,-2 9 0,-2 6-121,0 2 0,0 6 0,0 3 0,0 3-85,0 2 0,4-1 0,0 0 0,0-1-137,2-3 0,0-3 1,4-5-1,-2-2 83,2-3 0,6-4 1,2-9-1,2-5 48,3-6 1,1-5 0,1-9-1,1-4 21,-1-3 0,-1-8 1,-1-2-1,-3-2 17,-2-3 0,3-3 16,-4-1-62,-5 1 0,-2 5 0,-6 3 1,-1 3-1,-2 2 0,-2 4 0,-2 5 113,-1 5 0,-6 7 147,1 4 0,2 3-85,-1 1-151,5 0 0,-9 1 0,5 3 1,-1 5-1,1 2-177,1 2 0,-2 1-96,3 3 111,1-3 1,4 6-1,0-4 1,0 1 0,0 0-832,0 1 0,2-4 234,2 3 0,3 2 208,6-2 0,-1 0 550,1-4 0,40 16 0,9 5 0</inkml:trace>
  <inkml:trace contextRef="#ctx0" brushRef="#br0" timeOffset="7">5177 1224 7990,'-9'-7'351,"1"3"403,5 2-534,-3 2 225,6 0 0,0 10 0,0 4 0,0 5 0,2 4 74,2 1 0,-1 1-1034,5 1 317,-5-1 1,7 5 0,-4 0 0,-1-2 0,3-1-1511,-1-2 1024,-5-5 1,8 3-1,-4-6 684,1-2 0,-4-29 0,3-8 0</inkml:trace>
  <inkml:trace contextRef="#ctx0" brushRef="#br0" timeOffset="8">5202 1364 7990,'-5'-12'321,"3"-1"-26,-2 0 1,3 0-1,1 1 1,1-1 638,3 0 0,3 2-574,6 2 1,1-1-1,3 5 1,3-1-52,0 0 1,3 2-374,-6 4 0,4 0 0,-4 2 1,-1 2-125,-2 4 0,-7 8 57,-3 1 1,-3 6 51,-1-2-168,-5-3 0,-2 6 1,-6-4-1,0 1 1,0-1-146,1-1 0,-1-2 525,0-5 1,5 0 0,1-2 272,1-2-290,2-5-3,4 3-91,5-6 0,2 0 1,8 0-1,0 0 1,4 0-51,0 0 1,-3 1 44,1 3 1,1-2-100,-1 2 132,-5 3 1,-5-1 0,-4 4 0,0-2 140,-5 2 0,-5 0 43,-10-2 0,-3 2-155,-5-5 80,-1 5 1,5-9-1,0 5 1,-1-2-1,1 0 79,0-1 1,5-2-1255,-1-1 624,3 0-692,7 0 1,1-1 0,8-2 1083,2-1 0,27-27 0,13-10 0,5-2 0,0 1 0</inkml:trace>
  <inkml:trace contextRef="#ctx0" brushRef="#br0" timeOffset="9">6018 842 7990,'-1'-25'0,"-2"3"0,-2 2 1052,-3 2 0,6 1 1898,-3 4-2572,4 6 1,2 7 0,2 8-1,3 5 107,1 4 1,-3 3-236,5 5-258,-6 1 0,6 4 0,-4 1 1,-2 1-1,-2 4 0,-1 1 1,0-1-933,0-2 1,0 2 0,0-6 0,0-2-14,0-1 1,0 1-1,0-1 1,-1-6 952,-4-5 0,-13-23 0,-9-14 0</inkml:trace>
  <inkml:trace contextRef="#ctx0" brushRef="#br0" timeOffset="10">5916 1148 8012,'-12'-12'120,"-1"4"0,6-4 47,3 4 0,2 1 364,2-2 1,6 7-1,4-4 1,5 2 273,7-1 0,3-3-889,5 4 0,7-2 0,5 3 0,-1-1-802,-1 1 0,2-3-332,1 2 1218,5 0 0,9-8 0,8-2 0</inkml:trace>
  <inkml:trace contextRef="#ctx0" brushRef="#br0" timeOffset="11">7549 829 7958,'0'-13'49,"1"0"1,2 1 0,1-1-1,-1 0 1,0 0 371,1 1 1,-3 3 0,4 1-1,-4-2 1011,-1-2-1192,0 5 1,-1 3 0,-4 8 38,-3 5 1,-5 8 80,-4 4-316,-3 9 0,-1-1 0,0 8 0,0 3 0,1 0 0,3-1 0,3 0-159,1-1 1,1 3-343,4-3 392,2-2 1,12-12 0,4-3-1,5-4 1,7-4 0,2-5 0,1-4-25,1-2 0,4-8 0,1-2 0,0-5-1,0-4 1,-1-4-284,-5-9 326,1 3 1,-2-10 0,-3 3 0,-4-3-1,-3-1-124,-1 0 0,-6 0 0,-3-2 0,-2 0 111,-2 2 1,-7 3 122,-6 9 1,-1 5 76,-7 0 0,-1 6 0,-3 3 0,-1 6 180,1 5 1,-1 2-172,1 3 1,-1 3 46,1 6-166,5 0 1,2 4 0,5 1 0,0 2 0,2 3 122,2 1 1,4-3-140,5 0 0,5 1-289,4 3 0,6-4 1,4-1-1,1-1-331,2-4 1,7 4 367,0-2 1,5-2 62,-4-6-92,6 2 1,-8-8 266,6 5 0,28-5 0,-25 0 0,0 0 0</inkml:trace>
  <inkml:trace contextRef="#ctx0" brushRef="#br0" timeOffset="12">8059 1224 8010,'-10'-11'0,"-2"1"0,1 3 2049,1 1-1367,7-4 1,-2 16-1,5 1-50,0 7 1,0 7-469,0-4 0,0 6 0,0-2 0,0 3 191,0 2 1,0-1-615,0 1-58,0-1 1,0 1 0,0-2-1,1-3 1,2-4-2168,1-3 0,5-1 2484,-5 0 0,6-29 0,-3-6 0</inkml:trace>
  <inkml:trace contextRef="#ctx0" brushRef="#br0" timeOffset="13">8059 1288 8010,'0'-17'57,"0"0"1,0-4 113,0 4 1,1 0 186,3 4 0,3 0 0,8 0 0,0 2 512,2 3 0,4 2-697,-4 6 0,6 0 0,-3 0 0,0 1-125,-3 4 0,-5 2-517,-3 5 426,-3 7 1,-6-4-1,-2 7 1,-2 0-1,-5 2-250,-2 2 0,-7-2-356,-4-3 494,4 3 0,-5-8 0,6 4 0,2-2 0,1-2 205,1-2 249,0-1-104,0-6-148,6-2 1,3-5 0,8 0 0,6 0 0,6 0 38,5 0 0,-1 0-86,1 0 0,-1 0-119,1 0 122,3 6 0,-10-3 0,2 5 0,-5 2 0,-4 2 54,-1 0 0,-2-3 9,-4-1 1,-5 1-52,-4 4 141,-2-1 1,-8-3 0,-2-1 0,-3 1 0,0-1-7,3 1 0,-3-6-638,2 1 1,0 2 89,1-2-122,-4 0 1,11-4 519,-3 0 0,-8-17 0,-2-4 0</inkml:trace>
  <inkml:trace contextRef="#ctx0" brushRef="#br0" timeOffset="14">9193 561 7963,'0'-13'-114,"-4"1"1,0-1-1,1 0 1,2 0 1249,1 1-862,0-1 1,0 4 0,-2 2 0,-2 2 0,-4 3 274,-4 5 0,-1 10-290,1 8-172,-1 3 1,-5 7-1,-2 3 1,0 4-1,1 5 229,1 4-353,4 2 0,0 4 1,7-1-1,1 1 0,3-5 1,5-3-1,6-4-406,9-1 1,6-5 0,4-4 0,2-8-345,5-7 0,-1-2 278,1-10-665,6 6 1174,-6-9 0,0-9 0,2-6 0,-2-4 0,0 0 0</inkml:trace>
  <inkml:trace contextRef="#ctx0" brushRef="#br0" timeOffset="15">9551 778 7975,'-2'-17'0,"-2"0"0,2 0 209,-2 4-19,3 0 1,6 6-1,4 3 1,2 3 534,2 1 1,1 2-546,3 7 0,-3-1 0,3 11 0,-2-1-176,-3 3 0,-5 4-63,-2 0-57,-4 6 0,-1-2 0,0 3 0,-1-1 0,-2-4-172,-1-4 0,-5 0 0,5-6-42,1-2 310,2-6 1,1-5-35,0-8 0,7-5 0,4-6 0,5-4-41,-1-1 0,4-5 41,-2-5 0,0 0 11,-5 5 117,1 5 1,-2-3-1,-2 6 1,-3 2 483,-1 1-49,-3 6 1,-2 4-217,-9 8 1,-2 5 83,-2 8-189,6 3 0,-4 4 1,4-1-1,-1-2 0,4 1 454,3 3 1,1-6-424,0-2 1,1 2-555,3-2 1,5 0 0,7-6 0,2-1-1659,2-1 1,5-7 1992,5 3 0,10-13 0,6-6 0,3 0 0,-1 0 0</inkml:trace>
  <inkml:trace contextRef="#ctx0" brushRef="#br0" timeOffset="16">10252 944 7978,'-12'-13'720,"4"0"0,-2 5-460,6-1 1,0 5-134,4-5 1,1 6 0,3-1-1,6 3 162,6 1 0,-1 0-526,7 0 0,-1 0 1,4 1-1,1 2-846,-1 1 1,1 2 728,-1-2 354,-5-2 0,33-2 0,2-7 0</inkml:trace>
  <inkml:trace contextRef="#ctx0" brushRef="#br0" timeOffset="17">10673 701 7978,'0'-12'-10,"0"-1"16,0 0 0,1 2 1553,3 2-1013,-2 4 0,3 2 1,-5 3-1,0 7 64,0 7 0,0 2-259,0 5-266,0 0 1,0 6-1,0 1 1,0 3 0,0 1 135,0-1-302,0-1 0,0-5 1,0 1-1,0-1 1,0-1-71,0-3 1,6-2 0,3-6 0,2-2-69,2-3 0,5 2 210,3-5 0,2-1-7,-2-4-155,3-6 0,-4 1 0,6-5 0,-2 1 0,-2 1-894,0 0 0,-7-1 607,2 4 0,-3 0-846,-1 0 632,0 4 672,-6-5 0,10 6 0,-3 0 0</inkml:trace>
  <inkml:trace contextRef="#ctx0" brushRef="#br0" timeOffset="18">11310 587 7978,'0'-20'0,"0"-4"0,0 4 0,2 0 577,2 3 0,-1-1 0,4 1 0,0 2 1367,0 5-1289,1-1-399,5 10 0,0-5 1,0 6-1,-1 1 1,1 4-1,0 5 1,0 5 201,-1 6 1,0 5 0,-2 4-1,-3 5-237,-2 6 0,0 5 0,-7 5 1,-2 1-430,-5 3 1,-9-1 0,-7 6 0,-8-1-698,-4-1 0,-1-1 0,-2-8 1,1-3-449,0-8 1,-5-1 1352,10-7 0,-13-23 0,-8-7 0,0-2 0,0 1 0</inkml:trace>
  <inkml:trace contextRef="#ctx0" brushRef="#br0" timeOffset="19">12636 408 7934,'-1'-13'551,"-3"1"1421,-5-1-1653,3 6 0,-1 1 1,4 9-1,-1 4 1,0 9-1,0 5 0,-2 7 993,-1 3-1195,4 3 1,-7 5 0,6-1 0,1 1 0,2 3-65,1 0-546,0-5 0,1-2 0,3-5 0,5 0 0,2-2 0,2-2 1,-2-7-3163,-2-3 3655,2-3 0,-21-29 0,2-6 0</inkml:trace>
  <inkml:trace contextRef="#ctx0" brushRef="#br0" timeOffset="20">12381 816 7942,'-4'-13'0,"0"1"0,-5-1-19,5 0 1,1 0 0,9 1 0,8 0 149,10 4 1,4 2 0,9 5 0,4-2-337,3-1 1,-1-1 0,3 5 0,3 0 204,0 0 0,14 0 0,2 0 0</inkml:trace>
  <inkml:trace contextRef="#ctx0" brushRef="#br0" timeOffset="21">13465 536 7954,'-8'-12'-25,"-1"4"0,5-2 210,-5 6 0,5-1 1,-3 7-1,1 3 992,3 8 1,-2 1-434,1 8-616,-6-1 1,8 9 0,-2-1 0,1 1 0,0 1 0,-1 2 0,3-1-267,3-2 69,0-9 0,9 2 0,-1-6 0,4-3 0,5-4 0,1-6 0,2-2-579,2-2 0,2-6 109,-1-2 367,1-9 0,-1-3 1,1-6-1,-1 1 1,-1-1-472,-2 1 793,2-1 1,-12 2 0,3 3 0,-7 4 28,-2 3 0,-2 8 0,-4 6 0,-1 9 174,-4 6 0,4 4-180,-3 2 1,-2 7-57,2-2-41,0 2 0,4-7 0,1 1 0,3-1 1,6-1 31,6-3 1,-1-5-19,7-3 0,-1-3 44,4-6-44,1-6 1,4-5 0,-1-9 0,0-3 0,-4-5 303,-4-3 1,2-3-258,-6-5 0,-1 1-190,-8 0 95,4 0 1,-11 4 0,3 2 0,-4 5 0,-3 8 8,-1 3 1,-6 5-160,2 2 0,-4 4-1060,0 5 750,-1 5 0,0 2 0,0 7 1,1 3-1,-1 5 418,0 2 0,-5 41 0,8-27 0,0-1 0</inkml:trace>
  <inkml:trace contextRef="#ctx0" brushRef="#br0" timeOffset="22">13223 1173 7954,'-26'0'29,"2"4"0,3 1 247,4-3 0,11 4 0,11-2 0,12-1 658,9-1 0,13-2-328,7 0-536,10 0 1,3 0 0,9-2-1,-31 0 1,1 0 0,4-2-1,0-1 32,4 0 0,1-1-128,3 0 0,0-1 0,1 0 0,1 0 0,0 0 0,1-1 0,0-1 0,0 1 0,-1 0 0,0 0 18,-2 0 0,-1 2 15,-4 2 1,-1 1 0,-6-2 0,-1 0 0,25 1 0,-9 1 0,-12 1-285,-10 2-4,-7 0 0,-18 2 0,-6 1 1,-9 2-1,-6 2-666,-7 3 1,-3-3 359,-5 2 0,-1 4-871,-3 4 1056,-3 0 402,5-5 0,-5-2 0,0 3 0,-1 5 0,-3 5 0</inkml:trace>
  <inkml:trace contextRef="#ctx0" brushRef="#br0" timeOffset="23">13452 1798 7935,'6'-19'0,"-5"4"0,5-5 0,-2 2 1311,1 2-770,-1 8 0,-3-2 0,2 7 0,1 4 0,-2 8-45,-5 6 0,-3 5 0,-4 6 0,2 1-390,-2 2 0,0 2 0,0 5 1,3-2-143,1 1 0,-2-4-1,4-1-61,-1 3 1,5-6-1,2 2 1,2-2 0,6-2-1,5-4 1,8-6-432,5-5 472,-1 2 0,10-11 1,-3 2-1,2-6 1,-1-5-1,-2-4 1,-2-1-1208,-3 1 1,-2-2 77,-5-3-311,-3 2 1497,-11-9 0,-12-13 0,-9-9 0</inkml:trace>
  <inkml:trace contextRef="#ctx0" brushRef="#br0" timeOffset="24">13452 1785 7955,'-5'-13'202,"-2"1"93,-6-1 1,7 0-1,6 2 168,7 2 0,10 4-376,4 5 1,8-2 0,2-1 0,2-1-311,2 1 0,2 2 220,1 1-671,-5 0 1,-1 1-1,-5 2 674,-1 1 0,-9 12 0,-12-2 0</inkml:trace>
  <inkml:trace contextRef="#ctx0" brushRef="#br0" timeOffset="25">13452 1938 7955,'-15'-8'583,"2"-1"0,3 6 1,6-7 271,8 6 1,5 0-768,12 4 1,6 0 0,7 0 0,4 0-492,4 0 1,0 0 241,4 0-664,1 0 0,0 0 0,-2 0 825,-1 0 0,-7-7 0,3-3 0,0-1 0,0 1 0</inkml:trace>
  <inkml:trace contextRef="#ctx0" brushRef="#br0" timeOffset="26">14319 1734 7955,'0'-13'292,"0"1"1,0 3 1946,0 1-262,0 5-1314,0-3-598,0 17 0,0-1 0,0 12 0,0 0 1,0 2-1,0 2 0,0-1 152,0 1 1,0 4-1154,0-1 496,0 1 0,0-4 0,0-1 0,0 1 0,0-2-819,0-3 1,0-3 0,0-5 1258,0 0 0,-11-29 0,-3-6 0</inkml:trace>
  <inkml:trace contextRef="#ctx0" brushRef="#br0" timeOffset="27">14141 1836 7955,'-11'-13'0,"2"1"0,-1-1 259,6 0 1,1 2-1,7 1 1,6 3 384,6 1 0,8-2-612,6 3 0,4 1 1,-3 4-1,1 0-203,4 0 1,-5 4-231,-1 1-19,-3 5 0,-8-3 0,-3 7 0,-5 1 420,-2 2 0,-30 10 0,-12 3 0,0 1 0,1 0 0</inkml:trace>
  <inkml:trace contextRef="#ctx0" brushRef="#br0" timeOffset="28">14077 2155 7955,'-20'0'3244,"2"0"-2785,5 0 0,7 0 0,6 0-81,8 0 0,9 0 135,4 0-383,9 0 1,2 1-1,6 2 1,1 1-1,-1-1 1,2-1-1,1-4-1921,1-2 1,5 1 1790,-5-5 0,-7-8 0,1-5 0,1-3 0,0 0 0</inkml:trace>
  <inkml:trace contextRef="#ctx0" brushRef="#br0" timeOffset="29">15888 561 7952,'0'-13'-6,"-2"5"0,0-1 0,-3-1 0,1-1 305,-2-2 1,3 2 0,-4 1 0,0 3 227,0 1 0,-1-4 0,-5 3-360,0 0 1,0 2 58,1 5-226,-7 0 0,4 0 0,-5 0 1,0 0-1,0 1 0,-1 2 1,0 2-75,-1 3 1,1-4 0,-3 3 0,3-1-27,4-4 0,3 4 1,1-2 356,0-1-36,6-1-126,1 3 140,6-3 0,2 5 0,2-4 0,3 2 159,0 2 1,3 2-1,-4 4-126,1-1 0,-3 2-179,5 3 0,-6-1 18,1 5 1,-3 2 0,-1 7-1,0 4 123,0 3 0,0 6-69,0 4 0,-1 8 47,-3 5-232,2 8 0,-8 1 1,7-32-1,1-1 1,-4 33-1,0-1 47,3 0 0,2 4-1453,1-4 1403,0-5 1,0-7-1,0-5 1,0 0 0,0-1-32,0-3 1,1-3-45,4-6 96,-4 0 1,5-1 0,-6-3 0,0-4 0,0-5-35,0-4 0,0-2 28,0-6 8,0 5 1,0-8 0,0 3 7,0-2 0,1-5 1371,3-2-1344,3-3 1,2-1 0,-1 0-1,2 0 1,3 0 37,4 0 1,-3 0-320,3 0 151,3-5 1,-4 2 0,5-4-1,2 0 1,1 1-568,1 0 1,-1-2-45,-2 4 1,2-2 105,-3 2 1,-1 2 0,0-2 0,-2 1 603,-2-1 0,-2-3 0,-1-6 0</inkml:trace>
  <inkml:trace contextRef="#ctx0" brushRef="#br0" timeOffset="30">17010 905 7945,'-11'-20'113,"2"2"0,3 2 1,2 2-1,0 3 1544,1 0-906,2 5 1,-1 2 111,-2 8-825,3 9 0,-9 2 0,4 7 0,-1-1 1,-2 0-1,1 0 0,1 1-79,1-3 0,0 0-139,2-6 216,3-1 1,-5 1 0,8-2 0,2-2 130,4-5 1,5-4 0,4-4 0,4-5-132,3-2 1,2 3 0,-1-1 0,1 1-37,-1 0 0,1-1 34,-1 4-49,-5 1 1,3 4-1,-6 0 1,-2 1-1,0 4 1,-4 3 0,-3 5-73,-3 4 1,0-3 64,0 3 0,-1 2 0,-6-2 0,-2-2 10,-4-1 1,-5-1-99,-4 0 0,1-5 17,-5 1 0,4-5 0,-6 3 0,-2 0-319,-3 0 0,-1-4-272,8 1 0,-7-2 167,2-2 0,-2 0 0,2 0 0,2 0-1395,3 0 1912,-3-6 0,-2-18 0,-6-10 0</inkml:trace>
  <inkml:trace contextRef="#ctx0" brushRef="#br0" timeOffset="31">16844 931 7945,'6'-19'0,"1"4"113,6-6 1,5 5 3,3-1 0,8-1 1,2 1-1,1 1 289,4 2 0,1 2-581,1 4 1,0 2-143,0 6 1,-5 0 316,-3 0 0,2 12 0,1 2 0</inkml:trace>
  <inkml:trace contextRef="#ctx0" brushRef="#br0" timeOffset="32">16768 1466 7945,'-17'0'0,"0"0"0,1 0 870,2 0-564,7 0 0,4 0 1,10 0 471,6 0 1,12 0-532,1 0 0,9 0 1,2 0-1,5 0-314,4 0 0,5-4 148,4 0-526,0-6 0,-4 7 0,-1-4 0,-3 1 0,-5 4-1185,-2 0 723,-8-4 907,0 5 0,-69 35 0,-16 16 0</inkml:trace>
  <inkml:trace contextRef="#ctx0" brushRef="#br0" timeOffset="33">16870 1874 7949,'-13'-5'0,"-1"-1"400,-3-2 1,7-4 0,-2 4 0,5-4 878,4 0 1,9 3-766,7 1 1,1 1-247,7-2-273,1-2 1,7 9 0,1-2 0,-2 3 0,-1 1 62,-1 0 1,-6 5-1,-3 4 1,-3 2-823,-1 2 0,-6 5-25,-3 4 0,-4-1 523,-4 4 1,-3-2 0,-8 7 0,-2-3 217,-4-2 0,-3-1 390,-1-3 0,3 2 891,1-6-807,6 0 0,-4-10 0,8-1 279,2 0 0,5-5-520,8 3 0,5-7 208,8-1-548,3-6 0,7 7 0,2-5 0,4-1 0,1 1-2003,0-1 1,-2 5 987,2-4 1,6-1 1169,-6-4 0,28-22 0,-31 14 0,-1 1 0</inkml:trace>
  <inkml:trace contextRef="#ctx0" brushRef="#br0" timeOffset="34">18081 1084 7949,'0'-26'46,"1"-2"1,4 2 0,2 7 622,0 3 0,4 5 1,-2 2 71,2 5 1,-3 4-1,0 4-324,-3 5 0,-1 3-265,-4 5 1,-5 5-1,-4 6 1,-2 3 146,-2 2 0,0 1-108,1 4-81,-1-5 0,0 4 0,2-5 0,1 2 0,3-1 0,0-2 0,1-3-23,0-1 1,2-3 68,4-3-159,0 4 1,6-13-1,4 1 1,4-6-1,3-3 50,-1 1-154,3-1 1,-4-4 0,3 0 0,-1-2 0,1 0-304,2-3 0,-3 0 0,3 2 0,-2-1-189,-2 1 1,2-3-13,-1 2 0,5-5-74,-5 5 1,0-2-1,-5 4 1,1-4 684,0-1 0,5-47 0,2-15 0</inkml:trace>
  <inkml:trace contextRef="#ctx0" brushRef="#br0" timeOffset="35">18553 803 7949,'0'-31'0,"-5"0"0,1-3 275,0 8 0,10 4 0,2 5 0,5 1 0,2 3 406,2 5 0,6 2 0,-3 6 0,1 0-182,0 0 1,-1 2-427,2 2 0,-5 4 0,-8 8 0,-1 2-129,-3 2 1,-2 2-268,-7 3 1,-3-4-121,-6 1 388,0-1 0,-4 4 1,0-1-1,2-2 0,0-4 345,3 0 1,0-8-1,2 3 382,2-2-301,5 1 1,-1-5 131,8-3-722,3-2 0,12-2 0,0 0 1,3 0-1,-1 0-796,2 0 0,5 0-317,2 0 0,-1 0 1332,-3 0 0,16 5 0,5 2 0</inkml:trace>
  <inkml:trace contextRef="#ctx0" brushRef="#br0" timeOffset="36">19764 650 7972,'-14'-12'202,"-2"-1"1,-1 1 0,0 3-1,0 1 1617,0 3-1659,0 1 1,0 9-1,0 4 1,0 3-1,0 7 1,0 5 0,2 7 737,1 6-814,6-2 0,-1 11 1,4-4-1,2 5 1,2 3 274,1 1-641,0 5 0,6-3 0,4 1 0,4-6 0,4-6 1,2-4-1,1-4-482,-1-4 0,4-9 1,-1-5-1,4-6-1334,3-6 2098,-1-2 0,25-42 0,-23 15 0,-1 0 0</inkml:trace>
  <inkml:trace contextRef="#ctx0" brushRef="#br0" timeOffset="37">20083 905 7972,'0'-12'0,"0"-5"368,0 0-185,6 0 0,-2 8 0,7 2 0,3 1 0,0 3 323,1 2 1,-3 2 0,3 5 0,-1 7-273,-2 7 1,3 4-459,-11 1 183,0 1 0,-4 1 1,0 1-1,-1 2 0,-4-2-80,-3-1 0,-3-6 0,-1-1 0,2-1-93,2-4 0,4-2-89,-5-5 271,6-2 1,-1-7 0,8-5-1,6-7 17,6-7 0,-1-4-9,7-1 1,-1-2-7,4-3 34,1 3 0,-6-3 0,-2 8 1,-1 2-1,-1 2 446,-5 2 1,-2 7 289,-5 5-453,-3 3 1,3 2 0,-6 3 0,-4 5 31,-1 2 1,3 8-228,-5 2 0,5 2-247,-5-2 0,7 2 0,-3-5 0,4 0-137,1 1 0,1 2-629,4-4 1,2 0 119,5-4 0,3-5 1,2-1 800,4-1 0,31-19 0,9-8 0</inkml:trace>
  <inkml:trace contextRef="#ctx0" brushRef="#br0" timeOffset="38">20771 1058 7972,'-11'-10'494,"3"-2"1,2-4-755,6 3-159,0 1 1,7 0 0,4 4-1,6 3 853,3 4 0,1 1-577,5 0 1,-1 0-1,1 0 1,-1 1 142,1 4 0,5 7 0,2 8 0</inkml:trace>
  <inkml:trace contextRef="#ctx0" brushRef="#br0" timeOffset="39">21345 765 7944,'0'-21'78,"0"0"0,2 5-78,2-1 0,-3 3 1691,4 1-875,-4 6 0,3 4 0,0 10-502,-1 6 0,-3 8 1,-4 0-1,-3 5-176,0 4 0,-4-2 0,2 6 1,-1 0-90,2-1 0,-4 3 0,5-3 1,0 0-133,3-4 0,2-2 1,2-1-1,0-1 120,0 1 1,2-8 0,2-4 0,6-5-58,6-3 0,3-2 105,7-4-116,-6 0 0,8-2 0,-2 0 0,1-4 0,-1-1-2183,0-3 1590,-1 4 1,-3-1-1,-1 4 1,0-1 0,0 0 623,1-2 0,-7-1 0,4-6 0</inkml:trace>
  <inkml:trace contextRef="#ctx0" brushRef="#br0" timeOffset="40">21995 663 7967,'0'-18'0,"0"-1"0,0-2 0,0 4 384,0 3 0,6 2 1,3 3-1,2 1 964,2 3 0,1 1-954,3 4 1,-2 5-1,5 5 1,0 6 65,0 5 0,-4 4-227,1 5-143,-3 3 0,-7 5 1,-3 0-1,-3 2 1,-2 1-1,-5 3 1,-6 1-109,-8 3 1,-11 2-1,-6 1 1,-6 0-503,-2 0 0,0-1 1,-2-5-1,6-7-1281,5-7 1,5-5 0,6-5 1800,-1-4 0,12-37 0,3-9 0</inkml:trace>
  <inkml:trace contextRef="#ctx0" brushRef="#br0" timeOffset="41">22965 969 7922,'0'-13'255,"-5"5"1,1-1 0,3 1 0,3 1 609,7 2 0,7 4 0,2 1 1,2 0-872,2 0-310,8 0 1,-1 0-1,5 0 1,2 0-1,4 0 1,3 0 315,-2 0 0,-1-2 0,5-2 0,2 1 0,1-1 0</inkml:trace>
  <inkml:trace contextRef="#ctx0" brushRef="#br0" timeOffset="42">23844 663 7962,'0'-21'0,"0"-2"0,2 0 408,2-1 1,5 2 0,8 0 0,5 7 342,7 5 1,-1 0 0,6 6-1,1 1-389,2 2 0,-4 6 1,-5 4-1,-5 3-349,-6 5 1,-9 3-1,-4 6 1,-4-1 36,-4 1 0,-7-1 0,-9 2 0,-3 2-706,-4 0 0,-1 0 0,3-7 1,-1-2 515,1-1 0,5-2 1,3-5-1,3 0 1014,1-4-643,6-2 1,8-6 0,12 0 0,7 0-174,4 0 0,6 0 0,-1 0 1,1 0-163,1 0 1,-2 0 0,3 1-1,-1 3-28,-2 5 1,-8 2-75,-4 2 248,-9 0 1,2 4 0,-7 1 0,-4 1 0,-8 0-3,-6 1 1,-5-4 0,-7 1 0,-1-3 196,-2-1 1,-1-2-92,1-2 1,3 1-84,-3-6 0,3 4 0,2-3 0,1-3-249,3 0 0,2-2-437,6 0 0,1 0 300,-1 0-1389,6 0 1,1 6 1711,6 2 0,23-2 0,5-1 0</inkml:trace>
  <inkml:trace contextRef="#ctx0" brushRef="#br0" timeOffset="43">23742 1339 7962,'-18'0'184,"0"-2"1,-4 0 1974,5-3-1686,9 1 1,13 4 0,12 0 0,8 0 96,4 0 0,5 0-458,9 0 0,2 0-248,6 0 81,0 0 1,0 0 0,0-1 0,0-2 0,0-1 0,0 1 0,-1 0-733,-3-1 0,-11 2-805,-10-2 1,-6 4 1591,-8 4 0,-50 20 0,-13 10 0</inkml:trace>
  <inkml:trace contextRef="#ctx0" brushRef="#br0" timeOffset="44">23832 1734 7945,'-13'0'979,"0"-1"846,0-4-998,6 4 0,3-9-681,8 6 1,9 0 0,8 4-1,3 0 109,2 0 1,-2 0-387,-3 0 1,2 1 18,-6 3-112,0-2 1,-6 9 0,-2-2 0,-5 2 0,-3 3-331,-1 3 508,-11-3 0,-3 10 0,-12-4 0,1 1 0,-2-1 348,-3-1 0,8-1-4,-4-1 0,5-7 0,1 3 287,7-2 0,8-5-308,9-2 0,9-3 22,8-1-463,9 0 0,2-1 0,6-2 1,1-3-1,-1 1-227,0-1 0,2-4-728,2 2 1,-6 2 73,2 2 383,-3-3 1,2 1 661,-3-2 0,-5-12 0,2-6 0,-1 1 0,1 1 0</inkml:trace>
  <inkml:trace contextRef="#ctx0" brushRef="#br0" timeOffset="45">25158 867 7945,'0'-14'93,"1"-2"0,3-1 1,5 3 5,2 4 1,-2 0 208,-1 6 0,-5 1 1,1 7-1,-4 6 1062,-4 6 0,-3 4-1027,-6 5 0,0 1 0,-1 1 0,-1 1 48,-2 2 1,0 4-47,4-4-353,0 5 0,-2-7 0,0 5 0,4-2 1,1-3-1,3-1 0,3-1 120,2-1 1,2-1 0,2-2-131,2-5 1,3-9 165,6-4-124,5-2 1,-2-2-1,4 0 1,0 0-1,1 0-21,6 0-68,-2 0 0,6-4 0,-5-1 1,-1 3-1,1 0-529,-1 2 94,1-6 0,-5 5 1,-1-3-1,-1 2-1163,-4 2 1,-1 0 1662,-1 0 0,-17 0 0,-5 0 0</inkml:trace>
  <inkml:trace contextRef="#ctx0" brushRef="#br0" timeOffset="46">26573 612 7963,'-13'-7'0,"1"-3"0,-1 6 268,0-6 1,0 8-1,-1-2 1,-1 3 0,-4 2-1,1 5 1,-2 7 997,0 6 1,0 7-1093,-1 4 0,1 2 0,6 7 1,0-1 116,2 0 0,8 6-178,0 3-143,3-3 1,2 1-1,5-4 1,5 2 0,6-4-1,4-3 1,6-7-571,6-2 1,4-1 0,1-2-1,0-3-414,0-4 0,2-4 1,1-5 1013,2-3 0,-9-16 0,2-5 0,1-2 0,0 0 0</inkml:trace>
  <inkml:trace contextRef="#ctx0" brushRef="#br0" timeOffset="47">26968 867 7963,'0'-24'0,"0"3"0,0-9 0,6 9 0,3 4 0,3 4 403,5 4 1,3 4 259,6 5 1,-5 1 0,-1 5 0,0 7 89,-1 6 1,-4 6-978,-3 0 99,-5 1 1,-7 0 0,0 3-1,-1 1 1,-5-1-436,-6 2 373,-1-4 1,-7 3 0,4-7 0,-1-2 0,2 0-84,1-1 1,2-6 0,2-7 169,2-1 1,5-3 208,-1-7 1,9-5-96,8-8 1,6-4 0,6-9-1,2-2-28,3-1 0,-2-4 29,6 3 1,-7 3-1,0 0 1,-6 2 395,-2 4 0,-7 4 383,-3 12-413,-6 4-206,2 5 1,-9 1-1,-2 5 1,-1 6-1,-1 8 125,1 4 1,-3 2-268,6-1 0,-1-3-583,5-1 431,0 0 0,2 0 0,2-1 0,5-1 0,3-4-1186,5-1 0,-1-5 660,5-1 1,0-5-850,5 1 1494,-1-2 0,24-31 0,4-6 0</inkml:trace>
  <inkml:trace contextRef="#ctx0" brushRef="#br0" timeOffset="48">27644 574 7963,'-5'-19'0,"-4"-2"0,3 3 803,2 1 357,3 3-326,1 6-635,5 3 0,4 6 1,6 3-1,1 5 0,-3 2-132,-3 2 0,-3 4 1,3 1-1,-3 1-155,-2-1 1,0 5 27,-5-2 1,-2-1-1,-2 1 1,-3 1-49,0-3 1,-4 4 110,2-6 0,2 0 12,-2-4-34,7 0 0,-8-1-380,5 1 0,4-6 263,10-3-839,-1-2 0,18-2 975,-1 0 0,13-5 0,6-2 0,7 0 0,0 0 0</inkml:trace>
  <inkml:trace contextRef="#ctx0" brushRef="#br0" timeOffset="49">28116 931 7961,'-9'-13'0,"1"0"1548,-6 1 1,15 4-866,3 4 1,4 3-352,9 1-589,2 0 0,1 0 1,7 1-1,1 2 1,4 3-2584,0 1 2226,-3-4 451,7 2 0,14 1 1,9 1-1</inkml:trace>
  <inkml:trace contextRef="#ctx0" brushRef="#br0" timeOffset="50">28779 714 7930,'0'-13'0,"0"1"0,4-1 880,1 0 0,3 5 0,-2 0 1357,1 3-1555,-4-5-569,2 8 1,-5 2 0,0 10-1,0 5 1,0 3 447,0 2-475,-5 7 1,2 0 0,-4 4-1,0 0 1,1 2 100,0-1 1,2 1 0,3-5-1,-2 2-374,-1-2 1,-1 3 64,5-1 0,0-2 51,0-6 1,6-4-1,2-5 1,4 0-312,1-1 0,1-5-221,3-2 1,1-4 68,3-1 111,9 0 0,-13-1 0,9-2 1,-2-3-1,0 1-773,1-1 1,-1-4 1195,-2 1 0,2-8 0,-4-2 0</inkml:trace>
  <inkml:trace contextRef="#ctx0" brushRef="#br0" timeOffset="51">29162 587 7966,'-6'-26'0,"4"1"0,-2-1 5,3 6 1,6 2 0,4 6 0,4 3 0,2 1 1934,2 3-1672,6-5 1,-2 8-1,6 0 1,1 3 0,-2 5 353,-2 1-551,-3 1 1,-9 5-1,-4 0 1,-4 1-1,-2 2 457,-2 1-692,-6 0 1,-1-5 0,-7 1 0,-2 0-1,-2 0 466,-2-1-96,4 1 1,-2-2 0,5-1 0,1-3 0,0 0 505,4 1 0,-2-4-526,6 4 0,1-5-294,7 1 1,4-2-1,9-2 1,5 0-666,2 0 1,6 0-421,-1 0 1,7 0-1158,-2 0 1206,3 0 1144,1 0 0,23-12 0,5-2 0</inkml:trace>
  <inkml:trace contextRef="#ctx0" brushRef="#br0" timeOffset="52">30041 472 7966,'0'-19'144,"0"1"1,2-3-1,2 4 673,5 3 1,-2 5 1006,1 1-1431,6 5 1,0-3 0,3 6-1,-2 0 1,-3 0 228,1 0 1,0 6-1,-2 2 1,-1 5-87,-1 4 1,-2 3-188,1 5-290,-2 6 1,-6 2-1,0 5 1,0 2 0,0 1-1,-2 3 1,-3 1-136,-8 3 1,-5 2-338,-8 1 1,-5 0 0,-4 0 0,-7-1-1294,-4-4 0,-4-3 263,-1-9 1,-6-3 1442,-2-5 0,-2-13 0,-8-1 0,19-3 0,0-1 0,1 1 0</inkml:trace>
  <inkml:trace contextRef="#ctx0" brushRef="#br0" timeOffset="53">21830 2971 7896,'0'-26'253,"0"2"1,0 2-1,0 2 1,0 0-1,0 2 3213,0-1-1677,0 8-1670,0 5 0,0 8 0,0 3 0,0 8 0,0 8 423,0 8-463,0-2 0,0 8 1,0-4-1,0 0 1,0 2 250,0-1-1016,0 2 0,4-1 0,0-3 0,0-5 0,1-2 0,-1-2 0,0 1-1689,2-3 0,-5 0 2375,4-6 0,-38-40 0,-10-10 0</inkml:trace>
  <inkml:trace contextRef="#ctx0" brushRef="#br0" timeOffset="54">21613 3213 7926,'-13'-8'223,"0"-1"0,6 1 312,3-5 1,3 0-117,1 0-132,0 6 1,11-4-1,7 4 1,9 0 0,7 1-1,5 2 1,2 0-590,1 1 1,6-3-81,-1 2 1,7 0-1,1 4 1,-1 0 381,-2 0 0,-8-5 0,3-2 0,3 0 0,1 0 0</inkml:trace>
  <inkml:trace contextRef="#ctx0" brushRef="#br0" timeOffset="55">22850 2716 7926,'0'-17'0,"0"0"0,-4 0 917,-1 4 0,1 0 29,4 1 1,0 3 23,0 1 1,0 6-576,0 2-282,0 6 0,0 12 1,0 4-1,0 2 1,1 1-1,2 2 1,3 1-230,1 2 0,-4 1 1,3-2-1,-2 0-556,0 0 1,2 2 0,-3-1 0,1-1-736,-1 3 0,2-5 238,0 2 1169,-1-2 0,-27 21 0,-5 6 0</inkml:trace>
  <inkml:trace contextRef="#ctx0" brushRef="#br0" timeOffset="56">22582 3379 7926,'-13'-6'0,"1"-1"1196,4-5 0,4 0-33,8 4-967,9-4 0,7 10 0,7-6 1,3 3-1,4 1 45,3-2-1,2 4 103,4-2-973,-4 3 0,5 1 0,-5 0 0,-3 0 0,-2 1 630,-4 3 0,8 15 0,2 8 0</inkml:trace>
  <inkml:trace contextRef="#ctx0" brushRef="#br0" timeOffset="57">22977 3570 7926,'-34'2'137,"0"2"0,0 4 717,2 4 0,1 6-231,5 3 1,1 5 128,-1 4-533,-5 8 1,10-3 0,-1 4 0,7-3 0,3 1 166,4 2 0,4-3 0,9-2 0,8-4-279,7-3 0,5-7-55,5-3 0,3-3-256,5-1 12,0-6 1,1-1 0,-1-8 0,-1-1 0,-3-2-314,-5-2 1,-3-6 341,-5-4 1,-4-2 0,-8 2-1,-5-4 64,-3-3 0,-8 0 319,-6 3 0,-5-2-175,-7 6 54,-7 6 0,0 1 1,-6 6-1,1 1 1,1 1-258,2 2 0,2 7-158,-2 6 1,3 0 22,5 4-514,6 3 0,6-5 1,7 5 806,1-1 0,25-8 0,9-5 0</inkml:trace>
  <inkml:trace contextRef="#ctx0" brushRef="#br0" timeOffset="58">24265 2792 7993,'0'-17'21,"0"-1"0,0 0 1,-1-1-1,-2 4 867,-1 0-628,-6 3 0,3 5 0,-8 2 0,0 4 0,-4 4 0,0 5 0,-5 11 1279,-5 8-1384,2 5 0,-8 12 1,5 4-1,2 6 1,1 6 609,1 2-671,7 2 1,0 1 0,8 2 0,4 1 0,8-3-1,12-6 1,11-6-730,9-5 0,3-9 1,3 0-1,-1-10-133,0-6 1,5-4 0,1-7 0,-1 0-1067,1-4 1834,-1-2 0,-3-20 0,4-6 0,3-1 0,0-1 0</inkml:trace>
  <inkml:trace contextRef="#ctx0" brushRef="#br0" timeOffset="59">24699 3124 7993,'-6'-18'118,"5"-1"-41,-4-2 0,4-2 1,2 6-1,5 3 712,7 4 0,1 4-539,7 6 0,-4 0 1,3 2-1,-2 2 11,-2 5 1,-2 8-254,-1 4 0,-2 4 0,-2 4 0,-5 0-122,-3 0 1,-2 2-42,-3-1 0,-3 0 18,-6-5 13,0 1 1,0-7 0,2-2 0,1-2 0,3-3-358,1 1 479,-3-6 0,7-3 0,-2-8 0,4-4-13,4-4 1,5-6 0,8-3 1,1-5 10,3-4 9,3 3 1,-4-7 0,4 8 0,-2 3 0,-5 3-13,-3 4 0,-6 2-54,1 1 1150,-6 6-834,2 7 1,-10 9-1,-3 6 1,0 4 0,-1 1 100,0 2 0,-1 3-427,1 0 1,3 1 213,6-1-307,0-5 1,3-2 0,4-5-1,8 0 1,3-2-830,5-2 1,5-4-168,2-5 1,5 0 1158,-1 0 0,0-19 0,3-7 0,3-2 0,1-1 0</inkml:trace>
  <inkml:trace contextRef="#ctx0" brushRef="#br0" timeOffset="60">25247 2767 7988,'-14'-27'0,"-3"-3"0,7 3 55,-3-2 0,9 3 217,0 5 1,9 2-1,7 8 1,5 3 633,2 3 1,3 0-685,3 0 0,1 1 0,-2 4 0,-2 2-24,0 2 0,-8 3 155,-1 6-473,-6-1 0,-7 5 0,-2 2 0,-2 1 0,-4 1 0,-5 0 0,-4 0-262,-4 2 0,-2-4 203,2-2 280,-3 2 1,9-6-1,-2 1 1,5-4 0,2-1 322,1-2 0,5 0-229,-5-3 1,14-2-125,3 2 0,9-7-146,9-1 1,-1-1-1,1 5 1,1 0-138,2 0 0,-2 5 245,3-1 0,-9 6-42,-4-2 3,-2 4 1,-4 0 0,-3 1 0,-5 0 181,-6 0 0,-5-5-180,-9 1 0,-3-2-102,-5 1 1,-1 2 0,1-4-1,-1 0-390,0-1 1,5 1-1356,0-2 1133,5-2 1,-1 5 717,9-3 0,25 3 0,11 6 0</inkml:trace>
  <inkml:trace contextRef="#ctx0" brushRef="#br0" timeOffset="61">25719 3086 7988,'5'-17'474,"4"0"0,7 1 45,1 8 1,9-2-349,0 5 1,7-3-1,-2 4 1,0 1-507,0 1 0,-1 4-939,-5 2 965,6 3 1,-8 2 0,3-1 308,-2 2 0,5-4 0,4-1 0</inkml:trace>
  <inkml:trace contextRef="#ctx0" brushRef="#br0" timeOffset="62">26433 2843 7988,'6'-19'38,"-4"-4"306,7 6 1,-5-4 0,3 4 1861,-1 1-1421,4 2 0,-7 8-220,5 6 0,-5 7-399,1 10 1,-2 3 0,-2 6-1,0-1 101,0 1 1,0 5-229,0 3 1,-5 3-17,1 1 0,-4 0 1,3 2-1,1 0 39,-2-2 1,5 3-56,-3-7 1,4-3-15,4-1-29,3-3 0,6-5 1,1-3-1,3-6 0,4-3-435,3-3 1,2-2-219,-1-5 0,1-1-1147,-1-3 1402,1 2 0,-1-9 1,-1 2-1,-1-2 1,-3-2 433,-2 1 0,-1-24 0,-4-5 0</inkml:trace>
  <inkml:trace contextRef="#ctx0" brushRef="#br0" timeOffset="63">26905 2639 7988,'-5'-25'0,"1"-1"0,3 2 220,4 3 0,4 7 0,7 7 1,3 0 317,4 0 0,2 4-346,-2-1 1,3 4-1,-4 2 1,0 4 11,-3 1 0,0 3-458,-5 7 143,-2-3 0,-10 6 0,-1-4 0,-3 2 0,-6 2 0,-4 1 0,-5-1-97,-1-3 0,5-3 0,-2-1 0,3 0 346,1-1 1,4 0 0,2-2 29,2-2 0,2-5 177,7 1 1,5-2-84,8-2-222,-3 0 0,8 4 1,-3 0-1,-1-1 1,1-2 15,-4-1 1,-1 5-10,-1-1 1,0 6 1,-6-7 0,-3 5 0,-2 2 47,-2 1 0,-6-2 7,-3-1-142,-2 1 0,-6 2 0,-1-1 0,-1-3 1,1 0-248,2 0 0,-2-2 38,1 3 0,-2-5-388,2 1 382,9-2 254,-9-2 0,10-6 0,-6-1 0</inkml:trace>
  <inkml:trace contextRef="#ctx0" brushRef="#br0" timeOffset="64">27529 2563 7988,'0'-20'0,"0"-4"0,0 3 456,0 8 1,10-3 0,3 12 0,3 3 0,1 4 385,0 5 1,5 5 0,-2 5 0,1 6-107,1 5 0,-4 10-575,-1 0 1,0 3 0,-10-1 0,0 3 136,-2 1 1,-7 6 5,-6 5-364,-7-1 0,-16 0 0,-3 0 0,-4 1 0,-4-1-904,19-27 0,-1-1 288,-26 17 1,1-3-1,0-11 1,3-2-1,-1-2-2216,2-5 2892,1-8 0,6-19 0,-2-5 0,-4-3 0,0 0 0</inkml:trace>
  <inkml:trace contextRef="#ctx0" brushRef="#br0" timeOffset="65">28384 2180 7988,'0'-18'10,"0"4"0,0-3 0,1 1 0,3 1 0,5-2 215,2 1 0,8 2 0,2 1 0,3 0 1,3 1-1,3 0 609,4 4 1,-2-2-661,2 6 1,-5-1 0,0 5 0,-2 0 141,-1 0 0,-6 0-207,-3 0-29,-3 0 0,-1 5 1,-2 0-1,-1 2 1,-3 3-1,-1 2 1,-4 0 88,0 1 0,2 4 1,0 0-1,-1-1 154,-1-2 0,-2 3 10,0 0-212,0 6 0,-2-8 0,-1 6 0,-1 2 0,0 1 0,0 2 0,-1-1 398,2 1 0,2 5-139,1 3-298,0 3 0,1 2 0,2 4 0,2 4 0,-1 2 0,0 4 0,0 2 49,-1 4 1,3 4 26,-2 0 1,0 1-1298,-4 0 1142,0 0 1,0 2 0,0 2 0,2 2 0,1-5-428,1-1 368,0-2 1,-3 2-1,2-2 1,2-2-1,-3-7-111,0-4 0,-2-1 197,0-6 0,-6 1-22,-2-5-49,-4-5 1,0-6 0,-1-8 0,-1 1 0,-2-1-81,-1-1 1,-6-5-4,2-5 0,1-1 93,-1 2-33,-6-3 0,2-5 0,-2 2 0,4 1 0,0-1 186,-1-2 0,0-1-619,3 0 1,-2 0-598,6 0 624,-5 0 0,7-4 1,-2-2-1,3 1 470,1-1 0,-5-21 0,-2-1 0</inkml:trace>
  <inkml:trace contextRef="#ctx0" brushRef="#br0" timeOffset="66">5904 4629 8017,'-6'7'10,"-5"8"0,-6-1 1,1 6-1,1 7 1,-1 6 828,-1 4-751,0 7 1,4-3 0,2 4-1,2-1 1,5-3 0,3-1 0,2-4-1,5-2 1,7-7 59,6-8 1,5-4-80,2-10-38,-1-1 1,2-6 0,2-2 0,0-4 0,1-5 0,0-4 0,0-4 46,-2-3 0,3-8 1,-2-2-1,-4-4-1,-2-4 1,-8-4-1,2-5 1,-4 0-28,-4 0 0,0 0 0,-6 2 0,-4 2-44,-6 5 1,-9 3 82,-1 5 42,-11 3 1,5 13-1,-11 5 1,-1 7 0,-1 5-77,2 1 1,-1 7 0,4 6 0,0 7 33,-1 4 0,3 5-169,3 1 28,6 0 0,8 0 0,7 1 0,4 0 0,1 0-50,0-3 0,6-1 58,2-1 1,9-2-6,4-3 1,3 2 0,3-6 0,2-2-557,0 0 0,1-8 245,-4-3 1,5 2-568,3-2 0,-2 0 927,2-4 0,34-11 0,-27 4 0,-1 0 0</inkml:trace>
  <inkml:trace contextRef="#ctx0" brushRef="#br0" timeOffset="67">6478 5037 8027,'-13'0'808,"0"0"0,6 1-321,3 3 1,-2 3-1,2 8 1,1 2-78,2 4 1,1 3-522,0 1 154,0 1 1,0-1 0,0 1 0,0-1-1,0-1 523,0-2-1462,5 2 1,-2-9-1,4 5 1,0-3 895,0-5 0,2-11 0,4-8 0</inkml:trace>
  <inkml:trace contextRef="#ctx0" brushRef="#br0" timeOffset="68">6452 5190 8035,'0'-19'0,"0"4"15,0-7 1,4 7 0,2-2 0,1 3 1695,3 1-1351,1 0 0,6 6 0,0 3 1,-1 2-111,-2 2 0,-3 6-304,-2 3 0,1 6 1,-6 4-1,-1-1-67,-2 0 0,-1 5-19,0-2 1,-5 2-616,-4-2 524,3 3 1,-3-10 0,3 3 0,0-1 133,1 1 586,0-3 76,5-1-452,0-7 0,3-6 0,4 0 0,6-2 0,3-1 168,2-1 0,-2-1-151,5 0 0,-6 4-78,2-3-56,3 2 0,-6 8 1,2 2-1,-5 4-57,-2 0 1,-6 1 91,1 0 0,-4 0 19,-4-1-23,-9 1 0,-6-4 0,-5-2 0,0 0 1,-4-1-7,-3-1 0,1-1-373,-4-4 1,4 2 57,-4 2-74,0-2 1,2 3 0,3-5 0,7 0-1325,5 0 1692,8-5 0,43-14 0,16-8 0</inkml:trace>
  <inkml:trace contextRef="#ctx0" brushRef="#br0" timeOffset="69">7128 4820 8098,'-4'-13'15,"1"2"0,4 2 0,6 5-207,5 3 402,6-5 1,6 5 0,7-4-1,3 4 1,4 1 0,5 0-1,1 0-878,0 0 0,-3 0 668,-7 0 0,-3 17 0,-5 4 0</inkml:trace>
  <inkml:trace contextRef="#ctx0" brushRef="#br0" timeOffset="70">7166 5024 8098,'-13'0'735,"1"0"1008,-1 0-1483,6 0 1,8 1-1,12 2 1,7 1-366,4-1 1,3-1 0,2-2-1,5 0-1040,3 0 1,0 0 1144,-3 0 0,2-10 0,5-3 0,0-1 0,0 0 0</inkml:trace>
  <inkml:trace contextRef="#ctx0" brushRef="#br0" timeOffset="71">9142 4807 8056,'-12'0'422,"-5"-1"0,0-2 1110,1-1 1,9-1-1289,7 5 1,11 0 0,11 0 0,3 0 0,5-1 0,4-2-53,3-1 1,1 0-203,0 4-431,0 0 1,-4-5-1,0 1 1,0 1-1,-1 2-2488,-3 1 2281,-3 0 648,-2 0 0,-22 11 0,-6 3 0</inkml:trace>
  <inkml:trace contextRef="#ctx0" brushRef="#br0" timeOffset="72">9882 4412 8074,'9'-19'282,"-1"-2"0,2-1-451,1 0 0,2 4 0,1 7 0,2 2 940,1 5 1,1 2 347,-1 2-1019,-3 0 1,9 6 0,-7 3 0,-4 3 0,-3 4 0,-3 2 0,-4 2-117,0 3 0,-4 5 0,-3 2 1,-7 0-37,-3 1 1,-8-4-1,3 2 1,0-2-208,3-1 0,-1-5 159,1 0 459,0-5 0,6 2 0,1-6 1,3-2 136,1-2 0,5-5 1,8 1-1,7-2-169,4-2 1,8-2-473,4-2 1,5 1-1,-1-4 1,3 1-406,1 4 1,0 0-519,1 2 1,-7 0 250,-2 0 1,-3 0-1,-2 2 817,1 2 0,-23 20 0,-6 10 0</inkml:trace>
  <inkml:trace contextRef="#ctx0" brushRef="#br0" timeOffset="73">9806 5139 8074,'-26'0'613,"1"0"1,0 0 0,4 0 797,3 0 0,12 0-884,6 0 0,11 0-416,11 0 0,9 0 0,7 0 0,7-2-188,5-2 1,5 1-1035,1-5 1067,-1 5 0,-6-3 0,-2 6 0,-4 0 0,-5 0-153,-4 0 197,-3 6 0,-56 41 0,5-16 0,1 0 0</inkml:trace>
  <inkml:trace contextRef="#ctx0" brushRef="#br0" timeOffset="74">9971 5406 8074,'-5'-7'0,"3"-4"115,-2 3 0,3 0 345,1 0-142,0 5 1,1-4-1,3 4 1,5-1 0,2 1 545,2 2 0,4 1-844,0 0 0,1 4 0,-2 2 0,1 2-471,-2 6 1,-6-1 206,-5 4 1,2-1 158,-2 1-131,0-3 0,-8 8 1,-2-3-1,-1-1 1,-3 1-48,-1-4 0,-2 1 836,1 1-354,-1-3-2,6 4 0,-3-5 0,7 0 0,4-2 224,6-2 0,5 2-268,1-2 0,4-2 98,0 1-191,5 1 1,-3 3 0,2 1 0,-4 0 0,-4 0 101,-5-1 0,2 3-63,-6 2 1,-1-3 702,-7 3-573,-3-3 0,-10-1 0,-2-2 1,-2-1-1,-4-2 301,-4 2 1,1-3-288,7 2 1,-3-6 114,2 1-961,-2-3 1,4-1 0,3 0 0,3 0-3059,2 0 3641,-1-5 0,11-36 0,4-15 0</inkml:trace>
  <inkml:trace contextRef="#ctx0" brushRef="#br0" timeOffset="75">11501 4450 8061,'0'-18'-14,"0"-2"1,0-6-1,2 2 1,2 2 0,3 2 1348,0 1 0,0 2-1001,-2 5 1,-4 16 0,2 9 0,-5 9-100,-2 8 1,-6 3 128,2 5-379,-4 0 0,1 2 1,1 1-1,3 1 1,0-2-500,0-5 467,4 2 0,-3-10 0,6 3 0,0-5 1,2-5-1,3-7 0,7-7 15,3-5 0,12-4 1,-1-5-1,1-9 3,0-6 1,2-7 5,1 1 5,0-7 1,-10 6-1,-3-1 1,-3 6 0,-3 2-128,-2 3 53,-4 2 0,0 12 1,-1 6-1,-1 9 41,-2 6 1,-1 5 0,0 6-1,2-1 13,2 1 0,-1-1-5,5 1 1,1-1 2,3 1 139,7-7 1,-4-2-1,7-8 1,0-5-1,2-2 150,2-2 0,-1-12 11,1-5 0,-2-5 66,-3-4-201,3-5 0,-11 3 0,1-5 1,-5 0-1,-4 1-64,-2-4 1,-1 1-116,-2 1 1,-6 3-509,-2 5 409,-4 7 0,-2 0 0,-2 8 1,-1 2-1,0 5-1169,-1 3 0,0 2 663,-4 3 1,4 8 658,5 5 0,40 22 0,10 2 0</inkml:trace>
  <inkml:trace contextRef="#ctx0" brushRef="#br0" timeOffset="76">12407 4297 8061,'5'-18'0,"-2"4"497,6-3 1,-6 7 797,1 1-803,-3 6 0,-1 9-241,0 11 1,-5 6 0,-3 4 0,0 2-78,-1 5 0,1 3-134,-5 1 0,5 1-82,-1-1 0,2 4 0,-1-1 0,3-2-47,4-4 0,1-7 218,0 2 0,6-9 88,2-4-209,9-2 1,0-8 0,7-3-1,3-3 1,0-1 66,0 0 0,3-4-256,-1 0 1,1-5-776,-4 5 719,-1-6 1,-1 9 0,-1-3 0,-3 2 0,-2 2-1923,-2 0 2159,-2 0 0,-13-23 0,-2-5 0</inkml:trace>
  <inkml:trace contextRef="#ctx0" brushRef="#br0" timeOffset="77">12738 4055 8082,'0'-26'0,"-4"1"0,0-1-83,0 6 0,4 2 1,1 7-1,5 1 1,5 3 852,5 1 0,2 2 0,-2 5 0,2 2-372,2 1 0,-5 8-139,2 0 1,-2 3 14,-3 6-399,1 0 1,-6 5 0,-3-1 0,-4 1 0,-4-1 31,-4 1 0,-4-2 0,0-2 1,-1-2-144,0-1 1,2-2 450,2-5 1,-2-3-150,2-1 1,2-5 0,0 3-163,2 0 0,3-5-114,11 3 0,1-2 157,11-2-196,0 0 0,5 0 0,0 0 1,4 0-1,3 0-2101,-1 0 2350,0 0 0,-1 22 0,1 7 0</inkml:trace>
  <inkml:trace contextRef="#ctx0" brushRef="#br0" timeOffset="78">11489 5151 8082,'-51'0'-18,"2"2"0,8 1 0,13 2 352,12 2 178,9-4 1,20 7 0,8-6 0,12-1 509,8-1 0,10-2-890,9 0 1,8 0 0,4 0 0,-35 0 0,1 0-192,0 0 0,0 0 0,3-3 1,1 0-1,1-1 0,0-1 1,2 1-1,1-1-110,0 0 1,1 1 0,0-1 0,0 0 0,-4 3 0,0 0 0,-2 0 0,-1 1-189,32 0 1,-10 1 0,-12 0 0,-17 1-321,-16 3 1,-10 3 0,-7 8 0,-2 0 676,-2 2 0,-6 7 0,-3-7 0,3-3 0</inkml:trace>
  <inkml:trace contextRef="#ctx0" brushRef="#br0" timeOffset="79">12037 5585 8082,'-6'-20'560,"-2"3"0,1 4-75,-2 5 0,6 1 1061,-1 3-1388,3 2 0,-1-2 1,-1 8-1,-2 6 0,-1 6 1,-1 6-1,0 5 247,-3 3 0,-6 10-166,-1-2-176,0 3 1,5-3-1,-1 0 1,0 2 0,2 1-1,1 0 1,3-4-127,1-6 1,3-4-1,8-3 1,5-4 211,5-7 1,9-2-601,6-7 303,5 1 1,4-11 0,6-2 0,2-4 0,-2-1-613,-1 1 1,-2-5 0,-3 0 0,-2 1-562,-3 2 0,-5 1 1321,-7 0 0,-38-28 0,-14-7 0</inkml:trace>
  <inkml:trace contextRef="#ctx0" brushRef="#br0" timeOffset="80">11973 5661 8051,'-7'-17'0,"3"0"0,2 0-126,2 5 0,6 0-236,3 4 646,13-3 1,1 8-1,11-4 1,1 1 0,2 3-447,1 2 1,-4 1 35,0 0-1323,-5 5 1449,2-3 0,-17 15 0,-3-3 0</inkml:trace>
  <inkml:trace contextRef="#ctx0" brushRef="#br0" timeOffset="81">12011 5827 8051,'-5'-11'0,"-4"2"0,4-2 179,0 3 0,5 0 0,5 1 139,3 2 0,6 0-116,8 5 0,0 0 0,12 0 0,2 0-773,0 0 0,4 0-522,3 0 541,-4 0 552,5 0 0,-6-4 0,2-3 0,4 0 0,0 0 0</inkml:trace>
  <inkml:trace contextRef="#ctx0" brushRef="#br0" timeOffset="82">12789 5547 8051,'0'-13'0,"0"4"869,0 1 0,0-1 1174,0-3-1669,0 5 0,0 2 0,0 10 0,0 5 159,0 5 0,0 5-410,0 5-51,0 1 1,0 5 0,0 2 0,0 1 0,0 0-146,0 1 1,-1-2-940,-3 1 0,2-2 142,-2 2 20,-3-3 0,5-5 0,-2-2 0,1-1 850,-1-2 0,3-34 0,-5-4 0</inkml:trace>
  <inkml:trace contextRef="#ctx0" brushRef="#br0" timeOffset="83">12623 5738 8027,'-5'-26'576,"-4"1"1,4-1-86,0 1 0,4 4 670,1-1-1016,6 7 1,2-4 0,11 8 0,5 1 0,5 3-59,4 1 0,2 2-240,8 4-216,-9 0 0,7 6 0,-11 2 0,-2 4 0,-2 2-2377,-5 3 2746,-3-3 0,-28 21 0,-5-1 0</inkml:trace>
  <inkml:trace contextRef="#ctx0" brushRef="#br0" timeOffset="84">12623 5955 8027,'-7'-6'746,"2"3"998,5-5-1152,0 5 0,10-3 1,5 6-1,6 0 145,6 0 0,7 0-929,0 0 1,8 0-1,0 0 1,1-1-1541,0-3 1,-4 2 1731,-1-2 0,0-3 0,-5 0 0</inkml:trace>
  <inkml:trace contextRef="#ctx0" brushRef="#br0" timeOffset="85">6605 7217 7977,'0'-21'65,"0"-2"0,0 2 0,0 0 1,0 2 1065,0 1-829,0 1 0,1 10 1,2 4-1,2 7 1,-3 9-1,0 8 418,-2 7 1,0 2-371,0 8-360,0-2 0,-2 8 0,0-6 1,-3 0-1,2 1 0,2-1 1,1-1-132,0-3 0,1-3 0,4-7 0,3-4 73,4-7 0,6-2 0,5-8 0,4-5 25,2-5 0,7-11 1,-2-8-1,1-6-199,-1-5 0,-3-1 14,-5-1 151,-1 1 0,-5-4 0,-3-1 0,-4 2 0,-5 1 0,-3 3 0,-4 3-164,-1 5 1,-6 3 47,-2 5 296,-3 8 0,-2 8 0,0 5 0,-1 1 1,-2 5 302,-1 6-352,0 1 0,5 11 0,-1-4 0,0 1 1,2 1-29,2 0 0,-1-2-132,6 1 0,0-1-533,4 1 381,0-2 1,4-2-1,2 0 1,2-2 0,6 0 257,6-3 0,38 1 0,10 0 0</inkml:trace>
  <inkml:trace contextRef="#ctx0" brushRef="#br0" timeOffset="86">7243 7612 7977,'-6'-7'571,"-1"-3"177,-6 6 1,6 1-98,3 8 1,2 2-517,2 5 1,6 5-1,1 2 1,0-1-143,-3 1 1,2 2-815,-2-4 591,6 6 1,-8-5 0,3 3 0,0-4 0,-1-3-996,-1-1-356,-2 0 1581,-1 0 0,0-29 0,0-7 0</inkml:trace>
  <inkml:trace contextRef="#ctx0" brushRef="#br0" timeOffset="87">7294 7714 7977,'0'-12'0,"0"-1"0,0 0 7,0 0 0,1-4 1,2 0 1129,1 2 0,6 1-430,-2 1 0,4 6 46,1 3-680,-1 2 1,-3 2-1,-1 0 1,2 0-1,2 2-105,0 2 0,-3 3 1,-2 7-1,-1 2-375,-4 1 1,0 4 72,-2-4 0,0 4-357,0-4 529,0 0 0,-2 0 0,0 0 1,-3-1-55,3-2 541,0-1-154,2-1 0,0-3 0,2-2 185,2-1 1,3-2-201,6-4 1,-1 1-131,1 4 1,0-4 1,0 6 0,-1-4 0,0 3 70,-4 1 18,4-5 87,-11 10-137,5-5 0,-12 1 0,-3-1 0,-3 1 1,-5-3 29,-5 1 1,3 0-206,-3-2 1,3-3 149,-3 3-499,4-2 1,1-2 0,0 0 0,1 0-370,2 0 1,7-7 826,3-6 0,27-18 0,15-7 0,1-7 0,0 0 0</inkml:trace>
  <inkml:trace contextRef="#ctx0" brushRef="#br0" timeOffset="88">8224 7204 7993,'0'-12'94,"0"-5"0,0 0 1,0 1-102,0 2 0,6 2 0,3 4 0,2 4 184,2 2 1,1 2-302,3 0 1,-2 2 0,5 2 0,-1 6-1087,-4 5 1210,-1 0 0,-1 20 0,0-1 0</inkml:trace>
  <inkml:trace contextRef="#ctx0" brushRef="#br0" timeOffset="89">8224 7408 7998,'-8'0'0,"-1"0"0,2-1 63,-1-3 491,-4 2 0,18-3 27,3 5-724,8 0 0,10 0 1,2 0-1,7 0 1,3 0-1,7-2 1,2-2-1966,4-5 1575,2-2 533,-3-2 0,0-10 0,6-6 0,4-2 0,0 0 0</inkml:trace>
  <inkml:trace contextRef="#ctx0" brushRef="#br0" timeOffset="90">8913 7204 9778,'-7'13'226,"3"0"1,2 4-108,2 0 1,6-4-1,2-5 1,4 2 261,0 1 1,7-4-76,2-2-180,3-4 0,6-2 0,0-4 0,-2-5 0,-2-5 411,-5-6 1,-3-3-190,-5-2-157,-6-5 0,-1 3 1,-8-5-1,-3 2 1,-7 2 238,-3 3 1,-8 6-429,2 3 0,-3 4 0,-2 4 1,1 7-521,-1 4 0,-4 6 216,1 4 0,3 7-708,5 2 515,0 3 0,1 6 0,4 1 1,6 0 494,6 0 0,14 5 0,4-4 0</inkml:trace>
  <inkml:trace contextRef="#ctx0" brushRef="#br0" timeOffset="91">2219 9079 7987,'0'-13'-16,"0"0"0,0 0 0,0 1 0,0-1 0,0 0 595,0 0 0,0 1 632,0-1-951,0 6 0,0 8 92,0 12-236,0 5 1,0 14-1,0 2 1,0 4 0,0 4-1,0 5 1,0 3-71,0 1 0,0-2 0,0-2 1,1-4-130,3-4 0,1-3 0,6-7 0,5-9 87,2-8 0,0-7 0,6-8 0,5-5-70,2-9 1,-3-10 0,2-6 0,-3-2-88,-2-5 1,0-5-40,-4 2 112,-3-5 0,-5 7 1,-2-4-1,-2 0 1,-5 1-368,-3 0 394,-1 7 0,-5 11 1,-4 9-1,-2 3 1,-2 3 6,0 2 0,1 5 0,-1 8 0,2 6 267,2 6 0,-2-1 70,2 7 0,4-5 99,0 4-476,4 0 1,1 0 0,0-1-1,0 0 1,0-1-155,0-1 0,6-1-22,2-4 0,5 2-610,4-2 428,-3 3 0,10-11 1,-3 5 443,3-1 0,30-18 0,7 1 0</inkml:trace>
  <inkml:trace contextRef="#ctx0" brushRef="#br0" timeOffset="92">3035 8989 8009,'0'-19'211,"0"0"1,1 8 375,3 2 0,3 4-446,6 5 0,-4 1 1,-1 5-1,2 7 21,1 6 1,1 5-179,-4 2 1,-2-1 0,-6 2 0,0 2-105,0 0 1,0 1-113,0-4 147,0-1 1,0-1-1,0-2 1,0-5 102,0-3 1,6-13 22,2-5-50,9-12-1,-1-4 1,5-6 0,0-4 0,1-4-34,-1-3 1,-4 0 0,3 3 0,-3 4-51,-6 3 0,0 3 196,-6 3 0,3 3 219,-4 5 0,-4 13-233,-4 8 0,-6 9 19,2 9 52,-4-1 0,0 1 1,0 1-1,2 1 1,3 2 33,2-2 0,0-2-394,5-5 0,0 2 96,0-6 0,2 0-86,2-5 0,3-3 0,7-2 0,2-1-650,1-3 0,10-2 494,-2-1 0,4-6 346,-4-2 0,18-26 0,3-7 0</inkml:trace>
  <inkml:trace contextRef="#ctx0" brushRef="#br0" timeOffset="93">3736 8798 8014,'-6'-13'529,"-1"1"483,-5-1-152,4 0 0,3 8-634,5 5 0,1 5 1,3 9-1,4 3 213,-1 5 0,3 2-334,-6 1 1,4 6 0,-2 2 0,0 1-311,-1 0 1,-2 4 118,-7 5 1,-3 5 0,-7-1 0,-3 2-419,-5 2 0,-2-4-128,-1 0 0,-5-8 141,0 0 0,1-12 1,3-10-1,1-5-1056,-1-3 1547,1 2 0,-6-28 0,-4-10 0,-2 2 0,-1-1 0</inkml:trace>
  <inkml:trace contextRef="#ctx0" brushRef="#br0" timeOffset="94">2933 8875 8024,'-26'-5'0,"1"1"0,1 0 277,2 4 1,4 11 156,5 6 0,0 7 0,2 8 1,1 4 145,2 5 0,1 8-425,-2-3 0,3 4 0,8 2 1,2 2-265,5 1 1,9-4-111,8-4-155,-1-6 1,13 3-1,-1-8 1,4-7 0,2-7-1818,1-7 1704,1-8 455,12-1 1,2-24 0,8-9 0,-18 8-1,1 0 1,0 0 0</inkml:trace>
  <inkml:trace contextRef="#ctx0" brushRef="#br0" timeOffset="95">4654 9002 8047,'0'-13'45,"0"1"1,2-1 0,2 2 0,6 2 324,5 5-310,5 2 1,7 2 0,1 0 0,2 0-1,0 0 1,0 2 0,-2 1-848,-4 1 0,0 4 787,-7-3 0,-40 22 0,-13 1 0</inkml:trace>
  <inkml:trace contextRef="#ctx0" brushRef="#br0" timeOffset="96">4552 9334 8047,'-11'-9'0,"2"1"49,5-2 0,10 4 1,6 2-1,8 2-78,4 2 1,8 0 0,2 0 0,4 0-207,4 0 0,4 0 0,5 0 235,0 0 0,-5-2 0,4-1 0,4-1 0,0 1 0</inkml:trace>
  <inkml:trace contextRef="#ctx0" brushRef="#br0" timeOffset="97">6439 9028 7979,'0'-13'10,"0"-1"1,0-2-1,0-1 1,0 2 0,0 0-1,0 3 308,0-1 0,5 0 0,-1 0 0,-1 1 1005,-2-1-837,-1 0-133,0 6-350,0 1 0,0 22 0,0 5 0,-1 6 0,-2 4 0,-3 3-75,-1 3 0,3 6-82,-5-1 123,6 1 0,-2-5 1,3 0-1,0 0 0,-3-1 1,2-4-1,3-6 58,5-5 1,2-6 0,6 0 0,-1-6 37,1-6 1,5-8 34,4-5-90,-4-2 0,6-8 0,-4-2 0,0-3 0,-2-2-12,1 1 1,-5-3 0,1 2 0,-3 6-26,-4 5 1,-5 6 26,1 1 0,-1 5-64,1-1 1,-2 8-1,2 6 1,-2 4 56,-2 3 1,5 6 21,4-2 0,2 3 1,2 0-1,0-3 38,-1-4 0,7-3 0,2-1 0,3-6 122,2-2-83,-1-4 1,2-7 0,1-4 0,1-5 0,-4-8 200,-2-5 0,-8-1-151,2-5 0,-4 0 1,-4-4-1,-5 0 67,-3 0 1,-2 1-185,-3 3 0,-5-2-276,-8 7 91,3 5 0,-4 5 0,3 8 0,0 2 1,-2 5-836,1 3 0,3 2 359,5 3 0,-2 3 0,6 8 0,1 2 636,2 4 0,12 20 0,3 6 0</inkml:trace>
  <inkml:trace contextRef="#ctx0" brushRef="#br0" timeOffset="98">6069 9806 8059,'-14'-5'67,"-1"1"1,-2 1 0,1 0 0,2 1 1107,1-3-910,0 1 1,8 4 0,5 0 0,8 0 620,8 0-761,9 0 0,15 0 0,11 0 0,9 0 1,6 0 364,6 0-509,-34 0 1,0 0-1,4-2 1,1 0-1,1-1 1,2 0-1,3 0 1,0-1-1,0 0 1,1 0-1,0-1 1,-1 1 0,-1 0-1,-1 1-92,-2 0 1,-1 0-1,-3-1 1,-2 0-1,25 0 1,-16 1-913,-14 1 642,-10 2 0,-17 2 89,-3 2-3,-8-3 0,-7 9 1,-8-4-1,-1 1 1,-4 3-573,-4 1 1,-5 6 866,-5 0 0,-14 9 0,-8 5 0,-5 0 0,0 0 0</inkml:trace>
  <inkml:trace contextRef="#ctx0" brushRef="#br0" timeOffset="99">6427 10226 8059,'-6'-12'48,"-3"-1"0,2 0 241,-1 0 1270,5 1-740,-3 4 0,6 8-595,0 9-94,0 8 0,0 3 1,0 7-1,0 2 1,0 5 280,0 3-412,-5 2 0,2-1 0,-4 0 0,0 0 0,1 1-55,0-1 74,2-6 1,4 0-1,0-8 1,1-2 0,5-3 180,7-5 0,5-4 0,8-10 0,1 0-49,2 0 0,8-2-504,6-2 0,-1-3-107,-3-6 1,-3 1 0,0-1 0,-4 0-654,0 0 0,-8 1 71,-7-1 0,-3 4 1043,-1 1 0,-23-29 0,-6-11 0</inkml:trace>
  <inkml:trace contextRef="#ctx0" brushRef="#br0" timeOffset="100">6541 10175 8059,'-12'-18'0,"0"2"0,4-5 80,-4 5 1,11 2 0,-2 7 0,6 0-1,7 1 149,5 1 0,5 1 0,7 4 0,2 0-142,0 0 0,2 0-483,-1 0 1,-3 0 0,3 0 0,-3 1 395,-2 3 0,-22 20 0,-6 10 0</inkml:trace>
  <inkml:trace contextRef="#ctx0" brushRef="#br0" timeOffset="101">6414 10392 8059,'-13'0'149,"0"0"-46,1 0 0,4-1 151,4-4 1,6 4 381,6-3 0,6 2-526,12 2 1,5 0 0,3 0 0,3 0-768,1 0 1,0 0-254,1 0 0,4 0 910,4 0 0,6-14 0,6-6 0,6-1 0,-1 0 0</inkml:trace>
  <inkml:trace contextRef="#ctx0" brushRef="#br0" timeOffset="102">7255 10137 8059,'0'-13'0,"0"-5"2474,0 4-1817,0-5 1,0 14-1,0 6-33,0 10 0,0 4-474,0 6 0,0 4 1,0 6-1,0 2-1,0 2 0,0-2-177,0 1 0,0-1 1,0 2-1,0-2-1037,0-2 1,0 3 544,0-4 1,0-1-510,0-3 0,-1-2 0,-2-3 1029,-1-4 0,-12-37 0,2-9 0</inkml:trace>
  <inkml:trace contextRef="#ctx0" brushRef="#br0" timeOffset="103">7141 10277 8059,'-6'-18'0,"4"-2"91,-2-5 1,3 5-1,2 3 1,3 3 232,5 1 0,8 1-211,4 4 1,3-2-1,3 6 1,2 1-501,0 2 1,5 2 46,-4 3 0,-6 5 0,-7 8 340,-3 4 0,-18 26 0,-4 7 0</inkml:trace>
  <inkml:trace contextRef="#ctx0" brushRef="#br0" timeOffset="104">7064 10583 8059,'-13'0'0,"1"0"0,-1 0 0,0 0 574,6 0 1,4 0-1,12 0 1195,8 0 1,7 2-1309,5 2-554,4-3 1,7 5-1,1-6 1,1 0 0,-1 0-769,-1 0-1593,4 0 2206,-4-6 0,21-18 1,-2-10-1</inkml:trace>
  <inkml:trace contextRef="#ctx0" brushRef="#br0" timeOffset="105">8836 8365 8087,'0'-15'28,"0"0"0,0-2 0,0 1 733,0 2-722,0 7 0,-1 1 0,-3 6 0,-5 0 1,-3 2-1,-4 1-58,-1 1 0,-6 6 1,2-2-1,-3 4 25,-2 0 1,1-3 30,-1-1-20,1 1 1,-1 2 0,2-1 0,2-1 0,2-1 0,0-1 0,2-1 273,-1 0 1,2-5 331,4 3 269,6-2-308,2-2-60,10 5-415,2 2 1,6 6 0,-2 0 0,-1 1 0,-1 3 371,1 4-365,-4 3 1,3 8 0,-3 2-1,0 4 1,-1 6 39,-2 7 0,-1 7 1,-4 10-1,1-32 0,-2 2-63,-1 1 1,0 1 0,-2 3-1,0 2-276,0 1 1,-1 1 0,1 0 0,0 0 216,-1-3 0,1 1-19,2 0 0,1-1 0,0-1 1,0-1-1,3 0 0,0-2 0,0 0 1,0-2-1,0 33-47,0-4 1,6-9-67,2-3 0,2-4 173,-1-4-70,2-3 1,-9-7-1,2-3 1,-3-3 0,-1-3-34,0-2 1,0-4 11,0-9 1,0 0 39,0 0-5,6-1 1,-3-3 0,5-2 0,2-1-217,1-4 0,2 0-338,0-2 1,4 0-206,0 0 411,6 0 0,-4-4 0,7-2 0,-1 0 0,2-1-885,3 0 1,3 3 1213,5-5 0,17 1 0,5-5 0</inkml:trace>
  <inkml:trace contextRef="#ctx0" brushRef="#br0" timeOffset="106">9882 8722 8029,'0'-17'92,"-1"0"0,-2 1 0,-1 2 1067,1 1-783,1 0 0,2 8 1,0 5-1,0 8 0,0 8 668,0 5-980,0 3 1,0 3 0,0 3 0,0 4 0,0 1-205,0-1-153,0 3 1,5-10-1,-1 3 1,-1-2 0,-2 0-1,0 1 1,2-5-887,2-6 0,4-4 1,0-2 1178,2-4 0,13-31 0,5-16 0,2-4 0,0 1 0</inkml:trace>
  <inkml:trace contextRef="#ctx0" brushRef="#br0" timeOffset="107">10252 8658 8029,'0'-13'557,"0"0"190,0 1 867,0 5-1388,0 1 1,0 16-1,0 3 1,0 2 0,0 4-1,0 2 1,0 4 96,0 5 0,0-2-905,0 6 395,0-5 1,0 6 0,0-5 0,0 0 0,0-1-513,0 1 1,0 0 0,0-6 0,1-1 698,3-2 0,9-17 0,7 0 0</inkml:trace>
  <inkml:trace contextRef="#ctx0" brushRef="#br0" timeOffset="108">9755 9321 8029,'-13'0'428,"0"0"1627,6 0-999,24 0-865,6 0 1,26 0 0,-1 0 0,6 0 0,7-1-109,6-4 0,4 2 1,-33 0-1,0-2 0,0 1 1,1-1-167,-1 2 0,0-1 0,27-6-2071,-5 6 1836,-12 0 0,-4 4 1,-9 0-1,-5 0 0,-10 1-1819,-9 4 1684,-5 2 0,-8 5 453,-2 1 0,-37 6 0,-14 0 0</inkml:trace>
  <inkml:trace contextRef="#ctx0" brushRef="#br0" timeOffset="109">10316 9640 8029,'-20'0'0,"-3"0"0,-2 0-169,0 0 0,3 7 680,-4 6 0,6 1 1,3 8-1,2 4 695,-2 2 1,3 12-964,-3-2 1,7-1 0,3-3 0,1 1-93,3 2 1,3 0 207,4-3-341,4-8 1,6-4 0,1-5 0,4-3 0,1-2-422,2-4 271,2-5 1,6 1 0,0-6 0,-2-4 0,-2-1-164,-5-3 224,-3-7 0,-6 3 1,-2-5-1,-3 2 1,-2-1 19,-2-2 0,-9 6 1,-5 0-1,-6 4 163,-3 0 1,-1 4-183,-4 2 0,-1 3-344,1 1 160,-1 0 1,5 5 0,0 4-1,-1 2 1,4 2 253,5 0 0,12 16 0,8 5 0</inkml:trace>
  <inkml:trace contextRef="#ctx0" brushRef="#br0" timeOffset="110">11501 8811 8029,'0'-13'294,"-1"-1"1,-2-2 1693,-1-1-1805,0 6 0,4 7 0,0 10 0,-2 6 1,-1 10-1,-1 6 0,1 6 141,2 3 0,1 2-39,0 4-201,-6-3 1,5 3 0,-3-4 0,2 0 0,2 1-13,0-2 12,0 3 0,2-15 0,0-1 0,4-6 0,3-5 0,3-3 0,4-2 247,-1-5 1,4-4-503,-2-4 138,11 2 0,-11-9 1,9 3-1,-2-4 0,-1-1 1,-1 2-1,-2 1-629,-2 2 1,-1 3-1,-4-2 12,0 2 0,0 0-200,-1 5 1,-3 0-1,-1 0-920,2 0 1770,-4 0 0,0-17 0,-6-4 0</inkml:trace>
  <inkml:trace contextRef="#ctx0" brushRef="#br0" timeOffset="111">11846 8556 8029,'-2'-30'0,"-1"0"0,-1 4 226,1 3 0,3 0 29,5 6 161,2 6 1,10 1 0,1 6 0,2 1 0,3 1 305,1 2-773,-4 6 1,-2 1-1,-5 6 1,-2 1-1,-2 3 1,-5 4-1,-3 3-131,-1 2 0,-10-5 1,-2 0-1,-3 2 81,1 1 0,1-3 120,1 1 51,-1-7 0,0 4 1,0-8-1,2-1 535,3-2-618,2-5 0,13 3 0,6-6 1,8 0-630,7 0 1,1 0-25,5 0 1,0 0-906,4 0 1571,0 0 0,4 9 0,5 5 0,4 0 0,0 0 0</inkml:trace>
  <inkml:trace contextRef="#ctx0" brushRef="#br0" timeOffset="112">12560 8811 8029,'0'-13'0,"-5"-4"0,1 0-68,0-5 1,5 9 0,4-1 0,3 5 0,3 3 1170,2 4 0,1 0-423,3 2-582,-2 6 1,4 2 0,-3 9-1,1 5 1,-3 0-142,-4 0 1,-4 6 0,-6-3 0,0 4-269,0 2 1,-2-4 178,-2 3 1,-7 1 0,-6-2 0,1 0-267,2-2 1,1-7 390,0-3 0,5-8 39,-1 0 0,7-8 0,-1-1 259,6-7 1,9-10-170,10-4 0,2-4-82,1-5-19,6-3 0,1-5 1,3 0-1,-2-1 1,-2 3 6,-3 2 1,-2 4 360,-5 9 1,-4 2 107,-9 6-281,-2 6 1,-7 3 0,-4 10-1,-3 7 1,-5 6 509,-4 5 0,2 2-488,-7-1 1,7 1-112,-2-1-85,8 1 1,-1-1 0,5 1 0,-1-2 0,0-1-747,3-2 1,8-5 399,3 1 0,8-5-1201,1-3 1093,5 2 0,-2-9 1,7 2-1,3-4 0,3-3 412,-1-1 0,10-24 0,4-11 0,2 0 0,0 0 0</inkml:trace>
  <inkml:trace contextRef="#ctx0" brushRef="#br0" timeOffset="113">13924 8951 7972,'-13'0'0,"1"-5"0,0-4 0,2-1 0,3 0 0,2 2 0,2 5 0,7-1 0,6 2 436,6 2-122,3 0 1,8 0 0,2 0 0,2 0 0,0 0-1,2 0 1,-2 0-514,0 0 1,3 2-873,-4 2 1071,-1-3 0,14 5 0,4-6 0</inkml:trace>
  <inkml:trace contextRef="#ctx0" brushRef="#br0" timeOffset="114">14906 8556 7987,'0'-18'0,"0"-2"0,0-6 0,0 2 688,0 3 0,0 7 113,0 5 1,-1 6-1,-2 0 1,-3 6-565,-1 6 0,3 8 1,-3 6-1,0 5-54,-1 6 0,6 3 1,-4 1-1,2 0-86,-1 0 0,1 4 0,4-3 1,0-3-148,0-4 0,0-2 0,0-5 0,0 0 1,0-4 1,2-3 0,2-6 0,4-4-59,4-4 1,2-2-1,1-2 1,4 0-13,1 0 1,1-5 0,4 0 0,0-1-184,-4 0 1,3-2 0,-4 2-1,0 1-176,-3-1 1,1 2-113,-1 4 1,0 0 0,-4 0 0,-1 0-468,1 0 0,0 0 1057,0 0 0,22-40 0,6-10 0</inkml:trace>
  <inkml:trace contextRef="#ctx0" brushRef="#br0" timeOffset="115">15378 8250 8025,'0'-31'227,"-6"4"0,-1-4 0,0 2 619,3 4 0,2-2-575,2 10 0,10 1 1,3 6-1,2 3 46,4 2 0,1 0-208,5 5 1,-4 0 0,-1 0-1,-1 2-161,-4 2 1,-2 5 97,-4 8-204,-4-3 0,-5 8 0,-1-3 0,-3 1 0,-5 1-740,-2-1 839,-2 4 1,0-9 0,2 5 0,1-1 0,3-4 0,0-2 0,1-3 275,0-2 0,2 1-52,4 4 1,2-5 0,2-1-1,4 0 45,4 0 1,5-2-162,0 3 0,4 1-62,-4 3 0,4 1 1,-4 0-1,-1 1 28,-2 3 0,-7-3 67,-3 3 1,-2 2 11,-2-2 0,-6 0 1,-4-5-1,-7 1 368,-8 0 1,-2-6-227,-7-3 0,1 2-167,-1-2 0,-1 0 1,5-4-1,3 0-214,4 0-956,-1 0-953,10 0 1184,1 0 1,8 6 869,5 3 0,11 30 0,3 9 0</inkml:trace>
  <inkml:trace contextRef="#ctx0" brushRef="#br0" timeOffset="116">14523 9448 8025,'-38'0'0,"1"0"0,5 2 731,6 2-179,6-2 1,15 7-1,6-3 1,10 1 548,9 3 1,9 0-851,0-1 1,12-2 0,2-4 0,5 1-123,3-1 1,4-2-528,1-1 81,-1 0 1,-4-4 0,0-2 0,0 0-1,-3-1 1,-5 2 0,-9-1-2505,-6 3 2021,-8 2 800,-2 1 0,-67 39 0,16-14 0,0 0 0</inkml:trace>
  <inkml:trace contextRef="#ctx0" brushRef="#br0" timeOffset="117">14727 9882 8025,'-5'-13'1315,"3"1"-812,-2-1 1,3 0-1,1 0 406,0 1 0,1 4-730,3 4 1,3 3 0,8 1 0,-1 1 178,-2 3 0,4 4-999,-7 4 0,-4 2 186,-1 3 313,-2-2 1,-2 9 0,-2-3 0,-2 3-1,-4 2-59,-4-1 1,-5 1 0,-1-1 0,0-1 627,-1-3 1,-2-1 89,4-3 0,0-3 1105,4 3-940,6-8 1,-1-3-1,8-6-328,5 0 1,11 0-491,5 0 0,7-6-8,2-3 1,6 2 247,-2-1-942,2 5 0,-2-4 0,-1 4 1,-2-1-1,-2 1-3149,-3 2 3987,0 1 0,5-34 0,2-9 0</inkml:trace>
  <inkml:trace contextRef="#ctx0" brushRef="#br0" timeOffset="118">16589 9142 7970,'-6'-7'231,"-1"-4"1,-4 3 0,4-4 84,7-1 1,7 6 0,11 2 0,6 0 866,5 1-1013,6 0 1,-2 4 0,4 0 0,-2 0-1,-1 0-990,1 0 648,2 6 172,-4-5 0,38-12 0,-34 0 0,1 0 0</inkml:trace>
  <inkml:trace contextRef="#ctx0" brushRef="#br0" timeOffset="119">17635 8581 7970,'0'-25'0,"0"4"0,0-1 447,0 7 1,0-4 0,0 7 0,-2 2 0,-2 5 880,-5 10 0,-2 6-1040,-2 6-192,1 3 1,-1 11 0,0 3 0,2 4-1,1 3 1,3 2 0,0-2-9,0-1 1,4-2 0,-1 0 0,2-1-6,2-3 0,0-3 0,2-7 1,2-2 180,4-5 0,8-5-12,1-3-200,6-4 0,-4-5 0,8 0 0,2-1 0,2-2-315,1-1 85,-3-6 0,2 4 0,-6-4 1,-1 2-1,-2-1-1036,-5 2 0,-3 2-190,-1 5 1,-5 0-645,1 0 2048,-7 0 0,15 0 0,-2 0 0</inkml:trace>
  <inkml:trace contextRef="#ctx0" brushRef="#br0" timeOffset="120">18183 8747 7997,'0'-25'0,"0"-1"0,-4-2 462,-1 2 1,1-1 234,4 10 0,6 0 0,2 5 0,4 0-24,0 4 1,7 2-540,2 6-69,-2 6 0,3 2 1,-5 9-1,-1 5 0,-3 3 1,-5 3-1,-4 4-426,-2 0 1,-2 1 143,0 1-87,-6 3 0,-2-10 0,-8 2 0,-1-2 0,1-1-65,2-1 1,1-5-1,1-3-52,-1-3 530,6-7 0,1-8 28,6-12-154,6-5 0,7-9 0,8-2 1,3-3-1,1-4-77,1-3 0,-1-2 52,1 2 70,5 1 1,-8 6 0,1 2 0,-6 4 0,-5 7 672,-3 6 70,-7 0-474,2 17 1,-10-1-1,-4 14 1,-2 4-1,-2 3 513,0 2 0,1 4-430,-1-1-316,0 1 0,6-4 0,3-1 0,2 1 1,2-2-604,0-3 1,2-3 335,2-5 0,7-1-507,6-4 0,6 2 0,-2-6 0,5-1-795,4-2 1,1-6 770,3-4 734,-3-2 0,11-36 0,-18 20 0,-1-1 0</inkml:trace>
  <inkml:trace contextRef="#ctx0" brushRef="#br0" timeOffset="121">18820 8186 7998,'-5'-30'239,"-4"1"1,4 5 570,0 7 355,4 2-988,7 3 1,-4 5-1,7 4 1,1 4 0,1 5 90,2 1 0,-2 1-75,-2 5-181,2 0 0,-9 4 0,2 1 0,-3 2 0,-1 1-63,0-1 80,-5 4 1,2-8-1,-6 4 1,-1-2 0,-1-2 263,-2-2 1,5-1 0,1-1 437,1 1-401,-4-6 1,11-1 0,2-6-80,9 0 0,9-2-776,0-2 1,3-1 151,2-4 88,-1-2 0,1 9 0,-1-2 0,-1 3 0,-1 1-2914,-2 0 2448,-5 0 1,2 5 750,-5 4 0,-17 13 0,-5 5 0</inkml:trace>
  <inkml:trace contextRef="#ctx0" brushRef="#br0" timeOffset="122">17482 9397 7998,'-5'-8'646,"1"-1"1,1 7-313,8-3 0,2 4 0,5 1 208,1 0-480,0 0 0,0 0 0,-1 0 0,1 0 221,0 0 0,-5 4-469,1 0-214,-1 1 201,-1-5 1,-1 1 39,-6 3 101,0-2 6,0 3-36,0-5 24,0 0 81,0 6 72,0-4 114,0 3-66,0-5-353,0 0 83,0 6 76,0-5-12,0 5 85,0-6 238,0 0-255,0 6-3,0-5 15,0 5-13,0-6-769,0 0 0,0-6 0,0-1 0</inkml:trace>
  <inkml:trace contextRef="#ctx0" brushRef="#br0" timeOffset="123">17227 8849 7998,'-7'-8'-79,"1"-1"1,2-1 0,-1-1 447,3-2 0,0 0 1,2 1-1,2 0 0,2 2 1,4 2 58,4-2 0,0 0 0,1 0 1,1 3-110,3 1 0,-3 2-201,3 4 0,-2 0 1,-3 2-1,0 3-189,-4 8 1,-2 1-460,-6 7 424,0 1 0,-2 7 0,-2 1 1,-4 0-1,-4 0 0,0-2 0,-1-2-8,0-4 0,2-2 0,1 3 0,3-3 259,1-2-158,2-1 150,4-4 1,1-5 0,4-1 0,4-1 0,6-3 0,3-2-14,2-1 0,0 2-126,1 2 0,2-1 1,-5 7-1,0 2-93,1 4 1,-4 2 0,-6-1 1,-2 3-1,-4 6 1,1-1-10,-1 1 0,-7-5 237,-5 0 0,-2-5-48,-2 1 1,0-3 0,1-3 0,-3-2 291,-2-5 1,3-3-173,-3-1 0,2 0 22,-2 0-229,3 0 0,-5-1 1,6-2-1,1-2 0,-1-1-644,0 0-1061,0-4 669,6 9 1,-1-5-1214,8 6 2250,-3 0 0,43 6 0,2 1 0</inkml:trace>
  <inkml:trace contextRef="#ctx0" brushRef="#br0" timeOffset="124">17227 9563 7998,'-26'0'25,"1"0"1,1 0 0,1 0 418,2 0 158,5 0 1,-1 2 0,9 2 317,3 4 1,5-2-754,5-2 0,2 2 1,7-2-1,3-1 167,4-1 1,5-2-420,3 0 0,10 0 1,0 0 0,4-2 0,-2-1 0,0-2 0,3-2 0,0-2-238,0 2 1,-3-3 0,-6 4-1,-4 1-120,-4-1 0,0 2 0,-10 4-535,-1 0-190,-8 0 770,-2 0 1,-16 5 0,-4 4 396,-5 2 0,-16 17 0,-8 8 0,-5 2 0,0 1 0</inkml:trace>
  <inkml:trace contextRef="#ctx0" brushRef="#br0" timeOffset="125">17214 10010 7998,'-13'-13'0,"2"0"223,2 0 0,4 1 1,6-1 939,3 0 1,8 0-596,5 1 1,5 0-331,0 4-212,2 2 1,1 2-1,1 0 1,-2 1-1,-3 1-144,-4 2 1,-3 7 0,-3 5 0,-2 5-217,-5 3 1,-2 1 88,-2 4 0,-10 2 79,-3 3 1,-8-2 0,-1 5 0,-2-2-76,-1-3 0,-1-1 782,1-1 1,-3-1 771,2 1-921,3-6 1,11-3-1,-1-9 1,2-2 372,2-1 1,5-3-477,8 2 0,5-4-222,8-4-95,2 2 0,7-5 1,1 5-1,1-4 0,3-1-218,2-3 1,-1 3-71,2-2 0,-2 5-131,-7-4 278,1 5 1,-2-4-1,-2 4 1,-2-1-779,-1 1-314,-8 1 598,-5 2-469,-6 0 0,-2 0-781,-2 0 1913,3 0 0,-28 0 0,1 0 0</inkml:trace>
  <inkml:trace contextRef="#ctx0" brushRef="#br0" timeOffset="126">20414 8645 7911,'0'-13'67,"0"-4"1,0 0 0,2 0-1,1-1 1,1-2 1725,-1 0-1246,-2-4 0,-1 10 0,0-3 1,0 3-1,-1 1 977,-4 0 0,0 8-1399,-4 5 1,4 11 0,5 10-1,0 5-266,0 4 1,0 2 167,0 6-211,0 1 0,4-1 0,2-1 0,-1-2 0,2-2 0,-1-1 0,1 0-1151,0-1 0,-3-3 1,5-7-1,-1-4-514,-1-3 1849,5-1 0,1-40 0,6-10 0</inkml:trace>
  <inkml:trace contextRef="#ctx0" brushRef="#br0" timeOffset="127">20338 8760 7967,'-14'-20'0,"-2"2"0,12 5 254,0 6 1,5-3 0,5 6-1,6 1 1,8 1 28,4 2 1,8-4 0,2 0 0,2 1-653,3 2 1,-1 1-502,0 0 471,6 0 197,-4 0 0,15 11 1,-3 3-1</inkml:trace>
  <inkml:trace contextRef="#ctx0" brushRef="#br0" timeOffset="128">21600 8441 7967,'4'-18'0,"1"-4"0,-1 0 268,2 1 1,1 4 140,5 8 1,1-1-1,0 6 625,0 1 1,-1 7-911,1 5 1,-4 8 0,-2 4 0,-2 3-35,-2 2 1,-1-1 0,-2 1-1,-2-1-123,-2 1 1,1 3 0,-5 1 0,-2-1-97,-2-3 0,1-4 0,1-2 0,2-2-219,-2-2 386,4-2 0,2-13 282,8-5-283,3-12 1,12-5 0,2-9-1,3-4 1,1-3-55,1-1 0,-1 0 0,0 0 0,-3 1-2,-1 3 0,-5 0 338,1 8 139,-3 4 1,-7 12-1,-2 5-247,-15 18 1,3 8-1,-6 9-178,0-3 0,7-1 0,-4-1 1,3-1-1,2-1-438,2-2 0,1-4 57,2 4 1,2-5-336,2 1 329,3-3 0,6-5 0,1-2 0,2-2 0,2-2-1610,2-1 1964,1-2 0,22-29 0,3-6 0</inkml:trace>
  <inkml:trace contextRef="#ctx0" brushRef="#br0" timeOffset="129">22212 7982 7967,'-7'-25'0,"-3"1"0,6 2 104,0-2 0,4 14 1,1-1-1,3 4 487,5 4 1,6 2 0,3 2-222,-3 3 1,-2 3-432,-5 6 1,-2 1-1,-6 2 1,0 2-64,0 2 0,-1-3 182,-4 4-127,-2-5 1,-4 4 0,1-6 0,2 0-1,-1-3 160,2 1 1,0-2-1,4 0 212,-1-2 0,-1-4 128,5 5-348,0-6 1,6 4-1,4-4 1,4 1 10,3-1 1,2 0-199,-2 1 0,-3-1-62,3 5 210,-3 1 0,-5-1 0,-2 1 0,-2 1 0,-3-1 286,-5 0 0,-6 2-28,-8-2 0,-4 1 131,-9-2-315,3 4 0,-8-10 1,5 5-1,0-1 0,1-2-60,-1 2 0,6-5-624,7 4 1,3-4 112,1-1-366,6 0 0,-3 6 0,7 2 819,5 4 0,15 17 0,9 5 0</inkml:trace>
  <inkml:trace contextRef="#ctx0" brushRef="#br0" timeOffset="130">21332 9193 7990,'-18'0'107,"4"0"83,-3 0 0,11 5-294,10-1 632,9 0 0,13 0 0,1 1 1,4-2-1,7-2 749,7-1-1265,5 0 1,1-1-1,0-4 1,1-2-1,2-1 1,3-1-1,0-1-495,-1-1 0,-2 2-655,-7 1 519,-9 5 1,-3-3 618,-5 6 0,-40 17 0,-14 5 0</inkml:trace>
  <inkml:trace contextRef="#ctx0" brushRef="#br0" timeOffset="131">21817 9372 7990,'-26'6'1209,"-3"1"-1197,-1 5 0,2 4 0,5 4 0,2 7-172,-2 4 0,5 3 840,1 4 1,7 1 0,3-3 0,1 0-129,3-2 0,3-7-567,4-2 0,5-1 150,8-7-95,-3 0 1,10-8 0,-1-2 0,4-1 0,4-5-58,1-4-16,2-4 1,-1-6 0,-3-1 0,-5-3 0,-3-3-24,-5 0 1,-5-2 92,-3 5 0,-4-4 234,-5 4 0,-9 1 97,-4 7-223,-8-2 0,-1 10 0,-6-4 0,-3 4 0,0 1-355,-1 0 1,-2 6-337,5 2 0,0 4-418,8 0 0,3 1 128,5 0 1,6 0 835,3-1 0,65-5 0,-22-4 0,-1 0 0</inkml:trace>
  <inkml:trace contextRef="#ctx0" brushRef="#br0" timeOffset="132">22799 7778 8008,'0'-25'0,"0"-1"0,0 1 0,0 1 587,0 2-321,0-2 0,5 10 0,4-4 0,4 1 1,2 0-1,4 0 0,1 1 0,2 2 1,2 3 938,2-1 1,-1 5-1032,1-1 1,-1 5 0,1-1 0,-2 2 170,-3 2 0,2 2-136,-6 2-156,0 3 0,-4 6 0,-1-1 0,1 3 0,-2 2 0,-2 4 1,-3 4 17,-1 5 0,-3 3 1,2 6-1,-3 2 59,-1 2 1,0 6 0,0 1 0,0 7 51,0 5 1,-1 5-69,-1-29 1,0 0-82,1 1 1,0-1 0,-4-1 0,-1-1 0,2 2-1,1-1 1,-1 3 0,1 0 0,0 0 0,0 1-9,0 0 0,0 0-48,3-1 0,-1 0 0,-2-1 0,0 0 0,4 1 0,0 0 1,0 1-1,1 0 0,0 0 0,1 0 50,1 0 0,-1 0 0,-1 0 1,1-1 24,1-2 0,0 0 1,-2-1-1,0-1 1,5 35-1,-1-3 65,-3-6 1,-2-10-42,-1-9 0,-1-5 160,-3-4-180,2 3 1,-9-14 0,2 1 0,-3-4 0,-4-6 57,-1-4 1,-6 0-199,2-6 0,-3 0-522,-1-4 0,0 0 133,4 0 0,-3 0 1,3 0-1,-3 0-928,-2 0 1,1 4-1050,-1 1 2450,1 4 0,-18 16 0,-3 9 0</inkml:trace>
  <inkml:trace contextRef="#ctx0" brushRef="#br0" timeOffset="133">3252 12713 8022,'0'-13'137,"-5"-4"0,1 0 0,0 0 0,0 0 0,-1 0 1021,2 1 1,1 8-526,-3 4-552,4 8 1,-10 10 0,2 10 0,-1 6 0,-1 4 0,-1 4 0,-2 5 95,0 2 0,0 2-253,1 4 19,6 0 1,0-6 0,4-4 0,-1-4 0,3-4-1,5-4 1,7-6 125,5-9 0,5-2 0,-3-8 0,2-3 16,3-4 0,1-9 0,0-10 0,-1-2-41,-2-1 0,-1-6-265,1-3 168,-2-9 1,-7 2 0,0-6 0,-4-1 0,-4-1-327,-2-2 290,-2 0 0,-2 5 0,-3 4 0,-7 2 0,-5 5-244,-2 5 424,-3 6 1,-3 17-1,-1 2 1,1 5-1,-1 5 184,1 3 1,-1 9-158,1 4 1,1 8-20,2 0-129,4 7 1,11-9 0,3 3 0,2-5 0,4-2-143,2-2 1,4-1-29,9 1 1,3 2-350,6-6 284,-1 0 1,5-4 0,1-2-1,2-1 1,1-3-1034,-2-1 1,9-1 1297,-2-1 0,4-12 0,6-5 0,2 2 0,0 0 0</inkml:trace>
  <inkml:trace contextRef="#ctx0" brushRef="#br0" timeOffset="134">4042 12623 8022,'1'-19'191,"4"2"0,-2 7 265,5 1 1,1 6 27,3-1 1,1 3 0,0 2-1,0 3-156,-1 5 1,1 6-228,0 2-139,-6 6 1,3-2-1,-6 8 1,-1 1 0,-2-2-1,-1-1 1,0-2-329,0 1 1,0-2-1,0-3 369,0-4 1,-4-7-107,0-1 152,0-7 1,4 1 0,1-10 0,3-7 0,5-4-129,2-5 73,2-7 1,4 3 0,0-4 0,-2 1 0,0 0-92,-3 2 183,1 1 1,-2 7-1,-2 3 290,-5 3 1,-2 9-230,-2 5 0,-5 11 0,0 10 0,-2 3 143,-3 2 1,0-1-263,1 1 1,4 4-439,5-1 240,0 1 1,0-4-1,0-2 1,1-2 0,3-2-823,5-1 0,8-4 560,4-6 0,3-4-456,2-5 554,-1 0 1,6-1 333,3-3 0,-5-19 0,2-7 0,2-5 0,0 1 0</inkml:trace>
  <inkml:trace contextRef="#ctx0" brushRef="#br0" timeOffset="135">4756 12419 8022,'-7'-11'343,"-4"7"288,2-9 1,2 3 1700,-1-3-2068,5 6 1,-3 3-1,8 8 1,2 6 127,4 6 0,-1 4-154,2 5 0,-2 6-98,1 3-202,4 3 1,-11 7 0,3 1 0,-2 4-1,-5 0-370,-5 4-99,-1 12 0,-16-11 0,0 5 1,-4-5-1,-4-4-386,-2-4 0,-6 1 155,-2-9 0,1-6-632,3-11 1394,1-11 0,-1-11 0,-5-4 0,-4-6 0,1 1 0</inkml:trace>
  <inkml:trace contextRef="#ctx0" brushRef="#br0" timeOffset="136">3966 12509 8022,'-13'-13'0,"0"0"0,0 5 11,1-1 1,3 6 0,2 1 0,0 4 994,0 7 0,-2 8-594,-3 4 0,-1 9 0,0 4 0,0 4-8,1 5 0,0 6-368,4 7-33,-4-1 1,11 1-1,-3 3 1,4 0-1,5-1 1,7-3 0,6-5 283,6-6 0,0-10-1694,10-4 748,0-9 0,5-4 1,0-9 658,4-3 0,-8-11 0,3-4 0,6-1 0,-1 1 0</inkml:trace>
  <inkml:trace contextRef="#ctx0" brushRef="#br0" timeOffset="137">5483 12777 8022,'-4'-13'153,"-1"0"0,3 0 687,0 1 1,2 3-978,0 1-6,6 5 1,2-3-1,8 6 1,2 0-1,2 0-340,3 0 1,0 0 0,1 1 482,1 4 0,-8 19 0,7 10 0</inkml:trace>
  <inkml:trace contextRef="#ctx0" brushRef="#br0" timeOffset="138">5419 13108 8022,'-13'0'0,"1"0"0,5-1 2339,2-4-1858,4 4 1,2 0 0,4 6-1,5 1-772,5 0 0,4 2 0,5-4 0,0-1-1184,3-1 1475,7 3 0,19-11 0,11-3 0,-16 3 0,1 1 0,-1 0 0</inkml:trace>
  <inkml:trace contextRef="#ctx0" brushRef="#br0" timeOffset="139">7714 12636 7973,'-18'0'184,"2"0"0,-3 0 1,0 0-1,4 0 1699,0 0-1501,8 0 1,3 0-1,8 0 1,5 0-1,4 0 1,5 0 641,7 0 0,2 0-966,7 0 0,2 0 0,5 0 0,1 0-52,-1 0 0,2 0-4,-5 0-131,3-5 1,-10 3-1,3-4 1,-5 2-1,-7 0-477,-5 1 1,-9-3-1,-8 2 1,-9 1-595,-7 2 0,1 1 277,-6 0 559,5 6 1,-2-4 363,5 7 0,45-1 0,12 5 0</inkml:trace>
  <inkml:trace contextRef="#ctx0" brushRef="#br0" timeOffset="140">9283 12317 7973,'7'-18'-120,"0"2"0,-4-3 0,2-1 0,2 1 0,3 0 661,2-1 1,0 3 0,1-3 0,0 1 59,0 4 1,-1 1 0,1 2 226,0 4-709,0 2 0,-1 12 0,0 2 1,-4 5-57,-3 4 1,0 4 0,-1 9 0,-1 3-254,-1-1 1,-7 5-1,0-4 1,-2 1-90,-3 0 1,-2-2 0,0 2 0,-1-4 57,0-3 1,0-6 0,1-1 94,-1-2 0,2-5 579,2-4-54,3-6 0,6 1 0,2-8 1,2-4 616,5 1 0,8 0-860,4 3-201,3 3 0,6-9 1,-1 5-1,1 1 1,0 0-581,0 0 1,0-1 0,-5 5-1,1 0-476,-1 0 1,-1 0 158,-3 0 0,-2 0 268,-6 0 1,-6 2 673,-3 2 0,-65 26 0,22-10 0,0 1 0</inkml:trace>
  <inkml:trace contextRef="#ctx0" brushRef="#br0" timeOffset="141">9181 12853 7973,'-26'0'0,"2"4"479,3 1 1,-2-1 235,6-4-235,6 0 1,7 0 0,9 0 0,8 0 432,7 0 1,10 0-703,4 0 0,8-2 0,6-2 0,5-3-146,2 0 1,4-4-4,-3 2 1,3 2-1796,-3-1 1390,4-1 0,-9 2 0,0 3 1,-8 2-1,-8 2-1178,-5 0 0,-9 6-621,-4 2 2142,-8 9 0,-49 26 0,12-16 0,0 0 0</inkml:trace>
  <inkml:trace contextRef="#ctx0" brushRef="#br0" timeOffset="142">9334 13299 7973,'-7'-5'0,"-5"3"0,9-8 1017,-5 6-491,5-6 1,-1 9 664,8-4-988,3 4 0,6-3 0,1 0 0,3 1 0,4 3-160,3 4 1,-2-1-1,-2 5 1,-2 2-673,-2 2 1,-8 2 350,-4 3 0,-2-2 0,-5 8 1,-6 2-351,-8 4 1,-5 1 447,-4-5 1,1 1 159,-1-1 0,1 1 1,1-2-1,4-3 967,7-4-728,6-3 0,8-3 552,4-2-550,7-3 1,8-2-1,7 0 1,1 0 0,4 1 209,0-1 0,-3 6-269,0-2 0,-3 1-64,-5 3 1,0-2 0,-8 7 0,-6-1 96,-4 1 0,-4-3-61,-4 3 1,-3 2 59,-9-2-53,-9 0 1,-6-5-1,-7 1 1,1 1-1,0 0 258,0-1 0,-1 3-352,1-8 1,4-2 224,0-2-919,6-2 0,-2-2 0,9 0 1,4 0-2636,3 0 3282,7-6 0,24-24 0,11-11 0</inkml:trace>
  <inkml:trace contextRef="#ctx0" brushRef="#br0" timeOffset="143">10813 12241 7981,'0'-13'-132,"0"-4"1,0 0-1,0 2 1,0-1-1,0 0 216,0-1 539,0 0 1,0 5-1,-2-1 1,0 0-1,-3 0 1165,3 1-1628,0 5 0,2 7 0,0 8 0,0 5 162,0 4 0,0 4-224,0 9 0,0 1 1,0 4-1,0-1-128,0 2 0,0 1 11,0 1-150,0 0 1,0-4-1,2-1 1,2-3 0,4-6-3,4-6 1,5-1 0,1-4 0,0-6 76,1-4 0,4-10 3,-2-6 1,3-6 69,1-6 1,-3-6-1,-3-3 1,0-3 13,-4-1 1,0 1 6,-3 3 1,-3 7 257,-1 6-185,-5 5 1,3 5 0,-6 12-91,0 11 1,-2 10 197,-2 8 0,3 5-123,-3-1 0,4-1 0,4 0 0,4-1-33,4 1 1,5-6-39,0-2 0,5-5 27,0-7 1,3-6-1,3-4 1,2-6 106,-2-6 0,-1-9-104,-1-8 0,-2-3 103,-3-5 1,-2-7 0,-8 2 0,-3 0 22,-3-1 0,-4 2-213,-1-1 1,-4-2-222,0 3 1,-11 3 0,3 11-1,-2 4-294,-1 7 0,3 2 385,-1 6 1,0 3-211,0 6 1,1 4 0,-1 9-1,2 3-1895,2 0 2305,3 4 0,35 13 0,6 10 0</inkml:trace>
  <inkml:trace contextRef="#ctx0" brushRef="#br0" timeOffset="144">11769 12075 7996,'0'-13'0,"0"1"1652,0-1-780,0 0-376,0 0 0,0 8 0,0 6 507,0 11-879,0 6 1,0 7-1,-1 2 1,-2 3 0,-3 6 152,-1 5 0,3-2-309,-5 4 0,7-4-2,-3 0 35,4-1 0,1-4 0,1-1 0,4-2 0,3-4-28,3-5 0,2-5 229,0-8 1,4-4-35,0-5-247,6 0 0,-4-1 0,7-3 0,-1-5 0,0-2-490,-4-2 1,3 5 57,-3-1 1,-2 5-52,-2-5 0,1 7 1,-1-4-542,-1 0 0,-2 5 1103,-2-3 0,1-37 0,0-9 0</inkml:trace>
  <inkml:trace contextRef="#ctx0" brushRef="#br0" timeOffset="145">12241 11718 8009,'-9'-18'0,"1"-3"0,1-2 186,-2 2 0,4 2 136,5 6 1,5 2 0,4 3 0,2 3 937,2 4 1,4 1-1023,0 0 1,4 6-1,-4 2 1,-1 3 59,-2 2 1,-3 4-451,-2 0 127,2 6 1,-9-3-1,0 5 1,-4-1-1,-7-1-105,-2-2 1,-2-4 0,0 3 0,0-2 279,1-2 0,-1-6 1149,0-2-1019,6-5 1,4 3-493,12-6 1,6-4-44,15-1 0,3-3 0,6 4 1,2 1-695,2 1 0,-1 2-577,-3 0 0,-2 2 1526,-3 2 0,-9 32 0,-7 12 0</inkml:trace>
  <inkml:trace contextRef="#ctx0" brushRef="#br0" timeOffset="146">10864 13019 8009,'-38'0'94,"5"0"1,5 0 320,5 0 0,17 0-53,15 0 0,14 4 0,11 0 0,4-1 420,4-1 0,4-2-544,5 0 0,1 0 0,3 0 0,6 0-41,6 0 0,-1-6-215,-30 2 1,1-1 21,-1 0 1,0-1 0,2 0 0,0-1 0,0 1 0,-1 1 0,34-5 0,-7 3-1659,-7 1 1175,-16 2 1,-9 4-1,-13 1 1,-5 4-1,-7 5 479,-4 5 0,-39 20 0,-19 7 0,17-10 0,1 0 0,-1 0 0</inkml:trace>
  <inkml:trace contextRef="#ctx0" brushRef="#br0" timeOffset="147">11310 13542 8009,'-6'-8'0,"4"-1"667,-7 4 1,1-3-386,-5 4 1,0 2 160,0 11 0,1 1 0,-1 12 1,0 5 463,0 6 0,1 4-719,-1 1 0,4 1 0,2 4 1,2 2-58,2 1 1,1-2-114,2-6 6,6-6 1,1 0 0,6-8 0,0-4 0,1-8 196,3-6-269,-3-5 1,10-1-1,-3 0 1,3-1-1,3-3-260,3-5 0,-2-2 1,6-2-1,0 0-867,-1 1 1,2 3-121,-5 1 1,0-1 161,-5-4 1133,1 1 0,-18-24 0,-3-5 0</inkml:trace>
  <inkml:trace contextRef="#ctx0" brushRef="#br0" timeOffset="148">11221 13644 7999,'0'-13'231,"-6"-4"1,-1 0-1,0 1 143,3 2 1,5 3 0,6 1 0,9 3-186,7 1 0,1-2-2,10 3 1,0-3-1,4 4 1,0 1-4,0 1 1,-2 2-860,-6 0 1,-2 6 674,-11 2 0,-23 38 0,-9 9 0</inkml:trace>
  <inkml:trace contextRef="#ctx0" brushRef="#br0" timeOffset="149">11361 13848 7995,'-13'-5'848,"1"1"0,3 0-56,1 4-528,5-6 0,3 5 1,10-3-1,5 2-250,7 2 1,7-4-572,5 0 304,3-1 0,6 4 0,1-2 0,2-3 0,5 1 253,3-1 0,-6-8 0,5-4 0,1 0 0,-1 0 0</inkml:trace>
  <inkml:trace contextRef="#ctx0" brushRef="#br0" timeOffset="150">12164 13529 7974,'0'-20'422,"-4"2"52,0 5 1,0 4 818,4 1 0,-2 5 66,-2-1 0,3 4-932,-4 4 1,4 3 140,1 6-461,6 5 1,-4 3-1,6 8 1,-1 2-1,-2 2-184,1 2 0,2-2-233,-3 1 1,5-5-156,-2 5 0,-1-4 0,0 3 0,-1-2-1525,-3-3 0,-2-2 1226,-1-5 0,-1 2-453,-3-6 1217,-4-6 0,-33-28 0,-7-11 0</inkml:trace>
  <inkml:trace contextRef="#ctx0" brushRef="#br0" timeOffset="151">12024 13695 7974,'0'-13'0,"0"-6"151,0-2 1,0 1 0,2 0 0,3 2 71,8 2 0,3 4-277,9 3 1,-2 4 817,7 5-694,2 0 1,-1 0 0,3 1 0,-4 3-1,-4 6-604,-5 6 1,-8 4 0,-9 6 533,-3 4 0,-24 4 0,-10 4 0,-3 6 0,1 0 0</inkml:trace>
  <inkml:trace contextRef="#ctx0" brushRef="#br0" timeOffset="152">12024 14052 7974,'-13'0'3874,"1"0"-3304,5 0 1,2-5-127,10 1 1,3 0-371,9 4 1,9-2-1,9-2 1,5-3 219,2 0 0,6-4 56,-1 2-350,8-2 0,5-17 0,6-8 0,-16 11 0,0-1 0,-1 1 0</inkml:trace>
  <inkml:trace contextRef="#ctx0" brushRef="#br0" timeOffset="153">13886 12305 7974,'0'-19'95,"0"-2"1,0-2-1,0 2 1684,0 4-1206,6 9 1,-5 5 0,3 10 0,-2 7 582,-2 4 0,0 5-399,0 7-601,0 2 0,0 7 0,0-1 0,0 2 1,0 2-103,0 5-408,0-3 0,1 4 0,2-4 0,1 1 0,0 2 0,1-2 0,0-2-1896,2-3 1,-4-9 2249,1-6 0,-2-28 0,-2-12 0</inkml:trace>
  <inkml:trace contextRef="#ctx0" brushRef="#br0" timeOffset="154">13707 12700 7974,'-15'-20'200,"2"3"-4,9 3 1,-1 3 527,10 2 1,7 3 0,11 5 0,7-2-897,8-1 0,6 0-216,7 4 1,6 0 0,4 0 387,5 0 0,-19-4 0,7-3 0,1 1 0,6-1 0,0 0 0,0-1 0</inkml:trace>
  <inkml:trace contextRef="#ctx0" brushRef="#br0" timeOffset="155">16908 12368 7974,'-4'-8'94,"-2"1"0,0 3 0,-1 6 1276,0 10-1251,4 6 0,-7 8 0,6 1 0,1 2 0,2 4 1,1 1-1,0-1 0,0-2 0,3-3 91,5-1 0,2-3 1,13-3-1,2-5-122,4-6 1,7-4 0,1-8 0,7-2-143,6-5 1,4-8 0,8-4 0,-1-4-9,-2-5 1,-1 1 0,3-5 0,-1 0-38,1 2 0,-5 2 1,0 7-1,-4 5 24,-1 4 1,3 0 0,-2 9 0,-3 4 195,-4 4 0,-7 5-128,-4 9 3,0 3 1,3 1-1,-4 1 1,-6-1-1,-6 0-59,-3 0-9,-1-5 0,-4 2 0,0-5-355,-1 0 245,-4-6 1,-1-1 0,-3-6 0,4 0 160,4 0 1,0-5 184,1 1 1,-1-6-23,-4 2 0,2 1 0,-4 0 487,1 1-336,-4-4 1,4 9 6,-3-4-371,3 4 1,3-3-1,1-1 1,6 3-1,4 0-132,6 2 0,12-4 232,-1 0 1,14-2-72,4 2-41,4 2 0,10-5 0,-34 6 1,2-1-1,0 0 0,1 0 1,2 1-1,1-1-43,-1 2 0,1-1 1,1 1-1,-1 0-121,3 0 0,0 0 1,1 0-1,1 0 341,0 0 0,0 0-84,-1 0 0,1 0 0,-2 0 0,1 0 0,0 0 1,0 0-1,2 0 0,2 0 0,0 0 0,2 0 16,1 0 0,1 0 0,2-2 0,-1 0-22,-2 0 1,0-1-1,3-1 1,1-1-1139,3 0 0,-1 1 1182,4 1 1,-1 0 0,-4-2-1,-1-1 1,1 2 0,0 0 0,-3-2-1,0-1 1,0-1 0,0 0 105,-1 0 0,1-1 0,-3-1 0,-1-1-218,0 3 0,0-1 0,-3-2 0,-1-1 236,-4 2 0,-1-1-79,-1-1 1,0 0-1,-2-1 1,-1 0-1,-1 1 1,-1-1 0,31-13-1,-10 1 313,-8-1 0,-8 2-55,2 3 1,-5-2 105,-4 6-226,-3 0 0,-7 3 1,-4-1-1,-7-2 742,-7 1-1746,-5 2 1,-2 3 1645,-4 2 0,-6 3-2382,-6 6 1421,0 0 1,0 3-1,0 4 88,1 6 0,2 20 0,1 1 0</inkml:trace>
  <inkml:trace contextRef="#ctx0" brushRef="#br0" timeOffset="156">9219 15658 8255,'-13'-20'65,"0"3"0,1 5 588,-1 3-622,0 3 1,5 6 0,-1 2 0,1 2 0,-1 5 0,2 2 0,0 3 0,0 3 293,-3 4 1,3 5 44,-2 4-305,7-3 0,-8 9 1,4-2-1,0 3 0,1 0 246,2-3-272,1 3 0,2-10 1,0 3-1,2-3 1,2-3-1,5-5 1,3-4-347,5-5 303,-2-8 0,9 4 1,-5-6-1,3-3 0,-1-4 1,2-7-1,-1-4-153,0-5 0,-4-5 0,-5-4 0,-1-2-160,1-5 0,-6-4 110,-2-4 167,-4 3 1,-1 2-1,-1-1 1,-5 2-1,-5 3-21,-5 4 175,-7 9 0,3 8 0,-6 8 1,-3 5-1,-1 2 181,2 2 1,3 8-1,2 4 1,3 7-194,2 1 1,2 6-58,8-4 1,2 5-25,6-6-47,0 3 1,7-3 0,4-1-1,6 0 1,3-2-539,3 1 1,2-2 264,5-5 1,1 1-783,3 0 674,3-6 0,-4 0 407,5-3 0,4-10 0,5-3 0,4 1 0,0 0 0</inkml:trace>
  <inkml:trace contextRef="#ctx0" brushRef="#br0" timeOffset="157">9984 15594 8230,'6'-17'69,"2"0"0,1 0-69,3 5 0,0 0 326,9 4 1,-4 2 0,3 8 0,-2 2 84,-2 4 0,-2 8-336,-1 1 0,-2 6 1,-2-1-1,-5 5-3,-3 3 0,-1 5-279,0-1 206,-5 3 0,-2-3 1,-6-1-1,0-1 1,0-2-1,1-3-919,-1-7 621,0-4 1,6-15-118,3-5 485,8-12 0,3-4 0,6-7 0,1-4 0,3-6-123,4-4 1,2-1 24,-2 3 1,2 3-1,-5 0 1,1 5 303,-1 4 0,-2 4 66,-8 11-71,3 5-136,-9 7 1,4 11 0,-8 9 0,-2 2 0,-5 7 219,-2 2 1,-2-3-197,1 2 1,3 1 151,1-1-461,5-6 0,-3 0 0,6-4 0,0 1-326,0 0 1,10-6 105,3-3 1,8 0-18,0-8-465,9-5 1,-2-6 852,6-6 0,4-18 0,4-8 0,5-2 0,1-1 0</inkml:trace>
  <inkml:trace contextRef="#ctx0" brushRef="#br0" timeOffset="158">10736 15467 8230,'0'-18'-86,"0"-4"0,0 4-174,0 1 0,0 3 2925,0 1-2021,0 6 0,5 7-386,-1 8 0,6 8 0,-3 2 0,1 4 122,1 5 1,-6 2-329,1 5 1,-3 9 0,-2-1 0,-3 6-86,-5 3 0,-8 5-707,-4-1 1,-5 4 447,-3-3 1,0-2 0,-5-6 0,0-4-431,2-5 0,-4-3 56,7-11 1,-1-6-53,4-7-127,-5 1 845,4-11 0,-10-14 0,5-9 0</inkml:trace>
  <inkml:trace contextRef="#ctx0" brushRef="#br0" timeOffset="159">9946 15441 8230,'-19'-12'145,"5"0"291,-3 4-346,3-3 0,0 11 0,-2 1 0,-1 10 0,0 11 298,-1 6 0,2 9 1,-5 7-1,0 2-100,1 7 1,2-1-204,5 8 1,6-1 0,2 5 0,5-2-219,5-2 1,7-8-132,10-5 1,7-12 0,7 1-1,5-6-497,6-5 0,4-4-802,4-12 1430,3-3 1,2-15 0,6-5 0,5 0-1,0 0 1</inkml:trace>
  <inkml:trace contextRef="#ctx0" brushRef="#br0" timeOffset="160">11629 15607 8230,'0'-13'-62,"0"1"-431,0-1 739,6 6 0,2 1 0,9 6 1,3 0-1,3 0 0,1 2 1,3 0-433,0 3 1,-1 3-284,0-4 0,-1 6 0,1-1 469,-1 2 0,-22 13 0,-6 3 0</inkml:trace>
  <inkml:trace contextRef="#ctx0" brushRef="#br0" timeOffset="161">11514 15837 8218,'-13'-6'254,"1"-1"-76,5 0 1,7 3 0,8 6 0,5 4 59,4 1 1,3-4 0,7 1-1,1-1-562,2 1 0,5-2 0,-1 2 1,3-3 323,1-1 0,7-7 0,5-3 0,5 0 0,-1-1 0</inkml:trace>
  <inkml:trace contextRef="#ctx0" brushRef="#br0" timeOffset="162">13860 15212 8218,'0'-18'-74,"0"-2"0,0-2 0,2 3 0,2 0-420,5 4 1488,-4 0 1,5 3-1,-4-1-641,1 0 1,-4 12-1,1 6 1,-3 10-62,-1 6 0,0 4-211,0 5 0,-1 3 0,-2 5 0,-1 0-113,1 0 1,2 1 0,1-1-1,0-1-195,0-3 0,0-3 0,0-7 0,1-3 181,3-4 1,5-8-1,8-5 1,4-5-114,3-8 1,3-5 0,1-13-1,4-3-10,0-4 0,-5-3 0,0 1 0,-6 2 41,-2 4 0,-2 4 202,-5 5-47,-5 8 0,3 11 1,-5 10 17,-3 9 1,1 6-1,0 2 1,3 1 25,1-1 1,1 4-5,5-4 0,1 2 150,3-10-152,3 0 0,6-10 0,1-3 0,1-2 0,2-5 36,-2-6 1,-1-2 109,-2-14 1,-1 0-113,-2-9-48,-10 6 0,-2-10 0,-5 1 0,-3-4 0,0 0-38,-2 1 1,-6 3-104,-2 3 1,-4 5 64,0 7-235,-1 4 1,0 11-1,2 5 1,2 8-1076,5 7 0,3 8 605,1 0 0,1 3 730,3 2 0,16 5 0,7 3 0,4 4 0,0-1 0</inkml:trace>
  <inkml:trace contextRef="#ctx0" brushRef="#br0" timeOffset="163">13631 15952 8171,'-23'0'18,"-2"0"0,-1-2 0,3-1 378,6-1 0,12 0 1,8 4 920,8 0-1168,16 0 1,1 0-1,15-2 1,5 0-1,6-3 101,5 2-242,9-4 1,-32 6 0,1 0 0,2-3 0,1-1 0,1 0 0,0 0-1,1 0 1,1-1 0,1-1 0,1 1 0,1 0 0,0 1-63,1 0 0,-2 1 0,0-1 0,-2 0 1,-2 2-1,-1 1 0,28-4-210,-14 0 1,-12 2-29,-16 4 0,-12 1 0,-7 2 0,-8 3-401,-8 1 1,-6-3-310,-2 5 720,-6-1 1,3 6 281,-5 3 0,-35 15 0,26-13 0,0 1 0</inkml:trace>
  <inkml:trace contextRef="#ctx0" brushRef="#br0" timeOffset="164">13797 16487 8160,'-6'-13'-349,"0"1"-349,-2-1 895,-4 0 1,11 0 0,-3 1 1311,2-1-1227,2 0 0,0 7 1,0 8-1,0 9 0,0 9 294,0 4 0,0 2-197,0-1-278,0 6 0,-1-2 0,-2 5 0,-3 0 0,1 0 0,-1-2 0,3 1 31,2-1 0,1-3 0,1-1 0,3-5-159,5-6 0,4-5 0,4-3 0,4-5-314,3-2 1,7-4-359,3-2 418,3-3 0,1-6 1,-1 0-1,-3 1 1,-4-1-2044,-3 0 1832,-2 0 1,-5 1 491,-3-1 0,-25-11 0,-8-3 0</inkml:trace>
  <inkml:trace contextRef="#ctx0" brushRef="#br0" timeOffset="165">13746 16474 8160,'-13'-25'0,"1"4"0,4-1 22,2 7 1,6 1 0,2 6 0,3 3 0,7 2 12,3 2 0,8-4 1,0 1-1,4 1-507,2 2 1,1 1 148,-4 0 0,-1 0 323,1 0 0,-7 17 0,0 4 0</inkml:trace>
  <inkml:trace contextRef="#ctx0" brushRef="#br0" timeOffset="166">13797 16576 8156,'-13'-12'0,"4"0"843,1 4-545,5 2 1,3 6-294,9 0 19,2 0 1,7 0-1,5 0 1,5 0-1,6 0-417,3 0 0,1 0 0,2 0 0,1-1 393,2-4 0,3-2 0,7-4 0,1-2 0,1-1 0</inkml:trace>
  <inkml:trace contextRef="#ctx0" brushRef="#br0" timeOffset="167">14638 16258 8145,'0'-13'0,"0"-4"448,0 0 1,0-4 1554,0 4-1643,0 5 0,0 8-127,0 8-83,0 3 1,4 7 0,1 3-1,-3 5 1,0 2 218,-2 1 0,4 1 0,0 1 0,-1 1-339,-1 2 1,-1 4-185,3-4 0,-2 4 21,2-5 1,-3 1-1,1-4 1,1-2 106,1-3 0,0 2-2295,-4-6 29,0 0 2292,0-5 0,-17-39 0,-4-9 0</inkml:trace>
  <inkml:trace contextRef="#ctx0" brushRef="#br0" timeOffset="168">14574 16372 8145,'0'-29'77,"0"-1"1,0-3-122,0 8 0,6-2-70,3 10 206,2 0 0,3 8 1,3 2-1,4 2 1,3 0 51,2 0 0,4 3-225,-1-2-108,1 8 0,-6 3 0,-2 6 0,-7 1 0,-4 3-619,-2 4 1,-6 4 807,1 0 0,-31 12 0,-8 3 0</inkml:trace>
  <inkml:trace contextRef="#ctx0" brushRef="#br0" timeOffset="169">14498 16678 8096,'-13'0'0,"0"0"0,1 0 0,3 0 0,1 0 1151,5 0 0,-1 0-470,8 0 0,7 5-706,6-1 1,10 4-1,0-3 1,4-3-908,5 0 1,0-2 286,3 0 1,-1-2 644,0-2 0,4-13 0,5-7 0,4-4 0,0 1 0</inkml:trace>
  <inkml:trace contextRef="#ctx0" brushRef="#br0" timeOffset="170">16334 14664 8096,'6'-13'-168,"-3"-1"1,4-2 0,0-1 0,0 2 0,3 0 530,1 3 1,-4-1 0,-1 0 786,-1 0-1147,-3 6 0,2 2 0,-10 5 0,-6 0 0,-8 0 13,-4 0 1,-7 5 0,-3 4-1,-3 2 19,-1 2 0,-1 1-144,1 3 145,0-3 1,1 5-1,3-7 1,4 0-1,3-2 103,2-2 240,5-5 1,2 7 335,5-6-496,6 0-96,1-4-44,17 0 1,-2 0 0,6 2 101,-5 2 1,0 3-90,-5 6 1,3 0 42,-4-1-67,6 7 0,-7-4 1,4 7-1,0 0 0,-1 4 164,0 4 0,2 2-141,-4 6 0,1 6 3,-5 3-36,0 3 0,4 6 1,0 4-1,-1 4 1,-2 2 55,-1 2 1,0-31 0,0 0-47,0 35 1,0-32 0,0-1-898,0 2 0,0-1 837,0 1 0,0-1 0,0-2 0,0-1 0,0 0 0,0 0 0,0 35 0,0-1-96,0-5 1,0-3 12,0-12 1,0 0 106,0 0 15,0 0 1,0-7 0,0-6-1,0-7 1,0-5 139,0-5 1,0-3-108,0-5 1,5-4 52,-1-1-151,0-5 1,2 3-1,2-6 1,4 0 510,0 0 0,5 0-780,0 0 0,6-6-476,-2-3 475,3 4 0,3-7 1,2 5-1,2-1 0,0 1-666,0 1 0,4 0 954,-1 2 0,4-12 0,9-10 0,2-1 0,4-4 0,-1 1 0,1 0 0</inkml:trace>
  <inkml:trace contextRef="#ctx0" brushRef="#br0" timeOffset="171">17494 14676 8096,'0'-12'8,"0"-3"1,-1 0 0,-2-2 0,-1 1 323,1 2 278,2 1 1,1 5 0,0 2 62,0 5 1,1 5-307,3 13-308,-2 3 1,3 7 0,-5 3 0,2 4 0,1 1 0,1 0 0,0-1-270,2 2 0,-5-4 0,5 1 1,-2 0-447,0-1 1,5-5 0,-3 0 0,1-6-215,3-2 1,5-2 869,2-5 0,17-33 0,0-9 0</inkml:trace>
  <inkml:trace contextRef="#ctx0" brushRef="#br0" timeOffset="172">17928 14587 8100,'0'-17'0,"0"0"0,-2-3 797,-2 8-273,3-4-288,-5 15 0,6 1 0,0 8 0,0 5 1,0 4-1,-1 4 0,-2 3 66,-1 2 0,-1 3 0,5 3 0,0-1-427,0 0 1,0 3 0,2-3 0,2 0-524,5 0 0,-2-1 246,1-4 0,-1-1 0,3 1 0,-1-2-1500,1-3 1902,-5-3 0,-10-27 0,-10-7 0</inkml:trace>
  <inkml:trace contextRef="#ctx0" brushRef="#br0" timeOffset="173">17354 15403 8140,'-18'0'6,"4"0"0,-3 0 0,2 0 371,3 0 1,6 0 440,6 0 0,6 0-120,6 0-522,7 6 1,6-3 0,9 4 0,6-2 0,7-2 337,8-1-465,6-2 1,8 0 0,4 0 0,-35-1-1,1 0 1,2 0 0,1-2-8,0-1 0,1 0-143,2 1 0,0 0 0,-8-2 0,-1 0 0,0 2 0,0 2 0,29-2 0,-8 1-784,-11 2 0,-13 0 0,-17 2-18,-6 2 1,-5 3 167,-5 6 735,-5 0 0,-31 5 0,-12 2 0</inkml:trace>
  <inkml:trace contextRef="#ctx0" brushRef="#br0" timeOffset="174">17992 15735 8140,'-30'0'514,"0"0"0,-4 1-68,4 3 0,1 5-299,3 8 0,-4 8 0,1 9 1,2 5 322,4 3 1,2-1-95,8 6-339,-3-6 1,15 3 0,-2-7 0,6-3 0,8-4 77,9-3-125,7-8 1,7 0 0,2-8 0,2-2-1,3-5-316,0-3 250,4-6 1,-11-2-1,-1-8 1,-9 0-1,-7-4 1,-4 0-1,-5-3-79,-3 2 1,-11-2 305,-7 5 1,-11 0 0,-10 5 0,-3 3 97,-1 0 0,-5 6-181,1-1 0,-1 8-92,5 5 1,-3 3 0,3 4 0,7 1 174,7-1 0,11 2-417,9-1 0,5 0 266,7-4 0,41-6 0,19-1 0</inkml:trace>
  <inkml:trace contextRef="#ctx0" brushRef="#br0" timeOffset="175">19139 14995 8140,'0'-8'-2324,"0"-1"2407,0 6 1,0-4 257,0 3-1,0 3 0,0-6 222,0 2 0,0 2-61,0-5 0,2 4 543,2-5-611,-3 6-117,5-8 0,-6 8 212,0-5-416,0 5 1,0-1 0,0 8 0,0 4 78,0 4 1,-4 6-1,-2 3 1,0 5-15,1 4 1,-4-2-52,5 6 0,0-1-66,4 1 0,-4 2 0,-1-3 0,4-2 27,4-5 0,4-2-95,6-7 1,4 0 80,0-5-97,5-4 0,-2-3 1,6-5-1,-1 0 1,1-1 32,-1-3 1,-4 1-148,1-6 0,-3 5 72,3-5-100,2 7 0,-10-4 1,3 6-1,-3 0 0,-1 0-906,0 0 0,-1 0-506,1 0-112,-6 0 1111,4 0 579,-9 0 0,4 6 0,-6 1 0</inkml:trace>
  <inkml:trace contextRef="#ctx0" brushRef="#br0" timeOffset="176">19598 14664 8104,'-4'-32'107,"0"0"1,1-1 330,2 4 1,2 6-69,3 2 1,3 9 0,7 1 0,3 4 34,5 4 1,-2 2-27,1 1-346,-6 0 0,8 1 0,-6 5 0,-3 5 0,-4 6-843,-6 3 681,-2 1 1,-4 5-1,-2-1 1,-6 1-1,-5-2-256,-7-3 403,4 3 1,-6-8 0,4 3-1,-1-2 1,1-4 1191,2-3-625,1-7 0,4 7-263,0-6 0,6-1 0,4-6 0,7-1-469,9 1 0,6-3 20,6 2 1,1-2 215,-1 2-659,1 3 1,-1-5-1,2 6 1,0 0-1,0 0-857,-3 0 1,-1 6 1426,2 2 0,6 21 0,2 5 0</inkml:trace>
  <inkml:trace contextRef="#ctx0" brushRef="#br0" timeOffset="177">20300 15263 8149,'-12'-13'1871,"4"0"0,8 6-1524,8 3 0,11 3 0,5 1 0,6 0-155,2 0 1,2 0 0,6 0 0,1 1-305,1 3 1,2-2 102,-1 2 1,-4-3-143,4-1 9,-3 0 0,-9 2 1,-6 1-1,-6 1 1,-5-1-815,-1-2 683,-6-1 0,-3 0 0,-8 0 0,-5 0-1834,-2 0 1633,-2 0 1,-4 0-1,-1-1 474,-2-3 0,-1-21 0,-5-9 0</inkml:trace>
  <inkml:trace contextRef="#ctx0" brushRef="#br0" timeOffset="178">21753 14893 8149,'-4'-13'-121,"0"1"1,1-1 0,1-1 0,2-2 1651,0-1-1284,0 0 1,6 0 0,3 0 0,3 2 0,4 0 0,2 4-1,2 1 126,3 2 1,1 3-1,1-2 1,0 2-207,-4 2 1,-3 8-441,-5 8 197,-6 6 1,-1 6-1,-6 1 1,-2 1 0,-2 1-1,-6 2 1,-4-1-297,-3 3 0,-6-5 68,2 2 348,3-2 1,-1-7 0,6-3 0,1-3 220,-1-1 1,9-6-166,8-3-76,3-2 0,17-2 0,-3 0 0,5 0 0,2 0 0,2 1 0,-2 3-72,-1 5 1,-3 2 36,-2 2 1,-4 4 0,-7 1 0,-2 2-9,-5 3 0,-3-3 29,-1 1 0,-9-4 62,-4 4 0,-8-5 1,-2 1-1,-4-3 61,-3-1 1,-1-5-87,1 1 1,3-5-187,-2 4 55,2-5 0,1 3 0,2-6 0,1 0-884,2 0 0,10 0-1076,-2 0 2044,9 0 0,44-17 0,16-4 0</inkml:trace>
  <inkml:trace contextRef="#ctx0" brushRef="#br0" timeOffset="179">22518 14791 8124,'-1'-17'0,"-3"0"0,2 0 772,-2 4-507,3 1 0,1 6 1,0 7-1,0 11 205,0 8 0,0 5-152,0 5-201,0 2 0,-5 7 0,0 0 0,-1 4 0,0 2-19,3 1 1,-2-3 0,1-4 0,1-1-109,1 0 1,2-1 76,0-3 0,0-7 0,2-9 0,2-2 58,4-5 0,4-6-82,1-1 0,1-3-57,3-1 1,-3 0 0,4-1 0,1-2-496,2-1 1,-3-2 241,-1 2 1,2 2-1085,-2-2 837,0 3 0,-4 1 0,1 0 514,3 0 0,14 5 0,9 2 0</inkml:trace>
  <inkml:trace contextRef="#ctx0" brushRef="#br0" timeOffset="180">23092 14957 8109,'0'-26'0,"0"1"0,0 4 0,0-1 0,1 7 0,4-2 461,7 3 0,4 7 0,4 2 0,0 5 0,0 5 470,2 3-883,-3 3 0,2 8 0,-7 2 0,-4 3 0,-3 2-469,-4-1 352,-2 1 1,-2 3 0,-3 1 0,-5 0-1,-4 0 1,-2-2 0,-2-2-355,1-4 0,3-6 359,5 1 66,-3-3 0,6-8 364,1-6-409,6-12 1,16-5 0,3-7 0,5-4 0,2-2-210,2-1 248,5-4 1,-8 8-1,3-3 1,-5 3-1,-3 3 124,-5 3 0,-5 2 640,-3 6 30,-3 6-598,-6 2 1,-6 6 0,-3 3 0,-3 6 0,-4 4 335,-1 3 1,0 5-472,4-5 0,1 4 139,-1-4-213,6 0 1,1 0 0,6 0 0,0-1-1,2-2-363,2-2 1,3 1-366,6 0 0,5-6 107,3-3 183,3 3 1,3-5 0,2 2-1,2-3 1,0-2 454,0-3 0,10-15 0,-1-8 0</inkml:trace>
  <inkml:trace contextRef="#ctx0" brushRef="#br0" timeOffset="181">24507 14613 8109,'-4'-19'188,"0"-1"0,1-1 0,2 1 1456,1 2 0,0 4-1096,0 9 0,0 13-275,0 13-142,0 9 0,0 2 0,0 6 0,0 2 0,1 1 40,3 2-396,-2 5 0,3-8 0,-3 2 0,1-2 1,1-3-1,0-3 0,0-5-620,1-2 1,3-3-1,-2-2 1,1-5-1118,3-3 1962,-4-7 0,-12-58 0,-8-20 0</inkml:trace>
  <inkml:trace contextRef="#ctx0" brushRef="#br0" timeOffset="182">24252 14906 8109,'-5'-18'0,"-1"3"136,-2-2 1,2 3 0,6 1 0,1 1 432,4-1 0,9 4-28,11 1-543,6 5 0,13-4 1,3 4-1,4-1 1,3 1-898,1 2 627,6 1 1,-7 0 0,3 0 0,-4 1 0,-4 2 271,-4 1 0,-1-6 0,5-3 0,2-2 0,0 0 0</inkml:trace>
  <inkml:trace contextRef="#ctx0" brushRef="#br0" timeOffset="183">25489 14511 8109,'6'-19'0,"-3"5"200,5-3 0,1 3 1,4 3-1,1 2 730,3 5 1,-3 4-555,3 4 1,-3 3-239,-1 6-51,0 5 1,-2 2 0,-3 6 0,-3 1 0,-4 1-96,-1 2 1,0 1 0,0-3 0,-1 3-241,-4 2 0,0-5 19,-4 2 1,-2-4-216,2-5 0,-1-3-51,2-5 415,2-6 0,12-8-37,2-12 25,9-6 0,-1-6 1,5-2-1,2-1 0,1-4-97,2 0 1,-2 4 205,-3-2 0,-3 7 270,-5 2-4,-6 5 0,-1-2 0,-8 7 393,-2 2 1,-3 9-434,-6 9 1,-4 6 159,0 2-271,0 6 1,5-3-1,-1 5 1,1 1 0,4-2-123,4-3 1,2 3-150,2-3 0,2-2 95,2-2-262,9 3 1,8-8-1,9 3 1,4-7 0,4-2-335,4-3 1,2-2-318,3-1 0,1-1 957,-5-4 0,2-24 0,3-11 0,3-6 0,0 1 0</inkml:trace>
  <inkml:trace contextRef="#ctx0" brushRef="#br0" timeOffset="184">26318 14205 8109,'0'-39'0,"-4"4"13,0 5 1,1 6 0,7 11 113,4 1 1,4 5 600,1 2-527,-1 4 0,1 5 1,0 2-1,0 2 1,-1 5-20,1 3 1,-4 6 0,-2 0 0,-2 3-154,-2 5 0,-7-2-7,-5 6 1,-6-6 0,-4 2 0,1-3-122,0-1 1,-4-2 376,5-3 0,2-3-29,6-5 1,-1-4 32,6-1 1,7-5-327,10 1 1,6-8 240,11-5-455,3-2 0,5 3 0,2 1 0,1 1 0,0 3-712,-4 2 0,0 1-584,-8 0 625,1 5 929,-4 2 0,-24 29 0,-4 5 0</inkml:trace>
  <inkml:trace contextRef="#ctx0" brushRef="#br0" timeOffset="185">25298 15237 8109,'-38'0'0,"1"0"0,4 0 597,8 0 0,12 6-433,13 3 0,7 1 0,10-1 1,6 0 227,5 1 1,10 0-1,11-2 1,4-3-172,7-4 1,8-1 0,-32 0 0,2 0 0,1 0-1,1-1-224,2-1 1,1-1-1,-2 2 1,0-1-1,0-1 1,-1-2 0,-2 1-1,0-1-137,-1 2 1,-1-1 0,34-6 0,-11 6 0,-16 1-427,-13 2 0,-11 2 56,-11 4 1,-9-3 0,-12 7 0,-7 2 509,-4 5 0,-16 1 0,-8 3 0,-3 3 0,-1 0 0</inkml:trace>
  <inkml:trace contextRef="#ctx0" brushRef="#br0" timeOffset="186">25477 15773 8109,'0'-13'449,"0"0"-293,0 1 1,1-1 0,3 2 779,5 2 0,6-1-674,2 6 1,0 0 0,-4 4 0,0 0-109,0 0 0,-1 4-48,1 0-76,-6 12 0,3-6 0,-6 10 0,-2-1 0,-5 1-308,-6 3 207,-8 1 1,2 6-1,-5 0 1,0-2 0,2-1 51,-1-2 78,2 1 0,9-5 1,1-1-1,1-2 0,5-4 88,3-4 0,11-4 0,8-6 0,5 0 391,4 0 1,4 0-395,8 0 1,-2-4-146,2 0 1,2-5-276,-1 5 1,-5-5-1,-5 5 1,-2 1-722,-3 2 1,-2-3-859,-5-1 1340,3 1 1,-10 4 0,3 0 514,-3 0 0,-1-28 0,0-8 0</inkml:trace>
  <inkml:trace contextRef="#ctx0" brushRef="#br0" timeOffset="187">27185 13975 8164,'-4'-17'-174,"0"-1"1,1-1 0,1-1 0,4 2-427,2 0 811,3 1 1,6 8-1,1 1 1,2-2-1,2-2 1,3 1 0,5 1 2059,2 2-2048,2 5 1,0-7-1,-1 4 1,1 1 0,-2-1 728,-2 3-811,2 2 1,-12 1 0,4 1 0,-2 3 0,-4 5 501,-4 2-634,-4 2 0,-2 5 0,0 4 1,-2 2-1,-5 3 0,-7 2 0,-4 7 86,-3 5 0,-6 4 61,2 6-112,-3 6 1,-3 1-1,-1 7 1,12-31 0,0 1-1,1 3 1,-1 0-8,1 1 1,-1 1 0,1 1 0,0 0 0,3-1 0,0 1 0,1 1 0,1 1-155,1 0 0,1 2 1,1 3-1,1 0 185,2-1 1,0 0-1,0 1 1,2 0-15,2-5 1,0-1-1,1-1 1,1 0-1,1 0 1,1 0-1,2-1 1,1 0-3,0-2 1,0 0 0,2-1 0,0 0-55,8 26 0,3-4 134,-7-4-68,3-3 0,-15-8 1,3-6-1,-5-6 1,-8-7-51,-8-4 1,-11 1-32,-6-10-41,-9 4 1,-3-10 0,-10 2 0,-3-4 0,-3-2-356,-2-2 1,6 0-353,3 0 425,-4 0 1,7 0-1,-3 0 1,2 0 0,2 0-1256,0 0 0,-1 0-366,-3 0 1961,-9 5 0,-4 1 0,31-2 0,0 1 0,-1-2 0,0 1 0,-6 0 0,0 2 0,-4 1 0</inkml:trace>
  <inkml:trace contextRef="#ctx0" brushRef="#br0" timeOffset="188">8365 14931 8330,'0'-25'-37,"-5"-1"1,1 2-1,1 3 1,2 4 11,1 3 55,0 7 0,0 3 0,0 8 0,0 6 1,0 5-1,0 7 0,0 3-196,0 5 1,-4 2 272,-1 7-66,-5 5 0,9-3 0,-5 5 1,2 4-1,-2 4 228,-1 5-218,5 4 0,-4 8 0,5-33 0,0 1 0,0 6 0,0 1 0,-1 5 0,-1 2 0,1 3 0,0 1 1,0 1-1,0 2-21,0-1 1,0 2-1,-1 2 1,1 0 0,2 3-1,0 1 1,1-1 0,0 0 73,1-1 1,0-1-1,1-1 1,1-1-1193,2-5 1,1 0 1091,2 1 0,0-1 1,-1-1-1,0-1 0,2-1 1,1-1-1,0-1 0,-1 0 1,1-4-1,0 0 0,-1-2 1,1-1-1,0-3 0,-1-1-37,0-2 1,0-1-1,2-3 1,0-1-284,9 26 0,-2-11-62,-2-10 226,-9-1 0,4-16 1,-5 4-1,1-3 1,-1-4-1033,-1-2 861,-2-8 0,2-3 0,2-8 138,4-2 0,-4-10 185,1-12 0,-2-15 0,2-15 0,0-3 0,3-5 0,-1-1 0,0 0 0</inkml:trace>
  <inkml:trace contextRef="#ctx0" brushRef="#br0" timeOffset="189">8390 14880 8328,'0'-19'-360,"2"0"1,2 8-1,6 2 1,5 5 81,7 3 321,7 1 0,7 0 1,9 1-1,8 2 1,3 1-1,7 0 0,3 1 31,-30-3 0,0 0 0,6 0 0,0 0-81,0-2 0,1 0 0,2 0 0,1 0 0,-4 0 1,1-1-1,0 0 0,1-1-300,1 0 1,0 0 0,1-3 0,1 0 186,0 1 0,0-1 116,2 0 1,1-1-1,-4-2 1,0-1-1,3 0 1,0 1-1,1-1 1,0 1-1,2-1 1,0 1-1,1-1 1,1-1-1,0 1 1,0 0 19,0 0 0,0 0 0,2-2 0,0 0 0,0 2 0,0 0 0,1 0 0,0 0-25,1-1 1,-1 1 0,-1 0 0,0 1 0,-4 2-1,0-1 1,0 1 0,0-2 37,1 0 1,1-1 0,3 2 0,0 0 0,-1-1-1,-1-1 1,-1 2 0,1 0-1,0 0 0,-1 1 1,0 0-1,0-1-1055,1 1 1,0 0 1027,5-1 1,-1 1 0,-5 0 0,-1-1 0,3 1 0,1-1 0,-2 1 0,0 0 0,0-1 0,-1 1-8,2-1 0,0 1 1,3 0-1,0-1-13,0 1 0,1 0 9,2-1 1,1 1 0,-4 0 0,-1-1 0,4 0 0,0 0 0,0-1 0,0 0 0,1 0 0,-1-1-3,0 1 1,-1 1-1,0 0 1,-1 0-53,-3 0 1,0 1 0,1-1 0,-1 1 0,1 0 0,0-1-1,1 1 1,0 1 67,0 1 1,1 0-1,0-2 1,-1 0-7,-2 2 0,1 0 0,2-2 0,0 0-595,2 0 1,-1 0 645,2-1 0,0 1 0,-1-1 0,-2 1 0,1 0 0,-1 1 0,-1 0 0,1 0 0,0 1 0,0-1-16,1 0 0,0 0 1,2 0-1,0 1-143,1-1 1,0 1 0,-2-2 0,0 1 131,-4 0 0,-1 1-36,3 2 0,0-1 0,2-3 0,0 0 0,2 2 1,1 0-1,-1-2 0,-1 0 0,-1 1 0,-1-1-11,0 2 0,0 0 1,-1-2-1,1 0 28,0 2 0,1 0 1,2-1-1,1 0 10,-3 1 0,-1-1 0,1 0 0,-1-1 0,-2 2 0,-1 1 0,0-3 0,1-1 0,2 1 0,0 1 0,1 0 0,-1 0 12,2 0 1,-1 1-1,0 1 1,-1-1-16,-3 0 0,-1 0 0,2-2 0,1 0 8,-1 2 1,1 0-19,5-1 1,0-1-1,-5-1 1,-1 1-1,5 0 1,0 1-1,0-1 1,-1 0-1,2 1 1,-1-1 18,2-1 1,0 0 0,4-1 0,0 0-1,-2 2 1,0-1-1,0 1 1,-1 0-13,-5-1 1,-1 1 13,2-1 1,0 1 0,-2 0-1,0 1 1,2 0 0,0 0 0,0 1-1,-1-1 1,-1 1 0,1-2 2,0 1 1,1-1 0,0 0 0,0-1-43,0 1 1,1 0 0,2 0 0,0 0 44,0 2 0,0 0-49,0-2 1,0 0 0,-2 3 0,-1-1 0,1-1-1,0-1 1,1 1 0,0 0 0,1 1 0,0 0-16,0-1 0,0 0 0,1 1 0,0 1 31,-5-2 0,-1 1 0,5 0 0,0 0-170,2-3 1,0 1 171,2 2 1,-1 1 0,-2-3 0,1 0 0,-2 3 0,1-1 0,-1 0 0,0 0 0,-1 0 0,1 1 10,-1 0 0,1 0 0,0-1 0,-1 0-95,-1 1 1,0 1-1,1-1 1,0 1 96,-3-1 0,0 1-10,0 2 1,2-1 0,2-4 0,1 0 0,-1 2-1,1 0 1,-1 1 0,0-1 0,-2-1 0,-1 1 0,0-1 0,0 1 0,-2-1 0,0 0-1,1 0 0,-1 0 0,2-1 0,1 0 2,-1 3 1,1 0 0,-1-2 0,0-1 0,-4 2 0,0 1 0,1-2 0,0 1 24,1-2 0,0 0 0,-1 1 1,0 1-18,0-2 1,-1 1 0,-1 2 0,-1 0 10,-3-3 1,-2 1-16,0 3 0,0-1 1,5-2-1,1-1 1,-3 1-1,0 2 1,1-1-1,0 0 1,-2 0-1,0-1 25,-1 0 1,0 1-1,2 1 1,1 1 158,-1-1 1,0 0-1,3-1 1,0 0-136,0 1 0,-1 0-52,2 0 1,0 0-1,-5 0 1,1 0-1,1-1 1,1 1-1,0 0 1,-1 0-1,0 0 1,-1 0-5,-1 0 1,0 0-1,-2-1 1,-1 1 72,-6 2 0,-1 0 1,3 0-1,0-1-58,-1-1 0,1 0-14,3 1 1,-1 0-1,-5-2 1,-1 1 0,1 1-1,0 2 1,-2-1-1,1 0 1,-2 0 0,0 0-1,0 0 1,0 0-1,1-1 1,0 0 414,-4-1 0,0 0 0,-1 1 0,0 0-406,27-3-9,-1 3 0,-2 1 0,-1-2 1,-2 0-1,-6-3 550,-1 2 1,-8 2-486,-5 1 0,-1-4 73,-7 0-52,-6-1 1,-6 5-1,-5 0 1428,0 0-1388,-1 0 671,-5 6-795,-1 1 1,-6 2 0,0-1 0,0 2 219,0 1 1,0-2-258,0-1 1,0-3 59,0 3 1,0 1 0,-1 3 0,-2 1 117,-1 0 0,-2 4-119,2 0 1,1 5 20,-6 0 1,5 7 0,-3 5 0,0 5 17,0 3 0,3 1-34,-5 8 1,6-2-34,-1 11 0,-2-5 1,1 5-1,-1 1-11,0 1 0,-2 6 90,4 0 1,-5 1-94,5-1 0,-6-1 0,6-31 0,-1 2 0,0 0 0,-1 1 94,0 3 1,-1 0-1,-1 0 1,-1 0-231,1 0 1,-1 1 0,1-1 0,-1 1 178,3 1 1,0 1-1,-3 4 1,-1 0 0,0 0-1,0-1 1,0 1-1,-1-1 36,0 0 1,1 0 0,1 0 0,1-1-16,-3 2 1,1 0-1,0 3 1,0-1 35,-1-2 1,0 0 0,1 0-1,1 0 1,1-4 0,0-1 0,0 1-1,-1-1-43,1 1 0,0 0 1,0 1-1,-1 0-19,3-2 1,0 1 0,-2-1-1,0 0-15,4-4 1,0 0 0,-2-1-1,0 0 1,0 2 0,0 1-1,0-3 1,0 1-241,2-2 1,0 0 0,-2 0 0,0-2-264,-2 28 0,1 2 146,-2-2 0,5 4 1,-4-13-1,-4-5-580,-3-3 1,0-8-523,-2 4 1454,-2-3 0,-1-5 0,-6 0 0,1 1 0,-1-2 0</inkml:trace>
  <inkml:trace contextRef="#ctx0" brushRef="#br0" timeOffset="190">8581 18081 8321,'-5'-7'-250,"-2"-4"0,-6 3 0,0 0 0,0 1 0,2 0 430,3 0 0,-2 2 0,4-2 253,-1 2-452,4 0 1,-1 5-1,8 0 1,5 0 0,3 0-1,5 0 1,5 0 4,2 0 0,7 5-187,3-1 173,3 0 1,7-4 0,2 0 0,4 0 0,2-1-1,5-2 1,7-3-20,7-1 0,-34 5 0,1 0 1,1-2-1,0-1 0,0 1 1,1 0 39,0 1 1,1-1-1,0-2 1,0 0-1,-1 2 1,1 0-1,0-1 1,1 0-145,0 1 1,0 0 0,-1-2 0,0 2 206,-3 2 1,1-1-40,-1-2 0,0 0 1,2 4-1,-1 0 0,2-3 1,1-1-1,1 1 0,0 0 1,0-1-1,-1 1 77,0 0 1,0 0-87,1 2 1,0 1 0,0-3-1,0 1 1,5 1 0,-1 1 0,2-2-1,0 0 1,-1 0 0,0 1-7,1-1 1,-1 0-1,0-1 1,0-1-1,4 3 1,0 0-1,0 0 1,0 0-48,1-1 0,1 0 0,-1 2 0,0-1 13,-2-2 0,0 0 0,0 2 0,0 0-1040,0-3 1,0 1 1066,3 3 0,0-1 0,-3-2 0,0-2 0,0 3 0,1 1 0,-2-1 0,-1 0 1,1 0-1,-1-1-7,1 0 1,1 1 0,3 1-1,1 0-209,-2-3 1,0 1 0,3 2 0,-1 1 211,-4-1 0,0 0 12,0-2 1,0 1 0,5 2 0,1-1 0,-2-1 0,-1-1 0,1 0 0,1 1 0,-1 0 0,0 0 2,1 1 1,0-1 0,1-2 0,0 1-7,0 2 1,0 0 0,2-3-1,0 0-1,-2 0 1,1 1-5,1 2 1,-1-1 0,-3-3 0,-1 0 0,4 3-1,-1-1 1,1 0 0,0 0 0,1 0 0,0 1-4,0 0 0,1 0 0,-2-1 1,-1 0 3,-2 2 1,0-1 0,1-1 0,0 0 12,3 2 1,1 0-10,1-3 0,0 0 1,-2 3-1,0 1 1,-2-3-1,0-1 1,0 1-1,0 0 1,0 0-1,0-1 4,3 1 0,-1 0 0,1 2 1,1 0-4,0-3 0,1 1 0,-1 2 0,-1 0-835,-3-2 0,0-1 836,3 4 1,1 0-1,0-4 1,1 0 0,2 2-1,1 0 1,-1 0-1,-1 0 1,-1 0 0,0 1-2,-1 0 1,0 1 0,-3-2 0,1 0-106,3 1 1,-1 0 0,0-1 0,0 2 105,1 1 0,-1 0-6,0-3 0,-1 0 0,-3 2 0,1 1 1,-1-3-1,0 0 0,1 1 0,1 0 1,-2-1-1,0 1-12,-1 1 0,-1 0 0,3-2 1,0 0 13,-5 1 0,0 0 0,3-3 0,0 1-5,1 2 1,1 0 6,2-3 1,0 0-1,-3 4 1,-2 1-1,3-3 1,-1 0-1,0 1 1,-1 0-1,1-1 1,0 0 32,0-1 1,1 1 0,3 1 0,1 0-25,-1-3 1,1 1 0,-1 2 0,-2 0 12,-1-2 1,-1-1-18,-1 4 0,0 0 0,5-4 1,0 0-1,-3 2 0,0 0 1,0 0-1,0 0 0,-1 0 1,0 1 9,-1 0 0,1 1 0,0-2 0,-1 0-11,2 1 1,-1 0-1,2-1 1,0 2-3,-2 1 0,0 0-1,0-3 0,-2 0 0,-1 2 0,0 1 0,0-3 0,1 1 0,1 1 0,0 1 0,0-1 0,0 0-7,0-1 0,0 0 0,2 1 0,0 1 3,-3-2 1,1 0 0,0 0-1,1 1 6,0-2 1,1 1-1,2 2 0,0-1 0,-4-4 0,-1 0 0,0 3 0,0 0 0,-2 0 0,0 0 1,0-1-1,-1 1 15,1 0 1,1 0-1,3-2 1,0 0 189,-1 1 1,-1 1-1,0 0 1,0 0-196,-3 2 0,-2 0-6,1 0 1,0 0 0,3 0-1,0 0 1,0 0 0,0 0 0,-2 0-1,1 0 1,-4 0 0,1 0-4,-2 0 0,0 0 0,0 0 0,0 0-5,3 0 0,0 0 0,0 0 0,-1 0-13,-1 0 0,0 0 13,-2 0 1,1 0-1,-4 0 1,1 0 0,-1 0-1,1 0 1,0 0-1,1 0 1,-1 0 0,1 0-17,-2 0 1,1 0-1,1 0 1,0 0 72,-3 0 0,-1 0 1,0 0-1,-1 0-74,2 0 0,-1 0 17,1 0 0,-1 0 1,1 1-1,-1 0 1,0 0-1,0 0 0,-1 1 1,0 1-1,0-2 1,-1 0-2,1 0 1,0 0-1,0-1 1,-1 0-1,0 0 1,1 0 0,-1 0 0,-1 0 87,29 0-78,-31 0 1,0 0 0,34 0 0,-33 0 0,0 0 0,0 0 0,-1 0 0,35 0 58,-4 0 0,3 0-42,1 0 1,-35 0 0,0 0 6,35 0-37,-34 0 0,0 0 0,27 0 0,4 0 0,1 0 0,-1 1 3,-2 4 1,1-4 699,-9 3 1,3-2-727,2-2 0,-2 0 1,-2 0-1,-3 0 7,-1 0 1,-2-5 26,6 1 1,-2-2 29,1 2 0,2 3 0,-4-5 0,1 2 20,3 0 1,0-1-17,-2 5 0,-2-1-10,-6-3 0,0 2 0,0-2 1,-1 3 581,-4 1 1,-2-5-583,-6 1 1,1 0 274,-1 4 0,-1-2 1,-5 0-1,-5-3-295,-4 3 1,-7 0 380,1 2 0,-7 0-381,-2 0 0,-5-1 475,1-4-459,-2 4 0,-2-6 17,0 3-102,-6 2 1,3-5 0,-7 4-1,-3-1 1,-2 1-211,-1 2 1,-2-3 113,1-1 0,-6 1-418,2 4 239,2 0 0,-3 0 334,5 0 0,-17-11 0,0-3 0</inkml:trace>
  <inkml:trace contextRef="#ctx0" brushRef="#br0" timeOffset="191">28447 17150 8321,'-1'-13'-153,"-3"1"0,2-1-610,-2 0 635,-3 6 1,0 1 127,-6 6 0,0 23 0,1 5 0</inkml:trace>
  <inkml:trace contextRef="#ctx0" brushRef="#br0" timeOffset="192">1415 8390 8321,'-12'0'-238,"-1"-1"0,0-2 1,0-3-1,1 1 0,-1-3-855,0 1 1121,6-1 0,-4-5 1,4 0-1,0 1 1,1-1-1,2 0 1,-1 0 189,3 1-182,0-1 0,2 0 0,-1 0 0,-2 1 0,-1-1 84,1 0-66,1 0-85,8 6 1,-3 2 0,5 5-33,2 0 93,2 5 0,-5 2 0,-3 6 0,-1 0 1,0 0-1,1 1 0,-1 1 239,-2 2-218,-1 6 1,2-3 0,0 5-1,3 2 1,-3 3 0,0 5-1,-1 7 85,4 4 1,-4 5-48,3 5-69,3 7 0,-4 4 0,1-31 0,1 0 0,-1 1 0,2 0 0,-1 1 0,1 0-17,0 3 0,1-1 1,-1 2-1,0 0 1,1 2-1,-1 0 0,0-1 1,1 0-183,-1 0 1,1-1 0,-3 0-1,0 0 185,0 0 0,1 1 1,0 2-1,2 0-4,2-2 1,-1-1 0,1 1-1,-1-1 1,-1-3 0,-1-1 0,0 0-1,1 0 1,-1 1 0,1-1 1,1 0-1,1 0 17,-1 1 1,1-1 0,1-2 0,1-1 13,6 33-3,-6-33 1,1 0-1,7 32 1,-6-32 0,0-1-1,11 33 1,-1-5 111,-2 1 1,-4 1-101,4 4 0,-4 0 25,4 0-40,-5 0 0,2-16 1,-3 5-1,0-2 1,2 0-13,-1-1 0,2-7 31,-1-5 1,0-2 26,-4-2-70,5 0 0,-4-1 0,3-4 0,-4-6 0,-3-6-46,-1-3 1,-1-1 0,5-4 0,-5-4-619,1-1 388,-6-5 0,4 3 0,-3-8 0,5-3 368,2-8 1,1-26-1,-1-21 1,1-1 0,2-7-1,0 1 1,-1-1 0</inkml:trace>
  <inkml:trace contextRef="#ctx0" brushRef="#br0" timeOffset="193">1326 8492 8295,'-13'-7'-267,"1"-4"0,-1 2 1,2-2 158,2-2 0,5 6 1,8 3-147,5 2 247,2 2 1,3 0-1,2 0 1,2 0-1,2 2-29,3 2 0,2-3 1,3 4-1,4-2-1,0 1 1,2-3 39,4 3-11,1-2 0,0-2 1,4 0-1,5 0 1,6-2-1,4 0 1,1-4 2,1-1 1,-1 4 0,7-3 0,0 1 11,2-4 1,0 4-1394,-4 0 1395,0 4 1,5-3 0,1-1 0,-2 3 0,-5 0 15,0 2-18,-1 0 0,9 0 0,-35 0 1,1-1-1,2 0 0,-1-1 0,0 0 1,-1 0-18,1 0 0,-1 1 1,1-1-1,-1 1 0,2 0 1,0-1-1,1 0 0,0 0 6,0 1 1,0-1 0,1-1 0,-1 0-18,-2 1 1,1 0 0,-1-1 0,1 0 19,2 1 0,-1 0 0,1 2 1,0-1-1,2-2 0,-1 0 0,-1 1 1,-1 0-2,-1 0 0,0 0 0,1-3 0,1 1-171,-1 2 1,1 0 0,2-2 0,0-1 168,0 3 0,-1 0 0,0-2 0,0 0-2,0 2 0,1-1 0,-1-1 1,1 0-1,2 1 0,0 0 1,1 0-1,-1-1-3,0-1 1,-1 0-1,2 2 1,0-1 4,-3 0 1,-1 0 0,4 1 0,0 1-11,1-2 1,0 0 12,0 0 0,-1-1 1,-1 1-1,0 0 0,-1 0 1,1 1-1,0-1 0,-1 1 1,1 0-1,-1 0-10,1 0 0,0 0 0,1-1 1,0 0-1,-2 2 0,1 0 0,2-3 0,0 0-7,-3 1 0,1-1 15,-1 0 1,1-1 0,5 1 0,1 1 0,-3 0 0,0 0 0,0-1 0,0 0 0,0-1 0,-1 1-4,1-2 1,-1 1-1,1-1 1,1 1 5,1 0 1,2-1-1,-1 1 1,0 0-866,0-1 0,0 1 868,0 0 1,0-1 0,0 1 0,0-1 0,0 1 0,0 0 0,0-1 0,1-1 0,0 1 0,1-1 0,0-1 0,0 1 0,0-1 0,0 1 42,-2 1 0,0 1 1,0 0-1,0-1-45,0 1 1,0 0 5,6-1 0,0 1 1,-6 0-1,0-1 0,3 1 1,1-1-1,-2 1 1,0 0-1,-1-1 0,1 1 9,1-1 0,0 1 0,1 0 0,2-1 0,0 1 0,0 0 0,0-1 0,0 1 16,-4 0 1,0-1-26,-2 1 0,1-1 1,5 1-1,1 0 1,-2-1-1,0 1 1,1-1-1,-1 1 0,0 0 1,-1-1 23,0 1 0,-1 0 0,-2-1 0,1 1-11,2-1 0,0 1 0,2 0 0,0-1 23,0 1 0,0 0-34,2-1 0,0 1 0,-5-1 0,0 1 0,1 0 0,2-1 1,-2 1-1,2 1 0,0 0 0,0 0 3,2 1 0,0 0 0,0 0 0,1 1-17,-3-1 1,1-1 0,0-1-1,0 1-776,1 0 0,1 1 764,1 2 1,0-1-1,-2-3 1,-1 0-1,0 2 1,0 0 0,0-2-1,1 0 1,0 0-1,1 1 8,0 1 0,1 0 1,0-2-1,0 0-83,1 2 0,0 0 0,-2-2 1,0 0 80,-2 0 1,-1 0 15,0-1 0,1 1 0,1 1 0,2 1 0,0 0 0,0 0 1,0-1-1,0 0 0,-1 0 0,0 0 13,0 1 0,0-1 0,-1 0 1,0-1-14,2 2 1,1 0-1,1-2 1,0 0 4,1 0 0,0 0-3,-1-1 0,-1 1 0,-2-1 0,0 1 0,1 0 0,1 1 0,1 0 0,0 0 0,1 1 0,-2-1 5,0 1 0,0-2 0,0 1 0,0-1-6,-2 0 1,-1-1 0,3 3 0,0 0 2,-3 0 1,1-1 2,5 1 1,0 0-1,-7 0 1,-1-1-1,4 1 1,0 0 0,-1-1-1,0 0 1,1-1-1,0 1 16,3-2 1,1 1 0,0 1 0,0 1-21,1 0 1,0 0 0,0 0 0,0 1-195,-4-1 0,-1-1 190,2-1 0,0 1 1,1 3-1,1 1 0,0-3 1,-1 0-1,0-1 0,-1 1 1,-1 0-1,0 1 5,-1 1 0,0 0 0,-3-1 1,1 0-62,3 1 1,-1 0 0,0-1 0,-1 0 46,-1 1 0,1 0 1,0 1-1,0 0 2,-2 0 0,-1-2 0,0 0 0,1 1 0,2-1 0,0 1 0,-1 1 0,0-1 0,-2 2 0,1-1 1,0-1-1,1 0 1,-3 0 0,-1 0 3,1-3 1,1 0-1,2 3 1,1 1-1,0-2 1,-1-1-1,-1 0 1,0 1 0,-1 0-1,0 0 5,-2 0 0,0 0 1,2-1-1,1 0 13,1 2 0,1 0 1,-1-3-1,1 1-14,-3 2 1,1 0 2,-4 0 0,1 0 0,1-1 0,0 1 0,-2 0 0,-1 0 0,2 0 0,-1 0 0,1 0 0,-1 0-6,-1-1 1,-1 1 0,4 0 0,-1 0 200,-4 2 1,0 0 0,1 0 0,1 0-195,-2 0 0,0 0-12,3 0 1,-1 0 0,-4 0-1,0 0 1,1 0 0,-1 0 0,-1 0-1,1 0 1,-1 0 0,1 0-7,2 0 0,-1 0 0,0 0 0,1 0 7,-2 0 0,-1 0 0,1 0 0,-1 0 1,-1 0 0,-1 0 1,-1 0 0,1 0 0,4 0 0,0 0 0,-2 0 0,-1 0 0,0 0 0,-2 0 0,-1 0 0,-1 0 0,-1 0 0,-1 0 0,0 0 0,1 0 97,0 0 0,1 0 0,0 0 0,0 0-38,-2 0 1,-1 0-56,0 0 1,1 0 0,-1 0-1,0 0 1,1 0 0,-1 0-1,0 0 1,1 0 0,-1 0-1,1 0 15,-1 0 0,0 0 1,1 0-1,-1 0-11,-2 0 0,1 0 0,-1 0 0,0 0 4,0 0 1,1 0-16,-1 0 0,0 0 1,0 0-1,-1 0 1,35 1-1,-4 2 1,-2 2 839,-3-3 0,3 0-835,-7-2 1,1 0-1,-14 0 14,-2 0 0,4 0 0,-5 0 1,-2 1-1,-3 2 704,-4 1 1,2 1-693,-7-5 0,5 0 16,-4 0-29,-6 5 0,-1-3 0,-6 2 1,-1-1-1,-2 0 472,-2 1 0,-3 0-470,-1-4 1,-5 1 583,2 4-638,-4-4 0,-1 6 0,0-3 369,0 5-369,0-3 16,0 5 0,0-8 27,0 5 1,0-3-37,0 3 81,0-5-31,0 8 1,0-8 0,0 6 28,0 0 0,1-1-19,4 0 0,-4 1-13,3 3 17,-2 7 1,-1-4 0,2 7 0,1 0 0,0 4-7,2 3 0,-3 5-95,5 9 76,1-3 0,-1 9 1,1-1-1,-1 5 1,1 2-19,-1-1 0,-5 7-18,2-2 0,-4 2-1085,-1-5 1146,0-4 1,0 10 0,0-2 0,0 2-1,0 0 10,0-2 0,0 2 0,0-2 0,-4 6 24,-1 2-32,1 0 1,4-4 0,0 0 0,0 1 0,0 2 55,0 1 1,-1 1-258,-3-1 166,2-3 1,-3-29 0,-1 1 0,-1 32 0,3-33-1,-1 0 1,-3 35-21,-2 0 1,0-6 154,1 3 1,-1 2-100,6-2 24,-6 0 1,9-10 0,-2-3-1,4-1 1,5 0 58,1 1 0,0-4 46,2-4 0,1-6-84,-6 1 1,4 1-225,-3-5 155,5-3 0,-8-6 0,6-2 1,-3-3-1,-1-2-177,2-2 1,-3-1-75,5-7 0,-5-3 1265,2-1-1149,-4 1 1,0-2-1,2-1 1,1-1 148,-1 4 1,-3-2-501,-4 1 0,-4-1 473,-9 2 0,-37 2 0,-14-4 0</inkml:trace>
  <inkml:trace contextRef="#ctx0" brushRef="#br0" timeOffset="194">2104 11565 8307,'0'-8'-1549,"0"-1"1503,0 6-54,0-2 36,0 5 56,0 0 1,6 0 93,2 0 1,3 0 0,4 1-37,2 3 1,-2-2 0,6 2 0,2-1 14,1 1 1,7-3-58,3 4 9,9 2 0,-2-6 0,7 3 1,3-1-1,4 0 0,5 1 0,2-1-76,1-1 38,3-2 0,-4 0 0,6 0 0,0 0 0,0 0 0,0 0 0,-1 0 10,-2 0 1,0-5-1,3 0 1,3-1 0,-35 3-1,1-1 1,-1 1 0,0 0 16,1 1 0,-1-1 0,35-6 0,-34 6 0,0 0 0,1 1 0,0-1-1,2 0 0,0 0 0,0 1 0,1 0-794,-3 2 0,0 0 789,3 0 1,0 0 0,-1-1 0,0 0 0,1 0 0,0 0 0,-1-1 0,1-1 0,-2 2 0,-1 0 2,2 0 1,0 0-6,-1 1 1,1 0 0,-1 0 0,0 0-1,1 0 1,-1 0 0,2 0 0,1 0 0,-1 0-1,0 0-171,0 0 0,0 0 0,2-2 0,0 0 172,0 0 1,-1 0 0,1-1-1,1 0 1,-1 1 0,0 1-1,-1-1 1,0 0-1,-1 1 1,0-1 0,2-1 0,0 0 0,0 1 0,-1 0 0,4-2 0,0 0 0,1 1 0,0 1 0,0 0 0,-1 0 0,-1 0 0,0 0 0,-1 0 0,1 0 0,0 0 0,1-1 0,-1 1 0,0 0 0,0 0 1,0 0-1,1-1 1,0 0-1,-4 1 0,1 0 1,0 1-1,2 1 0,-1-2 0,1-1 0,-1 0 0,0 1 0,-1-1 0,0 1 0,0 0 0,-1 0 0,1-1 0,0 0 0,1 2 0,0 0 0,1-3 0,0-1 0,1 2 0,0-1 0,-2 0 0,1 0 0,0-2 0,1 2 0,-5 1 0,0 0 0,0 0 0,1 0-3,1 1 0,1-1 0,-1-2 1,0 1 1,0 2 1,-1 0 0,0-2 0,-2-1 0,-1 3 0,-1 0 0,1-2 0,0 0 0,1 1 0,1 0 0,0 0 0,1 0 0,0 0 0,0 1 0,-1-1 0,0 0-1,-3 1 1,0 0 0,1 1 0,-1-1 0,0-2 0,0-1 0,3 4 0,1 0 0,-3-4 1,0 0-1,1 2 0,0 0 0,-1 0 1,0 0-1,0 0 0,-1-1 14,0 1 1,0-1-1,2 1 1,0-1 6,-2 0 0,0 0 1,2-2-1,-1 2 24,-2 2 0,-1-1-35,1-1 1,1-2-1,1 4 1,0-1 0,0-2-1,0 0 1,0 1-1,0 1 1,-2-1 0,1 1 20,-1-1 0,1 1 0,-1 1 0,1-1-16,0-1 1,0 0 0,2 2-1,0 0-16,-2-3 0,0 1 0,2 2 0,-1 0 1,-2-1-1,-1-1 0,1 0 0,1 1-1,0-1 0,0 1 1,3 1-1,-1-1-1,0-1 0,1 0 0,-1 2 0,1 0-1,-3-2 0,0-1 0,1 2 0,0-1 0,1-1 1,1 0-1,0 1 0,1 1-2,0 0 0,0 0 1,-1-1-1,0 0 6,-2 2 1,-1 0-1,0-3 1,0 0-1,0 0 0,1 1 12,2 1 1,0 1 0,-2-3 0,0 0 0,1 2 0,1 0 0,-2 0 0,-1 0 0,1 0 0,0-1 3,2 0 0,-1 1 0,1 2 0,0-1-9,2 0 1,-1 0-1,0-1 1,0 0 3,-2 1 1,1 0-11,-3 0 0,2 0 1,4 0-1,1 0 0,-2-1 1,0 1-1,2 1 0,0 0 1,-2-1-1,1 1-5,0-2 1,0 1-1,0 2 1,0-1 4,1-1 1,-1 0-1,2 0 1,0 1-6,-1-1 1,0 0 0,1 1 0,0 0 0,-4-1 0,1 0 0,1 1 0,0 1 0,0 0 1,1 0-1,1 0 1,0 0 1,-1 0 1,-1 0 0,2 0 0,0 0-1,-3 0 0,-1 0 0,-1 0 1,0 0 0,4 0 0,0 0 0,-2 0 0,0 0 0,2 0 0,-1 0 0,0 0 0,0 0 0,0 0 1,0 0 0,0 0 0,0 0-1,0 0 0,1 0 1,0 0-1,-1 0 4,1 0 1,0 0-5,-1 0 0,1 0 0,-1 0 0,0 0 1,-1-1-1,0 0 0,0 0 0,1-1 1,0 0-1,1 0 0,1 1 0,0-1 0,-1 1 0,-1 1-1,-1 0 1,-1 0 0,1 0 0,-1 0 0,3 0 0,-1 0 0,3 0 0,0 0 0,-1-1 1,0 0-1,-1 0 0,-1 0-1,0-1 0,-1-1 1,-1 1-1,1 0 0,1 2 1,1 0 0,1-2 0,0 0 0,-1 0 0,-1 0 0,1-1 0,-2 1 0,-2 2 0,-1 0 0,2 0 0,1-1 1,1-1 0,0 0 0,2 1 1,1 0 13,0-1 0,0 0 0,0-1 1,1 0-7,-1 1 0,-1 0 0,0 0 0,-1 0 1,2 2-1,1 0 0,-1 0 0,-1 0-3,1 0 0,0 0 0,0 0 0,-1 0-5,-1 0 1,0 0 0,-1-1-1,1 0-1,-1-1 0,1 0-1,3 2 1,-1-1 0,-2-2 0,1 0-1,1 3 1,-1 0 0,0 0 0,-1 0 0,0 0-1,-1-1 2,1-1 1,-1-1 0,3 3 0,0-1 5,0-1 0,-1 0 1,1-1-1,0 0 7,-2 1 0,-1 0-11,1 0 1,0 0 0,0-1 0,0 1 0,1 0 0,0 0 0,1 0 0,0 0-1,-1 0 1,0 0 14,-1-1 1,1 1 0,-2 0 0,-1 0-12,0 2 0,-1 0 1,4-2-1,0 0-6,-1 0 0,0 0 2,-2-1 0,0 1 0,1 2 0,0-1 0,-2 0 1,0-1-1,0 0 0,1 0 0,-2 0 0,1 1 0,-1 0 1,0 1 0,2 0-1,-1 0-1,-1 0 0,-1 0 0,3-1 0,1 0 2,-2-1 1,1 0-9,0 1 1,1 1-1,-1-3 1,-1 0 0,0 3-1,0 0 1,0-1-1,0 0 1,-1 0 0,0 0 0,0-1 0,0-1 1,1 1-1,0 0-1,-4 2 1,0 0 0,2 0 0,-1 0 5,34 0 0,-36 0 0,1 0 0,0 0 0,0-1 1,1-1-1,-1 1 0,-1-1 0,1 0 1,-2 0-1,0 1 2,32-1 1,-3 2-175,-1 0 0,3 0 231,-4 0-58,4 0 0,-9 0 0,6 0 0,0 0 0,-1 0 15,1 0 1,-4-4-6,-1 0 1,-1-2 12,2 2-9,8 3 0,-15-9 0,8 4 0,-4 0 0,0-1-66,1 0 1,-4 4 96,1-1 0,-3-2-7,-1 2-40,0 0 1,2 4-1,1-2 1,-1 0 0,-2-3 4,-2 3 1,-3 0-45,5 2 1,0-4 52,0 0-21,-5-1 1,2 1 0,-4 0-1,0 0 1,0-1 678,-3 1 0,3-2-583,-2 2 1,1 3-75,-5-3 14,0-4 0,0 6 1,-1-5-1,-1 1 1,-4 2 427,-1-2 0,-1 4-399,-4-2 0,-2-1 550,-3 0-553,-3 1 0,-5 4 0,-1-1 442,-4-4-398,-2 4-216,-6-5 162,0 6-106,0 0-234,0-5-100,0 3 0,-2-3-805,-2 5 626,3 0 573,-5 0 0,-17-6 0,-5-1 0</inkml:trace>
</inkml:ink>
</file>

<file path=ppt/ink/ink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5T08:29:03.269"/>
    </inkml:context>
    <inkml:brush xml:id="br0">
      <inkml:brushProperty name="width" value="0.09071" units="cm"/>
      <inkml:brushProperty name="height" value="0.09071" units="cm"/>
      <inkml:brushProperty name="color" value="#FF0000"/>
    </inkml:brush>
    <inkml:brush xml:id="br1">
      <inkml:brushProperty name="width" value="0.12095" units="cm"/>
      <inkml:brushProperty name="height" value="0.12095" units="cm"/>
      <inkml:brushProperty name="color" value="#FF0000"/>
    </inkml:brush>
  </inkml:definitions>
  <inkml:trace contextRef="#ctx0" brushRef="#br0">18476 9066 7720,'-4'-13'3,"0"0"1,-5 1 430,5-1 1,-2 2 76,2 2 1,3 13-1,-5 11 1,2 4 138,-1 8-555,1-1 1,0 11 0,-2-3 0,-1 2 0,-1 3 0,-1-1 0,2 0 16,1 0 0,-2-5 43,4-3-62,-1-9 0,1-3 0,0-5 0,1-3 0,2-6 37,1-8 0,1-11 0,2-8 0,3-5-132,1-6 0,3-5-245,7-3 137,-3-4 0,6-3 0,-5 1 0,4 1 0,-1-1 86,0-2 50,-1 5 1,-4 8 0,0 12 0,0 8 40,-1 7 0,-3 5 0,-2 11 0,-1 7 71,-3 7 0,-2 9-32,-1 5 0,0 2-153,0-2 35,0 3 1,1-5-1,2 5 1,1-2-1,-1-2-136,-1-2 1,-1-2-7,3-8 1,-1-3 38,6-5 95,-6 0 0,8-6 0,-3-4 1,4-6-1,0-6-88,1-2 0,4-7 176,0-4 0,2-7-7,-2-5-23,2-3 1,3-2-1,-2 3 1,-2 2 0,-2 4 172,-2 3 0,-6 7 46,1 3 248,-6 9-363,2 2 1,-5 12 0,0 4 0,0 5-1,0 6 36,0 3 0,0 3-87,0 3 1,0-2-272,0 6-46,6-5 0,-5 2 0,5-6 1,-2 1-1,2-1-827,1 1 1,-3-5 110,5 0 0,-1-5 246,5 1-98,0-8 0,-1 2 794,1-3 0,28-13 0,8-4 0</inkml:trace>
  <inkml:trace contextRef="#ctx0" brushRef="#br0" timeOffset="1">19254 9270 8162,'-8'-4'1699,"-1"-1"-1280,6 1 0,-2 6 0,5 2 0,-2 6-30,-2 5 1,2 1-322,-2 5 0,3 0 1,1 4-1,0-3-555,0-1 1,0 1 84,0 3-190,0-5 0,1 3 1,2-6-1,1-2 0,1-2 592,0-4 0,8-32 0,7-13 0</inkml:trace>
  <inkml:trace contextRef="#ctx0" brushRef="#br0" timeOffset="2">19280 9321 7763,'-5'-13'168,"1"0"1,0 1 339,4-1 1,0 0 0,1 0 1122,3 1-1025,4-1-488,10 6 1,-4 1 0,5 6 0,-2 0 0,0 0 235,-2 0-585,-1 0 1,-2 7 0,-4 5 0,-4 3 0,-2 2-186,-2 2 0,-2 0 0,-3 7 0,-7-2-82,-3-3 1,-2 2 473,4-6 0,-4 0 208,0-4 0,0-1 0,4 0 641,1-4-152,-1 4-342,6-11-301,1-1 0,12-1 1,2-4-1,5 4 1,3 1 117,1 0 1,4 0-92,-4 0-98,5 0 0,-3 1 0,2 4 1,-4 5-1,-3 4-21,-1 3 0,-6 0 138,-3-4 0,-2 4-13,-2 0 52,-12 0 1,1 0 0,-13 0 0,-4-2 0,-3-2 226,-5-5 1,4 4-217,-2-4 1,1-2-235,-1-2 0,7-2-620,6-2 1,5 0-773,-1 0 1,9-2 806,3-2 693,10 2 0,21-14 0,11-7 0,5 2 0,0-1 0</inkml:trace>
  <inkml:trace contextRef="#ctx0" brushRef="#br0" timeOffset="3">19726 9525 7798,'0'-7'1839,"0"-4"-2718,0 9-839,0-4 1718,0 6 0,-29 18 0,-6 3 0</inkml:trace>
  <inkml:trace contextRef="#ctx0" brushRef="#br0" timeOffset="4">8926 5292 7757,'0'-13'-480,"0"0"168,0 0 0,0 5 0,0-1 0,1 1 345,3 1 1,3 1 0,6 6 0,0 0 195,0 0-228,-1 0 1,5 0 0,2 0-1,1 2 1,2 0 308,2 3-226,2-1 1,7 0 0,3 0 0,8-1-1,6-1 1,7-2 0,5 0 43,6 0 0,-30-2 0,0-1-69,4 2 0,1-2-77,7-2 0,0 0 0,-2 2 0,1-1 1,5-2-1,0-1 0,0 1 0,1 0 1,1-1-1,1 1 0,3-1 0,1 1 1,0 0-1,1-1 45,0 1 0,1 0 1,1-1-1,1 1-1330,-3-1 1,-1 1 1302,-1 3 1,0-1-1,4-2 1,0 1-1,-2 1 1,-1 1-1,1-1 1,-1 1-1,-2 0 1,-1 0-10,-3 0 0,0 0 1,-1 2-1,0-1 0,-2-1 1,1-1-1,-1 1 1,-1 1-156,-2 0 1,-2 1 0,-2-2 0,-2 0 163,-6 1 1,-1 0 0,32-2-75,-9 4 1,-9-2 0,-12-1-1,-8-1-298,-8 1 421,-3 2 1,-12-1-246,-3-2 657,-8 3 0,-5-5 0,-8 6 0,-4 0 1,-4 0-791,-5 0 0,-4 0 329,-9 0 0,9-6 0,-3-1 0</inkml:trace>
  <inkml:trace contextRef="#ctx0" brushRef="#br0" timeOffset="5">9614 5304 7757,'-18'0'-8,"-1"-4"1,-2 0 0,6 0 76,5-2 1,5 5 0,10-4-20,3 4 1,9 1 0,6 0 0,5 0-179,6 0 1,6 0 21,7 0 1,5 4 0,12 0 0,2-1 75,7-1 1,-34-2 0,1 0 33,6 0 1,1 0 14,7-3 1,0 0 0,2 0-1,0-1 1,6-2 0,1-1-1,0 1 1,1-1 0,2 1-1,0 0 1,1-1 0,1-1-1,-1 1 1,0-1 93,-1 0 1,-1-1-1,-2 0 1,0 1 0,-6 1-1,0 1 1,0 0 0,0-1-62,-2 1 1,0 0 0,3-1 0,-1 1-1,-4 0 1,-1-1 0,-4 1 0,0 1-62,-3 1 1,-1-1-1,-4 0 1,0-1 30,0 2 1,1-1 0,-3 1 0,-1-1 0,29-4 0,-12 5 3,-13 2 1,-10 2-257,-9 0-62,-4 0 0,-12 0-30,-6 0 1,45 0 0,6 0 0</inkml:trace>
  <inkml:trace contextRef="#ctx0" brushRef="#br0" timeOffset="6">27185 5470 7788,'-13'-11'-52,"2"1"1,1 3 0,2 1 303,-2 3 147,4-4 1,2 6 143,8-3-454,9 2 1,14 2 0,11 0 0,9 0-1,9 0 344,12 0-434,-30 0 1,1 0-1,13-2 1,4-1-1,3-1 1,2 0-1,6 0 1,2 0 0,-20 1-1,1 0 1,0 0-1,1 0 1,1 0-1,1 0 1,0-1 0,1 0-1,0 0-120,1 0 0,0 0 0,-1-1 0,2 1 0,0 1 0,0-1 0,-2 1 0,0-1 0,-1 1 0,-2 0 0,-1 1 0,-1-1 36,22-2 0,-1 0 0,-6-1 0,-1 0 0,-3 0 1,-2 0-1,-3-1 0,-1 1-54,-4-1 0,-2 1 0,-6 2 0,-1 0-73,27-5 190,-8 1 0,-5-1 1,-10 2-1,-8 1 0,-10 4-171,-9 0 0,-10 2 143,-8 0 0,-6 0 1,-7-1-1,-2-2-109,-7-1 0,0-1-94,-12 5 1,-2 0 78,-6 0 1,-4 5 0,-6 0 0,-3 2 173,-5 3 0,-4 2 0,-4 0 0,2 3 0,30-8 0,0 0 0,-1-1 0,0 1 0,-1-3 0,1 1 0</inkml:trace>
  <inkml:trace contextRef="#ctx0" brushRef="#br0" timeOffset="7">27721 5610 7790,'-48'0'0,"-3"0"0,-3 2-84,3 2 0,1-2-231,3 2 409,9-3 0,3-1 0,5 0 1,3 0-1,4 0 1107,6 0-899,9 0-188,2 0 1,9-1 0,5-2 0,11-3 0,9 1 148,10-1-230,12-4 0,15 3 0,-26 1 0,0-1 0,4 0 1,1 0-1,3-1 0,1 0-20,1 0 0,2-1 1,2 1-1,0-1 1,7 3-1,1 0 0,2-1 1,1 1-397,3 0 1,1-1-1,-20 3 1,1 0 0,0-1 390,1 1 0,1 0 1,1 0-1,0 0 0,1 0 1,1 0-41,1 1 0,0 1 1,0-1 6,-1-1 0,0 0 1,-2 1-1,-3 0 1,0 1-1,-2-1 0,18-2 1,-3-1-1,-5 1 1,-3 0-1,-5 1 1,-2 1-43,-3 0 1,-3 0-1,-4 1 1,-1-1-11,27-1 1,-12 2 2,-12-2-149,-7 2 0,-11 2-86,1 0 42,-12 0 148,1 0-203,-11 0 0,-10 0 807,-3 0 1,-36 12-1,-7 2 1</inkml:trace>
  <inkml:trace contextRef="#ctx0" brushRef="#br0" timeOffset="8">24469 7549 7756,'-7'-19'-216,"0"5"1,4-3 0,-1 3 1010,1 1-622,2 6 0,1-1 0,0 9 0,1 7-118,3 7 0,-2 9 0,2 0 1,-3 7 112,-1 6 1,2 1-93,2 13 1,-2-1-1,2 9 1,-3 3 57,-1 5 0,0 4 0,0-33 0,0 0 1,0 1-1,0-1-66,0 0 0,0 0 0,0 33 0,2-4 0,0-8-106,3-8 0,3-2 0,-2-11 0,0-6-242,-1-3 1,4-9 227,-5-3-671,0 2 0,-2-10 2,2-1 1,2-8 720,2-8 0,-2-40 0,-6-20 0</inkml:trace>
  <inkml:trace contextRef="#ctx0" brushRef="#br0" timeOffset="9">24444 7587 8187,'0'-13'-143,"0"0"1,0 1-308,0-1 1,0 0 0,0 0 1263,0 1-379,0 5-408,0-5 0,1 11 0,3-3 0,6 2 109,6 2-141,-2 0 1,9 0 0,-3 0 0,2 2 0,8 0 0,4 3 0,7-3-38,3 0 1,10-2 0,10 0 0,6 0 52,-33 0 1,1 0 0,7-2 0,1-2 0,1 0 0,1 0-1,1-2 1,0 0-312,1 0 0,0 0 0,3 1 0,1 1 312,1 0 1,0 0-13,5 0 1,-1-1 0,-3-1 0,0-1 0,2 1 0,0 1 0,1 0 0,0 0-1,1 1 1,2 0 0,1-1 0,1 1 0,1 0 0,-1 0 13,0-1 0,0 1 1,1 2-1,0 1-6,-3-1 0,-1 0 7,2-2 0,0 1 0,2 2 0,1 0 0,0-1 0,1-1 0,1 1 0,0 0 0,-1-1 0,0 1 54,1 1 0,-1-1 0,0 0 0,1-1-48,1 1 0,2 0-13,-23 0 1,1 0 0,0 1 0,21 1 0,0 0 0,1 0-1,0-1 1,-2 0 0,-1-1 0,1 0 0,0 0-5,0 0 1,1 1 0,0 0 0,1 1-50,-3-1 1,0 2 0,0-1-1,-1 0-1173,-7 0 0,-1 0 1209,3 0 1,0 0 0,0 0-1,0 0 1,2 0 0,1 0 0,-1-1-1,-1 0 1,-2 0 0,0-1-9,-2 0 0,0 0 0,0 0 0,1 0-209,-1 2 1,1 0-1,-1 0 1,-1 0 222,-2 0 0,-1 0 4,-4 0 0,0 0 0,-1 0 0,-1 0 0,-2 0 0,-1 0 0,1 0 1,-1 0-1,-2 0 0,1 0 8,-3 0 0,1 0 1,-2-1-1,0 0-89,-3-1 0,0 0 1,0 1-1,0 1 109,-2-2 1,0-1 0,32-2 0,-9 1 0,-5-1 334,-6 0 0,-4 2-352,-6-6 0,-5 6 4,-3-1-13,-3-3 0,-7 6 0,-3-4 1,-3 4-1,-1 1 2098,-1 0-2101,-5 0 1017,-1 0-1451,-6 0 3358,0 0-2770,0 6 0,4 2 315,1 9-346,-1 3 0,-4 7 0,0 3 1,0 5-1,0 8 211,0 8 1,-2 11-257,0-26 1,0 0-1,1 2 1,1 1-737,-2 1 1,-1 1 715,0-3 0,-1 1 0,3 3 1,1 0-1,-2-2 0,0-1 1,1 1-1,0 0 0,1-3 1,0-1 169,0 30 1,0-8-206,0-7 1,0-3 0,0-6 0,0-8-78,0-5 0,2-4-182,2 1 0,-3-5-60,4 0-27,-4-5 1,-1 2-1,0-5 1,-1-2-2532,-4-2 3609,4 2-755,-10-9 0,-29-6 0,-13-4 0,-6-2 0,-1-1 0</inkml:trace>
  <inkml:trace contextRef="#ctx0" brushRef="#br0" timeOffset="10">24495 8722 8217,'-6'-7'-301,"-1"1"0,-2 2-773,1-1 1674,5 1 1,-8 4-32,2 0-413,4 0 0,0 0 17,10 0 1,-1 0 50,9 0-168,-3 0 1,11 4-1,-1 1 1,7-2-1,4-2 256,4-1-309,8 0 0,1 0 1,9 0-1,10 0 1,8 0 85,-31 0 1,2 0-107,-1 0 1,1 0-1,11 0 1,1 0-1,-1 0 1,0 0-1,2 0 1,0 0-1,1 0 1,-1 0-174,-2 0 0,0 0 0,2 0 0,-1 0 0,1 0 0,1 0 0,0 0 0,1 0 49,1 0 0,-1 0 0,-2-1 0,0 1-178,1-3 1,-1 1 0,-1 2 0,1-1 309,0-1 0,0 0 0,4-1 0,-1 0 1,-3 0-1,0 0 0,-1 0 0,0 1-28,-2-1 1,1 0 0,-2 0 0,1 2 113,1 1 1,0 0 0,1-2-1,0-1 3,1 1 1,0 0-65,2 0 1,0 0 0,-5 0-1,1 0 1,2 0 0,0-1-1,2 1 1,0 0 0,0 0-1,0 0-16,1 0 0,-1 0 0,2-1 0,0 1-1,-4 2 0,0 0 0,2-1 0,-1-2-12,2 1 0,-1 0 11,1 0 1,-1 0 0,-2 1-1,-1 2 1,0-1 0,0 0-8,0 0 1,-1 0-1,-1-2 1,0-1 17,1 1 1,0 0-1,0-1 1,0 1 22,-1-1 0,-2 1 0,1 2 0,-1-1 43,-3-1 0,-1 0-59,0 1 0,-1 0 0,6-1 1,0 0-1,-1 0 0,1 0 1,0 0-1,1-1 0,-1 1 1,0 0 19,-1 0 0,-1 0 0,2-1 0,0 0-29,2 1 1,1 0-1,2 1 1,1-1-18,-4-2 1,0 0 25,2 2 1,-1 1-25,-5-5 0,-1 1 1,2 2-1,0 0 0,0-2 1,-1 0-1,-1 1 0,-2 1-6,-2 0 1,-2 0 0,-1-1-1,-2 0-115,24-1 1,1 0 113,0 1 109,0 2 0,-10-4 1,-5 6-1,-4 0 1,-3 0 116,-3 0 1,-2 0-49,-3 0 1,2 0-2,-7 0-70,1 0 1,-4 0-1,-2 0 1,-3 0-1,-4 0 784,-3 0-859,-1 6 954,-6-4-1044,-1 3 0,-8-5 0,-1-1 1,-2-2-1218,-2-1 414,4-1-202,-9 5 505,11 0 573,-10 0 0,-2-11 0,-7-3 0</inkml:trace>
  <inkml:trace contextRef="#ctx0" brushRef="#br0" timeOffset="11">24278 8709 8403,'7'0'2103,"-1"0"-2028,-6 0 0,-2 1 1,-2 2-41,-5 1 1,-2 5-1,-3-3 1,-3-1 56,-4 1 0,-3-2-32,-2-4 1,-5 0-1,-3 0 1,-3-1 25,-1-3 0,-2-5-182,-2-8 76,-4-8 0,0-8 0,0-7 0,2-4 0,3-7 0,2-8 0,20 27 0,1-1-44,0-1 1,2 0-1,1-2 1,3-1-1,-8-32 1,2 0 23,2-1 0,8 4 0,3 6 0,4 5 29,1 2 1,3 7 0,4-1 0,7 0-5,4 2 0,5 2 1,5 8-1,4 2 25,0 2 1,-2-1-30,4 6 1,-7 3-1,0 12 1,-6 1-176,-3 2-16,5 5 0,-10-2 0,0 10-520,-8 3 467,-3 4 0,-2 0 151,0 1 0,0 0 0,0 0 0,-2-1-203,-2 1 1,3 0 90,-4 0 0,0-5 8,0 1 0,0-7-75,0 3 1,3 0 290,-7 0 0,1-7 0,-7-28 0,0-15 0,-2-4 0,0 0 0</inkml:trace>
  <inkml:trace contextRef="#ctx0" brushRef="#br0" timeOffset="12">23768 7332 8145,'0'-13'-36,"-2"-1"1,-2-2-1,-3-1-240,0 2 0,0 1 475,3 1 0,1 4 511,-6 1 0,7-1 139,-3-3-652,4 4-79,1 3 0,1 5-121,4 0 1,2 0 0,7 0 0,3 0 249,4 0 0,3 0-287,2 0 0,-1 0 0,2 0 0,1 0 76,2 0 1,0 1 61,-5 3 0,-1-1-177,-2 6 111,-4-1 1,-11 5-1,-3 1 1,-4 3 0,-4 4 2,-4 4 0,-9 0-151,-5 1 0,3-1 0,-3 2 0,0 1-512,-2 2 1,0 0-1011,2-5 1638,4 1 0,16 5 0,4 2 0</inkml:trace>
  <inkml:trace contextRef="#ctx0" brushRef="#br0" timeOffset="13">23245 6427 8145,'-1'-19'-90,"-2"-1"0,-1-1 0,-1 0 0,1-1 695,0 3-302,0 6 0,2 3 0,-1 7 0,-1 6 0,1 7 0,0 8 0,1 5 196,-3 4 0,0 6-484,0-4 39,4 7 1,-6-5-1,4 3 1,-1-3-1,0-3-57,-2-2 69,4-3 0,-3-6 0,5-3 0,0-10-2,0-15 0,5-11 0,4-16 0,2-4-195,2-2 0,0-10 157,0 3-70,-1-3 0,5 3 0,-1 1 0,-3 4 1,-5 5 32,-2 5 0,2 11 183,-3 8 0,-1 15-132,-4 11 0,4 9 1,0 12-1,1 4 84,0 3 0,-2 2-90,6 4 0,-5-3-3,4 2-111,1-2 0,-1-8 0,1-2 0,1-4 0,1-5-114,2-4 1,0-9 238,-1-3 0,5-7-32,0-6 0,6-6 0,-2-13 0,2-3-65,-2-4 0,2-7 75,-6-2 0,1-4 30,-1 5 1,-3-1-1,2 7 1,-5 3 46,-2 8 324,-6 5-329,2 13 1,-5 4 0,0 11 0,0 9-25,0 6 0,0 7-5,0-1-91,0 7 0,0-8 0,0 6 0,0 0 0,0 0-800,0 0 0,0-5 439,0 0 0,2-6-170,2-2 0,-1-5 0,5 1 0,2-4-409,2-5 0,0-2 623,1-6 0,6-2 342,2-2 0,4-20 0,2-10 0,4-4 0,-1 0 0</inkml:trace>
  <inkml:trace contextRef="#ctx0" brushRef="#br0" timeOffset="14">24023 6312 8145,'7'-13'440,"4"6"1,-8-3 148,6 6 47,-7-1-478,4 11 0,-6 3 0,0 6 0,0 5 0,0 3 150,0 4 1,-1 2-58,-4 1 0,0-1-222,-4 5-47,-2 0 1,4 2 0,-6-2 0,0-4-1,2-4-222,3-5-14,-4 3 251,11-16-159,-5 4 1,8-19 0,2-7-1,4-9 1,4-8-259,0-6 0,5 1 247,0-6 0,5-2 223,-5 2 0,0 3 0,-5 7 0,1 2 331,0 6 161,0-2-344,-6 12 0,3 4 1,-6 13-1,-1 8 303,-2 4 0,3 6-206,1 4 0,-1 1-322,-4 4 0,0 1 1,0-1-1,0-1-107,0 2 1,4-4-114,0 3 0,1 1-962,-5-1 737,0-6 0,0-4 0,1-6 1,2 2 471,1-1 0,-5-37 0,-6-2 0</inkml:trace>
  <inkml:trace contextRef="#ctx0" brushRef="#br0" timeOffset="15">23997 6631 8145,'-12'-6'0,"-1"-1"547,0-6-257,6 0 0,1 5 0,9 1 0,4 1 209,6 3 0,14 0-672,3-1 1,5 3-198,3-4 1,1 4 369,-1 1 0,1-5 0,5-1 0,4-1 0,-1 0 0</inkml:trace>
  <inkml:trace contextRef="#ctx0" brushRef="#br0" timeOffset="16">24456 9002 8145,'-1'-11'-108,"-2"1"1,-1 1 0,1 0 0,2-3 166,1-1 0,0 5 0,0-1 0,0 0 0,0-3 709,0-1-464,0 1 0,1-1 22,3 0 0,2 5-61,3-1-193,-4 6 0,1-2 0,1 6 0,0 3 98,-3 5 0,-2 6 1,-2 5-1,0 3-30,0 4 1,0 7-1,0 1 1,0 6-52,0 6 1,4-2 0,0 4 0,-1 2 46,-2 2 0,4 7 168,-1-5-267,0 0 1,0-4-1,1-1 1,-1-3 0,0-5-150,0-2 137,6-7 0,-7-8 1,4-8-1,-1-3 1,-2-1-808,2 0-231,-5-6 356,5-1 0,-7-6-52,-4 0 340,4 0 0,-10-2 1,2-2-1,-1-5 369,2-2 0,-9-47 0,2-11 0</inkml:trace>
  <inkml:trace contextRef="#ctx0" brushRef="#br0" timeOffset="17">24507 8977 8145,'-7'-13'-28,"-4"6"1,3 3 0,-4 2-218,-1 2 1,5 2 361,-1 2 0,1 4 0,-5 8 0,0 2 205,1 2 1,3 0-135,1 1-98,-1 3 1,1-9 0,1 2 0,1-3 523,3-2-486,-4-4 0,7-4 1,-1-10-1,5-5 0,3-6-16,3-3-88,1-7 0,6 0 0,2-4 0,0 1 0,3 0-62,-2 2 84,4 1 1,-6 7 0,3 3 0,-2 3 0,-2 3 5,0 2 0,-2 5 0,-5 10 0,-1 7-112,1 6 1,-3 5-191,1 2 0,-1-1 92,2 1 1,2-5-1,-2-1 1,3-2-837,5-2 0,-2-3 994,2-5 0,36-36 0,-21 7 0,-1-1 0</inkml:trace>
  <inkml:trace contextRef="#ctx0" brushRef="#br0" timeOffset="18">24087 10175 8193,'0'-12'96,"-2"-1"0,-1 0 0,-2 2 228,-2 2 0,2 6 0,-3 12 0,-2 8 50,-1 6-232,-2 8 1,-1 1 0,-2 8 0,-1 1 0,0 2 50,-1-2-204,4 4 1,-5-7 0,6 2-1,1-8 1,0-3 0,4-6 12,4-4 1,2-9 17,2-10 1,0-7-1,2-10 1,2-4-109,4-3 0,8-7 1,2-5-1,1-3-179,-1-4 1,5-4 0,-3 5 0,1 1 254,0 1 1,-5 3 0,1 3 0,-3 6 428,-1 5 1,-5 6-202,1 9-121,-7 2 1,4 12-1,-6 4 1,0 7 0,0 7 612,0 4-615,0 7 0,0-6 0,0 3 0,0 1 0,0-2-101,0 0 0,0 3 1,0-4-1,0-3 5,0-4 1,6 1-239,2-3 1,2-3-377,-1-1 1,2-2 165,-2-3 1,2-5 0,2-1 0,-1-2-2009,1 1 2459,-6-1 0,-18-27 0,-10-5 0</inkml:trace>
  <inkml:trace contextRef="#ctx0" brushRef="#br0" timeOffset="19">23997 10532 8193,'0'-12'0,"-1"-1"-34,-3 0 0,2 0 1,-2 1-727,3-1 743,1 6 1,7-3 416,5 6-548,1-1 0,11 5 0,-2 2 1,2 1-1,1 2-760,1 2 908,5-4 0,5 3 0,6-1 0,5-1 0,1 0 0</inkml:trace>
  <inkml:trace contextRef="#ctx0" brushRef="#br0" timeOffset="20">24431 10481 8544,'0'9'403,"0"-1"0,0-3-190,0 3 0,0-4-34,0 5 0,-4-1 0,-1 5 234,3 0-484,0 0 25,2-1 1,6-5 0,1-1 0,3-2 0,1 1-370,3-3 346,2-6 0,1-3 0,1-7 0,1-2 0,-1-2 65,-2-2 0,-2 3 181,-1-4 1,-5 5-183,1-1 683,-6 3 1,2 1 471,-5 1-1048,0 4 0,-1 10 226,-3 11-244,2-1 1,-5 14-1,4-2 1,-1 6-1,1 2 194,2 4 1,-1 2-377,-2 5 1,3 3-161,-4 10 1,3 0 144,-3 4 1,2 1 0,-4-5-1,2 0-11,2-4 1,-3 0 110,2-9 0,0-2 0,2-7 0,-1-6-8,-1-5 53,0 1-38,-2-15 79,5 2 1,-10-13-1,3-2 1,0-4 122,-1-4 1,1-6-178,-5-3 0,5-5 73,-1-4-114,6 4 0,-2-7 0,5 5 1,1-4-1,3 1-147,5 0 1,2 3 26,2 7 0,1-2-468,3 6 206,3 0 1,1 6-1,0 2 1,2 5-1,1 2-727,2 2 1,-2 2 1130,-3 2 0,-3 31 0,-5 14 0</inkml:trace>
  <inkml:trace contextRef="#ctx0" brushRef="#br0" timeOffset="21">22888 8849 8182,'-8'-8'-840,"-1"-1"1469,-1-1-1,-1 5 0,2-1-369,1 6 0,6 1-254,2 4 37,6-4 0,14 10 1,5-4-1,9 2 1,7-2-1,9 0 1,7-1-72,6-1 1,-24-2 0,0-1 0,2-2 0,1 0 0,2 0 0,2 0-19,3 0 0,0 0 0,3 0 0,1 0 1,-1-1-1,1 0 0,-3 0 0,0-2-8,-2-1 0,-1 0 0,-4 0 0,-1 0 1,-1 1-1,-1-1 0,-3 1 0,0 1-88,26-1 0,-9-3 1,-21 2-1,-8 1-177,-6 2 104,-5 1 186,-7 0 0,-7 0 0,-8 0 0,-4 0 0,-2 0 35,-3 0-29,-3-6 0,-3 5 1,-1-4-1,-3 3 1,1-1 48,-1-2 0,1-4 0,1 1 0,1 0 63,2-1 1,0 1 217,5-5-160,0 0 1,4 1-1,0-1 1,2 0 748,2 0-777,4 1 1,6 5-41,3 2-15,9 4 1,1 1 0,5 0 0,-2 1 0,1 4 57,2 3 0,-5 5-208,2 4 0,-2-2 151,-3 7-251,1-1 1,-6 4 0,-3 1-1,-2-1 1,-5 1-551,-5-1 0,-2 1-42,-12-1 779,-5 1 0,-8-7 0,-7-1 0,-6 2 0,1-1 0</inkml:trace>
  <inkml:trace contextRef="#ctx0" brushRef="#br0" timeOffset="22">23016 9206 8182,'0'-18'30,"0"-1"0,0-2 0,0 4 424,0 3 1,-2 3-168,-2 2 0,2 5 0,-3 8 0,-1 6-239,-2 6 1,-1 3-58,-4 7 1,3 4 0,-7 1 0,3 1-15,2 4 1,-5-1 0,0-1-1,1-4 23,2-3 1,5-2 0,1 0 0,-1-4-230,2-4 256,2-9 0,5-8 0,1-10 0,3-5-49,5-6 0,3-5 1,4-4-1,1-2-27,-1-1 0,2-4 54,-1 3 0,0-3 1,0 3 0,0 2 0,-1 1 0,-4 4 143,-3 4 0,2 6 1,-4 7-1,2 3-16,-1 1 1,-3 4-40,3 6 1,-5 4-45,1 9 0,2-1 1,-1 5-1,1 2 38,0 1 0,2 1-158,-3 1 1,4-1-4,0 1 36,-3-1 1,4 0-1,-5-3 1,1-1-1,1 1-810,0-2 0,-3-1 377,5-2 0,-6-2-653,1 2 361,-3-3 762,-1-2 0,-22-10 0,-7-4 0</inkml:trace>
  <inkml:trace contextRef="#ctx0" brushRef="#br0" timeOffset="23">22926 9448 8182,'-5'-12'0,"-1"-1"111,-3 0 0,4 0 0,5 1 0,1 0 115,3 4 1,5 1-123,8 3 1,1 2-49,4-2 0,2 2 1,-2 2-1,5 0-803,3 0 1,0 6 287,-5 3 459,-5 2 0,21 7 0,0 2 0</inkml:trace>
  <inkml:trace contextRef="#ctx0" brushRef="#br0" timeOffset="24">23373 9334 8182,'0'-13'-184,"0"0"-276,5 0 873,2 1 0,6 5 234,0 2-637,0 4 1,-2 7 0,-1 4 0,-3 4-1,0 4-75,0 2 1,-4-3 0,1 4 0,-2 2-21,-2 1 1,-5-4 173,1-3-143,-6 3 0,7-6 0,-4 3 0,0-4 0,2-3-168,-1-2 185,2-5 96,4 3 0,0-8 1,1-2-1,3-6 0,6-6 162,6-5 0,-1-3-196,7-2 1,-3-3-1,3 0 1,-5 4 86,-3 2 1,-1 3 127,-1-1 0,-3 7-35,-1 5 0,-6 9 69,-2 5 1,-6 3-16,-7 13 1,1 1-213,-1 3 0,4-1 0,2-1 0,2-3 48,2-2 0,1 3-108,2-4 0,3 0-154,6-4 1,-1-6 0,11-2-1,0-4-682,7-1 1,1-1 138,7-4 710,-6-2 0,4-22 0,1-11 0,1-2 0,0 0 0</inkml:trace>
  <inkml:trace contextRef="#ctx0" brushRef="#br0" timeOffset="25">31776 8696 8263,'0'-13'-352,"0"5"1,1 1 0,2 0-1,1 0-278,-1-3 721,-2 4 1,-1-1 0,2 4 0,1-2 0,2-1 289,2 0-311,-4-4 86,3 9 1,-2-10-1,2 3 385,1 1-388,-4-4 0,4 10 0,-4-5 52,1 0-62,0 5-30,-4-5 0,0 8 0,0 3 1,0 7 189,0 3 1,0 8-187,0-2 0,4 5 1,1 5-1,-3 6 127,0 4 1,-2 8-165,0 2 0,0 10-53,0 7 0,0-31 1,0 0-1,0 35 1,0-35-1,0 0 11,0 35 1,0-35-1,0 0-110,0 31 0,0-7 66,0-10 1,1-2 0,2-6 0,1-4-106,-1-3 0,0-6 138,1-9 0,-2 2-130,2-6 1,-3 0-377,-1-5 201,0 1-107,0-6 1,-1-1-532,-3-6 274,2-6 0,-8-1-40,6-6 276,0 1 406,4-1 0,0-51 0,0 26 0,0 0 0</inkml:trace>
  <inkml:trace contextRef="#ctx0" brushRef="#br0" timeOffset="26">31814 8722 8263,'-6'-26'0,"3"6"0,-4 3-110,2 3 0,-5 9 0,1 6 220,-2 10 0,2 3 14,1 8 0,-1-1 0,-3 6 0,-1 0 181,0-2 0,4 2-129,1-10 0,4 6 334,-5-2-163,6-8-287,-2-2 0,6-14 0,2-5 0,3-9-10,1-6 0,3-4 0,5-1 0,2-3-33,-1-2 0,-1 5 82,2-2 0,-2 3 1,2 3-1,-3 3 349,-1 4-338,-1 8-91,1 4 1,-2 15-1,-2 4 1,-3 4-49,-1 5 1,-2 5-193,6 2 0,-1-2-226,5-6 0,0-4 0,1-5 0,3-1-650,4 1 1,9-6 1096,4-2 0,9-18 0,7-7 0,5-1 0,-1-1 0</inkml:trace>
  <inkml:trace contextRef="#ctx0" brushRef="#br0" timeOffset="27">31750 10328 8255,'6'-7'-347,"-5"-4"1,5 4-1,-2-2 1,0 1 57,-1-2 585,4-1 1,-5 2-1,2 1 1,-4-2-1,-3-2 212,-1 0 1,-5 3-374,5 1-63,-6 5 1,3-7 0,-7 4-1,-2 0 1,-1 1 0,0 2 0,-1 2 189,-3 1 0,-4 1 79,0 3-238,-1 3 1,-3 12-1,-1 3 1,2 5-1,1 4 1,1 3-1,2 3-16,3 0 1,4 4-1,8-7 1,5 2-193,3-2 0,2 1-319,3-5 284,9 0 1,8-11 0,8-2 0,3-2-1,4-4-395,3-3 0,2-2 0,-1-6 0,3 0-260,3 0 1,3-6 794,-3-2 0,-2-3 0,-11-15 0,1-6 0,3-3 0,0 0 0</inkml:trace>
  <inkml:trace contextRef="#ctx0" brushRef="#br0" timeOffset="28">31992 10545 8255,'7'0'-325,"-1"0"487,-6 0-1,0 0-45,-6 6 324,-1 1 0,0 7 1,2 2-1,0 1 0,1-2-114,1-1 0,2-1-439,1 0 1,1 0 12,3-1 3,4 1 0,6-6 0,1-3 1,4-2-1,-1-2-194,1 0 0,3-7 202,-1-6 0,-2-1 16,-2-7 105,3-1 0,-10-3 0,1 1 0,-3 1 0,-2 3-5,0 2 0,-2 1-34,-4 4 1,-1 2 1648,-4 2-1276,-2 4 0,-1 5 1,-1 1-1,1 3 0,-1 5 164,1 2 0,5 7-284,-1 4 0,-2 7-125,2 6-102,0-4 1,4 10 0,1 0 0,2 7 0,2 9-140,3 4 1,-4 2-22,4 1 0,-1 0-1097,2 0 1167,-3-1 0,-5-6 1,2-6-1,1-7 0,-1-6-12,-2-4 1,-5 0-146,0-8 0,-6-4 125,1-9 0,-8-6 0,-4-1 1,-3-2-58,-1 0 1,-1-5 92,1-8 0,-5-3 8,0-5 0,0-5 0,6-6 0,3-3 752,4-2 0,4-1-424,5-4 1,2-4 19,6-1-303,6 6 1,2 2-1,9 5 1,6 2-1,5 1-889,6 1 1,3 11-144,1 2 0,1 7 355,-1-2-433,0 5 1124,0-3 0,23 6 0,6 0 0</inkml:trace>
  <inkml:trace contextRef="#ctx0" brushRef="#br0" timeOffset="29">32324 8263 8161,'-9'0'-1144,"1"0"1644,5 0 1,-4 0 521,3 0-784,-3 5 0,-1-2-37,4 6 192,3-7-289,1 4-100,11-6 1,-2-1 0,9-4 0,0-3-1,4-5 1,2-4 0,3-4-85,2-3 0,0-2 1,3-1-1,0-2 84,-4-5 0,3-9-230,-1-4 206,0-2 0,-11-4 1,-2-2-1,-4-4 0,-3-5-54,-1-4 78,-8 30 0,0-1 1,3 3-1,-2-1 0,-2-1 1,-1-1-1,-2 2 1,0-1-1,-2 1 0,-1-1 26,-1 0 1,-2 0 0,-4-2-1,-2 0-20,0 2 0,0 0 0,-1 1 0,-1 1 0,-19-24 0,-6 1 117,-1 3 0,-4 2-252,-4 7 0,5 10 246,4 12-94,2-1 1,8 12-1,3-3 1,7 4 26,5 5-67,8 2-110,4 6-1,5 0 1,0 2 0,-2 2 0,-1 4-540,-1 4 0,0 1 397,4-1 1,0 1-305,0 0 336,0 0 0,4-5 1,2-1 233,1-1 0,13-2 0,7-4 0</inkml:trace>
  <inkml:trace contextRef="#ctx0" brushRef="#br0" timeOffset="30">32477 6388 8161,'-6'-18'0,"3"4"193,-5-3 0,-1 2 0,-3 4 0,-3 3 44,-2 3 1,-2 4-181,-7 1 1,-4 6 0,-1 2 0,-1 3 27,-4 2 0,-1 4-100,-1 0 1,-3 5 0,1-5 0,5-2-16,2-1 1,5-1 16,7 0 1,-2-5 160,6 1-144,6-6 1,11 2-13,8-5 61,4 0 0,5-4 0,1 0 0,2 1 0,1 2 183,-1 1 1,0 4-183,-3 0 1,-3 12 0,3-1 0,-3 6 14,-1 5 1,-5-3-119,1 6 1,-2 4-95,1 1 1,2 1-1,-4-1 1,1-4-298,3-3 0,1-3 92,2-3 1,0-4-40,0-8 387,5-3 0,10-42 0,3-19 0,7-2 0,0 1 0</inkml:trace>
  <inkml:trace contextRef="#ctx0" brushRef="#br0" timeOffset="31">32107 5700 8252,'0'-17'50,"0"-2"1,0 1 189,0-1 0,-1 10 0,-4 9 0,-2 8 0,-1 8 265,-1 5 0,1 4-136,-5 5-347,0 3 1,2 1-1,1-2 1,2 1 0,-1-2-1,1 0 1,0-4-179,3-4 1,1-5 224,4-5 0,0-7 0,1-6 0,3-10-115,5-10 0,2-4 0,3-14 1,2-5 29,1-1 0,0-5 0,-3 2 1,2-1 8,1 1 0,-2-1 0,-5 7 0,-3 4 186,-1 6 1,2 9-1,-2 7-138,1 5 1,-4 16 0,3 12-1,-2 9 67,0 7 0,5 3 44,-5 1-137,6 0 0,-7 5 0,4-2 0,0-2 0,0-2-78,3-1 0,-3-4 0,1-10 0,4-7 4,3-5 1,-1 0 64,3-6 0,2-7-13,-2-9 0,5-7 1,-2-8-1,2-2-33,-1-5 1,-4-3-4,4-2 0,-4 1-35,4 0 52,-5-6 1,2 9 0,-6-1 0,-4 8-1,-4 8 606,-2 4-387,-2 9 0,0 5-163,0 10-15,-6 6 1,3 12 0,-4 1 0,2 1 0,0 2 18,0-2 1,3 3-189,-2-1 0,3 4-534,1-4 435,0-1 0,5-4 0,4-3 1,2-1-1,2-1-836,0-4 1,5 1 110,3-9 978,3-2 0,16-12 0,8-5 0,4-3 0,0 0 0</inkml:trace>
  <inkml:trace contextRef="#ctx0" brushRef="#br0" timeOffset="32">33038 5712 8252,'-2'-11'55,"-2"3"0,-3-2 197,-6 5 0,1-3 204,-1 4-300,0-1 0,0 11 1,-1 3-1,-1 3 0,-4 5 284,-1 5 1,5 2-268,-2 1 1,3 1-1,1-1 1,2 1-4,2-1 1,3-4-50,6 1 0,7-7-313,6 2 1,6-7 0,8-3 0,2-1-285,5-3 1,-1-3-281,1-4 0,-2 1 55,2-6 158,3 1 0,-10-5 543,3 0 0,-3-11 0,-2-3 0</inkml:trace>
  <inkml:trace contextRef="#ctx0" brushRef="#br0" timeOffset="33">32107 8492 8252,'-8'0'-1798,"-1"0"2259,-1 0-248,4 0 0,-5 0 0,3 0 486,-4 0-402,5-5 285,-4 3-395,9-4 1,2 6-1,10 0 1,6 0-96,5 0 1,10-1 0,8-2 0,7-1-23,8 1 0,6 0 0,9 0 0,-31 1 0,1-1-69,2-1 1,1 1 0,3 1-1,-1 1 1,2-2 0,1 0 0,-1 1-1,0 0-247,-2 0 0,0 0 1,-1-3-1,0 1 158,-4 2 1,-2 0-103,1 0 0,-2 0 1,17 2-1,-8 0 1,-7 0-1,-7 0-566,-4 0 543,-10 0 0,-13 0-11,-8 0 0,-4 0 272,-9 0 1,-2 0-148,-2 0 0,-7 4 1,2 2-1,-2-1 174,-3 1 1,-2 2-327,-5-3 0,1 5 251,3-2 0,-10-2 0,-5-1 0,-3 2 0,0-1 0</inkml:trace>
  <inkml:trace contextRef="#ctx0" brushRef="#br0" timeOffset="34">32247 8390 8252,'0'-13'20,"0"1"0,-4-1 105,0 0 1,0 5 204,4-1 1,0 5-1,-2-3-170,-2 1 0,-3 2-93,-6 4 85,-5 6 1,-2 6-1,-7 8 1,-3 3-1,-4 1-677,-3 3 391,5 1 0,-5-1 1,4 1-1,1 2 0,3-3 1,7-3-1,5-4-171,3-2 377,6-1 1,4-5-30,8-4 34,4-2 1,10-6 0,3-1 0,3-2-1,2-2 56,-1 3 0,5-4-110,0 2 0,5-1 1,-2 5-1,-1 0-114,-2 0 0,-3 6-266,-1 3 1,2-2-645,-3 1 715,4 1 1,-11 3 0,3 3 285,-4 2 0,15 14 0,2 8 0</inkml:trace>
  <inkml:trace contextRef="#ctx0" brushRef="#br0" timeOffset="35">32961 8900 8252,'-8'-5'0,"-1"-4"0,-1-2-113,-1-2 0,-2 4 0,1 2 1,-3 2 594,-2 2 1,-2 1 218,-7 2-605,1 0 0,-1 10 0,2 5 0,1 3 0,3 5 312,2 1-367,1 1 0,6 1 0,1 1 0,3 1 0,1 2-114,3-2-7,2-1 1,8-2 0,4 0 0,6-3-1,3-2 1,3-2 0,2-2-533,5-2 0,-3-5 215,3-1 0,1-4 0,-1 4 397,-2-3 0,10-6 0,2-6 0</inkml:trace>
  <inkml:trace contextRef="#ctx0" brushRef="#br0" timeOffset="36">33102 9104 8252,'0'-13'-430,"0"-1"480,0-3 1,0 7 0,1-2 0,2 0 404,1 1 0,2 0-179,-2 2 1,-1 3 0,5 6-94,2 0 0,0 6-175,-1 3 1,1 8 0,-6 2 0,-1 3-241,-2-1 1,-1 0 157,0 5 1,0-1 0,0-1-1,-1-1-259,-4-2 1,4-5 235,-3 1 0,-2-3-37,2-1 174,0-1 0,2-4 0,1-6 111,1-4 1,3-6-193,9-4 1,7-7 0,1-2-1,1-3-11,0-2 0,0-2 95,5 3 1,-6-2 25,-3 10 179,-3 0 1,-6 8 167,1 1 0,-12 11-150,-1 1 1,-6 7 143,-3 6-353,0-3 1,2 5 0,1-7-1,3 1 1,1 0-20,4 0 1,0-1-56,2 1 0,0-4 89,0-1-351,0-5 1,6 4-1,4-4 1,5 1-1,7-1-799,2-2 1,1-2 1077,1-3 0,22-32 0,6-12 0</inkml:trace>
  <inkml:trace contextRef="#ctx0" brushRef="#br0" timeOffset="37">28435 8989 8045,'-13'2'-443,"0"2"1,0-1 551,1 5 1,-1-3-1,2 3 1,1 1-1,1-1 1,1 1-1,-1 1 322,1 1 1,5 2-1,-1-1 1,4 1-72,4 0 0,4-6-30,9-3-256,3-2 1,7-2 0,3-2 0,4-2 0,4-6 0,5-5 0,3-7 38,4-2 0,2-7 0,4-4 0,2-6-87,-29 18 1,0-1-1,2-3 1,-1-1-1,-3-2 1,0-1 0,-2-2-1,-1-1-88,-1-1 1,-2-2-1,-3-1 1,-2-1-1,0-1 1,-2-2-1,-1-1 1,-2-2-97,-2-1 0,-1 0 0,1-1 0,-2-1-917,-5 1 1,0 1 1069,0 0 1,0 1-1,-2-3 1,0 1 0,0 3-1,-1 0 1,-1 2-1,-2-1 1,-1 3 0,-3 0-1,-1 1 1,-2 1-1,-1 1 1,-1 0 6,-1 1 1,-2 0 0,-1 2 0,-3 0-492,-1 2 1,0 0 494,0 1 0,-1 1 0,-20-12 0,-2-2 0,-1 6 0,-2 2-841,1 4 777,8 6 1,3 8 0,5 6 0,2 4 0,2 4 135,5 2-159,2 2 1,7 7-1,-1 6 1,2 6 0,2 2 383,5 0 1,2-5-552,2 1 0,2 0 942,2-5-873,-2 4 0,13-10 0,-1 2 1,3-4-1,3-2 102,0-2 0,6 0 77,3 0 0,2-6 0,-1-2 0,-3-4 0,2-11 0,2-6 0,-1-2 0,1 0 0</inkml:trace>
  <inkml:trace contextRef="#ctx0" brushRef="#br0" timeOffset="38">28919 6924 8102,'5'-19'-30,"-1"-2"0,0 1 49,-4-1 1,0 5 173,0-1 0,-1 5 24,-4 3 1,3 4-1,-7 5 1,-2 0 153,-5 0 1,1 0-315,-7 0 1,-3 5 332,-5 4-489,-5 8 0,1 0 0,-7 7 0,-2 3 1,2 0-52,1 0 1,3-2 60,3 1 0,5-2-53,7-3 111,10-3 0,6-5 1,7-2-1,4-2 1,5-5 12,5-2 1,6-2-32,9 0 0,-3 0-34,3 0-92,2 0 0,-5 4 1,3 1-1,-2 3 1,1 1-930,1 3 1104,-1 6 0,14 13 0,4 9 0</inkml:trace>
  <inkml:trace contextRef="#ctx0" brushRef="#br0" timeOffset="39">29111 6210 8179,'-2'-24'36,"-1"2"0,-1 5 1,0 3 238,-2 1 1,5 8-1,-4 5 1,3 8-1,-1 8 1,-3 5-131,-1 3 0,3 2-111,-5-1 0,2 1 0,-3 1 0,3 0 89,2-2 0,-1-1 64,2-7-11,2-8 1,-3 3 0,6-16-1,3-11 81,5-11 1,6-7 0,2-6-1,0-2-179,2-2 0,-4-5 0,5 1 0,-1-1-175,-4 1 0,-2 9 1,-3 8-51,-2 3 236,-5 8-162,3 17 1,-5 11 0,2 18 0,1 2-1,-1 5-44,-1 3 106,-2 1 0,0 1 0,1-1 0,2 0 0,2-1-101,3-3 1,0-7 0,5-9 0,0-2 112,-1-5 1,5-6-12,0-1 0,6-14 217,-2-7-134,9-6 1,-3-7 0,3-1 0,-5-1 0,-2-4 26,-2-1 0,-5-1-44,1 0 1,-3 5 264,-1 4 115,-6 7-307,-2 10 0,-9 17-108,0 12 1,-2 6 105,2 2-263,2 7 1,-3-5 0,5 2-1,0 0 1,0-1 59,0 2 0,0-1-376,0-3 1,5-2-595,4-3 0,-2 2 315,2-6 1,3 4 730,5-4 0,29-17 0,2-8 0</inkml:trace>
  <inkml:trace contextRef="#ctx0" brushRef="#br0" timeOffset="40">29850 6261 8179,'0'-13'0,"-1"4"182,-4 1 364,4 5-337,-5-3 1,6 8 0,0 4 0,0 5-59,0 4 1,0 8 0,2-2 0,1 3-649,1 2 0,2 0 235,-2-1 0,-1 1 0,4-1 0,-2-1-332,-2-3 594,4 3 0,0-21 0,6 2 0</inkml:trace>
  <inkml:trace contextRef="#ctx0" brushRef="#br0" timeOffset="41">29888 6350 8179,'-5'-18'0,"3"-1"-146,-2-2 1,3 1 23,1 3 437,0 3 1,1 0-1,2 5 1,3 1-1,1 1 309,3 2 0,2 4-526,5 1 1,-1 0-1,4 0 1,-2 0 3,-2 0 1,-4 6-232,-3 2 0,1 5-422,-6 4 439,0-3 0,-5 9 1,-3-5-1,-5 1 0,-2 0-277,-2 1 1,0-4 425,1 1 1,3-3-132,1-1 141,-1 0 0,2-5 1,1-1-1,2 0 88,0 0 0,1-4-33,7 1 1,3-2-56,6-2-7,0 0 0,1 0 0,2 0 34,1 0 1,0 0 0,-5 1 15,1 3 1,-2 4 51,-2 4 1,-3-3-5,-6-1 0,-10-3 286,-3 3-263,-8 1 1,1-2-1,-7-2 1,-1 0-1,-4-1 178,0-1 1,-1 2-246,-1 0 1,7 0-1448,6-1 903,6-2 1,-2 9 449,8-2 0,66 8 0,-18-7 0,0 0 0</inkml:trace>
  <inkml:trace contextRef="#ctx0" brushRef="#br0" timeOffset="42">2244 15403 8162,'-13'-13'10,"1"1"0,-1 0 0,2 2 1,2 2 204,5-2 0,4 3 0,4 0 0,6 1 0,6 2 0,6 0 358,7-1 0,3-3-488,6 4 1,1-2-1,0 3 1,2-1-86,2 1 1,-1 2-35,-3 1-101,-1 0 0,-1 0 1,-5 0-1,-6 0 0,-8 1 1,-5 3-407,-4 5 1,-7 2 0,-10 3-1,-9 2-992,-6 1 1533,-8 0 0,-5-7 0,-6-2 0,-5 2 0,-1 0 0</inkml:trace>
  <inkml:trace contextRef="#ctx0" brushRef="#br0" timeOffset="43">2219 15416 8128,'-24'-6'-102,"2"-1"0,-9-4 0,7 1 1,3 1 1517,4 0-1043,3-3 1,8 5 0,6 3 0,7 2 17,4 2 0,9 0-265,6 0 0,1 0-58,7 0 1,0 2-1,4 2 1,-1 5-64,-3 2 1,1 2 89,-5-1 1,-5 5-179,-3 0 1,-8 6-1,-1 0 1,-8 5-277,-3 6 1,-15 3 101,-8 1 0,-9 3-146,-8-2 443,-6 2 1,4-16 0,-1 2 0,6-6 0,6-4 1144,7-5-785,3-5 215,12-7-418,7 0 1,7 0 0,7 0 0,3 0 0,5 0-100,2 0 0,7 0-510,3 0 1,4-5 233,5 1-498,2-6 0,9 7 0,4-4 1,7 0-1,6 2 676,-35 3 0,6-2 0,17-7 0,11-6 0,2 1 0,-13 4 0,1-1 0,-1 1 0,1-1 0</inkml:trace>
  <inkml:trace contextRef="#ctx0" brushRef="#br0" timeOffset="44">3405 15441 8082,'-13'-8'85,"0"1"0,0 1 0,2 6 0,1 7 322,2 10 1,-1 6-1,-4 4 1,2 3 93,2 4-422,-2-3 1,10 4 0,-5-5 0,2-2 0,0-1-191,1-1 1,3-8 281,4-5 0,3-7 42,6-11-189,0-7 0,-1-10 1,1-7-1,1-7 0,2-4 1,1-3-1,-2-3-107,0-2 1,-3-2 53,1-1 106,0 6 0,0 3 0,-2 8 1,-3 8 478,-3 12 0,-4 17-419,-1 22-88,0 12 0,0 4 0,0 6 0,0 0 0,0-2-67,0-2 1,0-4 0,0 1 0,1 0-159,4-2 1,2-3 89,6-9 0,1-8 15,3-5 0,3-6 0,5-8 0,1-7 73,-1-9 0,1-4 34,-1-13 1,1-4-44,-1-5 1,1 0-18,-1 0 1,-5-1-1,-2-3 1,-2 6 37,-3 6 0,1 9 173,-10 9 184,0 3-286,-4 7 0,-1 9 1,-2 10-1,-1 8 0,1 6 40,2 3 1,-4 3-87,1 2 0,0 1-603,4-5 395,0 5 0,1-7 1,2 5-1,3-2 1,1-4-671,3-4 0,2-1-60,5-5 1,-1-1 149,5-7 749,1-4 0,3-27 0,3-12 0,3-2 0,-1 1 0</inkml:trace>
  <inkml:trace contextRef="#ctx0" brushRef="#br0" timeOffset="45">4208 15084 8082,'-6'-25'0,"-2"-1"0,2 7 147,2 2 1,4 4 263,4 4 0,3 4 0,7 5 0,3 0 664,5 0 1,-3 10-724,3 2 0,3 11 1,3 4-1,-2 10-77,-3 8 0,-9 8-15,-1 6-329,-6 6 0,-7-27 0,-2 1 0,0 0 0,-1 0 0,-3 0 0,-1 1 0,-3 1 0,-1 0 0,-3 1 0,-2 0 0,-2 0 0,-1-1-798,-1 0 0,-1-2 0,0-4 0,-1-2-1134,-16 18 1654,-6-6 1,3-8-1,-6-3 1,-1-6-1,-1-5-911,-2-6 1258,-6-3 0,4-4 0,-5 0 0,-3 0 0,-4-2 0</inkml:trace>
  <inkml:trace contextRef="#ctx0" brushRef="#br0" timeOffset="46">2321 14970 8128,'-13'-30'0,"-1"0"0,-2 5 273,-1 6 1,-1 8-1,1 11 1,-4 3 475,-4 5 1,-6 12-475,-3 14 1,-3 10-1,-1 7 1,1 9-88,20-28 1,0 2 0,-1 6 0,1 1-1214,1 3 1,2 1 1025,1 4 0,2 0 0,2-1 0,1 0 0,3 2 0,2 1 0,1-1 0,2 0 0,2-1 0,3-1 0,3-2 0,3 0 0,1-6 0,3-1-320,0-3 1,4-2 0,3-3 0,2-3 0,30 20 0,-25-25 0,2-2-55,1 0 0,1-2 0,0-3 1,2-2-1,34 3 373,-31-10 0,1 0 0,1-1 0,1-1 0,2 0 0,1-1 0,1-2 0,0 0 0,1-1 0,0-1 0</inkml:trace>
  <inkml:trace contextRef="#ctx0" brushRef="#br0" timeOffset="47">4743 15977 8109,'0'-13'0,"0"-1"0,0-1 0,0-2 285,0 1 1,0 2 966,0 1-989,0 0 1,0 8 0,0 5 0,0 8 0,0 8-26,0 5 0,-5 9 0,-2 2 0,-2 2-31,1 0 0,-1 0-63,-4 5-144,1 4 1,-1-7 0,0 1-1,2-5 1,1-5 0,3-3-1,1-4-561,3-1 508,-4-8 1,11-13 0,1-10 0,5-10-130,2-6 1,7-9 74,2-5 1,2-6 0,-1 2-1,0 1-103,0 2 0,-3 4 221,-2 1 1,0 6 501,-5 7-301,4 5 0,-15 10 0,4 7 268,-4 12 1,-1 9 105,0 12-426,0-3 1,0 10 0,-1-5 0,-2 2 0,-1-1-111,1-2 1,1 3-92,2-4 0,2 4-842,2-4 505,-3-1 1,9-7-1,-4-3 1,0 0 0,1-4-776,0 0 1,-3-8-229,5-3 669,-7-3 712,10-1 0,-22-28 0,1-7 0</inkml:trace>
  <inkml:trace contextRef="#ctx0" brushRef="#br0" timeOffset="48">4654 16258 8023,'-13'-13'423,"6"0"0,7 2 19,9 2 1,8 4-379,4 5 1,9-5-421,4 1 164,8-6 1,-1 7-1,6-4 192,1 2 0,-3-8 0,5-1 0,4-1 0,0 1 0</inkml:trace>
  <inkml:trace contextRef="#ctx0" brushRef="#br0" timeOffset="49">5904 15671 8023,'-12'-9'117,"2"2"1,2 0 2635,-2 0-1685,4 4-949,6-2 1,9 9 0,8 0-1,6 0 1,3 1 566,4-1-756,6 0 1,-2 0-1,7 1 1,0-2-1,-3-1 1,-3 1-1,-1 1 70,-1-1 0,-24 16 0,-12 2 0</inkml:trace>
  <inkml:trace contextRef="#ctx0" brushRef="#br0" timeOffset="50">5929 15862 8023,'-13'-4'0,"1"0"1,-1-1 0,6 3 591,3 2 0,12-2 1,6 9-1,6 0-454,7 0 0,3-2 1,7 2-1,-1-1-138,4-4 0,-1-1 0,3 0 0,2-1 0,0 0 0</inkml:trace>
  <inkml:trace contextRef="#ctx0" brushRef="#br0" timeOffset="51">8008 15658 8023,'-13'-11'1090,"2"1"-457,2 1 1,5 7-1,8-3 1,5 4 61,2 1-632,7 0 0,2 0 1,6 0-1,1 0 1,1 0-601,2 0 262,-1 0 0,-2 4 0,0 0 0,0-1 1,-3-1-1,0-2 0,-1 1 275,-2 3 0,-8-2 0,-7 3 0</inkml:trace>
  <inkml:trace contextRef="#ctx0" brushRef="#br0" timeOffset="52">8760 15352 8023,'0'-13'227,"0"1"258,0-1 1,-1 9 0,-2 8-128,-2 12 1,-4 6-1,1 5 1,0 1-249,-1 2 0,1 6 0,-3-2 0,2 1-156,5-1 0,-2-3 1,2-5-1,1-1-46,2 1 0,1-6 0,1-5 0,3-5 1,3-4-1,6-8 1,-1-3 60,-4-8 0,5-6 1,-2-7-1,5-4-16,-1-4 0,4-7 1,-2-3-1,-2 0 77,-1 0 0,-1 1 0,0 5 0,0 1 762,-1 3-449,-4 9-273,-3 12 1,-3 7-1,0 9 1,3 7-1,-2 10 1,-2 8 0,-1 5 228,0 2 1,1 2-327,4 1 0,-3-4 0,6-1 1,-1-2-187,0-2 0,1 0 122,5-3 1,4-4 0,0-10 0,0-4-5,1-3 0,2-4 28,6-1 1,-2-7 109,-3-6-50,3-5 0,-4-13 1,4-2-1,-1-1 0,-3 0 39,-2-1 0,3-1-9,-4 2 0,-1 0 0,-6 7 339,-2 3 344,-5 13-467,3-1 0,-6 24-121,0 5 0,0 5 0,0 4 0,0 1-155,0 3 1,0-3-173,0 2 1,1 2 0,2 1 0,3-1-338,1 0 0,-3-1 45,4-5 0,-3-1-973,3-2 1042,1 2 1,1-10 0,1 3 431,3-3 0,30-13 0,4-2 0</inkml:trace>
  <inkml:trace contextRef="#ctx0" brushRef="#br0" timeOffset="53">9729 15684 8118,'0'-13'1898,"0"6"-976,0 1-572,-6 23 1,4-5-190,-7 13-63,1 3 0,-1-1 1,2 3-1,0-2 1,1-1-182,1-1 1,-4 2 0,5-8 0,1 0-187,2-3-90,1-3 259,0-7 0,1-3 0,3-9 0,5-7 0,2-3 0,2-12 0,1 0 1,2-3-29,1-1 0,0-4 185,-5 1 1,1-2 0,0 2 0,0 6 258,-1 5 132,1-1-322,0 10 90,-6 1 0,-1 9 0,-5 8 0,2 6 0,1 6 335,-1 5 0,-2 3-473,-1 1-64,6 1 0,-5 4 0,4-1 0,-3 0 1,1-2-271,2-2 1,-1-1-60,-4-2 107,0 2 0,4-10 0,0 3 0,-1-3 0,0-3-2561,1-2 1812,-2 2 441,3-9 516,-5 3 0,-17-16 0,-4-3 0</inkml:trace>
  <inkml:trace contextRef="#ctx0" brushRef="#br0" timeOffset="54">9729 15901 8023,'-13'-13'746,"6"0"-1011,3 0 1,3 5 143,1-1 1,7 2 533,5-1 0,7 2 0,8 6 1,1 0-878,2 0 464,0 0 0,8 0 0,6 0 0,4 0 0,0 0 0</inkml:trace>
  <inkml:trace contextRef="#ctx0" brushRef="#br0" timeOffset="55">10928 15288 8023,'0'-12'30,"0"3"1,0 1 0,1-2 0,2-2 688,1 0 1,0 3 0,-4 1 575,0-2-1112,0 4 0,0 2 0,0 8 0,0 6 183,0 6 0,0 3-289,0 7-61,0 5 0,0 2 1,0 5-1,0 0 1,0-1-1,0-2 1,2-2-424,2-2 1,-3-1-1,5-5 1,-2 1-467,1-1 1,0-5-253,0-3 316,-4-8 809,5 2 0,-12-38 0,-1-3 0</inkml:trace>
  <inkml:trace contextRef="#ctx0" brushRef="#br0" timeOffset="56">10736 15518 8023,'-4'-13'-66,"0"0"0,0 5-179,4-1 0,7 7 467,5-3 0,8 3 1,10-1-1,4-2 445,3 3 0,5 0-313,1 2-826,11 0 0,-8 0 0,8 2 472,-6 2 0,-7-6 0,2 0 0,1 1 0,0 0 0</inkml:trace>
  <inkml:trace contextRef="#ctx0" brushRef="#br0" timeOffset="57">11871 15237 8023,'-5'-12'19,"2"0"0,-4 2 0,1 2 240,3-2 0,-3 7 1281,2 7-1335,-6 4 1,9 14-1,-3-2 1,2 3-1,1 4-4,-3 0 0,2 1 0,-2 0 0,2 2-112,2-2 1,-4-5-75,0-2-130,0 0 0,4-5 0,0-3 74,0-2 0,4-11 50,0-4-31,0-12 0,2-5 0,1-7 0,2-3 0,-2-2-69,-2-2 0,4-2 1,-3-2-1,1 3 63,3 2 1,-3 2 100,1 7 0,-1 1 189,2 3 1,2 4-172,-2 8 0,-2 9-62,1 9 0,-1 8 43,2 4 0,1 3-78,-6 1 1,4 5 0,-2 0 0,1-2-64,3-1 0,-3-1-53,2-1 1,-2 1-291,1-1 378,4 1 0,-5-6 0,5-3 1,1-5-1,0-3-39,0-5 1,-1-3 6,1-1 0,4-1 247,0-3-176,6-9 1,-8-7-1,7-5 1,0-2 0,1-2 91,-2 0 0,2-5 131,-6 4 0,4-3 123,-4 8-208,0-3 1,-8 13-1,-2-2 218,-2 3 39,0 7 0,-5 9-134,0 10 0,4 2-247,0 8 0,5-5 1,-5 4-1,0 2-172,2 1 1,0 1-166,2 1 1,2-5 68,-6 0-146,6 0 1,-4 1 0,4-1 0,-2 0 0,2-1-501,1-3 1,4-3 894,2-1 0,14-17 0,8-5 0</inkml:trace>
  <inkml:trace contextRef="#ctx0" brushRef="#br0" timeOffset="58">12904 15696 8023,'9'-7'102,"-1"3"0,-4-2 708,5 2-363,-6 0 0,7-2 33,-6-2-370,0 2 1,-5-1 0,-4 4 58,-3-1 0,-5 0 4,-4 4 1,-1 1 0,-5 3 0,2 5 347,-2 2 0,-1 3-132,-1 3-257,-1 3 1,6 1 0,3 2 0,3 3 0,3 2 209,2 0-300,3-1 1,6-3-1,2-2 1,4-5-1,8-3-154,10-1-320,1-6 1,12-2 0,-3-5 0,3-1 0,3-3-2175,2-5 2606,-2-2 0,-8-8 0,2-3 0,0-2 0,-1-1 0</inkml:trace>
  <inkml:trace contextRef="#ctx0" brushRef="#br0" timeOffset="59">13937 15084 8044,'0'-17'0,"-2"-1"0,0 0 0,-4 1-86,-1 5 222,4 5 1,-3 13 0,6 4 0,0 5 0,0 8 0,0 4 0,0 4 361,0 2 0,-4 1 1,0 3-1,1-2-720,2-1 0,1-1-293,0 1 290,0 2 0,4-9 0,2 2 0,-1-5 1,2-4 224,0-2 0,2-35 0,4-13 0</inkml:trace>
  <inkml:trace contextRef="#ctx0" brushRef="#br0" timeOffset="60">13771 15327 8044,'0'-13'-665,"0"0"459,0 0 0,6 6 0,2 3 0,5 3 315,4 1 1,3 0 0,5 0 0,2 0-26,3 0 1,7 1 0,7 2-85,1 1 0,9-6 0,7-3 0,7-2 0,0 0 0</inkml:trace>
  <inkml:trace contextRef="#ctx0" brushRef="#br0" timeOffset="61">14740 15046 8057,'-6'-7'0,"4"-3"0,-7 6 117,6 0 1,-8 4 0,4 1 0,-2 3-1,1 6 1,-2 6 0,-1 5 972,-2 3 0,2 6-830,2 0-253,3 5 0,2-7 0,0 5 1,1-2-1,2-2 0,1-4 1,0-4-69,0-4 1,5-4-1,4-4-126,2-5 0,2-10-15,0-7 158,-1-5 0,1-8 0,0 0 0,0-4 0,-1-4-3,1-3 55,0-1 0,-5-1 1,1 1-1,1 1 1,0 3 274,-2 5-25,4 2 0,-10 7 0,5 7 188,-1 12 0,-2 11-305,-4 19 0,0 4-137,0 5 12,0 6 1,0-3 0,0 5 0,0-3 0,2-1-118,2-3 1,-1-2-27,5-3 0,-3-3-81,3-5 163,1-1 1,5-11 0,1-5 0,2-6 0,0-6-23,2-6 1,1-2 134,5-14 1,1 0-75,-1-9 24,1 0 1,-1-5-1,-1-2 1,-1-2-1,-3 4 0,-2 3 0,-1 2 176,-4 9 207,0-4-213,-6 21 1,-2-1 0,-5 18 0,-1 8 49,-3 5 1,1 5-167,-6 3 1,7 3-339,-3 5 221,4 0 1,-3-4-1,-1-1 1,3-1-1,0 1-681,2 2 1,4-3 347,1-3 0,5-2-930,-2-1 825,3-1 1,8-5 0,2-3-1,3-3 483,2-1 0,39-23 0,-28 2 0,1 0 0</inkml:trace>
  <inkml:trace contextRef="#ctx0" brushRef="#br0" timeOffset="62">15620 15569 8057,'0'-13'0,"-1"6"464,-4 3 1,4 0 371,-3 4 0,2 2-465,2 11 1,0 4-480,0 0 191,0 6 1,0-3-1,0 5 1,0 1-1,0-1-420,0 1 0,0-2 1,0-2-1,0-2-2021,0-1 2358,6 3 0,12-19 0,9 1 0</inkml:trace>
  <inkml:trace contextRef="#ctx0" brushRef="#br0" timeOffset="63">15658 15671 8057,'0'-13'0,"0"-4"459,0 0 1,0-4-204,0 4 0,2-4 0,0 4 0,4 1 617,1 2-403,2 1 0,3 6-16,1 3-353,0 2 1,0 2-1,-1 2 1,1 4 0,-1 5-16,-4 4 1,-2 4-427,-6-2 0,0 1 58,0 4 0,0 2 55,0-3 1,-5-1 0,0 0 0,-1-2 5,0-2 1,-2-2 289,4-2 351,-1 1-228,5 0 0,2-6 0,2-3 1,5-2 377,2-2 1,2 0-433,-1 0 1,5 0-29,0 0-81,6 0 0,-9 0 0,3 1 0,-1 3 0,-2 5-200,-1 2 0,1 2 152,-10 0 1,1-1 31,-5 1 76,0 0 0,-6 0 0,-4 0 0,-4-1 0,-5 1 529,0 0 1,-3-2-440,-3-2 1,-1 1 46,1-6-316,-1 0 0,1-3 0,1 2 1,2 2-1,5-3-486,3 0 1,6-6-1844,-1-1 1286,6-5 573,-2 3 560,5 0 0,11-32 0,3-4 0</inkml:trace>
  <inkml:trace contextRef="#ctx0" brushRef="#br0" timeOffset="64">16844 15237 7980,'0'-12'0,"0"-1"0,0 0 0,0 0 0,0 1 294,0-1 0,0 0 1,0 0-1,0 1 1785,0-1-1025,0 0-854,0 6 1,0 17-1,0 11 21,0 5 1,0 2 53,0 2-332,0 2 1,0 2-1,0 0 1,0 2-1,0-1-1424,0-1 1275,0 3 0,0-10 0,0 3 0,0-5 0,0-2 0,0-3 0,1-2-2601,4-2 2807,-4-2 0,-1-47 0,-7-11 0</inkml:trace>
  <inkml:trace contextRef="#ctx0" brushRef="#br0" timeOffset="65">16615 15416 7987,'-6'-20'-203,"4"2"131,-2 5 0,4 2 0,4 2 0,6 3 302,6 1 1,4 3 126,5-2 1,6 3 68,3 1-599,9 0 0,-2 0 1,7 0-1,3 0 0,5 0 173,2 0 0,-3-3 0,6 0 0,6-1 0,0 1 0</inkml:trace>
  <inkml:trace contextRef="#ctx0" brushRef="#br0" timeOffset="66">17953 15110 7989,'-11'-13'0,"-2"5"870,-8-1-587,-3 6 0,4-2 0,-5 5 0,-2 1 0,-2 3 1030,0 5-1113,-1 8 1,4-2 0,2 7 0,3 0 0,4 2 63,3 2 1,3 4-1,2-1 1,5 0-161,2-2 0,9-2-99,6 1 0,1-2-423,8-3 144,-1-3 1,9-5 0,1-1-1,1-4 1,4-4-1462,1-2 1437,-5-2 0,4 0 0,-7-2 0,0-2 0,-4-4-329,-3-4 1,-1-2 559,-8-3 1,1 3 8,-10-3 0,4 3 634,-3 1 1,-2 2 104,-8 2 1,-2 3-327,-6 6 1,5 6 54,-1 3-246,1 2 0,1 3 0,3 2 0,2 1 1,2 0-116,0 1 0,0-4 1,0 3 0,6-3-233,2-1 116,4 0 0,2-6 0,1-3 0,4-2 0,1-2-128,2 0 1,-2-6 200,1-2 0,-4-9 4,5-5 49,-7 4 0,4-6 0,-7 4 0,0-1 0,-2 1 444,-2 1 0,-5 2 42,1 5 36,-2 5-372,-2 1 0,0 9 0,-2 5 0,-1 9 99,-1 6 1,-4 4-269,3 3 0,0 6 31,1 7-42,2 5 0,-4-3 0,6 8 0,0 4 0,2 5 29,2 4 1,2-2-334,2-4 225,4-6 0,-5 2 1,5-6-1,1-5 0,0-7-220,0-6 1,-5-7 146,1-4-320,-6-2 140,8-12 312,-10-1 1,-1-8 0,-8-2 0,-5-5-1,-3-3 55,-1-5 0,-5-2-60,1-2 1,-4-3 8,0 3 0,5-2 24,3 2 1,-1-3 0,1 4 0,3-1-488,4-1 1,3 7 163,2-2 0,4 3-1653,-3 1 1377,8 0 0,3 0 0,9 2 562,5 2 0,28-13 0,14-7 0,-15 11 0,0-1 0,0 0 0</inkml:trace>
  <inkml:trace contextRef="#ctx0" brushRef="#br0" timeOffset="67">19318 15046 8001,'0'-14'41,"0"-2"1,0-1 0,0 2 0,0 1 788,0 1-646,0 0 0,-2 0 1,-2 2-1,-4 3 1,-4 3-1,0 4 307,-1 1 1,-4 1 0,0 5 0,0 7-54,-2 7 1,4 5-337,-6 5 0,5 4 0,-1 7 0,4 3-120,5 1 1,-2 6 61,6 4-174,-1 1 1,5-10 0,2 1-1,3 0 1,8-2-1797,7-2 1531,4-9 0,6-4 0,1-9 0,2-4 0,2-4 395,2-5 0,7-25 0,1-11 0</inkml:trace>
  <inkml:trace contextRef="#ctx0" brushRef="#br0" timeOffset="68">19675 15097 8001,'1'-34'-8,"2"2"0,3 2-188,1 6 0,1 1 585,5 10 1,1-1 0,2 10 0,1 1 433,-2 2 0,-5 2-801,-1 3 1,-5 5-1,3 6 1,-1 4-98,-3 1 0,-2 1-245,-1 4 222,-6 1 0,-1 1 1,-5 1-1,0 1 0,2-4-318,2-2 489,-1-8 1,-2 5 0,1-6 0,3 0 710,1-2-523,2-8 0,1 2 0,3-6 14,6 0 1,4 0 0,4 0 0,3 0-244,4 0 0,3 4-63,2 0 0,-2 8-246,-3 0 160,3 1 1,-10 10 0,2-6 0,-5 0 0,-4 0-77,-1 0 0,-2 0 200,-4-5 0,-5 0 0,-5-2 0,-4-3 84,-3-2 1,-6 4 37,2-5 1,-5 0-247,-4-4 0,3 0-142,-2 0 0,2 0 1,3 0-1,2 0-574,5 0 0,3 0 193,2 0 0,4-1 640,4-3 0,48-9 0,13-7 0</inkml:trace>
  <inkml:trace contextRef="#ctx0" brushRef="#br0" timeOffset="69">20363 15237 8001,'0'-12'0,"0"-1"254,0 0 0,0 0 0,-1 2 431,-3 3 1,-8 2 77,-5 6 1,-5 6-393,0 2-254,-2 9 1,-3-1 0,-1 5 0,-2 3 0,3 3-55,5 3 0,5-1 0,7-4 0,3-3-456,1-1 1,2-5-33,4 1 0,7-4 179,6-5 0,5-2 0,8-6 1,-1-1-185,1-4 0,-1-3 170,1-9 249,-1-3 0,1-6 0,-2 1 0,-3 1 0,-4 1 225,-3 2 0,-3 5 81,-2-1 1,1 3 540,-6 1-669,0 6 1,-5 2-1,-3 6 1,-3 3 59,0 5 1,-3 8-87,5 4 0,0 2-413,0-2 127,4 3 0,-3-5 0,7 3 0,2-2 0,2-2-582,3-2 1,3-2 99,4-1 0,-1-6 0,5-3 0,0-2 627,-1-2 0,8-28 0,2-12 0,1-3 0,0 1 0</inkml:trace>
  <inkml:trace contextRef="#ctx0" brushRef="#br0" timeOffset="70">20669 14970 8001,'0'-19'0,"-5"1"539,-4-3 0,4 2 0,0 6 868,4 1-1048,1 5 0,6 4 162,2 11-349,9 1 0,1 19 0,5-1 1,-2 4-1,1 5 104,-3 0 0,3 4 1,-8 3-1,-4 5-384,-3 6 0,-4 2-172,-8 4 0,-12 2 1,-11-4-1,-6 0-1172,-6-2 1,-5-7 245,3-6 0,-1-7 1206,5-10 0,4-17 0,-4-4 0,-3 1 0,1-1 0</inkml:trace>
  <inkml:trace contextRef="#ctx0" brushRef="#br0" timeOffset="71">1186 6835 7834,'-7'-13'-102,"1"0"0,2 0 0,0 1 1,1-1-617,1 0 1062,2 0 0,0 1 0,0-1 0,0 0 1,0 0-1,0 1 411,0-1 0,2 6-250,2 2-365,-3 4 0,5 7 0,-6 4 1,0 5-1,-1 8 422,-4 5-592,4 5 0,-6 9 0,4 2 0,-3 2 0,1 0 0,-1 0 0,3-5-147,2-6 0,1-4 188,0-5 78,6-6 1,1-3-1,5-9 1,3-4-1,0-4 1,4-2-1,0-6 203,4-3 1,-3 1-293,1-7 0,0 2-502,5-2 344,-6 2 0,2-2 0,-5 8 1,-1 1-1206,-2 3 15,-1 1 775,-6 4 0,3 1 573,-6 3 0,12-8 0,-2 3 0</inkml:trace>
  <inkml:trace contextRef="#ctx0" brushRef="#br0" timeOffset="72">1619 6694 7834,'0'-25'-84,"0"1"167,0 2 1,0 4-1,0 5 1,0 1 1361,0-1-948,0 6 0,-4 2 0,0 10 0,0 3 221,-2 4 1,3 7-485,-5 7 0,3 1-109,-3 7-119,-1 5 1,-3 7-1,0 5 1,2 1-1,2 2-120,-2 1 0,4 6 0,2-3 0,3 0-1041,1-2 0,0-5 18,0-5 457,5 4 1,2-20-1,6-2 1,0-8 679,0-9 0,11-38 0,3-15 0</inkml:trace>
  <inkml:trace contextRef="#ctx0" brushRef="#br0" timeOffset="73">1798 7064 7834,'0'-24'277,"0"3"1,0 2 428,0 7 1,0-1-272,0 0 1,6 5 0,2 0 162,3 3 1,2 2-182,0 7-421,0 3 1,-2 6-1,-1 0 1,-3 1 0,-1 3-177,-4 4 1,-2 5 0,-2 2 0,-4 2-335,-1-2 0,-2-5 312,-3-2 1,-1-1 111,0 1 1,5-2 0,-1-8 420,-1-3-61,5 4-127,-1-11 0,7 5 0,4-8 0,4 0 127,7-3 1,-2 0-152,3 0 1,2 4-111,-2-3 33,0 2 0,-5 4 1,1 1-1,-2 2 1,-1 1 152,-1 0 0,-6 3 50,1 0 1,-4 2-84,-4 2-154,-3-6 0,-8 4 0,0-2 0,-4 2 0,0 1 172,-4-4 0,3 2-1263,-1-6 0,1 1 63,-1-5 375,-3 0 0,10 0 645,-3 0 0,31-68 0,-3 25 0,0 1 0</inkml:trace>
  <inkml:trace contextRef="#ctx0" brushRef="#br0" timeOffset="74">2435 6682 7837,'-1'-13'0,"-3"0"0,2 5 250,-2-1-232,3 1 162,6-5 1,4 6-1,6 2 1,4 4-1,-1 1-638,1 0 1,3 0-54,0 0 511,2 0 0,1 34 0,1 9 0</inkml:trace>
  <inkml:trace contextRef="#ctx0" brushRef="#br0" timeOffset="75">2474 6898 7837,'-13'0'0,"0"0"1651,0 0-911,-5 0-559,10 0 1,3 0-554,18 0 216,5 0 1,9 0 0,2 0 0,3 0 155,5 0 0,18-21 0,11-9 0,-16 9 0,0 0 0,0 0 0</inkml:trace>
  <inkml:trace contextRef="#ctx0" brushRef="#br0" timeOffset="76">3175 6516 7837,'-13'-13'0,"0"5"115,1-1 0,-1 6 0,0-1 0,0 3 684,1 1 0,-2 1-307,-3 3 0,-2 9 64,-2 8-452,2 3 0,2 3 0,0 2 0,2 2 0,2 1-64,5 4 1,2-5 0,6-1 0,1-3-367,4-2 1,3-7 172,9-5 0,3-6 0,5-7 1,1-1-180,-1-3 0,1-9 157,-1-8 1,-3-2 31,-1 2 227,0-9 1,1 9-1,-3-9 1,0 3-1,-4 2 242,0-1 1,-7 2 499,1 3-412,-7 2 0,4 9 0,-7 6 267,-4 8 0,3 12-553,-7 5 0,2 8 0,-2 2 1,5 0-25,3 0 1,1-1-257,0-5 0,5-1-909,4-2 539,2-4 0,6-7 0,2-2 0,1-5 0,2-4 522,2-4 0,19-54 0,-20 20 0,1-1 0</inkml:trace>
  <inkml:trace contextRef="#ctx0" brushRef="#br0" timeOffset="77">10749 12560 7911,'-13'-10'-37,"1"-3"1,-1-1 0,0 1 0,0 3 0,1 2 0,-1-1-453,0 2 0,5 1 1149,-1 6-565,6 0 0,-1 0 1,8 0-1,6 0 1,6 0 95,5 0 1,3 5-27,2-1-126,5 6 1,7-7 0,9 4 0,2-2 0,4 0 0,3-1 0,10 0-9,-30-2 1,3-1 0,4 0 0,2-1-27,3 1 1,1-2 0,5 1 0,0 0-132,3 1 0,1-2 0,4 0 0,2-2 0,5 1 1,1-1-1,-22 0 0,1 1 0,0-1 119,1 0 1,2 0-1,-1 0 1,-1-1 0,1 1-1,-1 0-961,0 0 0,-1 0 0,1 0 955,-1-1 1,1 0 0,0 1-1,1 1 1,1 2 0,1-1-1,-1-1 1,0-1 0,1 1 0,0-1-1,0 1 1,0 0 0,-2 0-1,1 0 1,-1 0 6,0 0 0,0 1 0,0-2 0,-1 1 0,1-1 0,0 0 1,0 1-1,1 0 0,0 0 0,1 0 0,-1 1 0,1-1-188,-1 0 0,0 0 0,1 0 0,0 0 1,1 1-1,-1 0 193,-3 0 1,-1 2 0,1-1 0,0 0 0,0 0 0,0 0-5,0 0 0,-1 0 0,1 0 0,-1 0 0,1 0 1,-1 0-1,22 0 0,-1 0 0,-3 0 0,0 0-195,-1 0 0,-1 0 1,-4 0-1,0 0 171,-2 0 1,1 0-1,-3 0 1,-1 0 22,-2 0 0,-2 0 3,-4 0 0,-1 0 0,-6 0 0,-1 0 0,32 0-16,-4 0 1,-11 0 175,-10 0 0,-11 0-279,-14 0 2047,-4 0-1976,-11 0 1,-3-5 0,-9 1-1,-7 1 584,-3 2 0,-6 0-690,4-4 1,-2 4 1258,2-3-1147,3 2 0,-4-2 1,5-2-1,0 1 1,2-2 16,2-1 1,-2 4 27,2-4 0,-1-1 0,2-4 8,-3 6 1,8-4 0,-4 3 0,1-4 177,3-1 1,2 1 154,1-1 0,1 0 111,3 0-370,3 1 0,8 3 0,0 1 0,4-2 0,-1 0 508,1 1 1,2 2-156,-4 3 0,0 3-31,-4-4-302,-1 10 1,0 3 0,-2 9 0,-3 4 0,-2 3-25,-2 2 0,-1 1 10,-2 3 1,-2 1-541,-2 3 293,-9 3 0,-4-5 0,-7 6 0,-6 1 1,-4-1-900,-5 0 1,-10-5 1057,-2-3 0,6-18 0,-6-3 0,-6 0 0,1 0 0</inkml:trace>
  <inkml:trace contextRef="#ctx0" brushRef="#br0" timeOffset="78">11144 12037 7967,'0'-18'-310,"0"3"1,-1 0-1,-3 6 96,-5 9 270,-2 6 1,-6 18 0,-3 6 0,-3 7 0,-5 4 0,-3 3 0,-3 1 578,1 3-526,-9 2 0,6 1 1,-10 0-1,-1-2 0,3-1 1,4-4-1,8-4 458,5-7 0,4-6-383,10-6 1,13-8 0,7-9-1,9-3-50,4-1 0,3-4 0,5-2 0,2 1-124,-2-1 0,3 2 1,-3 4-1,-2 0-383,-3 0 0,-4 1 0,4 3 0,-2 5-261,2 2 1,1 3 633,2 3 0,9-2 0,6 2 0,4 2 0,-1 1 0</inkml:trace>
  <inkml:trace contextRef="#ctx0" brushRef="#br0" timeOffset="79">12726 13146 7967,'-6'-25'-139,"4"-1"0,-2 1 0,3-1 1,1 1-1,0-1 326,0 1 0,1 5 0,2 3 0,4 3 696,4 1-739,-1 6 0,9 0 1,-6 4-1,-1 0 1,1 5 438,0 5-566,0 10-1,-6 4 1,-3 7 0,-3 3 0,-2 2 0,-3 2 0,-6 2-148,-6 2 0,1 3 0,-7 1 0,1-2 32,1-2 0,0-6 0,5-3 0,-2-3 273,1-2 0,3-9 6,5-4-40,2-7 1,8-1 0,2-8 0,4-5 0,5-2 0,4-2 3,4 0 0,4 1 0,-1 0 1,-2 2-407,0 2 0,-1 5 1,4-3-1,1 2-802,-1 0 0,2 0 56,3 4 1008,-3 0 0,32-17 0,2-5 0</inkml:trace>
  <inkml:trace contextRef="#ctx0" brushRef="#br0" timeOffset="80">13287 13083 7968,'-6'-13'0,"-1"0"-19,-6 0 0,0 1 0,-1 0 0,-1 4 353,-2 3 1,-6 5 398,2 5 0,-3 7-486,-2 10 1,1 6 0,-1 3 0,2 2-56,3 2 1,-2-2-128,6 1 1,1-2-205,8 2 120,2-2 1,8-8 0,2-3 0,6-4 0,5-4-148,7-5 1,3-8 153,5-8 1,-2-5-5,6-4 45,-5-9 1,5-2-1,-7-5 1,-3 1-1,0 1 122,0 0 0,-2 1-43,-5 4 0,-1 2 10,-12 3-39,6 8 1,-10 3 0,0 9 0,-5 5 150,-3 7 1,-3 15-273,3-1 0,-2 4 80,1-4-317,-2 6 0,9-4 1,-2 3-1,3-3 0,2-3-1015,3-3 1,8 1 583,5-10 710,5 4 0,38-37 0,-22 9 0,-1 1 0</inkml:trace>
  <inkml:trace contextRef="#ctx0" brushRef="#br0" timeOffset="81">10660 10341 8099,'-6'-20'-287,"3"6"0,-4 6 0,0-2-122,0-2 477,4 5-43,-8 2 0,15 5 1,0 0-1,6 0 23,3 0 0,7 4-34,5 0-12,1 0 0,12-4 0,0 0 0,8 0 0,5 0 0,7 0 0,8 0-6,-28 0 1,0 0 0,2 1 0,0 0-1,1 0 1,-1 1 0,3 0 0,0 0-4,3-1 0,1 1 1,0-1-1,0-1 1,2 0-1,0 0 1,-2 0-1,0 0-240,-2 0 0,0 0 0,2 0 1,0 0 241,-1 0 0,1 0 6,6 3 1,-1 0-1,-6-2 1,0-1-1,4 2 1,0 0 0,-2-1-1,1 0 1,1-1-1,1 0 6,1 0 1,1 0 0,4 0 0,1 0-1,-2 0 1,-1 0 0,1 0 0,0 0-6,1 0 1,0 0-1,-1 0 1,1 0-3,0 0 1,1 0-1,1 0 1,1 0-1,-1 0 1,1 0 0,-2 0-1,-1 0 1,-3 0 0,1 0 0,-1 0-1,1 0 0,-1 0 0,1 0 0,-1 0 0,1 0-15,0 0 1,0 0-1,0 0 1,-2 1-982,-2 1 0,0 0 989,0-1 0,0 0 0,3 2 0,0 0 0,0-3 0,1 0 1,0 0-1,0 0 0,1 0 0,-1 0 1,1 0 1,0 0 0,0 0 0,1 0-250,0 0 0,1 0 0,1 0 1,1 0 255,-1 0 1,1 0-1,2 0 1,-1 0-1,-1 0 1,-1 0-1,1 0 1,-1 0-1,1 0 0,1 0 0,-2 0 0,1 0 10,-1 0 0,1 0-11,0 0 1,-1 0-1,-5 0 1,1 0-1,3-1 1,0 0-1,1 0 1,1-1-1,1 0 1,0 0 0,0 1 0,0-1 0,0-1 0,0 1 0,-2-1 0,1 1 5,0 0 1,1 0-1,3 0 1,0 0 0,-1 0-1,0 0 1,-1-1 0,1 1-1,-2 0 1,1 0 22,0 0 0,1 0 0,-2-1 0,-1 0-24,2 1 1,0 0 0,1 1 0,0 0 15,1 0 1,-1-2 0,0 0 0,-1 1 0,-4-1 0,-1 1 0,1 0 0,0 0 9,1-1 1,1 0 0,-1 3 0,1-1-16,0-1 0,-1 0 0,-1 0 0,-1 1-11,-4-1 1,0 0 0,1 1 0,0 0-1,2-1 1,0 0 0,-2 1 0,1 1-181,-1-1 1,-1 2 0,1-1 0,-1 0 132,-2 0 1,0 0 38,0 0 1,0 0 0,0 0 0,1 0-1,0 0 1,1 0 0,-1 0 0,1 0-1,-2 0 1,0 0-10,-1 0 0,-1 0 1,-3 0-1,-1 0 34,-1 0 0,1 0 0,-2-1 1,0 0-26,-4-1 0,-1 0 1,-1 1-1,-1 0 1,27-3-1,-5 3 744,-7 1 0,-3 0-744,-10 0 1,-8 0 1112,-13 0-1154,-3 0 0,-2-2 540,-4-2 1,-4 3-564,-8-4 1,1 4 453,-5 1-445,-1 0 1,-4 0 0,1 0 0,-1-1 0,0-2-137,0-1 0,1-1 194,-1 5 0,0-11 0,0-3 0</inkml:trace>
  <inkml:trace contextRef="#ctx0" brushRef="#br0" timeOffset="82">21269 10022 8161,'0'-12'-1077,"0"-1"539,0 0 1168,0 0 1,0 1-103,0-1-292,0 6-220,5 1 0,-2 6 0,4 1 0,0 4-2,0 3 1,-2 4 30,3 0 1,-1 5 102,2 0-154,2 6 0,-8-3 1,4 5-1,-1 1 1,-3-1-127,-2 1 0,-1-5 46,0 0 0,-7 1-229,-6 3 223,-5 1 1,-15-1-1,-7 1 92,-9-1 0,-9-6 0,-9-1 0,18-5 0,-1 0 0,0 1 0</inkml:trace>
  <inkml:trace contextRef="#ctx0" brushRef="#br0" timeOffset="83">11055 10035 8219,'0'-13'-92,"0"1"1,0-1-1,0 0 1,0 0-1,0 1 211,0-1 0,-1 6 197,-4 2-285,-7 4 0,-4 4 0,-5 5 0,-3 9 1,-5 7 15,-5 6-9,-2 3 1,-4 1 0,-1 0-1,0 1 1,3 2 0,2 1 0,4-1 29,3-3 1,1-3 0,12-5 0,5-2 14,5-3 1,8-2 0,5-8-49,6-3 1,9-2-1,4-5 1,6 2 33,5 2 0,1-1 0,2-4 0,3 0-72,3 0 0,2 0 0,1 1 0,-3 2-318,3 1 1,0 6-645,2-1-543,6 8 1508,1-3 0,4 1 0,1-2 0,-3 3 0,1-2 0,-1-3 0</inkml:trace>
  <inkml:trace contextRef="#ctx0" brushRef="#br0" timeOffset="84">14562 9206 8210,'0'-20'-15,"0"-4"0,0 3 0,1-3 0,2 0 0,3 1-87,1 2 362,1 5 0,1-3 1,-1 3-1,2-1 1,1 3-1,2 2 0,0 5 847,0 2-1039,-1 0 0,-5 7 0,-1 2 0,-2 5-286,1 2 1,-1 7-82,-4 4 215,-6 2 1,1 1 0,-5 1 0,1-1 0,-1-1 0,-1-1-1,-2-3-69,0-2 1,5-1-1,1-4 1,1 0 49,3-1 359,2 1-253,1-6 0,6-1 0,3-6 0,7 0 0,5 0 1,2 0-1,0 0 258,-2 0 0,-1 1-243,1 4 1,2 0-1,-6 7 1,-3-1-1,-4 3 1,0 6 9,-6-3 0,0 1-31,-4-1 0,-1-2 0,-2 3 0,-3-1 10,-1 0 1,-3-1 64,-7-8 0,2 2-83,-7-6 0,1 5 1,-3-5-1,1-1-227,2-2 0,1-1-188,-1 0-412,-3 0-15,10 0 0,4-1 853,14-3 0,29-12 0,15-4 0,7-4 0,0 0 0</inkml:trace>
  <inkml:trace contextRef="#ctx0" brushRef="#br0" timeOffset="85">15250 9244 8210,'19'-25'-192,"-1"1"-48,3 3 1,-7 2 657,-5 6 0,-6 1 0,0-1 392,-6 0 1,-6 6-555,-8 3 1,-4 4 130,-9 4-300,-2 3 1,-7 10 0,3 2-1,0 0 1,4 4-172,0 1 0,0 6-37,6 0 1,-1-1 55,10-3-41,0-1 0,10 1 0,3-2 0,4-3 1,6-5-196,7-6 0,6-5 183,11-5 1,3-5-26,5-4 147,6-8 0,-4-3 0,2-6 0,-2-3 1,-3-2 124,-3-2 1,-5 5 14,-7-2 0,-5 9 442,-9 4-403,-2 3 0,-8 3 0,-2 4 0,-4 8 36,-4 10 0,1 8-253,2 6 1,-2 1-464,3-1 289,2 1 0,0-1 1,8 1-1,2-2 1,6-3-1599,5-4 1806,5-3 0,17-9 0,8-3 0,4 1 0,-1 0 0</inkml:trace>
  <inkml:trace contextRef="#ctx0" brushRef="#br0" timeOffset="86">21587 15186 7922,'-4'-12'334,"-1"-1"1,-1 0 62,0 0 1,9 6 0,8 3 0,6 3 0,3 1-47,3 0 1,5 0-510,2 0 1,5 0 0,-1 0 0,2 0-704,-2 0 0,-3 0 171,-6 0-649,1 5 1339,-6-3 0,-41 32 0,-16 1 0</inkml:trace>
  <inkml:trace contextRef="#ctx0" brushRef="#br0" timeOffset="87">21575 15352 7922,'-7'-5'1412,"-5"3"-1494,11-9 7,-5 9 152,12-3 1,2 9-1,11 2 1,5-1-1,6 2 1,2-1-1,5 0-428,4-3 0,0-2 0,7-1 351,5 0 0,-10-9 0,8-6 0,2-1 0,6 0 0,0-1 0,0 1 0</inkml:trace>
  <inkml:trace contextRef="#ctx0" brushRef="#br0" timeOffset="88">22671 14995 7922,'-12'0'0,"-1"0"0,-4 2 395,0 2 1,0 3-138,4 6 0,0 5 0,1 3 0,-1 5 354,0 4 0,6 1-287,3 3-201,2 3 0,8-10 0,4 2 0,5-3 0,7-5-87,2-4-100,7-8 0,2-4 0,3-8 0,0-5 0,-2-9-21,1-6 1,-1-8-1,-3-3 1,-7-4 177,-4-5 0,-4 4-12,-8-4 1,-3 1 70,-10 3 1,-3 4 0,-11 11-1,-6 3-205,-8 4 1,-3 8-44,-3 5 0,2 8-1711,3 5 1806,-2 8 0,1 21 0,-3 11 0,-6 7 0,1-1 0</inkml:trace>
  <inkml:trace contextRef="#ctx0" brushRef="#br0" timeOffset="89">7281 16959 8419,'-4'-9'42,"-1"1"355,2-2-315,2 4 0,7 1 0,4 5 0,5 0 0,8-2 0,5-1 0,5-1 377,-1 1-508,11-4 1,-9 6 0,8-5-1,-2 2 1,-2 0 0,-1 1-1,-3 1-685,-4 2 1,-5 0 122,-3 0 329,-10 6 282,-6 1 0,-51 29 0,-12 5 0</inkml:trace>
  <inkml:trace contextRef="#ctx0" brushRef="#br0" timeOffset="90">7217 17010 8280,'-7'-11'0,"-3"2"-219,6-8 206,-6 3 0,10 3 0,0 2 0,8 5 0,7 2 243,2 2-187,5 0 1,-2 5 0,6 0 0,-1 2-1,-1 3 1,-1 2 0,-3 0-63,-2 1 1,-2 6 0,-8 2-1,-4 4-145,-2 5 0,-4 3 1,-3 5-1,-9 0-131,-11 0 1,-1 5 132,-8-1 166,0-5 1,0-6 0,1-7-1,2-2 1,2-7 236,3-5 0,6-4 0,3-6 0,4-2 1441,4-2-1291,4 3 1,6-9-188,3 6 1,5-5 0,9 5 0,8 0-277,6-2 1,5 3 206,2-5 1,0 3 52,4-3-303,2 5 1,2-7 0,0 4 0,-1 1 114,0-1 0,-11-1 0,2-1 0,0 0 0,0 1 0</inkml:trace>
  <inkml:trace contextRef="#ctx0" brushRef="#br0" timeOffset="91">8224 17023 8280,'0'-13'-111,"-1"-4"1,-2 0 0,-1 1 0,1 2 1341,2 1-1163,1 6 1,0 3-1,0 8 1,0 5 0,0 4-1,0 4 1,0 5-16,0 7 1,0-1 13,0 6 1,0-4 0,0 4 0,0 0-113,0-2 0,0 5 134,0-3-165,0-3 1,0 0 0,0-7 0,0-2-1,0-5 1,0-3-134,0-1 0,0-8 1,0-5 111,0-7 1,-2-6-1,-1-4 1,-1-4-247,1-3 1,2-3 208,1-3 100,-6 4 1,5-11-1,-3 3 1,2-3-1,2-3 36,0-2 0,2 2 0,0-4 1,4 2 214,1-1 0,-3-2 152,5 6 1,-2 4-177,1 10 1,4 5-1,-4 3 1,4 4-97,0 4 1,1 4-335,0 5 0,5 1 224,4 3-200,2 4 1,0 4-1,-2 1 1,-2 1-1,-1 2-648,-4 1 1,-2 5 860,-4 0 0,-20 10 0,-7 5 0,-3 4 0,0 0 0</inkml:trace>
  <inkml:trace contextRef="#ctx0" brushRef="#br0" timeOffset="92">8224 17086 8280,'-5'-7'-765,"-4"3"881,-2-3 299,-2 6 0,6-4-177,3 10 0,4-3-259,4 7 1,7-5 179,6 5-332,6-7 1,-3 8-1,7-4 1,1 0 172,2-1 0,17-6 0,9-5 0,3-1 0,0 0 0</inkml:trace>
  <inkml:trace contextRef="#ctx0" brushRef="#br0" timeOffset="93">8581 17392 8298,'0'-12'-41,"0"-1"1,-1 2 59,-3 2 50,2 9 1,-3 9-1,3 6 1,-1 4-1,-1 0 1,1 4-1,2 0 36,1-2 0,1 2-91,4-6 0,-3 4 0,6-4 0,-1-2 16,0 0-76,1-3 57,5 1 1,1-6 0,2-3 0,1-4 0,-2-5-39,-1-8 27,-1-5 1,0-8 0,-2 1 0,-1-1 0,-3 2 6,-1 3 108,4-3 1,-9 10 0,4-3 0,-4 2-1,-1 3 0,0 7 0,-1 10-78,-4 10 0,4 14 163,-3 5 1,-2 4-150,2 4 1,-1 4-1,5 6 1,0 3-35,0 5 0,0 2-45,0 2 1,0-2-112,0-2 0,0-5 91,0-8 1,0-5 0,0-8 0,0-5 9,0-7 190,0-9 0,0-7 1,-1-6-1,-3-2 155,-5-2 1,-2 1-32,-2-5 0,0-1-232,1-4 1,-5 4 0,0-3 0,1-2 31,2 0 0,3-6 27,2-1 0,-1 1-482,6-1 0,0-5 0,5-5 0,3-2-648,5-2 1,2 2 405,2-1 0,7 0 621,5-4 0,3 5 0,7-6 0,1-1 0,6-3 0,-1-1 0,0 1 0</inkml:trace>
  <inkml:trace contextRef="#ctx0" brushRef="#br0" timeOffset="94">9410 17201 8298,'0'-13'0,"0"-4"0,0 0-626,6 6 0,-5 3 626,4 8 0,-4 2 0,5 39 0,1 8 0</inkml:trace>
  <inkml:trace contextRef="#ctx0" brushRef="#br0" timeOffset="95">9295 17494 8298,'-5'-11'0,"-4"3"0,-2-4 970,-2 11-630,6-11 0,7 11-937,9-3 373,8 2 0,2 2 0,8 0 224,3 0 0,16-4 0,9-3 0,6 0 0,1 0 0</inkml:trace>
  <inkml:trace contextRef="#ctx0" brushRef="#br0" timeOffset="96">11833 16882 8298,'-7'-18'-181,"-4"-2"1,3-5 0,0 0 0,1 4-1450,1 4 1920,2 9 1,3 2 0,-2 7 0,-2 4 0,3 5 0,0 5 0,1 8 505,-3 5 0,1 5-522,-6 5-222,6 0 1,-7 1 0,5-1 0,-2 0 0,-3 0 143,-2 1-248,0-1 1,-1-1 0,0-3 0,0-5-1,2-3-85,3-5 0,2-9 0,6-14 74,0-9 0,1-9-402,4-10 326,7-2 1,4-8-1,5-3 1,2-3-1,0-4-480,-2-1 582,3 0 0,-4 3 0,4 0 0,-3 1 0,-4 6 191,-3 4 1,-1 16-1,-2 2 414,-2 8 1,-4 15-294,-5 5 0,5 8 87,-1 8-271,0 1 0,0 4 0,2 1 0,0 1 0,1 2 68,0-1 0,-3 4-126,5-3 1,-5-2-379,4 2 183,-5-5 1,9 3 0,-5-5 0,0 0 0,-2-4-767,1-3 1,-4 1-173,2-4 1100,3 0 0,-23-33 0,1-6 0</inkml:trace>
  <inkml:trace contextRef="#ctx0" brushRef="#br0" timeOffset="97">11795 17163 8298,'-5'-17'0,"1"0"0,0 0-213,4 4 1,1 6-1,5 3 1,5 2 99,5 2 0,12-4 13,2 0 1,5 0-105,4 4 125,5 0 1,-3 0-1,4 0 1,0 0-1,-1 0 79,0 0 0,-6 0 0,-5 0 0,-3 0 0,-6 0 0,-4 0 0,-13 1-134,-3 3 1,-4-1 0,-4 6 0,-5 1 399,-2 1 0,-2 2-2,0-1 0,1 1 525,-1 0-572,0 5 0,5-4 0,1 3 1,1-2-1,3-3 567,2 1-563,1 0 1,0 0-202,0-1-21,5-5 0,2-1 1,8-6-1,2 0 1,2-1 26,1-4 1,4-3-168,-2-9 1,2-1 131,1-4-17,-5-2 0,0 6 1,-6-5-1,0 3 0,-2 2 210,-1 2 221,-5 8-291,-1-4 0,-6 12-73,-3 0 0,1 12 0,-6 9 1,1 5 137,1 3 1,-3 5-22,5 9 0,-3-2 3,4 6-146,-1-1 1,4 11 0,-2 1 0,-1 2 0,1-2-114,2-2 1,2-6 154,3-8 1,-2 1-51,2-5-17,3-8 0,-5-12 96,2-5 162,-3-6 1,-6-7-193,-4-8 32,-2-4 1,-3-2-1,-2-1 1,-1-2-1,1 0 28,2-2 0,-1 1-526,2-3 1,-3-2 82,8 6-248,2-6 1,0 3-1,6-5 1,2-1 0,4 1 574,6-1 0,33-17 0,14-7 0,-15 13 0,0 0 0,-1 0 0</inkml:trace>
  <inkml:trace contextRef="#ctx0" brushRef="#br0" timeOffset="98">13159 16793 8298,'0'-25'0,"0"0"1380,0 4-651,0 8 1,-1 15-729,-4 11 1,3 9 265,-7 8-237,6 5 1,-7-2 0,5 7 0,-2 2 0,-2 4-154,2-1 1,1 0 0,6-4 0,0 2-447,0-2 1,0-3-144,0-4 1,5-4 137,-1-9 0,4-2 574,-3-7 0,4-39 0,-1-9 0</inkml:trace>
  <inkml:trace contextRef="#ctx0" brushRef="#br0" timeOffset="99">12955 17086 8298,'-8'-17'0,"-1"0"0,6-4 0,-1 4-474,3 0 391,1 4 1,7 6-1,5 3 1,8 3 0,6 1 818,3 0-984,4 0 0,7 0 1,2 0-1,6 0 248,6 0 0,13 2 0,9 1 0,-19 0 0,0-1 0,-1 0 0</inkml:trace>
  <inkml:trace contextRef="#ctx0" brushRef="#br0" timeOffset="100">14205 16857 8286,'-13'-13'0,"0"-3"-14,0 4 1,1-2 0,-1 9 0,-1 2 540,-3 2 0,-5 11-260,-7 3 1,2 8 101,-3 0-283,3 3 1,2 8-1,1 0 1,2 1-1,7-2 2,5 0 0,4-3 0,6 5 0,2-2-167,2-3 0,9-2 55,8-5 1,3-4-230,1-8 225,7-4 0,-4-5 1,4 0-1,1-1 1,-2-3-577,0-5 452,5-2 0,-11-3 0,2-2 0,-6-1 0,-2 0-32,-4-1 1,-2 4 166,-4-3-120,-4 2 481,-5 3 1,-1 6-167,-3 6 1,2 6-122,-2 6 0,-2 5 97,2 0-115,0 6 0,4-9 0,0 5 0,0-2 0,1 0-62,4-2 0,2-2 18,5-5 1,3-2 9,2-6 4,2 0 0,3 0 0,-3-1 0,0-5 0,-2-5 111,1-5 0,-4-5-98,3 4 0,-4-4 237,-4 4-15,2 0 0,-10 2 0,4 0 394,-4-2-645,-1 6 0,-1 6 197,-4 10-171,4 7 0,-10 8 1,4 7-1,-2 3 1,2 4 80,1 3 0,-2 7 23,4 2 1,-2 4-33,2 1-53,2 6 1,-3-1 0,5 4 0,0-5 0,0-4 170,0-4 0,0-5-122,0-8 1,0-4 18,0-9-98,0-2 0,-5-11 0,0-1 1,-2-1-1,-3-5-22,-2-4 1,-5-4 58,0-5 1,-5-1-269,0 0 41,-2 0 1,3 1 0,0-1 0,0 0-1,-1 2-492,1 2 0,6-2 211,-2 2 1,4 2-51,4-1-431,4-1 1,5 1 943,0-1 0,45-27 0,-17 11 0,1 1 0</inkml:trace>
  <inkml:trace contextRef="#ctx0" brushRef="#br0" timeOffset="101">15186 16946 8274,'-4'-8'-101,"0"-1"-274,1-1 526,2 4 1,6 1 0,4 5 0,4 0 0,4 0 0,4 0 0,3 0 76,1 0 1,5 0-483,0 0 1,5 0 0,-2 0 253,0 0 0,9 11 0,-2 3 0</inkml:trace>
  <inkml:trace contextRef="#ctx0" brushRef="#br0" timeOffset="102">15225 17125 8274,'-7'-7'-490,"-5"-5"634,11 11-126,-5-5 119,6 6 1,6 0 0,4 0 0,5 0 0,8 2 0,5 0 0,6 3-651,3-3 1,7 0 0,3-4 512,2-2 0,-5-7 0,7-6 0,2-2 0,4-1 0,0-1 0,0 0 0</inkml:trace>
  <inkml:trace contextRef="#ctx0" brushRef="#br0" timeOffset="103">16130 16819 8268,'-6'-13'0,"4"1"0,-7 4 0,1 4 0,-5 8 0,0 4-107,0 4 1,1 6 0,-1 3-1,0 5 932,0 4 1,6-3 98,3 2-862,3 4 0,1-6 1,1 3-1,3-5 0,6-4 1,6-4-1,6-4-19,7-4 0,-2-4 0,4-5 0,-1-1-126,-1-3 0,0-5 177,-8-8 0,2-4 0,-8-9 0,-4-4 181,-5-3 0,-4 1-80,-2 2 1,-8-3-93,-4 3 0,-7 2 0,-6 4 0,-2 5 5,-3 6 0,2 9-279,-6 4 1,1 4 182,-1 4-1871,3 9 1859,6 12 0,17 18 0,7 9 0,-1 6 0,0 0 0</inkml:trace>
  <inkml:trace contextRef="#ctx0" brushRef="#br0" timeOffset="104">24469 15110 8278,'-13'-20'-483,"2"2"0,1 6 0,3 2 239,1 2 86,2 5 419,4-3 1,10 6-1,4 0 1,6 0-1,8 0 1,8-1-1,8-2 500,5-1 0,7 0-480,12 4-308,-31 0 0,2 0 0,3-2 0,1-1 1,3 1-1,2 0 0,2 1 0,0-1 1,3 1-1,0 1 113,3 0 0,-1 0-107,1 0 0,-1 0 1,-4 0-1,0 0 0,-1 0 1,2 0-1,-1 0 0,1 0 1,-1 0-1,0 0 1,-1-1-1,-1 1 0,-3-2 1,-1 1-139,-2-1 1,-1-1-1,-2-1 1,-1-1-1,-2 1 1,0 0-1,32-4-108,-4-1 0,-9 1 1,-15-3-1,-7 1-81,-9 1 0,-5 6-164,-7-1 118,-6 3 394,-1 1 0</inkml:trace>
  <inkml:trace contextRef="#ctx0" brushRef="#br0" timeOffset="105">27274 14689 8274,'-5'-13'0,"-1"1"78,-2-1-30,-4 6 0,11 3 0,-5 9 0,2 8 143,0 7 1,-5 5 0,3 4 0,1 2 94,-1 1 0,0-2-269,2 4 1,3-1 0,-3 2-1,2-2-360,2-2 1,0-1 31,0-5 0,2-1 0,0-2 311,3-5 0,22-26 0,1-7 0</inkml:trace>
  <inkml:trace contextRef="#ctx0" brushRef="#br0" timeOffset="106">27083 14523 8274,'-30'-12'0,"-1"0"0,-1 4 0,-4 4 0,4 9 0,-2 8 148,5 11 0,-8 9 0,5 6 0,-2 5 0,3 6 590,4 4-610,4 1 1,16-4-1,3 0 1,5 1-1,8 1 381,8-2-415,5-3 1,14-7 0,3-3-1,7-5 1,5-6 391,3-6-512,7-3 0,-8-10 0,7-4 1,4-4-1,4-6 60,-32 1 0,0-3-45,1 1 1,-2-4 0,25-22 0,-2-5 0,-29 16 0,-2-3-1,0-1 1,-1-1-58,-1-3 0,-2 0 0,-3-1 0,-2-2-155,-2 0 0,-2-2 0,-1 0 1,0-1 186,-2-1 1,-1-2 101,-3-2 0,-1 0 0,-4 4 0,-2 1 0,-10-34 1,-11 9-1,-11 11 177,-9 10 1,-15 11-110,-7 12 0,-5 5-2072,-1 12 1802,-1 0 0,31 5 0,1 2 0,0 0 1,1 3-1,1 1 0,1 2 0,-30 17-1850,4 4 1986,7 8 0,25-18 0,2 2 0,2 1 0,1 1 0,-18 26 0,5-2 0</inkml:trace>
  <inkml:trace contextRef="#ctx0" brushRef="#br0" timeOffset="107">18412 16908 8274,'0'-13'-121,"-1"2"0,-2 1 0,-1 1 32,1-1 0,3 5 0,6 0 0,5 4 0,6 1 0,4 0 484,6 0 1,6 4 0,11 1 0,8-1-139,11 1 0,-25-4 1,3 0-103,3 1 0,1 0-162,6-1 0,2 0 1,0-1-1,3 0 1,5 0-1,2 0 0,3 0 1,0 0-1,3 0 1,1 0-1,1-1 1,1 0-1,-1-1 0,0 0 39,-2-2 0,-1-1 0,2 2 0,-1-1-1456,-1 0 1,0 0 1406,-20 1 0,1 0 0,-1 0 1,18-1-1,-1 0 0,1 0 0,0-1 1,-2 0-1,0 0 0,-1 0 0,0 0 1,0 0-1,1 1 0,-1-1 0,0 1-58,-1-1 1,0 0 0,-5 2 0,-1-1-618,-5 0 1,0 0 686,-2 2 1,-2 1 0,-3-2 0,-1 0 0,-2 3 0,-2 0 0,31 0 0,-12 0-106,-11 0 0,-8 0 1,-5 0-1,-5 0-303,-7 0 1,-3 4 213,-7 1 0,-4 0-350,-4-1 0,-4-1 1182,-4 6 1,-9-12 0,-7 2 0</inkml:trace>
  <inkml:trace contextRef="#ctx0" brushRef="#br0" timeOffset="108">23283 16398 8250,'32'-26'0,"-1"2"0,4 2 0,-2 2-24,-2 1 0,1 7 97,-6 3 0,-2 6 0,-8-1 1,1 4 269,-2 4 1,-2 3-302,-5 6-19,-2 0 0,-6 1 0,-1 2 0,-4 2 0,-4 2 116,-7 2-152,-4 3 0,-5-1 0,-1-2 1,-1 0-1,0 0 0,0 1 1,3-2 316,0-4 0,6-3-72,1-1-48,-3 0 0,10-5-79,-3 1 0,16-6 1,6 1-1,9-3 0,6-1 1,9-1-112,5-3 1,0 1-237,5-6 1,1 6 0,-2-2 0,-2 1-334,-5-1 1,1 1 119,-7 4 0,1 0-33,-4 0-581,-1 0 1069,-5 0 0,-19-34 0,-9-8 0</inkml:trace>
  <inkml:trace contextRef="#ctx0" brushRef="#br0" timeOffset="109">23653 16092 8250,'-18'-26'-292,"-1"1"251,-2-1 1,-2 2-1,5 4 1,-2 8 72,-3 6 0,-5 5 59,-2 1 0,-4 0-64,5 0 119,-7 5 1,9 4 0,-2 8-1,0 4 1,1 4 67,-2 5 0,0 3 0,5 6 0,-1 5 86,1 7 1,-5 7-232,15-24 0,0 0 0,-9 33 0,15-31 0,1 0 0,1 0 0,0 1 114,-6 33 0,9-31 0,1-1-331,-1 30 0,4 1 197,4-13 0,9-5 0,10-6 0,5-3-159,6-5 1,4-4 146,5-8 0,2-9-1,6-3 1,4-9-16,1 0 0,0-5 0,0-8 0,3-9-12,3-9 0,-28 11 0,-1-2 17,-1-2 1,0-3 0,-1-1-1,-1-1-753,-4-2 1,-1-1 715,1-5 0,-1-1 0,-2 2 0,0-1 0,0-5 0,-2-1 0,-1 1 0,-1-2 0,-4 1 0,-2-1-28,-2 0 1,-2-1-1,-4-2 1,-2 0-142,0 0 0,-2 1 0,-2-3 1,-3 1 167,-1 0 0,-3 3 0,-3 3 0,-3 3 0,-26-16 1,-10 10-237,-8 10 1,-8 4 52,-2 14 1,1 5-589,8 12 457,-4 3 1,15 12-1,0 3 1,5 7-1,9 6 326,6 6 0,0 0 0,9 6 0,4 1 0,3 2 0</inkml:trace>
  <inkml:trace contextRef="#ctx0" brushRef="#br0" timeOffset="110">19509 17851 8307,'-1'-17'24,"-2"-1"1,-1 0 0,1-1 244,1 4 1,2 0 0,2 3 0,3 0 0,7 4 0,5 2 720,3 0 1,1 5-864,4-3 0,1-2 1,-2 2-1,-1 1-194,-2 2 0,-4 5-144,4 0 148,-5 6 0,-4 1 1,-7 8-1,-4 1 0,-1 1 1,0 2-1,-1 1-274,-4 3 0,-5 1 0,-4-4 0,3-1 113,0-2 0,1-5 0,1 0-76,5-1 122,3-3 332,1-4 1,1-1-1,3-5 1,5 3-1,2-1 1,2 0-1,1 2 498,3 1 0,-3 1-658,3 5 58,-8 0 1,1 5 0,-5 2 0,1 0 0,0-2 28,-4 1 1,-6-5 0,-4 4-1,-4-2 27,0-3 1,-7 2-30,-2-6 0,-3-3-76,-2-2 1,1 1-1,1 0 1,1-2-352,2-2 0,1-1-235,-1 0 1,-2-4-1477,6-1 2059,0-4 0,33-16 0,6-9 0</inkml:trace>
  <inkml:trace contextRef="#ctx0" brushRef="#br0" timeOffset="111">20504 18030 8261,'0'-13'-120,"0"0"1,0 1 0,0-1 1009,0 0 714,0 0-1433,0 6 0,0 4 1,-2 11-1,-1 6 14,-1 4 0,0-1 1,2 4-1,0 2 44,-3 1 0,1 2-304,4-1-24,0 1 0,2-5 0,2-1 1,3-2-1,1-2 0,2-3 1,3-4-238,3 0 0,6-6 1,0 0-1,2-8 118,1-7 1,1-7 0,1-8 0,-1-2 102,0-5 1,1 1 0,-9 0 0,-1 1 203,-3-1 0,1 6 80,-11 2 108,0 5 1,-5 13-1,-2 4-82,-1 6 0,-2 10 1,3 8-1,-1 3-59,1 1 0,2 1-110,1-1 1,0 1-237,0-1 0,1-3 0,3-1 0,5 0-379,2-1 1,8-2-251,2-5 0,4-6 12,5-2 827,3-4 0,-2-15 0,4-6 0,2-1 0,0-1 0</inkml:trace>
  <inkml:trace contextRef="#ctx0" brushRef="#br0" timeOffset="112">21243 18055 8244,'-13'2'0,"1"2"0,-1 3 0,0 6 0,0 0-83,1-1 1,-1 1 0,2 1 0,1 1 686,1-3 0,6 4 370,-1-8-748,-3-2 0,11-2-28,0-8 0,6-3-196,3-6 1,1-5 0,3-2 0,3-3-167,0-2 1,4 2 114,-3-7 1,2 8-172,-2 0 207,-2 7 0,-5-8 0,0 6 0,0 3 1,-2 4 104,-1 6-55,-5 2 0,1 9 143,-3 6-166,-3 6 1,5 6 0,-5 1 0,2-1 0,3 1-53,1-1 0,-3-1-182,5-2 1,-1-4 115,5-5-264,5-1 0,-2 0 0,4-4 0,0-3 0,-1-5-628,4-5 1,1-3 995,2-9 0,-1-3 0,-3-29 0,-1-13 0,2-3 0,0-1 0</inkml:trace>
  <inkml:trace contextRef="#ctx0" brushRef="#br0" timeOffset="113">21817 17647 8244,'0'-18'-297,"-1"-2"563,-4-5 1,2 5 1573,-5 3-1372,5 8 0,-3 11-175,6 10 1,0 3 12,0 6-202,0 6 0,0 1 0,0 6 1,0 2-1,0 0 181,0 3 1,-4 3-210,0 1 0,-2-1-456,2-4 251,3-5 0,-5 2 0,6-6 0,0-4-695,0-2 559,0-13 1,1 0-116,4-14 315,2-9 0,5-7 1,1-7-1,0-1 0,0-3-222,-1-2 0,4-1 129,-3-4 0,2 5 25,-6 3 327,-3 3 0,3 8 0,-4 2 278,-2 2 0,-3 10-206,-5 5 1,-2 7 131,-6 10-311,6 3 0,-4 5 0,4 2 0,0 1 0,3 2-20,2-2 0,2-2-87,0-5 0,6 2-397,2-6 170,4 6 0,6-11 1,3 3-1,5-7 1,4-2-1282,4-3 0,7-2 452,1-1 1076,1-6 0,18-23 0,-28 8 0,0 0 0</inkml:trace>
  <inkml:trace contextRef="#ctx0" brushRef="#br0" timeOffset="114">22365 17864 8218,'-7'-6'-212,"-4"5"0,5-3 510,-2 8 0,-2 3 1,6 6 1,-5 1-1,3 2 1,-1 2 110,-3 2 1,3-4-295,-1 1 0,5 1-13,-1-1 1,-2 0-100,2-4 1,1-6 64,7-3 0,5-8-171,8-5 36,-3-2 0,9-7 0,-5-4 0,2-2 0,2-1-16,3-1 1,-4 2 71,0 3 0,-5-2 229,1 6-132,-3 0 0,-1 6 0,-1 2 0,0 6 47,-4 6 1,2 4-77,-6 6 1,5 6 81,-5 2-305,0 3 1,1 6 0,0-1 0,2-2 0,3-3-531,2-2 0,0-7 156,1 2 0,4-4-63,0-4 381,6-4 0,-3-5 0,6-1 0,3-3 1,1-5 220,-2-2 0,-1-8 0,-4-12 0,2-9 0,2-4 0,0-1 0</inkml:trace>
  <inkml:trace contextRef="#ctx0" brushRef="#br0" timeOffset="115">22965 17839 8218,'-6'-13'0,"4"4"147,-2 1 0,-3 5 774,-1-1 1,1 2-541,-2 2 1,1 7-112,-5 6-168,0 0 1,0 11 0,1-1-1,0 4 1,2 2 4,2 0 0,5-2 35,-1-2 0,2-1-367,2-2 136,0 2 0,6-10 0,4 1 0,5-5 0,7-5-188,2-4 1,1-7 102,1-2 1,2-9 79,-2-4 84,2-4 1,-14-4-1,3-2 1,-3-4-1,-2-1-21,-4-1 0,-2-4 255,-6 7 0,-6 3-124,-2 1 0,-4 9-183,0 4 0,-5 8 1,0 5-1,0 2-734,-2 2 1,5 6 389,-3 3 1,3 3-618,1 5 664,6-3 380,1 11 0,35 17 0,6 12 0</inkml:trace>
  <inkml:trace contextRef="#ctx0" brushRef="#br1" timeOffset="116">23513 17839 9723,'-13'-12'-266,"0"4"0,1-2 30,-1 6 0,0-1 300,0 5 1,1 2 555,-1 2-300,0 3 1,0 12 0,2 0 0,3 3 0,3-1-10,4 2 1,1 1 0,0 0 0,1-2-376,4 0 0,2-7 164,5 2 1,3-7 145,2-1-292,-3-6 0,10 2 1,-3-6-1,2-3 1,-1-6-550,0-6 514,-1 2 0,0-10 1,-1 3-1,-2-4 1,-2 0 120,-2-1 0,-1 1 277,0-1 1,-6 7-118,-3 2 2,-3 2 1,-2 8 0,-2 4 75,-1 6 0,-5 9-375,5 5 0,0 4 22,4-4-56,0 6 1,0-8 0,1 5 0,4-2 0,2-2-195,0-2 0,8-2 328,-2-4 0,3-2 88,-4-6 10,7 0 0,-5-6 0,4-4 0,-1-4 1,0-6 296,-1-4 0,-2 1-305,-1-6 1,-5 0-246,1-1 25,-6 4 0,2-1 1,-5 7-1,0 1 0,-1 5-357,-3 4 0,1 0-4,-6 6 1,1 1-20,-5 8 486,6 2 1,-10 34 0,3 7 0</inkml:trace>
  <inkml:trace contextRef="#ctx0" brushRef="#br1" timeOffset="117">24125 17800 9866,'-2'-7'1083,"-2"3"-538,3 3 0,-6 6-225,2 4 0,0 4 0,-5 2 0,3 2-103,1-1 0,-4 2-225,2-1 0,2 0 0,0-6 1,2-1-419,0-1 0,0-5 227,4 5 126,0-7 0,1 3 1,5-10-1,5-3 0,6-5-17,3-4 0,1-1 0,3-5 0,-1 2 55,-2-2 1,0 1 183,5 0 1,-2 0-38,-3 5 0,-1 5 1,-4 8-1,1 3 196,-2 1 1,-1 1-211,-1 3 0,0 3-76,0 6 0,-1 4-38,1 0 18,6 0 0,-4 0 0,5-1 0,0-4 0,0-3-209,2-3 1,7-2 142,0-4 1,1 0 21,-4 0 1,1-6-1,1-4 1,2-5 15,-2-7 1,-2-2-65,-5-1 0,1-2 16,-5-3 1,5 3 111,-5-2-182,-6 2 1,-5 3 0,-6 2 0,0 5 97,0 3 0,-2 8-48,-2 6 0,-3 6-28,-6 7 73,0 0 1,1 5-1,0 2 1,2 1 0,3 0-195,2 2 0,0 1 115,5 2 0,0-2-97,0-3 256,0-3 1,6-1 0,1 0 0,3-1 10,3-2 1,-3-3 92,7-2 0,-7-3 483,-2-6-273,-5 0 1,1 0 0,-8 0 287,-4 0 1,-5-2-659,-4-2 1,-3 3 311,-6-4-885,-5 4 0,4 1 1,-1 0-1,3 0 1,0 0-2698,-1 0 3295,-3 6 0,-36-28 0,27 11 0,1 0 0</inkml:trace>
  <inkml:trace contextRef="#ctx0" brushRef="#br1" timeOffset="118">19917 17571 15001,'-8'13'-264,"-1"-1"1,-1 4-1,-3 5 1,-2 9 571,-2 5 1,-6 14 0,0 3 0,-3 5-374,-4 4 1,0 0 0,5-2 0,0-5-103,4-6 0,4-11 139,9-12 1,-2-9-88,6-8 0,-1-6 893,5-2-754,0-6 0,6-8 0,2-3 0,4-4 0,2-3 1,2-3-1,2-3-181,2-4 0,1-3 0,3-2 1,-1-3-583,-2 0 0,-1-5 266,1 5 385,3-12 0,-5 11 0,2-6 1,-4 3-1,-3 5 0,-1 3 1,-2 5 903,-2 8-578,-4 5 1,-10 14-1,-4 8 149,-2 9 0,-2 8-277,0 6 0,1 5 1,-3 2-1,0 4 27,-2 4 0,-2 1-188,2-3 1,2 6 33,-6 3 0,1 2 0,-3 1 0,3-2-105,2-1 1,1-6 114,4 1 1,2-5 146,2-7-331,-2-6 1,9-11-19,-2-1 353,3-4 0,6-3 57,4-5 0,-2 0 17,2 0 1,-5 2 2,4 2-114,1-3 0,4 9 0,1-4 0,3 0 0,3-1 103,-1-2 0,10 3 149,-4-2-314,4 0 0,2-4 1,3 0-1,3 0 1,1-1-164,0-3 0,-1 1 161,-3-6 0,1 1 1,-5-6-1,-2-2-161,-1-1 1,-7-1-44,-3 1 1,-3-3 112,-1-6-62,-6 1 1,3-1-1,-6 1 1,-1-2-1,-3-2-81,-4 0 1,1-1 319,-5 4-114,-1 7 0,-4-1 0,1 6 0,0-1 0,2 5 371,2 3 7,5-3-180,-8 9 0,9 2 1,-3 11-1,0 5 37,1 3 0,0 2-125,4 8 0,0 1 4,0 3 1,0 5 0,1-3 0,2 5 79,1 1 1,1 3-121,-5 2 1,4 1-211,0-1 0,5 1 0,-5-4 1,0-2-167,2-2 1,-5-1-1100,3-9 944,-2-6 0,2-1 1,0-6-1,-2-3-516,-5-4 1,0-4 440,-5-6 202,5 0 1,-9-2 0,4-1 0,-3-1 0,-2 0-1817,0-2 2180,0-1 1,-22-28-1,-6-6 1</inkml:trace>
  <inkml:trace contextRef="#ctx0" brushRef="#br0" timeOffset="119">19930 17647 8439,'0'-19'0,"0"-4"0,0 6-241,0 0 1,-2 6 229,-2 2 96,3 15 1,-11 8 0,2 13-1,-5 4 1,-5 6 406,0 4-518,-4 7 0,4-4 1,-7 4-1,-1 0 0,-2 3 72,2 3-54,1-4 1,7-8 0,3-8 0,4-5 0,5-7 243,4-5-194,2-8 0,4-4 1,2-5-1,4 0 1,5 0 203,4 0-187,3 0 1,7-4-1,3 0 1,4 1 0,1 2 224,-1 1-671,3 0 0,-4 0 1,5 0-1,0 0 0,0 0-582,1 0 1,-3-2 968,-2-2 0,-2-3 0,-7-6 0,3 0 0,-2-1 0,-6-1 0,-5-2 0,-3-6 0,-4 2 0,2-3 80,-6-2 1,1 1 0,-5 1 0,0 2 397,0 5 0,-6 0 626,-3 5-471,4-4-266,-7 15 1,10-4-1,-5 10 1,-1 4-1,3 8 37,-1 9 1,0 2-124,2 11 1,1-3 141,-5 11-589,5-6 1,-4 9 0,4-3-1,-3 4 1,1 2-521,-1 3 0,2-5 148,4-5 1,0-9-292,0 2 0,6-10 829,2 1 0,3-31 0,2-9 0</inkml:trace>
  <inkml:trace contextRef="#ctx0" brushRef="#br0" timeOffset="120">27032 17137 8337,'0'-21'1,"0"0"0,0 0 0,0 1 0,0 3 155,0 3 0,-1 7 0,-2 4 0,-3 7 1,-1 9 35,-3 7 1,-1 5 0,-2 3-1,0 4-160,1 0 0,0 2 173,4 4-193,-4-5 1,10-2 0,-5-5 0,-1-1 0,3-1-11,-1-3-24,2-8 1,4-4 329,0-9-279,6-3 0,-1-16 1,5-2-1,-1-4 0,-1-5-44,-1-4-16,5-3 1,-5-3-1,5-1 1,1-3-1,-2 1-45,-2-1 1,2 1-1,-2 6 1,2 5-15,2 6 230,0 1 0,-2 18-75,-3 2 0,0 12 1,-6 15-1,4 7 50,1 7 0,-4-1-51,1 4 1,-1-8-174,1 7 114,-2-3 0,8 2 1,-5-3-1,2-4 1,2-5-101,-2-3 0,4-4 47,-2-5 0,2-6 47,2-3 13,0-2 0,4-9 0,1-6 0,0-7 0,2-4-2,0-2 0,0-5-20,1-3 1,3-3-1,-2-1 0,-4 0 0,-1 0 0,-3 1-4,-1 3 0,-2 3 446,-2 5-249,2 12 0,-10 4 0,4 16-110,-4 6 0,-1 8-71,0 10 0,-1 3-47,-4 5 1,4 0 0,-3-1 0,2-2-506,2-1 1,2-4-20,2 4 1,3-6-35,6 2 1,1-4 0,3-5 602,4-4 0,14-27 0,5-11 0,5-1 0,0 0 0</inkml:trace>
  <inkml:trace contextRef="#ctx0" brushRef="#br0" timeOffset="121">27937 17137 8337,'-8'0'0,"-1"0"-337,1 0 1,-5 6 354,0 3 1,1 8 0,-1 4-1,0 3 591,0 1 0,-4 5-533,0 0 0,0 0 0,5-5 1,-1 1-39,0-1 0,5-5-47,-1-3-62,6-9 0,-1-9 21,8-12 1,1-5-158,7-8 149,-2 1 1,10-6 0,-4-3 0,2-2 0,1 1 18,-1 1 0,0 4 38,-1-4 143,-2 6 0,2-2 1,-8 9-1,-1 4 1151,-3 3-1001,5 7 0,-8 7-185,2 8 0,-1 9 1,-1 4-1,3 3-89,-2 2 1,-1 4-39,3-1 1,-4 1-101,3-4 1,2-1 0,0-1 0,-1-1-489,1-2 0,2-5-498,-3 1 1106,5 3 0,-9-23 0,5 0 0</inkml:trace>
  <inkml:trace contextRef="#ctx0" brushRef="#br0" timeOffset="122">27835 17354 8249,'0'-13'-41,"0"1"1,2-1-83,2 0 1,3 5 51,6-1 0,5 6-355,4-1 257,2 3 0,3 1 0,2 1 0,4 2 169,0 1 0,26 6 0,2-3 0</inkml:trace>
  <inkml:trace contextRef="#ctx0" brushRef="#br0" timeOffset="123">28358 17303 8249,'0'-13'1131,"6"1"0,-3 5-732,5 2 0,-5 5-227,1 5 1,-2 2-1,-2 7 1,0 3 38,0 4 1,-6 3-511,-2 2-59,-4-1 1,-2 2 0,-2 1 0,-2 2 0,0-2 357,-1-1 0,8-12 0,5-4 0</inkml:trace>
  <inkml:trace contextRef="#ctx0" brushRef="#br0" timeOffset="124">29149 16857 8249,'-2'-13'-6,"0"0"1,-3 1 241,2-1 0,2 7 0,1 8 1246,0 9-1266,0 2 1,-4 12-1,-2-1 1,0 5 0,-1-1 175,0-1-315,4-7 1,-4 4 0,5-4 0,-3-1 0,2-2-92,2-2-57,1-3 0,0-3 0,1-3 0,2-6 1,3-9-170,1-5 1,2-13 80,3 1 130,1-8 0,0 6 0,0-6 0,-1-3 0,1-2 0,0-4 0,0 2 6,-1 1 0,1 8-79,0 2 1,-2 9-1,-1 4-38,-1 3 0,-2 14 151,1 8 0,-2 10 226,-6 12 1,4-1 0,0 3 0,-1 1 102,-1-1 1,2 1-334,0 1 0,0 1-67,-4-5 20,6 0 0,-3-6 1,4-1-1,-1-4 1,-2 0-115,1-4 0,-2-6 114,6-5 0,-5-2 141,5-2-107,-1-6 1,5-5 0,0-8 0,1-2 0,1-5-18,2-2 0,5-7-18,-5 1 1,4-2 70,-4 2 0,5-3 0,-6 9 0,4-3 0,-2 3 465,-2 3 0,-6 10 3,-2 2-354,-5 6 1,3 17-154,-6 3 1,0 8-1,-2 0 1,0 3 7,-3 2 0,1 4-114,4-1 1,0 1-682,0-4 477,0 5 1,0-4 0,0 2-1,2-2 1,2-3-863,4-2 1,8 0 1180,1-5 0,28-11 0,3-7 0</inkml:trace>
  <inkml:trace contextRef="#ctx0" brushRef="#br0" timeOffset="125">30143 16972 8232,'-12'0'0,"-1"-5"74,0 1 1,-4 0-1,-1 4 1,-2 1 754,-3 4 0,-1 3-281,-1 9 0,5-1-73,3 5-339,-3-6 1,10 8 0,-1-6 0,4 0 0,4 0-119,1 0 0,8-4 0,4-5 0,6 1-388,5-2 1,9-1-140,4-6 0,2 0-149,3 0 1,3-2-1,-1-2 658,-4-5 0,24-25 0,-31 14 0,1-1 0</inkml:trace>
  <inkml:trace contextRef="#ctx0" brushRef="#br0" timeOffset="126">27376 18004 8231,'5'-17'-105,"0"0"0,1 0 1,0 0-1,-2 0-593,2 2 972,-5 1 1,5 8 0,-8 6 0,-2 8 0,-6 8 662,-6 5 0,1 8-743,-6 0-123,5 7 0,-8-4 1,4 5-1,0-1 0,2-4-84,-1-1-22,5-1 1,-4-4 0,5-2-1,2-3 1,1-4-274,1-3 334,7-7 1,-4-2 0,6-10 0,1-5 5,4-5-148,2-5 1,7-7 0,1-3 0,2-4 0,0-3 24,2-1 0,-4 0 0,7-2 1,-1-1 20,-1-1 0,0-5 257,-3 4 0,-2 7-23,6 6 0,-1 4 0,1 6 0,-3 8 120,-4 6 1,-2 7-183,1 8 0,0 7 58,0 13-99,-6-2 1,4 10 0,-2-3 0,2 3 0,2 0-44,-1-3 1,1-3-343,0-6 0,0 5 48,-1 0-164,1 0 0,0-6 0,0-3 0,-1-4 0,1-3 440,0-1 0,-17-17 0,-5-5 0</inkml:trace>
  <inkml:trace contextRef="#ctx0" brushRef="#br0" timeOffset="127">27351 18170 8231,'0'-13'0,"0"1"-393,0-1 0,6 4 0,3 1 0,7-1 18,5 2 1,9 2 363,4 5 1,4 0 32,5 0-44,2 0 0,2 0 1,-2 0-1,-1 0 0,-4 0 22,-5 0 0,-1 0 0,-8 0 95,-4 5 0,-14-2 1,-4 6-1,-4 1 122,-4 1 1,-4 2 0,-6-1 0,-1 3 300,-2 2 1,0-3-190,4 3 1,2-3 139,2-1 1,-2-1-55,2 1-399,4 0 1,5-6 118,8-3-128,3-2 0,6-4 0,2-2 0,1-4 0,4-4-150,4-1 1,-1-4 99,3 0 0,-8 2 19,0 6 131,-7-2 1,-1 8-1,-5-4 214,1 1 0,-4 9-103,-2 10 1,-4 5 104,-4 8-238,-4-1 0,0 5 0,-1 1 0,1 3 0,-1 5 122,1 2 1,4 1-148,-5-4 0,6-5-117,-1-3 43,3 2 1,1-6 0,0-1 0,0-6-96,0-5-203,0-7 478,0-1 1,0-16-1,-2-2-160,-2 3 0,-3-4-166,-6 4 1,-1-2-1041,-3-2 901,3 6 1,-9-4 0,5 4 0,-1-2-1,1 2-1185,2 1 1484,2-3 0,35-21 0,9-11 0</inkml:trace>
  <inkml:trace contextRef="#ctx0" brushRef="#br0" timeOffset="128">28422 18400 8231,'0'-13'690,"0"0"199,0 6 1,-6 4-119,-2 12-628,-9 5 0,1 7 0,-5 0 0,-3 4 0,-3 0-282,-3 1-377,0 2 0,5-8 1,-1 5-1,2-1 516,3-2 0,8 2 0,8-5 0</inkml:trace>
  <inkml:trace contextRef="#ctx0" brushRef="#br0" timeOffset="129">29327 17762 8231,'0'-13'0,"-1"-1"0,-2-1-258,-1-2 616,0 5 0,-1 17 0,0 9 1,-2 6 234,-3 6 0,3 4-454,-2 4 1,1 3 0,-5-3 0,1 1 39,4 0 1,-3-3-390,2-2 230,3-3 1,-1-2 0,5-8 0,-3-3-408,2-1 385,2-6 1,1-2 0,0-10-1,0-3 1,0-5 0,0-3-367,0-1 0,4-5 206,1 1 26,-1-4 1,-3 4 0,2 1-1,1 0 1,-1 2 21,-1 0 0,-2 1 0,0 4-150,0 0 466,0 6-105,0 1-237,0 6 0,0 2 127,0 2 0,0-1-88,0 5 10,0 1 2,-6 4 1,4-1-49,-2 1 75,3 0 238,1-6-176,0-1 1,0-5 21,0 3-7,0-2 18,0 3-385,0-5 179,0 0 202,5 0-91,-3 0 159,4 0-53,-6 0-658,0 0-117,5 0 284,-3 0 447,3-5 0,29-19 0,9-10 0</inkml:trace>
  <inkml:trace contextRef="#ctx0" brushRef="#br0" timeOffset="130">29531 17788 8231,'0'-19'0,"0"5"66,0-3 0,-1 4 239,-3 5-153,2-4 1,-9 7 0,2-4-1,-3 5 1,-4 3 0,-2 1-1,-2 0 110,-3 0 0,-1 1 0,-1 3 0,-1 5-54,1 2 0,-1 3 0,1 3 0,-1 5-23,1 2 1,0 1-1,3 2 1,2 1-83,2 2 1,2 1 57,7-1-152,-2-3 1,10 4 0,-2-5 0,6-1 0,7-1 0,5-1 0,6-3-235,4-2 0,6-1-351,3-4 208,-3-6 0,7 3 0,-1-6 0,5-1 0,2-2-831,0-1 1,-5 0 654,-5 0 0,-2-4 544,2 0 0,-3-12 0,-9 8 0,-3-9 0,-2 1 0,-4 1 0,-3-2 0,-7-6 0,3 9 466,-6-3 47,0 3 0,-2 5 0,-2 2 480,-5 1 1,0 4-699,0 6 0,-1 3-52,6 6 1,-2 1-250,2 3 68,3-3 1,-5 6-1,6-5 1,0 2-1,0-1-267,0-2 0,4-1 101,0 0 1,6-5-79,-1 1 140,8-6 1,-2 2 0,5-5 0,0 0-1,0-1-1,3-3 1,-4-5-7,3-8 1,-5 3 204,4-3-74,-6-3 0,4 6 1,-8-3-1,-2 3 1,-4 1 746,1 0-619,-5 6-43,5-4-102,-6 9 0,-1 2 0,-2 10 1,-3 6-1,1 5 33,-1 3 1,-4 7-167,1 3 0,2 5 66,-1 3-16,5-2 1,-7 9 0,6-2-1,0 3 1,-1-1-71,1-2 1,0-3 99,4-6 0,-4-5-2,-1-3-68,1-4 0,3-7 254,-4-6 0,4-8-104,-3-9 0,-3 1 512,-2-5-390,4-1 0,-7-8 1,4 0-1,-2 0 1,0 0 301,1 0 0,5-5-156,-4 0 0,5-2 25,-1-1-610,2-1 0,2 1 0,0-1 0,2 1 0,3 1-595,8 2 1,5 0-313,8 5 1,1 0 44,3 4 474,-4 0 1,11 5 0,-4 1 612,-1 1 0,39 2 0,-33 4 0,-1 0 0</inkml:trace>
  <inkml:trace contextRef="#ctx0" brushRef="#br0" timeOffset="131">31036 16423 8232,'0'-18'-15,"1"2"1,4-4-1,3 2 1,3 2 0,2 2 214,0 2 1,1-1 0,5 1 0,5 3 599,4 0-703,2 6 0,-3-2 1,1 5-1,3 1 1,0 3 457,0 5-494,-6 2 0,-8 3 1,-9 5-1,-4 6 1,-5 8-1,-6 5 0,-9 4 58,-6 5 0,-7 7 0,-9 4 0,1 2-79,3 1 1,16-29 0,1-1 0,-13 26-1,3-2-33,4-2 1,5 2 0,7-11 0,2-6-30,5-4 1,12-10 134,5-7-163,8 3 1,-5-10 0,5 1 0,0-4 0,1-4 0,-1-1 0,2-2-132,1 0 0,0-5 0,-2 0 0,-2-1-35,-1 0 95,-2-4 269,-10 3 1,-3 0 109,-8 3 1,-9 8 0,-7 5 0,-1 4 188,0 4 0,1 4-279,-1 9 0,-2-2-108,6 6 1,0 6-1,6 8 1,2 6-143,5 5 0,2 3 23,2 2 0,6 0-216,3 0 1,6 4 274,2 0 1,4-5-1,-4-4 1,0-3-12,2-2 0,-5-3 33,3-4-30,-8-9 0,0-7 1,-4-7-1,-2-2-46,-2-5 65,-1-3 0,-6-3 135,-2-2 0,-4 0-55,0-4 80,-7-1 0,-2-4 0,-7 0 1,-3 0-1,-2 0 407,-2 0 1,-7-1-189,0-4-744,-1-2 274,5 0-41,0-4 0,1 8 1,5-6-1,6 1 1,9-1-1874,7 1 1084,4 5 661,6-8 1,8 9 0,3-2 0,6 3 248,3 1 0,18-12 0,9-2 0</inkml:trace>
  <inkml:trace contextRef="#ctx0" brushRef="#br0" timeOffset="132">17622 11527 8210,'0'-13'-578,"0"0"1,0 5 379,0-1 0,0 5 316,0-4 0,1 5 154,4-1-213,-4 2 24,5 2 0,-1 0 0,2-1 1,2-2-1,-2-3 135,-1-1 1,-1 4-34,0-1-78,-4-3 1,5 4-1,-6-5 228,0-2-181,0-2-87,-6 5-32,-1 2 1,-4 10 0,1 4 0,3 2 0,-1 3-1,3 2 1,-2 1 32,0-2 0,4 0-108,-1-3 1,2 1 0,2 0 168,0 0-86,0-6 11,6-2 1,1-5 0,6-1 0,1-5-59,3-6 1,-4-1-1,-1-4 1,1-2-28,-4 2 26,-4-5 1,2 6 0,-4-4 0,1 0 0,-2 3 48,-5 3 1,0-1 17,-5 6 0,-2 4 310,-7 0-325,3 4 1,-6 2 0,4 4 0,-1 3 0,0 3 32,-1 2 1,5 4-78,0 0 0,0 2-205,5-2 203,2-3 1,1 4 0,5-5 0,0 0 0,0-1-84,0 1 0,5-6 32,4-3 1,2 2 24,2-2 17,0 1 1,4-7 0,1-1 0,0-2-1,1-2-23,-4-3 1,0-2 54,-3 0 1,-3-1-35,-1 0 36,-5 0 0,3 1 1,-6-1-1,0 0 161,0 0 0,-6 2-163,-2 3 1,-4-2 45,0 5 3,-1 1 0,0 4 0,0 2 1,1 2-1,-1 4-38,0 4 0,2 0-13,2 1 1,-1 0-26,6 0-19,0-1 0,4 1 0,0 0 0,0 0 0,1-2-39,4-3 0,2 2 54,5-5 1,1-1 192,0-4-120,0-6 0,-1 2 1,1-7-1,0-4 0,-2 0 137,-2-4 0,-2 4 33,-3-6 1,-3 5-84,4-1 0,-10-1 0,-3 1 3,-3 1 0,-2 8-93,0 3 1,-1 4-694,-3 1 458,3 6 0,-3 2 0,7 8 0,3 1 0,1-2-415,3-1 0,2-1-515,1 0 1,1 0 1101,4-1 0,36-16 0,14-4 0</inkml:trace>
  <inkml:trace contextRef="#ctx0" brushRef="#br0" timeOffset="133">15352 10469 8187,'0'-19'-314,"0"5"1,0-3-1,0 3 276,0 1 1,0 7 0,0 6-78,0 7 0,0 6 0,0 3 0,0 2-375,0 2 490,0-4 0,0 19 0,0-1 0</inkml:trace>
  <inkml:trace contextRef="#ctx0" brushRef="#br0" timeOffset="134">15416 10762 8249,'-9'0'0,"1"0"0,4 4-514,-5 0 0,6 2 0,-1-2 444,3 5 1,1 2 0,0 2 0,0 0-111,0-1 0,4 5 180,0 0 0,12 40 0,-2 5 0</inkml:trace>
  <inkml:trace contextRef="#ctx0" brushRef="#br0" timeOffset="135">15429 11170 8249,'-7'1'0,"2"4"-409,-2-4 1,6 10 0,-3-2 408,2 2 0,2 2 0,0 0 0,12 39 0,2 10 0</inkml:trace>
  <inkml:trace contextRef="#ctx0" brushRef="#br0" timeOffset="136">15531 11629 8241,'-7'6'0,"-3"-4"-331,5 7 0,-3-5 0,4 5 0,1 1 331,1 1 0,-3 30 0,-2 7 0</inkml:trace>
  <inkml:trace contextRef="#ctx0" brushRef="#br0" timeOffset="137">15543 12266 8241,'-5'13'-157,"-2"0"1,-2 0-1410,1-1 1566,-1 1 0,-15 34 0,-3 8 0</inkml:trace>
  <inkml:trace contextRef="#ctx0" brushRef="#br0" timeOffset="138">15531 12649 8144,'8'0'2163,"1"0"-1465,-6 0 0,4 0-354,-3 0 1,-3 6-1520,4 2 1175,-4 3 0,-12 19 0,-4 4 0</inkml:trace>
  <inkml:trace contextRef="#ctx0" brushRef="#br0" timeOffset="139">20733 10150 8201,'0'-13'-133,"0"-1"0,0-2 0,0-1-515,0 2 589,0 6 0,0 5 0,0 8 1,0 6-1,0 4 0,0 5 59,0 1 0,-11 46 0,4-25 0,0 0 0</inkml:trace>
  <inkml:trace contextRef="#ctx0" brushRef="#br0" timeOffset="140">20784 10571 8238,'-13'7'-1168,"5"0"701,-1-3 346,7 3 0,-6 2 0,6 1 0,-3 2 121,3 4 0,6 52 0,-1-30 0,1 0 0</inkml:trace>
  <inkml:trace contextRef="#ctx0" brushRef="#br0" timeOffset="141">20797 11195 8238,'0'13'0,"-6"23"0,-1 5 0</inkml:trace>
  <inkml:trace contextRef="#ctx0" brushRef="#br0" timeOffset="142">20848 11552 8238,'-7'6'-130,"-5"-3"-104,4 5 1,-2 1 132,2 4 0,2-1 0,6 1-93,0 0 0,1 0 0,2-1 194,1 1 0,23 17 0,2 4 0</inkml:trace>
  <inkml:trace contextRef="#ctx0" brushRef="#br0" timeOffset="143">20873 11999 8205,'-1'8'-416,"-3"1"1,2-5 223,-2 4 0,3 1 0,1 5 89,0 3 1,0-1 102,0 5 0,5 23 0,2 10 0</inkml:trace>
  <inkml:trace contextRef="#ctx0" brushRef="#br0" timeOffset="144">21001 12534 8201,'-9'0'-542,"1"0"642,5 0 1,-4 0 0,4 2 0,-1 2-276,1 4 1,2 4-1,1 0 1,0 1-114,0 0 0,-5 1 0,1 2 288,1 1 0,8 5 0,2-2 0</inkml:trace>
</inkml:ink>
</file>

<file path=ppt/ink/ink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5T08:29:01.111"/>
    </inkml:context>
    <inkml:brush xml:id="br0">
      <inkml:brushProperty name="width" value="0.09071" units="cm"/>
      <inkml:brushProperty name="height" value="0.09071" units="cm"/>
      <inkml:brushProperty name="color" value="#FF0000"/>
    </inkml:brush>
    <inkml:brush xml:id="br1">
      <inkml:brushProperty name="width" value="0.09071" units="cm"/>
      <inkml:brushProperty name="height" value="0.09071" units="cm"/>
      <inkml:brushProperty name="color" value="#57D200"/>
    </inkml:brush>
  </inkml:definitions>
  <inkml:trace contextRef="#ctx0" brushRef="#br0">18145 1556 7960,'-6'-13'0,"5"0"0,-9 0-94,5 1 1,-3 3 435,4 1-524,-1 5 1,5-1 0,0 8-1,2 4 1,1 4 181,1 0 0,12 29 0,-2 8 0</inkml:trace>
  <inkml:trace contextRef="#ctx0" brushRef="#br0" timeOffset="1">18145 1721 7960,'-7'13'-399,"1"-4"0,5-1 337,-4 2 1,4 1 0,-3 2 61,2 0 0,2 5 0,6 19 0,1 10 0</inkml:trace>
  <inkml:trace contextRef="#ctx0" brushRef="#br0" timeOffset="2">18157 2168 7960,'-14'12'-255,"-3"-3"0,9-1 0,-2 2 255,1 2 0,-1 5 0,5 0 0,-1-2 0,0-1 0,2 22 0,4 5 0</inkml:trace>
  <inkml:trace contextRef="#ctx0" brushRef="#br0" timeOffset="3">18145 2614 7960,'-7'6'0,"-5"1"0,4 5-183,-4-4 1,0 4-1,0 0 1,4 3 0,2 1-1,2-2 1,0 0-95,1 3 131,1-3 0,2 6 146,0-3 0,29 14 0,6 9 0</inkml:trace>
  <inkml:trace contextRef="#ctx0" brushRef="#br0" timeOffset="4">18170 2958 7960,'0'13'124,"0"0"1,0-1 177,0 1 1,0 0-1,0 0 1,0-1-62,0 1 0,-4 0 0,0 1 0,-1 2 80,0 1 1,2-5 26,-6-3-361,7-1 1,-8 5-1,4-1 1,0-2 12,1-2 0,6-73 0,3 25 0,-1 0 0</inkml:trace>
  <inkml:trace contextRef="#ctx0" brushRef="#br0" timeOffset="5">18259 1492 7951,'-12'0'-243,"-1"-2"-146,0-2 516,6 3 0,3-5 1,8 6-1,6 0 1,4 2-263,3 2 1,6-3-111,-2 3 245,3-2 0,14 3 0,6 1 0,5 1 0,-1 0 0</inkml:trace>
  <inkml:trace contextRef="#ctx0" brushRef="#br0" timeOffset="6">19139 1517 7951,'13'-7'0,"1"0"-1174,3 3 1067,-3 3 1,10-7 0,-2 6 0,3-3 0,4 3 0,2 0 106,1 2 0,31 6 0,-27-3 0,1 1 0</inkml:trace>
  <inkml:trace contextRef="#ctx0" brushRef="#br0" timeOffset="7">19994 1505 7951,'19'-7'-151,"0"2"0,-2 4-227,0 1 0,6 0 1,-2 0-1,3-2 378,1-2 0,7 3 0,23 1 0,11 7 0</inkml:trace>
  <inkml:trace contextRef="#ctx0" brushRef="#br0" timeOffset="8">20720 1492 7954,'17'0'0,"2"0"0,-1-2 66,1-2 1,-1 3 0,-1-3-1,3 2-323,0 2 0,4-1 0,-3-2 257,3-1 0,24-1 0,6 5 0</inkml:trace>
  <inkml:trace contextRef="#ctx0" brushRef="#br0" timeOffset="9">21511 1441 7949,'25'0'0,"2"-2"0,2 0-286,0-3 1,1 1-1,-3 4 1,1 0 285,2 0 0,6 0 0,-2 2 0,4 2 0,6-1 0,0 1 0</inkml:trace>
  <inkml:trace contextRef="#ctx0" brushRef="#br0" timeOffset="10">22467 1466 7944,'17'0'0,"3"0"0,1-1-378,2-3 1,4 2 0,-6-2-1,5 3 378,3 1 0,4 0 0,28 5 0,6 2 0</inkml:trace>
  <inkml:trace contextRef="#ctx0" brushRef="#br0" timeOffset="11">23398 1454 7930,'26'0'-245,"3"0"0,1 0 0,-2-2 83,-1-2 0,3 3 0,1-4 0,0 4-119,1 1 263,3 0 1,-2 0 0,5 0 17,0 0 0,4 0 0,5 0 0,4 0 0,0 0 0</inkml:trace>
  <inkml:trace contextRef="#ctx0" brushRef="#br0" timeOffset="12">24558 1441 7930,'20'0'-40,"4"-4"1,-2-1-1,2 3-144,1 0 1,1-2-1,-1 0 1,1 1 192,-1 1 1,1 2 0,-1-1 0,1-2-68,-1-1 1,1 0 0,1 4-1,1 0-92,2 0 1,4 0 0,-3 0 0,1 0 149,4 0 0,15-5 0,8-2 0,7 0 0,-1 0 0</inkml:trace>
  <inkml:trace contextRef="#ctx0" brushRef="#br0" timeOffset="13">25655 1390 7930,'27'-2'-210,"1"0"1,2-3 45,-2 3 1,-1 0 0,-1 1 0,-1-2 223,1-1 1,-1-1-1,1 5 1,-1 0-116,1 0 1,4 0 0,-1 0 0,1 0-3,1 0 1,-4 0 0,4 0 0,0 0-55,3 0 0,2 2 1,-1 1-1,1 1 12,3-1 1,4 2-1,4 0 1,-3-3 98,0 0 0,-1 2 0,4 0 0,1 1 0,-7-5 0,-2 0 1,-4 0 1,-7 0-32,2 0 1,-4 0 492,-5 0-319,3 0 0,-8 0 1,5 0-1,2-2 0,-1-1 259,-1-1 1,4 0-321,-4 4 0,4-2 0,4 0 0,2-3 21,1 3 0,-3 0-75,0 2 0,-2 0 117,-1 0-176,-1 0 0,-5 0 0,-3-1 1,-3-2 47,-1-1 0,-4-2 45,-1 2-915,-5 2 852,3-3 0,-6 5 0,0 0 0</inkml:trace>
  <inkml:trace contextRef="#ctx0" brushRef="#br0" timeOffset="14">27555 1352 8000,'13'-7'324,"-5"-5"-52,1 4 1,-6 3-1,1 5 1,-3 8-277,-1 3-63,0 2 0,-4-1 0,-2 1 0,1 1 1,-2 2-1597,-1 1 1663,6 6 0,-10 25 0,5 13 0</inkml:trace>
  <inkml:trace contextRef="#ctx0" brushRef="#br0" timeOffset="15">27606 1772 8000,'-9'6'-251,"2"3"133,2 2 0,0 2 0,5-1 0,0 3-1,0 2 0,0-2 0,0 6 0,-1 2 119,-3 1 0,-3 41 0,0-27 0,1-1 0</inkml:trace>
  <inkml:trace contextRef="#ctx0" brushRef="#br0" timeOffset="16">27631 2346 7977,'-7'13'-763,"3"0"763,3-1 0,-1 1 0,-2 0 0,8 22 0,-2 6 0</inkml:trace>
  <inkml:trace contextRef="#ctx0" brushRef="#br0" timeOffset="17">27708 2741 7946,'-6'13'57,"1"-4"1,-5-1 0,3 2 286,1 1 1,-4 2 0,3 0 0,-2 0-194,1-1 1,4 1 0,-3 0 0,1 0 32,3-1-184,2-4 0,-11-14 0,-2-8 0</inkml:trace>
  <inkml:trace contextRef="#ctx0" brushRef="#br0" timeOffset="18">18514 3239 7916,'0'-13'-778,"0"0"730,0 1 0,2 4 1,2 3-1,6 1-46,6-1 1,-2 1 0,4 4 0,1 0-564,2 0 657,3 0 0,23 2 0,11 2 0,4-1 0,0 1 0</inkml:trace>
  <inkml:trace contextRef="#ctx0" brushRef="#br0" timeOffset="19">19471 3226 7939,'25'-7'12,"1"-3"0,-1 6-192,6 0 1,-2 2-1,3-1 1,0-1-1,-4 1 1,0 2-1,2 1 106,4 0-38,3 0 0,5 0 1,2 0 111,2 0 0,-4-3 0,11-1 0,0-1 0,7 1 0,-1-1 0,1 0 0</inkml:trace>
  <inkml:trace contextRef="#ctx0" brushRef="#br0" timeOffset="20">20784 3137 7942,'26'-6'0,"3"3"-535,1-5 400,6 5 0,-8-3 0,6 6 0,1 0 1,1 0-1,1-1 0,-1-2 135,4-1 0,1-1 0,26 0 0,-30 1 0,-1 1 0</inkml:trace>
  <inkml:trace contextRef="#ctx0" brushRef="#br0" timeOffset="21">21995 3035 7942,'39'0'0,"3"-5"-702,1 1 577,-1 0 0,-2 4 1,1-1-1,2-2 1,-2-2-1,0 3 1,0-1 124,1-1 0,6 2 0,10-8 0,9-3 0,-17 6 0,0 0 0,0 0 0</inkml:trace>
  <inkml:trace contextRef="#ctx0" brushRef="#br0" timeOffset="22">23398 2958 7942,'38'-1'-44,"1"-2"1,-1-1-90,0 1 1,0 1 0,2 2 0,3 0 135,3 0 0,0 0-127,0 0 61,1 0 0,4 0 1,0 0-1,0 0 1,-1 0-1,-2 0 1,-1 0-546,1 0 608,7 0 0,-16 3 0,3 0 0,4 1 0,0-1 0</inkml:trace>
  <inkml:trace contextRef="#ctx0" brushRef="#br0" timeOffset="23">24826 2971 7942,'43'-1'-438,"-1"-4"1,-4 4 246,-4-3 1,-1 2 175,1 2 28,3 0 1,-6 0 0,3-1 0,-3-2-1,0-1-58,3 1 0,2 0 55,-2-1 0,3 2-189,-3-2 166,8 3 0,-1 1 0,6-2 0,1-1 0,2-1-99,1 1 1,4 2-80,0 1 1,9 0-1146,-4 0 1336,5 0 0,-11 0 0,4 0 0,0 0 0,-3 1-70,-3 4 1,-2-4 69,-8 3 0,-2-2 0,3-2 17,-4 0 0,0 1 1,-1 2-1,0 1 1,2-1 143,2-2 0,4 4-67,5-1 0,-5 0 321,1-4-302,0 0 0,4 0 1,0 0-1,0 0 0,1 0 411,4 0 0,-4-1-330,3-3 0,0 2 288,-4-2-383,3-3 0,-14 5 0,3-2 1,-2 3-1,-2 1 129,0 0 1,-3 0-133,-6 0 0,-4 0 143,-1 0 272,1 0 1,-12 0-1,3 0-511,-3 0 0,-7 0 0,-1 0 0</inkml:trace>
  <inkml:trace contextRef="#ctx0" brushRef="#br0" timeOffset="24">1632 2015 7815,'0'-13'254,"0"0"1,0 0 89,0 1 1,2-7 0,0-3-1,4-8 1,1-8 0,4-11-1,4-9 1,3-10-137,-8 32 0,0-1 0,0-7 0,0 0 1,1-3-1,0 0 0,0-2 0,-2-1-6,1-1 0,-1 0-212,0-2 1,-1-2 0,-2 0 0,-1 0-1,0-2 1,-2 1 0,0 2 0,-1 1-1,-1 8 1,-1 1-603,1 6 1,-2 2 0,-6-17 32,-6 19 457,1 8 0,-8 19 0,3 6 0,-3 8 1,-1 12-118,-1 13 0,3 3 146,-3 12 0,4 0 0,7 4 0,2 0-65,5 0 1,4-2 124,4-2 1,5 1 138,8-5-18,2-1 0,13-6 1,0-1-1,2 0 1,0-3 214,2-4 1,-1-8-131,-1-3 0,0 0 182,-9-5-19,-8 4 1,-14-9 0,-11 7 0,-9 2 217,-6 1 1,-7 4-594,1-4 1,-7 6-844,2-2 646,-3 3 1,1-4 0,2-3 0,5-4 0,5-5-1388,3-4 501,5-2 1,4-4 1121,7-2 0,32-26 0,9-11 0</inkml:trace>
  <inkml:trace contextRef="#ctx0" brushRef="#br0" timeOffset="25">2027 1364 7886,'19'-5'0,"-1"-1"-159,3-2 1,2-4 52,-6 4 451,6-4 1,-3 0-1,4-1 1,-2-1-1,-2-2 539,-1-1 1,-2-4-765,-5 4 0,0-6 0,-4 2 0,-3-2 61,-4 2 0,-1 3 2,0 5 0,0 0-85,0 0-78,-6 6 0,-1 2 0,-6 5 0,1 0 0,-1 1-129,0 3 1,-4 9 38,0 8 0,0-1 117,4 1 0,-2 1 0,1 3 0,2 1-160,1-1 1,5-4 4,2 1 0,3-3-690,1 3 444,0 2 0,1-10 1,5 2-1,7-5 0,8-4-765,7-1 0,6-4 1119,9-6 0,10-27 0,7-13 0,-15 12 0,1-1 0,-1 0 0</inkml:trace>
  <inkml:trace contextRef="#ctx0" brushRef="#br0" timeOffset="26">2665 995 7893,'-13'0'273,"0"0"1,1 0 393,-1 0 1,0 0 42,0 0-559,1 5 1,-1 4 0,0 8-1,0 4 1,1 3 2,-1 2 0,2 3-213,2 1 1,3 4-1,6-3 1,0 0-60,0 1 0,10-8-101,3-7 1,8-5 37,1-3 1,6-3 0,3-6 0,0-3-315,0-6 0,5-5 202,-2-11 1,-2-7 73,2-2 162,-5-8 1,6-1-1,-5-6 1,-2-6-1,-2-5 38,-5-5 0,-3 3 267,-5 2 1,-6 12-17,-2 1 0,-4 13 1,-1 9-1,-1 8 768,-4 7 1,0 5-436,-4 10 1,-2 2-326,2 6 1,2 6-1,-1 5 1,-2 6-123,-2 3 0,4 5-69,-1 5 0,5 5-143,-4-2 0,5 0 0,-1 1 0,2 1-301,2 1 1,2-3 17,2-4 0,4-8-15,9-4 371,3-3 0,6-9 1,1-5-1,1-9 1,2-7-263,-2-5 1,3-9 168,-1-4 1,0-9 78,-5-4-16,-5-3 1,3-3-1,-6-1 1,-2 0 0,-2 3-124,-4 3 0,-4 6 206,-5-1 0,0 9 564,0 4-436,0 9 1,-1 3-1,-3 10 1,-5 5-1,-2 5 263,-2 6 0,5 5-431,-1 4 0,2-2 138,-2 6-165,-2 0 0,10-1 1,-4-4-1,4-2 0,1-1-292,0-1 0,6-5 98,2-3 1,8-3-104,1-1 232,5-6 1,3-3-1,6-8 1,0-6-1,1-5-54,1-7 0,-5-3 215,2-5 0,0-1-78,-5-3 1,-2-1 63,-10 5 0,-2-3 0,-2 6 1,-5 5 525,-3 2-366,-1 8 1,-5 8-150,-4 8 1,-2 9 1,2 8-1,1 8 1,-1 2-1,1 2-110,-1 2 1,6-2-12,-1 1 1,3-6-294,1 2 267,5-9 0,4 2 0,8-6 0,4-3 1,3-4 75,2-6 1,-1-8 184,1-5 0,-1-4-133,1-4 97,-6-2 1,-2-8 0,-5-2-1,-2-2 1,-2-1 321,-5-4 1,-3 4-515,-1-2 1,-1 5 105,-3-1-252,-9 9 0,-1 3 0,-5 6 1,2 4-1,-1 4-1074,-2 2 1,0 8 756,-1 2 0,3 8 518,5 1 0,6 45 0,1 8 0</inkml:trace>
  <inkml:trace contextRef="#ctx0" brushRef="#br0" timeOffset="27">3876 1173 7943,'9'4'0,"-1"1"0,1 3 419,4-4 0,-1 5 1371,1-5-1455,0 6 0,-5-7 1,1 4-1,2-1 0,3-4 442,3 0 1,0-2-590,-4 0 0,4-2-90,0-2 1,4-3 0,-2-6-1,-1 1 182,1-1 0,-2-3-107,-5 4 0,1-3-170,0 11-59,-6-6 0,4 9 1,-4-2-1,0 6-348,-2 5 0,0 8 235,0 1 0,0 1-341,0-1 151,2-3 0,1 5 0,1-6 0,1-2-740,1-3 1,2-2 314,-1-6 1,-5-7-691,-2-6 1474,-4-5 0,-18-47 0,6 27 0,1 1 0</inkml:trace>
  <inkml:trace contextRef="#ctx0" brushRef="#br0" timeOffset="28">3723 574 7961,'-25'0'0,"4"0"0,-1 0 0,1 0 0,1 0 0,2 0 0</inkml:trace>
  <inkml:trace contextRef="#ctx0" brushRef="#br0" timeOffset="29">3213 791 8018,'-12'-5'801,"-1"1"0,0 0 960,0 4-634,6 0 1,7 0-1040,9 0 0,12 4 1,6 0-1,5-1-218,8-1 1,4 2 292,7 0-3800,0 0 3637,0-4 0,10-4 0,8-3 0,-19 2 0,0 1 0,1-1 0</inkml:trace>
  <inkml:trace contextRef="#ctx0" brushRef="#br0" timeOffset="30">5483 714 7991,'-4'-13'55,"-2"1"1,0-1-1,-1 1 655,0 4 0,4 4 0,-2 8 519,-1 4-1028,5 9 1,-5 5 0,6 7-1,0 5 1,0 3 96,0 2-236,0 4 1,0-3 0,0 3 0,0-4 0,0 0-135,0-1 155,0 0 0,0-10 0,0-3 0,0-8 152,0-10 1,1-7 0,5-15 0,5-3-8,5-7 0,5-1 113,-4-4-470,6 3 1,-3 3-1,5 2 1,2 2-1,0 3 86,-1 5 1,2 1 0,-8 7 0,0 2-253,-3 5 0,-3 6 98,-2 8 0,-4-2 113,-4 7 1,-3-1 0,-2 4 0,-3 1-37,-5-1 1,-9-3 28,-8-1 1,-1-1-417,-7 1 336,0 3 1,2-11 0,2 1-1,3-4 1,1-2-395,1-1 1,1-1-146,3-6 0,4-1-88,8-4 798,3-2 0,40-45 0,-12 21 0,-1 0 0</inkml:trace>
  <inkml:trace contextRef="#ctx0" brushRef="#br0" timeOffset="31">6120 523 7991,'0'-13'553,"0"0"691,0 1-830,0 4 402,0-3 0,0 11 1,-1 2-1,-5 9 157,-6 9 0,-1 11 25,-4 7-805,-3 6 0,0 14 0,-5 7 0,11-27 0,1 1 0,-2 4 0,0 2-93,-2 3 0,0 0 0,1 0 0,1-1-332,-1 0 0,2-1 1,3-1-1,1-2 0,1-1 1,1-2-1,1-3 0,1-1-1032,-2 26 1,3-15 360,10-22 0,-3-2-210,7-10 597,5-3 1,2-12 0,5-3 0,2-8 515,1-7 0,7-10 0,1-2 0</inkml:trace>
  <inkml:trace contextRef="#ctx0" brushRef="#br0" timeOffset="32">6235 969 7991,'-13'0'333,"1"0"41,-1 0 1,4 1-126,1 4 225,5 2 1,-7 11 0,5 3 0,-1 4 0,-1 2 120,0 2 1,4-2-475,-1 3 0,2-3-29,2-2 1,6-1 0,2-2 0,4-5-325,0-3 0,7-7-64,2-3 0,3-8 147,2-5 45,-6-8 0,4-2 0,-3-7 0,3-1 0,2-3-432,-1-4 0,-4-1 340,1 1 0,-7 3 3,2 5 406,-8 1 1,1 9 0,-6 6 329,-1 7 0,-2 11-408,-1 9 0,-4 7-69,0 1 1,-1 1-101,5 3 66,0-2 0,2-5 1,2-3-1,4 0 1,4-5-92,1-4 0,5 0 174,3-6 1,3-5 14,2-8 0,-2-5 377,-3-7-344,3 0 0,-10-15 0,3 5 0,-4-2 0,-3-2 197,-1-2 1,-7-4-161,3 3 0,-10 4 173,-3 12-517,-9 4 0,1 7 0,-4 2 1,1 6-1,0 6-682,1 6 1,1 8 825,4 4 0,0 48 0,7-28 0,0 1 0</inkml:trace>
  <inkml:trace contextRef="#ctx0" brushRef="#br0" timeOffset="33">8836 650 7976,'-12'-12'440,"-1"0"1,0 4 0,0 3-1,1 4 1,-1 4 210,0 5 0,0 7 0,-1 13 0,-1 3-431,-2 3 0,-2 10 0,4-4 0,-4 2-10,-1 2 1,3 4-171,-4-1 0,6-3 0,-1-3 0,5-6 382,2-5-259,6-3-381,-2-13 0,5-4 0,1-14 0,3-6 0,5-6 1,2-6-32,2-7 0,4-5 0,1-8 0,2-5 23,3-2 0,1-2 1,1 0-1,1 0 128,-1 0 1,0 1 0,-3 3 0,-2 8 177,-2 7 562,-1 8-461,-4 17 1,-6 4 0,-1 12 0,-2 9 0,0 9 871,-1 7-915,-1 9 0,-2-4 1,0 4-1,0-2 1,-2 0-264,-2 2 52,3 5 0,-5-9 0,6 4 0,0-2 1,0-1-1050,0-2 0,0 2 574,0-11 0,0 1-1369,0-4 950,6-7 967,1-6 0,17-35 0,3-14 0</inkml:trace>
  <inkml:trace contextRef="#ctx0" brushRef="#br0" timeOffset="34">8671 1097 7976,'-19'-6'0,"1"-1"99,-3-6 0,8 0 70,9 1 0,5 4 34,8 4 0,6 3 1,16-1-1,6 0-891,4-3 688,13 1 0,-5 1 0,5 0 0,10 0 0,0-1 0</inkml:trace>
  <inkml:trace contextRef="#ctx0" brushRef="#br0" timeOffset="35">9831 1237 7959,'-13'-7'287,"5"-3"1,-1 4 0,-1-1-1,-1-3 1513,-2-1-1562,1-2 1,-1-1 0,0-2 0,0-2 0,2-2 0,1-4-1,2-4 319,-2-6 1,4-3-608,2-1 36,2-6 0,8-2 0,2-3 0,4 1 0,2 4-608,3 4 476,3 5 1,0 10 0,-3 4 0,-3 6 0,-1 5 0,-2 8 0,-1 8-256,-2 7 1,-5 12 0,0 4 0,-6 5-151,-5 5 1,-9 9 196,-5 3 173,-7 12 0,-4-2 1,14-29-1,0-1 0,-19 30 1,-1-3-692,1-2 928,0-10 0,7-9 0,5-11 1,8-9 1811,3-7-1382,8-10 1,3-6 0,10-5 0,8-1 0,9-2 598,5 0 1,9 0-910,1 1 1,0 0 0,6 1 0,-1 0 170,-1 4 1,5-4-2178,-4 4 1350,-1 2 1,-4-4-1,1 6 480,-1 1 0,6-4 0,1 0 0</inkml:trace>
  <inkml:trace contextRef="#ctx0" brushRef="#br0" timeOffset="36">10443 778 7966,'0'-19'1398,"0"5"-739,0-3 0,0 3 157,0 1 0,-4 8-618,0 5 1,-1 7-1,5 10 1,0 4 149,0 3 1,-4 7-95,0 3 0,-2 3 137,2 1-424,2 6 0,-3-3 1,5 5-1,0-4 1,0-4-1333,0-2 1,0-4-1,0 2 1,1-5-1015,3-7 2379,-2-3 0,21-63 0,-2-14 0</inkml:trace>
  <inkml:trace contextRef="#ctx0" brushRef="#br0" timeOffset="37">10430 867 7966,'-5'-25'0,"2"-1"0,-6 1 0,6 0 123,-1 4 1,3 1-1,2 6 1,2 0 1166,1 3 0,10 2-851,-1 1 0,8 2 0,1 6 0,2 0 84,1 0 0,-1 1-622,-2 4 1,-4 3-132,-5 9 0,-2 3-33,-2 6 1,-4 0 0,-5 3-1,-1 2-333,-3 2 1,-3-5 349,-6 2 0,2-3 147,2-2 1,-2-5 0,4-3 0,-2-3 207,1-1 121,5 0 0,-2-6 0,10-3 106,3-3 0,8-1-157,1 0 0,6 2-213,-2 2 1,3-1 162,1 5-165,1-5 1,-2 9 0,-3-3 0,-5 6 0,-6 2 41,-6-2 1,-3-1 305,-1-1 1,-11 0-102,-6 0 0,-7-1 488,-6 1-430,-2 0 1,-7-6-1,3-1 1,0-2-1,3 0 377,2-1 1,3-2-519,7-1-447,-3 0 1,11-1 124,0-3 194,6 2 0,69-26 0,-23 14 0,0 0 0</inkml:trace>
  <inkml:trace contextRef="#ctx0" brushRef="#br1" timeOffset="38">18157 1594 8263,'0'-13'-1752,"0"0"1819,0 1-1,0-1 0,0 4 1,0 1-1,0-2 159,0-1 0,0 2 57,0 1-197,0 5 1,2-3 36,2 6-66,-2 0-12,3 0 0,-5 6 0,0 2 1,0 5-1,0 3 0,-1 2 108,-3 2 0,2-3-68,-2 4-41,-3 0 1,4 5 0,-4 1 0,1 1 0,2 3 72,-2 2 0,3 2 1,-4 8-1,0 4-20,0 2 0,4 2-49,-1 0 0,-2 0-956,2 0 927,0 6 0,4-5 0,0 4 0,0-4 0,1-2-47,4-4 1,-3 8 77,7-3 1,-5-1-1,5-4 1,-1 3 20,-1 0 0,5 1-55,-4-3 1,-1-4-10,2-4 23,-6-1 1,6 0-1,-3 0 1,0-1-1,-1-3-2,-2-4 0,0-3 8,1-1 0,-2-1 67,2 1-77,-3-7 1,-1 0 0,0-6 0,0-1 523,0 1 1,-1-6-512,-3-3-27,2-2-460,-3-2 66,5 0 0,0-6-318,0-2 1,0-4 6,0 0 694,5-1 0,9-32 0,2-14 0,5-4 0,-1 0 0</inkml:trace>
  <inkml:trace contextRef="#ctx0" brushRef="#br1" timeOffset="39">18272 1505 8270,'-8'-5'-153,"1"0"-1131,1-2 1561,-4 4-170,9-3 94,-5 6-24,6 0-10,0 0-149,6 0 42,-5 0-36,10 0 0,-8 0 0,6 0 0,1 0 31,1 0 1,2 0-12,-1 0-12,1 0 1,-4 0 0,-1 0 0,4 0 0,2 0 0,3 0 0,0 0 106,1 0 1,2-1-54,5-4-56,1 4 1,-1-5 0,1 5 0,-1-2 0,2-1-16,3 1 1,-3 2-1,3-1 1,-3-1-58,-2-1 0,6 0 67,3 4 0,-1 0-126,1 0 105,-6 0 0,9 0 0,-4 0 0,1 0 1,-2 0-13,0 0 1,3 0 11,-1 0 0,-1 0 8,1 0 3,-6 0 1,7 0-1,-4 1 1,1 2 0,0 1-4,1-1 0,-5-1-11,2-2 0,-3 0 18,-2 0-23,6 0 1,-4 0 0,5 0 0,-3 0 0,1 0 4,-2 0 1,4 0 1,-3 0 0,5 0 3,-4 0-6,0 0 1,1 0 0,2 0 0,-1 0 0,-1 0-1,0 0 1,-2 0 4,5 0 0,-4 0-21,4 0 15,-6 0 0,3 1 1,-5 2-1,1 1 0,1-1-3,2-2 0,1-1 3,-1 0 1,-2 0 0,6 0 31,0 0 1,0 0-1,-2 0 1,0 0-1,-3 0 26,3 0 0,-3 0-42,1 0 1,0 0 7,-9 0 1,3 0 8,2 0 0,-2 0 0,-2 0 0,-2 0 19,-1 0 0,-2 0-44,-5 0 1,1 0-2,0 0 1,-5 0-1,-1 2 21,-1 2-163,-2-3 0,-4 7-151,0-4 47,0-3 1,-1 6 0,-3-4-240,-5 1 0,-2 5-91,-2-5 0,0 6 570,1-1 0,-7-4 0,-1 7 0,-5-5 0</inkml:trace>
  <inkml:trace contextRef="#ctx0" brushRef="#br1" timeOffset="40">20835 1543 8270,'0'-9'-1124,"0"1"973,0-1 1,2-2 594,2 3-182,-3 2 1,6 2 688,-2-1-638,2-5-242,0 9 87,4-5 1,-8 8-152,5 2 1,-5-1 27,1 5 0,-2-3 1,-2 3 4,0 2 0,0 1-12,0 2 0,4 0 14,0 0-3,1-1 1,-5 1-1,0 1 1,0 2-1,0 1 62,0-2 0,-2 4-41,-2-2 0,3 6 71,-4-2-81,-2 3 1,6 1 0,-3 1 0,1 1 0,0 1 104,-1 2 0,-1 4-69,5-4 0,-1 4 32,-3-5-60,2 1 1,-3 1-1,5 2 1,0 0-1,0-2 87,0 0 0,0-4-22,0 3 0,0 1-67,0-2 1,0 1-5,0-4 0,0 3 0,0 3 0,0-1 102,0 0 1,0-1-18,0-5 0,0 1 124,0-1-215,0 6 0,0-4 0,0 2 1,0-5-1,0-3 75,0 2 1,0-1-103,0 0 0,1 0-45,3-5 39,-2 6 1,3-8-1,-5 5 1,0 0 0,0-1 37,0-1 0,0 0-2,0-1 1,0-1 6,0 5-27,6-5 0,-5 4 0,4-5 1,-4 2-1,-1-1 16,0-2 0,0-1-26,0-1-54,6 1 5,-5 0 0,5-4-291,-6-1 308,0 1 1,-2-2-7,-2-3-229,3-3 0,-6-1 1,2 0 247,-3 0 0,-43-34 0,20 13 0,0 0 0</inkml:trace>
  <inkml:trace contextRef="#ctx0" brushRef="#br1" timeOffset="41">18272 3086 8257,'-8'-7'-1084,"-1"2"1383,1 4 1,-1 1 277,1 0-122,5 0-392,-8 0 0,9 1 116,-2 4-98,2-4 1,2 6-100,0-3 68,0 3 1,0 2-1,2-1 96,2 2-103,-2-4 0,9 0 0,-1-5 0,4 2 0,4 1 1,2-1-1,4 0-20,5 1 1,-1-2-17,6 2 1,1-3 0,6-1-1,3 0-16,2 0 1,-1 0 23,2 0 0,2 4-18,-2 1 1,-2-1-1,1-4 1,-1 0 24,0 0 0,1 0 9,1 0 1,-3 4-75,-6 1 48,0-1 0,0-4 0,1 1 0,-3 2 0,0 1-12,-2-1 1,-4-1 7,4-2 0,0 0 9,4 0 70,0 0 0,-4 0 0,0 0 0,3 0 1,3 0 37,2 0 0,1 0-84,-5 0 0,0 0 10,0 0-28,1 0 1,-1 0 0,0 0 0,0 0 0,1 0-15,-1 0 0,0 0 38,0 0 0,2-5 39,3 1-48,-4 0 0,7 4 1,-5-2-1,1 0 1,-1-3 220,-1 2 1,-2-2-137,0 0 1,1 1 126,-1 4-176,-6 0 0,4-4 1,-6 0-1,-1 1 0,1 1 148,0 2 1,-5 0-86,-3 0 1,-3 0-34,3 0-30,2-5 0,-10 3 0,3-2 19,-3 3 0,-5 1 81,-1 0-41,-5 0-1084,3 0-101,-6 0-443,0 0 780,-6 5 141,-1-3 1,-6 8 580,0-6 0,-24 1 0,-12 0 0,-3-2 0,-1 1 0</inkml:trace>
  <inkml:trace contextRef="#ctx0" brushRef="#br1" timeOffset="42">18106 3354 8257,'6'-19'-119,"-3"5"0,5-4 0,2 1 0,0 0 0,0 1 518,-1 2 0,-2 1 0,3 2 0,-3 1 498,-2 1-419,0 6 1,-5-4-130,0 3 1,0 4 0,0 0-248,0 7 1,-5 6-144,1 4 99,-6 3 1,7 5-1,-5 2 1,-1 3 0,1 4-1,1 3 1,0 2-45,0 4 0,4-2 1,-1 6-1,1 2 46,-1 5 0,2-1 0,-2 3 0,2 0 104,2-1 1,5 3-75,-1-7-147,6-3 0,-9-11 1,4-5-1,-3-5 1,1-5-162,1-4 1,1-5-432,-5-5-74,0-5 0,0 1 333,0-8 1,0-3 0,0-6-1,0 1-584,0-1 0,0-6 974,0-2 0,-5-16 0,-2-7 0,0-4 0,0 0 0</inkml:trace>
  <inkml:trace contextRef="#ctx0" brushRef="#br1" timeOffset="43">18196 3328 8257,'-7'-18'0,"-5"3"0,4-2 158,2 3 1,-5 7-1,2 3 1,-2 4 0,-2 4 269,0 5 0,1 6 1,-2 4-1,-2 1-110,-1 2 0,-4 2-387,4 2 1,0-2 0,4-1-309,0-2 513,0 0 116,1-7 0,6-10-192,6-16 0,6-7-5,6-6-66,7-1 1,-4-5 0,5-3 0,0-1-1,-1-1-133,-1 2 0,3 5 97,-4-5 76,6 5 1,-9 4 0,3 8-1,-3 4 17,-1 4 0,0 11 18,-1 11 1,-3 5 51,-1 7-96,-5 7 1,4 0 0,-4 5 0,3-3-1,0-4-363,-1-3 1,4-3 118,-5-3 0,6 2-250,-2-6 1,-1-2 45,2-6 1,-1-2-1,7-4 1,0 1-1020,2-1 1447,6-7 0,8-37 0,9-15 0</inkml:trace>
  <inkml:trace contextRef="#ctx0" brushRef="#br1" timeOffset="44">17380 4552 8257,'0'-13'138,"-2"-4"0,-1 0 318,-1 2 1,-4 8 0,2 7 0,-1 8 337,-3 8-711,-1 9 1,-2 4 0,-1 5-1,-2 1 1,-1 2 0,2 3 0,-1-1 13,-1-1 0,3 2 0,-2-10 1,5-2-195,2-1-27,1-1 154,1-7 0,1-7 1,6-12-1,2-7 0,2-6 1,4-5-172,4-8 1,2-5 0,1-7 0,4-1-66,1 1 1,-3-4 0,2-1-1,0 1 122,-4-2 0,4 4 0,-2-1 0,-2 6 330,0 5 0,-4 9 139,-3 4-179,4 2 0,-9 8 0,4 4 0,0 6 0,-2 6 0,3 4 487,-1 4 1,-3-2-549,4 6 1,-5 1-115,1 3 1,2 5 0,0 0 0,-1-2-164,1-1 1,0-2 29,-2 1 1,-3-1 69,4 1-284,2-1 0,-6-3 0,5-3 0,-2 1 0,0-1-1768,-1-1 1143,4-1 1,-5-4 9,2 0 399,3-6 532,-6 4 0,-18-27 0,-11 1 0</inkml:trace>
  <inkml:trace contextRef="#ctx0" brushRef="#br1" timeOffset="45">17316 4820 8253,'-11'-13'0,"2"0"1,-1 1 40,6-1 0,0 4 0,5 2 366,3 2 0,5-4-446,8 5 1,3 0-1,5 4 1,1 0-39,-1 0 1,5 0 143,0 0-307,-1 0 0,1 0 1,1 0-1,0 0 0,1 0-596,-4 0 691,-1 0 0,-2 0 0,-1 0 408,-2 0 0,-5 1 1,-9 3 85,-4 5 0,-4 4-90,-4 4 0,1-3 0,-4 3 1,2-3 745,2-1-795,-4 5 0,5-4-111,-2 3-58,3-3 0,6-7 0,5-2 1,4-4 15,3-1 0,5-6-35,-5-2 1,5-8-1,-2-2 1,1-2 123,1-3 0,-7-1 1,2-1 1,-4 1 141,-5 3 35,4-4 1,-11 11 0,4-3 648,-4 3-645,-1 7-277,-6 7 0,3 7 1,-4 7-1,2 3 1,2 5-61,1 2 0,-2 7 44,0 3 1,0 4-262,4 5 185,0 2 1,0 9 0,0 4 0,0 6 0,0 1-67,0 0 1,0-1 139,0-1 1,0 0-1089,0-4 1046,0-8 1,0-7 0,0-8 0,0-5-1,0-7-11,0-4 0,-2-9 49,-2-7 1,1-2 0,-5-2-1,-2-2 421,-2-2 0,0-4-315,-1-9 0,-4 1 25,0-5-130,-6-6 1,9 0 0,-2-4 0,5 1 0,4-1-26,1-2 1,2 1-147,4-2 0,6 1 0,4 5 0,5-2 6,7 2 1,3 2-729,5 5 1,2 2-502,7 7 879,-1-1 0,-4 6 485,0 3 0,17 19 0,8 6 0</inkml:trace>
  <inkml:trace contextRef="#ctx0" brushRef="#br1" timeOffset="46">20924 3647 8228,'0'-9'-2175,"0"1"2146,0 5-73,0-3 102,0 6 0,0 17 0,0 5 0</inkml:trace>
  <inkml:trace contextRef="#ctx0" brushRef="#br1" timeOffset="47">20924 3621 8228,'0'-12'-936,"0"-1"2017,0 0-719,0 6 0,0 0 0,0 3 172,0-5 0,2 3-312,2 2 0,-3 4 0,4 4-68,-4 5 1,-1 7 0,0 2 0,0 2-113,0 2 1,0 7 0,0 1-1,0-2-21,0-1 1,0-2-1,0 1 1,0-2-132,0-3 1,0 2 0,0-5 0,0 1-343,0-1 1,4-1-1036,1-4 631,5 0 0,-9-8 856,3-5 0,-19-22 0,-7-12 0</inkml:trace>
  <inkml:trace contextRef="#ctx0" brushRef="#br1" timeOffset="48">20848 3634 8228,'-13'-6'0,"2"4"0,1-6 0,3 1-375,1 0 761,2 4-197,4-2-31,0 5 0,6 0 0,2 0 41,3 0 1,6 0-11,0 0-128,6 0 0,-3-4 1,5-1-1,2 1 1,2 0-1,0 0 1,0 1 84,-2 1 0,-2 2-122,1 0-43,-1 0 1,-4 6 0,-1 2 0,-3 5 0,-5 4 0,-5 4 0,-3 4-63,0 0 0,-5 5 86,-8 0 0,-3 5 1,-5-1-1,-5 1 114,-2-1 0,-1-4-39,-1-9 0,1 2 331,-1-6-363,-5 0 0,8-6 1,-1-1-1,4-3 1,5-1-69,1-3 0,1-2 116,0-1-445,6 0 1,-3-1-976,6-3 837,0 2 487,9-3 0,19 10 0,10 2 0</inkml:trace>
  <inkml:trace contextRef="#ctx0" brushRef="#br1" timeOffset="49">21626 2104 8228,'0'-9'-222,"-2"1"0,-1-2-164,-1-1 0,-4-2 0,3 0 1,3 0 510,0 1 0,-2 3-92,0 1 35,-1-1 0,5 1 1,0-1-1,0-1 1,0-1-1,0-2 216,0 0 1,0 1 109,0-1-289,0 6 1,5-5 0,-1 4-1,-1-3 1,0-2 654,1 0-540,-3 0 0,5 5 0,-5-1 1,2-1 1004,1-1-1194,1 4 0,-5 3 0,0 8-54,0 5 0,0 3 95,0 5 1,0 5-1,0 7 1,0 7 64,0 5 0,0 4-34,0 6 0,0 4-20,0 1 1,0 9 0,0 0 0,0 4-69,0-32 0,0 0 0,0 2 0,0 0-118,0-1 1,0 1-1,0-2 1,0-1 95,0 28 21,0 0 0,4-1 1,0-2-1,-1-4 1,-2-7-59,-1-5 1,0-3 2,0-3 1,2-2 65,2-3-20,-2-9 0,3-2 0,-5-6 0,2 0-26,2 1-103,-3-4 0,6 3 38,-2-8-382,-4-3 539,5-6-97,-6 0 0,0-2 186,0-2-257,-6 2 0,-1-9 0,-6 3 0,2-5 1,1-3-241,1-1 0,1-1 172,-5 1 0,0 1 215,1-5-34,-1 5 0,2-2 0,1 5 0,1 0 0,1 1 70,1-1 0,0 2 472,2 2-467,4 3 0,-6 6 0,4 2 0,-1 4 49,1 6 1,3 7-75,4 6 1,3-3-71,6-1 0,0 0 0,-1 5 0,1-2-10,0-3 1,1 2-17,3-6 6,-3 0 1,5-9 0,-7-1 0,3-1-1,0-3-148,2-2 1,-1-2-23,-8-4 1,4-2-272,-4-5 0,2-1 0,0 0 465,-2 0 0,1-28 0,4-7 0</inkml:trace>
  <inkml:trace contextRef="#ctx0" brushRef="#br1" timeOffset="50">21893 3698 8202,'0'-13'-8,"-1"-1"0,-2-2 1,-1-1 519,1 2 124,2 1 1,1 1-293,0 0 0,0 13-295,0 9 0,0 8 0,0 9 0,0 4 124,0 4 1,0 9 21,0 3-193,0-2 1,0 6 0,0-5 0,0 2-1,0 0-13,0 1 42,0-4 1,0-2 0,1-8 0,2-5 0,3-7 287,1-5-235,1-8 1,1-3-1,-1-9 1,4-4 0,2-9-1,3-5 1,0-8 95,1-2 1,-2-4 0,5-8 0,0-2-204,-1 0 0,-2 1-53,-5 6 0,0-1 0,1 1 0,0 0-354,-1 0 0,1 11-280,-10 5-285,1 7 584,-5 2 1,1 7-1,3 6-486,5 7 0,2 5-88,2 1 985,0-1 0,17 35 0,4 8 0</inkml:trace>
  <inkml:trace contextRef="#ctx0" brushRef="#br1" timeOffset="51">22327 4246 8104,'-7'0'-451,"0"0"620,3 0 1,2 2 0,-2 2 0,3 4 804,1 4 1,-2 2-632,-2 3-348,2 3 1,-3 1-1,5 0 1,0 2-1,0-1 1,0 1-1,0-2-454,0 2 0,0-3-211,0 1 359,5-5 0,-2 2 0,6-5 311,1 0 0,12-35 0,5-7 0</inkml:trace>
  <inkml:trace contextRef="#ctx0" brushRef="#br1" timeOffset="52">22378 4310 8202,'0'-17'0,"0"0"0,0-4-115,0 4 0,0 0-402,0 4 738,0 6 0,6-3 1,4 6-1,4 1 1588,3 1-1745,0 2 1,-4 6-1,-1 4 1,1 4-1,0 5-87,0 0 1,-2 3 0,-3 3-1,-3 1 20,-4-1 1,3 1-105,1-1 1,-3-1 44,-6-3 0,1 2 1,-5-6-1,-2-1 57,-1-2 0,-2-1-9,0-1 1,-1-5 20,-3-2 0,1 0 1,-4 0-1,1-3-361,-1 0 1,4-2-50,-1 0 0,-1-4-109,1-1 512,0 1 0,-7-36 0,-3-9 0</inkml:trace>
  <inkml:trace contextRef="#ctx0" brushRef="#br1" timeOffset="53">22008 3392 8202,'-13'-13'50,"2"0"0,3 1 354,3-1 0,5 6 0,5 2 0,5 4-352,5 1 1,5 0 0,5 0 0,1 0-241,-1 0 1,2 0 208,3 0-21,-3 0 0,38 6 0,3 1 0</inkml:trace>
  <inkml:trace contextRef="#ctx0" brushRef="#br1" timeOffset="54">22557 3519 8202,'-12'2'-76,"2"1"1,2 2 461,-2 2 1,4 2 472,2 4-754,8-6 1,5-2 0,8-5 0,4-1 0,4-3 398,5-5-466,-3-2 0,10-3 0,-3-3 0,4-6 0,2-4 1,0-4-1,-4-3-58,1-6 0,-1-8 51,-2-7-54,-18 22 0,-1-1 0,9-31 0,-13 27 0,-1-2 0,-1 1 0,-2-1 0,-1-1 0,-1 0 0,-1-2 0,-1 1 0,1-3 0,-1 0-36,1-1 1,-1 0-1,-1-1 1,-1 1-870,1 1 0,0 0 903,0 1 1,-2-1-1,-3 0 1,-1 0 0,-2-2-1,-1 1 1,-2 0 0,-2 0-1,-1 2 1,-1 0-50,-2 3 0,0 0 42,-1 5 1,-1 0-1,-2 1 1,-1 1-1,-1 2 1,1 1-1,-2 2 1,0 0-1,-22-22 1,-2 7-1,2 6-8,1 4 0,0 0 70,5 9 1,5-2-1,5 10 1,5 0 209,6-2-126,-3 5-25,12-4 0,-8 9 19,12 1 1807,0 5-2363,4-3 1,0 12-703,0 2 744,0-2 43,0 5 134,5-9 0,-2 3 229,6-5 0,22-39 0,10-11 0</inkml:trace>
  <inkml:trace contextRef="#ctx0" brushRef="#br1" timeOffset="55">22671 1097 8276,'0'-13'68,"0"0"1,0 5 197,0-1 1,-1 6 50,-3-1-201,2 3 1,-9 2 0,1 3 0,-6 5-1,-5 4-98,-3 4 0,-7 2-71,-3 7 1,-3 4 19,-1-1 1,-5 7 0,1-2-1,2 1 37,5-1 1,4-3 55,5-5 0,6-6 24,3-3 1,9-7 0,5-3 42,6-2 0,9-2-11,10-7 0,2 3 97,1-4-226,6 4 1,-2 1 0,3 0 0,0 0-1,-4 1-314,-1 4 0,-2 2-231,1 5 1,-2 5 46,-3 0 1,2 6 510,-6-2 0,11 4 0,6 3 0,1 2 0,0 1 0</inkml:trace>
  <inkml:trace contextRef="#ctx0" brushRef="#br1" timeOffset="56">22735 548 8270,'0'-18'83,"-1"-1"1,-2-2 0,-1 4 0,-1 4 440,0 5 0,-2 4 0,-6 9 330,0 8-847,6 6 0,-4 12 0,2 1 0,-1 2 1,0-1-16,2-2 1,5 3 0,-3-4 0,2-2-33,0-1 0,0-3-206,4-3 351,0-2 1,1-14 51,3-5-40,-2-11 0,9-9 1,-3-7-1,4-2 1,1-5-1,-1-3 0,2-3-159,3-2 0,-2-2 28,2-3-57,-3-3 0,-1 12 0,-1 0 0,1 7 1,-2 5 91,-2 5 0,-2 10 0,-4 12 50,1 10 1,0 9-54,-4 10 0,0 1 1,0 5-1,0-2-32,0 1 1,5 0-40,-1-1 0,1 2 9,0-6 1,-2-2-1,5-5 1,2-4-5,1 0 1,2-8 80,0-7 0,1-4-17,3-4 1,1-3 0,5-9 0,-2-3 35,2-7 0,-3-4-38,1 1 0,-4-8-64,4-6 1,-5 5-1,1 4 1,-4 0 8,-5 1 1,2 4 6,-6 7 50,1 10 1,-10 7 0,0 11 0,-2 7 481,-3 7 1,0 4-321,1 1 1,-2 5-166,2 0 1,2 4 0,0-4 0,2-2-238,2-1 0,1-3 118,2-3 1,0 2-191,0-6 1,6 0 0,2-6 0,4-1-521,1-1 1,4-7-110,0 3 0,5-4-54,-1-1 979,-2 0 0,16-28 0,-1-8 0</inkml:trace>
  <inkml:trace contextRef="#ctx0" brushRef="#br1" timeOffset="57">23500 816 8270,'0'-13'-2,"0"5"1,0-1-1,0-1 1,0-1 86,0-2 1,0 5-1,2 1 747,2 1-721,-3-4 1,5 10-1,-6 0 1,-2 7 123,-2 5 0,1 2-129,-5 3 0,4 1 0,-5 5 1,-1-2 8,-1 2 1,2 1 87,1 1-137,5 1 0,-7-1 0,6 1 0,1-2 0,2-1 0,1-4 0,1 0 24,3-4 0,5 0-19,8-3-111,-3 1 0,10-6 1,-1-3-1,4-2 0,2-2-875,0 0 606,-2 0 1,-2-2-1,1-2 1,-2-4-1,-3-4-1341,-4 0 1316,-3-1 1,-1 0-1,-2 0 334,-2 1 0,-15-24 0,-8-5 0</inkml:trace>
  <inkml:trace contextRef="#ctx0" brushRef="#br1" timeOffset="58">23526 829 8237,'0'-13'-218,"0"5"1,0-1 0,0-1 1899,0-1-759,0 4-741,0 1 0,0 16 1,-2 4-1,-1 5 1,-1 3 515,1 2-546,2 2 0,1-1 0,0 2 1,0 2-1,-2 0 509,-2 0-741,3-8 0,-5 3 0,6-4 0,0 0 1,0-3-1,0-3 0,0-1-2658,0-1 1343,6-5 854,1-1 1,1-6 0,1-1 540,1-4 0,-5-41 0,1-17 0</inkml:trace>
  <inkml:trace contextRef="#ctx0" brushRef="#br1" timeOffset="59">23385 931 8227,'-5'-13'0,"-1"-4"-165,-2 0 0,-2 0 0,5 4 1,1 1 192,-2-1 477,5 0 1,-3 2 0,7 1 0,2 3-71,2 1 0,8-2-302,6 3-41,3 1 0,1 3 0,2-2 0,3-1 0,4-1 292,3 0-373,1 3 0,0-3 0,1 6 0,-1 3 0,-3 5-153,-5 2 69,0 2 1,-16 4 0,2 1-1,-5 2 1,-4 3-226,-1 1 286,-2 1 1,-6-3 0,-2-1-1,-4 0 1,-4 0-25,0 1 0,-7-5 77,-2 4 1,-7-6-44,-2 2 124,-6-2 0,8-3 0,-6 1 1,0-2-1,2-1 16,2-1 0,4-2-467,5 1 1,3 0-73,5-4-180,0-3 0,5 6 581,-1-2 0,23-4 0,2 5 0</inkml:trace>
  <inkml:trace contextRef="#ctx0" brushRef="#br1" timeOffset="60">17609 3354 8054,'-7'-6'889,"0"4"-749,3-2 0,1 3-42,-6 1 0,5 0 0,-4 0 0,-2 0 112,-2 0 1,0 0-144,-1 0-22,0-6 1,-5 3 0,-4-4-1,-3-1 1,-3-2 0,-4-6-1,0-2 202,-4-5 1,-5-7-87,-1-4-142,-1-8 1,5-9-1,1-10 1,19 28-1,1-2 1,1-2-1,1-1 1,0-2-1,3-1 1,1 0-1,2-2-19,0 0 0,2 0 0,3 0 1,1 0-974,1 0 0,0 1 918,1-3 0,1 2 0,1 5 0,2 1 0,0-1 0,1 2 0,6-29 0,5 4 0,4 1 0,4 2-251,1 2 1,1 2 172,1 7 142,5 3 1,-3 6-1,5 1 1,-1 3-1,-1 6 1,-1 5 0,-4 6 115,-4 3 1,-2 3-259,1 2 1,-2 3 0,-6 6-356,-1 0 396,-5 0 0,1 2 0,-6 2 1,3 5 573,-3 2 1,0-3-618,-2 1 0,-2-1 73,-2 5 1,1-4-1,-5-1-364,-2 2-37,4-4-303,-5-1 766,10-5 0,-11-56 0,5-15 0</inkml:trace>
  <inkml:trace contextRef="#ctx0" brushRef="#br1" timeOffset="61">17367 1479 8201,'-13'-7'0,"0"-4"0,1 4-20,-1-6 1,4 6 93,1 3 0,4 2 423,-5 2 211,6 0-220,-8 0-519,10 0 1,-4 0 0,10 0 0,3 0 153,3 0 1,4 0-62,2 0 1,-2 0-33,6 0 0,1 0 0,5 0 0,1-1 77,2-4 1,-5 4-94,-4-3 0,-1 2-24,1 2 0,2 2 0,-6 2 0,-3 5-37,-4 2 1,-4 3 50,-6 3 1,-3 3 2,-5 5 0,-2 5 0,-12 0 0,0-2-13,-2-1 1,0 3 18,2 0 1,0-2-1697,5-7 738,0 3 945,10-10 0,18-6 0,10-10 0</inkml:trace>
  <inkml:trace contextRef="#ctx0" brushRef="#br1" timeOffset="62">16921 740 8161,'0'-13'88,"-6"-4"0,-1 0 239,0 1 1,1 9 0,6 7-92,0 7-202,0 10 0,0 0 0,0 7 0,0 3 0,0 0 295,0 0-337,0-1 1,-4 0-1,0 1 1,1 0-1,1-4 1,2-3 0,-1-5 27,-3 0 1,2-7 436,-2 1-427,3-7 1,1 3-1,0-11 1,0-5 0,0-8-1,0-3 1,1-7 106,3-2 1,-1-7-239,6-5 39,-1-5 0,1 7 0,-1-4 0,2 1 1,1 4-192,2 5 278,0-2 1,-5 16 0,1 1 0,1 8 0,1 8-1,0 6-152,-2 6 1,1 3 131,-6 15 1,6-3 0,-3 8-1,2-1-2,-1-1 1,-4 1-19,5-4 1,-5-2 21,5-3 1,-5 2 0,3-6 0,0-2 37,0-1 1,-3-2-4,5-4 41,-1-2-63,5-6 1,0-2 0,0-3 0,-1-7 0,1-5 45,0-2 0,0-3-61,-1-3 1,1-1-17,0 1 0,0-1 1,-1 1-1,0 1 131,-4 2 0,2 4-84,-6 5 439,1 1-396,-5-1 1,0 9-1,0 6 1,0 10-100,0 2 0,0 6 27,0 1 0,0 3 83,0 2-209,0-1 1,4 1-1,0-1 1,0 1-1,1-1-253,-1 1 0,4-2 265,-3-3 0,5-3-150,-2-5 0,5 3 0,2-2 1,4-4 256,1-3 0,29-31 0,12-12 0</inkml:trace>
  <inkml:trace contextRef="#ctx0" brushRef="#br1" timeOffset="63">17762 676 8292,'-6'-13'57,"-1"6"0,-1 1 136,-1 6 0,7 6 653,-3 2-620,-2 9 0,2 0 0,-5 8 0,1 1 0,1 3 47,1 2 0,-3 0 2,5 3-344,-5-3 1,8-5 0,-5-2-1,1-1-160,3-2 151,2-6 0,1-3 1,0-12-127,0-7 0,5-10 177,4-5 0,2-3-335,2-5 249,0-2 1,-1-7 0,1 2 0,0 2 0,0 2 2,-1 2 0,0 2 90,-4 3 0,2 5-128,-6 0 718,6 11 1,-8-3-52,2 17 0,-1 2-247,1 15-229,-3 0 1,5 6 0,-6 2-1,2 0 1,0 0-125,3-2 0,3-2-57,-4 1 0,5-2-295,-5-3 216,6 3 0,-4-10 1,4 3-1,-2-3 1,1-1-1478,-2 0 460,4-6 1234,-4 4 0,-5-26 0,-4-1 0</inkml:trace>
  <inkml:trace contextRef="#ctx0" brushRef="#br1" timeOffset="64">17686 918 8289,'-6'-13'-236,"5"5"-246,-4-1 0,0 1 524,0-5 1,7 5-182,6-1 1,9 5-1,6-3 1,5 0 757,6 0 0,2 4-271,-2-2 1,3 0-349,-3 1 0,31-6 0,-28 6 0,-1 1 0</inkml:trace>
  <inkml:trace contextRef="#ctx0" brushRef="#br1" timeOffset="65">1721 2945 7935,'-18'0'47,"4"-4"0,-3 0 1,3 0 444,1-2-253,6 5 0,8-5 0,12 6 0,7-1 0,5-2 0,6-2 0,8 1 413,6-1 1,5 2-535,1-6-151,0 6 0,0-4 1,0 4-1,-2-1 0,-2 1-907,-4 2 588,-9 1 0,-3 0 1,-9 1-1,-5 5 1,-10 5-1,-9 5 352,-11 0 0,-29 4 0,-14 2 0,-6 2 0,-1 0 0</inkml:trace>
  <inkml:trace contextRef="#ctx0" brushRef="#br1" timeOffset="66">1747 3086 7935,'-26'-6'0,"-1"0"44,-2-2 0,6-3 1,-1 2-1,6-2 599,6-2-400,5 0 1,14 0-1,6 2 1,7 3 50,4 3 1,3 3-345,3-3 0,-2 4 57,6-3 0,0 2 0,3 4 0,-3 2-12,-5 4 0,-2 4-58,-1 0 1,-6 7-25,-3 2 1,-9 5 0,-5 3 0,-7 7-134,-9 5 1,-11 4-60,-10 6 0,-9 5 181,21-28 1,-2-1-1,-3-1 1,0-1-1,-28 20 1,2-2 461,5-7 0,6-6 105,8-13-33,8 0 0,15-17 0,12 2 334,10-5 0,8-3-486,6 2 1,7 1-304,2-5 0,7 5 0,3-3 1,1 2-327,3 0 1,6-6-603,1 1 1,0 2-766,-4-1 1251,-5 5 461,3-9 0,-6 11 0,2-6 0,-5 0 0,-3-2 0,-3 1 0</inkml:trace>
  <inkml:trace contextRef="#ctx0" brushRef="#br1" timeOffset="67">2576 3047 7935,'-5'-19'148,"1"2"0,-6 0 516,2 4 105,2-3 0,-4 18 1,6 1-181,1 8 0,-3 12-446,2 2 1,-4 6-1,2 7 1,0 1 121,1-1 0,-5 2-279,1 2 0,2-4 0,0 2 0,1-6-93,4-3 1,0-7-301,2-7 1,2-4 114,2-4 1,-1-15 108,5-11 0,1-6 138,3-2 1,1-11 0,0-2 0,1-2 10,3 1 0,-3-4 27,3 1 0,-3-1-47,-1 5 209,0 5 1,-2 2-1,-1 7 346,-1 3 1,-2 10-292,1 11 0,-2 12-55,-6 14 1,0 1-1,0 5 1,0 1-100,0-1 1,0 1-33,0 1 0,0 2-328,0-7 208,0 1 0,0-6 0,1-1 0,4-3 0,3-3-325,3-6 0,2-4 219,0-7 1,5-1 75,4-4 99,2-7 0,1-10 0,-1-7 1,-1-5-1,-2-5 22,2-3 1,1 2 125,1-2 0,-6 3 128,-6 5 0,-2 3 1,-5 7 1550,1 3-1386,-4 2 0,1 14-242,-8 5 1,1 7-1,-4 10 1,1 4-91,3 3 0,-3 6 3,2 0 1,-4 5-265,3-1 1,1-3 0,4-1 0,0-3-280,0-1 0,6-2 86,2-3 1,4 0-29,0-8-42,1 2 1,6-12 0,2 4 0,2-1 0,-1-5-1127,-1-3 1,1-1 1567,3-6 0,1-22 0,-1-10 0</inkml:trace>
  <inkml:trace contextRef="#ctx0" brushRef="#br1" timeOffset="68">3354 2690 7946,'-17'-12'0,"0"-1"0,0 0 601,4 0-26,6 6 1,2 2-1,10 6 1,3 3 530,4 5 0,6 2-676,3 2 1,-1 7 0,1 4-1,1 6 67,-3 2 1,4 2-152,-6 4-271,0 6 0,-8 3 0,-2 8 1,-3 6-1,-7 7-213,-1-30 1,-3 1 156,-4-1 0,-2 0 0,-3 4 0,-1-1 0,-2-3 0,0-1 0,0-2 0,0 0 0,0-2 0,-1-2-837,-18 26 1,0-12 0,-2-5-1,-1-6-1057,-2-3 0,-3-7 1358,3-7 0,-6-3-1877,-2-1 2394,-6 0 0,-4-2 0,-3-2 0,-5-5 0,32-3 0,0-1 0</inkml:trace>
  <inkml:trace contextRef="#ctx0" brushRef="#br1" timeOffset="69">1543 2690 7946,'-17'-17'22,"-2"0"1,1 3 58,0 4 1,-4 6-217,5 8 561,-5 3 0,2 18 0,-7 6 1,-1 8-1,-4 10 1725,0 4-1998,-2 5 1,16-20 0,2 1 0,-1 2 0,1 2 0,1 1-1,1 2 1,1 1 0,3 0-762,2 0 1,2 1 591,1-3 1,3 0-1,2 1 1,2-1 0,2-3-1,2-2 1,4-1 0,2-1-1,19 27 1,6-11 0,2-10-368,4-5 1,6-8-1061,7-5 860,-1-6 1,3-13 0,7-3 582,-28-3 0,1 0 0,2-3 0,1-1 0,3 1 0,0 0 0,0 0 0,1 1 0,1 1 0,0-1 0</inkml:trace>
  <inkml:trace contextRef="#ctx0" brushRef="#br1" timeOffset="70">3838 3800 7912,'0'-14'0,"0"-2"0,-1-1 0,-2 1 1278,-1 2-783,-6 2 0,8 6 0,-3 6 0,0 8 1,1 8 596,1 5 1,2 8-1029,1 0 1,0 7 0,0-2 0,1 3 0,2-1 0,3 0-58,1-2 0,-3-2-1360,5 2 662,-7-2 1,10-11-1,-5-1 1,1-2-1,1-4-2641,1-4 3332,1-4 0,-10-57 0,-2-13 0</inkml:trace>
  <inkml:trace contextRef="#ctx0" brushRef="#br1" timeOffset="71">3762 3825 7933,'0'-18'0,"-5"-1"0,1-2 183,0-3 0,5 10 1,5-3-1,5 4 1855,5 5-1855,6 2 1,0 6-1,6 0 1,3 0-1,2 1 1,2 4-1,1 3 427,-2 4 0,0 6-220,-9 3-278,3 9 0,-13 0 0,0 5 0,-5 2 0,-7-2-72,-6 2-144,-4 0 0,-16 1 0,-4 1 1,-4-3-1,-6-2-451,-4-4 1,0-3 303,-5-1 0,4-2 64,0-3 1,8-4 0,4-7 0,5-3-1385,3-1 753,-2-2-614,16-4 1432,-3 0 0,56-28 0,12-8 0</inkml:trace>
  <inkml:trace contextRef="#ctx0" brushRef="#br1" timeOffset="72">4641 3201 7933,'-5'-12'81,"-2"2"1,-2 3 0,2 0 1990,1 0-1874,2 4 1,10-3 0,2 6-1,5 0 1,4 0 0,4 2-1,5 1 1,4 1 1,-4 0-1246,4-4 776,3 6 0,-6-3 0,2 4 1,-2 0-1,-1-1 0,-2 1 270,-3 0 0,-36 24 0,-15 10 0</inkml:trace>
  <inkml:trace contextRef="#ctx0" brushRef="#br1" timeOffset="73">4616 3405 7933,'-13'0'0,"-5"0"498,9 0 0,-1 1 1,16 2 232,7 1 1,5 2-459,8-2-335,-1-3 0,6 5 0,3-5 0,3 2 62,1 2 0,7-12 0,5-5 0,5-2 0,-1 0 0</inkml:trace>
  <inkml:trace contextRef="#ctx0" brushRef="#br1" timeOffset="74">6822 2856 7945,'0'-18'20,"1"2"1,2-5 0,3 0 0,-1-1 0,2 3 876,1 0 123,-6 2 1,5 4-1,-2 1 0,-5 12-861,0 8 0,-7 11 0,-9 10 1,-1 7 198,1 5 0,-3 4-12,-3 6-369,4 0 0,-6 0 0,4 0 0,-1 0 0,1-1-306,2-3 169,1 2 1,4-11-1,1 1 1,4-8-163,4-4 1,2-14 237,2-9 0,6-14 0,2-11 1,5-5-115,4-4 0,-3-4 102,3-8 1,2-3 0,-1-7-1,1 1-145,-1 0 0,3 0 82,-4 0 0,5 0 224,-5 0 1,4 2 0,-4 4 0,-3 8 263,-4 10-288,1 1 696,-9 18-546,3 2 1,-5 13 0,0 7 0,0 2-1,0 2 90,0 2 0,5 3-213,-1 7 1,1-2 10,0 6 0,-4-4 0,5 2 0,-2 1-205,0-1 1,5 1-197,-5 1 1,5 1 0,-4-5 0,1-1-466,0-3 0,3 0 79,0 0 1,-2-7 123,2-2-374,-1-8 1,3 2 957,-2-2 0,-20-15 0,-11-2 0</inkml:trace>
  <inkml:trace contextRef="#ctx0" brushRef="#br1" timeOffset="75">6733 3162 7945,'-13'-11'0,"0"2"0,2-2 0,2 3 48,4 2 1,6-4 0,3 6-1,6 1 140,6 1 0,8 2 378,6 0-521,5 0 1,-2-4-1,5 0 1,0 1-1,2 0-441,2-1 0,-2 1 0,2-5 0,-2-1-60,-2 2 1,-5-3 281,-3 6 1,-9-2 0,-4 3-1,-3-1 543,-1 1-174,-6 2 1,-3 2 180,-8 4 1,-2 2 0,-4 5 0,2 1 237,-2 0 0,3 0-186,-2-1 1,5 1 97,-4 0-307,5 0 1,-3-1 0,6 1 574,0 0-1167,6-6 1,1-1 264,6-6 1,4-6-1,0-4 1,-2-4 96,-1-3 1,3-4 80,0 4 0,0-6 1,-4 3-1,-2-1 555,-2 0-401,2 5 0,-5-2 380,2 5 1,-2 7-196,-6 6 1,0 7-188,0 10 0,0 7-126,0 6 1,0 7-1,0 1 1,2 8-273,2 3 0,-1 4-4,5 2 1,-5 4-1329,1 9 1338,3-2 0,-5 3 1,2-7-1,-4-2 0,-3-6-26,-1-6 0,-5-3 36,5-11 92,-6 0 1,3-22 127,-6-4 1,5-8 134,-1-13 0,1-1 0,-5-4 1,0-6 21,1-5 1,0-2 592,4 1 0,-2 2-800,6-6 0,-5 4 0,5-2 0,1 1-471,2 2 1,1 2-245,0 2 0,5-1 85,4 1 0,3 5 0,4 2 0,2 1-2292,2 0 2912,2 0 0,20 4 0,5 0 0</inkml:trace>
  <inkml:trace contextRef="#ctx0" brushRef="#br1" timeOffset="76">19012 5304 8007,'-7'-5'-427,"0"3"1,4-3-1,-3 0 1,0 0 438,1-2-1,-5 4 1,7-3 0,-4 5 0,0-2 0,1-3 132,0-1 78,2 4-166,4-2 1,-1 5 0,-2-2 0,-3-1 352,-1-1-298,4 0 1,-4 4 0,3 0 0,-4 0 0,-2-2 0,0 0 924,1-3-731,1 1-127,-5 4 0,0 0 0,0 0 48,1 0 0,3 0-112,1 0-14,5 0-137,-3 0 0,8 0 1,2 0-1,6 0 1,5 0 23,7 0 1,7 0-17,5 0 1,9 0-2,4 0 1,8 0-1,6 0 1,7 0 21,-31 0 0,2 0 0,5 0 1,2-1-302,4-1 0,2-1 0,1 2 0,1 0 302,3-4 0,1 1 1,-1 2-1,1 1 0,-1-1 1,-1 0-1,0 1 1,-1 1-16,-2 0 1,0 0 0,-1 0 0,-1 0-156,-3 0 1,-2 0 0,-1 0 0,-1 0 134,24 0 0,-7 0 0,-9 0 1,-6 0-25,-7 0 0,-7 0 41,-11 0 0,-6-2 8,2-2 0,-2 3 0,-4-5 6,-3 0 586,-2 5 0,-6-6-564,0 2 98,0 4 0,-6-9 0,-2 6 0,-5 0 0,-2-1-383,-2 1 1,-2-2 140,2 2 0,-1 3-5,-3-3 67,-4-4 0,7 6 0,-5-7 0,2 1 0,0-1-83,1 1 0,-3-1 198,6-4 0,-4 1-168,4-1 325,0 0 0,4 0 0,1 1 0,-1-1 130,0 0 1,5 0-118,-1 1-35,6-1 0,-1 4 1,8 2 322,5 2 1,2 0-143,2 5 1,4 5-218,0-1 0,4 6 0,-2-2 0,0 4-233,4 0 0,0 5-1,-2 0 1,2 2 67,-6-2 0,5 3 1,-2 4-1,0-2 87,-3 0 1,-4-3 134,-5 3 0,2 0-145,-6-5 0,-5 5 0,-9-5 0,-6-2-459,-5-1 0,-9 3 111,-4 0 1,-2 0-38,-3-4 0,5 4 1,2 2-1,1 0-511,2 4 1,4-3-558,4 1 1399,2 0 0,18 5 0,2-1 0</inkml:trace>
  <inkml:trace contextRef="#ctx0" brushRef="#br1" timeOffset="77">20070 5878 8037,'-13'-18'33,"5"2"0,1-4 0,1 2 156,3 2 0,6 2 0,4 0 0,3 0 901,4 1-899,2-2 0,1 9 0,1-3 0,2 4 0,3 0 21,1 1 1,-3 0 0,-1 7-1,-2 4-117,-2 6 1,1 6 223,-4-2-409,-3 12 0,-6-8 0,0 9 0,-2-2 1,-4 0-1,-4 2 0,-1-1-84,-3-3 1,-1-1 0,-2-3 0,2-2-372,3-2 303,-4-1 250,5-9 0,0 0 0,4-7-35,6-2 0,6-12 1,8-1-1,4-4-159,3-5 0,1-1 95,1-2 0,-1 1 74,1-1 1,-2 1 0,-3 1-1,-5 3-47,-6 4 1,0 2 497,-6 3 0,0 3-188,-4 1 1,-6 5 0,-2 0 0,-3 6 226,-2 5 0,-4 4-251,0 0 1,0 1-80,4 0-81,0 5 1,5-2 0,1 4 0,1-2 0,3-2-302,2-2 1,2-1 18,4-1 0,2 4 0,7-2 1,3-2-567,4-1 0,7-5-240,2-2 1,7 1-10,1 0 1035,0-1 0,5-18 0,4-6 0,0-1 0,1-1 0</inkml:trace>
  <inkml:trace contextRef="#ctx0" brushRef="#br1" timeOffset="78">7867 2678 8030,'0'-13'-54,"0"-1"0,0-2 0,0-1 0,2 0 0,2 0 1,3 0 436,0 2 0,5 0 0,-5 3 0,1-1 133,1 0 1,-1 5 0,5 1-124,0 1 0,-1 2 50,1 4-326,0 5 0,4 4 1,0 8-1,-2 6 0,-2 6 1,-3 8-1,-1 7 81,1 6 1,-5 3 0,-1 11-1,-2 0-393,-2 0 0,0 1 0,-2 1 1,-2 2-175,-4-1 1,-8-7 0,-2-5-1,-4-4-153,-4-4 0,-4-5 1,-6-8-1,2-4-680,-1-3 0,-8-7 1202,-3-3 0,3-12 0,-4-2 0,-3 0 0,0 0 0</inkml:trace>
  <inkml:trace contextRef="#ctx0" brushRef="#br1" timeOffset="79">6580 2486 8054,'-6'-25'-30,"-1"-1"1,0 2-147,2 3 397,4 8 0,0 3 0,-4 8 0,-2 4 1,-1 8 463,-1 6 1,-1 11-233,-7-2-293,-2 15 0,-3-3 0,2 12 1,2 5-1,1 4 671,-1 8-850,3 3 0,6-30 0,0 0 1,3 1-1,1 1 0,0 0 1,1 1-1,1 1 0,2-1 1,1 0-1,1 0 0,3-1 1,1-1-185,2-2 0,3-1 0,1-2 0,2-1-1119,17 26 1115,2-9 0,12-7 1,3-8-1,3-2 1,2-5-927,3-7 1048,3-3 85,12-6 0,1-6 0,-33-5 0,0 0 0,0-1 0,1-1 0,-1 0 0,0 0 0</inkml:trace>
  <inkml:trace contextRef="#ctx0" brushRef="#br1" timeOffset="80">8709 2537 8057,'-4'-25'0,"-2"1"0,0 3-487,1 4 735,0 2 0,4 4 1182,-3 3-1144,-3 8 1,-6 12 0,0 10 0,-1 3-1,-2 6 765,-1 8-928,0 4 1,0 4-1,0 0 1,3 0 0,3-1 237,2 1-430,7 0 1,-4-2-1,6-2 1,3-4-1,4-2 1,7-1-1,4-5-96,5-4 1,1-3 106,2-7-490,-1-9 1,5 8 0,1-10-1,0-1 1,0 1 547,-2-3 0,3-19 0,1-5 0</inkml:trace>
  <inkml:trace contextRef="#ctx0" brushRef="#br1" timeOffset="81">8951 2780 8101,'-5'-19'0,"3"4"0,-2-7 225,2 1 0,4 1 0,2 5 191,5 5 0,6 4 1,2 6-1,-1 2 72,-2 2 1,-1 4-392,-1 9 1,4-1 0,-2 5 0,-4 2-66,-3 1 0,-3 6-152,-4-1 0,0 7 1,0-4-1,-1 1-81,-3-3 0,2-8 102,-2 0 1,-2-7 0,2 2 0,0-4-270,-2-4 433,5-4 0,-3-10-74,8-4 0,4-8 0,8-6 1,2-4-40,2-2 1,-3-7-5,4 2 1,-5 2 50,1-2 1,-3 5 0,-1 0 0,-2 3 248,-2 5 1,-4 2 348,-5 7-364,0 5 0,-1 1 0,-2 7 1,-2 5-96,-3 7 0,0 4-104,-5 4 1,0 3 37,1-3 1,5 3-1,1 1 1,2-3-31,-1-1 1,3-4-201,6 5 0,0-7 79,9 2 0,-2-3 0,10-1 0,2-1-376,1-4 1,6-2-666,0-6 1,5 0 339,-1 0-392,-3 0 1172,6-6 0,-14-21 0,-2-10 0,5-4 0,1-1 0</inkml:trace>
  <inkml:trace contextRef="#ctx0" brushRef="#br1" timeOffset="82">9525 2448 8101,'0'-25'0,"-1"-1"0,-4 1 369,4 5 0,-5 1 0,8 8 0,2 1 876,4 2-1053,4 5 0,1-3 0,-1 8 0,1 2 1,0 6 507,0 5 1,-2 5-475,-3 6 0,4 5 0,-5 4 0,0 5 107,-3 2 0,-2 7-282,-2-3 1,-2 8 4,-2 1 1,-5 5 0,-8-5 0,-4-1-372,-3-2 1,-7-1-494,-3 0 0,-4 3-3098,-5-3 3906,-2 3 0,-6-13 0,0 6 0,-3 1 0,25-23 0,-2 0 0,-1 0 0,-1 1 0</inkml:trace>
  <inkml:trace contextRef="#ctx0" brushRef="#br1" timeOffset="83">5700 3111 8024,'-9'0'-351,"2"-1"1,0-2 310,0-1 391,-2-1 0,-3 5 1,-1 0-1,0 0 1082,0 0-1039,1 0 1,3 0-220,1 0 0,6 0 0,2 0 1,9 0-150,6 0 0,7 0 1,7 0-1,5 0-107,3 0 0,7 0 1,3 0-1,2 0-18,2 0 1,-5 0-1,-4-1 1,-2-2-47,-2-1 1,-5 0 0,-5 4 44,-5 0 0,-12 0-222,-11 0 295,-6 0 0,-18 0 1,-5 1-1,-8 2 1,-7 3-15,-7 1 0,0 0 1,-4 3-1,4-3 13,4-2 1,0 4 143,9-5-240,-3 0 1,15-2 0,4 1 123,12 1 0,72-5 0,-17-3 0,1 0 0</inkml:trace>
  <inkml:trace contextRef="#ctx0" brushRef="#br1" timeOffset="84">10226 2805 8102,'-8'0'0,"-1"0"0,-1 0-992,-1 0 855,4 0 1,-4 0 0,2 0 674,-2 0-319,4 0 0,0 0 434,2 0-276,4 0 0,-3 0-89,8 0 1,4 2 0,8 0-115,1 3 0,1-1-231,-1-4 37,3 0 1,6 0 0,-1 0 0,1-1 0,-2-2 0,-1-2 0,-4 3-133,0 0 0,2 2-246,-4 0 0,-4 0-472,-5 0 569,-5 0 0,-7 2 0,-9 0-226,-1 3 1,4 3 526,2-4 0,5-11 0,-3-7 0</inkml:trace>
  <inkml:trace contextRef="#ctx0" brushRef="#br1" timeOffset="85">10124 2869 8131,'-12'-7'-45,"3"0"1,1 4 1029,-2-1 0,5-1-633,5 5-300,6 0 0,8 0 1,3 0-1,4-1 1,5-2-1,4-1 1,4 0 97,3-2 1,1 3-268,0-5 2,0 5 1,1-7 0,-3 6 0,-3 1-1,-6 1-193,-4 2 0,-15 0 0,-5 0 200,-13 0 0,-10 2 0,-10 2 0,-4 3 138,-2 0 1,-3 3 0,1-6-1,1 1 135,3 0 1,-1-3 0,5 2 0,2-3 78,1-1 1,3 0 0,2 0 88,5 0-163,9 0-353,8 0 1,8 0-1,9 0 1,6 0 0,5 0-1132,6 0 1030,3 0 0,-3 0 0,0 0 284,2 0 0,12 0 0,4 0 0</inkml:trace>
  <inkml:trace contextRef="#ctx0" brushRef="#br1" timeOffset="86">11144 2525 8131,'0'-26'30,"0"5"0,0 0 219,0 5 0,0-7 1,0 6-1,-1 3 1394,-3 4-1378,2 5 0,-8 10 0,5 4 0,-2 4 0,-3 5 603,-2 8-894,0-1 0,-1 10 1,2-3-1,1 0 1,3 2 577,1-1-564,2 4 0,2-9 0,-1 5 0,-1-2 0,1-3-193,2-1 1,1-7-1,0-3 1,1-4-62,4-5 0,-3-2 210,7-6 1,-5 0 126,5 0 0,-5-6 0,3-4 1,0-5-105,0-7 0,-3-2 17,5-1 1,-5-6-9,5-3 0,-1-3 1,3-2-1,-1 0-207,-1-4 0,-1 2 110,5-6 0,-2 12 55,-2 1-6,2 6 1,-5 8-1,4 4 341,-2 6 1,-3 12-171,3 11 1,-4 4-94,5 4 0,-5 4 0,5-1 0,-1 5 18,-1-1 1,5-1-79,-4-2 0,2 0-13,-2-4 0,4 1 1,-4-3-1,4-1-203,0 1 0,1-2 51,0-5 1,0-4 178,-1-4 0,5-3 0,0-1 1,-1-3-15,-2-5 1,-1-2 196,0-11 0,4-1-30,0-3 0,4-5 0,-4-1 0,-2 0 200,0 0 1,-3 1-153,1 4 0,-2 5 874,-2 0 168,-3 5-1253,-6 4 0,0 9 96,0 11 0,0 2 0,0 11 0,0 2-221,0 1 0,0 2-96,0-1 1,0 1 77,0-1 0,1 1 0,2-2 0,3-2-501,1 0 0,1-2-146,5 1 1,0 1 176,-1-5 1,5-1 662,0-7 0,46-15 0,6-8 0</inkml:trace>
  <inkml:trace contextRef="#ctx0" brushRef="#br1" timeOffset="87">12113 2614 8144,'0'-17'7,"0"0"0,0 0-7,0 4 0,2 2 2622,2 2-2042,-2 4 0,2 12-362,-8 6 0,1 5 0,-6 7 0,-1 1-37,-1-1 1,-2 5-122,0 0 0,2 1 1,1-3-1,2 2-155,-2-1 1,0-7-46,1-1 0,-1-1-203,6 2 1,0-8-516,4-6 422,0-5 370,6-14 0,2-6 0,8-16 0,2 1-58,2-1 0,-3-1 105,4-4 1,-4-1 201,4 1-142,-5 0 0,7 1 0,-8 3 0,-2 4 0,-3 5 308,0 4 1,-4 2 622,-2 6-749,3 6 1,-6 3 0,5 8-1,-2 6-36,0 6 1,2-1-60,-2 7 1,-2 0-109,2 8 0,2-3 0,-2 3 0,-1-2-147,-2 2 0,-1-3-84,0 3 1,0-4-366,0 0 270,0-1 1,4-3-1,1-2 1,-2-2-1,-2-2-1015,-1-2 1,4-6-56,0 1 1376,1-6 0,-11-26 0,-1-13 0</inkml:trace>
  <inkml:trace contextRef="#ctx0" brushRef="#br1" timeOffset="88">12062 2780 8153,'-11'-14'0,"3"-3"0,-2 7 492,5-3-85,1 3 1,10-1 0,4 2 0,5 5 103,7 2 0,7 2-818,5 0 1,7 0 0,2 0-1,-2 0 307,-1 0 0,15 12 0,4 2 0</inkml:trace>
  <inkml:trace contextRef="#ctx0" brushRef="#br1" timeOffset="89">7995 4488 8143,'-13'-5'187,"2"-2"332,2-6 0,9 6 0,12 3 0,6 2 695,8 2-1101,13 0 0,-3-1 0,10-2 0,3-1 0,0 1 443,2 1-919,-6 2 1,4 0 0,-7 0-1,-2 0 1,-6 0-681,-9 0-119,1 0 1,-12 0 1161,3 0 0,-65-22 0,-17-7 0</inkml:trace>
  <inkml:trace contextRef="#ctx0" brushRef="#br1" timeOffset="90">8250 4221 8143,'-13'-13'0,"2"0"941,2 0 810,-2 1-1477,10 4 1,-5 4-1,6 10 1,0 7-56,0 6 1,4 6-298,0 0 0,1 5 0,-4 1 1,2 0-60,1 0 0,0 5 1,-4-2 0,5 1-207,-1-1 0,2 2 0,-4-7 0,4 0-180,1-2 1,-3-2-1021,5 1 1543,-6-7 0,25-23 0,0-11 0</inkml:trace>
  <inkml:trace contextRef="#ctx0" brushRef="#br1" timeOffset="91">8926 4233 8143,'0'-18'0,"0"4"0,0-3 1328,0 3-821,0 1 1,0 13-1,0 8 1,-2 11-241,-2 5 1,1-1-172,-5 2 0,5-2 0,-3 6 0,2-2-143,0-1 0,-1-2 34,5-3 1,-4 2 0,0-5-1,1 1-203,2-1 1,1-5-15,0-5 71,0-5 0,1 0 0,3-10 79,5-6 0,2-9 42,2-4 1,0-4 27,-1-4 1,5-3-1,0 3 1,-1-2 14,-2-3 0,-5 5 152,-1 0 0,-1 10-2,2-1 1,1 8-39,-6 0 0,0 10-279,-4 7 0,4 10 184,1 7 0,0 7 0,-2 0 0,3 4 27,1 0 0,0-1-50,2-1 1,2-1-21,-3 1 0,4-6 1,0-3-1,3-3 19,2-1 1,-2-2 16,6-3 0,-4-2-1,5-6 1,-5-6 0,4-3-1,0-7 5,-1-5 0,3-3 113,-6-2 0,1 1-65,-1-1 0,-4-4 0,1 1 0,-5 2 221,-4 4 0,4 0-118,-5 6 354,0 0 1,-5 10 120,-3 3 0,2 10-367,-2 6 0,1 3-570,-1 6 0,2 0 1,-2 5-1,3-1-61,1 1 1,0-2 141,0-3 1,1 3-568,3-3 430,-2 3 1,9-2 0,-2-3 0,2 0 0,2-4-733,-1 0 0,6-3 636,-1 1 0,4-2 1,-3-2 443,2-5 0,24-19 0,10-7 0</inkml:trace>
  <inkml:trace contextRef="#ctx0" brushRef="#br1" timeOffset="92">9920 4348 8143,'-12'-20'2802,"4"2"-2379,3 11 1,3 5-60,-2 7-237,3 10 1,-5-6 0,6 9-1,0 1 1,0 0-44,0 1 1,0 4 0,0-2 0,0 2-891,0 1 1,0-4 396,0 1 0,0-7 0,1 4 1,2-2-844,2 0 0,4-2 1252,0-6 0,8-15 0,3-8 0</inkml:trace>
  <inkml:trace contextRef="#ctx0" brushRef="#br1" timeOffset="93">9818 4463 8143,'-5'-19'0,"-5"4"61,-3-6 0,-1 5 0,10-1 0,1 3 702,1 1 0,4 0-273,2 1 0,3 3 127,6 1-564,5 5 0,-1-3 1,6 6-1,2 0 1,1 2 65,2 2-50,1-3 1,0 11 0,1-4 0,-2 5 0,-1 2 28,-1 2 0,-6 6-193,-3-2 1,-9 3 0,-4 2 0,-2-1 19,-2 1 1,-6-2 133,-2-3 0,-8 3 30,-1-2-247,-6-4 0,2 0 1,-7-5-1,-3 0 1,-1 0-321,1-1 1,2-3-477,3-1 0,2-5 954,3 1 0,-15-30 0,2-10 0</inkml:trace>
  <inkml:trace contextRef="#ctx0" brushRef="#br1" timeOffset="94">10838 4157 8108,'-11'-13'448,"3"0"0,2 2 66,0 2 1,6 4 0,2 5 0,9 0 0,9 0-354,4 0 1,6 0-165,-1 0-288,7 0 1,-4 0-1,7 0 1,0 0-1,1 0-1733,-2 0 1656,3 0 368,-14 0 0,-7 11 0,-9 3 0</inkml:trace>
  <inkml:trace contextRef="#ctx0" brushRef="#br1" timeOffset="95">10889 4310 8157,'-19'-6'-565,"0"5"686,12-5 1,7 6 0,10 0 0,6 0-122,5 0 0,9 0 1,5 0-1,6 0-383,6 0 0,2 0 383,2 0 0,10-12 0,9-4 0,-20 4 0,0 0 0,0 0 0</inkml:trace>
  <inkml:trace contextRef="#ctx0" brushRef="#br1" timeOffset="96">11999 3978 8174,'-13'-12'-157,"0"0"166,0 4 0,1 2 1,-1 7-1,0 4 414,0 3 1,1 5 0,-1 4 0,0 4-157,0 3 0,2 2 0,3 1 0,3 1-180,4 2 1,1-5-1,1-3 1,4 0-158,3 2 1,9-4-1,4-3 1,5-4-9,4-5 1,1-2 0,6-6 0,-2-1 41,0-4 1,4-2 16,-10-5 204,1-7 0,-4-6 0,-2-9 1,-3-3-1,-5-1 589,-6-1-665,-5-5 0,-5 3 0,-1-4 0,-5 1 0,-7 4 249,-6 5-311,-6 4 1,-1 11 0,-3 4-1,-2 6 1,-2 6-210,-2 3 1,2 6-979,-1 4 632,0 8 1,-2-1-1,0 5 1,4 3 0,2 3 507,6 3 0,-2 11 0,6-2 0</inkml:trace>
  <inkml:trace contextRef="#ctx0" brushRef="#br1" timeOffset="97">3290 6286 8095,'0'-18'-36,"0"-2"1,0 0 0,0 2-1,0 1 109,0 0 0,0 0 1,0 4-1,0 0 1,0 0 931,0 1 1,-2 5-643,-2 2 1,1 15 1,-5 7-319,5 6 0,-7 4 1,4 3-1,1 4 1,-2 2-1,1 1 1,0-1-123,3-2 1,1-6 0,-1 3 0,-1-2-12,1-4 0,1 2 311,2-10 0,0-7 0,0-10-16,0-7 1,5-12-1,0-6 1,1-8-232,0-3 1,3-3 74,0 1-79,2-6 1,2 3 0,0-6 0,0 0 0,-1 2 0,1 4 0,0 6-709,0 5 750,-1 3-35,1 13 1,-2 4-1,-2 16 1,-3 6-1,-2 10 8,0 6 1,5 4 26,-5 7 0,1 0 1,-2 2-1,2 2 5,-3-2 0,5-1-161,2-2 1,-1-5 31,5-4 51,-3-2 0,9-3 0,-7-4 0,1-7 0,0-7 91,0-5 1,1-2-18,3-4 0,-3-3 47,3-9-47,-3-3 1,3-7 0,0-3-1,-1-2 1,-2-2 111,-1 0 1,-1 1-94,1-1 1,-2-1 101,-2 5 0,1 2 1,-6 6 383,-1 5-512,-2 9 1,-1 4-1,0 8-7,0 9 0,0 6 0,0 7 0,0-1 0,0 1-77,0-1 0,0 1-208,0-1 0,6 1-147,2-1 0,2-3 0,2-2 0,-1-2-323,3-2 0,7 1 135,1-5 0,2 4 618,1-8 0,40-19 0,-27 3 0,0 1 0</inkml:trace>
  <inkml:trace contextRef="#ctx0" brushRef="#br1" timeOffset="98">4348 6146 8119,'0'-13'0,"-1"-4"0,-4 0 160,4 0 1,-3 6-1,8 2 1,5 5 161,2 3 0,6 2 0,0 3 0,-2 6 155,0 6 0,-7 4-480,1 5 1,-7 5-1,3 1 1,-4 0-214,-1 0 1,0 3 157,0-4 0,0 0-273,0-4 39,0-7 1,0 0 150,0-6 1,0-9 144,0-8 0,6-9 1,4-13-1,4-1 31,3-2 0,0-3 42,-4-2 1,4-1-71,0 5 1,-2-2-1,-5 5 1,-3 4 63,-1 3-51,-2 3 272,-4 4 0,0 8 1,-1 6-1,-4 9 247,-3 6 1,1 6-458,-2 0 1,7-3-135,-3 3 1,4-1 0,1 4-1,1 0-137,4-4 0,2 1-166,5-5 0,3 0-103,2-4 1,1 0-1,5-2 1,-2-2-1460,2-5 1917,6-2 0,27-31 0,-23 11 0,0 1 0</inkml:trace>
  <inkml:trace contextRef="#ctx0" brushRef="#br1" timeOffset="99">5011 5942 8119,'-13'-20'0,"1"-3"689,-1 6 286,6 6 0,1 7-375,6 8 0,4 5-91,1 8-348,5 2 1,-3 8-1,5 3 1,0 4-1,-2 3 50,-2 1 1,-5 0-1,1 2 1,-2 3-146,-2 3 1,-6 4-344,-3 1 0,-3-1-167,-5-4 0,-3 3 0,-4-8 0,1-5-414,2-4 0,0-11 312,-5-4 0,-4-4-683,1-5 764,-1 3 1,4-9 464,1 2 0,-6-19 0,-3-8 0,-4-2 0,1 0 0</inkml:trace>
  <inkml:trace contextRef="#ctx0" brushRef="#br1" timeOffset="100">4221 5916 8119,'-6'-18'0,"-1"4"0,-6-3 0,2 3 738,2 1-396,-2 6 1,8 1-1,-5 9 1,-1 6 238,2 8 1,-4 5-126,2 4-296,-2 5 0,-3 7 1,-2 9-1,0 2 1,4 4 395,2 2-569,7 3 1,-3 7-1,8 2 1,2 0 0,6-4-1,5-5 1,8-4-996,5-4 1,5-9 269,5-3 49,1-11 0,0-6 1,2-8 688,2-6 0,3-16 0,11-10 0,1-1 0,5-1 0,-1 0 0,0-1 0</inkml:trace>
  <inkml:trace contextRef="#ctx0" brushRef="#br1" timeOffset="101">5878 6146 8155,'0'-13'64,"0"0"1,0 1 977,0-1-983,6 0 1,-2 6 0,7 3 0,4 2-1,0 2 1,4 0 0,2 0 514,3 0 1,3 0 0,1 2 0,2 1-166,-2 1 1,-2 2-2819,-5-2 1819,-3 3 590,-10 0 0,-20 10 0,-9-3 0</inkml:trace>
  <inkml:trace contextRef="#ctx0" brushRef="#br1" timeOffset="102">5763 6401 8155,'-12'-8'415,"-1"0"256,0 3 0,2-1-225,2 2 0,9 2 231,9-2-674,8 8 1,3-2 0,7 2 0,1-2 0,3-2 0,2 1 0,2 2-1657,2 1 1653,1 0 0,2-3 0,4-2 0,3 1 0,1 0 0</inkml:trace>
  <inkml:trace contextRef="#ctx0" brushRef="#br1" timeOffset="103">8390 6044 8081,'0'-14'18,"-1"-2"1,-2-1 1047,-1 2-842,-1 12 0,1 6 1,-2 14-1,-1 4 0,-1 4 1,-1 5-1,2 4 9,2 3 0,-5 1 1,3 0-1,0 1-260,2-1 1,0-5 184,0-4-243,1 4 0,4-12 1,0 0-1,2-6 235,2-7 0,-1-5 0,4-12 1,0-8-79,0-5 1,1-9 0,4-3 0,-1-3-130,2-2 1,-3 0 0,7-2-1,-3-3-51,-1-2 1,-1 10 0,1-1 0,-2 4 188,-2 5 0,2 4-40,-2 7 1,-2 13-20,1 16 0,-5 8 0,2 8 0,-3 4-4,3 0 1,-4 2-38,3 4 1,2-1-1,0-1 1,1-4-170,3-1 0,-3-1 99,1-4 0,1-2 49,3-3 0,1-4 0,0-7 1,0-3-49,-1-1 0,1-3 86,0-8 1,0-3 283,-1-9-256,1-3 0,1-10 1,2-1-1,1-2 0,-1-2 194,-2-2 1,3 5-145,0 2 1,-2 0 211,-6 5-38,2-4 0,-9 19 0,2 0 255,-3 8 0,-1 6-414,0 13 1,0 3-21,0 5 0,0 5 0,0 1 0,0 0-334,0 0 0,2 3 140,2-4 1,-3 4-549,4-4 281,2 0 0,-5-5 0,7-1 0,1-1 0,1-3-1070,2-2 0,5-1 1460,4-4 0,36-17 0,10-5 0</inkml:trace>
  <inkml:trace contextRef="#ctx0" brushRef="#br1" timeOffset="104">9423 6363 8081,'-4'-9'355,"-1"1"30,-4 5 1,1-1 240,-4 8 0,2 9 0,-2 8 0,-2 4-5,0 5 1,-1 1-256,-2 3-437,2 3 0,-4-6 0,3 5 0,-1-4 0,3 0-373,4-4 525,-1-7-133,9-2-215,-4-12 1,12-13 0,3-11-1,3-7 1,5-6 16,5-4 0,-3-3 54,3-1 200,-1 0 1,0-2 0,-1-1 0,0 0-1,-2 4 557,1 6 0,-2 5-101,-5 5-134,-4-3 0,3 17 0,-4 3 234,0 9 0,-1 12-301,-6 5 0,0 6-208,0 2 0,0 4 0,0-3 1,0 0-166,0 0 0,0 0-184,0-1 1,4-3 5,0 3 0,2-5 1,-3-3-1,1-5-839,-1-3 0,4-3 195,1-2 1,0 1 146,0-6 0,1-1 789,3-8 0,-16-41 0,-4-17 0</inkml:trace>
  <inkml:trace contextRef="#ctx0" brushRef="#br1" timeOffset="105">9308 6592 8081,'-5'-8'0,"-4"-1"484,3 1-134,1-5 1,8 6 0,4 3 442,5 2 0,15 2-952,3 0 1,5-4 0,4 0 0,0 1-1743,4 2 1901,-3 1 0,2-5 0,5-2 0,0 0 0,1 0 0</inkml:trace>
  <inkml:trace contextRef="#ctx0" brushRef="#br1" timeOffset="106">10558 5802 8081,'-4'-17'21,"-1"0"0,2 1 1,1 3 492,-3 5-106,4 2 1,-5 8 0,6 3 0,0 8 0,0 8-1,0 6 1,0 4 0,0 2 625,0 2 1,0 2-1008,0 1 0,0 5 0,0-2 1,0-3-216,0-2 1,0-2-1309,0 4 903,0 0 0,5-5 0,-1-5 0,-1-4 0,-2-4 593,-1-1 0,-28-25 0,-8-10 0</inkml:trace>
  <inkml:trace contextRef="#ctx0" brushRef="#br1" timeOffset="107">10252 6146 8081,'-4'-17'126,"-1"0"0,-3 0 189,4 4 0,5 0 373,7 1-551,9-1 1,3 6 0,7 3 0,4 2 0,6 2 87,4 0-381,7 0 1,-6 2 0,4 0 0,4 4-1,1 1 156,0 3 0,8 1 0,-6 2 0</inkml:trace>
  <inkml:trace contextRef="#ctx0" brushRef="#br1" timeOffset="108">11782 5712 8081,'-13'-19'460,"0"6"1,1 13 352,-1 8 0,0 9-68,0 5-596,-5 7 1,2 0 0,-5 5-1,0 1 1,0 2 1,-1 1 0,3 5 0,-4-1 1,3-2-251,2-5 1,2-5 41,8-9 0,2-2-276,6-7 1,0-6-209,0-6 379,6-6 0,1-8 0,5-3 1,3-4-1,0-4-56,2-5 1,6-3 0,-2-5 0,2-2 90,-2-2 0,3 2 102,-3-2 1,2 2-1,0 0 1,-3 1 264,-2 0 1,3 5 428,-4 13 0,-4 4-120,-5 9-295,-5 2 0,7 7 0,-6 4 0,1 5 0,-1 5 402,0 6 0,0 3-382,-4 2 0,5 4-217,-1-1 0,0 7 1,-4-2-1,0 3-195,0 1 0,4-1-415,1-3 0,-1 3 213,-4-3 1,4 1 0,2-1 0,0-6-721,-1-5 0,5-5 378,-1-5 0,2 3 47,2-3 1,-1-4 634,1-9 0,-11-28 0,-4-7 0</inkml:trace>
  <inkml:trace contextRef="#ctx0" brushRef="#br1" timeOffset="109">11616 6044 8081,'-17'-13'92,"0"0"0,2 1 369,6-1 39,3 0 0,9 6 0,4 3 1,9 2-213,7 2 0,5 0-257,10 0-287,0 0 1,5 0 0,-1 0 0,1 0 0,-1 0-488,1 0 0,4 2 1,-5 1 742,-1 1 0,22 6 0,3-3 0</inkml:trace>
  <inkml:trace contextRef="#ctx0" brushRef="#br1" timeOffset="110">12203 6108 8081,'0'12'-294,"0"1"1,4-4-116,0-1 0,0 1 0,-2 3 1334,2 1-325,-2-6 0,5-1 129,-3-6-425,3 0-443,0-6 0,4-1 1,-4-6-1,1 1-68,-4-1 295,3 6 1,-6-4 0,5 3 0,-2 0 241,0-1-35,1 1 2,-5 1-6,0 1 94,0 6 328,0 0-35,0 6-275,0-5-230,-6 5 0,5-5 0,-4 4 1,3 3 677,-3 3-703,4 2 1,-9 4-174,6 0 1,-1 0 1,5-3 0,0 2 0,0 2 0,0 1-509,0-1 1,2-1 331,2-4 0,5 0-247,8-1 288,-3-4 1,10-3 0,-3-5-1,3 0 1,0-1-361,-2-3 1,0-8 411,-5-5 1,4-5 111,-4 0 0,0 2 1,-4-1-1,0-1 242,0-3 0,-6 6 127,-3 2 0,2 2 335,-2 3-117,0 5 1,-5-3 135,-3 5 1,-4 7-688,-4 6 0,3 9 363,1 5-465,-1 2 1,1 5 0,1 3 0,0 0 0,1 5-197,0 4 1,1 9 74,0 5 0,4 6-1319,-3-2 1484,2 4 0,2 1 1,0-2-1,0-4 0,0-7-57,0-7 0,0-6 27,0-4 1,0-4-14,0-9 28,0-8 1,0-9 305,0-8 1,-1-3-91,-3-6 0,-4-4 267,-4 0 1,-1-6-1,-1 2 1,-2-3-371,-1-1 1,2 3-132,6 1 0,-2 1-522,2-1 401,4-3 0,-5 10 1,5-5-1,3 2 1,0-1-1544,2-2 1,2 3 634,2-4 1,7 5 1078,6-1 0,16-5 0,8-4 0,1-2 0,-1 1 0</inkml:trace>
  <inkml:trace contextRef="#ctx0" brushRef="#br1" timeOffset="111">13019 5929 8081,'-4'-13'0,"-2"1"820,-1-1 1370,4 6-2414,-3 1 0,8 12-2,2 2 1,-1 4 0,4 0 0,0 1-741,0 0 0,0 0 966,2-1 0,30 1 0,4 0 0</inkml:trace>
  <inkml:trace contextRef="#ctx0" brushRef="#br1" timeOffset="112">13325 5712 8081,'1'-17'-8,"2"-1"1,3 0 0,1-1 0,1 6 974,5 5-695,0-1 0,5 2 1,2 3-1,1 3 1,1 1 647,0 0-837,2 5 0,0 4 0,-2 6 1,-5 4-1,-5 1 0,-2 4 1,-3 3-132,-1 2 1,-3 7-41,-7-2-52,-9-3 1,-1 4-1,-5-5 1,2-1 0,0-4-1,2-4 1,1-5-167,1-6 0,4 0 288,1-6 0,5-1 396,-1-7-285,2-4 0,8-6 1,2-3-1,4-4 1,2-3-139,3-2 1,3-3 0,7-2 0,1-2-105,2-2 0,-2 2 90,-7-1 0,2 6 0,-5-2 0,-1 4 221,-2 5 965,0 3-894,-13 11 1,2 1 0,-8 9 0,-5 5 223,-2 9 0,-3 6-147,-3 2 1,2 1 17,-2-1-333,3 7 1,3-5 0,2 2 0,5-2 0,3-1-24,1-1 1,3-1-264,5-2 1,2-4 32,11-5 1,2-2 0,5-2-1,4-5-884,0-3 1,2-1-824,4 0 1965,1 0 0,5-22 0,1-7 0</inkml:trace>
  <inkml:trace contextRef="#ctx0" brushRef="#br1" timeOffset="113">2168 8518 8058,'0'-13'-28,"0"0"0,0 0 0,0 1 0,0-1 0,0 0 406,0 0 1,0 1 142,0-1-341,0 6 0,-2-2 1,-2 9-21,-4 6 1,-4 5-1,-1 8 1,-1 6-227,-3 8 0,-1 4 82,-3 1 0,-2 6 1,4 3-1,2 1 77,3-1 0,0 1 56,10-6-185,0 6 0,4-12 0,1 1 0,5-6 0,6-7 0,8-6 0,6-5-51,4-4 1,-4-4 66,4-5 0,1-5 1,1-4-1,0-4-79,4-4 0,-5-3 13,-1-5 0,-4-2 1,0-3-1,-2-4-24,-3-3 1,-7-1 47,-5 0 0,-6-5 18,1 1 0,-4-5 1,-4 3-1,-6 0-25,-6 0 0,-4 6 150,-5 4 0,-2 7-31,-3 2 0,-2 6 1,-5 11-1,1 4 135,2 2 0,0 4 137,-4 2 0,4 9-206,0 8 1,6 3 0,-2 3 0,6 1-49,7 2 1,1 5 35,12-1 0,1-2-131,8-3 1,2-2 0,7-1 0,3-2 8,4-3 1,5-3-13,3-5 0,4-1-94,5-4 0,-4 2 0,0-6 1,2-1-529,0-2 0,7-1-260,-1 0 0,0-4 912,-8 0 0,-3-17 0,3-8 0,0 1 0,0 0 0</inkml:trace>
  <inkml:trace contextRef="#ctx0" brushRef="#br1" timeOffset="114">2984 8607 8108,'0'-26'35,"1"1"0,2 1 0,3 1 0,2 3 1211,6 2-1058,-1 7 0,5 5 0,-3 6 0,0 0 0,2 0 1,-1 3-1,-2 4 735,-1 6-903,-1 8 1,-3 3 0,-2 7 0,-1 0 0,-3 0-1,-2-1 1,-1 0-179,0 0 0,-6 4-202,-2-5 210,2 1 1,-4-9-1,5-2 1,-1-4 0,0-3-1,2-2 36,-2-3 1,6-7 0,-1-9 0,5-3 119,3-5 0,6-3 1,4-7-1,-1-3 5,-2-4 1,3 1 0,0 1 0,-2 1 57,0 2 1,-4 2-69,-3 2 365,4-1 1,-11 7-134,3 2 1,-4 11-1,-4 10 1,-4 12-99,-4 6 1,0 4-35,-1-1 0,1 5-152,4 0 0,1 0 0,4-5 0,-1 1-142,1-1 1,6-4 183,1 1 0,10-7-113,-1 2 1,8-4 0,0-3 0,5-3-346,4-1 1,-2-2-196,6-4 1,-1-1 661,1-4 0,8-13 0,-2-9 0</inkml:trace>
  <inkml:trace contextRef="#ctx0" brushRef="#br1" timeOffset="115">3596 8428 8124,'-7'-18'45,"-3"2"0,4-3 1,0 0 934,1 4-677,1 0 1,8 7-1,1 1 1,3 1 277,1 3 0,3 2-207,1 1-251,-6 6 1,8 1 0,-2 7 0,0 3 0,-2 4 267,-2 3-320,-1 7 0,1 2 1,-2 7-1,-2 2 1,-2 5-1,-1 2 1,-2 2-257,0 0 1,-8 5-308,-4-1 331,-1-5 1,-7-2 0,3-6 0,-4-1 0,-2-2-468,2-5 0,-3-9 0,3-8 0,-2-3-323,2-1 1,-3-6 950,2-3 0,-30-19 0,-9-7 0</inkml:trace>
  <inkml:trace contextRef="#ctx0" brushRef="#br1" timeOffset="116">2945 8339 8133,'-5'-13'77,"2"1"1,-4-1 388,1 0 0,1 7 0,0 6-93,-3 8 1,1 9 24,-2 4-244,1 9 0,-9 8 1,0 9-1,1 2 0,2 4 640,1 2-844,0 3 1,2 11-1,3 2 1,3-1-1,5-7 1,6-6-1,7-6-614,7-4 1,5-6-391,5-11 758,-3-6 1,11-12-1,-1 0 1,5-4 295,4-3 0,7-23 0,8-8 0,-15 7 0,-1 0 0,1 0 0</inkml:trace>
  <inkml:trace contextRef="#ctx0" brushRef="#br1" timeOffset="117">4641 8467 8131,'-7'-6'4,"0"5"0,4-5 658,-1 0-333,0 5 1,5-5 0,4 6-9,3 0 1,5 0-255,4 0 1,-2 0-1,7 0 1,0 0-148,2 0 0,3 0 164,3 0-530,-3 0 0,8 0 0,-5 0 0,0 0 0,0 2 446,-1 2 0,7 3 0,-4 6 0</inkml:trace>
  <inkml:trace contextRef="#ctx0" brushRef="#br1" timeOffset="118">4718 8696 8131,'-19'0'0,"0"4"0,-7 1 127,6-1 0,2 0 0,7 2 0,2 1 365,5 3 0,5 1 1,6 1-241,6-4 0,10-1-290,2-3 1,6-2-1,9 2 1,3-3-225,3-1 1,4 0 5,1 0 1,0-4-1,-2-1 1,0-3-764,-3-1 0,-6 1 1019,-2 0 0,-16-12 0,-11-7 0</inkml:trace>
  <inkml:trace contextRef="#ctx0" brushRef="#br1" timeOffset="119">6720 8250 8075,'0'-13'-153,"0"0"0,0 1 0,0-1 0,0 0 0,0 0 701,0 1 0,0-1 484,0 0-893,0 6 1,-2 1 0,0 8-1,-4 2 213,-1 5-262,-2 8 0,-3 4 0,-3 9 0,0 4 1,-2 2-1,1 3 0,3 0-87,5 4 1,1-4 0,4 4 0,-1-3-105,1-2 0,7-5 0,5-4 0,3-3 35,5-5 1,3-4 0,6-8-1,-1-5 49,1-3 0,1-4 1,1-4-1,2-7-19,-2-4 0,-1-5 15,-1-7 0,-2-2 0,-3-7 0,-4 1-7,-3 0 0,-7-5 16,-3 1 0,-2-2 1,-4 1-1,-2-2 14,-4 0 1,-9 5-20,-5 6 79,-2 6 1,-3 2-1,-1 11 1,-3 5 0,0 6 323,0 2 1,-3 5-205,4 5 1,-3 4-108,8 13 0,2-2 1,12 8-1,2-1-32,5 0 0,4 4-304,4-5 188,3 1 1,12-6-1,2-1 1,4-3-1,4-2-341,1-2 1,4-4-49,-5-3 1,5 1 15,-4-6 0,5 5 0,-2-5 446,0-1 0,3-16 0,4-7 0,1-1 0,0 0 0</inkml:trace>
  <inkml:trace contextRef="#ctx0" brushRef="#br1" timeOffset="120">7702 8161 8118,'-13'-13'0,"0"2"0,0 2 0,1 5 0,-1 4 949,0 4-718,0 3 1,1 12 0,-1 3 0,0 5 0,2 3 450,2-2-646,4 5 0,5-6 1,0 2-1,1-2 0,3-1 1,5-2-1,4-3-191,4-4 1,1-4 76,3-4 38,3-4 1,-4-5-1,6-1 1,-1-3-1,-1-5-202,-3-2 257,-2-8 0,-6-1 1,-2-7-1,-1-1 1,-3-3 53,-1-2 1,-2 5 0,-6-3 0,-2 3 26,-4 2 1,-5-1-76,-4 10 0,-3 0 0,-4 6 0,1 2-252,2 5 1,0 4-101,-5 4 1,5 5-112,0 8 87,11 3 0,-6 1 355,12 0 0,34 12 0,12 6 0</inkml:trace>
  <inkml:trace contextRef="#ctx0" brushRef="#br1" timeOffset="121">8084 8059 8118,'0'-13'0,"0"-4"478,0 0 0,0 0 592,0 4 0,6 7-576,2 6 1,2 10 16,-1 7-376,2 12 0,-5-7 0,4 12 1,-3 3-1,-2 3 62,-2 2 1,-1 5 0,-2-3-1,0 1-1,0 4 0,-6 0-474,-3 2 1,-6-1-1,-4-2 1,0-3-252,-4-1 0,-1-3 171,-2-7 1,1-4-94,-1-9 0,1-2 1,-2-7-1,-1 0-740,-2-4 0,-1-2 146,1-6 1045,3-6 0,-7-20 0,-3-11 0,0-5 0,-1 0 0</inkml:trace>
  <inkml:trace contextRef="#ctx0" brushRef="#br1" timeOffset="122">7459 8110 8118,'-18'-17'0,"-3"0"0,2 1 13,2 8 1,4 3-1,4 10 1,0 4 347,-1 7 0,-5 8 1150,-2 6-1309,0 5 0,8-2 1,2 5-1,0 2 1,1 2-114,1 5 0,3-2 0,9 2 0,7 0-529,5-2 1,8 3 177,7-5-227,3-6 1,7-3 0,4-9-1,7-3 489,9-3 0,-14-24 0,10-11 0,1 1 0,7-1 0,0 1 0,0 0 0</inkml:trace>
  <inkml:trace contextRef="#ctx0" brushRef="#br1" timeOffset="123">8989 8110 8118,'-5'-26'0,"-4"1"0,2 1 1161,-1 2 540,5 10 0,-3 7-1102,6 10 1,0 7-228,0 10-280,-5 2 0,3 3 0,-2 2 1,2 5-1,4 3-18,2 1 1,-1 1 0,4-1 0,0-1-395,0-3 1,-3 1-410,5-5 0,-5 0 1,3-5-1,-1 1-508,-3-1 0,-2-5 1237,-1-3 0,-17-42 0,-4-12 0</inkml:trace>
  <inkml:trace contextRef="#ctx0" brushRef="#br1" timeOffset="124">8671 8403 8129,'-7'-13'0,"-3"0"49,5 1 58,1-1 0,6 4 0,3 2 0,8 2 0,7 0 835,4 0 1,7 3-977,3-2 0,6 3 0,5 1 0,8 0-291,3 0 0,-2 4 325,1 0 0,-10-6 0,2-3 0,4-2 0,-1 0 0</inkml:trace>
  <inkml:trace contextRef="#ctx0" brushRef="#br1" timeOffset="125">11081 7969 8129,'0'-19'41,"0"-4"0,0 4 0,0 1 1,0 0-1,0 2 1292,0 2 0,4 5 95,0 1-1332,0 5 1,-4 4 0,0 12 0,2 8 0,1 8 165,1 5-198,0 3 1,-4 2 0,0 2 0,0 3 0,0 2 0,0 2 0,0 0-624,0-1 0,0-3 0,0-6 0,0 0-225,0 0 1,-4-1-1,0-4 1,1-6-1287,1-5 2070,2-6 0,0-20 0,0-12 0</inkml:trace>
  <inkml:trace contextRef="#ctx0" brushRef="#br1" timeOffset="126">10749 8607 8129,'-18'-6'28,"-2"-1"1,0-1 816,3-1-72,9 6 1,8-2 0,11 5 0,7 0-521,8 0 1,13 0 0,5 0 0,9-2-83,6-2 1,4 1-163,0-5-148,7 5 1,-1-4-1,-33 5 1,0 1-1,31-3 1,-6 1 0,-6 1-1,-4 4-1908,-4 2 1,-10 0 2046,-12 9 0,-28 8 0,-12 12 0</inkml:trace>
  <inkml:trace contextRef="#ctx0" brushRef="#br1" timeOffset="127">10979 9066 8129,'-15'-4'0,"-2"-1"0,8-3 782,-4 4-170,9-1 0,-4 7 1,6 2-1,-3 6 52,3 6 0,0 3-486,2 7 0,0-1 0,0 2 0,0 2 111,0 0 1,0 7 84,0-2-413,0-3 1,0 0 0,2-5 0,0-1 0,4 1 0,3-2 0,3-4-96,4-8 0,7 0-96,-2-8 1,4 0 0,4-4 0,2-1-320,1-3 1,1-4 87,1-4 1,1-2 0,-5-2-1,-2-2-2151,-1-2 2612,-7 4 0,-18-42 0,-11-4 0</inkml:trace>
  <inkml:trace contextRef="#ctx0" brushRef="#br1" timeOffset="128">11004 9040 8129,'-13'-18'0,"1"-3"0,0-2 100,4 2 1,4 4 62,8 8 1,3-1-1,7 5 1,3-1 445,4 0 1,5 2-801,4 4 0,-2 0 0,4 0 0,1 0-783,0 0 0,-6 6 974,-2 2 0,-5 15 0,-7 4 0</inkml:trace>
  <inkml:trace contextRef="#ctx0" brushRef="#br1" timeOffset="129">10991 9181 8129,'-7'-13'0,"-3"4"0,6 1 283,-6-1 1,19 2 106,-1 3 1,13 3 0,5 1 0,8 0-597,7 0 0,0 0-397,6 0 0,0 0 0,5 0 1,2 0 602,1 0 0,-4-10 0,4-3 0,3-1 0,-1 0 0</inkml:trace>
  <inkml:trace contextRef="#ctx0" brushRef="#br1" timeOffset="130">11756 9002 8129,'0'-14'0,"0"-3"0,-4 3 756,0-3-99,0 3 0,4 5 1025,0 1-1338,0 5 0,0-1 0,1 8 0,2 6 147,1 5 0,5 5-423,-5 6 1,4-1-1,-2 2 1,1 1 147,3 2 0,-3 4-707,2-4 0,-6 0-147,1-5 0,1 5 1,0 0-1,-2-3-741,-2-5 0,-1 1-398,0-6 1777,0-6 0,0-28 0,0-11 0</inkml:trace>
  <inkml:trace contextRef="#ctx0" brushRef="#br1" timeOffset="131">11667 9066 8083,'0'-26'0,"0"1"0,2 4 0,2-1 0,4 7 403,9-2 0,3 7 0,7 3 0,3 1-267,4 3 0,3 2-394,1 1 0,-5 6 1,-5 2-1,-5 5-438,-6 4 1,-5-2-517,-3 7 1212,-4-1 0,-24 9 0,-13 5 0,1 3 0,-1-1 0</inkml:trace>
  <inkml:trace contextRef="#ctx0" brushRef="#br1" timeOffset="132">11616 9385 8083,'-13'0'0,"1"0"0,5 0 1457,-5 0 0,12 0-951,0 0 0,12 0 1,10 0-1,7 0-354,5 0 1,4 0-577,4 0 1,-1 0 49,6 0 0,0-5 0,4 0 374,0-2 0,-13-4 0,3-4 0,2-2 0,1 0 0</inkml:trace>
  <inkml:trace contextRef="#ctx0" brushRef="#br1" timeOffset="133">13491 7485 8047,'0'-13'-212,"0"0"1,0 1-1,0-1 1,0 0 0,0 0 486,0 1 0,0-1 0,0 0 0,0 0 0,0 1 0,0-1 1650,0 0-1763,0 0 0,-2 1 1,-1-1-1,-2 1 61,-2 4 1,-3-2-25,-7 6-110,2 0 1,-4 4-1,3 0 1,-2 2-1,-1 5 1,-1 6-1,1 3 224,-4 2 0,3 6-128,-1 6-102,5 5 1,-2-2-1,5 7 1,0 4-1,2 5 1,2 7-1,5 2 20,3 3 1,2 7-1,1-32 1,2 1 0,1 2-1,1 0-91,2 1 1,0 1 0,0-1 0,1 1 0,-3-2-1,1 0 1,-1 0 0,0 1-139,1 0 1,-1 1-1,0 3 1,-1 1 188,0-2 1,-1-1-37,-1 1 0,0-1 1,-1-2-1,0-1 1,0 0-1,0 0 0,0-1 1,-1-1-1,0 0 1,-1 0 82,0 34 0,-1-7 0,-3-11 0,-5-3 27,-2-3 1,-2-8-49,0 0 0,1-11-90,-1-7 1,0-5 0,0 1 0,-1-4-206,-3-5 0,3 2 99,-3-6 0,3 0-292,1-4 0,-4 0 0,1-1-282,5-3-897,4 2 370,7-9 0,1 10 1208,4-4 0,7 27 0,8 6 0</inkml:trace>
  <inkml:trace contextRef="#ctx0" brushRef="#br1" timeOffset="134">13019 9971 8052,'-19'6'132,"-2"2"0,-2 8 198,2 1 1,7 1-31,6-1 0,0-1 0,0 4 0,4-2 463,2-2 1,4-2-597,2-1 1,3 0-1,7-2 1,3-1-89,4-2 0,5-5-118,4 1 1,1-8-1,3-4 1,-3-5 57,0-4 0,-5 0-26,-1-9 1,-1 2 0,-8-8 0,-5-1 273,-5 1 0,-6 3-21,-4-1 0,-9 4 43,-8 0 0,-3 6 0,-3 5 0,-2 5-5,0 5 0,-7 4-427,2 1 0,3 0-889,1 0 147,9 6 0,-2-3 885,6 5 0,57-11 0,18 2 0</inkml:trace>
  <inkml:trace contextRef="#ctx0" brushRef="#br1" timeOffset="135">13503 6465 8052,'0'-20'-27,"5"-4"0,0 3 0,2-2 0,3 2 0,3 4 1475,4 2-1236,-3 3 1,9 5 0,-6 2 0,-2 4 0,0 2 0,-3 5 0,0 7 392,-4 7 0,2 5-461,-6 5-60,1 3 0,-11 5 0,-3 0 0,-2 2 1,-2-1-1,1 1 0,-1-5-468,0-2 0,2-3 247,2-5-263,-2 1 1,12-9 0,2-9 232,8-11 1,11-14-1,-2-7 1,1-5 216,0-4 0,0-5 0,3-3 0,-2 2 7,-5 4 1,-3 7 260,-1-2 26,-1 3 0,-5 7 0,-4 6 0,-6 8 1,-4 9-1,-5 14 1,-1 6-247,0 5 0,0 1 34,1 5 1,4-2-157,4 2 0,3-4 0,1-7 0,3-4-479,5 0 0,6-2 67,12-4 0,5-6-910,3-3 932,3-3 1,7-1 0,3-1 413,2-3 0,10-23 0,7-10 0,-19 9 0,1 0 0,0 0 0</inkml:trace>
  <inkml:trace contextRef="#ctx0" brushRef="#br1" timeOffset="136">14587 7778 8077,'0'-13'-30,"0"-1"0,0-1 0,0-2 0,0 1-402,0 2 980,0 1 1,0 5-1,0-1 1,0 2 943,0 4-1191,0 16-181,0 8 0,0 15 1,-1-5-1,-2 1 0,-1 4 201,1 1-336,-4 1 0,5 0 1,-3-1-1,0-2 0,1-2 1,1-3-1,2-5-394,1-2 210,0-8 160,0 4 0,0-13 0,0-6 221,0-8-173,6-9 1,-1-2 0,5-8 0,-1-3-1,1-4-34,1-3 0,2-5 0,-1-1 0,1 2 13,0 1 0,0 4 90,-1 2 0,1-2 8,0 6 1,-5 8-1,1 9 259,1 7 0,-3 6-342,1 5 0,-3 7 10,3 10 0,-1 3 1,3 3-1,-1 4 33,1 0 1,-1-2 9,0 4 0,2-6-152,-2 2 0,2 1 1,2-1-1,0-3-173,-1-5 0,5-3 227,0-6 1,2-2-147,-2-3 0,-3-2 0,4-7 0,-1-4 101,0-3 0,6-9 55,-2-4 0,-1-5 70,1-4 1,-1-2-1,3-6 1,-2-1 70,2 1 1,-5 4 39,-1 0 0,-4 10 532,-4-1 0,0 8 36,-4 0 0,-1 9-650,-4 8 1,0 6 0,0 7 1,0 5-1,0 4 1,0 2 46,0 1 1,0 5-309,0 0 1,1-1-332,4-3 1,2-1 0,5 1 0,3-1-853,2 1 0,-2-5 470,6 0 1,-2-5-579,6 1 1484,-2-3 0,12-14 0,7-4 0,-1 0 0,0-1 0</inkml:trace>
  <inkml:trace contextRef="#ctx0" brushRef="#br1" timeOffset="137">16079 7855 8077,'0'-13'26,"0"-1"1,0-2-1,0-1 1,0 2 375,0 0 0,6 3 0,2-1 0,5 2 1,3 2 66,1 5 0,0 2 0,-5 4 0,1 3-288,0 8 1,-2 6-222,-2 6 0,1 1 0,-6 1 0,-1 1 81,-2 2 1,-2 4-26,-4-5-21,4 1 0,-9-6 0,4-1 0,1-3 0,-2-2-955,0-2 823,4-8 0,-7 1 1,6-9-1,1-6 346,1-4 0,12-8-188,3-4 1,3-6 0,-2-3-1,1 0 141,2 0 0,0 1-42,-4 4 0,0 2 0,-2 3 0,-2 4 235,-5 3 1,2 5 419,-2 1-431,0 5-431,-4 3 0,-1 13 0,-2 8 1,-1 3-1,1 2-79,1-1 0,4 1-387,2-1 0,-1-1 67,5-3 334,6 4 0,1-11 1,3 3-1,0-3 1,4-3-640,2-2 0,3-4 791,2-5 0,10-22 0,6-7 0</inkml:trace>
  <inkml:trace contextRef="#ctx0" brushRef="#br1" timeOffset="138">16729 7663 8077,'-4'-17'0,"0"0"0,-5 5 36,5 3 203,0 6 1,5 0-1,2 11 1,3 6 1127,1 4 1,0 5-996,1 7 1,2 1-1,-5 4 1,-3-1-282,0 2 1,-2 0-303,0 3 0,-7 3 0,-6 2 1,-5 1-360,-2 4 0,-9-6 21,4 0 0,-8-5 1,4-5-1,0-8-536,2-6 1,2-7 211,-1-3 873,1-3 0,-12-40 0,-3-9 0</inkml:trace>
  <inkml:trace contextRef="#ctx0" brushRef="#br1" timeOffset="139">15888 7714 8077,'-13'-8'0,"0"-1"-59,0 1 0,2 9-241,3 4 764,2 2 0,2 15 0,-1 5 0,3 4 0,0 5 24,2 1 0,0 2 1,2 2-1,2 2-685,4-2 0,5 3-87,4-2 0,-1 1 1,5-6-1,2-3-308,1-5 0,7-6-130,3-2 722,8-5 0,-1-18 0,3-6 0,7-3 0,-1-1 0</inkml:trace>
  <inkml:trace contextRef="#ctx0" brushRef="#br1" timeOffset="140">17303 8020 8077,'0'-12'0,"-4"-1"363,0 0 0,-5 0 1,3 2 137,-1 3 0,0 3-474,-1 10 0,-4-3-833,4 7 533,2-1 1,1 5-1,5 0 1,0 0 272,0-1 0,56 7 0,-20-9 0,-1 0 0</inkml:trace>
  <inkml:trace contextRef="#ctx0" brushRef="#br1" timeOffset="141">17902 7804 8077,'-5'-13'80,"-4"0"0,-2 0 120,-2 1 1,-4 0-121,0 4 431,-11 2 0,5 6 0,-11 2 0,-1 2 0,-2 4-98,-1 4 0,1 5 0,3 1 0,5 2-123,7 3 1,3-4-242,7 3 0,5-3 1,2 4-1,5-3 37,5-2 1,3-2-384,9-8 1,4 2 98,9-5 1,-2-1-1,5-4 1,0 0-359,-1 0 0,-4-7 289,2-6 1,1-1 34,-1-7 179,0-1 1,-6-5 0,-1-1 0,-2-3 0,0-3 19,-1-6 1,-2 1-29,-5-8 0,-6 6 165,-2-2 0,-4 5 0,-1 4 0,-1 6 683,-4 5 0,2 6 379,-5 9 1,4-2-934,-5 5 1,2 7-73,-1 6 0,2 9-170,6 5-21,0 2 0,-4 3 0,-1 1 0,3 3 0,0 2-699,2 2 0,0-4 403,0-1 0,2 1-186,2-1 0,-3 4 0,5-4 0,0-3-402,2-5 1,-1 2 306,2-2 0,-1-4 607,5-1 0,28-20 0,7-5 0</inkml:trace>
  <inkml:trace contextRef="#ctx0" brushRef="#br1" timeOffset="142">18247 7663 8077,'0'-18'0,"0"-2"106,0-5 1,0 1 0,1 4 0,3 7 604,5 7 1,2 5-369,2 1 0,4 0 0,0 1 0,0 5 164,1 7 0,-2 1-427,5 7 0,-5 0 1,1 5-1,-4 1-99,-5 3 0,-1-4 0,-4 4 0,1-3-241,-1-1 1,-6-1-72,-1 1 163,-6-1 0,3-5 1,-4-3-1,1-4-109,1-5 1,6-4 408,-1-8 1,8-4-86,5-9 1,8-3 0,4-6 0,3 1-53,2-1 0,-5 1 52,0-1 0,-1 5 89,1 0 1,-2 1 0,-8-1 635,-2 4 543,-4 3-1046,-5 7 0,-1 2 0,-3 10 0,-5 3 97,-2 3 1,-6 6-79,0 0 1,1 6 103,8-2-362,-4-2 0,11 3 0,-3-5 0,2 0-1421,2 2 1,2-5 742,2 3 1,7-4-195,6-5 1,7-2 0,2-6 841,6 0 0,17-19 0,7-7 0,6-3 0,-1 1 0</inkml:trace>
  <inkml:trace contextRef="#ctx0" brushRef="#br1" timeOffset="143">2882 11476 8054,'-2'-17'47,"-1"-2"1,-1 1-1,1 0 1,2 2 0,1 2 775,0 1 0,0 7 1,0 6-59,0 8-724,0 9 0,0 2 0,0 8 0,-1 3 0,-2 5 179,-2 7-201,1-3 1,4 5 0,0-6-1,0 1 1,0-2 0,0-2-1,2-2-60,2-2 0,4-3 1,8-8-1,2-6-17,2-4 0,0-7 1,4 0-1,0-8-47,3-7 0,1-8 0,-2-9 0,-2-2 15,-3-1 0,2-2 0,-6-5 0,-1 1 3,-2 0 1,-3-5 34,-2 1 4,2-1 1,-10 7 0,2 2 0,-4 4-1,-5 6 1,-2 5 0,-5 8 201,-3 4 1,-1 4 136,4 7 0,1 3-137,-1 6-121,0 6 1,0-4-1,2 6 1,1 2-1,3 1-61,1 2 0,2-5-409,4 0 237,0-5 0,0 2 0,2-4 0,2 0 1,4 1-984,4-4 0,6-3 361,3 1 822,3 2 0,14-20 0,7-9 0,3 4 0,0-1 0</inkml:trace>
  <inkml:trace contextRef="#ctx0" brushRef="#br1" timeOffset="144">3672 11336 8060,'0'-19'0,"2"1"0,2-3 374,3-4 1,6 16 0,0-3-1,-1 5 1,1 6 1192,0 4-1401,5 4 0,-4 7 0,3 3 0,-4 5 0,-4 5-187,-5 3 0,-3 6 0,-1-2 1,0 1-211,0-1 1,-1 3 104,-3-3 0,-3 1 0,-6-1 0,1-5-221,4-7 1,-2-3 133,6-7 1,-2-4 69,2-4 128,2-3 0,-2-2 1,8-5-1,6-7 1,5-6 72,2-6 0,5-6-162,-1-3 0,4-3 0,0-1 1,-1 0-108,-3 0 1,2 1 219,-6 3 1,3 3 248,-7 5 0,1 6-10,-10 3 1,-1 10 191,-7 7 0,-3 10-183,-6 7 0,0 6 0,0-2 1,1 3 200,-1 2 0,0 3-163,0 1 0,6-4-341,3-5 0,-2-1 0,2 2 1,3-2-443,3-1 1,6 0-138,4-6 0,7 3-27,2-8 0,3-2 0,3-2 0,3-2 652,4-2 0,7-17 0,6-6 0,4-2 0,0 0 0</inkml:trace>
  <inkml:trace contextRef="#ctx0" brushRef="#br1" timeOffset="145">4412 11246 8060,'-13'-21'0,"0"0"0,2 0 0,3 8 337,-4 0 0,11 7 534,-3 6 1,6 8-112,3 9-482,-1 2 1,0 8-1,2 3 1,-1 3 0,1 2 410,-3 3-673,-2-2 1,-1 12 0,0-4 0,-1 1 0,-3 3-807,-5 2 507,-8 1 0,2-1 0,-7-5 0,1-5 0,0-6-1701,0-3 1682,-1-2 1,1-10 0,0-5-1,-2-5 1,0-4-1000,2-2 1301,-3-2 0,-13-23 0,-9-7 0</inkml:trace>
  <inkml:trace contextRef="#ctx0" brushRef="#br1" timeOffset="146">3685 11157 8060,'-17'-13'0,"0"1"0,1-1 0,2 0 1205,2 6-886,-1 1 0,0 13 0,0 6 0,1 8 0,-1 8 23,0 5 1,0 4 0,2 3-1,2 3-75,5 1 0,3 6-323,1 5 51,0-1 0,7-4 0,4 0 0,8 1 0,3 1-954,5-2 570,2-9 1,0-8 0,2-7-1,2-4 1,4-3-1449,4-5 614,-1-6 980,9-4 0,19-27 1,-28 8-1,0-1 1</inkml:trace>
  <inkml:trace contextRef="#ctx0" brushRef="#br1" timeOffset="147">5126 11450 8060,'-4'-12'225,"-1"-1"0,3 0 839,0 0-1001,2 6 1,6 2-1,4 5 1,4 0 0,4 0-1,2 0 1,4 0-1,3 0 1,4 0-566,2 0 1,-3 1-465,4 3 966,-6-2 0,3 26 0,-5 0 0</inkml:trace>
  <inkml:trace contextRef="#ctx0" brushRef="#br1" timeOffset="148">5037 11718 8060,'-6'-7'77,"-3"3"-28,4 2 1275,-1 2-1083,6 0 1,6 0-1,4 0 1,5 2 0,7 1 123,2 1-655,7 0 1,-3-4-1,6 0 1,2 0 289,0 0 0,4-5 0,4-1 0,3-1 0,1 0 0</inkml:trace>
  <inkml:trace contextRef="#ctx0" brushRef="#br1" timeOffset="149">6975 11183 8044,'0'-9'0,"1"1"0,2-2 0,1-2 0,1 1 377,0 3-154,-3-4 1,5 5 0,-4-6 0,2 1 0,1-1 1332,0 0-1334,-2 6 0,-4 3 12,0 8 1,0 5-133,0 8-63,0 2 0,0 11 0,1 1 0,2 2 0,1 2-171,-1 2 86,-1 1 1,2-1 0,1-3-1,3-3 1,1-1-234,3 0 246,1-6 0,-1-6 1,1-5-1,1-2 1,3-2-80,4-5 1,-1-4 0,2-4 0,0-6 48,2-6 0,-2-3-33,-1-7 0,-6-4 73,2 1 1,-2-7-1,-3 2 1,1-3-69,0-1 0,-2 0 8,-2 0 1,-4-1 23,-5 1 77,0 6 0,0 2 1,-1 10-1,-3 6 0,-5 5 203,-2 4 0,-2 0-40,0 5 1,1 2-60,-1 2-108,-6 3 0,5 10 1,-3 2-1,4 0 0,4 3 32,0-3 0,2 6-55,-2-4 1,4-1-168,5 1 1,0-6-1,0 4 1,0-2-300,0 0 0,5 0-180,4-4 0,7-2 31,1-3 208,5 4 0,2-9 416,6 5 0,10-13 0,7-4 0,1 1 0,0 0 0</inkml:trace>
  <inkml:trace contextRef="#ctx0" brushRef="#br1" timeOffset="150">8148 11157 8062,'-13'-13'0,"-1"1"0,-2 0 0,-1 4 480,2 4 0,5 2 1,1 5-1,-1 4 50,-1 6 0,0 8-200,2 0-209,-2 3 0,10 6 1,-4 0-1,4 0 1,1-1 66,0 1-254,0 0 0,6-5 1,3-1-1,6-1 1,3-3-1,2-3 1,1-6-167,-1-5 1,4-5 0,-3-2 0,2-3 210,-2-5 1,2-6 0,-8-5 0,-2-3 140,-3-4 0,-6-7 1,3 2-1,-1-2 215,-3 0 0,-6 1-224,-1-1-116,-6-3 0,1 10 1,-6-1-1,-4 5 0,1 8-163,0 5 40,-5-2 0,5 11 1,-4-2-1,5 6 1,3 7-573,1 6 1,2-1-1,3 6 1,3 1 699,4-3 0,58 6 0,-22-16 0,0 1 0</inkml:trace>
  <inkml:trace contextRef="#ctx0" brushRef="#br1" timeOffset="151">8569 10991 8062,'-5'-25'42,"1"-1"0,0 7-15,4 2 664,0 2 0,0 10 0,0 6 476,0 10 0,6 9-859,2 10 0,2 3 1,0 5-1,-2 2 70,2 2 0,-3 3-298,2 6-103,-6 0 0,2 5 0,-6 0 0,-3 1 0,-6 0-812,-6-4 380,-4 6 0,-5-13 0,-2 0 0,-3-9 0,-2-8-1491,-1-2 1614,-9-7 0,12-3 0,-7-8 0,3-5 1,3-3-1302,0-1 1633,1-5 0,-7-37 0,-3-13 0</inkml:trace>
  <inkml:trace contextRef="#ctx0" brushRef="#br1" timeOffset="152">7855 11093 8073,'-19'-12'0,"4"-1"-14,-7 0 1,3 2 0,-4 2-1,3 6 636,2 6 1,-4 10-192,5 8 0,-4 9 177,4 4-487,0 3 1,4 5-1,2 4 1,3 2-1,3 6-183,4 2 1,1 2-1,3 2 1,4-5-405,6-2 0,9-4 325,4-2 1,3 0-2242,5-9 2382,9-3 0,11-34 0,11-10 0,-15 3 0,0 1 0,0-1 0</inkml:trace>
  <inkml:trace contextRef="#ctx0" brushRef="#br1" timeOffset="153">9704 11042 8073,'-5'-18'269,"1"-2"0,0 0 1,0 3-1018,-1 3 1195,-5 1 1,9 8-1,-3 6 1,2 10-1,1 11 1,-2 5 0,-1 4 1446,1 1-1913,2 2 0,1 5 0,0-1 1,0 0-1,0 0 47,0 1-306,0-1 1,1-4-1,2-2 1,1 1-1,-1-2 1,-2 0-1,-1-4-3053,0-4 3331,0-5 0,-5-22 0,-2-4 0</inkml:trace>
  <inkml:trace contextRef="#ctx0" brushRef="#br1" timeOffset="154">9372 11361 8073,'-11'-13'356,"2"1"1,-1-1-539,6 0 1,1 2 0,9 2 16,7 5 0,9 3 1771,8 1-1555,11-6 1,-1 5 0,11-4 0,0 4 0,1 1-1368,3 0 635,-2 0 681,4 0 0,-16 0 0,3 0 0,2 0 0,1 0 0</inkml:trace>
  <inkml:trace contextRef="#ctx0" brushRef="#br1" timeOffset="155">11361 10979 8073,'0'-13'-113,"0"0"0,0 0 0,-1-1 0,-2-1 884,-1-2 0,-1 0 1,5 4 113,0 0 0,0 7-658,0 6-113,0 6 1,-1 8 0,-2 3 0,-1 5 0,1 2 243,2 1-351,1 1 0,0 3 1,0 3-1,0-1 0,0 0 1,0-4-1,0-3-203,0-3 1,1 0 0,2 3-1,3-2-404,1-5 1,-3-3 0,4-1 0,2-1-1918,2 1 2517,0-6 0,7-29 0,1-14 0</inkml:trace>
  <inkml:trace contextRef="#ctx0" brushRef="#br1" timeOffset="156">10787 11527 8073,'-25'0'-193,"5"0"0,3 0 0,3 0 0,1 0 1612,0 0-1120,6 0 1,3 0-1,10 0 1,6 1 163,8 4 0,6-4-202,4 3-167,8-2 0,13-2 1,10 0-1,5-2 1,-30 1-1,1-1 188,0 0 1,1 0-338,5 0 1,1 0 0,0 0 0,0 0 0,6 0 0,-1-1 0,1 1 0,0 0 0,-3 0 0,-1 0 0,-1 0 0,-2 0 0,-3 0 0,-1 1 7,-1 0 0,-2 0 1,29 1-1,-14 0 0,-14 0-20,-11 0 1,-14 2 115,-7 2-200,-4-3 0,-2 5 1,-4-6-1,-3 0-3,-4 0 0,4 0 74,-1 0 1,1 0 0,-5 0-42,0 0 1,5 0 6,-1 0 1,5 0-43,-4 0 1,3 0-71,-3 0-414,5 0 250,-3 0-124,6 0 127,0 0 247,0 6 0,-1-5 193,-3 3-205,2-2 247,-3-2 1,3 0-165,-2 0-113,-3 0 1,-2 0-133,1 0 314,5 0 0,-14-6 0,3-1 0</inkml:trace>
  <inkml:trace contextRef="#ctx0" brushRef="#br1" timeOffset="157">11374 10979 8073,'-9'-7'-924,"2"1"1087,2 0 1,-1 5 260,2-3-251,2 2 1,-5 2 177,3 0-168,3 0-84,-5 0 0,6-1 0,-2-2 1,0-3-1,-3-1 262,3-3 0,-4 3 223,2-1-357,-6-1 1,7 1-1,-6-1 1,-1-1-1,-1 0 53,-2 2 0,5 2 0,-1 6 0,-1 0-57,-1 0 0,0 2 62,2 2-162,-2 3 1,4 10 0,-6 1 0,2 4 0,1 3 110,1 3 0,5 8 0,-3-1 0,1 6 7,4 6 1,0 4-180,2 4 1,2 3 0,2 6 0,4 0-55,4 0 0,-6-28 1,0 0-28,1 0 1,-1 0-1,-1 1 1,-1 0 51,4 31 0,-1 1 0,-2-31 0,-1-1 0,-1 0 0,-1 0 29,1 0 1,0 0 0,-2 34-247,4-12 1,-4 2 149,-1-6 1,0-1 0,0-9 0,0-5-78,0-5 1,0-8-120,0-1 1,0-2 102,0-7 0,-6-4 1,-2-6 77,-3-2 0,-2 0-28,0-5 0,-4-2 175,0-2 1,-4-3-1,2-7 1,0-2 210,-4-1 1,3-1-399,-1 1 1,5 3-385,-1-3 1,-1 4-1,1 3-1299,1 1 104,2 1 509,7 1 1159,1 1 0,40 18 0,9 2 0</inkml:trace>
  <inkml:trace contextRef="#ctx0" brushRef="#br1" timeOffset="158">10647 13376 8073,'-17'-4'166,"0"-1"1,0 2 0,0 2-1,-1 2 1336,-2 4-1408,4 7 0,-2 8 0,5 7 0,2 2 0,1 2 0,3 0 0,1 1 235,3 1 1,7-5 35,5 2-346,8-3 0,-1-7 1,5-3-1,1-4 1,3-5-1,0-4 1,1-4-148,-1-4 1,3-3 0,-2-7 0,-5-3 187,-1-4 0,-7-8 0,0-3 1,-8-4 35,-3-3 1,-4-2 0,-2 2 0,-6 2-16,-6 3 1,-3 0-1,-7 8 1,1 3-53,-1 3 1,-4 9 108,1 6-351,-7-2 1,13 7-1,-1 0 1,5 7 0,4 5-1983,5 1 1720,5-1 475,5 1 0,34 0 0,8 0 0</inkml:trace>
  <inkml:trace contextRef="#ctx0" brushRef="#br1" timeOffset="159">10800 10328 8073,'0'-12'-75,"0"-5"0,2-2 0,0 1 0,4-2 0,0 1 555,-1 1 1,5 1-1,-3 4 1,2 2 379,-1 2-716,1 4 1,5 5 0,2 1 0,1 3 0,-2 6 307,-1 6-474,-1 9 0,-2 4 0,-2 5 0,-3 1 0,-2 2 0,0 1 0,-1-1-135,-2-3 0,-1-1 1,-1-6-1,-2 0-8,-1-3 0,-2-9-174,2-2 357,3 0 0,-5-13 1,6-2-1,1-9 1,4-9-1,3-5 35,3-5 0,4-3 1,0-6-1,4-2-24,0-2 0,-3 1-3,1 3 78,-9 1 0,2 4 0,-5 3 157,-3 4 0,-2 10 0,-5 14 1,-7 7 4,-3 9 0,-2 10-189,4 7 1,0 5-20,1-1 1,0 1-1,2-1 1,3-2-228,2-1 0,0-6 48,5 1 0,10-2-730,3-7 562,14 0 1,0-6 0,13-2-1,2-5 1,5-3-970,2-1 0,4-5 1258,2-4 0,0-13 0,5-7 0,-15 8 0,0 1 0,-1-1 0</inkml:trace>
  <inkml:trace contextRef="#ctx0" brushRef="#br1" timeOffset="160">11999 11208 8073,'-9'-6'-134,"2"-2"1,0-3 0,0-2 0,-3 2-2,-1 2 392,-2-2 0,0 9 0,0-2 1,-1 4-1,-1 4 0,-4 5 1,1 4 1657,-1 4-1756,-3 8 0,2 3 1,-4 8-1,3 2 0,2 3 419,1 0-509,4 5 0,-3-3 0,8 4 1,5-4-1,4-4 0,4 0 1,6-4-141,6-5 1,5-6-1,7-11 1,3-2-112,2-2 1,1-4-96,4-5 195,0-11 0,1 1 1,-1-13-1,0-2 0,-1-5 1,-3-4-1,-6-4-126,-5-3 1,-6-8 154,-8 3 0,2-10 1,-10 8 0,2-1 0,-7 3 0,-9 7 72,-7 3 1,-9 2-1,-4 10 1,-2 9 165,-4 8 0,4 5 98,-8 2 0,5 6-149,4 2 0,4 5 1,9 4-1,4 4 61,3 3 0,7 5 3,3-4 1,4 8-232,4-8 1,9 2 0,9-4 0,5-2-385,3 2 1,5-5-50,-1-1 0,7-3-651,2-1 839,5 0 1,-4 0-1,4-2 277,-1-3 0,5-8 0,6-7 0</inkml:trace>
  <inkml:trace contextRef="#ctx0" brushRef="#br1" timeOffset="161">12828 11195 8073,'0'-19'0,"1"-4"0,3 6 204,3 0 1,6 6-1,0 2 1,0 6-1,-1 6 1,1 7 0,-2 4 324,-2 3 1,-3 6-537,-6-2 1,4 7 0,0 2 0,-1-2-211,-2-1 1,-5-1 193,0-1-20,0 1 1,-1-1-1,1-1 1,0-2-345,-2-5 430,5-9 1,-4-4-1,10-9 201,3-8-256,9-5 1,-1-9-1,4-2 1,-1-2-1,0 0-7,-1 0 1,-1 1-1,-4 5 1,-2 1 186,-2 2 1,1 4 626,-6 5-606,0 6 0,-5 1 0,-5 8 0,-5 3 210,-5 8 0,-1 6-205,5 6 1,-1 2-386,0 3 127,0-3 0,6 4 0,3-7 0,3-1 0,2-2-340,3 2 1,3-5-143,6-1 1,7-3 82,5-1 1,2-2 0,7-2 0,2-5 462,1-3 0,2-14 0,5-8 0,4 0 0,-1 0 0</inkml:trace>
  <inkml:trace contextRef="#ctx0" brushRef="#br1" timeOffset="162">13605 11068 8073,'-5'-19'304,"-1"4"844,-3-6 1102,-2 5-1828,10 3 1,-4 10-285,10 12 16,-4-1 0,10 17 1,-2-3-1,1 7 1,0 5 10,-2 2 0,-5 0 1,1 1-1,-2 4-326,-2 3 1,-6 1-213,-2 2 1,-9 2-1129,-5-2 1170,-2-3 0,-1 1 1,-1-5-1,1-3 1,-1-9-919,1-8 0,4-6 793,-1-1 1,1-6 155,-4-3 1,-1-4 299,1-4 0,-1-18 0,-2-8 0,-3-5 0,1 0 0</inkml:trace>
  <inkml:trace contextRef="#ctx0" brushRef="#br1" timeOffset="163">12904 11042 8073,'-18'-19'0,"3"-4"83,-2 6 1,5 4 0,2 6 0,1 3 311,-1 5 0,-1 6 70,-2 10 1,1 7-1,-1 8 1,0 0-13,0 4 1,1 6-353,-1 5 1,4 2 0,2 2 0,2 2-108,2 2 1,7-3-271,4 4 0,8-4-85,1-1 0,6-7 1,-1-6-1,7-6-690,5-6 0,3-6 1051,1-3 0,6-25 0,7-9 0,3-2 0,1 1 0</inkml:trace>
  <inkml:trace contextRef="#ctx0" brushRef="#br1" timeOffset="164">14179 11387 8073,'-1'-22'0,"-4"1"0,-2 0-228,-5 7 0,-1 2 1,0 12-1,0 2 233,1 2 0,3 5-122,1 8 0,5-3 0,-1 3 0,2-2 117,2 2 0,51 9 0,13 6 0</inkml:trace>
  <inkml:trace contextRef="#ctx0" brushRef="#br1" timeOffset="165">14880 11234 8073,'-7'-17'0,"-5"0"0,-3-5 65,-6 5 0,4 5-106,-4 3 480,-6 6 0,-1-2 0,-6 6 0,-2 3 0,1 5 1451,1 2-1819,-3 2 0,14 5 0,-1 2 0,4 1 0,6-1 0,4 0 0,6-2-62,3 1 0,3 2 0,6-4 0,6-1-185,4-2 1,-1-3-298,4-2 328,6 2 1,0-10-1,3 4 1,-3-5-1,-2-5 1,1-3-1,-2-5-176,-3-4 0,2-3 286,-6-5 0,4-5 0,-2-1 0,-1-2 82,0-2 1,-1-3-39,-4-5 1,-4-1 191,-1-2 0,-5 2 1,1 7-1,-2 4 488,-2 8 1,-5 5-104,1 7-417,-6 6 1,3 1-1,-4 8 1,1 2 15,1 5 0,1 8-319,-5 4 1,2 3 15,2 1 1,2 5 0,4 1 0,-1 0-62,1 1 0,2-1-235,1-1 1,6-4 142,2 4 0,1 1 0,2-1 0,3-2-857,0-1 1,6-3 210,1-2 917,3 2 0,42-16 0,-29-2 0,1 0 0</inkml:trace>
  <inkml:trace contextRef="#ctx0" brushRef="#br1" timeOffset="166">15301 11081 8073,'6'-20'0,"-5"-4"0,4 2 227,2 4 0,-5 1 0,7 9 1,1 3-1,1 4 314,2 1 1,0 0-1,-1 1 1,3 5-371,2 7 0,-3 1-86,3 7 0,-4-4 0,-4 4 0,-1 2 55,-3 1 1,-1 2-199,-4-1 1,-1 1-395,-3-1 349,-3 1 1,-6-5 0,0-1 0,0-2 0,2-2-183,3-2 0,-4-7 225,4-3 1,2-4 162,2-4 1,8-5-132,5-8 1,8 2-1,4-8 1,4-2-61,5-4 0,-2-2 91,6 1 0,-1-2-30,1-6 0,-1 4 0,-6 1 1,-2 2 383,-5 3 1,-5 6-46,-2 5 0,-6 7-45,-2 2 0,-10 5 1,-3 0-1,-5 6 227,-4 6 0,-3 3-131,-5 5 0,3 3-201,1 6 0,1-5 0,-1 0 0,4 0-18,3-1 0,7 3-266,3-6 1,-2 6 68,2-2 1,7-3 0,9-1 0,10-3-60,6-1 1,6-4-203,8-1 0,-1-5-255,6 1 0,-1-2 0,2-4 0,-4-1-892,-5-1 0,1-4 1461,-10 3 0,-12-27 0,-6-4 0</inkml:trace>
  <inkml:trace contextRef="#ctx0" brushRef="#br1" timeOffset="167">20555 7753 7845,'-5'-9'117,"1"1"0,0-1 1,0 1 773,-1-1 1,3 2 154,6-1-891,3 2 0,10 6 0,1 0 1,2 0-1,3 0 401,1 0-655,7 0 0,-4 0 0,3 0 1,-3 0-1,-2 0-631,1 0 230,-1 0 1,-1 0 0,-1 0 0,-3 1 499,-2 4 0,-18 7 0,-8 8 0</inkml:trace>
  <inkml:trace contextRef="#ctx0" brushRef="#br1" timeOffset="168">20618 7969 7845,'-21'0'208,"0"0"1,10 2 730,-2 2-627,9-3-65,-2 11 0,12-9 0,3 4 0,7-2 0,5-2 0,3-1 0,2-2-577,-1 0 0,7 0-150,2 0 384,2 0-94,3 0 0,22-23 1,-28 9-1,0 0 1</inkml:trace>
  <inkml:trace contextRef="#ctx0" brushRef="#br1" timeOffset="169">22977 6988 6134,'0'-8'-251,"0"3"447,0 5 0,0-2-73,0-2 50,0 3 1,2-5-1,1 5 500,1-4 0,1 3 388,0-7-496,-4 1-102,5-5 1,-6 4 0,1 2 577,3 2-873,-2-5 1,4 10 0,-8 1 0,-1 10-1,-1 9 334,1 4 0,-2 6-470,0 0 0,-3 9 0,4 0 1,1 0-259,1 1 0,2-2 91,0 1 0,0 2 1,0-3-1,0-6-406,0-3 0,0-9-1081,0-3-1053,0 3 2675,6-6 0,-5-24 0,5-13 0</inkml:trace>
  <inkml:trace contextRef="#ctx0" brushRef="#br1" timeOffset="170">22442 7689 7873,'-13'0'0,"0"0"60,1 0 58,-1 0 0,4 0 1,4 0 418,3 0 1,11 0 0,13 0 0,7 0 66,5 0 1,8 0-484,5 0 1,8-2 0,6 0 0,4-4-114,3-1 0,-31 5 1,0 0-22,-1-3 0,0 1 0,2 2 0,-1 0 0,2-2 1,-1 1-1,-1-1 0,-1 1-475,32-4 0,-7 4 260,-14-1 0,-10 2-635,-11 2 1,-4 6-424,-9 2 803,-3 4 0,-17-1 122,-6-3 0,-1 4 361,-7-4 0,-15 5 0,-6 3 0,-6 1 0,-1 0 0</inkml:trace>
  <inkml:trace contextRef="#ctx0" brushRef="#br1" timeOffset="171">22506 8237 7873,'0'-20'103,"0"-2"206,0 5-5,0 0 1,4 0 0,1 0-1,1 1 1,1 3 849,0 5 1,2-2-668,4 6 0,-6 5-264,-3 8 0,-3 9 132,-1 7-284,0 7 1,-1 7 0,-2 2 0,-3 3 0,-1 0 2,-3 0 0,3 3 0,0-3 1,2 0-78,2 0 1,-3-6 95,2-4 1,0-1-36,4 1 0,1-5 0,3-7 0,6-7 32,6-5 0,4-4-197,5-6 1,1 0-332,-1 0 1,5-6 0,1-4 0,0-4-476,0-3 1,3-6-120,-4 2 1,-2 1 61,-6-1 602,2 5 1,-10-3 367,3 2 0,-31-20 0,-9-10 0</inkml:trace>
  <inkml:trace contextRef="#ctx0" brushRef="#br1" timeOffset="172">22531 8199 7873,'-7'-19'0,"-3"5"417,6-3-215,0 3 0,5 3 0,3 2 1,5 4-1,3 0 91,5 1 0,3 0 0,6 2 0,-1 0-437,1-3 1,-1 1-172,1 4 1,-1 0 0,-1 0 0,-2 2-1694,-5 2 2008,2 3 0,-21 23 0,-1 4 0</inkml:trace>
  <inkml:trace contextRef="#ctx0" brushRef="#br1" timeOffset="173">22595 8352 7873,'-9'0'0,"1"0"0,1-2 341,-2-2 0,2 3 591,3-3 498,2 2-1204,2 2 1,8 0 0,6 2 0,3 0 0,5 3-35,7-3 0,3 0-528,7-2 1,-1 0 0,0 0 0,0-2 335,1-2 0,3-8 0,5-6 0,4-2 0,0-1 0</inkml:trace>
  <inkml:trace contextRef="#ctx0" brushRef="#br1" timeOffset="174">23309 8084 7873,'-13'-13'694,"6"6"124,-4-4 0,9 11-351,-2 0 0,3 3 0,1 10 0,0 5 357,0 5 1,0 2-667,0 1 0,0 5 0,0 1 0,0 2 111,0 0 1,0 0-616,0 5 0,0-5 228,0 0-379,0-6 1,0-1 0,0-7-1,0 0 1,1-3-3423,3-3 3919,-2-4 0,-2-50 0,-7-10 0</inkml:trace>
  <inkml:trace contextRef="#ctx0" brushRef="#br1" timeOffset="175">23143 8186 7873,'0'-13'0,"0"1"110,0-1 0,0 0 0,0-1 0,1 0 413,4 1 1,3-3-339,9 8 1,3-2 0,7 0 0,1 3-375,2 1 0,4 2 20,-4 4 1,0 0 0,-6 2 0,-3 3-1643,-4 8 1811,-3 0 0,-41 50 0,9-28 0,-1 0 0</inkml:trace>
  <inkml:trace contextRef="#ctx0" brushRef="#br1" timeOffset="176">23079 8581 7873,'-12'0'0,"-1"0"0,6 2 0,2 2 0,5-1 1150,5 5 0,3-5 1,11 2-1,5-4-350,4-1 0,7 0-866,-1 0 0,8 0 0,0 0 1,-1-1-549,-1-4 0,-2 0-1605,0-4 2219,1-2 0,-12-10 0,1-5 0,2-5 0,-1 0 0</inkml:trace>
  <inkml:trace contextRef="#ctx0" brushRef="#br1" timeOffset="177">24928 6516 7845,'0'-17'10,"2"0"0,0 1 0,3 2 0,-2 1 398,-2 1 0,3-1 0,0 0 0,-2 2 234,-5 2 0,-4-1-313,-6 6-353,0 0 1,-5 4-1,-3 1 1,-5 2 0,-2 3 86,-2 1-144,0 1 0,1 5 0,-1 0 0,0 0 0,0-1 0,2 1 0,3 0-23,2 0 1,7-5 0,-1-1 619,3-1-54,7-2 1,3 0-169,8 1 0,2 4 0,4 0 0,-2 2 106,2 2 1,1 5-128,2 4-158,0 2 1,-2 8 0,-2 7-1,-5 7 1,-3 8 16,-1 6 0,-2-24 0,-3 1 0,0 5 0,-1 0 0,-2 4 0,-1 1 60,-1 4 0,0 0 0,0 1 0,-1 0-457,-2-3 0,0 0 1,1-2-1,0 1 280,2-3 1,-1-1 0,-1-1 0,1-1 0,3-3 0,1 0 0,-6 27 70,3-6 0,7-6 27,-1-8 0,3-3-49,1-9 1,0-3-1,0-5 1,0-1 9,0 1 0,1-7-99,3-2 0,-1-4-165,6-4 0,-1 1 0,6-6 0,2-1-921,1-2 0,6-1 1117,-2 0 0,3-4-700,1 0 0,5-11 0,0 3 0,-2-4-257,-1-2 0,-3 2 951,-2-5 0,13-40 0,-18 23 0,0 1 0</inkml:trace>
  <inkml:trace contextRef="#ctx0" brushRef="#br1" timeOffset="178">25311 7026 7863,'-6'-17'166,"-2"0"743,-4 1-662,5 8 112,1 8 1,2 8 0,0 9 0,0 4 0,-1 4 5,1 0 0,-4 5 1,2 1-1,0 0-33,1 0 1,-4-1 0,5-4-346,0-7 1,4 4 0,0-6 0,0-4-1,1-8-368,3-9 1,-1-7 304,6-6 1,1-9 0,5-8 0,2-2 1,-1-3 0,2-3 38,-1-1 1,2 1 0,-4 4 0,2-1-98,-1 1 1,-3 7 515,-5 5-228,3 7 1,-9 14-1,2 10 268,-2 10 1,-2 13-216,0 6 0,0 3-125,0 2 0,-5 3 0,1 1 0,1-2-128,2-2 1,1-5 5,0 0 0,0-5-93,0 0 1,5-7 0,4-7-1,2-5 68,2-6 0,1-2-13,3-2 0,2-12 50,2-5 1,3-9-1,-3-7 1,3-2-22,2-5 1,-1-3-11,1 1 0,-1 2 94,1-2 0,-2 3 1,-4 5-1,-6 6 186,-4 5 0,-7 9 814,1 6-817,-3 5 0,-1 3 0,-1 10 0,-2 4 99,-1 3 1,-2 10-90,2-2 1,2 4-288,-2-4 0,3 5 0,1 0 1,0 0-557,0 1 0,0-4 123,0 2 1,0-3-994,0-5 1079,5 3 1,-2-8 0,6 2 0,1-2 0,1-5-2073,2 0 2477,0 1 0,45-28 0,-24 5 0,1 0 0</inkml:trace>
  <inkml:trace contextRef="#ctx0" brushRef="#br1" timeOffset="179">26140 7204 7863,'-13'0'927,"6"-5"212,-5 3 0,7 4-749,-4 10 0,2 4 0,3 8 0,-5 3 156,-2 0 0,-2 4-387,1-1 0,3 4 0,1-3 0,-2 0 56,-2 0 1,1-5-276,2-5 1,0-5-304,4 1 0,1-10 90,4-7 0,1-7 0,4-10 0,3-6-37,4-5 1,5-1 78,0-5 0,5-1 106,-1-8 0,4 4 1,-1-2-1,-3 5 175,-4 6 0,1 5 209,-1 4 0,0 2 481,-4 7-554,-6 4 0,3 6 1,-6 9-1,1 7 1,-1 4 219,0 5 0,0 2-346,-4 5 0,2-3-400,2 3 189,-3 2 1,5-9-1,-6 3 1,1-2-1,2-2-683,2 0 1,-1 0-57,-4-5 0,0 0-249,0-4 1,0 0 1138,0 0 0,-17-18 0,-4-3 0</inkml:trace>
  <inkml:trace contextRef="#ctx0" brushRef="#br1" timeOffset="180">25999 7485 7863,'-5'-13'0,"3"0"0,-2 5 1025,8-1 1,3 7-749,6-3 0,7 0 1,4 0-1,4 3-207,1 0 0,3-2-372,2 0 1,3-2 0,1 3 301,1-1 0,10-12 0,4 2 0</inkml:trace>
  <inkml:trace contextRef="#ctx0" brushRef="#br1" timeOffset="181">26726 6975 7863,'-6'-13'770,"-1"0"1,-1 6-417,-1 3 0,7 8-110,-3 5-240,4 2 0,1 3 0,0 2 0,0 1 0,0 0 0,0 0 0,0 0-787,0-2 0,0 0 0,0-3 783,0 1 0,23-6 0,5-1 0</inkml:trace>
  <inkml:trace contextRef="#ctx0" brushRef="#br1" timeOffset="182">27019 6758 7875,'0'-13'86,"0"-1"0,2-1 239,2-2 0,-1 4 0,7 6 0,3 1 444,2 3 1,6 2-177,-4 1-463,6 0 0,-9 5 1,3 4-1,-3 2 0,-1 3 1,0 2-1,-2 2 107,-2 2-281,-4 2 0,0-1 0,-1 0 0,-1 0 1,-2 1-1,-1-3 0,0 0-659,0-4 1,-4 0 275,0-3 0,-1-6 543,5-6-87,6 0 1,-3-16-1,5 2 1,2-4-1,2-5-35,0-1 37,7-1 1,-6 0-1,1 4 1,-4 4-1,-2 3 487,-1 1 0,0 1 190,-2-1 0,-4 7-245,3 6 1,-7 6 160,-1 7-443,-6-1 1,7 7-1,-4 1 1,2 1-1,2-1 60,1-2 0,2 0-174,0-1 1,0-7-376,0 3 27,0-3 0,7 1 0,5-1 1,3-3-1,2-1-1275,2-3 1,2-2 391,9-1 1164,-3-5 0,11-17 0,6-9 0,1-4 0,-1 1 0</inkml:trace>
  <inkml:trace contextRef="#ctx0" brushRef="#br1" timeOffset="183">28601 6376 7875,'-5'-13'268,"1"0"502,1 0 1,2 8 0,-1 6 0,0 10 0,-3 11 243,2 6 1,-2 3-883,0 3 1,-3 7 0,4-3-1,-1 2-99,0 0 1,3 1-583,-2-3 146,3 3 0,1-10 1,0 3-1,0-4 1,0-4-1,1-5 1,2-4 402,1-3 0,-5-47 0,-6-10 0</inkml:trace>
  <inkml:trace contextRef="#ctx0" brushRef="#br1" timeOffset="184">28320 6771 7875,'-13'-12'0,"2"3"0,2 0 438,5-1 1,4 3 0,4 0-100,5 1 0,9 2 1,8 4-1,8-1-502,7-4 0,3 4 0,4-3 0,0 2-409,5 2 0,-2 0 572,4 0 0,-3-4 0,5-3 0,4 0 0,0 0 0</inkml:trace>
  <inkml:trace contextRef="#ctx0" brushRef="#br1" timeOffset="185">29531 6350 7875,'0'-13'0,"0"0"440,-5 1 1,-2 5 277,-6 2 1,4 10-1,1 5 1,-4 7 38,-3 8 1,-1 2-209,-5 7-423,5 0 0,-6 9 0,3-1 0,1-1 0,-2-1 518,0-2-698,5 6 1,-4-9 0,7 1 0,0-8 0,4-8-560,3-4 371,4-4 0,1-6 0,0-6 0,1-9-575,4-6 713,2-5 0,6-7 0,1-1 0,1-5 0,4-2-303,1-5 1,1-7 279,4 1 0,-1 0 121,-2 0 0,2 3 0,-3-2 0,2 2 750,-2 6 0,-7 10-84,-5 10 161,-7 9-546,4 2 1,-6 18 0,0 5 0,0 7 0,-1 5 571,-4 5 1,4 3-668,-3 2 1,2-1-164,2 0 0,0-4 0,0 0 0,0 1-285,0 2 0,6-4-40,2-3 1,0-3 0,0-2 0,2-1-817,1-3 0,2-4-93,0-8 0,0 1 114,-1-6-872,1 0 1975,-6-4 0,-18-22 0,-10-7 0</inkml:trace>
  <inkml:trace contextRef="#ctx0" brushRef="#br1" timeOffset="186">29264 6758 7875,'-10'-13'0,"-3"1"0,-1-1 376,5 0 1,1 2-1,8 2 239,5 5 0,7-2-554,5 2 0,4 0 0,10 4 1,6 0-294,4 0 1,6-4-208,-5-1 0,6 1 1,-1 4-1,1-1-458,-1-4 1,6 4 364,-7-3 532,1-3 0,-3 0 0,1-6 0</inkml:trace>
  <inkml:trace contextRef="#ctx0" brushRef="#br1" timeOffset="187">29914 6631 8077,'-6'8'703,"-2"1"0,-2-1-177,1 5 0,-6 1-114,2 3 0,-1-1 8,5 5-265,-2 0 1,8 0 0,-4-1 0,1 0 0,4-2 72,0 1 0,8-4-195,2-6 0,8 1 0,2-6 0,2-1-162,3-2 0,-3-6-139,1-4 1,-1-2-9,1-2 243,-3-5 0,-1 2 0,-1-5 0,-3-2 0,-3 0 248,0 2 1,-5 3 304,-1 5 1,-1 2-167,2 2 212,-4-2 0,3 12 0,-7 2 12,-1 8 1,-4 11-542,3-1 0,-5 9 39,2 4 0,1 3 1,0 2-1,1 4-61,3 3 0,0 8-38,-1 2 0,3-1-952,-3-4 975,2 0 1,2-6-1,0-4 1,0-5 0,0-8 269,0-5-769,0-5 309,0-11 39,0-7 1,-6-7 0,-2-6-1,-3 1-343,-2-1 0,0 0 46,0 0 0,1 1 253,-1-1 1,0 0 0,0 0 0,2 1-593,3-1 1,-2 0-163,5 0 1,1 1 62,4-1 886,0 0 0,45-34 0,-16 20 0,-1-1 0</inkml:trace>
  <inkml:trace contextRef="#ctx0" brushRef="#br1" timeOffset="188">30411 6694 7877,'0'-12'0,"0"-1"0,0 0 0,2 6 480,2 3 0,3 2 0,6 2-263,-1 0 1,1 6-197,0 2-21,0 4 0,16 23 0,5 6 0</inkml:trace>
  <inkml:trace contextRef="#ctx0" brushRef="#br1" timeOffset="189">30934 6350 7877,'0'-13'0,"0"0"0,6 1 553,2-1 0,3 6 0,2 3 0,0 2 150,0 2 1,4 6-474,0 2 0,4 5 1,-5 3-1,-4 2 65,-2 2 1,-7 1-181,1 5 0,-2 4 0,-2-1 1,-2 0-96,-2-2 0,-3 2-192,-6 1 0,5-6 0,-1-7 1,1-3-178,1-1 1,0-6-199,2-3-82,4-2 462,1-8 0,7-5 0,7-8 1,2 0-1,2-6-230,2-3 0,1 0 157,5-6 201,-1 5 0,-1-2 1,-1 6-1,-3-1 0,-2 2 465,-2 3 0,-6 2-53,-2 7 294,-5 5 1,1 1 0,-8 7 0,-6 4 180,-5 3 1,0 9-196,-2 4-650,-2-2 0,4 5 0,0-4 0,5 1 0,4-1 43,1-2 1,3 4-624,-2-5 321,2 0 0,8-5 1,4 1-1,4-2 1,5-1-1004,0-1 0,7-6 108,4 1 777,-1-3 1,-3-2 373,-1-3 0,4-18 0,2-9 0,3-4 0,0 1 0</inkml:trace>
  <inkml:trace contextRef="#ctx0" brushRef="#br1" timeOffset="190">31584 6057 7890,'-8'-26'332,"-1"1"1,2 5 513,-1 3 0,2 3-547,6 1 1,1 6 0,4 3 0,3 2 214,3 2 0,2 4-273,0 1 1,0 5-1,-1 0 1,0 4 282,-4 3 0,2 1-524,-6-1 0,1-3 30,-5 3 0,0 2 1,0-2-1,-2 0-217,-2 1 109,-3-4 0,-6 5 91,0-7 0,5 0-65,-1-4 1,8-2 31,1-6 1,6 0-268,6 0 1,7-1-1,4-2 1,3-3-627,4-1 1,4 3 267,-4-5 1,0 6 80,-5-1 0,-1 3 0,-1 2 564,-2 3 0,-28 15 0,-3 8 0</inkml:trace>
  <inkml:trace contextRef="#ctx0" brushRef="#br1" timeOffset="191">30832 6975 7903,'-26'0'0,"2"1"0,3 3 771,4 5 1,9 2 41,3 2 0,5-2 0,6-1 171,7-1 0,7-6-535,9 1-447,4-3 0,9-1 1,2 0-1,2-1 1,0-2-521,0-1 88,3 0 1,-9 4 0,1 0 0,-5 0 0,-7 0 0,-3 1 429,-5 3 0,-54 32 0,-18 12 0</inkml:trace>
  <inkml:trace contextRef="#ctx0" brushRef="#br1" timeOffset="192">31023 7281 7903,'0'-17'-609,"0"0"383,0 0 0,2 4 1126,2 0 0,3 5 1,6 1 296,-1 1 1,0 3-954,-4 7 0,2 4 0,-6 6 0,-1 1-19,-1 2 0,-2 6-271,0-2 1,-6 3 0,-2 2-1,-4-1-65,-1 1 0,-4-1 71,0 1 139,0-1 1,5-1 0,-1-1 0,0-3-1,0-2 408,1-2 0,3-6 621,1-2-845,5-5 1,0 1-1,10-6 1,7-4-455,5-1 1,8-2 130,7-3 1,2-1-256,3 0 0,3 2 0,1 1 0,-2 3-1223,-2 1 0,0 2 353,-1 4 1,0-4 166,0-1 1,-5 1 997,-3 4 0,14-45 0,-21 16 0,0 1 0</inkml:trace>
  <inkml:trace contextRef="#ctx0" brushRef="#br1" timeOffset="193">32133 5967 7903,'0'-12'32,"0"-5"1,0 0-1,0 1 356,0 2 1,0 1 0,0 0-52,0 1 0,1 5 1,3 1-1,5 2 167,2-1 0,2 1-261,0 4 0,5 0 0,3 0 0,3 0 27,2 0 1,4 0 0,-1 0-1,1 0-8,1 0 0,-4 2 1,3 0-1,-3 4-54,-2 1 0,-5-3 1,-1 5-1,-4 1-77,-2 1 1,1-1 0,-10 1 0,-1 5-53,-1 2 1,-2 4 0,0 3-1,0 2-16,0 3 0,-2 2-155,-2 7 67,-3 5 0,-6 2 0,0 8 0,-1 3 0,-1 1-155,-2 3 217,0 7 1,0 1-1,8-32 1,2 0-1,0-1 1,1 0-1,1 2 1,0-1 3,0 3 0,0 0 0,2-1 1,1 0-1,-1 0 0,1 1 1,2-3-1,-1 0-28,1 31 0,4-9-35,1-4 0,3-1 173,-4-7 0,1-2 0,-5-15 1,0-3-63,0-4-31,-6 1 0,-1-11 19,-6-1 0,0-3 1,1-6-1,-3 1 71,-2-1 0,2-2-191,-6-1 0,1 0-424,-2 0 0,-2 0 1,3 0-1,-3 0-845,-1 0 0,-2 2-1315,-3 2 2627,-8-3 0,-24 14 0,-12 4 0,19-7 0,0 0 0,0 0 0</inkml:trace>
  <inkml:trace contextRef="#ctx0" brushRef="#br1" timeOffset="194">19292 10979 7310,'-8'8'-1182,"-1"1"1161,6-7 0,-4 4 109,3-6-63,3 0 0,-6 0-12,2 0-76,4 0 0,-10 0-115,2 0 178,3 0 0,-11 0 0,3 0 0</inkml:trace>
  <inkml:trace contextRef="#ctx0" brushRef="#br1" timeOffset="195">18349 11017 7836,'-9'-9'232,"2"1"0,0-1 621,0 2 0,6 2 0,1 5-389,7 0 0,5 0 1,5 0-1,5 0-120,2 0 0,7 0-317,3 0 63,3 0 0,1 1-177,0 3 1,-4-2-1,-1 2 1,-1-1-1,0 0-1080,-1 1 1,-7 2-449,-7-2 1125,-3-3 1,-3 11 489,-2-4 0,-34 12 0,-18 5 0,-3 3 0,0 0 0</inkml:trace>
  <inkml:trace contextRef="#ctx0" brushRef="#br1" timeOffset="196">18451 11297 7836,'-13'0'599,"4"0"-447,1 0 0,1 2-194,-2 2 0,5-3 971,8 4 0,3 0-568,6 0 1,6 0 0,3-2 0,5 1-242,3-1 0,5-1-505,-1-2 1,-1 0-122,1 0 0,0-2 0,4-1 506,0-1 0,2-15 0,4-6 0,4 0 0,-1 1 0</inkml:trace>
  <inkml:trace contextRef="#ctx0" brushRef="#br1" timeOffset="197">21434 10507 7881,'-1'-17'40,"-2"-2"0,-1 0 1,1-3-1,0 2 1,0 3 3107,-1 3-1754,0 7-1235,4 2 1,-4 16 0,-1 6 0,3 6 0,0 3 507,2 4-571,0-3 1,-4 11 0,0-2-163,1 1 0,0 2 1,0-7-1,-1-1-454,1 0 0,2 3 0,-1-4 1,-1-2-308,-1-1 0,0-2 1,4-1-1,0-1 827,0-2 0,-6-16 0,-1-1 0</inkml:trace>
  <inkml:trace contextRef="#ctx0" brushRef="#br1" timeOffset="198">20873 11183 7881,'-19'0'0,"0"0"707,6 0 299,1 0 1,10 0-626,6 0 0,13 0 1,9 0-1,7 0 82,3 0 1,7 0-375,-1 0 1,11-2 0,-1-1 0,5-1-11,4 1 1,-3-2-416,1 0 1,-5 1-1,3 4 1,-3 0-679,-3 0 0,-9 0 387,-12 0 0,-4 4 161,-5 1 0,-3 5 0,-6-2 466,-4 3 0,-25 19 0,-11 4 0</inkml:trace>
  <inkml:trace contextRef="#ctx0" brushRef="#br1" timeOffset="199">21014 11680 7881,'-13'-13'0,"4"0"0,1 1 0,5 5 608,-8-5 0,9 16 0,-2 2 0,3 10 743,1 9 0,0 2-1156,0 7 0,-2 0 0,-2 6 0,-3 1-31,0 1 1,-5 2-106,4-1 1,-3-3 0,-1 3-1,2-1-305,2-4 0,5-3 108,-1-9 1,2-6 0,4-3 0,2-3-32,5-2 1,3-4-1,5-4 1,3-4-459,6-4 421,-1 2 0,1-9 1,-1 2-1,2-3 0,1-4-967,2-1 1,0 0 427,-5 4 1,0-4 744,-4 0 0,-3-11 0,-5 1 0</inkml:trace>
  <inkml:trace contextRef="#ctx0" brushRef="#br1" timeOffset="200">20963 11744 7881,'-13'-12'0,"2"2"-235,2 2 67,3-1 0,18 2 1,3 3-1,7 3 743,3 1 1,-2 0-583,6 0 1,-2 0-1,-1 0 1,-1 0 6,1 0 0,22 5 0,6 2 0</inkml:trace>
  <inkml:trace contextRef="#ctx0" brushRef="#br1" timeOffset="201">20975 11986 7881,'-12'0'0,"-1"0"775,0 0-421,6 0 1,0 0 0,6 0 0,1 1 1111,5 4-1562,11-4 1,4 5-1,7-6 1,2 0-1,5 0 1,3 0 95,1 0 0,17-14 0,8-6 0,6-2 0,-1 1 0</inkml:trace>
  <inkml:trace contextRef="#ctx0" brushRef="#br1" timeOffset="202">21791 11654 7881,'-8'-11'644,"-1"3"380,1-4 1,-1 11-48,1-3 0,5 13-520,-1 9 0,2 4 1,2 5-1,0 1-25,0 2 0,0 6-96,0-2-397,-5-3 1,3 6 0,-2-3-1,3 2 1,1 1-116,0-3 1,0-3-1,0-5 1,0-2-1334,0-3 0,0-2-1460,0-7 2969,0-4 0,-6-37 0,-1-13 0</inkml:trace>
  <inkml:trace contextRef="#ctx0" brushRef="#br1" timeOffset="203">21600 11858 7881,'-5'-17'406,"-4"0"1,-1 0-408,2 5 1,2-1-746,6 0 588,0 6 0,7-3 0,6 6 0,7 0 0,4-1 709,1 1 0,5 0 0,0 4 0,-2 0-977,-1 0 1,-3 6 31,-3 2 1,1 3 0,-8 4 0,-4 0 393,-3 2 0,-43 46 0,12-29 0,-1 1 0</inkml:trace>
  <inkml:trace contextRef="#ctx0" brushRef="#br1" timeOffset="204">21485 12139 7881,'-14'1'286,"-3"4"0,3-4 433,-3 3-221,3 3 0,7-4 0,5 6 350,10 1 0,1-3-399,13 1 1,0-5 105,8 1-605,-3 3 1,10-5 0,-3 2 0,3-3 0,1-1-1090,0 0 0,0-1 402,1-3 0,3-3 737,1-6 0,-11-10 0,1-6 0,0-3 0,0 1 0</inkml:trace>
  <inkml:trace contextRef="#ctx0" brushRef="#br1" timeOffset="205">23067 10214 7881,'9'-30'-38,"3"1"1,-1 4 0,-1 4 0,-1 2 611,-2 4-448,-2 1 0,-5 5 1,-1 1-1,-3-1 0,-6 1 1,-6 0-1,-4 3 113,0 2 0,-8 2-243,3 1 32,-4 0 1,0 1-1,-3 3 1,1 3 0,0 2-1,4-1 1,3 2 165,3 2 1,5-4 0,-1 1 128,3 0 0,7-1-80,3 0 0,2-4 0,2 5 21,0 1 1,0-3-109,0 1-94,0-5 0,2 8 1,1-2-1,1 2 1,0 3-1,0 2 0,2 2 90,1 2 1,-4 2 20,1 3-155,3 1 1,-5 5-1,2 4 1,-3 6-1,-1 7 208,0 6-193,-5 10 0,-2 4 0,1-30 1,-1 1-1,0 1 0,0 2 1,-2 1-1,1 2 84,-3 1 1,0 1-1,0 2 1,-2 1-326,0 1 0,1 0 1,1-1-1,2-1 307,0-4 0,1 0 0,3-3 0,1-1 0,2 0 0,0-1 0,1-2 0,1-1 164,0 31 1,1-7-167,3-14 0,2-2 143,3-2-98,2-4 0,-4 4 0,6-9 0,0-4 1,-1-5-98,1-4 0,0-2-339,0-7 0,5-4-51,3-4 0,-1-3 0,3-1 1,1 0-479,0 0 1,4-1 540,-7-3 1,5 2 0,2-4 0,2 2-828,-2 0 0,-1-6-322,-1 2 1431,-1 2 0,1-5 0,-1 3 0</inkml:trace>
  <inkml:trace contextRef="#ctx0" brushRef="#br1" timeOffset="206">23793 10622 7853,'-12'-7'107,"-1"1"0,0 6 0,0 0 0,1 3 0,-1 5 533,0 9 1,0 6 0,1 4 0,-1 1 166,0 2-723,0 5 1,5-8 0,1 3 0,1-3 0,3-3-6,2-3-11,1-2 0,0-15 1,1-7-1,4-10 2,3-5 0,3-8 0,2-5 0,0-1-104,0-4 0,4-5 0,1-3 1,0 0-31,1 0 1,2 2-1,-4 4 1,-1 1 219,-2 3 0,-3 8 1,-1 11 24,-1 5 0,-7 15-42,3 12-78,-4 12 1,1 8 0,0 6 0,3 4 0,-3 3 33,0-1 0,2 4 1,2-11-1,-1-1 29,1-1 1,4-3-263,-1-3 0,2-10 26,2-11 1,4-6-1,0-7 1,0-3-212,1-5 1,-4-7 212,3-10 1,2-6 95,-2-3 1,4-5 0,-3-2-1,1-1-24,-1 1 1,1-3 15,-2 1 1,-3 2 174,3 7 1,-9 9-1,-4 8 886,-2 3-859,-2 6 1,0 8-125,0 9 1,0 4-1,1 4 1,2 4-69,1 3 1,1 2 32,-5-1 1,0 5-310,0 0-97,0-1 0,4-3 0,2-1 0,-1-1 0,2-1-1303,0-2 0,2-5 590,4 1 1098,-1-3 0,47-12 0,10-4 0</inkml:trace>
  <inkml:trace contextRef="#ctx0" brushRef="#br1" timeOffset="207">24711 10724 7853,'-8'0'605,"-1"0"0,5 0-261,-4 0 0,3 5 0,-2 5 0,0 6 467,0 5 0,3 7-554,-5 2 0,5 4 1,-3-1-1,0 1 118,0 1 1,3 3-401,-5-8 1,6-2 0,-1-6 0,1-5-464,-1-3 373,3-7 1,-5-3 0,7-8-114,4-5 0,-3-8 12,7-4 1,-1-9-28,5-4 0,4-2 1,0-3-1,-1 1 104,-2 0 0,-1 1 180,-1 3 1,1 0 228,0 9 70,0-4 0,-1 16 0,1 1 317,0 6 1,-2 10-410,-2 5 0,1 9 0,-5 6 0,1 6 109,0 3 1,2-5-578,-4 2 1,2-3 70,-2-2 1,-2 5 0,2-2 0,-3-2-980,-1-4 0,0-2 554,0 1 0,0 2-1134,0-6 378,0-6 1330,0 1 0,-22-28 0,-7 1 0</inkml:trace>
  <inkml:trace contextRef="#ctx0" brushRef="#br1" timeOffset="208">24660 11068 7853,'-5'-13'251,"-4"0"1,4 5 957,0-1-735,4 1-275,1-5 0,3 6 1,4 1-1,6 2 1,2 0-160,4 1 0,0 0-1028,7-1 757,-1 3 0,1-5 0,-1 6 231,1 0 0,9-2 0,6-2 0,4 1 0,0-1 0</inkml:trace>
  <inkml:trace contextRef="#ctx0" brushRef="#br1" timeOffset="209">25336 10660 7862,'-1'-9'0,"-3"1"325,-4-1 0,0 2 386,-1 3 1,7 4-1,-4 4-30,0 5 0,5 4-722,-3 4-168,-3-3 1,5 8 0,-2-5 0,2-1-1,2-2-1052,0-1 1261,0 0 0,46-18 0,11-3 0</inkml:trace>
  <inkml:trace contextRef="#ctx0" brushRef="#br1" timeOffset="210">25948 10354 7862,'0'-19'91,"6"1"0,2-5 0,4 3 287,1 2 0,1 5 0,1 5 0,4-1 687,1 2 1,-5 2-449,2 5-434,-3 0 0,0 5 0,2 4 1,0 2-1,-4 3 257,-2 3-429,-1 3 1,-2 6-1,-3-1 1,-2 1 0,-2 0-1,-2 3 1,-1 1-555,-1-2 0,-4-3 130,3-3 113,-5 2 0,5-10 0,-5 2-36,1-7 1,6-6 287,-1-11 0,8-2 21,5-11 1,4-1 4,4-3 1,-2-1 0,5 1 0,0-1 9,0 1 0,-5-1 78,2 1 0,-2 5-124,-3 3 0,1 3 571,0 1 1,-6 7-173,-3 6 0,-2 6 22,-2 7 1,-2 0-1,-1 1 1,-1 1-77,1 2 1,0 5-370,-1-5 0,3 4-195,-4-4 0,4 0 0,2-4 0,4-1-585,3 1 0,4-2 239,0-2 1,2 1-170,3-6 0,3 0 0,6-4 792,-1 0 0,29-34 0,-23 13 0,-1 0 0</inkml:trace>
  <inkml:trace contextRef="#ctx0" brushRef="#br1" timeOffset="211">26662 9971 7862,'-8'-25'0,"-1"-1"0,5 6 437,-4 3-91,5-2 0,3 10 0,8 1 1,4 5 504,0 3 1,5 0-640,0 0 0,2 5 1,-4 4-1,2 2 263,-1 2 1,-2 4 65,-1 0-659,-6 6 0,-1-3 0,-6 4 0,-2-2 0,-3 0-47,-8 0 0,0-2 0,-5 0 0,1-2 83,0-2 0,0-3 568,4-5 46,6 3-506,-5-9 0,14 4-318,2-6 0,9-6-47,12-3 0,5 4 0,1-1 0,0 2-1024,1 0 0,2-1 323,-5 5 660,7 0 1,-9 2 379,2 2 0,-7 14 0,-4 9 0</inkml:trace>
  <inkml:trace contextRef="#ctx0" brushRef="#br1" timeOffset="212">26025 10940 7862,'-26'0'0,"1"2"0,1 1 578,2 1 0,10 6-315,7-2 392,10-2 1,3 4 0,9-6 0,6 0 0,5 1 1555,6-1-2193,3 0 1,3-4 0,1 0 0,3 0 0,0 0-155,0 0-271,4 0 0,-7-1 0,3-2 0,-3-1 0,-6 1 0,-2 1 0,-5 2-2892,-1 0 3299,-1 0 0,-29 12 0,-7 2 0</inkml:trace>
  <inkml:trace contextRef="#ctx0" brushRef="#br1" timeOffset="213">26191 11387 7862,'0'-13'158,"-6"0"1,4 0 225,-2 1 0,13-1 80,3 0 1,5 2 0,0 1 0,5 3 102,2 1 1,0 2-466,-3 4 1,2 0 0,-8 1 0,-2 4-10,-3 3 0,-7 8-438,1 1 292,-2 5 1,-4-3-1,-4 3 1,-5 0-1,-6-1-117,-3-1 0,3 2 0,-3-5 0,2-1 454,2-2 0,2-1 153,2 0 0,3-5 464,1 1 0,6-7-278,2 3 1,10-5-528,7-5 0,7-2-113,2-5 1,5 3-1,6 2 1,-2 0-849,-1 0 1,0 0-421,4-2 1,3-1 302,-2 6 0,2-6 982,-7 2 0,-5-12 0,1-6 0,4-1 0,-1-1 0</inkml:trace>
  <inkml:trace contextRef="#ctx0" brushRef="#br1" timeOffset="214">28141 10239 7792,'0'-20'116,"0"2"1,0 5 0,-1 2 0,-2 1 1391,-1 1 1,-2 9-576,2 5-768,3 2 0,-9 18 0,4 1 1,0 6-1,-1 5 983,0 1-1181,4 1 0,-2-1 1,5 0-1,-2 0 0,-1 1 1,-1-3-1,1-2-780,2-4 0,1-3 0,1-1 0,2-2-725,1-3 0,2-3 1538,-2-5 0,3-28 0,6-8 0</inkml:trace>
  <inkml:trace contextRef="#ctx0" brushRef="#br1" timeOffset="215">27835 10647 7862,'-5'-7'0,"-2"-4"0,-6 2 216,0 4 0,6-7 0,4 5 230,6 0 1,10 1-1,10 6 1,5 0-452,6 0 0,4 0-235,5 0 1,2 0 0,7-1-1,4-2 240,3-1 0,-12-5 0,8-3 0,2 0 0,4 0 0,1 1 0,-1-1 0</inkml:trace>
  <inkml:trace contextRef="#ctx0" brushRef="#br1" timeOffset="216">29315 10239 7862,'-13'-6'0,"0"5"166,0-3 1,1 2-1,0 4 1,2 2 820,2 4 0,-5 9-57,-4 5-709,0 7 0,-1 0 0,-2 5 0,-1 1 1,1 2 241,1 1 0,-2-1-130,4-3-397,0-3 0,4-5 1,2-2-1,2-3-621,5-4 414,3-8 0,2-5 0,2-8 0,3-5-49,1-2 0,3-8 166,7-2 1,-2-7-24,7-2 0,-5-5 0,2 1 0,1-3-81,0-1 1,1-5 462,5 1 1,-2-1 18,-3 5 0,2 1 0,-6 3 1,-2 6 1406,0 5-1146,-8 5 0,-2 12-169,-5 6 1,5 7-1,-1 10 1,-1 4 164,-2 3 1,0 7-261,4 3 1,-4 3-323,3 2 0,2-3 1,0 0-1,-1-2-508,1 1 1,3 1 312,-5-2 1,4-3-125,-3-6 1,3 1 0,-2-1 0,-1 1-1121,1-1 1,3-5 1539,-5-3 0,-17-20 0,-8-5 0</inkml:trace>
  <inkml:trace contextRef="#ctx0" brushRef="#br1" timeOffset="217">29187 10634 7862,'-13'-11'0,"2"3"0,2-9 73,-2 2 36,10 3 0,1 3 0,10 2 0,5 1 0,6 3-70,4 2 0,6 1 0,4 0 0,5 0-908,2 0 0,2 0 660,-1 0 1,-4 0 0,4 1 0,-3 2 208,-2 2 0,-7 3 0,-5-4 0,-2 6 0,-7-1 0,-2 2 0,-6 2 0,-5 0 41,-3-1 1,-6 1 128,-4 0 1,-1 0 339,2-1 0,-4 1 0,5 0 0,-1 0 239,-1-1 0,5 1 60,-4 0-428,5 0 1,-1-1-50,8 1 1,3-6-336,6-3 0,4-4-189,0-4 1,1-3 0,-1-6 0,3 1-25,0-1 0,0 0-28,-3 0 0,-3-1 319,3-3 0,-5 7 0,-2-2 813,-1 0 291,-6 7-736,2-1 0,-10 21 0,-4 7 137,-2 3 1,0 2-359,2-1 0,-1 9-228,6 3 0,-5 9 1,5 1-1,0 5 49,-2 2 1,5 6-67,-3-2 1,-2 2-67,2-1 0,-2-5 0,3-8 0,-1-6-100,1-6 1,2-5 105,1-9 1,0-7 26,0-5 1,-2-8-149,-2-1 1,1-5 224,-5-8 0,-1-4-47,-4 0 1,-4-4 0,0 2 0,2-1 52,1-2 0,2 2 26,4-1 0,-4 1-49,4-1 0,2-2 0,2 6 0,3 0-510,1-2 1,0 5-76,0-3 1,1 3-13,3 1 0,-1 2 1,7 1-1,3 2-1573,2-2 2166,2-2 0,30-6 0,8-2 0</inkml:trace>
  <inkml:trace contextRef="#ctx0" brushRef="#br1" timeOffset="218">30488 10456 7862,'-2'-13'0,"-1"0"2370,-1 1 281,0 4-2388,4 3 0,-4 15 1,-1 2-965,3 3-1418,0-1 1034,2-1 1085,0-6 0,11-2 0,4-5 0</inkml:trace>
  <inkml:trace contextRef="#ctx0" brushRef="#br1" timeOffset="219">31418 10150 7862,'2'-19'37,"2"-2"1,-1 1 196,5-1 1,1 5 814,4-1-810,5 9 0,-2 2 0,4 6 0,-2 0 0,-2 3 670,-2 6-744,-2-1 0,0 20 1,-4-1-1,-3 5 0,-4 3 1,-1 2-1,-1 1-160,-4 0 1,-2 1 0,-6-1 0,-1-1-209,-3-3 0,3 1 1,-4-5-1,1-5-73,0-6 0,4-4 191,4-10 77,7-1 0,-4-6 0,7-2 0,5-6 0,5-5 0,6-8 0,3-5 56,3-6 0,0-3-80,-2-1 0,3 4 0,-3 0 0,2 0 25,-2 1 0,2-1 5,-6 8 1,-2 4 570,-6 9 0,1 7 2,-6 6 1,0 7-259,-4 10 1,-4-1-184,0 5 1,-5 1 0,4 3 0,-1 1-242,0-1 1,2-1-99,4-3 1,0 3-395,0-2 117,6-4 0,1 5 0,6-8 1,1-2-1,3-4-1206,4-4 0,3 0 1692,2-5 0,33-29 0,-25 12 0,0-1 0</inkml:trace>
  <inkml:trace contextRef="#ctx0" brushRef="#br1" timeOffset="220">32018 9818 7862,'0'-31'0,"0"4"15,0-3 93,0 9 1,5 3 0,4 5 0,4 2 0,2 1 615,2 1 1,2 6 0,-4-1 0,2 3-287,-1 1 0,-3 5-311,-5 4 1,-2 2-1,-6 2 1,0 1-147,0 3 0,-6 2 221,-2 2-472,-4 3 1,-2-6-1,-1 5 1,-2-3-1,1 0-9,2 0 0,1-6 0,2 0 1,1-4 179,1 0 1,5 0 447,-4-2-229,5-2 0,3-6 0,8 0 0,5-2 232,4-2 1,-1 3-251,5-4 1,-1 4-71,1 1 1,2 0 0,-6 0 0,-2 0 129,-1 0 1,-2 6-63,-4 2 1,-2-1-21,-6 2 0,-2-1 0,-2 5 0,-6 0 195,-5 0 1,-7-1-327,-7 1 0,2-2-163,-3-2 1,2 2-1,-1-4 1,0 2-389,0-1 1,4-1 99,3 2 1,3 2 107,2-2 394,8 2 0,3 13 0,14 3 0</inkml:trace>
  <inkml:trace contextRef="#ctx0" brushRef="#br1" timeOffset="221">31240 10991 7862,'-26'0'447,"2"0"0,5 2 302,6 2 0,13-3 729,13 4-1211,11 2 0,10-6 0,8 3 0,5-2 0,2-2-268,2 0 1,5 0 0,0-2 0,1 0-383,0-3 0,6-3-614,-3 4 324,-6-1 1,-10 5 0,-7-1 672,-3-3 0,-49 8 0,-16-3 0</inkml:trace>
  <inkml:trace contextRef="#ctx0" brushRef="#br1" timeOffset="222">31673 11297 7862,'-25'0'0,"-5"6"339,0 3 1,-4 3-1,5 5 1,0 5 552,2 2 0,6 7-390,0 3 1,7 7 0,0 1 0,5-1-128,3-1 1,2-2-231,4 1 0,2-2 1,2-3-1,6-5-103,5-2 1,5-7-243,6-3 1,3-8-1,1-5 1,-1-4-214,-3-4 0,-1-4 130,-4-4 1,1-2 165,-5-3 0,-1-3 1,-7-6-1,-5 1 192,-3-1 1,-4 2 160,-5 3 0,-2-2-16,-11 6 0,-5 4 1,-5 6-1,0 2-77,0 2 1,-3 1-783,4 2 0,0 5 243,5-1 1,2 6-1,5-2-835,5 4 1231,9 0 0,32-15 0,17-9 0,5 0 0,-1 1 0</inkml:trace>
  <inkml:trace contextRef="#ctx0" brushRef="#br1" timeOffset="223">32681 9627 7898,'-4'-13'26,"-1"1"0,2-1 1,1 1-1,-1 3 333,-1 0 84,-1 6 0,7-8 0,2 4 1,4-2-1,4 2 1060,1 2-1403,5 0 1,3 1 0,8 0 0,0 1 0,0 1 309,-2 2-351,4 0 1,-3 0 0,5 0 0,-4 0 0,-3 2 0,-5 2 0,-2 3 205,-4 0 0,2 5-53,-4-4-130,-3 4 1,-6 0-1,0 2 1,-1 2 0,-1 2-1,-2 2 1,-2 3 247,-2 1 0,-2 2-113,-2-1-122,-4 6 1,5 2-1,-5 4 1,-1-2-1,0 0 88,0 5 1,1 0-1,-1 5 1,0 0 104,0 1 1,1 2-78,-1 7 1,4 3-132,1 6 1,5 0-1,-3 0 1,2-1-140,0 1 1,1-28 0,2 0-139,1 37 1,0-35 0,0 0-3,0 30 1,1 0 0,2-4-1,1-2-156,-1-2 1,-2-9 260,-1-9 1,0-4-66,0-4 244,0-2 0,0-8 0,0-3 1,0-4 475,0-3-482,-5-1 0,-2-2 62,-6-2-105,0 2 1,0-8 0,-1 4 0,-1 0 0,-4-1 265,-1-1 0,3 4-435,-4-5 0,1 6-828,-1-1 552,-3-4 0,10 5 0,-3-4 0,1-1 0,1 1-1499,-2-3 1,4 0 1907,4 1 0,6-8 0,-2 2 0</inkml:trace>
  <inkml:trace contextRef="#ctx0" brushRef="#br1" timeOffset="224">2333 14460 8003,'0'-13'-161,"0"0"0,0 0 1,0 1 336,0-1 0,0 0 0,2 0 1,1 1 299,1-1 1,6 0 4,-2 0-264,-2 1-68,0 5 0,-8-2 1,-2 8-62,-4 2 1,-5 9 0,-3 3-1,-2 7-3,-2 4 1,3 3-1,-3 2 1,2 5 0,2 3 0,2 6-47,1-1-40,0 6 1,6-8-1,3 2 1,3 0-1,2-3 1,3 0 0,6-8-13,6-7 1,4-6 58,5-5-38,1 0 0,-1-6 0,2-4 0,1-6 0,2-6-9,-1-2 0,-3-3 0,0-3 0,-1-4-40,1-4 0,-2-4-18,-3-1 1,2-6 37,-6 2 1,0-2 0,-6-4 0,-2-1-35,-5-2 1,-3-5 39,-1 1 1,-5 5 16,-4 4 39,-8-1 0,-4 13 0,-7-1 1,-2 8-1,0 11 182,-1 5 0,3 3 50,-6 0 0,1 10-130,-1 3 1,4 8 0,9 0 0,4 5-3,3 3 1,3-2-17,2 3 1,3 1-109,6-1 0,6-5 1,4-3-1,6-1-70,5-1 1,3-2 80,1-5 1,2-2-190,3-2 1,1-4 0,3-5-1,-3 0-820,1 0 1,-5 0 63,2 0 1,-2-5 367,-1-4 0,-2 2 549,-3-1 0,-14-12 0,-8-7 0</inkml:trace>
  <inkml:trace contextRef="#ctx0" brushRef="#br1" timeOffset="225">2818 15033 8052,'0'-12'22,"-1"-1"1,-4 0 0,-3 2 288,-4 2 0,1 5 0,3 10 0,2 7 1781,0 6-1954,5 5 1,-9 3 0,6 2-1,1 2 1,1 0 127,2 0-315,0-1 1,0-5-1,0 1 1,0-1-1,0 1 1,0-2 0,2-3-753,2-4 1,-2-7-471,2-1-533,-3-1 1804,-1-1 0,-5-41 0,-3-15 0</inkml:trace>
  <inkml:trace contextRef="#ctx0" brushRef="#br1" timeOffset="226">2767 15097 8050,'0'-18'0,"0"-2"126,0-6 0,6 2 0,2 3 0,3 6 649,2 5 1,0 0-334,0 5 0,4 1 88,0 4-417,5 0 0,-3 2 0,2 2 0,-3 4 0,-2 5-113,-3 4 1,1 2-398,-10 2 350,0 3 0,-4-3 0,-1 6 1,-3 0-1,-5-3-452,-2 0 1,-2-4 268,0 1 0,1-4 14,-1 4 210,0-11 1,0 6-1,2-10 728,3 1-512,2-4 1,12 1-43,2-8 1,5 2-1,4-2 1,3 2 148,0 2 0,4 0-233,-3 0 1,3 2-178,1 2 53,-5 3 1,-1 6-1,-7 0 1,1-1-1,-1 1-122,-4 0 131,-2 0 0,-8-1 28,-2 1 45,-9 0 1,-2-6 0,-7-1 0,0-2 0,-2 0-151,-2-1 0,-4-2-318,1-1 0,-1 0 37,4 0-7,7 0 1,-4 0-1,6-1 1,1-3-1250,2-5 1645,7-2 0,35-24 0,15-7 0</inkml:trace>
  <inkml:trace contextRef="#ctx0" brushRef="#br1" timeOffset="227">3621 14600 8050,'-4'-13'0,"-2"0"0,-1 1 0,4-1 143,3 6 0,3 1 0,6 6 0,2 2 1,3 2-417,3 4 13,0 4 1,0-1 0,0 0 259,-1 2 0,9 20 0,2 13 0</inkml:trace>
  <inkml:trace contextRef="#ctx0" brushRef="#br1" timeOffset="228">3558 14817 8050,'-13'0'166,"0"0"166,0 0 133,1 0 1,0 1 884,4 3-1295,8 3 1,8 2-1,9-2 1,4-1-1,5-3 1,4-2-1,4 0-647,3 4 0,-1-4 592,-2 3 0,3-10 0,3-3 0,1-2 0,0 0 0</inkml:trace>
  <inkml:trace contextRef="#ctx0" brushRef="#br1" timeOffset="229">5266 14294 8007,'0'-19'28,"-4"5"0,-2-3 1,-1 3-1,-3 3 198,-1 2 109,4 4 1,-5 6 0,3 5 0,-6 6 0,-2 8 0,0 6 0,0 2 641,0 2-936,0 11 0,0-7 0,0 10 0,3-2 0,3 1 0,4-1 0,1 1-41,3-1 0,3-5-74,5-7 92,7-3 0,8-7 0,6-5 0,1-5 0,1-6 1,3-2-1,2-4 2,2-2 1,0-7 0,1-8 0,-3-2-168,-2-6 1,-2-2 0,-3-8-1,-2 0-181,-3-3 1,-4-2 123,-8-1 58,-4 4 1,-5-7 0,-1 5 0,-3 0 0,-6 4-257,-6 6 408,-4 4 1,-9 7 0,-2 3 0,-2 5-1,-2 3 230,-2 5 1,4 8-1,2 5 1,3 2 263,2 2 1,1 5-341,12 3 1,-1-1-59,9 1-69,1 1 0,6 2 1,2-2-1,4-2 0,5-1-84,4-4 0,1 4-246,4-2 1,2 0-54,-3-5 1,5-3-1,2-1 1,3 1-711,2-2 0,-4-1 395,5-6 665,-5 0 0,36-17 0,3-5 0</inkml:trace>
  <inkml:trace contextRef="#ctx0" brushRef="#br1" timeOffset="230">6337 14294 8007,'2'-30'0,"0"0"0,4 3 44,1 5 0,2-1 0,4 8 1,-1 3 1015,1 7 0,0 3-772,0 2 1,-1 6 0,1 2-1,-2 5-104,-2 4 1,1 3 0,-5 7 0,1 1-251,0 2 0,-3 4-91,-8-4 60,-2 5 1,-5-7-1,-3 6 1,0 0 0,-2-1-1,0-3 1,0-5 127,0-4 1,0 1-1,4-8 1,0-4 1130,0-3-795,6-3-218,-4-4 0,10-1 1,-2-2-1,6-3 0,5-1 495,3-3-622,2 5 1,1-5-1,3 4 1,3 0-1,2 1-759,-1 2 1,0-3-1,5 2 1,-1 1-415,1 2 1,-1 1 387,1 0 0,-1 0 763,1 0 0,16-12 0,5-2 0</inkml:trace>
  <inkml:trace contextRef="#ctx0" brushRef="#br1" timeOffset="231">7115 14294 8011,'-4'-13'0,"0"0"120,-6 1 0,3 0 142,-6 4 0,-4 2 0,-2 6 0,0 2 376,-4 2 0,-5 9 1,-2 8-1,1 3-239,3 1 0,4 2-259,1 3-110,5-3 0,-2 4 0,7-5 0,2-2 1,5-2-105,3 0 0,2-8 1,5-1-1,5-8-158,5-3 1,6-2 113,-1 0 1,4-6 0,0-4 0,1-4-17,-1-3 1,-4-6-52,1 2 0,-5-3 172,4-2 1,-6 2-1,1 2 1,-5 2 176,-2 1 1,-5-2-112,5 4 1,-7 4 191,3 5 0,-5 5 0,-3 0 0,-3 6 15,-1 6 1,0 3-249,-2 5 0,-2 3 76,3 6-143,2-1 0,0-1 1,6-1-1,0-2 0,0 0-595,0-1 0,6 3 206,2-6 0,4 0 53,1-4 0,4-2 0,2-3 0,4-3-1464,4-4 1855,1-1 0,32-34 0,-26 13 0,0 0 0</inkml:trace>
  <inkml:trace contextRef="#ctx0" brushRef="#br1" timeOffset="232">7459 14052 8011,'0'-24'0,"0"2"0,-4 0 249,0 5 1,0 0 866,4 4-391,0 6 0,1-3-46,3 6 1,2 6-324,2 11-240,4 0 0,-4 11 0,8-1 1,1 5-1,-3 6 47,-4 3 0,0 7 1,-6 4-1,-1 4-215,-2 4 0,-2 0-166,-3 0 1,-9 2-130,-8 5 0,-5 1 1,-4-2-1,-4-2-255,-2-5 1,-4-8-146,-3-4 1,2-5 170,-5-4 249,4-9 0,-1-2 1,4-6-1,0-1 1,-2-4 326,-2-3 0,3 1 0,5-6 0,0-1 0,1-2 0</inkml:trace>
  <inkml:trace contextRef="#ctx0" brushRef="#br1" timeOffset="233">6184 14077 8011,'-13'-14'104,"1"-2"1,-1 1 331,0 3 0,0 5 1,1 9-1,-2 3 0,-2 8 293,-1 7 1,4 11-549,5 7 1,-1 6 0,-2 9 0,2 2 70,5 5 0,3 2-341,1 2-132,0-1 0,5 5 1,5-1-1,6-5 1,5-5-1,3-7 1,3-6-2866,3-6 3086,2-8 0,12-23 0,7-6 0,4-2 0,0-1 0</inkml:trace>
  <inkml:trace contextRef="#ctx0" brushRef="#br1" timeOffset="234">3175 16436 8011,'0'-18'-5,"0"2"0,0-4 0,0 2 1,0 2-1,0 2 946,0 1-616,0 6 1,0 3 0,0 10 0,0 5-113,0 5 0,0 8 0,0 0 1,0 5 27,0 4 0,0 0-134,0 1-110,0 2 1,0-4 0,0 2 0,0-5 0,0-2-65,0-1 41,0-1 1,4-1-1,2-4 1,1-6 0,3-5-1,1-3 1,3-4 77,3 0 1,-2-9-31,2-6-57,2-5 1,-3-9 0,4-3 0,-2-4 0,-1-3-425,2-1 387,-11 0 0,9-1 0,-10 1 0,0 1 0,-2 3 73,-4 4 0,-1 5 0,0 2 0,-1 5 282,-4 4 0,3 4-143,-7 10 130,1 0-199,-5 5 1,0 7 0,0 6 0,2 2 0,1 1-26,2-1 1,3 4-190,-3-3 0,5 2-326,-1-2 263,2 3 0,2-8 0,2 4 0,2-2 0,4-1-752,4 2 1,6-5-317,3 3 1274,4-3 0,12-9 0,8-3 0,3 1 0,0 0 0</inkml:trace>
  <inkml:trace contextRef="#ctx0" brushRef="#br1" timeOffset="235">3749 16717 8016,'-7'-9'0,"2"1"1396,-2 5-1036,6-3 1,-5 13 0,6 6 0,0 7 283,0 4 0,0 3-712,0 2-68,0-2 0,0 6 1,0-5-1,0 2 1,-1-2-1,-2-1 0,-1-1-505,1-1 0,2-1-845,1-2 716,0-4 770,0-5 0,0-17 0,0-5 0</inkml:trace>
  <inkml:trace contextRef="#ctx0" brushRef="#br1" timeOffset="236">3698 16857 8016,'0'-19'0,"0"5"72,0-3 0,1-1 240,3 1 0,-1 0 0,6 5 0,1 3 393,1 0 0,2 6-531,0-1 0,-1 3 101,1 1 1,0 0-1,0 1 1,-1 5-23,1 6 0,-2 1-30,-2 4 0,-3 2-663,-6-2 0,0 5 0,0-2 0,-2 1-113,-2 1 0,-3-3 322,-6 3 0,2 0-68,2-5 309,-2 0 0,9-8 1,-3-2-1,1 0 481,-1 0 1,7-4-240,6 1 1,4-2-83,0-2 1,5 0 0,2 0 0,-1 0 40,1 0 1,2 1-104,-4 3 1,0 2-30,-4 2 0,-6 4 0,-3-4 1,-3 4 76,-1 0 1,-1 1-43,-3 0 0,-5 0 38,-8-1-81,3-5 0,-10 5 0,3-5 0,-2 0 0,0-3-664,2-2 1,1-2 66,-1 0 0,-2 0 95,6 0 1,0-6 0,6-3 430,2-2 0,26-41 0,12-11 0</inkml:trace>
  <inkml:trace contextRef="#ctx0" brushRef="#br1" timeOffset="237">4552 16385 8017,'0'-20'565,"0"3"1,4-1-443,1 1 0,5 4-268,-2 5 1,3 5 0,2-2 0,0 4 710,0 1 1,-1 1-828,1 4 0,0 2 0,0 6 0,-1-1 261,1 1 0,0 22 0,0 7 0</inkml:trace>
  <inkml:trace contextRef="#ctx0" brushRef="#br1" timeOffset="238">4501 16640 8019,'-13'-1'0,"1"-4"0,-1 4 535,0-3 580,0 2 0,6 4-61,3 2 0,10-1-966,6 5 1,7-3 0,6 2 0,1-2-870,-1-2 0,7-1 112,2-2 553,2 0 116,-3 0 0,6-10 0,4-3 0,2-1 0,-1 0 0</inkml:trace>
  <inkml:trace contextRef="#ctx0" brushRef="#br1" timeOffset="239">6082 16041 8021,'0'-13'26,"0"-1"1,-1 0-1,-2 0 1,-1 2 910,1 1 1,1 8-256,2 7 1,0 5-517,0 12 1,0 2 0,0 5 0,0 3 166,0 2 1,0 1-354,0 4-18,0 0 1,0-4 0,0-1 0,2-1 0,1 0-1,2-1 1,2-4-114,3-5 0,6-3 1,2-8-1,2-2 109,3-5 1,1-4-33,1-4 60,1-3 1,-5-12 0,0-2 0,2-3-1,0-3-88,-2-3 0,-2-1 0,-7-4 0,1 1-58,0-2 1,-6 1 82,-3 1 1,-2 3 0,-2 6 0,-2 3 15,-2 1 0,-3 6 126,-6 3 0,-4 5-15,0 7 0,-6 5 1,3 4-1,1 2 315,2 2 1,-2 4-237,2 0 0,2 4 36,6-4-154,-2 6 0,9-9 0,-2 3 0,4-3 0,4-1-215,5 0 0,4-1 3,4 1 0,2-4-138,7-1-3,5-5 0,2 3 0,5-6 0,2-2 342,2-2 0,9-16 0,6-7 0,7-4 0,1 0 0</inkml:trace>
  <inkml:trace contextRef="#ctx0" brushRef="#br1" timeOffset="240">7345 16066 8021,'-6'-12'24,"4"-5"1,-2-2 0,3-1 344,1-2-158,0-2 1,4 4 0,2 1 0,1 2 0,3 0 0,2 2-1,4 2 511,1 4 0,2 4-341,-2 5-274,-3 0 1,6 1 0,-5 5 0,1 5 0,-4 8 80,-2 5-282,-7-2 0,3 11 0,-6-3 0,-2 4 0,-2 3 0,-6 1 0,-4 0-152,-3 0 1,-4-1-1,4-1 1,1-4 35,2-1 1,-2-2 390,4-8 0,-2-3 993,9-5-805,1-6 1,10-3 10,2-8-347,4 3 0,6-11 0,3 5 0,3 0 0,2 2-770,-1-1 122,1 4 1,5-3 0,2 5 0,1-2 0,0 0-890,1-3 0,2 1 1504,1 4 0,17-23 0,8-11 0,-17 11 0,-1-1 0,1 1 0</inkml:trace>
  <inkml:trace contextRef="#ctx0" brushRef="#br1" timeOffset="241">8199 16066 8021,'-9'-12'0,"1"-1"0,-1 0 109,-3 0 1,-3 6 207,-2 3 1,2 3 95,-6 1 0,-1 1 0,-5 3 1,1 6 449,0 6 0,-1 2-578,10 3 0,0 3-154,4-2-34,1 7 1,5-3-1,2 1 1,4-4-1,1-2 114,0-1 0,6-2-498,2-5 1,8-5 88,1 1 1,4-6 0,-3-1 0,2-4-126,3-7 0,-1-2 210,0-2 1,0-5-1,-3-2 1,-1-1 84,1-1 1,-4 5 158,-6-4 1,1 5-171,-6-1 558,6 3-180,-9 2 0,1 10-280,-7 6 1,-3 8-11,4 5-185,-1-3 1,5 10 0,0-4-1,0 1 1,0-1-833,0-2 0,5-1 545,-1-4 0,10 0-131,-1 0 1,4-2 0,0-3 553,4-3 0,31-21 0,9-5 0</inkml:trace>
  <inkml:trace contextRef="#ctx0" brushRef="#br1" timeOffset="242">8658 15684 8021,'0'-19'0,"0"4"0,0-7 536,0 7 1,0-4 306,0 7 1,4 7-1,2 8 1,1 10-159,3 5 0,1 5-512,2 7 1,0 4-1,-1 8 1,0 5-60,-4 3 0,-2 5 244,-6 0-460,0 6 0,-7 3 1,1-28-1,-1 0 1,-3 1-1,-1 0 1,-3 0-1,0 0 64,-3-1 1,0 0-391,-4-2 1,-1-2-1,0 2 1,-1-2-1,-2-4 1,0-1-1,-23 21 1,3-11-2420,1-7 2487,1-5 1,1-4 359,-1 1 0,2-9 0,-6 0 0,0 4 0,-1-1 0</inkml:trace>
  <inkml:trace contextRef="#ctx0" brushRef="#br1" timeOffset="243">7255 15684 8053,'0'-20'0,"-4"-3"0,-2 6 0,-1 2 0,-3 2 0,-1 4 271,-2 4 0,-1 10 0,-1 5 1,-4 7-1,-1 9 0,-2 8 0,-2 7 1589,-2 6-1759,1 2 1,5 9 0,3 5 0,3 6 0,7-32 0,2 0 176,1 1 0,0 2-338,0 2 1,2 1 0,2-4 0,1 0 0,2 0 0,0 1 0,3-2 0,1-1 0,2-1 0,2-1 0,1-1 0,1 0 0,16 27-497,0-9 0,5-4 1,-1-8-1,1-5-598,1-2 1154,5-9 0,15-11 0,12-7 0</inkml:trace>
</inkml:ink>
</file>

<file path=ppt/ink/ink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context>
    <inkml:brush xml:id="br0">
      <inkml:brushProperty name="width" value="0.09086" units="cm"/>
      <inkml:brushProperty name="height" value="0.09086" units="cm"/>
      <inkml:brushProperty name="color" value="#FF0000"/>
    </inkml:brush>
  </inkml:definitions>
  <inkml:trace contextRef="#ctx0" brushRef="#br0">8651 14497 7805,'0'7'142,"-1"-2"-95,-3-5 34,2 0 152,-3 0-80,5 0 81,0 0-145,0-5-60,0 3 1,1-3 42,3 5 0,3-4-9,6 0 1,0-1-13,4 5 0,-2-4-26,5 0 1,1-1-4,3 1 1,5 1-31,0-5 0,5 5-15,-1-1 1,-2-2-12,2 2 0,-6 0-14,2 4 0,-3-4-71,-1 0 0,-2 0 110,-3 4 0,-2 0-96,-5 0 29,-1 0 0,-4 0-87,0 0-15,-5 0 81,2 0 1,-6 0-108,-3 0-186,3 0 124,-10 0 0,4 4 46,-5 0 0,3 2-15,1-2 0,4-3 235,-4 3 0,0 3 0,-27 11 0,-4 8 0</inkml:trace>
  <inkml:trace contextRef="#ctx0" brushRef="#br0">8885 14607 7890,'-8'5'-1328,"0"-1"1005,-1 0 618,-3-4 1,1 1-93,3 3 0,1-2-17,3 2 1,1-3 70,-5-1-1,5 0-109,-2 0-17,5 0 0,5 0-81,4 0 1,2 0 24,1 0 0,2 0-141,2 0 1,2-1 114,2-3 1,5 2-89,-1-2 1,1-1 44,4 1 1,-3-2-6,-2 2 1,1 3-31,0-3 1,-1-2 55,1 2 1,-2 0-46,-2 4 0,0 0-18,-4 0 0,-1 0-130,-3 0 1,-5 0-10,0 0-269,-5 0 65,2 0-199,-5 0 434,0 0 0,0 5 0,0 2 0</inkml:trace>
  <inkml:trace contextRef="#ctx0" brushRef="#br0">10497 14152 6524,'0'-7'-783,"-5"2"783,3-1 0,-3 5 0,5-6 0,0 3 216,0 3-125,-6-5 26,5 1 14,-4 3 16,5-9-66,0 10 1,-5-6 88,1 3 19,0 3 0,4-5 4,0 1-122,0 3 0,-1-7 88,-3 5-104,2 0 0,-3 2 47,5-2-33,0 3-44,0-5 0,0 5 15,0-3-164,0 3 435,0-5-273,0 6 1,0 1 43,0 4 1,-1 1-30,-4 7 1,4-1 8,-3 0 1,3 5-52,1-1 1,0 6-6,0-1 0,0 0-8,0 0 0,0 2-23,0-2 1,0-2-42,0 1 1,0-5 71,0 2 1,0-4-26,0 0 1,0-1-89,0 0 50,0-5 1,4 0-107,0-3-241,0-3 45,-4 5-254,0-6-126,0 0 739,0-6 0,0 5 0,-16-15 0,-5 2 0</inkml:trace>
  <inkml:trace contextRef="#ctx0" brushRef="#br0">8811 14706 5745,'7'0'0,"-1"0"0,-6 0 0,0 0 0,5 0 0,-4 0 0,5-6 0,-6 5 0,5-4 0,-3 5 0,3 0 0,-3 0 0,2 0 0,-3 0 0,4 0 0,-5 0 0,2-4 0,2-1 0,-3 1 0,5 4 0,-6 0 0,0 0 0,5 0 0,-3 0 0,3 0 0,-5 0 0,0 0 0,6 0 0,-5-1 0,3-3 0,-3 2 0,-1-3 0,2 5 0,2 0 0,-3 0 0,5 0 0,-6 0 0,0 0 0,11-5 0,2-2 0</inkml:trace>
  <inkml:trace contextRef="#ctx0" brushRef="#br0">8910 14669 6144,'-7'0'-399,"1"0"399,6 0 0,-5 0 0,4 0 0,-5 0 0,5 4 47,-3 0 5,2 0-8,-3-4 7,-1 0-4,5 0 1,-6 0-14,3 0 17,3 0 0,-6 2 38,3 2 5,2-3-6,-3 5 13,-1-6-60,5 0 1,-6 0 44,3 0-34,3 0 21,-5 0-54,6 0 156,0 0 1,6-2-131,2-2 1,4-3 19,5-5 1,-2-2 3,5-2 1,1 2-39,3-2 0,1-2 20,0 2 0,1-5-58,2 5 0,-2-1-18,3 5 0,-7 0-135,-2-1 1,-6 5 49,-2 0-290,1 5 303,-7-2 14,1 5 0,-3 1-126,-8 3 0,2-1 74,-7 5 1,1-1 57,-4 1 1,0 3 76,-1-3 0,1 3 0,0 2 0,-1-1 0,1 0 0,-2 1 0,-2-1 0,2 0 0,-2 0 0,2 1 0,2-1 0,-5 0 0,1 1 0,-4-1 0,3 0 0,1 1 0,3-1 0,0 0 6,-4 1 3,4-1 77,-5 0 166,11-5-194,2-2 0,6-5 84,3 0 1,0-4-2,8 0 1,-2-5-82,6 0 0,-1-1 59,2-3 0,-2 1-42,5 0 0,0-1-7,0 1 0,2 0-13,-6-1 0,6 1-2,-1 0 1,1-1-13,-2 1 1,3 0 20,-2 0 0,1-1-119,-2 1 0,2 1 64,-5 3 0,-1-2-76,-4 6 1,-4 0-197,1 4-325,-7 0 384,4 0 0,-6 1-252,0 3 456,0-2 0,-11 14 0,-3-2 0</inkml:trace>
  <inkml:trace contextRef="#ctx0" brushRef="#br0">10165 14361 7897,'-7'0'-310,"2"0"289,5 0 0,1-1 24,3-3 1,7-3 42,5-5 0,6-1-127,-1 1 1,2 0 115,2 0 0,-1-1-88,1 1 1,1 0-22,3-1 1,-5 5 41,1 0 0,-1 4-88,-3-4 1,-3 5 5,-2-1-139,-2 2 0,-6 2-136,0 0 389,-5 0 0,-36 22 0,-15 6 0</inkml:trace>
  <inkml:trace contextRef="#ctx0" brushRef="#br0">10226 14374 7897,'-1'11'-471,"-3"-3"1,1-1 168,-5-3 183,5-3 215,-2 5 1,6-6-98,3 0 0,3 0 179,5 0 0,5-5-116,-1 1 0,6-5-50,-1 1 0,2-3-39,2-2 1,5 1-7,2 0 0,-2-1-52,-1 1 1,1 0 84,-1 0 0,22-12 0,1-2 0</inkml:trace>
</inkml:ink>
</file>

<file path=ppt/ink/ink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context>
    <inkml:brush xml:id="br0">
      <inkml:brushProperty name="width" value="0.09086" units="cm"/>
      <inkml:brushProperty name="height" value="0.09086" units="cm"/>
      <inkml:brushProperty name="color" value="#FF0000"/>
    </inkml:brush>
    <inkml:brush xml:id="br1">
      <inkml:brushProperty name="width" value="0.09071" units="cm"/>
      <inkml:brushProperty name="height" value="0.09071" units="cm"/>
      <inkml:brushProperty name="color" value="#3165BB"/>
    </inkml:brush>
    <inkml:brush xml:id="br2">
      <inkml:brushProperty name="width" value="0.09071" units="cm"/>
      <inkml:brushProperty name="height" value="0.09071" units="cm"/>
      <inkml:brushProperty name="color" value="#FF0000"/>
    </inkml:brush>
    <inkml:brush xml:id="br3">
      <inkml:brushProperty name="width" value="0.05292" units="cm"/>
      <inkml:brushProperty name="height" value="0.05292" units="cm"/>
      <inkml:brushProperty name="color" value="#FF0000"/>
    </inkml:brush>
  </inkml:definitions>
  <inkml:trace contextRef="#ctx0" brushRef="#br0">3483 984 7816,'-7'-5'2,"0"2"-269,3-5 0,3 4 106,-4-4 354,-1 5 0,3-2-4,-5 5-12,5-6-74,-8 5 1,8-5-3,-5 6 1,4 4-10,-4 0 1,4 6-3,-5-2 1,1 3-73,-4 1 0,4 5 72,-1-1 0,1 6-91,-4-1 1,4 2 68,0 2 1,1 1-9,-1 2 1,1 0-42,3 4 1,2-3-11,-2 4 1,3-2-11,1 2 0,1 1-8,3-5 1,3 0-47,5-5 0,2-4 78,2-4 1,-1-4-41,6-4 0,-5-1 17,5-3 1,-2-2-5,2 2 0,2-8-27,-3-4 0,-1-3-4,2-2 1,-2-3-4,2 0 0,-4-6-86,-4 1 0,-1 1 113,0-5 1,-1 3-21,-3-7 1,-1 3 53,-3 2 1,-2-6-52,2-3 1,-4 1 4,-4 0 0,0 0 46,-9-1 1,4-2 14,-8 2 1,0 7 4,0 1 1,-3 9 1,3 0 1,-5 2 132,2 2 0,-2 5-94,2 3 1,-2 4 66,5 4 1,-5 3-103,2 5 0,2 4 11,2 1 1,-1 5-6,5-2 1,-3-1-7,7 2 0,2-2-37,2 1 1,3 0-20,1-4 1,0-1 15,0 6 0,1-6 20,3 1 0,3-2-79,5-2 0,1 0 37,-1 1 1,0-5-87,1 0 0,-1-5-19,0 1 0,1-1-183,-1 1 0,0-3-24,0 3 1,5-2-166,-1-2 1,2 0-53,-2 0 1,-2-5 541,3 1 0,2-5 0,22-9 0,11-8 0</inkml:trace>
  <inkml:trace contextRef="#ctx0" brushRef="#br0">3815 1477 7884,'0'-7'278,"0"0"392,0 3-229,0 3-221,0-5 1,0 7-38,0 4 0,-4-3-81,0 7 0,0-1 30,4 4 1,-2 4-142,-2 1 0,3 1-220,-3-2 1,2-1 138,2 6 0,0-6-473,0 1 0,0-1 163,0 2 1,0-4-11,0 4 1,0-4 64,0 0 0,0-1 345,0 0 0,11-27 0,3-7 0</inkml:trace>
  <inkml:trace contextRef="#ctx0" brushRef="#br0">3901 1501 7884,'0'-17'0,"0"3"-554,0-3 1,0 4 325,0 1 1,0-1 409,0 1 0,0 4 7,0-1 1,6 7 905,2-2-870,3-3 0,1 5-79,0-2-275,1 8 1,-5 5 66,0 7 0,-5-2-109,1 2 0,-3 2 58,-1-2 1,0 6 22,0-1 1,-5-2 22,-3 1 0,1-5-28,-2 2 154,1 2 0,-3-5 557,3 2 7,-3-2-190,10-2-17,-10-5-219,10-2-97,1-5 1,6 0-27,7 0 0,-1 0-150,0 0 1,1 0 39,-1 0 1,2 0-93,2 0 1,-2 2 132,2 2 0,-4-1-7,-3 5 0,0 0-112,-5 4 1,4 5 94,-3-1 1,-1 2 12,-4-2 0,-6-2 50,-2 2 1,-3-1 4,-1 2 1,-6-4 33,-3 4 1,2-8 127,-1 0 1,-2-3-31,-7 3 0,7 0-108,-2-5 0,2 2-55,-3-2 0,5-3-89,-1 3-198,6-2 1,-1-4 22,8-2 1,1 3-250,3-3 1,2-3 61,-2-1 1,7 1-229,1-1 1,6 0 660,-2-5 0,25-10 0,6-3 0</inkml:trace>
  <inkml:trace contextRef="#ctx0" brushRef="#br0">4406 1329 7871,'-7'-5'-1329,"1"3"2173,6-3-606,-5 5 1,3-2-116,-2-2 1,4 3-224,4-3 0,-1 2-132,5 2 1,1 0 91,3 0 140,0 0 0,44 0 0,11 0 0</inkml:trace>
  <inkml:trace contextRef="#ctx0" brushRef="#br0">4479 1538 7871,'-10'2'-52,"1"2"299,-2-3 0,9 9 1058,-7-6-1079,7 5 0,-2-3-383,8 2 1,-2 2 77,7-6 1,0 0-178,8-4 0,-2 0-512,5 0 0,-1 0 768,2 0 0,24-22 0,1-5 0</inkml:trace>
  <inkml:trace contextRef="#ctx0" brushRef="#br0">6042 948 7849,'0'-13'-244,"-1"0"-61,-3-4 0,3 8 405,-4-4 218,-1 4 1,0 1 13,-2-1 1,-3 7-125,3-3 0,-3 4 104,-1 1 1,-1 6-137,1 2 1,0 4-48,-1 5 0,2 2 8,3 5 0,-3 2-101,3 3 1,-3-2 84,-1 6 0,4 0-158,-1 4 0,7 0-2,-2 0 1,2 0 68,2 0 1,0-2-185,0-2 0,6-3 1,2-5 1,4-6 56,5-3 1,-2-8 62,5-4 0,-4-2 2,5-2 1,0-2-44,3-2 0,-3-7 11,-1-5 0,1-5-6,3 5 0,-5-6 48,-2 2 0,-4-4 16,0 0 0,-1-5-40,0 0 0,-5-3 0,-3 3 1,-2-5-25,-2 1 0,0 1 0,0 0 1,-2 0 91,-2-1 1,-4 7 135,-8 6 0,2 5-54,-2-2 0,1 9-106,-2 4 0,2 3 201,-5 1 0,3 4-75,-3 0 0,0 10-57,0-2 1,1 8 14,2 1 0,6-2-18,-5 2 1,11-1-66,-4 5 1,3-5-14,1 1 0,1-5-12,4 5 0,0-6 45,0 1 1,6-2-208,2-2 0,3-4-91,1 0 1,6-3-82,3 3 1,2-5-70,1 1 1,7-4-606,1-4 1033,-2 2 0,17-21 0,8-9 0,1 2 0,1-1 0</inkml:trace>
  <inkml:trace contextRef="#ctx0" brushRef="#br0">6916 1144 7861,'0'-12'-705,"-4"4"528,0 0 1,0 0 437,4-5 0,0 1 67,0 0 0,0-5 38,0 1 1,0-1-207,0 5 0,4-4-42,0-1 1,6 1 7,-2 4 1,1 3-9,0 1 1,1 5 38,-1-1 11,2 3 0,-3 4-182,0 5 0,-5 1-1,1 12 0,-3 1-75,-1 7 0,-4-2 115,0 6 0,-6 0-91,2 3 0,-7 1 45,-1 0 1,-1 0-102,5 0 1,-4-4 91,-1 0 0,1-7 16,4-2 0,1-4 206,2-8 0,0-4 119,5 0-184,0-5-100,4 2 3,0-10 0,5-1-2,3-2 0,3-1-106,2 5 1,-1-6-90,0 2 0,5 1 74,-1-1 0,2 1-362,-2-1 0,-1-3 20,6 3 0,-1 1-128,5-1 1,-1 1 187,1-1 0,0-3 375,-1 2 0,1-2 0,0-1 0,-1 0 0,17-11 0,4-3 0</inkml:trace>
  <inkml:trace contextRef="#ctx0" brushRef="#br0">7396 1108 7861,'5'-13'-145,"-3"1"47,2 0 1,-3-1 217,-1 1 0,0 4-13,0 0 1,0 4 225,0-5 1,-1 7-75,-3-3 1,-3 4-25,-5 1 0,-1 0-55,1 0 0,0 4 0,-1 0 1,-3 10-32,0-2 1,-1 5-124,5-1 1,0 2 79,-1 2 0,1 4-97,0-4 0,4 3-136,-1 2 0,7-2 51,-3-2 1,4 1-209,1-6 0,0 2 58,0-2 1,1-6-46,4 2 0,1-6 104,7 2 0,-1-5 72,0 1 0,2-8 29,2-5 0,-2-2-3,3-1 1,0-4 101,0-1 0,-1-3-49,-4 3 1,1-5 93,-1 2 1,0 2 79,1 2 36,-7-3 1,0 5-52,-6-2 271,0 7-336,0 4 1,0 8 23,0 5 0,-1 0-83,-4 8 0,4-1 65,-3 2 0,3-2-235,1 5 0,0-5-111,0 2 0,0-3-133,0-2 0,5-1 34,3-3 1,3 2-134,2-6 0,-1 0 155,0-4 0,6 0 339,2 0 0,0-2 0,0-2 0,3-19 0,2-10 0,4-4 0,1 0 0</inkml:trace>
  <inkml:trace contextRef="#ctx0" brushRef="#br0">7741 849 7861,'-6'-12'0,"1"0"44,-4-1 144,-1 1 1,7 1 146,-5 3 0,5 1 108,-1 3 10,2 2-275,2-3 1,0 6-99,0 3 1,0-1 98,0 5 1,2 1-89,2 3 0,-1 0 84,5 1 1,-4 3-114,4 0 1,-4 6-40,4-1 0,-1 2 64,1 2 1,-1-1-144,-3 1 0,-2 5-112,2 3 1,-3 4-140,-1 4 0,-5-2 22,-3 6 1,-3-4-157,-2 5 0,-4-8 104,-4-1 1,-2-2-43,-2-6 0,1 0-275,-1-5 1,0 0 653,1-4 0,-12-13 0,-2-8 0</inkml:trace>
  <inkml:trace contextRef="#ctx0" brushRef="#br0">6781 886 7869,'-13'0'-101,"1"-4"57,0 0 1,-1 0 174,1 4 0,0 0 52,0 0 1,-1 7-20,1 5 0,0 6 58,-1 6 0,-3 6 4,0 3 0,-1 5-41,5 8 0,1 0-178,3 11 1,-2 0 144,6 0 0,1 2-157,7-6 0,5-2-39,7-10 0,4-2-284,9-10 1,0-6-295,8-6 0,-3-5 299,7-4 0,-3-2-771,-1-6 1094,6-6 0,-4 2 0,6-8 0,2-6 0,1-4 0</inkml:trace>
  <inkml:trace contextRef="#ctx0" brushRef="#br0">8344 1071 7554,'-7'1'-749,"3"3"1560,2-3-195,2 5 381,0-6-253,0 0-808,6 0 1,1 0-65,5 0 0,0 0-70,1 0 1,-1-1 59,0-4 1,5 4-117,-1-3 0,0 1-116,-3-1 1,3 3-581,0-3 950,1 2 0,1-9 0,1-2 0</inkml:trace>
  <inkml:trace contextRef="#ctx0" brushRef="#br0">8405 1194 7859,'-12'12'0,"0"-4"-201,-1 0 1,5-1 265,0 1 801,5 3-627,-2-4 0,5 1 159,0 1-477,0-7 1,5 4 72,3-6 1,3 0-245,2 0 1,3 0 13,0 0 0,5-4 36,-5 0 1,6-5 199,-1 5 0,24-33 0,7-4 0</inkml:trace>
  <inkml:trace contextRef="#ctx0" brushRef="#br0">10534 775 7790,'0'-12'6,"0"4"-3,0 0 0,0 3 4,0-3 1,0 4 121,0-4 149,0 5-30,0-8-110,0 4 1,0-1 206,0 0-235,0 5 52,0-2-158,0 5 256,0 0-146,-5 5 1,3 4-56,-2 7 0,1-1-4,-1 5 1,3 1-65,-3 4 0,2-1 100,2 1 1,-4-2-202,0-2 1,0 2-72,4-3 1,0-1-93,0 2 1,0-5 40,0 5 0,0-6-509,0 1 156,0-2-170,0-2 116,0 1 639,0-7 0,0 0 0,0-17 0,0-3 0</inkml:trace>
  <inkml:trace contextRef="#ctx0" brushRef="#br0">10165 1206 7837,'0'8'0,"0"0"0,-1-5-509,-4 1 1,4-1-200,-3 1 2152,-3-3-569,6 5-632,-5-6 0,8 0-182,2 0 1,3 0-9,5 0 1,7 0-50,6 0 1,1-1 95,6-4 0,7 0-137,6-3 0,3-3 40,1 3 0,0-3-177,0-2 1,1 5 163,-1 0 0,0 4-2,0-4 0,-5 4-11,-3-5 0,-7 7-81,-1-2 0,-6 2-10,2 2 0,-12 0-11,-5 0-290,-8 0-45,1 0 324,-15 0 1,1 4 85,-7 0 0,2 6-112,2-2 1,0-1 3,-1 1 0,1-4 7,0 4 1,-5-1 0,1 2 1,-2 1 149,2-1 0,2 2 0,-31 17 0,-2 5 0</inkml:trace>
  <inkml:trace contextRef="#ctx0" brushRef="#br0">10251 1698 7837,'-7'-1'260,"3"-3"0,3 1-137,1-5 1,0 4 132,0-4-96,0-1 1,0 1 1,0 0 24,0 5 34,5-8-159,-3 10 0,3-3-7,-5 8 0,0 3 31,0 5 0,-4 6-14,0 2 0,-4 5-122,4 4 1,-5 2 82,5 6 1,-4 0-109,4 0 1,-4 0 12,4 0 0,0-4 45,4-1 0,0-8 7,0 0 1,0-7-9,0-1 0,1-4 13,3-3 1,3-4-2,5-5 1,0 0-12,1 0 1,0 0 20,4 0 0,-3-4-112,2 0 0,-1-4 46,1 3 1,-2-3-127,2 4 1,-2-4 64,-2 4 1,1-4-160,-1 4 0,-1-2 121,-3 2 1,3 3-64,-3-3 1,3-3-113,2-2 0,-1 4 38,0 1 1,-4-3 298,1-1 0,-7-9 0,4-2 0</inkml:trace>
  <inkml:trace contextRef="#ctx0" brushRef="#br0">10239 1698 7837,'-6'-7'-322,"5"-4"-484,-3 3 677,2 3 404,2-6 0,2 8-99,2-5 0,3 5-135,5-1 1,0 3-86,1 1 0,-1 0 36,0 0 1,5 0-84,-1 0 0,1 0-30,-5 0 1,1 0-195,4 0 0,-8 0 315,4 0 0,-9 11 0,1 2 0</inkml:trace>
  <inkml:trace contextRef="#ctx0" brushRef="#br0">10263 1834 7837,'-6'0'-247,"0"0"661,6 0-219,0 0 1,6 0-176,2 0 0,4 0-204,4 0 1,-1 0 76,6 0 1,-5 0-326,5 0 1,-1-2 431,5-2 0,12-8 0,5-5 0,5-2 0,-1-1 0</inkml:trace>
  <inkml:trace contextRef="#ctx0" brushRef="#br0">10829 1600 7837,'-5'-7'951,"4"2"-568,-5 5 0,6 5-142,0 3 0,-4 4-111,0 5 0,0 2-146,4 6 0,-2-1-24,-2 1 0,3-1 121,-3 1 0,3 4-301,1 0 0,-5-1-43,1-3 0,0-2-182,4-2 0,0-4 147,0-4 0,0-1-325,0 0-103,6-5 726,1 4 0,5-26 0,0 0 0</inkml:trace>
  <inkml:trace contextRef="#ctx0" brushRef="#br0">10669 1772 7837,'-1'-12'-47,"-3"-1"0,3 1 0,-3 0 0,2 0-5,2-1 0,0 5-18,0 0 1,2 1 225,2-1 0,2-2-82,7 6 0,0-4-123,4 4 0,-2 0-38,5 4 1,-5 0-174,2 0 1,1 0 122,-2 0 1,0 5-77,-3 3 0,-2-1 213,-3 1 0,-8 17 0,-7 8 0</inkml:trace>
  <inkml:trace contextRef="#ctx0" brushRef="#br0">10682 2031 7837,'-7'8'707,"3"0"-41,-3-5-422,6 8 1,-5-9-63,6 7 1,0-5-74,0 4 0,2-5-30,2 1 1,4-3-186,8-1 0,-1 0-476,6 0 0,-1-1 317,5-3 0,4-3-1061,-1-6 1326,7 1 0,2-11 0,6-4 0,6-4 0,1 1 0</inkml:trace>
  <inkml:trace contextRef="#ctx0" brushRef="#br0">11949 492 7837,'4'-8'-60,"1"0"1,3 0-8,-4-5 1,4 5 138,-4 0 0,0 4-132,-4-4 298,6 5 76,-5-8-147,5 10 133,-6-5-277,0 6 78,0 0-103,-6 0 0,-1 4 34,-5 0 0,-2 6-148,-2-2 0,1 3 80,-6 1 0,5-3-80,-5-1 0,5 0 93,-5 4 1,2-4 17,-1 1 1,1-3 100,2 3 0,4 2-47,-4-3 1,4-1 12,0 1 0,2-4 67,3 4 24,-3-5-83,10 8 0,-5-8 78,6 5 77,0-5-166,0 7 1,4-7 33,0 5 0,5-3 58,-5 3-71,5 0 1,-3 4-5,2 1 0,-1-1 0,-3 0 1,-3 2-20,3 2 1,-1-1-6,1 6 0,-2 3 13,2 5 0,-4 7-4,-4 1 0,1 1-25,-5 7 0,1 6 24,-1 6 0,-3-1-383,3 1 0,-2-3 244,2 3 0,-3-3-78,3 3 0,2-6 107,2-2 1,-1-5-18,0-7 1,1-1 9,4 1 1,0-5 22,0-3 1,0-8 52,0 0 1,0-5-31,0 5 1,0-6 6,0 1 1,0-2 213,0-2 1,0 1-178,0-1-39,6-5 7,1 4 1,5-10-25,0 3 0,-4-3 19,1-1 0,-1 0-50,4 0 0,1 0 10,-1 0 0,0 0-4,0 0 1,1-1-30,-1-3 1,4 3-120,1-3 0,-1-2 48,-3 2 0,3-4-174,0 4 0,2-2-85,-1 2 1,-4 1 112,4-5 1,-2 4-357,1-4 650,-2 5 0,20-24 0,-1-1 0</inkml:trace>
  <inkml:trace contextRef="#ctx0" brushRef="#br0">12922 886 7789,'-2'-8'2,"-2"0"322,3 5-106,-10-3 1,4 12-56,-5 2 1,3 4-113,1 5 1,0-2 49,-4 5 1,1 2-163,3 7 1,-3-7 94,2 2 1,3-2-85,-3 3 1,7 0-61,-2-1 0,2-5 132,2-2-65,-5-4 112,3 0 16,-3-6-65,5-2 1,1-10 4,3-4 0,-2-6 18,2-1 0,1-5 3,-1 5 0,5-7-31,-5-2 0,5 0 24,-1-3 1,-1-4-47,1 0 0,1 0 52,3-1 1,0 6-7,1-2 1,-2 5 23,-3 3 0,1 3 77,-5 6-59,6 5 0,-9 3 10,3 8 0,2 4-47,-2 9 0,0-2 18,-4 5 1,0 2-41,0 7 0,0-3 5,0 3 1,0-3-90,0-2 1,0 5 50,0 0 1,0-3-104,0-2 0,4-7 52,0 3 1,2-5-11,-2-3 0,3 1 27,5-1 0,-4-5 12,0-3 1,1-4 42,3-4 0,0 0-5,1-8 1,-1 2 10,0-6 0,0-4 0,1 0 0,-1-3 10,0-2 0,1-1-16,-1-3 0,0-2-4,1-6 1,-1 4 23,0 0 0,1 2-24,-1-2 1,-4 7 193,0 6 0,-4 5-12,5-2-97,-7 9 101,4 2 0,-8 13 203,-2 6 1,2 0-232,-7 8 0,5-1-153,-4 5 1,4 4-7,-4-1 0,5 2 85,-1-1 0,-2-3-182,2 3 1,0-3-131,4-2 1,0 1-96,0 0 1,0-1-34,0 1 1,4-6-159,0-3 1,6-2-365,-2-2 235,3-5 0,3-1 174,2-6 0,-2 0 463,2 0 0,20-39 0,4-8 0</inkml:trace>
  <inkml:trace contextRef="#ctx0" brushRef="#br0">13475 1108 7805,'-8'0'-98,"0"0"291,0 0 0,-1 4 323,1 0 1,6 1-416,-3-1 0,4-1 61,1 5 0,0-4-473,0 5 1,0-5-52,0 4 0,4-4-670,0 4 1032,11-5 0,21-3 0,16-7 0</inkml:trace>
  <inkml:trace contextRef="#ctx0" brushRef="#br0">14103 837 7805,'0'-19'105,"0"-3"-50,0 5 1,4 1-54,0 4 1,6-1 0,-2 1 1,3 4 705,1 0 1,5 4-319,-1-5 1,4 7-239,-3-2 1,3 2-63,-3 2 1,-1 2-161,-3 2 1,-5 2 57,0 7 1,-5 3-142,1 1 0,-3 4 6,-1 0 0,-4 1 64,0-2 0,-6 4-107,2-4 1,-3 3 16,-1 2 1,0 0 72,-1-1 0,1-3 76,0-1 0,-1-5 122,1 2 0,4-4-99,0 0 101,5-7 1,-3 1 158,6-3-94,0-2 153,0 3-221,6-10 1,1 2-56,5-5 1,0 4-38,1-4 1,0 5-136,4-1 0,-4-2 81,4 2 1,-3-1-130,-2 1 0,4 2-368,1-2 1,3-1 164,-3 1 1,4-2-332,0 2 1,2 1 710,2-5 0,38-6 0,-27 5 0,0-1 0</inkml:trace>
  <inkml:trace contextRef="#ctx0" brushRef="#br0">14915 812 7922,'-5'-7'215,"2"-2"-215,-5 5 0,0 0 0,-5 4 0,1 0-795,0 0 1,-5 0 794,1 0 0,-5 5 1197,5 3 0,-5 5-395,5 3 0,-5-1-597,5 6 1,0-5-124,3 4 0,5-3-164,0 3 1,5-3 109,-1 3 0,3-5-86,1 2 1,1-2-342,3 1 1,3-6 190,5 2 0,1-6-56,-1 2 0,2-6 110,2 3 0,-1-5 118,6-5 0,-6-1 30,1-7 0,2 1 146,-2 0 0,5-1-96,-5 1 0,1-4 105,-5-1 0,0 1 68,0 4 1,-1-1 156,-2 1 105,2 0-124,-10-1-166,4 7-149,-5 0 0,0 7-204,0 4 133,0 1 1,0 7-272,0-1-157,0 0 0,2-1-41,2-3-93,3 3 1,5-8 87,0 5 1,1-5-45,-1 1 0,0-3 549,0-1 0,2 0 0,3 0 0,7-27 0,8-7 0</inkml:trace>
  <inkml:trace contextRef="#ctx0" brushRef="#br0">15247 615 7850,'0'-12'-155,"0"0"1,-4-1 52,0 1 1452,0 0-423,-1-1-252,3 7-424,-3 0 1,5 13 1,0 5 0,0 2-107,0 6 0,4-3 77,0 3 0,4 1-118,-4 4 1,2 1 52,-2 2 0,1-2-159,4 3 1,0-2 97,-5 2 0,0-2-149,-4 6 0,0 0-45,0 4 1,0 1-328,0 3 0,-7-3-260,-5 3 0,-2-2 305,-6-2 0,4-6-332,-5-2 1,-4 1 162,-3-1 0,-1-6 28,4-7 1,-3-2 519,-1-2 0,-5-5 0,-6-8 0,-6-3 0,-7-3 0,0 0 0</inkml:trace>
  <inkml:trace contextRef="#ctx0" brushRef="#br0">14066 554 7856,'-12'-18'-228,"-1"6"0,1 1-992,0 7 1438,-1 0 0,1 5 437,0 3 1,0 4-73,-1 9 1,1 2-249,0 5 1,-1 8-3,1 5 1,-2 5-103,-2 7 1,2 6-300,-2 2 0,4 8 167,3 0 1,4-29 0,1-1-54,1 1 1,2-2 0,-3 32-40,4-5 0,5-6-316,3-10 0,7-2-136,2-6 1,5-6 227,-2-2 0,7-9-444,2-3 1,5-9 77,-1-4 0,3-3-86,1-1 1,0-1 668,-1-3 0,7-6 0,-1-5 0,1 0 0,-2-4 0,0-3 0</inkml:trace>
  <inkml:trace contextRef="#ctx0" brushRef="#br0">16035 726 7881,'8'0'-23,"0"0"132,-5 0 185,8 0 154,-10-5-1,5 3 0,-6-3 204,0 5-49,0 0-248,0 5 0,0 6-177,0 6 1,-4 0-94,0 0 0,-5 2-196,5 6 0,-1 3 129,1 1 0,2 0-459,-2-5 1,-1 1 161,1-1 0,0 0-3,4-4 1,0 2-47,0-5 0,0-1-729,0-4 605,0 1 1,0-5-724,0 0 1176,5-5 0,2 2 0,5-38 0,1-8 0</inkml:trace>
  <inkml:trace contextRef="#ctx0" brushRef="#br0">15900 1009 7881,'-7'-7'985,"-4"-4"-632,9 10-271,-3-10 1,10 10-182,4-3 1,3 2 97,4 2 1,4-4-271,4 0 0,1 0 92,-1 4 0,1-1-42,0-4 1,1 4-37,2-3 257,-2 3 0,26-5 0,0-1 0</inkml:trace>
  <inkml:trace contextRef="#ctx0" brushRef="#br0">17376 652 7862,'0'-8'0,"0"0"-194,0 0 1,-1-3 328,-3 2 838,3 4-799,-10 5 0,4 7-74,-6 5 1,0 7-57,-4 10 0,4-2 64,-4 6 0,2 0-48,-1 4 1,1 0 1,-6 0 1,6 0-128,-1 0 0,2-2 13,2-2 0,4-2-65,-1-2 1,3-8-29,-3-1-186,4-10-52,5-5 276,0-5 0,5-5-11,4-4 1,-3-6 46,3-1 1,-1-6 2,4 2 0,2-4 32,2 0 0,-2-6 16,2-3 1,-2 1-1,-2 0 0,1 3 15,-1-4 0,4 0 161,1-4 0,-1 6-109,-4 2 1,-1 3 89,-2 2 0,2 4 12,-3 4 0,-1 8 304,1 4-268,-5 2 0,2 8-29,-5 2 0,0 4-12,0 5 0,0-2-15,0 5 1,0 5-89,0 4 0,0 1 58,0-2 1,0-2-138,0 3 1,0-2 17,0 2 0,0-1-58,0 4 0,4-4 117,0 0 1,4-6-28,-4-1 1,2-2-170,-2 1 1,-3-6-188,4-6 1,0-4-1464,-1 5 900,6-7 907,-9 4 0,-1-23 0,-7-3 0</inkml:trace>
  <inkml:trace contextRef="#ctx0" brushRef="#br0">17229 997 7862,'-6'-13'0,"1"5"-173,-3 0-52,-3 0 0,8 0 635,-5-1-224,5 7 1,3-4-248,8 6 1,3-1 13,1-3 1,6 2-165,3-2 1,-2 3 41,1 1 1,1 0-177,3 0 1,1 0 185,0 0 1,-1 0 158,1 0 0,38 0 0,-27 0 0,0 0 0</inkml:trace>
  <inkml:trace contextRef="#ctx0" brushRef="#br0">17684 960 7864,'0'12'0,"1"-1"-31,3-3 1,-2 3 134,2-3 0,-3 3-106,-1 2 0,0-1 55,0 0 0,0 1-82,0-1 0,4 0 125,1 1 0,0-5-108,-1 0 0,-1-1 79,5 1 0,-4-3-116,4-5 1,-4 0 12,5 0 0,-5 0 153,4 0-130,0-5 0,0-2 104,1-5 1,-5 0 12,4-1 1,-5 1-14,1 0 1,-3-5 106,-1 1 0,0-1-55,0 5 0,0 4 115,0 0 0,0 4-62,0-5 0,-1 5 98,-3-4-232,2 5 1,-5-2 81,3 5 1,3 5-3,-3 4 1,-2 7-102,2 4 1,0 4-177,4 0 0,-4 2 101,0 3 1,0 0-66,4 8 1,1-2 71,3 10 0,-2 0 49,2 5 1,1-1-33,-1 0 0,0 4-108,-4 1 0,0-2 105,0-7 1,0-3-42,0-5 0,0-5-303,0-4 213,0-7 57,0-3 0,0-10 25,0 0 0,-1-5-3,-3 1 1,-1-4 108,-4-4 0,-2 1 42,3-5 1,-3 4-14,-1-4 0,0-1-13,-1-3 0,1-2 5,0-2 0,1 1-47,3-6 0,1 5 11,3-5 0,2 5-147,-2-4 0,3 0 124,1 0 1,1-2-339,3 6 0,-1-6-16,5 1 1,0 2-136,5-1 1,3 5 81,1-2 1,0 3-60,0 2 1,-2 0 459,5 0 0,-5 5 0,14 7 0,-3 7 0</inkml:trace>
  <inkml:trace contextRef="#ctx0" brushRef="#br0">18189 1218 7911,'-2'-11'543,"-2"3"63,3 3 15,-5 5-546,1 0 1,3 5-103,-2 3 0,-1-1-337,1 1 231,0 1-30,4 3 0,0-4-998,0 0 688,0-5 473,0 3 0,22-17 0,5-3 0</inkml:trace>
  <inkml:trace contextRef="#ctx0" brushRef="#br0">19112 775 7911,'0'-12'0,"-5"4"-27,1 0 1,0-1 135,4-3 0,-4 4-25,0 0 0,0-2 79,4-6 0,0 2 37,0-2 0,0 2-27,0 2 1,1 3-1,3 1 0,-1 1-35,5-1 1,-4-1-25,5 4 0,-1 1-24,4 4 1,-4 0 11,1 0 0,-3 6-168,3 2 0,0 4-20,-5 5 0,2 2-25,-2 6 0,-3-1 89,3 1 1,-6 3-86,-3 1 0,-8 4 17,0-4 1,-2 5-150,3-1 1,-6-2 28,-2 2 0,2-7 137,2-1 0,-2-2 259,1-7 1,1-3 256,4-5 119,5-6-260,1 4-153,6-6 1,2-4 8,2 0 0,3-2 17,5 2 0,4 3-251,1-3 0,1 1 46,-2-1 0,-1 2-360,6-2 0,-5 3-34,5 1 0,-1-4-204,5 0 0,-1-2 257,1 2 1,0 3-82,-1-3 1,1-3 142,-1-1 0,1 1 309,0-1 0,1-1 0,2-3 0,-2 0 0,15-17 0,-8 0 0,-4 1 0,-21 15 0,2 1 77,-6 0 101,5 0 0,-3-1 57,2 1 8,-3 5 0,-6-3 537,-3 6-470,-3 0 0,-5 4-12,-1 0 1,-3 2-158,0 2 0,-1-2 1,5 7 1,0-2-36,-1 1 1,1 3-7,0-3 1,1 3-33,3 1 1,-2 0-199,6 1 0,-4 0-100,4 4 1,-1-4-24,5 4 94,0-3 1,2-2 17,2 0 0,3-5 81,5-3 0,0-3 30,1-1 0,3 0-1,1 0 1,3-1 58,-4-3 1,5-3 134,-5-5 1,2 4-58,-1-1-13,-4 1 978,5-4-726,-6 0 0,-5 3 270,-3 1-505,-2 6 1,-2-3 117,0 10-69,-6 1 1,3 7-19,-5-1 0,5-4-915,-1 0 0,3-4 388,1 5 0,1-5-348,3 4 0,-1-5 146,5 1 1,1-3-45,3-1 1,0 0 630,1 0 0,-1 0 0,22-16 0,6-5 0</inkml:trace>
  <inkml:trace contextRef="#ctx0" brushRef="#br0">19911 578 7911,'-5'-12'210,"-2"0"513,0-1 93,-4 1-133,10 5-230,-4 2-251,10 5 1,2 0 0,5 0 0,-4 0-31,1 0 1,-1 5 0,4 4 0,-1 1-5,-3 3 1,3-1-145,-3 0 0,-2 6 15,-2 3 1,-3 3 70,-1 5 1,0 2-234,0 6 1,-1 2-36,-3 2 1,-3-2-26,-5 6 0,-5-1-110,1 1 0,-6 2-260,1-6 0,2-2 120,-1-6 0,-1-4-217,-3-8 0,-2 0-130,-3-4 0,3-1 60,-3-3 720,3-1 0,-10-10 0,-7-3 0,-3 1 0,-1-1 0</inkml:trace>
  <inkml:trace contextRef="#ctx0" brushRef="#br0">18767 578 7911,'-6'-12'0,"0"1"-719,-7 3 0,5 1 823,0 3 0,0 3 373,-5-3 1,1 8-128,0 4 1,0 4 130,-1 5 1,1 3-47,0 9 0,1 2-120,2 6 1,-1 6-261,1 2 1,4 4-84,1 4 0,2-2 89,2 2 1,2-2-95,2-2 1,4 0-321,8 0 0,4-9 88,4-3 0,2-10-171,3-2 0,-2-5-208,6-3 1,0-9 240,4 0 0,1-5 7,3-3 1,3-5 395,5-4 0,4 0 0,1-2 0,0-2 0,5-4 0,4-5 0</inkml:trace>
  <inkml:trace contextRef="#ctx0" brushRef="#br0">20121 443 7911,'0'-12'0,"0"-1"0,0 1 202,0 0 1,0-1 24,0 1 0,4 0 141,0 0 0,4 3-133,-4 1 1,6 0-47,-2-4 0,3 3-4,1 1 0,0 6-84,1-3 0,-1 4-65,0 1 0,1 0 72,-1 0 0,-1 1-126,-3 4 1,2 1-98,-6 7 1,0 3-32,-4 0 1,-1 5 42,-4-5 0,-1 6-85,-7-1 0,0 1 81,-4-2 0,4 2-31,-4-6 0,3 2 253,2-1 0,0-4-100,0 4 0,3-8 103,1-1 0,5-3 9,-1 3 50,3-5-137,1 2 1,5-5-6,4 0 0,3 0-88,4 0 0,2-4-223,3 0 1,2-4-299,-3 3 0,8 1 231,0 4 1,1-4-99,-4 0 0,-1 0 39,1 4 0,0 0 402,-1 0 0,1 0 0,-1 0 0</inkml:trace>
  <inkml:trace contextRef="#ctx0" brushRef="#br0">18927 1428 7911,'-11'-2'-310,"3"-2"0,-3 3 259,3-3 1,1 2 436,-1 2 0,4 0-11,-5 0-228,7 0 1,-4 2-61,6 2 0,3-3 48,5 3 0,3-2-78,14-2 1,2 0 67,10 0 0,11 0-137,5 0 0,7 0-221,6 0 1,-29 0-1,1 0 210,5 0 0,0 0 0,1-2 0,0-1 56,3 1 1,0 0-1,0 0 1,-1-1 2,1 1 0,0 0 1,2-1-1,-1-1-66,0-2 0,-1 0 0,-4 0 1,-1 1 19,-3 1 1,0-1-1,29-5-595,-11 1 0,-3 0 308,-9 1 0,-6-2 54,-10 6 0,-2 0 46,-10 4 0,-5 0-261,-4 0 67,-5 0 526,3 5 0,-8-3-135,-2 2 0,-3 1 161,-5-1 1,-2 6-162,-2-2 0,-13 7 0,-5 3 0,-6 2 0,1 0 0</inkml:trace>
  <inkml:trace contextRef="#ctx0" brushRef="#br0">19678 1735 7903,'-13'-4'-38,"1"0"0,0-6-143,-1 2 434,7-3 0,0-1 516,6 0 0,1 3-524,4 1 1,5 4-64,7-4 0,5 1-201,-2-1 1,4 1-2,0 3 0,-3 3-28,-1-4 1,-3 4 94,3 1 1,-5 0-130,2 0 1,-4 0-90,0 0 42,-7 6 0,0 0 72,-6 7 1,-2 0 49,-2 4 0,-4-2-141,-8 5 1,-2 0 33,-3 0 1,-2 3-68,3-2 1,-2 1 172,1-2 0,-1 2-2,6-6 1,-4 5 74,3-5 290,1 1-76,3-5-264,7-5 1,1-2 136,10-5 1,1 0-80,7 0 1,3 0-27,1 0 0,4-4 23,0 0 1,-2-4-6,2 4 1,-1-4-75,5 4 0,-2-2-167,-3 2 1,4 1-113,-4-5 0,-2 5 79,-2-1 0,-2 1-183,-2-1 0,1 3-173,-1-3-516,0 3 529,1 1 552,-7-6 0,-6-1 0,-6-5 0</inkml:trace>
  <inkml:trace contextRef="#ctx0" brushRef="#br0">20957 468 7381,'7'0'-131,"-1"-6"302,-6 5 1,1-9 10,3 6 1,-2-1 13,2 1 0,-2 2-68,3-2 0,-3-1 93,6 1 0,-3-5-65,3 5 1,0-4 143,4 4-163,1-6 1,-1 8-6,0-7 0,1 7-48,-1-2 0,0 2-14,0 2 0,1 0 0,-1 0 1,-4 0 40,0 0 1,-1 6-10,2 2 0,-3 3-7,-2 1 1,-2 2 26,2 2 1,-3-1-52,-1 6 1,0 1-77,0 6 1,0 4 62,0 5 1,-5 5-94,-3 3 1,-3 3-23,-2 1 1,2 5-84,3-1 0,-3 0-5,3-4 0,3 1 97,1-1 1,-2-1-77,2-3 0,0-3 66,4-5 0,0 0 23,0 0 0,0-5 20,0-4 1,0-2 4,0-1 0,0-1 82,0 1 1,0-4-83,0-1 0,0-5 246,0 2 0,0-4-195,0 0 0,0-5 61,0 0-73,0-5-11,0 8 0,-2-10-7,-2 3 0,2-3-4,-7-1 1,5 0-32,-4 0 0,0 0 34,-4 0 1,-1 0-116,1 0 1,0 0-96,-1 0-70,1-5 1,0 4 103,-1-4 1,3 3-365,1-2-72,-2 2 87,5-3 1,-3 1-846,1 0 1360,5 0 0,-8-7 0,5-3 0</inkml:trace>
  <inkml:trace contextRef="#ctx0" brushRef="#br0">9008 3077 7601,'7'-6'-425,"-2"5"522,-5-10 1,0 8 201,0-5-51,0 5-121,6-8 0,-5 8 78,3-5-26,-2 5-2,-2-7-116,0 8 1,-2-3 10,-2 5 15,3 0 0,-10 1 15,3 3 1,-3 3-28,-1 5 1,-1 6-10,1 3 1,-2 3 25,-2 5 0,2-2 24,-2 6 1,2 1-74,2 7 1,-1-1-123,1 5 1,5-5 34,3 1 1,3-4 43,1-5 0,5-3-143,4-8 0,6-4 22,1-4 0,4-6 54,-3-3 0,5-3 20,-2-1 1,-1-4 6,2 0 1,-1-10 20,5 2 0,-4-3 5,-1 3 1,-5-6 1,2-3 0,-4 2-4,0-1 0,-3 3-20,-1-3 1,0-2 39,-5-7 0,0 3-1,-4-3 0,0 2 2,0-2 1,-1 2 6,-3-6 0,1 6 22,-5-2 1,0 5 3,-4 3 1,-2-1 82,-3 6 0,4 5-98,-4 7 1,4 2 113,0 2 0,-3 2-79,0 2 1,-5 3 3,5 5 0,-5 4-31,5 1 0,-5 5-9,5-2 1,-1 2-13,5-1 1,5 0-17,3-4 1,-1 3-16,1-3 0,-1 3 39,5-3 0,5-1-130,-1-4 1,7-1 63,1-2 1,2 0-123,6-5 0,-3 0-41,3-4 1,-4 0-146,5 0 0,-2 0 43,2 0 1,2-1-134,-3-3 1,-1 1-167,2-5 612,0 0 0,9-16 0,1-2 0</inkml:trace>
  <inkml:trace contextRef="#ctx0" brushRef="#br0">9427 3495 7815,'0'-8'-5,"0"0"565,-6 5 891,5-3-1128,-5 6 0,6 2-106,0 2 0,0 4-210,0 8 0,-4-1 126,0 6 0,0-5-198,4 5 0,0-1-24,0 5 1,-4-4-49,0-1 1,0-4 78,4 5 0,0-6-114,0 1 1,0-2-390,0-2 1,0 1 245,0-1 0,1-4-438,3 0 0,-3-3-8,4 3 761,1-6 0,7-23 0,6-14 0</inkml:trace>
  <inkml:trace contextRef="#ctx0" brushRef="#br0">9463 3643 7815,'0'-13'0,"-1"1"76,-3 0 0,3-2 162,-3-2 1,1 3 294,-1 1-267,2 0 1,-3 5-108,5-5 0,1 5 63,3 3 0,-1 2-177,5 2 1,0 0-43,5 0 0,-5 0-150,0 0 152,0 0 1,3 6-347,-2 2 313,1 3 1,-8 5-78,2 1 0,-3-1-13,-1-4 1,-4 5 109,0-1 1,-4 1-27,4-5 0,-4 0 7,3 1 129,-4-1 0,3 0-76,-2 0 1,3-3 7,5-1 1,-2-5 32,-2 1 16,3-3-122,-5 5 91,12-5-116,1 4 0,5-1 35,0 1 0,-1 0-93,-2-1 0,1-1 93,-1 5 0,-2-1-9,1 1 0,-6 3 0,3-3 15,-4 3 0,-1 2 75,0-1 0,-1 0-73,-4 0 0,1-1 136,-8-2 0,2 2-55,-6-3 0,2-3-29,2-1 1,-4 2-16,-1-2 1,1 0 1,4-4 0,-1 0-184,1 0-100,0 0 0,3-4-245,1 0 0,5-6 223,-1 2 1,8-3-669,5-1 956,2-1 0,14-12 0,6-6 0,2-2 0,1-1 0</inkml:trace>
  <inkml:trace contextRef="#ctx0" brushRef="#br0">10054 3397 7824,'0'-7'-256,"0"-4"1,6 9 447,2-2 0,-1 3-377,1 1 0,0 0 38,4 0 0,5 0-65,-1 0 0,1 0 212,-5 0 0,11 5 0,3 2 0</inkml:trace>
  <inkml:trace contextRef="#ctx0" brushRef="#br0">10054 3606 7824,'-12'0'0,"0"0"0,1 1 632,2 3 40,-2-2-321,10 8 1,-4-7-66,5 5-312,0-5 1,6 3-157,7-6 1,-1 0 103,4 0 1,2-2-350,-1-2 0,5 1-21,-2-5 0,3 4-713,2-4 1161,-6 0 0,32-16 0,2-2 0</inkml:trace>
  <inkml:trace contextRef="#ctx0" brushRef="#br0">11482 3138 7824,'-4'-14'0,"-1"-2"0,-3 2 101,4-2 0,0 2 255,4 2 1,0-2 44,0-2 0,0 2-70,0-2 1,1-2-175,4 2 0,3-1 31,8 5 0,-2 0-74,2-1 1,3 6 47,2 3 0,-2-1-115,2 1 0,-6 0-40,1 4 1,-2 5-127,-2 3 0,-1 5-44,-3 3 0,-2 3 79,-6 6 1,0 1-64,0 2 0,-7 4 34,-6 5 0,0 0-30,-8 0 1,1-2-37,-5-2 0,3 3-74,-2-4 1,3 3 177,-3-3 1,-1-3 183,4-8 0,2 1 564,-1-6-327,5-5 9,2-6 0,8-6-115,5-3 0,0 1 26,0-5 0,5 4-105,4-4 0,2 4-43,1-5 0,4 5-28,1-4 0,-1 5-172,-4-1 0,5 1-257,-1-1 0,5 3 178,-5-3 0,5 3 90,-5 1 1,5-5-195,-5 1 1,4 0-296,-3 4 0,1 0-28,-2 0 1,-1-4-279,6 0 1,-2 0 465,1 4 1,2 0 399,-5 0 0,21-17 0,1-3 0</inkml:trace>
  <inkml:trace contextRef="#ctx0" brushRef="#br0">12159 3126 7840,'0'-13'0,"-5"1"0,1 0 0,-5 4-220,1-1 0,-3 7 401,-2-2 0,0 2 638,-4 2 0,2 2-414,-5 2 1,1 3-134,-2 5 1,-2 0-214,2 0 1,2 5 106,-1-1 0,5 5-81,-2-5 1,8 2-51,0-2 0,7-2-182,-2 2 1,2-2 13,2-2 0,0 5-98,0-1 1,6-3 60,2-5 1,4-5-129,5 1 1,-2 1 36,5-1 1,-3 0 117,3-4 1,-4-5 21,5-3 1,-5-2 52,5 2 1,-6-3 115,1 3 1,-2-7-54,-2-2 1,1 1 134,-1 4 1,-1-1 134,-3 1 301,-2 0 83,-6-1-183,0 6-244,0 2 1,-6 6-127,-2 3 0,1 3-13,-1 6 1,5 0-49,-1 4 1,3-4-220,1 4 0,0-4-10,0 0 1,1-2-234,3-3 1,-1 3-287,5-3 0,2-2 298,6-2 0,-1-3-115,6-1 0,-5 0 530,4 0 0,23-38 0,-17 14 0,0 0 0</inkml:trace>
  <inkml:trace contextRef="#ctx0" brushRef="#br0">11568 3593 7840,'-15'0'-136,"2"0"1,4 0 91,-3 0 77,5 0 0,1 2 245,6 2 85,0-3 1,7 5-209,5-6 0,6 0-44,7 0 0,5 0-118,3 0 1,2-2 113,2-2 1,4 2-155,0-7 0,7 2 111,1-1 1,1-3-253,3 3 1,-1-3 170,1-1 1,-2 1 42,2 3 1,-8-2-36,-4 6 0,-7-4 9,-1 4 0,-10 0-67,2 4 1,-13 0 92,1 0 1,-9 1-374,0 3 0,-3-1 10,-1 5 1,-4-4-120,0 4 1,-6-1 274,2 1 1,-3 3 180,-1-2 0,-22 18 0,-6 6 0</inkml:trace>
  <inkml:trace contextRef="#ctx0" brushRef="#br0">11703 3963 7840,'-7'-20'-5,"-2"3"5,5 4 0,0 1 16,4 0 1,-2 4 133,-2-1 0,3 5 676,-3-4-325,2 5-74,2-2-308,0 5 0,0 1 30,0 3 1,0 3 2,0 5 1,-1 5-45,-3-1 0,1 6-97,-5-1 1,1 2 52,-1 2 0,1 0-151,3 4 0,3-7 119,-4 3 0,4-3-146,1 2 0,0-3 116,0-1 0,0-5 18,0 2 1,6-8-99,2-1 0,4-3 29,4 3 1,-1-6-135,6 3 1,0-4 65,3-1 0,1-4-179,-1 0 1,1-6 97,0 2 0,-1-2-125,1 2 0,-5-3-306,1 3 1,-2-3 216,1-1 1,-2 4 411,-5-1 0,-1 1 0,-22-15 0,-5-3 0</inkml:trace>
  <inkml:trace contextRef="#ctx0" brushRef="#br0">11716 3889 6898,'0'-7'1019,"0"1"-563,0 1-387,0 4 1,1-9-34,3 6 0,-1 0-140,5 4 0,0 0 96,4 0 0,1-4-395,-1 0 0,4 0 41,1 4 1,3 0-426,-3 0 787,-1 0 0,2 10 0,1 4 0</inkml:trace>
  <inkml:trace contextRef="#ctx0" brushRef="#br0">11740 4024 7840,'-8'0'0,"0"0"0,0 0-195,-5 0 1,5 0 65,0 0 601,5 0-213,-2 0-351,5 6 1,5-5 31,3 3 0,9-3-64,3-1 1,3 0-4,2 0 1,1 0-233,3 0 0,-2-1-150,6-3 509,0 3 0,0-11 0,3-4 0,3 3 0,0-1 0</inkml:trace>
  <inkml:trace contextRef="#ctx0" brushRef="#br0">12343 3790 7545,'6'-7'-158,"-5"-3"2229,4 8-1229,-5-3-328,0 5-411,0 0 0,0 5 73,0 3 1,0 3-239,0 2 0,-1 0 36,-3 4 1,3-2-5,-4 5 0,4-3-1,1 3 0,0-3-176,0 3 1,0 1-315,0 3 1,0-5 243,0-2 0,0-4-338,0 0 1,0-1 225,0 0 0,0 1-462,0-1 851,6-5 0,11-18 0,9-10 0</inkml:trace>
  <inkml:trace contextRef="#ctx0" brushRef="#br0">12232 3852 7844,'0'-18'-113,"-1"8"-253,-3-2 431,3 3 1,-4-2 220,10 2 0,-3 3-232,6 2 0,1 2-141,3-2 1,6 3-107,2 1 1,-2 0 121,-2 0 1,2 0-312,-1 0 0,3 0 113,-3 0 1,-2 1 268,-7 3 0,-3 14 0,-5 8 0</inkml:trace>
  <inkml:trace contextRef="#ctx0" brushRef="#br0">12220 4110 7844,'-7'6'477,"-4"-5"1,9 5-262,-7-6 224,7 5-363,-4-4-60,6 10 0,2-9-173,2 2 0,2-3 151,7-1 0,0 0-114,4 0 1,-2 0-39,5 0 1,1-1-387,4-3 0,-1 1 543,1-5 0,38-17 0,-27 9 0,0-1 0</inkml:trace>
  <inkml:trace contextRef="#ctx0" brushRef="#br0">13734 2720 7801,'0'-15'-379,"0"2"1,-4 4 286,0-4 0,-1 1 290,5 0 0,0 4-8,0-1 19,0 7-260,0-9 204,-5 9-148,-2-3 1,-5 6 63,-1 3 1,1-1-99,0 5 1,-2 1 21,-2 3 1,2-1-23,-2-3 1,-2 3 8,2-3 0,-5 2-2,5-2 0,-2 3 9,1-3 0,4-1 20,-4 1 1,4-5 87,0 1 0,5-1-6,0 1 174,5-3-153,-2 5 13,5-6 80,0 0-14,5 0 0,-3 1-33,2 3 0,1-1-66,-1 5 0,2 0 106,-2 5 1,-3 0 16,3 4 0,-2 2-20,-2 5 0,-2 8-93,-2 5 0,-3 11-128,-5 9 0,-2 3-234,-2 2 1,2 3 184,-2 1 1,11-31 0,0 1 11,1-1 1,0 0-1,-3 26 96,-1-3 0,3-8 63,5-5 1,0-2-30,0-6 0,4-11 7,0-6 1,5-5-26,0-2 0,0-1 17,-1 0 1,3-5-50,-2-3 288,1 3 0,3-6-348,-1 3 1,0-2 96,1-2 0,-5 0-218,0 0 0,0 0 36,5 0 1,-5 0-173,0 0 73,-5 0-99,8 0 89,-4 0-224,5 0 227,0 0 0,0 0 75,1 0 0,-5-2-303,0-2 0,0 3 110,5-3 0,3-2-355,0 2 709,6-5 0,25-14 0,12-10 0</inkml:trace>
  <inkml:trace contextRef="#ctx0" brushRef="#br0">13512 1231 6511,'0'-13'4,"0"5"497,0 0-393,0 5 34,0-8-15,0 10 61,0-10-1,0 10-239,0-5 104,-5 6 1,-1 1 44,-2 4 1,-3 3-52,3 8 1,-3-1 3,-1 6 0,-1-5-37,1 5 0,0-5-6,-1 5 0,5-5-72,0 4 0,1-4 149,-1 0-97,-3-2 0,8-3-26,-5-3-8,5 3 46,-2-10 3,5 5 0,0-8 16,0-2 0,4 1 5,0-5 0,4-1-15,-4-8 0,6 3 3,-2-2 0,-1 1 23,1-1 1,0-2-12,5-3 0,-2-1-1,-3 6 0,3-2 20,-3 2 0,3 2 4,1-2 0,-4 2 77,1 2-57,-1-1 1,0 7 24,0 2-6,-5 2 26,3 2 0,-6 6-55,0 2 1,0 3-2,0 1 0,0 4-48,0 1 1,0 5-12,0-2 1,0-1 1,0 2 0,0-5-97,0 5 0,0-5-5,0 5 1,0-6 44,0 1 1,1-2-203,3-2 0,-3 1 61,3-1 1,2-4-188,-2 0 0,0-4-367,-4 5 499,0-7 0,0 5 255,0-3 0,0-2 0,-5-8 0,-2-8 0</inkml:trace>
  <inkml:trace contextRef="#ctx0" brushRef="#br0">13377 1391 7827,'-8'-5'-278,"-1"1"1,7-1 88,-2 1 278,2 2 295,2-3-387,0 5 0,2 0-4,2 0 0,3 0-98,5 0 1,2 0 117,2 0 1,-1 0-14,5 0 0,23-5 0,9-2 0</inkml:trace>
  <inkml:trace contextRef="#ctx0" brushRef="#br0">14300 2929 7819,'0'-12'-217,"0"-1"1,0 5 409,0 0 368,0 5-121,0-2-272,0 5 0,-2 5-1,-2 3 1,2 3 8,-7 2 0,7 4-70,-2 4 0,-2 1 46,2-2 1,-1 2-149,0-5 0,4 3 9,-3-4 1,1 5-93,-1-5 0,3 1 113,-3-5 1,2-4-19,2 0-5,0 1-214,0-2 236,0-2-17,0-5 1,2-5-53,2-4 1,-2-6 31,7-1 0,-2-6-2,1 1 0,3-2 9,-3-1 0,3-2-3,1-3 0,0 3 18,1-3 1,-1 3-5,0 2 0,-3 3 155,-1 1-155,0 5 1,0-2 145,0 9-111,-5 3 0,3 6 5,-6 3 0,0 4-5,0 9 1,1-2 4,3 5 0,-3 1-58,4 3 1,-4 1-8,-1-1 0,1-3-81,3 0 1,-2-2 64,2 1 0,1 2-84,-1-6 0,6 1 59,-2-5 1,-1-4-90,1 1 0,0-7 111,5 2 1,-1-2-6,0-2 1,1-2 34,-1-2 1,0-3 10,1-5 1,-1-2 45,0-2 0,5 1-67,-1-5 0,0-1 82,-3-4 1,-1 1-68,0-1 1,1 1 165,-1-1 1,-4 4-63,0 1 0,-4 5 36,5-2 1,-7 8 109,2 1 290,-2 5-482,-2-2 52,0 15 1,-2 0-124,-2 11 0,3-1-2,-3 5 0,1-5-182,-1 1 0,3-2 93,-3 1 0,2 4-94,2-4 1,4-1-118,0 2 1,6-6-216,-2 1 1,-1 2-205,1-2 0,0 1 263,5-5 0,0-4 82,4 0 0,-3-3 384,2 3 0,9-16 0,1-1 0</inkml:trace>
  <inkml:trace contextRef="#ctx0" brushRef="#br0">15112 3077 7819,'-8'0'0,"0"0"0,-1 0-102,-3 0 0,4 0 69,0 0 1,-1 5 770,-3 3 0,3 5-244,-4 3 0,8-1-286,-7 5 1,2 1-138,-2 4 1,3-1-213,1 1 1,6-2 130,-3-2 0,0 0-124,1-4 0,0-5-220,4-4 109,0 1 119,0-3 1,1 0 67,3-6 0,-1-6-5,5-2 1,-4-4 0,4-4 1,-1 2-10,1-3 1,3-2 33,-2-1 0,-3 1 0,3-2 0,-1 5 30,4-5 1,-4 2-31,1-1 0,-3-2 130,3 5 1,2 1-29,-3 4 0,-1 1 203,1 2-73,-5 4 63,2 5 0,-5 1-90,0 3 1,0 5 86,0 7 0,0 2-217,0 2 0,0 4 84,0-4 0,0 2-199,0-2 0,0 4 103,0-4 0,0-1-131,0 2 1,0-6-90,0 1 0,0-2-161,0-2 0,1 1 13,3-1 1,-1-5-219,5-3 0,-3 1-812,3-1 1372,0 1 0,4-33 0,1-6 0</inkml:trace>
  <inkml:trace contextRef="#ctx0" brushRef="#br0">14989 3310 7849,'-11'-8'-208,"3"0"-405,2 5 831,6-2 0,2 1-52,2 0 1,3-1-373,5 5 0,4 0 42,1 0 1,5-4-188,-2 0 351,3 0 0,35-12 0,7-5 0</inkml:trace>
  <inkml:trace contextRef="#ctx0" brushRef="#br0">15764 2818 8428,'0'-7'1362,"-5"2"-659,3 5-481,-3 0 1,1 1 37,0 3 0,-2-1-38,2 5 1,3 5-125,-3 3 0,-2 6-26,2-2 0,-4 8-164,4 0 0,-2 5-16,2-4 1,3 4-189,-3-5 1,2 1-25,2-4 1,0-2 115,0-2 1,0-4-438,0-4 1,0-5 233,0 0 0,2-5-301,2 1 0,-1-3-12,5-1 720,-5 0 0,7-38 0,-3-10 0</inkml:trace>
  <inkml:trace contextRef="#ctx0" brushRef="#br0">15592 3064 7869,'-12'-5'0,"1"2"0,3-5 447,-3 5 1,8-4 247,-5 3-515,5 3 0,3-5-43,8 6 1,3-1-128,1-3 0,6 2 7,3-2 0,6 3-193,2 1 0,4-1-40,-5-3 1,5 2 38,-4-2 0,4 3-555,-5 1 0,5-4 732,-4 0 0,27-12 0,3 3 0</inkml:trace>
  <inkml:trace contextRef="#ctx0" brushRef="#br0">16736 2892 7821,'0'-12'-443,"0"-1"1,2 2 421,2 3 1,-3-3 456,3 3 708,-2 3-268,-2-6-552,0 9 1,0-2-227,0 8 0,-6 3 25,-2 5 1,-3 6-48,-1 3 0,-2 3 40,-2 5 1,1 1-20,-6 3 1,5 1-50,-5-5 1,6 4-153,-1-5 0,1 2-85,-2-1 1,4-4 81,-4-1 1,8-2-31,1-9 1,3 2 9,-3-7-205,5-3 241,-2 1 0,5-8 33,0-2 1,5-3-47,4-5 0,-2-2-7,1-2 0,1 1 19,8-5 0,-2-1 24,5-4 1,-5-3 23,2-1 0,2-1 17,1 1 0,-1-1 90,2-3 1,-5-1-65,5 5 0,-5-1 114,5 2 0,-6 7 63,1 1 71,-2 5 1,-6 8 310,0 3-332,-5 2 0,3 8 10,-6 2 0,-2 4-98,-2 5 0,3-2-55,-3 5 1,-2 1-19,2 3 1,0-2-16,4 3 1,-4-7-8,0 6 0,0-2-145,4 3 1,0-1-144,0 1 1,0-1 74,0 1 0,4-4-263,0-1 1,4-5-4,-4 2 0,6-4-157,-2 0 1,2-5 159,-2 0 1,3-5-208,-3 1 640,3-3 0,-10-23 0,-2-5 0</inkml:trace>
  <inkml:trace contextRef="#ctx0" brushRef="#br0">16589 3150 7839,'-7'-8'-796,"3"0"810,-3 5 0,6-4 670,-3 3-532,2 3 1,4-5-92,2 6 1,2 0-197,7 0 0,5 0 101,2 0 0,3 0-388,2 0 0,1 0 44,3 0 378,-3 0 0,8 0 0,5 0 0,1 0 0,0 0 0</inkml:trace>
  <inkml:trace contextRef="#ctx0" brushRef="#br0">17093 3175 7842,'-5'12'-424,"-2"1"305,-5-1 0,5 0 86,3 1 0,-2-1 425,2 0 0,-1 0-118,1 1 0,2-1 28,-2 0-201,3 1 0,2-2 108,3-3-149,3 3 1,10-10-99,-1 3 1,0-2-28,-3-2 1,-1-6 67,0-2 0,5 1-55,-1-1 1,0 0 90,-3-5 0,-1 1-3,0 0 0,-3-1 15,-1 1 1,-4 0 268,4 0-64,-5-1 288,8 1-19,-10 0-176,5 5-220,-12 1 0,1 12 16,-4 2 1,-1 3-83,1 1 0,2 6 21,-1 3 1,4 2-135,-4 1 1,4 2 76,-4 3 0,5 3-118,-1 4 0,1 1 13,-1 0 0,3 4 63,-3 0 0,2 0-80,2-4 0,-4 4 24,0 0 0,0-1 32,4-7 0,0-3-34,0-6 1,-4 1-3,0 0 1,0-6-24,4-3 1,-2-8-5,-2-3 0,1-3 158,-5 2-103,5-2 0,-8 2 101,3-8 0,-3 1-91,-1-5 0,4 4 86,0-5 1,-1 1-16,-3-4 0,1 0 104,3-1 1,-2 1-90,6 0 1,-4-5 0,4 1 1,0-2-152,4 2 0,0 1 123,0-6 1,0 5-193,0-5 1,5 5-128,4-5 1,1 5-156,3-5 1,0 6 75,4-1 1,-3 2-177,2 2 0,2 4 146,-2 0 0,5 4 94,-5-5 1,0 5 311,-3-4 0,5 5 0,-5 3 0,5 7 0</inkml:trace>
  <inkml:trace contextRef="#ctx0" brushRef="#br0">17684 3040 7870,'0'6'-589,"0"5"0,-1-8 1585,-3 5 0,2-4 237,-2 5-920,-3-7 0,5 8-32,-7-6-264,7 6 1,-4-8 29,6 7-201,-5-7 1,3 5-97,-2-3-374,3-2 6,1 3 197,0-5-350,0 0-23,5 0 392,-3 0 0,4-1 29,-1-3 373,-4 2 0,21-20 0,-2 2 0</inkml:trace>
  <inkml:trace contextRef="#ctx0" brushRef="#br0">18066 3077 7870,'12'-13'-391,"-4"5"-684,0 0 978,0 0 1,1-5 468,-1 1 1,-5 4 188,1 0 0,-3-1-242,-1-3 0,0 0-48,0-1 0,0 5-67,0 0 1,-5 0 63,-4-4 1,-2 5-145,-1 3 1,0-2 26,0 2 1,-5 0-8,1 4 0,-2 1-30,2 3 1,-2-1-134,-3 5 1,-1 1 91,6 3 0,-2 0-140,2 0 1,5 2 31,-6 3 1,11-4-112,-7 4 0,9 0-79,0 0 1,1 3-78,-1-3 1,3 1 104,-3-2 0,4-2-54,4 2 1,3-2-30,5-2 1,0-1 17,1-3 1,-1-2 297,0-6 1,5 0 45,-1 0 1,2-2 85,-2-2 1,-2-1-74,2-4 1,-1-6 138,2 3 0,-5-3-68,0 3 1,-1-1 64,-7 1 0,5 4 433,-5 0-126,0 0-156,-4 1-221,0 1 0,0 8-185,0 2 0,-4 3-17,0 5 1,0 0-148,4 0 0,0 1 96,0-1 1,1 0-129,3 1 1,3-5-446,5 0 0,2-5 269,2 1 0,-1-3-298,6-1 0,-1 0 212,5 0 0,-5-1 482,1-3 0,10-14 0,8-8 0</inkml:trace>
  <inkml:trace contextRef="#ctx0" brushRef="#br0">18422 2658 7876,'-6'-5'-737,"-5"3"780,9-9 1,-5 10 449,3-3-338,3-3 1,-3 6 65,8-3 1,-1-2-105,5 2 0,-1-1-4,1 0 1,4 4-2,1-3 0,-1 3 17,4 1 0,-2-4-7,-2-1 1,5 1-12,-1 4 1,0 0-5,-3 0 1,-1 0-7,0 0 0,1 0 2,-1 0 0,0 0-34,1 0 0,-5 0 38,0 0 0,-4 0-34,4 0 1,-5 6 25,1 2 0,-2-1-39,-2 1 1,0 0 29,0 5 0,0-1-1,0 0 0,0 0-11,0 1 1,0-1-2,0 0 1,0 5-21,0-1 0,0 2 26,0-2 0,-5 4-80,1 4 1,-1-2 69,1 3 0,2-4-134,-2 8 0,-1-1 81,1 0 0,-5 0-12,5 4 0,-1 1-10,1 4 1,2-4-98,-2 0 0,2-4-7,-2 3 0,2-4 59,-2 0 0,3-2 5,1-1 1,-2-2 35,-2-2 1,3-2 1,-3-3 1,1-6-5,-1 2 0,3-2 4,-4 2 1,4-4 20,1 0 9,0-5-117,0 3 83,0-6-5,0 0 8,-5 0 4,3 0 1,-5 4 5,3 0 14,3 0 1,-10-4 5,3 0 1,1 0-18,-1 0 0,1 1 5,-1 3 1,-3-2-281,3 2 140,-3-3-270,-2-1-92,1 0-601,0 0 29,5 0-625,1 0 1686,6 0 0,17-11 0,3-2 0</inkml:trace>
  <inkml:trace contextRef="#ctx0" brushRef="#br0">20502 3040 7342,'-8'-2'-1206,"0"-2"1206,5 3 39,-8-10 1,6 8 89,-4-5 1,3 5-159,1-1 132,4 3-13,-10-5 0,8 5-20,-5-3 1,5 1 3,-1-1 0,2 3 65,-2-4-3,2 4 139,-3 1-116,-1 0 270,5 0-140,-10 0 27,10 0-134,-5 0 12,1 0-35,3 0-84,-3 0 0,6 0-65,3 0 0,3 0 77,5 0 0,2 0-161,2 0 1,9 0 76,8 0 1,4 0-40,4 0 1,4 0 62,8 0 0,5-4-332,7 0 1,4-4 343,-33 5 0,2 2 1,-2-2-1,1 0 1,0 1 0,0 0 0,0 1 1,0 1-66,0-2 1,0 0-1,31-4 68,-2 2 0,-3 0-100,-2 4 0,-3-1-86,-1-4 1,-6 4 108,-2-3 1,-9-2 13,-8 2 0,-4 0-12,1 4 1,-9 0 5,-4 0-5,-7 0 712,-4 0-688,-5 0 1,0-1 245,0-3 1,-1 2-192,-3-2 0,1 3-111,-5 1-31,0 0-14,-5 0-177,1 0-439,5 0-574,2 5 666,5-3 632,5 9 0,29-10 0,13 5 0</inkml:trace>
  <inkml:trace contextRef="#ctx0" brushRef="#br0">23209 2683 7922,'0'-8'297,"0"-1"0,6 5-74,2-4 0,3 4-206,1-4 0,5 1 110,-1-1 0,6-3-96,-1 3 1,-2 2 50,1 2 0,-3 3 90,3 1-137,-5 0 0,2 1-124,-9 3 0,-3-1 46,-5 5 0,0 0 67,0 5 0,-5-1-78,-3 0 1,-2 0 90,2 1 1,-2-1-9,6 0 0,-4-3 5,4-1 1,0-4 3,4 4 1,0-4 25,0 4 1,0-4 6,0 5 1,4-5-24,0 4 1,6-4 3,-2 4 1,-1 1-83,1 3 1,0-3 72,4 4 0,-1-4-56,-3 8 1,2-4-4,-6 0 1,2-1-13,-2 0 0,-3 1 23,3-1 0,-4 0-7,-4 0 1,-3-3 136,-5-1 0,-4-5-110,-1 1 1,-5 1 113,2-1 1,-4 0-96,0-4 1,-1 0 9,1 0 0,-1-1-38,0-3 0,5 1-90,-1-5 0,6 4-27,-1-4 1,8 4-218,4-5 1,-2 5-370,2-4 0,1 4 279,7-4 0,-1 1-645,5-1 1063,6-3 0,27-7 0,11-8 0</inkml:trace>
  <inkml:trace contextRef="#ctx0" brushRef="#br0">23357 2474 7884,'-5'-7'-1,"2"-4"168,-5 3 1,4 1-501,-5-1 1,3 3 193,-3-3 0,-2 5 177,3-1 0,-3-1 103,-1 1 1,0 0 5,-1 4 1,1 0-7,0 0 1,0 0 6,-1 0 0,0 4 19,-4 0 1,3 5-83,-2 0 0,2 2 62,2 1 0,0 0-49,-1 1 0,1 4-13,0 4 1,0 2-9,-1 2 0,1 1-81,0 2 0,-1 0 45,1 5 0,4-1-104,0 5 1,5 0-67,-1 0 0,2 0 99,2 0 1,2-1-58,2-4 1,7 3-16,5-7 1,2 1 31,-2-4 0,4-6 36,4-3 0,2-2 2,3-2 0,-2-4-8,6 0 0,0-5 13,4 1 0,0-2 56,0-2 1,-1 0-47,1 0 1,0 0 4,0 0 1,0-2-3,0-2 1,-5 1-7,-4-5 0,-2 0 44,-1-4 0,-5-1 5,1 1 0,-6-4 24,1-1 1,2-5 6,-2 2 0,1-5 15,-5-3 0,-1 2-52,-3-3 1,3-3-2,-3 0 0,-2-4 58,-2-1 0,-3 0-5,-1 0 1,0 2 18,0 2 0,-1-1 114,-3 5 1,-4 4-87,-9 5 0,-2 5 19,-5-1 1,-1 2-70,0 2 0,-3 1 33,-1 2 0,-4 0-108,4 5 0,-5 0 100,1 4 0,-1 0-296,1 0 0,-1 0-47,5 0 1,1 1-155,3 3 0,2 2 63,2 2 0,5 3-183,8-3 1,-2 3-157,6 1 1,0 0 675,4 1 0,0-6 0,33 14 0,8 0 0</inkml:trace>
  <inkml:trace contextRef="#ctx0" brushRef="#br0">3089 5267 7272,'0'-8'-378,"0"0"242,0 5 280,0-8-34,0 4 1,0-1 4,0 0 1,0 4 39,0-5 1,0 5-63,0-4 1,0 4 57,0-4 1,0 4-42,0-4 1,0 3 17,0-3 0,0 4-35,0-4 0,0 4 88,0-4-39,0 5-15,0-3 57,0 6-97,0 0 1,0 10-13,0 2 1,-4 9 11,0-1 0,0 8-32,4 0 0,-5 7-12,1-3 1,0 3-91,4-3 0,0 3 114,0-7 0,6 1-14,2-4 0,0-6-215,4-3 0,-2-4 55,6-3 0,-2-4 3,-2-5 0,2 0 60,2 0 1,-2-5-9,3-4 1,-4-3-2,0-4 1,3 2-82,0-2 1,-1-4 90,-6 0 0,2 1-9,-3-2 0,-1 1 89,1-5 1,-5 1-82,1-1 1,1 0 82,-1 1 1,0-1-59,-4 1 0,-1 0 42,-3 4 1,1 2 11,-5 6 1,4 1 221,-4 3-198,-1 2 0,-3 6 96,0 0 0,-1 6-68,1 2 0,1 3-30,3 1 1,-2 0-107,6 1 0,-4-1 101,4 0 0,0 1-98,4-1 0,0 0-16,0 0 0,0 1-153,0-1 1,0-4 108,0 0 1,5-3 67,4 3 0,-3-4-400,3 4 0,-1-5 101,4 1 1,5 1 336,-1-1 0,39-5 0,5-6 0</inkml:trace>
  <inkml:trace contextRef="#ctx0" brushRef="#br0">3581 5464 7836,'-7'5'386,"-4"-3"-117,4 3 1,-1-1-51,0 0 0,5 2-4,-1-2 1,-1-1 226,1 5-348,0 0 0,4 9 46,0-1 1,0 2-122,0-2 0,0-2 23,0 2 0,0 2-205,0-2 0,0 2-297,0-1 0,0-4 206,0 4 1,0-4-79,0 0 0,0-5-27,0 0 1,1-4-683,3 4 546,-3-5 495,10 3 0,-8-6 0,5 0 0,-5 0 0,2-28 0,-5-6 0</inkml:trace>
  <inkml:trace contextRef="#ctx0" brushRef="#br0">3581 5649 7842,'0'-13'0,"0"1"-4,0 0 1,0-5 46,0 1 1,0-1 196,0 5 0,0 0 0,0-1 0,0 1-48,0 0 0,0 4 28,0-1 0,0 5 73,0-4-73,0 5 0,1-2-149,4 5-91,1 0-118,7 0 1,-2 1 84,-3 3 1,1 3-89,-4 6 1,-1-1-52,-4 0 0,0 5 76,0-1 1,0 2-5,0-2 0,-4-1 77,-1 6 1,-3-6 54,4 1 0,-1-2 11,1-2 116,2 0 1,-5-1-111,3-2 28,3 2-16,-5-10 33,12 4-99,1-5 0,5 0 38,0 0 0,1 0-26,-1 0-65,0 0 1,1 4-51,-1 1 0,-4 3 123,0-4 1,-5 5 0,1 0 0,-3-2 175,-1 1-186,0 0 1,-5 4 167,-3 1 0,-5-5-13,-3 0 0,2-1-36,-2 1 1,1 2-84,-1-6 1,2 1-14,-3-1 1,4-2-68,0 2 1,1-3-205,0-1 0,4 0-285,-1 0 154,7 0-273,-4 0 0,8-4 215,2 0 1,-2-6 451,7 2 0,16-14 0,7-5 0,5-3 0,0 0 0</inkml:trace>
  <inkml:trace contextRef="#ctx0" brushRef="#br0">4196 5316 7842,'-1'-8'0,"-3"0"590,3 5 1,-5-4 274,6 3-576,0 3-109,0-5 1,1 6-231,4 0 1,1-4-10,7 0 0,-1 0-29,0 4 0,2 0-99,2 0 1,-1 0-460,6 0 0,-6 0-873,1 0 1519,-2 0 0,-2 11 0,1 3 0</inkml:trace>
  <inkml:trace contextRef="#ctx0" brushRef="#br0">4209 5439 7855,'-2'11'0,"-2"-3"0,2 2-380,-7-6 0,7 2 136,-3-2 926,-1-3-187,4 5-77,-3-6 1,6 4-423,3 0 1,3 0 39,5-4 1,2 0-422,2 0 0,0-4 177,4 0 0,1-6 208,3 2 0,23-14 0,5-4 0</inkml:trace>
  <inkml:trace contextRef="#ctx0" brushRef="#br0">5218 5144 7853,'0'-8'0,"0"0"0,-2-1-292,-2-3 1,3 4-45,-3 0 1642,3 5-846,1-3 1,-2 6-337,-2 0 0,3 2-9,-3 2 1,2 3-41,2 5 1,0 6 47,0 2 1,0 4-108,0 0 0,0 1-55,0-1 1,0 1 23,0 0 0,0-1-74,0 1 1,4 0 49,0-1 1,2-3-20,-2-1 1,1-5 19,4 2 0,2-5-15,-3-4 1,3 2 32,1-6 0,0 0 2,1-4 1,-1-1-55,0-4 0,1-1 64,-1-7 1,2 1-54,2 0 0,-2-2 32,2-2 0,-2 1-6,-2-6 1,0 5-50,1-5 1,-2 1-11,-3-5 0,1 0 43,-5 1 1,2 3-3,-2 1 0,-3 3 99,4-3 0,-5 5-86,-5-2 1,3 8 194,-7 1 1,1 5-104,-4-1 1,4 2 75,0 2 0,-1 0-48,-3 0 0,1 2 129,3 2 0,-2-1-95,6 5-61,-5 0 1,6 4-113,-5 1 1,5-5 110,-1 0 1,3-4-141,1 4 1,4-4 65,0 5 0,5-5-133,-1 4 1,3-5-119,2 1 1,3-1-251,1 1 0,3-3 523,-4 3 0,34-13 0,3-5 0</inkml:trace>
  <inkml:trace contextRef="#ctx0" brushRef="#br0">6153 5169 7853,'0'-13'0,"0"1"0,0-4 14,0-1 0,0-1 84,0 2 1,0 2 117,0-2 1,0 1-3,0-2 0,0 4 186,0-4-190,6 4 1,-1 0-29,3 1 0,3 5 26,-3 3 0,3 3-158,2 1 1,-5 1-53,0 3 0,-1 3-28,1 5 0,2 5 65,-6-1 1,0 6-151,-4-1 0,0 3-57,0 5 0,0-3 77,0 3 0,-2-3-21,-2-2 1,-1 1-11,-3-1 1,-2 1 43,6 0 1,-6-6 90,2-3 0,1-1 286,-1 2-231,5-9 1,-3 7 389,2-11 13,2 0-330,-3-4 0,6-4-53,3 0 1,-1-4 41,5 4 0,-4-5-213,4 5 0,1-1-74,3 1 0,0 2-209,1-2 1,0-1 2,4 1 1,-4 0-293,4 4 0,2-5-27,1 1 0,4-4 335,0 4 0,1-4 351,-1 4 0,1-6 0,22-8 0,5-8 0</inkml:trace>
  <inkml:trace contextRef="#ctx0" brushRef="#br0">6731 5132 7853,'0'-13'0,"0"1"0,0 0 0,-1 5 267,-3 3 0,1 2-5,-5 2 0,0 0-34,-4 0 1,-2 2-39,-3 2 1,2 3-1,-5 5 1,4 2-1,-5 2 1,6-1 29,-1 6 1,2-5-230,2 5 0,3-5-63,1 5 1,5-6-114,-1 1 0,3-2 86,1-2 1,0 0-89,0 1 1,7-7 50,5-1 0,0 0-66,5-1 0,-2-1 39,1-7 1,-1 1 93,6-5 1,-6 0 71,1-5 1,-1 1-70,2 0 0,-4-2 140,4-2 0,-8 2 10,0-2 1,-1 6 89,4 2 0,-5 0 126,-3-5 187,-3 6-122,-1 2-262,0 5 0,0 1-89,0 3 0,0 3 95,0 6 1,0-5-261,0 0 0,0 0-101,0 4 1,2-3-102,2-1 1,1-4 5,4 4 1,3-5-243,0 1 1,0-3 75,5-1 1,1 0-56,-2 0 568,0 0 0,13-22 0,4-5 0</inkml:trace>
  <inkml:trace contextRef="#ctx0" brushRef="#br0">7002 4910 8281,'-7'-7'1770,"2"2"-1458,5-1 97,0 5 0,0-4-311,0 5 0,0 5 75,0 3 0,5 3-116,4 1 0,-3 6 52,3 3 0,-5 2-164,4 2 1,-5 5-73,1 3 1,-3 8-82,-1 4 1,0 3 31,0 1 1,-5 0-102,-4 0 0,-1-5-372,-3-3 0,-3-4 251,-1-4 1,0-5-228,0-7 0,2-2 164,-5-3 1,1-2 460,-2 3 0,-17-11 0,-7-4 0,-3 1 0,1-1 0</inkml:trace>
  <inkml:trace contextRef="#ctx0" brushRef="#br0">6202 5009 7863,'-8'-9'-666,"0"1"1,1 4 648,-1-4 0,-3 4 674,3-4 1,1 5-339,-1-1 1,4 2 28,-5 2-328,1 0 1,-4 2 118,0 2 1,3 3-70,1 5 0,0 6 67,-4 2 1,-1 5-103,1 4 0,1-2 26,3 6 1,-3 1-81,3 7 1,1-1 30,-1 5 1,5-6-182,-1 2 1,3 2-247,1-2 1,5-1 217,3-8 0,7-3-388,2-8 0,6-4 193,1-4 1,2-7 391,7-1 0,0-10 0,5-11 0,5-7 0,3-4 0,-1 0 0</inkml:trace>
  <inkml:trace contextRef="#ctx0" brushRef="#br0">7531 5169 6535,'7'0'2556,"-1"0"-1748,-6 0-370,0 0-355,5 0 1,2-2-148,5-2 1,-3 3 91,-1-3 0,4 2-767,4 2 0,1 0 104,-5 0 0,2 0-92,2 0 0,-2 0 727,2 0 0,-2 17 0,-2 3 0</inkml:trace>
  <inkml:trace contextRef="#ctx0" brushRef="#br0">7544 5316 7871,'-6'7'0,"-1"4"-538,-5-3 315,0-2 1,-1 3 567,1-5 0,4 5-12,0-5 90,5 5 0,-2-6-100,5 5-308,0-5 0,2 7-89,6-6 0,1 0-204,7-4 1,5-4-322,3 0 0,2-6 93,7 2 506,-6-3 0,10-7 0,6-4 0,0-1 0,0 0 0</inkml:trace>
  <inkml:trace contextRef="#ctx0" brushRef="#br0">9242 5033 7857,'0'-8'-158,"0"0"0,0 4-593,0-4 1121,0-1-196,0-3 0,0 4 900,0 0-323,0 5-41,0-3-292,0 6-208,0 0 0,0 6-45,0 2 1,-1 8-84,-4 5 0,3 2-23,-6 2 1,3-1 59,-3 1 1,6 4-289,-3 0 0,0-1 73,1-3 1,0-1-252,4 1 1,0-2-7,0-2 1,0 1-166,0-6 1,0 1-237,0-5-5,0 0-390,0 0 1149,5-5 0,8-18 0,6-9 0</inkml:trace>
  <inkml:trace contextRef="#ctx0" brushRef="#br0">8959 5501 7857,'-12'7'-1300,"-1"2"650,1-5 2276,0 0-1084,-1-4 0,5 0 19,0 0-427,5 0 1,-1 0-140,8 0 1,3 0 108,5 0 1,6 0-69,3 0 0,3 0-110,5 0 0,4-1 6,8-3 1,-2-1-54,7-4 0,-1-2 105,4 3 1,4 1-220,1-1 1,-1 1 195,-4-1 1,0-1-15,1 4 1,-7 1 10,-2 4 1,-8-4-8,-4 0 0,-7 0-170,-2 4 1,-10 1 51,-2 4 0,-5-3-98,-3 6 0,-4-3-43,0 3 1,-7 0-60,-2 4 1,0 1 645,-8-1-279,1 0 0,-9 9 0,-5 3 0,-2 3 0,-1 0 0</inkml:trace>
  <inkml:trace contextRef="#ctx0" brushRef="#br0">9033 5981 7857,'11'-12'-250,"-3"-1"0,-3 5 329,-5 0 0,0 4-39,0-5 789,0 7-180,0-9-509,0 9 1,-1-3-50,-3 5 0,3 1-4,-4 3 1,0 3 12,1 6 0,-2-1 36,2 0 0,2 5-110,-7-1 1,5 6-1,-4-2 1,4 4-83,-4 0 0,4-3 80,-5-1 1,7 1-14,-2 3 0,-2-4-1,2-4 1,0 2-19,4-2 0,0 1-141,0-5 166,5-5 1,2 2-89,6-5 0,-1 0 76,0-4 0,0 0-92,1 0 0,0 0 26,4 0 1,1-5-16,2-3 0,3 1-13,-2-1 0,-2 1-139,2-1 1,-1-3-139,5 3 1,-5 1 72,1-1 1,-6-1-134,1-3 1,-2 4-318,-2 0 743,0-1 0,-5-3 0,-23 0 0,-12-1 0</inkml:trace>
  <inkml:trace contextRef="#ctx0" brushRef="#br0">9045 5932 7857,'6'-7'475,"-5"1"-365,4 1 1,-1 2-188,1-5 0,0 5-102,-1-1 0,-1 3 80,5 1-166,0-6 0,5 5 114,-1-3 0,4 2-186,1 2 337,-1 0 0,7 6 0,3 1 0</inkml:trace>
  <inkml:trace contextRef="#ctx0" brushRef="#br0">9070 6104 8067,'12'0'-45,"0"0"1,2 0-396,2 0 1,4-4 194,4 0 1,5-5 244,0 5 0,32-16 0,5-1 0</inkml:trace>
  <inkml:trace contextRef="#ctx0" brushRef="#br0">9623 5845 7857,'7'-1'204,"-3"-3"519,-2 3-366,-2-5 1,-4 8-91,0 2 0,-5-2-183,5 7 0,-4-1 45,4 4 0,-2 2-48,2 2 0,3-1 7,-3 6 1,3-1-215,1 5 1,0-1-226,0 1 0,0-4 210,0-1 0,0-1-118,0 2 1,0 1 102,0-6 1,0 0-391,0-3 1,1-1 64,3 0 0,-3-3 481,3-1 0,-8-11 0,-2 2 0</inkml:trace>
  <inkml:trace contextRef="#ctx0" brushRef="#br0">9476 5969 7857,'0'-9'-317,"0"1"190,0 0 0,0-4 22,0-1 1,1 5 133,3 0 1,-1 5 26,5-1 0,4 1-181,5-1 0,1 3 68,-2-3 1,-1 2-162,6 2 0,-6 4 35,1 1 183,-2 4 0,-2 20 0,0 11 0</inkml:trace>
  <inkml:trace contextRef="#ctx0" brushRef="#br0">9488 6301 7857,'-7'5'431,"-4"-3"0,9 4-309,-7-1 214,7-4-163,-4 4 1,8-1 47,2 1 1,2-1-322,7-4 1,3-2-123,1-2 1,4 1-155,0-5 1,2 1 46,2-1 0,-5-3 329,1 3 0,27-19 0,11-6 0</inkml:trace>
  <inkml:trace contextRef="#ctx0" brushRef="#br0">10559 4750 7857,'7'0'-1702,"-1"0"2191,-2 0 1,-2-1 342,2-3-680,-3 2 103,-1-3-418,0 5 18,0 0 62,-5 0 0,2 0 128,-5 0 1,0 0-47,-5 0 0,1 1-64,0 3 0,-2-1 83,-2 5 0,2-4-16,-2 5 0,-2-5 19,1 4 0,1-4 1,4 4 1,-2-4-1,-2 5 1,2-5 1,-2 4 1,3-4 1,5 4 0,-3-5-3,3 1 0,1 1 95,-1 0-65,5-1 111,-2-4-20,5 5 15,0-4-7,0 5 17,0-6 33,5 5-92,-3-3 1,7 5 193,-5-3-132,0-3 15,-4 10 0,0-4-86,0 5 1,0 0 86,0 1 0,0-1-71,0 0 1,0 6 7,0 3 0,0 6-60,0 2 0,-4 9-7,0-1 1,-1 9-130,1 4 0,2 0-136,-2 8 1,1-5 11,-1 4 0,3-3 30,-3 3 1,2-6 40,2-2 1,-4-5 91,0-7 0,0-4-16,4-1 1,0-6 34,0-1 1,-4-2 87,0-6 0,0-1 32,4-4 0,0 1-96,0-1 1,0 0 192,0 1 0,0-5-183,0 0 1,1-1-237,3 1 214,-2 3 0,7-4-12,-5 5 1,6-5-130,-2-3 57,3 3 1,3-4-91,2 5 0,-2-6 79,2 3 1,-2-4-206,-2-1 0,5 0 62,-1 0 1,4-1 114,-3-4 1,3 4-167,-3-3 0,5-3-575,-2-1 865,3 3 0,35-34 0,-25 19 0,-1-1 0</inkml:trace>
  <inkml:trace contextRef="#ctx0" brushRef="#br0">11026 5255 7776,'-4'-8'-223,"0"-1"1,-1 3-386,1-3 0,2-2 1139,-2 3 1,-1 1 167,1-1-34,-1 5-228,5-2-157,-5 5 1,4 1-79,-3 3 1,1 3-44,-1 6 0,1 3-60,-5 0 1,5 6-76,-1-1 0,-2 2-71,2 2 1,-1-2 25,1-3 1,2 4 12,-2-4 1,2-2 17,-3-2 0,4-2-50,-3-2 1,3-4 18,1 1 84,0-7 0,0 4 0,0-7 10,0-4 1,0 1-50,0-8 1,4 1 25,0-9 1,4 0-32,-4 0 0,4-7 30,-4 2 1,6-2-124,-2 2 1,-1 0 56,1 1 1,-4 1-11,5 2 1,-3-1 13,3 6 1,-3 3 9,-1 5 0,-3 5 1,6-1 2,-5 3 1,7 6 14,-6 4 1,1 3-11,-1 4 1,-1-1-26,5 6 1,-1-5-35,1 5 0,2-5-130,-6 5 1,6-6 95,-2 1 0,-1-2-135,1-2 0,-4 1 114,4-1 0,-1-4 24,1 0 1,2-4-8,-6 5 23,6-7 185,-4 4 1,7-6-79,-1 0 1,-4-6 136,0-2 1,-4-3-65,5-1 1,-2-2 55,1-2 1,3 1-10,-3-6 0,-1 5-90,1-5 0,-4 5 76,4-5 1,-4 6-63,5-1 0,-5 2 358,4 2-292,-5 0 1,3 3 79,-2 1-164,-2 5 0,3-1-135,-5 8 0,0 3 99,0 6 1,4-1 41,1 0 1,0 2-214,-1 2 0,-1-1 29,5 6 0,-4-6-338,4 1 1,-4-2-36,5-2 1,-1 5-185,4-1 1,-4 1 154,1-5 1,0-4-120,8 0 0,-4-4 635,4 5 0,29-18 0,7 1 0</inkml:trace>
  <inkml:trace contextRef="#ctx0" brushRef="#br0">11740 5378 7833,'0'7'-119,"-1"-1"-76,-3-1 0,2-3 407,-2 7 0,1-5 457,-1 4 0,-1 0-405,-3 4 1,-2 1-105,6-1 0,-4 4-230,4 1 1,-5 3 71,5-3 0,-4 3-78,4-3 0,-4-1 41,4-4 0,-4 1-68,3-1 0,1 0-110,4 1-125,0-7 277,0 0 21,0-6 36,0 0 1,0-6-48,0-2 0,0-4 12,0-5 0,6 2 13,2-5 0,-1-1 4,1-3 1,-1 1 1,1 2 0,3-1 2,-3 6 1,-1-6 39,1 1 0,-1 4-50,1 0 0,2 8 665,-6 0-437,6 1 0,-8 1 382,7 3-48,-7 3-359,4 6 1,-6 4-86,0 7 1,0-2 5,0 2 1,0 2-162,0-2 0,0 5 38,0-5 1,0 5-261,0-5 0,4 5 111,0-5 1,1 0-349,0-3 1,-3-1 63,6 0 0,-3 1-127,3-1 1,-4-4 173,4 0 0,-4-4 413,4 5 0,1-18 0,3 1 0</inkml:trace>
  <inkml:trace contextRef="#ctx0" brushRef="#br0">11679 5575 7833,'-2'-8'773,"-2"-1"-512,3 7 1,-6-8-281,3 6 217,2 0-166,-3 4 0,5-2-442,0-2 0,5 3 254,4-3 0,2 2-297,1 2 1,2 0 452,2 0 0,30 6 0,13 1 0</inkml:trace>
  <inkml:trace contextRef="#ctx0" brushRef="#br0">12171 5292 7833,'-4'8'1682,"0"0"-1121,0-5-468,-2 8-5,5-10-281,-10 10-478,9-10 1,-3 6 180,5-3 490,0-2 0,16-19 0,5-10 0</inkml:trace>
  <inkml:trace contextRef="#ctx0" brushRef="#br0">12934 4996 7833,'0'-8'-845,"0"0"1,0 4 1002,0-4 1,-2 4 1622,-2-5-1348,3 1 1,-4-4-168,5-1 0,0 1-157,0 0 0,0 4 109,0-1 1,0 1-112,0-4 1,1 4-24,3 0 1,-1 3-124,5-3 1,0 6-33,4-3 0,1 4 13,-1 1 1,0 1-89,1 4 0,-2 1 120,-3 7 1,1 0-119,-5 4 1,1 2 48,-5 5 1,-2 2 48,-2 3 1,-4-1-52,-9 4 0,4-3-117,-4 4 1,0-7 153,0-2 0,1 0 147,4-8 0,-1 1 139,1-5 0,4-1 60,-1-3-61,7-3-31,-4-5-74,6 0 1,6-4-45,2 0 1,3 0-119,1 4 1,1-4-62,-1 0 0,4 0-252,1 4 0,0-2-276,0-2 1,1 3 237,2-3 1,3 1-32,-2-1 1,2 1 163,2-5 1,1 4 259,2-4 0,3-6 0,3-2 0,5-4 0,0 0 0</inkml:trace>
  <inkml:trace contextRef="#ctx0" brushRef="#br0">13438 4984 7833,'-12'0'340,"0"-4"-122,-1 0 1,1 0 0,0 4 0,0 0 101,-1 0 1,-3 5-102,-1 3 0,0 3-47,0 2 1,4-1-3,-4 0 1,3 1-97,2-1 1,0 0 21,0 0 1,3 1-215,1-1 0,5 0-14,-1 1 1,3-1-118,1 0 1,0 1-100,0-1 1,5-4 145,4 0 0,-3-5-1,3 1 0,-1-2 45,4-2 0,2 0 131,2 0 0,-2-2-29,2-2 0,-2-3 134,-2-5 1,3 0-64,-2-1 0,2 1 127,-7 0 1,3-1 159,1 1 1,-4 1 104,1 3 59,-7-3-58,4 4-100,-6 0-207,0 2 0,-2 5-125,-2 0 0,2 4 35,-7 0 0,7 6-221,-2-2 0,2-1-240,2 1 185,0 0-276,0 4 0,6-1 175,2-2 0,3-3-224,1-2 0,0-2 168,1 2 1,4-3 421,4-1 0,30-5 0,7-2 0</inkml:trace>
  <inkml:trace contextRef="#ctx0" brushRef="#br0">13623 4812 7843,'-6'-13'0,"4"5"102,-6 0 63,5 0 848,-8-4-267,10 5-511,-5 1-85,6 6 1,4 6 76,0 2 1,4 3-98,-3 1 0,4 5-7,-1-1 0,2 6-6,-2-2 1,2 4-129,-6 0 0,4 5-3,-4 0 0,2 5 80,-2-1 0,-3-2-449,3 2 1,-8 4 198,-4 4 1,-3 0-440,-1-4 0,-6-2 289,-3-2 0,-3 1 51,-5-5 1,-1-2-808,-3-6 1090,-2 2 0,-1-22 0,-4-5 0,-5 3 0,-1 0 0</inkml:trace>
  <inkml:trace contextRef="#ctx0" brushRef="#br0">12798 4750 7746,'7'-12'-138,"-3"0"0,-4 5-143,-4 3 1,2-2 740,-7 2 0,5 0-177,-4 4 1,0 1 16,-4 3 0,-5 5-136,1 7 0,-2 0 143,2 9 1,2-2-30,-3 10 0,0 1-89,0 7 1,1-1-61,4 5 0,1 0-60,2 4 1,4 1-231,5-1 1,0-1 112,0-3 0,5-4-322,4-8 0,7 1 47,5-5 1,-2-2-115,1-7 1,1-3 26,3-9 0,2 2-110,3-6 1,-2 0-39,6-4 558,0-6 0,12-13 0,7-7 0,4-4 0,0 0 0</inkml:trace>
  <inkml:trace contextRef="#ctx0" brushRef="#br0">13721 4676 7857,'0'-19'0,"0"-3"0,0 6 0,2-5 280,2 5 153,-3 0 0,10 3 101,-3 1-305,3 5 1,2 2-184,-1 5 0,-4 0 119,0 0 0,-1 1-216,1 3 0,-2 4 30,-6 9 1,0-2-17,0 5 0,-2 1-29,-2 3 0,-1 0-67,-3-4 1,-3 3 1,3-2 0,-3 1 88,-2-2 0,2-1 220,3-2 0,-3-3-106,3 2 0,3-2 345,0-2-318,-1-5 0,4 0 28,-2-3-31,3-3-126,1 5 1,5-11-215,3 1 0,8 0 73,0 4 0,2-4-305,-2 0 0,3-1-6,6 0 1,-5 4-158,1-3 1,-1 3 639,5 1 0,11-6 0,2-1 0</inkml:trace>
  <inkml:trace contextRef="#ctx0" brushRef="#br0">12811 5735 6546,'-8'7'304,"-1"-3"1,5 1 687,-4-1-345,5 0-327,-8 2 0,10-5-15,-4 5-307,5-1 0,2-4-6,6 4 0,2-4 113,11-1 1,5 0-177,6 0 1,9-4 113,4 0 0,5-6-53,3 2 0,2-2-234,2 2 0,3-3 255,-2 3 0,-4-2 38,0 2 1,-9-1 9,-4 5 0,-4-2-71,-4 2 0,-5 3 64,-7-3 0,-7 2-602,-6 2 370,-6 0 1,4 2-16,-6 2 0,-1-2 113,-4 7 0,-1-5-319,-7 4 0,1 0 5,0 4 0,-2 1-321,-2-1 717,2 0 0,-31 17 0,-2 4 0</inkml:trace>
  <inkml:trace contextRef="#ctx0" brushRef="#br0">13155 6079 7900,'-5'-12'99,"2"0"-50,-5-1 1,5 5 100,-1 0 0,3 0 277,1-5 1,0 5-194,0 0 0,5 5-71,3-1 1,-1 3-81,1 1 1,1 0 69,3 0 0,0 0-217,1 0 0,-1 0-21,0 0 1,-4 4-31,1 0 1,-7 6 44,2-2 1,2 7-137,-2 1 0,0 6 37,-4-1 1,-5 1 134,-4-2 1,-2 7-76,-1-2 0,-4 2 114,-1-2 0,1-5 141,4 1 1,-1-6-48,1 1 1,1-2 540,3-2-296,-3-5-139,10-1 0,-4-6-217,10 0 0,1 0 122,7 0 1,0-4-140,4-1 0,-2-3 111,5 4 1,1-5-397,3 0 0,-3 3-30,-1-3 0,1 5-125,4-4 0,-6 1 33,-3-1 1,2 1-729,-2 3 1164,1 3 0,-5-10 0,0 4 0</inkml:trace>
  <inkml:trace contextRef="#ctx0" brushRef="#br0">15026 5119 7799,'0'-13'0,"0"-4"0,0 4-295,0-4-146,0 4 0,-1 2 1439,-4 2 1,4 3 215,-3 1-648,-3 4 0,4-4-198,-5 5 1,5 5-259,-1 3 1,2 3 49,-3 2 0,4 3-1,-3 0 1,3 6-207,1-1 0,0 2 78,0 2 0,0-1-344,0 1 0,0-1-48,0 1 0,0 0-209,0-1 1,0 0 145,0-4 1,0 2-220,0-6 0,0 5-177,0-5-95,0 1 915,0-5 0,-17-33 0,-3-7 0</inkml:trace>
  <inkml:trace contextRef="#ctx0" brushRef="#br0">14792 5378 7799,'-11'-8'38,"3"-1"386,-3 7-93,10-9-197,-5 9 0,12-7-23,2 5 1,3 0 1,1 4 1,7 0-184,6 0 0,1-5 98,7 1 1,-2 0-371,2 4 1,4-1 168,0-3 1,1 2-360,7-2 1,-4-1 33,4 1 498,-5 0 0,24-7 0,0-3 0</inkml:trace>
  <inkml:trace contextRef="#ctx0" brushRef="#br0">15949 4959 7819,'7'0'248,"-2"0"1,-6 6 5,-3 2 0,-3 3 402,-5 1 0,-5 2-322,1 2 1,-5 4-128,5 4 1,-1 5-286,5 0 0,-4 1 91,-1-2 0,1-2-135,4 3 1,1-3 27,2-1 1,3-5-151,1 1 54,4-6-314,-4 3-20,5-12 327,0 0 0,0-8 117,0-2 0,0-2-11,0-7 0,4 1 20,0 0 1,4-2 7,-4-2 1,6-4 8,-2-4 0,3-2-11,1-3 0,0 2 11,1-6 0,-1 0 42,0-4 0,1 4-56,-1 1 0,0 3 495,1-4 1,-1 10-57,0-2 0,-1 9 528,-3-1-297,3 4-252,-4 6 0,1 3-119,1 8 1,-7 3 104,2 5 0,-2 2-274,-2 2 0,0-1 90,0 6 1,0-1-216,0 5 1,1-1 51,3 1 1,-2 0-7,2-1 1,-3 1-197,-1-1 1,1 2-212,4 3 1,-4-7 45,3 3 0,1-8-318,0 4 1,3-6-923,-4 1 1106,5-2 1,-3-6-255,2 0 766,3-5 0,-21-14 0,2-9 0</inkml:trace>
  <inkml:trace contextRef="#ctx0" brushRef="#br0">15826 5242 7819,'-13'-4'142,"1"0"1,0-4 295,0 4 0,3-2-245,1 2-31,5 3 1,-2-6-252,5 3 1,1 3-3,3-3 0,9 2-25,7 2 0,3 0 3,2 0 0,4-1-244,0-3 1,5 2 106,-1-2 0,2-1-221,2 1 0,0-4 206,0 3 1,-6-3 264,-2 4 0,-3 0 0,-1 4 0,-5-4 0,1 0 0,-10 0 0,1 4 0,-8 0 104,1 5 0,-6 2 149,-3 5 0,1 1 131,-5-1 0,1 0-66,-1 1 1,1-1-97,3 0 0,3 0-135,-3 1 1,2-1 81,2 0 0,0-3-191,0-1 0,0-4 14,0 4 0,6-5-56,2 1 1,3-3 70,1-1 0,0-1-98,1-3 0,0-2 254,4-2 0,-4-3-124,4 3 0,-5-7 117,-4-1 0,3-1-101,-2 5 0,-3 0 197,3-1 1,-7 1-2,2 0 0,-2-1 410,-2 1-109,0 5 121,0-4-684,0 10 1,-2-3 129,-2 8 1,2 4-63,-7 8 0,7 0 60,-2 4 1,1 1-220,-1 3 0,2 1 0,-2-1 0,3 6-77,1 3 1,0 3 75,0 1 1,0 1-16,0 3 0,0 3 93,0 5 1,0-5 7,0-3 1,0-3 7,0-1 0,0-4-11,0 0 1,0-11 6,0-2 0,-4-5 2,0-3 7,0-5 1,2-1 53,-2-6 1,1 0-3,-5 0 1,4 0-2,-4 0 0,1-6-36,-1-2 0,-3 1-2,3-1 1,1 0-28,-1-5 0,4 1-99,-5 0 1,7 0 10,-3-1 1,4-3-194,1-1 0,0 1-8,0 4 0,0-5-206,0 1 0,0-1-151,0 5 0,6 0 204,2 0 1,3-1 80,1 1 1,2-4-21,2-1 399,-2 1 0,31-8 0,1-2 0</inkml:trace>
  <inkml:trace contextRef="#ctx0" brushRef="#br0">16749 5353 7894,'-7'-5'562,"0"3"-195,3-2 681,3 3-787,-5 1-587,1 5 0,3-2-343,-2 5 79,3-5 1,1 4 589,0-3 0,16-3 0,5 5 0</inkml:trace>
  <inkml:trace contextRef="#ctx0" brushRef="#br0">17672 4812 7923,'0'-18'0,"0"4"0,0-2 0,0 2 0,0 2 0,4 0-134,0-1 1,5 1-236,0 0 1,-2 1 602,1 3 0,0-2 621,4 6 1,1 0-442,-1 4 1,-4 0-154,0 0 1,-1 1-299,1 3 0,-1 3 145,-3 5 1,-2 2-120,2 2 0,-3-1-55,-1 6 0,-5 0-52,-4 3 1,-2 1 80,-1-1 0,-4 1-94,-1 0 0,1-1 37,4 1 1,-1-5 77,1 1 1,0-6 268,-1 1 0,2-2 80,3-2 174,-3 1-91,10-7-183,-5 0-156,6-6 1,6 0-104,2 0 1,4 0-330,5 0 0,-2 0 183,5 0 0,1-2-596,4-2 1,-1 2 134,1-7 1,1 5-80,2-4 0,0 0 712,5-4 0,-1 3 0,5 1 0,-5 0 0,20-26 0,0-6 0</inkml:trace>
  <inkml:trace contextRef="#ctx0" brushRef="#br0">18250 4799 7923,'-5'-12'0,"2"1"243,-5 3 49,-1-3 1,-3 10 119,0-3 1,0 2-74,-1 2 0,1 2-37,0 2 1,-1 3-75,1 5 0,0 4-127,-1 1 1,1 0 33,0 0 0,4 1-60,-1 2 0,5 2-14,-4-6 1,5 5-265,-1-5 1,3 2-136,1-2 0,1-6 191,3 2 0,3-3-133,6-1 0,-1-3 35,0-5 1,0 0 132,1 0 1,0-4 65,4 0 1,-4-6-1,4 2 0,-3-7 15,-2-1 0,4-1 108,1 5 0,-5-4 37,-4-1 1,0 1-28,5 4 165,-6-1 1,-1 1 124,-2 0-92,-2 5-239,3 1 1,-6 6 9,-3 0 0,2 6-51,-2 2 1,3 3-148,1 1 0,-4 1-314,0-1 0,0 0-24,4 0-181,5 1 1,1-1 238,2 0 0,3-3 48,-3-1 1,3-5 171,1 1 0,2-3 202,2-1 0,14-22 0,9-5 0</inkml:trace>
  <inkml:trace contextRef="#ctx0" brushRef="#br0">18521 4627 7923,'-6'-12'0,"0"0"136,-7-1 0,5 2 18,0 3 61,5-3 288,-8 10 661,10-5-802,-5 6 0,10 2-115,1 2 1,3 3-129,-4 5 1,1 2 87,-1 2 0,-1 3-19,5 6 1,-5-1-38,1 1 0,-2 5-279,-2 3 1,0 2 48,0 2 0,-2 2-112,-2 2 0,-3 2-447,-5 7 0,-4-7 313,-1-2 1,-1-2-235,2-2 0,-2-5 163,-2 1 0,-4-7-92,4-1 0,1-6 80,-2-7 0,-1 1 408,-6-1 0,-26-16 0,-10-4 0</inkml:trace>
  <inkml:trace contextRef="#ctx0" brushRef="#br0">17438 4639 7923,'-12'-12'-29,"3"1"78,1 3 1,0-2 85,-4 6 1,3 0 34,1 4 1,0 0-10,-4 0 1,4 7 66,-1 5 0,1 6 29,-4 7 1,0 1-93,-1 2 0,2 0-4,3 5 0,-1 1-58,4 7 0,1-2-221,4 7 0,0-3 47,0 2 0,10-2-240,2-6 0,5 0-175,-1 0 0,3-6 207,6-2 0,-1-7-95,1-2 0,0-5 81,-1 2 0,5-8-454,0-1 747,5-5 0,25-19 0,-24 2 0,1 0 0</inkml:trace>
  <inkml:trace contextRef="#ctx0" brushRef="#br0">18730 4430 7959,'0'-12'0,"4"-4"-22,0-1 1,4 1-10,-3 3 0,4 2 245,-1 3 1,5-1 371,3 5 0,-2-5-215,2 5 0,-2 0-180,-2 4 1,-4 0-122,1 0 1,-5 0 112,4 0 0,-5 6-196,1 2 1,-3 3 30,-1 1 1,-5 0-77,-4 1 0,-2 3 60,-1 1 1,0 3-136,-1-4 0,1 2 39,0-1 1,0-4 122,-1 4 0,5-5-19,0-4 1,4 3-6,-4-3 0,5-1 72,-1 1 1,-2-4-51,2 5-6,0-7 1,5 4-16,4-6 0,-3 0 0,6 0 1,2 0-13,6 0 1,-2 1 24,3 3 1,-4-1-18,-1 5 0,2-4-14,3 5 0,-8-3-130,3 3 1,-3 2 84,-1-3 1,-3 3 33,-5 1 0,0 0-10,0 1 1,-1-2-6,-3-3 0,-3 3 13,-5-3 1,-6-1 0,-3 1 1,-2-5 280,-1 1 0,-1-3-51,0-1 0,5 0 17,-1 0 1,2 0-218,-1 0 0,2 0-366,6 0 1,-1 0-533,1 0-713,0 0 1605,-1 0 0,12 0 0,2 0 0</inkml:trace>
  <inkml:trace contextRef="#ctx0" brushRef="#br0">17401 5599 7959,'-12'0'0,"-5"0"457,1 0 0,-1 0 347,5 0-377,0 0-36,5 0-268,2 0 0,6 0 81,3 0 1,3 0-1,5 0 0,6 0-140,2 0 1,5 0 111,4 0 0,4 0-251,8 0 0,2-1 32,7-3 0,-1 2-30,0-2 1,2-1-93,2 1 0,-1-4 211,5 4 1,-6-5-31,-2 5 0,-1-1-136,-7 1 0,-4 2-205,-4-2 1,-11 3 141,-2 1 1,-5 0-921,-3 0 777,1 0 1,-5 1-376,0 3 0,-5-1 186,1 5 1,-4-4 597,-4 5 0,-25 10 0,-10 7 0</inkml:trace>
  <inkml:trace contextRef="#ctx0" brushRef="#br0">18102 5698 7959,'-12'0'199,"0"0"0,0 4 32,-1 0 1,1 7-147,0 1 1,-2 2 97,-2 6 0,2 2 92,-3 7 1,4-2-71,0 6 0,1 0-1,0 4 1,5-6-49,3-2 0,3-4-118,1-5 1,5 2-142,3-6 1,3 1 69,1-5 0,2-5-18,3-3 0,-2-3 16,5-1 1,-1 0-86,2 0 0,1 0 63,-6 0 0,5-5 47,-5-3 0,0-2 99,-3 2 1,-7-3 3,-1 3 0,-4-4 273,-1-5-266,0 4 0,-10-5 18,-2 5 1,-4 2-26,-1 3 1,2 1-240,-5 3 1,3 3-44,-3-3 1,3 3-45,-3 1 1,5 0-204,-2 0 0,4 5-973,0 3 1409,7-2 0,11 16 0,9-2 0</inkml:trace>
  <inkml:trace contextRef="#ctx0" brushRef="#br0">19321 4541 7932,'0'-12'-74,"1"-1"121,3 1 0,-2 4 76,2 0 0,-2 4 37,3-5 1,-4 5 79,3-4 1,1 4 8,0-4 0,0 4 111,-1-5-154,3 7 0,5-8-79,1 6 1,0 0 56,4 4 1,-4 0-42,4 0 1,-4 0 0,0 0 1,3 0-93,1 0 1,-1 5 51,-4 4 1,1 2-87,-1 1 1,-4 0 33,0 0 1,-5 2 61,1 3 1,-3-2-40,-1 5 0,0-4 27,0 5 1,0 0-96,0 3 1,-1 2 47,-3 3 1,-1-3-3,-4 3 0,0 1 27,5-2 1,-5 2-2,5-1 0,-4 0 58,4 8 1,-1-7-57,0 7 0,4-3 4,-3 3 1,-1 1-18,0 3 0,1-3-75,4 3 1,-4-6 23,0-3 0,0-3-151,4 4 0,0-4 99,0 4 0,0-6-129,0 2 0,0-3-9,0-2 1,4-3 87,0-1 1,2-1 39,-2 2 0,-3 1-28,3-6 1,-2 1 54,-2-5 0,0 0 25,0 0 1,0 1 17,0-1 1,0-4 7,0 0 1,0-3-3,0 3 0,-2-4 62,-2 4-89,-3-5 0,-5 6 6,0-4 1,-1-1 4,1-4 1,-2 4-16,-2 0 1,2 0-75,-2-4 1,2 0-134,2 0 1,0 0-33,-1 0 1,1 0-640,0 0-716,-1 0 1102,1 0 1,4 0-671,0 0 1162,5-6 0,8-11 0,9-9 0</inkml:trace>
  <inkml:trace contextRef="#ctx0" brushRef="#br0">9463 7458 7789,'0'-13'2,"-4"1"-304,0 0 1,0 3 243,4 1 1,0 0 809,0-4-315,0 5 161,0-4-422,0 10 90,0-5-23,0 6 0,0 6-105,0 2 1,0 7-39,0 1 1,0 6 23,0-1 1,-4 6-14,0 2 0,0 3-56,4-3 1,0 1-123,0-1 1,0-3-77,0 3 1,0-3 73,0-2 1,1 0-32,3-4 0,3-2 61,5-6 0,5-1-61,-1-3 1,2-2 81,-2-6 1,4-2-3,4-2 0,1-3-37,-1-5 0,-3-4-79,-1-1 0,0-5 58,0 2 0,2 1 36,-6-2 0,-1 1-67,-6-5 0,2-1 51,-3-3 0,-3 3 58,-1-2 1,-2 2-26,-2 1 0,0 1 10,0-1 1,-2 6 27,-2 2 0,2 4 253,-7 0-55,1 7 1,-4 0-46,0 6 1,-1 1-102,1 4 0,0-3 42,-1 7 1,5-1 93,0 4 1,1 0-161,-1 1 0,-2-1-113,6 0 1,0 1 25,4-1 1,-4 0-184,0 0 0,0 1-259,4-1 0,0-4 212,0 0 1,5-1-267,3 2 1,3 0 176,2-5 1,-1 4-225,0-3 589,6-1 0,45-15 0,-23 4 0,-1 0 0</inkml:trace>
  <inkml:trace contextRef="#ctx0" brushRef="#br0">9980 7765 7942,'-12'-7'560,"0"-4"1,4 10 549,-1-3-700,7 3 0,-8 6-240,6 3 1,0 3-60,4 2 0,0 0-175,0 4 0,0-2 59,0 5 1,0-5-177,0 2 0,0-2-316,0 1 1,0-2 258,0 2 0,1-2-429,3-2 0,-2 0 267,2 1 0,-2-5-73,3 0 1,-4-4-119,3 4 591,3-5 0,0-14 0,5-9 0</inkml:trace>
  <inkml:trace contextRef="#ctx0" brushRef="#br0">9993 7901 7823,'0'-14'25,"0"-2"0,0 2 163,0-3 0,0 4-32,0 0 0,0 1-125,0 0 1,1 1 481,3 3-296,-3-3 1,5 8-77,-6-5 1,1 5 75,3-1 1,-1 3-241,5 1 1,-4 0-27,5 0 1,-5 4-98,4 0 1,-5 5 138,1 0 0,-1 2-88,1 1 1,-3 0 6,3 0 0,-3 1 109,-1-1 0,0 2-19,0 2 1,-4-2 13,0 2 0,0-2 80,4-2 0,-4-4 2,0 1 15,0-1-100,4 4-199,0 0 104,0-5 0,1 3 55,3-6 1,3 0-9,5-4 1,1 0 15,-1 0 0,-4 0-86,0 0 92,1 6 0,2-4 16,-3 6 1,1-3 25,-4 3-15,-1 0 0,-6 4 87,-2 1 0,-3-5-56,-5 0 1,0-4 7,-1 4 1,1-4-29,0 5 0,-2-5-28,-2 4 1,2-5-36,-2 1 1,1-3-121,-2-1 1,3 4-38,-2 0 1,7 0-599,0-4-66,1 0 378,-4 0 481,5-5 0,29-24 0,12-10 0</inkml:trace>
  <inkml:trace contextRef="#ctx0" brushRef="#br0">10657 7556 8877,'7'0'1204,"-2"-5"-1146,1 3 1,1-5-238,5 3 1,-4 3 173,0-3 1,2 2-675,6 2 0,-2-1 406,3-3 0,0 3 273,0-4 0,5 4 0,-3 1 0</inkml:trace>
  <inkml:trace contextRef="#ctx0" brushRef="#br0">10657 7704 7827,'-8'0'774,"0"0"-784,5 0 8,-8 0 461,10 0-307,-10 0-353,9 0 0,2 0 96,9 0 1,2 0-106,1 0 0,4 0-961,1 0 1171,5-6 0,9-2 0,6-2 0,6-3 0,0 0 0</inkml:trace>
  <inkml:trace contextRef="#ctx0" brushRef="#br0">12294 7199 7810,'0'-18'66,"0"5"33,0-4 0,0 4-262,0 0 0,0 1 68,0 0 1,0 3 572,0 1 0,0 4 130,0-4-355,5 5 0,2-2-147,6 5 0,-1 0 1,0 0 0,5 5-38,-1 3 1,0 5-104,-3 3 1,-1 3 93,0 6 0,-5 4-213,-3-1 0,-2 7-103,-2-3 0,0 4 107,0 1 1,-7 0 39,-6 0 0,0 0 59,-8-1 0,5-3-3,-5 0 0,2-7 141,-1-1 0,2-6 207,6-7 0,-1-1 58,1-3 0,4-2 100,0-6-79,5 0-179,-3-6 1,8 1-13,2-3 1,1 1-91,4 3 0,3 1-265,0-5 0,2 5 36,6-1 0,-3-2-144,3 2 0,-3 0-342,3 4 1,-1-4 280,2 0 0,2 0-357,-2 4 0,2-4 243,1 0 0,-3 0-139,-1 4 594,1-6 0,14-6 0,4-7 0</inkml:trace>
  <inkml:trace contextRef="#ctx0" brushRef="#br0">13008 7310 7810,'-4'-8'440,"-1"-1"-224,-4 1 0,2-3 154,-5 3 1,-1 3-103,1 5 0,-2 0-62,-2 0 1,2 1 2,-2 3 0,-3 4-1,-2 9 1,4-4-64,0 4 1,3 1-112,2-2 0,4 2-167,0-2 1,4-2 91,-5 2 0,7 2-292,-2-2 0,2 1 163,2-5 1,2 0-45,2 1 1,3-2 1,5-3 0,0 1-90,0-4 0,1-1 158,-1-4 1,2 0 69,2 0 0,-2-2 142,2-2 0,-1-3-100,2-5 0,-4 0 60,4-1 0,-4 0-23,0-4 0,-5 4 235,0-4 1,-4 4 8,4 0 0,-5 1 101,1 0 0,-2 4 161,-2-1 149,0 7-559,0-4 1,-2 6 227,-2 0-263,3 0 41,-10 6 0,10 0-379,-4 7 1,4-5-38,1 0 1,4-4-175,0 4 0,6-3 60,-2 3 0,3-4-237,1 4 0,1-5 35,-1 1 0,2-1 316,2 1 0,-2-3 309,2 3 0,14-8 0,3-3 0</inkml:trace>
  <inkml:trace contextRef="#ctx0" brushRef="#br0">13217 7015 7821,'-4'-9'197,"0"1"1,-5 0-301,5-4-64,0-1 1,3 2 287,-3 3 396,2-3 69,-3 4-394,10 1 1,-2 0-150,5 6 0,-5 6-19,1 2 0,2 0-7,-2 4 0,0-5 68,-4 10 0,0-7-170,0 7 0,0-3 106,0-2 1,-2 0 4,-2 0 0,3 1 323,-3-1-161,3 0 148,-5 1-140,5-1-73,-5 0-80,6-5 1,2 3-240,2-6 73,3 0 0,9-4 24,0 0 0,1 0-482,-5 0 1,6-4 223,2 0 1,2-2-355,-1 2 1,2 3 710,-2-3 0,35-14 0,9-3 0</inkml:trace>
  <inkml:trace contextRef="#ctx0" brushRef="#br0">12232 7938 7821,'-8'0'-76,"0"0"0,4 0 223,-4 0-162,-1 5 0,-3-4 101,0 3 0,4-2 331,-1-2-22,1 5-194,-4-3 1,4 3-7,0-5 158,5 0-26,-3 0 0,20 0-327,2 0 0,9 0 54,-4 0 1,7-1-39,5-3 1,4 1 15,4-5 0,3 4-150,5-5 1,7 1-288,6-4 1,-1 0 376,5-1 0,1 2-44,-2 3 1,-30 3-1,0-1 30,31-2 1,-6 1 9,-7-1 1,-4 4 25,-3-4 1,-5 5-1,-9-1 1,-3 2-4,-8 2 0,-4-5-374,-4 4 218,-6-5 114,-2 6-405,-5 0 134,-5 0 1,-2 4-5,-6 0 0,5 6-39,0-2 0,1 3 365,-1 1 0,-19 17 0,-1 4 0</inkml:trace>
  <inkml:trace contextRef="#ctx0" brushRef="#br0">12380 8356 7821,'8'-12'0,"0"-1"-6,-5 1 1,3 0 135,-6-1 0,0 5 101,0 0 1,0 4 276,0-4 1,0 5-123,0-3-169,0 6 1,-2 0-107,-2 0 25,3 6 1,-9 1-179,6 5 1,-4 4 46,4 1 1,-6 1-5,2-2 1,1 2 50,-1 2 0,5 2-112,-1-5 0,-1 5 0,1-2 0,0-1 78,4 2 1,0-5-95,0 5 1,0-6 64,0 1 1,5 2-91,3-2 1,3-3-27,1-5 1,2-1-136,3 1 1,-4-3 168,4-5 1,2 0-6,1 0 0,3 0-512,2 0 0,0-1 203,-1-3 0,1-3 83,0-5 0,-1-1 76,1 1 1,-2 0 247,-2-1 0,0 1 0,-4 0 0,-12-6 0,-6-1 0</inkml:trace>
  <inkml:trace contextRef="#ctx0" brushRef="#br0">12405 8344 7821,'-6'-13'232,"3"5"573,-5 0-480,6 0-221,-4 1-159,6-4 0,1 10 100,4-4 1,1 4-238,7 1 0,0 0 147,4 0 0,-2 0-136,5 0 0,-3 0-130,3 0 0,-3 0-314,3 0 1,-5 0 624,2 0 0,2 11 0,0 3 0</inkml:trace>
  <inkml:trace contextRef="#ctx0" brushRef="#br0">12454 8467 7821,'-12'0'0,"3"0"0,1 0 0,0 0-89,-4 0 869,5 0-432,-4 0 1,11 0-191,0 0 0,3 0-162,9 0 0,-1 0-234,9 0 0,1-4-110,3-1 0,1 0 202,0 1 0,3 1-116,1-5 1,5 4 92,-1-4 1,-3 4 168,-1-5 0,30-10 0,-26 6 0,-1 0 0</inkml:trace>
  <inkml:trace contextRef="#ctx0" brushRef="#br0">13094 8196 7821,'-8'-6'547,"-1"-2"-293,7 3 0,-5-5 533,3 6-136,2 0-244,-3 4-207,5 0 1,0 1-2,0 3 0,0 3-67,0 6 1,0 0-129,0 4 1,0-2-23,0 5 1,0 1 49,0 3 1,0-3-383,0-1 0,4 1 150,0 4 1,0-5-354,-4 1 1,2-6 26,2 1 1,-3-1-827,3 1 477,3-2 875,0 4 0,5-11 0,0-24 0,1-10 0</inkml:trace>
  <inkml:trace contextRef="#ctx0" brushRef="#br0">13008 8270 7830,'-6'-13'45,"5"-3"-22,-3 0 0,2-1 14,2 5 0,0 4 15,0 0 0,6 3-64,2-3 0,7 4 36,1-4 0,2 5-194,-1-1 0,0 3 106,4 1 1,1 0-355,-6 0 1,1 1 21,-5 3 396,0 3 0,-5 22 0,-1 4 0</inkml:trace>
  <inkml:trace contextRef="#ctx0" brushRef="#br0">12958 8553 7830,'-12'0'0,"0"0"399,5 5 1,-3-2 320,6 5-619,0-5 0,6 7-16,2-6 1,3 0-212,5-4 1,0 0 111,0 0 1,6 0-164,3 0 0,2 0-346,2 0 0,3-6 254,1-2 0,1-3 269,-1-1 0,3-9 0,6-3 0,4-3 0,0 0 0</inkml:trace>
  <inkml:trace contextRef="#ctx0" brushRef="#br0">14669 7027 7795,'0'-8'-333,"0"-1"0,0 5 240,0-4 0,1 4 81,3-4 0,-2 4 513,2-4 0,-1 1 158,1-2-47,-3-1-451,5 3 0,-6-2 82,0 1-107,0 6-197,0-4 0,-2 6-42,-2 0 1,-3 1 49,-5 4 0,-4 0-40,-1 3 0,-3 3 60,3-3 1,-5 3 68,2 2 0,-2-1 16,1 0 1,-2 1 13,3-1 0,1 0 5,-2 0 1,6-3 12,-1-1 1,2-1-84,2 1 1,3 1 108,1-4-161,6 4 1,-8-6 79,6 5 0,0-4 5,4 4 51,0-5-42,0 8 1,4-8 41,0 5 0,4-4 15,-4 4 1,4-4-46,-3 5 0,0-5 18,-1 4 1,-3 0 17,4 4 0,-3 1 37,2-1 0,-2 4 130,2 1 1,-3 6-212,-1 2 1,0 1-115,0 7 1,0-1 87,0 5 0,-1 4-119,-3 0 1,2 6 15,-2-2 0,-1-1 87,1 1 1,0-1-48,4 1 1,-4-3 36,-1-5 0,1-1 34,4-4 1,-4-2 1,0-5 1,0 0 5,4-1 1,0-5-16,0-2 0,0-4 5,0 0 0,0-1-44,0 0 1,1 1 35,4-1 1,-4-4-117,3 0 1,1-3 65,0 3 0,0-6-9,-1 3-13,-3 1 32,10-4 1,-5 5-160,2-3-10,3-3 53,-4 5 1,5-6 54,0 0 1,1 0-149,-1 0 1,2 0 44,2 0 1,-2-5-79,2 1 0,2-1-139,-2 1 1,6 2-108,-1-2 1,1-1 18,-2 1 490,3-6 0,11-5 0,6-4 0,7-4 0,-1-1 0</inkml:trace>
  <inkml:trace contextRef="#ctx0" brushRef="#br0">15432 7470 7801,'0'-7'-505,"0"-4"0,0 8 606,0-5 1,0 4 342,0-4-327,0 0 1,0-5 349,0 1-269,0 0 1,0-1 114,0 1 0,0 4-28,0 0 0,0 4 451,0-5-374,0 7-303,0-4 95,0 6 0,-4 6 47,0 2 0,-2 4-215,2 5 1,1 0 27,-5 4-1,4 2-100,-4-2 1,5 0-40,-1 0 1,-1 2 17,1-2 0,-1-3 119,5-2-177,0-2 36,0-2 112,0 0-30,0-5 37,0-7 1,5-11 3,-1-5 0,5-5 1,-1 5 1,-1-6 8,1 1 0,1-2-49,3-1 0,-4-1-7,0 0 1,1 1 48,3-1 1,-4 2-16,0 2 1,-4 4 32,5 4 1,-7 5-32,2 0 0,-1 5 52,1-1 0,-2 4-3,2 4 1,-2 3 84,3 5 1,-4 5-120,3-1 0,2 5-6,-2-5 0,1 6-50,-1-2 0,-1 0 73,5 0 0,-4-4-169,4 5 0,-1-5 81,1 5 0,3-7-19,-2-2 0,0 0 38,-1-4 1,3-2 12,-2-2 0,1-3 34,3-1 1,-1-1 106,0-3 1,1-3-26,-1-5 0,0-1-38,1 1 1,-1-4 135,0-1 0,1-5-76,-1 2 1,0-3 78,0-2 1,-1 5 12,-2-1 0,0 5 336,-5-5-253,6 6 231,-9-3-58,5 11-289,-6 2 1,0 6-201,0 3 0,0 3 66,0 6 0,0 0-97,0 4 1,0-4-135,0 4 0,0 2-153,0 1 1,0-2 75,0-1 0,4-2-67,0 1 0,4-2-420,-4 2 1,6-2 283,-2-2 0,-1 0-187,1 1 0,4-1 256,5 0 0,1-3 420,-2-1 0,36-16 0,14-1 0</inkml:trace>
  <inkml:trace contextRef="#ctx0" brushRef="#br0">16306 7507 7801,'-13'0'894,"1"5"0,1-2-743,3 5 1,-2-4 213,6 4-336,-5 1 0,7 7 71,-2 1 1,-1 0-43,1 0 0,-2-2 32,2 5 1,3-3-204,-3 3 0,-2-5-82,2 2 1,0-4-50,4 0-258,0-1 157,-6 0 84,5-5 225,-4-1 1,5-8-7,0-2 1,1-3-10,3-5 0,-1-2-2,5-2 0,-1 1 35,1-6 0,3 1 20,-3-5 1,3 5 119,1-1 0,-3 2-83,-1-2 0,0 0 179,4 4 0,-3 1-58,-1 3 0,-4 3-100,4 1 0,-4 0 456,4 5-214,-5 0 1,3 5-93,-6 3 1,4 3-64,0 5 1,0 5-169,-4-1 0,0 6 81,0-2 1,0 0-245,0 0 0,0-5-28,0 1 1,0 2-5,0-1 0,4-1-106,0-4 0,0 1-226,-4-1 1,4 0-1039,0 1 783,6-1 803,-9-5 0,5-13 0,-6-7 0</inkml:trace>
  <inkml:trace contextRef="#ctx0" brushRef="#br0">16256 7679 7801,'-17'0'0,"3"0"184,-2 0 1,2-4 833,2 0-403,5 0-402,-4 4 0,11 0-299,0 0 0,1 0 121,7 0 0,2 0-432,6 0 0,-1 0 249,6 0 0,-2-2-544,2-2 0,2 3 166,-3-3 526,4 2 0,17-14 0,4-4 0</inkml:trace>
  <inkml:trace contextRef="#ctx0" brushRef="#br0">17278 7187 7862,'0'-12'0,"0"-1"-262,0 1-148,0 0 1,-4-1 2490,0 1-806,0 5-365,-2 2-625,5 5 1,-9 1-109,6 3 1,-5 7-4,0 5 0,2 6-96,-1-1 1,1 3 26,-1 5 0,1-3-170,3 3 1,3-2-113,-3 2 0,2-7-278,2 2 0,0-3 289,0-1 1,5 2-893,-1-5 68,5 5 0,-6-9 395,5 4 0,-5-8 595,1-1 0,-8-32 0,-3-5 0</inkml:trace>
  <inkml:trace contextRef="#ctx0" brushRef="#br0">17056 7384 7862,'0'-7'-830,"0"0"1276,0 3-308,-5 3 378,4-5 1,-4 2-230,10 0 0,1 0-78,7 4 0,0-2-210,4-2 1,3 3-114,9-3 1,2 2-467,6 2 0,-4 0 296,0 0 1,0-4-396,4 0 679,-6 0 0,21-1 0,0-2 0</inkml:trace>
  <inkml:trace contextRef="#ctx0" brushRef="#br0">18484 7125 7938,'0'-12'-1378,"0"0"1102,0-1 1,1 5 1066,3 0 1,-1 0-212,5-5 1,-4 0-304,5-4 1,-1 8-60,4-4 1,0 4-1,1-3 1,0 3-101,4 1 1,-3 5 253,2-1-371,-2 3 0,-2 2 67,0 3 0,-5 5-193,-3 7 1,-2-1 16,-2 6 0,-6-1-77,-2 5 1,-3-1 136,-1 1 0,-5 0-91,1-1 1,-6 5-61,1 0 1,0-1 29,0-3 1,2-5 319,2 1 0,4-6-73,-4 1 0,8-6 292,1-2 24,5-5-281,-3 2 1,8-5-36,2 0 0,0 0 21,8 0 0,-1 0-124,10 0 1,-5-1 48,5-3 1,-5 3-301,5-4 0,-1 3 70,5-2 0,1 2-13,2-2 0,-2-1-85,3 1 0,-3-1-92,-1 5 1,-1-1 68,1-3 1,-5 3-35,1-3 1,-5 2-267,5 2 627,-6 0 0,-25 17 0,-12 3 0</inkml:trace>
  <inkml:trace contextRef="#ctx0" brushRef="#br0">18324 7691 7927,'-12'-4'0,"-1"0"0,5 0 719,0 4-375,5 0 161,-2 0 1,6 0-187,3 0 1,7 0-46,6 0 0,4 0-221,0 0 1,1-1-124,-2-3 0,5 2-160,0-2 0,-1 3 135,5 1 0,-2-4-317,2 0 1,-2-1 167,6 5 1,-6-4-519,2 0 1,-7 0 213,-1 4 0,-5 0-150,4 0 698,-5 6 0,-35 28 0,-16 12 0</inkml:trace>
  <inkml:trace contextRef="#ctx0" brushRef="#br0">18595 7851 7927,'-4'-8'-554,"-1"0"1,1 4 2074,4-4-1063,0 5 1,2-3-164,2 6 1,3 0-139,5 0 0,-4 0-24,0 0 0,1 0-249,3 0 0,-4 5 80,0-1 0,-1 5-183,1-1 1,-1-1 72,-3 1 1,-2 1 18,2 3 1,-3 0 123,-1 1 1,-1-1-2,-3 0 1,1 1 68,-5-1 0,4 0 193,-5 0 0,5 1-45,-4-1 0,1-4-28,-1 0 0,1-1-238,3 1 154,3 3-238,-5-4 64,6 6 0,4-1-119,0 0 1,6-4 94,-2 1 0,3-5 23,2 4 0,-5 0 121,0 4 1,-1-3-108,1-1 39,-3 0 1,-5 4 106,0 1 1,0-5 273,0 0 0,-6-4-71,-7 4 0,0-4 11,-8 5 1,5-7-76,-5 2 0,5-2-40,-5-2 1,5 0-331,-5 0 0,6 0 109,-1 0 0,2 0-644,2 0 1,0 0-15,-1 0 56,1-6 1,5 4 637,3-7 0,19-21 0,6-9 0</inkml:trace>
  <inkml:trace contextRef="#ctx0" brushRef="#br0">20010 7150 7817,'0'-12'-89,"0"-1"0,0 1-133,0 0 0,4-1 431,0 1 0,0 4 1107,-4 0-414,0 5-618,6-8 0,-5 11-35,3 0 0,-4 3-29,-4 9 0,1-1-12,-5 9 1,0 2-23,-4 7 1,-2 3-68,-3 4 1,4-3-23,-4 0 1,5-1-225,4 0 1,-3 4 17,3-3 0,1-3 126,-1-2 1,5-2-248,-1-1 0,3-6 72,1-2 0,0-4-413,0 0 379,0-7 0,1 0 12,3-6 0,-1-1 119,5-4 0,-4-1 13,4-7 0,-4 1-96,5 0 1,-1-6 69,4-3 0,0 1-66,1-5 0,-1 2 119,0-10 0,5 2-1,-1-2 0,0-3-5,-3 4 1,-1-4 90,0-1 0,1 2 22,-1 2 0,-1 7 214,-3 5 1,2 10 299,-6-1-361,0 8 0,-4 0 59,0 8 1,0 0-11,0 8 0,0-1-123,0 10 0,0-5-43,0 5 0,0-1-119,0 5 1,0-1 94,0 1 0,0 0-137,0-1 1,4 1-252,0-1 1,2 1 128,-2 0 1,-2-2-433,7-3 0,-5 2 271,4-5 0,-4-1 43,4-4 1,-1 1-166,1-1 0,-1-4-1147,-3 0 1591,-2-5 0,-13-19 0,-10-12 0</inkml:trace>
  <inkml:trace contextRef="#ctx0" brushRef="#br0">19998 7433 7845,'-9'-1'0,"1"-4"-229,0-1 0,0-5 58,0 2 0,5 3 1289,-1 2-865,2 2 1,4-5-228,2 3 1,4 3-32,8-3 1,-1 2-135,6 2 0,4 0-323,3 0 0,2 0 205,-1 0 1,-2 0-477,6 0 733,-5 0 0,40 11 0,-32-4 0,0 0 0</inkml:trace>
  <inkml:trace contextRef="#ctx0" brushRef="#br0">20416 7445 7845,'-1'8'0,"-3"1"0,2-1 186,-2 4 34,-3 0 0,4 1 38,-5-1 92,6 0 0,-4 1-208,6-1 0,1-1-125,4-3 1,-3-2-202,6-6 206,1 0 0,3 0-63,0 0 1,1-2-14,-1-2 0,0 1 234,1-5 1,-1 0-23,0-4 1,-4-1-23,1 1 1,-5 0 24,4-1 1,-5 1 162,1 0 1,1 0 12,-1-1 0,0 5-32,-4 0 0,0 4 124,0-4-2,0 5-550,0-3 81,0 6 1,0 7 124,0 5 0,-1 2-47,-3 7 0,3-1-148,-4 5 1,4 5-54,1 3 0,0 2 52,0 2 0,0 4 43,0 0 1,-4 6 72,0-2 1,0-3-48,4-1 1,0-4 7,0-4 0,0-2-4,0-2 0,-2-8-17,-2-1 1,3-9-249,-3-3 217,2-5-7,-3 2 257,-2-5 0,-5-4-119,0 0 1,-1-5 36,1 1 1,0 1-41,-1-2 0,1 1 24,0-4 0,3 0-22,1-1 0,1 1-2,-1 0 0,3-1-222,5 1 0,-4-4 50,0-1 1,-1 0-351,5 0 0,5 3 170,-1-2 1,5 1-346,-1-1 0,3 2 147,2-3 1,3 4-25,1 1 0,0 3 166,0 1 0,0 1 368,4-1 0,-3-3 0,16 10 0,6-5 0</inkml:trace>
  <inkml:trace contextRef="#ctx0" brushRef="#br0">20896 7334 7918,'-4'-8'0,"0"0"0,-2 1 801,2-1 1,3 1 75,-3 3-668,2 3-129,2-5 0,2 6-184,2 0 1,-1 2-1334,5 2 1154,0-3 1,4 9-1035,1-6 1317,-1 0 0,28 1 0,6 2 0</inkml:trace>
  <inkml:trace contextRef="#ctx0" brushRef="#br0">21351 7101 7918,'-4'-13'-107,"0"1"0,-6 4 107,2 0 0,1 4 602,-1-5 1,0 7-221,-4-2 0,-1 2-183,1 2 1,0 2-65,0 2 1,-5 2-11,1 7 0,-1-1-150,5 0 0,1 1 66,3-1 0,-2 2-39,6 2 0,-1-2 67,1 2 0,2-2-370,-2-2 0,3 0 24,1 1 0,1-1-77,3 0 0,-1-1 194,5-3 0,0-2 58,5-6 1,-1 0 197,0 0 1,2 0-116,2 0 1,-2-1 102,2-4 0,-1-1-44,2-7 0,-3 1 273,2 0 0,-6 1 31,-2 3 1,-1-3 543,1 2-221,3 4-28,-10 0-550,5 5 1,-6 1 115,0 3 0,0 3-172,0 5 0,-5 0 93,1 1 1,0-1-501,4 0 0,2-3-52,2-1 1,-2-1-230,7 1 0,-1 1 339,4-5 1,0 1 48,1-5 0,3 0-608,1 0 1,4-2 20,0-2 854,-3-3 0,21-32 0,1-8 0</inkml:trace>
  <inkml:trace contextRef="#ctx0" brushRef="#br0">21659 6707 7918,'0'-12'-288,"-4"3"192,0 1 111,0 0 0,4 0 118,0 0 1,1 3 232,3-3 0,-1 4-133,5-4 0,0 4-33,5-4 1,-1 5 14,0-1 0,2 1-74,2-1 1,-2 3 66,2-4 1,2 4 5,-2 1 1,5 0-115,-5 0 0,1 1 7,-5 4 0,2-3-121,2 7 0,-6-3 124,2 3 1,-4 2-16,0-3 0,2 4-15,-6 4 1,0-2 15,-4 3 1,4-2 34,0 1 1,1-1-30,-5 6 0,-2 0 15,-2 8 1,1-2-53,-5 6 1,0 1-88,-4 7 0,-1-1 67,1 5 0,-4 2-226,-1 6 0,1 3 12,4 6 0,1-2 54,2-3 0,0 2-23,5-6 0,0 1 62,4-5 1,0-7 14,0-5 1,0-5 11,0-8 1,1-5 15,3-2 1,-1-3 16,5-2 1,-5-4 13,1 0 106,3-5 295,-6 8-347,5-10-52,-6 5 48,0-6 0,-6 0-151,-2 0 1,-3 4-177,-1 0 1,-1 0 86,1-4 1,-4 0-119,-1 0 1,2 1-370,7 4 1,-3-4 238,3 3 0,1-3-769,-1-1 1209,5 0 0,-2-5 0,5-2 0</inkml:trace>
  <inkml:trace contextRef="#ctx0" brushRef="#br0">23333 7175 7896,'-7'-7'36,"-4"-4"345,4 9-136,-5-9 0,3 10 74,1-3-260,6 3 23,-4 1 0,7 0-5,4 0 1,7 0-38,8 0 1,10 4 3,7 0 1,7 0-14,9-4 1,5 0-326,7 0 0,5 0 294,-31 0 0,0 0 0,2 0 1,0 0 29,4 0 1,0 0 0,-1 0 0,-1 0-58,0 0 1,0 0 0,-3 0 0,0 0 9,-2 0 1,-2 0-1,34 0-137,0 0 0,-12 0-7,0 0 1,-12 0 14,-5 0 1,-4 0 97,-4 0 0,-3-1-51,-5-4 132,-6 4 1,-3-6-106,-7 3 431,-4 3 0,-10-5-415,-4 6 0,3-4 135,-3 0-218,1 0 1,0 4-591,0 0-418,5 0 589,-2 0 558,5 0 0,21 0 0,7 0 0</inkml:trace>
  <inkml:trace contextRef="#ctx0" brushRef="#br0">25338 6867 7896,'13'-6'0,"-5"4"212,0-7 161,-5 7 1,4-4-54,-3 6-95,-3 0 0,3 2-85,-8 2 0,1 3 85,-5 5 1,0 2-184,-4 2 0,-1-2 63,1 2 0,0 2 102,0-2 0,-1 5-329,1-5 0,0 5-84,-1-5 0,2 0 152,3-3 0,-1-1 128,5 0 1,-1 1-52,5-1 0,2-1 32,2-3 0,4 2-131,8-6 0,0 0-21,4-4 1,1 4-200,3 0 1,-1 0 43,-2-4 1,2 0-96,-2 0 0,2-4 156,2 0 0,-2-4-4,-3 4 0,-2-6-43,-6 2 1,5-3 42,-1-1 1,-4-1 252,-3 1 0,-5 0 59,4-1 1,-4 1 56,4 0 1,-5 0 149,1-1-39,-2 1 1,-2 0 341,0-1-191,0 6 567,0-3-264,0 8-374,-6-3 1,3 10-148,-5 3 0,5-1-27,-1 1 1,-1 5-42,1 3 0,-5 5-151,5-5 0,-1 6-50,1-2 1,2 4 104,-2 0 1,2 1-232,-2 0 0,2-1 91,-2 1 0,3-2-255,1-3 1,0 2-77,0-5 1,4 3-895,0-3 290,5-1-424,-2-4 471,6-5 974,-1-1 0,0-28 0,1-6 0</inkml:trace>
  <inkml:trace contextRef="#ctx0" brushRef="#br0">25449 6818 7896,'0'-13'-664,"0"1"0,-5 0 332,-3-1 0,1 1 1127,-1 0 1,-1 1-353,-3 3 1,4-2-284,0 6 0,-1-4 13,-3 4 0,4 0-93,0 4 1,-1 0-57,-3 0 0,0 0 84,0 0 1,3 0-65,1 0 0,0 1 41,-4 3 1,-2 2-15,-2 2 0,2 4 104,-3 0 1,2 1 9,-1 3 0,2 3-31,-2 2 0,2 2 0,2 2 0,-4 1-58,-1 2 1,1 0 46,3 4 1,5 1-283,0 4 1,1 6 62,-1 2 0,3-2-41,5 3 0,0-7 8,0 2 0,1-1 0,3 1 0,3-8 94,5 0 1,5-8-14,-1-4 1,6-3-119,-2-6 0,5-1 65,4-3 0,1-2-52,3-6 0,3 0 86,1 0 1,0 0-4,4 0 0,2-6 50,-2-2 1,4-3 4,-4-1 0,1-5-20,-1 1 0,-7-6 14,3 2 0,-2-8 84,1 0 0,-3-7-91,0 3 1,-7-4 72,-1-1 1,-2-1-53,-7-3 0,-1-2 38,-6-2 0,0 3 41,-5 5 0,0 0 133,-4 0 0,-5 6-84,-3 2 1,-7 3 109,-2 1 0,-5 2-82,2 3 1,-5 2-44,-3 5 1,0 1-212,-5 0 1,5 4 75,-5-1 1,1 3-343,0-3 1,-3 4 81,7 5 0,-5 0-45,4 0 0,2 1-94,6 3 1,4-1-183,4 5 0,6 1-129,3 3 1,3 0 718,1 0 0,11 12 0,3 2 0</inkml:trace>
  <inkml:trace contextRef="#ctx0" brushRef="#br0">3015 10534 7905,'-12'12'-65,"-1"1"0,1-2-13,0-3 1,4 3 91,-1-3 1,3-1-396,-3 1 431,-2 0 0,6 0 175,-3 1 35,2-7-32,6 4 9,0-6-103,0 0 0,2-6-6,2-2 1,-2-4-18,7-5 0,3 2 58,4-5 1,2-5-66,-1-3 1,0-7 55,4 3 1,2-4-45,-2-1 1,6-5-42,2-3 1,1-7-320,-2-2 1,0-9 152,5 2 0,-10-3 113,1 2 1,-7 2-148,-1 3 1,-6 2 21,-2 6 1,-5 8 10,1 8-94,-3 3 157,-6 21 0,-2-1 13,-5 10 1,-1 5-11,1 3 0,-2 9 310,-2 3 0,-2 5-296,-2 3 1,-2 4-1,5 5 1,1 5-129,4 3 0,1-1 118,3 1 0,2-5-52,6 1 0,0 1 33,0-1 0,7 0-1,5-4 1,2-5 38,6-4 0,0 0 11,0 0 1,2-7-14,-6-1 0,5-4 87,-5-4 1,-1 0 157,-6 0-222,1 1 0,-8-1 11,2 0 1,-4 1 0,-4-1 1,-3 0 86,-5 1 1,-2-5-93,-2 0 0,1 0-2,-6 4 1,6-5-52,-1-3 1,2 2-145,2-2 1,-1 0-249,1-4 103,0 0-1060,-1 0 931,7-5 1,0-2 445,6-6 0,33-15 0,8-5 0</inkml:trace>
  <inkml:trace contextRef="#ctx0" brushRef="#br0">3470 10399 7881,'0'-13'-361,"0"1"1,4 0 547,1 0 1,3-1-41,-4 1 0,5 0 376,0-1 1,2 1-137,1 0 0,0-5-364,0 1 1,1-1 31,-1 5 0,-4 0-58,1 0 1,-3-1 215,3 1-20,-4 0-1,-5-1-114,0 6 1,-5 3 31,-4 8 0,-2 3-2,-1 6 1,-2-1 117,-2 0 0,2 6-139,-2 3 0,2-2-6,2 1 1,0-3-54,-1 3 1,5-5-164,0 2 0,4-2-83,-4 1 0,5-2 99,-1 2 0,2-2-528,2-2 0,6-1 258,2-3 1,7 2-388,2-6 1,6 0 249,1-4 0,2 0 526,7 0 0,-5-6 0,0-2 0,2-3 0,-1-1 0,0-6 0,1-10 0,3-7 0,3-4 0,0-1 0</inkml:trace>
  <inkml:trace contextRef="#ctx0" brushRef="#br0">3926 10165 7804,'0'-12'-370,"-2"1"-53,-2 2 0,1 4 1295,-5 5 0,0 0-327,-4 0 1,-1 1-204,1 3 1,0 5-114,0 7 0,-1-1-158,1 6 1,0-1 35,-1 5 0,5 1-121,0 2 1,5-2 90,-1 3 0,3-3-102,1-1 1,0-2-142,0-3 0,1 1 59,3-9 0,3 2-73,5-10 0,5 0 33,-1-4 1,6 0 83,-1 0 0,0-3-88,0-5 0,2-1-144,-2-12 1,2 1 224,2-5 1,-1-1 47,1-3 1,-1-2 75,1-6 0,-2-1-108,-2-3 1,1 1 140,-6-5 1,5 0-104,-5-4 1,0 2 200,-3 6 0,-7 3 78,-1 13 1,-4 3 439,-1 10-321,0 5-254,-6 2 0,0 10 214,-7 3 0,5 7 9,0 2 0,0 6-354,-5 2 0,2 1 62,3 6 0,-3-3-131,3 4 0,1 0-47,-1 4 1,5-3-20,-1 3 1,3-3-95,1 7 0,0-7-151,0-1 1,1-6 120,3 2 1,3-4 98,5-5 1,2-3-11,3-9 0,-2-3 37,5-5 1,-1 0 46,2 0 1,2-5 5,-2-3 0,-2-3 20,1-2 0,-1-3 20,2 0 0,-2-5 78,-3 5 0,-2-6 35,2 1 1,-2 2-75,-2-1 1,-1 5 135,-2-2 1,0 3 57,-5 2 601,0 0-532,-4 5 0,-1 2 4,-3 5 0,-2 9-194,-2 3 0,-3 3 13,3-2 0,1 0-157,-1 4 1,5-3 113,-1 2 0,-1-2-208,1-2 1,0 0 28,4 1 1,1-3-72,3-1 0,3 2 17,5-3 0,0-3 22,1-1 0,5-2 51,2-2 1,-1 0-14,2 0 0,1 0 75,6 0 0,-2-4-38,3 0 0,-4-6 166,-5 2 1,3-5-83,-2-3 0,-2 2 86,2-2 1,-6 1-27,1-1 0,-4 5-20,-4-6 0,2 10 124,-6-5 296,0 8-290,-4-2 1,-4 8 110,0 2 0,-6 3-95,2 5 0,1 4-60,-1 1 1,6-1-54,-3-3 0,0 3-1,1 0 1,0 1-137,4-5 0,1-1 92,3-3 1,3 2-145,5-6 0,1 0 121,-1-4 0,4 0 19,1 0 0,5-5 233,-2-4 1,3-2-69,2-1 0,-4-4 64,-1-1 1,-5-3-43,1 3 1,-2-3 95,-2 3 1,-5-3-150,-3 4 1,-2-1-86,-2 5 0,-2 0-223,-2-1 0,-4 2 94,-8 3 1,1 3-522,-6 5 1,5 0 273,-5 0 1,2 5-236,-1 3 1,-2-1-65,5 1 1,1 1-176,4 3 0,1 0 65,2 0 725,-2 1 0,27 10 0,-1 3 0</inkml:trace>
  <inkml:trace contextRef="#ctx0" brushRef="#br0">5144 10300 7881,'0'7'457,"0"0"-134,0-3-250,0-3 375,0 5-1,0-6 44,0 0 0,0-6-198,0-2 0,5 1-85,4-1 1,-2 0-1,1-4 1,-1 3-20,1 1 0,3 1 43,-3-1-197,3-3 1,1 6 90,0-3 0,-3 2-53,-1 6 1,0 0 62,4 0 1,-3 2-367,-1 2 139,0 2 0,3 7-49,-3-1 0,2 0-178,-6 1 11,0-1 0,-3 0-423,3 1 1,-2-5-92,2 0-339,-3-5 246,-1 8-122,0-10 1036,-5 5 0,-24-34 0,-11-6 0</inkml:trace>
  <inkml:trace contextRef="#ctx0" brushRef="#br0">4676 9870 7881,'-17'-13'0,"-1"2"63,-3 3 0,2-1-1,3 4 1,6-3 259,-2 4 587,8 0-1137,-2 4 139,6 0 1,0 1-1166,0 4 682,6-4 572,1 10 0,10 1 0,3 7 0</inkml:trace>
  <inkml:trace contextRef="#ctx0" brushRef="#br0">4319 10091 7881,'-12'0'-1139,"0"0"2890,5 0-857,2 0-800,15 0 1,0 0-118,11 0 0,-1 0-141,5 0 1,-1 0-35,1 0 1,1-4 100,3 0 0,-3-2-413,2 2 1,0 3 509,0-3 0,20-8 0,10-2 0</inkml:trace>
  <inkml:trace contextRef="#ctx0" brushRef="#br0">5981 10042 7857,'0'-12'0,"0"-1"326,0 1 116,0 0 97,0-1-43,0 1-1,0 5-282,0 2 0,-4 10 0,0 3 0,-5 7-92,5 2 0,-5 5 66,1-2 1,1 8-139,-2 0 0,7 2 88,-2-1 0,-2-3-478,2 3 1,0-2 19,4 2 0,-4-3-119,0 3 0,0-8 129,4 0 0,0-6-141,0 1 0,0-2-69,0-2 1,0-3-236,0-1 188,0-6 568,0 4 0,0-17 0,0 3 0,0-9 0,0 2 0,0-1 0,0-2 0,0-2 0,0-4 0,0 4 0,0-3 0,0-2 0,0 0 0,0 1 0,0 3 0,0 1 0,1-1 0,3-3 0,-2 5 348,2 2 1,-3-1-3,-1 2 0,4 0 38,0 3 0,2 1-109,-2 0 0,-2 3 42,7 1 1,-1 4-104,4-4 0,1 5-15,-1-1 0,0 3-130,0 1 1,-3 5 21,-1 3 0,-1 5-109,1 3 1,-3-2-56,-5 2 0,0 3-47,0 2 0,0-2 37,0 1 0,0-3-82,0 3 0,-5-3 82,-3 3 1,1-5 68,-1 2 0,4-4 108,-5 0 0,5-5-122,-4 0 280,5-5-224,-8 8 9,10-10-7,-4 5-32,10-6 0,2 0-11,5 0 1,2 1 14,2 3 0,-2-1-45,2 5 0,-2 0 34,-2 5 1,3-5-91,-2 0 1,2 0 106,-7 5 1,-1-3-1,1-1 0,-5 2 39,1-3 0,-3-1 136,-1 1 0,-7 0-133,-5 4 1,0-3-18,-5-1 0,-2-4-78,-1 4 1,0-1 96,0 1 1,5 2-682,-2-6 240,-2 0 0,6-4-859,-4 0 818,9 0 1,8-6-309,8-2 738,3-3 0,16-12 0,8-4 0,2-3 0,0 0 0</inkml:trace>
  <inkml:trace contextRef="#ctx0" brushRef="#br0">6572 10054 7857,'12'-12'-375,"-4"0"-728,0-1 781,-5 1 438,2 0 1,-5-1 1093,0 1-898,0 5 0,0 0 426,0 3-273,0 3-234,-5-10 1,-2 10-80,-5-4 1,4 4-4,-1 1 0,1 1 33,-4 4 0,-5-3-32,1 7 0,-2 0 86,2 7 0,1 0-90,-6 4 0,2-4 24,-1 5 1,1 1-15,2 7 0,3-3-165,-2 2 1,6-6-12,2-1 1,6-1-137,-3 5 1,4-2 112,1-2 0,6-4-93,2-4 1,7-1-365,1 0 0,6-5 213,-1-3 0,-2-2-402,1-2 0,1 0 243,3 0 1,1-5-104,0 1 1,-1-4 112,1 4 0,-1-6 436,1 2 0,0-3 0,21-39 0,-20 20 0,0 0 0</inkml:trace>
  <inkml:trace contextRef="#ctx0" brushRef="#br0">6928 10153 7857,'0'6'512,"-5"0"0,2-6 231,-5 0-301,5 0-283,-2 0 15,5 0 0,1 0-140,3 0 1,3 0-9,5 0 1,5-1-42,-1-4 1,10 4-130,-1-3 0,6-1-92,-2 0 0,5-3-34,-1 4 1,3-1 86,0 1 0,0 1-10,-3-5 0,-2 5 67,-2-1 0,-9 1-115,1-1 1,-6 3-123,-3-4 73,1 4 123,-7 1-21,0 0 194,-17-5-110,3 3 0,-10-5 179,6 3 0,-1 2-33,1-7 1,0 5 197,-1-4 1,3 4-9,1-4 1,-2 4 201,3-5-3,-3 1 296,-1-4-386,5 0 0,2 3 253,5 1-505,0 5 1,1-2 102,3 5 0,3 0-211,5 0 0,5 0 8,-1 0 0,0 5 84,-3 4 1,-1-2-39,0 1 1,1 0-21,-1 4 1,-1 1-95,-3-1 1,2 2 85,-6 2 0,0-2-278,-4 2 0,-1-1 104,-4 1 0,-1 0 133,-7 4 1,1-5-309,0 1 1,-1 0-438,1 0 0,0-4 185,-1 1 594,1-1 0,-6-11 0,-1 5 0</inkml:trace>
  <inkml:trace contextRef="#ctx0" brushRef="#br0">8971 9906 6503,'0'-6'1975,"0"-1"-1853,0 3-112,0 2 232,0-9 123,0 5 1,0-7-382,-5 1 0,2 1 32,-5 3 1,4-3-76,-4 3 1,3 1 78,-3-1 1,4 5 18,-4-1 1,0 2-23,-5 2 0,0 0 60,-4 0 0,2 2 126,-5 2 1,-1 7-123,-3 5 1,3 6 2,1-1 1,-1 3-17,-4 5 1,5-2 7,-1 6 1,11-1-38,-3 0 1,8-2-127,-3-5 0,5-2-17,-1-2 0,8-1 25,4-7 0,4 0-98,5-9 0,-2 5 34,5-5 1,-1 0 107,2-4 1,2-2-30,-2-2 0,2 2-7,2-7 0,-1 1 63,1-4 1,-1-4 9,1-1 1,0-1 43,-1 2 0,1-3-61,-1-6 1,-3 2 92,-1 2 0,-3-2-85,3 3 0,-9-2 155,2 1 0,-8 3 74,3 6-43,-5 0 0,1 5-31,-8 3 0,-3 8 185,-5 4 0,0 5-133,-1 3 0,1 2-57,0 2 1,1 3-147,3-2 1,-2-2 82,6 2 1,-2-2-94,2 1 0,3-2-53,-3-6 0,4 2-145,4 2 1,3-6 42,5 2 0,0-6-47,1 2 0,4-5-70,4 1 1,1-3 75,-2-1 1,4-5 190,-4-3 1,3-3-88,2-2 1,-2 0 62,-2-4 1,1 2 3,-6-5 0,0 3 123,-3-3 1,-1 1-95,0-2 1,-3-1 125,-1 6 0,-6-5 52,3 5 1,-4-1 73,-1 5 344,0 5-360,0 2 0,-6 5-97,-2 0 0,1 5-60,-1 4 0,1 1-11,-1 3 1,-1 3 10,5 1 1,-5 0-148,5 0 1,0-2-85,4 5 1,-4-5 46,0 2 0,0-4-131,4 0 1,1-1 74,3 0 1,-1-1-37,5-2 1,0-3 86,5-2 1,-1-2-6,0 2 1,2-3 36,2-1 1,-1-5 98,6-3 1,-5-3 22,5-2 1,-2-4-54,2-4 0,0-2 31,-4-2 0,3-1-44,-3-2 0,3-4 54,-3-5 1,-1 0 15,-4 0 0,1 3 116,-1-3 1,0 9-38,1-5 0,-7 11 203,-1 5 1,-4 8 765,-1 1-749,0 5 1,-6-1-25,-2 8 0,-3 4-69,-1 9 0,0-2-216,-1 5 0,1 1 57,0 3 0,4 2-136,-1 3 0,3-3 39,-3 3 0,4-3-129,5-2 0,0 2-253,0 3 1,0-7 184,0 2 1,0-2-80,0 3 1,5-5 102,4 1 0,1-10-345,3 1 1,3-6-5,1 2 1,3-5-106,-4 1 0,6-4 168,-1-4 0,-2-3-17,2-6 0,-5 0 487,4-4 0,-5-29 0,3-13 0</inkml:trace>
  <inkml:trace contextRef="#ctx0" brushRef="#br0">9722 9857 7806,'-12'0'0,"-2"-4"224,-2 0 1,0 0 44,-4 4 1085,5-6-596,-3 5-592,11-4-164,2 5 0,6 0-286,3 0 0,0 0-248,9 0 1,-2 0 283,9 0 0,-3 0-147,3 0 0,1 0-37,3 0 432,1 0 0,9-3 0,6 0 0,3 0 0,0-1 0</inkml:trace>
  <inkml:trace contextRef="#ctx0" brushRef="#br0">11125 9488 7780,'0'-12'333,"0"-1"1,-2 5-153,-2 0-9,3 5 0,-9-1 179,6 8 1,-4 9-93,4 7 1,-6 5-166,2 3 0,1 4 119,-1 5 0,4 1 0,-4 3 0,4-3-116,-4 3 1,3-2-192,-3-2 0,6 1-178,-3 3 0,0-8 197,1 0 0,0-12-86,4-4 1,-4-3-68,0-2 213,-1-5 1,5-3 51,0-8 1,0 1 8,0-5 1,2-2-26,2-6 0,-1 1 12,5-6 1,0 5-2,4-5 0,1 1 6,-1-5 1,4 5-109,1-1 1,5 5 54,-2-5 1,-1 6-53,2-1 0,-2 2 124,1 2 0,2 5 1,-5 3 1,3 3-2,-3 1 1,-2 6 9,-7 7 0,3 0-28,-3 8 0,-2-5 3,-2 5 0,-3-6 21,-1 1 1,-1 2-20,-3-2 0,-2 1-46,-2-5 1,-7 0 13,3 1 1,-4-1-15,4 0 1,-4-3-151,-1-1 1,1-4-231,4 4 0,-1-5-921,1 1 538,0-3 16,5-1 1,1-1 748,6-3 0,28-18 0,16-7 0,0-4 0,0-1 0</inkml:trace>
  <inkml:trace contextRef="#ctx0" brushRef="#br0">11445 9857 7780,'12'-4'-640,"0"0"1,1-6 383,-1 2 1,0 1 778,1-1 0,-1 4-69,0-4 0,1 1-105,-1-1 0,2-3-177,2 3 0,-2-3-95,2-1 1,-2 3-34,-2 1 1,-1 0 89,-3-4 0,2 3-50,-6 1 186,0 5 56,-4-2-224,0 5 1,-6 0-7,-2 0 1,-3 5 32,-1 4 1,0 2-3,-1 1 0,-3 2 117,0 2 1,-2-2-103,1 2 0,8 2-127,-4-2 1,4 5 73,-3-5 1,1 5-250,2-5 0,3 2 5,2-2 0,2-2-7,-2 2 0,4-2-72,4-2 0,7-3-290,6-1 1,4-6-157,0 3 1,2-4 241,2-1 0,3-6 14,1-2 1,5-7 152,-1-1 1,1-6 155,-1 1 0,3-2 115,-3-1 0,-2-7 0,2-1 0,-6-4 0,2-1 0,-7 0 0,-2 0 0,-5 0 299,2 1 1,-4 5-185,0 7 1,-6 1 643,-3 6 1,-3 5 142,-1 4 768,0 5-1164,0-3 1,-4 8-156,0 2 1,-4 3-160,3 5 1,-4 6 0,1 2 0,-3 1-140,-2 3 0,5-2 108,0 7 1,1-3-221,-1-1 0,-3 3 19,3 1 0,1 4-88,-1-4 1,5 3-157,-1-3 0,3 1-147,1-1 0,0-7 79,0 2 1,1-7-61,3-1 0,4-6 89,9-2 0,0-5 128,4 1 0,2-8-169,-2-4 0,2-7 28,2-2 0,-1-5 244,1 2 0,-2-4 19,-2 0 0,2-2 102,-3-3 0,-2 5-17,-1-1 0,-4 2 132,0 6 0,-5 1 307,0 4 0,-5 3 19,1 1-355,-3 5 0,-2 3-24,-3 9 1,-2 3 376,-2 4 0,-3-1-128,3 6 0,1-5-155,-1 5 0,5-2-92,-1 1 1,-2 0-207,2-4 1,0-1-43,4 6 0,0-6 65,0 1 0,6-6-67,2-2 0,3-1 30,1 1 0,5-3-31,-1-5 1,6 0 22,-2 0 1,4-1 48,0-3 0,0-4 61,-4-9 1,3 2 9,-2-5 1,2 3 51,2-3 0,-2 1-84,-3-2 1,-2-1 131,-6 6 0,1-1-26,-1 5 268,-5 5-188,-2 2 1,-6 5 81,-3 0 1,1 5-164,-5 3 1,1 3 2,-1 2 1,-3 3-119,3 1 0,2-1 125,2-4 1,3 2-94,1 2 0,0-5 53,0 6 1,0-10-110,0 5 0,5-4-7,4 0 0,3-1 46,4-3 1,-1-2 17,6 2 0,-5-3-4,5-1 0,-1-5 167,5-4 1,-2-2-91,-2-1 1,0-4 88,-4-1 1,1-5-109,-2 2 1,-2 1 132,2-2 1,-8 2-49,-4-1 0,-2 0 292,-2 4-274,0 2-167,0-3 0,-6 6-429,-2 2 1,1 4 213,-1 5 1,0 0-690,-4 0 631,-1 0 0,1 4-649,0 0 1,3 4 955,1-4 0,-11 1 0,-7-5 0</inkml:trace>
  <inkml:trace contextRef="#ctx0" brushRef="#br0">12134 9562 7807,'-12'-8'53,"-1"0"0,1 5 52,0-1 292,5 2 0,4 2-252,11 0 0,2 0 51,10 0 1,-2 0-149,7 0 1,-3 2-484,6 2 0,2-3-10,-1 3 0,7-2-583,1-2 1028,0 0 0,10-9 0,8-4 0,1-1 0,0 0 0</inkml:trace>
  <inkml:trace contextRef="#ctx0" brushRef="#br0">13217 9870 7288,'-12'12'905,"-1"0"-314,6-5-159,2-2-292,5-5 1,5 0 76,4 0 0,2-1-151,1-3 0,4-1 14,1-4 0,3-2-87,-3 3 1,3-3 69,-3-1 0,3-2-102,-4-2 1,2 2-51,-1-2 0,-4 2 47,4 2 1,-8 0 96,-1-1-55,-5 1-11,3 0 0,-12 5 4,-2 3 1,-4 2 6,-5 2 0,2 6 82,-5 2 1,-1 4 181,-3 5 1,-1-2-51,0 5 1,2-1-110,3 2 0,-2 2-371,5-2 0,2-2 116,7 1 1,-1-1-220,4 2 1,3-3 138,6-6 0,4 0-48,8 1 0,-1-7 102,6-1 1,-1-4-16,5-1 0,1 0 131,3 0 1,-3 0-83,2 0 0,3-1 203,-3-4 1,2-1-88,-1-7 0,-2 1 134,6 0 0,-5-5-58,0 1 1,-2-6-37,-1 2 1,-6 0 10,-3 0 1,-2 1 109,-2-2 0,-5 3 477,-3 6-388,-2 0 1,-4 4 138,-2-1 1,-4 7-62,-8-2 0,2 4-33,-2 4 1,1-2-82,-2 7 0,3-1-10,-2 4 0,2 0-52,2 1 0,0-1-150,-1 0 0,5 2-150,0 2 0,5-2 88,-1 3 1,3-4-326,1-1 1,0 2 198,0 3 1,7-8-334,5 3 0,2-3 122,6-1 0,2-1-20,7-3 0,-2-3 2,6 3 0,-4-4 71,3-4 0,1-3 370,4-5 0,-1 0 0,-3-1 0,-5-9 0,1-6 0,0-2 0,1 0 0</inkml:trace>
  <inkml:trace contextRef="#ctx0" brushRef="#br0">14115 9747 7813,'-8'1'-88,"0"3"0,0-1 109,-5 5 0,2-4 350,3 4 0,-3-1-51,3 1 1,-3 7-228,-1-2 0,-1 2-15,1-3 1,4 0-101,0 1 0,4-1 76,-5 0 1,7-4 22,-2 1 0,2-5-211,2 4 187,0-5-50,0 2 0,6-9 55,2 0 1,3-6 34,1 2 0,0-4 19,1-5 0,3 4 7,1-4 1,-1 2-26,-4-1 1,2 2 17,2-2 0,-2 6 164,2 2 1,-2 0-97,-2-4 0,-3 5-52,-1 3 1,0 2 149,4 2-132,1 0 0,-1 6-31,0 2 1,-4 3 2,1 1 1,-5 5-57,4-1 0,-4 0-208,4-3 0,-4-5-719,5 0 0,-5-1-2,4 1 103,0 3 0,4-10 295,1 4 1,-1-4-457,0-1 925,1 0 0,21-17 0,5-3 0</inkml:trace>
  <inkml:trace contextRef="#ctx0" brushRef="#br0">15666 9488 7822,'-6'-12'3,"5"5"1,-6 1 233,3 6 1,3 2 180,-3 2 0,1 3-191,-1 5 0,2 6-172,-2 2 1,3 0-2,1 0 1,-1 1-125,-4 3 0,4-3 27,-3-1 1,1-3 79,-1 3 1,3-5-78,-3 2 1,2-4 49,2 0 79,0-7 98,0 5 45,-5-9 1,3-2-59,-2-9 0,3-1-21,1-3 1,0-5-167,0-2 1,0-3 116,0-2 1,4-5-140,0-3 1,6-2 122,-2-2 1,3 0-246,1 0 0,5-3-35,-1 3 0,6-1 16,-2 9 1,2 2 107,-1 6 0,-2 9 7,-3 8 1,-2 3 2,2 1 0,-6 9 2,-2 4 1,-5 7 7,1 1 0,-3 2 24,-1 1 1,0 1 10,0 0 0,-4-1 9,0 1 1,-5-1-226,0 1 0,-2-4 73,-1-1 0,4-6 36,0-2 0,4 0 684,-5-3-218,7-4-154,-4 1 0,8-6-27,2 0 0,3 0-75,5 0 1,0 0 49,0 0 0,5 1 5,-1 3 0,1 3-95,-5 5 1,4-2-28,1 2 1,-5-2 3,-4 6 1,-1-2 22,1-2 0,2 0 17,-6 1 0,0-1 8,-4 0 119,-5 1 0,-6-1-91,-6 0 1,-3-4-37,3 1 1,-4-7-52,0 2 0,-2 2-140,-2-2 1,1 0-45,-1-4 0,4 0 52,1 0 0,4 0-397,-5 0 0,10 0-116,-1 0-321,8 0 0,-2-1-7,6-3 957,11 2 0,17-12 0,7-5 0,8 2 0,0 0 0</inkml:trace>
  <inkml:trace contextRef="#ctx0" brushRef="#br0">16650 9660 8720,'0'7'809,"-1"-1"-374,-3-6-232,-3 5 1,-5-3 13,-1 2 1,1-3-116,0-1 1,-1-4 18,1 0 0,0-6 23,0 2 1,1-3 1,2-1 1,-2-2-118,3-2 1,1-3-60,-1-6 0,5 4 35,-1 1 1,3-1-141,1-3 1,5-1 59,4 1 0,2-1-147,1 0 0,4 6-30,1 3 1,3 3-37,-3 5 0,-1-1 116,-4 5 0,1-1-367,-1 5 386,0 6 1,-5 5-31,-3 5 0,-2 6 36,-2-1 1,-6 2-23,-2 2 1,-8 1 165,-5 2 0,-4 0-110,-3 4 0,2-3-38,-3 4 0,-1-6 154,1 2 1,0-8 180,5-5 0,5-2 360,2-2 1,4-5-50,0-3 332,6-3-258,2-1-427,5 0 0,5 0-26,4 0 0,3-4-16,4 0 1,-1 0-124,6 4 1,-5-4-292,5 0 0,-1-5-276,5 5 1,0-4 270,-1 4 0,5-5-244,0 0 1,5 2 194,-1-1 1,1 0-408,-1-4 775,2-1 0,3-2 0,5-4 0,6-1 0,0 1 0</inkml:trace>
  <inkml:trace contextRef="#ctx0" brushRef="#br0">17463 9377 7849,'0'-12'-123,"5"0"123,-4-1 0,5 5 0,-6 0 0,0 4 998,0-4-276,0 5-396,0-8 0,0 8-153,0-5 0,-2 5 0,-2-1 1,-1 2 121,-3-3 0,-3 4 0,3-3 1,-8 3-289,0 1 1,-4 4 5,3 0 1,-5 5 23,2 0 1,-3 1 57,-2 3 1,0 3-26,1 1 1,0 4-19,4 0 0,-2 1-88,6-2 1,-2 4-125,1-4 0,9 3 73,0 2 0,5-4-271,3-1 0,0-5 89,0 1 0,7-2-43,5-2 0,2-1-24,7-2 0,-1-3-109,5-1 1,1-4-6,2 3 1,0-3-121,5-1 1,-5-1 279,5-3 1,-1 1 289,0-5 0,-1-8 0,1-4 0,1-3 0,0 0 0</inkml:trace>
  <inkml:trace contextRef="#ctx0" brushRef="#br0">17795 9513 7211,'7'0'782,"4"-6"0,-9 5 6,6-3-646,1 2 1,3 2-171,0 0 1,1 0-160,-1 0 1,2 0 103,2 0 0,2 0-426,2 0 0,4 0 229,-4 0 1,-1 0 279,2 0 0,5 0 0,5 0 0</inkml:trace>
  <inkml:trace contextRef="#ctx0" brushRef="#br0">5316 10805 7805,'0'12'59,"0"-5"-406,0 4 140,0-10 184,0 10-180,0-9 201,0 3 2,0 1 0,2-5 54,2 3 1,-2-3-24,7-1 0,-5 0-26,4 0 1,0 0 27,5 0 1,-1 0-27,0 0 0,2 0 30,2 0 1,-1 0-73,6 0 1,-1 0 58,5 0 1,-1 0-12,1 0 0,4 0-39,0 0 1,3-1-3,-3-3 1,5 3 27,-1-4 0,-1 4 0,0 1 0,1 0-11,4 0 0,-5-4 14,-4 0 0,4 0-17,0 4 1,0 0 14,1 0 0,-5 0-9,5 0 1,-5 0 8,0 0 0,4 0 1,1 0 0,-3 0-3,-2 0 1,2 0 0,-1 0 0,1 0 1,-1 0 1,-2 4-2,6 0 1,-4 0-40,4-4 1,-3 0 35,7 0 0,-7 0-1,7 0 0,-7 0-2,3 0 0,-3 0-1,7 0 0,-7 0-8,7 0 0,-7-1-1,2-3 1,-3 2 25,4-2 1,0 3-16,4 1 1,-4-2 13,-1-2 1,3 3-15,6-3 1,-7 1 11,3-1 1,-4 3-10,-1-3 1,4 1 0,-3-1 1,2 2 0,2-2 1,-4 1-2,0-1 0,1 3 48,7-3 0,-4 1-44,0-1 0,0 3 2,-4-3 0,2 1 25,2-1 1,0 2-11,0-2 0,0 3-13,0 1 1,-3-4 0,3 0 0,-3 0-11,7 4 1,-3-4-7,-1-1 1,2 0-8,2 1 0,-3 2 16,3-2 1,-1-1 6,1 1 1,-2-2-8,6 2 0,-5 3 7,1-3 1,-1-2-6,1 2 0,-2-1 0,6 1 1,-5 2-3,1-2 0,-3 3-1,-1 1 0,2-2-4,2-2 1,-3 3 4,3-3 1,-1 1-4,1-1 0,-2 3 2,6-3 1,-5 2-1,1 2 1,-3 0 3,-1 0 0,0-1 1,0-3 0,0 2 43,0-2 1,-2 3 8,-2 1 0,4 0-60,0 0 1,-4 0 19,4 0 0,-3-2-16,3-2 1,-3 3 14,3-3 1,-7 3-16,7 1 0,-3 0 3,3 0 1,-3 0-7,3 0 0,-7 0 2,7 0 0,-3-5 4,3 1 0,4 0 58,0 4 0,0 0-51,-4 0 1,4-4 46,0 0 1,0 0-39,-4 4 0,0-1-35,0-4 0,0 4 25,0-3 1,5 3-2,4 1 0,-4-4-14,-1-1 0,-3 1-10,-1 4 1,1-4-4,3 0 0,-2 0 17,2 4 1,1-4-32,-1 0 0,2-2 29,-2 2 0,1 3 2,3-3 1,2 1-21,-6-1 1,2 3-4,2-4 0,-5 0 23,5 1 1,-5 0 0,-3 4 1,5-4-10,3 0 1,-2-1 3,-2 5 1,-3-4 67,-1 0 0,4 0-60,0 4 1,0-4 4,-4 0 1,0 0 11,0 4 0,1-1 0,3-4 0,-3 4-4,3-3 0,-2 1 1,-2-1 1,1 3 23,3-3 0,-3 2-28,3 2 1,-3-4-8,-1 0 1,4 0 9,0 4 1,0-4 4,-4 0 0,4 0-19,0 4 1,2-4-2,-2-1 1,-2 1-4,7 4 0,-7-4-3,2 0 0,-1 0 9,1 4 1,-4-1 1,0-3 0,4 2 5,-4-2 1,4 1-6,0-1 0,-3 3-6,3-3 0,1 1 12,-1-1 0,5 3 1,-5-4 0,4 4 10,-4 1 0,0-4 1,-4 0 0,5 0-32,3 4 1,-2-4 18,-2 0 1,1 0-10,-1 4 0,4-2 7,-4-2 1,4 3-22,-4-3 1,0 2 8,-4 2 0,2-4 0,2 0 0,-3 0 15,3 4 0,-3-1 2,-1-4 1,4 4 59,0-3 1,0-2-63,-4 2 1,0 0-6,0 4 1,1-1 12,3-3 0,-7 2-32,3-2 0,-3 2 13,3-2 0,0 2-7,0-2 1,0-1 0,0 0 0,-4 1-6,0 4 1,-5-1 21,5-3 1,-5 3 5,0-4 1,2 4-14,-1 1 1,1-4 2,-1 0 0,-2 0 12,6 4 0,-6 0-3,2 0 1,1 0 0,-1 0 0,0-4 30,-5 0 0,1-1 5,-1 5 0,1 0-32,0 0 0,-2 0-1,-3 0 0,2 0 17,-5 0 1,1 0 9,-2 0 1,-2 0 127,2 0 1,-6 0-21,-2 0 0,-4 0 56,4 0-7,-5 0 8,2 0 64,-5 0 100,0 0-616,-5 0 118,3 0-260,-3 0 60,5 0-2306,0 0 1601,0-5 1029,0 4 0,11-21 0,3 1 0</inkml:trace>
  <inkml:trace contextRef="#ctx0" brushRef="#br0">17216 11248 6508,'0'-7'1250,"0"2"-1259,0-1 130,0 5-327,0-5 260,0 1-418,0 3-187,0-3-125,0 5 676,0 5 0,6 24 0,1 11 0</inkml:trace>
  <inkml:trace contextRef="#ctx0" brushRef="#br0">17278 11531 7949,'0'12'-35,"0"1"0,-1-5 141,-4 0 0,4-4-212,-3 4 0,3 0 87,1 5-130,-6-1 0,5 0-211,-3 1 140,2-1 0,2 0 97,0 1 0,4-5-282,1 0 405,-1 0 0,12 5 0,5-1 0</inkml:trace>
  <inkml:trace contextRef="#ctx0" brushRef="#br0">17339 11900 7961,'0'12'-252,"0"1"0,-4-1 249,0 0 0,0 1-398,4-1 0,0 0 171,0 1 1,-4 3 229,0 0 0,0 23 0,4 0 0</inkml:trace>
  <inkml:trace contextRef="#ctx0" brushRef="#br0">17413 12294 7961,'-1'12'0,"-3"1"0,1-1 0,-5 0 0,4 0 0,-4 1 67,5-1 0,-4 0-137,3 1 0,3-1-459,-4 0 1,4 1 306,1-1 0,0-4 29,0 0 0,0 0 104,0 5 1,0-1 83,0 0 0,1 2-37,4 2 0,-3-2 12,6 3 0,-5-4 118,1 0 0,2-1-4,-2 0 0,1 2 177,-1 2 0,-2-2 39,2 2-25,-3-2 1,-1-2 15,0 1 1,0-5 249,0 0-564,0-5 128,0 8 1,-1-10-509,-3 3-5,2-2 238,-3-2 0,4 0-368,-3 0 538,2 0 0,-3-22 0,5-6 0</inkml:trace>
  <inkml:trace contextRef="#ctx0" brushRef="#br0">17352 11309 7941,'-13'-6'260,"3"-1"200,1 3-401,-2 2-108,10-9-411,-4 10 350,5-5 0,5 6-97,3 0 1,3 0-70,1 0 0,5 0 141,-1 0 1,6 0-153,-1 0 1,2 0 286,2 0 0,-1 0 0,24-8 0,11-5 0,4-1 0,1 0 0</inkml:trace>
  <inkml:trace contextRef="#ctx0" brushRef="#br0">18115 11223 7941,'16'0'0,"1"0"0,-5 0-53,-4 0 6,0 0 0,0 0-257,1 0 0,-5 0 192,4 0 0,-4 0-24,4 0 0,0 0 107,5 0 1,-1 0 62,0 0 0,1 0-136,-1 0 1,6-4 18,2 0 1,4-1-94,0 0 0,2 4 121,3-3 0,-3-1-1,3 0 1,1 0 61,-2 1 0,5 3-6,-4-4 0,-2 4 28,-6 1 1,2-4-56,-3 0 0,-2 0 201,-1 4 1,-2 0-35,1 0 1,-2 0 26,2 0 1,-2 0-82,-2 0 0,2 0-6,2 0 1,-1 0-146,6 0 1,-2-2 120,1-2 1,4 3-145,-4-3 0,9 2 116,4 2 1,-2 0-276,2 0 0,-4 0-139,4 0 386,-1-5 0,13 2 0,7-1 0,5-2 0,-1 0 0</inkml:trace>
  <inkml:trace contextRef="#ctx0" brushRef="#br0">20514 11113 7941,'13'0'0,"-5"0"-213,0 0 0,0-5-277,5 1 0,-1 0 356,0 4 0,1 0 171,-1 0 0,0 0-171,1 0 1,0 0 112,4 0 0,-2 0 21,5 0 0,-5 0 0,22-2 0,10-1 0,0-1 0,0 1 0</inkml:trace>
  <inkml:trace contextRef="#ctx0" brushRef="#br0">21364 11088 7941,'12'0'-381,"2"0"-49,2 0 1,-2 0 247,2 0 1,-2 0 125,-2 0 1,0 0 7,1 0 1,3 0-6,0 0 0,2-4 53,-1 0 0,2 0 0,22 4 0,4 0 0</inkml:trace>
  <inkml:trace contextRef="#ctx0" brushRef="#br0">22237 11026 7941,'13'0'0,"-1"0"0,0 0-520,1 0 1,-1 0 293,0 0 1,5 0 101,-1 0 1,2 0 120,-2 0 1,3 0 2,6 0 0,21-5 0,6-2 0</inkml:trace>
  <inkml:trace contextRef="#ctx0" brushRef="#br0">23234 10989 7941,'12'-1'-272,"1"-3"0,0 3-341,4-3 0,-4 2 857,4 2 0,-3-1 22,-2-3 0,4 2-444,1-2 1,0 3 35,0 1 1,-2 0 58,5 0 0,0 0 36,0 0 1,3 0-374,-2 0 420,2 0 0,11-2 0,6-2 0,3 1 0,0 0 0</inkml:trace>
  <inkml:trace contextRef="#ctx0" brushRef="#br0">24108 10940 7945,'12'0'0,"0"-1"-604,1-3 0,-1 2 310,0-2 0,1 3 243,-1 1 0,4 0-23,1 0 0,1 0-88,-2 0 162,-2 0 0,31 0 0,1 0 0</inkml:trace>
  <inkml:trace contextRef="#ctx0" brushRef="#br0">24920 10891 7945,'12'0'-589,"1"0"1,-1 0 303,0 0 1,1-1 130,-1-3 0,0 2 155,1-2 1,-1 3 7,0 1 0,5 0-9,-1 0 0,17 0 0,0 0 0</inkml:trace>
  <inkml:trace contextRef="#ctx0" brushRef="#br0">25658 10879 7945,'13'0'0,"3"-4"-290,1-1 1,0 1-363,0 4 1,-2 0 651,5 0 0,-5-4 0,2 0 0,2 0 0,11 4 0,8 0 0</inkml:trace>
  <inkml:trace contextRef="#ctx0" brushRef="#br0">26668 10805 7954,'23'0'-527,"-3"0"1,-2-2 418,-6-2 1,5 3 410,-1-3 0,1 3-193,-5 1 1,0-5-135,1 1 1,-1 0-50,0 4 1,0 0 88,1 0 0,-1-1-78,0-3 1,1 2 71,-1-2 1,2 3-187,2 1 0,-2 0-41,2 0 0,-2 0 20,-2 0 1,5 0 196,-1 0 0,6 0 0,-3 0 0</inkml:trace>
  <inkml:trace contextRef="#ctx0" brushRef="#br0">27455 10743 7954,'-12'0'0,"0"0"-651,-1 0 1,5 0 56,0 0 337,0 0 250,-5 0 2,1 0 0,4 0 1,0 0 1,3 0 3,-3 0 8,6 0 1,-5-4-13,3 0 127,2 0-109,-9 4 1,10-1 23,-3-3-44,-3 2 1,4-3-6,-5 5-156,5 0 167,-2 0 0,5 0 0,0 0 0</inkml:trace>
  <inkml:trace contextRef="#ctx0" brushRef="#br0">27332 10731 7011,'0'-8'356,"0"0"-15,0 5-58,0-3 0,0 5-391,0-3 123,0 3-314,0-5 162,0 6-461,0 0 333,0 6 0,0-4-70,0 6 335,0 1 0,16 36 0,5 8 0</inkml:trace>
  <inkml:trace contextRef="#ctx0" brushRef="#br0">27394 10977 7956,'-6'7'-1277,"5"4"1198,-10-4 150,9 5-219,-3 0 0,5 1 52,0-1 1,0-4-173,0 0 268,5 1 0,24 19 0,11 5 0</inkml:trace>
  <inkml:trace contextRef="#ctx0" brushRef="#br0">27443 11309 6307,'-7'6'-113,"2"-5"0,10 21 1,2-1-1</inkml:trace>
  <inkml:trace contextRef="#ctx0" brushRef="#br0">27480 11617 7956,'-7'0'-1427,"-4"0"1427,10 0 0,1 16 0,6 5 0</inkml:trace>
  <inkml:trace contextRef="#ctx0" brushRef="#br0">27492 11900 7956,'-8'0'-431,"0"0"1,4 1 215,-5 4 0,7-3-45,-2 7 1,-2-5 53,2 4 206,0-5 0,26 24 0,5 0 0</inkml:trace>
  <inkml:trace contextRef="#ctx0" brushRef="#br0">27492 12195 7956,'-7'2'-281,"3"2"0,-1-1-844,1 5 1125,-1-5 0,16 8 0,3-5 0</inkml:trace>
  <inkml:trace contextRef="#ctx0" brushRef="#br0">27529 12368 7956,'-12'0'0,"3"0"-618,1 0 164,6 5 397,-9-3 1,9 4-152,-2-1-282,3-4 490,1 4 0,22-5 0,5 0 0</inkml:trace>
  <inkml:trace contextRef="#ctx0" brushRef="#br0">17376 12663 7910,'0'-8'0,"0"0"-731,0-1 372,0-3 299,0 5 72,0 2-6,0 5 0,0 1-188,0 3 180,0 3 0,0 5-212,0 1 1,0-5 47,0 0 166,0 0 0,17 16 0,3 2 0</inkml:trace>
  <inkml:trace contextRef="#ctx0" brushRef="#br0">17450 12835 7534,'-5'7'-1505,"3"-1"1367,-3-1 138,5-3 0,5-8 0,2-8 0</inkml:trace>
  <inkml:trace contextRef="#ctx0" brushRef="#br0">17499 12897 7928,'-8'-1'-389,"0"-4"0,4 4-23,-4-3 627,5 3-209,-2 1-371,5 0 197,0 0-70,5 0 1,-2 0 237,5 0 0,27 0 0,12 0 0</inkml:trace>
  <inkml:trace contextRef="#ctx0" brushRef="#br0">17906 12860 7928,'0'-7'-1514,"4"0"1347,0 3 168,5 3-51,-2-5 0,5 6-43,1 0 0,-1 0 93,0 0 0,1 0 0,48-5 0,-24 1 0,0 1 0</inkml:trace>
  <inkml:trace contextRef="#ctx0" brushRef="#br0">18484 12835 7928,'5'-6'-1316,"-2"0"1252,5 6 1,-4 0 18,5 0 0,-5 0-52,4 0-84,0 0 0,4 0 100,1 0 0,3 0 81,1 0 0,3 0 0,-4 0 0,6 0 0,-1 0 0,2 0 0,2 0 0,-3-1 0,2-3 0,-6 2 50,7-2 1,-9 3 97,0 1 1,-2 0 83,-2 0 146,1 0-52,-1-6-184,0 5 0,-1-6-227,-3 3 21,3 3 0,-4-6-166,6 3 0,-1 2 230,0-2 0,22-3 0,6 1 0</inkml:trace>
  <inkml:trace contextRef="#ctx0" brushRef="#br0">18988 12823 7928,'-5'-7'-1226,"4"2"1144,-5-1-32,6 5 43,0-5 1,2 6-85,2 0-231,2 6 386,7-5 0,26 10 0,8-4 0</inkml:trace>
  <inkml:trace contextRef="#ctx0" brushRef="#br0">19567 12774 7928,'12'0'0,"0"0"-140,1 0 0,-5 0-386,0 0 304,0 0 57,5 0 0,-5 0-10,0 0 0,0 0 137,5 0 0,-5 0-106,0 0 0,2 0 144,6 0 0,14 0 0,8 0 0</inkml:trace>
  <inkml:trace contextRef="#ctx0" brushRef="#br0">20207 12737 7928,'7'-6'-213,"4"5"1,-6-6 139,3 3 1,3 3-443,-3-3 458,3 2 1,2 2-63,-1 0 0,0 0-3,1 0 0,0 0 85,4 0 0,-2 0-52,5 0 1,-3 0 88,3 0 0,22 0 0,10 0 0</inkml:trace>
  <inkml:trace contextRef="#ctx0" brushRef="#br0">20822 12688 7928,'12'-4'-76,"1"-1"1,-5 0 118,0 1-240,0 3 1,5-5 5,-1 6 0,0 0 132,1 0 0,-1 0-11,0 0 1,0 0 73,1 0 0,0 0-200,4 0 0,-2 0 17,5 0 1,1 0 178,4 0 0,11-2 0,7-1 0,3-1 0,1 1 0</inkml:trace>
  <inkml:trace contextRef="#ctx0" brushRef="#br0">21413 12651 7928,'12'0'-596,"0"0"0,1-2 410,-1-2 0,0 3 118,1-3 0,-1 2 84,0 2 0,1 0 14,-1 0 1,0 0-50,0 0 0,2 0 11,3 0 1,-2 0-156,5 0 0,-3 0 30,3 0 133,1 0 0,20 0 0,4 0 0</inkml:trace>
  <inkml:trace contextRef="#ctx0" brushRef="#br0">22003 12614 7947,'13'-6'0,"-1"5"-112,0-3 0,1 1-72,-1-1 1,0 3 122,1-3 1,-1 1-71,0-1 0,2 2 42,2-2 1,-2 3 110,2 1 1,-2 0-201,-2 0 1,2 0 72,2 0 0,0 0-64,4 0 1,-4 0 168,5 0 0,27 5 0,11 2 0</inkml:trace>
  <inkml:trace contextRef="#ctx0" brushRef="#br0">22631 12577 7947,'8'0'-1362,"1"0"1183,-1 0 1,4-4 492,0 0 0,1 0-262,-1 4 1,0 0-168,1 0 1,-1-4 74,0-1 0,0 1 97,1 4 0,3 0-156,1 0 1,0 0 85,0 0 1,-2 0-158,5 0 0,1 0 170,3 0 0,34 0 0,8 0 0</inkml:trace>
  <inkml:trace contextRef="#ctx0" brushRef="#br0">23246 12540 7947,'13'-5'-1361,"-5"3"1229,0-2 1,0 1 550,5-1 0,-5 3-326,0-3 1,0 2-289,5 2 0,-1-1 83,0-3 1,0 3 127,1-4 0,0 4-202,4 1 1,-2 0 71,5 0 0,-3 0-32,3 0 1,-1 0 145,2 0 0,35 6 0,4 0 0</inkml:trace>
  <inkml:trace contextRef="#ctx0" brushRef="#br0">23886 12503 7955,'17'0'-414,"-1"0"0,1 0 277,-5 0 1,4-4 197,1 0 1,3 0-4,-3 4 0,0 0 7,0 0 0,-2-4-34,5 0 0,-5-1-3,2 5 1,2 0-99,1 0 0,0 0 68,0 0 0,-1 0-221,2 0 0,2 0 35,-2 0 1,-2 0 6,1 0 1,-1 0 130,2 0 1,2 0 49,-2 0 0,-2-4 0,1 0 0,-1 0 0,2 4 0,1 0 0,-6 0 0,6 0 0,-1 0 0,-2 0 0,1 0 0,-3-1-18,3-3 1,-3 2-1,3-2 1,-5 3 29,1 1 0,-2 0 4,-2 0 0,2-4-41,3 0 1,-4 0 31,4 4 1,-4 0-56,0 0 0,3 0 48,0 0 0,6 0 0,25-11 0,12-3 0</inkml:trace>
  <inkml:trace contextRef="#ctx0" brushRef="#br0">25498 12405 7955,'13'0'0,"-1"0"0,0 0-403,1 0 0,3-2 234,0-2 0,2 3 177,-1-3 0,-4 2-5,4 2 0,-2 0-11,1 0 0,-2 0-37,2 0 0,2 0-139,-2 0 1,2 2-13,-1 2 0,-4-3 123,4 3 1,1-2 72,-2-2 0,6 0 0,19 0 0,11 0 0</inkml:trace>
  <inkml:trace contextRef="#ctx0" brushRef="#br0">26200 12392 7955,'12'0'-188,"1"-1"67,-1-3 0,0 3 35,0-4 1,1 4-182,-1 1 0,0 0 86,1 0 1,-1 0 152,0 0 1,1 0-97,-1 0 0,2 0 87,2 0 0,-2 0-26,2 0 1,-1 0 20,1 0 0,0 0 42,4 0 0,-5 0 0,2 0 0,0 0 0,0 0 0,5 0 0,-2 0 0,2 0 0,-2 0 0,4 0 0,-4 0 0,3 4 0,2 0 0,-2 0 0,-2-4 0,-2 0-2,-3 0 0,-2 0 157,2 0-72,-2 0 0,-2 0 12,1 0 0,-5-1-133,0-3 1,0 3 114,5-4-208,-1 4 1,0-3 96,1 0 1,-1 0-60,0 4 0,1-2 49,-1-2 1,0 3 43,0-3 0,1 2 0,-1 2 0,-5 0 0,4-5 0,-4-2 0</inkml:trace>
  <inkml:trace contextRef="#ctx0" brushRef="#br0">27271 12343 7981,'0'-7'-697,"0"-4"594,5 10-72,-4-4 0,9 3-225,-6-2 307,6 3 0,-8-5-98,7 6 192,-1 0-1,4 0 0,11 11 0,3 3 0</inkml:trace>
  <inkml:trace contextRef="#ctx0" brushRef="#br0">27467 12343 6166,'37'-18'0,"0"-1"0</inkml:trace>
  <inkml:trace contextRef="#ctx0" brushRef="#br1">17339 11408 7783,'0'-7'-769,"0"-4"1,0 8 768,0-5-72,0 5 0,-1-3-53,-3 1 123,3 4 2,-5-4 1,5 5-11,-3 0 36,2-6-27,-3 5 1,3-5 13,-2 6 0,3-1 13,-3-3-10,3 2-6,1-3 5,-6 5 0,5-1 14,-3-3 1,2 2-5,2-3-6,0 5 0,0-2 5,0-2 55,0 3-55,0-5 0,-1 6 25,-3 0 12,2 0 6,-3-5-17,5 4-1,0-5-27,0 6 310,0 0-222,0 6-80,0-5 0,0 10-7,0-3 1,0-1 54,0 1-46,0 0 0,0 5-7,0-1 1,0 4-7,0 1 0,0-1-7,0-4 1,0 5-1,0-1 0,1 2-3,3-2 0,-2 2-1,2 3 1,-3-2 2,-1-3 1,0-1 5,0 6 1,2-5 2,2 5 0,-3-6 12,3 1 0,-1 2 2,1-2 0,-3 2-17,3-1 1,-2-4 0,-2 4 1,0-4-16,0 0 0,4-1 18,0 0 1,0 5-1,-4-1 0,0 0-4,0-3 1,0 3 12,0 1 0,0-1-5,0-4 1,0 2 3,0 2 1,-4-1-24,0 6 1,0-6-4,4 1 1,0-1 22,0 2 1,0-3-10,0 2 1,0 2-3,0-2 1,0 2-2,0-2 0,0-2 16,0 2 0,0-2-13,0-2 1,0 1 1,0-1 0,0 0-7,0 1 1,0-5-5,0 0 0,0 0-16,0 5 19,0-1 1,0 0-38,0 0 0,0-3 32,0-1 1,0 0 22,0 4 0,0-3-4,0-1 0,0 0 5,0 4 1,0 1-5,0-1-11,0 0 0,0 0 2,0 1 1,0-1 2,0 0 1,0 1-46,0-1 1,0 0 34,0 1 1,4-1-28,0 0 1,0 1 17,-4-1 0,4 0 9,0 0 35,0 1 1,1-1 9,-1 0 1,0 1 14,-4-1 0,4 0 16,0 1 0,0-5-108,-4 0 1,0 0 54,0 5 1,4-5-124,0 0 87,0 0 1,-4 4-12,0 1 0,4-5 14,1 0 0,-1-4-2,-4 4 0,4-3-1,0 3 1,0-4 10,-4 4-18,0-5 16,5 8-15,-3-10 7,3 5-2,-5-6-1269,0 0 965,6 0-56,-5 0 1,6 0-256,-3 0 619,-3 0 0,32 0 0,1 0 0</inkml:trace>
  <inkml:trace contextRef="#ctx0" brushRef="#br1">17389 11322 8436,'-7'0'-2002,"-4"0"1508,10 0 457,-10 0 26,9 0 27,-9 0-9,10 0 6,-5 0 86,6 0 338,0 0-395,6 5-3,-5-3 2,10 3-26,-4-5 0,5 1-1,1 3 1,-1-2-20,0 2 0,5-3 21,-1-1 0,6 0-25,-2 0 1,5 0 31,4 0 1,2 0 0,6 0 0,0 0-18,0 0 0,0-1 0,0-3 1,0 2-8,0-2 0,0 3 13,0 1 1,-2-4-31,-2 0 1,2 0 26,-2 4 1,-1-2-15,1-2 0,-6 3 27,2-3 1,-2 1-1,2-1 1,-2 3 0,6-4 0,-6 3 5,2-2 1,2 1 0,2-5 0,-3 5-8,-1-1 0,-2 1-29,2-1 1,-3 3 27,3-3 0,-3-2-45,-2 2 1,0 0 20,-4 4 0,5-4-5,-1 0 0,1 0 6,4 4 1,-3-2-3,-2-2 0,2 3-1,3-3 1,-3 2 4,3 2 1,-3-1-1,-2-3 0,1 2 1,-1-2 0,1 3-1,0 1 1,-2 0 0,-3 0 0,4-4 0,-4 0 0,-1 0 0,2 4 0,-5 0 0,5 0 0,-5-4-6,5-1 1,-1 1 4,5 4 1,-5-1-7,1-3 0,1 3 5,6-4 0,-2 3 3,3-2 0,-3 2-1,-1-2 0,-1 1 0,1-1 1,4 3-2,-1-3 0,1-2 1,-4 2 1,1 0 1,2 4 0,-3-4-2,0 0 1,-1 0 9,-3 4 0,6-2-10,2-2 1,-1 3 19,-3-3 0,1 1-6,3-1 1,-2 3 2,6-3 0,-6 2-8,2 2 1,1-1 2,-1-3 1,5 2-22,-1-2 1,-3 3 17,-1 1 0,-2-1-6,2-4 0,-3 4 1,2-3 1,-2 3 47,-1 1 0,0-2-47,-1-2 1,1 3 1,-1-3 1,1 1-5,0-1 1,-1 2 1,1-2 0,-1 3-19,1 1 0,0 0 23,-1 0 0,1-4-17,-1 0 1,1 0 8,0 4 0,-1-4 41,1-1 1,-5 1-33,1 4 1,-5-1 3,5-3 1,-2 3-11,2-4 0,-2 3 2,-3-2 0,-1 2-19,6-2 1,-2 1 21,1-1 1,4 3-25,-4-3 0,3 2 17,2 2 0,-5 0-12,1 0 0,-2 0 8,2 0 0,2 0 1,-3 0 0,-1 0 0,2 0 0,-5 0-1,5 0 1,-5 0 1,5 0 1,-2 0-2,1 0 1,0 0 0,-4 0 1,-1 0-2,6 0 1,-6 0 0,1 0 1,2 0-1,-2 0 0,5 0 0,-5 0 0,5 0 0,-5 0 0,0 0 0,-3 0 0,3 0-5,1 0 0,-1-1 4,-4-3 1,1 3 0,-1-3 0,0 2-1,1 2 1,-1 0 0,0 0 0,0 0 0,1 0 0,-1 0 0,0 0 1,1 0-1,-1 0 0,0-4 1,1 0 0,-5 0-1,0 4 1,0 0-1,4 0 0,1 0 0,-1 0 0,0 0 0,1 0 0,-5 0 0,0 0 0,-4 0 5,4 0 1,-3-4 7,3 0-14,0 0 1,4 4 2,1 0 0,-5 0-4,0 0 1,-4 0 4,4 0-4,0 0 1,1 0 27,-1 0 2,-5 0 55,2 0 19,1 0-113,-5 0 44,4 0-66,-5 0-6,0 0-39,6 0 41,-5 0 10,5 0 17,-1 0 1,-2-2-7,5-2 16,-5 3-19,8-5 49,-4 6-28,5 0-5,0 0 0,1 0-9,-1 0 0,-4 0-2,0 0 1,0 0 6,5 0 1,-5 0-4,0 0 1,0 0-1,5 0 1,-1 0-9,0 0 18,1 0-9,4 0 1,1 0 0,3 0 0,-4-1 6,-4-3 0,-1 2 1,0-2 1,1 3-4,-1 1 1,0 0-2,1 0-1,-1 0 1,0 0-3,0 0 19,1 0-14,-1 0-4,0 0 21,1 0-14,-6 0 1,-1 0 1,-2 0-3,-2 0 1,3 0-1,1 0 0,-5 0 0,6 0 20,-3 0 1,-3 0-11,5 0 3,-1 0-11,-3 0-1,9 0 2,-10 0 5,10 0 31,-10 0-32,10 0 0,-8 0 8,5 0-14,-5 0 0,8 0 5,-10 0 5,10 0 0,-9 0-8,9 0-12,-10 0 7,10 0 1,-10 0 0,6 0-95,-3 0-12,-2 0 10,3 0-23,-5 0-106,0 0 1,-33 0 0,-8 0 0</inkml:trace>
  <inkml:trace contextRef="#ctx0" brushRef="#br1">22717 10989 5885,'-7'0'114,"2"0"-80,5 0-4,0-5 32,5 4-25,2-5-13,6 6 0,-1-1-5,0-3 0,0 2 0,1-2 1,3 3-13,1 1 1,0 0-5,0 0 1,-2 0-8,5 0 1,-1 0-5,2 0 0,2 0-13,-2 0 0,2 0 25,2 0 1,-5 0-13,1 0 1,-1 0 2,5 0 0,-1 0 1,1 0 1,0 0 0,-1 0 1,1 0 1,-1 0 1,1 0 0,0 0 0,-1 0 0,1 0 0,-2 0 43,-2 0 0,2 0-40,-3 0 1,4 0 30,0 0 0,-3 0-4,-1 0 1,-3 0 3,3 0 1,-1 0-16,2 0 0,2 0 0,-2 0 0,-2 0-10,1 0 1,1 0 10,3 0 1,-3 0-10,-1 0 0,1 0 4,4 0 0,-5 0 7,1 0 1,-2 0-22,1 0 1,3 0-2,-2 0 0,2 0 7,2 0 1,-1 0-4,1 0 1,0 0-8,-1 0 0,1 0 12,-1 0 1,-3 0 7,-1 0 1,0 0-12,0 0 1,2 0-8,-6 0 0,5 0 14,-5 0 1,2 0-1,-1 0 0,-2 0-14,5 0 0,-4-2 0,5-2 0,-5 3-1,5-3 1,-5 3-5,5 1 1,-6 0 0,1 0 1,-1 0 5,2 0 1,-4 0-10,4 0 0,-4 0 17,0 0 1,3 0 4,1 0 0,-1 0-9,-4 0 0,1-5 1,-1 1 1,0 0 7,1 4 1,-1 0-9,0 0 1,-4 0-6,1 0 1,-1 0 6,4 0 0,-4 0-29,0 0 18,1 0 1,3 0-8,0 0 7,1 0 1,-1 0 0,0 0 11,1 0 0,-5 0 3,0 0 1,-4-4 3,4 0-12,-5 0 1,4 4 81,-3 0-80,-3 0-2,5 0-136,-6 0-21,0 0-51,-6 0 178,-1 0 1,-5 0-169,0 0 0,4 0 129,-1 0 0,5 0-66,-4 0 0,4 0 131,-4 0 0,4 0 0,-4 0 0,5 1 0,-1 3 0,-3-2 0,16 14 0,0-2 0</inkml:trace>
  <inkml:trace contextRef="#ctx0" brushRef="#br1">24871 10977 5825,'0'7'142,"0"-2"-107,0-5 540,0 0-585,-6 0 42,5 0-9,-4 0-34,5 0-302,0 0 289,0 6 1,0-5-5,0 5 56,0-6-124,0 0-53,0 5 115,0-3-56,0 3 54,0-5 36,0 0 0,0 6 0,0 0 0</inkml:trace>
  <inkml:trace contextRef="#ctx0" brushRef="#br1">24674 10989 6254,'-7'0'-460,"2"0"467,5 0 30,0 0 0,1-4-27,3 0 1,-1 0-16,5 4 0,-4 0 11,4 0 1,-4 0 17,5 0 0,-5 0-16,4 0 1,0 0-1,4 0 0,1 0 0,-1 0 0,2 0 0,2 0 0,-1 0 1,6 0 0,-5 0 1,5 0 1,-5 0 27,5 0 1,-1 0-28,5 0 0,-5 0 39,1 0 0,-5 0-23,5 0 1,-5 0 4,5 0 0,-6-4-5,1 0 1,-2 0 2,-2 4 0,0 0-42,1 0 0,-5 0 35,0 0 0,-4 0-45,4 0 1,-4 0 47,5 0-83,-7 0 48,9 0-6,-9 0 13,3 0-2,-5 0 1,-5 0-1,-4 0 0,3 0 3,-3 0 0,1 0 0,-4 0 1,0 0 0,3 0 0,1 0 0,0 0 0,-4 0 0,-1 0 0,1 0-25,0 0 1,-2 0-3,-2 0 0,1 0-20,-6 0 0,5 0-9,-5 0 1,-3 0-47,-5 0 0,-5 1 69,1 3 0,-3-2 40,-1 2 1,-4-3-9,0-1 0,0 0 5,4 0 0,0 0-19,1 0 0,-1 0 4,0 0 11,0 0 0,-18 0 0,-9 0 0,-6 0 0,0 0 0</inkml:trace>
  <inkml:trace contextRef="#ctx0" brushRef="#br1">22003 10965 8407,'7'0'-661,"0"0"-824,-3 0 1248,-2 0 0,4-4 241,-1 0 21,-4 0 1,6 4-10,-3 0-8,-3 0 1,6 0 32,-3 0 5,-2 0-2,8 0 0,-3 0-27,6 0 0,-5 0 3,0 0 1,-4 0-2,4 0 1,1-5-21,3 1 0,0 0-2,0 4 0,2 0-5,3 0 1,-2 0 10,5 0 1,-3 0-1,3 0 0,1 0-8,3 0 1,1 0 1,-1 0 0,5 0 25,0 0 1,5 0-18,-1 0 1,2 0 15,2 0 1,0 0 5,0 0 1,1 0 2,3 0 1,-2 0-6,2 0 1,-3 0 4,-1 0 0,1 0-27,3 0 0,-7 0-4,3 0 1,-4 0 17,0 0 0,3 0-2,-4 0 0,-2 0-68,-1 0 1,1 0 44,-1 0 1,1 0 0,-1 0 0,-3 0 1,2 0 1,-2 0 1,-1 0 1,1 0 6,3 0 1,-3 0 0,2 0 0,-2 0 0,-1 0 1,5 0-4,3 0 1,-3 0 21,-1 0 1,1 0-6,-2 0 1,3 0 2,-3 0 1,-2 0-20,3 0 1,-3-4-1,-1 0 0,1 0 9,2 4 0,-3 0 0,-1 0 0,1 0-30,-4 0 1,3 0 22,5 0 0,-7 0 5,2 0 1,-2 0-2,3 0 0,1 0 4,3 0 1,-3 0-3,2 0 0,2 0 1,-1 0 0,0 0 1,-5 0 0,1 0 0,0 0 0,-1 0 0,1 0 0,1 0-2,3 0 1,-8 0 4,4 0 0,-3 0-10,3 0 1,-1 0-4,1 0 1,-2 0-2,-2 0 1,2 0-4,-3 0 1,4 0 4,0 0 1,-3 0-1,-1 0 1,-3 0-3,3 0 1,-4 0 0,5 0 0,-2 0 16,2 0 0,1 0-18,-6 0 1,4 0-2,-3 0 1,3 0-1,-3 0 1,-1 0-3,-4 0 1,5 0 0,-1 0 1,1 0-1,-5 0 0,0 0-1,1 0 1,0 0 1,4 0 0,-8 0-4,4 0 5,-4 0 0,3 0 0,1 0-17,-6 0-2,4 0-126,-10 0 129,4 0-129,-5 0-454,0 0 505,0 5 94,0-3 0,-1 3 0,-3-5 0,-8 11 0,-8 3 0</inkml:trace>
  <inkml:trace contextRef="#ctx0" brushRef="#br1">25338 10940 6765,'-1'-7'-993,"-3"3"1036,3 3 8,-5 1 33,6 0 82,0 0-128,0-6 42,0 5-64,6-4 0,-5 5 30,4 0-5,-5 0 1,6 0-5,-5 0 12,5 0 0,-5 1-7,3 3 20,-2-3 0,4 5 10,-1-6 9,-4 5-4,4-3 1,1 9-44,-5-4 1,5 5-3,-6 0 1,4-4-22,0 1 0,0-1 20,-4 4 0,0 0-48,0 1 1,0-1 36,0 0 0,4 1-4,0-1 0,0 4 9,-4 1 1,0-1-3,0-4 1,0 5 14,0-1 0,0 5 4,0-5 0,4 2 8,1-2 1,-1-2-19,-4 2 1,0 2-23,0-1 1,0 0 8,0 0 0,0-2-3,0 5 0,0-5-13,0 2 1,0 1-9,0-2 1,0 2-12,0-2 0,0-2 24,0 2 1,0 2 11,0-2 1,1 1-12,3-5 1,-3 5 13,4-1 1,-4 0-1,-1-3 1,0-1 1,0 0 1,0 1-12,0-1 1,0 0 0,0 1 1,1-1 12,3 0 0,-2 0-1,2 1 1,-3-1-16,-1 0 1,4-2 25,0 2-46,1-2 0,-1 12 15,0-6 0,1 0-4,-1-3 1,-2-1-5,2 0 1,1 1-6,-1-1 1,2 2 7,-2 2 0,-3-2-1,3 2 0,-2-2 52,-2-2 1,4 0-44,0 1 0,0-1 24,-4 0 1,0 1-3,0-1 0,0 4 5,0 1 0,0-1-8,0-3 1,0 3 1,0 0 1,0 2-4,0-1 1,0-4-2,0 4 0,0-4-2,0 0 1,0 0 0,0 4 1,0-4 15,0 4 0,0-4-14,0 0 0,0-5 1,0 0 0,0 0-7,0 5 0,-4-5-1,0 0 1,0-4-33,4 4 1,0-4 56,0 5-70,0-7 0,0 5 54,0-3-69,0-2 41,0 3-6,0-5-2183,0 0 1798,0 6 0,0-4 389,0 7 0,-6 15 0,-1 9 0</inkml:trace>
  <inkml:trace contextRef="#ctx0" brushRef="#br1">17438 12922 8422,'-7'0'-1255,"-4"0"0,8 0 1279,-5 0 2,5 0-6,-2 0 1,5 0 110,-5 0-101,3 0 138,-3 0-134,5 0 213,0 0-171,5 0-53,-3 0 0,8 0 27,-1 0 0,-3 0-15,3 0 0,-1 0 4,4 0 0,1 0-25,-1 0 1,1 0-3,4 0 0,-2 0-6,5 0 0,-3 0 19,3 0 1,-3 0-47,3 0 1,1 0 36,3 0 1,-3 0-51,-1 0 1,0 0 27,0 0 0,3 0-4,-2 0 1,-3 0 7,-2 0 1,2 0-2,-2 0 0,2 0-4,-2 0 0,-2 0 5,2 0 1,-2 0-1,-2 0 1,2 0 1,3 0 0,-4 0 20,4 0 1,-2-5-20,1 1 0,-1 0 0,6 4 0,-5 0 0,5 0 1,-2-1 0,1-3 0,2 2-2,-6-2 1,5 3 1,-5 1 0,5 0-6,-5 0 0,6 0 4,-1 0 0,-2 0-2,1 0 0,-3-1 2,3-4 0,-3 4 0,3-3 0,1 3 0,3 1 0,1 0 0,0 0 0,-1 0 12,1 0 0,-1-5 1,1 1 0,0-1 8,-1 1 0,-2 2-15,3-2 0,-8 3-3,8 1 0,-3-4 6,3 0 0,-1 0 0,1 4 1,-1-4-6,1-1 0,0 1-1,-1 4 0,1-1-6,-1-3 0,1 3-2,0-4 0,-1 4 0,1 1 1,0-4 7,-1 0 0,1 0 15,-1 4 1,1-2 3,0-2 1,1 3 1,2-3 1,-2 1-20,3-1 1,-2 3 3,2-3 1,-2 2-18,6 2 0,-5-4 19,0 0 0,-2 0 1,-1 4 1,1 0-18,3 0 1,-5 0-25,1 0 1,-1 0 26,-3 0 0,2 0-2,2 0 0,-2 0 2,-2 0 1,2 0 0,-3 0 1,-1 0 0,2 0 0,-1-4 0,5 0 0,-2 0 5,-2 4 1,2 0-6,-2 0 1,2 0-1,1 0 1,0-2 38,-4-2 1,3 3 5,-2-3 1,2 2-41,2 2 0,-5-1 1,1-3 1,-1 2-6,5-2 1,0 3-4,-1 1 1,-3 0-14,-1 0 1,2-4 17,7 0 1,-3 0-13,2 4 0,-2 0 10,-1 0 1,0 0 0,-1 0 1,1-4-3,0-1 1,-1 1 0,1 4 0,-1 0-1,1 0 0,-2 0-1,-2 0 1,2 0-2,-3 0 0,4 0 3,0 0 0,0 0-3,-4 0 0,3-4 1,-2 0 1,2 0-1,2 4 1,-1 0 1,1 0 0,0-4 0,-1 0 0,-2 0 23,3 4 0,-8-2-22,8-2 1,-3 3 22,3-3 0,-1 1-19,1-1 0,-1 3 17,1-4 1,0 3-15,-1-2 1,1 2 0,-1-2 1,1-1-3,0 1 1,-1-1-1,1 5 1,-1 0-18,1 0 1,-4-1 16,-1-3 1,-1 3-12,2-3 0,2 2 7,-2 2 0,-2 0-6,1 0 0,-3 0 3,3 0 0,1 0 2,3 0 1,1 0-6,-1 0 1,-3 0 0,-1 0 1,2-4 2,7 0 0,-3 0-1,3 4 1,-3 0 46,-2 0 1,2-2-43,3-2 0,-3 3 15,3-3 0,-3 1-5,-2-1 1,2 3 1,3-3 1,-3 2 1,3 2 1,-3-4-1,-2 0 0,5 0-1,0 4 0,4-1-3,-5-4 1,2 4-6,-1-3 1,-2 1 2,6-1 1,-5 3-17,0-3 1,2 2 0,-1 2 0,1 0-2,-1 0 1,-3 0-3,3 0 1,-3-4-4,-2 0 0,2 0-4,3 4 1,-3 0 11,3 0 1,-3 0-6,-2 0 0,2 0 3,3 0 0,-3 0 2,3 0 0,-4 0 7,0 0 0,4 0 1,0 0 1,-1 0 11,-3 0 0,1-4 3,3 0 0,-3 0 9,2 4 0,-2 0 4,-1 0 0,-1 0-31,1 0 1,0 0 13,-1 0 0,1 0-23,0 0 1,-1 0 2,1 0 0,-3 0-6,2 0 1,-2-4 0,7 0 1,-3-1-4,-2 5 1,1 0 11,0 0 1,-1 0 1,1 0 0,-2-4-5,-2 0 1,2 0 1,-3 4 0,4 0-4,0 0 1,-3 0 1,-1 0 1,1 0-2,3 0 1,-3 0-1,-1 0 1,-3 0-2,3 0 0,-1-4-1,2 0 1,1 0 1,-6 4 0,5 0 1,-5 0 0,5 0 0,-5 0 0,5 0 0,-5 0 0,5-4 0,-5 0 0,4-1 0,-3 5 0,3 0 0,-3 0 0,3 0 0,-3 0 0,5-4 0,-2 0 0,-1 0 0,2 4 0,-6 0 0,1 0 0,2-1 0,-2-3 0,1 2 0,-5-2 0,0 3 0,1 1 0,-1-1 0,0-4 0,1 4 0,-1-3 0,-4 3 0,0 1 0,2 0-3,6 0 1,-6 0-1,2 0 0,-2-2 2,2-2 1,0 3-1,1-3 0,-1 2-1,0 2 1,1 0-3,-1 0 0,0 0-4,1 0 0,-1 0 0,0 0-1,0 0 1,1 0 2,-1 0 0,0 0-2,1 0 1,-5-4 1,0 0 1,0 0 4,5 4 0,-5 0 1,0 0 1,-4 0-26,4 0-3,0 0 16,5 0 1,-1 0-4,0 0 1,-3 0 3,-1 0 4,0 0 0,4 0 17,1 0 1,-5 0-27,0 0 35,0 0 1,5 0-10,-1 0 0,-4 0 8,0 0-16,0 0 1,5 0 0,-1 0 0,-4 0 20,0 0 0,-3 0-14,3 0 26,-5 0 1,6-1-28,-5-4 1,2 4 186,-2-3-68,-3 3 21,5 1-103,-1 0-18,-4 0 0,5-2 33,-6-2 1,0 3-146,0-5 131,0 6-90,5 0 133,-3 0-44,3 0 1,-5-1 0,0-3 10,0 3-66,0-5 1,0 6-2781,0 0 2790,-5 0 0,-51 0 0,19 0 0,0 0 0</inkml:trace>
  <inkml:trace contextRef="#ctx0" brushRef="#br1">17401 13057 6650,'-7'0'-851,"0"0"910,3 0 12,3 0-16,-5-6 6,6 5 2,0-4 4,0 5 63,0-6-66,0 5 78,0-5-74,0 6 4,0-5-7,0 3-2,0-3-2,0 5-6,0-6 37,0 5-29,0-4-6,0 5-4,0 0 0,0-6 39,0 5-1,0-5 4,0 6 133,0 0-279,0-5 42,0 4-19,0-5 63,0 6 58,0 0-55,0 6 1,0-4 124,0 6-135,0 1 0,0 3 49,0 0 1,0 2-31,0 2 1,0-1 3,0 6 0,0-1 14,0 5 0,2 1 1,2 3 1,-3-1-22,3 9 0,-2-7 0,-2 7 1,4-2-17,0 1 1,1 1 19,-1 0 0,-2-4-2,2 0 1,1-6-24,-1 2 1,1-3-6,-5-1 0,4-1 25,0 1 0,1-6-2,-1-3 0,-2-2-6,2-2 0,-3 1 3,-1-1 0,2-1-138,2-3 157,-3 3-167,5-10 1,-6 6-49,0-3-142,0-2 212,0 3-36,0-5-678,0 0 524,0-5-134,0 3 1,0-5-148,0 3 558,0 3 0,0-10 0,0-23 0,0-13 0</inkml:trace>
  <inkml:trace contextRef="#ctx0" brushRef="#br1">17376 13020 8128,'-1'-8'-189,"-3"0"79,3-1 1,-6-2 39,3 3-325,2-3 172,-3 10 404,-1-5-123,5 6 0,-9 2 58,6 2 0,-4 3 1,4 5 0,-6 0-25,2 1 0,1 3-13,-1 0 0,1 6-53,-1-1 0,-3-3-14,3-2 0,1 2-68,-1-2 0,5 1 118,-1-5 0,1-1-94,-1-3 114,3 3 6,-5-10-54,6 5-2,0-6 0,0-2-32,0-2-3,0-2 1,2-11-51,2 1 0,-1-1 74,5 5 0,-4-4-56,4-1 0,0-1 8,5 2 0,-2 2-5,-3-2 0,3 2 42,-3 2 0,3 1 9,1 3 0,-4-2 56,1 6 1,-1 0-70,4 4 1,0 0 156,1 0 0,-1 0-134,0 0 0,1 6 45,-1 2 1,0 1-41,1-1 0,0 3-4,4-2 0,-4 2-83,4 1 1,-4-1-184,0-3 0,-1 3 7,0-3 0,1-1-203,-1 1 0,0-1-416,0 1 848,-5 3 0,10 1 0,-4 8 0</inkml:trace>
  <inkml:trace contextRef="#ctx0" brushRef="#br1">17290 14177 8349,'0'-8'0,"0"-1"0,-1 1-402,-3-4 0,2 4 80,-2-1 585,3 1 0,0 1 2,-4 3-318,4-3 1,-4 7 164,5 0 1,-2 2-4,-2 6 1,3 4 3,-3 5 1,-2 5-18,2-2 1,-4 3-30,4 2 1,-6 4 17,2-1 1,1 5-135,-1-4 0,4 0 40,-4-5 0,1 2-67,-1 3 1,-2-7 44,6 2 0,-4-6-11,4 3 0,0-6 9,4 1-13,0-8-246,0-2 258,0-6-16,0 0 0,0-6 1,5 0-1,3-7 0,3-3-25,1-1 0,1-4-90,-1 0 0,2-6 111,2-2 0,-2 0-5,2 5 1,-2-1 161,-2 0 0,1 1-103,-1-1 1,-4 2 234,0 2 0,-1 4-22,1 4 1,-1 1 195,-3 0-326,-2 5 25,3 1-54,1 6 1,-5 2-14,3 2 0,1-1 95,0 5 0,0 1-94,-1 8 1,-2-3 131,2 2 1,-3 3-168,-1 2 1,4-2 6,0 1 0,4-1-22,-4 2 1,2 2-169,-2-2 0,-1-2 147,5 1 1,-5-5-196,1 2 1,1-4-217,-1 0-1,5-1-194,-5 0-412,5-5 376,-7 4 671,3-10 0,-5 5 0,-16-28 0,-5-5 0</inkml:trace>
  <inkml:trace contextRef="#ctx0" brushRef="#br1">17266 14447 8186,'-6'-6'0,"5"-5"0,-3 3 0,-2 1-24,2-2-1,0 7-231,4-9 1,1 9 175,3-2 0,3 3-32,6 1 1,0 0 183,4 0 1,0 0-1,4 0 1,2 0-361,-2 0 0,3-1 27,5-4 0,-3 4 26,3-3 0,-3 1 235,-2-1 0,1 3 0,38-16 0,-27 11 0,0-1 0</inkml:trace>
  <inkml:trace contextRef="#ctx0" brushRef="#br1">17746 14374 8186,'-2'8'-722,"-2"0"0,3-4 827,-3 4 1,2-4 13,2 5 1,-4-1 16,0 4 1,0-4-91,4 1 1,0-1-95,0 4 0,0 0-42,0 1 204,0-1-56,0 0 1,1-1-3,3-3 0,-1-2 32,5-6-68,1 0 1,3-4 10,0 0 0,0-6-47,1 2 0,-5-3 59,0-1 1,-1-2 50,1-2 1,2 2-58,-6-2 0,4 2 153,-4 2 0,2-1-40,-2 1 1,-3 4 92,3 0-138,-2-1 0,-2 1 140,0 0-199,0 5-175,0-2 0,0 6 104,0 3 1,0 3 54,0 5 0,0 2 148,0 2 1,0 4-134,0 4 1,0 2 7,0 3 0,0-2-42,0 6 0,0 0 19,0 4 0,1 1-30,3 3 1,-3-3-32,4 3 1,0-2-55,-1-2 1,0-2 85,-4-2 1,0 0-42,0-9 0,0 4 39,0-8 1,0-2 2,0-2 60,0-2-26,0-2 0,-5-5-29,-3-3 1,-3-2 8,-2-2 1,1 0 66,0 0 0,-2-2-60,-2-2 0,2 2 11,-2-7 0,-2 1 34,1-4 1,1-5 2,4 1 0,5-5-46,3 5 0,2-6-7,2 2 0,0-4-63,0 0 0,6-1-107,2 1 1,4-1-191,5 0 1,-2 5 100,5-1 1,1 2 165,3-1 1,0 2-165,-4 6 239,3-1 0,13 12 0,9 2 0</inkml:trace>
  <inkml:trace contextRef="#ctx0" brushRef="#br1">16823 12774 8086,'-9'8'-467,"1"0"0,1-4 389,-1 5 0,1-7-22,3 2 0,1-1 198,-5 1 65,6-2-145,-4 3 144,6 1-147,0-5 122,0 4-23,0-5 3,-5 0-56,3 0 1,-5 0-12,3 0 0,2 0 56,-7 0-41,1 0 1,-4 0-4,0 0 1,-1 0-77,1 0 1,0-4 44,-1 0 0,-3-4-8,-1 4 0,0-6 34,0 2 1,2-3-4,-5-1 1,-1-5-36,-3 1 1,3-6-3,1 2 1,-1-5 24,-4-4 0,1 1-2,-1-9 0,1 2-61,-1-6 1,0-2 41,1-2 1,3-3-155,1-1 1,1-1 112,-2 1 1,5 0-8,8 0 1,-2-2 14,6-2 1,0 2-9,4-2 0,4 6-84,0 2 1,7 4 90,1-4 1,0 7-30,5 1 1,-3 5 23,-2 8 0,4-2-3,1-3 0,3 7 14,-3-2 0,4 7 0,0 1 1,-2-2-11,2 2 0,-2 1 153,1 6 1,-1 0-255,-2 5 1,-3 0 93,2 4 1,-6-5-91,-2 1 1,-4 0 39,4 4-17,-5 0 87,2 0 0,-5 2 9,0 2 50,0-3 41,0 5 0,0-6-103,0 0-129,-5 0 56,3 0 0,-4 1-354,1 3 133,4-3 26,-10 5 1,8-6 27,-5 0 247,5 0 0,-7 0 0,3 0 0,-2 0 0,1 0 0,6 0 0,-5-4 0,3 0 0,2-6-18,-2 2 0,-1-3-2,1-1 1,-2-1 84,2 1 1,1 0 128,-5-1 1,4 1 27,-4 0 0,4 4-104,-5-1 1,5 3 37,-4-3 1,4 3 137,-4 1-138,5 4 0,-6-6-11,4 3-255,1 3 146,4-5 0,0 8-213,0 2 142,0-3 1,2 9 59,2-6 0,-1 4-47,5-4 0,-4 4 8,4-4 0,-4 5 5,4-5 9,1 0 1,3 0-4,0 0 1,-4 0 27,1-4-22,-1 0 1,4 1 129,0 4 1,-3-4-99,-1 3 69,-5 3 0,6 0-31,-5 5 0,0 2 11,-4 2 1,0-1-62,0 6 0,-1-1-92,-3 5 0,-2-1 28,-2 1 1,-1-4-159,4-1 1,-3-5-46,4 1 0,-1-2 112,1-2 0,2-3-675,-2-1 327,3-5 480,6-3 0,11-29 0,2-15 0,6-3 0,-1 0 0</inkml:trace>
  <inkml:trace contextRef="#ctx0" brushRef="#br1">16613 10793 8153,'0'-13'0,"-1"1"-185,-3 0 1,3 3-219,-4 1 1,4 4 174,1-4 986,-5 5-408,3-2-264,-3 5 1,3 5-8,-2 3 1,3 3 10,-3 2 0,1 0 6,-1 4 0,3-2-41,-3 5 0,2-3-30,2 3 1,-4-1-19,0 2 0,0-2 2,4-3 1,0-2-9,0 2 1,-2-3 18,-2-5-31,3 3 1,-4-8 193,5 5-1,0-5-107,0 2-28,0-16 1,0 2-148,0-12 1,4 5 37,0-5 0,1 1-68,-1-5 0,-1 0 102,5 1 0,-4-1-23,5 1 0,-5-1 19,4 0 0,-4 6-10,4 3 0,-5 2 107,1 2 0,-1 1-95,1 3 59,-3 2 6,10 6 0,-5 6 6,2 2 0,3 3-29,-3 1 0,-1 0 0,1 1 1,0 0-8,5 4 0,-3-4 1,-1 4 1,2-3-16,-3-2 1,-1 0 18,1 0 1,-4-1-24,4-2 1,-4 2 6,4-3-1,-5-3 1,4 1 118,-3-6-49,-3 0 0,6-2 50,-3-2 1,-1-4-83,5-8 1,-4 1-24,5-6 1,-2 1 31,1-5 0,3 0-19,-3 1 1,1-5 53,0 0 0,2 2 82,-3 6 1,1 0-33,0 4 9,1 1-133,-3 3 8,0 7 0,3 1 61,-6 10 1,1 1 3,-1 7 1,-2 3-182,2 1 0,-1 3-19,1-4 1,-2 5-113,7-5 1,-5 5 110,4-5 1,-5 5-90,1-5 0,3 2 3,1-2 1,-1-3-241,1-1 0,0 0-120,4-3 1,1 0 572,-1-1 0,0 3 0,12-31 0,2-2 0</inkml:trace>
  <inkml:trace contextRef="#ctx0" brushRef="#br1">17339 10682 8153,'-12'0'-144,"4"0"-72,0 0 1,4 0 215,-5 0 0,5 1 0,-4 3 0,4 3 309,-4 5 1,5 5-82,-1-1 1,-1 5-346,0-5 1,1 5 84,4-5 0,0 6 51,0-2 1,-4-2-26,0-1 1,0-4-23,4 0-10,0-1-20,0 0 239,0-5-170,0-1 0,0-8-61,0-2 1,1-4 21,3-9 0,-2 2-4,2-5 0,3-1-11,1-3 1,-1-1-17,1 1 1,0-1 50,5 0 0,-3 1-11,-1-1 1,2 5 94,-3-1 0,3 5-127,1-5 374,-5 6-248,4-3 1,-8 11-42,5 3 0,-5 4 80,1 4 0,-3 3 5,-1 6 1,0 0-43,0 4 1,1-2-1,3 5 1,-2-3-131,2 3 1,-3-3 103,-1 3 1,0-3-205,0 3 0,4-5 60,0 1 0,1 0-58,-5 0 1,4-7-9,0 4 1,1-4-209,-1 4 1,-1-5-217,5 0-191,-5-5 774,8 8 0,-10-10 0,-12-17 0,-9-12 0</inkml:trace>
  <inkml:trace contextRef="#ctx0" brushRef="#br1">17315 10842 8153,'-12'-6'0,"1"-1"-444,2-5 526,-2 5 576,10 2-637,-4 5 0,6 0-270,3 0 1,3-2 135,5-2 0,5 3-92,-1-3 0,6 1-108,-2-1 0,4 1 119,0-5 0,5 4-75,0-4 269,-1 0 0,24-21 0,7-4 0</inkml:trace>
  <inkml:trace contextRef="#ctx0" brushRef="#br1">22680 11789 7301,'0'7'213,"0"4"-297,0-4 0,0 1-12,0 0 78,0-5 5,-5 8 1,3-8-16,-2 5 40,-2-5-3,-1 2 0,-1-5 34,-1 0 1,5 0-25,-4 0 30,5 0-48,-8 0 0,10-1 2,-3-3 0,2 1-3,2-5 1,0 4-6,0-5 1,2 5 13,2-4 0,-1 1 4,5-1-14,0-3 1,4 6 2,1-3-9,-1-3 1,0 9 6,1-2 1,-5-1-4,0 1 10,0-1-6,5 5 1,-5 2 103,0 2 0,-5-1 36,1 5-97,-3 0 1,-1 4-13,0 1 1,0-1-31,0 0 0,-1-4 6,-3 1 0,1-1-10,-5 4 1,4-4-7,-5 1 1,5-5-11,-4 4 0,1-4 5,-1 4 0,-3-5 1,3 1 0,1-3 27,-1-1 1,4 0-14,-4 0 0,4 0 99,-5 0 1,5 0-53,-4 0 9,5-5-44,-2-2 0,5-5-4,0-1 1,0 1-8,0 0 0,1 0-9,3-1 1,-1 2-6,5 3 1,0-3 11,5 3 1,-5 1-25,0-1 1,0 4 16,5-4 0,-1 5 1,0-1 1,-4-2-4,1 2 4,-1 0 1,4 5 12,0 4 1,-5-3 1,-3 7 0,2-5 1,-2 4 0,0 0-7,-4 4 10,0 1 0,0-1-13,0 0 0,0 1-1,0-1 0,-1-4-1,-3 0 1,1-1-3,-5 1 0,4 3 2,-5-3 0,1-2-4,-4-2 0,4 2-1,-1-2 0,1 0 4,-4-4 1,0 0-1,-1 0 0,5 0 40,0 0-17,0 0 0,-3-2-9,3-2 1,1 2 17,3-7-25,2 1 0,-3-4 1,5-1 1,1 3-18,3 1 0,-1-2 19,5 3 0,-4 1-36,5-1 24,-1 0 1,3 0-5,-3 0 1,3 5 4,-3-1 0,-1 2 0,1 2 0,-4 0 2,4 0 0,-5 0 0,4 0 0,-3 0 0,-3 2 0,3 2 0,-2-1 68,-2 5-35,0-6 6,0 9-48,0-4 5,-6 0 1,4 3-32,-7-6 1,5 0-215,-4-4-499,5 0 466,-8 5 0,9-3-335,-6 2 617,5-3 0,3-1 0,7 0 0</inkml:trace>
  <inkml:trace contextRef="#ctx0" brushRef="#br1">22336 13045 8128,'0'-13'0,"0"1"-454,0 0 0,0-1 1,0 1 677,0 0 1,1-1-18,3 1 1,-2 4 256,2 0-213,-3 5 9,-1-2-32,0 5 1,0 0-115,0 5 1,0-2 55,0 5 1,0 0-48,0 4 0,1 1-1,4-1 0,-4 0-142,3 1 0,-3 3 32,-1 0 0,0 2 35,0-1 0,0-4-19,0 4 1,0-4-157,0 0 1,0-1 107,0 0 0,0 1-142,0-1 1,0 0-116,0 1 1,0-1 73,0 0 0,0-4-228,0 1 0,4-5 38,1 4 0,-1-4-337,-4 4 435,0-5 295,0 8 0,0-10 0,-11-23 0,-3-12 0</inkml:trace>
  <inkml:trace contextRef="#ctx0" brushRef="#br1">22360 13020 8128,'0'-18'0,"0"5"-301,0-4 0,2 3 120,2 2 1,-3 0 180,3 0-30,3-1 1,-1 5-8,2 0 1,3 5 178,-3-1 1,3 3 258,1 1 0,-4 0-390,1 0 1,-5 0 54,4 0 1,-5 1-64,1 3 1,-3-1 47,-1 5 0,0 0-46,0 5 1,0-5-9,0 0 1,0 0-5,0 4 1,-1 1-17,-3-1 0,2-4 4,-2 0 0,3-3-35,1 3 69,0 0 0,0 0 47,0 0 1,0-4-1,0 5-25,5-7 1,2 8-36,5-6 1,-1 2 1,-2-2 0,2-2-3,-3 7 1,3-5-8,1 4 1,-4-1 100,0 1-84,-5 3 1,3-4 69,-6 5 1,0-4-28,0 0 1,-2-3 17,-2 3 0,-3-1-15,-5 1 0,0-1 1,-1-3 1,1-2-20,0 7 1,-2-7-7,-2 2 0,2-2-90,-2-2 1,2 0 118,2 0-157,-1 0 0,1 0-14,0 0 0,3-4-197,1 0 0,6-2-310,-3 2 88,4 3 1,0-6 527,-3 3 0,13-3 0,-1-5 0</inkml:trace>
  <inkml:trace contextRef="#ctx0" brushRef="#br1">22988 12971 7684,'-7'0'-457,"2"0"0,3 0 765,-2 0-189,3 0-89,-5 0 90,6 0 99,0 0-168,6 0 1,2-6-3,8-2 0,-1-3-9,6-1 1,-5-2 94,5-2 1,1-3-74,7-6 0,-2-4 37,6 1 1,-1-8-69,5-1 1,2-5-240,2-8 1,-4 1 226,0 0 0,-1-6-80,-3-2 1,-15 26 0,0 0 78,1-1 1,-1-1-1,-2 1 1,-1-1-13,0-1 0,-1-1 0,-1 0 0,-1 0-83,-2-2 1,0 0-1,-1 0 1,0-1 31,-3-1 1,0 0 0,0 4 0,-1 0 248,0 0 1,-2 1 0,3-31 63,-6 4 0,-6-2-158,-2-3 0,-7 5 37,-1-1 0,-6 2 160,1 7 0,-2-2-232,-2 2 1,1 2-131,-1-2 1,1 4-52,-1 3 1,4 0 34,1 5 0,-1 0-21,-3 4 1,-1 5 82,1 4 0,-1 2 19,0 1 1,1 6-11,-1 3 0,1 3 25,-1 5 0,0-3 184,1 3 1,5 2-242,2 2 1,3 3-87,2 1 15,0 0-275,0 0 238,5 0 1,0 1-62,3 3 1,2-1 53,-2 5 1,3-3-138,1 3 0,0-4 104,0 4 1,0-4-418,0 4 405,0-5 0,1 7 16,3-6 1,-1 0 125,5-4 1,-4 4 49,5 0 0,-1 0 0,4-4 0,5 0 0,-1 0 0,14-18 0,6-8 0,0-1 0,1 0 0</inkml:trace>
  <inkml:trace contextRef="#ctx0" brushRef="#br1">23283 10522 8154,'13'-6'0,"-5"-1"-743,0-5 1,-5 0 552,1 0 0,-3-1 543,-1 1 0,0 0-207,0-1 0,0 5 4,0 0 1,-1 5-62,-3-1 0,1 3-102,-5 1 0,0 0-36,-5 0 1,1 0 92,0 0 1,-5 4-1,1 0 1,-6 10-2,2-2 0,0 3-4,0-3 1,-1 5-5,-3-1 1,-1 6-3,1-2 1,-1 4-99,0 0 1,2-3 73,3-1 0,2-5 21,5 2 30,1-4-87,0 0 17,5-6 3,7-2 25,7-5 0,5 1 3,0 4 0,1-4 71,-1 3 1,2 3-68,2 1 1,-2-1-196,2 1 1,2 2 116,-2 6 1,5-2-146,-5 2 0,1-1-99,-5 2 297,6-4 0,17 16 0,10-3 0</inkml:trace>
  <inkml:trace contextRef="#ctx0" brushRef="#br1">23185 9759 8078,'-7'-6'0,"3"-2"0,-2 1-21,2-1 1,-4 4 142,4-4 0,0 4 74,4-5 28,-6 7 52,5-9 105,-4 9-190,5-3 0,-2 5-105,-2 0 1,3 5-202,-3 4 1,2 3 39,2 4 0,0-1 180,0 6 0,0-1-159,0 5 1,0-4 16,0-1 1,0-1 29,0 2 1,0 1 37,0-6 1,0 2-13,0-2 1,0-6-52,0 2-23,0-2 371,0-4-286,0 0 0,0-7-45,0-4 0,0-1 38,0-7 1,2-4 0,2-4 1,-1-2-18,5-2 0,-4-1-7,4-3 0,-4 2-12,4-6 1,-1 6-19,1-2 0,2 3 118,-6 2 0,6 3-76,-2 1 1,-1 5 201,1-2-211,-5 9 1,3 3 3,-1 5 0,-3 0-28,7 0 0,-7 6-9,2 7 1,2 0 18,-2 8 0,1-5-18,0 5 1,-4-1-48,3 5 1,1 0 66,0-1 0,0 1-153,-1-1 1,-1 0 126,5-4 0,-5 3-2,1-2 1,1-3 14,-1-2 1,5-6-4,-5-2 0,4-4 18,-4 4 16,6-5 0,-4 1 159,7-8 0,-5-3-105,0-5 0,0-2 90,5-2 1,-5 1-93,0-6 1,0 1 8,5-5 1,-2 2 59,-3 2 1,3-1 4,-3 6 1,-1 0 5,1 3 0,-5 1 149,1 0-311,-3 5 195,-1 1-284,0 6 1,0 6 69,0 2 1,0 3 41,0 1 1,0 2-50,0 2 0,0-1-143,0 6 0,0-5-23,0 5 0,0-5-238,0 5 0,4-5-286,0 5 0,5-2 261,-5 1 0,5-1-9,-1-2 0,3-4 485,2 4 0,-1-3 0,17-8 0,4 0 0</inkml:trace>
  <inkml:trace contextRef="#ctx0" brushRef="#br1">23813 9980 8049,'-6'-12'0,"5"4"110,-3 0 0,2 4 280,2-5 1,-1 7-10,-3-3-202,2 4 62,-3 1 0,5 1 0,0 4 1,0-3-307,0 7 0,0 3 97,0 4 1,0 2-26,0-2 0,0-2-175,0 2 1,0 2-68,0-1 1,0-1 26,0-4 1,0 5-172,0-1 1,0-2 192,0-2 1,0-6-220,0 6-814,0-2 1219,0 2 0,0 0 0</inkml:trace>
  <inkml:trace contextRef="#ctx0" brushRef="#br1">23849 10030 8049,'0'-13'0,"0"1"0,0 0-169,0-1-24,0 1 0,0 0 391,0-1 771,0 7-475,0-5-277,6 9-190,1-3 1,1 5 13,0 0-200,-5 0 221,2 5 1,-5 2-211,0 5 0,0 1 91,0-1 1,0 0 7,0 1 0,-1-1 28,-3 0 1,3-4-30,-4 1 91,4-1 4,-4 4 11,3 0-43,-3 1-2,5-6 129,5 4 1,1-9-113,2 6 0,3-3-14,-3 3 1,3-4 16,1 4 1,-1-4-67,-3 4 1,3-1 33,-2 1 0,-3 3-9,3-2 0,-7-3 123,2 3-47,-2-1 0,-2 4 6,0 0 0,0-3 125,0-1 0,-6-5-35,-2 1 0,-3 1-84,-1-1 1,-2 0 52,-2-4 0,2 0-108,-2 0 1,2 0-132,2 0 0,4 0-131,-1 0-160,1 0 0,0-1-238,0-3-222,5 3 859,-2-10 0,32-13 0,7-8 0</inkml:trace>
  <inkml:trace contextRef="#ctx0" brushRef="#br1">25449 12835 7890,'2'-11'-250,"2"3"575,-3-3 113,5 4-497,-6-5 1,1 1 91,3 3-83,-3-3 0,5 8 109,-6-5 0,0 4 65,0-4-85,0 5 0,0-4 26,0 3 11,-6 3 0,0-5-9,-7 6 0,1 0-12,0 0 1,-2 0-13,-2 0 1,-4 2 3,-4 2 0,-1 3 13,1 5 1,-2 2 4,-3 2 1,-1 3-48,-3 6 0,-3-1-1,4 1 0,0 4 7,-1-1 1,10 2-11,-2-1 1,9-3-12,0 3 1,3-4-102,5-5 1,4 2-22,8-6 0,3 1 65,5-5 0,2-4-31,2 0 0,-1-5 39,6 1 0,-1-2-4,5-2 0,0 0 9,-1 0 0,-3 0-3,-1 0 0,1-2 18,3-2 0,-4 1 3,-4-5 1,2 4 62,-2-4 1,-4 4-68,-3-4 1,-3 4 68,3-5 1,-4 5-23,-5-4 0,0 4 39,0-4-48,0 5 1,-1-7 5,-3 6 0,1-1-11,-5 1 0,4 2-2,-5-2 1,5 2-18,-4-3 23,5 4-26,-8-4-21,10 5-5,-4 0 36,5-6-4,0 5 18,0-5 0,1 6 10,3 0 132,3 0-142,5 0 182,1 0 0,-3 2-40,-1 2 0,0 3-34,-5 5 1,5 2-14,-5 2 1,0 2 18,-4 2 0,1 5-85,3-1 1,-2 1-9,2 4 0,-3 1-93,-1-1 0,0 1 65,0-2 1,0-3-192,0 0 1,0-2-13,0-7 0,0 1-235,0-5-156,0-5-531,0-2 1124,0-5 0,11-49 0,3-12 0</inkml:trace>
  <inkml:trace contextRef="#ctx0" brushRef="#br1">26114 11236 7919,'-8'-2'-504,"-1"-2"-54,1 3 0,0-9 393,0 6 1,4 0 140,-5 4 1,5 0-60,-4 0 58,5-6 8,-8 5 0,9-4 14,-6 5-3,5 0 2,-3 0 0,5 0-5,-3 0 11,2 0-3,-3 0-3,5 0 7,0 0-3,0-6 0,-1 5 0,-3-3 0,2 2 0,-3 2 0,3 0 1,-2 0-1,3 0 3,-5 0 51,6 0 1,-1 0 185,-3 0 67,3 0 1,-5-1 32,6-3-216,0 3 1,0-6 65,0 3-16,0 2-53,0-3 49,0-1-285,0 5 248,0-5 3,6 1 12,-5 4 9,4-5-20,1 6 11,-5 0-83,5 6 1,-5 0 8,3 7 1,-2-1-41,2 0 1,-3 5 4,-1-1 0,0 7-2,0 2 1,0 0 2,0 3 0,0 5-2,0 4 1,0 1-8,0 7 0,0 1-7,0 3 0,0 0 31,0 0 1,0 2-147,0 2 0,0-2 107,0 2 1,0-2-23,0-2 0,0 2-7,0 2 0,1-4 4,3 0 0,-2-4-6,2-4 0,-1-2 38,1 2 0,-3-4-7,3-5 0,2 0 11,-2-3 1,0-3-14,-4 2 0,1-3-12,3-5 0,-2 2 0,2-5 0,-3-1 128,-1-4 1,0 1-149,0-1 0,0-4-35,0 0-43,-5-5-19,3 8-182,-3-9 127,5 3-74,0-5 0,-1 0-179,-4 0-134,4 0 348,-4 0 0,3 0-112,-2 0 1,3-1-167,-3-3 487,-3 2 0,0-9 0,-5 4 0,-12-27 0,-2-5 0</inkml:trace>
  <inkml:trace contextRef="#ctx0" brushRef="#br1">25917 12565 7919,'0'-9'-302,"0"1"0,0 4 120,0-4 1,-4 4 456,0-4 15,0 5 229,4-3-388,0 6 1,0 2 5,0 2 0,0 0-36,0 8 1,0-2 2,0 6 0,0 2-101,0-2 0,1 5 107,3-5 0,-1 5-123,5-5 0,-4 1-5,4-5 1,-4 0 25,5 1 0,-1-1 35,4 0 1,0-5-14,1-3 0,-1-2 11,0-2 0,6 0 2,3 0 1,-2-7-33,1-6 1,-3 0 32,3-8 0,-3 2-119,3-1 0,-5-4 44,2 4 0,-8-3-139,-1-2 0,-1 6 124,1 2 0,-2 4-290,-6 0-45,0 7-446,0 0-153,0 6 980,-6 6 0,5 28 0,-4 12 0</inkml:trace>
  <inkml:trace contextRef="#ctx0" brushRef="#br1">26274 13106 7919,'0'-12'-524,"0"-1"210,0 1 1170,0 0-192,0 0-369,0 5-130,0 1-269,0 6 236,0 0-43,0 6 1,0 2 158,0 8 1,0 2-135,0 3 1,0 6 32,0-2 0,0 3-104,0 1 1,0 1 15,0 3 0,0 1-5,0-5 1,0 4-134,0-5 0,0 5 62,0-4 1,1-2-131,3-6 0,-2-3 49,2-6 1,1 0 106,-1 0 0,6-5-31,-2-3 0,-1-4 66,1-4 0,0-3 121,5-5 0,-1-4-91,0-1 0,1-6 14,-1-2 1,0-1-36,0-6 1,1 3-1,-1-4 0,0 2-109,1-2 1,0-3 104,4 3 1,-4-1-70,4 1 1,-8 5 33,0 7 1,-3-1-29,3 6-144,2 0-7,-10 9-600,4 1-107,-5 6 1,0 6 218,0 2 1,0-1 312,0 1 1,4 0 339,1 4 0,-1 1 0,1 16 0,2 3 0</inkml:trace>
  <inkml:trace contextRef="#ctx0" brushRef="#br1">26704 13586 7919,'-6'-1'-1598,"2"-3"1544,-3 2 0,4-3 585,-5 5 0,4 0-304,-5 0 1,5 0-154,-4 0 1,4 0 165,-4 0 0,0 1 10,-5 3 0,1 3 46,0 5 0,3 1-227,1-1 1,0 2 50,-4 2 1,-1 3-38,1 6 1,1-5-115,3 1 0,-2-2 3,6 1 1,0 4 97,4-4 1,0-2-182,0-2 0,0-2-43,0-2 1,2-3 0,2-1 1,3-4 67,5 4 0,0-5-137,0 1 0,1-4 182,-1-4 1,0 1 6,1-5 0,-1 0-10,0-5 1,1 0-23,-1-4 0,-4 4 121,0-4 1,-5 4-15,1 0 0,-2 1 143,-2 0 0,0 3-11,0 1 1,0 4 449,0-4-463,0 5 1,-2-2-40,-2 5 0,1 1-28,-5 3 1,4 4 39,-4 9 0,4-4 11,-4 4 0,3-2-24,-3 1 1,5-1-73,-1 6 1,-1-5-214,1 5 0,0-6-232,4 1 1,0-2 76,0-2 1,0 1-202,0-1 1,1-4-6,3 0 1,-1-5-201,5 1-139,-5 3 864,8-6 0,-10 5 0,5-39 0,-6-8 0</inkml:trace>
  <inkml:trace contextRef="#ctx0" brushRef="#br1">26471 12995 7919,'-9'-8'23,"1"0"1,4 4 170,-4-4 0,5 4-91,-1-5 141,3 7-451,1-4 0,1 6 73,3 0 0,3 0-58,5 0 1,5 0 153,-1 0 1,6 0 40,-1 0 1,2 0-91,1 0 1,1 0-224,0 0 1,-2-1 309,-3-3 0,20-9 0,0-6 0</inkml:trace>
  <inkml:trace contextRef="#ctx0" brushRef="#br1">26557 12589 7915,'7'0'-167,"-1"0"301,-1 0 290,-4 0-286,4 0-493,-5 0 370,6 0 0,-3 0 50,5 0 0,-5-1-172,1-3 1,2 2 40,3-2 0,-2-1 124,1 1 1,-4-6-4,4 2 1,2-4 116,6-5 0,-2 2-100,2-5 0,-2-1 7,-2-3 0,4-7-67,1-1 1,3-4-4,-3-1 1,1-5-70,-2-3 1,-2-9-174,2-3 1,-2-3 139,-2-2 1,-1 1 107,-3-1 1,-2-5 105,-6-3 1,0 5-69,0 3 0,-3 1 102,-5 3 1,0-2-43,-9-1 0,-2 5 177,-2 2 0,-2 8-261,-1 1 1,-2 4-30,-3-5 1,2 7-95,-6-2 1,5 3 39,0 1 1,0 0-106,0 0 1,2 1 142,-3 3 0,2 7-26,-2 6 1,2 5 13,-6-2 0,5 4 7,0 0 0,2 5 25,1 0 0,-1 4 220,-3-4 0,7 5-228,-2-1 0,2 1 112,-3-1 1,6 3-125,3-3 0,2 2-2,2 2 0,4 0-29,-1 0-49,7 0-13,-4 0-177,6-5 130,0 3-295,0-3 221,0 5 1,2 0-252,2 0 85,-3 0 72,10 0 0,-8 0-69,5 0 393,0 5 0,26-9 0,6 3 0</inkml:trace>
  <inkml:trace contextRef="#ctx0" brushRef="#br1">26335 10497 7930,'0'-12'0,"0"0"-52,-5-1 1,3 1 101,-2 0 1,-1 3 121,1 1 0,-6 6-70,2-3 1,1 4-190,-1 1 0,-2 1 123,-6 4 0,2 1-92,-2 7 0,-2-1 49,2 0 0,-6 1 67,1-1 0,2 4-110,-1 1 0,1-1 44,-2-4 0,2 2-18,2 2 1,4-6 54,-4 2 0,8-6-1,1 2 1,1-4 33,-1 4 7,2-5-14,6 3-28,0-6 1,0 1 75,0 3 0,6-1-47,2 5 1,3 0 0,1 4 0,-2 1-44,2-1 1,-3 0-6,8 1 0,-2 3-64,1 1 0,-2-1-168,2-4 1,-2-1-226,-2-3 0,1 3 189,-1-2 1,0-4 257,1-1 0,-7-24 0,0-8 0</inkml:trace>
  <inkml:trace contextRef="#ctx0" brushRef="#br1">26015 9685 7941,'-4'-12'0,"0"-1"0,-5 1-480,0 0 0,2 1 384,-1 3 1083,6-3-788,-9 9 0,5 2-137,-2 9 1,-2 1 45,6 3 1,-4 5-27,4 2 1,-4-1-14,4 2 1,0-1-57,4 5 0,-5-1 6,1 1 1,0-4 17,4-1 1,-1-4-1,-3 5 0,2-6 19,-2 1 1,3-2 37,1-2-198,0-5 176,0-1 6,0-6 0,4-6-74,0-2 1,4-7-11,-4-1 1,2-6-2,-2 1 0,1-3-6,4-5 0,2 2 14,-3-6 0,1 0-2,0-4 1,2 1-76,-3 4 1,3-4 64,1 3 1,-1 3 128,-3 1 1,2 9-18,-6 4-76,0 7 57,1 4 0,-3 10 26,2 4 0,-3 3-75,-1 4 1,0 3-5,0 6 0,4 0-30,0-1 0,1 1 30,-5-1 0,4 1-136,0 0 0,1-1 31,-1 1 1,-1 0-58,5-1 1,-4 1 88,5-1 1,-5-3-19,4-1 0,0-5 31,4 2 1,-3-8-9,-1 0 0,0-7 99,4 2 1,1-4-93,-1-4 0,0 0 130,1-8 0,-1 1-35,0-10 0,0 1-24,1-5 0,-1 1-17,0-1 0,2-1 1,2-3 1,-2 2 16,3-6 0,-4 7 1,0 2 1,-3 0 218,-1 8 1,0 0 121,-5 3 33,0 6-325,-4 2 1,0 6-120,0 3 0,0 5 77,0 7 0,-4-1-11,0 6 0,0-2-35,4 1 0,-4 4-175,0-4 0,0 2-280,4-2 1,0 4 215,0-4 1,0-1-367,0 2 0,1-2 83,3 1 1,-1 0-87,5-4 0,-4-2 606,5 2 0,-1-2 0,4-2 0,11-11 0,3-2 0</inkml:trace>
  <inkml:trace contextRef="#ctx0" brushRef="#br1">26889 9808 7941,'-7'-5'0,"-4"3"0,3-2 0,1-1 0,-1 1 267,0-1 1,-4 5-57,-1 0 0,1 6-56,0 2 0,-5 3 6,1 1 1,-1 1-1,5-1 1,-4 4-72,-1 1 1,2 5-8,7-2 0,-3 1-25,3 3 1,-2-6-170,2 7 0,3-8-54,5 4 0,0-5 90,0 5 1,1-10-61,3 1 0,3-4 23,5 1 1,2 0 63,2-5 0,-2 0-61,2-4 1,2 0-129,-1 0 0,-1 0 130,-4 0 1,1 0-139,-1 0 226,0-5 0,-1-2-62,-3-5 1,-1 3 187,-3 1-84,-2 0 1,2-4-25,-8-1 1,1 7 19,-5 2 1,4-2 278,-5 2-211,1 0 1,-4 4 105,0 0 0,3 0 32,1 0 0,4 0 16,-4 0-77,5 0 1,-6 5-68,4 4 1,1 1 16,4 3 1,0-1-39,0 0 1,0 5-113,0-1 0,0 6 34,0-1 0,2-2-138,2 1 0,-3-3-138,3 3 1,-2-5 103,-2 2 1,1-4-73,3 0 1,-2-1-138,2 0 1,-3-4 382,-1 1 0,-16-18 0,-5 1 0</inkml:trace>
  <inkml:trace contextRef="#ctx0" brushRef="#br2">1391 12085 7942,'-9'0'8,"1"0"1,0-4-129,-4-1 1,3 0 173,1 1 0,4 3 104,-4-4 0,4 4 144,-4 1-254,5 0 223,-3 0-178,6 0 118,0 0-118,6 0 0,1 0-47,5 0 1,2-4 33,2 0 1,-1 0-116,6 4 0,-1 0 126,5 0 0,-1-2-186,1-2 0,0 3 87,-1-3 1,1 1-136,0-1 0,-1 3-16,1-3 1,-2 2-100,-3 2 1,0 0 38,-4 0 1,-6 0-450,2 0 315,-3 0 186,-2 0 1,-1 2-109,-6 2 0,-6-3 275,-2 3 0,-3 2 0,-1-2 0,-33 11 0,-9-2 0</inkml:trace>
  <inkml:trace contextRef="#ctx0" brushRef="#br2">1243 12134 8042,'-12'-1'19,"-1"-4"1,5 4 219,0-3-137,5-3 0,-2 4 138,5-5 1,5 4-266,3-4 1,3 4-10,2-4 0,4 5-9,4-1 0,2-2 83,2 2 0,-2 0-111,-2 4 1,2 0 51,-3 0 1,-1 1 15,2 4 0,-5 1 9,5 7 1,-7 0-74,-2 4 1,0 2-110,-4 6 1,-2 1 69,-2 2 0,-4 4-86,-4 5 1,-9 1 77,-7 3 0,-3 1-10,-2 3 1,1-4 48,-1-8 0,-4 1-23,0-5 1,2-6 75,7-6 1,2-5-181,6-4 1583,-1-2-515,6-6-505,2 0 0,8 0-26,5 0 1,0-4-34,8 0 0,2-1-273,-1 5 0,5-1 152,-2-3 0,3 3-269,2-3 0,0-2-81,-1 2 0,2-4-74,3 4 0,-7-5 14,2 5 1,-2-1-174,3 1 1,-5 2 120,1-2 0,-5-1-127,5 1 0,-6-2-204,1 2 0,-1 3 612,2-3 0,-4-14 0,5-3 0</inkml:trace>
  <inkml:trace contextRef="#ctx0" brushRef="#br2">2043 12183 8042,'-2'-8'-343,"-2"0"-177,3 0 1,-9-1 480,6 1 490,0 5 0,3-2 162,-3 5 1,2 5-277,-2 4 0,2 6-200,-3 1 1,4 6-83,-3-2 0,-1 8-81,0 0 1,-3 5 58,4-4 1,-1 1-85,1-1 0,2-2 104,-2 6 1,1-7-134,-1-1 0,3-6 72,-3-7 0,2-4-16,2 0 409,0-5-296,6-8 1,-3-9-53,5-11 0,-4 1 23,4-1 1,-4-1-7,4-3 0,-3 2-24,3-6 1,-1 5-6,1-5 1,3 4-107,-3-4 1,3 6 103,1-2 1,-1 5 107,-3 3 1,3 5-9,-3 7 1,-1 4-20,1 5 0,-3 3-17,3 5 0,-5 6 16,1 10 0,1 1-43,-1-1 0,2 2 10,-2 3 0,-3-2-202,3 6 1,-1-4 113,1 4 0,-1-6-240,5 2 0,-4-4 70,4-5 1,1 2 142,3-6 1,0-1 23,0-6 1,1-4-7,-1-5 0,2 0 33,2 0 0,-2-5 31,2-4 0,2-6 38,-2-1 0,1-6-55,-5 2 1,0-5 41,1-4 0,-1 2-55,0-6 1,1 0-6,-1-4 0,-4 6 60,0 2 0,-5 5 78,1 3 168,-2 3 40,-2 6 0,0 6-147,0 6 0,-2 7-76,-2 10 1,3 2-143,-3 5 1,-2 1 141,2 0 0,0 1-233,4 2 0,0-6 38,0 3 1,0-3-102,0 2 1,0-3-162,0-1 1,5-5-150,4 2 1,-3-4 9,3 0 1,-1-5-170,4 0 1,0-4-181,1 5 1,0-7 43,4 2 776,-3-2 0,14-24 0,-2-6 0</inkml:trace>
  <inkml:trace contextRef="#ctx0" brushRef="#br2">2892 11875 8031,'0'-12'0,"0"0"0,0 0 409,0-1-127,0 1 1,0 0 85,0-1 1,0 5-152,0 0 0,1 5 218,3-1-111,-2 3-278,3 1 0,-1 7 78,0 5 1,2 6 21,-2 6 0,2 8-3,2 5 1,3 1-142,-3 7 0,-1 0 39,1 4 0,0 2-116,4 2 0,-5 2 226,-3 2 1,-2 2-322,-2-5 1,-2 0-867,-2 0 1,-8-9 25,-9 0 0,-7-6 335,-5-2 1,-8 0 674,-4 0 0,-2 2 0,-3-1 0,21-18 0,0-1 0,-1 1 0,-1 0 0,-2 1 0,0-1 0</inkml:trace>
  <inkml:trace contextRef="#ctx0" brushRef="#br2">1034 11826 8106,'-8'-12'-529,"-1"0"0,2 3 478,-1 1 1,-3 6 282,3-3 1,1 4-55,-1 1 0,0 6 189,-4 2 0,-1 8-226,1 5 0,-2 7-4,-2 5 1,2 4 154,-2 4 0,-2 3-124,2 5 1,-1 6-292,5 2 0,0 9 193,5-32 0,1 2 0,1 2 0,-1 0-9,2 1 1,0 0 0,1 0 0,1 0-13,1-2 0,2 0 0,-1 0 0,1 0-103,0 0 1,2 0-1,9 25 112,9-4 1,2-12-89,2-5 0,4-2-728,-1-2 0,5-7 337,-4-6 0,4 0-100,-5-8 0,8-1 115,1-7 1,0-2-32,4-6 0,2 0 437,3 0 0,1-3 0,3-3 0,-1-2 0,0 0 0</inkml:trace>
  <inkml:trace contextRef="#ctx0" brushRef="#br2">3113 12774 8059,'6'-7'0,"-5"-4"-567,3 3 0,-1-3 228,1-1 1,-2 3 853,2 1 1,-2 1-124,3-1 1,-4-3 329,3 3-387,-3 3-162,-1-6 1,-5 9-36,-3-2 1,-5 4 1,-3 4 0,1 4 9,-6 9 0,5-2-3,-4 5 0,-1 5-57,-4 4 1,2 4 51,3-5 0,-2 6-219,5-1 0,1 3 121,4 1 0,5-4-64,3-1 0,4-4 24,4 0 1,4-3-157,8-4 0,4-5 84,4-8 0,1 2-108,-1-6 0,1 0 34,0-4 0,1 0 71,2 0 0,-2-6-94,3-2 0,-7-3 78,-2-1 0,-5 0-11,2-1 0,-3 1 91,-2 0 0,-1-1 5,-3 1 0,-3 0-12,-5 0 0,0 3 213,0 1-16,0 0 1,-5 1-10,-3 3 0,1 3-7,-1 1 1,0 0-41,-5 0 0,5 1 159,0 3 1,1 3-175,-1 5 1,1 2 11,3 2 0,2-1-118,-2 6 1,3-3 56,1 6 1,0-2-145,0 7 0,4-2 44,0 2 0,4-2-74,-3 6 1,3-4-20,-4 4 1,1-6-215,-1 2 0,-2-3 10,2-2 1,-3 0-129,-1-4 0,0-2-159,0-6 1,0 0-221,0 1 211,-5-6 631,-2-2 0,-5-43 0,-1-10 0</inkml:trace>
  <inkml:trace contextRef="#ctx0" brushRef="#br2">3803 12306 8032,'-7'0'639,"-4"0"140,9 0-529,-3 0 1,5-1 93,0-3-172,0 2 0,1-3-112,3 5 1,3-1 104,6-4 0,3 4-347,0-3 0,2 3-132,-1 1 1,-2 0-316,5 0 1,-3 0 376,3 0 1,-5 0-173,2 0 424,-4 0 0,-6 5 0,-1 2 0</inkml:trace>
  <inkml:trace contextRef="#ctx0" brushRef="#br2">3778 12528 8032,'-11'1'0,"3"3"0,1-2 173,3 2 1,3-2-63,-4 2 7,4-2-95,7 9 1,2-8-13,8 5 1,-1-6-103,6 3 1,-1-4-479,5-1 569,-1 0 0,39-6 0,-26 3 0,-1 0 0</inkml:trace>
  <inkml:trace contextRef="#ctx0" brushRef="#br2">4713 12245 8006,'-12'0'638,"0"0"19,-1-6-94,1 5-220,5-5-303,2 6 0,10 0-6,3 0 1,3 0-33,2 0 0,4 0-62,4 0 0,1 0 109,-2 0 1,4 0-150,-4 0 0,2 0 102,-2 0 1,2 0-155,-5 0 0,-1 0 108,-4 0 1,1 0-348,-1 0-7,-5 0 145,4 0 149,-10 0 1,-1 2-37,-8 2 0,1-3-130,-1 3 1,0 2 20,-5-2 1,5 1-556,0-1 804,5-2 0,20-13 0,10-10 0</inkml:trace>
  <inkml:trace contextRef="#ctx0" brushRef="#br2">5292 11999 8006,'0'-13'-104,"0"5"-207,0 0 674,0 0 667,0 1-763,-6 1 1,5 12-54,-3 2 0,-2 8-192,2 5 0,-1 2 95,1 2 0,2 3-97,-2 1 0,-1 1 42,1-1 0,-2-3-41,2 3 1,3-5 41,-3-3 1,2 1-141,2-6 0,0 1 43,0-5 1,0-4-159,0 0 227,0-5 0,0 1-12,0-8 0,2-4-21,2-9 0,1 2 23,3-5 0,3-2 2,-3-7 1,2-2-13,-2-6 1,3 4-4,-3 0 0,3-1-16,2-7 1,-5 7-11,0-3 0,-1 10 79,1 2 0,2 6 105,-6 6 1,1 7-154,-1 2 1,-2 5 25,2 7 0,-3 6 167,-1 10 1,0 5-106,0 0 0,0 5-51,0-1 0,0-2-37,0 2 0,0-1-144,0 0 0,0 3-25,0-7 1,1 1-17,4-4 0,-3-2 105,7-3 0,-1-3 53,4-9 1,2 2 152,2-6 0,-1-2-120,6-6 1,-5-3 32,5-5 0,-5-4 5,5-1 0,-6-5 16,1 2 1,2-3-18,-2-2 1,1-5-13,-5-3 0,0-1-61,0 1 1,1-2 50,-1 2 1,-1 1 8,-3 0 0,2 8 102,-6 0 0,0 11 556,-4 1-412,0 8-77,0-2-80,0 17 1,0 2 37,0 7 0,-4 3-352,0-2 1,0 2-34,4 2 0,0-1-55,0 1 1,0 0-70,0-1 1,0-3-232,0-1 0,0 5 103,0 4 0,1-1-213,3-3 1,-1-5 162,5 1 1,-4-5 138,4 5 0,1-6-311,3 1 685,0-7 0,33-26 0,9-10 0</inkml:trace>
  <inkml:trace contextRef="#ctx0" brushRef="#br2">6092 12282 8006,'-7'-7'239,"-4"1"1,8 6-97,-5 0 0,4 6 216,-4 2 1,3 7-222,-3 1 0,1 8-50,-1 0 1,-1 1-44,5 4 1,-6-3 67,2-2 0,1 5-111,-1 0 1,4-2 104,-5-7 1,7-2-318,-2-5 62,2-1 127,2 0 54,0-5 1,0-7-11,0-8 1,0-7-131,0-2 0,6-5 118,2 2 0,3-5-45,1-3 0,0 0 27,1-5 0,-1 2-2,0-2 0,2-1 42,2 5 1,-2-2 78,3 6 1,-5-1-109,-4 10 1,3-1 40,-3 5 297,-2 5 0,-1 3-103,-5 8 0,4 5-21,0 7 1,0-1-86,-4 5 1,0 0-124,0 0 0,0 5 33,0-1 0,0-3-30,0 3 0,0-2-96,0 3 0,0 0-154,0-1 1,0-3-321,0-1 1,0-5 96,0 2 0,2-4-662,2 0 640,-3-1 0,5-4-577,-6 0 484,0-5 575,5 3 0,-14-23 0,0-3 0</inkml:trace>
  <inkml:trace contextRef="#ctx0" brushRef="#br2">6030 12540 8006,'-12'-5'-137,"5"3"347,-4-3 404,10-1-545,-5 5 1,7-5-197,4 6 1,-3 0 117,7 0 1,-1 0-12,4 0 1,4 0-318,1 0 0,3-1 122,-3-3 1,3 3 214,-3-4 0,32-12 0,4-4 0</inkml:trace>
  <inkml:trace contextRef="#ctx0" brushRef="#br2">6522 12085 7986,'-11'-2'0,"3"-2"1022,-3 3-86,10-5-670,-5 6 1,12 0-95,2 0 1,8 0-124,5 0 0,-1 0 14,5 0 0,-3 0 114,7 0 1,2 0-349,2 0 1,-2 0-32,2 0 1,-5 0-195,0 0 1,2 0 13,-1 0 0,-2-1-183,-6-3 0,-3 3-238,-6-4-248,0 4 1051,-5 1 0,-1 0 0,-45 0 0,-9 0 0</inkml:trace>
  <inkml:trace contextRef="#ctx0" brushRef="#br2">6805 11974 7986,'-5'-12'0,"-3"-1"0,1 1 63,-1 0 0,4 1 377,-5 3-183,7-3 0,-8 8 324,6-5 0,0 5-387,-2 3 1,4 7 0,-7 5 0,5 6-126,-4 2 0,4 4 110,-4 0 1,4 2 26,-5 3 0,7-3-169,-2 3 0,-2-2-229,2 2 1,-4-2-63,4 6 0,0-6-172,4 2 1,0-7 83,0-2 1,0-1-245,0 2 0,0-3-155,0-6 0,1-5-37,3-3 778,3-3 0,33-50 0,-17 18 0,0 1 0</inkml:trace>
  <inkml:trace contextRef="#ctx0" brushRef="#br2">7445 11974 7986,'0'-21'0,"0"1"0,0 4 0,0-5 0,0 6-382,0-1 299,0 2 0,0 6 1256,0-1-862,-5 7 1,3-2-177,-2 8 0,-1 3 9,1 5 1,-4 4-7,3 1 0,-3 5-9,4-2 1,-4 3-75,4 2 1,0 0-144,4-1 1,-4 1-40,0-1 1,-2-3 38,2-1 1,3 0 66,-4 0 0,4-2-8,1-6 1,0 0 4,0 1-14,0-6 316,0-2-254,6-16 0,-4-3-15,7-10 1,-3-5 29,3 0 1,1-5 0,-1 1 0,2 2-58,1-2 0,-1 0-7,-3-4 0,4 0 20,1 1 0,-4 4-16,8 3 0,-10 9 6,5 3 0,-3 5 12,4 4 0,-5 3 40,0 5 1,-5 2 3,1 6 0,-1 2 8,1 11 1,-3-1-35,3 5 1,-2-1 6,-2 1 1,1 4-42,3-1 0,-3 2-5,4-1 1,-4-3-208,-1 3 0,4-3 59,0-2 1,4 0 158,-4-4 1,5-2 19,-5-6 0,5-1 110,0-3 1,1-2-89,3-6 0,-1-2 163,0-2 1,1-4-116,-1-8 1,0 1 43,1-6 1,-1 1 0,0-5 0,1-1 99,-1-3 1,-4 3-180,0-2 1,-1-2 46,1 1 0,3 0-9,-3 5 1,-1 3 37,1 1 1,-5 9 123,1-2-117,-2 9-1,-2-1-174,0 16 0,0 1 77,0 8 0,0 4-104,0-4 1,4 3 117,0 2 1,0 0-457,-4-1 0,4 1 45,0 0 0,4-2-98,-4-3 1,2 4-33,-2-4 0,-1 2-202,5-2 1,-1 2 229,1-5 1,3 1 471,-3-2 0,20-13 0,4 1 0</inkml:trace>
  <inkml:trace contextRef="#ctx0" brushRef="#br2">8184 12146 7986,'-13'0'0,"1"0"-50,0 0 1,4 4-100,-1 0 0,5 6 598,-4-2 0,5 3-101,-1 1 0,-1 2-205,1 3 0,-1-4-143,5 4 1,0-4-239,0 0 1,0-1 64,0 0-16,0 1 1,0-5-39,0 0-267,0-5 276,0 2 145,0-5 1,0-1 155,0-3 0,0 1-12,0-5 0,2-2-23,2-6 0,-3 1 18,3-6 0,-1 5 182,1-5 0,2-1-135,2-6 0,3 6 126,-3-3 1,2 5-2,-2-1 0,3-1-128,-3 6 1,2-1-5,-2 5 1,3 1-52,-3 3 1,-1 1-5,1 3 0,-4 4-12,4 0 1,-5 6-154,1 6 0,-3 2 100,-1 2 1,0-1-176,0 5 0,0-3 57,0 3 0,-4 0 108,0 0 1,-4 2 6,4-6 1,-4 1 54,4-5 1,-2 0 54,2 1 14,3-1 305,-10-5-335,9 4 0,-2-10 105,8 3 1,3-2-133,6-2 1,-1-5 14,0 1 0,0 0-112,1 4 0,-1 0 66,0 0 1,-3 0-56,-1 0 0,0 2 12,4 2 0,-5 3-71,-3 5 1,-2 0 67,-2 1 1,0-1 3,0 0 0,-2 0 54,-2 1 0,-3-1 13,-5 0 0,0-3-4,-1-1 1,-3-1-29,0 1 0,-2-1-78,1-3 1,4-3-33,-4 3 1,4-2-208,0-2 1,1 0-314,0 0 70,-1 0 1,7-2-225,1-2 1,4-3 771,1-5 0,26-23 0,14-8 0,1-4 0,0 0 0</inkml:trace>
  <inkml:trace contextRef="#ctx0" brushRef="#br2">8762 11752 7986,'0'-8'0,"0"0"583,0 0 1,-4 0 293,0-1-236,0 7-400,4-4 1,0 13 0,0 5 0,0 6-79,0 7 1,0-1-106,0 1 0,0 5-33,0 3 0,-2-2-194,-2 2 1,3-6-509,-3 2 0,-2 1 351,2-1 0,0 0-96,4-5 1,-4-3-60,0-1 1,0-5-851,4 2 664,0-4 667,0 0 0,-6-23 0,-1-5 0</inkml:trace>
  <inkml:trace contextRef="#ctx0" brushRef="#br2">8565 12097 7986,'-12'-11'126,"0"3"-93,5-3 997,1 10-673,6-10 0,2 9-401,2-2 0,4 3-49,8 1 0,3 0-9,6 0 0,0-2 56,-1-2 0,5 3-107,0-3 1,1-2-972,-2 2 1124,-2 0 0,26-1 0,0-2 0</inkml:trace>
  <inkml:trace contextRef="#ctx0" brushRef="#br2">9943 11716 7983,'-6'-6'-312,"-5"-1"0,5-1 444,-2 0 0,1 5 870,3-1-814,3 3 0,-9 6-76,6 3 1,-4 5-54,4 3 0,-5-1 81,5 6 0,-1-1-101,1 5 1,2-5 91,-2 1 1,2-6-185,-3 1 0,4 2 52,-3-2 0,3 1 37,1-5 0,0-4-51,0 0-214,0-5 275,0 3 0,1-6-15,3 0 1,-3-6-29,4-2 1,1-4 42,3-5 1,-3 2-87,3-5 0,-5-1 69,4-3 0,-4 3-7,4 1 1,-4-1 5,5-4 1,-5 2-7,4 3 1,-4-2 211,4 5-173,-5 1-73,2 4 35,1 5 1,-5 8 102,3 12 0,-2 0-30,-2 8 1,4 3-23,0 5 0,0 0-70,-4-5 1,4 1-121,0 0 0,4-1 92,-3 1 0,4-2-12,-1-2 1,2-4-13,-2-4 0,3-2 23,-3-3 0,3-3-13,1-5 1,1-1 61,-1-3 1,2-3 25,2-5 1,-2-6-42,2-3 0,-2 1 2,-2-5 0,5 3 3,-1-6 1,0 0 79,-3 0 1,-1 0 127,0-5 1,1 6-94,-1-2 0,0 7 21,1 2 0,-5 6 190,0 2-87,-5 5-95,2 7 1,-5 6-58,0 2 0,0 7-103,0 1 0,0 5 25,0-5 0,0 6-135,0-1 1,0-2-100,0 1 1,0-3-245,0 3 1,0-3 32,0 3 0,0-5-272,0 2 0,6 0-71,2 0 1,-1-1 285,1-4 1,0-1-211,4-2 689,1 1 0,26-14 0,8 3 0</inkml:trace>
  <inkml:trace contextRef="#ctx0" brushRef="#br2">10805 11962 7983,'0'-7'-1601,"0"-4"2980,0 9-1022,5-8 0,-3 7 258,2-5 99,-3 5-477,5-8 0,-5 8 58,3-5 0,-4 5-106,-4-1 1,1 3-93,-5 1 0,-2 0 40,-6 0 1,1 1-140,-5 3 0,-1 3 119,-4 5 0,1 2-20,-1 2 1,1 4-141,-1 4 0,2 1-30,2-1 1,3 2-103,6 3 1,1-3 16,3 3 1,2-5-155,6-3 1,2 1 83,2-6 1,3 1 60,5-5 1,0-1-70,1-3 0,3-2 26,1-6 0,0 0 90,0 0 0,-4 0 50,4 0 1,-4 0 21,0 0 1,-1-6-23,0-2 0,-1 1 108,-2-1 1,0 0-88,-5-5 40,6 1 0,-9 0 175,3-1 0,-2 5 69,-2 0 510,0 5-175,0-8-241,-6 10 1,3-4-193,-5 5 0,4 5-31,-4 3 1,4 5 9,-4 3 1,5-1-7,-1 5 0,-2-3-167,2 3 0,0 5 71,4 4 0,-4-1-151,0-3 1,0-2-98,4-2 1,0 2-109,0-2 0,0-4 4,0 0 1,0-4-160,0 0 1,0-5-266,0 0-83,0-5-19,0 2 864,0-5 0,11-43 0,2-12 0</inkml:trace>
  <inkml:trace contextRef="#ctx0" brushRef="#br2">11272 11875 7983,'-8'-1'0,"0"-3"99,5 3 0,-3-5 10,1 6 83,4 0 0,-3 0-61,8 0 1,3 0-62,5 0 0,2 0 28,2 0 0,3 0-1,6 0 1,-3 0-40,3 0 0,-8 0-67,8 0 1,-3 0-43,2 0 0,-3 0 106,-1 0 1,-5-1-121,2-3 0,-3 2 22,-2-2 1,-4 3-181,0 1 213,-5 0 0,1 0-357,-8 0 0,1 0-42,-5 0 1,-4 1-599,-5 3 1007,1-2 0,-18 14 0,-6-2 0</inkml:trace>
  <inkml:trace contextRef="#ctx0" brushRef="#br2">12085 11629 7983,'4'-12'-212,"0"0"-255,5-1 510,-2 1 42,6 0 1,-7 4 1362,-1-1-451,-4 7-710,-1 2 1,-1 11-108,-4 5 1,-3 6-1,-8-2 1,1 5-21,-6 4 0,5-2-151,-5 6 1,5-6-125,-5 2 1,5-2 98,-4 2 0,3 1-55,-3 3 1,3-3 74,-3-5 1,5-5 5,-2 1-258,9-6-164,-3-3 342,10-7 0,-5-6 55,6-3 1,4-3-76,0-5 1,6-5 74,-2 1 1,3-6-127,1 2 1,1-8 108,-1 0 0,5-2-118,-1 1 0,2-1 108,-2-3 0,-2-3-2,2 4 0,3-4 24,2-1 1,-3 6 112,-2 2 1,-2 8 7,-2 5 0,-4 4-17,0 3 101,-5 4 0,4 6-18,-3 3 1,-3 5 26,4 7 1,-4 2-49,-1 2 1,0 4-65,0-4 0,0 3-43,0 2 0,0-5-148,0 1 0,0 0 115,0 3 1,0-3-108,0-1 1,0 1-308,0 3 1,0-3 137,0-1 1,0-3-265,0 3 0,1-5-394,3 2 411,-2-4 0,3 0 172,-5-1 0,0-4 345,0 0 0,0-5 0,-11-8 0,-2-9 0</inkml:trace>
  <inkml:trace contextRef="#ctx0" brushRef="#br2">11962 11863 8079,'-2'-7'-358,"-2"3"-863,3-3 791,-5 6 594,6-4 0,2 5 90,2 0 0,3 0-142,5 0 1,4 0-196,1 0 1,5 0-34,-2 0 1,5 0-132,3 0 1,0 0 165,5 0 1,-1-5 80,5 1 0,-2-4 0,1 4 0,-7-4 0,4 4 0,-6-4 0,-2 3 0,-6-3 0,-2 4 0,-4-5 124,-6 7 140,-2-3 1,-6 5 40,-3 0 1,-3 4 77,-5 0 1,0 6-84,-1-2 1,1 7-63,0 1 0,3 1-166,1-5 0,1 4 90,-1 1 1,-1 0-152,5 0 1,-1-3-42,5 2-33,0-2 1,0-2 131,0 0 0,2-5-150,2-3 1,1-1 52,4 1 1,2-3 33,-3 3 0,3-6-1,1-2 1,2-6-9,2 2 1,-4 1-11,1-1 1,-1 0 30,-4-5 1,2 1 94,-2 0 0,2 4 33,-6-1 25,0 7 43,1-4 35,-3 6 0,2 7-103,-8 5 1,1 7 156,-5 10 0,4 3-325,-5 4 0,5 3 95,-4 2 0,4 4 50,-4 8 1,4-2-96,-5 2 1,3-6-174,-3-2 0,-2-4 57,3 4 1,1-11-128,-1-1 1,1-11 215,-1-6 1,1-4 63,3-3 0,1-4 190,-5-5-124,6 0 1,-9-1 122,2-3 0,3-2-169,-3-2 1,2-4 21,-1-1 0,-3 1-69,3-4 1,1-2-11,-1 2 0,5-5-154,-1 5 0,3-6 112,1 1 1,0 2-420,0-1 1,0 3-73,0-3 1,5 3-260,4-3 1,3 1 299,4-2 0,-2 2-82,2 3 1,4 2-78,0-3 623,-2 4 0,27-5 0,1-1 0</inkml:trace>
  <inkml:trace contextRef="#ctx0" brushRef="#br2">12762 12048 7983,'0'-8'0,"0"-1"-210,0 7-520,0-9 834,0 9 788,0-3-1038,0 5 118,0 5 1,5-3-529,3 2 0,-1 1 556,1-1 0,39-5 0,13-6 0</inkml:trace>
  <inkml:trace contextRef="#ctx0" brushRef="#br2">13118 11716 7983,'0'-13'0,"0"5"108,0 0-298,0 5 95,0-8 1,2 10 240,2-3 0,3 6 368,5 2 1,-4 7-292,0 2 1,-1-1-145,1 4 0,2 2-55,-6-1 1,0 5-92,-4-2 1,0-1-3,0 2 1,0-2-55,0 1 0,0 2-83,0-5 1,0-1-40,0-4 76,-5 1 126,3-1 0,-4-1 97,1-3 1,4-4-106,-3-8 1,3 1 20,1-5 1,1-4 128,3-5 1,-1 0-97,5 0 0,-1-2-36,1-6 1,3 1 64,-3-1 1,3 5-4,1-1 0,1 5-45,-1-5 1,-4 8-33,0 0 1420,-5 1-572,3 11-470,-6-5 1,-2 13-136,-2 5 1,-1 5-74,-3 3 1,-3 2-37,2-5 0,4 3-239,1-4 0,2 5-24,2-5 0,0 1-233,0-5 1,2 0-256,2 1 1,4-2 262,9-3 1,3-3-170,9-5 1,-2 0 570,6 0 0,8-15 0,5-8 0,7-1 0,0 0 0</inkml:trace>
  <inkml:trace contextRef="#ctx0" brushRef="#br2">13931 11752 7983,'-7'-5'879,"1"4"-568,1-5 0,3 5-281,-2-3 1,4 2-64,4-2 0,3 3-289,6 1 1,0 0 169,4 0 0,-2 0-67,5 0 0,-1 0-414,2 0 0,1 0 633,-6 0 0,-10 16 0,-8 5 0</inkml:trace>
  <inkml:trace contextRef="#ctx0" brushRef="#br2">13881 11949 7983,'-8'2'-1290,"0"2"1324,5-3 1,-4 5 1155,3-6-642,3 5-443,-5-4 1,8 6-117,2-3 1,3-2-5,5 2 1,6-3-339,2-1 0,5 0 170,4 0 0,-2-1-356,6-3 0,0-3 59,4-5 480,0-1 0,1-7 0,4-5 0,4-1 0,0-1 0</inkml:trace>
  <inkml:trace contextRef="#ctx0" brushRef="#br2">14534 11703 7770,'-13'0'-335,"1"0"1,4 0 313,0 0 0,-1 6 123,-3 2 1,0 4 197,-1 5 0,5 2-44,0 5 0,1 1-164,-1 0 1,3-1 31,5 1 1,0-1-27,0 1 1,1-6 66,3-2 1,3-4-40,5 0 0,6-7 7,2-2 0,4-2-44,0-2 0,1-2-2,0-2 0,-1-2 28,1-7 0,-2 1 72,-2 0 0,-2-6 127,-3-3 1,-6-2-87,2-2 0,-8 1 98,0-1 1,-2-1-159,-2-2 1,-2 2 26,-2-3 0,-3 3 47,-5 1 0,-4 2 26,-1 3 1,-3 2-509,3 5 0,-5 7-185,2 2 0,1 2-376,-2 2 1,6 6 307,-1 2 0,-2 7-731,2 1 1224,5 12 0,0 36 0,7-22 0,1 1 0</inkml:trace>
  <inkml:trace contextRef="#ctx0" brushRef="#br2">3052 14337 7817,'-8'-13'-501,"0"1"1,1 4 514,-2 0 1,-1 5 1489,1-1-1185,4 3 1,-6 2-127,3 3 0,1 4-129,-1 9 1,4 2-6,-5 5 0,7 1-57,-2 0 1,-2 1 105,2 2 0,-4 0-105,4 4 1,0-4 52,4 0 1,-5 0-141,1 1 1,0-9 140,4 1 1,0-6-1,0-3 1,0-4 132,0 0-90,0-5 1,0 1 28,0-8 0,0-3-58,0-5 1,2-2-103,2-2 0,-2-3 28,7-6 0,-5-5-51,4-3 0,0 2 68,4-2 1,-3 0-22,-1-4 0,0-1-23,4-3 0,1 4-12,-1 0 0,-1 1 131,-3 8 0,2 5-82,-6 6 0,1 5 123,-1 4 0,-2 4-36,2 8 0,-3 4 15,-1 8 1,0 3-77,0 6 1,0 1 8,0 3 1,0-2-21,0 6 1,0-2-98,0 2 1,0 1-138,0-5 1,2 1 54,2-1 1,-3-7 24,3 2 1,3-3 90,1-1 1,-1-2-73,1-6 105,0-5 1,5-1 14,-1-6 1,-4 0 13,0 0 0,-3-4 167,3-1 1,-1-8-24,1 1 1,3-5-78,-3 1 1,2 1-85,-2-6 1,3 1 37,-3-5 1,-1 0 3,1 1 0,0-1 50,4 1 0,-3 0-5,-1 4 1,-5 2 23,1 6 1,-2 1 366,3 3-473,-4 2 87,4 6 1,-5 6-169,0 2 0,0 3 27,0 1 1,0 4-99,0 1 0,2 3-43,2-3 1,-1 3-318,5-3 0,-4 5-17,4-2 0,0-2-171,5-2 0,0 2-31,4-2 1,2 1 272,5-5 1,1-4 448,0 1 0,32-18 0,9 1 0</inkml:trace>
  <inkml:trace contextRef="#ctx0" brushRef="#br2">3864 14386 7898,'0'-12'95,"0"-1"1,0 5 591,0 0-237,0 0 1,0 1-278,6 1 0,-1 8-34,3 2 1,2 7-130,-6 5 0,4 6 172,-4-1 1,0 2 42,-4 1 1,2 5-256,2 0 0,-3 0-452,3-5 0,-2 1 162,-2-1 1,0 1 176,0 0 0,0-6-17,0-3 138,-6-2 16,5-7 21,-5-2 1,10-12 23,1-5 1,4-6-25,-1-6 0,3-1 12,2 0 0,-5-1-47,0-2 1,0 0 33,5-4 0,-1 8-21,0 0 1,-1 3 87,-3 1 1,2 2 336,-6 6-41,0 5 368,-4 1-503,-5 17 1,2 3 70,-5 11 1,-1-2-147,-3-3 0,4 4-86,0-4 0,5 3-54,-1 2 1,-2-2 77,2-2 0,0 1-401,4-6 1,2 4-54,2-3 0,3-1-180,5-3 0,0-2 116,0-3 1,5 1-197,-1-5 0,6 1 193,-1-5 0,2-2-53,1-2 1,1-1 149,0-4 0,-1-2 319,1 3 0,0-19 0,-1-6 0</inkml:trace>
  <inkml:trace contextRef="#ctx0" brushRef="#br2">4467 14177 7898,'-11'-13'65,"3"1"1,-2 4 1295,6 0-399,0 5-161,4-2-576,0 5 1,2 1-111,2 3 0,3 3 18,5 5 1,0 2-147,0 2 0,1 3 78,-1 6 0,-4 0-116,0-1 0,-3 5 10,3 0 0,-5 6 38,1 2 0,-3 4-232,-1 4 1,-5 3-10,-4-3 1,-6 3-93,-1 1 1,-6-5-45,1-3 1,-6-3-164,-2-1 1,-5-5 168,1-4 1,3-7-116,2-5 0,-2-3 67,1-5 1,-4-1 421,4-3 0,1-3 0,-5-12 0,-3-5 0,-3-5 0,-1 1 0</inkml:trace>
  <inkml:trace contextRef="#ctx0" brushRef="#br2">3803 14201 7918,'-6'-11'0,"-2"3"0,1 3 467,-1 5 1,0 0-17,-5 0 1,1 11-179,0 5 0,-5 7-44,1 6 0,-2 3 0,2 4 0,1 7 1,-6 2 0,6 8-206,-1 5 0,3 0-46,5 0 0,3 1 62,5-6 0,0-4-364,0-4 1,9-9 6,4 1 1,7-13-174,1 1 1,3-9 108,5 1 1,-2-9-108,6-4 0,0-4 488,4-4 0,-2-1 0,1-4 0,1 3 0,5-4 0,5-4 0</inkml:trace>
  <inkml:trace contextRef="#ctx0" brushRef="#br2">5021 14386 7894,'-7'-6'-728,"2"5"1,5-6 1880,0 3-535,0 3-461,0-5 1,5 2-100,3 0 0,3 0-225,2 4 1,0 0-27,4 0 0,0 0-172,4 0 0,1 0 98,-6 0 1,5 0 266,-5 0 0,1 6 0,-5 0 0</inkml:trace>
  <inkml:trace contextRef="#ctx0" brushRef="#br2">5033 14546 7894,'-12'0'0,"4"0"-404,0 0 421,5 5 0,-1-3 293,8 2 1,-1-3-281,5-1 1,4 0-61,4 0 0,5-1-114,-5-3 0,6 1 101,-1-5 1,2 4-686,2-4 728,-6 5 0,26-25 0,1 1 0</inkml:trace>
  <inkml:trace contextRef="#ctx0" brushRef="#br2">6424 14078 7876,'-2'-12'-243,"-2"0"0,3 3 723,-3 1-143,-3 6 205,0-4 0,-4 7-145,3 4 1,-3 3-282,3 8 0,1 3 95,-1 6 0,4 0-205,-4-1 1,3 5 21,-3 0 1,4 3-91,-4-3 1,5 0 85,-1-5 1,1 2-74,-1 3 1,3-8 1,-3-1 0,2-5-184,2-3-46,0-5 269,0-1 0,2-8 3,2-2 0,-1-3 3,5-5 0,-4-6 5,4-2 0,-1-3-9,1-2 0,3-4 12,-3 1 0,-1-5 40,1 4 1,1-5-39,3 1 1,-4 2-19,0-2 1,1 5 52,3 0 0,-1 3 191,-3 5-199,3 2 0,-8 11 1,5 3 0,-5 9 73,1 8 1,-2 6 135,3 10 0,-4-3-193,3 2 0,-1 0 37,1 0 1,-1-2-228,5 3 1,-4-4 61,4-5 0,-4 2-102,4-6 1,1 2 24,3-1 1,0-8 82,1 3 1,-1-7 28,0-1 1,2-3 11,2-1 0,-2-5-28,2-4 1,2-3 21,-2-4 1,1 1 181,-5-6 0,5 1-26,-1-5 0,0 0-91,-3 1 1,-1-2 9,0-3 1,-1 4 3,-3 1 0,2 1 61,-6 6 0,2 2 409,-2 7 71,-3 2-422,5 6 0,-6 3-63,0 5 1,0 2 27,0 10 0,0-3-187,0 3 1,0 1-50,0 4 1,0-1-59,0 1 1,0-5-198,0 1 1,0-1-368,0 5 0,4-5-251,0 1 1,5-5 402,0 5 0,1-5 578,3 5 0,32-6 0,8 3 0</inkml:trace>
  <inkml:trace contextRef="#ctx0" brushRef="#br2">7322 14324 7876,'-8'0'0,"0"0"0,0 2-9,-5 2 0,2 3-22,3 5 1,-3 2 609,3 2 0,-3 3-190,-1 6 0,-1 1-98,1 3 1,0-2-169,0 6 0,1-6-104,2 2 1,0-9 40,5-3 1,-5 0-254,5 0-79,0-6 136,4-6-128,0-5 128,0-5 0,0-3 68,0-9 0,4 2 28,0-5 0,6-1 0,-2-3 1,2-2 36,-2-3 1,4 2 5,1-6 1,-1 5 8,4 0 0,-2 2-22,-2 1 0,1 2 113,-1 2 0,0 1-9,1 7 198,-1-2 1,0 14-5,0-3 1,-5 9-13,-3 8 0,-1 0-169,1 8 0,-2-1-25,2 5 1,1 0-159,-1-1 0,0 1 45,-4-1 0,5-3-91,-1 0 0,1-2 0,-1 1 1,-2 2-312,2-6 0,-2 1-2,2-5 1,-2 0-148,2 1 0,1-5 30,0 0 1,-1-4 551,-4 4 0,-11-10 0,-3 0 0</inkml:trace>
  <inkml:trace contextRef="#ctx0" brushRef="#br2">7261 14583 7876,'-13'0'365,"2"-2"43,3-2 128,-3 3-643,10-4-249,-5 5 0,12 0 107,2 0 1,3 0 96,1 0 1,2 0-551,2 0 702,4 0 0,37-17 0,9-3 0</inkml:trace>
  <inkml:trace contextRef="#ctx0" brushRef="#br2">7876 14115 7876,'0'-7'2071,"0"-4"-1556,0 10-384,0-4 1,5 5-150,4 0 0,3 0 105,4 0 1,-2 0-241,2 0 0,2 0 96,-1 0 1,3 0-422,-3 0 0,3 1-75,-4 3 0,5-3-854,-5 4 1407,1 1 0,22-4 0,8 3 0</inkml:trace>
  <inkml:trace contextRef="#ctx0" brushRef="#br2">8713 13992 7876,'0'-12'-235,"0"0"830,-6-1 0,4 5 159,-7 0-501,7 5 0,-8-1-91,6 8 1,-6 7-124,2 5 1,1 6-59,-1-1 1,1 2 71,-1 2 0,-1 1-123,4 2 1,-3-2 59,4 3 0,-4-3-22,4-1 1,-2-2-75,2-3 1,3 2-173,-3-5 299,2-6-17,2 0 126,0-10 1,2 3-106,2-8 0,1-8-24,4-9 0,2-2 19,-3-2 1,4-1 2,4-2 0,-2 0-29,3-5 0,-4 1-15,-1-5 0,5 0 3,-1 0 1,2 4-15,-2 0 1,-2 6 68,3-2 1,-4 9-38,0 3 1,-5 9 4,0 4 1,-5 4 4,1 4 0,-1 8 202,1 9 1,-3 2-66,3 2 1,-3-1-43,-1 1 1,5 0-87,-1-1 1,0 5-99,-4 0 0,4-2-57,0-7 1,4 2 36,-4-5 1,6 1 28,-2-2 0,-1-7 33,1 4 0,0-9-20,5 0 1,0-3 47,4-1 1,-4-1 91,4-3 1,-2-7-65,1-5 1,-1-6 92,6 1 0,-5-2-67,5-2 0,-6-3-21,1-1 1,2-5-4,-2 1 1,1 3 8,-5 1 1,0 4 83,1 5 1,-7 2 145,-1 6 348,-4 0-482,-1 5 1,0 7-21,0 8 0,0 8 70,0 5 1,-6 2-52,-2 2 1,3 3-132,1 1 0,1 0 105,-1-5 1,3 2-445,-4 3 0,4-3-74,1 3 1,1-3-246,4-2 0,-3-3-206,6-1 0,-3 0 340,3 0 0,0 2-139,4-6 0,1-1 669,-1-6 0,0 2 0,22-21 0,6 2 0</inkml:trace>
  <inkml:trace contextRef="#ctx0" brushRef="#br2">9574 14226 7876,'-8'0'0,"0"0"0,4 0-232,-4 0 0,3 4 302,-3 0 0,5 6 365,-1-2 0,3 4-276,1 5 1,0-4-133,0 4 0,0-4-200,0 0 1,-1 3 65,-3 1 0,2-1-307,-2-4 324,3 1 1,1-1-1101,0 0 1190,0-5 0,5-29 0,2-12 0</inkml:trace>
  <inkml:trace contextRef="#ctx0" brushRef="#br2">9537 14312 7876,'0'-19'0,"0"0"46,0 2 1,0 4 196,0-4 0,0 0 39,0 0 1,0 1 257,0 3 186,0 1-563,0 0 0,6 1 60,2 3 0,-1 2-119,1 6 0,0 0 79,5 0 1,-1 2-270,0 2 1,0 3-10,1 5 0,-2 4-121,-3 1 1,1 0 109,-4 0 1,3-3-61,-4 2 1,0 2 18,-4-2 1,0 5 72,0-5 0,-4 0 7,0-3 1,-4-1 37,3 0 0,-3-3 133,4-1-79,-5 0 0,6-1 52,-5-3-59,5-3-1,-3-1 0,8 0 10,2 0-10,3 0 0,6 0-26,4 0 1,-3 0 12,2 0 1,-2 0-22,-2 0 1,0 4 17,1 0 0,-3 6 5,-1-2 1,0-1 47,-5 1 1,2-1 110,-2 1 1,-3 3 36,3-3 0,-4-1-90,-4 2 0,-4-3 141,-8 3 0,1 0-17,-6-5 0,1 4-196,-5-3 1,2 0 14,2-1 0,-2-3-174,2 4 1,2-4-47,-1-1 1,5 0-676,-2 0-143,4 0 643,6 0 0,1-1-626,6-4 0,3-1 40,5-7 926,1 1 0,26-18 0,13-7 0,-1-3 0,0-1 0</inkml:trace>
  <inkml:trace contextRef="#ctx0" brushRef="#br2">10374 13795 7876,'0'-12'155,"0"0"0,-4 3 1808,0 1-1568,0 5 1,4 3-176,0 9 0,0 3-265,0 4 0,0-1 124,0 6 1,0-1-305,0 5 1,0 0-115,0-1 0,0 1-137,0 0 1,0 1 117,0 2 0,-4-2-124,0 3 0,-6-3 482,2-1 0,-41 10 0,19-16 0,-1 0 0</inkml:trace>
  <inkml:trace contextRef="#ctx0" brushRef="#br2">10140 14115 7876,'-8'-8'0,"0"0"625,5 5 0,-4-4 73,3 3-532,3 3 0,-3-5-65,8 6 1,3 0-183,5 0 0,6 0-354,2 0 0,4-1 291,0-3 0,6 2-534,3-2 0,-2 2 678,2-2 0,27-3 0,-24 1 0,0-1 0</inkml:trace>
  <inkml:trace contextRef="#ctx0" brushRef="#br2">11285 13771 7876,'0'-13'0,"0"5"169,0 0 0,0 4 703,0-4-70,0 5-186,0-3-422,0 23 1,-2-2-1,-2 14 0,2-2 53,-7 2 1,5-2-233,-4 6 1,1-2-257,-1 2 1,-3 3 116,3-4 1,-2 0-82,2 1 1,-3-6-60,3 2 0,1-5 76,-1-3 0,5-3 27,-1-6 55,-3-5 46,6-2 0,-5-6 42,6-3 0,0-4 22,0-9 1,5 2-65,-1-5 0,5-2 6,-1-7 1,3 2 56,2-6 0,-1 0-39,0-4 1,1 0 3,-1 0 0,4 0 42,1 0 1,0 5 95,0-1 0,-3 10 152,2-2 407,-2 9-429,-2 3 1,-1 9 18,-3 8 0,-1 4-83,-3 9 1,-1-2-27,5 5 0,-5 1-139,1 4 1,-1-1 135,1 1 1,-3-5-352,3 1 1,-1-1-71,1 5 1,-3 0-181,3-1 1,-1-1 45,1-2 0,-2 2-270,2-2 1,-3-4 84,-1 0 1,1-3-79,4-2 675,-4 0 0,-1-5 0,-7-2 0</inkml:trace>
  <inkml:trace contextRef="#ctx0" brushRef="#br2">11236 14091 7876,'0'-13'-1180,"-6"6"1030,5-3 42,-5 8 0,8-3 204,2 5 0,8 0-85,9 0 1,2 0-18,1 0 1,2 0-166,3 0 1,-3 0 170,3 0 0,2 0 0,2 0 0,-1 0 0,0 0 0,-4 0 0,7 0 0,-14 0 0,-1 0 0,-5 0 0,-7 0-148,1 0 1,-7 1 346,3 3 0,-5-1 246,-5 5 1,3 0-172,-7 5 1,5-1 48,-4 0 1,1 1 335,-1-1-427,-3 6 1,10-5-155,-3 4 1,-2-4 88,2 0 0,0-5-222,4 0 1,1-5-32,4 1 1,-3-3 8,6-1 1,1 0 111,3 0 1,0-5-7,1-3 0,-1-5 59,0-3 1,1 2 111,-1-2 1,0-2 78,0 2 0,-1-1-93,-2 5 0,0 0 187,-5-1 1,2 5 341,-2 0-270,-3 5-259,5-2 1,-8 12-13,-2 5 0,1 2-148,-5 6 1,6 2 90,-3 7 0,0 2-229,1 6 1,-2 5 72,2 3 1,3 3-152,-3 2 1,1 6-174,-1 5 0,1-3 188,-5 3 1,4-6 59,-4 2 1,4-5 19,-5 2 1,3-11-74,-3-6 1,0-7 57,5-9 0,-6-3 111,2-6 1,1-1-68,-1-3 0,4-3 144,-4-5 1,-1 0-27,-3 0 0,0-5 301,-1-3 1,1-3-338,0-1 1,0-2 38,-1-3 1,1 2 209,0-5 0,3 1-54,1-2 0,5-2-58,-1 3 0,3-4-54,1 0 0,5-1-511,4 0 1,2-1 97,1-2 1,2 6-100,2-3 1,2 5-44,2-1 0,4 2-234,-4 3 0,-1 3-24,2 1 1,-6 1 284,1 7 0,-1-1 14,2 0 0,-4 4 415,4-3 0,-9 8 0,-3 3 0</inkml:trace>
  <inkml:trace contextRef="#ctx0" brushRef="#br2">12183 14115 7876,'-4'-8'-16,"0"0"0,-2 5 251,2-1 1,3 1 1445,-3-1-1258,3 3-336,-5-5-1089,5 12 470,-5 1-967,6 5 841,6 0 658,1-5 0,38-1 0,8-6 0</inkml:trace>
  <inkml:trace contextRef="#ctx0" brushRef="#br2">12589 13734 7876,'0'-13'15,"0"1"0,2 0-60,2-1 0,3 7 533,5 2 1,0-2-161,0 2 1,2 0-255,3 4 1,-4 0 39,4 0 0,-4 4-123,0 0 1,-1 6 30,0-2 0,1 7-49,-1 1 1,-5 2 64,-3-2 1,-3 2-110,-1 3 1,0 2-106,0-2 1,0-2 64,0 1 1,-4-3 65,0 3 0,-4-5 23,4 2 1,-5-8 27,5-1 0,-4-4-27,4 5 11,0-7 14,-2 4 17,5-6 0,-4-6-53,5-2 1,5-3-89,3-1 0,3-2 101,2-2 0,-1-2-18,0-2 0,0-2 119,1 5 0,-1-5 56,0 2 0,1 1 170,-1-2 1,-4 6-113,0-1 0,-4 6 106,5 2 1,-7 4 436,3-4-115,-4 5-514,-1-3 1,-4 8 94,0 2 1,-5-1-276,5 5 0,-5 0-38,1 4 1,2 1-19,2-1 0,-1-4 9,0 0 1,1 1-114,4 3 1,0 0-535,0 1 537,0-1 0,6 0-78,2 0 0,3-5-84,1-3 1,2-2-120,2-2 0,4 0 70,4 0 1,2-2-414,3-2 851,-3-3 0,20-32 0,-1-8 0</inkml:trace>
  <inkml:trace contextRef="#ctx0" brushRef="#br2">4012 16109 7843,'0'-8'0,"0"-1"0,-6 1 0,5-4-140,-3 0 0,-2-1 256,2 1 1,0 4 402,4 0 0,0-1-259,0-3 0,-4 0-63,0-1 1,0 5-7,4 0 0,0 4 8,0-4 1,-1 4 42,-4-5 163,4 7-382,-10-4 0,4 8-39,-5 2 0,0 3-50,-1 5 1,0 6 116,-4 2 0,2 9-23,-5 4 1,5-1-40,-2 5 0,4-2 79,0 6 0,2-3-94,3-1 0,-1 0-1,4 0 1,3-6-151,6-2 0,-1-3 58,5-2 0,4-4-146,5-4 1,4-8 133,0-4 0,-1-2 22,5-2 1,-3 0 143,7 0 1,-3-7-111,-2-6 1,1 1 52,-1-4 0,1-3-26,0-2 0,-6-2 130,-3-2 1,2-1-53,-2-2 0,-1 0-1,-6-5 1,0 5-33,-5-5 1,0-4-7,-4-4 1,0 0-10,0 4 0,-5 0 9,-3 0 0,-3 6 37,-2 2 1,0 8-35,-4 5 1,2 4 169,-5 4 0,3 2-41,-3 6 0,-1 7 65,-3 5 1,-1 6-167,1 7 0,-5 1-7,0 2 0,0 2-15,5 3 1,5 1 60,2-5 1,4 4-127,0-4 1,6-1 36,3-3 0,4-6-90,4-2 0,3-4-36,6-1 1,4-3-74,4-1 1,1-5 9,-2 1 0,8-3-172,-4-1 1,4 0-6,-4 0 0,1 0 104,-1 0 0,2-4 290,3 0 0,24-33 0,-20 16 0,-1 1 0</inkml:trace>
  <inkml:trace contextRef="#ctx0" brushRef="#br2">4713 16207 7861,'0'-13'0,"0"-4"0,0 2 28,0-5 1,0 3 80,0-3 1,4 5 55,0-2 1,6 2 125,-2-1 0,3 6-162,2-2 1,-1 6 24,0-2 0,2 6-40,2-3 0,-6 5 36,2 5 1,-6 3-131,2 8 1,-6-1 22,3 6 0,-4-1-96,-1 5 0,0-1 28,0 1 1,-1 1 21,-4 3 0,0-3-189,-3 2 0,-3-2 40,3-1 0,1 0-24,-1-1 0,1-5-147,-1-2 604,-3-4-221,9 0 1,-3-8 67,5-5 0,0-7-115,0-9 1,5-3 27,3-6 0,3-3 43,2-1 1,0-1 34,4 1 1,-4 2-182,4-6 1,-3 6 23,-2-2 0,0 3-85,0 1 1,-1 6 178,-2 3 194,2 7-100,-10 4 1,-1 12 214,-8 5 0,-3 6-90,-2 7 1,1-1-157,0 1 1,1 3-128,3 1 1,-2 0 93,6-5 1,0-3-305,4 0 0,0-1 1,0 5 1,1-6 24,3-3 0,3-4-111,6-3 1,4 0-177,4-5 0,2 0-91,2-4 1,3 0 189,1 0 1,5-5-478,-1-3 857,-3-3 0,11-23 0,-2-6 0</inkml:trace>
  <inkml:trace contextRef="#ctx0" brushRef="#br2">5316 15875 7861,'-8'-11'220,"0"3"-220,0-3 0,-1 10 41,1-4 433,6 4 129,-4 1 0,10 6-356,0 2 0,4 3-300,-3 1 1,4 6 24,-1 2 0,-1 4 90,1 0 0,-5 1-86,1-1 0,2 6 108,-2 3 1,-1 8-157,-8 4 1,-7 9-116,-8 3 1,-4 2-541,0-2 1,-6 1 363,-3-9 0,-3 2-77,-1-10 0,2-7 99,2-10 1,-1-6 10,5-10 0,0 2 330,5-6 0,-1 0 0,1-4 0,-7 0 0,0 0 0</inkml:trace>
  <inkml:trace contextRef="#ctx0" brushRef="#br2">4541 15937 7875,'-5'-7'221,"2"1"103,-5 6 0,3 2 16,-3 2 1,0 9 195,-4 12 1,-5 5-185,1 7 0,0 5-123,3 3 1,0 9-311,-4 3 1,9 3 306,0 2 0,1-5-387,3 1 1,5-6-101,7 1 1,5-13-328,3-7 1,3-6 131,6-2 1,1-6-274,3-3 0,-2-8-79,6-4 1,0-2 807,3-2 0,3-6 0,2-2 0,-2-4 0,7-2 0,0-4 0,2-5 0,1-7 0</inkml:trace>
  <inkml:trace contextRef="#ctx0" brushRef="#br2">5907 16097 7906,'-7'-2'572,"3"-2"-122,3 3-255,1-5-237,0 6-178,0 0 0,5 0 83,3 0 0,5 0-155,3 0 0,-1 0-751,6 0 1043,-6 0 0,35-5 0,4-2 0</inkml:trace>
  <inkml:trace contextRef="#ctx0" brushRef="#br2">5907 16269 7906,'-12'0'-102,"-1"0"0,1 0-170,0 0 1,4 4 255,-1 0 642,7 6 650,-4-4-924,6 7 0,6-2-388,2-3 0,4-3 41,5-5 0,2 0-389,5 0 0,1 0-63,0 0 1,-1-1-760,1-3 1206,-1 2 0,28-19 0,7 0 0</inkml:trace>
  <inkml:trace contextRef="#ctx0" brushRef="#br2">7273 15764 7906,'-1'-12'-3,"-4"0"1,4 3 169,-3 1 1,1 4 290,-1-4-229,3 5 0,-6-2-139,3 5 1,1 0 135,-5 0 0,4 0-119,-4 0 0,1 7 74,-1 5 0,-3 2 15,2 6 0,-3 1-48,-4 3 1,2 5-142,-2 0 1,3 3 63,5-3 1,-3 5-159,3-1 1,1-1-47,-1 0 1,5-3 85,-1 4 1,3-6-53,1 2 0,5-4 14,3-5 1,5-2-28,3-6 1,-2 0 31,2 1 1,2-6-4,-2-3 0,6-3 41,-1-1 0,2-1-6,2-3 1,-5-3 54,1-6 1,-1 0-42,5-4 1,-5-2 87,1-5 1,-6-1-73,1 0 1,-3 1 67,-5-1 0,1-1-12,-5-2 1,1 0 101,-5-5 1,0 5-86,0-5 1,-6 4 12,-2-4 0,-3 6 95,-1-2 1,-1 5-69,1 3 1,-4 3 43,-1 6 0,-1 1-63,2 3 0,1 2 126,-6 6 0,5 2-127,-4 2 1,3 3 7,-3 5 0,5 4-26,-2 1 1,-1 5-102,2-2 0,1 3-9,7 2 1,-2-4 57,6-1 0,0-3-46,4 3 0,0-5 2,0 1 1,5-2-132,4-2 1,-1-1 69,4-2 1,-2 0-146,6-5 0,2 0-2,-2-4 1,6 4-169,-1 1 1,-2-1-285,1-4 0,0 0 229,0 0 0,3-4 470,-2-1 0,29-37 0,-20 18 0,-1 0 0</inkml:trace>
  <inkml:trace contextRef="#ctx0" brushRef="#br2">8344 15850 7892,'-6'-19'0,"5"1"0,-3 6 0,-2 0-266,2 0 1,0-1 347,4 1 0,0 0 583,0-1 0,0 5-342,0 0 1,4 4-172,0-4 0,6 5-183,-2-1 0,3 2 96,1 2 0,1 0-72,-1 0 1,0 2 131,0 2 1,1 0-173,-1 8 1,-4-1-35,0 10 1,-5-1 63,1 5 1,-2 1-11,-2 3 1,-2 2-2,-2 6 0,-3 0-252,-5 0 1,0-4 103,-1-1 1,-3-3 101,0 4 1,-1-10-12,5 2 1,1-13 362,3 0 1,-3-6 300,3 2 88,2-5-455,1-3 1,5-3-10,0-5 1,1 4 26,3-4 0,-1 5-58,5-1 0,0-2-239,5 2 0,-1 0 106,0 4 0,1 0-315,-1 0 1,2-1 44,2-3 1,-1 2-95,5-2 1,0 3-124,0 1 0,5-2-302,-1-2 1,1 3-22,4-3 0,-2-3 771,2-1 0,13-14 0,9-4 0</inkml:trace>
  <inkml:trace contextRef="#ctx0" brushRef="#br2">8947 15850 7892,'-13'-8'321,"1"0"1,-2 5-56,-2-1 0,1 3-51,-6 1 0,5 3-25,-5 5 1,1 0-70,-5 8 1,6 3-92,3 2 1,2-2 129,2 2 0,-1-5-289,1 5 0,5-5 111,3 4 1,3-4-227,1 0 0,4-2 22,0-2 0,6-1 14,-2-3 1,3 2 14,1-6 1,2 0-61,2-4 1,-2 0 199,2 0 1,-2-2-43,-2-2 0,1-2 199,-1-7 0,0 1-96,0 0 0,1 3 94,-1 1 1,0 0 141,1-4 1,-6-1 99,-3 1-181,2 0 1,-3 1 462,5 3-105,-5 2-379,3 6 1,-10 2-206,-1 2 0,1-2 114,4 7 1,0-1-162,0 4 0,0 0-435,0 1 69,0-1 1,6-1-116,2-3 0,3 2 222,1-6 0,5 0-102,-1-4 1,6 0 470,-2 0 0,0-6 0,0-2 0,12-36 0,6-9 0</inkml:trace>
  <inkml:trace contextRef="#ctx0" brushRef="#br2">9291 15555 7892,'-12'-7'565,"0"-4"0,5 9 256,3-7-569,-3 7 0,5-3-9,-2 10 1,7-3 2,1 7 1,6 3-95,-2 4 0,3 5-111,1-5 0,0 6 5,1-1 0,-5 3 77,0 5 1,-4-2-215,5 6 1,-7 0-23,2 4 1,-2 1-16,-2 3 1,-6 1-117,-2 4 1,-8 0-351,-5-5 0,-3 1 227,-5 0 1,3-10-114,-3 1 1,-2-6-53,-2-2 1,0-4 113,-4-1 0,7-5 418,-7 2 0,3-4 0,-19-6 0,-5-1 0</inkml:trace>
  <inkml:trace contextRef="#ctx0" brushRef="#br2">8307 15580 7892,'0'-13'-227,"0"1"-289,0 0 658,0-1 0,-2 5 765,-2 0-687,3 5 0,-10-2-39,3 5 0,-5 5-90,-3 3 1,1 8 79,-6 0 1,5 10 33,-4-1 1,-2 7-14,-7 1 1,3 4 9,-3 4 0,7 1-70,2 4 1,3 6-128,-3-3 0,9 3-78,-1-3 1,8-1 72,-1-3 0,5-1-157,5-3 0,3-4 32,8 0 1,-1-7-47,6-10 0,-1 2 72,5-6 1,-5-1 56,1-6 1,-5-2-13,5-3 0,-5-3 10,5 3 0,-5-3 30,5-1 1,-10-4-64,1 0 0,-3-1-112,4 1 1,-6 1 63,-3-5 0,-2 5-149,3-1-18,-4-3-161,4 0-35,-5 0 145,-5-4 343,4 10 0,-5-10 0,6 4 0</inkml:trace>
  <inkml:trace contextRef="#ctx0" brushRef="#br2">10559 15567 7881,'0'-12'-408,"0"0"-647,0-1 1699,0 1 1,0 0-212,0 0 0,0 3 88,0 1 1,0 4 214,0-4-536,0 5 0,-2-2 324,-2 5-249,3 0 0,-9 5-92,6 3 0,-1 9-71,1 3 0,1 3 36,-5 2 0,5 4-166,-1-1 1,-2 7-95,2-3 0,0-1 71,4-3 0,0-2-54,0-1 1,0 1-127,0 3 0,0-9-154,0 1 1,0-2-1,0-3 0,0-4-648,0-3-269,6-1 431,-5-1 125,4-2 533,-5-5 1,-1 0 202,-3 0 0,-3 0 0,-27-16 0,-6-5 0</inkml:trace>
  <inkml:trace contextRef="#ctx0" brushRef="#br2">10276 15813 7881,'-9'-10'402,"1"1"-449,6-2 1,-5 9-82,3-7 534,2 7-306,2-4 0,7 6-17,5 0 0,5 0-31,-1 0 0,6 0 2,-1 0 1,2 0-80,1 0 1,1 0-120,0 0 0,-1 0-78,1 0 0,-1 0-732,1 0 954,0 0 0,27 0 0,6 0 0</inkml:trace>
  <inkml:trace contextRef="#ctx0" brushRef="#br2">11839 15481 7881,'0'-12'0,"0"0"-187,0-1 426,0 1 1,-2 1 979,-2 3-418,3 2-258,-5 6-467,6 0 1,-4 2 97,0 2 1,0 4 3,4 8 0,-4 4 45,0 4 1,0 1-206,4-1 0,-4 2-170,-1 3 0,1-2-116,4 6 1,0-4 89,0 4 0,0-4-159,0 3 0,0-3-426,0 4 0,0-6 282,0 2 0,0-7-209,0-2 1,2-5 689,2 2 0,-3-20 0,5-5 0</inkml:trace>
  <inkml:trace contextRef="#ctx0" brushRef="#br2">11285 16097 7881,'-19'0'140,"2"0"0,4 0 729,0 0-612,1 0-79,5 0 0,2 1-172,5 3 0,11-3-42,5 3 1,7-1-86,6 1 1,4-2 172,8 2 1,3-4-45,5-4 1,1 2-171,4-2 1,-1-3 14,9-1 1,-8 1 66,8-1 0,-3 0 111,2-4 0,-3 3-142,-1 1 1,-11 4-7,0-4 1,-8 5-103,-5-1 1,-9-1-55,-7 0-210,-4 1 222,-6 4 0,-3 2-182,-8 2 0,1 3 443,-5 5 0,-22 11 0,-9 3 0</inkml:trace>
  <inkml:trace contextRef="#ctx0" brushRef="#br2">11285 16687 7881,'0'-12'0,"0"-2"-282,0-2 0,0 2-311,0-2 1,0 2 772,0 2 1,0 4 377,0-1 0,0 5 260,0-4 123,0 5-673,0-2 1,-4 6-95,0 3 1,-2 3-106,2 5 0,1 2 102,-5 3 0,4 3 3,-4 9 0,1-2-79,-1 6 0,-3-2-143,3 2 0,2 3-77,2-3 0,-1 1 81,0-1 0,1 1 51,4-6 1,0 1-139,0-4 1,2-5 15,2 1 0,4-6 112,8 1 1,-2-6-117,3-2 1,2-5 34,1 1 0,-1-3-148,2-1 0,-1 0 109,5 0 1,-5-4-141,1 0 0,-2-6-160,2 2 0,-4 1 100,-4-1 0,0 4-14,4-4 0,-8 0 83,4-5 1,-4 1 253,4 0 0,-12-11 0,-2-3 0</inkml:trace>
  <inkml:trace contextRef="#ctx0" brushRef="#br2">11248 16638 7881,'-12'-5'-497,"-1"-2"0,6-2 440,3 1 194,3 6 0,6-4-80,4 6 1,2-1 156,1-3 1,4 2-116,1-2 0,5 3-105,-2 1 0,-1 0-67,2 0 1,-1 0-201,5 0 0,-5 0-20,1 0 1,-5 0 25,5 0 267,-1 0 0,-1 5 0,-1 2 0</inkml:trace>
  <inkml:trace contextRef="#ctx0" brushRef="#br2">11260 16847 7881,'-12'0'-1849,"5"2"1854,3 2 88,3-3 0,3 4 122,7-5 1,0 0-275,12 0 1,3 0-56,5 0 0,5 0-3,-1 0 0,1-1 117,-1-3 0,2 1 0,-2-5 0,3 0 0,28-10 0,-28 9 0,-1-1 0</inkml:trace>
  <inkml:trace contextRef="#ctx0" brushRef="#br2">11974 16613 7881,'0'-12'0,"0"4"214,0 0 542,0-1-216,-6 3 188,5-5-662,-4 9 0,5 2 105,0 9 0,0 6-202,0 1 0,0 6 76,0-2 1,0 4-177,0 0 0,0 2-33,0 3 1,0-3-56,0 3 1,4-3 67,0-2 0,0 1-92,-4-1 0,4 0-323,0-4 0,0 2 87,-4-6 1,2 1-301,2-5 779,-3 0 0,-6-21 0,-9-6 0</inkml:trace>
  <inkml:trace contextRef="#ctx0" brushRef="#br2">11814 16736 7881,'-4'-12'100,"0"0"-100,0 0 0,4-1-607,0 1 1,5 4 335,3-1 0,5 7 396,3-2 0,-1-2-127,6 2 0,0 0-33,8 4 1,-3 0 11,3 0 1,-7 0 13,-2 0 0,-1 4-167,2 0 1,-5 6 175,-7-2 0,0 7 0,-5 1 0,-22 39 0,-9 5 0</inkml:trace>
  <inkml:trace contextRef="#ctx0" brushRef="#br2">11851 17032 7881,'-12'0'0,"-1"0"0,5 0-199,0 0 1,0 4 264,-5 0 0,5 0 876,0-4-481,5 6-411,-2-5 1,6 4-170,3-5 0,7 0 82,6 0 1,4 0-346,0 0 0,6 0 49,2 0 1,4-4-115,-4 0 0,5-5 35,-1 0 412,2 4 0,6-14 0,4-6 0,4 1 0,1 0 0</inkml:trace>
  <inkml:trace contextRef="#ctx0" brushRef="#br2">13352 15469 7896,'8'-11'19,"1"3"64,-7-3 1,5 8-99,-3-5 1,-2 4 104,2-4-41,-3 5 1,-1-4 176,0 3-13,6 3-89,-5-10 0,4 8 119,-5-5-164,0 5 1,-1-4 45,-3 3 0,1 3-168,-5-3 1,4 2 43,-4 2-51,0 0 1,-5 0 108,1 0 0,0 0-4,-1 0 1,1 0-20,0 0 1,-1 4-9,1 0 1,0 5 0,-1-5 0,-3 4 30,0-4 1,-1 6 225,5-2 0,0 1-24,-1 0 0,1 1-371,0-1 0,1 2 109,3 1 1,-2-4 51,6 0 1,-4 1 12,4 3 1,-1 4 4,5 1 1,0 0 53,0 0 0,2-2-48,2 5 0,-1 1 6,5 3 1,-1 1 7,1 0 0,-1 5-18,-3 3 0,-3 2-27,3 2 0,2 1-10,-2 3 0,0 3 1,-4 5 1,4 6-198,0 2 1,0 2 161,-4-1 0,2 2 46,2-3 1,-3 5-38,3 3 0,-2-3 26,-2 0 1,0-5-118,0-4 0,0-2 31,0 2 1,0-8 30,0-4 1,0-8 38,0-4 1,-4-3-7,-1-2 0,0-4-28,1-4 8,2-2 30,-8-2 1,7-5 182,-5-3 0,4 1 82,-5 0-240,1-1 0,-4-4 6,-1 0 1,1 0-36,0 0 1,4-2 6,-1-2 1,1 1-181,-4-5 1,0 4 59,-1-4 1,1 1-390,0-1 0,4-3 158,-1 3 0,5-2-349,-4 2 1,5-3-601,-1 3 568,3 2 1,2-3 47,3 5 658,3 0 0,33 9 0,6 2 0</inkml:trace>
  <inkml:trace contextRef="#ctx0" brushRef="#br2">12651 17795 7896,'0'-13'0,"0"-3"-185,0 0 1,-4-2-908,0 1 1678,-1 4 0,5-5-258,0 6 0,0 4 67,0-1 1,0 5-127,0-4 0,6 5-163,2-1 1,-1-1-19,1 1 1,-4-1 88,4 5-117,1 0 1,2 2-109,-3 2 0,1-1-15,-4 5 0,0 0 57,-1 4 1,-3 5-94,4-1 1,-4 5 117,-1-5 1,-4 6-52,0-1 1,-6 0-9,2 0 1,-3 2-4,-1-2 0,1-4 101,3 0 1,-3-2 115,2 1 1,0-6 239,1 2-185,-3-2-50,4-3 1,0-2-66,2-5 0,6 0 25,3 0 0,3 0-21,5 0 0,0 0-87,1 0 1,3-4-6,1 0 0,3-6-401,-3 2 1,4 1 174,0-1 1,-2 4-411,2-4 0,-2 1 258,1-1 0,2 1-179,-6 3 0,2 2 3,-1-2 1,-2 2 527,5-3 0,12 4 0,6-4 0</inkml:trace>
  <inkml:trace contextRef="#ctx0" brushRef="#br2">13229 17696 7896,'-12'-5'0,"0"2"-122,-1-5 0,1 5 391,0-1 0,-1 3 434,1 1 1,-4 0-388,-1 0 0,1 1-303,3 3 1,-3 3 123,0 5 1,-1 1-140,5-1 1,0 0 32,-1 1 0,5-1 75,0 0 1,4 2-102,-4 2 1,5-2 84,-1 2-454,2-2 0,7-2 33,-1 1 1,5-5-98,-1 0 0,3-5 246,2 1 1,-1-3 52,0-1 1,1-5 217,-1-3 1,4-3-135,1-2 1,3 0 141,-3-4 1,-1 4-3,-4-4 1,-1 8 315,-3 0 0,2 5 314,-6-4 80,6 5-586,-9-2 0,5 6-67,-6 3 0,0 3-140,0 5 0,1 2 100,3 3 1,-3-8-355,3 3 0,3-3 113,2-1 1,-3 1-307,3-4 1,3-1-16,4-4 1,2-6-174,-2-2 1,0-3 165,4-1 0,-4-5-496,5 1 953,-6-6 0,8-24 0,-4-13 0</inkml:trace>
  <inkml:trace contextRef="#ctx0" brushRef="#br2">13094 14952 7873,'0'-12'0,"0"-1"0,0-3-140,0 0 1,0-2-175,0 1 0,0 4 612,0-4 1,0 2-39,0-1 0,1 2 72,3-2 1,2 2-110,2 2 0,3 1-58,-3 3 1,3-3-18,1 3 1,-3 2-1,-1 2 0,0 3-36,4 1 0,-4 4-107,1 0 1,-3 9 77,3 0 1,0 7 29,-5 1 0,0 3-174,-4 5 0,0-3 48,0 3 1,0 1-268,0-1 0,0-1 134,0-3 0,0-5 21,0 1 1,-1-6 29,-3 1 17,3-2 0,-5-6 65,6 1 72,0-7 1,0-7-6,0-12 1,4 0-117,0-4 0,6 5 64,-2-5 1,3 1-8,1-5 0,-3 0 9,-1 1 1,0-2-3,4-3 1,-1 3 149,-3-3 0,2 9-97,-6 4 0,2 2 705,-2 2-496,-3 5 0,3 1-37,-8 6 0,-3 6-106,-5 2 1,4 4 14,0 5 1,-1-2 45,-3 5 1,1-3 9,3 3 0,1-5-489,3 2 0,3-4 161,-4 0 1,4-1-72,1 0 0,6-4 68,2 1 0,3-5-43,1 4 1,6-5-143,2 1 1,-1-3-166,2-1 1,1 0 49,7 0 0,-3-4-98,2 0 0,-3-2-372,-5 2 909,4 3 0,22-21 0,13 2 0</inkml:trace>
  <inkml:trace contextRef="#ctx0" brushRef="#br2">14238 16010 7873,'0'-12'-314,"0"0"1,0 4 124,0-1 1,0 1 636,0-4 1,0 4 257,0-1 4,0 1-455,0-4 1,0 4 223,0 0-230,0 5-271,0-3 161,0 6 1,0 6 36,0 2 0,0 4-137,0 5 1,-1-2 48,-3 5 0,2 1-174,-2 3 0,3-3 65,1-1 0,0-3-93,0 3 0,0-5 83,0 2 1,0-4 43,0 0 0,0-1-47,0 0 0,0-3-81,0-1 302,0-6-172,0 4 0,0-7 112,0-4 1,1 1-85,3-8 1,-1 1-76,5-9 0,-4-1 50,5-3 1,-2-1-3,1 0 0,3-3-8,-3-1 1,-1-5-17,1 1 0,0 3 106,4 1 1,-3 4-89,-1 5 1,-4 2 170,4 6 1,-5 4-77,1-1 0,-1 7-164,1-2 0,-3 8 87,3 4 1,-2 3-3,-2 1 0,4 5 3,0-1 1,0 4-20,-4-3 0,4 3-104,0-3 1,4 3 55,-4-3 0,6 3-199,-2-3 1,2 3 74,-2-3 0,3 0-77,-3 0 0,3-4 16,1 4 0,1-8 80,-1 0 0,2-7 58,2 2 0,-2-2 89,2-2 1,2-2 177,-2-2 1,1-4-58,-5-8 0,2 1 75,2-6 0,-2 1-17,2-5 0,-2-1-24,-2-3 1,-4 3-22,1-2 1,-3 2 146,3 1 0,-4 6 96,-5 3 285,0 2-236,0 7-257,0 2 0,0 6-248,0 3 1,0 3 75,0 5 0,-1 5-27,-3-1 0,2 4-43,-2-3 0,3 3-142,1-3 1,0 3-333,0-3 1,4 1 239,0-2 0,6-2-339,-2 2 1,3-4 238,1-3 0,0 1-265,1-1 1,0-4 206,4-1 1,-2 2-162,5-2 622,-5 0 0,30-21 0,2-3 0</inkml:trace>
  <inkml:trace contextRef="#ctx0" brushRef="#br2">15198 16232 7873,'0'-12'-611,"0"-1"245,0 1 1334,0 0-584,0-1 0,0 5 373,0 0-401,0 5-217,-5-2 1,2 10-28,-5 3 1,1 5 74,-1 3 1,-5-1-140,1 6 0,0 3 82,-5 5 0,4 0-218,0-5 0,1 1-37,0 0 0,-1-2 19,1-3 1,1 2 41,3-5 1,-2-1-219,6-4 166,-5 1 62,7-7-13,-3 0 0,6-7 41,3-4 1,3-3-37,6-8 0,-1 1 54,0-6 0,2 1 3,2-5 0,-2-4 9,2 1 1,-1-2 2,2 1 0,-4 3 90,4-3 1,-3 5-97,-2 3 1,0-1 396,0 6-78,1-1 189,-6 11-277,4 0 0,-10 13-58,3 5 0,-3 2-62,-1 6 1,0 1-3,0 4 1,0-5-203,0 1 0,0-5 112,0 5 1,2-5-348,2 4 1,-3-5 128,3 2 0,2-3-252,-2-2 0,1 0 0,-1 0 0,-2-3-758,2-1 798,-3-5 1,3 3-490,1-1 899,-1-4 0,-26-12 0,-6-10 0</inkml:trace>
  <inkml:trace contextRef="#ctx0" brushRef="#br2">15063 16355 7873,'-6'-7'456,"5"0"-660,-3 3 204,2 3 12,8-5 1,5 6-80,5 0 0,2 0 43,-2 0 0,0 0-479,4 0 0,-1 0 503,2 0 0,24 6 0,1 1 0</inkml:trace>
  <inkml:trace contextRef="#ctx0" brushRef="#br2">15813 15777 7873,'0'-13'0,"0"5"-341,0 0 232,-5 0 0,2-3 1537,-5 2-494,5 4-598,-8 5 1,9 10-96,-7 2 0,7 8 15,-2 1 1,2 4-157,2 3 0,0 0-182,0 4 0,0 0-260,0 1 1,0-2 257,0-2 0,0-3-453,0 3 0,0-3 232,0-2 1,2-1-117,2-2 1,-3-2-70,3-3 1,-2-2-508,-2 3 997,0-9 0,-22-14 0,-6-7 0</inkml:trace>
  <inkml:trace contextRef="#ctx0" brushRef="#br2">15629 16060 7877,'-6'-7'3,"4"-3"-3,-7 6 20,7-5 0,-2 6-21,8-5 0,4 5-1,8-1 0,1 2-53,7 2 1,0 0-9,8 0 0,0-1-262,1-3 0,6 3 104,-2-4 1,8 3-138,1-2 358,1 2 0,5-14 0,6-6 0,4 1 0,0 1 0</inkml:trace>
  <inkml:trace contextRef="#ctx0" brushRef="#br2">16626 15678 7877,'-13'0'-129,"1"0"0,0 0-277,-1 0 0,-3 1 894,0 4 1,-1 7-199,5 8 1,-2 4 167,-2 0 0,2 6-157,-2 3 0,2 3-191,2 1 1,-1-5-19,1 1 0,5-5 3,3 0 1,-1-2-138,1-1 0,-2-6-214,2-3 1,3-2-123,-3-2 189,2-5-339,2-1 336,0-6 0,4-2 91,0-2 1,5-3 48,-5-5 1,5-4 87,0-1 1,-3-5-96,3 2 1,-1-7 9,4-2 1,4-5 6,1 1 0,-1-3 26,-3-1 1,3 0 68,0 1 0,2-1-85,-1 0 0,-4 5 364,4 4 0,-5 7 355,-4 5 314,3 2-633,-9 7 0,3 11-55,-5 9 1,0 7-95,0 1 0,0 6 37,0 2 1,-4 3-231,0-3 0,0 4 50,4-4 0,0 3-190,0-3 1,4 4-97,0-4 1,4 4-192,-4-5 1,4-3 186,-4-5 1,6 1-117,-2 4 1,-1-6-317,1-3 1,-1-2 215,1-2 0,2 0-1055,-6 1 1485,6-1 0,-9-11 0,4-2 0</inkml:trace>
  <inkml:trace contextRef="#ctx0" brushRef="#br2">16429 16047 7877,'-4'-8'0,"0"0"0,-6 0-236,3-5 44,0 7 119,2 0 0,14 6-83,4 0 0,7 0-136,1 0 1,7 0 74,5 0 0,3 0 217,1 0 0,6-4 0,5-3 0,5 0 0,0 0 0</inkml:trace>
  <inkml:trace contextRef="#ctx0" brushRef="#br2">16995 16023 7877,'-7'0'69,"-4"0"-19,10 0 1,-5 1 454,6 3 1,0-1-160,0 5 0,0-4-52,0 4 24,0 1-357,0 3 0,2-1 21,2-3 0,-2 2 25,7-6 1,-5 0 35,4-4 0,-4 4-163,4 0 0,0 0 72,5-4 63,-1-5 0,0 2 392,1-5-293,-1 0 0,-1-5 167,-3 1 1,-1 1 283,-3 3 45,-3-3-213,5 4 188,-6-5-682,0 5 122,0 1 1,0 8-51,0 2 1,-4 7 20,0 5 1,-4 5 13,3-5 0,-3 10 10,4-1 1,-4 8-87,4-1 0,-4 5 37,4 4 1,-6 4 12,2 9 0,1-8 54,-1 3 1,-1-2-18,-3 2 0,4-4-59,0 0 1,1-10 10,-1-3 1,2-10 2,6-5 0,-4-4-33,0 0 1,-1-7-74,0-1 148,4-4-15,-10-1 0,4-4 157,-5 0 0,4-6-97,0 2 0,-1-3 40,-3-1 1,1 2-62,3-2 1,-2 2-17,6-6 1,-4 1-33,4-2 0,0 2-137,4-5 0,0 5 24,0-2 1,0 0-218,0 0 0,0 1-379,0 4 0,5-1 285,4 1 0,3 0-335,4-1 0,-1 5 287,6 0 0,-5 4 25,5-4 1,-5 3 119,5-3 1,-2 6 332,1-3 0,20-12 0,0-4 0</inkml:trace>
  <inkml:trace contextRef="#ctx0" brushRef="#br2">17364 15924 7891,'-11'-8'0,"3"0"-341,-3 5 1,8-4 175,-5 3 920,5 3-381,-2-5-363,5 12 1,1-1-373,3 3 1,-1 3 100,5-2 0,-4-3-253,5 3 513,-7-7 0,31 15 0,1-4 0</inkml:trace>
  <inkml:trace contextRef="#ctx0" brushRef="#br2">17635 15715 7898,'0'-8'-221,"0"0"-166,0-1 1,4-3 422,0 0 0,1 5 842,0 3-680,1 2 0,7 2-10,-1 0 1,-1 6-75,-3 2 0,3 7-94,-3 2 1,-1 3 72,1-3 0,-5 4-42,1 0 0,-2 1 49,-2-2 0,0 4-102,0-4 0,0-1-88,0 2 1,0-6 25,0 1-27,0-2-86,0-2 143,0-5-32,0-2-6,5-21 1,-2 5-77,5-14 0,2 4 105,6-4 0,-2 0-1,2 1 1,-2-1 16,-2 1 0,0 3 8,1 1 0,-2 0 660,-3 0-286,3 2 922,-10 6-881,5 5 0,-12 3-12,-2 8 0,-4 3-85,-5 5 1,3 5-66,-2-1 0,2 4-61,2-3 1,0 3-123,-1-3 1,7 3-226,2-3 1,-2 0 86,2 0 0,0-3-291,4 2 0,5-4 178,4-4 0,6 3-423,1-2 1,6-4 21,-2-1 0,4-2-176,0-2 0,1 0 310,-1 0 1,1 0-172,0 0 638,-1-6 0,23-23 0,5-10 0</inkml:trace>
  <inkml:trace contextRef="#ctx0" brushRef="#br2">18213 15813 8009,'-7'-5'340,"2"2"-340,5-5 0,0 5 309,0-2 1,1 5-72,3 0 0,3 0-526,5 0 1,2 0-158,3 0 1,0 0-658,4 0 1102,2 0 0,11 0 0,6 0 0,6 0 0,1 0 0</inkml:trace>
  <inkml:trace contextRef="#ctx0" brushRef="#br2">19296 15617 8047,'-7'-7'500,"-4"1"1,5 9-161,-7 5 1,5 2-39,0 10 0,0 1-119,-5 3 1,1 2-46,0 3 1,3-2-46,1 6 1,1-5-152,-1 0 1,1-2-39,3-1 0,3-6 111,-3-3 0,2-6-86,2-2 128,0-5 1,0 1-8,0-8 1,6-3-67,2-5 0,-1-6 7,1-2 0,0-4-14,5 0 0,-1-2 60,0-3 1,1-1-36,-1-3 1,4-2 4,1 2 1,0-3-7,0-1 0,-2-2 33,5 2 1,-5 3 4,2 9 1,-3 2 201,-2 2 42,0 9 0,-1 8-152,-3 8 1,-1 4-43,-3 8 1,-2 1-7,2 7 1,-3-2-37,-1 7 0,1-2-7,4 2 0,-4-3-93,3 3 0,-1-3-221,1-2 0,-1 1 69,5 0 0,-4-2-45,4-3 0,0-2 149,5-6 1,-1 1 20,0-1 1,1-5 116,-1-3 0,0-3-105,0-1 0,5-1 103,-1-3 1,2-3-72,-2-5 1,-2-5 91,3 1 0,0-6-53,0 2 1,3-4-11,-3 0 1,0-1 59,0 0 1,-3-3 9,2-1 0,-2 2 296,-2 6 1,-4 3-144,0 6 1,-5 0 13,1 0 10,-2 5 487,-2 1 1,-5 17-799,1 6 0,-1 0 64,1 4 1,2-5-215,-2 5 0,3-1-303,1 5 1,0-2 222,0-2 0,0 2-239,0-3 1,0 4 150,0 0 1,4-1-551,0-2 1,6 2 50,-2-2 888,-3-3 0,28-1 0,1-4 0</inkml:trace>
  <inkml:trace contextRef="#ctx0" brushRef="#br2">20145 15826 8010,'-8'0'6,"0"0"1,4 0-142,-4 0 1,3 5 170,-3 3 1,5 3 355,-1 2 1,2-1-238,-2 0 0,2 5-159,-2-1 0,3 5-219,1-5 1,0 2 130,0-2 0,1-2-402,3 2 0,-1-6 119,5-2 1,-4-1 374,4 1 0,6-19 0,5-9 0</inkml:trace>
  <inkml:trace contextRef="#ctx0" brushRef="#br2">20194 15863 8010,'0'-14'0,"0"-2"0,2 1 0,2-6 0,-3 6 429,3-1 1,-2 2-83,-2 2 0,1 3 557,3 1-268,-2 5-718,9-2 101,-5 5 0,5 5-142,-2 4 1,0 2 154,-5 1 1,0 2-81,-4 2 1,0-1-181,0 6 1,0-6 56,0 1 1,-1 2-15,-3-2 0,1 1 141,-5-5 0,1 0-20,-1 1 0,-2-1 136,6 0 1,-1-4 399,1 1-264,2-7-40,-3 4 109,5-6-201,0 0 1,5 0-63,3 0 154,3 0-229,7 0 0,-4 0 0,2 0 0,-2 0-22,-2 0 73,-5 5-2,4 2 0,-10 5 215,3 1 0,-4-6-65,-4-3 1,-2 1 110,-7-1 1,-3 4-36,-1-4 0,-3 2-108,3-2 1,-4-3-40,0 4 1,2-4 6,-2-1 1,2 0-109,-1 0 0,2 0-243,6 0 0,-1 0-1381,1 0 733,5 0-956,2 0 1881,5 0 0,60-38 0,-22 14 0,-1 0 0</inkml:trace>
  <inkml:trace contextRef="#ctx0" brushRef="#br2">20071 15900 8010,'-6'-6'-798,"-4"3"1048,6-5 1,0 4-177,4-4 0,0 4-2,0-4 0,1 3-94,3-3 0,-1 4-174,5-4 0,0 1-185,5-1 0,-1-2-49,0 6 430,1 0 0,15 10 0,5 0 0</inkml:trace>
  <inkml:trace contextRef="#ctx0" brushRef="#br2">20699 15087 8027,'-8'-4'-502,"0"0"352,5-5 0,-7 6 1728,6-5-491,0 5-487,4-8-31,0 10 183,0-5-190,0 6-282,0 0 1,6 0-174,2 0 1,-1 0 87,1 0 0,0 0-94,4 0 1,1 4 36,-1 0 1,0 6-67,1-2 0,-1 7 19,0 2 1,2 4 6,2 0 0,-2 8-5,2 4 1,-6 8-16,-2 4 1,-5 9-168,1 8 0,-5 6-177,-3-29 0,-1 0 1,-1 0-1,-3 0 108,-4 4 0,-2 0 1,-1-4-1,0-1 63,-2 1 0,-1 0 0,-1-2 0,-1-2-411,1-3 1,-1-2 0,-2 0 0,0-1-100,-22 20 1,1-11-217,-1-5 0,0-2 328,-5-2 0,1 0-20,0-5 1,1 1 512,3 0 0,-3-1 0,6 1 0,-1-1 0,2 1 0,0 0 0</inkml:trace>
  <inkml:trace contextRef="#ctx0" brushRef="#br2">14214 15592 7937,'0'-8'0,"0"0"0,0-1-742,0-3 768,0 0 0,0-1 966,0 1-646,0 5-248,0-4 0,-2 9-62,-2-7 1,1 7 98,-5-2 1,0 2 118,-4 2 1,-1 6-114,1 2 0,-4 4 77,-1 5 1,-6 2-18,-2 5 1,1 8 112,-5 5 1,-2 5-177,-2 7 0,1 7-447,0 6 1,4 1 284,14-29 1,0 2-1,1-2 1,1 1 25,1 2 0,1 0 0,3 0 0,1 0-131,1 0 0,2 0 1,1 26-165,2-6 1,11-6 200,10-6 0,2-3 42,1-5 0,5-5-4,0-4 0,4-2-36,-5-1 0,7-5-3,-3 1 1,-1-7-25,-3-2 1,-2-1 427,-1-7 0,4 0-433,-1-4 1,1 0 211,-4 0 1,-6 0-385,-3 0 1,-2-4-384,-2 0 281,0 0 0,-5 2-498,-3-2 894,-2 3 0,-19-10 0,-3 4 0</inkml:trace>
  <inkml:trace contextRef="#ctx0" brushRef="#br2">21167 15740 7869,'-13'-7'412,"1"1"0,4 5 169,0-3-327,5 2-510,-3-3 117,6 5-557,0 0-47,0 5-59,0-3 573,6 9 0,1-10 229,5 3 0,44-8 0,11-3 0</inkml:trace>
  <inkml:trace contextRef="#ctx0" brushRef="#br2">21770 15543 7896,'7'-19'-115,"-2"1"115,-5 6 0,0 3 1537,0 1-1012,0 5 1,-5-6-170,-4 5 0,-2 0-109,-1 4 0,-2 0 0,-2 0 0,1 0-27,-6 0 0,1 5 0,-5 3 1,1 3-184,-1 2 0,2-1 125,2 0 1,-2 2-218,3 2 1,2-2 37,1 2 0,4-1-132,0 2 1,5-4 2,0 4 1,5-4 11,-1 0 1,4-1-8,4 0 1,3-3-138,5-1 1,2-5 18,2 1 1,2-3 49,3-1 1,2 0 73,-2 0 1,0 0 71,0 0 1,2-4 83,-2 0 1,-2-7-57,1-1 0,-1-2 23,2-7 0,-2 5-2,-2-5 1,-2-3 96,5-5 1,-5-5-35,2 1 0,-4-1 28,0 1 1,-1-2 150,0 2 1,-5 3-161,-3 1 0,-3 8 152,-1 5 1,0 2 151,0 2 0,-1 5 187,-3 3 0,1 4-336,-5 4 0,-2 3 12,-6 5 1,2 6-235,-2 3 1,2 2 109,2 2 0,0-1-240,-1 1 0,5-1 38,0 1 0,5 0-104,-1-1 0,3 1-192,1-1 1,0 1-166,0 0 1,5-5 69,3 1 0,3-6-296,2 1 0,3-4-78,0-3 1,2 0 356,-1-5 1,-2 5-175,5-5 673,-5 0 0,30-37 0,2-8 0</inkml:trace>
  <inkml:trace contextRef="#ctx0" brushRef="#br2">22176 15395 7955,'0'-12'0,"0"4"0,0-1 0,0 5 0,0-4-103,0 5 1,1-2 102,3 5 0,-1 0 479,5 0 1,-4 5-147,4 4 1,-5 1-156,1 3 1,2-1-126,-2 0 1,0 5-7,-4-1 0,0 6-67,0-1 0,-1-2 60,-3 1 0,1-3-110,-5 3 1,3-5 115,-3 2 1,4-4-187,-4 0 1,5-1 1,-1 0 0,-1-4-160,1 1 249,-1-7 22,5 4 0,0-8-144,0-2 0,6-3 134,2-5 0,3 0-67,1 0 0,1-5 50,-1 1 1,0-6 27,1 1 0,3 2 48,0-1 1,1-1 129,-5-3 1,0 4 43,1 4 0,-6 2 658,-3 2 345,-3 0-794,-1 5 0,-5 1-36,-4 6 1,-6 6-78,-1 2 0,-5 4-163,5 5 1,0-2-1,3 5 0,1-3-173,0 3 0,5-3 21,3 3 1,-2-3-171,2 3 1,1-5-243,8 2 0,1-4 221,7 0 1,4-1-76,4 0 0,4-4 84,3 1 0,-2-7-612,3 2 0,-2-2 139,2-2 1,-3-6-405,3-2 1082,-3-3 0,-3-14 0,0-6 0,3-2 0,0-1 0</inkml:trace>
  <inkml:trace contextRef="#ctx0" brushRef="#br2">7901 17438 8059,'0'-12'-1284,"0"3"1075,0 1 0,0 4 96,0-4 0,0 4 122,0-4 36,0-1 1,0-3 1,0 0 1,0 4 62,0-1 0,1 1-76,3-4 1,-3 4 68,4-1 1,-4 1-8,-1-4-22,0 0 1,1-1-14,3 1 1,-2 4 57,2 0 13,-3-1-68,-1-3 1,0 0 101,0-1 0,4 5-99,0 0 0,1 4 155,-5-4 1,0 0-89,0-5 1,0 5 16,0 0 1,0 0 16,0-5 0,0 5 202,0 0-107,0 0-1,0-5-322,0 1 0,0 4 47,0 0-184,0 5 180,0-3 136,0 17 0,0-1-25,0 11 1,0 0 126,0 8 0,-2 3-150,-2 4 0,1 7 25,-5 2 0,5 7-347,-1 1 0,-1 5 274,1-5 1,-5 6-302,5-2 0,0-3 68,4-5 1,0-7 30,0-9 1,0-7 70,0-6-16,6-4-8,-5-4 38,5-7 195,-6-5 31,0-5 0,0 2-95,0-5 1,-2 4-53,-2-4 1,-1-1-119,-4-3 0,-1 3 48,1-4 1,-2 4-5,-1-8 0,4 4 29,0 0 1,-1 0-12,-3-4 0,1 3 116,3-2 1,-2 7-102,6 0 0,-5 2 9,1-1 1,1 1 15,-2 3 0,5 3 139,-4-3 0,4 8-10,-4 4 1,5 4 174,-1 5 1,3-2-209,1 5 1,0-3-53,0 3 0,1-3-9,3 3 0,-1-5 23,5 2 0,0-5 18,5-4 1,0 2-34,4-6 0,-4 0 13,4-4 0,-4 0-59,0 0 1,3 0-2,1 0 0,-1-4-63,-4 0 1,1-6-202,-1 2 1,0-3-247,1-1 1,-1 1 198,0 3 1,2-3 345,2 2 0,20-23 0,9-8 0</inkml:trace>
  <inkml:trace contextRef="#ctx0" brushRef="#br2">7802 18410 8059,'0'-12'0,"0"-1"-378,0 1 1,0-4 293,0-1 1,0 1 192,0 4 1,0-1 82,0 1 0,0 0 237,0-1 0,0 5 196,0 0-284,0 5-188,-5-2 0,-2 5 21,-5 0 1,3 5-165,1 3 1,0 5 59,-4 3 1,3-1 1,1 6 1,0-1-18,-4 5 0,3 1-22,1 3 0,4-2-154,-4 6 1,5-6 105,-1 2 0,3 1-61,1-1 1,0-2-9,0-7 0,5 0 31,3-4 1,3-6 23,2 2 1,0-4 6,4 0 1,-2-2 11,5-6 1,1-2 5,3-2 1,-3-3-101,-1-5 0,0-4 89,0-1 0,2-5-73,-6 2 0,2-3 61,-1-2 0,-8 0-59,3 1 1,-3-2 40,-1-3 1,-3 2-10,-5-6 1,0 2 63,0-2 1,-5-1 29,-3 5 0,-3 0 32,-2 4 0,0 6-79,-4 3 0,4 4 165,-4 3 0,-1 4-81,2 5 1,0 0-16,3 0 1,-3 5-53,0 4 1,-5 2-6,5 1 0,-1 6 50,5 2 1,0-1-7,-1 2 1,5-2 44,0 1 1,5 2-71,-1-5 0,3 1-47,1-2 1,0-2 57,0 2 1,1-4-77,3-3 1,3 0 35,5-5 1,1 2-15,-1-2 0,4-3-119,1 3 1,3-4-213,-3-4 0,3 1-192,-3-5 0,3 0 197,-4-4 1,5 3-214,-5 1 0,5 0 558,-5-4 0,23-22 0,0-6 0</inkml:trace>
  <inkml:trace contextRef="#ctx0" brushRef="#br2">8368 18558 8066,'0'-13'0,"-4"5"-363,0 0 1,0 4 328,4-4 0,-1 5 552,-4-1 0,4 1-3,-3-1-312,3 3 0,1-3-173,0 8 1,0 3 80,0 5 1,0 6-206,0 2 0,0-1 79,0 2 1,0-2-7,0 1 0,0 4-30,0-4 0,-2-2-140,-2-2 1,3 2 6,-3-1 0,2-1-499,2-4-300,0 1 324,0-1 659,0 0 0,11-43 0,3-12 0</inkml:trace>
  <inkml:trace contextRef="#ctx0" brushRef="#br2">8405 18595 8066,'0'-13'0,"0"1"0,0 0-420,0-1 0,0 1 466,0 0 0,0 0 526,0-1 0,2 5-269,2 0 1,-2 1-128,7-1 0,-5-2-62,4 6 1,0 0 74,4 4 1,-3 0-40,-1 0 29,0 0 1,3 5-261,-3 4 0,2 3-46,-6 4 0,0-1 9,-4 6 0,-1-5 61,-4 5 0,0-1-90,-3 5 1,-3-5 156,3 1 0,-3-6-49,-2 1 0,5-1-19,0 2 1,4-8 47,-4 4 0,4-8 533,-5 3-153,7-5-271,-4 3-78,6-6 1,2 0-8,2 0-54,2-6 0,7 3 114,-1-5-98,0 6 1,1-4 17,-1 6 0,-1 1-38,-3 4 1,2-3 23,-6 6 0,4-3 0,-4 3 1,2-1 33,-2 1 0,-3 3-15,3-3 0,-2-1 164,-2 1-161,-6 0 0,-1 4 133,-5 1 0,0-5-33,-1 0 1,0-5-32,-4 1 0,4 2-49,-4-2 0,3 0-10,2-4 1,0 0-136,0 0-396,-1 0 121,1 0 1,5-2 157,3-2 1,3-3-1250,1-5 1489,0 0 0,38-39 0,-14 21 0,0 0 0</inkml:trace>
  <inkml:trace contextRef="#ctx0" brushRef="#br3">32168 16244 24575,'-32'-26'0,"0"-1"0,1 3 0,1 3 0,-25-7 0,10 28 0,-2 2-4588,-6-6 4588,-9-9 0,-6 0 0,29 4 0,-1 0 0,-1 3 0,0 0 0,-3-2 0,-1-1-215,0 1 0,0 0 0,-3-3 0,1 0 215,2 0 0,0 1 0,-3 1 0,-1-1 0,0 0 0,-1 0 0,3 0 0,0 1 0,-3-2 0,2 1 0,8 1 0,0 0 0,-2 2 0,1-1 0,-26-4 0,3 5 0,4 4 0</inkml:trace>
  <inkml:trace contextRef="#ctx0" brushRef="#br3">33350 17536 24575,'0'0'0</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5T08:29:01.962"/>
    </inkml:context>
    <inkml:brush xml:id="br0">
      <inkml:brushProperty name="width" value="0.09086" units="cm"/>
      <inkml:brushProperty name="height" value="0.09086" units="cm"/>
      <inkml:brushProperty name="color" value="#FF0000"/>
    </inkml:brush>
    <inkml:brush xml:id="br1">
      <inkml:brushProperty name="width" value="0.12114" units="cm"/>
      <inkml:brushProperty name="height" value="0.12114" units="cm"/>
      <inkml:brushProperty name="color" value="#FF0000"/>
    </inkml:brush>
  </inkml:definitions>
  <inkml:trace contextRef="#ctx0" brushRef="#br0">8441 7332 6021,'0'7'340,"0"-1"-181,0-6 69,0 0 1,-6 0-11,-2 0-181,2 0 1,1-2 0,3-1 87,-2-1-101,3 0 61,-5 4 1,0 0 80,-2 0-157,2 0 0,0-2-18,6-2 0,2 3-55,2-4 50,3 4 1,7 1 0,3 0 0,5 0-74,2 0 1,3-1-28,2-4 91,4 4 1,5-5-1,0 6 1,2 0 0,1 0-85,2 0 120,5 0 0,-7 2 0,4 1 0,1 1 0,-2-1 36,-1-2 1,6-1 35,-3 0 1,0 0 0,-1 0-1,0 0-27,1 0 0,0 0-46,5 0 0,-4-1-5,0-4 1,-6 3 0,3-6 0,-3 1 0,-3 0 0,-2 4-3,-11-1 0,-5-1 63,-3 0 119,-3 1-44,-7 4-142,-1 0-7,-17 0 0,6 0-89,-7 0 1,6 0-86,-2 0 0,-1 0 1,-4 0-1,1 0-272,-1 0 1,-4 4-41,0 1 492,-6-1 0,-24 4 0,-11 1 0,-8 1 0,0 1 0</inkml:trace>
  <inkml:trace contextRef="#ctx0" brushRef="#br0" timeOffset="1">8441 7561 8056,'-13'0'-180,"5"0"0,-1 0-378,-1 0 572,-1 0 76,-2 0 1,2-1 0,1-2-1,2-1 174,-2 1 1,3 0-124,-2-1 0,5 3-136,-5-4-50,7 4 56,-4 1-70,6 0 0,1 0 0,4 0 1,3 0 9,3 0 0,2 0 31,0 0-4,0 6-43,5-5 0,2 5 56,5-6-10,1 0 1,5 1 0,3 2-1,4 1 1,5-1-3,4-2 56,8-1 0,4 0 1,8 0-1,2 0 1,2 0 14,-34 0 1,0 0 0,32 0-1,-2 0 1,-6 0-34,-6 0 0,-8 0 19,-5 0 0,1 0-19,-5 0 1,-1 0 0,-10 0 0,0 0-4,-3 0 1,-3 0 83,0 0-9,-2 0-22,-6 0 194,-6 0-215,-2 0 1,-6 0 362,-3 0-290,2 0 0,-5 0 1,3 0-132,-5 0 1,2 0-273,-1 0 160,5 0 0,-8 0-149,2 0 60,3 0-588,-5 0 0,8 0 801,-5 0 0,22 0 0,2 0 0</inkml:trace>
  <inkml:trace contextRef="#ctx0" brushRef="#br0" timeOffset="2">9806 7549 6871,'-39'12'0</inkml:trace>
  <inkml:trace contextRef="#ctx0" brushRef="#br0" timeOffset="3">7842 4884 7949,'0'-9'-856,"0"1"540,0-2 530,0 4 1,-2-4-87,-2 6-72,3 0 113,-5 4 0,8 0-64,2 0 1,3 0-1,6 1-53,-1 3 1,3-2-1,0 2 1,4-3-20,0-1 1,3 0 0,3 0 0,2 0-41,3 0 1,2 0 60,7 0-19,5 0 0,-2 0 0,8 0 0,3 0 0,3 0 0,2 0 0,-1 0 58,-1 0 0,5 0-96,-1 0 0,-4-1 0,0-2 0,-3-1 39,3 1 0,0 2-112,4 1 0,-4 0 68,-5 0 0,5-2 0,2-1 0,1-1 38,2 1 1,0 2 46,-6 1 0,8 0-1565,5 0 1545,-31-3 1,-1 0 0,31 2-1,4-5 1,0 2 0,0 0-22,-35 2 0,1 1 1,2-2-1,0 0-172,-1 1 1,1 0-1,-2-2 1,1-1 210,30 1-107,-3 0 1,4 0 0,-5-1 0,0 1 0,0 0 37,-1 0 1,1-2-18,0 2 1,2 1-1,-2-6 13,-3 7 0,-11-6 1,-2 6-1,-3-3 0,-2 1-3,-6-2 0,-5 5 1,-6-3 1,-7 2-11,-2 2-29,-2-5 1,-7 3 695,1-2 1,-8 3-730,-1 1 395,-6 0-449,-1 0 1,-4 0 0,2 0 0,-2 0 0,-2 0-544,1 0 1,-7 0 265,-2 0 1,-3 1 402,-2 3 0,-19 7 0,-9 2 0,-5 4 0,1 0 0</inkml:trace>
  <inkml:trace contextRef="#ctx0" brushRef="#br0" timeOffset="4">8326 4960 7949,'0'7'-371,"0"-1"323,-5-6 0,2 0 254,-6 0-89,7 0 26,-4 0-134,6 0 1,1 0-102,4 0 99,2-6 1,7 5 0,1-3 0,5 2 0,3 1-1,5-2 1,3-1-24,5 1 1,2 1 0,5 2 0,5 0 18,6 0 0,-1-1 0,7-2 0,2-1 13,5 1 1,2 2 0,4 1 0,-5 0 28,-3 0 0,0 0 1,3 0-1,4 0 10,-34 0 0,-1 0 0,36-2-836,-37 0 0,0 0 796,36 1 0,-35-2 0,0 0 0,-1 3 0,1 0 0,1-1 0,-1 0 0,0 0 0,0 0 12,1-1 1,-1-1-1,1 1 1,-1 0-1,2 1 1,-1 1-1,0-2 1,0 1-156,1-1 0,-1 0 0,-2-1 0,0 0 151,0 1 1,0 0-28,37 0 0,-35-1 1,2-1-1,-1 3 1,1-1-1,0 0 1,-1-1-1,0 0 1,-1 0 3,-1 0 0,-1 0 0,31-5-46,1 4 0,-4-5 54,-5 5-8,-2 0 0,-8 4 0,-2-2 0,-4-1 0,-5-1-127,-4 1 1,-7 2 149,-6 1 1,-5 0 55,1 0-70,-3 0 1,-3 1 1667,-2 4-1587,-4-4 320,-5 5 0,-1-6-92,-3 0-408,2 0-252,-9 0-263,10 0-356,-11 0 160,11 0 248,-11 0 553,11 0 0,7 5 0,8 2 0</inkml:trace>
  <inkml:trace contextRef="#ctx0" brushRef="#br0" timeOffset="5">11654 4845 7013,'0'-38'0</inkml:trace>
  <inkml:trace contextRef="#ctx0" brushRef="#br0" timeOffset="6">11525 8577 8150,'7'-10'-44,"0"-1"1,-5 0 167,2 0 1,-3 1 0,-1-2-1,0-1 1,0-2 0,0 2-20,0 1 60,0 2 1,0-1 0,0 0 0,0 3 0,0 4 158,0 8 0,-3 10-166,-1 8-168,-4 4 0,3 7 0,-3 3 0,2 4 0,0 5 1,1 1-1,-1-1-98,0-1 1,4-2 0,-2-2 0,2-3 68,-2-3 1,3-6 87,-3-10 1,3-8 0,1-11 0,1-10 146,3-9 1,-2-7-101,5-5-255,1-9 0,-1-4 0,0-8 1,1-1-1,2-1-400,0-2 545,1 2 1,0 3-1,0 9 1,-2 9 0,-1 7 200,0 10 0,-5 9 0,3 10-77,-1 7 1,-2 8 38,-3 8 1,4 2 0,0 5 0,-1 1 1,-3-1-1,0 1-14,0 3 1,1-3-155,3 3 1,-3-3 55,3-1 1,-2 1-1,2-1 1,2-1-36,0-3 1,3-6-246,-2-8 0,3-3 73,1-4 92,-1-2 1,5-11-1,0-5 1,0-7-1,2-7-61,0-7 1,1-10-38,3-8 0,-3-2 75,0-2 0,-5 2 0,2 1 0,-1 3 54,-4 4 1,2 5 629,-8 10-238,4 8 0,-7 11-78,3 10 0,-3 5-160,-1 5 0,0 6 206,0 2-210,0 2 0,0 2 0,0 0 0,0 3 0,0 4-6,0 2 1,0-3-202,0 1 1,1-1 159,3 5-381,-3-1 0,9-1 1,-3-1-1,3-3 1,4-2-593,0-5 0,5 0 419,-1-5 0,3-6 55,4-5 0,-1-4 442,5-4 0,9-16 0,6-9 0</inkml:trace>
  <inkml:trace contextRef="#ctx0" brushRef="#br0" timeOffset="7">12543 8481 8120,'0'-7'0,"0"0"-385,0-2 0,1 1-226,3 1 533,2-3 1,5 9 0,-1-4 0,2 2 0,1-1 77,2 2 0,4-4 0,26 0 0,12-5 0</inkml:trace>
  <inkml:trace contextRef="#ctx0" brushRef="#br0" timeOffset="8">12629 8738 8120,'-12'5'0,"-2"2"0,3 3-52,0 0 0,5-3 0,6 1-41,0 0 1,6 0 782,5-1-777,0-2 0,10-5 0,-1 0 0,5-1 0,3-3 87,2-3 0,20-26 0,-22 13 0,0-1 0</inkml:trace>
  <inkml:trace contextRef="#ctx0" brushRef="#br0" timeOffset="9">13746 8237 7861,'0'-13'-94,"0"1"0,0-1 203,0 0 0,-2 5 1,-1-1 199,-1-1 1,0 6 0,4 5 0,0 11 0,0 8-1,0 5 31,0 5 1,-2 2-84,-2 7-283,3-1 0,-5 0 1,6 0-1,0 1 1,0-2-160,0-3 144,0-3 0,0-11 1,0-3-1,0-3 0,0-4 21,0-6 1,0-11 0,0-16 0,1-5-35,4-6 1,-2-4-220,5-5 225,1-2 1,3-11 0,1 0-1,0 0 1,0 3 6,-1 3 24,1 8 0,0 3 0,0 12 0,-1 9-1,1 9 0,0 9 0,0 9 1,-2 8 128,-3 6 0,2 2 289,-5 1-341,5 5 1,-8 1 0,5 7-1,-1-1 1,-2-1-144,2-3 0,-3 3 63,5-3 0,1-3-12,4-2 0,-1-9 0,1-7-26,0-7 0,4-8 65,0-6 0,0-8 8,-4-14 1,4-6 0,1-10 0,2-3-6,3-8 0,-4-4-122,3-3 0,-1 1 146,4-1 0,-1 3 1,-2 7-1,-5 13 491,-3 13-143,-7 14 1,-1 11-183,-6 11 1,0 4-1,0 12 1,-2 4 160,-2 3 0,3 3-169,-4 4 1,0 1-194,0-1 0,1 0 0,4 0 1,0 1-67,0-1 0,0-6-219,0-2 0,4-3-131,1-1 0,5-2 0,-2-4 1,3-8-574,2-6 0,4-5 426,0-1 0,6-5 259,-2-4 1,2-4 0,-1-2 0,0-2 305,0 1 0,14-9 0,3-2 0</inkml:trace>
  <inkml:trace contextRef="#ctx0" brushRef="#br0" timeOffset="10">14919 8314 7872,'1'-7'-1121,"2"1"1685,1 0 1,-1 5-348,-7-3 1,-2 4 0,-4 4-1,2 6-24,-2 5 0,0 1 64,1 5-262,-2 0 1,5 6 0,-2 2 0,4 0 0,2 0-1,2-2 1,0-2 74,0 1 0,6-6 19,2-3-78,4-9 1,5-2 0,1-6 0,1-2 0,0-2 0,0-6 0,-1-5-54,-2-7 0,1-6 1,-3-3-1,-4-2-49,-3-2 1,-3 2 87,-4-1 35,0 6 1,-1-3 0,-5 7 0,-5 2 0,-5 5 243,1 3-255,-5 7 0,6 1 1,-5 8-1,2 2 1,0 5-92,2 2-288,0 2 0,4-1 1,1 1-1,3 0 1,1 0-1606,4-1 1963,0 1 0,53-23 0,13-5 0</inkml:trace>
  <inkml:trace contextRef="#ctx0" brushRef="#br0" timeOffset="11">15633 7727 7881,'0'-13'0,"-2"-4"105,-2 0 71,3 0 0,-9 5 0,4 0 1056,-1 4 0,4 4-644,-1 8 1,2 7-359,2 6 0,0 6 0,2-1 0,1 5-33,1 3 0,2 6-323,-2-2 0,-3 2 0,4 3 1,-4-1-269,-1 0 1,4 0 221,0 1 1,1-1-1292,-5 0 957,0 0 0,0-5 0,0-5 0,0-5 0,0-6-1464,0-3 1970,0-7 0,-29-52 0,12 13 0,-1 0 0</inkml:trace>
  <inkml:trace contextRef="#ctx0" brushRef="#br0" timeOffset="12">15480 8084 7910,'-17'-1'0,"0"-4"0,0 3 1401,4-7-511,0 6-224,6-8-561,1 4 1,14-2-1,3 1 1,6-2-1,4-1-217,6-2 1,0 0-1,7 0 1,1 1-519,2-1 1,1-1 629,1-3 0,27-9 0,-29 10 0,0 0 0</inkml:trace>
  <inkml:trace contextRef="#ctx0" brushRef="#br0" timeOffset="13">16870 7421 7924,'0'-8'-6,"-2"0"262,-2 3 0,2-5 459,-2 1-445,3-2-194,1 4 0,0 0 0,1 4 0,2-3 30,1-1-71,1 4 0,-5-4 1,0 3-1,0-4 1,0-4-129,0 0 0,-5 3 131,1 1-46,-6-1 0,4 1 1,-3-1-1,0 1 0,-1-1 1,-1 2 222,-2 1-165,0 2 1,5 4-1,-1 0 1,-1 1-1,0 4 1,1 5 269,0 5 1,6 5-236,-1 6 1,1 5-1,0 3 1,-1 4 12,1 5 0,3 3-92,4 10 1,-1 7 0,1-27 0,1 1 0,0 1 0,1 1 21,2 4 0,0-1 1,-1 3-1,1 1-312,3 5 0,0 0 0,-3 0 0,1 0 289,1 0 1,1 0 0,-1-2-1,1-2 1,2 1 0,0-2-1,-1-1 1,1-1 16,0-1 0,0-1 1,-1-3-1,0-3-75,9 28 0,-3-7 44,-5-10 0,-6 1 0,-3-7 0,-2-4-41,-2-6 1,-7-9 71,-6 0 1,0-2-25,-4 1 0,-3-7 0,1-7 1,-1-1 33,3-3 1,-2-2 529,2-1 1,0-6-601,5-2 1,-1-4 0,0 0 0,2-1-779,2 0-191,-2 0 0,9 1 437,-2-1 0,3 0 570,1 0 0,5-5 0,3-2 0</inkml:trace>
  <inkml:trace contextRef="#ctx0" brushRef="#br0" timeOffset="14">16462 9755 7845,'0'-13'-25,"-2"-4"0,-1 0 0,-1 1 1,0 2-1,0 1 175,-1 1 1,1-1 0,5 0 0,2 0 0,3 2-1,1 1 217,3 2 0,1 5-163,2-2-158,0 4 1,0 5-1,1 3 1,0 3-1,0 6 214,-3 2-384,-1 4 1,-1 2 0,-2-2 0,-1 0 0,-4-1 0,0 0-1,-2-1-180,0-2 1,0-1 248,0-4 1,1-6 86,3-3 1,-1-14-1,6-7 1,-1-7 13,-1-5 0,5-4 87,-4-5-39,4 0 0,0 4 0,0 1 0,-4 3 0,-2 6 1098,-1 6-1028,-3 9 1,2 13 0,-7 12-1,-2 5 49,-2 6 1,4 2-243,-2-4 1,4-1-116,1-3 1,0 2-1,0-6 1,0-1-495,0-2 455,0-1 0,6-2-42,2-3 0,4-2 0,0-7 0,2-5-1165,3-7 1,2-1 1389,2-7 0,3-6 0,-6-4 0,1-5 0,4-4 0,1 0 0</inkml:trace>
  <inkml:trace contextRef="#ctx0" brushRef="#br0" timeOffset="15">17010 9538 7853,'7'-7'1451,"0"1"-541,-3 6-673,-2 0 0,5 1 0,-4 4 0,1 5 117,-1 5 1,2 5-309,0 6 0,0-1 1,-2 2-1,3 1-243,1 2 0,-3 1 150,5-1-606,-1-3 1,1 3-1,-2-8 1,0-2-1,0-1 653,3-4 0,-10-35 0,-2-9 0</inkml:trace>
  <inkml:trace contextRef="#ctx0" brushRef="#br0" timeOffset="16">16309 6669 7846,'-2'-17'11,"-1"-2"0,-1 1 1,1-2-1,2 2 155,1-1 1,4-2 0,2 5 0,1 4 0,3 3 0,1 4 316,2 2 1,0 1-335,-1 2 0,1 6 0,0 4 1,-2 5 150,-2 7 0,1 2-155,-6 1-159,0 1 1,-4 4 0,0-1 0,0 0-1,-1-2 1,-2-3 0,-1-2-316,1 0 1,1-7 0,2 2 103,0-3 1,0-8 0,2-6 146,2-7 1,2-12-1,4-6 1,-2-8-16,2-3 1,1-7-61,2 1 191,0-7 0,0 10 0,-2-2 0,-3 7 1,-2 8 267,0 8-59,-5 4 1,5 8 0,-8 6 0,0 8 0,-4 9 626,-1 9-808,4-1 0,-7 11 1,6-5-1,0 0 0,-1 0-44,1-2 1,0-4-128,4-4 1,0 2-550,0-6 569,5 0 0,3-8 0,4-2 0,1-2 0,1-2-671,3-1 0,-1-8 290,5-3 0,0-8 466,5-4 0,0-10 0,2-7 0,2-3 0,1 0 0</inkml:trace>
  <inkml:trace contextRef="#ctx0" brushRef="#br0" timeOffset="17">16844 6490 7872,'0'-12'0,"0"-1"-162,0 0 0,0 0 0,0 1-104,0-1 1,0 0 1056,0 0 0,4 5-333,1-1-200,4 6 0,-6-2 1,6 5-1,-1 1 1,1 2-62,-1 1 1,-5 10 0,1 1 0,-2 2-33,-2 1 0,0 5-220,0-2 0,0 7 0,-2 2 0,-2-2 43,-4-1 0,2-5-78,2-1 1,-2-1-135,2 1 176,0-3 0,5-6 1,5-4 55,6-4 0,3-4-173,6-4 0,0-3-629,5-6 615,5 1 1,-3-5 178,6 0 0,3-2 0,5-2 0,6 0 0,-1 1 0</inkml:trace>
  <inkml:trace contextRef="#ctx0" brushRef="#br0" timeOffset="18">17737 7727 7893,'0'-25'23,"-5"1"1,0 1 0,-1 2 0,0-1-1,4 3 1277,0 2 0,2 2-770,0 3 0,6 7-435,2 10 0,4 3 1,0 15-1,1 4 49,0 5 0,0 5-120,-1 1 0,1 6 0,0 3 0,1 3-375,3 1 0,-3-5 139,3 1 170,-3 0 1,-1-3-1,0-6 1,0-8 0,-1-8-1,1-6 141,0-6 1,-5-11 0,0-14 0,-1-7 16,0-7 0,1-12 0,5-1 1,0-8-274,-1-5 0,1-3-51,0-6 172,0 0 0,-1 6 0,0 3 0,-2 4 0,-3 6-274,-2 6 1,4 8 0,-5 10-1128,-1 4 368,-2 9 246,-1 2 1,0 7 822,0 4 0,17 13 0,5 9 0</inkml:trace>
  <inkml:trace contextRef="#ctx0" brushRef="#br0" timeOffset="19">18680 7536 7893,'0'-13'0,"0"0"0,0 1 5,0-1 11,6 6 156,-5 1 0,11 6 0,-5 2 1039,0 2-1151,-2 3 1,-3 10 0,1 1-1,1 2 1,-1 3-42,-2 1-110,-1 1 1,-4 5-1,-2 0 1,1-3-1,-1-3-231,3-3 0,0-5 0,0 2 85,-1 1 259,0-11 0,5 1 0,4-18 0,3-8-36,3-6 1,6-8-1,0-3 0,2-7-65,-2-1 0,-3-5 171,3 4 0,-3 7 0,-1 6 294,0 3-130,-6 7 1,-2 9 0,-5 11 0,-1 8 183,-3 8 1,1 4-310,-6 5 1,7 2 68,-3 3 0,0-3-379,0 2 1,1-2-1,4-1 1,0-2-479,0-3 0,2-2 337,2-7-153,3 1 0,10-6 0,1-3 0,2-4 473,3-4 0,7-20 0,4-10 0,3-4 0,1 0 0</inkml:trace>
  <inkml:trace contextRef="#ctx0" brushRef="#br0" timeOffset="20">19241 7243 7893,'0'-13'197,"0"0"1,0 5 40,0-1 486,0 6 0,-1-7 304,-3 6-719,2 0-214,-3 9 1,5 7 0,1 6 0,2 2 0,1 4-368,-1 4 373,-2 5 0,-1 10 1,0 0-1,0 3 1,0 2-310,0 2 0,-7 5 0,-4 0 1,-5-1-1391,1-2 1,1-6 982,1-4 0,-4-9 222,0-8 0,0-11 393,4-9 0,-22-55 0,14 18 0,0 0 0</inkml:trace>
  <inkml:trace contextRef="#ctx0" brushRef="#br0" timeOffset="21">18565 7459 7893,'-25'2'0,"-1"2"0,1-1-75,-1 5 1,5 2-219,0 7 467,5-3 1,-1 15 0,7-2 0,3 4 0,2 6 367,2 4 1,1 0-1,4 6 1,4-1-384,6 0 1,7-2-28,6-6-316,1 0 0,5-5 1,3-5-1,4-5 1,3-6-521,2-3 1,5-7 0,0-6 0,6-8 703,5-10 0,-22-6 0,0-5 0,2-2 0,0-1 0</inkml:trace>
  <inkml:trace contextRef="#ctx0" brushRef="#br0" timeOffset="22">19726 7536 7893,'-13'-7'279,"0"1"-684,1 6 1,-1 0-159,0 0 525,0 0 1,5 2 0,-1 0 0,1 4 37,1 1 0,1-4 0,34 14 0,8-3 0</inkml:trace>
  <inkml:trace contextRef="#ctx0" brushRef="#br0" timeOffset="23">20249 7268 7893,'0'-13'0,"-2"2"0,-2 2 191,3-2 0,-11 5 0,4-3 0,-4 1 0,0 3 0,-3 2 0,0 2 325,-2 1 0,-6 0 0,2 0 0,-3 1-329,-2 3 1,5 5 0,-2 6-1,-1 4-79,0 1 0,-4 2 0,8 7 1,0 0-319,3 0 1,3 2 0,3-1-1,2-3-195,5-5 1,3 1 0,2-8 0,3-2-34,5-3 1,6-7-11,2 1 371,6-8 0,-3-5 0,5-8 0,2-5 0,2-7 0,0-5 0,0-2-70,-2-3 0,-2-5 190,1-2 0,-5-4 1,-1-1-1,-2 0 182,-2 0 0,-6 1 285,-2 4 1,-5 13 486,1 12 0,-8 5-366,-5 4 1,-2 6-306,-2 6 0,5 1-245,-1 8-28,7-1 0,-6 5 0,6 1 0,-4 2 0,0 2-122,1 2 0,0 6-433,5 3 224,0 1 1,0-3 0,0 1 0,0 3 0,2 1-641,2-1 0,3 3 268,6-4-14,0-1 0,1 1 1,3-2 663,4-4 0,37-9 0,10-10 0</inkml:trace>
  <inkml:trace contextRef="#ctx0" brushRef="#br0" timeOffset="24">20516 7128 7910,'0'-19'0,"0"5"52,0-3 0,0-1 0,0 1 559,0 1 0,2 3-378,2 5 1,3 2 0,6 6 0,0 0-154,-1 0 0,3 2-178,2 2 95,-3 3 1,4 6-1,-5 0 1,0 1-1,-2 1-271,-3 2 1,-2 5 152,-6-5 1,4 5-39,1-1 1,-1-2 0,-4-1-58,0 1 1,-2-2 69,-2 0 156,3 0-22,-5-16 1,6 3-1,2-8 1,2-6 0,4-5 7,4-7 0,0-3-15,1-5 0,1-1 15,3-3 1,-7-1-1,2 6 1,-4 4-32,-1 2 0,-4 7-22,1-1 0,-4 10 198,-4 7 0,-2 7 430,-2 10 0,-4-1 1027,4 5-1297,-3 1 1,2 3-1,2 1 1,1-1 0,4-1-147,0-3 1,2 2-576,0-6 0,2 0 24,2-4 0,3-5 0,7-1 0,3-1-562,4-3 0,3-7 958,2-5 0,7-25 0,5-11 0,3-4 0,0 0 0</inkml:trace>
  <inkml:trace contextRef="#ctx0" brushRef="#br0" timeOffset="25">6095 10316 8554,'4'-13'-593,"2"0"0,0 0 1,-1 1 461,-2-1 0,3 0 1,-2 0 44,-1 1 120,-2-1 1,-1 4 80,0 1-33,0 5-6,0-8 0,-1 9-42,-3-2 1,2 4-1,-2 4-17,2 5 1,2 2 0,0 2 0,-1 1 44,-3 3 0,2 1 30,-2 4-50,3 2 1,-4-4 0,1 6 0,1 3 0,2 2 0,0 2 0,-2 3 93,-2 5 0,1 5-51,4 5 1,0 6-1230,0 2 1161,0 3 1,0 8 0,0-34 0,0 1 0,0 3-1,0 0 1,0 1 0,0 1 24,0 0 1,0 0 0,0 2 0,0 0-122,0-2 1,0 1 91,0-2 0,0 0 0,1 0 1,0 0-1,0-4 0,0 0 1,5 29-1,0-10 29,-1-11 1,5-7-57,-1-4 20,2 3 1,-2-11-1,-2 1 1,0-6 0,-1-3-10,-1-2 1,1 1-17,-2-4-52,-2 2 0,3-8 0,-5 6 0,0 0-163,0-1 1,0-3 586,0-1 0,0-3-1231,0 3 878,0 1 0,-17-8 0,-4-2 0</inkml:trace>
  <inkml:trace contextRef="#ctx0" brushRef="#br0" timeOffset="26">6248 10214 8543,'0'-15'-117,"0"0"1,-1-2-404,-4 1 0,4 6 1,-3 2-1,4-1 980,4 2-442,-3-4 1,11 9 1,-5-5 0,5 5 0,1-3 0,0 2 112,0 2-111,-1 1 0,7 0 1,2 0-1,3 0 0,3 0 1,3 0-1,4 0 15,3 0 0,7 0 0,4 0 0,6 1 6,5 4 0,13-4-18,-34 1 0,1 0-38,3-1 1,1 0 0,-1-1 0,1 0-1,3 0 1,0 0 0,3 0 0,0 0 0,1 0-1,2 0 1,2 0 0,1 0 0,0-1-1,0 0 45,2 0 0,0-2 1,0 1-1,1-2-1312,1 1 0,1-2 1295,0-1 1,1 1 0,0 2 0,-1 0 0,-2-2 0,0 0 0,-3 1 0,0 1 0,0 0 0,-2 0 14,0 2 0,-1-1-49,3-1 0,-1-1 0,-5 4 0,0-1 1,0-1-1,0 0 0,-3 0 0,0 1 0,-2 0 1,0-1-17,-2 0 1,1 0 0,-1-2 0,1-1 16,-5 3 0,0 0 1,-1-2-1,-2 0 0,25-2 1,-5 0-19,-2 1 1,-4-4 28,-2 5 1,-9 0-11,-8 4 0,-3 0 0,-3 0 0,-3 0-250,-4 0 425,-3 0-379,-7 0 1,-2 5 0,-10 4 871,-3 2 0,-15-4 0,-4-1 0</inkml:trace>
  <inkml:trace contextRef="#ctx0" brushRef="#br1" timeOffset="27">9525 9997 8721,'-6'-13'-63,"5"0"-347,-3 1 1,-2-1 0,2 0 354,1 0 64,1 6-328,2 2 262,0 5 96,0 5 7,0 2 0,0 2 0,2-2 0,1 0 0,1 0 11,-1 3 1,3 1 0,-1 2-1,2 0 47,3 0 1,0-1 12,-1 1 1,2 5-1,-3 4 1,4 2-14,1 1 1,-5 2-68,1 3 1,-1 8-24,5 9-4,-6 3 1,-1 8 0,-6 5 0,0-26 0,0 0 0,-1 3 0,0 1 29,-1 1 0,0 1 0,-1 2 0,0 1-235,-1-4 0,0 1 0,-2 0 0,0 1 251,2 1 0,0 0 0,1-2 0,0 0 0,1-2 0,0-1 0,1 31 145,1-9 0,1-3-227,3-8 1,-1 6 72,6-10 0,-1 0 0,3-9 1,-2-1 31,-5-3 0,2 7-94,-2-3 1,0-1 103,-4-3-142,0 0 0,0 3 0,0-2 0,0-2 0,-1-2-242,-3-3 0,2-5 152,-2-2 0,3-5 421,1 1-651,0-3 0,0-6 0,1 0-515,3-3 886,3 5 6,0-8 1,-1-8-1,-6-8 1</inkml:trace>
  <inkml:trace contextRef="#ctx0" brushRef="#br0" timeOffset="28">6159 12356 8582,'-19'-13'-154,"5"2"0,4 1 1,0 3-1,0 0-373,2-1 0,-2 4 578,6-4 0,1 1 4,7-2 0,-1-1 22,5 6-54,1 0 1,4-1 0,1 1-1,1 1 1,4 2 0,1 1-1,1 0 0,-1 0 0,5 0 1,-1 0-1,6 0-16,3 0 1,1 0 0,5 0 0,4 1-16,4 4 0,8-4 0,7 3 1,6-2 9,5-2 0,-32 0 0,1 0 0,-2-1 1,-1 0-1,3 0 0,0-1 12,0 1 0,1-2 0,1-1 0,1-2-936,2 2 1,0 0 931,0 1 1,-1 0 0,-3-2 0,-1 0-1,1 2 1,-1 1 0,2-1 0,0 0-1,1 0 1,-1 0 3,1 2 1,0-1-1,-1 1 1,0 1-1,-4 0 1,0 0 0,2 0-1,0 0-175,-1 0 1,1 0-1,4 0 1,-1 0 158,-2 0 1,-1 0 0,2 0 0,-1 0-1,-3 0 0,0 0 0,0-2 0,0 0 1,3 0-1,0-1 0,1 1 0,0 0 3,0-1 1,0 1-1,-1 0 1,0 1 76,-4-3 0,-1-1 0,0 2 0,0-1-62,0 0 0,1 0-1,-1-2 1,0 0 0,33 3 0,-4-4-1,-6 0 1,-5 2 8,1-1 1,-5-3-16,4 5 0,-11-4-32,-7 3 22,0 1 1,-11 4-1,2 0 1,-7 0-19,-5 0-180,-8 0 1789,-3 0-1642,-6 0 0,-2 0 416,-2 0-714,-3 0 0,-6 0 382,0 0-266,1 6 1,-1-3 0,0 4 233,0-2 0,-16 11 0,-5-2 0</inkml:trace>
  <inkml:trace contextRef="#ctx0" brushRef="#br0" timeOffset="29">9729 12088 8505,'-13'0'-1248,"6"-6"907,-4 5 131,9-5 1,-2 8-174,8 2 81,-2-3 302,9 5 0,-15-6 0,3 0 0</inkml:trace>
  <inkml:trace contextRef="#ctx0" brushRef="#br0" timeOffset="30">19190 9538 8018,'-1'-16'0,"-3"3"0,2-2-33,-2 6 0,3-2 1,-1-2-1,-1 0 0,-1 1 1,1-1 1160,2 0-662,1 0 0,-4 1 0,-1-1-132,2 0-1,2 8 1,1 6-281,0 10 1,0 9 229,0 10-312,0 8 0,0 5 1,0 6-1,0 5 0,0 3-293,0 4 260,0 1 0,0-4 0,0-3 0,0-2 0,0-4 9,0-2 59,0-9 0,0-8 0,-1-10 184,-4-7 0,4-8 1,-5-9-1,2-6 90,0-5 0,0-5-493,4-6 1,0-6 76,0-7 1,0 0 0,1-7 0,3 1-48,5 0 0,2 1-101,2 1 0,0 2-53,-1 12 406,1 4 0,0 7 0,0 7 0,-1 2 0,1 5-4,0 3 0,0 8 119,-1 5 1,5 3 30,0 6-188,0 0 1,-4 0-1,0 1 1,0 0-1,-2 1-235,-3-2 1,-2 2 35,-6-6 0,-3 4 104,-5-4 61,-1 0 0,-15-4 0,3 0 0,-3-1 0,-2 0-16,1-4 1,1 2-15,2-6 1,0 1 10,5-5-511,0 0 0,3 0 537,-3 0 0,36-23 0,6-5 0</inkml:trace>
  <inkml:trace contextRef="#ctx0" brushRef="#br0" timeOffset="31">19802 9499 8018,'5'-21'0,"0"1"0,1 2-57,0 2 0,3 2-36,0 1 1,2 5 0,2 1 0,0 1 766,0 3 0,-1 3-530,1 5 1,-4 3-1,-2 8 1,0 2-158,0 2 0,-4 3 32,1 6-106,-3 4 0,-6 2 1,-4 2-1,-2 3 0,-2-2-683,0-2 666,1 0 1,-1-13 0,0 1 518,0-4-339,6-14 0,7-11 0,10-16 0,6-9 0,6-6-49,7-7 1,-2-4-224,2-8 198,4 3 1,-6-6-1,3 5 1,-5 4-1,-4 7 216,-4 10 0,-8 11 39,-5 4-141,-2 8 1,-2 5 0,-2 10 0,-3 6 0,-7 8 359,-3 4 1,-2 2-303,4-1 1,0 5 3,0 0-172,6-1 0,-3-2 0,5 2 0,-1 1 0,0-2-264,3-1 0,3-6-49,5 0 0,-2-1-580,5 1 612,6-2 1,2-11-1,5-1 1,3-1-1,3-3-1421,3-2 1696,5-6 0,15-19 0,9-10 0</inkml:trace>
  <inkml:trace contextRef="#ctx0" brushRef="#br0" timeOffset="32">20440 9206 8018,'-14'-13'-6,"-3"6"1,10 2-95,0-1 1,7 5 472,8-4 0,3 5 1,4 5-1,0 3 666,2 3 0,4 2-875,-4 0 1,5 1-1,-5 3 1,0 4-80,1 3 1,-8 8-317,3 2 28,-3 2 1,-3 8 0,-4 3 0,-6 4-1,-7 3-1227,-6 1 977,-9 6 1,-4-8 0,-6 0-1,-3-4 1,-5-7 452,-2-2 0,-2-8 0,12-20 0,-4-4 0,0-2 0,-1 0 0</inkml:trace>
  <inkml:trace contextRef="#ctx0" brushRef="#br0" timeOffset="33">19917 9346 8031,'-10'-17'143,"-3"0"1,-1 2 238,0 1 0,1 1-289,1 0 1,-1 6-1,0 3 1,0 2 202,1 2 1,-1 8-163,0 4 0,0 7 0,2 8 0,1 4 52,2 7 0,0 6-315,0 7-57,2 0 1,6 4 0,2 2 0,2 1 0,6 3-1120,5 1 1076,5-4 1,10-7 0,1-8-1,2-3 229,2-2 0,-2-28 0,5-5 0,2 0 0,1 0 0</inkml:trace>
  <inkml:trace contextRef="#ctx0" brushRef="#br0" timeOffset="34">21269 9385 7995,'-7'-6'111,"0"5"0,4-5 0,-2 0 859,3-2-890,0 2 1,8 0-1,4 6 1,5 0-1,7 0 1,2-1-1,1-2 1,1-1-1,1 1-280,2 2 1,-2 1-832,3 0 758,-3 0 0,-2 0 1,1 0-1,-2 0 273,-3 0 0,-36 11 0,-15 3 0</inkml:trace>
  <inkml:trace contextRef="#ctx0" brushRef="#br0" timeOffset="35">21294 9602 8001,'-13'0'174,"1"0"208,5 0 1,2 0-264,10 0 1,7 0 0,10-2-1,2-1-225,1-1 0,5-6 0,1 3 0,2-1-390,2-1 496,8 6 0,9-14 0,9-5 0,7 0 0,0 1 0</inkml:trace>
  <inkml:trace contextRef="#ctx0" brushRef="#br0" timeOffset="36">23003 8926 8023,'-2'-24'187,"-2"1"0,-3 3 112,0 2 1,-4 1 0,2 3 0,-4-1-8,-4 3 0,3-3-68,-3 11 0,-1-4 0,-1 3 0,1 3-49,0 0 1,-5 4 182,2 2-375,2 3 1,-5 7 0,3 3 0,-2 4 0,1 3-1,2 2 1,1 1-90,4 3 1,2 1-1,3 3 1,3-4-24,1-4 1,3-1 0,8-3-1,3-3 56,4-5 1,6-4 0,3-10 0,3-2 13,2-2 1,4-7 0,1-9 0,0-4-46,0-7 0,3-5 48,-4-2 1,4-6-1,-3-3 1,0-4-2,0-4 1,-5-3 60,-5-6 0,-5 2 1,-1 4-1,-3 8 537,-4 10 1,-5 9 74,1 10-329,-8 3 0,-2 12 0,-4 5 0,3 5-16,2 3 0,-5 6-116,1 4 0,2 5-254,-1 0 90,-1 7 0,1 1 0,0 7 0,1 3 0,2-1-547,-1 1 0,2 2 137,4 1 169,0 5 0,0-8 1,1 2-1,2-3 1,4-5-501,4-5 1,-1-3 383,7-5 1,2-3-295,-2-5 449,5-6 211,-7-1 0,14-34 0,-2-8 0</inkml:trace>
  <inkml:trace contextRef="#ctx0" brushRef="#br0" timeOffset="37">23449 8518 8035,'-1'-19'406,"-4"-2"0,3 3 345,-7 1 20,6-3-313,-2 6-183,5-5 1,0 13 0,0 6-126,0 8 0,0 4 0,1 7 0,2 6 12,1 8 1,2 4-420,-2 1 1,-3 6 102,4 3 1,-4 1 0,1-1-1,0-5-279,3-2 1,3-3 93,-4-3 354,6-3 0,-3-13 0,8-5 1,2-7-1,2-8 69,1-6 1,4-12 224,-2-14-262,2-9 0,5-3 1,1-10-1,0-3 1,0-4-26,-1 0 1,3 5 24,-3 2 0,-3 10-953,-1 3 707,1 9 1,-18 11-327,1 15 0,-8 8-11,-5 13 1,-2 4 105,-2 0-544,-4 5 974,5-2 0,-28 40 0,14-26 0,1 0 0</inkml:trace>
  <inkml:trace contextRef="#ctx0" brushRef="#br0" timeOffset="38">22748 9397 8056,'-30'5'79,"0"0"0,3 2 96,5 3 39,9-4-48,7 0 0,13-6 0,6 0 0,8 0 0,9 0 1172,8 0-1251,12 0 0,8 0 0,7-2 0,2-2 0,4-3 0,-34 2 0,2 0 0,3 0 0,1 0-54,2 0 0,1 0 0,1-2 1,-1 0-1,-1 3 0,-2 0 0,0-2 1,-1 0-119,-1 0 0,-1-1 0,29 0-970,-9 3-75,-15 3 0,-16-2-901,-12 3 1583,-12 3 448,-12 9 0,-11-4 0,-2-3 0</inkml:trace>
  <inkml:trace contextRef="#ctx0" brushRef="#br0" timeOffset="39">23194 10137 8056,'-8'0'195,"-1"0"-92,1 0 1,-5-1 359,0-4-336,0 4 0,2-6 1,1 4-1,0-3 1,-1-1 256,-1-3 0,-7 0-241,6 2 0,-3-3 0,4 2 0,-1-2 21,0-2 1,-4 6 0,-1 3-1,-2 2 26,-3 2 0,0 6-232,2 2 0,-3 9 0,3 6 0,-2 5-25,2 6 1,0-1-204,8 1 1,-1-1 29,10 1 122,-1 2 1,7-9 0,2 2 0,4-7-1,5-6-112,4-6 1,2 0-32,2-6 341,9-5 1,-9-8 0,9-8-1,-3-6 1,-2-5 31,1-6 0,3-4-66,1-5 0,0-3 0,-5-10 0,1-3-18,-1-3 0,-12 28 1,0 0 27,0 0 1,-1 0 0,7-33-1024,-7 7 1131,1 9 1,-11 13 0,2 10 0,-4 7-1,-4 8 651,-5 7 1,2 6-190,-1 4-598,5-2 1,-7 11 0,4-2 0,-1 6-1,-1 3 48,0 2 1,1 7 14,3 1 0,3 5 0,-4-1 0,4 3-196,1 1 0,0 0 226,0 1 0,0-1-2033,0 0 1445,6-5 0,1 2 1,6-5-1,-1-3 1,2-5-706,3-5 0,3-4 1172,6-4 0,33-43 0,-25 9 0,0 0 0</inkml:trace>
  <inkml:trace contextRef="#ctx0" brushRef="#br0" timeOffset="40">23589 10010 8056,'0'-9'88,"2"2"1,1 0 0,1 0 0,0-2 444,2 2 1,-3-4-1,5 2 537,2-2-911,1-2 0,2 6 1,0 3-1,0 3 435,-1 1-655,1 5 1,-6 4 0,-1 8 0,-2 5 0,0 5 0,-2 4-1,-5 1-408,-6-1 1,-6 3 0,-2-3 0,0 0 165,-2 0 0,5-1 0,-1-6 1,3-3 92,4-4 1,5-5 489,-1-8-257,19-22-42,1-5 0,17-25 1,-4 5-1,5-5 0,3-3 1,1 0-1,-1 0 77,-3 0 1,-8 10 116,-9 3 0,-5 14 0,-4 4 377,-8 8 1,-6 8-36,-7 8 1,0 5-238,1 8 1,-5 1 0,0 5-1,1-2 214,2 2 0,3 1-499,2 2 0,-1-2-159,6-3 0,0 3 0,4-4 0,0 1-114,0 0 0,1-5-97,3 1 0,8-7-37,5-2 0,5-5 0,1 1 0,5-2-378,6-2 790,-3-6 0,1-9 0,2-5 0,0-4 0,0 0 0</inkml:trace>
  <inkml:trace contextRef="#ctx0" brushRef="#br0" timeOffset="41">25119 9079 7954,'-5'-13'222,"2"0"0,-4 0 1,3 2 238,5 3 0,5-2 0,8 5 0,1 3-423,2 0-152,6-3 1,-3 3 0,5-2 0,2 2 0,2 2-1131,0 0 995,-4 0 1,-1 0 248,-3 0 0,-20 29 0,-3 6 0</inkml:trace>
  <inkml:trace contextRef="#ctx0" brushRef="#br0" timeOffset="42">25132 9232 7969,'-4'-9'0,"-2"1"394,-1-2 1,4-2-1,1 0-68,4-1 0,7 6 0,8 3 0,4 2-654,3 2 1,6-4 0,1 0 0,3 1-749,6 1 1076,4 2 0,-2-3 0,10-4 0,1 0 0,4 0 0,0 0 0,1 0 0</inkml:trace>
  <inkml:trace contextRef="#ctx0" brushRef="#br0" timeOffset="43">26509 8798 8008,'-5'-20'-198,"-4"3"0,-2-1 453,-2 1 0,-4 0 0,-1 6 0,-2 1 384,-3 1 1,-1 6 47,-1-1-585,-1 3 1,1 1-1,-1 1 1,1 3-1,-1 5 1,1 4 0,0 4-37,4 4 0,-1 3 0,5 3 0,2 1-402,5 2 1,5 1 147,5-1 102,0-3 0,1 0 0,3-7 0,5-2 1,4-4-1,4-4 0,5-6-176,7-2 0,-1-8 170,6-2 90,-6-9 1,8-3-1,-6-7 1,-1-4 0,1-6 7,0-4 1,0-3-1,-5 0 1,1-6-4,-1-4 1,-1-9-25,-3 3 1,-4 5 4,-8 8 0,1 12 0,-6 2 1,-1 9 199,-2 7 745,-1 9-276,-5 8-146,-2 12 0,0 2 0,1 5 0,2 1 0,-2 4-57,-1 4 1,0 8-852,-2-2 0,2 2-994,3 3 1091,3-1 0,-9 2 0,4 1 1,0 0-1,-1-3-881,0-3 1,4-1 703,-1 5 1,3-7-283,1-2 763,0-3 0,11-7 0,3-2 0</inkml:trace>
  <inkml:trace contextRef="#ctx0" brushRef="#br0" timeOffset="44">25897 9397 8024,'-24'2'0,"2"1"0,2 1 0,1-1 312,8-2 0,12-1 1,12 0-1,8 0 1036,8 0 1,5 0-1112,8 0 0,8-4 1,8-2-1,3-1-213,4-3 1,-29 5-1,0-1 101,0 0 1,0-1-373,2 1 1,0-1 0,-2 3 0,0 0 0,33-3-1,-5 1 1,-10 3-1552,-9 2 1244,-16 1 0,-5 6 554,-12 2 0,-61 32 0,16-16 0,1 0 0</inkml:trace>
  <inkml:trace contextRef="#ctx0" brushRef="#br0" timeOffset="45">26165 10022 8024,'-6'-8'0,"-2"-1"0,-8 5-223,-1-4 0,0-1 224,5-4 0,-1 5 0,0-1 0,0-1 600,1-1 1,-1-2 155,0 1-566,0 4 0,-5-1 0,-2 4 0,-1 2 0,0 2 899,-2 1-989,-7 11 0,3 4 0,-3 10 0,4 2 0,1 3 1,3 2-1,2 2-58,2 0 1,2 0-246,7 5 30,4-7 1,6-1-1,3-7 1,6-2 0,6-7-77,5-5 0,3-4 0,2-6 0,1-3 91,2-6 1,0-2 86,5-14 0,-6 1-64,2-10 176,-3 0 1,3-10 0,-1-5 0,-2-3 0,-3-5 211,-2-1 0,-7-4-80,2-2 0,-4 0 262,-5 13 0,-2 6 0,-6 15 204,0 9 0,-1 11 42,-4 6-270,4 3-410,-10 6 0,8 2 1,-4 7-1,0 3 1,1 5-187,0 2 0,-2 1-4,4 1 1,-5 5-584,5 3 507,0 3 1,4 1 0,0 0 0,0 1-1,0-1-845,0 0 1,5-1 645,4-3 0,3 1-292,5-5 0,2 3 755,2-8 0,32-14 0,2-12 0</inkml:trace>
  <inkml:trace contextRef="#ctx0" brushRef="#br0" timeOffset="46">26446 9818 8024,'0'-25'0,"0"-1"0,0 6 697,0 3 1,1 3-363,3 2 1,-1 4 0,6 4 0,1 3 155,1 1 1,6 7-449,0 6 0,0 1 0,-4 7 1,-2 2-312,-3 1 0,2 1 203,-5 1-243,-1 5 1,-4-8-1,0 2 1,-2-1 0,0-1-917,-3-2 700,1 3 0,0-10 205,0 3 0,-1-14 0,8-10 1,4-11 318,6-12 0,7-5 121,-3-4 1,6-3 645,-2-1-291,-3 1 1,1 9 0,-8 5 0,-1 5 1354,-2 6-1485,-5 9 1,1 9 182,-8 12-408,3 5 0,-9 12 0,6 1 0,-1 0 0,1 1-75,0-4 1,0 3-446,4-1 0,1-6-826,3-7 931,3-3 0,8-3 1,3-2-1,6-5 0,6-4 294,2-4 0,11-30 0,5-13 0,-12 12 0,1 0 0,-1 0 0</inkml:trace>
  <inkml:trace contextRef="#ctx0" brushRef="#br0" timeOffset="47">27937 8301 8024,'0'-26'-130,"0"2"0,0 2 1,0 2-1,0 0 0,0 2 623,0-1 0,-1 4 1,-5 6-1,-5 6 246,-5 6 1,-6 6-574,1 8 0,-4 8 1,-1 12-1,-3 8 67,-1 10 1,13-22-1,0 0-84,2 0 1,1 2-135,-2 4 0,2 1 0,1-1 0,0 1 1,0 6-1,1 2 0,0 1 0,0 1 1,1 1-1,1 1 0,1 2 0,2-1 0,1-1 1,2-1-133,1-1 0,2-1 1,1-4-1,1-2 0,2-3 1,1-2-1,11 31-458,3-8 0,5-7 276,6-15-255,-2-7 0,10-2 0,-3-9 1,4-5 553,5-6 0,2-5 0,6-5 0,0 0 0,0 0 0</inkml:trace>
  <inkml:trace contextRef="#ctx0" brushRef="#br0" timeOffset="48">28741 8734 8024,'-13'-26'-181,"0"-3"0,1-1-285,-1 2 0,-4 3 989,0 3-305,0 4 1,4 9 0,0 1 0,-1-1 0,-1 2 1541,-3 3-1570,1 3 1,5 1 0,-2 0 0,-2 1 0,-2 3 197,-2 5-355,4 8 1,-7 3 0,6 7 0,2 2 0,1 4-390,1 0 250,0 3 0,6-9 1,3 3-1,2-3 1,2-2-940,0 1 926,0-6 1,8-3-1,3-9 1,6-3 0,3-4 59,2-1 51,2-11 0,2-4 0,-1-11 0,2-6 0,2-4-23,1-6 1,-1-6 40,-3 2 1,-1-8-1385,1-2 1474,-1-10 0,-1 8 1,-4-6-1,-7 9 0,-7 8 1112,-5 9-102,-1 5-550,0 19-417,-6 3 1,4 12 0,-6 3-1,1 6 1,2 6 101,-1 5 1,-2 5-398,3 3 0,-3 4 78,4 5-255,-6 0 0,8 1 0,-2-1 0,3 2 0,1 1 148,0 1 1,1 1-538,3-5 0,3-5-29,6-4 462,5 4 0,-3-12 0,3-1 0,-1-9 285,0-6 0,28-44 0,4-10 0</inkml:trace>
  <inkml:trace contextRef="#ctx0" brushRef="#br0" timeOffset="49">29187 8301 8053,'0'-13'204,"-4"5"168,0-1 0,-2 1 916,2-5-1210,2 6 0,-5 3 38,3 8-62,2 9 0,-5 6 0,5 8 1,-4 2-1,0 2 40,1 1 1,-4 2-1,5 3 1,0-1-421,-2-2 1,4-7 122,-2-2 209,3 1 1,1-16 0,0-1 241,0-6 1,5-11-249,4-13 0,-1-9-6,5-4 0,-3-7 1,9-3-1,-2-2-52,0-2 0,0 6 74,-5 3 1,1 3 196,0 6 1,-5 6-172,1 7 1,-6 11-58,1 10 0,-3 11 102,-1 14 0,0 4 1,0 5-1,0 0-185,0 1 1,0-1-55,0 0 1,0-4-40,0 0 1,0-5 0,0 0 0,2-3-1,2-5 1,3-8 204,6-9 1,0-4 94,-1-4 0,7-6 0,2-11 0,4-9-62,5-6 1,-1-9 140,5-6 1,-2-4-34,2-5 0,-3 4 0,-5 6 0,-2 5 558,-3 6 216,-8 1-885,-7 23 1,-6-1 0,-2 20 0,-1 6 35,-1 6 1,-4 4 50,3 5 1,-3 5-200,4 0 1,-5 4-1,5-3 1,1 0-394,2 0 0,-4 3 159,1-4 1,0 4-107,4-4 0,0-1 0,1-4 0,3-3-392,5-1 0,2-5 178,2 1 1,6-4-149,2-5 770,-3-2 0,23-12 0,0-1 0</inkml:trace>
  <inkml:trace contextRef="#ctx0" brushRef="#br0" timeOffset="50">28524 9066 8053,'-38'0'45,"1"0"1,4 0 0,8 0 358,6 0 0,12 0 17,7 0 0,9 0 0,12 0 1,10 0 203,9 0 0,12 0-271,12 0-372,-27 0 0,1 0 1,3-1-1,2 1 1,2-2-1,0 1 1,3-2-1,-1 0 1,4 0-1,0-1-111,3-1 0,1 0 30,8-1 1,-1 1 0,-3 0 0,0 1 0,2 0 0,0 1 0,-5 0 0,0 0 0,-5 2 0,-2 0 0,-3 0 0,-3 0 0,-5 1 0,-2 0-1761,21 0 0,-22 0 1445,-26 0 1,-15 0 0,-15 2 413,-3 2 0,4 3 0,1 6 0</inkml:trace>
  <inkml:trace contextRef="#ctx0" brushRef="#br0" timeOffset="51">29149 9869 8053,'-2'-17'0,"-2"-1"0,-4-1 0,-4 2 0,0 5-14,-1 2 1,-4 7 0,-2-1 0,0 4 799,-4 4-579,-1 3 1,-7 11-1,-2 4 1,0 2 0,2 3 967,0 2-1055,4-2 1,0 10 0,7-4 0,2-1 0,2-2 0,4-3 0,3-1-78,5-1 1,4-1 0,6-4-264,6-7 1,7-6 125,6-7 48,1 0 0,1-10 0,1-4 0,3-5 0,0-5 1,2-4-1,0-6-99,2-3 0,-4-5 152,-1-1-8,-3-5 0,-6 1 1,-1-8-1,-2-3 0,-4 1 148,-4 6 1,-4 6 0,-6 8 753,0 3-639,0 8 1,-4 15-130,0 11 1,-2 1-1,3 8 1,-3 2-26,-1 5 0,3 4-185,-4 5 1,0 5 81,0 0-158,-3 5 1,8-2 0,-4 5 0,1 2 0,2 1-452,-2 1 0,5 1-198,-4-5 1,4 0 22,1 1 483,0-1 1,6-6 0,2-2 0,5-4-1,3-5 296,1-4 0,28-26 0,3-6 0</inkml:trace>
  <inkml:trace contextRef="#ctx0" brushRef="#br0" timeOffset="52">29404 9831 8053,'4'-30'121,"0"1"1,2 3 244,-2 5 0,-1 1-43,6-1 1,-5 2-1,4 8 1,2 2 311,2 5 0,0 3-500,1 1 1,-2 5-1,-1 5 1,-3 5 73,-1 2 1,3 7-394,-5 1 1,0 1-1,-4 5 1,0-1 187,0-1 1,-1 5-480,-4-4 0,3 4-481,-7-4 1,6-2-1,-1-5-58,3-2 1090,1-5 0,2-9-27,7-12 81,5-16 0,12-7 1,-1-15-1,2-3 1,1-4 323,2-1 0,-4 6-193,-5 2 1,-7 5 290,-1 4-116,0 8 0,-13 14 0,1 9-67,-4 6 1,-5 9-164,3 10 0,-3 2 199,4 1-429,-1 1 0,5-1 0,0 1 0,0-1 0,0 1-504,0-1 1,6-3-180,3-1 0,2-7-502,2-1 897,5-1 0,-2-10 1,5 2-1,3-5 1,3-6-1146,3-6 1457,5-8 0,0-30 0,2-15 0,-7 18 0,-1-1 0,0 1 0</inkml:trace>
  <inkml:trace contextRef="#ctx0" brushRef="#br0" timeOffset="53">30284 7957 8104,'7'-6'-169,"3"-1"1,-6-6 0,0-1 434,2-3 1,-1 3-1,5-3 1,-3 3-1,1 1 1,-1 0 402,3 0 0,1 5 0,2 1 0,1 1-191,3 3 0,-2 3-177,7 5 0,-1 7 0,3 11 0,-1 7 335,-2 8 1,-6 9-267,2 12-377,-2 6 0,-11-24 1,-1 2-1,-1 2 1,-1 1-1,-2 4 0,-1 2 1,-2 4-1,-2 1-39,-1 3 1,-2 2-80,0 7 1,-2-1-1,-1-5 1,-1-1-1,0 2 1,0-1 0,1-3-1,-1-2 1,0-3-1,0-1-670,1-2 1,-1-2 441,-2-4 1,-1-1-1,2-7 1,-1-1 0,-2-4-1,-1-2 1,-20 24 0,-6-7 352,-6-5 0,2-1 0,-7-4 0,2-2 0</inkml:trace>
  <inkml:trace contextRef="#ctx0" brushRef="#br0" timeOffset="54">19241 11221 8015,'0'-9'-182,"0"1"0,0-2 0,0-1 0,2-2 363,2 0 1,-3 0 0,4 1 0,-4-1 383,-1 0 0,0 5 1,0-1 356,0-1-778,0 5 0,0 0 0,0 11 13,0 7 0,-4 11-73,0 10-51,-1 8 1,1 4 0,0 6 0,1 3 0,0 5-1,0 2 1,-1 2-247,1 0 1,2-2-1,1-2 1,0-7 42,0-4 0,0-8 1,1-10 46,3-6 44,-2-13 92,4-7 1,-2-16 0,0-9 0,0-3 0,1-5-33,-1-3 0,6-7 0,-2-6 0,4 0-297,0 0 0,1-3 200,0 5 0,0-5 67,-1 4 0,2-2 1,2 7-1,1 7 58,-1 7 1,-2 7-97,-1 8 0,-1 3 240,1 6 1,0 6-112,0 3 1,-2 6 0,-1 4 0,-2 0 87,2 4 1,-4-3 133,-2 1-337,-2 0 0,-2 1 0,-2-3 0,-2 0 0,-5-2-227,-2 1 1,-7-4 293,-4 3 0,-2-2 151,-1-3-200,-1 1 1,2-4-1,2-2 1,0 0-1,1-1-417,1-1 0,2-1-481,5-4 429,0 0 524,1 0 0,33-22 0,9-7 0</inkml:trace>
  <inkml:trace contextRef="#ctx0" brushRef="#br0" timeOffset="55">20134 11272 8015,'0'-17'0,"0"0"0,1 1-411,4 2 0,-3 1 460,7 1 1,-5 5-1,5 2 476,1 4 0,-1 2 1,1 5-1,-3 7-407,-1 7 0,-2 4 0,-4 3 1,0 1-125,0 2 0,-1 5 1,-3-2-1,-3 1-239,0 0 1,-5-6 50,4 2 126,2-3 0,-4-3 0,6-3 0,0-5 1,-1-8 19,1-8 1,6-7-1,7-11 1,6-8-44,2-7 1,5-5-32,0-4 1,0 1-1,1-5 1,-3 1 36,-2 0 1,-1 5 245,-4 2 0,-2 11 318,-2 10 0,-9 11-127,-9 10 0,-2 5 350,-2 12-588,6 6 0,-4 0 0,4 4 0,0-1 0,1 0 103,0-2 1,5-1-389,-3-2-26,2 1 0,4-1 0,0-1 0,4-1 0,1-3-250,3-2 0,7-2 327,4-8-918,3-2 1,3-6 1037,3 0 0,4-14 0,4-6 0,6-1 0,0 0 0</inkml:trace>
  <inkml:trace contextRef="#ctx0" brushRef="#br0" timeOffset="56">20733 11106 8025,'-1'-13'0,"-4"1"-319,-2-1 0,-1 2-39,-1 2 1045,7 3 0,-3 6 0,10 2-256,3 2 1,2 7-1,0 8 1,-2 1-50,2 2 0,0 8-528,-1 4 31,2 3 1,-10 3 0,4 2 0,-5 6 0,-5 6 0,-6 6 0,-7 2-1005,-8 2 0,-8-2 840,0-2 1,-3-5 0,-1-10 0,1-7-726,3-6 1004,-3-11 0,-1-14 0,-7-9 0</inkml:trace>
  <inkml:trace contextRef="#ctx0" brushRef="#br0" timeOffset="57">19968 11042 8025,'-13'-12'113,"1"-1"1,-1 0 1131,0 0-1798,0 6 1,2 3 0,1 10 0,2 6 784,-2 8 1,-2 10 237,0 4-216,-1 9 1,0 2 0,2 7 0,1 4 0,3 3 108,1 3-429,7 2 0,7 0 0,6 0 0,4-2 1,6-2-1,6-8 0,3-7-443,2-6 1,2-15-210,1-3-453,6-6 1171,1-7 0,9-21 0,6-8 0,4-4 0,1 0 0</inkml:trace>
  <inkml:trace contextRef="#ctx0" brushRef="#br0" timeOffset="58">21320 11285 8025,'-6'-13'0,"3"0"0,-5 0 289,5 6 0,-1-4 1,8 4-1,4 0-531,4 3 54,0 2 0,1 2 0,1 0 0,3 0 188,5 0 0,13 23 0,5 5 0</inkml:trace>
  <inkml:trace contextRef="#ctx0" brushRef="#br0" timeOffset="59">21218 11578 8025,'-17'0'323,"0"0"1,4-2 1333,4-2-1498,7 3 1,2-5 0,11 6 0,7 2-215,8 2 1,8-3 0,0 3 0,3-2 54,1-2 0,19-14 0,9-6 0,-18 6 0,1 0 0,-1-1 0</inkml:trace>
  <inkml:trace contextRef="#ctx0" brushRef="#br0" timeOffset="60">23564 11425 7972,'4'-13'-345,"2"2"1,-1 1 0,1 1 167,-3-1 335,-2-1 0,-1 3 0,0-1 0,0-1 0,0-1 1,0-3-1,0-2 0,-1-1 0,-3 2 601,-5 0 1,-2 4-621,-2 3 0,-1-2 1,-2 5-1,-2 3 9,-2 0 0,-1 4 1,-5 2-135,1 3 1,-1 11-1,-1 5 1,-1 4-1,0 4 1,2 3-1,4 4-42,-1 3 0,6 2 0,4-6 0,7-2-34,5-1 1,2-6 0,4 1 0,5-8 51,5-8 0,6-2 0,8-7 0,1-2-73,-2-5 0,3-5 73,-1-9-57,0-3 0,-5-6 1,1 1-1,-2-2 0,-2-4 1,-2-6-1,-1-4-70,-4 0 0,-1-8 85,-1 3 49,-6-7 0,3 9 0,-6-1 0,-1 5 0,-1 6 527,-2 3-319,0 7 1,-2 11 267,-2 9-359,-3 3 1,-6 1 0,0 1 0,1 5 0,-1 6 28,0 8 0,2 4-187,2 2 1,-2-1 32,2 1 0,4 1 1,-1 1-1,2 3-293,0 2 1,-1-3 108,5 4 1,2-5-114,2 5 1,3-4-1,6 1 1,1-2-420,3-5 1,3-7 315,5 0 0,1-3-255,-1-1 666,7-6 0,17-30 0,11-12 0</inkml:trace>
  <inkml:trace contextRef="#ctx0" brushRef="#br0" timeOffset="61">23819 10928 8028,'-2'-32'0,"0"0"0,-3-1-381,3 4 1,2 6-220,4 2 894,3 5 0,6-1 1,1 7-1,1 3 1,2 1 181,-1 4 1,2 6 0,-2 4 0,-5 4-403,-5 0 1,0 7 103,-2 2-189,0 3 1,-10 2-1,-2-1 1,-3 1-1,-2-1-215,0 1 193,-5-1 0,4 1 0,-3-2 0,2-3 0,4-4 0,1-1 866,2 1-697,-1-3 1,8-2 0,6-7 0,10-4 24,6-1 0,4-4-631,5 0 1,3-5 125,5 5 0,0-5 0,-1 5 344,-3 1 0,2-9 0,4-5 0,2-1 0,-1 0 0</inkml:trace>
  <inkml:trace contextRef="#ctx0" brushRef="#br0" timeOffset="62">24469 11093 8004,'-4'-8'-70,"0"-1"1,-1 1-1,1-1-487,0 1 0,0 4 0,2-3 557,-2 1-119,3 2 0,-6 4 66,2 0 1,2 1 60,-5 3 1,5-1 29,-1 6-38,2-7 0,14 10 0,2-5 0</inkml:trace>
  <inkml:trace contextRef="#ctx0" brushRef="#br0" timeOffset="63">24431 11068 6816,'13'-6'589,"-5"1"-490,1-4 1,-6 2 181,1 3-123,-3 2 0,1-9 0,0 2 0,3-2 0,-1-2 370,2 1 1,-5-1-265,3 0 103,-2 6 1,-2-4-30,0 2-386,0 4 1,0 5 54,0 8 0,-5 9 36,1 4 1,-4 5 0,2 4 0,0 2-311,1 1 0,-1 4 145,2-3 0,2 1 79,-2-1 21,3-3 0,1-7 0,0-1 0,0-3 170,0-2-146,0-7 1,1-8 3,3-11 46,3-6 1,6-13-1,1-3 1,2-5 0,2-7 34,2-4 0,0-4-265,1-1 1,2 6 36,-6 2 155,0 4 1,-4 6 0,-2 5 51,-2 5 1,-4 13-70,-5 14 0,0 6 6,0 16 37,0-4 0,0 15 1,0-3-1,0 3 1,0 0-65,0-3 0,0 1-174,0-5 1,2 0-68,2-5 230,3 7 0,3-11 1,1 0-1,3-7 0,1-5 158,-1-5 1,4-10-28,3-6 0,3-8 235,2-10-307,-1-8 1,5-5 0,0-6-1,-2-4 1,-1 1 91,-1-1 1,-5 4-52,0 2 1,-7 0 330,-1 9-53,-6 8 1,-7 15 52,0 10 0,-4 8-495,0 14 0,-6 7 205,1 6-91,-2 11 1,2-7 0,2 10 0,0-1 0,2-1-231,-1-1 0,2 3-327,4-1 1,0-2 21,0-7 233,5 3 1,-2-11-1,6 3 1,1-8-1,1-7-792,2-4 0,1-7 618,3 1 1,-3-4 460,3-4 0,-8-31 0,-4-14 0</inkml:trace>
  <inkml:trace contextRef="#ctx0" brushRef="#br0" timeOffset="64">23628 11756 8004,'-19'0'13,"-1"0"0,-4 0 0,3 0 194,4 0 1,3 0 342,1 0 1,17 0-230,9 0 0,11 0 1,10 0-1,10 0-5,9 0 1,10-1-180,-27-1 1,1 0-133,5-1 0,2-1 1,1-2-1,2-1 0,7 0 1,1 1-1,4 0 0,1-1 1,5 1-1,1 0 1,2-1-1,1 1 0,0 0 1,1 1-1,-2 0 0,0 1 0,-4 1 0,-1 0 0,-7 4 0,-3 0 1,-8 0-1,-3 1-472,23 2 1,-17 6-1,-20-2 1,-11 4-566,-9 0 1,-7-3 0,-4-1 1031,-5 2 0,5 2 0,-9 0 0</inkml:trace>
  <inkml:trace contextRef="#ctx0" brushRef="#br0" timeOffset="65">24584 12292 8004,'-18'0'0,"3"0"-625,-2 0 550,3-6 1,3-1-1,1-6 1,1 1-1,0-1 1257,-3 0-967,-1-5 0,1 4 0,-1-5 0,-1 2 0,-2 2 938,-1 3-960,-5 5 1,2 7 0,-7 0 0,-2 3 0,0 4 207,0 6-351,2 14 1,2-6 0,1 10-1,3 0 1,4 2-162,2 0 1,8-2 0,3-6 0,3-1-22,1-2 0,5-4-25,4-5 1,4-6 34,4-3 1,2-3-1,7-2 1,-1-3-130,1-5 1,-2-6 124,-3-2 1,3-7 158,-2-2-45,-4 1 0,5-11 1,-6 5-1,-2-2 1,-1-3 29,-1-5 0,-1-3 155,-4-3 1,2 0 297,-6 9-227,0-3 1,-4 15 0,-1 1 0,-3 8 1181,-5 7-1265,-2 4 1,-2 13 133,0 6-313,6 5 0,-4 8 1,4 1-1,-2 3 0,2 2 37,2 1 1,0 4-101,5-3 0,0 2-335,0 3 0,0-2 0,2-2 1,2-2-531,5-2 0,3-2 11,5-3 0,-1-2 18,5-3 917,0-2 0,39-24 0,8-3 0</inkml:trace>
  <inkml:trace contextRef="#ctx0" brushRef="#br0" timeOffset="66">24775 12139 8004,'6'-20'0,"-5"2"69,4 5 0,-4 0 1,0 0-1,4 2 962,3 3 1,3 2-714,2 6 1,0 1 0,0 4 0,-1 5-117,1 5 0,-1 5-251,-4 5 1,2 1 0,-6-1 0,-1 0-492,-2-4 0,-1 3 56,0-3 1,0-2 76,0-2-555,-5 2 853,3-4 1,-3-6 0,6-13 0,5-11 214,7-8 1,1-8-119,7-3 1,-4-3 41,4-1 42,-5-1 1,2 5 0,-6 3 0,-3 3 367,0 4-401,-6 13 0,-2 1 9,-5 14 286,-6 9 0,4 6 0,-4 7 0,3-1 1,0 1 823,0-1 1,4 4-1113,-1-4 0,3 4-694,1-8 436,5-3 0,2 1 0,6-7 0,1 0 0,3-4-606,5-3 0,2-4-93,1-1 1,5-1-19,0-4 156,-1-7 773,-3-8 0,-3-10 0,2-5 0,2-3 0,0 0 0</inkml:trace>
  <inkml:trace contextRef="#ctx0" brushRef="#br0" timeOffset="67">25375 11807 8004,'0'-18'0,"0"-6"297,0-6 1,0 2 0,0 5 0,0 3 562,0 2-387,0 1-293,5 10-48,-3 1 0,9 8 0,-4 2 0,0 4-38,-3 4 1,-2 2 0,-2 1-1,0 4-387,0 1 0,-6 1 168,-2 4 0,-4 1 44,0-1 1,0-3-1,2-2 1,3-2 185,1-2 1,2-2 339,4-2 456,-5 1-699,9-6 0,-3-1 1,15-6-1,4 0 0,7-1-244,4-4 1,3-2-32,4-6 0,-4 1-1348,0-1 911,0 6 1,-1-3-1,-4 6 1,-2-1-1,-3 1 510,-2 0 0,-10-6 0,-6 3 0</inkml:trace>
  <inkml:trace contextRef="#ctx0" brushRef="#br0" timeOffset="68">11285 1313 7868,'-9'0'-857,"1"0"0,3 0 1043,-3 0-202,5 0 518,-3 0-279,6 0 1,5 2 0,-1 2-7,-1 5 0,0 3-274,1 5 83,-3 3 0,5 1 0,-5 1 0,2 2 1,3 3-1,-1 1 0,3-3-51,-1-2 0,0-6 0,3 3 0,-2-3 55,2-6 0,1-4 1,2-7-1,1 0 35,3 0 1,-1-7 0,5-5 0,2-8-23,1-4 0,3-5 0,4-5 0,7-7 44,8-3 1,-19 17 0,1-1-51,1 1 1,1-1 0,2-2 0,0-1 0,2-2 0,2 1-1,1-2 1,1 1-246,1-1 1,1 0 0,0 0 0,1 1 201,-3 3 1,0 1-1,-2 1 1,-1 1 0,-1 3-1,-1 1 1,-3 2-1,-1 1-37,22-16 0,-7 11 91,-10 8 0,-8 3-275,-9 1-292,-9 6 310,-2 1 0,-11 8-335,1 2 350,-6 3 1,2 6 0,-9 1-1,-4 2 1,-2 2 193,2 2 0,-3 1 0,-1 5 0,-4-1 0,-1 1 0</inkml:trace>
  <inkml:trace contextRef="#ctx0" brushRef="#br0" timeOffset="69">11336 1568 8154,'-6'-12'-63,"-1"-1"0,-4 0 1,2 0-202,5 1 301,2 5 1,4 1 0,1 7 0,2 4 56,2 3 0,-4 8-54,1 1-11,4 5 1,-6 2-1,7 6 1,1 0 0,0 0-1,0-1 1,-2 0 46,2-2 0,6-8 0,1-2 0,0-4 80,1-4 0,3-4 1,9-7-1,4-8 24,3-12 0,11-14-210,3-15 20,-21 20 1,0-1 0,1-3 0,0-1 0,3-3 0,1-1 0,1-2 0,-1-1 0,2-3 0,0-1 0,0-2 0,0 0 0,-1 0 0,0 0-1,-2 2 1,0 0 0,-2 5 0,0 1 0,-2 3 0,-1 1-1,-2 5 1,-2 1 18,19-17 0,-8 13-120,-15 18 73,-3 6 1,-10 12 0,-6 3-361,-4 5 359,0 2 1,-13 3-1,2 2 1,-3 1-1,-1 0-311,0 1 0,-4-4 71,4 3 0,1-2-12,8-3-119,2 1 410,6-6 0,-5-7 0,-3-7 0</inkml:trace>
  <inkml:trace contextRef="#ctx0" brushRef="#br0" timeOffset="70">15416 752 8084,'7'-17'-103,"-3"0"0,-1 2 0,0-1 0,1 1 285,-1-2 0,-2 0 1,-1 4-1,-1 0 1,-3 0 273,-5 1-364,4-1 0,-7 4 1,4 2 27,-4 2 0,4 0-32,-1 5-40,1 0 1,-5 2 0,0 2 0,1 3 0,0 2 0,2 0 73,2 6 1,1-1 0,-3 8-1,3 4 47,1 2 1,2 9-1,4 1 1,0 8 17,0 3 1,0 9 0,0 5-1,1 6-137,1-31 0,1-1 1,0 0-1,1 0 1,2 4-1,0 0 1,1-1-1,-1-1-158,1 0 1,-1-1 0,-2-1-1,0-2 277,5 25-239,-1-4 0,0-6 0,-3-3 0,-1-8 0,1-6-262,-2-8 1,-3-8 0,-3 0 0,-3-4-263,-1-4 0,-2 1-194,-3-6 0,-1 4 450,0-3 1,-1-1 0,-2-4 0,-2-2 337,-2-2 0,-16-27 0,-6-13 0,-6-5 0,0 0 0</inkml:trace>
  <inkml:trace contextRef="#ctx0" brushRef="#br0" timeOffset="71">14970 1543 8084,'0'-13'119,"0"0"-60,0 1 1,0-1 0,1-1 0,3-2-450,5-1 1,8 0 256,4 4 0,5-1 15,3-3 3,4 3 0,9-9 0,2 5 1,2-2-1,3-3-76,5-1 1,-1-1 0,0 1-1,-4 1 191,-7 2 0,-9 11 176,-8 1-3,1 7 0,-18 9 0,-1 5 1,-7 8 447,-4 4 1,-6 6-293,2 0 0,2 4 120,2-4-304,2-1 1,2-3 0,0-2 0,0-3-1,2-4 51,2-3 0,-1-2-77,5-4 0,1-2 18,3-6-97,1 0 1,0-10 0,0-4 0,-1-5 0,0-5 128,-4-4 0,-2 0-52,-6-6 0,0 5-188,0 0 29,-6-4 1,-1 7 0,-6 1 0,1 7 0,-2 5-172,-3 4 1,-2 4-195,-2 5 0,-3 5 24,3 4 0,2 8 0,-1-2 0,6 5 1,0 0-1,4 0 383,3 3 0,37 12 0,12 5 0</inkml:trace>
  <inkml:trace contextRef="#ctx0" brushRef="#br0" timeOffset="72">15926 1160 8084,'0'-12'0,"0"-1"0,4 0 519,1 0 353,-1-5 0,-3 5-456,3 0 1,2 8-265,3 9 1,1 5 0,-6 8-1,0 5-34,2 7 1,-5 2 173,3 3-454,-2 3 0,-2-5 0,0 6 0,0-1 0,0-3-152,0-4 0,0-5 0,-2-3 0,0-5 557,-3-3 179,1-7-256,4-1 0,0-22 0,1-7 0,2-6 183,2-7 0,4-2-366,0-5 0,2 4 311,2-4-368,-6 4 1,4 2-1,-3 3 1,0 5-1,-1 7-503,-1 5-115,4 3 377,-3 6-123,6 3 0,-1 10 0,1 4 438,0 2 0,28 19 0,7 4 0</inkml:trace>
  <inkml:trace contextRef="#ctx0" brushRef="#br0" timeOffset="73">16525 995 8061,'0'-9'-300,"0"1"0,0-1-909,0-4 1209,0 6 164,0 2 0,-1 5 0,-3 0 264,-5 0-429,3 5-163,1 2 1,1 6-1,-1 0 1,2 0-211,2-1 0,1-3 374,0-1 0,6-5 0,-3 3 0,5-6 0,2 0 57,1 0 0,-2 0 0,-2-2 0,0 0 1,-1-4 500,-1-1 0,0 3-185,-5-5 1,0 5 593,0-5 263,0 6-383,0-8-726,0 4 1,-2 0-116,-2 3 19,2 8 0,-9 0 0,3 8 0,-4 2 0,0 1 21,-1 4 1,-1 1 57,-3 5 0,2 1-20,-2-1 0,3 1 1,3-1-1,2 1 88,5-1 0,3 1-174,1-1 1,3-5-423,5-3 185,1-3 0,15-7 0,-3-3 1,4-2-1,4-2-835,1 0 0,5-10-582,-1-3 1656,8-8 0,-6-11 0,2-7 0,5-6 0,1 1 0</inkml:trace>
  <inkml:trace contextRef="#ctx0" brushRef="#br0" timeOffset="74">16857 1122 8057,'-13'0'1120,"0"0"-827,6 0 0,3-1 0,8-4-135,5-3 0,3 1-195,5-2 0,-2 1 0,3-5 0,-1 0-347,0 1 0,0-3 276,-4-2 1,-2 3-1,-1-4 1,-1 1 40,1 0 1,-5 0-84,-1 4 371,-2 0 1,-2 5 0,-2 1 0,-2 1 0,-4 3 540,-4 2-603,-6 6 1,2 4 0,-5 7 0,0 2 0,0 3 489,-1 6-598,7-1 1,-5 10 0,6-3-1,0 0 1,4-4-149,3-2 0,2-1 1,5-1-1,2-1-239,2-2 1,7-4 187,6-5 0,7-5-1008,2 1 683,-1-6 1,11 1 0,-5-8 472,2-5 0,11-20 0,8-10 0,6-3 0,0 1 0</inkml:trace>
  <inkml:trace contextRef="#ctx0" brushRef="#br0" timeOffset="75">17367 1046 8061,'-13'0'648,"0"0"649,1 0-486,-1 0 1,2-2-241,2-2 0,5 2 0,9-2 1,8 1-238,7-1 0,6 1-257,3-5 1,4 4-1,5-4 1,0 3-476,1 2 0,-3-3-812,-2 2 878,3-6 1,-10 9 0,2-5-1,-7 2-1225,-5 0 1076,-8-1 1,-5 5-1,-8 0-1107,-5 0 1588,-2 6 0,-13 7 0,-3 7 0</inkml:trace>
  <inkml:trace contextRef="#ctx0" brushRef="#br0" timeOffset="76">18706 1186 9209,'-7'-6'362,"1"3"0,5-5 1,-2-2-1,-2-1-202,3-2 0,-1-1 1,-1-2-1,-4-2 1,0-1-1,-1 1-33,0 2 1,-3-1-138,-1 4-10,-5-2 1,2 9-1,-5-2 1,-1 5-1,-3 7-374,0 9 337,-6 5 0,7 9 1,-3 3-1,3 4 0,5 3 1,5 1-1,4-1-137,2-3 1,5 1 0,0-6 0,6-5 41,5-6 0,5-5 109,4-5 84,-3-2 1,9-7 0,-5-5 0,2-7 0,3-7 0,1-4-1,1-3 71,1-2 1,-2-4 0,-1-7-1,-3-2 207,-2-5 1,3-7-235,-4-1-44,0-6 0,-4 4 0,-2-2 0,-2 5 0,-5 7 600,-3 9-357,-1 11 1,-1 16 0,-2 12-25,-1 11 1,-2 6-321,2 8 1,1 9-1,-4 5 1,1 2-188,4 2 0,0 3 130,2-5 1,0 2-313,0-1 119,0-4 1,0 5-1,2-5 1,2-3-1,4-3-832,4-7 0,2-2 563,3-7 1,3-6 306,5-7 0,5-9 0,1-8 0,2-7 272,2-4 0,-4-3 0,-1-3 0,-4 3 0,-5-2 0,3 2 0,-14 3 0,1 2 0,-2 7 293,-2 5 363,-4 4 260,2 6-556,-5 6 0,0-3 0,0 5 648,0 2-819,0-4 1,2-1-132,2-5-44,-3 0 0,11-5 0,-4-4 0,4-2 0,0-3 24,1-3 0,-4 1 69,-1-5 0,-5 0 46,1-5-5,-2 1 0,-2 5 0,0 3 0,0 3 162,0 1 0,-2 6-310,-2 2 1,-3 10 115,-6 3-150,0 9 0,-1 7 0,0 7 0,0 1 0,2 0-477,1 1 0,5-3 258,2 4 0,3-6-242,1 2 253,0-3 1,7-3-1,6-3 1,6-4 0,7-4-722,4-5 0,4-5 506,8-11 1,4-7 456,5-10-1194,0-6 1194,-6-8 0,6-3 0,-6-6 0,-1-3 0,0-6 0</inkml:trace>
  <inkml:trace contextRef="#ctx0" brushRef="#br0" timeOffset="77">19598 816 8049,'13'-44'31,"-2"4"0,-1-2 1,-3 2 275,-1 2 1,-3 3 74,-7 5 1,-3 2-1,-6 11 1,-1 2 655,-3 5 0,-2 1-431,-2 4 0,1-3 267,3 4-674,9-1 1,-9 11 0,10 2 0,-1 5 0,4 6 195,3 6 0,1 8-265,0 9 1,0 4-183,0 5 19,0 0 0,4 5 0,2 5 0,-1 6 0,-1-31 0,-1 0-343,1 1 1,0 1-1,-3-1 1,0 0 1,1 1 0,1 0 0,-1-2 1,1 1-605,0 0 1,-1 2 675,0 3 1,0-2 0,2 20 0,0-1-1,1-13 1,-1-12-1936,0-9 604,0-5 1632,2-13 0,0-13 0,-5-8 0</inkml:trace>
  <inkml:trace contextRef="#ctx0" brushRef="#br0" timeOffset="78">19382 1326 8060,'-13'0'405,"4"-6"58,1-2 0,5-3 0,-1-2-421,2 0 0,14 0 52,5 1 0,7-5 21,5 0 0,4-6 0,7 2 0,1-5-56,1-4 1,5-2-256,-4-6 139,5-6 0,-14 3 0,0-5 0,-6 1 0,-5 1-42,-6 0 1,3 3 192,-12 7 0,1 7-76,-9 6 406,0 11 1,-5-7 0,0 10 0,-2-2 413,-3 1 1,3 5-401,-2-1 1,6 4 50,-1 4-485,-3 3 0,4 7 0,-4 3 0,0 6 0,0 5 170,-3 6 1,3 7-213,-2 2 0,6 5-616,-1-1 358,-3 8 1,6-7 0,-4 2-1,4-3 1,2-4-900,4 1 0,6-1 368,6-5 0,6-10-908,-2-2 1735,9-15 0,31-28 0,-25 0 0,1-1 0</inkml:trace>
  <inkml:trace contextRef="#ctx0" brushRef="#br0" timeOffset="79">20159 1148 8060,'0'-13'0,"0"4"0,0 1 0,0-1 0,0-3 621,0-1 1,6 0-160,3 0 0,3 1-464,5-1-26,-3-6 1,11 4-1,-6-5 1,3 0-1,-3 0 35,0-2 0,-4 2 1,-6 0-1,-5 2 241,-2 2 7,-2 7 1,-7 4 0,-5 5 0,-5 1 332,-3 3 1,-1 8-188,-4 5 1,1 5 64,2 0-456,-2 2 1,10 1 0,-3 1-1,3-1 1,3 1-8,2-1 0,-1 1-269,6-1 1,1-1-1079,7-2 635,9 2 0,8-14 0,9 1 709,4-4 0,22-20 0,10-9 0,-18 5 0,0 1 0,0-1 0</inkml:trace>
  <inkml:trace contextRef="#ctx0" brushRef="#br0" timeOffset="80">20822 842 8060,'-12'-8'374,"-1"-4"0,0 3 32,0-4 0,-1 8 740,-3-4-903,3 6 0,-10-1 0,3 8 0,-3 5 1,-2 4 298,1 4 1,3 4-140,1 9 0,6-3-403,-2 2-10,8 4 1,-1-6 0,6 3 0,2-2-1,5-1-410,6-2 1,4-2 6,4-10 1,2-2 194,7-2-31,-1-4 1,5-6-1,1-3 1,0-6 0,2-6-486,0-5 1,-5-9 629,2-4 1,-3-4-105,-2-5 240,1-2 0,-1-12 0,-1-2 0,-3-3 1,-4-2 533,-2 0 1,-4 7-226,-3 6 1,-2 9 440,-6 12-312,0 6 1,-1 17 0,-4 3-1,-2 4 518,0 4 1,-3 3-747,6 6 0,-4 5-100,3 3 0,-5 9 0,3 6 0,-1 3-228,-1 4 0,5 6 19,-4 2 0,5 0-1204,-1 5 1029,2-4 1,2-1-1,0-1 1,2-2 0,2-4-756,4-5 0,5-9 659,4-13 1,3-4 96,5-5 1,7-8 0,0-9 0,2-7 50,0-5 1,-5-9 30,0-4 0,-2-3 170,-1-1 27,-1 0 0,-4-2 0,-1 0 0,-1 1 0,-4 3 383,-1 4 0,-6 3 271,-4 8 0,-3 7 258,-1 5-748,0 6 0,0-1 0,0 8 0,-1 5 0,-2 4 82,-1 4 0,-6 4-148,1 9 0,-1-2 171,2 6-478,-3-6 1,8 8-1,-4-5 1,1 0-1,3 0-455,2-2 1,2-7 116,3 0 0,-1-7 0,6 2 469,5-3 1,1-7 0,7-2 0,0-5 0,2-6-109,2-7 1,-1-5 111,1-8 1,-1-3 309,1-1-149,-1-6 0,0 5 0,-4-3 0,-4 6 1,-3 4 608,-1 3-557,-6 5-120,-2 3-41,-5 8 1,0 14-1,0 6 1,0 2 0,0 2-41,0 1 1,0 0-172,0 1 0,0 3 24,0-2 1,5-4 0,0-1 0,2-3 8,3-1 1,3-2 135,4-2 0,2-3 215,2-6-162,9-6 0,-9-1 1,9-7-1,-4-3 1,-1-6 296,-4-5 0,-3-1 207,-5-5 0,0 5 220,-1-5-549,-4 5 1,-4-2 0,-8 7-1,-5 3 1,-4 4-196,-4 3 0,-1 6-679,-3 4 1,-2 3 466,6 1-258,-6 5 1,9 3 0,-3 6 0,4 3 462,5 4 0,14 43 0,1-27 0,0 1 0</inkml:trace>
  <inkml:trace contextRef="#ctx0" brushRef="#br0" timeOffset="81">22148 1020 10788,'8'0'4211,"3"0"-3954,-4 0 1,7-1-174,3-4 1,-1 3 0,5-8 0,0-3-136,-1-3 1,8-5 42,-2 4 1,2-4-1,-2 4 1,-1 1-289,1 2 0,-2 3-118,-3 2 300,3 4 0,-10 6 1,2 5-1,-5 5 1,-4 6-688,-1 3 634,-2 1 1,-4 0-1,0 1 1,0-1-1,0-1 1,0-3-1,0-3-1732,0-1 1372,6-6 1,-5-3 0,4-8-553,-4-5 1079,-1-8 0,-5-17 0,-1-8 0,-1-7 0,0 1 0</inkml:trace>
  <inkml:trace contextRef="#ctx0" brushRef="#br0" timeOffset="82">22174 421 8060,'-68'-24'0,"0"2"0,1 4-75,8 5 0,2 6-31,6 3 0,0 3 0,2 1 0,2 1 168,4 3 1,9-1-982,5 6 919,-4-1 0,-11 27 0,-8 7 0</inkml:trace>
  <inkml:trace contextRef="#ctx0" brushRef="#br0" timeOffset="83">21039 650 8082,'-6'-12'0,"-5"0"0,-6 4 0,6-4 856,5 5 1,8-1 0,3 1 0,9 1-538,10 3 0,9-2 0,11-1 0,6-1-1504,3-3 1,4 3-1124,-2-2 2282,9 1 0,-12-5 0,11-4 0,1 0 0,-12 3 0,1 0 0,0 1 1,0-1-1</inkml:trace>
  <inkml:trace contextRef="#ctx0" brushRef="#br0" timeOffset="84">23755 918 8364,'6'-8'459,"2"0"0,4 1 0,2 0-331,3-3 1,4-5 0,9-5 0,4-3 0,3-5 0,-1-3 14,-2-5 0,-2 0 0,-8-3 1,-4 2 28,-8 3 1,-6 5-549,-10 7 419,-9 4 1,-8 7 0,-9 2 0,-3 6 0,-2 8 0,-2 6 0,-3 7 182,1 6 1,1 1-1,4 9 1,4 0-181,3-2 1,3 5-1,4-3 1,7 1-229,8-1 1,3-2 0,4-7 0,3-1-162,8-3 0,7-2-319,10-6 432,2-6 1,12-2-1,3-6 1,5-3-1,6-6-1136,6-6 1260,3-4 0,-33 5 1,0-2-1,0-2 0,1-1 1,0-2-1,-1-1 0,1-1 1,0-1 4,-1-1 0,-1 1 0,19-21 0,-11 4 0,-14 5 98,-13 7 1,-10 3 339,-12 14 1,-8 4-115,-13 9 146,-4 5 0,-2 2 0,-1 6 0,-1 1 0,3 2 165,2 1 0,2 0-578,4-4 1,7 4-25,2 0 1,2 0-8,3-5 1,5 1 0,2 1-1,7 0-230,6-1 0,6 1 120,12-9 0,-1 3 92,1-4 108,5 6 0,-5-4 0,1 5 1,-6 1-1,-3 3 264,-2 4 0,-3 3-45,-5 8 0,-2 4-73,-6 8 0,-6 4 0,-4 6 0,-4 2 286,-3 1 0,-4 1-144,4-5 1,0-2-668,4-2 517,6-3 0,-3-12 1,6-3-1,2-7 1,5-6-17,6-6 1,2-4-101,2-6 0,5-2-170,3-2 60,3-9 0,2-7 0,1-7 0,1-2 1,2-5-548,-2-3 1,3-3 31,-1-2 1,4-8 255,-4-5 0,0-5 0,-6 4 0,-2-1 191,0 0 0,-4-1 264,-1 7 0,-1 6 228,-12 15 58,6 0 0,-9 20 0,2-1 772,-6 4 0,2 4-385,-3 7 1,1 4-137,-1 4-543,2 1 1,-4 5 0,5 4 0,-2 3 0,-1 4-393,1 0 0,0 2-294,-1-1 0,3-3 215,-4 3 0,4 0 1,2-3-1,4-5-314,3-2 1,-1-3 288,2-4 1,3-6 310,5-3 1,6-4 0,-2-5-1,3-8 55,2-7 0,1-10 78,3-4 1,-3-4 3,2-5 0,-2 2 0,-1-4 0,-2 1 232,-3 3 0,-3 7 6,-5 4 1,-6 9 457,-2 4-452,2 8 0,-7 4 0,1 6 0,-5 3-50,-3 5 1,2 8-308,-3 4 1,4 3-30,-5 2-94,1-1 1,1 5-1,1 1 1,2 0 0,-1 1-798,3-4 1,2-1 43,4-2 1,3-1-555,6-2 1088,-1-4 1,11-11-1,4-3 386,4-2 0,3-21 0,8-14 0,1 0 0,5-3 0,1 1 0,-1 0 0</inkml:trace>
  <inkml:trace contextRef="#ctx0" brushRef="#br0" timeOffset="85">25617 689 8029,'0'-19'131,"0"4"0,0-5 0,-2 1 433,-2 4 0,-3 5-83,-6 1 1,-1 6-205,-3-1 0,2 3 1,-7 1-1,0 1 131,-2 3 1,-2 8-137,1 5 0,5 7-196,3 1 1,-2 1-1,2 5 1,3-1-459,4 0 0,4 1 220,6-2 1,0-3-99,0-1 1,0 0 0,2-10 0,4-2-87,6-3 0,7-9 243,6-1 1,-1-7 9,-2-10 37,2 3 1,-4-12-1,4 2 1,-2-4-1,-2 0 356,-1 1 1,-2 1-74,-5 1 1,0 5 157,-4 3-153,3 3 0,-9 4-134,2 6 0,-2 6-77,-2 15 1,0 3 39,0 6 0,0-1 0,0 1 0,0-1-670,0 1 0,4-2 251,0-3 0,6-2 109,-2-7 0,8 0 0,2-4 1,2-4-121,3-2 1,1-14 268,2-5 0,3-7 10,1-5 139,0-4 1,0-7 0,-1-2-1,0-6 1,-2-6 469,-2-6 0,-1-1-306,-3 2 1,-2 2 235,-6 6 564,-1 6 1,-5 8-83,-2 12 0,-5 10-551,-5 11 0,-2 10-21,-5 7-444,-1 5 0,0 12 0,-1 1 1,-2 3-1,-1 4 9,2 3 0,-1 7-616,-1-1 0,3 3-773,-3 1 1198,8 0 0,0-2 0,4-2 0,2-3 0,3-3 258,5-3 1,2-8-135,6-13 1,5-7-18,3-1 166,3-7 0,2 1 0,-1-10 1,1-7-1,1-4 163,2-5 1,-2-7-124,3-4 0,-3 2-37,-1-2 219,-1 0 1,1-5 0,-2 2 0,-3 3 0,-6 6 401,-5 5 182,-4 5-167,-6 5-531,0 6 0,0 3 1,0 8-1,-1 6 1,-4 4-302,-3 3 0,1 6 177,-2-2 1,5 3 138,-4 2-391,-1 5 1,2-6 0,1 2 0,2-4-1,0-2-361,1-1 1,2 3 328,1-6 52,5 0 204,8-10 1,1-1 0,5-6 0,-1-2 0,2-4-100,0-6 1,4-2 115,-3-8 1,3-3 187,2-5-84,-1 0 1,-4 5-1,-1-1 1,-1 1-1,-4 1 886,-1 2-527,-1 4-444,-6 11 66,-1 1 0,-6 8 1,-2 3-1,0 8 1,-4 7-182,-1 4 0,4 2-272,-1-1 0,2 1-528,2-1 680,0 1 0,0-1 0,2 1 0,2-2 0,5-3-395,2-4 0,7-7 307,4-2 1,2-5-104,1 1 672,1-8 1,-5-9 0,-1-8-1,-2-3 1,-2-3 715,-2-3 0,-3-1-478,-2-3 0,-4-1 724,-5 5-915,0-5 1,-5 12-1,-5-1 1,-4 5 0,-5 7-503,-1 2 1,-1 7-190,-4-1 0,1 8-645,2 4 659,-2 4 0,9 6 0,-5 3 386,1 4 0,19 34 0,9 9 0</inkml:trace>
  <inkml:trace contextRef="#ctx0" brushRef="#br0" timeOffset="86">27096 854 8496,'-7'0'1869,"1"0"1,8-1-1694,2-3 1,-1 1-174,5-6 1,2 1-1,7-5 1,3 0-124,0 1 0,5-5 61,1 0 1,-2 0 0,3 5-1,-5 4-48,1 3 1,-5 4-251,-1 1 305,-2 0 1,-4 10 0,-1 4 0,-3 3 0,0 3-271,0 0 286,-4-5 1,7 8 0,-4-6-1,1-3 1,3-4 272,1-6 1,3-2-126,3-2 0,3-6 0,5-4 1,1-5 2,-1-7 1,1-2-27,-1-1 1,2-5 78,3 0-235,-3-11 0,3 9 0,-8-8 0,-2 6 1,-3 3 116,-5 2-940,-5 8 593,-7 8 0,-2 9 75,-2 8 1,1 9 0,-5 8 0,-2 4 133,-2 0 1,4 1-84,-1-1 0,2 5-85,-1 0 236,2-1 1,2-3-1,0-1 1,1 1 0,1-2 393,2-3 1,6-2-200,3-7 1,2 0 314,2-4-124,-1 3 1,1-9 0,0 2 1030,0-2-980,-6-2 0,-3 1 151,-8 3-609,-9-2 0,-7 5 1,-5-3-1,-2 3 1,-2 2-223,0-1 1,0-5-88,8 1 1,-3 2 43,3-2-146,2 0 0,-3-4 0,5 0 0,0-1 0,0-3-1925,0-5 2377,-6-8 0,-2-12 0,-4-7 0,-5-5 0,0 0 0</inkml:trace>
  <inkml:trace contextRef="#ctx0" brushRef="#br0" timeOffset="87">26624 217 8032,'-59'-12'0,"-1"-5"0,3-4 1002,2 0 1,8 3-454,18 5 1,0 6 0,12 2-66,2 4-888,6 1 1,4 1 0,6 4 403,3 3 0,-2 15 0,3 4 0</inkml:trace>
  <inkml:trace contextRef="#ctx0" brushRef="#br0" timeOffset="88">25834 446 8032,'-13'-20'1105,"6"2"1,4 7-768,11 2 1,7 4 408,10 5 0,8 0-172,5 0-596,0 0 0,17 0 0,2 0 0,10-2 0,-30 1 0,1-1-1361,1 1 1,1-2 1381,-1-1 0,3-2 0,6-3 0,5-4 0,2 0 0,3-3 0,1 0 0,-1 0 0</inkml:trace>
  <inkml:trace contextRef="#ctx0" brushRef="#br0" timeOffset="89">17673 2308 7887,'7'6'425,"4"-5"0,-9 3-256,2-8 1,-3-3 0,-1-6 116,0 0-224,0 6 0,0-4 0,-1 3 0,-3-4 1,-3-1-1,-2 1 0,-1 0 179,-4 4 0,0-2-6,-7 6-169,-1-1 0,-3 5 1,-1 0-1,1 2 0,-2 2 1,-3 6-1,-2 7-9,-1 9 1,6 0-1,7 7 1,2 0-149,2-1 1,8 2-1,4 3 1,4-3-114,4-4 0,4-5 0,9-3 1,3-5-25,0-3 1,4-7 115,-3-3 73,3-3 1,2-2 0,-2-3 0,-1-6 0,-2-6-139,2-5 197,1-3 0,-3-7 1,-1-3-1,-2-3 1,-2-1 230,-2-1-247,-1 1 1,-2 0 0,-1 1 0,-3 5 0,-1 6 147,-4 8 1,-2 9 196,-4 5 0,1 4-29,-5 4-242,-1 9 0,-2 7 0,1 7 0,2 2 0,-1 5-52,2 3 1,-3-3-173,6 0 1,0-5 163,4 0-166,0 4 1,1-8 0,3 1 0,5-8 0,4-5-588,4-4 0,2-4 142,7-5 0,4-5-12,-1-4 441,7-14 0,-4-4 1,7-11-1,-3-1 0,-1-3 164,-6 0 0,-2-5 0,-1 5 0,-2 1 0,-3 7-62,-8 8 1,-9 15-1,-8 12 489,-5 11 0,-2 10-147,-2 8 0,0 1 233,1-1-347,-1-3 1,0 4-1,0-6 1,2 1-1,1-2 150,2-3 1,5 2-31,-1-6-71,2-6-210,2-5 1,0-7-1,2-4 1,2-5 8,4-5 1,8-5-98,1-6 0,6-5 79,-2-3-41,-3-3 1,5 5 0,-5 2 0,1 3 0,-1 3 3,-2 3 0,-2 4 49,-1 8 0,-2 5 26,-2 8-28,2 3 1,-8 8-1,4 2 1,0 4-1,0 3-162,3 1 0,1 0-13,2-4 1,4-3-292,0-5 333,6 0 1,-4-5 0,8-1 0,2-2 0,2-7-170,1-5 0,-2-11 149,4-8 0,-5-1 291,0-7-106,-7 6 1,0-9 0,-6 4 0,-5-1 0,-5 2 748,-5 1-337,-1 7 1,-7 7-42,-6 8-220,1 3 1,-12 12 0,2 3 0,0 3 0,-1 4 226,2 1 1,-1 6-443,-3-2 1,5-1 141,3 1-152,3 0 1,1 0-1,0-1 1,2-1 0,3-4-692,3-1 576,4-1 1,7-1-171,2-4 276,3-2 1,8-8-1,2-3 1,3-7-1,2-5 42,-1-3 1,-4 3-53,1-4 0,-7 6 204,2-2 31,-3 2 1,-1 4-1,0 4 143,0 7 1,-6 11-78,-3 11 0,-3 7-115,-1 5-132,0 9 1,-1 8 0,-2 10 0,-2 5 0,1-30 0,0 1 26,0 0 1,-1 1-1,0-1 1,0 1-217,0-2 0,1 0 1,-2 0-1,1 0-1009,-4 28 1094,4-9 0,-7-12 0,5-11 0,-1-6 64,-1-8 1,5-9 76,-5-5 1,7-4 332,-3-4-309,-2-3 1,4-7-1,-4-3 1,0-5-1,2-3 214,-1-5 1,2-4-10,4-8 0,1-4 103,3-5-345,9-11 0,4 0 0,-5 25 0,0-2 0,2 0 0,1-1 0,0-1 0,1 0-280,1-2 0,1 0 1,3-3-1,1-1-142,1 1 1,0-1 0,1 1 0,1 0 227,-2 3 1,0 1 0,-3 6 0,-1 2 0,10-19 0,-5 13 779,-7 13-243,0 7 1,-17 13 381,0 3-588,-5 8 0,-8 3 1,0 6-1,0 1 0,-1 2 248,-3 1 1,3 10-76,-3-2 1,3 9-268,1 0 0,0 3 0,5 1 0,1 2 0,1 1 1,3 1 127,2 0 1,1-3-671,0-1 0,7-4 136,6 0-4,5-5 1,8-1-1,1-9 1,2-8 0,7-4 343,5-4 0,-11-21 0,2-8 0,4-2 0,1-1 0</inkml:trace>
  <inkml:trace contextRef="#ctx0" brushRef="#br0" timeOffset="90">19267 2180 7887,'-13'8'376,"5"-1"178,-1-3 1,5-3-123,-5 4 0,6-3 251,-1 3-566,3-4 0,2 3-211,3-8 141,9-3 1,1-7 0,5-2 0,-2-2 0,1-1 8,2 1 0,-4-5-417,1 2 1,-5-2 192,-3 2 1,1 3 230,-6 5 1,0 0 0,-5 2 490,-3 2 0,-9 11-134,-8 10 0,1 7 6,-1 6-253,-6 7 0,4 0 0,-1 6 0,4 1 0,4-2 40,2-3 1,3 1-631,2-5 1,5-1 128,8-3-184,4-6 0,10-7 0,5-9 1,5-3-1,7-4 472,6-5 0,5-25 0,5-11 0,-13 10 0,0-1 0,1 1 0</inkml:trace>
  <inkml:trace contextRef="#ctx0" brushRef="#br0" timeOffset="91">20504 2180 7839,'-20'9'180,"1"-2"0,2 0 1,0 0-1,2 3-91,1 1 0,5 2 0,2 1 1,1 2-1,4 1 0,2-1 92,4-2 1,3-2-184,6 1 0,1-6 0,1-2 0,4-4 132,1-1 0,-3-1-103,4-4 9,-6-2 0,4-7 1,-6-3-1,-1-4 1,0-3-1,-4-2 1,-4 2 100,-2 3 0,-2-3 0,-2 3 0,-2-2 21,-4 2 1,-5-2 0,-4 7 0,-4 5-225,-3 5 1,-2 5 0,1 1-1,-1 3-407,1 5 1,5 6-923,3 12 937,3-1 1,7 1 457,2-1 0,38 18 0,9 4 0</inkml:trace>
  <inkml:trace contextRef="#ctx0" brushRef="#br0" timeOffset="92">20988 1811 7873,'0'-24'0,"0"2"529,-6-2 0,-1 11 267,-5 1 1,-1 5 0,0 7 0,0 1-101,1 3 0,0 8-448,4 5-146,-4 11 0,5-4 0,-4 13 0,1 5 0,3 5 4,1 6 1,-2 10 0,4 1 0,1 3-410,1 2 0,2-2-497,0 5 1,0-7-354,0-1 778,0-6 0,2-14 1,1-7-1,1-9-1491,-1-5 1388,-2-13 1,-1 0 41,0-15-366,0-2 802,0-11 0,-11-53 0,4 26 0,0 1 0</inkml:trace>
  <inkml:trace contextRef="#ctx0" brushRef="#br0" timeOffset="93">20708 2346 7873,'-9'-8'246,"1"-1"-64,5 6 1,3-8 588,8 3 0,11-4-690,6-1 0,6 4 0,8-3 0,-1-2-614,0 0 1,6 0 532,3 1 0,-12-1 0,2-2 0,3-1 0,-1 0 0</inkml:trace>
  <inkml:trace contextRef="#ctx0" brushRef="#br0" timeOffset="94">22455 2180 7800,'-6'-12'0,"-3"-1"0,-2 0 0,-2 0 0,1 1 0,-1-1 219,0 0 0,0 0 0,-1 2 0,-1 1 0,-4 3 0,1 1 0,-2 4 542,0 0 0,-1 2-490,-5 0-190,6 6 0,-5 2 0,1 11 0,-3 5 0,1 6 0,5 1 0,3 1-46,2 1 1,2 0-523,1 1 378,6-3 1,1-6-1,8-1 1,2-2 0,5-7-1,2-5 1,3-6-116,3-2 1,3-8-1,7-4 1,3-5 190,4-7 0,-2-7 1,1-5-1,-1-3 37,1-2 1,-3-9 169,4-3-153,-6-3 0,3-2 1,-7-2-1,-1 0 1,-5 4 432,-3 6 1,-5 15-148,-10 12 0,-6 12 0,-1 9 1,-2 9 91,1 6 1,1 11-228,-2 8-169,-2 3 1,8 1 0,-4 2 0,0 1 0,1 1-492,1-1 0,0 3 190,5-1 1,0-5 0,0-5-1,2-4-391,2-5 1,3 0-46,6-7 1,1-5 74,3-8 325,3-3 0,7-6 1,1-7 333,2-7 0,17-31 0,-24 17 0,0-1 0</inkml:trace>
  <inkml:trace contextRef="#ctx0" brushRef="#br0" timeOffset="95">22773 2117 7826,'7'0'424,"0"0"-388,-2 0 122,-4 0 124,5 0-154,-1 0 0,-2 0 0,4-2 0,0-2-113,1-5 0,-1 2 92,1-1-69,3-1 0,-8-8 0,4 0 0,-1 0 0,-2 0 225,2 0 0,-5 0 346,4 5-421,-4-1 1,-7 6-1,-2 3 1,-3 2-1,-4 4 285,-2 2 0,2 4-137,-6 9-290,-1 3 1,1 10-1,1 1 1,2 0 0,4 2-231,4-1 1,4-2-668,6 4 760,0 0 1,6-3-1,4-4 1,7-7-1,8-4-916,8-5 0,5-7 1007,4 1 0,11-32 0,8-13 0,-16 12 0,0-1 0,1 1 0</inkml:trace>
  <inkml:trace contextRef="#ctx0" brushRef="#br0" timeOffset="96">23449 1683 7868,'-1'-24'0,"-4"3"0,-2-2 743,-5 6 0,-1 2 1,0 6 1881,0 5-2076,1 2 1,-1 9 0,2 6-1,1 7 172,1 4 1,5 7-563,-5 3 0,7 12 0,-4 3 0,2 4-67,-1 5 0,-3 4-111,4 6 1,-1-31-1,1 1 1,2 2-1,0 1 1,0-1-1,1-1-427,0 1 1,1-2-1,-5 33-400,1-3 0,0-6-1040,4-6 1467,0-7 0,0-16 0,1-5 0,2-5 1,1-6-1521,-1-3 876,-1-7 658,-2-7 405,0-13 0,0-52 0,0 24 0,0 0 0</inkml:trace>
  <inkml:trace contextRef="#ctx0" brushRef="#br0" timeOffset="97">23130 2308 7874,'-12'-4'78,"-1"-1"1,4 0 316,1 1 248,5 2-491,-3-9 1,13 8 0,6-6 0,8 0 0,8-3-54,5-1 1,4-1 0,4-3 0,4-4-84,-1-3 0,8-9-258,-7-5 152,7-6 0,-9-8 0,2-2 0,-3-3 0,-5 1 8,-4-1 1,-4 7-1,-10 9 1,-7 6 261,-8 5 1,-3 9 332,-2 4 0,-7 4 0,-5 5 370,-3 3 1,-2 4-212,4 1 0,0 1-426,0 4 0,5 3 0,-1 9 0,-1 4 173,-1 3 0,3 8-196,-1 2 0,2 4-234,-1 4 0,-2 4 1,4 5-1,0 0-293,1 0 1,-4 0-125,5 0 0,0 0-2002,4 0 1932,0-6 0,1-2 0,3-9 0,6-5 0,6-5-1445,5-7 1,2-5 1942,-2-12 0,3 0 0,-3 0 0,3 0 0</inkml:trace>
  <inkml:trace contextRef="#ctx0" brushRef="#br0" timeOffset="98">23959 2104 7874,'6'-7'438,"-5"-5"1,6 5-280,-2-5 0,0 3-124,4 1 1,2-1 0,-4-4 0,2 1-47,-1-1 0,1-1 24,3-3 0,-3 1 0,-2-4 0,0 0 174,0 1 0,-4 3 174,1-1 0,-4 4 138,-4 5 1,-7 2-64,-6 6 1,-5 10-210,5 3 1,-5 12 0,0 2 0,-2 4-323,-1 5 0,5-4 87,3 2 1,4-1-612,5 1 201,2-3 1,6-5-1,3-2 1,5-3 0,11-4 417,8-3 0,18-20 0,10-9 0,7 0 0,0 0 0</inkml:trace>
  <inkml:trace contextRef="#ctx0" brushRef="#br0" timeOffset="99">24507 1849 7888,'-12'-4'296,"-1"-1"1,-4 0 469,0 0 0,-4 4-422,4-3 1,-5 4 0,4 5-1,0 7 103,-1 3 0,-2 9-277,4 2 0,-4 1-160,4 7 124,0 0 1,10 4 0,2-1-1,4-3 1,1-4-331,0-3 1,10-3 0,4-3-1,4-5-708,5-6 1,-3-5 574,1-5 0,0-1 129,5-3 1,4-8 0,-1-8 0,0-2 92,-2-5 1,4-9-15,3-2 1,3-10-1199,1-7 1377,-5-6 1,-1 3-1,-5-6 1,0 0 0,-4 2 984,-4 2 1,-7 11-548,-8 10 1,-4 13 522,-4 9-627,-3 8 0,-6 3 1,0 8-1,0 2 173,1 5 0,-1 8-554,0 4 1,5 9 239,-1 4-302,1 2 1,-5 10 0,0 3-1,0 5 1,2 0-182,3-2 0,-2-1-90,5 0 0,1 5 493,4-1-372,0-5 0,2-8 1,3-9-1,7-6 1,5-8-271,2-4 1,3-6 192,3-9 1,5-7-228,0-5 444,5-7 0,-7-8 0,5-2 0,0-5 0,-2-3-145,0-2 1,3-7 130,-4-1 0,-2 0-443,-7 9 684,3 0 1,-14 5-1,3 5 1,-3 5 1092,-3 6-706,-7 9 1,-7 8 763,-6 8-1228,0 3 0,1 8 1,-1 2-1,0 5 1,0 2 83,1 2 1,-1 4-311,0-5 0,5 1 103,-1-4-156,6 5 1,-2-6 0,5 2 0,0-5 0,1-4-65,3-2 0,3-4-110,6-3 1,4-4-145,0-5 429,6-5 0,1-4 0,7-8 0,0-5 0,2-5 55,-1-3 1,-2-6 30,4 2 0,-5-2 247,0-3-96,-2 7 1,-7 5 0,-3 8-1,-4 4 1105,-5 4-1004,-2 6 1,-7 5-124,-4 9-114,4 8 0,-9-2 0,6 7 0,0 0 0,-1 4-99,1 4 0,0-4-191,4 4 1,1-7-14,3-2 102,4-5 0,4 6 0,2-6 1,3-5-1,5-5-195,2-5 0,1-1 357,1 0 1,-1-9-190,1-4 364,-1-9 1,-5 3 0,-3-8 0,-4-3 0,-5-3 307,-3 1 0,-4-4-142,-1 7 1,-6-1 521,-2 4-789,-9 1 0,-2 6 1,-2 5-1,3 6 0,1 2 195,0 3 1,0 2-704,4 1 0,5 1-1998,-1 4 1875,6 2 0,-2 10 1,3 1 573,-2 2 0,8 18 0,-2 9 0</inkml:trace>
  <inkml:trace contextRef="#ctx0" brushRef="#br0" timeOffset="100">25808 2040 7888,'13'0'0,"0"0"0,-1 0-456,1 0 0,-6-1 1,-1-2 1163,-1-1 1,-3-2 240,2 2-632,-2 2-170,-2-9 1,0 8 0,0-5 140,0-2 0,0-2 0,1 1 435,3 3-116,-2 2-329,9 0 0,-8 5 0,5-3 833,2 2-774,-4 2-56,5 0 0,-8 0-302,6 0 1,-5 4-55,4 1 1,-5 5-1,3-2 1,-2 3-79,0 2 0,2 0-58,-2 0 119,-2-1 1,5 1 0,-4 0-488,1 0 133,0-1 1,-4-3-1510,0-1-695,0-5 2650,0 3 0,-11-29 0,-3-5 0</inkml:trace>
  <inkml:trace contextRef="#ctx0" brushRef="#br0" timeOffset="101">26012 1951 7888,'-6'-13'838,"-1"6"0,-1 3-380,-1 8 0,5 7 1,-3 8-1,0 1-6,0 2 1,0 2-340,-2 2 0,-2-5 0,4 0 0,-2 1 5,1-2 1,5-2 64,-1-5-357,2-1 0,4-6 0,2-6 0,4-8 20,4-8 1,6-4 0,2-7 0,1-1 66,1-2 1,-1-4-1,6 3 1,0 0 47,-2 0 1,3 2 0,-8 8-1,0 5 481,-3 7 0,-3-1-7,-1 5-253,0 7 1,-5 6 0,-1 8 0,-1 4 0,-3 2 77,-2 5-270,-1 2 1,0-2-1,0 1 1,0 2-1,0-2-632,0-1 435,0-7 0,5 2 0,0-5 1,2-2-874,3-5 0,2-5 270,0-5 1,1-5 191,0-4-25,0-8 1,-1-3 642,1-5 0,-1-23 0,0-9 0,2-6 0,-1 1 0</inkml:trace>
  <inkml:trace contextRef="#ctx0" brushRef="#br0" timeOffset="102">25119 1377 7900,'-12'0'61,"3"-4"1,1 0-178,-2 1 1735,4 1 0,0-3-800,6-4 0,0 2-464,0-1-423,0 5 1,-1-3 0,-2 5-1154,-1-4 516,-6 4 0,7-5 0,-4 8 705,1 2 0,-9 31 0,1 14 0</inkml:trace>
  <inkml:trace contextRef="#ctx0" brushRef="#br0" timeOffset="103">24699 1607 7952,'-17'1'979,"0"3"1,-5-1 501,5 6-368,6-7 0,8 10-460,12-4 0,5-2-229,11-2-651,7-2 0,6-4 1,9-1-1,2-2 1,2-2-377,0-3 0,2-3 603,2-4 0,-16 2 0,3-1 0,4-4 0,0 0 0</inkml:trace>
  <inkml:trace contextRef="#ctx0" brushRef="#br0" timeOffset="104">27568 1760 6632,'5'-7'228,"-3"-1"1,2 4 137,-3-4 1,-1-4-1,0 0 80,0-1-285,0 0 0,0 5-37,0-1 1,-1 6-18,-3-1-40,-3 3 0,-6 6 0,0 5 0,-1 6 0,-2 6 0,-2 5 0,0 6 168,-1 4 1,-2 0-254,4 9 41,0 1 0,6 4 1,2 0-1,5-1 0,2-3 1,5-5-1,4-4-160,6-4 1,8-8 156,1-9-57,7-9 1,-2 2-1,3-6 1,-2-2-1,1-5 1,0-5-1,0-5-44,-2-4 0,-2-4 70,1-9 1,-2 1-3,-3-5 5,3 0 0,-10-10 0,2-1 0,-5-2 0,-4 1-7,-1-3 1,-3 0 21,-7-2 4,-4-6 1,-4 10 0,-2 1 0,-3 6 0,-5 6 186,-2 4 1,-1 9-99,-1 4 0,1 9 1,-1 5-1,1 6 123,-1 5 0,-4 10-186,1 8 1,0 1 123,8 7-155,-3 0 1,10 6 0,-2 1-1,6 0 1,6-3-62,3-3 0,2-6 3,3 0 1,5 1 0,6-4 0,4-6-91,1-5 1,1-4-22,4-2 0,1-3-296,-1-6 235,1 0 0,-1 0 0,2-2 0,2-2 0,0-5-494,0-2 1,-4-2 320,-3 1 397,-4-7 0,0-12 0,2-9 0</inkml:trace>
  <inkml:trace contextRef="#ctx0" brushRef="#br0" timeOffset="105">28333 1836 8130,'0'-17'-38,"1"-1"0,2-1 0,1 1 1,0 2 298,2 2 0,1-3 1,6 2-1,0 2 0,-1 4 1,1 4 1295,0 2-1601,5 1 77,-3 14 1,-1-2 0,-7 11 0,-2 3 0,-2 3-181,-1 3 0,-4 5 1,-1-2-1,-2 1 18,-2 0 1,-2-2-94,-4 2 96,6 3 1,-4-11 0,4 0 0,-2-4 0,2-4-84,2-2 225,0-8 0,5-3 0,2-10 1,4-5-1,5-7 0,6-7 12,3-4 0,1-8-63,4 2 0,1-2 1,-1-3-1,0 3-46,-4 2 0,-3 2 24,-5 7 288,0-1 0,-6 7 1,-4 3 232,-6 6 0,-4 10-209,-6 9 1,0 6-169,1 2 1,-1 6 0,0-1-1,0 5 22,0 3 1,5-2-340,0-6 122,5 2 1,-3-4-1,6 4 1,1-2-1,4-2-407,3-1 0,8-2-299,1-5 463,5-5 1,0 3 0,6-5 0,3-3-1,0-2 351,1-4 0,1-11 0,3-5 0,1-4 0,1 0 0</inkml:trace>
  <inkml:trace contextRef="#ctx0" brushRef="#br0" timeOffset="106">28958 1594 8130,'-13'-17'0,"0"0"0,0 0 950,1 4-231,4 0-370,3 6 0,6 2 1,3 6 454,5 3-671,8 3 1,-1 8-1,5 0 1,0 5 0,0 3-1,-1 5 1,-1 3-118,-4 5 0,-1 2-1,-2 4 1,-4 5-341,-4 3 1,-4 6-430,-4 4 595,-3 2 0,-13 0 1,-4-3-1,-6-8 1,-1-7-1,-1-6 0,0-4-1054,1-4 1,-3-9 741,5-4 1,-5-4-1,2-4 471,0 0 0,-25-12 0,-9 2 0</inkml:trace>
  <inkml:trace contextRef="#ctx0" brushRef="#br0" timeOffset="107">28269 1721 8163,'-13'-18'-104,"0"4"0,1-5 0,-1 4 212,0 2 0,0-5 1021,1 9-557,5 1-420,-5 19 1,9 0 0,-4 15-1,0 6 1,0 8 433,-3 7-545,-1 8 0,-2 3 1,2 7-1,1 5 1,6-33-1,-1 1 0,1 2 1,0 1-1,0 0 1,1 0-327,0 0 1,2 0 0,1 30 177,4-7-158,3-15 1,11 1-1,4-15 1,2-5 0,3-10-1,1-9 1,3-7-1424,2-2 1688,6-2 0,-6-17 0,2-6 0,5-2 0,0 0 0</inkml:trace>
  <inkml:trace contextRef="#ctx0" brushRef="#br0" timeOffset="108">29378 523 8106,'0'-9'3,"0"1"0,0-2-252,0-1 0,0 2-78,0 1 499,0 5-38,0-3 188,0 6 559,0 0-850,6 0-1,-5 1 29,4 4 11,-4-4 1,-1 10 0,0-2 0,0 4 0,0 2-1,1 4 1,2 1 76,2 2 0,0 7 1,-2 2-1,3 1-132,1 4 0,-3-1 0,5 1 0,0-4-76,3-1 0,-1-1 5,-2-4-6,2-7 0,-4 0 1,6-8-1,0-1 1,-1-3-1,1-1-41,0-3 0,1-8 90,3-3 0,-3-5 62,3-4-60,-3 3 1,-1-10 0,0 3-1,1-5 1,2-2-11,1-2 1,0-1 14,-5 1-7,1 3 0,-4-10 1,-1 5-1,1-2 1,-2 1 21,-3 2 0,-3 6 122,-1 3 0,-1 7 152,-3-2-130,2 8 0,-9-1 1,2 6-5,-2 1 1,0 3-97,2 4 0,-1 4 109,6 4-232,-6 1 0,7 0 0,-4 0 0,2-1 1,2 1-139,1 0 0,-2 0-70,0-1 0,0-3-96,4-1 26,0 1 0,1-1 0,3 1-993,5 1 1341,2-5 0,20-14 0,8-10 0,2-2 0,1 0 0</inkml:trace>
  <inkml:trace contextRef="#ctx0" brushRef="#br0" timeOffset="109">30398 587 8146,'0'-13'80,"0"0"1,0 0 0,0 1 0,0-1 0,0 0 101,0 0 1,6 5 0,3-1 0,2 1 0,3-1 0,2 2 176,1 2 1,1 0 6,-1 5-252,-3 0 1,5 2 0,-7 3 0,1 7 0,-2 5-525,-2 3 295,-3 6 0,-6 1 0,0 5 0,-2-3 0,-2 1 0,-5-2 0,-2-1-174,-2-1 0,5-2 0,-1-3 0,1-4 183,1-3 0,-5-7 75,4-2 1,2-5-1,2-5 1,4-5 189,4-5 0,3-5 0,8-5 0,0-2-203,2-3 0,6-1-61,-2-3 127,-3-3 1,1 9-1,-6-4 1,-1 4-1,0 5 1,-2 4 249,-2 3 0,-6 9 1,-1 7 120,-4 7 0,-7 6-317,2 4 0,-4 3 0,1 5 0,1 1-78,2-1 0,5-4-103,-1 1 1,2-3-22,2 3 0,2 0 0,2-5 0,6-1-406,5-2 1,1-3 40,5-2 0,0 1 62,5-6 140,5 0 289,-4-4 0,27-28 0,0-7 0</inkml:trace>
  <inkml:trace contextRef="#ctx0" brushRef="#br0" timeOffset="110">31049 383 8146,'-13'-17'64,"0"0"1,2 1 700,2 2 282,-2-5-689,10 5 0,-4 3-172,10 11 1,2 3 0,5 8 0,1 3 117,0 0 1,4 6-263,0 1 0,-4 5 1,-5 2-1,1 3-217,-2 2 0,-2 1-315,-5 4 0,0 5 85,0-1 239,-5 6 1,-2-1-1,-7 7 1,-3 0 0,-5-5-599,-2-5 1,-3-5 272,-2-5-455,-4 2 946,0-14 0,-7-14 0,-7-3 0,-2-6 0,1 0 0</inkml:trace>
  <inkml:trace contextRef="#ctx0" brushRef="#br0" timeOffset="111">30360 281 8154,'7'-2'-657,"-1"-1"0,-2-2 761,0-2 1,1 2-1,-5-3 1,0-2 378,0-1 1,-2-2 34,-2 0-350,-3 6-81,-6-4 0,5 9 1,-1-2-1,-1 4 1,-1 3 316,-2 1-288,0 6 0,1 3 1,-1 8-1,-1 4 0,-2 5 1,-2 6-1,-1 5 110,1 5 0,1 11 0,4 7 0,2 7-239,6-34 1,1 1-1,1-1 1,1 1-1,2-2 1,2 0-1,7 32-108,8-3 0,7-4-1250,6-5 1125,-3-7 0,11-12 1,-1-4-1,4-8 1,0-7 245,-1-3 0,1-4 0,-3-3 0,-5-3 0,-5-4 0</inkml:trace>
  <inkml:trace contextRef="#ctx0" brushRef="#br0" timeOffset="112">19050 17023 8552,'-13'-2'-421,"1"-1"0,0-2 0,2-1 0,3-1 320,1 0 1,2 3 97,4-5 49,0 1 0,2-1 83,2 1-116,-3 5 1,11-3 0,-2 6 0,4-1 0,4-2 112,2-1-100,1-1 1,9 5-1,1 0 1,2 0-1,4 0 1,5 0-1,8 0 16,4 0 1,2-1 0,-1-2-1,5-1-4,2 1 1,1-3 13,-4 2-36,-8-6 1,-7 7 0,-7-4-1,-2 0 1,-4 1-4,-4 1-40,-4-5-1,-16 8-87,-1-3 1,-8 5-1,-2 0 1,-4 1-19,-4 3 0,-2-1 45,-3 6 1,-4-1 89,-9 5 0,-21 1 0,-10 2 0,-7 1 0,-1 0 0</inkml:trace>
  <inkml:trace contextRef="#ctx0" brushRef="#br1" timeOffset="113">18986 17074 9196,'-7'-2'-2713,"3"-2"2802,2 3 1,4-5-21,2 6 30,9 0 0,7 0 0,5 1 0,2 2 0,4 1 0,6-1 0,7-1 17,6-2 1,-1 0 0,12 0 0,3 0-73,3 0 0,1-2 1,-5-2-1,0-3-47,-4 0 0,1-5 0,-11 5 0,-8-1 39,-8-1 1,-8 2 28,-3-1-38,-4-4 1,-11 10 0,-3-7 182,-2-1 0,-4 5-59,-2 0-112,3 4-337,-5 1 0,6 1 1,-1 2-862,-4 1 1003,-2 6 0,-1-7 154,-1 6 0,-5-12 0,-6 1 1</inkml:trace>
  <inkml:trace contextRef="#ctx0" brushRef="#br0" timeOffset="114">23105 15684 8275,'-9'-12'-158,"2"2"1,2 2 0,0-2-1,1-1-303,0-2 528,-6 0 1,7 0-1,-4-1 1,0-1-1,1-2 1,-1 0-1,0 1 1,-3 2 0,-1 3 511,-2-1 0,-1 2-405,-3 2-43,3 2 1,-10 6 0,4 2-1,-1 3 1,-1 8 0,0 7 0,-2 4 72,-2 1 1,6 5-1,3 0 1,3-2-164,1-1 0,6 3 0,3-2 0,3-2 67,1-4 0,5-6-34,4 1-189,2-8 0,7 0 0,4-4 0,2-4 0,3-4 0,1-7 0,3-5-99,2-6 0,-5-5 191,2-4-91,-3-2 1,-2-8 0,1-1 0,-2-4 0,-3-5-362,-4-7 523,-3-4 1,-1-2 0,-2 0 0,-2 5 0,-5 7 797,-2 7-301,-2 16 0,-2 5-252,-2 15 0,1 12 1,-5 12-1,-2 5-75,-2 6 1,1 11-75,2 0 1,-2 8-114,3-4-15,-4 6 1,5-2-1,2 3 1,0-2-1,1-4-328,1-4 0,3-1-126,4 1 1,4-2 125,4-3 0,7-5 0,2-7 0,3-7-1620,2-5 1932,5-4 0,7-40 0,7-9 0</inkml:trace>
  <inkml:trace contextRef="#ctx0" brushRef="#br0" timeOffset="115">20593 15072 8275,'0'-20'-123,"-2"-3"1,0 6-1,-3 2 263,3 0 1,-1 10 0,0 6 0,-3 11 0,1 9-1,-3 7-46,1 6 0,0 7 0,-1 3 0,2 3 72,0 5 1,5-1-16,-3 5-187,2-4 1,2-7-1,2-2 1,2-5-1,3-4 49,0-4-1,5-9 1,-5-4-1,5-8-69,1-5 1,-6-8 30,-3-5-17,-2-8 0,-2 1 1,1-5-1,2-3 0,1-3-246,-1-3 224,4-5 0,-4 2 1,6-5-1,1 1 1,1 2 42,2 1 1,-5 6 0,2-2 0,1 4 195,1 5 0,8 3 4,-8 5 1,4 6-188,-3 3 1,-2 4 0,-1 4 0,-2 4-5,2 4 0,-4 2-10,-2 3 1,-2-3-263,-2 3 267,0 3 1,-2-5 0,-2 5-1,-5-1 1,-3-4-146,-5-1 1,3 3-54,-3 0 1,2 0 45,3-4 0,-4 0 0,2 0 0,3-1-419,-1 1 589,7-6 0,27-18 0,14-10 0</inkml:trace>
  <inkml:trace contextRef="#ctx0" brushRef="#br0" timeOffset="116">21179 15135 8275,'0'-17'-54,"0"0"1,0-4-232,0 4 678,0 6 1,0 2-373,0 9 1,2-1-1,1 11 1,1 3-6,-1 2 0,2 6 104,0-4-87,-1 6 0,0-3 0,2 5 0,0 1 0,-1-2 0,-2-3 0,0-2 145,1-1-390,-2-4 202,3 5 1,-3-8-19,2-2-39,3-9 1,1-12-1,1-8 1,1-2-1,1-5-79,2 0 0,0-4 0,-2 2 0,-2 4 149,-5 2 1,1 8 130,0-2 0,-1 2 125,-4 3 1,-1 10-107,-4 7 0,2 4-77,-5 4-39,5 6 0,-3 0 0,6 6 1,0-3-1,0-1-187,0 2 1,2-3 52,2 1 1,3-5-239,6 1 40,0-3 0,1-6 0,3 0 0,4-3 295,3-2 0,30-30 0,7-8 0</inkml:trace>
  <inkml:trace contextRef="#ctx0" brushRef="#br0" timeOffset="117">21753 14995 8275,'-7'-20'1133,"-3"2"-630,6 5-148,0 0 0,2 6-225,-2 3 0,3 4 0,-4 6 1,4 5 10,1 5 1,0 11 0,0 0-1,0 4-53,0 4 1,0 2 265,0 1-528,0 6 0,0-4 0,0 2 1,0-2-1,-1-2-753,-4 0 387,4-5 1,-12 0 0,2-6 0,-6-2 0,-2-5-1071,1-5 1610,-5-7 0,-12-21 0,-6-8 0,-7-4 0,-1 0 0</inkml:trace>
  <inkml:trace contextRef="#ctx0" brushRef="#br0" timeOffset="118">21167 14995 8275,'-19'-5'0,"5"-1"-138,-3-3 1,3 4-691,1 5 730,0 0 0,1 11 1,-1 7-1,0 9 0,0 7 735,1 3-504,5 1 0,-3 6 0,5 2 0,3 2 0,2 1 95,4 4 0,9-4-400,8-2 0,9-6-940,4 2 936,8-4 0,3-7 176,6-7 0,-5-25 0,10-9 0,1-2 0,5-1 0,0 0 0,0-1 0</inkml:trace>
  <inkml:trace contextRef="#ctx0" brushRef="#br0" timeOffset="119">21970 15454 8275,'-13'-5'-149,"5"-3"1,1-4 146,1-1 1,9 6-1,8 3 1,8 2 0,3 2-1,5 0 122,0 0 1,4 0-1,0 0 1,1-1-379,-1-3 1,3 2-1,-4-2 1,-2 2 257,-1 2 0,4 6 0,2 1 0</inkml:trace>
  <inkml:trace contextRef="#ctx0" brushRef="#br0" timeOffset="120">22085 15633 8275,'-13'-7'436,"4"-3"-626,1 5 0,7 1 1,1 4-1,8 2 207,8 2 0,-1-3 208,6 4-709,1-4 1,7-1 483,1 0 0,13-2 0,6-2 0,3 1 0,0-1 0</inkml:trace>
  <inkml:trace contextRef="#ctx0" brushRef="#br0" timeOffset="121">23538 14957 8275,'-12'-20'-148,"3"2"0,2 5 0,1 0 0,4 0 0,0 1 684,2-1-365,0 0 0,2 0 1,3 1-1,7-1 1,3 2-1,2 2-57,2 5 0,-1 2 0,5 2 0,-4 2-135,0 2 0,-4 3 66,-6 6-64,2 5 0,-9 2 1,2 6-1,-3-1 0,-2 1 1,-3-2-1,-3-2-9,0 0 1,-5-2-1,5 1 1,-1-4 76,-1-3 0,6-6 0,-1 1-35,3 1 1,2-4 0,3-2-60,5-3 0,6-5-272,2 0 119,0-6 1,0 8-1,2-3 1,-1 0 197,1 1 0,26-6 0,3 3 0</inkml:trace>
  <inkml:trace contextRef="#ctx0" brushRef="#br0" timeOffset="122">22480 16092 8275,'-13'0'289,"2"1"0,1 2-112,2 1 0,8 5 0,4-5 1,13-1 74,10-2 1,8-1-1,13 0 1,10 0-152,8 0 1,-27-4-1,1-2 1,1 0 0,0 0-1,4-2 1,1 0-45,2-1 0,1 0 0,6 1 0,0 0-1439,0-3 0,0 1 1291,1 2 1,-1 0 0,-7-1 0,-1 0 0,-3 2 0,-1 1-1,-3 0 1,-2 1 0,27-4 0,-14 5 0,-17 3-797,-12 1 0,-15 1 539,-7 3 0,-10 2 0,-9 4 1,-2 0-121,-6 4 0,2-1 468,-5 4 0,-1 0 0,1-5 0,0-2 0</inkml:trace>
  <inkml:trace contextRef="#ctx0" brushRef="#br0" timeOffset="123">22977 17137 8469,'-7'-12'0,"-4"-1"0,4 0 0,-2 0 193,1 1 1,4-5 0,-5 0-1,-1 1-91,-1 2 0,-3 1 1,-2 2-1,-2 1 147,-2 1 1,-1 7-133,-5-3 0,1 4 0,-1 2 1,1 4 59,-1 3 0,2 5-110,3 4-29,2-3 0,7 9 0,0-5 0,2 2 0,3 1-152,2-1 93,0-2 1,5-5 0,2 0 0,2 0 0,4-2 0,5-3 0,4-3-173,4-4 0,4-1 121,0 0 0,2-7 0,1-4 0,2-6-86,-2-3 1,-1-1 129,-1-5 1,-2-4 9,-3 1 1,2-7-1,-6 1 1,-2-6-10,0-6 0,-4-3 134,-3-1 0,-1 6-72,-2 2 1,-4 11-1,3 6 408,-2 8-165,-8 9 0,-1 11-232,-6 11 1,1 5 0,-1 9 0,0 1 92,0 2 0,5 5-46,-1-1 1,5 2-138,-4-2 1,5-1 0,-2-5 0,4 2-118,1-2 0,4 3 82,1-1 0,9-2-361,-2-7 0,10-2 0,-1-6 0,2-1-1590,-2 1 2030,9-6 0,19-29 0,-15 4 0,-1 0 0</inkml:trace>
  <inkml:trace contextRef="#ctx0" brushRef="#br0" timeOffset="124">23360 16793 8372,'0'-18'0,"1"-5"52,4-3 0,-3 0 1,7 9-1,1 1 334,1 2 1,2 2-70,0 4 1,-1 4 0,1 7-1,-2 4-358,-2 4 1,1 0-44,-6 11 1,0-1 0,-4 4 0,0 1 41,0-1 1,-4 5-12,0 0 1,-5 0 0,4-6 0,-1-2-173,0 0 1,-2-3 160,4 3 0,-2-8-8,2-6 111,2-5 1,-2 1-1,8-9 1,5-8-93,2-7 1,8-10-17,2-4 1,1-8 0,1-3 0,-3-1-91,-2 4 1,4 3 203,-5 5 1,-2 5 215,-6 7 0,-2 5 111,-3 9 0,-4 4-125,0 8 0,-1 4 86,-8 9-203,6 3 1,-8 6 0,4-2 0,0-1 0,1-2-87,0 1 1,5 1-108,-3-2 0,2 2-212,2-6 1,2 0 0,2-4-1,5-2-496,2-2 1,7-4 218,4-5 1,-1-1-106,4-3 217,-2-3 440,8-12 0,1-24 0,1-13 0,-8 14 0,0 1 0,0-1 0</inkml:trace>
  <inkml:trace contextRef="#ctx0" brushRef="#br0" timeOffset="125">23946 16411 8362,'0'-19'0,"0"-2"-844,0 2 265,-5 1 20,3 0 290,-3 9 908,5-8 0,5 11 299,4-2-682,2 2 1,-2 6 235,-1 0-419,-5 6 11,8 7 0,-9 2 0,1 5 0,-5 0 0,-4 0 88,-1 2 0,-1-2-146,-5 2 1,2-3-50,2 3 71,-2-4 1,8-5 0,-4 0-40,1-1 30,2-5 1,15-1-457,6-6 332,6-11 0,4 2 1,3-9-1,4 1 0,1 0 85,-1 1 0,31-15 0,-31 14 0,0 0 0</inkml:trace>
  <inkml:trace contextRef="#ctx0" brushRef="#br0" timeOffset="126">25056 14931 8252,'0'-29'0,"0"-1"0,-2 2 0,-1 1 0,-1 3 0,1 2 149,-4 4 0,4 7 1,-5 2-1,-2 5 0,-1 2 1,-3 4-1,-3 3 133,-5 8 0,-2 6 1,-3 9-1,-1 5-31,-2 5 0,-5 14 258,1 4-520,15-21 0,1 2 0,-2 2 0,0 3 0,0 5 0,1 3 0,-2 3 0,2 2 0,0 2 0,1 2 254,-1 2 0,1 1-281,2 4 1,1 0 0,1-1 0,1 0 0,3 2 0,2-2 0,0-2 0,2-2 0,2-6 0,3-1 0,2-5-1,3-2 1,2-3 0,2-2-207,0-1 0,2-1 1,3-2-1,1-2-211,20 28 151,3-4 1,3-20-1,2 1 1,5-5 0,2-8-475,2-5 0,6-6 1,4-9 777,6-4 0,-5-2 0,9-5 0,-32-1 0,1-1 0,4-2 0,0 0 0</inkml:trace>
  <inkml:trace contextRef="#ctx0" brushRef="#br0" timeOffset="127">25719 15097 8252,'0'-13'-14,"4"-4"0,0 0 0,1 2 0,-1 1 253,0 1 0,0 7-29,-4 6 1,-1 7-73,-3 10 0,-3 2 1,-6 5-1,0 0 58,0 3 0,-4 7 29,0 0-211,0 3 0,9-3 1,1-2-1,1 1 1,3-1-1,2 2 1,1-2 87,0-7 0,7-1 1,6-7-1,6-3-45,6-4 1,1-4 66,4-6-325,-3 0 0,10-6 0,-3-2 0,3-4 0,0 0 0,-2-1 0,-2 0-1011,-2 0 1,1 1 1211,-6-1 0,-3-17 0,-11-4 0</inkml:trace>
  <inkml:trace contextRef="#ctx0" brushRef="#br0" timeOffset="128">25732 15084 8252,'-5'-24'0,"1"2"0,1 2 0,2 1 0,1 7-111,0 3 0,1 5-22,3-5 1,4 7 0,6-3-1,1 3 397,2-3 1,5 4-699,-5-3 0,1 2 43,-1 2 391,-3 0 0,16 6 0,-3 1 0</inkml:trace>
  <inkml:trace contextRef="#ctx0" brushRef="#br0" timeOffset="129">25732 15225 8252,'-8'-6'0,"-1"-1"-113,4-6 1,1 5-560,4-1 616,0 6 1,1-2 0,5 5-1,5 0 264,5 0 0,7 0 1,-2 0-1,4 0-331,5 0 0,3 0-205,5 0 0,0 0 328,1 0 0,10-10 0,8-3 0,4-1 0,1 0 0</inkml:trace>
  <inkml:trace contextRef="#ctx0" brushRef="#br0" timeOffset="130">26586 14919 8252,'0'-13'0,"0"0"-169,0 0 1,0 1 1561,0-1-896,0 0 0,0 8-379,0 5-17,-6 5 0,5 9 0,-3 3 0,2 5 1,2 3 421,0 5-570,0 2 0,0 2 0,0 0 0,0 0 0,0-1-462,0-3 221,0-3 0,2 0 0,0 0 0,3-1 0,-3-3-839,0-3 1,-2-3 581,0-4 545,0-1 0,0 1 0</inkml:trace>
  <inkml:trace contextRef="#ctx0" brushRef="#br0" timeOffset="131">26433 15008 8314,'0'-26'0,"0"2"42,0 3 1,0-3-1,0 4 1,1 0 108,4 3 1,3 3-88,9 1 1,-1 2 58,5 3-158,6-4 1,0 11 0,4-3-1,-1 2 1,-1 2-694,0 0 327,-2 6 0,-8 1 401,-2 6 0,-19 39 0,-7 10 0</inkml:trace>
  <inkml:trace contextRef="#ctx0" brushRef="#br0" timeOffset="132">26395 15378 8314,'-13'-6'313,"0"-2"1,6 0-664,3 0 89,2 5 1,8-1-1,4 7 1,4 2 638,3 2 1,6-2-279,-2 3 1,3-5-1,2 1 1,-1-2-408,1-2 0,3 4-110,1 0 417,0 0 0,35-21 0,-27 7 0,-1-1 0</inkml:trace>
  <inkml:trace contextRef="#ctx0" brushRef="#br0" timeOffset="133">25579 15837 8314,'-13'-12'-116,"1"2"0,3 2-1142,0-2 1350,6 4 1,-2-1 0,6 4-1,5-1 1,6 1 0,10 1 419,6-3 0,12 2 0,11-4 0,8 0-298,8 0 1,-31 5 0,1 0-207,5-2 1,1-1 0,4 2 0,1-1 0,6-1-1,1 0 1,1 2 0,-1-1-306,1 2 0,0-1 1,-1-2-1,-1 1 397,-5 2 1,0 0-467,-4 0 1,-1 0 0,-6 0-1,-1-1 1,24-1 0,-14 1-1,-16 2 366,-11 1 0,-17 6 0,-5 1 0</inkml:trace>
  <inkml:trace contextRef="#ctx0" brushRef="#br0" timeOffset="134">26038 16360 8297,'0'8'-764,"1"-1"1054,3-1 1,3 2-1,7-3 1,3-1-115,5 1 0,2-3 0,3 2 1,2-4-47,5-4 0,-1-3 68,1-6-333,-6 0 1,-1 1 0,-7-3 0,-3 0 0,-4-4 0,-5 1 0,-2-2-124,-3 0 0,-9 5 0,-7-2 0,-5 3 316,-2 1 0,-4 6 0,3 2 0,-3 4 63,-2 1 1,5 6 0,0 4 0,-2 5 177,-1 6 0,3 8 1,1 2-1,2 3 152,2 6 0,2-1-390,1 8-75,6 0 1,1 2-1,8-2 1,2-4-1,6-5 1,5-3-1,8-4-340,5-4 1,-1 0 86,3-10 1,3-4-1,1-6 1,3-1-1764,1-3 2030,0-8 0,-10-14 0,-1-8 0,3-5 0,0 1 0</inkml:trace>
  <inkml:trace contextRef="#ctx0" brushRef="#br0" timeOffset="135">27134 14625 8297,'-4'-12'45,"0"-1"0,1 0 0,1 0 1011,2 1 0,0 3-497,0 1 0,6 10-455,3 3 0,2 5 1,3 4-1,2 1 174,1 2 0,5 10 123,0-1-332,2 8 0,-3 0 0,0 8 1,2 7-1,-1 6 0,0 9 1,-13-29-1,-1 2-56,-1 2 0,0 1 1,-3 2-1,-1 1 0,0 4 1,-2 1-1,0 1 0,-2 1-44,0 0 1,-2 1 0,0 1-1,-3-1 1,-2-4 0,-2-2-1,-1 0 1,-2 0-145,-1-2 1,0 0 0,-3-2 0,0-1 0,2-1-1,0 0 1,0-5 0,0-2-489,-16 28 0,-2-6 0,-6-6 0,-2-3-799,-2-1 0,-4-3 1462,5-7 0,-2 6 0,1-6 0,-3-3 0,-4-3 0</inkml:trace>
  <inkml:trace contextRef="#ctx0" brushRef="#br0" timeOffset="136">28014 15492 8267,'-13'0'88,"2"-1"0,1-2-88,1-1 96,7 0 1,-1-1 0,10 1-1,7 1 1,4 1 0,7-1 0,1-2 265,4 3 1,4-1-485,-4-1 0,4 2 1,-4-2-1,-2 2-260,-1 2 1,-2 0-588,1 0 628,-6 0 0,-2 0 341,-5 0 0,-23 17 0,-6 5 0</inkml:trace>
  <inkml:trace contextRef="#ctx0" brushRef="#br0" timeOffset="137">28116 15747 8205,'-13'0'311,"0"0"-4,6 0-95,-4 6 0,8-4 0,-2 2-28,3-3 1,5-1-1,11 0 1,2 0-324,1 0 1,10 0 0,-2-1 138,2-3 0,9-7 0,6-3 0,3-3 0,-1 0 0</inkml:trace>
  <inkml:trace contextRef="#ctx0" brushRef="#br0" timeOffset="138">29735 15033 8991,'-4'-8'19,"0"-1"69,1 0 0,-3-3 0,1 1-37,-2 2 0,2-2 1,-3 3-1,-2-4 237,-1-1-238,-2 1 1,0 3 0,0 2 0,1 1 0,-1 4 175,0 0-206,-5 2 0,2 2 0,-5 3 0,-2 7 0,0 6 0,1 5 0,1 5 27,-2 3 1,4 3 0,2 3 0,5-2-30,3-1 0,4-1 1,5 1-1,0-4-35,0-3 1,7-9-378,5-5 360,1 0 0,7-12 0,-4 2 1,2-5-1,0-5 0,2-3 1,-1-5-8,-1-4 0,3-2 1,-4-6-1,0-2 35,2-5 0,-5-9 0,3-4 1,-3-2-2,-1-2 1,4-6-14,0-2 93,0-4 1,-9 2-1,-1 6 1,-1 10-1,-3 8 405,-2 7 1,-2 10 0,-3 9-3,-5 9 1,2 8-330,-1 7 1,-1 5-36,-4 4 0,5 2 0,1 3 1,0 2 113,0 5 0,4 3-265,-1 1 0,2 1-22,2-1-94,0 0 0,0-4 0,2 0 1,2 0-1,4-3-643,4-5 1,0-2 456,1-7 0,0 3-244,0-7 168,-1 2 0,-3-13 0,-1 2 0,2-3 417,2-1 0,23-39 0,6-11 0</inkml:trace>
  <inkml:trace contextRef="#ctx0" brushRef="#br0" timeOffset="139">30029 14511 8205,'-13'0'46,"0"-2"0,0-2 0,1-5 0,0-3 424,4-5 1,-2 3 0,6-3-1,1 2 398,1 3-787,8-1 0,3 0 0,6 0 0,4 1 0,0 0 0,4 4 0,0 4 63,-2 2 1,2 2-252,-6 0 35,5 6 0,-12 2 0,2 9 0,-5 5 1,-6 3-1,-4 3 0,-7 4-698,-5 0 732,1 2 0,-9 3 0,4-3 0,1-4 0,0-5 0,2-4 0,3-4 937,5-2-541,-4-8 1,18-3-369,3-8 13,2-3 0,12-6 1,-5 0-1,2 0 1,3 1-1,1-1 1,0 2-673,-3 2 1,2-1 161,-6 6 0,1-5 1,-2 4-1,1-1-1648,-2 0 2155,-6 2 0,-9 21 0,-7 4 0</inkml:trace>
  <inkml:trace contextRef="#ctx0" brushRef="#br0" timeOffset="140">29136 15696 8205,'-17'0'-16,"0"0"0,1 0 0,2 0-80,2 0 334,4 0 1,4 0-1,10 0 1,7 0 0,8 0 904,7 0-1033,10 0 0,13-5 0,10-4 0,6-3 0,-31 4 0,2-1-1,1-2 1,1 0-106,4-1 1,1 0 0,4-1 0,0 1 0,3-1 0,1 0 0,1 0-1,0 1 1,-1-1 0,1 2 0,0 0 0,0 0 0,-3 3 0,0-1-56,-3 2 0,-1 0 1,-5 3-1,-2 0 0,27-3 1,-7 1-28,-4 3 1,-11 2-1,-8 1 1,-10 0-368,-9 0 97,-9 0 224,-4 0 1,-6 0-1,-3 0 1,-5 0-1,-2 0-294,-2 0 0,5 0-109,-1 0 264,1 0 1,1 1 0,1 2 262,0 1 0,10 6 0,-2-3 0</inkml:trace>
  <inkml:trace contextRef="#ctx0" brushRef="#br0" timeOffset="141">27644 15620 7188,'13'0'-110,"0"0"0,-1-1 1,1-2-1,1-3 457,3-1-361,3 4 1,6-8 0,-1 4-1,1-2 1,-1 1 0,1-1 0,-1 1-1,1 1 1,-2 1-459,-3 3 1,-3 2 471,-5 1 0,-11-6 0,-4-1 0</inkml:trace>
  <inkml:trace contextRef="#ctx0" brushRef="#br0" timeOffset="142">27657 15862 8181,'0'9'-416,"0"-1"1,1-5 335,4 1 0,-3 2 0,7-2 481,1-1 1,5-1-193,2-2-42,6-6 0,1 3 0,7-5 0,2-1 0,2 0 221,2 1-463,1-1 0,-1 1 0,-1 1 0,-4 0 0,-2 1 0,-6 0 0,-5 4-1019,-5 0-26,-2 2 1120,1 0 0,-40 6 0,-10 1 0</inkml:trace>
  <inkml:trace contextRef="#ctx0" brushRef="#br0" timeOffset="143">28384 15225 8181,'-7'-13'-61,"2"0"446,4 0 0,1 1-17,0-1-222,0 6-59,0 1 0,0 8 0,0 2 0,0 6 300,0 5-308,0 5 0,0 6 1,0 1-1,0 2 1,0 7-1,0 3 1,0 5 27,0 2 1,0-1-1,0 3 1,0-2-155,0-3 1,1-4 0,2-7 0,3-2-48,1-6 1,1-1 0,5-10 0,0-6 63,0-5 1,-1-2 0,1 0 0,0 0 7,0 0 1,1-5 16,3-4-7,-3-2 1,4-2-1,-3 0 1,0 1-1,2-1 2,-1 0-86,4 0 1,-5 2-1,5 1 1,-1 2-1,-2-2-674,1-2 0,-4 0 120,3-1 0,-3 2 0,-1 1 650,0 1 0,-23-22 0,-6-10 0</inkml:trace>
  <inkml:trace contextRef="#ctx0" brushRef="#br0" timeOffset="144">28447 15237 8181,'-18'-18'0,"4"0"0,-3-4 215,3 4 1,7 5 0,2 0 0,5 1 162,5-1-398,2 6 0,10-3 0,3 4 1,1 1-1,4-2-270,2-1 1,-3 6 0,5-3 0,-5 4-1185,-3 1 1474,-5 0 0,2 17 0,-5 4 0</inkml:trace>
  <inkml:trace contextRef="#ctx0" brushRef="#br0" timeOffset="145">28460 15416 8181,'-13'-6'-1211,"1"5"1594,5-5-311,1 6 1,7 0 591,4 0-590,2 0 1,7 0 0,3 0 0,4-1 0,2-2-138,-2-1-557,3-6 0,-4 7 620,6-6 0,39-22 0,-28 11 0,1-1 0</inkml:trace>
  <inkml:trace contextRef="#ctx0" brushRef="#br0" timeOffset="146">28894 15097 8181,'-4'-13'9,"-1"1"0,-5 0 258,2 4 1,1-2 498,-2 6-623,1 5 0,1 8 0,2 6 0,4 4 96,1 0 0,0 3-324,0 3 103,0 1 0,1 1 1,2 1-1,3 2 1,0-2 363,-1-1-778,5-2 0,-4 1 0,4-1 1,-3 1-1,0-2 0,-1-3 0,-1-4-1127,-2-3 1523,4-1 0,0 0 0</inkml:trace>
  <inkml:trace contextRef="#ctx0" brushRef="#br0" timeOffset="147">28728 15186 8181,'-11'-18'0,"2"-2"0,-8-5 358,9-1 1,2 6-1,6 3 1,1 3-1,4 1-327,3 1 1,9-1 0,4 0-1,4 2-74,0 2 0,2-1-227,3 6 0,-3 0 0,2 4 0,-3 1-464,-5 4 1,-2 2 397,-7 5 0,1 5 336,0 0 0,-17 19 0,-8 8 0,1 1 0,0 0 0</inkml:trace>
  <inkml:trace contextRef="#ctx0" brushRef="#br0" timeOffset="148">28766 15492 8181,'-20'13'12,"2"-6"-8,5-2 0,5 0 106,-1-1 1,6 2 62,-1-2 1,4-2 0,4 2-1,6-3-43,6-1 1,5-1-202,9-3 0,-2-3-438,6-6 88,0 0 1,5 5 420,-1-1 0,-4-5 0,4-3 0,2-3 0,1-1 0</inkml:trace>
  <inkml:trace contextRef="#ctx0" brushRef="#br0" timeOffset="149">29735 16385 8181,'7'0'-230,"1"0"296,-4 0 0,-3-1 378,3-4-329,-2-2 1,-2-1 0,0-1 282,0-1-279,0-1-43,0 4 0,-6-3 0,-2 4 1,-5 1-1,-3-1 0,-2 3-4,-2 2 0,3 6 1,-4 5-1,-2 5-5,-1 2 1,-1 5 0,0 1-1,3 4-44,1 3 1,5 5 0,0-1-1,6 1-94,6-1 1,3-2-7,1-7 1,7-1 0,4-3 0,5-5-162,-1-6 1,5-4 148,1-6 1,-1-2 0,2-2-1,0-6 48,2-6 0,-2-1 14,-1-8 0,-6 1 0,4-10 0,-2-2 8,0 0 1,0-8 266,-4-3-1088,5-3 896,-4-1 0,3-4 0,-7 0 0,-3 2 80,-1 5 1,-2 10 80,-4 8 0,-6 6 579,-2 7-614,-3 6 0,2 11 1,1 1-1,-1 3 1,1 5 192,-1 2 1,5 8 33,-5 2-160,7 9 0,-4-2 0,6 6 0,0 1 0,0 1-227,0-2 1,1 3-573,4-3 356,-4 3 1,10-5-1,-2-1 1,2-1 0,2-2-396,0-4 0,1 1 246,3-8-161,-3 0 1,6-6-1,-3-3 1,4-3 503,3-4 0,19-41 0,3-9 0</inkml:trace>
  <inkml:trace contextRef="#ctx0" brushRef="#br0" timeOffset="150">30143 16270 8181,'0'-12'-22,"0"-1"1,0-1 0,0-2 261,0-1 0,2-4 0,2 4 0,5 1 169,2 2 1,6 3-1,0 1 1,0 3-257,1 1 1,-4 2-89,3 4-80,-8 5 1,1 8 0,-4 8-1,-1 5 1,1 4 0,-5 4-1,-2 1-238,-3-1 1,-6 3 0,3-3 0,-2 1 5,1-1 1,1-4-1,-3-7 1,3-3 170,1-2 0,2-4 144,4-10 0,5-6 1,4-15-1,2-6-7,2-5 1,4-5 0,1-7 0,2-1-108,3-1 0,-3-5 1,-1 6-1,0 3 130,-4 2 1,-5 9-122,-1 2 370,-6 11 1,1 5-1,-8 9 1,-5 6-1,-2 5 348,-2 6 1,0 3-145,1 6-526,5-1 0,-3-1 0,5-1 1,3-2-1,0 0-214,2-1 1,2 3-1,2-6 1,4-2-251,4 0 0,2-7 137,3 1 1,3-7-118,5 3 0,1-5 0,1-3 1,1-3-544,2-1 1,-1-1 26,-3-5 949,-1-6 0,1 5 0,-6-38 0,-2-3 0</inkml:trace>
  <inkml:trace contextRef="#ctx0" brushRef="#br0" timeOffset="151">30653 15811 8426,'-12'-18'0,"-5"-1"0,0-2 0,5 3 1000,8 5-716,3 0 0,1 5 0,1 1 1,3 1-1,5 3 611,2 2-894,-4 1 1,5 0 0,-4 0 0,2 1-64,-1 3 1,-4 8 67,-5 5 0,0 4 0,0-3 0,-1 2-58,-4 3 0,3-5 208,-7-1 0,6-3 376,-1-1 1,-2 0 577,2 0-839,0 0 0,10-6 152,2-3-479,9-8 0,3-3 0,5-6 0,1-1 0,1-2-755,3-1 0,-3 0 76,2 4 1,1 5-970,-4-1 1227,2 6 0,-10-7 0,4 6 477,-5 1 0,-37 19 0,-10 5 0</inkml:trace>
  <inkml:trace contextRef="#ctx0" brushRef="#br0" timeOffset="152">31393 14447 8261,'13'-6'-35,"-2"-2"0,-2-5 0,-4-3 0,-1-1 152,1 2 48,-1-5 1,-3 4 0,2-3 0,1 0 0,-1 4 0,-3 2 0,-4 4 0,-4 5 660,-4 3 0,-2 3-602,-3 7-133,-3 5 1,-7 17 0,-2 5-1,-4 5 1,-1 7 0,0 7 0,16-23-1,1 1-1,-2 4 0,1 1 1,-1 5-1,1 1 0,0 3 1,2 1-1,1 0 1,3 0-78,2 2 0,2-1 0,1 1 0,2 0 0,5-1 0,2 1 0,-1-3 0,2-1-60,0-2 1,2-1-1,5-5 1,3-3-1,15 21 1,5-5-457,1-5 1,0-3-707,4-9 899,-5-3 0,4-6 1,-5 0-1,2-4 1,0-6-1,0-5 1,0-5 309,0-4 0,-1 3 0,4-2 0,1-8 0,3-7 0</inkml:trace>
  <inkml:trace contextRef="#ctx0" brushRef="#br0" timeOffset="153">32082 14370 8244,'1'-17'69,"2"0"0,1 2 0,-1 1 0,-2 1 798,-1 0 0,5-4-63,-1 0-562,6 0 1,-9 11 0,3 8 0,-2 9 0,-2 9 162,0 4 1,-4 7-126,-1 3-302,1 3 1,4 1 0,0 1 0,0 0 0,0 1 0,0 0 0,0-5-472,0-2 0,0 1 1,0-5-1,0 0-738,0-2 0,4-8 295,1-1 61,-1-10 875,-4 3 0,-12-21 0,-2 2 0</inkml:trace>
  <inkml:trace contextRef="#ctx0" brushRef="#br0" timeOffset="154">31737 14957 8244,'-20'6'80,"-4"-5"160,3 3-246,3-2 1,3-2 470,7 0 1,15-2 0,3-1-1,8-2 27,9-2 1,9-2-377,6-4 1,8-4-1,1-1 1,7 0 82,4-1 0,6-2-203,0 4 1,-32 6 0,1 1 0,31-7-1,-3 1-263,-4 2 0,-2 1-370,-8 0 1,-10 6 68,-15 3 170,-12 3 1,-10 2-1,-10 3-301,-6 5 0,-2 2 257,-8 2 1,1 0 441,-4-1 0,-4 7 0,-2 4 0,-3 1 0,0 0 0</inkml:trace>
  <inkml:trace contextRef="#ctx0" brushRef="#br0" timeOffset="155">31916 15403 8491,'-9'4'-734,"1"1"1588,5 5 0,3-9-515,8 3 1,5-2-1,6-2 1,6 0 86,8 0 0,5-2-421,4-2 0,0-4 0,4-8 0,1-2-208,-2-2 0,-1 4 430,-5-1-421,-13-3 0,3 6 0,-14-3 0,-3 3 0,-8 1 1,-8 0-1,-8 2-132,-3 3 1,-12 2 179,1 6 192,-2 0 1,1 1 0,-1 4 0,-3 5 0,-1 4 0,1 4 0,3 2 371,1 3 1,3 2 86,3 5-441,-3 2 1,9 11 0,-2 1-1,5 0 1,3 1 403,5 0-434,3-3 1,8 0 0,4-8 0,6-4 0,3-5-138,2-3 0,3 0-117,0-5 1,1-5 0,-1-8-1,1-3-788,-1-1 0,5-1 21,0-3 1,4-4 986,-5-4 0,5-28 0,2-12 0,1-4 0,1 0 0</inkml:trace>
  <inkml:trace contextRef="#ctx0" brushRef="#br0" timeOffset="156">32885 14064 8244,'-9'0'-19,"1"0"1,-1-1 0,1-2-1,-1-1 96,-1 1 0,3-3 1,-1 1-1,-1-2 713,2-3 1,2 3 407,5-2-908,0 1 0,1 1 0,3 2 130,5 4 1,2 2-29,2 4-254,5 2 0,-2 11 0,5 5 0,0 5 0,1 7 0,-1 8 1,0 9-13,-1 11 1,-8-27 0,-1 3 0,-3 4 0,-1 2 0,0 2-1,-2 1-145,-2 2 0,-1 2 0,-1 3 0,0 0 1,-2 0-1,-1 1 0,-1-2 0,-1 1-276,-2-4 1,-1 0 0,-3-6 0,-1-2 0,-11 23-1,-2-6-281,-1-9 1,-1-3-600,1-10 649,-1-3 1,1-10 0,-1-3 525,1-1 0,4 1 0,-1 3 0,1 1 0</inkml:trace>
  <inkml:trace contextRef="#ctx0" brushRef="#br1" timeOffset="157">30194 16895 12530,'0'9'-2694,"-1"-2"2676,-3-2 0,1 4 400,-6-5 0,5 0 43,-4-4 1,5-1-348,-1-3-68,2 2 0,4-5 1,2 4-1,4-1 1,5 0-1,4-2 1,4-2 42,3-4 1,8 4 0,2-1 0,2-1-29,3-1 1,-3 0 0,-2 1 0,-4 3 269,-3 1 1,-13 0-476,-5 2 0,-18 4 1,-9 0-1,-9 6 309,-7 1 1,-7 4-22,-2-2-20,-5 2 1,9-2 0,-4-1 0,3 1-1,2-1 398,0 1-456,0-1 0,9 3 0,5-1 1,6-1 131,6 1-235,5-5 1,9 1 0,2-6 0,5 0 620,2 0 1,7 0-559,4 0 1,6-1-103,2-4 110,5 4 0,-1-10 1,7 4-1,2-2 1,-2 2-46,-2 1 0,-5 1-327,0 0 314,-5 4 0,-4-5 0,-8 6 51,-3 0 1,-9 0-43,-10 0 1,-5 6 65,-15 3 0,-3 2 0,-11 3 0,1 2 18,0 1 0,4 0-136,0-5 161,6 1 0,-2-2 0,9-1 0,4-3 258,2-1-50,8-2-254,2-4 0,6-4 0,5-2 0,6-1 0,8-3 76,4-1 0,3-2-133,3 1 33,3-1 1,1 0 0,0 2-1,1 1 1,0 3-327,-1 1 0,-2 2-68,-7 4 246,-5 0 0,-2 0 1,-5 0 13,0 0 0,-29 28 0,-6 8 1</inkml:trace>
  <inkml:trace contextRef="#ctx0" brushRef="#br1" timeOffset="158">14715 15276 23608,'0'-9'-8672,"0"1"7674,0-2 0,-6 3 0,-3 0 1259,-2 1 95,-2 2 1,5 4 0,-1 0 933,-1 0-239,5-6-1447,-1-1-144,6 0 1,0 0 0,2 4 1361,2-1-349,-3-6 1,6 8 843,-2-2-1242,-4 3-226,5 1 0,-6 5 1,0 4-443,0 2 1,0 6 467,0 0 0,-2 6 339,-2-2 1,-2 7-1,-4 4 1,3 2-302,2 5 1,-5 1 111,1 7 0,2 7-1453,-1 9 1348,5 1 1,-2-26 0,0 1 0,2-1 0,0 0 0,0 4-1,1 1 1,-1 2 0,0 1 35,1 0 1,1 1 0,0 3 0,1-1-204,0 0 1,0 0 0,-2 2-1,-1 0 271,2 2 0,-2 0 1,-1 1-1,0 0 0,1 1 1,0 1-1,0-4 0,0 0-25,1-2 0,-1 0 0,-2-3 1,1 1-102,2-4 0,0 1 1,0-2-1,0 0 72,1-2 0,2-1 1,-1-2-1,1-1 1,3 27-1,5 0-26,2-1 1,6-2-82,0-5 1,0-3-197,-4-10 246,0 5 0,1-7 0,1 3 0,2-3 0,-2-5-75,-6-4 1,1-2-171,-5-5 1,3 0-469,-4-4 805,1-3 1,-5-5 0,0 0-1418,0-1 1342,0-4 1,0-10 147,0-11 0,2-29 0,1-13 0,1-8 0,-1 1 0</inkml:trace>
  <inkml:trace contextRef="#ctx0" brushRef="#br1" timeOffset="159">14625 15237 19469,'-19'0'-160,"-4"0"1,6 0 0,1 0-1285,2 0 1425,7 0 1,3 6 0,8 1 0,5 0-1269,2-2 1350,7-4 0,-2-1 1,4 0-1,1 0 1,2 0 279,4 0-283,1 0 0,3 0 1,3-1-1,4-2 1,5-2 236,4 3-287,8 0 0,4 1 0,11-2 1,-32 1-1,2 0 0,3 0 1,2 1-1,2 0 0,0 0 0,3 1 1,0-1-7,1-1 0,0 0 1,-2 1-1,1 0-1303,2-1 1,2 0 1382,4 1 0,-1 1 0,-7-1 0,-1 0 1,2 0-1,0-1 0,-3 0 0,-1 0 0,0 1 1,-1-1-52,3 2 0,0-1 0,1-1 0,-1 0 1,0-1-1,0 1 0,-1 1 0,-1 0-198,0 0 1,1 0 0,0-1 0,0 0 198,3 0 0,0 0 1,4-3-1,1 1-29,-1 2 0,0 0 0,3 0 0,1 0 0,-5 1 0,1 0 1,0 0-1,0-1 3,0 0 1,1 0 0,1-1 0,0 1 22,3-1 0,-1 1 0,2 2 0,-1-1-948,-1-1 1,1 0 930,1 1 1,0 0 0,1-1 0,0 0 0,1 0-1,-1 0 1,1 0 0,-1-1 0,-2 1 0,0 0 34,-1 0 0,0 0 1,-2 0-1,-1 0-169,-1 2 1,1 0 0,0-2 0,0-1 134,-3 1 1,0 0 0,-2 0 0,0 0 0,-3 2-1,0 0 1,0 0 0,0 0 226,1 0 1,-1 0-1,-1-2 1,1 0-221,-1 0 1,-1-1 0,-3 1 0,-2 0 0,30 2 0,-3 0 211,-6 0 1,-1 0-196,-10 0 1,-4 0 40,-13 0-38,-3 0 0,-7 0 1,-3 0 2088,-4 0-2375,-8 0 0,-4 2 940,-5 2-906,-5-3 1,2 9 0,-4-4 0,0 1-1,0 1 241,-3 0 1,0 3-485,1-3 1,-2 4-5,2 0-415,4 1 652,-7 0 0,11 0 0,-5-1 0</inkml:trace>
  <inkml:trace contextRef="#ctx0" brushRef="#br1" timeOffset="160">20504 15301 16417,'1'-7'-1287,"2"1"1,3 2 867,1 0 0,-3-2-259,4 2 898,1 3 0,-2-4-365,-3 10 1,-2 2 0,-4 5 0,-2 3 61,-5 2 1,2 2-210,-1 7 183,-1-1 0,1 2 1,-1 3-1,1 6 0,-1 3 120,1 4-55,5 5 1,-3 3 0,6 10 0,0 5 0,0 7-1,0-36 1,0 1 0,1 0 0,0 0-28,0 0 1,2 1 0,2 0-1,1 0-36,2 1 1,1 0 0,1 1 0,-1 1 0,-2 0 0,0 1 0,0-3 0,0-1-51,-1-2 0,-1 0 1,-2 0-1,-1 1 159,0-2 0,0 0 0,-1 1 0,-1 1 0,0 0 0,-1-1 0,-1 0 0,0-2 69,-7 33 0,-2 2-4,-2-2 0,2 3 87,2-8-108,4 4 0,5-13 0,0 5 0,0 2 0,1-1-70,3-5 0,-2-1 15,2-12 0,2 1 0,-2-3 0,-1-1-224,-2-1 0,3 2-228,1-10 1,-1 0-149,-4-5-44,0 1 653,0-1 0,-6 6 0,-1 2 0</inkml:trace>
  <inkml:trace contextRef="#ctx0" brushRef="#br1" timeOffset="161">14791 18285 16976,'-18'0'-390,"4"0"0,-3 0 0,2 0 0,3-1-760,-1-4 796,6 4 311,1-10 0,12 9 1,2-4-1,4 2 1,-1-1 1026,-3-3-724,4 6-187,-5-10 0,1 11 0,1-3 0,1 2-42,1 2 1,-2 0-90,-1 0 0,-4 0 0,5 0 48,1 0 0,-3 2 13,1 2 0,-3-3 1,3 5-1,2-2 133,1 0 0,-1 2-487,3-2 376,-3-2 1,20 3-1,0-5 1,6 0 0,8 0 6,7 0 1,7 0-74,10 0 17,-30 0 0,1 0 0,0 0 1,1 0-1,2 0 0,1 0 0,1 1 1,0-2-1,1 1 0,1-1 38,0-1 1,1 0 0,2 1-1,-1 0-718,-4-1 1,1 0 735,1 1 0,0 1 0,-4-2 0,1-1 0,3 1 1,0 0-1,2 1 0,0-1 0,1 1 0,0 0 70,1-2 0,-1 1 0,3 2 1,0-1-53,-3-1 1,-1 0-52,3-2 0,-1 1 1,3 2-1,0 0 0,0-2 1,-1 0-1,-1 1 0,0 0 1,-2 0-1,0 0 3,-1 0 0,-1 1 0,0 0 0,-1 1-4,-1 0 0,0 0 7,2 0 0,1 0 0,-4-2 0,1-1 0,0 1 0,0 0 1,-1 1-1,-1-1 0,1 1 0,0 1 13,2 0 1,0 0 0,1 0-1,1 0-26,1 0 1,0 0 3,-2 0 1,0 0 0,1 0-1,-1 1 1,2 1 0,0-1-1,2 1 1,0 0 0,1 0-1,0-1-24,-1 0 0,0 0 0,-1-1 0,0 1-176,-3 1 1,0 0-1,-2-1 1,0 0 195,2 1 0,0 0 1,0-1-1,-1-1 1,-1 1-1,0-2 0,-3 1 1,1 0 5,-2 0 0,1 0 1,0 0-1,0 0 7,2 0 1,1 0-1,-1 0 1,0 0 1,-1 0 1,-1 0 0,-1 0 0,0 0 0,-3 0 0,-1 0 0,35 0-153,-4 0 0,-5 0 188,-8 0 0,-7 0 68,-14 0 0,-3-1 0,-7-2 0,-2-1 267,-5 1 1813,-9 2-1792,-2 1 1,-6-2-159,0-2-1541,0 3 885,0-5 0,0 5 0,-2-2-2045,-2-2 1688,3 1 1,-9 6 657,6 2 0,-29-25 1,-2-2-1</inkml:trace>
  <inkml:trace contextRef="#ctx0" brushRef="#br0" timeOffset="162">5547 14256 8546,'7'-9'-1858,"-3"1"1398,-3-2 422,-6 4 0,2 0 0,-6 6 115,0 0-25,3 0 1,-1 0 127,3 0-123,-4-5 0,0 3 1,-1-3-1,0 0 125,-3 1 0,4 0-128,-1 4 1,5 0-118,-5 0 109,7 0-21,-4 0 1,7 0 0,4 0-1,3 0 1,3 0 8,2 0 1,7 4 0,4 0 0,7-1 2,6-1 0,1-2-7,13 0 1,5 0-1,10 0 1,4 0-11,0 0 1,3 0-13,-35 0 0,0 0 1,2-1-1,1 0-826,-1-1 1,1 0 816,2 1 1,0 1-1,-4-4 1,0 0-1,1 3 1,-1 0-1,0-2 1,-1 1-1,-1 1 1,0 0-2,-1 0 0,1 0 0,2 1 0,0-1-125,-3-1 1,0-1-1,2 3 1,0-1 131,0-1 1,0 0-13,3 1 1,0 0 0,-2 1 0,0 0 0,2 0 0,-1 0 0,-1 0 0,0 0 0,-1 0 0,0 0-29,0 0 0,1 0 1,1 0-1,1 0 24,-1 0 1,0 0-1,1 1 1,-1 0 2,-2 1 1,1 0 8,-1-2 0,0 1 0,0 4 0,1 0 0,-2-2 0,1 0 0,-1 0 0,-1 0 1,35 2-9,-1-2 0,-34 0 1,1 0 13,-1-1 0,1 0 0,0 1 0,1-2-10,0-1 0,0 0 5,0 3 1,1 0 0,-1-2 0,0-1 0,1 3 0,0-1 0,1-1 0,1-1 0,1 0 0,1 0-1,1 0 1,0 0 0,0 0 0,1 0 2,0 0 1,-1 0 0,1 0 0,-1 0 1,1 0 0,0 0 0,1 0 0,1 0 0,0 0 0,0 0 1,-2 0-1,0 0 4,-1 0 0,-1 0 0,0 0 0,0 0 15,-2 0 0,-1 0 1,3 0-1,-1 0-17,-1 0 0,-1 0-1,0 0 1,1 0 0,-2 0 0,-1 0 0,3 0 0,-1 0 0,3 0-1,1 0 1,1 0 0,0 0 23,2 0 1,0 0-1,2 0 1,0 0-26,-3 0 0,1 0 0,5 0 0,0-1-905,-2-1 0,2-1 904,3 3 0,0-1 0,-5-2 0,-1 0 0,2 3 0,0 0 0,0 0 0,-1 0 0,0 0 0,0 0 0,1 0 1,0 0-1,0 0 1,-1 0-146,-1 0 0,0 0 0,-2 0 0,1 0 154,-4 0 1,1 0-1,2 0 1,-1 0 0,2 0-1,-1 0 1,1 0 0,-1 0-7,1 0 1,-1 0 0,-2 0-1,-1 0-9,-1 0 1,-1 0-1,1 0 1,-1 0-1,3 0 1,0 0 0,-1 0 0,1 0 0,-1 0 0,0 0 0,-1 1 0,-1 0 165,-2 1 1,1 0 0,-2-1-1,0-1-180,-1 3 1,0-1-1,0-1 1,-1-1 7,35 0 1,-4 0 0,-7 0 0,-3 0 169,-1 0 1,-5-4-134,-9 0 0,-8-5 968,-13 5 1,0-6-955,-5 1 418,-5 4 0,-8-5-761,-8 6 325,-9-1 1,-8 5 0,-12 0-1,-9 0-27,-12 0 0,8 2 0,-9 0 0,-2 0 0,-4 0 0,0 1 0,-1-1 0</inkml:trace>
  <inkml:trace contextRef="#ctx0" brushRef="#br0" timeOffset="163">6031 14064 8518,'-18'0'-115,"-2"2"0,-6 1 0,0 1 0,-4-1 0,-3 0-1724,1 1 1819,-5-3 0,6 5 0,-3-6 0,4 0 0,3 0 0,3-2 0,3 0 201,4-3 0,2-3-132,3 4 42,5-6 0,1 3 0,6-6 293,0 0-285,0 6 1,0-4 0,1 4-2,4 0 1,2 1 0,5 6 0,1 0-50,0 0 1,1 0-214,3 0 194,9 0 0,2 1 0,6 2 0,3 1 1,2-1-1,5-1 0,2-1 80,2 3 1,3-2-35,4 2-70,9-3 0,4 4 0,-31-3 0,0 1 1,0 0-1,1 0 0,-2 0 0,1 0-4,1-2 1,-1 0-1,2 2 1,-1 0-62,2-1 0,1 0 0,2 3 0,0-1 0,3-2 0,0 0 0,0 0 1,-1-1 39,1 0 1,0-1 0,2 0 0,0 0-251,-1 0 1,0 0-1,4 0 1,1 0 264,-1 1 1,0-2 0,-1 0 0,-1-2-1,-2 1 1,0 0 0,-1 0 0,0 1 0,1 0 0,0 1 0,0-1 0,0 0 3,2-1 0,0 0 0,1 1 0,-1 1 0,-2-3 0,0 1 0,2 1 0,1 1 0,-3-1 0,0 0 0,2 0 0,1 0 0,0-2 0,0 1 0,-1 1 0,0 0 0,-1 0 0,0 0 0,2 1 0,0 0 0,-2 0 0,1 0 0,6-2 0,-1 0 0,2 0 0,-1 0 0,1-1 0,0 1 0,-3 2 0,0 0 0,2 0 0,1-1 0,0-1 0,1 0 0,2 1 0,1 0 0,0-1 0,-1 0 0,-1 1 0,-1-1-1091,-2 0 1,0 0 1090,3 1 0,0 1 0,1-4 0,-1 0 0,1 3 0,-1 0 0,-1-1 0,-2-1 0,-1 1 0,-2 0 2,0-1 1,0 0 0,1 3 0,0-1-199,0-1 0,0 0 0,3 1 0,-1 0 202,-2 1 1,0 0-6,3 0 0,0 0 1,-1 0-1,-1 0 0,3 0 1,1 0-1,0 0 1,0 0-1,1 0 0,0 0 1,0 0 0,1 0 1,-3 0-1,0 0-2,-1 0 1,-1 0-1,0 0 1,0 0-6,3 0 0,-1 0 6,1 0 1,-1 0-1,-5 0 1,-1 0 0,-1 0-1,-2 0 1,-1 0-1,-2 0 1,-1 1 0,0 0 15,-1 1 0,-1 0 1,1-1-1,-1-1-25,-3 3 0,-1-1 0,-1-1 0,-1-1 18,28 0 33,0 0 0,-6 0 1,-4 0-1,-6 0 0,-6 0 338,-2 0 0,-9 0-473,-5 0 1,-6-4 2241,-8 0-2258,-5-1 0,-4 5 0,-10 0 0,-7 0 370,-4 0 0,-11 0-466,-9 0 0,-7 0-486,-11 0 664,-7 0 1,-4 2 25,31 0 0,0 0 0,-34-1 0,2 4 0,6-4 0</inkml:trace>
  <inkml:trace contextRef="#ctx0" brushRef="#br0" timeOffset="164">6949 14154 8518,'-7'-20'-1661,"2"1"1610,5 7 0,2 0 1,5 4-1,8 4 86,3 2-49,-2 2 1,12 0 0,-1 0 0,4 2 0,6 0 24,4 3 0,10-1 0,8-4 0,5 0 57,4 0 1,5 0-55,-34 0 0,2 0-19,4 0 1,0 0 0,0-1 0,2 0 0,1 0 0,1 0 0,1-2 0,0 1 0,0 1-1,2 0 1,1 0 0,1 0 0,2 1 0,0-1 36,1-1 1,-1-1 0,4 3 0,0-1 0,-4-1-1,1 0 1,2 1 0,1 0-134,1 1 1,0 0 0,0 0 0,0 0 0,0 1 0,1 0 0,-2 0 0,-1 1 81,-1 0 1,0 0-1,2 0 1,0 0 20,2-2 0,0 0 1,0 0-1,0 0 1,1 0-1,-1 0 0,-1 0 1,0 0 20,-1 0 1,0 0 0,1 0-1,-1 0-2,-1 0 1,1 0-1,2 0 1,0 0-1,3 0 1,1 0-1,-1 0 1,0 0 32,2 0 0,1 0 0,1 0 0,1 0-387,1 0 1,2 0-1,-24 0 1,1 0 0,0 0 334,-1 0 0,1 0 0,0 0 0,-1 0 0,1 0 1,-1 0-1,19 0 0,-1 0 0,0 0 0,1 0-28,-2 0 1,-1 0 0,1 0-1,-1 0-238,-3 0 1,-1 0 0,0 0 0,0 0 264,-8 0 1,0 0-9,0 0 0,0 0 1,-3 0-1,-2 0 1,-1 0-1,0 0 1,-3 0-1,-1 0 1,-3 0-1,-2 0 30,35 0 0,-7-4 2,-6 0 0,-1-1-14,-8 5-4,-8 0 1,-8 0-1,-5 0 1,-2 0 307,-1 0 0,-7 0-405,-3 0 1312,-9 0-1542,-2 6 0,-7 1 0,-4 4 657,-3-2 1,-15 2 0,-4-4-1</inkml:trace>
  <inkml:trace contextRef="#ctx0" brushRef="#br0" timeOffset="165">13325 14077 8518,'-6'-20'0,"-1"-2"-128,-6 5 1,5-5 148,-1 5 0,1 2 0,-4 5 0,3 3-49,0 1 0,-4 3 28,-4 8 0,-45 30 0,27-11 0,1 0 0</inkml:trace>
  <inkml:trace contextRef="#ctx0" brushRef="#br1" timeOffset="166">18451 14090 10976,'-13'0'-301,"0"0"0,0 0 0,1 0 1,-1 0-1,0 0-145,0 0 0,1 0 0,-1 0 527,0 0 0,0 0 51,1 0-49,-1 0 0,4 0 98,1 0-69,5-6-396,-3 5 251,6-5-309,0 6 651,0 0-249,6 0 0,1 0-31,6 0 1,0 0-1,-1 0 1,3 0 8,2 0 0,-2 0-36,6 0 1,1 0 0,3 0 0,1 0 97,-1 0 0,5 0-104,0 0 0,9 0 0,0 0 0,0 0 114,1 0 1,2 0-91,1 0 1,9 0 28,-1 0-22,-2 0 0,4-1 0,-2-2 0,3-1 0,0 1 107,-3 1 1,3 1-79,-7-3-40,2 2 1,2-3 0,0 5 0,0 0 0,-1 0 5,-3 0 0,2 0 28,-2 0-73,3 0 0,-1 0 0,-2 0 0,-3 0 0,0 0 1,2 0 1,4 0-30,1 0 48,-6 0 1,5 0-1,-3 0 1,4 0 0,1 0-7,-1 0 1,2 0-2,-11 0 15,6 0 0,-7 0 1,5 0-1,-1 0 1,-1 0 29,0 0 1,3 0 21,-5 0-54,6 0 1,-4 0-1,4 0 1,-2 0 0,-1 0-6,0 0 0,2 0 18,4 0-17,-5 0 1,3 0 0,-4 0 0,2 0 0,-1 0-9,-3 0 0,0 0 6,-5 0-1,0 0 0,5 0 0,-1 0 0,1 0 0,-1 1-4,1 3 0,4-2 2,-5 2 0,5-3 6,-5-1 0,1 0 1,-3 0-1,1 0 7,1 0 1,5 5-12,-4-1 9,-1 0 1,-4-4 0,1 0 0,-1 0 0,0 0 7,0 0 0,1 0 2,-1 0-8,0 0 1,-3 0 0,2 0 0,3 0 0,0 0 6,-1 0 1,0 0-13,-1 0 1,4 0-7,1 0 1,-5 4 0,-4 1-1,0-3 8,-1 0 0,3-2 11,-2 0 0,-1 0-6,1 0 1,-4 0 0,4 1 0,0 2-5,-2 1 0,5 1 2,-3-5 1,-1 0-6,1 0 1,0 0 0,4 0 0,0 0 6,1 0 0,-5 1-6,0 3 0,0-2-2,4 2 1,-4-3-1,-2-1 1,1 0-3,0 0 0,-1 0 6,2 0 1,-1 0-2,-3 0 1,-4 5 0,6-1 0,-3-1-11,1-2 1,1-1 13,-1 0 0,-2 2-8,6 2 0,-1-3 0,2 3 0,-2-2 10,-2-2 0,3 1-11,-4 4 0,8-4 0,-4 3 0,4-2 0,-6-2 0,-1 0 1,0 0 1,3 1 7,-4 3-8,-1-2 0,-3 3 0,1-5 1,1 0-1,3 0 2,2 0 0,-5 0 10,2 0 0,-2 0-12,2 0 1,1 2-1,3 1 1,-3 1-2,1-1 1,-4-2 5,6-1 1,-4 0-3,4 0 1,-6 0 0,3 0-1,-1 0 20,0 0 0,4 0 40,-4 0 0,4 0-59,-5 0 1,5 4 0,-3 1 0,2-3 11,2 0 1,1-2-19,-2 0 1,3 0 6,-3 0 0,3 1 0,-1 2 0,0 1-10,-2-1 1,0-1 4,4-2 0,-1 0 7,-3 0 0,1 0 1,-4 0-1,1 0 4,-1 0 1,3 0 3,-4 0 1,4 0 5,-5 0 1,1 0 0,-3 0 0,1 0-6,2 0 1,1 0-12,-1 0 0,-2 0 0,6 0 1,-1 0-1,2 0 1,-1 0-7,2 0 0,1 0-1,1 0 1,0 0 4,0 0 1,-5 0 1,4 0-1,-3 0 1,3 0 0,-1 0 4,-2 0 0,3 0-4,-3 0 1,-1 0 3,1 0-11,0 0 0,4 4 0,0 0 0,1-1 0,-1-2 3,0-1 0,5 0 3,-1 0 0,1 0-11,-5 0 7,0 0 1,0 0-1,1 0 1,-2 0 0,-2 0 21,-1 0 1,-4 0 3,4 0 1,-6 0 46,2 0-65,-3 0 0,0 0 0,1 0 0,3 0 0,0 0 15,0 0 0,-1 0-20,-4 0 1,3 0 22,1 0-30,6 0 1,-5 0-1,4 0 1,-2 0 0,-1 0 26,1 0 1,0-1 25,1-3 1,-3 2 69,-6-2-102,-5 3 1,4 1 0,-4-2 0,0-1 0,-3-1 97,-3 1-121,-1 2-8,-6 1-100,-1-6 1,-8 5-219,-2-3 1,-5 2-162,-8 2 1,-5 0-64,-12 0 556,-6 6 1,-3-6-1,-14-1 1,-7-1 0,1 1-1,-4 0 1,-1 1-1,0-1 1,1 1 0</inkml:trace>
  <inkml:trace contextRef="#ctx0" brushRef="#br1" timeOffset="167">20070 14039 14904,'-21'0'-162,"0"0"1,-1 0-1,1 0 1,1 0-194,2 0 1,-3 4 0,2 0 0,-1 1 0,-2-1 0,-1 0 379,2-1 1,-2 3-1,6-2 1,1-1 15,2-2 0,-3-1-22,0 0-30,0 0 1,5 0 0,-1 0 0,0 0-8,0 0 28,1 6 0,-1-5 0,0 3 0,0-2 0,1-2 0,-1 0 2,0 0 0,5 0-54,-1 0 63,1 0 1,-5 0 0,0 0 202,0 0-113,6 0-49,2 0-55,5 0 1,1 0 0,3 0 0,5 0 0,2 0-64,2 0 70,5 0 0,2 0 0,6 0 0,-1-2 0,1 0 97,-1-3 0,6 1-71,3 4 0,3-1 118,1-4-125,6 4 0,-1-5 0,8 5 0,5-2 1,7-1 34,5 1 0,-2-3-49,-30 4 1,1 0 0,0-1-1,1 0-709,0 1 1,0 0 696,2 2 1,0-1-1,25-5 1,3 5-1,-2-2 1,-1-1-206,-1 1 0,-3 1 143,-10 2 1,4 0 46,1 0-10,5 0 0,-9 0 0,3 0 0,-2 0 0,-1 0-4,3 0 0,2 0-1,3 0 1,-2 0-17,-3 0 34,-3 0 0,11 0 1,-5 0-1,0 0 1,-2 0-12,1 0 1,-4 0 23,2 0 1,1 0 15,0 0-23,5 0 0,-7 0 0,5 0 1,2 0-1,1 0 35,2 0 0,-4 0-27,-1 0 0,1 0-26,3 0 19,1 0 1,0 0 0,0 0-1,-1 0 1,1 0-5,0 0 1,0 0 3,-1 0 0,-3 0-929,-1 0 922,-5 6 0,9-5 1,-5 4-1,1-2 1,-1-1 458,-1 3 1,2-1-458,-3-4 1,7 4-13,-3 0 77,-1 1 0,-6-4 1,1 2-1,2 1 1,2-1-63,3-2 1,-4-1 10,-2 0 0,2 5-11,-2-1 0,5 0 0,-5-4 0,-1 0 36,-2 0 1,-1 4-3,0 1 0,0-1 262,0-4 0,-5 0 0,-3 0 0,1 0-222,3 0 1,1 1-41,-1 4 1,-2-4 12,-2 3 21,2-2 1,3-1 0,1 2-1,-1 1 1,-4-1-47,-3-2 0,1-1 10,1 0 0,5 0 48,-1 0-56,-3 0 1,1 2-1,-4 1 1,3 1-1,0-1 5,0-2 1,0-1 7,-2 0 0,4 0 9,5 0-46,0 6 1,-5-5 0,1 3 0,0-2 0,0-2 2,-1 0 0,-2 0 5,-1 0 1,-1 0 179,-8 0-166,3 0 1,1 0-1,-1 0 1,-3 0-1,-4 0 37,-3 0 1,-3-4-43,-3-1 0,2 1 70,-6 4 0,0 0 83,-4 0-105,-6 0-106,-2 0 44,-5 0-1349,0 0 1181,0 6 1,-5 12-1,-2 9 1</inkml:trace>
</inkml:ink>
</file>

<file path=ppt/ink/ink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context>
    <inkml:brush xml:id="br0">
      <inkml:brushProperty name="width" value="0.05292" units="cm"/>
      <inkml:brushProperty name="height" value="0.05292" units="cm"/>
      <inkml:brushProperty name="color" value="#3165BB"/>
    </inkml:brush>
    <inkml:brush xml:id="br1">
      <inkml:brushProperty name="width" value="0.09071" units="cm"/>
      <inkml:brushProperty name="height" value="0.09071" units="cm"/>
      <inkml:brushProperty name="color" value="#FF0000"/>
    </inkml:brush>
  </inkml:definitions>
  <inkml:trace contextRef="#ctx0" brushRef="#br0">26778 11605 24575,'0'0'0</inkml:trace>
  <inkml:trace contextRef="#ctx0" brushRef="#br0">28747 14965 16587,'11'2'0,"36"6"0,-1 0 0,1 1 0,1-1 0,-1 0 0,3 1 0,-1 1 0,0 0 0,20 3 0,-1 1 0,-2 0 0,-1 1 0,1 0 0,-1 1 0,0 1 0,-1 1 0,2 0 0,-1 0 0</inkml:trace>
  <inkml:trace contextRef="#ctx0" brushRef="#br1">2006 788 7782,'0'-13'-267,"-6"1"0,5 0 130,-3-1 1,1 7 931,-1 1-479,3-1 1,-6 4-261,3-2 121,2 3-97,-8 1 0,3 5-1,-6 3 1,5 7-11,0 2 1,-2 5 20,-6-2 0,2 8-1,-2 0 0,1 8-142,-2 1 1,8 0 115,-3 4 1,3-4-3,1-5 0,3 3 3,5-7 1,0 0-9,0-8 0,5-2-21,3-6 0,9-5-7,3-3 0,-1-2-6,2-2 1,-5-2 30,5-2 0,-5-3-126,5-5 1,-2 0 114,1-1 0,2-4-50,-5-4 1,1 2 9,-2-2 1,-4-3-9,1-5 1,-1-1 36,-4 1 1,-2-2 0,-2-6 1,-3 0-44,-1 0 0,-1 6 33,-3 2 1,-3 3 185,-6 1 1,0 6-108,-4 3 1,2 8 73,-5 4 0,-1 2-69,-3 2 1,3 6-25,1 2 0,-1 7-50,-4 1 1,1 6-3,-1-1 1,5 2 7,-1 2 1,10-1-123,-1 1 1,4-1 12,0 1 0,2-6 82,6-2 0,1-4-82,4-1 1,1 1 11,7-1 0,0-5-152,4-3 1,-2 2 32,5-2 1,-3 0-222,3-4 0,-1 0-178,2 0 0,2 0 206,-2 0 1,-2 0-145,1 0 0,1-2 515,3-2 0,7-8 0,0-7 0</inkml:trace>
  <inkml:trace contextRef="#ctx0" brushRef="#br1">2597 886 7812,'0'-12'-111,"1"-5"-56,3 1 1,-1 1 693,5 7 161,0-3 0,5 5-324,-1-2 1,-4 3-158,0 5 0,-4 1-53,5 3 0,-5 3 62,4 5 0,-5 5-281,1-1 1,-3 5-26,-1-5 1,0 4-43,0-3 1,0 3 63,0-3 0,0 3-115,0-3 0,0 3 13,0-3 0,0-1 89,0-4 0,0-3 72,0-1 0,-4-4-56,0 4 202,0-5 0,4 1-136,0-8 0,0 0-44,0-9 1,0 2 24,0-9 0,4-1-88,0-3 1,6-1 73,-2 1 1,3 0 0,1 4 0,0-3 85,1 2 1,-2 3-156,-3 2 944,3 2-521,-10 7 1,-1 7 44,-8 9 0,-3 7-196,-1 4 0,-1 4-73,1 0 1,0-3-65,-1-1 1,7 0 84,1 0 1,4-1-351,1-2 0,1-5 91,4 0 0,1-1-327,7-7 0,4 4 26,4-3 0,2-1-135,2-4 1,-1-4 124,1-1 1,4-4-134,-1 1 1,1-3 0,-4-2 583,-1 1 0,17-33 0,-18 18 0,0 1 0</inkml:trace>
  <inkml:trace contextRef="#ctx0" brushRef="#br1">3150 652 7828,'-4'-12'160,"0"0"1,-1 5 808,1 3-287,2 2-290,-3 2 0,5 3 35,0 5 0,1 0-151,3 9 1,-1 2-160,5 2 0,-1-2 67,1 1 1,3 1-142,-3 3 1,3 1-56,2 0 1,-5-1-112,0 1 1,-5 1 8,1 2 0,1 0-151,-1 5 0,-1-2-275,-7 2 1,-3-2 229,-5-2 0,-6-2-371,-2 6 1,-4-10 226,0 2 1,-5-4-21,0-1 0,1-2 172,3-6 0,0-4 302,1 1 0,-6-7 0,-3-6 0,-4-3 0,-5-3 0,-1 0 0</inkml:trace>
  <inkml:trace contextRef="#ctx0" brushRef="#br1">2658 701 7828,'0'-12'0,"-1"4"-206,-3 0 1,2 4-814,-2-5 2445,-3 7-963,1-4 1,-7 6-4,1 0 1,-2 7-109,-2 5 0,1 6-69,-6 7 1,5 6-48,-5 6 1,5 1-1,-5 8 0,6 0-283,-1 7 0,4 3 69,3 6 1,4-6 64,5-3 1,3-6-198,5-2 0,2-10-91,10 2 0,1-12 69,3 0 1,-3-13 38,-1 0 0,1-8-18,3 0 1,0-2 54,-4-2 1,3-2-396,-2-2 1,-2-2-894,1-7 1344,-4 1 0,-4-11 0,-7-3 0</inkml:trace>
  <inkml:trace contextRef="#ctx0" brushRef="#br1">4356 960 7843,'-4'-8'0,"0"-1"4,-5 7-308,7-4 972,-3 1 1,6 3-315,3-2 0,7 3-144,6 1 0,6 0-143,1 0 1,2 0-40,7 0 0,-5-4-161,0 0 1,2 0-288,-1 4 0,0 0-368,-5 0 0,0 0 40,-4 0 748,-2 0 0,-33 22 0,-7 5 0</inkml:trace>
  <inkml:trace contextRef="#ctx0" brushRef="#br1">4443 1132 7843,'-24'2'0,"4"2"0,-2-2 145,5 7 1,2-5 188,7 4 1,-1-4 1145,5 4-788,-1-5-614,11 8 0,1-10-268,5 3 1,6-2 157,2-2 1,4 0-689,0 0 0,1 0 169,-1 0 551,7-6 0,6-6 0,6-4 0,6-4 0,1 0 0</inkml:trace>
  <inkml:trace contextRef="#ctx0" brushRef="#br1">5907 738 7814,'0'-12'0,"4"0"-520,0-1-629,0 1 1546,-4 0 820,0 0-30,0-1-826,0 6 1,-5 3-124,-3 8 0,1 7-107,-1 6 0,-1 5-2,-3-2 0,-4 5 12,-1 3 0,1-2-42,4 3 1,1 3 53,2 0 1,-2 0-51,3 1 0,3-2-224,1 2 1,2 1 63,2-5 0,0-2-163,0-6 1,6 1 119,2-6 1,7-5 69,1-7 1,6-3 33,-1-1 0,2 0 15,2 0 0,-1-5-74,1-3 0,4-7 74,-1-2 1,1-5-47,-4 2 1,-1-3-12,1-2 0,-5-1-69,1-3 0,-10-1 40,1-3 1,-8-1-76,0 6 0,-2-7 122,-2 3 1,-2-3 12,-2 3 1,-4 1 18,-8 7 0,1 5 129,-6 2 1,1 5-112,-5 4 0,0 2-18,1 6 1,-1 2 291,1 2 0,-1 4-90,0 8 1,1-1-48,-1 6 0,0-1-110,1 5 0,1-2-18,2-2 1,3 2 4,6-2 0,4-2-115,0 1 1,5-1 74,-1 2 0,4-2-48,4-3 0,3-2-35,5 3 0,4-5 79,1-4 0,3 2-183,-3-6 1,5 1-59,-2-1 0,2-2-162,-1 2 1,2-3 51,-3-1 0,-1 0-69,2 0 1,-1-1-917,5-3 1336,0 2 0,16-20 0,4 2 0</inkml:trace>
  <inkml:trace contextRef="#ctx0" brushRef="#br1">6313 1243 7814,'0'-12'0,"0"-1"-181,0 1 0,-4 4-269,0 0 0,-2 1 1599,2-1-360,3 2-331,-10 6 1,8 6-128,-5 2 0,5 7-269,-1 1 0,3 2 27,1-2 0,0-1-78,0 6 0,0-2 13,0 2 0,0 0-221,0-4 0,0 1-326,0-2 0,0-2 244,0 2 1,1-2-738,3-2 363,-2 0 316,9 1 0,-9-6 337,7-3 0,-7-3 0,4-39 0,-6-10 0</inkml:trace>
  <inkml:trace contextRef="#ctx0" brushRef="#br1">6313 1354 7814,'0'-13'-152,"0"1"1,0 0-191,0-1 1,0 0 425,0-4 1,0 4 434,0-4 1,0 4-167,0 0 1,4 1 419,0 0-518,6-1 0,-3 5 179,5 0-285,0 5 0,1-2 68,-1 5 0,0 4-1,1 0 1,-5 6-52,0-2 0,-5 7-23,1 1 1,1 1-219,-1-5 0,0 4-370,-4 1 1,-5 3 177,-3-3 0,1-1 109,-1-4 0,4 1 125,-5-1 0,3 0-29,-3 1 1,0-5 313,5 0 0,-2-5-6,2 1 1,3-1-20,-3 1-123,2-3-52,2 5 1,2-6-18,2 0 0,-1 1-118,5 3 0,-1-1-47,1 5 1,3-4 32,-3 4 0,1 0 26,0 5 0,0-1 18,-5 0 1,5 1-71,-5-1 149,0 0 0,-4 1 7,0-1 1,-2-4 127,-2 0 0,-3-5-39,-5 1 1,0 2-68,0-2 1,-5 0-26,1-4 0,-2 0 9,2 0 0,0 0-99,-4 0 0,5 0-203,-1 0 1,6-4-54,2 0 0,4-6-331,-5 2 0,7 1-346,-2-1 1,8 0 993,4-5 0,36-21 0,9-6 0</inkml:trace>
  <inkml:trace contextRef="#ctx0" brushRef="#br1">6965 849 7814,'0'-12'0,"-4"0"0,0-1-244,0 1 1,3 5 973,-3 3 484,2 3 0,-5 7-711,3 7 0,3 0-222,-3 8 0,2-1-259,2 5 0,0 1 77,0 3 1,0-3 117,0 2 0,0-2-1,0-1 1,0-2-262,0-2 0,0 2-693,0-2 1,0-4-794,0 0 1,4-4 775,1 0 0,-1-5 755,-4 0 0,5-22 0,2-1 0</inkml:trace>
  <inkml:trace contextRef="#ctx0" brushRef="#br1">6830 1144 7814,'-18'0'0,"4"0"0,-2 0 0,2 0-117,2 0 1,4-4 19,0 0 2144,5 0-1506,-3 4 1,13-4-350,6 0 1,0 0-180,8 4 1,-1 0-285,5 0 1,4-4 90,-1 0 1,7-2-380,-3 2 559,4 3 0,0-9 0,3-2 0,4 2 0,-1-1 0</inkml:trace>
  <inkml:trace contextRef="#ctx0" brushRef="#br1">8184 726 7836,'0'-12'0,"0"4"-252,0-1-442,-6 1 2625,5-4-705,-10 5-848,9 2 0,-7 6-121,5 3 1,0 7-141,4 5 1,-4 6 65,0-1 0,-1 6-72,5 2 0,0 0-52,0-5 1,0 1-244,0-1 0,0 1-451,0 0 1,0-1 320,0 1 0,0-5-451,0 1 1,0-2 299,0 1 1,0-2 464,0-5 0,-11-12 0,-2-2 0</inkml:trace>
  <inkml:trace contextRef="#ctx0" brushRef="#br1">7691 1280 7836,'-17'0'0,"2"0"0,-6 0 0,6 0 717,-1 0-157,2 0 159,2 5-462,5-3 1,12 3-121,12-5 1,5 0-57,2 0 1,8 0-177,5 0 0,5 0 105,7 0 0,2-4-301,2 0 0,3-6 171,6 2 1,5 1-109,-33 3 1,1 0 0,0 0 0,0 0 166,2-2 1,0 0 0,29-3 60,-31 5 0,-1 0 1,25-3-160,-6-1 1,-7 3 82,-5 5 1,-14-4-331,-7-1 242,-5 1 1,-8 6 46,-3 2 1,-8-3-166,-4 3 0,-3 2 201,-1-2 1,-2 4-588,-2-4 708,2 6 1,-36 8 0,-4 8-1</inkml:trace>
  <inkml:trace contextRef="#ctx0" brushRef="#br1">7716 1883 7836,'0'-12'14,"0"-1"1,0 1 84,0 0 0,0-1 81,0 1 1,0 0 180,0-1-115,0 1 0,0 0 245,0-1-219,5 1 1,-3 4 271,2 0-179,-3 5 73,5-2-310,-5 10 1,3 6 28,-8 5 1,1 6-115,-5-1 0,4 3-11,-4 5 0,4-2-149,-4 6 1,1-4 28,-1 4 0,1-6 88,3 2 0,2-2-116,-2 2 1,3-3 60,1 3 0,5-8 128,3 0 0,3-6-120,2 1 1,-1-7 6,0-5 0,2 1-19,2-1 1,-1 0-143,6-4 0,-5 0-85,5 0 0,-6-4 83,1 0 0,2-4-414,-2 4 1,1-4 184,-5 4 1,-1-6-266,-3 2 0,3 1 3,-3-1 694,-2 0 0,-12-21 0,-7-4 0</inkml:trace>
  <inkml:trace contextRef="#ctx0" brushRef="#br1">7704 1858 7836,'-2'-11'0,"-2"3"0,3-3 60,-3 3 21,-3-3 0,6 3 30,-4 0 1,5 5 259,5-1 0,-3 2-140,6 2 0,2-4-129,6 0 0,-2 0-190,3 4 0,2 0 112,1 0 1,-1 0-501,2 0 0,-5 0 43,5 0 0,-6 0-220,1 0 0,-2 4 653,-2 0 0,-16 22 0,-4 2 0</inkml:trace>
  <inkml:trace contextRef="#ctx0" brushRef="#br1">7716 2018 7836,'-8'0'-18,"0"0"18,-1 0 0,1 0 1191,0 0-767,5 0 1,-1 0-319,8 0 1,3 0-85,5 0 1,2 0-155,2 0 1,4 0 123,4 0 1,1 0-84,-1 0 1,2 0-88,3 0 0,-3-4-349,3 0 0,1-1-197,-1 0 1,3 3 723,-3-6 0,11-6 0,-2-5 0</inkml:trace>
  <inkml:trace contextRef="#ctx0" brushRef="#br1">8368 1784 7836,'0'-12'1322,"0"0"-247,0 5-320,0 1-393,0 6 0,-1 6-95,-3 2 0,2 4-152,-2 5 1,2-2 13,-3 5 0,4 1-76,-3 4 0,3-1 33,1 1 1,0-5-213,0 1 1,0-2-352,0 1 1,0 2 246,0-5 0,0 1-1198,0-2 602,0-2 273,5 3 1,-2-6 11,5-2 0,-4-4 541,4-5 0,-5-22 0,3-5 0</inkml:trace>
  <inkml:trace contextRef="#ctx0" brushRef="#br1">8221 1858 7836,'-6'-12'0,"5"0"-695,-3-1 37,2 1 1392,2 0 1,2 1-310,2 3 0,7 1-153,5 3 0,5 2-271,-5-2 1,6 3-159,-2 1 0,4 1-250,0 3 0,1-1 218,-1 5 1,-3 0-453,-1 5 0,-6-1 641,-2 0 0,-16 23 0,-9 4 0</inkml:trace>
  <inkml:trace contextRef="#ctx0" brushRef="#br1">8196 2215 7836,'-12'0'0,"-1"0"126,6 0 0,-3 0 0,8 1 106,-2 4 0,4-4 389,4 3 0,3-3-449,5-1 0,2 5-64,2-1 0,4 0-530,4-4 0,5 0-67,0 0 1,3-4 488,-3 0 0,5-12 0,5-5 0,0 0 0,1 1 0</inkml:trace>
  <inkml:trace contextRef="#ctx0" brushRef="#br1">9931 578 7994,'0'-12'0,"0"0"0,0 4 0,0-1 0,0 5-590,0-4 425,0 5 718,0-2-465,-5 5 1,-2 0-45,-6 0 1,1 0-10,0 0 0,0 4-3,-1 0 1,0 4 3,-4-4 0,4 2 11,-4-2 1,3-3-73,2 3 0,-4 2 47,-1-2 1,1 1 4,4 0 1,-2-4 0,-2 3 1,2-1-2,-3 1 1,4-3 78,0 3 0,5-2-67,0-2 0,4 4 185,-4 0-121,5 0 269,-8-4-270,10 0 9,-5 0 169,6 0 2,6 0-89,-5 5 1,9-2-101,-6 5 1,0-3 70,-4 3 0,1 0-49,3 4 0,-2 1 49,2-1 1,-3 4-70,-1 1 0,0 6-22,0 2 0,0 0 1,0 8 1,0 1-95,0 8 0,0-3 2,0 6 1,0 0 81,0 5 1,-1 2-267,-3 5 1,1-4 243,-5 9 0,1-5-52,-1 1 1,-3-2 11,3-3 0,2-6 0,2 2 1,3-8 18,1 0 1,0-6 5,0 2 0,0-8-11,0 4 0,0-10-12,0-2 1,0-2-50,0 1 1,0-2 54,0-6 1,0 1 170,0-1 0,4 0-182,0 1 0,0-5-3,-4 0 0,0-4-28,0 4 11,0-5 0,1 3 8,3-6 8,-2 0 1,5 0-83,-3 0 73,3 0 1,5 0-17,0 0 0,0-2-53,1-2 1,-1 1-6,0-5 1,1 5 8,-1-1 0,4-1-11,1 1 0,3-4 55,-3 3 0,0 0-22,0 1 1,-2 2-143,5-2 1,-5 2 69,2-2 0,-3 2-84,-2-2 0,-4 3-65,0 1-195,0-6 133,5 5-218,-6-5-550,-2 6 477,-5-5 631,0 4 0,-16-10 0,-5 4 0</inkml:trace>
  <inkml:trace contextRef="#ctx0" brushRef="#br1">10596 1009 7869,'0'-18'0,"-4"5"0,-1-4 0,1 8-120,4 0 1,0 1 314,0-4 0,0 4 909,0 0-645,0 5-139,0-3-165,0 6 1,-4 6-12,0 2 0,-1 8-74,1 5 0,1 2 117,-5 2 1,1-1-211,-1 1 0,-2 1-17,6 3 0,-4-3-67,4 2 0,-2-3 62,2-4 1,3 0 27,-3-4-191,2 5 88,2-9-16,0 5 120,0-11 1,0-7 170,0-8 0,0-3-33,0-1 1,4-6-37,0-3 0,6-3-15,-2-5 1,-1 2 8,1-6 0,0 0-107,5-4 1,-1 0 85,0 0 0,2-5-156,2-3 0,-2 4 27,2 4 1,-2 3 48,-2 9 1,-1 3 93,-2 10 65,-4 5 1,-5 4-88,0 11 0,0 7 100,0 14 1,0-2-57,0 6 1,-4 0 12,0 4 0,0 0-144,4 0 0,0 0 107,0 0 0,0 0-282,0 0 0,0-5 56,0 1 0,5-5 127,3 0 1,3-3-103,2-5 1,0-6-47,4-6 0,-4-6 122,4-2 1,1-6 127,-2-6 1,5-2 29,-5-2 0,4 1-52,-3-6 0,-1 1 63,-3-5 0,3-1-95,0-3 1,1 2 9,-5-6 1,0 6-25,1-2 0,-1-2-13,0-2 0,1 4 77,-1 5 0,-5 0-57,-3 8 1,-3 4 467,-1 3-303,0 7 0,0-2 2,0 8 1,-1 7-66,-3 5 0,1 6-14,-5-2 0,5 0-43,-1 0 1,-1 1-128,0 3 1,1 1-118,4-1 1,0 1 45,0 0 0,0-1-335,0 1 0,2-2 195,2-2 1,-1 0-152,5-4 0,0 1-59,4-2 1,-1-6-176,-3 2 1,3-4 163,-2 0 1,6-1 130,1-3 1,0-2 369,-3 2 0,10-19 0,3-6 0</inkml:trace>
  <inkml:trace contextRef="#ctx0" brushRef="#br1">11445 1169 7892,'0'-8'0,"0"0"-276,0 5 898,0-3 245,-6 17 0,4-2-503,-7 7 1,5 3-143,-4 2 0,0 2-204,-4 2 0,3-2 126,1-3 1,1 4-234,-1-4 1,-1 2 58,4-2 0,-3 0-1,4-4 0,-1-6-206,1 2-90,2-3 208,-3-2 0,6-7-36,3-8 0,-1-3 91,5-1 1,-4-2-98,4-2 1,1-3 95,3-6 1,0 0 11,1 1 1,-1-1-13,0 1 0,0-1 66,1 0 0,-1 2 8,0 3 1,-1 0 55,-2 4 1,0 6 444,-5-2-140,6 8-56,-9-1 0,5 10 4,-6 3 1,0 7-49,0 2 0,0 5-177,0-2 1,0 3-13,0 2 1,0 0-153,0-1 0,0-1 15,0-2 0,0 2-159,0-2 0,0-4-66,0 0 1,0-3-195,0-2 0,0 0-424,0 0 593,5-5 0,-2 0-397,5-3 1,-4-2-328,4 2 1030,-5-3 0,3-6 0,-12-13 0,-1-8 0</inkml:trace>
  <inkml:trace contextRef="#ctx0" brushRef="#br1">11396 1391 7900,'-20'-6'0,"1"3"133,3-5 1,2 5 36,-2-1 1,6 3 863,2 1-625,5 0 0,-1 0-287,8 0 1,3 0 68,5 0 1,1 0-199,-1 0 0,6 0-179,2 0 0,4 0-238,0 0 1,1 0-417,-1 0 0,1 0 840,0 0 0,16 0 0,4 0 0</inkml:trace>
  <inkml:trace contextRef="#ctx0" brushRef="#br1">12478 861 7957,'0'-12'0,"0"0"0,0 0 0,0-1 0,5 1 97,-1 0 1,4 3 195,-4 1 194,6 5 1,-4-2-131,7 5 1,-5 1-167,0 3 1,-1 3-27,1 6 0,2 4-6,-6 4 0,4 2-61,-4 2 1,0-1-203,-4 1 0,0 0-127,0-1 1,-1 1 133,-3-1 0,-2 1-343,-2 0 0,-3-2 167,3-3 0,-2 2 39,2-5 1,-1-5 116,5-4 1,-2-5-27,2 1 263,3-3 1,-5-7-118,6-7 1,6-3 111,2-5 0,4-3-33,4-1 0,-2 0-25,3-3 1,0-2-45,0 1 1,1 0-21,-2 5 1,-2-1 54,2 0 0,-6 5-2,-2-1 0,-1 10 613,1-1-415,-3 8 0,-10 4 96,-3 8 1,-5 7-66,-3 2 0,1 5 35,-6-2 0,6 3-152,-1 2 1,2 0-7,2-1 1,1 1-75,3-1 1,2 1-238,6 0 1,0-6-101,0-3 0,2 2 131,2-2 1,7-3-266,5-5 1,6-4 168,-1 4 1,2-5-438,1 1 0,2-3 154,3-1 1,-3-1-6,3-3 1,-3-2-130,-2-2 641,1-3 0,21-23 0,6-12 0</inkml:trace>
  <inkml:trace contextRef="#ctx0" brushRef="#br1">12971 1021 7957,'-8'-4'-13,"-1"0"0,1-4-97,-4 4 1,4 0-523,-1 4 1082,7 0 411,-4 0 0,8 0-651,2 0 0,4 0-342,8 0 0,-1 0-442,6 0 0,-2 0 300,1 0 1,4 0-440,-4 0 713,3 0 0,35-11 0,8-3 0</inkml:trace>
  <inkml:trace contextRef="#ctx0" brushRef="#br1">13414 763 7957,'5'-12'0,"-2"3"247,5 1 1,-4 6 298,4-3-273,1 4 1,3 1-93,0 0 1,-4 6-103,1 2 0,-5 4 11,4 4 0,-5-2-219,1 3 0,-3 0-44,-1 0 1,0 3 141,0-3 0,-1 5-189,-3-2 1,-3-2 25,-5-2 1,1 2 101,2-2 1,-1 1 121,1-5 0,2-5 306,-1-3 203,0 3-120,1-6-205,-4 5 260,10-6-437,-5 0 1,8 0 108,2 0 0,-1-2-287,5-2 1,0 3-122,4-3 1,1 2-114,-1 2 1,4 0-29,1 0 0,5 0-187,-2 0 1,3 0 169,2 0 1,0 0 57,-1 0 1,5-4 361,0 0 0,14-10 0,8-3 0,2 0 0,1 0 0</inkml:trace>
  <inkml:trace contextRef="#ctx0" brushRef="#br1">14041 898 7957,'13'-11'-162,"-1"3"0,-4-3-204,0 3 1,-3 1 933,3-1 0,-6 4-119,3-4 0,-5 5 9,-5-1 0,-3 1-55,-8-1 0,1 3 11,-6-3 1,5 4-206,-5 4 0,1 3-1,-5 5 1,1 0-99,-1 0 0,0 1 121,1-1 1,3 4-125,1 1 1,5 3 82,-2-3 0,4 3-476,0-3 1,6 3 19,3-3 0,3-1-94,1-4 0,10-1 149,2-3 0,8-2-106,1-6 0,2 0 106,2 0 0,-2-6 50,-2-2 1,2-3 201,-3-1 1,2 0-93,-1-1 0,1 0 117,-6-4 1,2 2-62,-2-5 0,-4 5 120,1-2 1,-2 4-2,-7 0 0,1 5 539,-1 0-319,-2 5 88,3-2-210,-10 10 1,-1 2-135,-2 5 1,3 1-151,5-1 1,-4 0 19,-1 1 1,1-1-257,4 0 1,4 0-41,0 1 0,6-2-158,-2-3 1,3 2 142,2-6 0,-1 4-120,0-4 1,0 0-290,1-4 1,-1 0 7,0 0 754,1 0 0,10-27 0,3-8 0</inkml:trace>
  <inkml:trace contextRef="#ctx0" brushRef="#br1">14398 652 7982,'0'-12'0,"0"0"0,-4 3 0,0 1 0,0 4 853,4-4 1,0 4 291,0-4-98,0 5-614,0-3 1,1 8-133,3 2 0,-1 3-88,5 5 0,1 4 0,3 1 0,0 5-46,0-2 1,-1 3-134,-2 2 0,0 1-85,-5 3 1,0 2 40,-4 6 0,-1 1-435,-3 3 1,-4 3 42,-9 5 1,-2-1-235,-5-3 0,-5-2 289,0-6 1,-1 0-107,1 0 1,-2-10-125,-6-3 1,0-7-794,0-1 1370,0-2 0,-2-7 0,-1 0 0,0-3 0,-4-4 0,-2-6 0</inkml:trace>
  <inkml:trace contextRef="#ctx0" brushRef="#br1">12405 628 7990,'-13'-9'-233,"1"1"1,4 5 139,0-1 0,-1 3 631,-3 1 1,0 0-128,0 0 0,-5 5-131,1 4 0,-6 3-67,1 4 0,2 4-4,-1 4 0,1 2-10,-2 3 0,3 2-3,6 6 0,1 1-184,3 4 1,2-3 108,6 6 0,2-4-136,2 4 1,8-4-21,9 5 1,3-11-143,5 2 1,1-8 18,3-1 0,2-3-83,-2-4 1,1-4-148,-1-4 1,1-6 134,-5-3 1,4-3-269,-4-1 0,-2-4 169,-7 0 1,-2-4-13,-5 3 0,-5-3-236,0 4 600,-5-5 0,-14 7 0,-10-3 0</inkml:trace>
  <inkml:trace contextRef="#ctx0" brushRef="#br1">15506 1009 8039,'-12'-5'0,"3"3"0,1-2 0,4-1-374,-4 1 1,4-2 428,-5 2 394,1 3 1,0-5 150,0 6 212,5 0-442,-2 0 4,5 0-139,0 0 0,5 0-60,3 0 0,7 0-88,2 0 1,1 0 23,-2 0 0,-1 0-165,6 0 0,-2 0 40,1 0 1,2 0-161,-6 0 1,2 0-206,-1 0 0,-8 0 182,4 0 0,-4 0-103,3 0 1,-3 0 44,-1 0 1,-5 2-866,1 2 106,-3-3 191,4 4 823,-3-5 0,9 0 0,-4 0 0</inkml:trace>
  <inkml:trace contextRef="#ctx0" brushRef="#br1">16097 800 8022,'0'-12'0,"5"-6"0,2 4-162,5-2 0,-4 3 427,1 5 1,-7 1 1288,2 3-1138,-2 3 0,-2-3-179,0 8 0,0 3-31,0 5 0,-2 4 32,-2 1 1,2 5-131,-7-2 0,2 4 86,-1 0 1,-1 1-286,5-1 0,-5 1-24,5 0 0,-4-1-90,4 1 1,-4-5 75,4 1 0,0-6 10,4 1 1,0-2-140,0-2 200,0 1-140,0-7 142,0 0 123,5-17 0,1 1-62,2-10 0,3 1 6,-3-2 0,3-6-4,1 2 1,2-8 3,2 1 0,-2 0 0,2-1 1,-2 5 4,-2-5 1,1 5-27,-1 0 0,0 3 103,0 5 0,-3 3 482,-1 9-474,-5 3 0,3 5-49,-1 0 0,-4 6 43,3 7 1,-3 4 4,-1 8 1,0 0-100,0-1 0,0 1 63,0 0 1,0-1-171,0 1 1,2-1 76,2 1 1,-1-2-159,5-2 0,-4-2 61,4-3 1,0-3 48,5-1 0,-1-1 11,0-7 1,2 0-2,2-4 1,-2-1 49,2-3 0,2-3 19,-1-6 0,0-3 64,0 0 1,-4-5-75,4 5 1,-3-6 47,-2 1 1,2-2-5,2-2 1,-4 1 82,1-1 0,-1 5-53,-4-1 1,-2 5 106,-2-5 1,1 10 390,-1-1-90,0 8-292,-4-2 0,-1 8 63,-3 2-254,2 3 0,-4 6 1,3 2-73,-1 2 1,-4 5-73,3-2 1,1 4 38,4 0 1,0-3-111,0-1 1,0 1-165,0 3 1,0-3-257,0-1 0,2-3-219,2 3 0,1-5 324,4 2 0,1-4-64,-1 0 1,3-1-148,4 0 750,-2-5 0,42-18 0,4-9 0</inkml:trace>
  <inkml:trace contextRef="#ctx0" brushRef="#br1">16958 1021 8022,'-8'0'364,"0"0"218,5 0 1,-8 0 1,9 6-235,-2 2 0,-1 3-115,1 1 0,0 5-105,4-1 1,0 5-173,0-5 0,0 5-150,0-5 1,0 2 161,0-2 0,0-2-667,0 2 330,0-2-345,5-2 373,-3 1 1,4-7-508,-2-2 583,-2-2 1,5-4 107,-3-2 1,-3-2 203,3-7 1,-1 1-111,1 0 0,-1-5 212,5 1 1,-5-5-43,1 5 0,1-5 3,-1 5 1,2-6 135,-2 2 0,-1 0 140,5 0 1,-4 4-75,4-5 0,-4 6 32,5-1 1,-5 2 340,4 2-186,0 5-420,4 1-10,1 6 0,-2 6-79,-3 2 0,-3 7 36,-5 1 0,0 2-188,0-1 1,-1-2 108,-3 5 1,-2-3-107,-2 3 0,-3-4 108,3 5 1,-3-6-4,-1 1 1,4-2 163,-1-2 0,5-3-102,-4-1 41,5-5 1,-2 3-7,5-2-16,0-2 1,5 3-34,4-5 1,1 0-4,3 0 0,-1 0-76,0 0 1,1 4 85,-1 1 0,0 0-51,1-1 24,-1 3 79,0 5 1,-5 1-63,-3-1 1,-2-4 4,-2 0 1,-2-4 87,-2 5 0,-3-5 163,-5 4 0,-4-5-137,-1 1 1,-3-3-46,3-1 1,-5 0-134,2 0 0,-2 0 59,1 0 1,0 0-473,4 0 1,-3 0-21,3 0 0,1 0-828,3 0 765,7-5 1,0-2 562,6-6 0,24-8 0,12-3 0,2-2 0,0-1 0</inkml:trace>
  <inkml:trace contextRef="#ctx0" brushRef="#br1">17733 677 8022,'0'-12'-232,"0"-1"0,-4 5 95,0 0 0,-6 1 671,2-1 0,1 2-185,-1 6 1,-4 0 332,-4 0 0,-6 10-232,1 2 1,-2 9-89,-2-1 1,1 9-149,-1 4 0,0 4 0,1 4 0,5-2-17,2 6 0,4-4-83,0 5 1,6-3-167,3 2 1,4-2 65,4-6 0,5-6-470,7-2 0,-1-7-9,6-2 0,-1-6-222,5-2 0,1-1 139,2-7 1,1 0-267,8-4 1,-3 0-175,7 0 988,-2-5 0,4-16 0,5-9 0,5-3 0,-1-1 0</inkml:trace>
  <inkml:trace contextRef="#ctx0" brushRef="#br1">18324 849 7972,'0'-12'0,"0"0"0,0-1-99,0 1 1,1 0 218,3-1 1,-1 1 327,5 0 0,1 3-181,3 1 0,0 0-44,0-4 1,5 5 8,-1 3 0,1 2-18,-5 2 0,4 2-130,1 2 0,-2 4 122,-7 9 1,3 2-246,-3 5 1,-2 1-56,-2 0 1,-3-1-38,-1 1 1,-1-1 41,-3 1 0,-2 0-119,-2-1 0,-3-3-8,3-1 0,-3-3 104,-1 3 0,-1-5-55,1 2 1,1-8-2,3-1 251,-3-5-117,10 3 0,-5-12 10,6-2 0,6-3-48,2-1 0,4-6 10,4-3 0,0-2 18,4-2 0,1 0 10,3-4 0,-1 3 76,-2-3 0,1 7-89,-6 2 0,1 5 687,-5-2 115,-5 4-327,-2 6 0,-6 1-131,-3 6 0,-4 10 45,-9 2 1,2 5-168,-5-1 1,5 2 62,-2 2 0,5 2-286,4-5 0,1 3 59,3-4 1,2 2-248,-2-1 0,4-4-52,4 4 1,7-5-188,6-4 1,5 2 123,-2-6 1,5 4-55,3-4 0,-2 0-362,3-4 0,-2 0 264,2 0 0,-3-1-283,3-3 786,-3 2 0,9-25 0,4 0 0</inkml:trace>
  <inkml:trace contextRef="#ctx0" brushRef="#br1">18988 948 7930,'-12'-7'85,"0"-4"-231,0 9 1431,-1-3-516,6 5-795,2 5 1,10-2-93,4 5 1,2-5-157,1 1 1,0-1 188,0 1 85,6-3 0,34-1 0,14-6 0</inkml:trace>
  <inkml:trace contextRef="#ctx0" brushRef="#br1">19678 677 7931,'0'-12'0,"1"-1"-199,3 1 0,-1 0 278,5-1 1,-4 5 333,4 0 0,1 0-115,3-5 1,0 2 139,0 3 0,5 3-89,-1 5 0,2-4-121,-2 0 0,-2 1-162,3 7 0,-4 0 99,0 8 0,-1-1-112,0 10 0,-5-1-7,-3 5 1,-3 0-213,-1-1 1,0 1 65,0-1 1,-5 5-121,-3 0 0,-5 0-136,-3-5 1,-3 2 157,-6 3 0,1-3 140,-1 3 1,0-8-19,1 0 0,3-6 288,1 1-5,5-7 315,-3-4-418,11-5 1,3 0-36,8 0 0,3-1-249,5-3 0,5 2 104,-1-2 1,6 1-196,-1-1 1,3 3 82,5-3 0,-2-2-603,6 2 1,0-4 189,4 4 0,0-6 601,0 2 0,1-3 0,3-1 0,-3-5 0,3 1 0,-4-4 0,-4 3 0,1-3 0,-5 3 0,-6-3 0,-7 3 0,-2 1-51,-7 4 0,-7 1 483,-8 2 1,-5 4 191,-3 5 1,-4 1-202,-9 3 0,3-1 58,-3 5 0,3 1-246,2 3 1,-1 2-7,0 2 0,2-2-87,3 2 0,-2-2 87,5-2 0,1 2-269,4 2 1,1-2-38,2 2-53,4-2 0,10-2 86,4 0 0,6-5-50,1-3 1,7-2 121,2-2 1,0-4-17,3 0 1,2-6-131,-1 2 1,0-3 82,-5-1 1,1-1-16,0 1 1,-5 0 75,1-1 0,-6 5 1,1 0 1,-4 4 70,-3-4 36,2 5-23,-10-3 1,3 12-70,-8 2 0,1 3-28,-5 1 0,4 1 38,-4-1 1,5 0-245,-1 1 1,2-1-418,2 0 172,0 0 0,6 1 22,2-1 1,7-5-268,2-3 1,-1-3 107,-4-1 0,6 0 222,3 0 1,-4 0 351,0 0 0,24-38 0,5-10 0</inkml:trace>
  <inkml:trace contextRef="#ctx0" brushRef="#br1">20736 578 7962,'0'-8'-238,"0"0"-357,0 0 1264,0-5 0,0 1-160,0 0 0,1 5-54,3 3 0,-1-2-167,5 2 0,-4 0 78,5 4 1,-1-4-72,4 0 0,0 0-45,1 4 0,3 4-46,1 0 1,3 7-1,-3 1 0,3 2-133,-4 7 1,1 0 106,-5 8 0,-5 1-128,-3 3 1,-3 4-1,-1 0 0,-5 1-192,-3 7 1,-9-4-209,-3 4 1,-10 1-494,-7 3 0,-1-4 483,-8 0 0,7-7-180,-2-1 1,4-11-496,4-9 1,2-4 22,2 0 1012,3-1 0,0-5 0,5-3 0,1-3 0</inkml:trace>
  <inkml:trace contextRef="#ctx0" brushRef="#br1">22090 640 7943,'0'-12'-192,"0"-1"-299,0 1 1470,0 0-226,0-1 437,0 1-324,0 5-659,0 2 0,-6 10-22,-2 3 0,1 5-1,-1 3 1,0 3-35,-5 6 1,5 4-121,0-1 0,1 2-53,-1-1 0,-2-2 53,6 6 0,-1-5-451,1 0 1,2-2 192,-2-1 0,3-5-396,1 1 0,0-5 66,0 5 1,0-10-128,0 1 1,0-6-305,0 2 989,0-5 0,5 2 0,-9-38 0,3-8 0</inkml:trace>
  <inkml:trace contextRef="#ctx0" brushRef="#br1">21844 886 7943,'-9'-11'-90,"1"3"1,4-2 89,-4 6 659,5-5 0,-2 6 13,5-5-685,0 5 1,5-2 95,3 5 0,7 0-68,2 0 1,6 0-204,2 0 1,1 1 101,6 3 1,-3-3-502,4 3 1,1-2 105,7-2 0,-1 0-524,5 0 1005,-5 0 0,-4-2 0,3-2 0,0 1 0,0 0 0</inkml:trace>
  <inkml:trace contextRef="#ctx0" brushRef="#br1">22914 665 7980,'-8'0'0,"0"0"0,0 0-149,-5 0 1,1 5 50,0 3 0,-6 9 679,-3 3 0,2 5-225,-1 3 0,-1 0-111,-3 5 0,-1-6-174,0 2 1,5-3 0,-1-2 1,8 0-253,0-4 296,1-2-322,11-6 91,-5-5 1,8-6-17,2-5 1,2-5 101,7 0 0,-1-2-13,0-1 0,1-4-5,-1-1 0,4-5 2,1 2 0,1-3 1,-2-2 1,-1 1 19,6-1 1,-5-4 28,4 0 1,0-1-27,0 2 0,3 0 189,-2-4 1,-2 6 18,2 1 1,-11 3 261,3 10 22,-4-3-48,4 13 0,-6 4-23,-3 10 1,-4 4-50,-4 5 1,2 2-321,-2-2 0,1 2 116,-1 2 1,3 3-213,-3 1 1,2 0 2,2-5 1,0 1-10,0 0 1,-4-1-6,0 1 1,0-1-207,4 1 0,0-5-282,0 1 0,0-6 252,0 1 1,0-2-471,0-2 1,1-3 280,4-1 1,-4-4-868,3 4 1368,-3-5 0,-1 2 0,-11-32 0,-2-7 0</inkml:trace>
  <inkml:trace contextRef="#ctx0" brushRef="#br1">22742 886 7980,'-6'-12'0,"0"4"-145,-7-1 0,6 5 11,3-4 1098,3 5-630,1-2 1,7 5-275,5 0 1,2 0-95,6 0 1,2 0-168,7 0 0,-2 0-17,6 0 1,-4 1-274,4 3 0,-5-2-86,5 2 1,-4-3 576,4-1 0,5 0 0,6 0 0</inkml:trace>
  <inkml:trace contextRef="#ctx0" brushRef="#br1">23246 837 7644,'7'1'492,"-3"3"-47,-2-2 0,-8 9-181,-2-3 0,1 3-44,-1 1 1,1 0-74,-1 1 1,-2-1 20,6 0 0,0 1-97,4-1 0,0 0 56,0 0 1,0-3-144,0-1 1,0-4-64,0 4 1,6-5 41,2 1 1,4-3 16,5-1 1,-4 0 30,4 0 0,-2-5-65,1-3 1,-2-3 87,2-2 1,-2 1 8,-2 0 0,0-5 33,1 1 0,-2 0 120,-3 3 0,-1 1 122,-3 0 0,-3 4 192,3-1-39,-2 7-265,-2-4 0,-6 7-70,-2 4 1,1 1-15,-1 7 1,0 3-24,-5 1 1,3 4-20,1 0 0,-2 6-151,3 2 1,1 5-59,-1-1 0,4 4 122,-4 4 1,4-1-65,-4 5 0,5-4 49,-1 4 0,-2-4-92,2 4 1,0-7 2,4-1 1,-1-5-42,-3-8 0,2 0 52,-2-4 0,3-2-366,1-6 433,0-5-44,0-2 1,-6-6 164,-2-3 1,1-3-110,-1-5 0,-2 0 271,-6-1 1,2-3-21,-2-1 0,4-5 103,3 2 1,-2 1-197,3-2 0,1 2-74,-1-1 1,6-2-236,-3 5 0,4 0 92,1 0 1,1 4-786,4-4 1,1 5 358,7 4 0,0-2-542,4 6 0,-4 0 322,4 4 0,-4 0 101,0 0 0,-1 0 625,0 0 0,-5 5 0,-1 19 0,-6 8 0</inkml:trace>
  <inkml:trace contextRef="#ctx0" brushRef="#br1">22410 1526 7932,'-13'-6'0,"0"4"0,-4-6 811,9 5-679,-3-3 0,18 6 586,5 0 0,3 0-298,10 0 1,-2 0-232,10 0 1,1 0-85,7 0 0,2 0-3,2 0 1,2-4-42,-1 0 1,3-4-229,4 4 1,-2-2 148,2 2 0,-4 3-57,-4-3 0,-2 2-436,-6 2 0,-7 0-8,-6 0 0,-10 2-228,-10 2 0,-2 3 281,-2 5 0,-7 0 466,-6 1 0,-32 8 0,-15 3 0,15-6 0,1-1 0,-1 1 0</inkml:trace>
  <inkml:trace contextRef="#ctx0" brushRef="#br1">22668 1809 7932,'0'-12'0,"4"-1"-151,0 1 0,6 0-313,-2-1 0,4 5 736,5 0 0,-2 5 879,5-1 1,-3 3-592,3 1 0,-3 5-212,3 4 1,-6-1-557,-2 4 0,-5-2 163,-7 6 0,0 2-170,0-2 0,-6 5 83,-2-5 0,-7 6 90,-1-1 0,-6 0-47,1 0 0,-2 1-3,-1-6 0,3 5 479,1-5 0,-1 1-145,-4-5 0,5-1 238,-1-3 1,6-1-178,-1-3 1,6-3 46,2 3-201,5-2 0,-1-2-77,8 0 1,9-2-32,7-2 1,5 3-258,4-3 0,1-2-323,2 2 0,4-1 255,-3 1 0,1 2 35,-1-2 0,1-1 49,-5 1 1,-1 0-165,-3 4 0,-2 0-151,-2 0 1,-3 0-852,-6 0 696,0 0 670,-5 0 0,-23-6 0,-12-1 0</inkml:trace>
  <inkml:trace contextRef="#ctx0" brushRef="#br1">24809 615 7912,'2'-8'0,"2"0"0,-3 0-370,3-5 0,2 1 301,-2 0 1,1-1 328,-1 1 0,-2 4 39,2 0 280,-3 0-273,-1-5-171,0 6 1,-1 2-62,-3 5 0,1 0 56,-5 0 1,-2 5 140,-6 4 0,1 2-129,-6 1 1,1 6-10,-5 2 1,-1 9 58,-3 4 1,-1 4 22,-2 4 0,-4-2-423,3 6 1,2 1 251,-2 3 1,11-1-145,2-3 0,10-4 43,6-8 1,4-2-253,4-2 0,4-9 75,9 1 1,6-6-30,6-3 0,3-4-65,-3 0 0,5-5-143,-1 1 1,-1 2-5,0-2 1,1 0-180,4-4 654,0 0 0,22-33 0,-27 13 0,0-1 0</inkml:trace>
  <inkml:trace contextRef="#ctx0" brushRef="#br1">25092 861 7912,'0'-12'0,"0"-4"-303,0-1 0,0 5 27,0 4 1,6 1 907,2-1 0,4 2-110,5 6 1,1 0 55,2 0 0,3 2-303,-2 2 0,-3 4-247,-2 8 0,-2-1-137,-2 6 1,-5-1 94,-3 5 0,-3-4-111,-1-1 0,-5-4 77,-3 5 1,-3-5-77,-2 5 1,-3-6-59,0 1 0,-1-2-34,5-2 0,-1-1 128,1-3 1,0 2 56,0-6 81,5 0 1,1-5-94,6-3 0,3-4 54,5-9 0,2 2-23,10-5 1,1-1-118,3-4 1,1 1 80,0-1 1,-2-3-29,-3-1 1,4 1 66,-4 8 0,-2-2 92,-2 6 1,-7 3 676,-5 5-546,-3 5 0,-2-1 43,-3 8 0,-5 5-23,-7 7 0,1 0 131,-6 9 0,6-3-133,-1 7 1,2-7-91,2-2 1,4 1-92,0 3 1,5-1-275,-1-2 1,4 1-254,4-6 1,3 1 219,5-5 1,6-1-110,2-3 0,5-2-76,4-6 1,-2 0-213,6 0 0,-2-2 190,2-2 0,-2-3 99,-2-5 1,-3 0 363,3-1 0,2-26 0,1-8 0</inkml:trace>
  <inkml:trace contextRef="#ctx0" brushRef="#br1">25745 541 7931,'-6'-12'0,"-2"0"0,1 0 278,-1-1 562,5 6-488,-2-4-349,5 10 1,0-3 52,0 8 0,0 3 93,0 5 1,4 1-186,0-1 1,0 0 100,-4 0 1,-1 6 5,-4 3 1,3-3-15,-6-2 0,-1-1-26,-3 1 1,4-2 84,0 2 0,-1-2 19,-3-2 1,4-3 32,0-1 0,4-5 45,-5 1-3,7-3 10,-4-1-99,6 0 0,4-1-137,0-3 0,6 1-211,-2-5 1,4 5 121,5-1 1,-3-2-130,2 2 1,-2 0-45,-2 4 1,0 0 81,1 0 1,-1 0-377,0 0 0,2 0 208,2 0 0,-2 0-323,2 0 0,-2 0 687,-2 0 0,23 11 0,4 3 0</inkml:trace>
  <inkml:trace contextRef="#ctx0" brushRef="#br1">26052 849 7931,'0'-7'345,"0"-4"0,0 9-190,0-7 0,3 7-14,5-2 0,2 2-112,10 2 0,-3 0-128,3 0 0,5 0-528,3 0 0,3 0 300,-3 0 0,-2 0-511,3 0 838,-3 0 0,26-5 0,7-2 0</inkml:trace>
  <inkml:trace contextRef="#ctx0" brushRef="#br1">26901 566 7931,'9'-11'423,"-1"3"729,-5 2-408,2 6-515,-5 0 0,-5 6-176,-4 2 0,-3 3 109,-4 1 1,1 2-111,-6 2 1,5 0 50,-5 4 0,5-1-55,-5 2 0,5 1 28,-5-6 1,6 2-159,-1-2 1,6-2 160,2 2 0,4-2 75,-4-2-270,5 1 1,7-3 55,8-1 0,5 0-164,-1-5 1,3 0 1,6-4 1,0 0-3,-1 0 0,5 0 16,0 0 1,-1 0-152,-3 0 1,-2-1 176,-2-3 1,2-3 13,-3-5 0,0 4 206,0-1 0,-5 0-51,2-8 1,-4 4 48,0-4 1,-5 2 57,0-1 1,-4 2 141,4-2 0,-5 2 40,1 2 1,-3 4 543,-1-1 252,0 7-391,0-4-40,-5 6-401,-2 0 1,-5 6-72,0 2 1,3 3 11,1 1 1,1 5-187,-1-1 1,-1 4 76,4-3 0,-3 5-206,4-2 0,-4-1-137,4 2 0,-4-1 164,4 5 0,-5-4-354,5-1 1,0-5 194,4 2 1,-4 0-145,0 0 0,0-1-81,4-4 1,0-3-229,0-1 0,0-4 228,0 4 1,1-5-551,3 1 1041,3-3 0,5-1 0,1 0 0,-6 0 0,31-22 0,3-5 0</inkml:trace>
  <inkml:trace contextRef="#ctx0" brushRef="#br1">27431 886 7920,'13'-14'0,"4"-2"0,-4 2 36,4-2 0,-4 4 259,0 3 1,-1-2 0,0 3 0,-5 1-31,-3-1 1,-2 4 388,-2-4-344,0 5 0,-6-6-82,-2 4 0,0 1-7,-5 4 1,4 0 6,-8 0 0,-2 0-113,-1 0 0,1 4 37,-2 1 1,2 4-61,-2-1 1,-2 3-19,3 2 0,-2-1-159,1 0 1,-1 2-247,6 2 0,-4 3 201,3 6 1,1-4-113,3-1 0,5-4 100,0 5 0,5-5-268,-1 5 1,4-7 135,4-2 0,9-1 103,7-7 0,3 0 56,2-4 1,1-1 178,3-3 0,-3 1 28,2-5 0,-2-1-87,-1-3 0,-2 0 53,-2-1 1,1 1-61,-6 0 0,0 0 169,-3-1 1,-2 5 306,-3 0 144,-3 5-318,-5-8-198,0 10 0,-4-3 83,0 8-58,-5 3 1,6 5-225,-5 0 0,5 1 55,-1-1 0,2 0-338,2 0 0,2-3-29,2-1 0,-1-1-153,5 1 0,0 2 141,4-6 0,1 0-146,-1-4 0,4 0 116,1 0 1,0 0-113,0 0 563,-3 0 0,25-39 0,1-8 0</inkml:trace>
  <inkml:trace contextRef="#ctx0" brushRef="#br1">27886 554 7945,'-4'-19'121,"0"2"0,0 4 300,4 0 0,0 5 262,0 0-222,0 5-381,5-2 87,2 5 0,5 5-109,0 3 0,-5 3-2,-3 2 0,2-1-135,-2 0 0,0 0 125,-4 1 1,-1 0-153,-3 4 0,1-3 27,-5 2 0,1-6 79,-1-2 0,-2 0 275,6 4 0,-2-5-4,2-3-74,3 3 0,-9-4-22,6 5-50,0-5-67,4 2 1,2-5-7,2 0 1,-2 0-251,7 0 1,-1 0 53,4 0 1,5 0-333,-1 0 0,2-1 201,-2-3 1,-1 2-376,6-2 0,-2 3 78,1 1 0,2 0-73,-5 0 1,0-2 644,0-2 0,-3-2 0,3-7 0</inkml:trace>
  <inkml:trace contextRef="#ctx0" brushRef="#br1">28440 505 7945,'0'-13'0,"4"1"122,0 0 0,0 3 598,-4 1-52,5 5 1,1-3 208,2 2-130,3 2-517,-4 2 1,1 11-138,0 6 0,-5 0 99,1 0 1,2 3-1,-2 9 0,0-2-9,-4 6 0,-2-4-138,-2 4 0,2-1-207,-7 5 0,-3-2 91,-4 1 0,-5-5-446,5 5 1,-10-3 267,1 0 0,-8-1 83,1-4 0,-4-3-463,-1-1 0,4-4-1795,0-8 2424,6 0 0,-8-16 0,3-4 0</inkml:trace>
  <inkml:trace contextRef="#ctx0" brushRef="#br1">28956 320 7945,'0'-12'-759,"0"-1"1,0 5 962,0 0 1,0 4 258,0-4-144,0 5 0,5-4-82,-1 3 0,1 3-71,-1-4 133,-2 4-114,9 1-22,-5 0 1,7-4-69,-1 0 0,-4 0 12,0 4 1,2 0 1,6 0 0,-2 0 5,2 0 0,0 0-15,0 0 1,-2 0 9,2 0 0,-2 0 12,-2 0 1,4 0-13,1 0 0,-1 0-58,-3 0 0,-5 0 104,0 0-80,0 0 0,4 1-13,1 3 1,-6-1-8,-3 5 1,1-4 234,-1 5-207,6-1 0,-7 4 58,5 0 1,-5 1-50,1-1 0,-2 0 116,2 1 0,-2 3-90,2 0 0,-3 2 6,-1-1 0,0-2-35,0 5 0,-1 1-9,-3 3 0,2 1-44,-2-1 1,-1 2 64,1 3 1,-4-1-80,3 4 1,-4 1 57,1 4 0,-3 1-201,-2 3 0,5-2 101,0 2 1,4-3 46,-4-1 0,5 0-93,-1 0 1,3-6-8,1-2 1,0-3 222,0-2 1,0 2-85,0 3 0,1-7-33,3 3 0,-3-8 19,3 4 0,2-5-78,-2 5 0,0-2 34,-4 2 0,0-4-91,0-4 0,0-1 20,0 0 0,0 1-95,0-1 119,0 0 1,-1-1 8,-3-3 0,1 2-9,-5-6 0,4 1 26,-5 0 1,1-4 17,-4 3 1,4-3 7,0-1 1,-1 0 15,-3 0 0,0 0-213,-1 0 1,1 0-259,0 0 1,-1 0 11,1 0 1,0-1 97,0-3 0,3 1-495,1-5 1,0 4 262,-4-4 0,3 4-214,1-5 0,4 5 778,-4-4 0,11 0 0,-2-4 0</inkml:trace>
  <inkml:trace contextRef="#ctx0" brushRef="#br1">2953 4123 7740,'-6'-2'-371,"2"-2"0,1 3 67,-1-3 0,2 1 857,-2-1 0,3 1-221,1-5 1,0 4-90,0-4 1,0-2-128,0-6 0,4 2 90,0-3 0,2 0-122,-2 0 0,-3-3 66,3 3 0,-3-3-160,-1 3 0,0 0 41,0 0 0,0 4-58,0-4 74,-5 4 1,-3 2-12,-9 2 0,2 4 68,-5 5 0,3 5 13,-3 4 1,-1 3-11,-3 4 1,-5 5-21,0 8 0,2-2-22,7 6 1,-2-5 21,5 5 1,-1 0-176,2 4 1,8-4-13,0 0 1,5-7-39,3-2 0,1 1 89,3-5 1,3-2-145,6-2 0,0-7 110,4-5 1,-2-3-102,5-1 1,-5 0 122,2 0 1,2-5-14,1-4 1,-1-3 113,2-4 1,-5 1-60,5-6 0,-6 5 9,1-5 1,-2 1 7,-2-5 1,1 5 85,-1-1 1,-5 6 90,-3-1 0,-3 2-50,-1 2 1,0 4 124,0-1 1,-1 7-46,-3-3 1,-3 10-140,-5 3 1,3 4-14,1 5 0,1-4 4,-1 4 0,1 0-51,3 0 1,3 1-178,-3-2 1,4-2-235,4 2 0,-1-2 196,5-2 1,0-4-283,4 0 0,5-5 178,-1 1 0,6-2-63,-2-2 0,4 0-16,0 0 0,1-2 59,0-2 0,-1-3 333,1-5 0,-6 0 0,-3-1 0,-2 1 0,-2 0 0,1-6 0,-1-2 0,-4 0 227,0 0 1,-4 1-152,5-2 1,-7-2 187,2 2 0,-2 0 86,-2 0 1,0 3 714,0 6-168,0 0-300,-6-1 1,4 7-228,-7 1 0,7 5-121,-2 5 0,-2 5-102,2 7 1,0 6 64,4 2 0,0 2-16,0 10 1,-4-3-37,0 7 1,0 3-103,4 1 0,0 4-178,0 5 0,0-2-8,0 5 0,0-5-151,0 1 1,0-2 159,0-2 0,0-6-167,0-7 0,0-10 121,0-9 1,0-3-309,0-2 36,0-5 278,0-7 1,0-9 83,0-7 0,0 1 296,0-6 1,0 1-160,0-5 0,0-5-77,0-3 0,0-6 38,0-2 1,1-7-30,3-1 1,-3-2-117,4-6 0,1 3 136,3-3 1,0 5-20,-1-1 0,5 3 27,-1 5 1,0 8 6,5 9 0,-4 9 26,0 6 0,-1 6-50,0 7 1,-4 2 9,1 2 0,-1 7 0,4 5 0,-4 6 110,1-1 1,-7-2 82,2 1 0,-2 1-183,-2 3 1,-2 5-19,-2 0 1,-2-1-5,-7-3 1,0 0-35,-4-1 0,3 1-11,-2 0 0,-2-6 27,2-3 0,-1-2 5,5-2 0,0-4-411,0 0 69,-1-5 0,2 1-156,3-8 1,3 1 40,5-5 0,1 0-272,3-4 1,4-2 392,9-2 1,2 1 345,5-6 0,23-21 0,-21 16 0,0 0 0</inkml:trace>
  <inkml:trace contextRef="#ctx0" brushRef="#br1">3556 4000 7768,'6'-13'0,"-3"2"0,5 3 0,-5 1-220,1 3 1,-2 3 88,3-3 1,-4 8 1207,3 4 0,-3 4-449,-1 5 0,0 2-202,0 5 1,-4 5-131,0 0 0,0 4-100,4-5 1,0 8-56,0 1 0,0 0-108,0 4 1,0-2-5,0 2 0,0-1 71,0 5 1,0-11-306,0-1 1,0-5 84,0-4 1,0-5-293,0-2 127,0-9 117,0-3 0,0-6 100,0-3 0,0-4 54,0-9 0,0-2 0,0-5 0,0-2-18,0-3 0,0-3-25,0-4 0,0-7 30,0-2 0,4-3-138,0-1 1,6 0 98,-2-1 0,-1 7 31,1 2 1,0 2 16,5 3 0,-1 10-18,0 5 289,1 11-169,-1 5 1,-4 10 99,0 4 1,-5 7-24,1 5 1,-3 2-32,-1 1 0,0-3-113,0-1 0,-4 1-5,0 4 0,-5-1-11,0 1 1,0-2-16,1-2 0,-3 0-145,3-4 0,-3 1 36,-2-2 0,1-2-206,0 2 1,-1-6-190,1-2-2,0-5 0,4 2-2,-1-5 1,7-5-138,-2-4 1,8-6 348,4-1 0,4-6 310,5 2 0,2-9 0,17-20 0,7-10 0,-12 15 0,0-1 0,0 1 0</inkml:trace>
  <inkml:trace contextRef="#ctx0" brushRef="#br1">3913 3827 7779,'7'-12'0,"3"0"43,-6-1 0,1 6 363,-1 3 326,-2 3-468,3 1 0,-5 5 73,0 4 0,-1 2-124,-3 1 0,2 6-120,-2 2 0,-1 3 80,1 2 0,-2 0 40,2-1 1,3 1-144,-3 0 0,2-1-211,2 1 1,0-1-89,0 1 0,0 0 151,0-1 0,6-5-153,2-2 0,3-5 74,1-4 0,2-2-31,2-6 1,-1-2 82,6-2 0,-5-4 33,5-8 1,-5 1 35,5-6 1,-6 2 6,1-2 0,-2 0 92,-2 4 1,-1 1-59,-3 3 1,2 5 493,-6 0-128,0 5-89,-4-2 0,0 10-3,0 3 1,-4 8-101,0 0 0,-6 6-65,2-2 1,1 2 9,-1-1 0,5 1-178,-1-6 1,3 5 43,1-5 1,0 0-125,0-3 0,1-5 38,3 0 0,-1-5-25,5 1 1,0-3 100,5-1 0,0-1-12,4-3 1,-3-3 41,2-5 0,-2-2 13,-2-2 1,0 1 90,1-6 0,-3 5-58,-1-5 0,0 6 194,-5-1 0,5 2 117,-5 2 166,0-1 48,-4 7-280,0 0 0,0 7-66,0 4 1,0 7-45,0 8 0,-4 4-154,0 0 1,-1 2 91,5 3 1,-1 2-170,-3 6 1,3 3 86,-3 5 0,2 3-98,2 13 1,-4-2-358,0 7 0,-4 1 159,4-2 0,-2-3 105,2-5 0,3-10 53,-3-2 0,-2-11 133,2-5 1,0-9-130,4-3 161,0-9-119,0-2 164,-6-6 0,0-6 296,-7-2 0,1-7-253,0-2 1,-1-4-54,1 0 0,4-4 6,0-3 0,5 0-228,-1-4 1,2-1 70,2-4 0,0 4-439,0 0 0,6 4 206,2-3 0,7 3-198,2-4 0,3 7-122,-3 2 0,4 0-270,0 8 0,-2 4 270,2 3 0,-6 7-664,1-2 1259,-2 2 0,3 29 0,3 8 0</inkml:trace>
  <inkml:trace contextRef="#ctx0" brushRef="#br1">5747 3889 7779,'0'-8'0,"0"-1"0,0 1-252,0-4 0,-1 5-863,-3 3 2223,2 3 0,-9 7-410,3 7 1,1 0-362,-1 8 1,4 1-171,-4 6 1,4 0-149,-5 5 1,7-6-28,-2 2 1,-2-3-79,2-2 0,0 1 53,4-1 1,0 0-177,0-4 0,0-2-105,0-6 72,0 1-29,0-1 137,0-5 216,0-7 0,0-7-38,0-5 1,0-5 41,0 1 1,0-6-66,0 1 1,1-7 18,3-5 1,-1 1 24,5 0 1,-4-5-33,5-4 0,-1 0 41,4 4 1,-4 1-52,0 3 1,1-1 168,3 5 1,0 6-10,1 7 0,-1 8 0,0 4 1,1 2-109,-1 2 0,-1 2 14,-3 2 0,2 7-145,-6 5 1,0 6 89,-4-2 1,0 0-119,0 0 0,0 1 65,0 3 0,-4-1-90,0-2 0,-5 1 96,5-6-6,-5 6 0,3-8 18,-2 2 0,3-6 21,5-2 325,-6-5-182,5 2-15,1-5 0,7 0-55,5 0 1,2 6-89,2 2 1,-2-1 24,2 1 1,2 1-8,-2 8 1,5-2-53,-5 5 0,1-3-143,-5 3 0,0-5-92,0 2 1,-1-4 77,-2 0 0,-4-1 139,-5 0-34,0-5 1,-1 3 193,-3-6 1,-3 0-19,-6-4 1,0 0-82,-4 0 1,2 0-10,-5 0 1,5 0 23,-2 0 0,0 0 14,0 0 0,1-1-9,3-4 0,3 3-1091,1-6 1,2 5 444,3-1 0,3-3-209,-3-1 0,8-3 821,4-2 0,25-3 0,11-2 0,3-2 0,0 1 0</inkml:trace>
  <inkml:trace contextRef="#ctx0" brushRef="#br1">6535 3840 7779,'0'-13'-4,"0"1"0,0 4 321,0 0 258,0-1-357,0-3 1,-2 1 219,-2 3-254,-3 2 0,-6 6 0,-4 0 0,4 2-34,-4 2 0,-2 3 63,-2 5 1,-2 2 0,-1 2 0,-1 3-11,0 6 1,-1 1-37,-2 3 0,6-3-79,-3 2 1,9 2-78,-1-1 0,4 0 17,0-5 0,7-5-139,1-2 1,5-3-225,5-2 0,3-1 187,8-3 0,-1-1-379,6-3 0,-1-3 203,5 3 1,-1-2-126,1-2 1,0-2-55,-1-2 1,1 2-150,0-7 0,1 5 652,2-4 0,20-11 0,10-7 0</inkml:trace>
  <inkml:trace contextRef="#ctx0" brushRef="#br1">6916 4110 7779,'12'-5'0,"-3"3"180,-1-2 0,-4 3 879,4 1-523,-5 0 0,4 5-167,-3 4 0,-3-1-142,3 4 0,-2-2-14,-2 6 0,0-2-224,0-2 1,0 5-131,0-1 0,-6 2-147,-2-2 0,-4-1-260,-5 6 1,2-5-1409,-5 5 1956,-1-6 0,-15 1 0,-7 2 0,-4-2 0,1 1 0</inkml:trace>
  <inkml:trace contextRef="#ctx0" brushRef="#br1">10054 3655 7865,'0'-8'0,"0"0"0,0-1 0,0-3 0,0 4-1013,0 0 914,0-1 1029,0-3-350,0 0-271,-5 5 0,2 1-45,-5 6 0,4 2-117,-5 2 1,1 3 85,-4 5 0,0 6 3,-1 2 1,1 9 85,0 4 0,-1 2-153,1 2 0,-3 0-151,3 0 1,-2 2 40,10 2 1,-4-7-125,4 3 0,1-9 36,7 1 0,0-7 75,8-2 1,-1-6-140,10-2 1,-1-5-6,5-7 1,0 0-64,-1 0 0,1-5-17,-1-3 1,1-3-1,0-2 0,-1-4 108,1-4 1,-5-2 1,1-2 1,-5-1 0,5-2 1,-6 0-8,1-5 1,-6 1-41,-2-5 0,-5 0 46,1 0 0,-4-4 78,-4 0 1,-3 1-2,-5 7 0,-6 3 134,-3 6 1,-2 0-77,-1 4 1,-1 6 174,0 6 1,1 5-63,-1-1 1,-1 8-114,-3 4 1,5 9 178,-1 3 1,1 4-22,3 0 0,-1 2-77,2 3 0,3-3-74,9 3 1,-2-3-116,6-2 1,0-3 65,4-1 0,2-1-146,2 2 0,7-3-34,5-6 0,6 0 110,-2 1 0,4-7-394,0-2 0,2-2 186,3-2 1,-3 0-419,3 0 0,-2 0 79,2 0 0,-3 0-72,2 0 1,3-2 663,-3-2 0,28-24 0,-26 8 0,-1 0 0</inkml:trace>
  <inkml:trace contextRef="#ctx0" brushRef="#br1">11076 3618 7899,'0'-18'0,"0"-2"0,0 2-102,0 2 1,0 2-70,0 2 0,1-1 1042,3 1 1,4 1-349,9 3 1,-4-2-221,4 6 1,2 0-155,1 4 1,-2 0-1,-1 0 1,-4 6-180,0 2 1,-5 4 65,0 4 0,-5-1-145,1 6 0,-4-6 46,-4 1 0,-3 2-76,-5-1 0,-1 3 96,1-3 1,0-1 18,-1-4 1,5 1 51,0-1 1,0-4 19,-5 0 1,7-4 269,1 5-140,-1-7-160,4 4 44,-3-6 0,6 0-83,3 0 1,3 0 41,5 0 0,1 4-14,-1 0 1,0 1-31,1 0 1,-1 0-126,0 3 0,1 3-42,-1-3 0,-4 3 101,0 2 1,-4-1-150,5 0 186,-7 1 0,4-1 35,-6 0 0,-6-4-18,-2 1 0,-7-3 93,-1 3 0,-6-3-68,1-1 1,-1-4 12,2 3 1,-3-3-262,2-1 0,-1 0 94,2 0 0,1 0-317,2 0 0,8 0 151,-4 0 1,9-1-474,0-3 803,3 3 0,45-38 0,10-2 0</inkml:trace>
  <inkml:trace contextRef="#ctx0" brushRef="#br1">11654 3544 7753,'-12'0'-878,"3"0"840,1 0 1,4 0 700,-4 0 0,4 2-355,-4 2 1,5-2-56,-1 7-263,2-7 98,-3 9 1,4-8-55,-3 5 130,2-5-257,2 2 125,0-5 46,0 0 28,6 0-42,-5 0 0,6-4 54,-3 0 0,-3-5-60,3 0 0,-2 3 187,-2-3-168,0 1 1,0-4 137,0 0 0,-2 5-22,-2 3 0,-3-2-35,-5 2 0,0 0-23,0 4 0,-2 1 2,-3 3 0,2 3-35,-5 6 1,3 3-14,-3 0 1,5 6-80,-1-1 1,6-2 51,2 1 1,4 1-172,-5 4 0,7-2-60,-2-3 1,4-2-50,4-6 1,-2 1 64,7-1 1,-1-4-69,4 0 0,5-5-5,-1 1 1,2-2 129,-2-2 1,-2 0 35,2 0 0,-2-6 15,-2-2 0,2-2 23,2 2 0,-6-3-2,2 3 0,-2-3 102,2-1 1,-4-2-17,0-2 1,-5 6 373,1-2 16,3 2-232,-5-2 112,3 5-226,-5 2 1,0 6-159,0 3 0,0-1 40,0 5 1,4 0-191,0 5 1,2-1-29,-2 0 0,-2-4-225,7 1 1,-1-3-28,4 3 1,1 0 132,-1-5 1,0 4-311,0-3 0,2-1 194,3-4 0,-2 0 465,5 0 0,-5 0 0,30-39 0,2-8 0</inkml:trace>
  <inkml:trace contextRef="#ctx0" brushRef="#br1">12035 3372 7899,'-5'-12'287,"2"-1"597,-5 1-547,0 0 0,0 3 115,-1 1 306,7 6-482,-4 2 1,6 8-50,0 8 0,2-1-54,2 6 1,-2-1-104,7 5 0,-1-1 120,4 1 0,-4 4-12,1-1 1,-5 7-202,4-3 0,-5 5 15,1 4 0,-4-1-339,-4 5 0,-7-4 217,-6 4 0,-6-4-318,-2 4 0,-1-5 20,-6 1 0,-1-8-161,-4-4 1,-1-3 164,-3-2 0,6-5 21,-2-2 1,5-4-185,-1 0 0,-3-5 587,3 0 0,3-5 0,-4-7 0,-5-3 0,-1-3 0,0-1 0</inkml:trace>
  <inkml:trace contextRef="#ctx0" brushRef="#br1">11088 3409 7899,'-12'-11'0,"3"4"-199,1-5 1,0 1-348,-4 7 0,3 0 689,1 4 0,-1 1 839,-8 3 1,4 7-350,-4 5 0,2 6-262,-1-1 1,2 3 39,-2 5 1,-2 3-137,1 4 0,1 4-216,4 5 1,1 0 54,3 9 1,2 0-258,6 0 0,0 5 148,0-2 0,6-8-283,2-4 1,4-6-406,5-7 1,-2-2 327,5-5 1,1-6-442,3-2 0,5-5 293,0-4 0,5-2 503,-1-6 0,5-4 0,2-1 0,-1 3 0,2 0 0</inkml:trace>
  <inkml:trace contextRef="#ctx0" brushRef="#br1">12786 3569 7844,'6'-7'-170,"2"3"0,-1 2 263,1 2 0,4-4 237,5 0 1,4 0-349,0 4 0,2 0 73,2 0 1,4 0-125,-1 0 1,1 0 71,-4 0 1,-5 0-430,1 0 1,-6 0 63,1 0 362,-8 6 0,-19 6 0,-9 7 0</inkml:trace>
  <inkml:trace contextRef="#ctx0" brushRef="#br1">12749 3741 7844,'-12'0'-63,"5"0"0,3 0 96,8 0 1,3 0-41,5 0 0,6 0-78,3 0 1,3 0-205,5 0 0,2 0-102,6 0 1,1-4-50,4 0 440,-4-6 0,5 0 0,5-3 0,2-3 0,-1-1 0</inkml:trace>
  <inkml:trace contextRef="#ctx0" brushRef="#br1">13734 3433 7840,'-13'0'-749,"1"0"1,4 2 1208,0 2 0,1 3-146,-1 5 1,-3 0 201,3 1 1,2 0-150,2 4 1,-2-2-107,2 5 1,0 1-135,4 3 0,2-3-112,2-1 0,3 0 47,5 0 0,2-2-97,2-6 0,-1-1-6,6-3 0,-1-1 72,5-3 1,-1-2-119,1 2 0,-1-4 14,1-4 1,-4-3 211,-1-6 0,-1 0 0,2-4 0,1-2 104,-6-5 0,0-1-116,-3 0 0,-6-1 120,-3-2 1,-3 2-68,-1-3 0,-1 2-27,-3-2 0,-7 4 62,-6 1 1,-5 0-58,2 8 0,-9 4-297,-4 4 1,2 5-167,-2-1 1,4 4-200,-3 4 0,4 3 205,-1 5 1,5 0-171,3 1 0,4 3-1250,4 0 1719,6 6 0,13 14 0,8 9 0</inkml:trace>
  <inkml:trace contextRef="#ctx0" brushRef="#br1">10633 4984 7855,'0'-12'0,"0"4"-364,0-1 0,1 5 191,3-4 0,-3 4 597,3-4 0,-2 4-85,-2-5 0,0 5 275,0-4-400,0 5 1,0-3 387,0 1-260,0 4-143,0-4 0,0 10-27,0 3 1,0 9 40,0 3 0,-2-1-154,-2 2 1,3 3 48,-3 5 0,-2 0-133,2-5 1,0 1 29,4 0 0,0-1-144,0 1 0,0 0-39,0-1 1,0-3 75,0-1 1,6-6-29,2-2 0,3-1 115,1-7 0,0 0-17,1-4 1,-1 0 11,0 0 0,5-5 10,-1-3 1,2-5 12,-2-3 1,-2-3 7,2-6 1,-2 3-11,-2-2 1,1 2-2,-1-7 1,-4 3-31,0 1 0,-5 1 24,1-1 1,-2-1 1,-2-2 0,0 7 45,0 1 1,-4 4 52,-1 4-57,-4 5 1,2-2 352,-5 5-353,-1 0 1,3 9 21,1 3 0,0 3-154,5 1 0,-5 1 89,5-1 0,0 0-97,4 1 1,0-1 3,0 0 0,0 1-184,0-1 1,2-4 4,2 0 0,1 1-133,3 3 0,3-4-113,-2 0 0,3-4 150,4 5 0,-1-7-47,6 2 0,-1-2 421,5-2 0,27-11 0,7-3 0</inkml:trace>
  <inkml:trace contextRef="#ctx0" brushRef="#br1">11703 4861 7906,'0'-14'0,"0"-2"144,6 2 1,-1-4 243,3 6 0,3 4-145,-3 0 0,3 5 133,2-1 1,-1 3 31,0 1-244,1 0 0,-2 5-116,-3 3 1,-3 3 70,-5 1 0,0 5-199,0-1 0,-1 5 6,-3-5 1,-3 2-46,-5-2 0,-1-2 84,1 2 1,0-2 50,-1-2 0,2 1-16,3-1 1,-3-4-15,3 0 0,1-1 246,-1 1 0,5-1 133,-1-3-300,3-2-47,1 9 0,1-10-6,3 3 1,3-1 14,6 1 1,3-1-99,0 5 1,2-4-134,-1 4 0,-4-4 46,4 5 0,-2-1 76,1 4 1,-6 0 29,2 1 0,-3-1-25,4 0 92,-6 1 123,-2-1 0,-6 0-119,-3 1 1,-7-7 120,-6-2 1,-3 2 10,3-2 0,-9 2-60,2-2 1,-4-3-123,4 3 1,1-3 96,2-1 1,-2 0-408,2 0 1,4 0-80,0 0 0,3-1-249,2-3 1,4 1-221,0-5 289,5 5 1,3-8 599,8 3 0,25-5 0,11-1 0,3-3 0,0 1 0</inkml:trace>
  <inkml:trace contextRef="#ctx0" brushRef="#br1">12269 4922 7888,'0'-12'-387,"0"0"-147,0 5 0,-1 2 901,-3 5 0,-7 1 1162,-6 3 0,-4 3-981,0 5 1,-2 0-272,-2 1 0,1 3-199,-1 1 0,6 0 79,2 0 1,2-4-261,-1 4 0,6-2 9,-2 1 1,8-2-14,0 2 1,3-6-61,1-2 1,1-1-123,3 1 0,4 2 89,9-6 0,-4 0 33,4-4 0,0 0 199,0 0 1,3-1-104,-3-3 1,3 1 134,-3-5 1,3 1-8,-3-1 0,-1-3-11,-4 2 0,1 3 26,-1-3 1,-5 5 139,-3-4 1,-1 5 117,1-1-207,-3 3 34,5 1-81,-6 0 1,0 5-205,0 4 1,0-3 39,0 3 0,0-1-243,0 4 125,0 0 0,4 1-221,0-1 1,5-4 23,0 0 0,2-3-113,1 3 0,0-6-95,0 3 1,1-4 303,-1-1 1,4 0 306,1 0 0,16-33 0,-1-8 0</inkml:trace>
  <inkml:trace contextRef="#ctx0" brushRef="#br1">12614 4726 7888,'0'-13'266,"-6"1"1,5 4 18,-3 0 701,3 5-652,1-3 0,0 8 39,0 2 0,4 3-105,0 5 1,4 6 36,-4 2 1,6 4-155,-2 0 1,-3 2-93,-1 3 0,2-3-152,-2 3 0,0-2 102,-4 2 0,0 2-393,0 6 1,-5-3 204,-4 3 1,-6-3-108,-1 7 0,-6-4-41,2-4 1,-8 1-146,0-5 0,-7 0 172,3-5 1,0-5-9,-1-2 1,2-4-481,-2 0 0,-3-5 788,4 0 0,2-16 0,-1 0 0</inkml:trace>
  <inkml:trace contextRef="#ctx0" brushRef="#br1">11802 4726 7888,'-9'-11'-46,"1"2"1,0 0-93,-4 5 1,-1 0 724,1 4 0,-2 5-165,-2 3 1,-2 5-53,-2 3 0,-2 3-146,5 6 0,-4 5 120,0 3 1,3 2-202,2 2 0,4 6-122,3 2 0,0 0-48,5 4 1,0-4-260,4 4 1,5-3-39,3-5 1,9-3 149,3 3 0,5-10-492,4-6 0,-2-6 236,6-7 1,5-1-147,7-3 1,-1-2-114,1-6 614,6 0 0,-9-14 0,4-5 1,6-1-1,-1-1 0</inkml:trace>
  <inkml:trace contextRef="#ctx0" brushRef="#br1">13081 4910 7868,'-6'-7'1167,"0"1"-348,6 1-459,0 4-49,0-4-239,0 5 0,6 0-35,2 0 1,3 0-234,1 0 1,5 0 28,-1 0 1,6 1-287,-2 3 1,4-3-217,0 4 1,-3-4 271,-1-1 0,1 4-400,3 0 797,-5 0 0,-17-4 0,-10 0 0</inkml:trace>
  <inkml:trace contextRef="#ctx0" brushRef="#br1">13081 5070 7868,'-12'0'212,"-4"0"52,-1 0 1,1 0-351,4 0 0,3 4-700,1 0 1295,6 0 1,-4-2 175,6 2-690,0-3 1,6 9 75,2-6 1,4 0-192,4-4 0,2 0-82,3 0 1,6 0-212,-2 0 1,3 0 94,1 0 0,-2-5-172,6-4 0,-4 3-32,4-3 522,-6 1 0,17-14 0,8-6 0,1-3 0,1 1 0</inkml:trace>
  <inkml:trace contextRef="#ctx0" brushRef="#br1">13955 4775 7088,'-11'5'1218,"3"3"0,-3 9-748,3 3 1,-3 4-186,-1 0 1,-1 6-95,1 3 1,5-3-55,3-1 0,3 1-128,1-1 1,0-2 66,0-6 0,5 0-126,3-4 0,5-5-84,3-4 1,-1-5 69,6 1 0,-1-2 41,5-2 1,-1 0 27,1 0 0,0-6 169,-1-2 1,-3-4-52,-1-5 1,-5 2 142,2-5 0,-2-1-146,1-3 0,-6-5 18,2 0 1,-8-4-41,0 5 0,-2-7 26,-2 3 1,-2 2-12,-2 1 1,-4 8-5,-8 5 0,-4 2-202,-4 2 0,-1 1-34,1 3 0,-1 2-144,0 6 0,1 0-31,-1 0 1,1 6-282,-1 2 1,2 3 50,2 1 1,-1 2-338,6 2 1,-1-2 257,5 2 0,1-2 611,3-2 0,3 1 0,5-1 0</inkml:trace>
  <inkml:trace contextRef="#ctx0" brushRef="#br1">3532 7371 7743,'-7'-1'-1425,"3"-3"1723,3 3-154,-5-10 1,5 8 113,-3-5 0,2 4-60,2-5 0,0 5 175,0-4-37,0 0-155,6-4 0,-5-1-27,3 1 1,2 4 206,-2 0-338,0 5 1,0-4 235,0 3-54,0 3 0,0-4-83,0 10 0,2-1 16,-2 8 0,-3-1-30,3 9 0,2-3 2,-2 3 0,1 2-42,0 7 1,-3-3-140,7 3 1,-5-3-22,4-2 0,0-3 101,4-1 0,-3-1-82,-1 2 0,0-3 45,4-6 0,1-1-44,-1-3 1,0 2-24,0-6 0,1 0 37,-1-4 0,0-4 43,1 0 0,-1-6-1,0 2 1,1-9 11,-1-3 1,0-1 4,1-3 1,-1 2 18,0-7 1,0 2-29,1-2 1,-5 2 20,0-6 1,-5 6 10,1-2 0,-3 3 0,-1 1 0,0 2 29,0 3 0,-1 2 106,-3 6 0,1 5 209,-5 3-263,0 2 1,-5 2-73,1 0 1,4 2 49,0 2 0,1 3-124,-1 5 0,-2 0-4,6 0 1,-4 1-111,4-1 0,0-2 3,4 2 0,0-7-142,0 8 1,0-4-104,0 4 0,1-5 146,3 0 1,3-4-71,5 4 1,5-4 26,-1 5 0,6-7-250,-2 2 0,4 2 245,0-2 1,1 0 298,0-4 0,43-11 0,-28 4 0,-1 0 0</inkml:trace>
  <inkml:trace contextRef="#ctx0" brushRef="#br1">4615 7199 7782,'0'-12'0,"0"0"0,0-1 77,0 1 24,0 0 1,1 3 250,3 1 0,-1 5-96,5-1 1,-4 3-42,5 1 0,-5 5-67,4 4 1,-4 2-143,4 1 1,-5 4 5,1 1 0,1 3-87,0-3 0,-1 5 139,-4-2 0,4-1-176,0 2 1,0-6-12,-4 1 0,0 2 119,0-2 0,0 1-52,0-5 1,0-4 26,0 0 17,0-5 29,0 3-3,0-6 0,4-10-15,0-2 0,4-5 1,-4 1 1,6-3 3,-2-6 1,-1 1-5,1-1 0,1 0 42,3 1 0,-4 3-38,0 1 0,-4 5 244,5-2 0,-7 4 97,2 0-228,-2 6 108,-2 2 1,-2 15 243,-2 2 0,2 7-285,-7-3 0,5 6-6,-4-1 0,5-2-227,-1 1 1,3-5 39,1 2 1,0-2-531,0 1 265,0-2 0,5 4-124,3-6 0,5-5 90,3-3 1,-1-3-50,6-1 1,-5 0-325,5 0 1,-5 0 231,5 0 0,-2-4-18,1 0 1,-2-5 466,-6 0 0,1 3 0,-1-3 0,-5-10 0,-2-7 0</inkml:trace>
  <inkml:trace contextRef="#ctx0" brushRef="#br1">5181 7002 7782,'0'-15'58,"0"3"0,0 6 140,0-2 1,0 4 265,0-4 476,0 5-359,0-2-330,0 16 1,0-3-196,0 8 1,0 3 96,0 2 1,0-1-200,0 5 0,4-3 42,0 7 1,0-3 24,-4-2 0,0 5-23,0 0 1,-1 5-167,-3-1 0,-2-2-295,-2 2 0,-7-4 220,3 3 0,-5-4-285,1 0 1,1-3 203,-6-4 0,1 0-191,-5-4 1,1-1 229,-1-3 0,5-5 285,-1 0 0,-21-22 0,-10-1 0</inkml:trace>
  <inkml:trace contextRef="#ctx0" brushRef="#br1">4566 6965 7782,'-13'-7'-602,"1"2"797,0 5 1,3 0 433,1 0 1,0 1-252,-4 3 0,-5 5-125,1 7 0,-5 3 19,5 6 0,-4 1-38,3 3 1,1 3-1,3 9 0,2 3-21,3 5 1,3 1-1,5-1 1,0-1-88,0-3 0,9-3-172,4-5 0,7-5-819,1-4 1,1-7 466,-2-5 0,3-6-10,-2-2 0,2-5-49,2 1 0,-5-3-174,1-1 0,-1-4 218,5 0 1,-1-6 412,1 2 0,5-19 0,2-6 0</inkml:trace>
  <inkml:trace contextRef="#ctx0" brushRef="#br1">5882 7199 7782,'-6'-8'809,"1"0"480,4 5-1039,1-2 0,1 5-313,4 0 0,5 0-7,7 0 1,1 0 100,-2 0 0,-1 4-593,6 0 1,-5 0 285,5-4 0,-5 0-486,4 0 1,-5 1-67,2 3 828,2-2 0,-22 9 0,1-5 0</inkml:trace>
  <inkml:trace contextRef="#ctx0" brushRef="#br1">5907 7347 7880,'-19'0'295,"0"4"-413,2 0 1,8 1-560,-4 0 350,4-4 207,2 10 1,2-8 1220,5 5 1,1-5-489,3 1 1,-1-2-649,5 2 0,0-2-208,4 2 1,2-3-193,3-1 0,0 0 151,4 0 0,2 0-344,-2 0 628,-4 0 0,34-11 0,2-2 0</inkml:trace>
  <inkml:trace contextRef="#ctx0" brushRef="#br1">7334 7051 7782,'0'-12'-205,"0"0"-72,0 0 0,2 1 1732,2 2-423,-3-2-235,5 10-584,-6-4 1,0 6-8,0 3 1,0 3-12,0 5 1,-4 6-1,0 3 1,-2 2-30,2 1 1,3 1-99,-3 0 0,2 3-145,2 1 0,0 0 46,0-5 0,0 1-58,0 0 0,0-2 40,0-3 0,4 2-30,0-5 0,6-1 60,-2-4 1,3-3-112,1-1 1,1-6 91,-1 3 0,2-5-77,2-5 0,-2-1 57,2-7 1,2 0 30,-2-4 1,5-1-21,-5-2 1,1-7 15,-5 2 1,4-4-8,1 1 1,-2 2 39,-7-3 0,2-1 10,-6 1 0,4 0 27,-4 5 1,0 1 125,-4 2 0,-1 3-64,-3 6 0,-3 5 157,-5 3 1,-5 3-19,1 1 0,-2 1-94,2 3 0,0 3-49,-4 5 1,5 1-23,-1-1 0,2 0-22,2 0 0,3 1-1,1-1 1,5 0-124,-1 1 1,3-1-43,1 0 0,0 1 83,0-1 1,5-1-193,4-3 1,2 2 59,1-6 1,4 4-61,1-4 1,3 0-209,-3-4 0,3 0-200,-3 0 0,4 0 106,0 0 0,-3-1-144,-2-3 1,2 1 667,-2-5 0,12-22 0,-2-10 0</inkml:trace>
  <inkml:trace contextRef="#ctx0" brushRef="#br1">8639 6941 7782,'0'-19'-59,"0"2"0,0 3-121,0 2 1,4 0 555,0 0 135,6-1 1,-3 2-171,5 3 0,0 1-125,0 3 1,1 3 35,-1-3 0,0 4-64,1 4 0,-1 3-109,0 5 0,-5 6-33,-3 2 0,-2 1-122,-2 3 0,0-2 48,0 7 0,-6-2-120,-2 2 0,-3-3 83,-1 3 0,-5 1-40,1-2 0,-5 1-78,5-4 1,-5-2 80,5-2 1,-4-4 661,3-4-15,1-1 7,9-5-267,1-2-136,6-10 1,6-2-116,2-5 0,7 3 75,2 1 1,3 4-280,-4-4 1,6 5 48,-1-1 1,-2-1-377,2 1 1,-1-2 0,5 2 1,-2 3-176,-3-4 0,5 3 330,0-2 1,-1 2-4,5-2 1,-3-1-18,-1 1 0,1-6 361,2 2 0,-2-3 0,3-1 0,-3-1 0,-1 1 0,-1-4 0,1-1 0,-6-3 0,-3 3 0,-2-1 0,-2 2 0,-4 2 12,1-2 1,-7 6 118,3 2 1,-10 5 464,-3-1 1,-3 3-224,-1 1 1,-2 0 80,-2 0 0,-3 1-55,-6 3 1,2 3-194,2 6 0,-2 0-34,3 4 1,2-4-84,1 4 1,2-4 79,-1 0 0,4 3-114,-1 1 0,2-1-3,7-4 1,0 2-268,4 2 51,0-2 0,7 2 66,5-7 0,2 0-15,7-5 0,-5 0 48,4-4 1,1-1 26,4-3 0,-1-3 16,1-5 0,-5 0 2,1-1 0,-6 1 22,1 0 0,-1-1-9,2 1 1,-8 1 276,4 3-214,-9-3 0,1 8 319,-5-5-274,0 5 0,0-1-36,0 8 0,-1-1-45,-3 5 1,2 0-3,-2 5 1,3-5-64,1 0 0,0 0-381,0 5-77,5-1 1,2-4 213,5 0 0,1-5-300,-1 1 1,0 2 138,1-2 1,3 0-5,1-4 1,0-2 238,0-2 1,-4 2 214,4-7 0,-4 1 0,5-26 0,1-6 0</inkml:trace>
  <inkml:trace contextRef="#ctx0" brushRef="#br1">9599 6781 7788,'0'-18'0,"0"4"85,0-2 1,0 6-7,0 2 0,-4 4 1142,0-4-778,0 5 0,4-1-59,0 8 1,0 3-157,0 5 0,4 6-1,0 2 1,1 4-135,-1 0 0,-1 2 81,5 3 0,-4-3-223,5 3 0,-7 1 70,2-1 0,-2 5-152,-2-1 1,-2 2-180,-2 2 1,-4 0-289,-8 0 1,-3-3 177,-6 3 0,-4-8-177,0 3 1,-5-4 63,1-4 1,-2-4 158,-2-4 0,4-2-185,0-2 559,1-5 0,-6-8 0,-5-4 0,-3-2 0,0 1 0</inkml:trace>
  <inkml:trace contextRef="#ctx0" brushRef="#br1">8430 6805 7788,'-13'-5'0,"1"3"0,0-2 0,-5 3-215,1 1 0,-4 0 296,3 0 1,-1 7 459,2 5 0,1 6-187,-6 7 0,5 1 1,-5 2 1,8 5-306,0 8 0,1 0 98,4 8 1,2-4-141,2 5 1,8-1 112,5-4 0,3-3-303,4-1 0,5-4-96,8-4 1,-3-4-221,2-9 1,4-2 116,1-6 0,-2-5-201,2-3 0,0-2 582,4-2 0,10-22 0,4-5 0</inkml:trace>
  <inkml:trace contextRef="#ctx0" brushRef="#br1">10694 6842 7832,'0'-12'70,"0"0"1,0 3-71,0 1 0,-1 5 844,-3-1 0,1 4-281,-5 4 0,4 3-164,-5 6 1,5 4-166,-4 4 1,4 2-37,-4 2 1,5 3-158,-1 1 1,3 1 70,1-1 1,0-3-455,0 3 1,1-7 222,3-2 1,-3 1-693,3 3 0,2-5 96,-2-2 0,4-4-190,-4 0 1,0-1 7,-4 0 897,0-5 0,-5-18 0,-2-9 0</inkml:trace>
  <inkml:trace contextRef="#ctx0" brushRef="#br1">10473 7113 7832,'-2'-8'0,"-2"0"-277,3-1 198,-5-3 1,8 5 441,2 3 1,3-1-157,5 1 0,6-1-139,2 5 0,9 0-52,4 0 1,0-4-84,3 0 1,-1 0-96,6 4 1,2-1-277,3-3 1,-4 2 437,-1-2 0,-4-4 0,3-2 0,2 0 0,0 0 0</inkml:trace>
  <inkml:trace contextRef="#ctx0" brushRef="#br1">12195 6781 7871,'5'-13'-153,"-1"1"1,1 4-549,-1 0 724,-2-1 0,4-3 380,-1 0 1,-4 4-90,3-1 1,-1 5-188,1-4 1,-3 4 46,3-4 1,-1 1 124,1-1 7,-2-3-20,3 4-122,-5-5 1,0 4-52,0-1 0,-1 5 25,-3-4 0,2 4 125,-2-4 15,-3 5-111,0-8-35,-5 10 0,0-5-2,-1 6 0,5 0 121,0 0-10,0 0-336,-4 0 1,-1 2 46,1 2 1,4-2-98,0 7 0,3-1 106,-3 4 1,5 0 70,-1 1 1,2 0 20,-2 4 1,2-2 280,-2 5 1,3 2-55,1 7 1,0-2-154,0 6 0,-2 1-197,-2 7 1,3 4 107,-3 9 0,-3 3-251,-1 9 1,-2-2 252,6-29 1,0 0-1,-2 0 1,1 0-81,1 2 0,0-1 0,-2 33-152,2-4 1,3-7-96,1-5 1,0-4 204,0-3 0,4-5 79,0-9 1,4-3 36,-4-8 0,2 0 16,-2-4 1,-3-1-11,3-3-33,-2-1 0,-2 0 285,0 1 1,-2-7-295,-2-2 0,2-1-5,-7 1 0,1-2 37,-4 2 0,-2-3 3,-2-1 0,1-1-35,-6-3 0,2 1 9,-1-5 1,-2 5-38,5-1 1,1-2 40,4 2 0,3 0-515,1 4 1,5-1-732,-1-3 273,3 2 1,2-3 294,3 5 1,3 0 666,6 0 0,37-6 0,10 0 0</inkml:trace>
  <inkml:trace contextRef="#ctx0" brushRef="#br1">11223 8454 7871,'0'-17'49,"0"-4"0,0 3 99,0 2 0,0 2-102,0 2 0,4 0 16,0-1 0,6 2 195,-2 3 0,2 1-56,-2 3 0,3 3-94,-3-3 0,3 2-31,1 2 0,-1 6-3,-2 2 1,0 3-29,-5 1 0,4 6-94,-3 3 0,-1 0-35,-4 0 0,-6 4 62,-2-1 0,-3 1-72,-1 4 0,-2-3 58,-2-2 0,2 1 50,-2-1 0,-2 0 125,1-4 1,1 1 196,4-9 0,3 3 64,1-7 57,0-2-105,1-1 75,2-5-358,10-5 1,6 2 65,6-5 0,-1 5-211,-4-1 0,2-2-41,2 2 0,-2 0-42,2 4 0,2 0-107,-1 0 0,0-4-321,0 0 1,-2 0-276,5 4 0,-3 0 331,3 0 1,1 0-50,3 0 1,-3 0 579,-1 0 0,1-4 0,4 0 0,-1 0 0,12-13 0,2-3 0</inkml:trace>
  <inkml:trace contextRef="#ctx0" brushRef="#br1">11900 8491 7871,'4'-12'-456,"0"0"-763,0-1 1219,-4 1 0,-4 4 0,0 0 0,-9 5 922,0-1 1,-3 2-319,-1 2 0,-2 2-67,-5 2 0,-1 3-155,0 5 0,1 0-148,-1 1 0,5 3 8,-1 0 1,6 1 11,-1-5 0,3 5-214,5-1-303,-3 0 0,10-3 106,-3-1 1,7-4-59,1 0 1,5-5-7,-1 1 0,7-2 88,2-2 0,3 0-18,-3 0 0,5-2 121,-2-2 0,-2-1 16,-2-3 0,2-3 20,-1 2 1,-1 0 126,-4 1 1,-4-2 241,1 6 1,-5-4 89,4 4 282,-5 0-488,2 4 0,-6 1 14,-3 3 0,1 3-137,-5 5 1,5 0-162,-1 1 1,3-1-26,1 0 0,0-3-290,0-1 0,5-1-17,3 1 1,5-3-357,3-5 1,-2 0-264,2 0 0,3 0 376,2 0 0,-2-4 84,1 0 0,-5-6 516,2 2 0,0-22 0,1-11 0,2-3 0,0 1 0</inkml:trace>
  <inkml:trace contextRef="#ctx0" brushRef="#br1">11875 6128 7848,'0'-17'0,"-1"3"0,-3-2 0,3 2 282,-3 2 1,2-2-98,2-2 1,0 6 307,0-2-273,0 2 1,6-1-10,2 3 0,-1 3-33,1 5 1,0 0-86,4 0 1,-3 5 68,-1 3 0,-1 3-61,1 1 1,1 6-216,-4 3 0,0 2 107,-1 2 0,-3-5-108,4 1 0,-4-1 38,-1 5 1,0-5-77,0 1 0,0-5-126,0 5 231,0-6 0,0 2 18,0-4-5,0-6 70,0-2 0,5-10 12,4-4 1,-3-2-57,3-1 1,3-6 18,4-2 0,1-3-99,-5-2 0,4 0 86,1 1 1,-1 3-12,-3 1 1,-1 1 60,0-2 1,-4 3 291,1 6 449,-7 0-525,4 5 1,-8 1 2,-2 6 0,-4 6-71,-8 2 0,2 7-82,-2 2 0,2 0 64,2 0 1,-1-4 4,1 4 1,4 1-188,0-2 0,5 0-272,-1-3 0,2-1-177,2 0 1,2-3 237,2-1 0,3-1-364,5 1 0,2-1 227,2-3 0,-1-3-362,6 3 1,-5-2 188,5-2 1,-5-2-177,5-2 702,-6 3 0,30-32 0,1-1 0</inkml:trace>
  <inkml:trace contextRef="#ctx0" brushRef="#br1">12934 6978 7832,'1'-9'-572,"3"1"580,-2 0 932,3-4-605,-5-1 0,0 5 407,0 0-310,0 5-214,0-2 1,-4 6-82,0 3 0,-6 3 79,2 5 1,-3 2-124,-1 2 1,0 0-10,-1 4 0,1-4-136,0 5 1,3-2 45,1 2 1,6 0-104,-3-4 1,4 3 37,1-3 1,0 1 72,0-2 1,6-2-141,2 2 1,3-6 66,1-2 1,6-5-86,2 1 0,-1-3 72,2-1 0,-2 0 43,2 0 0,0-5-34,-4-4 0,3-6-20,-3-1 1,-1-6-17,-4 2 0,1-4 10,-1 0 0,-5-1 64,-3 0 0,-3 1-24,-1-1 0,0-3 142,0-1 1,-5 1-9,-3 8 1,-5 2 82,-3 6 0,2 0-80,-2-1 1,-2 6 96,2 3 1,-6 3 14,1 1 1,2 1-62,-1 3 0,1 3-63,-2 6 1,3 3 27,6 0 1,4 2-129,0-1 0,5-2-22,-1 5 0,2-5-114,2 2 0,2 0 86,2 0 1,3-1-120,5-4 1,0-3-210,1-1 0,0-1 121,4 1 1,0 1-204,4-4 1,2-1 162,-2-4 1,2 0-505,2 0 837,5 0 0,28-28 0,-22 11 0,0 0 0</inkml:trace>
  <inkml:trace contextRef="#ctx0" brushRef="#br1">13857 6842 7891,'1'-15'0,"3"3"0,-1 6 462,5-2 1,0 5-151,5-1 0,-1 3 9,0 1 0,-3 5-106,-1 4 1,0 3-199,4 4 1,-1-1 38,-3 6 1,2-2-59,-6 2 0,0 2 55,-4-3 1,0 2-144,0-1 1,0 1-63,0-6 0,-1 2 48,-3-2 1,-3-3 6,-5-1 1,3 0 83,1-4 0,4-2 61,-4-2 0,4-3-5,-4-1-14,5 0 0,-3-1-53,6-3 1,0 1 6,0-5 0,2-4-91,2-5 0,3-5 64,5 2 0,2 1-43,2-2 0,-2 1 52,2-5 0,-2 4 58,-2 1 0,-4 5 192,0-1 436,-5 2-397,8 2 1,-11 5 77,0 3 1,-1 8-108,-7 4 1,-1 4-71,-3 5 0,4-2-195,0 5 1,1-5 50,-1 2 1,2 0-126,6 0 0,0-1-145,0-3 0,0-1-191,0 0 1,6 0 2,2 1 1,4-5-147,5 0 1,-2-5-74,5 1 1,1-3 219,3-1 0,-3 0 446,-1 0 0,1-1 0,3-3 0,23-36 0,-21 14 0,0-1 0</inkml:trace>
  <inkml:trace contextRef="#ctx0" brushRef="#br1">14423 6781 7891,'0'-13'-101,"-4"1"-50,0 0 0,0 4 704,4-1 1304,0 7-1376,0-4 0,0 8-149,0 2 0,1 4-208,3 8 1,-1-1 90,5 6 1,-5-5-318,1 5 1,1-1 12,-1 5 0,0-1 20,-4 1 1,0 0-66,0-1 1,-1 5-146,-3 0 1,-4 4-261,-9-5 0,-2 6 210,-5-1 0,-1-3-4,0-1 0,-3-4 45,-1-5 0,0-2-129,5-6 1,3-1 4,1-3 1,5-2 411,-2-6 0,-2 0 0,-6-17 0,-6-3 0</inkml:trace>
  <inkml:trace contextRef="#ctx0" brushRef="#br1">13648 6781 7891,'-14'-4'0,"-3"0"0,2-1 108,-5 5 0,5 0 195,-2 0 1,4 7 55,1 6 0,-2 0-94,-3 8 0,5-1 85,0 5 0,1 1-95,7 3 1,0-1-182,4 9 0,0-7 7,0 7 1,5-4-190,3 0 0,5 1 53,3-5 0,3-1-262,6-3 1,-1-6 137,1-2 0,1-4-113,3 0 0,-2-2-441,6-3 1,0-3 266,4-5 1,1 0 465,3 0 0,8-22 0,7-5 0</inkml:trace>
  <inkml:trace contextRef="#ctx0" brushRef="#br1">14780 7015 7891,'-6'-7'0,"5"0"920,-3 3-235,-3 2-633,6-3 1,-5 6 155,6 3-299,-5-2 1,3 9-600,-2-3 0,4-3 409,4-1 0,-1 2-734,5-2 1015,0 0 0,32-9 0,7-2 0</inkml:trace>
  <inkml:trace contextRef="#ctx0" brushRef="#br1">15383 6818 7874,'-6'-13'0,"-2"1"0,1 1 215,-1 3 1,1 1-105,-1 3 1,-7 3 424,3-4 0,-9 5-141,1 5 0,0 0-43,0 3 0,-1 7-127,-3-2 0,1 2 8,2-3 0,3 4-216,6 1 0,0-1 149,-1-4 1,7 5-279,1-1 0,4 1 75,1-5 1,1 0-204,4 1 0,6-5 64,5 0 0,2-4 11,-2 4 0,3-5 64,6 1 1,-1-2-149,1-2 0,-4 0 40,-1 0 0,1-5 121,3 1 0,-1-5 42,-2 1 1,1-7-41,-6-2 1,2-5 62,-2 2 0,-2-5-3,3-4 0,-5 2 12,-4-6 0,2 5 55,-6-5 0,1 1 159,-1-1 0,-2 5 1,2 7 0,-4-1 193,-4 6 1,1 4 644,-5 3-372,5 7-490,-8-4 1,6 12-34,-4 2 0,0 7-154,5 1 0,-6 6 122,2-1 0,2-2-172,2 1 1,-1 1-57,1 3 1,0 1 31,4 0 0,-4-5-146,-1 1 0,1-2 85,4 1 1,2 4-59,2-4 0,-1-2-196,5-2 0,0-2-237,4-2 0,1 1 131,-1-1 1,0-4-175,1 0 0,0-5 82,4 1 1,-4-2 596,4-2 0,13-28 0,3-6 0</inkml:trace>
  <inkml:trace contextRef="#ctx0" brushRef="#br1">15752 6756 7874,'0'-12'0,"0"-1"0,0 1 0,0 0-109,0 0 0,1 1-191,3 2 0,-1 4 581,5 5 0,-4 0 648,5 0 0,-5 5-673,4 4 1,-4 2-113,4 1 1,-4 0-195,5 0 0,-7 5 0,2-1 0,-2 5-37,-2-5 1,0 6 37,0-1 0,0-2-82,0 1 0,0-5 7,0 2 0,0-4 77,0 0 1,0-1 55,0 0-61,0-5 147,0-1 0,1-6-103,3 0 1,-1-2-28,5-2 1,2-7 8,6-5 1,-2-5-9,2 5 1,-1-6 29,2 1 0,-4 2-10,4-1 0,-5 1 135,-4-2 0,2-1-163,-6 6 1048,0-1-202,-4 5-372,0 5 0,-7 2-183,-5 5 0,0 1-54,-5 3 1,-1 5-141,2 7 1,-2-2 143,2 2 0,2 2-201,-2-2 0,3 5 45,5-5 0,-1 2-275,5-2 1,-1-2 3,5 2 0,2-2-69,2-2 0,3 1-62,5-1 0,6-1-181,2-3 1,4-2 145,0-6 0,2 0-128,3 0 1,-3 0-546,3 0 1067,-3-6 0,9-23 0,3-10 0</inkml:trace>
  <inkml:trace contextRef="#ctx0" brushRef="#br1">15789 7002 8237,'-8'0'238,"-1"0"-415,7 6 99,-9 1 1,4 1-120,-5 0 1,3-4 107,1 4 0,0-4-117,-4 5 1,4-7-161,-1 2 1,1 2 365,-4-2 0,-6 6 0,-1-4 0</inkml:trace>
  <inkml:trace contextRef="#ctx0" brushRef="#br1">6645 9931 7760,'-6'-5'-1881,"-1"3"1755,3-2 126,2 3 0,-5-3 0,3 0 0,3-1 0,-6 5 0,3 0 0,3-1 8,-4-3 1,3 3-7,-2-3-3,2 2 2,-9 2 0,9 0-1,-7 0 0,-4 6 0,-6 0 0</inkml:trace>
  <inkml:trace contextRef="#ctx0" brushRef="#br1">6313 9919 7764,'-12'0'-87,"1"-2"94,3-2 321,-3 3 1,8-5 1129,-5 6-762,5 0-496,-2 0-213,15 0 0,-1 0 86,7 0 0,-1 0-95,2 0 0,2 0-161,5 0 1,1 0-247,0 0 1,1 0 25,2 0 1,-2 0-280,3 0 1,-3 0-329,-1 0 1010,-6 6 0,4 6 0,-4 7 0</inkml:trace>
  <inkml:trace contextRef="#ctx0" brushRef="#br1">6350 10165 7789,'-12'0'0,"-2"0"339,-2 0 1,2 0 311,-2 0 350,7 0-658,-2 0-573,10 0-157,-4 0 1,10 0 215,3 0 1,3 4-118,1 0 0,6 0 122,3-4 1,3 0-814,5 0 979,-3 0 0,20-13 0,9-7 0,2 0 0,0-1 0</inkml:trace>
  <inkml:trace contextRef="#ctx0" brushRef="#br1">8110 9747 7789,'4'-13'0,"0"1"0,4 0-390,-4-1 0,5 1 83,-5 0 0,1 1 2137,-1 3-1287,-2 2 0,4 6 212,-2 0-530,-2 0 1,3 6-49,-5 2 1,0 4-25,0 4 1,-4 4-6,0 4 0,-4 2-84,4 3 0,-4-3 69,4 3 1,-5 1-228,5-2 1,0 1 56,4-4 0,0-5-15,0 1 0,6-2 41,2 1 0,3-2-62,1-6 0,4-3 92,1-1 1,5-5-16,-2 1 0,-1-8-22,2-5 0,-1-2 44,5-1 0,-2-2-68,-2-2 1,-3 1 56,-6-5 0,4 3-136,1-3 0,-5-1 69,-4-4 1,-1 2-12,1 3 0,2-4-20,-6 4 1,0-2-22,-4 2 1,0-2 163,0 5 0,0 1-105,0 4 1,-4 3 320,0 1-180,-6 5 0,3-2-35,-5 5 0,4 0-36,0 0 0,-1 1 13,-3 3 0,4 3-51,0 6 1,4-2-19,-5-3 0,5 3-17,-4-3 0,5 3-356,-1 1 128,3 0 0,1 1 63,0-1 0,0 0-164,0 1 0,1-5 13,3 0 1,3-1 21,6 1 1,-1 3-9,0-3 1,0-1-33,1 1 0,5-4 382,2 5 0,42-12 0,-26 2 0,0 0 0</inkml:trace>
  <inkml:trace contextRef="#ctx0" brushRef="#br1">8750 9993 7789,'-6'-7'1056,"4"-3"-342,-7 6 409,7 0-742,-9 4 0,9 5-52,-2 4 1,3 2-167,1 1 1,-4 6-101,0 2 1,-1-1 29,5 2 1,0-1-185,0 5 1,0-4-423,0-1 1,0-5 297,0 1 1,2 2-186,2-1 0,-3-1-73,3-4 1,-2-3-207,-2-1 0,1-4-284,3 4-45,-2-5 1008,3 2 0,-4-5 0,4 0 0,-4-1 0,3-3 0,2-3 0,-2-5 0,4-5 0,-4 1 0,4-5 0,-4 5 0,6-6 0,-2 2 0,-1-1 0,1-4 0,-4 8 0,4-8 0,-5 5 425,1-1 1,2-2-89,-2 2 0,0 3 194,-4 2 0,4 2-156,0 2 0,4 4 394,-4 0-530,6 5 1,-7-3-76,5 6 0,-5 6-46,1 2 0,-3 7-144,-1 2 1,0 0 28,0 0 0,0-2-162,0 5 0,0-3 135,0 3 1,-1-5-31,-3 2 1,1 0-76,-5 0 1,4-1 48,-5-3 1,5-2 474,-4-3-254,5 3 28,-2-10 1,6 9-109,3-6 0,3 0-4,5-4 0,2 0-58,3 0 1,-2 0 84,5 0 0,-3 1-167,3 3 1,-5-1-2,1 5 0,-2-4 40,-2 5 0,-3-1-1,-1 4 0,-5 0-214,1 1 318,-3-1 1,-6 0-74,-4 1 0,-2-2 131,-1-3 1,-6 1-121,-2-5 0,1 2 154,-2-2 0,1-3-92,-5 3 0,2-2-43,2-2 0,-2 0-47,3 0 1,2 0-396,1 0-259,4 0 479,0-6 0,7 4-681,1-7 1,4 5 321,1-4 0,1 4 565,4-4 0,23-6 0,12-5 0</inkml:trace>
  <inkml:trace contextRef="#ctx0" brushRef="#br1">8737 10079 7790,'-4'-8'0,"0"-1"0,-5 1 0,7-4 0,-2 0 0,3 3 428,1 1-297,0 5-189,0-8 0,5 10 91,3-3 1,-1-1-12,2 0 1,-1 1-181,4 4 0,2 0 70,2 0 0,-2 0-375,2 0 1,-2 0 25,-2 0 437,0 6 0,12 6 0,2 7 0</inkml:trace>
  <inkml:trace contextRef="#ctx0" brushRef="#br1">9968 9747 7883,'0'-9'280,"0"1"1,0 0-57,0-4 0,0-1 120,0 1 1,0 4-121,0 0 0,0 3 445,0-3-222,0 6 377,0-9-501,0 9 0,0 2-113,0 8 0,-4 5-44,0 3 0,-2 5 0,2 7 1,3 0-55,-3 5 0,2-2 74,2 2 1,0 2-592,0-2 0,0-3-22,0-1 1,0-3-193,0-1 0,5-1 171,-1 1 1,4-6-225,-4-3 1,0-2-123,-4-2 0,4-3-179,0-1 321,0-6 652,-4 4 0,-5-39 0,-2-8 0</inkml:trace>
  <inkml:trace contextRef="#ctx0" brushRef="#br1">9796 9993 7883,'-4'-13'287,"0"1"-28,-6 0 271,9-1-468,-5 7 1,7-4 2,4 6 0,3 0-102,8 4 0,-1 0 64,6 0 0,-1 0-50,5 0 0,1 0 74,3 0 1,-3 0-344,2 0 1,2 0-44,-1 0 1,0 0-185,-5 0 0,-3-2 109,-1-2 410,1 3 0,-2-5 0,-1 6 0</inkml:trace>
  <inkml:trace contextRef="#ctx0" brushRef="#br1">11531 9648 7883,'7'-1'0,"-3"-3"1,-1 2 57,1-2 0,-3 1 120,3-1 1,-1 3 165,1-3-14,-3 2-274,5-3 0,-5 4 112,3-3 181,-2-3-368,3 5-16,-5-9 1,-1 10-1,-3-3 1,1 1 58,-5-1 1,4 3 26,-5-3 10,1 2 0,-4-2-3,0 0 1,-1 0 7,1 4 1,0 0-6,-1 0 1,4 0 126,-3 0 1,6 0-79,-6 0 0,-2 4 4,-2 0 0,-1 4 2,5-4 0,0 6-1,-1-2 0,5 3-10,0 1 1,0 1 2,-5-1 0,7 2 50,1 2 1,0 3-56,1 6 0,0 1 0,4 3 0,0 3-33,0 9 1,1 0-75,3 9 0,-2-2-143,2 9 1,-3 0 104,-1 5 0,0-2-23,0-2 0,0 2 60,0-3 0,0-2 13,0-2 0,0-4-14,0-4 0,0-2 51,0-6 0,0-6-15,0-2 0,0-3 6,0-1 0,0-5-11,0 1 1,0-11 0,0 3 0,-1-5 237,-3 0 0,1 2-201,-5-6 50,-1 5 1,-3-7-76,0 2 0,0-1-10,-1 1 1,0-3-25,-4 3 1,4-2-4,-4-2 1,2 0-31,-1 0 1,2-4-318,-2-1 177,2 1 1,2 0 33,-1 0 0,5-4-1276,0 4 983,5 0 1,-2 2-277,5-2 341,0 3 364,5-5 0,40 1 0,15-2 0</inkml:trace>
  <inkml:trace contextRef="#ctx0" brushRef="#br1">10571 11457 7840,'0'-18'0,"-4"3"116,0-5 0,0 5 202,4-2 0,0 2-90,0-1 1,0 2 140,0-2 1,1 6-195,3 2 0,-1 0 101,5-5-294,0 1 0,5 5 104,-1 3 0,0 3-99,1 1 1,-1 0 21,0 0 0,-4 1 6,1 3 1,-7 5-18,2 7 1,2-1-127,-2 6 0,0-2-13,-4 1 1,-4 3 91,0-2 1,-6 2-124,2 2 1,-3-1 84,-1 1 0,0 0 159,-1-1 1,1-3 12,0-1 0,3-5 95,1 2 0,4-8 171,-4-1 363,5-5-271,-8 3-289,10-6 0,-5-2-265,6-2 166,6 3 0,1-9-193,5 6 1,4-4-52,1 4 0,3 0-30,-3 4 1,5-4-171,-2 0 1,-1-1-286,2 5 1,1-1-238,6-3 1,-2 3 51,3-3 859,3 2 0,0 0 0,5-1 0,6-1 0,-1 1 0</inkml:trace>
  <inkml:trace contextRef="#ctx0" brushRef="#br1">11297 11420 7840,'-8'-11'-10,"0"3"1,-1-2 211,-3 6 1,0-1 332,0 1 1,-5 2-216,1-2 1,-2 8-117,2 5 0,1 2-125,-6 1 0,5 0 107,-5 0 1,6 5-100,-1-1 1,2 2-9,2-2 1,3-2-157,1 3 0,6-4-3,-3 0 0,4-1-228,1 0 1,1-1 7,4-3 1,1 2 130,7-6 0,-1 0 82,0-4 0,1 0 4,-1 0 1,0 0 69,1 0 1,3-5-1,0-4 1,1-2 131,-5-1 1,0 4 137,1 0-29,-1 0 0,-1-5 481,-3 1-463,3 5 1,-10 0 140,4 3-20,-4 3-210,-1-5-96,0 12 0,0 1-187,0 5 0,1-4-66,3 0 0,-1-1-303,5 1 0,-4-1 75,5-3 1,3-2-279,4 2 0,6-3 71,-1-1 1,2-4 626,2 0 0,7-25 0,4-12 0,4 0 0,-1 0 0</inkml:trace>
  <inkml:trace contextRef="#ctx0" brushRef="#br1">10977 9107 7758,'-5'-7'0,"2"-7"0,-5 6 0,5-6-25,-1 6 1,3-3 248,1-1 165,0 5 1,5-3-221,3 6 0,3 0-52,1 4 1,1 0-32,-1 0 0,0 0 2,1 0 1,-1 6-58,0 2 1,-1 3 88,-3 1 0,2 0-159,-6 1 0,2 0 3,-2 4 0,-3-2 32,3 5 1,-4-5-4,-4 2 1,3-4-120,-3 0 1,-2-1 58,2 0 1,-4 1 57,4-1 1,-2-5 202,2-3-195,3-3 1,-5-1 1,6-1-36,0-3 0,0 1-90,0-5 0,6-4 68,2-5 0,-1-1-15,1 2 0,0 1 8,5-6 1,-1 6-26,0-1 0,0 2 166,1 2 0,-5 0-81,0-1 1,-4 5 452,4 0-53,-5 5-221,3-2 1,-8 6-50,-2 3 0,1 3 138,-5 5 0,1 1-213,-1-1 1,-1 0 69,5 1 0,-1-1-315,5 0 142,0 1 1,0-1-269,0 0 1,6-4 47,2 1 0,3-7-69,1 2 1,2-2-84,2-2 0,4 0-216,4 0 1,-3 0 639,-1 0 0,17-22 0,8-5 0</inkml:trace>
  <inkml:trace contextRef="#ctx0" brushRef="#br1">12823 9870 7777,'0'-13'-315,"0"1"221,0 0 1,-1 1-173,-3 3 0,1-2 672,-5 6 0,4 0-132,-5 4 1,1 0-33,-4 0 0,0 0-41,-1 0 1,1 5 109,0 3 0,-5 5-145,1 3 0,-5-1 76,5 6 0,-2 1-154,2 6 0,1-2 85,-6 3 0,7-2-249,2 2 0,1-4 71,7-1 1,-4 1-13,4-5 0,0 2-33,4-1 0,5-3-61,3-6 0,3-4 20,2 0 1,0-4 35,4 5 1,0-7 32,4 2 1,2-2 16,-2-2 1,1-4 2,-2 0 1,3-6 1,-2 2 0,-2-5-18,2-3 0,-5 1-37,4-5 0,-4 3-9,0-3 0,-2-1-1,-2-4 0,-4 1-12,0-1 0,-5 1 133,1-1 1,-2 0-90,-2 1 0,-6 3 78,-2 1 1,-3 5-71,-1-2 1,-1 4 107,1 0 1,-4 2-2,-1 3 0,1 1-23,3 3 0,0 3-17,-4-3 1,4 2-9,-4 2 0,4 2 16,0 2 1,1 1 5,0 4 1,3 2-39,1-3 0,4 3 14,-4 1 1,4 4-70,-4 1 0,5-1 32,-1-4 0,2 5-10,2-1 0,2 1-17,2-5 0,-1 2-102,5 2 1,0-6-99,4 2 1,1-2 56,-1 2 0,4-1-65,1-3 0,1-3 22,-2-5 1,-1 5-268,6-1 0,-1 0 32,5-4 1,-1 0 452,1 0 0,27-22 0,7-5 0</inkml:trace>
  <inkml:trace contextRef="#ctx0" brushRef="#br1">13266 10079 7777,'0'-8'275,"0"-1"1,0 5 1149,0-4-881,0 5-331,0-2 0,0 6-19,0 3 0,0 3-55,0 5 1,0 6-111,0 3 1,-4-2 15,0 1 1,0-3-167,4 3 1,0-3-71,0 3 0,0-3 57,0 3 0,0-5-403,0 2 1,0-4 233,0 0 1,0-1-345,0 0 0,0-4-365,0 1 637,5-7 1,-2 4 374,5-6 0,-5 0 0,8-22 0,-4-5 0</inkml:trace>
  <inkml:trace contextRef="#ctx0" brushRef="#br1">13315 10190 7777,'0'-14'93,"0"-3"0,0 4 239,0-4 1,-1 8-94,-3 1 0,2-1 239,-2-3-268,3 5 1,2-2 2,3 5 0,-1-1 0,5 5 0,-3 0-40,3 0 0,0 6-79,4 2 0,1 3-14,-1 1 1,-4 1-198,0-1 0,-5 0 35,1 1 1,-3-1-85,-1 0 0,0 1-216,0-1 0,-1 0 170,-3 0 0,1 1 267,-5-1 0,1-4 23,-1 0 0,-2-3 226,6 3-202,-5-5 0,6 3 386,-5-2-342,5-2-69,-2 3-67,5-5 0,1 2 63,3 2 1,-1-3-259,5 3 98,0 3 1,5-1-92,-1 2 69,0 3-229,0-4 252,1 5 0,-6 0-21,-3 0 248,-3-5-182,-1 4 0,-5-8 108,-4 5 0,-2-5-66,-1 1 1,0-1 11,0 1 1,-2-3-65,-3 3 0,4-2-113,-4-2 0,8 0-226,1 0 0,-1 0 127,-3 0 1,4 0-1076,0 0 675,5-6 663,-3-1 0,28-16 0,6-3 0</inkml:trace>
  <inkml:trace contextRef="#ctx0" brushRef="#br1">13992 9931 6510,'0'-7'-518,"0"2"518,0 5 0,0 0 0,0-6 0,0 5 0,0-5 0,0 6 0,0 0 0,6 0 0,-5 0 0,4 0 0,1 0 0,-5 0 0,5 0 0,-5 0 0,3 0 0,-2 0 0,3 0 0,-5 0 0,6 0 0,-5 6 0,4 1 0</inkml:trace>
  <inkml:trace contextRef="#ctx0" brushRef="#br1">14041 9919 7803,'-1'-11'-38,"-3"3"145,3-3 0,-5 4 181,6-5 0,-1 3-72,-3 1 1,2 4 219,-2-4-178,3 0 0,1-5 255,0 1 24,0 5-163,0-4 0,0 9 58,0-7 76,0 7 30,0-4-323,-6 17 1,4-3-1,-7 9 1,1 2-78,-4 1 1,4 4-126,-1 0 1,7 1-430,-2-1 0,2 1 270,2 0 0,0-1-512,0 1 0,0-5 303,0 1 0,4-5-1222,0 5 1004,6-6-1,-5 3 69,4-6 1,0-4 148,-5 0 0,2-5-487,-2 1 843,-3-2 0,5-2 0,-12-39 0,-1-9 0</inkml:trace>
  <inkml:trace contextRef="#ctx0" brushRef="#br1">13844 10030 7808,'-19'-7'0,"2"-4"858,4 3-106,1 2-30,0-5-538,5 10 1,3-5-168,8 6 0,4 0 55,8 0 1,-1 0-120,6 0 0,-1 0 31,5 0 1,0 4-195,-1 1 0,5-1-305,0-4 1,-1 0 229,-3 0 0,0 0-129,-1 0 0,1 0 6,0 0 1,-2 0 407,-3 0 0,-2-6 0,-6-1 0</inkml:trace>
  <inkml:trace contextRef="#ctx0" brushRef="#br1">15555 9734 7805,'-1'-12'64,"-3"0"0,1-1 129,-5 1 0,5 0-104,-1-1 1,1 7-69,-1 1 0,3 3 1241,-4-2-916,4 2 0,0-2-270,-3 8 0,2-1 56,-2 5 1,3 4-88,1 5 0,0 3 61,0-3 1,1 5-87,3-2 0,-1 2-491,5-1 1,-5 2 213,1-3 1,-1-1 67,1 2 0,-3-2-249,3 2 0,-2 1-539,-2-6 0,-4 4 638,0-3 1,-6-1 338,2-3 0,-20-12 0,-4-2 0</inkml:trace>
  <inkml:trace contextRef="#ctx0" brushRef="#br1">15161 10091 7805,'-18'0'0,"5"0"34,-4 0 0,4 0 84,0 0 1,5 0 985,0 0-310,5 0-712,-2 0 1,6 0 26,3 0 0,9 4-96,7 0 0,7 0-14,2-4 0,11 0-52,1 0 0,7 0 162,5 0 0,2 0-289,2 0 1,7 0 210,-2 0 0,8 0-55,-1 0 0,-2-4-62,-1 0 0,-4 0 82,-5 4 0,-6-4 47,-6 0 0,-11 0-255,-1 4-466,-11 0 222,-10 0 300,-7 0 1,-10 4-231,-3 0 0,-5 4-338,-3-4 0,1 4 614,-6-3 0,1 4 110,-5-1 0,1 3 0,-1 2 0,-11 5 0,-7 3 0,-4 3 0,1-1 0</inkml:trace>
  <inkml:trace contextRef="#ctx0" brushRef="#br1">15297 10534 7805,'0'-12'0,"0"-1"-54,0 1 0,0 4-109,0 0 0,0 0 382,0-5 1,0 5 931,0 0-785,0 5 1,1-6 107,3 4-205,-3 1-9,10 4-91,-9 6 0,3 1 13,-5 5 1,0 4-115,0 1 1,0 5-15,0-2 0,-4 3-85,0 2 1,-6 0 76,2-1 1,1 5-14,-1 0 0,4-1-54,-4-3 1,5 0 95,-1-1 0,3-3-20,1-1 0,1-5-52,3 2 1,3-5 4,5-4 0,2-1-25,2-3 1,2-2-102,3 2 1,2-3-156,-3-1 1,4 0-271,0 0 0,0-1 185,-4-3 1,3 1-124,-2-5 1,-2 1 58,1-1 0,1-3 76,4 2 0,-6-2 51,-3-1 0,2 0 133,-2 0 0,1-1 162,-5 1 0,-27-28 0,-7-6 0</inkml:trace>
  <inkml:trace contextRef="#ctx0" brushRef="#br1">15297 10497 7805,'-11'-12'-58,"2"0"0,3 3 132,2 1-21,2 0 0,2 1-4,8 3 1,3 3 11,2 1 0,3 0-103,0 0 0,6 0 69,-1 0 0,-1 0-305,5 0 0,-7 0-72,6 0 0,-2 4-381,3 0 731,-6 0 0,10 12 0,-3 5 0</inkml:trace>
  <inkml:trace contextRef="#ctx0" brushRef="#br1">15358 10620 7805,'-7'-5'-154,"-4"3"-377,10-9 1525,-4 10-699,5-4 1,5 5-311,3 0 0,5 0-98,3 0 0,-1 4-159,5 0 1,2 0 134,7-4 1,-2 0-72,6 0 1,-4 0-282,4 0 1,-2 0 488,2 0 0,30-16 0,3-5 0</inkml:trace>
  <inkml:trace contextRef="#ctx0" brushRef="#br1">16023 10436 7805,'0'-13'-93,"0"5"253,0 0 0,0 4 771,0-4-248,0 5-217,0-3 1,-2 8-114,-2 2 0,3 4-138,-3 9 1,2-2-145,2 5 0,-1 1-23,-3 3 0,3 1-141,-4-1 1,4-3 109,1-1 0,0 1-138,0 4 0,4-6-194,0-3 1,0 2-303,-4-2 1,4 1-388,1-5-546,-1 0 596,1 1 954,-3-1 0,3-5 0,-10-29 0,-2-12 0</inkml:trace>
  <inkml:trace contextRef="#ctx0" brushRef="#br1">15850 10509 7805,'-4'-16'73,"0"0"1,-4-2 294,4 1-78,0 4 1,5-4-87,3 9 0,3 3-336,5 5 1,2 0 63,2 0 0,4 0-9,4 0 0,2 0-28,3 0 1,-3 1-118,3 3 0,-5-1-35,-3 5 0,1 0-256,-6 5 0,0-1 226,-3 0 1,-6 1 286,-3-1 0,-36 22 0,-9 6 0</inkml:trace>
  <inkml:trace contextRef="#ctx0" brushRef="#br1">15863 10719 7805,'-13'0'0,"1"0"575,0 0 906,5 0-652,1 5-590,6 2 1,6 5-315,2 1 0,3-5 99,1 0 0,5-4-445,-1 4 0,6-5 245,-1 1 0,2-2-574,1-2 0,0 0 352,-4 0 0,3 0-581,-2 0 979,2-6 0,7-23 0,2-10 0</inkml:trace>
  <inkml:trace contextRef="#ctx0" brushRef="#br1">17032 9488 7760,'5'-12'-485,"-3"5"0,4-3 676,-1 6 1,-4-1-61,3 1 0,-3 1 378,-1-5-392,6 5 1,-5-4 123,3 3-163,-2 3 154,-2-5-366,0 6 68,0 0 0,-6 0-162,-2 0 192,-3 6 1,-1-4-5,-1 7 0,1-7 62,0 2 1,1-1 13,3 1 0,-3-2 93,3 2-107,-3-3 1,-2 1 189,1 2-169,0-3 1,-1 4-4,1-5 1,4 0-9,0 0 1,4 0-9,-5 0 1,5 0 11,-4 0 0,4 0 20,-4 0 19,5 0 1,-4 0 110,3 0 139,3 0-193,-5 0 93,6 0 446,0 0-594,0 6 0,0-3 43,0 5 0,0-4-31,0 4 1,0 0 4,0 5 0,0-1-13,0 0 1,0 2 4,0 2 0,0 4-142,0 4 1,0 1 91,0-1 0,0 5-16,0 0 0,0 5-117,0-1 1,-1 2 10,-3 2 0,2-1 71,-2-3 1,2 2-11,-3-2 0,4-2 23,-3 2 0,3-1 0,1 1 0,-4-5 75,-1-7 1,1 2-68,4-2 1,-1-4 3,-3 0 1,3-4 4,-4 0 1,4-1 8,1 0 0,0-4 61,0 1 0,1-5 153,4 4 0,-4-4-187,3 4 0,-1-5 10,1 1-88,-3-2 0,6-1-338,-3 3 199,-3-3 158,10 5-7,-9-6 0,5 0-42,-3 0 1,-2 0-70,7 0 58,-7 0 1,9 0-13,-2 0 1,1 0-153,3 0 0,-1 0 46,0 0 0,1 0-273,-1 0 1,4-4 128,1 0 0,5-2-409,-2 2 1,-1-1 2,2-4 736,-1-2 0,27-6 0,5-9 0</inkml:trace>
  <inkml:trace contextRef="#ctx0" brushRef="#br1">17598 9833 7777,'7'-9'0,"-3"1"0,-3 4-190,-1-4 1,0 4-218,0-4 0,4 4 349,0-5 1,0 5 446,-4-4-143,6 0 1,-3-4-88,5-1 0,-5 5 49,1 0 0,-3 4 35,-1-5 1,1 7 549,4-2-283,-4-3-113,4 5-238,-5-3 1,-4 10 48,0 4 1,-4 3-223,4 4 1,-6-1 57,2 6 0,1-5-61,-1 5 0,4-2-35,-4 1 0,5-2-71,-1-5 0,-2 3 65,2 0 1,0 1-41,4-5 1,0-4 50,0 1 1,0-5-23,0 4 89,0-5 0,2 2-21,2-5 24,3-5 0,5-6-20,0-6 1,-4-1-1,1 2 1,-1-3 7,4-6 0,-4 1 2,1-1 1,-3 5 2,3-1 0,0 1 1,-5-5 0,4 6-183,-3 2 142,-1 4 422,1 0-246,-4 7 0,5 7-98,-6 11 1,0 2-35,0 6 1,1-3-10,3 3 1,-1-1-15,5 2 1,-4 1-113,5-6 0,-5 5 66,4-5 0,0 1-5,4-5 1,-3 0-1,-1 0 1,0-1 9,4-2 0,1-4-7,-1-5 1,0 0 45,1 0 1,-1 0 11,0 0 0,1-5 107,-1-4 1,4-6-75,1-1 0,-1-5-34,-4 5 1,1-4 34,-1 3 0,0-5 142,1 2 1,-2 2 183,-3 2 166,3 2-267,-10 2-169,5 5 1,-6 3-37,0 8 0,0 0-140,0 8 1,0-2 50,0 6 0,0-1 52,0 2 0,0-2-420,0 5 1,0-5-44,0 2 1,0-4-179,0 0 0,4 3 136,0 0 0,4 1-150,-4-5 1,6 0 200,-2 1 0,3-2 115,1-3 1,4 1 314,1-4 0,48-12 0,-28 0 0,0 0 0</inkml:trace>
  <inkml:trace contextRef="#ctx0" brushRef="#br1">18435 9894 7777,'-9'-4'321,"1"0"0,4 0 147,-4 4 0,4 0-265,-4 0 1,1 7-54,-1 5 0,-3 0-24,2 5 1,3 2-11,-3 1 1,1-2-46,-4-1 1,4 0-147,0 0 0,3 3-28,-3-3 0,5-1 134,-1-4 0,3-3-140,1-1 0,0-4-144,0 4 4,0-5 261,0 2 1,0-6-10,0-3 0,4-3-19,0-5 1,6-2 1,-2-2 0,3 1-27,1-6 0,1 5 35,-1-5 1,0 5 33,0-5 1,-3 5 20,-1-5 0,0 6 102,4-1 0,-3 2-2,-1 2 1,-1 4 563,1-1-493,3 7 1,-8-4-51,5 6 1,-6 2 158,3 2 0,0 4-178,-1 8 0,0-1-325,-4 6 1,2-5 109,2 5 1,-3-5-39,3 5 0,-2-6-160,-2 1 0,0-2-255,0-2 1,1 0-308,3 1 0,-3-1 329,3 0 1,-2-3-965,-2-1 1459,0 0 0,0-1 0,-11-13 0,-3-7 0</inkml:trace>
  <inkml:trace contextRef="#ctx0" brushRef="#br1">18373 10091 7780,'-12'-12'172,"4"5"260,-1 3-270,7-3 0,-4 4 511,6-5-870,0 5 0,2-2 48,2 5 1,3 0-154,5 0 0,0 0-12,0 0 0,2 0-9,3 0 1,-2 0 322,5 0 0,28-6 0,11 0 0</inkml:trace>
  <inkml:trace contextRef="#ctx0" brushRef="#br1">18681 9870 7780,'0'-13'1901,"0"1"-1808,0 0 0,1 5 62,3 3 1,4 2-139,9 2 1,-2 0 78,5 0 0,1 0-1459,4 0 1363,-6 0 0,37 6 0,4 1 0</inkml:trace>
  <inkml:trace contextRef="#ctx0" brushRef="#br1">19173 9599 7790,'-5'-7'0,"2"2"0,-5 5 0,4 1 0,-5 3 0,7 7-710,-2 5 1,-2 6 709,2-1 0,-4-2 424,4 1 0,-2 0-100,2 0 1,3 2-69,-3-6 1,2 5-111,2-5 0,0-3 63,0-5 1,0-4 84,0 4 136,0-5-360,0 2 1,6-12 0,2-5 1,-1-2-23,1-6 0,0 4-119,4-5 1,-3 1-5,-1-5 0,0 0 69,4 1 1,1-1-53,-1 0 1,0 1 100,1-1 1,-1 5 114,0-1 0,-4 6-77,1-1 0,-5 8 128,4 3-170,-5 4 1,3 2-14,-1 4 1,-4 5 178,3 7 1,-3 5-163,-1-2 1,0 4-99,0 0 0,0 2 70,0 3 1,0-7-108,0 2 0,5-3 91,-1-1 1,1-1-7,-1-2 1,3-8-53,5 4 1,1-8 44,-1 3 1,0-5-49,1 1 1,0-4 56,4-4 1,-4 0 2,4-8 1,1 2-7,-2-6 1,2-3 1,-2-2 0,-2 2 6,2-2 0,-2 1-7,-2-5 0,0 5 74,1-1 0,-2 6-64,-3-1 0,1 1 548,-4-2 23,4 9 46,-7-8-517,3 14 0,-9-2-19,0 8 0,-2 3-58,2 6 0,3 0-31,-3 4 1,1-2-80,-1 5 1,3-3 17,-4 3 0,4-3-379,1 3 0,0-5 11,0 2 1,0 0-143,0 0 1,0 0 165,0 0 0,1-3 1,4 2 1,-3-2 47,6-2 1,1-4-11,3 0 370,0 1 0,17-8 0,4-2 0</inkml:trace>
  <inkml:trace contextRef="#ctx0" brushRef="#br1">19899 9808 7790,'-7'-7'-188,"0"2"-481,3 5 812,3 0 0,-4 1 558,5 3 1,0 3-534,0 5 0,0 2-154,0 2 1,0-2-6,0 3 1,1-2-120,3 1 0,-3-2-205,3 2 1,2-2-1,-2-2 0,0 0-217,-4 1 1,4-5-9,0 0 540,0-5 0,-4-9 0,0-7 0</inkml:trace>
  <inkml:trace contextRef="#ctx0" brushRef="#br1">19911 9857 7790,'0'-12'-46,"0"0"1,-4-1 138,0 1 0,0 0 178,4-1 1,0 5 224,0 0 329,0 5-583,6-2 0,0 6-44,7 3 0,-1-1-317,0 5 0,1 0 93,-1 5 0,-4-2-131,0-3 0,-5 3 11,1-3 1,2 3-46,-2 1 0,0 1-137,-4-1 157,0 0 0,0 0 443,0 1 1,-1-6 76,-4-3 55,4 3-258,-4-6 1,3 6-61,-2-3 38,3-3-220,-5 5 1,12-6 38,2 0 1,-1 1-160,1 3 1,0-2 110,4 2 0,1 1 51,-1-1 1,-1 6 81,-3-2 0,3-1-59,-3 1 1,-2-4-16,-2 4 254,-3 1 85,-1 3 0,-5-1-135,-3-3 1,-5 2-58,-3-6 0,1 0-70,-6-4 0,5 4-120,-5 0 1,5 0-24,-4-4 1,3 0-272,-3 0 0,5 0-27,-2 0 1,4 0 122,0 0 1,5-1-952,0-3 1238,5-3 0,19-22 0,12-4 0</inkml:trace>
  <inkml:trace contextRef="#ctx0" brushRef="#br1">20354 9500 7803,'0'-17'142,"0"3"1,5-4-96,-1 6 1,4 4 1461,-4-1-518,6 7-733,-4-4 1,7 12-24,-1 2 1,-4 3-1,0 1 1,-3 6-187,3 2 1,-4 4 110,4 0 0,-4 2-91,4 3 0,-5 2 60,1 6 1,-2 2-307,-2 2 0,-10-2-207,-2 6 0,-13-1-402,0 1 1,-9 3-53,-3-3 0,-6-2-37,-11-2 1,2-3 376,-5-1 0,-1-6 498,-3-2 0,-2 1 0,0-1 0,2-2 0,2-1 0</inkml:trace>
  <inkml:trace contextRef="#ctx0" brushRef="#br1">17512 9574 7803,'-6'-11'0,"-2"3"0,1-1-51,-1 4 260,0-4 0,-4 7 345,-1-2 0,0 8-255,-4 5 1,3 3-125,-2 4 0,-2 4 64,2 4 0,-6 3 107,1 6 0,2 0-258,-1 8 1,5-1 116,-2 1 1,4 4-431,0 8 1,7-2-36,1 2 1,11-4 35,6-3 1,3-4-132,10-5 1,-3-6-353,6-2 0,4-8-116,1-5 0,6-2 823,2-2 0,6-5 0,-2-3 0,3-3 0,1-1 0</inkml:trace>
  <inkml:trace contextRef="#ctx0" brushRef="#br1">20994 9476 7803,'0'-13'0,"0"1"-172,0 0-421,0 0 1268,0-1 1,-5 6-257,-3 3 1,-5 4 50,-3 4 1,1 3-148,-6 6 1,1 4-14,-5 4 0,-2 2-94,2 2 0,-2 5-30,7 3 0,0 2-77,0 2 1,6 0-196,2 0 1,1 0-96,7 0 0,0 1-223,4 3 0,9-7 49,4 3 1,7-8 106,1 0 0,2-3-373,1-2 0,5-5 46,0-2 1,4-8-52,-5-1 0,7-5 626,-3 1 0,26-19 0,6-5 0</inkml:trace>
  <inkml:trace contextRef="#ctx0" brushRef="#br1">21327 9685 7803,'0'-12'0,"0"-1"168,0 1 1,0 0-65,0-1 0,5 7 51,3 2 0,3 4-75,2 4 1,-1 2 11,0 7 0,0 3-48,1 1 1,-5 4 0,0 0 1,-5-2-180,1 2 0,-3-1 111,-1 5 0,0-5-63,0 1 0,-5-5 52,-3 5 1,1-6-18,-1 1 1,-1-6 71,-3-2 1,4-4 36,0 4 63,5-5 1,-7 1-106,6-8 0,0 1-113,4-5 0,4-2 27,0-6 0,6 2-62,-2-2 0,7-3 113,2-2 0,5 2-16,-2-1 1,-1-1 39,2-3 1,-5 3-58,5 0 1,-8 6-49,0-1 48,-1 8 1177,-11-3-607,5 10 0,-12 2 122,-2 11 1,-3 1-244,-1 3 1,-5 2-7,1-2 0,1 5-461,7-5 0,-3 2 72,3-2 1,2-2-263,2 2 1,3-1 155,1 2 0,2-4-376,7 4 1,-1-8-10,8 0 1,3-3-219,2 3 1,2-3 264,2-1 0,1-4-80,2 3 0,-2-3-236,3-1 758,-3-5 0,15-18 0,4-10 0</inkml:trace>
  <inkml:trace contextRef="#ctx0" brushRef="#br1">21844 9747 7805,'-9'-6'0,"1"-2"0,4-2 468,-4 2 37,5-3-190,-2 4 1,6 0-367,3 3 1,3 3-330,5 1 1,2 4-127,2 0 0,-1 2 218,6-2 0,-2-2-167,1 7 0,2-7 455,-5 3 0,21 1 0,2 1 0</inkml:trace>
  <inkml:trace contextRef="#ctx0" brushRef="#br1">22262 9476 7805,'5'-13'-84,"-2"5"42,5 0 0,-1 4 587,1-4 1,3 5-146,-2-1 1,1 4-366,3 4 0,-1 3 22,0 5 1,1 5-38,-1-1 1,-4 2 16,0-2 0,-5 2-169,1 2 1,-2 4 31,-2-4 0,-6-1 100,-2 2 1,-3-2-15,-1 2 0,-5 0 21,1-4 0,-1-1 213,5-3 0,0-1-56,0 0 1,1-4-17,2 1-150,-2-7-128,10 9 0,-3-9-346,8 2 0,0-3 244,8-1 0,-2 4-384,6 0 1,4 0 211,0-4 1,5 0 104,3 0 0,4-4 299,5 0 0,27-22 0,-28 12 0,-1 1 0</inkml:trace>
  <inkml:trace contextRef="#ctx0" brushRef="#br1">22890 9623 7805,'12'-12'0,"-5"4"527,-3 0-225,-3 0 1,-8-1 72,-5 1 0,-2 5-120,-6-1 0,-1 3 0,-3 1 1,-1 0-147,0 0 1,1 5 106,-1 4 0,2 0-167,2-1 1,0 3 110,4-2 0,1 1-148,3 3 0,3-1 57,1 0 1,4 1-230,5-1 0,0 0 7,0 1 0,3-5-82,5 0 0,1-4 113,12 4 0,-5-5-37,5 1 1,-1-2 92,5-2 1,0 0 24,-1 0 0,-3-5 37,-1 1 0,-1-4-36,2 4 1,-3-4 140,-6 4 0,0-5 7,1 5 1,-5-1 259,0 1-253,-5 2-91,2-3 1,-5 6-65,0 3 0,0-1 87,0 5 0,2 1-414,2 3 0,-2 0 144,7 1 0,-3-5-328,3 0 1,3-4 51,0 4 0,1-5-87,3 1 1,-2-3 255,-2-1 1,4 0 329,1 0 0,10-32 0,-1-9 0</inkml:trace>
  <inkml:trace contextRef="#ctx0" brushRef="#br1">23259 9279 7805,'0'-12'279,"0"-1"347,0 1 142,-6 0 680,5-1-1274,-5 7 1,11 3 41,-1 11 0,5 0-77,-1 9 1,3 2 7,2 1 0,-1 3-120,0 2 0,1 1 103,-1 3 0,-1 1-11,-3 3 0,2 2-79,-6-2 1,0 3 63,-4 1 1,-6-1-177,-2 1 1,-8 0 43,-5 0 0,-8 0-523,-3 0 1,0-10-43,-1-2 1,5-4-268,-5-1 0,0-2 188,-4-6 1,4-4 671,0 1 0,-21-7 0,-10 4 0</inkml:trace>
  <inkml:trace contextRef="#ctx0" brushRef="#br1">24292 9513 7858,'0'-18'0,"0"4"0,0-2 0,0-3 0,0 5 0,0-2 1619,0 7-1010,0 4 1,0 6-63,0 3 1,0 5-272,0 7 0,0-1-65,0 6 0,0-1-73,0 5 1,0 3-126,0 1 1,0 0-468,0-5 1,0 1 279,0 0 0,0-1-523,0 1 0,0-2 66,0-2 1,0 1-196,0-6 1,0 2 339,0-2 0,0-6-182,0 2 668,0-2 0,0-25 0,0-7 0</inkml:trace>
  <inkml:trace contextRef="#ctx0" brushRef="#br1">24194 9697 7858,'0'-12'-368,"0"0"212,0-1 1,1 7 320,3 1 1,3 4-132,6 1 0,4 0-160,4 0 1,4 0-48,3 0 1,4 1-365,5 4 537,0-4 0,8-3 0,7-2 0,4-2 0,0-1 0</inkml:trace>
  <inkml:trace contextRef="#ctx0" brushRef="#br1">25437 9377 7858,'-8'0'0,"0"0"0,-1 0 783,-3 0 0,-2 10-348,-2 2 1,1 9-348,-6-1 1,1 8-10,-5 0 1,1 6-87,-1-1 0,0 3 9,1 1 1,1-2-162,2-2 1,-1-3 174,6-5 1,3-6 89,5-3-155,6-7-498,-4-4 236,6-5 0,1-4 118,4 0 1,1-7 118,7-1 1,0-2 58,4-7 0,1 1 14,2-5 1,3 1-81,-2-1 0,2-1 37,2-3 0,-5 3 54,1-2 1,-1 0-48,5 0 0,-5 0 95,1-5 1,-2 7 66,1 2 0,-3 1 244,-9 6 0,2 5 307,-6 4-212,0 5 1,-4 3-172,0 8 0,0 4 45,0 5 0,0 2-266,0 6 1,-4-1 147,0 1 0,0 1-172,4 3 0,0-3-56,0 2 1,0-2-142,0-1 0,0-1-18,0 1 0,0-4-134,0-1 0,0-5-71,0 2 1,0-2-205,0 1 0,5-4-299,3 1 0,-1-2 332,1-7 1,0 1-214,5-1 756,-6-2 0,-2-24 0,-5-12 0</inkml:trace>
  <inkml:trace contextRef="#ctx0" brushRef="#br1">25240 9685 7858,'-12'-12'-137,"5"-1"-332,3 1 442,2 5 1,4-2 297,2 5 0,8-1-375,9 5 1,2 0 8,2 0 1,1 5-276,2-1 1,4 0 118,5-4 0,0 0 251,-1 0 0,1 0 0,4-7 0,5-3 0,3 0 0,0 0 0</inkml:trace>
  <inkml:trace contextRef="#ctx0" brushRef="#br1">25831 9587 7858,'0'-7'1065,"0"1"-713,0 6 1,-4 2-270,0 2 1,-5-2 115,5 7 1,-4-1-162,4 4 1,-4 0 15,4 1 0,-5-1 33,5 0 1,0 1 11,4-1 0,0-4-173,0 0 88,0 1 1,6 2 6,2-3 0,3 1-121,1-5 0,2 1 80,2-5 1,-2 0-10,2 0 0,2-6 67,-2-2 0,1-2 9,-5 2 1,5-7 30,-1 3 1,-4-3 132,-4 2 1,-1 5-28,2 0 0,-3 0-48,-2-5 1,-2 5 435,2 0-48,-3 5-534,-1-2 1,-1 6 33,-3 3 1,2 3 37,-2 5 0,-1 2-6,1 3 1,-4 0-144,3 4 0,-3 6 100,4-2 1,-4 8-30,4-1 0,-6 4-29,2 1 0,1 1-110,-1 3 1,0 2-3,-4 2 0,-1-3 92,1-5 0,4-6 10,0-2 0,1-3-132,-2-1 6,-1-12 182,8 4 0,-3-17 10,5 0 1,-2-2 83,-2-6 1,2 0 200,-7-4 1,5-1-111,-4 1 0,4-4-102,-4-1 0,5 0 21,-1 0 1,2 2-69,2-5 1,0 3-131,0-3 0,0 5-62,0-2 1,2 2-315,2-1 1,3 3-77,5 1 0,-4 0-293,1 4 0,-1 2-85,4 2 0,0 3 96,1 1 827,-1 0 0,0 22 0,1 5 0</inkml:trace>
  <inkml:trace contextRef="#ctx0" brushRef="#br1">24809 10350 7858,'-12'-7'0,"-3"-4"0,3 3 499,-3 2-35,13-5 1,8 10-49,10-3 1,6 2-275,3 2 1,5 0-293,3 0 1,6 0 97,2 0 0,6 0 4,-2 0 0,4 0-186,4 0 1,2 0 190,2 0 0,-3 0-500,-9 0 0,-4 0 183,-8 0 1,-5 0-364,-7 0 0,-3 0 723,-6 0 0,-5 0 0,-18 17 0,-10 3 0</inkml:trace>
  <inkml:trace contextRef="#ctx0" brushRef="#br1">25277 10522 7858,'0'-13'310,"0"1"1,1 0 484,3 0 0,3 5-417,6 3 1,-1 2-192,0 2 1,2 0 33,2 0 0,-2 6 0,2 2 1,-3 3-385,-5 1 1,-3 0 37,-5 1 1,0 3-120,0 1 0,-2 0 68,-7 0 1,0-2 177,-12 5 1,2-3 73,-1 3 1,-4-5 231,4 2 0,-3-4 32,-2 0 0,5-2 143,-1-3-12,6 3 0,-1-8 97,7 5-519,4-6 1,6 4 74,3-6 1,5 0-205,7 0 1,-1 0-180,6 0 0,-1 0 158,5 0 0,3 0-76,1 0 0,1 0-46,-1 0 1,-3 0-107,3 0 0,1 0-47,-2 0 1,0 0-139,-8 0 1,2 0-182,-6 0 1,-3 0-235,-5 0-289,0 0 617,-1 0 601,-1 0 0,-23-6 0,-3 0 0</inkml:trace>
  <inkml:trace contextRef="#ctx0" brushRef="#br1">27098 9463 7789,'0'-16'0,"0"0"0,0-1-77,0 5 1,-1 1 121,-3 3 1412,2 2-1019,-9 6 1,5 0-226,-7 0 1,0 10 19,-4 2 1,2 5-1,-5-1 1,1 3-20,-2 6 0,-2 5 0,2 3 0,-2 2 0,-2 2 0,5 1 7,-1 3 1,10 3-197,-1 5 0,4 1-181,0-1 0,4-4-230,8 0 1,4-5 0,8 1 1,4-10-390,4-6 0,1-2 153,-1-6 0,2-5 236,3-4 1,1-5-249,3 1 0,2-3 24,-2-1 609,-3 0 0,28-16 0,1-5 0</inkml:trace>
  <inkml:trace contextRef="#ctx0" brushRef="#br1">27406 9771 7789,'0'-14'300,"0"-2"0,0 2-71,0-2 1,1 6-158,3 2 1,5 5-23,7-1 1,2 4 15,2 4 0,4 3-12,-4 6 0,3 0 2,2 4 0,-6 0-45,-3 4 0,-7 2-91,-5-2 0,-3-2-9,-1 1 0,0-3 98,0 3 0,-1-5-26,-3 2 1,1-2-8,-5 1 0,-3-6 7,-2 2 0,-2-4 71,7 0 169,-3-2-107,-1-6-43,5 0 0,2-1-196,5-4 1,5-1 94,3-7 0,3-3-65,2 0 1,4-6 37,4 1 0,2 2-139,2-2 0,-2 1 196,-3-5 0,2 5 95,-5-1 1,-1 6 896,-4-1-455,-5 2-66,-1 7 0,-8 2-139,-2 5 1,-4 7-26,-8 5 1,2 2-70,-2 6 1,2-3-220,2 3 1,1-5 37,3 2 0,-2 0-190,6 0 1,0 3-307,4-3 1,0-1 199,0-4 0,1 1-358,3-1 0,4-1 183,9-3 1,-2-1 3,5-3 1,1-3 1,3 4 0,1-4-106,0-1 1,3 0 139,1 0 0,0-6 372,-5-2 0,2-15 0,0-8 0,4-3 0,-1 1 0</inkml:trace>
  <inkml:trace contextRef="#ctx0" brushRef="#br1">28058 9488 7789,'-7'-19'0,"-2"-3"26,5 6 0,0-1 107,4 5-19,0 5 126,0 2 0,1 5-220,3 0 0,1 5-55,4 3 1,0 3 100,-5 2 0,2-1-24,-2 0 1,-3 5 2,3-1 1,-2 0 29,-2-3 0,-2-1 110,-2 0 1,2 2-76,-7 2 0,3-6 134,-3 2 0,0-2 32,5 2 1,-5-4-93,5 1 0,-4-5 397,4 4-101,0-5-370,4 2-22,0-5-184,0 0 0,7 0-15,5 0 0,0 0-198,5 0 0,1-4 79,-2 0 1,4 0-167,-3 4 1,3-4-404,-3 0 1,1-1 282,-2 5 0,-2 0-66,2 0 0,-1 0 582,2 0 0,-9 6 0,3 1 0</inkml:trace>
  <inkml:trace contextRef="#ctx0" brushRef="#br1">28317 9796 8249,'0'-7'28,"0"-4"1,1 10-177,3-4 1,3 4 4,5 1 0,5 0-199,-1 0 1,6 0 74,-2 0 0,8-1 122,0-3 1,3 2-194,-3-2 338,-2 3 0,13-13 0,7-5 0,0-2 0,1 1 0</inkml:trace>
  <inkml:trace contextRef="#ctx0" brushRef="#br1">29030 9550 7789,'13'-9'0,"-1"1"609,0 0-9,1 1 55,-7 2-493,0 5 0,-8 1-1,-2 3 1,-2 3-75,-7 5 1,1 1 85,0-1 0,-5 0-118,1 1 0,-5-1 33,5 0 1,-5 2-131,5 2 1,-5-2 92,5 2 0,0-2-96,3-2 1,1 1 77,0-1 1,5 0-7,3 1 1,2-5-21,2 0 0,0 0-134,0 4 0,6-5-1,2-3 1,7 2-159,2-2 1,3 0-86,-4-4 1,6 0 85,-1 0 0,-2 0 30,2 0 0,-1-5 135,5-4 0,-1-2-12,1-1 0,-5 0 60,1 0 0,-5-2 155,5-3 0,-6 4-4,1-4 0,-2 4 171,-2 0 0,-4 1 918,1 0-522,-7 5 789,4-4-967,-6 10 0,-2-5-100,-2 6 1,2 2-200,-7 2 1,1 2-90,-4 7 1,4-5-46,0 0 1,1 4 69,-2 5 1,-1-1 52,1-3 0,2 0-412,-1 4 1,4-4-529,-4 4 0,5-2 420,-1 1 1,-1-2-65,1 2 0,-1-2-479,5-2 1,0 1-204,0-1 447,0 0 0,6-1 339,2-3 0,3 2 322,1-6 0,1 0 0,43-20 0,-23 5 0,1 1 0</inkml:trace>
  <inkml:trace contextRef="#ctx0" brushRef="#br1">29633 9734 7791,'0'-12'0,"0"0"0,0-1 254,0 1 1,0 0 410,0-1 1,-4 5-228,0 0 1,-5 5-40,0-1 0,-6-1-189,-1 1 1,-5 1 3,5 7 0,-6-1-125,2 5 1,-4 0 39,0 4 1,1 5-45,2-1 1,-1 2-48,6-2 0,-1-1-251,5 6 0,1-6 21,3 1 1,2-1-174,6 2 1,0-8 96,0 4 0,0-8-68,0 3 0,10-4 95,2 5 1,5-7 151,-1 3 1,-1-5 4,6-5 0,-1 3 23,5-7 1,-2 1 145,-3-4 0,4 0-60,-4-1 1,2 1 77,-1 0 1,-4-1 27,-4 1 1,-1 4 169,0 0 1,-3 1 373,-1-1-125,-6 2-221,4 6 1,-10 2-143,0 2 1,-4 3-154,3 5 1,-3 0 19,4 0 1,-1 1-237,1-1 1,2 4-43,-2 1 0,3-1-180,1-3 1,1-1-48,3 0 0,-1-4 128,5 1 1,-4-5-418,4 4 0,1-5 147,3 1 1,0-3-261,1-1 853,-1 0 0,11-22 0,3-5 0</inkml:trace>
  <inkml:trace contextRef="#ctx0" brushRef="#br1">29843 9500 7810,'0'-13'0,"0"-4"0,0 4 149,0-4 18,0 4 1,4 4 13,0 1 45,5 5 0,-2 3-221,5 9 1,-1 2 17,-2 1 1,0 0 69,-5 0 1,0 2-67,-4 3 0,-1-4 170,-3 4 0,-3 0 1,-5 0 0,-1-1 38,1-3 1,0-5-21,0 0 1,-1-1 656,1 1-274,0 3-105,-1-4-394,6 0 68,2-2 0,6-5-469,3 0 1,7 0-54,6 0 1,1 0-249,-2 0 1,3 0 151,6 0 0,-5 0-227,1 0 1,-1 0 133,5 0 0,-5 0-58,1 0 1,-6 0 600,1 0 0,-2-11 0,-2-3 0</inkml:trace>
  <inkml:trace contextRef="#ctx0" brushRef="#br1">30298 9414 7810,'0'-12'80,"0"0"1,0-1 321,0 1 345,5 0 1,2 1-260,5 3 1,5 3-119,-1 10 1,6-1-91,-1 8 1,-4-1-34,0 9 0,-3 1-24,-2 4 0,-1 1 0,-3 2 0,-3 0 54,-5 4 1,-1-3-62,-3 4 0,-8 0-198,-9 4 0,-8 0-365,-3 0 1,-9-1-712,-4 1 0,-3-4 486,-2 0 0,7-3-407,2-1 0,6-2 410,3-10 0,8-1-425,0-4 994,7-5 0,1 3 0,8-6 0,2 0 0</inkml:trace>
  <inkml:trace contextRef="#ctx0" brushRef="#br1">30975 9131 7857,'-7'0'-1865,"0"0"2084,3 0 130,3 0 60,-5 0-213,1 0 20,3 0-101,-3 0 0,3 0 136,-2 0 33,3 0-60,-5-5-16,6 3-73,-5-3-12,4 5-45,-5 0 1,6-1-5,0-4 1,2 4 2,2-3 1,2 1 1,7-1 1,-1 3-33,0-3 1,2-2 28,2 2 0,0-1-44,4 1 0,-4 2-1,5-2 0,-6 3-5,1 1 1,2 0-3,-1 0 0,-5 0-12,-4 0 1,-4 0 66,4 0-48,-5 0 0,3 1 84,-6 3 1,-2 3-80,-2 5 0,1 1 178,-5-1 1,0 0-72,-4 1 1,-1 3 91,1 0 0,4 6-158,0-1 0,1 3-15,-1 5 0,-2-2-27,6 6 0,-4-3-23,4 7 1,-5-3-61,5 7 1,-1-1 59,1 1 0,1-1 2,-5 5 1,4-1 20,-4 1 0,-1-3-52,-3-5 1,4 0 11,0 0 0,4-6-77,-5-2 1,5-8 85,-4-5 0,4 2-7,-4-2 1,4-4 51,-5-3 1,5-5 90,-4 4 0,0-4 11,-4 4 0,-1-5-104,1 1 0,0-3 18,-1-1 0,1 2-57,0 2 1,-1-3-11,1 3 0,0-2 7,0-2 1,-1 0-120,1 0 1,0-4-62,-1 0 0,5-1-96,0 5 29,0-5 1,-3 2-242,3-5 210,-3 5 1,8-4-246,-5 3-420,5 3 482,-8-10 0,10 8-74,-3-5 1,2 4 131,2-4 0,0 4 398,0-4 0,33-17 0,8-8 0</inkml:trace>
  <inkml:trace contextRef="#ctx0" brushRef="#br1">31455 9057 7895,'0'-12'-398,"0"0"0,0-1 215,0 1 1,1 1 530,3 3-233,3-3 0,5 6-49,1-4 0,3 3 21,0 1 1,5 4-2,-5-3 0,6 3 47,-1 1 0,-2 0 7,1 0 1,1 4 20,3 0 0,-4 5-57,-4 0 1,-2 2 24,-2 1 1,-1 0-22,-3 0 1,-2 1 1,-6-1 0,-6 2-32,-2 2 0,-4 2-16,-5 2 1,2 2 26,-5-5 0,-1 5-2,-3-2 1,-1 3-92,0 2 0,6-2 87,3-2 0,1 2-107,-2-3 0,9 0 46,0 0 1,1-5-104,3 2 0,0 0 51,4 0 0,5-1-19,4-4 0,1-3 44,3-1 0,0-1-13,4 1 1,-2 1-104,5-4 0,-5 0 60,2-1 0,-2-2-88,1 2 0,-2-3 109,2-1 1,-2 0-13,-2 0 1,-3 0 39,-1 0 1,-4-1 27,4-3 0,-5 1 9,1-5 0,-3 3 17,-1-3 1,-1 6 163,-3-3-190,-3 4 0,-5-3 213,-1 0 0,-3 0 19,0 4 1,-1 0 12,5 0 0,0 4-146,-1 0 0,0 6 3,-4-2 0,3 7-157,-2 1 1,1 6 95,-1-1 1,2 2-92,-2 1 0,2 2 92,2 3 1,-1 3-156,1 5 0,5-1-2,3 1 1,3-1 45,1-3 0,0 2 34,0-2 1,0-3 3,0-1 1,0-3 168,0-2 1,0 1-95,0 0 1,0-2-12,0-3 0,-2 2-14,-2-5 0,-1 3-29,-3-3 0,-3-1 69,2-4 0,3 1-6,-3-1 0,1-4 8,-4 0 0,-2-4-11,-2 5 1,2-7-36,-2 3 1,-3-4 2,-2-1 1,2 0-107,-2 0 0,2 0 119,-1 0 0,1 0-392,2 0-287,3-6 55,-3 0 1,8-5-648,1 2-406,6-1 1630,-9 3 0,-7-22 0,-8-4 0</inkml:trace>
  <inkml:trace contextRef="#ctx0" brushRef="#br1">12269 9734 7811,'-8'-7'-146,"0"3"19,5 3-214,-8-5 398,10 5 1,-5-6 166,6 3 98,0 3 13,0-10-156,6 4 0,-3-4 76,5 3-134,-5-3 0,3 5 107,-2-2-228,-2-3 94,3 10-183,-10-10 0,-2 10 66,-5-3 1,-5 4-69,1 4 1,-6-2 200,1 7 0,0-1-86,0 4 1,-2 0 34,2 1 0,-1-1-25,2 0 0,2 1 28,6-1 1,1 0 69,3 1-189,2-1 0,6 0 99,0 0 1,2 1-16,2-1 0,3-4 15,5 0 1,2 1-26,2 3 0,-2 4 30,2 1 0,-4 1-47,-3-2 0,0 2-2,-5 2 1,4 3-28,-3-2 1,-1-2-18,-4 2 1,-2-2 21,-2 1 0,-3 4-11,-5-4 0,0-2 18,-1-2 0,-3-3-1,0-5 0,-1 3 138,5-3 0,0-3-14,-1-1 0,1-2 92,0-2 0,3 0-23,1 0 13,5-6-105,-7 0 1,8-7 15,-2 1 1,4 4-71,4 0 0,-1 1-329,5-2 116,0-1 0,5 4 43,-1-2 83,0 2 0,1 2 81,-1 0 0,-4 0 12,0 4 0,-4 1 26,5 4 1,-7 1 126,2 7 1,-2 4-117,-2 4 0,0 4-17,0 3 0,-6 9-18,-2 8 0,-3-1 30,-1 1 0,0 0-136,-1 5 0,1-5 149,0 0 1,5-11-10,3-1 1,2-6-41,2-2 0,0-5 17,0 1 1,4-10 35,1 1-35,4-2 1,-2 2-150,5 0 0,-4-4 11,1 1 0,-1-7-97,4 2 1,-4 2-152,1-2-7,-1 0 1,4-4-328,0 0 410,1 0 0,-1 0-311,0 0 1,1-1 168,-1-3 1,2-2 402,2-2 0,6-16 0,2-7 0,6 1 0,-1-1 0</inkml:trace>
  <inkml:trace contextRef="#ctx0" brushRef="#br1">32304 9636 7823,'8'-6'0,"0"-2"0,0-3-315,5-1 0,-2 4 59,-3-1 0,3 1 535,-3-4 1,-1 4 85,1 0-146,-5-1 0,2-3-98,-5 0 0,-1 3-56,-3 1 0,-3 4-4,-5-4 0,-2 5 1,-2-1 1,0 3 96,-4 1 1,4 0-103,-5 0 1,1 1 129,-5 3 1,0-1-28,1 5 1,-1 2-23,0 6 1,1-1-76,-1 6 1,2-5-130,3 5 0,3-5 80,9 5 0,-2-2-160,6 1 1,0 2 36,4-6 1,6 1 59,2-5 0,4-4-62,5 1 0,2-7 60,5 2 1,1-2 64,-1-2 0,1 0-11,0 0 0,-2-6 9,-3-2 1,4-3 2,-4-1 0,-1-5 1,2 1 0,-2-6 21,2 2 0,-4-4-32,-4 0 1,0-5-2,4 0 1,-4-3 2,4 3 0,-8-4 186,0 4 0,-5-1-1,4 2 1,-5 7 194,1 1-256,-3 4 1,-1 8 17,0 0 1,-1 5-70,-3-1 0,-3 8 41,-6 5 0,4 6-156,-3 1 0,6 6 26,-6-2 1,2 4-62,-2 0 1,4 1 76,0-1 0,1 1-140,-2 0 0,4-1 72,5 1 1,0 1-105,0 3 0,0-8-308,0 4 1,1-8 197,3-1 0,2 2-352,2-2 1,3-1 105,-3-7 1,3 2 103,2-6 1,-1 0 416,0-4 0,11-27 0,3-7 0</inkml:trace>
  <inkml:trace contextRef="#ctx0" brushRef="#br1">32636 9463 7845,'0'-12'-453,"0"0"1,0 4-309,0-1 2100,0 7-946,6-4 1,-1 8-138,3 2 0,3 7-163,-3 5 1,-1 6 7,1-2 1,-5 0-135,1 0 0,2 1 117,-2 3 1,0 1-116,-4-1 1,-1-3 55,-4-1 0,3-4-99,-7 0 0,3-1 97,-3 1 1,0-6 7,5 2 61,-6-8 17,3 2-141,1-6 0,0-6 65,6-2 0,0-3-139,0-1 1,6 0 74,2-1 0,4 1-82,4 0 1,-1-5 43,6 1 0,-5-5 18,5 5 1,-5-5 68,5 5 1,-2-2 7,1 2 0,0 2 75,-4-2 0,-6 2 483,2 2 482,-8-1-747,1 7 0,-10 0-36,-3 6 0,-7 6 36,-2 2 0,-5 4-77,2 5 1,1-2-86,-2 5 1,6-3-171,-1 3 0,4-5 67,3 1 1,0 2-193,5-1 0,0-1-112,4-4 0,5 2 97,3 2 0,5-6 2,3 2 0,3-2-169,6 2 1,-1-5-185,1-3 1,0-2 65,-1-2 1,1 0-87,-1 0 0,-3 0 65,-1 0 1,0-6-7,0-2 0,2-3-162,-6-1 627,1-1 0,1-21 0,1-6 0</inkml:trace>
  <inkml:trace contextRef="#ctx0" brushRef="#br1">3729 13229 7847,'0'-12'0,"0"0"0,0-1 0,1 2-172,3 3 1,-2-3-216,2 3 0,-3-3 511,-1-1 0,1 4 515,4-1 1,-4 5-309,3-4 0,-1 5 1,1-1-34,-3-3-133,5 6 1,-5-5-126,3 6 1,-2 2 48,2 2 0,-3 3 18,-1 5 1,0 2-35,0 2 0,0 3-10,0 6 1,-1 0 42,-3-1 0,2 1-9,-2-1 1,3 0-194,1-4 0,0 3 104,0-2 0,0-3-58,0-2 0,1-2-51,3-2 1,-1-1-23,5-3 1,0-2 153,5-6 1,-1 0 15,0 0 1,1-2 72,-1-2 0,4-3-84,1-5 0,0-4 80,0-1 1,-8-5-59,4 2 1,-4 1-26,4-2 0,-2-3-29,-3-5 1,1 4-15,-5 5 1,1-1 21,-5-3 0,0 0-12,0 4 0,0 2 72,0 6 1,-2 4-61,-2-1 0,1 7 131,-5-2 0,4 2-62,-4 2 1,4 6-128,-5 2 0,3 3 44,-3 1 0,3 0-135,2 1 0,2 3 42,-2 1 1,3 3-205,1-4 0,0 1 1,0-5 0,1 0 56,3 1 1,-1-1-204,5 0 1,2-3 88,6-1 0,-1-5-211,6 1 1,-1 1 211,5-1 0,-1 0 355,1-4 0,0-5 0,21-18 0,6-10 0</inkml:trace>
  <inkml:trace contextRef="#ctx0" brushRef="#br1">4504 13081 7853,'0'-12'0,"6"0"1,-4 1-285,6 3 481,-5-3 0,8 9 425,-3-2 0,-1 4-353,1 4 0,-4 3-256,5 6 1,-2 0-119,1 4 0,-1-2 78,-3 5 1,-3-1-85,3 2 1,-2 2 106,-2-2 1,0-4-97,0 0 0,0 1-16,0-2 1,0-4 81,0-4 0,0-3 87,0 3 15,0-5 52,0 2 1,4-10-61,0-4 1,5-3-67,-1-4 1,3-4 43,2-4 1,0 1-73,4 2 1,-3-5 71,2 6 0,-4-5-7,-4 9 1,3-1-23,-2 5 0,-4 0-22,-1-1 283,-2 6 0,-2 3 116,0 8 0,-2 3-31,-2 6 1,-3 3-63,-5 0 0,0 6-267,-1-1 1,2 2-55,3 2 0,-1-2-151,4-3 0,1 0 79,4-4 1,0-2-64,0 2 1,0-2-64,0-2 0,4-4-123,1 0 0,6-5-174,1 1 1,0-2 184,5-2 1,0 0-169,0 0 0,0-6 57,0-2 0,-3 0 235,2-5 0,2 4 214,-2-8 0,2 0 0,-2 0 0,14-37 0,-10 23 0,-1 1 0</inkml:trace>
  <inkml:trace contextRef="#ctx0" brushRef="#br1">5107 12922 7872,'0'-13'-50,"0"1"0,0 4-233,0-1 961,0 7 921,0-4-1163,0 6 0,-1 6-193,-3 2 0,2 4-175,-2 5 1,3-2 102,1 5 0,0-1-63,0 2 1,0 2-50,0-2 1,0 2-166,0 1 0,0 2-225,0 3 1,0-3 199,0 3 0,-4 1-454,0-1 0,-6-1 263,2-3 1,-5 4-63,-3-1 1,-3 1-108,-6-4 0,-5-2-80,-3-2 1,2-1 570,-2-8 0,4 6 0,-3-10 0,-29-21 0,26-1 0,-1 0 0</inkml:trace>
  <inkml:trace contextRef="#ctx0" brushRef="#br1">4479 12909 7884,'-5'-12'0,"-2"5"-502,-5 3 0,4 3 476,-1 1 0,1 1 825,-4 3 0,0 4-453,-1 9 1,-3 6 39,-1 6 1,1 6-239,4 2 0,-1 1-47,1 8 1,1-1-103,3 4 0,3-1 83,5-3 1,1-3-457,3-5 1,7-5 150,5-4 1,6-9-298,-1-6 0,2-2 173,2-7 0,3-1 347,1-8 0,16-23 0,0-12 0</inkml:trace>
  <inkml:trace contextRef="#ctx0" brushRef="#br1">5907 13328 7894,'-4'-9'0,"0"1"0,-2 1 236,2-1 327,3-3-339,-5 4 1,8 1 245,2 1 0,4 0-464,8 1 0,-1 0 82,6 4 1,0 0-212,3 0 1,1 0-202,-1 0 1,1 0-267,0 0 0,-2 1 109,-3 3 1,2-1 480,-5 5 0,-6 11 0,-6 7 0</inkml:trace>
  <inkml:trace contextRef="#ctx0" brushRef="#br1">5956 13500 7894,'-12'-1'343,"0"-4"0,-1 4 174,1-3 844,5 3-1109,2 1 1,6 0-28,3 0 0,3 0-294,5 0 1,2 0 85,2 0 1,4 0 149,4 0 1,1 1-177,-1 3 0,0-3-246,-4 4 1,3-4-1311,-2-1 1,1 0 1564,-2 0 0,31-17 0,2-3 0</inkml:trace>
  <inkml:trace contextRef="#ctx0" brushRef="#br1">7248 13241 7894,'0'-19'0,"0"2"-277,0 4 0,0 0 67,0-4 0,4 8 1190,1-4 0,3 4 291,-4-4-411,5 1-275,-2 0-81,6 5-290,-1 1 1,-5 8-1,-3 2 0,-3 3-104,-1 5 0,0 5 76,0-1 1,-1 6-229,-3-2 0,1 4-19,-5 0 1,5 1-127,-1-1 1,-2 0 71,2-4 1,0 2 89,4-6 1,0 5-77,0-5 1,0 1 37,0-5 1,2-1 23,2-3 0,3 2 28,5-6 0,2 0 6,2-4 1,-2-5 3,2-4 1,3-2 3,2-1 1,-2 0-21,1-1 1,-5-4-5,2-4 0,1-1-191,-2 2 1,0-3 110,-3 2 1,-2-2-117,-3-2 1,1 1 74,-4-1 1,-1 2 163,-4 2 1,0-1-49,0 6 1,0-1 164,0 5 0,0 4-140,0 0 248,-6 5 107,-1-2-110,-5 5-310,5 0 1,-2 1 108,4 3 1,-3-1-166,4 5 1,0 0-101,4 4 148,0 1 0,0-1-266,0 0 0,0-3-199,0-1 27,0 0 0,1 4 171,4 1 1,-3-5-318,6 0 0,1-4-44,3 4 702,0-5 0,28 8 0,6-4 0</inkml:trace>
  <inkml:trace contextRef="#ctx0" brushRef="#br1">7765 13401 7894,'-12'-5'19,"0"4"958,-1-5 0,5 8-377,0 2 0,5 2-480,-1 7 1,3-1 34,1 0 1,0 2-109,0 2 1,0-2-51,0 3 1,0 0-178,0 0 0,4-1 27,0-4 1,4 1-285,-4-1 1,2 0 39,-2 1 1,-2-5-240,7 0 1,-7-4-76,3 4 0,-3-5-18,2 1 729,-2 3 0,-2-27 0,-7-2 0</inkml:trace>
  <inkml:trace contextRef="#ctx0" brushRef="#br1">7778 13537 7894,'0'-14'0,"0"-2"0,0 2-177,0-2 1,0 2 378,0 2 0,0-1 588,0 1 0,1 4-346,3 0 1,-1 5 66,5-1-437,0-3 0,4 6 101,1-3 0,-1 4-89,0 4 1,1 1 86,-1 3 1,-1 3-4,-3-3 0,-1 3-70,-3 2 0,-3-1-125,4 0 1,-4 1-422,-1-1 1,-1 0 154,-4 1 0,3-1-103,-7 0 0,3-4-60,-3 1 945,-1-7 91,3 9-334,0-9 1,-3 4-11,6-1-168,0-4 1,5 4-184,4-5 143,1 0 0,7 0-141,-1 0 0,0 4 93,1 1 0,-1 0-72,0-1 1,-4 2 21,1 2 1,-5 3-199,4-3 272,-5 3 1,2 1 3,-5 0 150,0 1 0,-5-1-58,-4 0 0,-3-5 12,-4-3 0,2 2-31,-2-2 1,1 0 80,-2-4 0,4 0-21,-4 0 0,3 0-384,2 0-353,0 0-534,0 0 590,-1-5 0,6 2-395,3-5 0,3 4 933,1-5 0,33-10 0,8-7 0</inkml:trace>
  <inkml:trace contextRef="#ctx0" brushRef="#br1">7790 13598 6364,'-7'6'432,"2"-3"-411,5 5 1,-5-4-4,1 4-11,0 0 1,4 5-130,0-1 1,0-4-216,0 0 337,0-5 0,17 13 0,3-2 0</inkml:trace>
  <inkml:trace contextRef="#ctx0" brushRef="#br1">8577 13217 7894,'0'-12'0,"-1"-1"508,-3 1 1,3 0 280,-4-1-310,4 6 0,0-2 433,-3 5 33,2 0-652,-3 4 1,5 1-51,0 3 1,0 7-3,0 6 1,0 3 0,0-4 0,0 6-208,0-1 1,0 2 75,0 2 1,0-1-86,0 1 0,0 2-36,0-2 1,0 2-584,0-6 1,4 1 70,0-2 0,0 2-167,-4-6 1,4 1-18,0-5-38,0 0-581,2 1 485,-5-6-175,5-2 644,-6-5 1,-4-1 371,0-3 0,-17-20 0,1-8 0</inkml:trace>
  <inkml:trace contextRef="#ctx0" brushRef="#br1">8417 13463 7894,'-12'-7'597,"0"-4"51,5 10 1,2-6-532,5 3 1,2 3 22,6-4 1,2 4-54,11 1 0,3 0 81,5 0 0,5-4-204,-1 0 1,2 0 115,2 4 0,0-4-75,0 0 1,0-5-7,0 5 0,-6-1-89,-2 1 0,-4 2-20,-5-2 1,-3 1-33,-9-1-58,-3 3 98,-5-4-402,0 5 134,-5 0-773,-2 0 115,-5 0 63,5 0 965,1 0 0,17-11 0,3-3 0</inkml:trace>
  <inkml:trace contextRef="#ctx0" brushRef="#br1">10128 13217 7865,'0'-19'0,"0"1"0,0 6 0,0-5 0,0 1 0,0 4 345,0 3-170,0 7 296,0-4-141,-5 6-332,3 0 1,-9 1 152,3 4 1,-3 1-1,-1 7 1,-1 4 25,1 4 1,-4 2 70,-1 2 1,-3 1-145,3 3 0,-3-2 16,4 6 0,-5-2-36,5 2 1,3-3-132,5-5 0,5-1-64,-1 1 0,4-2 5,4-2 0,3-5 90,5-8 1,6 2 4,3-6 1,1 0 14,-2-4 0,3 0-12,-2 0 0,2-1 32,2-3 1,-1 1-4,1-5 1,-2-5 4,-2-3 0,-2-2 22,-3 2 0,-2 1-29,2-6 1,-3 1-32,-5-5 1,1 0 45,-4 1 0,-1-1 1,-4 1 1,-2-2-6,-2-3 0,-3 4 2,-5 1 0,0-4 50,-1 8 0,0-1-51,-4 9 0,4 1 45,-4 3 0,0-2-69,0 6 1,-1 0-1,2 4 1,2 0 7,-2 0 0,-2 6-8,2 2 0,-1 3-36,5 1 0,0 4-16,-1 1 1,5 3-11,0-3 0,5 3-11,-1-3 0,3 0-83,1 0 0,0-3 118,0 2 1,4-2-181,0-2 1,5 0-6,0 1 0,2-5-40,1 0 0,2-4-216,2 4 0,-2-5 119,2 1 0,3 2-218,2-2 1,-2 0 174,1-4 0,1 0 396,4 0 0,16-17 0,4-3 0</inkml:trace>
  <inkml:trace contextRef="#ctx0" brushRef="#br1">10448 13475 7876,'0'-7'310,"0"-3"1,-1 8 1279,-4-2-1024,4-3-343,-4 6 1,5 1-329,0 8 0,0 3 97,0 1 1,0 2-82,0 2 0,0-2 4,0 2 0,0 2-42,0-1 1,0-1-46,0-4 1,0 2-335,0 2 0,0-6 117,0 2 0,0-2-191,0 2 1,1-1-253,3-3 832,-3 3 0,5-8 0,-6 5 0,5-21 0,2-3 0</inkml:trace>
  <inkml:trace contextRef="#ctx0" brushRef="#br1">10473 13586 7876,'0'-12'-130,"0"-1"-65,0 1 1,0 0 294,0 0 0,0-1-73,0 1 0,0 4 1535,0-1-1145,0 1 1,5 0-253,3 0 1,-1 5-43,1-1 0,0 3-145,5 1 0,-1 1 46,0 3 0,1 3-137,-1 5 1,-4-1 4,0-3 0,-3 6-2,3-6 0,-6 6-76,3-6 0,-4 3 122,-1 1 1,0 1 51,0-1 52,0 0 0,-1-1 139,-4-3 0,3 2 155,-6-6-150,5 6-131,-3-9 124,1 10-77,3-10 0,-3 6 105,5-3-143,5-2 1,-2 7-359,5-5 0,-1 2-89,1-2 218,3 3 0,-8 4 140,5-3 0,-4 2 47,5-6 1,-7 5 38,2-1 1,-2-1 122,-2 1 1,0-3-59,0 3 1,-2-6 295,-2 3-262,-2 1 0,-8-4 47,-3 2 1,4-1-162,-4 1 1,4-3 80,0 3 1,1-2-545,0-2 47,-1 0 1,1-5-1064,0 1 272,5 0 1163,-4-1 0,21-13 0,-2-8 0</inkml:trace>
  <inkml:trace contextRef="#ctx0" brushRef="#br1">11432 13266 7876,'0'-8'0,"0"0"238,0-1 587,0-3-752,6 0 1,1 1 166,5 3-88,0 2 1,1 10-27,-1 0 0,-1 6-8,-3-2 0,2 7-160,-6 2 0,0 5 42,-4-2 0,0-1-128,0 2 1,0-2 68,0 1 0,0 2-72,0-5 0,0-1 81,0-4 0,-1 1 16,-4-1 1,4-4-33,-3 0 1,1-4-90,-1 5 297,3-7-149,-5 4 0,6-12 185,0-2 0,6-3-19,2-1 1,3-2-157,1-2 1,2-2 52,2-2 0,-2-4-131,2 4 0,-2 2 35,-2 2 0,1-2 32,-1 1 0,-5 1 86,-3 4 0,1 4 412,-1-1 75,1 7-364,-5-4 1,-2 8-77,-2 2 0,-1-2-22,-4 7 0,-1 3 5,1 4 1,2 1-47,-1-5 0,6 0-252,-3 1-74,4 4 0,1-3 136,0 2 0,0-2-306,0-2 1,1-1 175,4-2 1,1 0-116,7-5 0,-1 4 76,0-3 1,2 0-358,2-1 1,-1-2-60,6 2 713,-1-3 0,10-16 0,3-8 0,4-1 0,-1 0 0</inkml:trace>
  <inkml:trace contextRef="#ctx0" brushRef="#br1">11949 13315 7876,'-7'-8'-708,"3"0"422,-2 5 1,4-4 1244,-2 3-764,3 3 1,2-5-230,3 6 0,3 0-22,5 0 0,5 0 0,-1 0 1,2 4-304,-2 1 1,-1-1 358,6-4 0,21-11 0,10-3 0</inkml:trace>
  <inkml:trace contextRef="#ctx0" brushRef="#br1">12331 13045 7876,'5'-7'0,"-2"-3"0,5 6 0,-4-4 0,5 4 0,-1 0 488,4 4-291,0 0 1,3 1 139,-2 3 1,2 3-63,-7 5 0,2 1-329,-2-1 0,1 4-4,-5 1 0,0 5-41,-4-2 1,-5 3 104,-3 2 0,-3 0-187,-1-1 1,-5 1 192,1-1 0,-2-4-17,2-4 0,2-2 306,-3-2-180,4 0 40,1-5 1,3-1-164,1-6-149,5 0 0,-1 0 84,8 0 1,3 0-241,6 0 0,-1 0-18,0 0 1,2 0 95,2 0 0,3 0-331,6 0 1,0-5 256,-1 1 1,2-4 302,3 4 0,1-6 0,3 2 0,-2-4 0,-2-4 0,-3 2 0,3-3 0,-3 0 0,-2 0 0,-1-1-60,-2 2 1,-3 2-23,-6-2 0,-1 2 1043,-3 2-302,-2 0-42,-6-1 1,-2 7-218,-2 1 1,-3 4 53,-5 1 0,-6 1-155,-2 4 1,1 1-136,-2 7 0,2-1 5,-2 0 0,-2 5 0,3-1 1,2 5-197,2-5 1,2 0 23,2-3 1,1-1-149,2 0 1,0 1-152,5-1 170,0 0 1,9-1 79,3-3 1,5-2-73,3-6 0,-1 0 104,6 0 1,-2-1-9,1-4 0,2-1 28,-5-7 1,3 5-14,-4 0 0,5-2 27,-5-6 1,1 4-21,-5-1 0,0 1 202,1 4 1,-6 1 61,-3-1 105,2 5-273,-4-2 1,3 6-11,-5 3 0,-1 1-40,-3 4 0,2 2-86,-2-3 1,-1 3-280,1 1 0,0 0-60,4 1 282,0-1 0,4 0-192,0 1 1,5-7-319,0-1 0,-3-3-346,3 2 0,3-2 81,4 2 878,1-3 0,12-34 0,3-8 0</inkml:trace>
  <inkml:trace contextRef="#ctx0" brushRef="#br1">13278 12922 7876,'-5'-7'0,"4"-4"293,-4 3 364,-1 2 661,4 1-891,-3 5 0,9 5-53,0 3 1,6 5-170,-2 3 0,-1 2-166,1 2 0,-4 8 98,4-4 1,-5 8-115,1-4 1,-3 7-25,-1-3 0,-4 4-140,0 1 0,-7 0-61,-1 0 0,-2 0-162,-6 0 0,-1-2-265,-3-2 0,-1-3 268,0-5 0,-9-1-497,-3 1 0,-7-2-19,3-2 815,-5 2 0,7-13 0,-4-1 0,-6 3 0,1 1 0</inkml:trace>
  <inkml:trace contextRef="#ctx0" brushRef="#br1">11346 13069 7876,'0'-12'0,"-4"0"-83,0-1 0,-1 2-121,1 3 1,1 3 298,-5 5 1,4-4 271,-5-1 1,1 3-268,-4 6 1,-1-1 4,1 5 1,0 1 109,0 8 0,-5-2-101,1 5 1,-5 1 146,5 3 1,-6 5-86,1 0 1,4 5-75,0-1 1,4 2-25,0 2 0,6 0-114,3 0 1,3 0 106,1 0 0,1-4-150,3 0 1,5-6 56,7 2 0,3-5 16,6-3 1,-5 1-57,1-6 0,2-1-2,2-7 1,2 2-122,-6-6 1,2 0 42,1-4 0,-3 0-117,-1 0 1,-5 0 146,2 0 1,-5-1-39,-4-3 29,3 2 3,-9-9 204,3 10 1,-5-6-72,0 3 1,-1 3-109,-3-3-116,2 2-91,-3 2 1,5-1 105,0-3 1,-2 2-372,-2-2 183,3 3 382,-4 1 0,10 0 0,2 0 0</inkml:trace>
  <inkml:trace contextRef="#ctx0" brushRef="#br1">15026 13094 7846,'0'-13'-38,"-1"1"1,-4 0 231,4 0 1,-6 1 321,3 2 1,3 3 361,-3 1-307,2 4-521,2-4 0,0 6 52,0 3 0,0 7 38,0 5 0,-1 6-42,-3-1 0,2 2 80,-2 2 1,-1-1-333,1 1 0,0 0 110,4-1 0,-2 1-143,-2-1 0,3-3 86,-3-1 1,2-5 122,2 2 0,0 1-590,0-2-636,0 0 227,0-3 0,0-5 40,0 0 937,0-5 0,0 2 0,0-43 0,0-10 0</inkml:trace>
  <inkml:trace contextRef="#ctx0" brushRef="#br1">14755 13365 7849,'-8'-5'-10,"0"1"-9,0 0 1,-3 3 649,2-3-382,4 2 0,6-3-157,3 5 1,3 0 6,6 0 1,4 0-83,4 0 0,6 0 45,2 0 1,5 0-4,-1 0 0,2 0-87,2 0 0,4 0-188,0 0 0,0-1 61,-4-4 0,-5 4-100,-4-3 1,3 3-97,-3 1 1,-4 0-681,-8 0 1031,-2-6 0,-8-6 0,0-7 0</inkml:trace>
  <inkml:trace contextRef="#ctx0" brushRef="#br1">16158 12983 7849,'0'-18'1389,"-5"5"-1108,3-5 1,-3 10 533,5-1-443,-6 7-152,5-4 1,-5 8-148,6 2 1,0-2 84,0 7 1,0 3 92,0 4 1,0 2-143,0-1 1,0 2-162,0 5 0,0-3 49,0-1 0,0 1-111,0 3 1,0 0-110,0-4 0,0 2-271,0-6 1,0 5-171,0-5 1,-1 5 254,-3-5 0,3 1-234,-4-5 0,4 0 163,1 1 0,-1-1 480,-3 0 0,1-1 0,-5-3 0,-33-8 0,-13-6 0</inkml:trace>
  <inkml:trace contextRef="#ctx0" brushRef="#br1">15727 13438 7849,'-12'0'0,"1"-1"0,3-3 0,-3 3 1355,3-4-897,2 4 0,2 1-276,8 0 1,4 0 10,9 0 0,-1 0-42,9 0 0,2 0-39,10 0 1,1 0-124,3 0 0,3 0 78,5 0 0,1 0-97,-1 0 1,4-4-147,1 0 0,-1 0 199,-4 4 0,-4-4-132,0 0 0,-2-2 94,-2 2 1,-6 3-125,-10-3 1,-6 2-421,-3 2-367,4 0 141,-12 0 326,3 0 1,-13 4 119,-2 0 0,-3 5-47,-5-5 0,-2 5 386,-2-1 0,-3 3 0,-19 10 0,-9 3 0,-3 3 0,0 0 0</inkml:trace>
  <inkml:trace contextRef="#ctx0" brushRef="#br1">15801 13758 7849,'0'-12'497,"-5"0"1,3-1 275,-2 1-147,3 5-185,1-4-221,0 10 0,1-5-36,3 6-285,-2 0 1,7 6 120,-5 2 0,0 3-159,-4 1 1,0 6-83,0 3 0,0 2 125,0 2 1,-1-1 36,-3 1 0,1 3 34,-5 1 0,4 0-3,-4-4 1,5-1 17,-1 1 0,1-2 142,-1-2 0,3 0 266,-3-4 1,4-1-133,4-3 0,-2-1-198,7 0 0,0-4 60,8 1 0,-2-7-249,5 2 1,1-2 52,3-2 1,-3 0-263,-1 0 1,1 0-25,3 0 0,0 0-112,-4 0 0,2-4 202,-6 0 1,1-5 5,-5 5 1,3-5-462,-2 0 0,0 3 719,-9-3 0,-5-4 0,-6-6 0</inkml:trace>
  <inkml:trace contextRef="#ctx0" brushRef="#br1">15838 13795 7849,'0'-12'0,"0"0"0,0-1-404,0 1 0,6 4 251,2 0 0,3 5 473,1-1 0,4 2-196,1 2 1,5 0-113,-2 0 0,3 5-175,2-1 0,-2 4 113,-2-4 0,1 4-701,-6-4 751,1 0 0,-16 7 0,-2 3 0</inkml:trace>
  <inkml:trace contextRef="#ctx0" brushRef="#br1">15826 13931 7849,'-8'0'1090,"-1"0"-1511,7-6 1,-4 5 676,6-5 1,6 6-89,2 0 0,7 0-172,1 0 1,6 2-32,-1 2 1,2-3 0,2 3 0,1-2 31,2-2 1,-2 0 48,3 0 1,-2 0-1074,2 0 1027,-3 0 0,26-11 0,0-3 0</inkml:trace>
  <inkml:trace contextRef="#ctx0" brushRef="#br1">16490 13758 7849,'-7'-12'570,"2"4"153,5 0 911,0 5-1249,0-3-165,0 6 1,0 6-98,0 2 0,0 3 87,0 1 1,0 6-320,0 3 1,0-2 47,0 1 0,0-1 27,0 2 0,0 1-218,0-6 0,0 5 112,0-5 0,0 5-298,0-5 0,0 0 192,0-3 1,0-1-481,0 0 0,0 1-357,0-1 576,0 0 0,4-3 507,0-1 0,0-16 0,-4-1 0</inkml:trace>
  <inkml:trace contextRef="#ctx0" brushRef="#br1">16416 13881 7849,'0'-13'214,"0"-4"0,0 4-176,0-4 1,0 4-334,0 0 0,2 1 383,2 0 1,3 3 302,5 1 1,2 5-441,2-1 0,3-1 24,6 1 1,0 0-349,-1 4 1,-3 1 154,-1 3 1,-5 2 53,2 2 92,2 8 72,-6-2 0,-22 16 0,-13 1 0</inkml:trace>
  <inkml:trace contextRef="#ctx0" brushRef="#br1">16380 14128 7849,'-9'0'204,"1"0"235,0-6 906,-4 5-543,5-5-706,1 6 0,6 2 34,0 2 1,6-3-233,2 3 1,7 2-159,1-2 0,6 0-201,-1-4 0,2 0-291,2 0 0,-5 0 342,1 0 0,-1 0 410,5 0 0,21-22 0,6-5 0</inkml:trace>
  <inkml:trace contextRef="#ctx0" brushRef="#br1">17475 12971 7794,'0'-13'-339,"0"5"-118,0 0 0,-2 1 615,-2-1 1278,3-3-631,-4 10-274,-1-5-333,-1 6 1,-5 2-43,0 2 0,-1 3-32,1 5 0,-2 4 76,-2 1 1,2 5 129,-2-2 1,1 7-209,-2 2 1,4 5-126,-4-1 0,5 3 24,4 1 0,-2-1-221,6 1 1,0 4-23,4 0 1,0-4 108,0-4 1,7-1-361,5 0 0,2-3 46,6-8 0,1-4-61,3-4 1,-3-6 97,-1-3 0,5-3-108,4-1 1,1 0 497,-1 0 0,-2-5 0,6-4 0,-6-2 0,1-11 0,2-6 0,-1-2 0,0 0 0</inkml:trace>
  <inkml:trace contextRef="#ctx0" brushRef="#br1">17893 13106 7827,'0'-12'0,"-1"-1"170,-3 1 1,2 0 679,-2 0-182,3 5-205,1 1 1,0 8-358,0 2 1,-4 3 26,0 5 0,0 2-50,4 2 0,-4 3-14,-1 6 0,0-2-145,1-3 1,2 4 84,-2-4 1,3-1-112,1 2 1,-4-6 35,0 1 0,0-2 83,4-2-86,0 1 1,0-5-33,0 0 329,0-5-126,0 2 16,0-16 0,1 3-135,3-8 1,-1-2-11,5 1 1,-4-4 27,4 0 1,-1-2-12,1-2 0,3 1-77,-2-1 0,-3 5 72,3-1 1,-3 6 165,3-1-169,2-4 1,-9 8 16,7 0 36,-7 5 1,8 8-5,-6 3 1,1 3-28,0 6 1,-3 3 15,6 0 0,-3 5-156,3-5 0,-4 5 78,4-5 1,-1 1-121,1-5 1,3 4 30,-3 1 1,-1-2 69,1-7 0,1 2 10,3-6 0,0 4-11,0-4 1,1 0 40,-1-4 1,2 0 98,2 0 0,-2-5 57,2-4 1,2-2-27,-2-1 0,1-6 35,-5-2 1,5 1-7,-1-2 1,0 2 115,-3-1 0,-2 0-129,-3 4 0,1 2 128,-5-2 1,1 6 454,-5 2-107,0 5-495,0-2 0,0 6-116,0 3 0,-2 1-46,-2 7 0,3-3-73,-3 8 1,2 1-74,2-2 1,0 5 14,0-5 1,0 4-114,0-3 1,0 3-148,0-3 1,0-1-264,0-4 1,2 4 8,2-4 1,3 3 283,5-7 0,-3 2 172,4-2 0,-4 1-66,8-4 327,2-1 0,22-26 0,11-6 0</inkml:trace>
  <inkml:trace contextRef="#ctx0" brushRef="#br1">18656 13217 7827,'0'-7'682,"-5"2"38,3-1 0,-7 6-464,5 0 0,-2 1-38,2 8 0,1 0-113,-5 8 0,4-2-188,-4 5 1,4-3-1,-4 3 0,3-1 109,-3 2 0,6-2-25,-3-3 0,0-2-4,1 2-257,0-2 187,4-2 0,0-3-240,0-1 242,0-5 67,0 2 0,4-10-11,0-4 1,6-2-47,-2-1 1,3-2-1,1-2 1,2 1 31,2-6 1,-2 2-3,2-1 1,-4 1 198,-3 2 1,2 4-60,-3-4 1,1 3 188,0 2 0,0 4 134,-5 0-70,0 5-187,2-2 0,-5 6-29,3 3 1,-2 3-19,-2 5 1,0 0-123,0 1 0,0 0 12,0 4 1,0-3-183,0 2 0,0 2-312,0-2 0,0 1 221,0-5 1,0 0-120,0 0 1,0 1-87,0-1 0,0 0-263,0 1 1,0-5-283,0 0 271,0-5 734,5 2 0,-4-21 0,5-5 0</inkml:trace>
  <inkml:trace contextRef="#ctx0" brushRef="#br1">18607 13426 7827,'-7'-5'383,"-4"3"506,10-9-321,-10 10-900,10-5 0,1 6 12,8 0 1,3 0-72,1 0 1,2 0 32,2 0 1,-1 0 357,6 0 0,37-21 0,-21 7 0,-1 0 0</inkml:trace>
  <inkml:trace contextRef="#ctx0" brushRef="#br1">19050 13229 7827,'0'-8'1064,"0"0"-798,-5 0 0,3-1-213,-2 1 0,4 5-102,4-1 0,3 3-102,5 1 0,1 0-69,-1 0 0,6 0 61,2 0 0,-1 1-317,2 3 1,-6-2 166,1 2 0,2-3-384,-2-1 693,1 0 0,1-5 0,1-2 0</inkml:trace>
  <inkml:trace contextRef="#ctx0" brushRef="#br1">19715 13069 7849,'-13'-12'165,"5"5"247,0 3 44,5-3 0,-6 7-164,4 0 1,-3 6-267,4 6 0,-4 2 55,4 2 1,-4-1-13,3 6 1,0-2-151,1 1 1,3 2 112,-4-6 0,4 2-201,1-1 173,0-4-29,0 5 139,0-6 11,0-5-33,0-1 0,0-8 161,0-2 1,1-3-229,4-5 0,-3-4 9,6-1 0,-1-5-78,2 2 1,1 1 65,-1-2 0,-2 1-91,1-5 1,0 0 155,4 1 0,-4-1-14,1 1 1,-5 5-3,4 2 1,-4 3 373,4 2-502,-5 5 129,2 2 1,0 12 32,-1 5 0,0 2-31,-4 6 1,4 1-204,0 3 1,1 1 54,0-1 1,-4-3-28,3 0 0,3-2-24,1 1 1,-1 2-81,1-6 1,0 1 117,5-5 1,-5 0-14,0 1 1,0-6 55,5-3 1,-1-3 26,0-1 1,0 0 61,1 0 1,3-5 30,1-4 1,-1-6 70,-4-1 0,2-6-54,2 2 0,-2-4 40,2 0 1,-2-1-34,-2 0 0,1 5 97,-1-1 0,-4 2 443,0-1-133,-5 2 52,3 6-125,-6 5-384,0 1 40,0 17 1,0 2-105,0 7 0,0 3 150,0-2 0,-4-2-49,-1 2 1,1-1-769,4 5 1,0-1 330,0 1 1,0-5-86,0 1 0,4-2 141,1 2 1,3-4-443,-4-4 0,4-1 60,-4 0 0,6 1-2,-2-1 0,3-4 678,1 0 0,33-21 0,9-2 0</inkml:trace>
  <inkml:trace contextRef="#ctx0" brushRef="#br1">20453 13303 7849,'-4'-8'341,"0"0"0,-2 5 39,2-1-190,3 2 1,-5 4-201,6 2 1,0 3 29,0 5 1,0 0-107,0 1 0,0-1 96,0 0 1,2 2-308,2 2 1,-3-2-73,3 2 0,-1-3-99,1-5 1,-1 3 156,5-3 0,-4 2 311,4-2 0,6-8 0,5-7 0</inkml:trace>
  <inkml:trace contextRef="#ctx0" brushRef="#br1">20502 13315 7849,'-1'-12'166,"-3"0"0,2-1 33,-2 1 990,3 0-764,1-1 0,1 5-431,3 0 1,3 5-61,5-1 1,1 3-27,-1 1 1,4 4 43,1 0 0,-1 2 103,-3-2 0,-1 1-518,0 3 308,1 3 1,-5-4-176,0 5 300,-5 1 1,1-1 176,-8 0 1,-3-1-35,-5-3 1,-1 2 206,1-6 0,4 4-120,-1-4 0,1 5 67,-4-5 0,4 0-60,0-4-41,5 5 0,-4-3-332,3 2 139,3-3 1,-4 1-87,10 2 1,-3-3-3,6 3 1,-1-1-2,2 1 0,1-1 83,-1 5 1,2-4-4,1 4 0,-4-4 45,0 4 0,-4-3-19,5 3 258,-7 0 39,9 4-15,-9 1 0,-2-5-128,-9 0 0,-1-5-19,-3 1 1,1 1-55,0-1 1,-2 1 44,-2-5 1,2 0-228,-3 0 1,4 0 13,0 0-385,1 0 0,1-2-50,3-2-1328,-3 3 1182,10-10 0,-5 8-336,6-5 1014,0 0 0,39-21 0,8-4 0</inkml:trace>
  <inkml:trace contextRef="#ctx0" brushRef="#br1">20933 12860 7886,'7'-5'0,"0"2"0,-3-5 0,-2 5 0,7-1 0,-5-2 456,4 2 0,-4 0 422,4 4-343,-5-5-138,8 3-173,-10-3 1,9 6 38,-6 3 1,0 4-40,-4 9 0,0 2-72,0 6 1,4 1-46,0 2 0,0 0-200,-4 4 0,2 3-9,2 6 1,-3-2-227,3 6 1,-2-5-116,-2 1 1,-2-4 167,-2-4 0,-3 1-348,-5-5 1,-2-2 202,-2-6 0,1-4-61,-6-4 0,5-1 102,-5 0 0,6-4 379,-1 1 0,2-7 0,-3-2 0,-3-6 0</inkml:trace>
  <inkml:trace contextRef="#ctx0" brushRef="#br1">21856 12638 7841,'5'-12'131,"-2"4"28,5 0 0,-5 4 211,1-5-223,3 7 1,-6-5 123,3 3-219,-2 2 192,-2-3-213,0 5-71,0-6 1,-2 5-58,-2-3 0,-3 3 37,-5 1 0,0 0-64,0 0 1,-1 1-7,1 3 1,0-3 121,-1 4 0,1-4 64,0-1 0,3 0-65,1 0 227,0 5-84,-4-3 42,-1 3 1,5-5-8,0 0 9,5 0-78,-2 0 0,5 2 91,0 2 37,0-3-74,0 5 212,0-1-259,0 2 0,1 5 6,3 0 0,-2 1-7,2-1 1,-1 6-2,1 2 1,-3 1-107,3 3 0,-3 0 96,-1 9 0,0-1-44,0 5 0,0 4-15,0 0 1,-1 6-122,-3-2 0,-1 1 76,-4 0 1,0 0-65,5-5 1,-5 0 10,5-4 0,-4 4 33,4 0 0,-1-4 41,0-4 1,4-2 9,-3 2 0,-1 5-18,0-5 0,0 0 8,1-8 0,1 2 106,-5-2 0,5 5-74,-1-10 0,-1 2-36,0-6 1,0-2 39,1 2 0,3-2-3,-4-2 1,4 1-49,1-1 0,0 0-26,0 1-48,0-1 76,0 0 0,0 1-151,0-1 149,6-5 0,-4 2-45,6-5 1,-3 2 16,3-2 1,-4-3 10,4 3 0,-1-1-3,1 1 1,3-2 0,-3 2 1,3-3-91,2-1 0,-5 0 86,0 0 1,0 0-186,4 0 0,1 0 93,-1 0 0,0 0-230,1 0 0,-1 0-12,0 0 0,1-1-84,-1-3 1,0 2 51,1-2 0,0-1 26,4 1 0,-4-5-71,4 5 1,0-5 436,0 1 0,5 2 0,9-18 0,6-7 0,6 1 0,0-1 0</inkml:trace>
  <inkml:trace contextRef="#ctx0" brushRef="#br1">22434 12958 7846,'0'-12'0,"0"0"0,-4 0-66,0-1 105,0 1 172,4-6 0,1 6 250,3 0 0,3 3-228,6 5 1,0 3-117,4-3 1,-2 2-12,5 2 1,-5 6 54,2 2 1,0 3-1,0 1 0,-2 6-73,-7 3 0,2 6-4,-6 2 0,0-1-47,-4-3 0,0 0-157,0-1 0,-6 1-82,-2-1 0,-3 0 73,-1-4 0,0 2 27,-1-6 1,5-3 2,0-5-33,0-5 139,-5 2 16,7-5 1,0-1-78,6-3 1,0-3-73,0-5 1,10-5-10,2 1 0,4-6 72,1 1 1,-2 2-17,5-1 0,-1-1 71,2-3 1,1-1-1,-6 0 0,1 6 319,-5 3 1,-4 2 50,0 2 456,-5 0-541,3 5 1,-8 3-54,-2 8 0,-3 4-13,-5 8 1,0-2-62,-1 2 0,1 4-27,0 0 0,-1-1-159,1 2 0,5-5-17,3 5 1,3-6-146,1 1 0,0 2-203,0-2 0,1 1 181,3-5 0,4 0-98,9 1 1,-2-5-57,5 0 0,-3-5-177,3 1 0,1-3 133,3-1 1,1 0-63,0 0 1,-1-1 43,1-3 436,5-3 0,18-38 0,-19 18 0,-1 0 0</inkml:trace>
  <inkml:trace contextRef="#ctx0" brushRef="#br1">22951 12725 7876,'0'-20'0,"0"-1"43,0 4 0,0 1 213,0 3-137,0 1 1,1 5 213,4 3 0,1 3-228,7 1-23,-1 0 1,0 1 71,1 3 0,-7 3-88,-1 5 0,0 1-2,-1-1 1,0 0 30,-4 1 1,-1-1 3,-3 0 1,-2 5 13,-2-1 0,-3-1-18,3-7 0,1 3 118,-1-2 0,4 0-113,-4-1 0,5-1-78,-1-3 0,-2-1 55,2 5-271,0-5 73,4 2 1,1-5-192,4 0 1,1 0-94,7 0 0,0 0 132,4 0 1,-2 0 29,5 0 0,-3 0-201,3 0 0,-1 0-912,2 0 1356,2 0 0,13-5 0,9-2 0</inkml:trace>
  <inkml:trace contextRef="#ctx0" brushRef="#br1">23283 13094 7876,'-5'-7'-222,"4"0"-224,-4 3 0,4 3 1637,1-5 1,6 6-560,2 0 0,3 4-373,1 0 0,4 2-138,1-2 0,3-3-200,-3 3 0,5-1 48,-2 1 0,2-2-70,-2 2 1,2-3 138,-5-1 1,3 0-181,-3 0 0,-1 0 86,-4 0 0,-3 0-253,-1 0-17,-5 0 154,2-5-678,-5 3 488,0-3 1,-1 5-464,-3 0 357,2 0 468,-9 0 0,-1 5 0,-7 2 0</inkml:trace>
  <inkml:trace contextRef="#ctx0" brushRef="#br1">22336 13611 7860,'-13'-7'-90,"5"-3"44,0 6 1,5-1 1082,-1 1-287,3 2-689,1-3 1,1 5 50,3 0 0,3 0 19,5 0 1,6 0 10,3 0 1,2 0-3,2 0 1,3 0-42,1 0 1,4 0-110,-4 0 0,5 0 20,-1 0 1,-2 0 89,2 0 0,-2 0-183,2 0 1,-4 0 37,-9 0 0,2 0-537,-5 0 161,-1 0-97,-9 0 0,-2 5-393,-5-3 370,-5 9 0,-2-6 252,-5 3 1,3 3 288,1-3 0,0-1 0,-4 1 0,-33 22 0,-9 10 0</inkml:trace>
  <inkml:trace contextRef="#ctx0" brushRef="#br1">22631 13771 7860,'0'-7'-295,"0"-4"0,4 8 479,0-5 0,2 5 276,-2-1 1,-1 1-205,5-1 1,-4 3 53,4-3-300,0 2 1,5 2 84,-1 0 1,-1 2 43,-3 2 1,2 3-103,-6 5 0,4-2-187,-4 2 1,0-3 125,-4 8 1,0-2-48,0 1 1,-5-1 3,-4 6 1,-1-6 74,-3 1 0,-3 2 146,-1-1 0,0-1-82,0-4 1,4 1 101,-4-1 1,3-1-5,2-3 1,4 2 323,0-6-241,5 0-131,-2-4 1,6 0 0,3 0 1,4 0 7,9 0 1,-4-4-208,4 0 1,2-2 99,1 2 1,0 3-92,0-3 0,-1 2-10,2 2 1,2-4-64,-3 0 0,0 0-37,0 4 0,-5 0-495,2 0 133,2 0 1,-6 0-164,4 0-70,-9 0 134,-3 0-155,-5 0 793,0 0 0,-21-11 0,-7-3 0</inkml:trace>
  <inkml:trace contextRef="#ctx0" brushRef="#br1">24280 12909 7829,'0'-12'0,"0"0"0,0-1 0,0 5 683,0 0-354,0-6 0,2 1-59,2-4 0,-3 3-63,3 2 1,2 4 207,-2 0-368,5 0 0,-2-1 115,5 1 0,1 5-182,-1-1 0,0 3 15,1 1 1,-1 5-115,0 4 0,1 2 22,-1 1 0,-1 4-31,-3 1 0,2 5 83,-6-2 0,0 7 17,-4 2 0,-6 0-83,-2-5 0,-3 7 102,-1 1 1,-6 0-121,-2 1 1,0-7 60,0-2 1,1-1 243,-2-6 1,-1-1 29,6-3 0,4-7 306,3-2-243,7-2-20,-4-2-106,6 0-55,0-6 1,2 5-106,2-3 1,-2 3 52,7 1 0,-1 0-156,4 0 0,0 0-45,1 0 1,0 0-50,4 0 0,-3 0-91,2 0 1,2 0-307,-2 0 1,6 0-117,-2 0 0,4 0 266,0 0 1,1-5 460,0 1 0,1-1 0,2 1 0,0 1 0,4-5 0,7-8 0,4-4 0,7-3 0,-1 0 0</inkml:trace>
  <inkml:trace contextRef="#ctx0" brushRef="#br1">24920 13045 7831,'11'-13'-409,"-3"1"237,-2 0 1459,-6-1-846,-6 1 1,-5 4-110,-5 0 1,-6 5-104,1-1 0,-2 2-1,-1 2 1,0 2-121,4 2 1,-3-1 73,2 5 0,-1 0-210,2 4 1,2 1 54,6-1 0,-1 2-263,1 2 0,1-2 76,3 2 0,2-2-34,6-2 1,0 0 11,0 1 1,2-2-42,2-3 0,7 1 124,5-4 1,2-1 11,-2-4 0,4 0 197,4 0 1,-3-2-96,-1-2 0,1 1 72,3-5 1,-3 0-6,-1-4 1,-5-1 99,2 1 1,-8 1 115,0 3 229,-1-3-39,-1 4-178,-2 0-521,-5-4 190,-5 10 0,2 0-55,-5 5 0,5 5-56,-1 0 1,2 1-159,2 3 0,0-5-50,0 0 1,0 0-270,0 5 0,2-1-107,2 0 0,3-3 228,5-1 0,0-1 488,1 1 0,4 3 0,19-15 0,9 2 0</inkml:trace>
  <inkml:trace contextRef="#ctx0" brushRef="#br1">25154 12971 7831,'0'-13'-222,"0"1"-328,0 0 1062,0 0-412,0 5 1,5 1-5,4 6 1,0 6-109,-1 2 0,3 7 168,-3 1 1,-1 2-29,2-1 0,-5-2-96,4 5 1,-5-4-27,1 5 1,-3-5 43,-1 5 0,0-6-57,0 1 0,-1-2 23,-3-2 0,2 1 4,-2-1 1,1-5-18,-1-3 270,3 3-247,-5-6 1,8 3 7,2-8 0,3-3-39,5-5 1,0 0-100,1-1 0,0 0 20,4-4 0,-2 4 85,5-4 1,-5-1 14,2 2 0,-4 0-43,0 3 1,-2 5 844,-3 0-80,3 0 218,-10 1-749,5 1 0,-12 8-58,-2 2 0,-3 3-80,-1 5 0,-1-2 103,1 2 1,4-7-387,0 8 0,5-4 101,-1 3 1,2 1-826,2-1 497,0 0 1,6-1-113,2-2 0,3 0 137,1-5 1,6 4-140,3-3 1,2-1 140,2-4 0,-4 0 414,4 0 0,-3-6 0,30-23 0,0-10 0</inkml:trace>
  <inkml:trace contextRef="#ctx0" brushRef="#br1">25794 12503 7859,'-7'-12'-371,"1"4"148,6-1 1069,0 1-166,0-4-368,0 0-116,0-1 1,2 5 14,2 0 0,3 5-73,5-1 0,0-1-7,1 0 0,-1 1 67,0 4 1,5 0-27,-1 0 1,5 0-8,-5 0 0,5 0-4,-5 0 0,0 2-37,-3 2 0,3-1 7,1 5 1,-5-1-7,-4 1 0,-1 4 33,1 0 1,2 1-9,-6 3 0,1-1-14,-1 2 1,-2-2 4,2 5 1,-3 1-61,-1 3 0,0 1 62,0-1 0,-1 5-124,-3 0 0,1 5 42,-5-1 0,0 4 23,-5 4 1,2 0-23,3 8 0,-4 2-309,-1 6 0,5 3 151,-4-2 0,2 2 92,-2 1 0,1 4-130,3-4 0,2 2 42,6-10 0,0-1 91,0-7 1,0 1-21,0-9 1,0-3-9,0-10 0,0 0 45,0-4 1,0-2 88,0-6 0,0-4-50,0 1-30,0-7 1,-1 4 174,-3-6 1,1 0-180,-5 0 0,4 0-183,-4 0 119,0 0 1,-5 0-256,1 0 88,0 0 0,-1-4-739,1 0 38,0-6 0,-1 5 353,1-4 1,4 0-1138,0 5 904,-1-6 791,-3 9 0,-6-21 0,-1 1 0</inkml:trace>
  <inkml:trace contextRef="#ctx0" brushRef="#br1">26409 14128 7903,'0'-13'0,"0"1"0,-4 0 0,0-1 0,0 1 375,4 0 1,0-1 253,0 1-462,5 0 0,2 1-66,5 3 0,1 2-13,-1 6 1,2 0 77,2 0 1,-2 0-32,2 0 0,-4 6-207,-3 2 0,0 4 134,-5 5 0,5-2-106,-5 5 0,0-3 39,-4 3 1,-6 1 55,-2 3 0,-3 5-39,-1 0 1,-5-1-78,1-3 0,-6 0 146,2-1 0,2-1-36,1-2 1,0-3 628,0-6-173,1 0 64,4-5-162,5-1-251,1-6 1,8 0 189,2 0-182,3-6 1,9 5-284,0-3 0,1 1 82,-5-1 1,2 2-482,2-2 1,-1 3-48,6 1 1,-6 0-286,1 0 0,2 0 240,-2 0 1,5 0-141,-5 0 1,6 0 408,-1 0 0,-2 0 345,1 0 0,5 0 0,4 0 0,27-22 0,3-5 0</inkml:trace>
  <inkml:trace contextRef="#ctx0" brushRef="#br1">27012 14238 7903,'0'-12'-116,"0"0"0,-1 1 64,-3 3 1,1-2 930,-5 6 1,0-4-333,-5 4 0,-5-1-187,-2 5 1,1 2-165,-2 2 0,-2 3-1,-2 5 1,-2 0-120,7 1 1,2 0 99,1 4 1,4-4-280,0 4 0,2 1 57,3-2 0,-1 0-207,5-3 0,-1-1-89,5 0 113,0 1 1,6-2 190,2-3 0,3-3 26,1-5 0,5 0 16,-1 0 0,6-1 116,-1-3 1,-2-2-77,1-2 1,-3-3 29,3 3 0,-5-2 87,2 2 1,-5-3 35,-4 3 184,3 3 1,-8-5 110,5 6-406,-5 0 0,2 5 49,-5 3 1,-1-1 17,-3 5 0,2 2-461,-2 6 240,3-2 1,2 4-474,3-6 1,3 0 240,6 1 0,0-7-678,4-1 1,2-4 270,5-1 0,2-1-330,3-4 1037,-3-1 0,26-40 0,-26 20 0,0-1 0</inkml:trace>
  <inkml:trace contextRef="#ctx0" brushRef="#br1">26409 12085 7883,'0'-13'-142,"0"1"0,0 4 48,0 0 466,0-1 0,1 1-106,4 0 0,1 5-171,7-1 0,0 3 41,4 1 0,-2 0 3,5 0 0,-5 5-16,2 4 0,-1 1-1,-3 3 1,2-1-1,-7 0 1,-3 5-49,-1-1 1,-2 5-232,-2-5 0,-2 2 112,-2-2 1,1-2-82,-5 2 0,0 1 22,-4-5 1,-1 3-25,1-7 1,0 2 245,0-2-111,-1 3 234,1-10-111,0 5-67,5-6-63,1 0 1,12-4-11,2 0 0,4-6-38,5 2 1,-2-3 64,5-1 1,1-5-165,3 1 1,1-5 65,0 5 1,-1-5 142,1 5 0,-1-4-1,1 3 0,-6-3 160,-2 3 0,-5 1-37,-4 3 0,2 5 497,-6 0-433,0 5 1,-5-2-18,-4 5 1,-1 0-241,-7 0 1,1 4 124,0 0 1,-1 6-111,1-2 0,0 3 56,-1 1 0,3 0-134,1 1 1,0-1 10,5 0 0,-2 1-47,2-1 0,3-4 136,-3 0 0,2 1-9,2 3 0,2-1-383,2-3 0,3 2 134,5-6 0,0 4-249,0-4 1,1 4 189,-1-4 0,2 0-300,2-4 1,-2 0 138,2 0 0,2 0 31,-2 0 1,2 0 418,-1 0 0,7-16 0,8-5 0</inkml:trace>
  <inkml:trace contextRef="#ctx0" brushRef="#br1">13500 15592 7818,'-12'0'429,"-1"-6"610,1 5-341,5-4-202,-4 5-405,10 0 0,-3 0 126,8 0 0,0 0-42,8 0 1,-1 0-34,10 0 0,-5 0-119,5 0 1,3 0 59,5 0 0,4 0-131,-5 0 0,5 0-331,-4 0 1,0 0 217,-5 0 1,1 0-533,0 0 0,-1 0 99,1 0 0,-6-2-837,-3-2 829,-2 3 602,-2-5 0,-38-10 0,-9-5 0</inkml:trace>
  <inkml:trace contextRef="#ctx0" brushRef="#br1">13734 15383 7818,'-11'-8'0,"3"-1"0,-3 5 462,2-4 1,3 5 192,-3-1-327,7 3 1,-4 6-154,6 4 1,-4 6 1,0 1 1,0 6-32,4-2 0,0 8-2,0 0 1,0 5-207,0-4 0,0 4 80,0-5 0,0 5-285,0-4 0,0 0 111,0-5 1,0 0-305,0-4 108,0 3 1,0-9-196,0 2 1,1-7 83,3-5 1,-1-3-607,5-1 1069,-5 0 0,19-33 0,-2-8 0</inkml:trace>
  <inkml:trace contextRef="#ctx0" brushRef="#br1">15801 15321 7818,'0'-12'0,"0"4"156,0 0 0,0 3-30,0-3 278,0 5 0,-1-2-83,-3 5 1,1 7-81,-5 5 0,4 2-79,-5 6 0,-3 5 2,-4 4 0,-1 5-44,5-1 0,-4 2-113,-1 2 0,-3 0 57,3 0 0,0 0-221,0 0 1,5-6 95,-1-2 1,3-7-41,5-2 1,-3-9-238,4 2 2,0-9 273,4 1 0,0-6 7,0-3 1,4 1 38,0-5 0,4-2-81,-3-6 1,4-2 75,-1-3 1,7-6-41,2 3 1,-1-5 23,-4 0 1,5 2 26,-1-6 0,2 0 12,-2-4 0,-2 2 114,3 2 1,-4-1-8,0 5 0,-3 2 510,-1 6 14,2 3-133,-10 11-323,4 2 0,-5 16-5,0 5 1,0 6 56,0 3 1,5-1-53,-1 1 0,0 4-237,-4-1 0,4 1 43,0-4 1,1 4 94,0-1 1,0 1-320,3-4 1,2-2 105,-6-3 0,5 2-217,0-5 0,-2-5-305,1-4 0,-4-1-862,4 1 363,-5-2 133,8-6 501,-10 0 523,5 0 0,-23-22 0,-3-6 0</inkml:trace>
  <inkml:trace contextRef="#ctx0" brushRef="#br1">15715 15617 7818,'-4'-9'0,"0"1"0,-4 4-178,4-4 0,-1 4-24,5-4 492,0 5 0,6-3-93,2 6 0,7 0-401,2 0 1,4 0-52,0 0 0,4 2-82,3 2 0,-2-3 23,3 3 0,-2-2 181,2-2 1,1 0 132,3 0 0,-3 0 0,16-11 0,6-3 0</inkml:trace>
  <inkml:trace contextRef="#ctx0" brushRef="#br1">16146 15555 7818,'8'-1'265,"0"-3"254,-5 2-173,2-3 0,-10 10-88,-3 3 1,1-1-42,-1 1 0,4 1-166,-5 3 0,5 0 110,-4 1 1,5-1-167,-1 0 0,3 0 15,1 1 1,0-1-49,0 0 1,0-3-35,0-1 1,1-4 17,3 4 1,3-5 3,5 1 0,1-3 86,-1-1 0,4-1 70,1-3 0,3-3-55,-3-5 0,-1-2 124,-4-2 1,1 2-68,-1-2 0,0 2 15,1 2 1,-5 1 160,0 2 0,-5-2 197,1 3 88,-3 3-228,-1-1-360,0 6 1,-4 7 111,0 5 1,-4 2-107,4 7 0,-4 1 34,4 6 0,-5 0-78,5 4 1,0 1 33,4 4 1,-4 1-160,0 3 1,0 2 76,4 2 1,-4 1 103,0-5 0,-1 5 51,5-5 0,-1-2-61,-3-6 1,3 0 4,-3-8 0,2 1 141,2-10 48,-5 0-157,3-9-20,-9-1 17,5-6 1,-7-2-11,1-2 1,0-3 266,-1-5 1,1-2-20,0-2 1,-1 1-15,1-6 0,5 1-223,3-5 1,-1 1-162,1-1 1,0-4 160,4 1 0,4 3-18,0 4 1,5 1-409,-1-5 1,9 6 151,3 3 0,4-1-1054,0 5 1,1-3 576,-1 7 0,1 2 235,0 2 1,-5-1 5,1 1 0,-6 0-43,1 4 0,-2 4 529,-2 0 0,-16 22 0,-4 1 0</inkml:trace>
  <inkml:trace contextRef="#ctx0" brushRef="#br1">15186 16293 7818,'-12'0'-986,"1"-1"939,2-3 345,-2 3 96,5-5 0,-5 5-51,2-3 1,3 2 152,2-2 48,2 3-144,-3 1-391,5 0 150,0 0-31,11 0 0,2 0-47,12 0 1,6 0-163,6 0 0,11 0 152,10 0 1,3-6-315,5-2 0,-30 5 1,2-1 195,2 0 1,2 0 0,2 0 0,1 0 56,0-2 1,0 0 0,-2 1 0,-1 1-42,-3 0 1,-1 0 0,-2 1 0,0-1 37,-1 1 1,-1-2-1,29-6-187,-1 3 1,-6 1 205,-7-1 0,-5 4-13,-3-4 1,-4 4-46,-4-5 1,-3 7 42,-6-3 0,-1 4-45,-2 1 822,2-5-768,-9 3 351,4-3-397,-11 5-18,-2 0 41,-5 0-350,-5 0 202,-2 0-345,-6 5 1,1-2 89,0 5 1,-1-4-46,1 5 0,0-5 451,0 4 0,-45 16 0,24-7 0,-1-1 0</inkml:trace>
  <inkml:trace contextRef="#ctx0" brushRef="#br1">15370 16909 7826,'0'-17'0,"0"1"0,-1-5-94,-3 5 0,3-5-163,-3 5 0,4 0 425,4 3 376,2 1 0,8 1-162,3 3 1,-4 2-163,4 6 1,-4 0-157,0 0 1,-1 0-67,0 0 1,-1 6-2,-3 2 1,2 7 113,-6 2 0,0 4-182,-4 0 1,0-2-46,0 2 0,-1-1 69,-3 5 0,-3-1-60,-5 1 0,-5-2 82,1-2 0,-2 1-15,2-6 1,2 5 114,-3-5 0,4-1 171,0-7 1,1-1 106,0-3 317,0-3-512,5 5 0,1-7-29,6-4 0,0 3-10,0-6 0,7 3-19,5-3 1,1 4-150,3-4 0,2 4 25,-2-4 1,5 5-190,-5-1 0,5 2-36,-5 2 1,6-4-202,-2 0 0,0 0 17,0 4 1,1 0-297,3 0 1,0-1 133,-4-3 1,3 2 594,-2-2 0,18-25 0,7-5 0</inkml:trace>
  <inkml:trace contextRef="#ctx0" brushRef="#br1">15998 16712 7826,'0'-12'234,"0"3"352,0 1-39,0 0 11,-5 1 0,2 2-565,-5 5 1,5 5 15,-1 3 1,-3 7 177,-1 2 0,1 3-54,-1-3 1,0 9 3,-5-2 0,5 4-131,0-4 0,4 1 114,-4-1 0,5 1-185,-1 0 1,2-2 105,2-3 0,0 2-72,0-5 0,2-1 42,2-4 1,3-1-148,5-2 0,6-4-55,2-5 1,2 4-174,-1 0 1,2 0 106,-3-4 1,4-4-31,0 0 0,-1-5 45,-2 0 0,1 0 46,-6 1 0,5-3-623,-5 2 0,1-2 819,-5-1 0,-11-11 0,-2-3 0</inkml:trace>
  <inkml:trace contextRef="#ctx0" brushRef="#br1">15998 16761 7826,'-5'-12'0,"-1"-1"28,-2 1 1,2 4-212,6 0 369,0 5 0,6-2-143,2 5 0,3 0-162,1 0 0,5 0 8,-1 0 1,6 0-119,-1 0 0,-2 1 2,1 3 1,-1-3-516,2 3 742,2 3 0,-15 6 0,3 6 0</inkml:trace>
  <inkml:trace contextRef="#ctx0" brushRef="#br1">15986 16859 7826,'-8'0'0,"-1"0"0,5-4 433,-4 0 43,5 0 134,-2 4-598,5 0 0,1 0-255,3 0 1,3 0 107,5 0 0,6 0-122,3 0 1,2 2-277,2 2 1,-1-3 65,1 3 467,5-3 0,10-3 0,6-1 0,7 0 0,-1-1 0</inkml:trace>
  <inkml:trace contextRef="#ctx0" brushRef="#br1">16650 16687 7826,'-7'-12'111,"1"1"-198,2 3 1,2 1 835,-2 3-366,3 2 186,1-3 1,0 6-227,0 3 0,-4 3-73,-1 6 1,1 3-203,4 0 0,0 5 57,0-5 1,-1 6-229,-3-1 1,3 2 102,-4 2 1,4-5-212,1 1 0,-1-1-135,-3 5 1,2-2-240,-2-3 0,3 2 91,1-5 1,0-1-1037,0-4 1530,0 1 0,5-17 0,2-5 0</inkml:trace>
  <inkml:trace contextRef="#ctx0" brushRef="#br1">16466 16736 7826,'-7'-12'0,"3"0"0,-2 0 40,2-1-153,0 1 0,5 5 31,4 3 1,3 3 175,8 1 1,3 0-140,6 0 1,0 0-35,-1 0 0,5 0-218,0 0 1,3 4-10,-3 0 1,-2 5 305,-6 0 0,-3 12 0,-6 5 0</inkml:trace>
  <inkml:trace contextRef="#ctx0" brushRef="#br1">16453 16983 7826,'-12'-7'297,"5"1"372,2 6-451,5 0 1,1 2 77,3 2 1,3 1-284,5 3 0,2 3-224,2-2 0,4-4 100,4-1 0,1 2-105,-1-2 1,1 0-431,0-4 0,3 0-4,1 0 650,5 0 0,25-33 0,-23 12 0,-1 1 0</inkml:trace>
  <inkml:trace contextRef="#ctx0" brushRef="#br1">17881 15334 7841,'0'-13'-252,"0"1"0,4 4 872,0 0-247,0 5-168,-4-8 65,0 9-378,0-8 217,0 8 3,0-3 0,-1 5 108,-3 0-500,-3 0 1,-7 1 119,-2 3 0,2-2 45,-2 2 1,1 1 98,-2-1 0,2 4 4,-5-3 0,5 3 33,-2-4 1,0 1-21,0-1 1,1-2 134,3 2 0,1-3-74,0-1 1,4 0 334,-1 0-141,7 0-74,-4 0-34,6 0 28,0 0 159,0 6-250,0-5 0,0 6 138,0-3 1,2-3-97,2 3 1,-3 3 11,3 2 1,-3 1-24,-1 3 0,5 0 13,-1 4 1,0-2-77,-4 5 0,0 1 66,0 4 1,4 5-84,0 2 1,0 8 58,-4 1 1,0 7-108,0 1 0,-1 4-162,-3 5 0,2 2 92,-2-2 0,1 0 100,-1 0 0,3 1-16,-3-6 0,2 0-43,2-4 1,2-3 36,2-1 1,-1-6 84,5 2 1,-4-4-71,4-4 1,-5-3-81,1-5 0,-3-1 113,-1 1 0,0 0 2,0-1 1,0-3 232,0-1 1,0 1-101,0 3 0,0 0-102,0-4 0,0-2 30,0-6-69,0 6 0,2-4 105,2 2-218,-3-8-14,10 3 61,-4-9 0,5 7 1,1-5 1,-1 0-13,0-4 1,1 0-97,-1 0 1,0 0 71,0 0 0,5-4-145,-1 0 0,2-1 44,-2 1 0,0 1-415,4-5 1,-4 4 90,5-5 1,-5 7-62,5-3 1,-2-1-94,2-3 642,2-2 0,23-17 0,13-5 0</inkml:trace>
  <inkml:trace contextRef="#ctx0" brushRef="#br1">18521 15727 7871,'0'-13'-238,"0"-4"0,0 4 204,0-4 0,0 8 34,0 0 717,0 1-450,5 1 0,2-2 108,5 5 0,2 1-76,3 7 1,-4-1-143,4 5 0,-4 4-78,0 5 1,-5 0-132,0 0 0,-5 1 47,1 2 1,-3 3-190,-1-2 1,0-2-17,0 2 1,-4-5 90,0 4 0,-6-4 7,2 0 0,1-2-100,-1-2 94,0 0 134,-4 1 324,-1-7-379,7 0 1,0-8 9,6-2 1,1-7-114,4-5 1,1-6 89,7 2 0,4-4-84,4 0 1,-2-1 89,2 1 1,-5-1 6,5 0 1,-6 2 78,1 3 0,-4 2 513,-4 5-338,3 1 0,-11 5 185,0 3 0,-5 4-37,-7 4 0,-1 7-62,1 6 1,-4 3-91,-1-3 1,2 4 14,7 0 0,-2-2-240,6 2 0,-4-5-60,4 5 1,0-6-100,4 1 1,5-2 13,4-2 0,6-1-138,1-3 0,6 2-104,-2-6 0,4 0 127,0-4 1,1 0-369,-1 0 0,1 0 180,0 0 1,-1-1-81,1-4 0,-2 3 542,-2-6 0,-4-23 0,-4-8 0</inkml:trace>
  <inkml:trace contextRef="#ctx0" brushRef="#br1">18952 15395 7889,'0'-12'0,"0"-1"0,0 1-521,0 0 0,0 0-281,0-1 1433,5 1 1,2 0-192,5-1 0,-2 6-68,2 3 1,-5 3-219,9 1 1,-9 0 4,5 0 0,-3 1-108,-1 3 0,-3 3-122,-5 6 0,0-1 113,0 0 0,-1 5-136,-3-1 1,-3 0 1,-5-3 1,1-1 59,3 0 0,-3-1 230,2-2 0,3 0 207,-3-5-157,7 6-32,-9-3 54,9-1-414,-3 0 181,5-6 1,1 0-154,3 0 0,5 1 82,7 3 0,-2-2-124,2 2 1,-2 3 59,-2 1 1,0-1 33,1 1 0,-2 0-22,-3 4 0,-1 1-92,-3-1 174,-3 0 1,5 1 83,-6-1 0,-2-5 165,-2-3 1,-3 1-8,-5-1 0,0 1 16,-1-5 1,1 0-175,0 0 1,-1 0 144,1 0-214,0 0 1,-1-5-191,1 1 1,4 0-524,0 4 0,5-1-22,-1-3 209,3 2 179,1-3 336,0 10 0,27 24 0,7 11 0</inkml:trace>
  <inkml:trace contextRef="#ctx0" brushRef="#br1">18422 16244 7889,'-12'-4'0,"0"0"0,-1 0 1170,1 4-386,0-6-643,5 5 0,7-4-69,8 5 1,9 0-135,3 0 0,9 0 118,4 0 0,6 0-8,2 0 0,2 0 74,-2 0 0,3-5-38,5 1 1,0-4-75,0 4 1,-1-1 54,-3 0 1,-4 4-181,-8-3 0,-3 3 118,-5 1 1,-10 0-1272,-3 0 144,-8 0 431,2 5 0,-12 2 58,-2 5 635,-3 1 0,-21 7 0,-8 5 0,-4 1 0,0 1 0</inkml:trace>
  <inkml:trace contextRef="#ctx0" brushRef="#br1">18669 16490 7889,'-5'-12'0,"1"0"0,0 3 418,4 1 1,2 6-88,2-3 0,3 0 27,5 1 0,1 0-174,4 4 0,-2 0-38,5 0 1,0 0 16,0 0 0,2 0-1,-6 0 1,1 5-104,-5 3 1,-1 3 158,-3 2 0,-2-1-696,-6 0 0,-2 2 212,-2 2 0,2-2 107,-7 2 1,1 2 111,-4-1 1,-1-1 59,1-4 0,0-1 141,0-2-135,-1 1 0,5-4 274,0 2-179,5 3 0,-2-8 42,5 5-136,5-5 0,2 2-10,5-5 0,5 4 42,-1 0 0,0 2-12,-3-2 0,-1-1 3,0 5 0,1-4 11,-1 4 37,0 0 0,-1 5-49,-3-1 0,-2-4 156,-6 0 0,-1 1-16,-4 3 0,-1-4-37,-7 0 1,0-1 9,-4 1 0,-1 2-47,-2-6 0,-3 2 19,2-2 1,-2-3-2,-2 3 1,1-3-199,-1-1 1,1 0-191,-1 0 1,6 0-356,2 0 1,4 0 47,0 0 1,1-4-449,0 0 0,5-1 1017,3 1 0,24-20 0,8-8 0</inkml:trace>
  <inkml:trace contextRef="#ctx0" brushRef="#br1">19751 16133 7889,'-6'-5'112,"-5"4"1,8-6 503,-5 3-409,5 2 1,-1-3 113,8 5 1,3 0-30,5 0 0,6 0-100,2 0 0,4 0 14,0 0 1,5 0-42,0 0 0,5 0 5,-1 0 0,-3 0-68,-1 0 1,-1 0-142,-3 0 1,1 0-509,-10 0 298,1 0-303,-11 0 160,0 0 30,-6 0 0,-1 0-29,-4 0 1,-1 0-5,-7 0 1,1 0-60,0 0 0,4 1-523,-1 3 977,1-2 0,1-2 0,2-7 0</inkml:trace>
  <inkml:trace contextRef="#ctx0" brushRef="#br1">21314 15617 7914,'6'-13'0,"-5"1"-46,3 0 0,2 3 21,-2 1 0,0 0 1451,-4-4-436,5 5-904,-3 1 0,2 8-49,-8 2 1,-3 4 94,-5 9 0,-1 2-12,1 5 1,-4 1-144,-1-1 1,-1 1 96,2 0 0,2-1-161,-2 1 1,2-2-21,2-2 0,0 2 106,-1-3 1,2 0 76,3 0 1,-1-5-19,5 2 0,-1-8 16,5-1 1,2-5 20,2 1 1,4 2 16,9-2 0,-2 0-155,5-4 0,-4 0 79,5 0 0,-5 0-229,5 0 0,-2 0 72,2 0 1,-2-2-21,-3-2 1,2 3-80,2-3 0,2 3-151,-5 1 1,-1 0-353,-4 0 228,6 0 0,-4 0 101,2 0 0,-6 0-361,-2 0 755,-5 0 0,6-2 0,-5-2 0,1-3 0,-11-27 0,-1-6 0</inkml:trace>
  <inkml:trace contextRef="#ctx0" brushRef="#br1">21536 15801 7914,'0'-12'-242,"0"0"-363,0-1 980,0 1 941,0 0-169,0-1-741,0 6 0,-2 2 153,-2 5-376,3 0 0,-10 5-89,3 4 0,2 3 133,2 4 0,-1 4 0,1 4 0,-4 1-237,3-1 0,1 2 34,4 3 1,0-3-267,0 3 0,0 1 146,0-1 0,0 3-380,0-3 0,0 0 55,0-5 1,0 0-151,0-4 1,0 2 74,0-6 1,2 0-229,2-8 1,-1 1 1,5-5 722,0 6 0,15-36 0,3-3 0</inkml:trace>
  <inkml:trace contextRef="#ctx0" brushRef="#br1">21991 15937 7914,'0'-13'85,"0"1"172,0 0-145,0-1 0,0 5 513,0 0-105,-5 5 0,-6-2-193,-6 5 1,0 4-296,0 0 1,2 5 86,-5 0 0,-1 3-14,-3 4 1,-1-2-17,0 2 0,5 2 77,-1-1 0,5 0-227,-5 0 1,6-3 67,-1 2 1,6-2-135,2-2 1,5 0-230,-1 1 115,3-1 1,6-1 131,4-3 1,3 2-103,4-6 0,-1 0 134,6-4 1,-5 0-42,5 0 0,-2-4 158,1 0 1,2-6-71,-5 2 1,3-3 121,-3-1 1,3-1 28,-3 1 1,-5 1 140,-4 3 0,-4-3 42,4 3-53,-5-3 1,3 2 176,-6 1-105,0 6 0,-6-4-154,-2 6 1,1 4-205,-1 0 1,4 6-118,-4-2 0,5 3 61,-1 1 0,2 2-400,2 2 0,0-6 84,0 2 1,2-2-75,2 2 1,3 0-53,5 1 1,4-5-147,1 0 0,3-5 231,-3 1 1,3-3 447,-3-1 0,21-16 0,2-5 0</inkml:trace>
  <inkml:trace contextRef="#ctx0" brushRef="#br1">22151 15641 7914,'-5'-24'0,"-4"-1"0,3 6 313,-3 2 0,7 8 91,-2 1-172,2 5 1,4-1-91,2 8 0,3 3-255,5 5 0,0 2 64,0 2 0,-3-1 48,-1 6 0,-4-5-22,4 5 0,-5-2-123,1 1 1,-3 2 162,-1-5 1,0 0-32,0 0 1,0-4 113,0 4 0,-5-4 207,-3 0 1,1-2 749,-1-3-381,-1 3-14,-3-10-398,0 5-246,0-6 1,5-2-353,3-2 1,8 3 224,4-3 1,3 2-549,1 2 1,5 0 280,-1 0 1,6 0-430,-2 0 0,4 0 234,0 0 0,-3 0 189,-1 0 0,1 0 382,3 0 0,6 11 0,2 3 0</inkml:trace>
  <inkml:trace contextRef="#ctx0" brushRef="#br1">22557 15863 7914,'7'-11'0,"3"3"0,-6-9 0,4 3 253,-4 2 0,6 5 133,-2 3 1,3-1 189,1 1 1,5 1-307,-1 7 1,-4 3-270,-4 5 0,1 2-202,3 2 0,-5 3 154,-3 6 0,-3-4-6,-1-1 1,-1 1 111,-3 3 1,1-1-193,-5-2 0,0-2-21,-5-3 1,1-2 31,0 3 1,4-4 92,-1 0 0,2-5 16,-1 0 208,-3-5-199,10 2 10,-5-5 0,8-4-6,2 0 1,4-7-92,9-1 1,-4-1 75,4-3 0,2-3-9,1-2 0,-1 2 126,2-1 1,-6 1-76,1-2 1,-2 3 155,-2 6 0,-1 0 74,-2-1 905,-4 1-751,-5 5 1,-7 2-69,-5 5 1,0 5-85,-5 3 0,3 3-161,2 2 1,0 3 25,0 0 0,1 2-232,2-1 0,0-4-77,5 4 1,0-4 96,4 0 0,0-1-484,0 0 0,5 1 25,3-1 1,3-1-186,2-3 0,4 2 184,4-6 0,3 0-87,5-4 1,-3 0-293,3 0 927,2 0 0,0-16 0,3-6 0,5-2 0,0 0 0</inkml:trace>
  <inkml:trace contextRef="#ctx0" brushRef="#br1">23185 15346 7918,'0'-12'0,"0"-1"-140,0 1 0,0 4 53,0 0 600,5-1 1,-3 1 217,2 0-65,3 5-491,-1-8 0,7 10 1,-1-3 1,0-2 30,1 2 1,-1 0 2,0 4 0,1 0-62,-1 0 1,0 0-1,1 0 0,-1 0-83,0 0 1,0 6 53,1 2 1,-5-1-9,0 1 1,-4 1 35,4 8 1,-5-2-19,1 5 0,2-3-120,-2 3 0,0-1 107,-4 2 1,0 4-5,0-1 0,0 2-21,0 7 0,0 0 3,0 4 1,-1 4-45,-3 0 1,1 9-147,-5 0 0,-1 6 3,-3-3 1,1 6 159,3-2 1,-3 3-196,3 2 0,-3-6 115,-1-3 1,3-2-131,1-2 1,5-1 25,-1-3 0,-1-4 88,1-8 1,-2-3 3,2-5 1,3-2-40,-3-3 0,-2-2 183,2-6 0,-1 1 69,1-1 1,1-4 179,-5 0 1,4-4-263,-5 5 0,1-7-113,-4 3 0,4 0 59,-1-1 1,1 0-69,-4-4 0,0 0 2,-1 0 1,-3 0-12,-1 0 1,1 0 4,4 0 0,-1-1-85,1-3 0,0 2-86,0-2 1,-1-3-254,1-1 0,0 1-418,-1-1 0,2 4-167,3-4-404,-3 5 739,4-8 694,-5 4 0,22-10 0,5-3 0</inkml:trace>
  <inkml:trace contextRef="#ctx0" brushRef="#br1">23714 17019 7899,'-11'-12'-315,"3"0"1,-2 0 125,6-1 1,0 1 529,4 0 0,0-5-77,0 1 1,0-1 157,0 5 0,6 0-50,2-1 1,3 1-138,1 0 0,0 4-29,1-1 1,3 3-1,0-3 1,6 4-98,-1 5 0,-3 0 119,-2 0 1,-2 0-267,-2 0 0,-1 7-42,-3 5 0,-2 2-28,-6 6 0,0 2 65,0 7 0,-6-3-51,-2 3 0,-7 1-62,-1-2 0,-2 2 99,1-1 1,2-3-62,-5 3 1,3-3 94,-3-2 1,5-3 107,-2-1 0,4-6 27,0-2 0,3-3 556,1-5-502,4-3 0,5 3-37,0-8 1,1 3-74,3-3 1,3 1-13,5-1 1,6 2-50,3-2 0,2 2 92,2-2 1,-1 2-502,1-2 0,-1 3-95,1 1 0,1 0-256,3 0 1,-2 0 200,6 0 1,-2 0-160,2 0 1,3 0 722,-3 0 0,-2 0 0,2 0 0,0 0 0,14-17 0,4-3 0</inkml:trace>
  <inkml:trace contextRef="#ctx0" brushRef="#br1">24489 17069 7899,'0'-13'0,"0"1"0,-5 1-156,-3 3 1,1-3 80,-1 3 0,-1 2 826,-3 2 1,-4-1-243,-1 1 1,-3 1-121,3 7 1,-4 4-206,0 9 1,-1-4-82,2 4 1,-2 2-4,5 1 1,1 0 83,4 0 0,1-4-304,2 5 0,0-6 77,5 1 1,0-1-646,4 2 497,0-3 1,5 2-75,3-8 1,3 2 187,2-6 1,0 0 182,4-4 1,-2-6-78,5-2 0,-3 1 19,3-1 0,-1-4-19,2-5 1,-3 2 123,-6 7 0,0-3 362,1 3-267,-1-3 1,-1 3 260,-3 0-421,-3 5-46,-5-2 1,0 10-55,0 3 0,0 3 118,0 1 1,0 5-391,0-1 0,2-1 117,2-6 1,0 1-309,8-1 1,-1 0-4,10-1 0,-1-2-196,5-6 0,-1 0 234,1 0 0,0 0-87,-1 0 0,1-6 527,0-2 0,-1-3 0,1-34 0,-1-8 0</inkml:trace>
  <inkml:trace contextRef="#ctx0" brushRef="#br1">23616 15100 7899,'0'-13'0,"0"1"0,0 0 8,0-1 1,0 1 23,0 0 117,5 0 1,2-1 246,5 1 0,1 5-229,-1 3 1,4-1-59,1 0 1,3 1 149,-3 4 1,-1 2-83,-4 2 0,-1 3-69,-3 5 1,2 2 79,-6 2 1,0-1-243,-4 6 1,0-2-49,0 1 1,-1 3-23,-3-2 0,1-2 37,-5 2 1,1-5-83,-1 5 0,-3-6 45,3 1 1,2-2 29,2-2 71,-3 0 5,0 1 36,1-7 0,0 0 2,6-6 1,6-6-38,2-2 0,3-3-7,1-1 1,6-4-65,2-1 1,2-5 70,-1 2 1,2 1-20,-3-2 0,2 1 4,-1-5 0,1 5 121,-6-1 1,-1 6 231,-7-1 352,3 2 56,-9 2-480,3 5 1,-6 1-146,-3 6 0,-3 6 82,-6 2 0,1 3-162,0 1 1,1 0 15,3 1 0,-2 3-118,6 1 1,-4-1-18,4-4 0,0 1-136,4-1 1,0 0 54,0 1 1,1-1-83,3 0 1,4-1-11,9-3 0,-2 2 48,5-6 0,-3 1-255,3 0 1,1-4-3,3 3 1,0-3-78,-4-1 0,3-1 554,-2-3 0,13-19 0,4-10 0</inkml:trace>
</inkml:ink>
</file>

<file path=ppt/ink/ink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context>
    <inkml:brush xml:id="br0">
      <inkml:brushProperty name="width" value="0.05292" units="cm"/>
      <inkml:brushProperty name="height" value="0.05292" units="cm"/>
      <inkml:brushProperty name="color" value="#3165BB"/>
    </inkml:brush>
    <inkml:brush xml:id="br1">
      <inkml:brushProperty name="width" value="0.09071" units="cm"/>
      <inkml:brushProperty name="height" value="0.09071" units="cm"/>
      <inkml:brushProperty name="color" value="#FF0000"/>
    </inkml:brush>
    <inkml:brush xml:id="br2">
      <inkml:brushProperty name="width" value="0.05292" units="cm"/>
      <inkml:brushProperty name="height" value="0.05292" units="cm"/>
      <inkml:brushProperty name="color" value="#FF0000"/>
    </inkml:brush>
  </inkml:definitions>
  <inkml:trace contextRef="#ctx0" brushRef="#br0">25855 14497 24575,'40'-25'0,"5"0"0,7 10 0,1 15-5718,9 3 5718,-26-3 0,2 0 0,3 0 0,3 0 0,4 0 0,2 0 0,1 0 0,1 0 0,6 0 0,2 0 0,0 1 0,-1 0 0,3 0 0,0 2 0,0-2 0,0 2 0,2 2 0,-1 2 0,-4-2 0,0 2 0,-1 5 0,-1 1 0,-6-5 0,-1 0 0,-3 5 0,-1-1 0,-1-3 0,0-2 0,1 3 0,1 0 0</inkml:trace>
  <inkml:trace contextRef="#ctx0" brushRef="#br0">8048 17401 24575,'32'-42'0,"5"5"0,13 15 0,16 22-4067,-28 1 0,3 1 4067,10-2 0,2 0 0,5 0 0,2 0 0,4 0 0,3 0 0,-20 0 0,1 0 0,1 0 0,-1 0 0,1 0 0,1 0 0,4-2 0,0 1 0,1-1 0,1 1 0,0 0 0,0-1 0,2-1 0,1 0 0,0 0 0,3 0 0,0 0 0,-1 1 0,-1-1 0,0 2 0,-1-1-384,0 1 0,0-1 0,0 1 0,1-1 0,1 0 0,-1 1 384,1-1 0,-1 1 0,0-1 0,1 1 0,1-1 0,0 1 0,-3 1 0,-1 0 0,1 0 0,-1 0 0,0 0 0,0 0-673,-3 0 1,-1 0 0,1 0 672,-2 0 0,0 0 0,-1 0 0,-2 0 0,-1 0 0,0 0 0,-1 0 0,1 0 0</inkml:trace>
  <inkml:trace contextRef="#ctx0" brushRef="#br0">4701 17955 24575,'0'0'0</inkml:trace>
  <inkml:trace contextRef="#ctx0" brushRef="#br1">2154 825 7777,'0'-13'0,"0"1"0,0 0 0,0 3-1238,0 1 584,0 0 654,0 1 1489,-6 2-676,5 5-528,-5 0 0,6 5-95,0 3 0,-4 9-37,0 3 1,0 8-44,4 0 0,-1 7 39,-3-3 1,2 8-124,-2 1 0,3 0-95,1-4 0,4-6 63,0-2 0,5 1-91,0-1 1,3-2 54,4-6 1,-2-5 41,2-8 0,4 2-78,0-6 1,-1 0 75,2-4 0,-5-4 21,5 0 1,-2-10-13,1 2 0,2-7 5,-5 2 1,-1-3 5,-4 3 0,-3-4-17,-1 0 0,-4-2-3,4-2 1,-5 1 11,1-1 0,-3 0-6,-1 1 0,0-1-2,0 1 1,0 0 124,0 4 1,-1 3 17,-3 9 1,1-1 110,-5 5 1,4-1 64,-4 5-114,-1 0 1,-3 6-87,0 2 1,4 3 8,-1 1 0,2 1-125,-1-1 0,-1 0-4,5 1 1,-1 0-107,5 4 1,0-8-25,0 4 0,0-4-139,0 3 0,2-1-32,2-2 1,-1 0-120,5-5 0,0 0-46,4-4 1,2 0 111,2 0 0,0 0 353,4 0 0,39-27 0,-23 10 0,0 0 0</inkml:trace>
  <inkml:trace contextRef="#ctx0" brushRef="#br1">3273 751 7800,'0'-19'17,"0"2"0,2 3 161,2 2 0,-3 0 80,3 0 0,-1-1 429,1 1-435,-2 0 0,9-1 74,-3 1 0,-1 1-191,1 3 0,-4 2 80,4 6 0,0 0-170,5 0 0,-5 0-27,0 0 0,-4 6-68,4 2 1,-5 7 125,1 2 1,-2 4-115,-2 0 1,-2-2-53,-2 2 0,1-5-53,-5 4 0,0 0 95,-4 0 0,1-2-41,2-6 0,-1 1 276,1-1 0,2-1-27,-1-3-61,6 3 52,-4-10-62,6 5 1,1-6-64,4 0 0,1 4-5,7 0 1,-1 1-52,0 0 1,2 0 60,2 3 1,-2 4-19,2 1 0,-2-1 3,-2 5 1,-3 0-85,-1 0 1,-5-1 65,1-4 1,1 5-142,-1-1 0,0-3 199,-4-5 0,-5 0 130,-3 4 0,-7-4-145,-2 1 1,-5-7 20,2 2 0,-2 2-5,1-2 0,-6 0-184,2-4 0,2 0-268,3 0 1,3 0 33,-3 0-939,5-5 636,-3-2 1,13-1-155,5-1 1,6 5 230,11-4 587,2 5 0,12-9 0,6-3 0,3 1 0,0 1 0</inkml:trace>
  <inkml:trace contextRef="#ctx0" brushRef="#br1">3815 825 7800,'0'-13'0,"0"5"0,0 0 0,0 4 231,0-5 0,-1 7 382,-4-2 1,-1 2-162,-7 2 0,0 6-172,-4 2 0,2 4-108,-5 5 0,1 0 43,-2 4 1,-1 2-89,6-2 1,-3-2-7,6 1 1,-2 0-157,7 0 0,1 2 12,-1-6 0,5 5-240,-1-5 1,4-1 88,4-7 0,4 2-123,9-6 1,-2 0-3,5-4 1,-3-1 103,3-3 1,-1-3 79,2-5 0,2-2 0,-2-2 1,1 2 171,-2-3 0,-1-2-32,-2-1 1,-4 2 93,4 2 1,-8 2-34,0 2 1,-7-1 410,2 1-135,-2 5 127,-2 2-313,-6 21 0,4-6-57,-7 10 0,7-1-151,-2-2 1,2 1-37,2-2 0,0-2-180,0 2 1,6-6-46,2-2 0,4-1-179,5 1 0,-4-3-10,4-5 1,0 0 115,0 0 0,3 0 26,-3 0 1,3-5-113,-3-3 452,-1 2 0,2-38 0,1-3 0</inkml:trace>
  <inkml:trace contextRef="#ctx0" brushRef="#br1">4196 554 7800,'-5'-13'1398,"-2"1"-442,-5 5-603,5 2 0,1 12-10,6 5 0,0 6-132,0 6 0,2 1-137,2 0 1,-1-1 76,5 1 1,-1 4-129,1-1 0,3 5 61,-3-4 1,-2 6-225,-2 2 1,-3 2-131,-1 6 1,-1 0 117,-3 4 1,-9 0-776,-7 0 1,-5-1 290,-4-3 0,-1-2-80,-2-6 1,-3-6 282,7-2 0,-4-9 433,8-3 0,-4-9 0,8-4 0,1-2 0,-2-2 0,1 0 0,-5 0 0</inkml:trace>
  <inkml:trace contextRef="#ctx0" brushRef="#br1">3237 541 7835,'-6'-12'-182,"-2"0"0,1 1 192,-1 3 1,0 2 91,-5 6 1,1 2 199,0 2 0,-2 9 403,-2 12 1,1 1-289,-6 7 1,6 5-163,-1 7 0,-2 3 17,1 1 0,2 10-283,7 3 0,-1 1-37,5-6 0,1-2 104,7-6 1,7-1-152,5-3 1,10-4 45,-1-8 0,8-3 94,-1-6 0,4-4-1328,1-4 0,-3-2 578,3-2 1,-1-5-647,9-3 1351,5-3 0,1-5 0,5 0 0,3 1 0,4 2 0</inkml:trace>
  <inkml:trace contextRef="#ctx0" brushRef="#br1">4922 775 7835,'-5'-11'146,"-3"3"1,-2-3-98,2 3 0,1 3 131,3 0 28,3 4 1,-3 1 294,8 0 1,4 0-320,8 0 1,-1 0-275,6 0 0,-1 0-371,5 0 1,0 4 257,-1 0 0,-3 0-487,-1-4 1,1 0 112,3 0 577,1 0 0,0 11 0,-1 3 0</inkml:trace>
  <inkml:trace contextRef="#ctx0" brushRef="#br1">4935 984 7835,'-13'0'-24,"1"0"12,0 0 1,1 2 51,3 2-28,2-3 197,6 10 0,3-5-95,5 2 1,2-3-244,10-5 0,1 0 111,3 0 0,6 0-426,3 0 1,3-5 54,1-3 389,0-3 0,15-14 0,9-6 0,-17 8 0,1 1 0,-1 0 0</inkml:trace>
  <inkml:trace contextRef="#ctx0" brushRef="#br1">5636 738 7835,'-12'0'0,"0"0"0,3 4-697,1 1 0,0 4 802,-4-1 1,4 5 369,-1 3 1,5-1-185,-4 6 1,5-5 66,-1 5 1,3-2-205,1 1 0,5-1-35,3-2 0,8-4-31,0 4 0,6-8 30,-2 0 1,5-7-94,4 2 0,1-2-8,3-2 1,-2-6-2,-2-2 1,-3-3 69,2-1 0,1-2 17,-4-2 1,1-3 20,-10-6 0,-4 0 10,-3 1 1,-7-1-3,2 1 0,-4-1 18,-4 0 0,-4 1-93,-8-1 1,-3 2 19,-6 2 1,0 5-21,1 8 0,-5-2-122,0 6 1,1 0-236,3 4 0,0 5-120,1 4 0,1 2-317,2 1 0,3 4-473,6 1 1210,0 5 0,16 24 0,4 13 0</inkml:trace>
  <inkml:trace contextRef="#ctx0" brushRef="#br1">3077 2154 7840,'0'-13'-579,"0"1"1,0 4 851,0 0 0,0 3 33,0-3 1,0 4 279,0-4-153,0 5 33,0-8-364,-6 10 26,-1-5 0,-5 8-49,0 2 1,-1 4 79,1 9 0,0-2 46,-1 5 1,0 5-113,-4 3 1,4 5-4,-4-4 0,5 4-157,4-5 0,-2 5 63,6-4 1,0 0 38,4-5 0,0 0-142,0-4 1,5-2-31,4-6 1,6-1 139,1-3 1,6-2-46,-2-6 0,4 0 24,0 0 1,1-2 8,0-2 0,-1-3 5,1-5 0,-5-4-3,1-1 1,-2-3-52,1 3 1,-6-3 51,-6 4 1,-4-6-94,5 1 1,-7-6 86,2-2 0,-2 0-6,-2 5 1,-2-1-13,-2 1 1,-2-1 95,-7 0 1,1 6 3,0 3 1,-5 3 156,1 5 1,-5-1-164,5 5 1,-5-1 3,5 5 1,-5 6 182,5 2 1,-4-1-27,3 1 1,-3 4-193,3 5 1,2-1 26,7-3 1,-2 3-118,6 0 1,0 1 37,4-5 1,0-4-112,0 1 0,6-1-135,2 4 0,7-4 96,1 0 1,6-5-109,-1 1 0,2-1-129,2 1 0,-1-3-237,1 4 0,-1-4 271,1-1 0,0-1 372,-1-4 0,17-12 0,4-9 0</inkml:trace>
  <inkml:trace contextRef="#ctx0" brushRef="#br1">4184 1932 7835,'0'-12'0,"-4"-1"0,0 1 0,0 0-718,4 0 539,0-1 0,0 1 750,0 0 1,0 3 392,0 1 8,0 5-254,0-2-500,-6 5 1,1 5 97,-3 4 0,-3 7-139,3 5 0,-3 2 0,-2 1 1,1 2 36,0 3 1,-1 3-95,1 5 1,0-1-45,-1 1 1,7 0 40,1 0 0,0 0-379,1 0 1,1-4 135,7 0 1,3-6-379,5 2 0,6-3 61,3-2 1,2-5-126,2-2 1,-1 1 236,1-2 1,-1-1-1,1-7 0,0 2-394,-1-6 1,5 0 724,0-4 0,5-18 0,4-8 0,2-1 0,-1 0 0</inkml:trace>
  <inkml:trace contextRef="#ctx0" brushRef="#br1">4627 1994 7835,'0'-18'89,"0"-3"1,-4-1-42,0 2 1,0 2 109,4 6 0,0 0 29,0-1 1,5 6 245,3 3 1,-1 3-146,2 1 0,-1 0-104,4 0 0,0 1-137,1 3 1,-1-1 79,0 5 1,-4 5-207,1 3 1,-7 2 37,3-2 0,-4 3-2,-1 6 0,-6 0 19,-2-1 1,-3 1-142,-1-1 0,0-3 115,-1-1 1,1-4 42,0 0 1,1-2 428,3-2-102,-3 0 46,4 1-242,0-7 0,3 1-16,8-3 1,3-2-36,5 2 1,2 3-82,2 1 0,-2 3 31,2 1 0,2 0-147,-2 1 1,1 0-72,-5 4 0,-1-2 131,-3 5 1,2-5-89,-6 2 163,0-4 1,-4 0-2,0-1 0,-5-4 14,-4 0 0,-3-5 111,-4 1 1,1 2-230,-6-2 0,2 0 114,-1-4 1,-2 0-418,5 0 1,-3 0-91,3 0 0,1 0-1037,4 0 1163,5-6 1,1 0 360,6-7 0,35-19 0,18-8 0,-17 11 0,1 0 0,-1-1 0</inkml:trace>
  <inkml:trace contextRef="#ctx0" brushRef="#br1">5255 2006 7835,'-13'-7'698,"1"-2"-416,0 4 0,0 1 283,-1 4 1,0 6-192,-4 2 0,2 4-147,-5 5 0,0-2-63,0 5 0,-2-3-110,6 3 0,-1-1-173,5 2 1,1 1 108,3-6 0,2 5-349,6-5 1,0 0 128,0-3 0,2-2 21,2-3 1,4 1 12,8-4 1,-2-1-74,2-4 0,2-2 207,-1-2 0,3-4 104,-3-8 1,4 1 44,0-6 0,-3 6-17,-2-1 0,-2-2 45,-2 1 0,-1 1-65,-3 4 692,-2-1-251,-1 1-156,-3 0 1,-1 6-95,-5 6 1,-4 6-134,4 6 0,-5 2-28,5 2 1,-1-2-168,1 2 1,2-2-89,-2-2 1,4 1-73,4-1 1,-1 0-218,5 0 1,0-1 107,5-2 0,3 0-145,1-5 1,0 0 80,0-4 1,1 0-133,2 0 1,2 0 175,-6 0 0,5-4 376,-5 0 0,12-44 0,-2-6 0</inkml:trace>
  <inkml:trace contextRef="#ctx0" brushRef="#br1">5624 1735 7841,'-6'-12'0,"-2"0"0,3 3 0,1 1-26,-3 5 283,5-2 1,-3 6 611,5 3 1,1 9-281,3 7 0,-1 1-255,5 3 0,1-2-81,3 7 1,-4 1-71,0-1 1,-5 5 0,1-1-1,2 2 154,-2 2 0,0 4-76,-4 0 1,-6 6-549,-2-2 0,-4 3 67,-5 1 1,0-1-328,-4-3 0,-2-4 256,2-8 1,-2 0-700,-1-9 0,0 2 140,4-9 1,2-6-633,6-7 1482,-1-3 0,7 4 0,0 2 0</inkml:trace>
  <inkml:trace contextRef="#ctx0" brushRef="#br1">6264 1871 7875,'-7'-13'0,"2"5"0,5 0 280,0 5 0,1-2 371,3 5 0,3 0-332,5 0 0,0 0-173,1 0 0,3 0-281,1 0 1,4 0-130,0 0 0,1 0-161,-2 0 0,4 0 122,-4 0 1,-2 0-111,-2 0 1,-2 1 412,-2 3 0,-16 8 0,-4 8 0</inkml:trace>
  <inkml:trace contextRef="#ctx0" brushRef="#br1">6165 2129 7875,'-12'0'0,"0"1"517,-1 3 0,1-2-200,0 2 0,5-1-147,3 1 345,3-3-257,1 10 0,6-10-286,7 4 1,0-4 99,8-1 1,4 0-417,3 0 0,6-1-72,-1-4 1,3 0-349,1-3 1,-4-3 321,-1 3 0,5-3 442,4-2 0,17-21 0,-30 14 0,1 1 0</inkml:trace>
  <inkml:trace contextRef="#ctx0" brushRef="#br1">6879 1846 7875,'-12'0'-349,"0"0"1,3 1 44,1 3 1,0 5 1063,-4 7 1,1-1-275,2 6 1,0-1-115,5 5 1,0-1-217,4 1 0,0 0-37,0-1 1,1-1-123,3-2 1,4 1 135,9-6 0,-2 1-120,5-5 0,1-5-28,3-3 0,5-3-10,0-1 0,0-1 70,-5-3 1,1 0 29,-1-9 1,0 2 29,-4-9 1,-2 3 104,-6-3 0,-5-2-127,-3-7 1,-2 2 8,-2-6 1,-2 4 160,-2-3 0,-4 4-89,-8 0 1,0 2-164,-4 1 0,-1 6 73,-3 2 0,-1 9-108,1 4 0,-1 3-105,0 1 0,-2 5-325,2 3 1,-1 5-83,10 3 0,-3-1-383,7 6 1,-6-1 928,10 5 0,-1 16 0,9 4 0</inkml:trace>
  <inkml:trace contextRef="#ctx0" brushRef="#br1">1846 4172 7787,'-7'-13'-756,"-2"1"567,4 0 1,0 1 361,1 3 0,2-3 333,-2 3-74,-2-3 1,4-2 89,-2 1 66,-3 5-159,6-4-31,-5 4-316,1 1 0,2 0 121,-5 6 0,4 6-3,-4 2 1,-1 4-75,-3 5 1,0 6-142,0 5 0,-1 7 38,1-3 0,0 8 63,-1 1 0,2 0-165,3-4 0,3 0 51,5 0 0,0-2-97,0-2 1,5-3 12,3-5 1,5-6 78,3-2 0,2-5-25,2-4 0,4-2-15,-4-6 1,3 0-16,2 0 1,0-6 3,-1-2 1,1-7 49,-1-2 0,0-4-2,-4 0 1,2-6 31,-5-2 1,-1-4-48,-4 4 1,-5-5-6,-3 1 0,-2-2 24,-2-2 1,0-4 5,0 0 1,-6 1 80,-2 7 1,-7-1-81,-2 6 1,0-1 191,0 4 1,2 10-58,-5 3 1,3 8-76,-3 0 0,1 2 8,-2 2 0,-2 6 148,2 2 0,-1 4-85,2 5 0,-3 2-67,2 5 1,3 1-5,2 0 0,6-1-20,2 1 1,6 4-37,-3-1 1,4-3-11,1-5 1,7 0-31,5 0 1,2 2-73,6-6 1,-3 1-192,3-5 1,2-4 5,7 0 1,-3-5-230,3 1 1,-3-1 53,-2 1 1,1-2-726,-1 2 1218,1-3 0,27-45 0,-23 17 0,1 0 0</inkml:trace>
  <inkml:trace contextRef="#ctx0" brushRef="#br1">2843 3987 7811,'0'-18'0,"0"5"-198,0-4 0,0 4 385,0 0 0,5 2 479,3 3 1,3-3-300,2 3 0,-1 3-148,0 1 0,1 2 123,-1 2-173,0 0 0,-1 6-161,-3 2 0,-2 4 67,-6 5 0,0 2-141,0 5 0,-2 1-20,-2 0 1,-1-1-39,-3 1 1,-6-5 110,6 1 0,-6-1-52,6 5 0,-2-6 104,2-3 0,-1-2 47,4-2-26,1 1-28,4-6 1,2-2 7,2-5 1,3 0-42,5 0 1,4 0-3,1 0 0,5 1 15,-2 3 1,-2-1-13,-2 5 0,2 1-93,-1 3 1,-5 0 90,-4 1 0,-1-1-21,1 0 1,-2 0 12,-6 1 1,0-1 145,0 0 0,-6-1-23,-2-2 1,-4 0-30,-5-5 1,2 2-60,-5-2 1,-1-3 12,-4 3 0,5-2-49,-1-2 0,1 0-135,-5 0 1,5 0-316,-1 0 0,6-4 200,-1-1 0,6 0-531,2 1 0,5 1 288,-1-5 1,10 1 503,6-1 0,24-10 0,11-2 0,7-1 0,-1 1 0</inkml:trace>
  <inkml:trace contextRef="#ctx0" brushRef="#br1">3532 4036 7811,'-12'-5'0,"3"4"0,1-4 0,0 0 274,-4 1 0,-5 1 436,1 7 1,-6 3-387,1 5 0,0 2-282,0 3 1,-1-2-58,6 5 1,-2-1 116,2 2 0,3 1-126,1-6 0,4 0 59,4-3 1,2-1-143,-2 0 1,8 1-9,5-1 1,1-5-6,3-3 0,0-3 79,4-1 0,-2 0-158,5 0 0,-5 0 138,2 0 1,-2-4-15,1 0 1,-2-6 160,2 2 1,-2-3-71,-2-1 0,-1 0 74,-3-1 1,3 1 54,-2 0 0,-3 1 441,3 3-162,-7-3 203,4 9-556,-6-3 1,0 6 68,0 3 0,0 3-389,0 5 209,0 1 0,0-1-83,0 0 1,1 1-146,3-1 0,2-4-250,2 0 1,7-5 70,-3 1 0,3 2-224,-2-2 1,0 0 179,4-4 1,-4 0 115,4 0 0,-3-4 375,-2 0 0,6-28 0,1-2 0</inkml:trace>
  <inkml:trace contextRef="#ctx0" brushRef="#br1">3864 3778 7836,'-1'-12'184,"-3"-1"423,2 7 950,-3 0-1102,5 6 1,0 7-187,0 5 0,0 2-182,0 6 1,4 1 131,0 4 0,4 3-200,-4 1 1,5 1-32,-5-1 0,4 1-63,-4 3 0,0 6-163,-4-2 1,-5 8-344,-4 0 0,-3 3-252,-4 2 0,1-3 432,-6-1 0,1-1 48,-5-8 0,0-1 22,1-11 0,-1 1-56,1-10 0,-5 4 387,0-8 0,0 3 0,5-10 0,-1 4 0,1-4 0</inkml:trace>
  <inkml:trace contextRef="#ctx0" brushRef="#br1">2670 3766 7836,'-4'-13'645,"0"1"-220,0 0-212,-1-1 0,2 7-31,-5 2 1,0 4 36,-5 4 0,1 8-15,0 8 1,-2 9 14,-2 4 0,-2 8 90,-3 4 0,-1 13-471,6 3 0,1 5 163,7-1 0,2 4-37,6-32 1,0 0 0,1-1-1,1 0-196,2-1 1,0 0 0,6 26 8,10-7 1,1-9-107,3-4 0,1-4-329,0-4 0,-1-9 238,1-7 0,1-4-233,3 0 0,6-7 653,6-2 0,1-2 0,0-2 0,1 0 0</inkml:trace>
  <inkml:trace contextRef="#ctx0" brushRef="#br1">4418 4024 7836,'0'-7'-1543,"0"-4"2239,0 5 1,1-1-356,3 3 1,3 2-123,6 2 1,-1 0-160,0 0 1,6 0-51,2 0 0,4 0-166,0 0 1,5 0-289,0 0 1,-1 2 140,-3 2 303,0-3 0,-1 15 0,1-2 0</inkml:trace>
  <inkml:trace contextRef="#ctx0" brushRef="#br1">4479 4221 7836,'-12'0'854,"0"0"-1474,0 5 0,1-2 733,2 5 0,4-3 999,5 3 1,1-4-775,3 4 1,3-5-305,6 1 1,0 1-48,4-1 1,2 1-244,5-5 1,1 0-509,0 0 1,-1 0 423,1 0 1,-2-2 339,-2-2 0,13-14 0,-1-8 0</inkml:trace>
  <inkml:trace contextRef="#ctx0" brushRef="#br1">6067 3741 7791,'-6'-12'0,"4"-1"-126,-6 1-93,-1 0 1,-3 4 696,0-1 0,2 7-188,-2-2 1,2 6 52,-6 2 1,1 10-101,-2-2 0,4 9-64,-4-1 1,0 4-27,0 0 0,1 2 3,3 3 1,1-2-30,0 6 1,1-1-2,3 0 1,2 3-97,6-7 0,0 1-192,0-4 0,6 2-61,2-2 0,3-4 105,1-8 0,6-5-18,2 0 1,4-5 30,0 1 0,2-3 25,3-1 1,-2-4 38,6 0 0,-6-7 3,2-1 0,1-2 22,-1-6 0,-2-1-10,-6-3 1,1-2-128,-6-3 1,1-2 114,-5-6 0,-1-2-130,-3-2 1,-3 3 164,-5-3 0,0 3-2,0 1 0,-9 5 6,-3 4 1,-8-1 129,4 4 0,-6 8-57,2 8 0,-4 7 175,0-3 0,-1 4 3,1 1 1,-5 1-40,0 4 1,0 1-67,5 7 1,1 0-59,2 4 1,3-2-4,6 5 0,0-3-44,-1 3 0,7-1-23,1 2 0,4 1-19,1-6 1,0 5 61,0-5 0,6 5-124,2-5 1,4 5 65,4-5 0,4 0-214,4-3 0,1-2-12,-1-3 0,1 1-23,0-5 0,3 1-100,1-5 0,1 0-326,-1 0 1,-3 0 139,3 0 531,-3 0 0,9-11 0,3-3 0</inkml:trace>
  <inkml:trace contextRef="#ctx0" brushRef="#br1">6559 4098 7851,'-12'-12'1494,"5"-1"-1195,-4 1 1,8 5 141,-5 3-248,5 3 32,-2 6 1,5 2 0,0 5 0,0 2-72,0 2 0,1-2-100,3 3 0,-2-4-34,2-1 1,1 5-291,-1-1 1,5 1-326,-5-5 0,1 0 25,-1 1 91,-2-1 0,7 0-721,-5 1 1200,1-1 0,-5-11 0,0-2 0</inkml:trace>
  <inkml:trace contextRef="#ctx0" brushRef="#br1">6621 4110 7851,'0'-12'-94,"0"0"46,0-1 1,0 1 339,0 0-250,0-1 0,5 2 468,3 3 1,3 3-151,2 5 1,-1 0-146,0 0 0,2 0-177,2 0 0,-2 0-231,2 0 0,-3 5-1,-5 3 0,2 3 142,-6 2 1,0 3-17,-4 1 0,0-1 0,0-4 0,-2 1-38,-2-1 1,2 0 83,-7 0 1,5-1 169,-4-2 1,4 0 24,-4-5 386,5 6-398,-8-9 0,10 6 85,-3-3-160,2-2 0,2 4 170,0-2-334,0-2 0,6 7-33,2-4 1,-1 3-46,1-4 0,0 5 43,4 0 0,-3 2-64,-1 1 0,-4-4 146,4 0 1,-5 0-26,1 5 1,-3-5 163,-1 0 0,-1-1-88,-3 1 0,-3 2 150,-5-6 1,-2 4-77,-2-4 0,-4 4-58,-4-3 1,-1-1-74,1-4 1,0 0-177,4 0 1,-2 0 81,6 0 1,-1 0-371,5 0-271,5-6 1,2-1 771,5-5 0,22-9 0,10-3 0,2-3 0,1 1 0</inkml:trace>
  <inkml:trace contextRef="#ctx0" brushRef="#br1">7261 3704 7963,'-7'-12'474,"3"0"0,-2 3 29,2 1 0,0 4 416,4-4-291,0 5 54,-5-2-439,3 5 0,-7 5 0,5 3 1,-5 7-117,5 2 0,0 5 70,4-2 1,0 3 34,0 2 0,0 4-92,0-1 0,0 1-162,0-4 0,0-1-356,0 1 1,1 0-411,4-1 0,-4-3 217,3-1 1,2-5-1261,-2 2 862,0 2 0,0-6 108,0 4 861,0-3 0,-26-19 0,-5-3 0</inkml:trace>
  <inkml:trace contextRef="#ctx0" brushRef="#br1">7051 3975 7963,'0'-8'-323,"0"-1"-659,0 1 1632,0-4 0,6 4-280,2 0 1,9 5-129,3-1 1,1-2-107,3 2 0,-2 0-43,7 4 1,1 0-60,-1 0 1,3-4-3,-3 0 1,-2 0-42,-6 4 0,-2 0-339,-3 0-48,-2 0 0,3 1-46,-9 3-56,-3-2-102,-5 3 232,0-5 1,-1 0 367,-3 0 0,-14-5 0,-8-2 0</inkml:trace>
  <inkml:trace contextRef="#ctx0" brushRef="#br1">8590 3507 7831,'-4'-8'-517,"0"0"1,-1 4-1,5-4 462,0-1 66,0 3-33,0-5 121,0 9 11,0-3 101,0 5 592,0 0-300,6 0 216,-5 0-127,5 0-202,-6 5 1,0 2-183,0 5 1,0 6-40,0 3 0,-4-2-3,0 1 0,-2 5-148,2 4 0,3 1-28,-4-2 0,4-2-288,1 3 0,0 1-409,0-1 1,1 0 332,4-5 0,-3-3-801,7-1 1175,-7-5 0,9-2 0,-4-8 0</inkml:trace>
  <inkml:trace contextRef="#ctx0" brushRef="#br1">8097 4073 7918,'-19'0'59,"2"0"-99,4 0 242,6 0 0,3 0 330,8 0 1,9 4-432,7 1 1,5-1 26,4-4 0,7 0-222,10 0 1,3-2 135,4-2 1,3 1-243,6-5 1,5 0 239,-33 2 1,1 0 0,3 0 0,1-1-30,0 1 0,0 0 0,0 0 1,-1 0-98,-3 0 0,-1 0 0,33-7 106,-5 1 1,-7 4-145,-6-1 0,-7 5 107,-9-4 1,-8 5-248,-9-1 91,-2 3 43,-8 1 1,-1 0 10,-10 0 0,-1 1 141,-7 3 0,1-1-266,0 5 0,-1-4-117,1 5 0,0-5-68,0 4 0,-2 0 429,-3 5 0,-2 4 0,-5 2 0</inkml:trace>
  <inkml:trace contextRef="#ctx0" brushRef="#br1">8331 4590 7859,'-7'-5'0,"-2"-2"-132,5-5 1,-2 1-242,2 2 0,3-1 541,-3 1 1,2-2 582,2-1 1,2 1-231,2 3 0,-1-3-159,5 3 0,-4 2 265,4 2-210,-5-3 7,8 6-236,-10-4 1,5 6-1,-6 3 1,0 4-31,0 9 1,0-2-120,0 5 0,-2 1-180,-2 3 0,3 1 133,-3 0 1,2-1-77,2 1 1,0-1 15,0 1 0,0-2-47,0-2 0,0 1 45,0-6 1,2 5 36,2-5 1,-1 0-106,5-3 1,0-5 72,4 0 0,2-1-81,2 1 0,-2-2 114,2-6 0,4 0-250,0 0 0,2 0 48,-2 0 0,4-5 101,-4 1 1,2-5-360,-1 1 1,2-3-366,-3-2 0,2-3 284,-1 0 1,1-1 572,-6 5 0,0-6 0,-25-7 0,-6-6 0</inkml:trace>
  <inkml:trace contextRef="#ctx0" brushRef="#br1">8356 4467 7859,'-16'-12'-96,"-1"0"94,6-1 0,2 5-1,4 0 0,3 5 2,6-1 0,3 3-1,5 1 1,4 0 322,1 0 0,5 0-225,-2 0 0,3 0-384,2 0 0,0 0 33,-1 0 1,0 0-606,-4 0 860,3 0 0,7 5 0,9 2 0</inkml:trace>
  <inkml:trace contextRef="#ctx0" brushRef="#br1">8368 4652 7859,'-16'-4'1149,"-1"0"-464,1-1-495,9 5-64,2 0 0,6 0-144,3 0 0,3 2-36,5 2 0,6-3 125,3 3 1,2-2-601,1-2 0,2 0 290,3 0 1,1 0-430,3 0 1,5-2-63,-5-2 730,11-3 0,-10-5 0,3-4 0,8-1 0,0 1 0</inkml:trace>
  <inkml:trace contextRef="#ctx0" brushRef="#br1">9094 4381 7859,'0'-12'101,"-5"-1"235,3 1 1167,-3 0-492,5 5-754,-5 1 1,3 12-77,-2 2 0,3 3-80,1 1 1,0 6 63,0 3 0,0 2-112,0 2 1,0-1-194,0 1 0,0 1 113,0 2 0,1-2-463,3 3 1,-2-7 252,2-1 0,1-2-438,-1 1 1,4-2 269,-4-6 1,2 1 47,-2-1 0,-3-4-7,4 0 364,-4-5 0,-12-19 0,-3-12 0</inkml:trace>
  <inkml:trace contextRef="#ctx0" brushRef="#br1">9008 4430 7859,'-5'-12'0,"-1"-4"0,-2-1 0,3 1 991,5 3-702,0 1 0,5 1-159,3 3 0,5 2-112,3 6 1,3 0-221,6 0 0,-5 0 45,1 0 0,-1 0-203,5 0 0,-1 0 246,1 0 0,-6 6 63,-2 2 1,-5-1 50,-4 1 0,-30 28 0,-12 10 0</inkml:trace>
  <inkml:trace contextRef="#ctx0" brushRef="#br1">8922 4775 7859,'-12'5'170,"1"-2"254,3 5 250,2-5 85,6 8 1,1-6-713,4 4 1,1 0 3,7-5 0,4 0-183,4-4 1,2 4-228,2 1 1,-1-1-293,1-4 0,4-6 364,-1-2 287,7 3 0,18-39 0,-21 20 0,0 0 0</inkml:trace>
  <inkml:trace contextRef="#ctx0" brushRef="#br1">10251 3089 7890,'0'-8'-321,"0"-1"0,0 5 128,0-4 0,0 4 617,0-4 1,0 4 245,0-4-516,0 5 1,-5-3-83,-4 6 1,3 0-144,-3 0 1,-3 0 42,-4 0 1,-2 4 129,1 1 1,2 4-137,-5-1 1,1-1 97,-2 1 1,-1 1-55,6 3 1,-5-4 63,5 0 0,-4-4 111,3 5 1,1-5-50,3 4 0,1-4 175,0 4-176,-1-5 0,5 6-21,0-4 1,4 0-51,-4-1 0,5-1 52,-1 5 1,3-4-135,1 4 1,-5-3 62,1 3 1,0-4 12,4 4 0,0 0 0,0 5-9,0-1 1,0 0 24,0 0 1,2 2-17,2 3 1,-3-2 140,3 5 1,-2-4-74,-2 5 0,4 0-31,0 3 1,1 5 16,-1 0 0,-2 5 15,2-1 1,3 6 35,1 2 0,-1 8 106,1-3 0,-1 6-380,1-3 0,3 0 171,-3 4 1,2 2-114,-2-2 1,1 1 73,-4-5 1,3 0-307,-4 0 1,0 1 129,-4-1 1,0-5 8,0-3 0,0-3 138,0-1 1,-4 0-13,0 0 0,-4-6 38,3-2 1,-3-5 114,4-3 0,-4 1 5,4-6 1,0-4-77,4-3 262,0-7-300,0 9-20,0-9 28,0 3-29,0-5-333,0 0 248,5 0 1,2 0 26,5 0 0,1 0-11,-1 0 1,2-4-29,2 0 1,2-4-131,2 4 0,4-2 92,-4 2 1,3 1-155,2-5 0,0 4-14,-1-4 0,-1 5 94,-2-1 0,2-1-243,-2 0 0,-2 0 15,1 1 0,-5 3 26,2-4 1,-5 3 6,-4-2 0,3 2 401,-3-2 0,-13-3 0,-3 0 0</inkml:trace>
  <inkml:trace contextRef="#ctx0" brushRef="#br1">11236 3643 7965,'0'-13'-975,"0"1"975,0 0 0,0-1 255,0 1 0,0 0 404,0-1 0,0 5-243,0 0 0,0 4-13,0-4 0,-2 5 62,-2-1-233,3 3 0,-6 6-149,3 3 0,1 9 99,-5 3 0,4 8-93,-4 0 0,3 6-59,-3-1 1,6 1-154,-3-1 1,0 1 73,1-5 0,0 4-83,4-4 0,-4-2 72,0-6 0,-1-4-59,5-4 0,0-1 25,0 0 82,0-5 0,5-3 77,-1-8 0,4 0-39,-4-8 0,6 1 14,-2-10 1,-1 1 38,1-5 1,-4-4 9,4 1 0,-4-2-68,4 1 0,-4-1 23,5-3 1,-2-5-46,1 5 0,1-5 43,-5 5 0,5 3-11,-5 1 0,4 4 84,-4 5-22,6 2-87,-9 11 0,6 7 5,-3 8 0,-3 5 30,3 3 0,-1 3 4,1 6 1,-2-1-46,2 1 0,1 0 39,-1-1 1,2 2-162,-2 3 0,1-3-3,3 3 0,2-7-78,-6-2 0,6-5 127,-2 2 1,3-4 25,1 0 0,0-5 5,1 0 0,-1-5 4,0 1 0,-1-4 127,-2-4 0,1 1-119,-1-5 1,2-5 154,1-3 0,0-4 2,1 3 0,-1-5-49,0 2 0,-4-4-1,1 0 1,1-1 94,3 1 0,2-1-50,-7 0 1,2 2 17,-2 3 1,1 2 550,-5 6-147,1 5-511,-5 1 0,0 8 89,0 2 0,0 7-133,0 5 1,0 6 27,0-2 1,0 2-204,0-1 1,0 2-63,0-2 1,0 0 76,0 0 1,0 2-513,0-2 1,0-2 271,0 1 0,4-3-548,0 3 0,5-5 262,0 2 1,0-4 98,-1 0 0,3-5 6,-3 0 595,9 0 0,13-17 0,8-6 0</inkml:trace>
  <inkml:trace contextRef="#ctx0" brushRef="#br1">12023 3766 7965,'0'-9'27,"0"1"1,0 4-82,0-4 1011,0 5 1,-1-2-370,-3 5 0,2 5-199,-2 3 1,-3 5-203,-1 3 1,1-1-166,-1 6 1,4-1 106,-4 5 1,4-1-83,-4 1 0,3-4 40,-3-1 0,4-4-231,-4 5 1,5-5-229,-1 5 1,1-7 190,-1-2 1,3 0-359,-3-4 194,2-2 262,2-1 39,0-5 19,0 0 0,0-6 99,0-7 0,2 0-96,2-8 0,3 1 29,5-5 1,-4 0-5,0 1 0,1-1 37,3 0 0,0 1 5,1-1 1,-1 2 96,0 2 0,-1 0 154,-3 4 422,3 1-500,-4 9 1,1 3-51,0 8 1,-5 3 177,1 5 0,-1 4-54,1 1 0,-2 5-76,2-2 1,-3 2-150,-1-1 0,4 2-226,0-3 1,0-2-173,-4-1 0,0 0-330,0 0 0,4-1-246,1-3 0,-1-1 386,-4 0 0,0 0-241,0 1 0,0-5-184,0 0 547,0-5 0,0 4 399,0-3 0,-6-3 0,-6-12 0,-7-9 0</inkml:trace>
  <inkml:trace contextRef="#ctx0" brushRef="#br1">11974 3987 7965,'-12'-8'-96,"-1"0"0,2 4 762,3-5 104,3 7 541,-1-4-1159,5 6 1,1 0 37,8 0 0,3 0-394,1 0 1,1 0 182,-1 0 1,0 0-165,1 0 1,3 0-125,0 0 0,5 0-268,-5 0 0,2 0 59,-2 0 1,-2 0 517,3 0 0,13-16 0,2-5 0</inkml:trace>
  <inkml:trace contextRef="#ctx0" brushRef="#br1">12565 3680 7933,'-13'0'-563,"1"0"1060,5 0 185,-4-6 0,9 5 90,-7-3-314,7 2-160,-4 2 16,6-5-307,6 3 1,0-3 88,7 5 1,-1 0-201,0 0 1,1-1 45,-1-4 1,2 4-97,2-3 0,-2 3-87,2 1 0,-2-4 97,-2-1 1,0 1-267,1 4-268,-1 0-163,0 0 440,1 0 1,-5 0-583,0 0 983,-5 0 0,8 0 0,-10 6 0,5 1 0</inkml:trace>
  <inkml:trace contextRef="#ctx0" brushRef="#br1">13008 3470 7933,'4'-12'0,"0"0"0,1-1 61,-1 1 0,-1 4 539,5 0 528,-5 5-787,3-2 1,-6 6-112,0 3 0,-2 4-143,-2 9 1,-1-2 94,-4 5 0,-2 2-68,3 7 0,1-3 71,-1 2 1,1-2-310,-1-1 0,-1 2-4,5-2 0,-2 2-87,2-6 0,3-3 26,-4-2-99,4 3 207,1-5 47,0-2 0,4-8 17,0-8 1,6-3 0,-2-5 0,2-4 67,-2-1 1,3-9-47,-3 2 0,3-5 4,1 0 1,1 2-6,-1-6 1,0 2-2,0-2 0,1-1 52,-1 5 1,0 0 2,1 5 1,-5 4 248,0 4-231,-5 2 0,2 9 106,-5 5 1,0 7-2,0 9 0,0 3-34,0 6 0,0-1-68,0 1 0,-4 0-95,0-1 1,0 5-6,4 0 1,0-5 82,0-3 0,0-1-31,0 5 0,1-6-10,3-3 0,3-2-215,6-2 0,-1-1 26,0-2 0,1-4-10,-1-5 0,2-1 81,2-3 0,2-5 23,2-7 1,2 1 43,-5-6 1,3 1-11,-4-5 0,6 1 87,-1-1 0,-3 0-78,-2 1 1,-1-1 5,1 1 0,-3-1 178,-1 0 0,-1 6 650,-7 3-288,0 8-235,-4-3 1,0 15-83,0 0 1,-5 7-5,-3 5 1,1 3-186,-2 6 1,3-4 91,-3-1 1,3 1-289,2 3 0,2 1-185,-2-1 0,3 1-209,1 0 1,0-5 216,0 1 0,1-2-154,3 1 1,-1-2-365,5-6 1,0 1 333,5-1 1,0-4-484,4 0 1031,-4-5 0,32-14 0,2-9 0</inkml:trace>
  <inkml:trace contextRef="#ctx0" brushRef="#br1">13832 3680 7933,'-8'0'797,"0"0"0,4 0-424,-5 0 1,7 1-118,-2 3 0,1 3-219,-1 5 0,2 0 77,-2 1 0,3 3-252,1 1 0,0 0-106,0 0 0,0-4-122,0 4 1,0-3 119,0-2 1,4 0-156,0 0 0,2-1-65,-2-2 0,-2 0-821,7-5 1287,-7 0 0,9-20 0,-4-5 0</inkml:trace>
  <inkml:trace contextRef="#ctx0" brushRef="#br1">13881 3741 7933,'0'-16'0,"0"-1"0,0-3 163,0 3 1,0-3 30,0 3 0,0 1 275,0 4 0,2 1-49,2 3 0,-1 2-149,5 6 0,-4 0 92,4 0-181,0 0 0,5 1-177,-1 4 1,-1 3 89,-3 8 1,2-2-394,-6 2 0,1-1 187,-1 2 0,-2-4-191,2 4 1,-4-4 126,-4 0 0,-2 3-18,-2 1 1,-3-2 164,3-7 1,-3 6 99,-1-6 0,3 4 123,1-8 476,0 6-399,-4-9 1,3 9 119,1-6-316,6 0 1,-3-4 23,10 0 1,1-4-123,7 0 1,-1 0 40,0 4 0,2 0-161,2 0 0,-2 0 38,2 0 0,-2 1 42,-2 3 1,-1-1-112,-2 5 160,2 0 0,-10 4-12,3 1 60,-3-1 1,-2-1 19,-3-3 0,-4 2-23,-9-6 0,2 4 8,-5-4 0,3 4-157,-3-4 1,1 1 125,-2-5 0,-1 0-405,6 0 0,-5 0 162,5 0 1,0 0-483,3 0 232,1 0 0,5-2-822,3-2 1306,3-3 0,23-21 0,5-5 0</inkml:trace>
  <inkml:trace contextRef="#ctx0" brushRef="#br1">14349 3261 7933,'0'-12'0,"0"-5"81,0 1 1,0 4 363,0 4 390,6-1 930,0-3-1294,7 5 0,-1 2 0,0 5 1,-4 1-80,1 3 1,-1 3-164,4 5 0,0 5 0,1-1 0,-1 10 25,0-1 1,1 8-1,-1-1 1,-5 5-11,-3 4 1,-3 3-1,-1 5 0,-2 6-484,-7 2 1,-6 5 113,2-29 1,-2 0 0,-1 0 0,0 1-313,-2 1 0,-1-1 1,-1 0-1,-1-1 218,1-1 0,-1-2 1,-2-2-1,0 0-546,0-1 0,1-1 0,-22 23-223,-1-3 0,4-8 33,-4-5 1,4-6 955,-5 2 0,5-7 0,-4-2 0,-1 2 0,-2 1 0,-1 2 0</inkml:trace>
  <inkml:trace contextRef="#ctx0" brushRef="#br1">11162 3335 7933,'0'-12'0,"-2"1"-555,-2 3 1,3-3 400,-3 2 1150,2-2-716,2-1 1,-1 1 235,-3 3-304,3 3 1,-10 5-60,2 0 0,-1 0 47,-3 0 1,1 5-43,0 3 0,-5 9 153,1 3 0,-6 5-80,1 3 0,2 4-10,-1 5 1,-1 9-36,-3 4 1,-4 11-293,4 1 1,10-28-1,2 1 104,3 0 1,1 0-1,2 1 1,0 1 33,1-1 0,2 1 0,1 2 0,1-1-102,-2-1 0,2 0 1,9 28-125,4-11 0,10-9-75,3-4 1,1-4 87,7-4 1,-5-7-39,5-6 1,-4-5-10,4 2 1,-2-1-162,2-4 1,-3-2-324,-5-10 0,-1 0 613,1 0 1,0 0-523,-1 0 1,-1-6 697,-2-2 0,8-25 0,-3-6 0</inkml:trace>
  <inkml:trace contextRef="#ctx0" brushRef="#br1">15703 3175 7902,'0'-12'0,"0"-1"0,0 1 0,0 0 150,0-1 0,-2 3 271,-2 1 315,3-2-454,-5 5 0,1-1 88,-3 3 0,1 2-147,-1 2 0,-2 3 0,-6 5 1,-3 2 123,-6 10 1,0 6-123,1 7 1,-1 4 48,1 4 0,-5 8-369,0 9 0,0-1 203,5 5 1,-1-4-38,12-25 1,2 0-1,-7 33-164,5-5 0,7-2 55,6-10 1,1-1-230,3-3 1,8 0-265,9-8 1,4 2 253,3-11 1,-2 1-459,3-4 0,1-6 236,-1-3 1,4-2 11,-5-2 1,5-5-18,-4-3 0,4 2 243,-5-2 1,5 0 260,-4-4 0,2 0 0,-1 0 0,3 0 0,0 0 0</inkml:trace>
  <inkml:trace contextRef="#ctx0" brushRef="#br1">16084 3384 7902,'0'-18'124,"0"5"61,0-4 1,0 2-39,0-1 1,2 2 272,2-2 1,4 4-125,8 3 0,-1 0 123,6 5 1,-2-5-163,1 5 0,4 0-33,-4 4 0,-2 2-140,-2 2 1,-2 3-37,-2 5 0,-5 2-150,-3 2 0,-2-1 119,-2 5 0,-2 0-177,-2 0 0,-3 3 92,-5-2 0,0-3-48,-1-2 1,3 2 159,1-2 0,0-3-53,5-5 1,-6-1 328,2 1-260,2 3 1,0-10-14,1 3-19,4 3 0,-3-4-14,8 5 0,-1-4-57,5 4 0,0 0 72,5 5 1,-1 0-98,0 4 0,0-2 62,1 5 0,-2-3-170,-3 3 1,-1-3 69,-3 3 0,-3-5 51,3 2 0,-4 0 55,-4 0 1,-3-2 110,-5-7 1,0 2-85,-1-6 0,-4 4 147,-4-4 1,2 0-61,-1-4 1,-1 0-16,-4 0 0,1-4-150,-1 0 0,2-6-65,2 2 0,0-3-280,4-1 0,1 4-41,3 0 1,7-1-934,2-3 874,2 0 1,4-1-530,2 1 1025,8 0 0,51-6 0,-24 9 0,1-1 0</inkml:trace>
  <inkml:trace contextRef="#ctx0" brushRef="#br1">16749 3483 7916,'5'-13'13,"-3"1"440,2 0 155,-3-1 0,-6 2-199,-4 3 0,-3 3-136,-4 5 0,1 1 56,-6 3 1,1 4-105,-5 9 1,0-2-78,1 5 0,-4-3 22,4 3 1,-2-3-112,9 3 1,-2 1 103,7 3 1,-3 0-175,7-4 0,2 3-24,2-2 0,3-2-242,1 2 0,5-6-158,3 1 0,5-8 219,3-4 0,3 2-180,6-2 1,0-1 132,-1-7 1,1 1 26,-1-5 1,0-1 146,-4-3 0,3-4 5,-2-1 1,-3-5 32,-2 2 1,-2 1 161,-2-2 1,-1 2 234,-3-1 0,-2-2-158,-6 5 1,0 5 273,0 4 0,-2 1-153,-2-1 1,-3 2 9,-5 6 1,0 6-127,-1 2 1,2 3-15,3 1 0,-1 5-236,5-1 0,-5 2 61,5-2 1,0-2-335,4 2 0,0 2 176,0-2 0,6 1 29,2-5 0,3 0-204,1 1 0,2-5-415,2 0 1,2-4 37,2 4 1,4-5 705,-4 1 0,36-24 0,-23 6 0,0 0 0</inkml:trace>
  <inkml:trace contextRef="#ctx0" brushRef="#br1">17093 3593 7902,'-12'-12'0,"4"1"0,0 3 0,5-3 0,-3 10 0,8-5 484,2 6 1,3 0 704,5 0 0,2 2-1212,2 2 0,3-3 70,6 3 1,-5-1-2608,1 1 2560,-1-3 0,27 10 0,5-4 0</inkml:trace>
  <inkml:trace contextRef="#ctx0" brushRef="#br1">17499 3310 7901,'5'-12'-402,"-1"0"238,5-1 0,-2 7 820,5 2 0,1 2-188,-1 2 1,4 2-51,1 2 1,-1 2-267,-4 7 1,-1 3-182,-2 1 1,-3 3-79,-1-4 0,-4 6 162,3-1 1,-8 2-139,-4 2 1,-7-1 54,-2 1 0,-5-2-57,2-2 0,-3 1 121,-2-6 0,5 0 234,-1-3 1,6-2-128,-1-3 0,2 1 369,2-4-493,5-1-179,1-4 1,8 0-9,2 0 0,8 0 121,9 0 0,-1-4 75,5-1 1,-3 1-621,6 4 0,4 0-798,1 0 1,2-4 560,2 0 829,0-5 0,1-2 0,5-2 0,2-3 0,1-1 0</inkml:trace>
  <inkml:trace contextRef="#ctx0" brushRef="#br1">18078 3483 7901,'19'-6'0,"-3"-2"0,-2-3 93,-2-1 0,-5 4 241,-3-1 1,-4 7-29,-4-3 0,-4 4 120,-8 1 1,-2 0 45,-3 0 0,-6 1-123,2 4 1,-2-3-91,2 7 0,2-1-34,3 4 1,-2 0-74,5 1 0,1-1-29,4 0 1,3 1-154,1-1 1,5 0 68,-1 0 1,4 1-185,4-1 1,3-4-118,6 1 1,4-7 131,4 2 1,2-2-62,2-2 0,-2 0 83,-2 0 0,2-4-47,-3 0 1,2-6 127,-1 2 0,-2-3 10,-3-2 0,-3 5 9,-1 0 0,0 0 116,-4-4 1,-2 3-44,-2 1 289,-3 5-241,-1-2-65,0 5 0,0 5-128,0 4 1,0 2-7,0 1 0,0-4-215,0 0 1,6 0 0,2 5 1,3-1-231,1 0 0,0-3 146,1-1 1,-1-5-69,0 1 1,5-3-240,-1-1 0,1 0 691,-5 0 0,11-22 0,3-5 0</inkml:trace>
  <inkml:trace contextRef="#ctx0" brushRef="#br1">18595 3224 7871,'-6'-12'0,"3"0"291,-5-1 1,6 5 1088,-3 0-652,4 5-234,1-2 1,6 10-24,2 3 0,-1 5-131,1 3 1,0-1-234,4 6 1,1-1 49,-1 5 0,-4-1 39,0 1 0,-5 1-30,1 3 0,-4-2-140,-4 6 1,-4 0-219,-9 4 0,-3-5-524,-9 1 1,2-1-418,-6 0 1,-1-1 506,-7-7 0,3-3 626,-3-1 0,-25-10 0,30-5 0,1 1 0</inkml:trace>
  <inkml:trace contextRef="#ctx0" brushRef="#br1">19788 3126 7891,'0'-19'40,"0"2"1,0 4 39,0 0 0,0 5 591,0 0 856,0 0-1117,0 1 0,2 1-143,2 6 0,-3 6-66,3 2 1,-2 4 23,-2 5 0,0 3-165,0 9 1,0-3-37,0 3 0,0 1-160,0-2 1,0 1-97,0-4 1,0 3-329,0 1 0,0-1 60,0-8 1,0 2 164,0-6 1,0 5-476,0-5 0,0 1-259,0-5 1069,0 0 0,-6-27 0,-1-7 0</inkml:trace>
  <inkml:trace contextRef="#ctx0" brushRef="#br1">19641 3372 7903,'-2'-12'167,"-2"-1"1,3 5-390,-3 0 0,2 4-377,2-4 0,6 5 1227,2-1 0,4 2-264,5 2 1,3 0-354,9 0 1,2 0-105,6 0 1,0 0-220,0 0 1,4 0 106,0 0 1,4 0 204,-4 0 0,28-11 0,-34 5 0,1-1 0</inkml:trace>
  <inkml:trace contextRef="#ctx0" brushRef="#br1">21142 2941 7903,'-5'-7'329,"-4"3"0,-2-1-132,-1 1 0,-2 1 57,-2 7 1,2 4-111,-2 9 1,-2-2 102,2 5 0,-5 1-142,5 3 0,-1 2-4,5 3 1,0-3-61,0 3 0,-1-3-143,1-2 1,0 1-115,-1 0 1,1-2 127,0-3 1,-1 2-144,1-5 1,4-5-211,0-4 15,5-5 371,-3 2 0,6-6-7,0-3 0,2-3 21,2-5 0,3-2 119,5-2 0,0 1-10,1-6 0,0 1-48,4-5 0,-2-5 44,5-3 0,-1 2-58,2-2 0,2 0 181,-2-4 1,1 0 4,-2 0 1,3 4 52,-2 1 0,-3 6 226,-2 1 27,-2 0 0,-6 17-120,0 0 1,-5 7 28,1 5 0,-3 4-106,-1 8 0,0 5-63,0 8 0,0-4-24,0 4 0,0 3-142,0 0 0,0 0-223,0 1 0,0-5 16,0 5 1,0-1-120,0 1 1,0-3-417,0-6 0,0 1 317,0-1 0,0 0-459,0-4 1,0-2-205,0-6 455,6 1 0,-3-5-497,5 0 1058,-5-5 0,-9-20 0,-8-10 0</inkml:trace>
  <inkml:trace contextRef="#ctx0" brushRef="#br1">20957 3224 7903,'-5'-12'514,"2"0"-360,-5-1 0,5 1 497,-1 0-385,3 5 0,2 0-264,3 3 0,5 3-57,7-4 1,3 4-182,6 1 1,-1 0-48,1 0 1,1 0-336,3 0 0,-3 4 153,2 0 465,4 0 0,27 2 0,-24-3 0,1 1 0</inkml:trace>
  <inkml:trace contextRef="#ctx0" brushRef="#br1">21474 3138 7903,'-7'-7'-727,"1"2"1664,2 5 1,2 1-353,-2 3 0,-1 3-205,1 5 0,-1 1-202,5-1 0,0 0-101,0 1 0,0-1 39,0 0 0,2 1-153,2-1 1,-1 0-2,5 0 0,0-5 70,4-3 1,2 2-204,2-2 0,-1 0 42,6-4 1,-6 0-9,1 0 1,2-1 124,-1-3 1,-1-3 50,-4-6 0,1 1 147,-1 0 0,-1 0-99,-3-1 0,2 1-38,-6 0 0,0-1 28,-4 1 1,0 4 874,0 0-312,0 5-452,0-3 1,0 8-47,0 2 1,-4 3-107,0 5 0,-5 4 78,5 1 0,0 6-103,4 2 1,0 5-75,0 7 1,-4 1 50,0 3 0,0 3-153,4 5 0,-6 0-17,-2 0 0,1 1 20,-1-1 1,0-5 31,-4-3 0,1-4-77,3-5 1,-2-3-136,6-8 149,-6-4 198,3-4 0,-1-6-93,0-3 0,4-8 252,-4-5 1,1-2 31,-1-1 1,-3-2 19,3-2 1,2 1-81,2-6 1,-1 1-28,0-5 0,1 1-45,4-1 1,0 0-25,0 1 0,0-1-233,0 1 1,6 4 66,2 4 0,-1 2-529,1 2 0,0 0 4,5-1 1,0 7-225,4 2 1,-4 2 348,4 2 0,-4 0-303,0 0 829,-1 6 0,-11 22 0,-2 12 0</inkml:trace>
  <inkml:trace contextRef="#ctx0" brushRef="#br1">20650 3926 7881,'-12'-6'0,"-1"1"0,1-3 0,5-3 453,3 2-471,3 4 0,6-5-153,3 6 1,13 0 514,3 4 0,11-4 833,1 0 0,3-4-864,6 4 1,4-2-244,4 2 0,10-1-393,-1-4 0,2 0 392,-2 5 0,-2-4-131,-3 3 1,1-3-93,-9 4 1,-3 0 47,-9 4 0,-7 0-165,-5 0-52,0 0 0,-17 1-238,0 3 1,-5-1 224,-3 5 0,-2-1 26,-2 1 0,-3 3-126,-5-2 0,-6 3 454,-2 4 1,-13 4 0,-7 1 0,-3 5 0,0 0 0</inkml:trace>
  <inkml:trace contextRef="#ctx0" brushRef="#br1">20982 4196 7875,'-4'-12'944,"0"0"0,1 1-498,7 3 1,3-3-167,5 3 1,1-2 21,-1 2 0,4 1-79,1 3 0,5 2-75,-2-2 0,2 3-26,-1 1 1,-4 5-151,-4 4 0,-2 2 24,-3 1 0,-3 2-320,-5 2 0,-1-1 166,-3 6 0,-3-5-117,-5 4 0,-6 0 118,-3 0 0,-2 2 97,-1-6 0,-1 1 281,0-5 1,2 4-88,3 1 1,-2-2-47,5-7 799,1 3 760,4-10-1405,5 5 1,11-6-9,8 0 0,9 0-442,-1 0 0,7 0 165,2 0 1,5-4-143,-1 0 1,1 0-39,-1 4 0,3-2-127,-3-2 0,-2 3 18,2-3 0,-6 2-170,2 2 0,-9 0-487,-3 0-488,-4 0 344,-6 0 459,-1 0 674,-6 0 0,-33-11 0,-8-2 0</inkml:trace>
  <inkml:trace contextRef="#ctx0" brushRef="#br1">22976 3052 7833,'0'-8'0,"0"0"0,0 3-229,0-3 0,0 4 115,0-4 1,0 4 379,0-4 0,0 4 67,0-5-114,0 7 13,0-9 6,0 9-51,0-9 52,0 10-30,0-5-104,0 6 0,-6 2 113,-2 2 0,-3-1-31,-1 5 1,-2 1-26,-2 8 0,-3 2 7,-6 6 1,0 5 88,1 3 0,-1 3-147,0 5 1,1 3-264,-1 5 0,1 1 129,-1-1 1,6-1 35,2-3 0,9 1 66,4-5 1,4 0-94,4-4 1,4-5-244,9-4 0,-2-6 100,5-1 0,1-6-16,4 1 0,-2-3 30,-3-5 1,4-3 90,-4-5 1,2 4-273,-2 1 1,-2-1 86,-5-4 1,-1 0 12,0 0 0,-1-2-37,-3-2 1,-1 3 23,-3-3 1,-2 1 59,2-1 1,-3 1-145,-1-5 113,0 5 1,0-8 10,0 3 0,4 1 197,0-1 0,0 0 0,-4-5 0,6 7 0,1-22 0,5 1 0</inkml:trace>
  <inkml:trace contextRef="#ctx0" brushRef="#br1">23406 3113 7853,'0'-12'-1208,"0"0"1844,0 0-490,0 5 0,-1 3-169,-3 8 1,0 3 245,-8 5 1,2 4 430,-6 1 1,-2 3-355,1-3 0,-3 4-181,3 0 1,-3 1-54,4-2 0,-1 2 106,5-5 0,0 0-130,-1 0 0,1-3 37,0 2 1,5-7 95,3 0-123,2-7 0,4 4-4,2-6 1,3 0 35,5 0 1,0 0-2,0 0 0,5 0 7,-1 0 1,1 0-20,-5 0 0,4-1-193,1-4 1,-1 4-217,-3-3 266,-1 3 0,0 1-314,0 0-409,1-6 306,-1 5-136,-5-5 76,4 1 371,-10 3 1,3-3-186,-8 5 0,3-1-240,-3-3 340,-3 2 0,4-3 263,-5 5 0,5 0 0,-6-2 0,5-2 0,-11-8 0,1-7 0</inkml:trace>
  <inkml:trace contextRef="#ctx0" brushRef="#br1">23369 3249 7853,'0'-8'-651,"0"-1"516,0 1 0,0-4 423,0 0 1,5 3 30,-1 1 0,0 0-113,-4-4 1,0 3-85,0 1 1,4 0 0,0-4 0,0 4 7,-4-1 1,0 1 126,0-4-169,-5 0 1,-2 1 53,-6 2 0,1 0-96,0 5 1,-5-2 66,1 2 1,-6 3-4,2-3 1,-4 4 49,0 4 0,-2 3 8,-3 5 0,3 2 11,-3 2 0,3 3 9,2 6 0,1-1-106,2 1 1,3 1 69,6 3 0,1-3-220,3 2 1,2-3-9,6-4 0,6 0-17,2-4 1,7-2 87,1-7 0,6 2-78,-1-6 1,3 0 28,5-4 0,-3 0-136,3 0 1,-3 0 32,-2 0 0,1-4 119,0 0 1,-5-7 19,1-2 1,-2 1 16,1-4 0,2-3 3,-5-2 1,-1 2 20,-4-2 1,1 1 14,-1-5 1,-1 5 16,-3-1 0,-1 6 155,-3-1 1,-3 2 225,4 2-262,-4 5 1,-7-3 44,-2 6 1,1 0-72,-1 4 0,0 6-30,-4 2 0,-1 3 6,1 1 0,1 4 1,3 1 0,-3 5-21,3-2 1,-3 4-10,-1 0 0,3 1-118,1-1 0,4 5 110,-4 0 1,5 1-170,-1-1 0,-1 1 94,0 2 1,1-1-54,4-7 0,0 1-12,0-1 0,0 0-394,0-4 5,0-2 1,2-7 176,2-3 1,-3-1-325,3-3 0,-1-3-154,1 3 135,-3-2 1,5-4-269,-6-2 69,5 3 84,-3-10 28,9 4 695,-4-5 0,16-11 0,3-3 0</inkml:trace>
  <inkml:trace contextRef="#ctx0" brushRef="#br1">23739 3397 7853,'5'-18'0,"2"3"-408,5-6 1,1 6 49,-1-1 1,-4 6 2021,0 2-548,-5 0-680,3-5 1,-12 7-143,-2 2 0,-4-2 84,-5 2 1,2 1-164,-5 7 0,3-1-1,-3 5 1,-1 0-95,-3 5 0,3-1 69,1 0 1,4 2-80,0 2 0,-2-1-94,2 6 0,1-5-177,7 5 1,-2-6 54,6 1 0,0 2-325,4-1 169,0-1 1,5-5 108,4-3 1,3 2-64,4-6 1,-1 0 86,6-4 1,-5-1 27,5-4 0,-1-1 49,5-7 1,-5 1 87,1 0 1,-5-1-42,5 1 1,-6-4 120,1-1 1,-6 1-138,-2 4 0,-4 3 13,4 1 1137,-5 0-773,3 1 0,-12 2-184,-2 5 1,1 1-72,-1 3 1,4 3-116,-5 5 0,5 1 23,-4-1 0,5 0-227,-1 0 1,3 1-15,1-1 0,1 0-218,3 1 0,-1-2-51,5-3 1,1 1 144,3-5 1,0 2-389,1-2 0,-1-3 268,0 4 0,0-4 69,1-1 0,-1 0 407,0 0 0,1-17 0,-1-3 0</inkml:trace>
  <inkml:trace contextRef="#ctx0" brushRef="#br1">24034 3150 7863,'-5'-24'0,"3"3"-106,-2 1 1,3 5 105,1-2 0,0 8 1458,0 1-1019,0 5 0,1-3-226,3 6 1,2 2-65,2 2 1,3 3-156,-3 5 1,-3 0 76,0 1 1,0-1-192,-1 0 1,0 5 68,-4-1 0,-1 0 72,-3-3 0,-2 3-91,-2 1 1,-3-1 125,3-4 1,-2-4 469,2 1-144,-3-1 296,4 4-297,-5-5 61,5-2-515,-4-5 173,10 0 0,1 0-244,8 0 0,3 0-153,1 0 0,2-1-169,2-3 0,-2 3-7,3-3 0,0 2-224,0 2 0,1 0 237,-2 0 0,-2 0-79,2 0 1,-2 0 538,-2 0 0,0 6 0,1 0 0</inkml:trace>
  <inkml:trace contextRef="#ctx0" brushRef="#br1">24305 3360 7863,'0'-7'-200,"0"-4"669,0 9 0,1-3-195,3 5 0,-1 0 90,5 0 1,4 0-603,5 0 0,5 0 61,-2 0 0,2 1 177,-1 3 0,24 3 0,1 6 0</inkml:trace>
  <inkml:trace contextRef="#ctx0" brushRef="#br1">25326 2929 7863,'0'-7'-293,"-5"2"0,-2 6 706,-5 3 0,-2 4-179,-3 9 1,-2 2 47,-5 5 1,-1 2-173,0 3 0,1-3-43,-1 3 1,1 1 107,-1-1 1,2-1-86,2-3 1,-1-5 99,6 1 0,-3-6-110,7 1-143,2-2 184,10-7 1,5-2 110,4-5 1,3 0-39,4 0 1,-1-4-81,6 0 0,-1-4-108,5 4 0,-4 0 83,-1 4 1,-1 0-91,2 0 1,2 0-6,-3 0 0,0 0-189,0 0 1,-3 0-32,3 0 0,-4 0-224,5 0 0,-6 0 49,1 0 0,-2-2 124,-2-2 0,5 2 211,-1-7 0,-1 5-289,-7-4 319,3 0 1,-5-4 84,2-1 175,-2 1 0,-6 0-17,0-1 0,0 5 184,0 0 1,-2 5-82,-2-1 0,1-1 135,-5 0 0,4 1 188,-4 4-377,0 0 0,-3 6-101,2 2 0,-1 3-9,1 1 1,4 2-153,1 2 0,-2 2 31,2 3 0,-1 2-217,1-3 1,2 0-16,-2 0 0,3-1-197,1 2 0,0 1-59,0-6 1,0 5 147,0-5 0,4 0-647,0-3 0,4-1 266,-4 0 1,6-1-153,-2-3 848,3 3 0,29-26 0,6 0 0</inkml:trace>
  <inkml:trace contextRef="#ctx0" brushRef="#br1">25917 3273 7860,'0'-12'118,"0"0"59,0 0 1,0-1 104,0 1 0,-2 4-47,-2 0 0,-7 5 409,-5-1 1,-6 2-183,2 2 0,-4 4-179,0 1 0,-1 5-112,1 3 1,-4-1-100,4 4 0,-2 0 101,9 0 0,1-2-97,4 2 0,1 2-335,2-2 1,0 1 97,5-5 0,0 0-249,4 1 1,1 2 127,3-3 0,3 3-10,5-7 1,1-2 160,-1-2 1,4-3 72,1-1 0,3 0 5,-3 0 0,3-1 27,-4-3 1,6-2 177,-1-2 1,-3-3-32,-2 3 1,-2-2 127,-2 2 0,3-3 213,-3 3-181,3 2 0,-9 0-32,2 1-156,-2 4 0,-6-3-99,0 8 0,0 3 224,0 5-667,5 1 0,-2-1 228,5 0 1,0 0-507,4 1 1,1-2 104,-1-3 0,2-3-97,2-5 0,-2 0 258,2 0 1,2 0 460,-2 0 0,6 0 0,3-43 0,6-12 0</inkml:trace>
  <inkml:trace contextRef="#ctx0" brushRef="#br1">26126 2953 7860,'-1'-23'59,"-3"3"1,2 2 103,-2 6 319,-3-1 688,6 1-836,-5 5 1,6 3-126,0 8 1,2 3-326,2 5 0,-3 1 102,3-1 1,-2 2-119,-2 2 0,-2-2 123,-2 2 1,2 2 143,-7-2 1,1 1 1,-4-5 0,4 0 8,-1 1 0,3-5 246,-3 0 0,3-4 271,1 4-205,4-5-25,-4 3-455,5-6 0,5 0 1,3 0 0,7 0-29,2 0 1,3-5-69,-3 1 1,3 0-380,-3 4 0,3 0 302,-4 0 1,2 0-25,-1 0 0,0 0-656,4 0 1,1 0 253,-6 0 0,5 0-96,-5 0 0,5 0 718,-5 0 0,17-16 0,0-5 0</inkml:trace>
  <inkml:trace contextRef="#ctx0" brushRef="#br1">26544 2855 7860,'0'-12'0,"0"-2"199,0-2 0,2 2 82,2-2 0,-3 6 867,3 2-755,3 0 1,0-1 376,5 1-493,1 5 1,-1 3-1,0 9 0,1 2-31,-1 1 0,0 6-25,1 2 1,-5 9 19,0 4 1,-1 2-47,1 2 0,-3 1 0,-5 3 1,-1-1-119,-3 5 0,-3 0-213,-5 5 0,-6-5-180,-2 0 1,-4-5-370,0 1 1,-6-3-488,-3-1 1,1-7 516,0-6 0,3 0 655,-4-8 0,-33 0 0,27-9 0,0-1 0</inkml:trace>
  <inkml:trace contextRef="#ctx0" brushRef="#br1">27184 2400 7864,'0'-13'-661,"0"1"0,5 4 511,-1 0 270,0-1 1,-4 1 576,0 0-485,5 5 0,-2-3 143,5 1 2,-5 4 288,8-4-329,-4-1 1,5 3-66,0-5 0,-4 5 35,1-1 0,-1 2-109,4-3 0,2 4-4,2-3 0,-2 3-18,2 1 1,3-4-13,2-1 0,-2 1 40,2 4 0,-2 0-23,1 0 1,4 4-220,-4 1 1,-2 3 61,-2-4 0,-2 5 9,-2 0 0,-1 2 108,-3 1 0,-1 4-1,-3 1 0,-2 3 6,2-3 1,-4 9 2,-4-2 1,-3 5-19,-5 0 1,-1 3 0,1 9 0,-2-1-107,-2 5 1,2 0 104,-2 5 1,2-1-281,2 0 0,-1 4 215,1 1 0,4 3-136,0-4 0,1 5 48,-1-5 1,2 5 30,6-5 1,0 0-2,0-3 0,0-3-86,0-2 0,4 1 136,0-9 0,6 1-43,-2-9 0,-1-5 16,1-3 0,-5-6-5,1 1 1,-3-6 3,-1-2 0,0-4 12,0 4 1,-1-5 154,-3 1 0,-3-3-155,-5-1 1,0 0-5,-1 0 1,0 0-24,-4 0 0,2 0 17,-5 0 1,3 0-123,-3 0 0,1 0 68,-2 0 0,3-4-107,6 0 0,0-1-54,-1 1 0,1 1-735,0-5 192,-1 5 0,5-7-196,0 6 197,5-5 1,-2 6-182,5-5-93,0 5 1021,5-8 0,51-12 0,-19 6 0,0 1 0</inkml:trace>
  <inkml:trace contextRef="#ctx0" brushRef="#br1">28427 3027 7887,'0'-12'-252,"0"4"-548,0 0 2328,0-1-1088,0 3 0,6 0-230,2 6 0,3 0-114,1 0 1,5 0-222,-1 0 0,5 0-190,-5 0 1,6 1-247,-2 4 0,2-3 136,-1 7 0,1-7-500,-6 2 925,0 3 0,-14 5 0,-4 8 0</inkml:trace>
  <inkml:trace contextRef="#ctx0" brushRef="#br1">28403 3175 7887,'-21'0'-93,"1"0"0,-5 0-243,9 0 0,-1 4 566,5 0 0,5 2 720,3-2 1,3-1-693,1 5 1,5-4-286,3 4 0,9-5-61,3 1 0,9 1 59,4-1 1,2 1-474,2-5 1,4 0 59,0 0 1,2 0-143,-2 0 0,-3-5 302,3 1 0,-3-5 282,-1 1 0,-3-7 0,2-3 0,3-2 0,0 0 0</inkml:trace>
  <inkml:trace contextRef="#ctx0" brushRef="#br1">29350 3015 7887,'0'-8'-126,"0"0"1,0 4-577,0-5 403,0 7 101,0-9 1081,0 9 0,0 2-383,0 8 1,-4 3 51,0 2 0,0-1-196,4 0 0,-4 1-287,0-1 0,0 4 52,4 1 1,0 3-130,0-3 1,5-1 100,3-4 1,1 1-96,3-1 0,-1-1-67,9-3 0,-3 2 27,3-6 1,2 0-46,7-4 0,-3-1 75,3-4 0,-3-5 140,-2-7 0,-1-6-23,-2-2 0,1-1 9,-6-7 1,-4 5 12,-3-5 1,-7 0 145,3-4 0,-5 0-45,-5 0 1,-1 7-88,-7 6 1,-5 2-123,-2 9 1,-3 0-23,-2 9 1,-4 1-117,1 7 1,-2 3 58,1 5 0,-1 6-110,-3 2 1,4 4-206,9 0 1,-2 1-355,5 0 0,2-1-369,7 1 0,-1-5 482,5 1 1,-1-5 615,5 5 0,44-12 0,11 2 0</inkml:trace>
  <inkml:trace contextRef="#ctx0" brushRef="#br1">7667 5845 7816,'0'-8'-374,"0"0"-73,0 0 0,0-4 467,0-1 433,0 1 0,0 0-70,0-1 0,0 5 159,0 0-15,0 0-306,0-5 0,0 5 250,0 0-346,-6 5 1,4-2-75,-7 5 0,1 7 96,-4 5 1,0 3-31,-1 10 1,-3-2-60,-1 10 1,-3-1 75,3 5 0,1 0-128,4 0 0,-1 4-22,1 0 0,5 0-78,3-4 0,3-4 66,1 0 0,1-7-92,3-2 0,3-4 33,5-8 0,5-1 25,-1-3 1,6-3 32,-1-5 0,2 0 14,2 0 0,-1-5-4,1-3 1,-1-5 17,1-3 0,-2 1 2,-2-5 1,1-2 3,-6-7 0,0 3-4,-3-3 0,-1-2 14,0-2 1,-5 2 3,-3-2 0,-2 1 29,-2-1 1,-2-1-41,-2 6 1,-4-1 125,-8 4 0,2 1-16,-3-1 1,-2 10 59,-1 3 1,1 3-74,-2 1 0,2 3 7,-1 5 1,-4 5-21,4 3 1,-2 3 8,1 2 1,0 3-137,4 1 1,1 4 64,3 0 0,5-2-93,0 2 1,5-2 11,-1 1 1,3 2-51,1-6 1,5 5 19,3-5 1,3 5-134,2-5 0,0 1 1,4-5 0,-2-4-146,5 0 0,-3-1 132,3 1 0,-3-1 61,3-3 1,-3-2-754,3 2 1,-1-3 8,2-1 910,2 0 0,7-11 0,8-2 0</inkml:trace>
  <inkml:trace contextRef="#ctx0" brushRef="#br1">7999 6116 7824,'0'-7'1719,"-5"2"-1154,3 5 1,-3 1-297,5 3 1,0 3-116,0 5 0,-2 2 20,-2 3 1,3 0-1,-3 4 1,2 2-243,2-2 0,0-2 94,0 1 1,0-1-383,0 2 0,0 1-77,0-6 1,2 1-262,2-5 0,-3 0 189,3 1 0,2-5-259,-2 0 1,1-5 763,0 1 0,7-30 0,7-8 0</inkml:trace>
  <inkml:trace contextRef="#ctx0" brushRef="#br1">8122 6165 7824,'-4'-12'0,"0"0"0,0-1 400,4 1 0,0 4 378,0 0-437,0 0 1,1 1 26,3 3-170,3 2-96,11 2 0,-4 2-171,2 2 0,-2 1-158,-2 3 0,-5 7 126,-3-2 1,-3 2-93,-1-3 1,0 2 1,0 2 0,-1-1 108,-3 6 0,-3-6 95,-5 1 0,3-2 83,1-2 1,1 0-8,-1 1 1,-1-5 480,5 0-74,-1-5-180,5 8-286,0-10 1,6 5 24,2-6 1,3 0-14,1 0 1,1 0-41,-1 0 1,0 0-169,1 0 1,-1 1-46,0 3 1,-1-1 64,-3 5 116,3 0 0,-5 5-49,2-1 241,-3 0 1,-6 1-55,-3-1 1,-3-4-41,-5 0 0,-2-4-10,-2 5 1,2-7 19,-2 2 1,-2 2-124,1-2 1,-3 0 59,4-4 0,-5 0-321,5 0 0,-1 0 116,5 0 1,4 0-1138,-1 0 812,7 0 1,-4-1-390,6-3 905,6-3 0,17-18 0,10-6 0,4-3 0,0 1 0</inkml:trace>
  <inkml:trace contextRef="#ctx0" brushRef="#br1">8011 6190 7845,'-11'-1'-97,"3"-3"0,1 2 198,3-2 0,3 1-75,-3-1 209,2 3-120,2-5 0,0 5-24,0-3 16,0 3 1,5-6-196,-1 3 0,5 2-72,-1-2 0,-1 3-104,1 1 1,1 0-21,3 0 0,0-2-456,1-2 740,-1 3 0,38-15 0,11 2 0</inkml:trace>
  <inkml:trace contextRef="#ctx0" brushRef="#br1">8897 5809 7965,'0'-13'62,"0"1"-62,0 0 0,0-1 819,0 1 1,-1 5 412,-3 3-137,3-3-834,-5 6 0,6-3-63,0 8 0,-1 3 60,-3 5 0,2 6 0,-2 2 0,-1 4-207,1 0 0,-1 1 72,5-1 1,0 1-304,0 0 1,0 3-134,0 1 0,0-2-277,0-6 1,0 2 320,0-2 0,0 1-70,0-2 1,0-2-178,0-6 1,0 0-1028,0 1-90,0-6 1633,0 3 0,-5-25 0,-2 0 0</inkml:trace>
  <inkml:trace contextRef="#ctx0" brushRef="#br1">8725 6067 7965,'-1'-8'0,"-3"0"56,2-1 81,-3-3-201,5 0 0,1 5 0,3 3 1,3 1 972,5-1 1,2 3-387,2-4 1,4 4-867,4 1 1,1-1 100,-1-3 0,1 2 2,0-2 1,-1 3-41,1 1 0,2 0-346,-2 0 0,-2 0 626,-6 0 0,-15-6 0,2 0 0</inkml:trace>
  <inkml:trace contextRef="#ctx0" brushRef="#br1">10374 5833 7864,'-1'-16'0,"-3"-1"0,2 1 0,-3 4 538,5-1 866,-6 1-456,5 0-42,-4 5-583,5 1-101,0 6 0,0 6-113,0 2 1,0 3 47,0 1 0,4 6-131,0 3 1,4 2-32,-4 1 0,1 5-251,0 0 1,-3 0 91,7-5 0,-5 1-115,4-1 0,-5 1-369,1 0 0,-2-2 254,3-3 0,-4 2-345,3-5 0,-3 3 181,-1-3 1,-1-1-342,-3-4 899,-3 1 0,-33-7 0,-6 0 0</inkml:trace>
  <inkml:trace contextRef="#ctx0" brushRef="#br1">10042 6301 7864,'-12'-2'0,"-1"-2"0,1 3-242,0-3 1,-1 1 19,1-1 0,4 3 2627,0-3-1707,5 2 0,-1 2-433,8 0 0,8 0-61,9 0 1,9 0-3,7 0 1,5-1-170,7-3 0,10 1-179,3-5 0,-28 6 1,1 0 130,0-2 0,0-1 0,1 2 0,1 0 19,0-1 0,-1-1 1,1 0-1,-1 1-72,-1 2 0,0 0 0,2-2 0,-1 0-75,30-1 0,1-3-113,-14 4 0,-5-1 202,-7 1 0,-8 2-169,-4-2 24,-9 3-282,-7 1 125,-8 0 1,-10 0 403,-4 0 1,-1 1-433,-3 3 0,-3-1 78,-1 5 1,-4-1-160,0 1 1,-2 3 171,-2-3 1,1 7 292,-1 2 0,-1-1 0,-3-4 0,-6 7 0,-5 2 0,-6 2 0,0 1 0</inkml:trace>
  <inkml:trace contextRef="#ctx0" brushRef="#br1">10325 6658 7864,'0'-13'55,"0"1"1,0 0 55,0-1 173,0 1 1,1 0 452,3 0 1,-2 3 142,2 1-159,3 5-481,0-2-52,-1 5 0,4 1-128,-6 3 1,0 5 44,-4 7 1,0-1-92,0 6 0,-1 0 93,-3 8 1,1-3-196,-5 3 0,1 1 126,-1-1 0,-3 3-98,3-3 1,2 0-6,2-5 0,1 1 76,-1 0 1,3-5-47,-3 1 1,6-6 53,2 1 0,6-4-3,-2-3 0,3 0-51,2-5 1,3 0-101,0-4 1,5 0-135,-5 0 1,6 0 79,-1 0 0,2-4-292,1 0 1,-3-5 150,0 0 1,-2-1-85,1-3 0,3 2-45,-2 3 1,-3-3-96,-2 3 0,-4-3 176,-3-1 0,0-1 378,-5 1 0,-27-17 0,-11-3 0</inkml:trace>
  <inkml:trace contextRef="#ctx0" brushRef="#br1">10411 6645 7864,'-5'-12'268,"-2"0"33,-6-1 1,7 1 35,1 0-244,4 0 1,2 5-44,4 3 0,1-2 23,7 2 0,3 0-190,1 4 0,4 0 101,0 0 1,2 0-399,2 0 1,2 0-27,-2 0 0,1 0-644,-10 0 1084,6 0 0,-19 11 0,1 3 0</inkml:trace>
  <inkml:trace contextRef="#ctx0" brushRef="#br1">10386 6781 7864,'-12'-7'61,"0"1"-225,0 1 843,5 4 1,3-5-375,8 6 0,3 0-259,5 0 1,4 1-113,1 4 1,5-4-247,-2 3 1,3-3 28,2-1 1,4 0-175,-1 0 1,1-4-322,-4 0 778,-1 0 0,23-7 0,5-3 0</inkml:trace>
  <inkml:trace contextRef="#ctx0" brushRef="#br1">11100 6572 7900,'0'-13'208,"0"1"1,-1 4-84,-3-1 0,2 5 1371,-2-4-459,3 5-463,1-2-349,0 5 1,0 5-1,0 4 0,0 6-48,0 1 1,0 6-1,0-2 1,0 4-251,0 0 1,0 1 90,0 0 1,0-1-228,0 1 0,0-2-80,0-2 0,0 0-184,0-4 1,0 3 240,0-3 0,0-1 106,0-4 0,0 1-590,0-1 0,0-4-235,0 0-470,0-5 1421,0 3 0,-11-28 0,-3-6 0</inkml:trace>
  <inkml:trace contextRef="#ctx0" brushRef="#br1">10965 6658 7900,'-6'-19'149,"5"1"37,-3 5 1,3 5-156,1 0 0,1 4-40,3-4 1,7 5-42,5-1 1,2-2 56,-1 2 0,2 0-133,5 4 0,1 0-80,0 0 1,-5 2-174,1 2 0,-6-2 123,1 7 1,-4-1-198,-4 4 453,-2 0 0,-28 17 0,-5 4 0</inkml:trace>
  <inkml:trace contextRef="#ctx0" brushRef="#br1">10940 6928 7900,'-7'0'366,"-2"2"-146,5 2 1505,0-3-1216,4 10 1,1-5-278,3 2 0,7 1-155,5-4 0,5 0-205,-5-1 1,6-3-147,-1 4 1,2-4-394,2-1 0,3-1-1113,1-4 1780,0 4 0,-2-20 0,3-7 0,3 1 0,0-1 0</inkml:trace>
  <inkml:trace contextRef="#ctx0" brushRef="#br1">12282 5402 7890,'1'-8'-119,"3"0"-239,-3 0 834,10-4 0,-8 1 200,5 2-312,-5 4-24,3 5-170,-6 0 0,-2 0 0,-2 0 0,-4 4-1,-9 0 1,4 6-128,-4-2 0,2-1-212,-1 1 1,1-1-259,-6 1 1,6 2 177,-1-6 1,1 5 64,-2-1 0,4-1 180,-4 1 0,4-5 29,0 1 0,5 2 40,0-2 1,0 1 142,-5-1 1,5-2-84,0 2 1,5 3 26,-8-6 1,10 6-25,-3-3 279,3-3-271,1 5 0,0-5 163,0 3-147,0-2 0,1 7 179,3-5-201,-3 6 0,5-3 7,-6 5 0,1 5-80,3-1 0,-2 2 65,2-2 1,-3 5-124,-1 7 1,0 4 63,0 5 0,0 1-95,0 3 0,0 3 62,0 5 0,0 6-210,0 2 1,0 2 189,0-2 1,0 3-95,0-2 1,0 5 18,0-2 0,0-6 76,0-10 1,0-5 11,0 1 1,4-4-27,0-4 1,5-7-2,-5-6 1,1-5 20,-1 2 0,-2-4 24,2-1-32,-3 1 0,0-2 391,4-3-270,-4 3-113,4-10 1,-5 6 120,0-3-135,0-2 6,0 3 15,0-5-4,0 5-107,0-3 96,0 3 1,2-5-128,2 0 111,-3 0 1,10 0-140,-3 0 0,3 0 67,2 0 0,-1-1-137,0-3 0,5 2 111,-1-2 0,5-1-142,-5 1 1,6-6 4,-2 2 1,-1 3-225,2 0 0,-2-1-260,2-3 1,1 4 244,-6 1 1,2-2-502,-2 2 983,-2-5 0,4-4 0,-6-6 0</inkml:trace>
  <inkml:trace contextRef="#ctx0" brushRef="#br1">13709 6030 8018,'-7'-5'-624,"2"3"0,5-5 963,0 3 0,0 2 184,0-7-115,0 1 0,1-4-194,3 0 1,-1-1 59,5 1 0,-1 0-184,1-1 0,-1-3 84,-3-1 0,-2 0-119,2 0 1,-3 4-26,-1-4 1,0-1 16,0 2 0,-1 0 38,-3 3 1,-7 1-26,-6 0 1,-5 5-97,2 3 0,-3 2 95,-2 2 1,-4 6-107,1 2 1,-3 3 95,3 1 0,2 5 19,-3-1 1,3 6-43,1-1 1,6-2 0,3 1 0,6-3-16,2 3 1,5-1-95,-1 2 1,3-2 47,1-3 1,1-2-142,3 2 0,3-6 119,6-2 1,3-5-11,0 1 1,5-3 48,-5-1 0,6 0 5,-1 0 0,-4-5 11,0-3 1,1 1 30,-2-1 0,0-1 121,-3-3 1,-2 4 56,-3 0 8,3 0 0,-10-1 260,3 1-200,-2 5-256,-2-2 0,0 6 55,0 3 0,0 3-13,0 6 1,0 0-53,0 4 1,0-4-148,0 4 1,0-4-59,0 0 0,5-1-219,3 0 1,5-1-305,3-3 1,-1 2 267,6-6 1,-1 0-67,5-4 1,-1 0 24,1 0 1,0-5 491,-1-3 0,28-36 0,-22 17 0,-1 0 0</inkml:trace>
  <inkml:trace contextRef="#ctx0" brushRef="#br1">14558 5525 8018,'0'-12'0,"0"0"-96,0 0 1,0-1-528,0 1 1341,-5 0 0,-2 1-242,-5 3 0,-1 2 37,1 6 0,-4 0-123,-1 0 0,-5 6-138,2 2 0,-3 8 4,-2 5 1,0 3 0,1 5 0,0 2-65,4 6 0,-2 4-92,6 0 0,-5 10-213,5-2 1,1 3 227,7-3 0,2 1-411,6-1 1,1 4-70,4 0 1,3-5-239,8-7 1,3-6 201,6-3 1,4-4-154,-1 0 0,2-8 84,-1-8 1,-2-1-111,6-7 0,4 4 94,4-4 1,2 0 485,-2-4 0,0-4 0,2 0 0,-2 1 0,3 2 0,3 1 0</inkml:trace>
  <inkml:trace contextRef="#ctx0" brushRef="#br1">15297 5710 7936,'-9'-1'-500,"1"-3"1,4 2 320,-4-2 336,0 3 1,-5 6 117,1 3 1,0 7 454,-1 2 1,1 5-346,0-2 1,0 5-194,-1 4 1,5-3-208,0 2 0,5-2 48,-1-1 0,-1-6-25,0-3 0,1-2 174,4-2-108,0 1 97,0-6-69,6-2 0,-3-10-41,5-4 0,-1-6 25,1-1 1,3-6-118,-3 2 0,1-4 26,0 0 0,2-1-59,-3 0 0,1 1 69,0-1 1,2-3-22,-3-1 1,1 1 61,0 8 1,-3 2-1,-2 6 0,-2 0-13,2-1-1,-3 6 1,-1 7 16,0 9 0,0 3 5,0 4 1,0 3 4,0 6 1,4 0-70,1-1 1,0 1-110,-1 0 1,-1-5 67,5 1 0,-1-6-150,1 1 0,3 2 119,-3-2 1,3-1 38,1-7 0,-3 2 79,-1-6 1,0 0-19,4-4 0,5-1 16,-1-3 1,1-3 28,-5-5 0,4-2 161,1-2-1,-1-4-94,-4-4 0,2-2 77,3-3 1,-4 3 13,4-3 0,-8 3-73,-1 2 0,-1 5 117,1 2 0,-2 4 104,-6 0-74,0 6-142,0 2 0,0 6 19,0 3 1,-1 3-565,-4 6 1,4 3 218,-3 0 0,3 6 89,1-1 0,0 2 22,0 2 1,0-1-491,0 1 0,1-1 18,3 1 0,-1-4-164,5-1 1,-4-1 166,4 2 1,0 1-136,5-6 1,-1 0 216,0-3 0,2-1 450,2 0 0,26-27 0,9-7 0</inkml:trace>
  <inkml:trace contextRef="#ctx0" brushRef="#br1">16023 5895 7936,'-6'-7'806,"-1"1"1,-5 8-449,0 2 1,4 3-228,-1 5 0,1 6 4,-4 2 0,4 4-34,-1 0 0,3-3-138,-3-1 0,0 1 50,5 3 1,-2-3 115,2-1 0,3-5-219,-3 2 0,2-8-163,2 0-24,0-7 118,0 4 114,0-6 0,0-2 27,0-2 0,4-3-2,1-5 0,4-4 2,-1-1 0,3-5 10,2 2 0,-1-3 21,0-2 0,0-4 34,1 1 1,-5 3 5,0 4 0,0 2 54,5-1 0,-2 2 441,-3 6-232,3-1 142,-10 7-280,10 0 0,-10 13-33,4 5 1,-4 2-185,-1 6 0,1 0-11,3 0 1,-2 3-181,2-2 1,-3-2-10,-1 2 0,0-5-215,0 4 0,2-5 49,2 2 1,-3-2-867,3 1 728,-2-2 0,-2 4 141,0-6 0,0-4-214,0 1 616,0-7 0,0-7 0,0-9 0</inkml:trace>
  <inkml:trace contextRef="#ctx0" brushRef="#br1">15949 6104 7936,'-8'-8'2,"-1"-1"0,3 1-37,-3-4 0,3 5 165,1 3 735,4-3-529,-4 6 0,6-5-117,3 6 1,3 0-338,5 0 0,5 0-118,-1 0 0,2 0-147,-2 0 1,-1 0 26,6 0 0,-5 0-201,5 0 0,-5 0 557,5 0 0,10-11 0,7-2 0</inkml:trace>
  <inkml:trace contextRef="#ctx0" brushRef="#br1">16343 5919 7942,'-4'-12'0,"-1"0"0,1 3 190,4 1 46,0 6 0,2-8-192,2 6 0,3 0-48,5 4 1,2 0-85,2 0 1,2 0-150,2 0 0,4 0-342,-4 0 0,3 0 579,2 0 0,32-11 0,9-3 0</inkml:trace>
  <inkml:trace contextRef="#ctx0" brushRef="#br1">17278 5562 8116,'-6'-6'-751,"5"-5"0,-6 9 931,3-2 691,3 3 1,-10 6-527,3 3 1,1 5-34,-1 3 0,1 3-244,-1 6 0,-2 0 65,6-1 0,-4-3-96,4-1 0,-5 1 26,5 3 1,-1-3 13,1-1 0,2-5-34,-2 2-5,3-4 150,1-6 180,0-1-399,0-6 0,0-6 75,0-2 1,4-8-60,0-5 1,6-1 86,-2 2 1,3-5-5,1 1 1,0-1-53,1-4 0,-1 2-97,0-2 1,1 3 140,-1-3 1,-4 5 100,0 3 1,-1-1 177,1 6-94,3 0-177,-9 9-15,3 1 0,-5 16-116,0 2 0,4 5 98,0-1 1,0 3-16,-4 6 0,2-1-39,2 1 1,-1-4-116,5-1 1,-5 1-93,1 3 0,3-3 62,1-1 1,-1-3-3,1 3 0,-1-5 66,1 2 0,3-4-20,-3 0 0,3-7 62,1-2 1,1-2 164,-1-2 1,0-3-104,0-5 1,2 0 161,3-9 1,-4-2-8,4-1 0,-4-4-67,0 0 1,-1-1 123,0 1 1,5-5 41,-1 0 0,-4 5-9,-3 3 0,-3 6-31,3-1 0,-4 2 536,-5 2-414,0 5-354,0 1 36,0 17 1,-1-1 88,-3 10 0,2 1-148,-2 3 0,-1 1-83,1 0 1,-1-1-165,5 1 0,0-5-37,0 1 0,0-1-271,0 5 0,0-4 119,0-1 0,0-5-230,0 1 1,6 2 58,2-1 0,-1-2 232,1-7 0,0 1-642,5-4 1054,-1 4 0,22-18 0,6 0 0</inkml:trace>
  <inkml:trace contextRef="#ctx0" brushRef="#br1">17979 5796 7942,'-5'-7'-190,"-2"-4"0,-1 10-270,0-3 1104,5 3 1,-3 2-251,6 3 0,0 3-76,0 5 1,0 1-269,0-1 1,5 4-188,-1 1 1,4 3 128,-4-3 1,1 3-124,0-4 1,-3 1-301,6-5 1,-5 1 201,1-1 0,2 0-397,-2 0 1,1-1-35,-1-2 660,-2-4 0,9-32 0,-4-7 0</inkml:trace>
  <inkml:trace contextRef="#ctx0" brushRef="#br1">18016 5845 7942,'0'-12'0,"-4"0"0,0 0 0,0-1 0,4 1 0,-4 0 0,0-1 0,0 5 961,4 0 0,1 5-377,3-1 1,-1 3-520,5 1 1,0 0-53,5 0 0,3 0-154,0 0 1,5 4 151,-5 0 1,1 5-92,-5 0 1,0-2-40,1 1 0,-5 0-241,0 4 1,-5 1 141,1-1 1,-3 4 94,-1 1 0,-5-1 233,-3-4 0,1 1 35,-1-1 0,-1-4 139,-3 0 1,0-1-99,-1 1 0,1-1 354,0-3-240,5-2 84,-4 3-29,10-5-153,-5 0 0,8 0-552,2 0 1,3 0 149,5 0 1,0 0 12,0 0 0,1 0 133,-1 0 0,0 2-75,1 2 103,-1-3 0,-1 10 9,-3-3 0,2-1 55,-6 1 0,0-4-47,-4 5 1,-1-7 125,-4 2 0,3 2-107,-7-2 1,-3 1 4,-4 0 0,-2-4-59,2 3 1,1-3-121,-6-1 0,6 0-4,-1 0 0,-2 0-246,1 0 1,1 0-1011,4 0 536,-1 0-69,1-5 957,5 4 0,24-32 0,10-1 0</inkml:trace>
  <inkml:trace contextRef="#ctx0" brushRef="#br1">18582 5439 7942,'0'-12'484,"0"0"0,0-1-67,0 1 0,0 4 396,0 0-96,0 5-465,6-2 1,1 5-9,5 0 0,-1 5 0,-3 3 0,6 9-14,-6 3 0,8 5 0,-7 3 0,4 4-135,-5 5 1,-1 4 89,2 0 0,-7 0-250,2-4 1,-4 5-189,-4 3 1,-4-2-197,-8-2 1,-5 1-17,-8-1 0,2 0-427,-6-4 0,5-6 156,-5-2 0,5-3 736,0-1 0,-4-12 0,1-2 0</inkml:trace>
  <inkml:trace contextRef="#ctx0" brushRef="#br1">19985 5427 7966,'0'-18'313,"0"5"-210,0-4 1,0 8 616,0 0 0,0 5 377,0-4-112,0 5-377,0-2-356,0 16 0,0 1-64,0 9 1,0 3-89,0 1 0,0-1-18,0 5 0,0 1-206,0-1 0,0 1 130,0-1 1,-4-3-358,0 2 1,0-2-543,4-1 1,0-4 205,0-1 1,0-3-56,0 3 0,0-9-592,0 1 491,0-2 843,0-3 0,0-2 0,0-27 0,0-5 0</inkml:trace>
  <inkml:trace contextRef="#ctx0" brushRef="#br1">19788 5698 7966,'0'-13'-8,"-5"1"-99,4 0 247,-5 0 1,7 5 488,4 3 1,1 2-425,7 2 1,3 0-311,0 0 0,6 0 49,-1 0 1,2 0 95,2 0 0,3 0-593,1 0 1,4 0 30,-4 0 0,1 0 522,-2 0 0,5-4 0,4-3 0,6 0 0,-1 1 0</inkml:trace>
  <inkml:trace contextRef="#ctx0" brushRef="#br1">21536 5193 7920,'0'-12'-31,"0"0"22,0-1 1436,0 6-947,0 2 1,-2 6-99,-2 3 0,2 7-225,-7 6 0,0 5-125,-8-2 0,4 3 130,-4 2 1,4-2-56,0-2 0,1 2-82,0-2 0,-1-2-26,1 1 0,4-5-36,0 2 0,5-8 200,-1-1-169,3-5 144,1 8-68,0-10 1,5 4-14,3-10 0,3 4-7,1-3 1,2-1-115,3 0 1,-2-3 118,5 4 1,-3-4-125,3 4 0,-4 0 92,5 4 0,-6-4-6,1 0 0,2-1 7,-1 5 1,3 5-6,-3-1 0,-2 5-23,-7-1 0,3 3 2,-3 2 1,1 3 17,0 0 1,-2 6 4,-3-1 0,-3-2-97,3 2 0,-3-2 46,-1 1 0,-1-2-49,-3-6 41,-3 1 1,-5-1-9,0 0 0,-2-5-54,-3-3 0,4 2-146,-4-2 1,-2 0-244,-1-4 0,1 0 176,-2 0 0,2 0-354,-2 0 0,0 0 159,4 0 1,-5-4 5,2 0 0,1-6 51,-2 2 451,6-3 0,-14-45 0,16 22 0,0 1 0</inkml:trace>
  <inkml:trace contextRef="#ctx0" brushRef="#br1">21462 5316 7920,'0'-17'0,"4"3"0,0-3 0,6 4-22,-2 0 0,3 1-63,1 0 0,2 1 513,2 3 1,3-2-195,6 6 0,0 0-160,-1 4 1,0 0-212,-4 0 0,3 0-292,-2 0 1,-2 4 39,1 0 0,-4 4 389,0-4 0,3 11 0,0-1 0</inkml:trace>
  <inkml:trace contextRef="#ctx0" brushRef="#br1">22225 5329 7920,'0'-9'-130,"0"1"1,0 0-202,0-4 0,4 3 1301,0 1-594,0 0 1,-2-3 804,2 3-304,-3 2-403,5 6-293,-6 0 0,-6 6-93,-2 2 0,1 4 27,-1 5 1,0-2-179,-5 5 1,0 5-3,-4 4 0,4-1 56,-4-3 0,4 4-232,0-1 0,1 5 44,0-4 0,1 0-41,2-5 1,0-3 96,5-1 1,-4-5-190,4 2 130,-1-4 1,5-6 212,0-1 0,0-8-84,0-2 1,5 0 177,-1-8 0,5 2-79,-1-6 1,3-3-53,2-2 1,-1-2 40,0-2 1,1-3 1,-1-1 1,4-1 109,1 1 1,-1 2-81,-4-6 0,1 6 103,-1-2 1,0 4-12,1 5 510,-1-3-96,0 9-354,-5 2 1,0 6-74,-3 6 0,-3 7-92,3 5 1,-2 2 35,-2 6 0,0-3-32,0 3 0,0 1-161,0 4 1,0-5 23,0 1 1,0-5-169,0 4 0,1 0-34,3 0 0,-2-1-124,2-2 0,-3-4 28,-1 4 0,2-4-72,2 0 0,-3-1 68,3 0 0,-3-3-358,-1-1 403,6 0 0,-5 0 354,3 0 0,-2-5 0,-13-3 0,-3-7 0</inkml:trace>
  <inkml:trace contextRef="#ctx0" brushRef="#br1">22114 5599 7914,'-7'-5'-1633,"-4"-2"1942,10 0 0,-3 2-142,8 5 0,3 0-301,5 0 0,2 0-18,2 0 0,3 0-151,6 0 0,4 4 187,0 0 0,3 0 116,-3-4 0,4 0 0,-4 0 0,3 0 0,-3 0 0,4 0 0,-4 0 0,-2 0 0,-7 0 0,2-4 0,-5 0 223,-1 0 361,-4-2-86,-5 5 66,-1-5-241,-12 6 0,-1 0 102,-5 0 0,1 6-17,3 2 0,-3-1-107,3 1 1,-2 2-248,2 6 0,-3-2-4,3 2 0,3-1-60,0 2 1,0-4 116,1 4 1,-4 0-139,4 0 0,-1 1 80,5-2 1,0-2-137,0 2 0,2-4-47,2-3 142,3 2 0,5-6-100,0 3 1,1-2 121,-1-6 0,4 0-70,1 0 0,-2-2 68,-7-2 1,3 2 4,-3-7 1,2 5 95,-2-4 252,-3 5-17,1-8-124,-5 10 244,5-4-275,-6 10 1,-2 6-28,-2 5 0,3 6-105,-3-1 1,1 2-4,-1 2 1,3 3-42,-4 1 1,3 4-170,-2-4 1,2 5 21,-2-1 1,-1-3 150,1-2 1,-5-6-70,5-1 1,-1-2 35,1 1 1,2-2 154,-9-6-56,5-5 0,-7-1 5,1-6 1,4-2 7,0-2 0,-5-3-161,-3-5 0,-1 4 102,5 0 1,1 0-81,3-5 1,-3-3 68,3-1 1,-2 1-12,2 4 1,1-1-31,3 1 1,3 0-38,-3-1 1,2 1-56,2 0 1,0 0 91,0-1 0,6 1-1218,2 0 1,3 3 465,1 1 1,1 1-149,-1-1 0,4-3 326,1 3 0,0-2 202,0 2 0,-4-3 367,4 3 0,1-1 0,-2 0 0,0-2 0,19-17 0,4-12 0</inkml:trace>
  <inkml:trace contextRef="#ctx0" brushRef="#br1">22951 5415 7914,'0'-8'764,"0"-1"803,0 7-625,0-4-372,0 6-247,0 0-309,-5 6 0,3-4-1438,-2 7 53,3-7 407,1 9 1,0-8 167,0 5 796,0-5 0,11-14 0,2-10 0</inkml:trace>
  <inkml:trace contextRef="#ctx0" brushRef="#br1">23456 5279 7690,'12'0'504,"0"0"-75,1 0 0,-1 0 256,0 0-495,0 0 1,1 0 0,-1 0 0,0-4 153,1 0-174,-1-5 0,-5 2 54,-3-6 0,-3 1 8,-1 0 0,-1 0-316,-3-1 1,-4 1 40,-9 0 0,-2 5 33,-6 3 1,-1-2 51,-2 2 0,0 1-37,-4 7 0,0-1 65,-1 5 1,-1 2-7,5 6 1,1-1-33,3 6 1,6-5-146,3 5 1,3-2-123,5 2 0,-2 2 70,6-3 1,2-2-117,6-2 1,3 1 55,5-5 0,4 2 105,1-10 0,5 4 46,-2-4 1,-1 0 9,2-4 1,-1-4 60,5 0 1,-5-5 212,1 0 1,-2-2 94,2-1 0,-4 0-92,-4 0 0,-1-1 78,0 1 1,-4 0-24,1-1 0,-7 5 230,2 0-280,-2 5 10,-2-2-177,0 5 1,-4 1-176,0 3 0,-5 3-115,5 5 1,0 1 99,4-1 0,0 4-384,0 1 0,2-1 138,2-4 1,3-3-47,5-1 1,0-1-50,0 1 0,6 1-96,3-4 0,-2-1 144,1-4 1,1 0 109,4 0 0,-2-2 322,-3-2 0,14-35 0,-1-15 0</inkml:trace>
  <inkml:trace contextRef="#ctx0" brushRef="#br1">23862 4935 7914,'0'-21'-184,"0"1"0,-2-5-362,-2 9 1,3-1 816,-3 5 1458,2 0-914,2-1 190,6 7-767,1 6 1,4 6-55,-3 7 1,1-1-111,-4 0 1,3 1-11,-4-1 0,0 0-89,-4 1 1,0 3 75,0 0 0,0 1-114,0-5 0,-1 0 90,-4 1 0,3-1 57,-6 0 0,3 1 72,-3-1 0,4-4-85,-4 0 1,5-4 442,-1 5-137,-3-7-101,6 4-108,-5-6-245,6 0 0,6 0 92,2 0 0,0-4-167,5 0 0,-4 0-66,8 4 1,-2 0 62,1 0 0,-1-5-490,6 1 1,-2 0-46,1 4 1,3 0-235,-2 0 0,-2 4 256,2 0 668,-6 6 0,13 13 0,-2 10 0</inkml:trace>
  <inkml:trace contextRef="#ctx0" brushRef="#br1">21696 6227 7914,'-19'-4'-29,"2"0"0,0 0 13,0 4 1,5 0 204,4 0 0,-1 0 268,-3 0 1,4 1 78,0 3-367,5-3 1,-1 9 108,8-6 1,4 4-74,9-4 1,3 2-66,9-2 1,8-3 31,8 3 0,10-2 6,6-2 1,7-2-377,-29 1 0,0-2 1,4 2-1,0 0 258,4-3 0,1-1 0,5 2 0,0-2-335,3-1 0,-1 0 0,4 0 0,0 0 255,-2-1 0,1 1 1,3 0-1,-1 0-60,-2 0 0,-1 0 0,-1 0 0,-1-1 43,-7 1 0,-2 0 0,0 2 1,0 0-179,-3 0 1,0 0 0,-1 2-1,0 0 151,-3-3 1,-1 1 0,29 2-45,-13-2 1,-9 2 59,-4 2 0,-10 0 422,-6 0 1,-6 0-357,-7 0 1346,-5 0-1866,-1 0 719,-6 0 0,-6 0-655,-2 0 1,-7 0 77,-1 0 1,-2 4-265,1 0 1,0 6 173,-4-2 0,-6 3 136,2 1 0,-4 1 314,1-1 0,-19 13 0,-9 6 0,14-9 0,0 1 0,0-1 0</inkml:trace>
  <inkml:trace contextRef="#ctx0" brushRef="#br1">22816 6559 7914,'-7'-12'502,"-3"4"-268,6-1 1,0 5 39,4-4 1,0 4 27,0-4 1,1 4 318,4-4 1,5 5-312,7-1 0,-1 1-132,-3-1 1,3 3 48,0-4 0,2 4 0,-1 1 1,-4 4-680,4 0 0,-4 6 226,0-2 1,-2 3 45,-3 1 0,-3 1 14,-5-1 0,0 2-62,0 2 1,-5-2 157,-3 2 1,-7 2-1,-2-2 0,-5 5 129,2-5 0,-3 1-54,-2-5 0,2 0 308,2 0 0,3-1 158,6-2-63,0-4-173,5 1 1,3-5 78,8 3 0,4-3-126,9-1 0,3 0-152,9 0 1,-3 0-295,2 0 1,3-4 163,-3 0 1,5 0-115,-4 4 1,4 0-198,-5 0 0,1-4-373,-4 0 0,-2 0 101,-3 4 0,4-2-926,-4-2 1603,-2 3 0,0-15 0,-6 2 0</inkml:trace>
  <inkml:trace contextRef="#ctx0" brushRef="#br1">24797 5107 7865,'0'-12'-115,"0"-1"0,0-3-186,0 0 1,1 1 416,3 6 0,-1-2 338,5 3 0,-3-1 14,3 0 1,0 0-111,4 5 0,1-4-124,-1 4 0,2-5-13,2 5 1,-1 0-1,5 4 1,-3 0-23,3 0 1,0 0 7,0 0 1,3 6-2,-2 2 1,-2-1-21,1 1 0,-3 1-162,3 8 1,-9-4 103,2 4 0,-5 1 38,0-2 0,2 6-55,-6-2 0,0 4-147,-4 0 0,0 6 113,0 3 0,-2 3 31,-2 1 1,2 1-44,-7 3 1,1 3-101,-4 5 0,4 0-221,-1 0 0,5 5-78,-4-1 0,4 2 414,-4-2 1,5 2-39,-1 2 1,3-2 8,1-6 0,0 0-28,0 1 1,0-3 12,0-1 0,1-5-27,3-9 1,-1 1-3,5-8 1,-4 2-226,4-6 178,1-4 1,-1 1 14,0-5 1,-5-5 120,1 0 350,-3-5-373,-1 2 51,-5 1 1,-2-5-52,-5 3 0,-2-1 122,-3 1 1,4-3-153,-4 3 0,0-2 32,0-2 0,1 0-182,4 0 0,-1-2-65,1-2 0,1 2-184,3-7 0,-3 7 101,3-2 0,-2-3-47,2-2 0,-2 3-166,6-3 1,-4 5-1047,4-4 702,0 0 1,4-4 331,0-1 1,0 5-474,0 0 953,5 0 0,40-21 0,16-4 0</inkml:trace>
  <inkml:trace contextRef="#ctx0" brushRef="#br1">26188 5550 7923,'0'-8'52,"0"0"-181,0 5 1441,0-8-442,0 10-815,0-5 0,9 6-21,3 0 1,9 0-155,0 0 0,2 0-61,1 0 0,2 0-270,3 0 0,-3 4 61,3 0 1,-3 5-237,-2-5 0,0 4 626,-4-4 0,-24 11 0,-11-1 0</inkml:trace>
  <inkml:trace contextRef="#ctx0" brushRef="#br1">26175 5710 7923,'-7'-5'-6,"-3"3"0,4-5-96,-2 3 0,1 3 373,3-3 855,3 2-945,-5 2 1,7 0-306,4 0 0,3 2 47,8 2 0,3-3 73,6 3 1,1-2-325,3-2 0,1 0 118,2 0 0,4 0 140,-3 0 1,-2 0-315,2 0 0,0 0-622,4 0 1006,0-6 0,16-11 0,5-9 0</inkml:trace>
  <inkml:trace contextRef="#ctx0" brushRef="#br1">27381 5439 7923,'-8'-1'0,"0"-3"0,0 3-120,-5-4 1,5 4 87,0 1 0,1 6 568,-1 2 0,-3-1-188,3 1 1,1 0-162,-1 4 0,5 5-82,-1-1 1,3 2-6,1-2 0,0-2-31,0 2 0,5-1-120,3 2 1,3-4-3,1 4 0,5-3 66,-1-2 0,6-4 28,-1 0 0,-2-5 4,1 1 1,-1-3 95,2-1 1,1 0-43,-6 0 0,5-1 17,-5-3 0,2-3 16,-2-5 1,-3-2 95,-1-2 0,-1-2-109,-7-3 1,4 0 10,-4 4 0,0-5 22,-4 2 1,-1 1-40,-3-2 0,-3 6-27,-5-1 0,-5 3-123,1 5 1,-6-3-220,2 3 1,-5 3-37,-4 0 1,3 4-209,-2 1 0,-2 0-305,1 0 0,4 6 318,5 2 0,1-1-274,-2 1 0,3 0 30,6 4 731,0 1 0,10 4 0,4 3 0</inkml:trace>
  <inkml:trace contextRef="#ctx0" brushRef="#br1">1489 8897 7735,'-5'-6'191,"3"-1"60,-2 3 1,3 1-19,1-5 0,0-1-1,0-3 1,1-2-63,3-2 0,0-4 0,9-9 1,0-4-24,8-8 1,6-8 61,-2-9 0,8-3-423,-17 28 1,0 0 0,2-3-1,-1-2 203,-1-2 1,0-2 0,2 0-1,0 0-101,-1-2 0,-1 1 1,-1 3-1,0 0 81,0 1 1,-1 0-1,-4 2 1,0 1-104,6-29 1,-3 11 153,-5 17-123,-3 6 1,-10 13 159,-3 6 1,-3 5-71,-1 7 1,-6 10 4,-3 2 1,-1 8 453,2 1 0,-3 4-558,2 3 1,2 4 90,-2 5 1,6 5-92,-1 3 1,2-1-16,2 1 0,5-1-156,3 1 1,3 1 38,1-5 0,5 0 138,3-4 1,7-5 186,2-3 0,5-5-65,-2-3 1,-1-4 94,2-4 1,-6-1 100,1 0-93,-2 1 0,-7-5 71,-3 0 49,-3-5 1,-3 6-121,-7-5 0,1 2-37,-8-2 1,-3-1-1,-2 5 1,-1-4-115,2 4 0,-2-5-171,5 1 0,-3-1 82,4 1 0,-1-3-358,5 3 128,5-2 1,2-8-246,5-2 1,6-4 595,7-5 0,17-5 0,15-6 0,1-1 0,6-4 0,-1 0 0,1-1 0</inkml:trace>
  <inkml:trace contextRef="#ctx0" brushRef="#br1">2191 8196 7776,'-9'8'182,"1"0"1,4 1 72,-4 3 0,0 4 279,-5 1 0,1 5-315,0-2 1,3 5-277,1 3 1,4-2-64,-4 3 0,5-4 116,-1-5 0,3 2-60,1-6 1,5 0 34,3-8 0,3-3-36,2-5 1,3-1 21,0-3 0,6-3 5,-1-5 1,-2-5 61,2 1 0,-2-6 6,1 1 0,2-2 57,-6-1 0,1-1-63,-5 0 1,0 2 80,1 3 0,-2 2 164,-3 5 22,-3 1 0,-6 5-112,-3 3 0,-3 6 36,-5 6 0,-1 1-134,1 12 1,-4-1-135,-1 5 0,2 0-151,7-1 0,-1 1 96,4-1 0,1 0-21,4-4 0,0 2-48,0-6 1,6-3-113,2-5 1,8-5 55,5 1 1,2-4-16,2-4 1,-1-3 78,1-5 1,1-6 38,3-3 0,-5-2 106,1-2 1,-2-3-51,-6-1 0,3-4 145,-3 4 1,-1-9-8,-4 1 1,1-2-83,-1 2 0,-1 0 74,-3 0 0,2 3 299,-6 5 135,0 6-29,-4 16 0,-4 3-172,0 8 1,-6 8-102,2 9 1,-3 3-130,-1 5 1,-1 2 143,1 6 0,4 0-402,0 0 1,1 0 11,-2 0 1,-1 3-138,1-3 0,4 1 202,1-9 1,2-2-14,2-6 316,0 2-242,0-15 1,6 3 279,2-11 0,3-6-27,1-2 1,-3-3 53,-1-1 0,0-6-116,4-2 1,2-4-154,2 0 0,-2 3 67,2 1 0,-2 5-116,-2-2 1,5 4 8,-1 0 79,1 7 1,-5 1 71,0 10 1,-5 3-102,-3 8 0,-2-1 9,-2 6 1,0-1-19,0 5 0,-2-2-10,-2-2 1,-4 0 13,-9-4 1,4-1-90,-4-3 0,0-1-21,0 0 1,-3-5 39,3-3 0,1-2-325,4-2 0,-1 0-76,1 0 0,5-2-227,3-2 0,-1-3 716,0-5 0,29-33 0,10-9 0</inkml:trace>
  <inkml:trace contextRef="#ctx0" brushRef="#br1">3237 8245 7790,'-6'-12'0,"-1"0"-451,-5-1 1,0 6 62,-1 3 0,5 3 1020,0 1 0,0 0-313,-5 0 1,2 5-49,3 4 0,-1 6-92,5 1 1,-5 2-103,5-2 0,0-2-2,4 2 1,0-1 1,0 2 0,6-4-23,2 4 1,3-3 40,1-2 1,2 4-186,2 1 0,-2-1 19,2-4 0,2-1-72,-2-2 1,1 1 66,-5-1 0,-4 0-56,1-1 86,-7 3 0,4-8-79,-6 5 194,0-5 1,-7 3-100,-5-6 0,-2 0 201,-7 0 1,5 0 16,-4 0 0,-1 4 26,-4 0 1,1 1-9,-1-1 1,-2-1 133,2 5 0,-1-1 194,10 1-252,-6 3 1,10-8-329,-1 5 0,8-5 70,9 1 1,8-3-262,9-1 0,7-5 45,5-3 0,4-7-66,4-2 0,-1-5 15,5 2 0,-1-5-179,1-3 1,-3 0 243,-5-5 0,4 1 182,0-5 0,0-6 35,-4-2 0,-5 1-67,-4-1 1,-7 6 125,-5-2 0,-3 5-58,-5 7 1,-3 6 110,-5 11 1,-1 5 111,-3 3 1,-3 2 125,-5 2 1,-2 7-138,-2 6 1,2 0-76,-3 8 0,0-1-67,0 5 0,1 1-20,4 3 1,-1-2-254,1 6 0,1-2 20,3 2 1,1-2 3,3-2 0,3-3 92,-4 3 0,10-3-66,3-2 1,3-4 12,1-4 0,6-6-89,2-2 0,-1-5 159,2 1 0,-1-3-33,5-1 0,0-5 73,-1-4 1,1-3-24,-1-4 0,-3-4-3,-1-4 1,-4 3 6,0 1 1,-2 1 160,-2-2 86,-5-2 384,-2 9-353,-5-4 0,0 13-80,0 5 0,-5 5 88,-3 8 0,1 5-44,-1 2 1,1 2-210,-2-2 1,4 4-6,5-4 0,0-1-181,0 2 0,0-6-23,0 1 1,5-3-217,4-5 1,3 1-390,4-5 0,-1 1 340,6-5 1,-1-2-126,5-2 0,0-3 89,-1-5 0,0-4 4,-4-1 0,2-5 482,-6 2 0,1-3 0,-12-14 0,-3-6 0,0-3 0,1-1 0</inkml:trace>
  <inkml:trace contextRef="#ctx0" brushRef="#br1">3950 7987 7790,'-16'-11'0,"-1"3"0,-3-2 210,4 6 0,-1-4 921,5 4-808,-6 0-132,4 4 1,1 0-683,5 0 1,5 1-17,-1 3 1,2-1-997,2 5 1503,-5 0 0,-2 10 0,-5 1 0</inkml:trace>
  <inkml:trace contextRef="#ctx0" brushRef="#br1">3470 8171 7790,'-12'0'111,"0"0"1,-1 0 442,1 0-90,5 0 176,2 0-410,16 0 0,2 0-614,12 0 0,1 0 210,3 0 1,2 0 190,6 0 1,0 0-768,0 0 1,0 0 169,0 0 1,4-5 117,0-3 462,0-3 0,-5-7 0,3-4 0,3-1 0,1 0 0</inkml:trace>
  <inkml:trace contextRef="#ctx0" brushRef="#br1">4221 7901 7790,'0'-13'709,"0"1"-48,0 0 110,0 5-455,0 1 1,-5 12-29,-4 2 1,3 7-126,-3 1 1,1 8-110,-4 0 0,-1 2 126,1 7 0,0-4-1,0 4 1,1-1-279,2 5 1,0-1 96,5-3 0,0-2-171,4-2 0,0-3-10,0 3 1,5-9-17,3-3 0,7-4 108,2 0 1,3-7-87,-3-2 0,3-2 55,-3-2 0,4-2-157,0-2 0,1-4 48,-2-8 0,4 1 108,-4-6 1,2-1 110,-1-6 0,2 2-104,-3-3 0,-1 3 191,2 1 1,-6 1 39,1-1 1,-6 6 220,-2 3 106,-5 7 24,-3 4 1,-11 12-37,-5 5 0,-1 2-78,5 6 0,-2 1-300,-2 3 0,2 1-14,-2 0 0,6-1-109,2 1 0,1-5 98,-1 1 0,2-5-137,6 5 0,0-6 72,0 1 0,2-6-158,2-2 1,4-5-38,8 1 0,0-3 137,4-1 0,-1 0-72,2 0 0,2-7 86,-3-5 1,4-2 29,0-6 1,1 3 11,0-3 0,-1-1 1,1-3 1,-2-5 5,-2 0 1,0 1 86,-4 3 1,-1 2 318,-3 2-112,-7 3 38,0 12 0,-8 0-62,-2 6 0,-7 10-75,-5 2 0,0 4-70,3 1 1,1 1-8,0 2 1,-1 2-7,1-6 1,4 5-165,0-5 1,5 2-64,-1-1 1,-2-4-73,2 4 64,0-4 0,10-2 73,2-3 1,3 2-48,1-6 1,6 0-16,2-4 1,4-5-58,0-3 1,1-3 106,-1-2 0,2 0 1,3-4 1,-3-2 65,3-6 0,-2-3-58,2-1 0,-3-5 136,3 1 0,-3-7-117,-2-1 1,-5 0 134,-2 4 1,-4 6 102,0 2 1,-6 5 175,-3 3 1,-3 7-19,-1 6 0,-1 6 102,-3-3 1,-3 10-163,-6 3 0,0 4-41,-4 4 0,4 2 11,-4 3 0,-1 6-35,2-2 1,0 2-179,3-2 1,1 1-121,0 2 1,-1-2-310,1 3 1,5-3 234,3-1 1,3 3-26,1 1 0,1-2-6,3-6 0,4-3 117,9-6 1,3-1-96,9-3 0,-2-2 63,6-6 1,0 0-158,4 0 0,-4-6 21,0-2 1,-1-4 115,5-5 1,-1-2-30,-3-6 1,1-1 5,-5-2 1,2-2 164,-6-3 0,1-1-79,-10 5 1,-1 0 91,-7 5 0,2 5-52,-6 2 1,-1 5 419,-7 4 1,-3 2-53,-6 6 0,1 1 78,0 4 0,-5 1-153,1 7 0,-4 5 32,3 2 0,-3-1-141,3 2 1,2-1 48,7 5 0,-2-2-220,6-2 1,-4 2 80,4-3 0,0-1-214,4 2 0,5-6-55,4 1 1,3-2-139,4-2 0,-1-3-11,6-1 0,-1-5-280,5 1 1,0-4-4,-1-4 0,-3 1 198,-1-5 0,-1-2 440,2-6 0,8-47 0,-16 23 0,0 0 0</inkml:trace>
  <inkml:trace contextRef="#ctx0" brushRef="#br1">5193 7950 7799,'-5'-12'489,"-2"3"155,-5 1 0,5 4-357,3-4 1,4 5-249,4-1 1,7 3-102,5 1 1,6-2 131,-1-2 1,2 3-798,1-3 1,0-2 163,-4 2 563,3-5 0,7-9 0,9-8 0</inkml:trace>
  <inkml:trace contextRef="#ctx0" brushRef="#br1">4295 7876 7879,'-21'-4'0,"1"0"45,-1 0 58,14 4 0,3 0 364,8 0 0,9 0-406,7 0 1,5 4-316,4 0 1,2 0-342,6-4 0,0 0 237,0 0 0,4 0 358,0 0 0,-1-5 0,9-3 0,1-1 0,4 0 0,-1 0 0,0 0 0</inkml:trace>
  <inkml:trace contextRef="#ctx0" brushRef="#br1">6928 7851 7879,'-5'-17'-206,"2"3"-51,-5-3 0,5 4 642,-1 1 0,1 1 323,-1 2 243,3-2-528,-5 10 0,5 2-160,-3 12 0,1 5-42,-5 6 1,1 1-1,-1-1 0,-3 6-43,3 3 1,1-1-91,-1 1 1,4-1-46,-4 5 1,5-5 23,-1-4 1,2 3-128,2-3 1,2 0-12,2-8 1,3-2 34,5-6 0,4-5 27,1-3 1,5-4-106,-2-4 1,3-4 54,2-9 1,-4 1-140,-1-9 1,-1 2 3,2-10 0,1 0 107,-6-3 1,0-3-143,-3-2 0,-2-1 87,-3-3 0,-3-2 18,-5 6 1,0-4 73,0 4 1,-9 3 133,-4 9 0,-7 3 42,-1 14 1,-6 2 289,-2 10 1,-5 2-119,1 2 0,-1 8-70,1 9 0,-1 3-63,5 5 1,2 1-13,7 3 0,2 1-141,5-5 0,5 3 49,0-3 0,5 3-163,-1-8 1,8 2-29,5-9 0,6 3-131,1-3 1,6-1-165,-2-4 1,0-1 183,0-3 1,1 2-156,3-6 0,-1 4 99,-2-4 0,2 2-621,-2-2 0,2-3 41,2 3 877,5-2 0,12-19 0,9-3 0</inkml:trace>
  <inkml:trace contextRef="#ctx0" brushRef="#br1">7322 8147 7879,'-7'-6'-847,"1"5"2001,1-3-444,4 2-12,-4 2 0,5 2-349,0 2 0,0 7-302,0 5 1,-5 1 20,1-5 0,0 6-219,4 2 0,0-2 73,0-2 0,-4 2-186,0-1 0,0 3-257,4-3 317,-6-1 0,5-4-555,-3 1 222,3-7 183,1 5 278,0-9 0,0-2 161,0-9 0,0-1-11,0-3 1,5-3 184,3-1 1,-1-4-112,1 0 1,1-1-79,3 2 1,0-2 125,0 5 1,1-5-67,-1 2 0,0 2 46,1 2 0,3 3-83,1 5 0,-1-1-1,-4 5 1,1-1-51,-1 5 0,-1 2-93,-3 2 1,2-1-37,-6 5 1,4 0 85,-4 4 0,0 1-126,-4-1 1,0 4 3,0 1 1,-4-1 71,0-3 1,-4-1 5,4 0 1,-2 0-20,2 1 1,3-5 52,-3 0 1,2-4 178,2 4 1,0-3 231,0 3-236,0-5 163,0 7-206,0-3 0,0 2 13,0-1 0,4-4-31,0 4 0,0-4 6,-4 4 1,0-4 10,0 5 1,-4-5 6,0 4 0,-5-5 1,0 1 0,-1 1-22,-3-1 0,1 2-273,0-2 1,-1-3 82,1 3 0,0-2 136,-1-2 0,1 0-1542,0 0 1490,-1 0 0,29-28 0,5-6 0</inkml:trace>
  <inkml:trace contextRef="#ctx0" brushRef="#br1">8676 7962 7879,'12'-12'0,"0"0"0,1-1 0,3-3-326,1-1 1,4 0 133,0 0 1,-3-1 594,-2-2 1,2-3-84,-2 2 1,1-2-180,-5-2 1,-1 1 13,-3-1 1,-2 5 4,-6-1 0,0 2 158,0-2 0,-3 4-80,-5 4 1,0 6 105,-9 3 0,3 3-104,2 1 0,0 0-24,0 0 1,-2 5-34,-3 4 0,4 6-79,-4 1 0,5 5 60,4-5 0,-2 6-28,6-2 1,-4 8-9,4 0 1,0 7-120,4-3 1,0 8 11,0 1 1,-4 10 69,0-2 1,-1 4-258,5 1 1,0 0 203,0 4 1,0 1-145,0-6 0,0-1 59,0-7 1,-4-3-122,0-5 0,-4-5-91,4-4 1,-4-7 76,4-5 0,-6-3-237,2-5 1,1 1 57,-1-4 1,4-1-78,-4-4 1,3 0 141,-3 0 0,4 0-308,-4 0 1,4-6 250,-4-2 1,5-3 128,-1-1 1,-2-5-37,2 1 0,-1-5 260,1 5 0,2-6 0,-31-24 0,-1-13 0</inkml:trace>
  <inkml:trace contextRef="#ctx0" brushRef="#br1">8479 8393 7879,'-5'-12'-363,"2"3"-45,-5 1 1,3 0 535,-3-4 0,6 3 1254,-3 1-934,4 0 0,2-4-167,4-1 0,1 5-123,7 0 1,4 4 64,4-4 1,2 4-277,2-5 1,5 5-102,3-4 1,2 4-125,2-4 0,-4 4-52,0-5 1,-2 7-413,2-2 1,1 2 152,-5 2 0,-4 0 589,-5 0 0,-10-5 0,1-2 0</inkml:trace>
  <inkml:trace contextRef="#ctx0" brushRef="#br1">8984 8073 7879,'0'-12'0,"0"-1"0,0 1 0,0 4-27,0 0 0,1 5 270,3-1 1,-1-2 303,5 2 0,-4 0-247,4 4 1,0 6-108,5 2 0,-2 4 30,-3 4 1,3-1-28,-3 6 1,-2-2-397,-2 2 1,1 2 178,-1-3 0,0 0-130,-4 0 1,0-4 50,0 5 1,0-6 73,0 1 1,0-6 266,0-2 412,0-5-338,0 8 1,0-11-120,0 0 1,-4-6-14,0-6 1,0-2 16,4-2 0,0-3-267,0-6 0,5 1 93,4-1 1,-3 0 89,3 1 0,-1 3-73,4 1 0,5 3-85,-1-3 0,0 6-573,-3 2 1,0 1 210,4 7 1,-4 0-316,4 4 0,-3 0 199,-2 0 0,2 0-1132,2 0 1652,-2 5 0,9 8 0,-4 6 0</inkml:trace>
  <inkml:trace contextRef="#ctx0" brushRef="#br1">9463 8085 7879,'-6'12'-268,"-4"1"545,6-1 26,0 0 1,4 1-9,0-1 1,0 0-109,0 1 1,5-5 92,4 0 1,1-5-154,3 1 0,-1 1-2,0-1 1,2 1 12,2-5 0,-2-5-3,3 1 1,0-5 14,0 1 0,-5-3-7,-4-2 0,-1-3-108,1 0 0,-2-2 91,-6 1 1,0 2-132,0-5 1,-2 3 78,-2-3 0,-3 6-246,-5 2 1,-4 0-117,-1 3 1,-5 4-134,2 1 0,1 2 102,-2 2 0,6 0-72,-1 0 1,4 6-533,3 2 0,0 4-20,5 5 943,0-4 0,25 22 0,7-3 0</inkml:trace>
  <inkml:trace contextRef="#ctx0" brushRef="#br1">9845 8134 7739,'-7'9'65,"3"-1"1206,3 0-411,1 4-305,0 1-258,0-7-74,0 5 1,1-9-188,3 2 0,3-7 26,5-1 1,1-6 17,-1 2 0,4-7 10,1-1 0,3-1-167,-3 5 0,4-4-17,0-1 1,-3 1 113,-2 4 1,2 3 83,-2 1 20,1 5-116,-5-2 0,-4 6 7,0 3 1,-5 5-92,1 7 0,-2-2 114,-2 2 1,0-2-6,0-2 0,1-1-259,3-3 0,-1 2 55,5-6 0,-4 4 220,4-4 0,1 0-52,3-4 1,4-5 2,1-3 0,1-1 28,-2-3 0,2 3 101,2-8 0,3-1-30,-2 2 0,-2-5 10,2 5 1,-5-4-55,5 3 0,-11 2 64,3 7 1022,-4-3-778,-2 10 1,-1 1-80,-6 8 1,0 3-180,0 1 1,0 4-176,0 1 1,0 1 11,0-2 0,0-2-249,0 2 0,0-2-228,0-2 0,5-4 213,3 1 0,3-7-495,2 2 0,-1-2 178,0-2 1,5-2 18,-1-2 1,2-3 16,-2-5 603,-2 0 0,12-13 0,4-6 0,0-3 0,0 1 0</inkml:trace>
  <inkml:trace contextRef="#ctx0" brushRef="#br1">12146 7901 7910,'0'-13'0,"0"0"-315,0-4 1,0 4 27,0-4 1,2 3 740,2 2 0,-2 4 218,7 0-304,-1 0 1,4-3 4,0 2-232,1 4 1,-1 5 2,0 0 1,-5 5-37,-3 4 1,-2 3-128,-2 4 1,0-1 101,0 6 1,0-6-161,0 1 1,0 2-23,0-2 0,-4 1 78,-1-5 0,1 1-71,4-1 32,0 0 0,0 0 307,0 1-239,0-6 0,6 2 152,2-5 0,3 0-115,1-4 0,1 2 29,-1 2 0,2-3-32,2 3 0,-2 2 6,2-2 0,-2 5-1,-2 0 0,-5-3-13,-3 3 1,1-1 124,0 4 1,-1-4-113,-4 1 1,-6-1 151,-2 4 0,-3-4-133,-1 1 0,-5-5 5,1 4 1,-5-5-30,5 1 1,-2-3 0,2-1 0,2 0-122,-2 0 1,1 0-241,-2 0 1,4 0-360,-4 0 0,8-4 297,0 0 0,5-6-450,-4 2 0,5-3 302,-1-1 1,3-1 528,1 1 0,22-17 0,5-3 0</inkml:trace>
  <inkml:trace contextRef="#ctx0" brushRef="#br1">12429 7605 7910,'-7'-5'0,"-4"-2"-237,3-5 1,1-1 105,-1 1 1,0 0 503,-4-1 0,4 5 1,-1 0 0,1 5 15,-4-1 0,0 3-226,-1 1 0,1 0-1,0 0 1,-2 0 10,-2 0 1,2 1 10,-3 3 0,-2 4 22,-1 9 0,1-2-20,-2 5 0,2 1-24,-2 4 0,-2 1-27,3 2 1,-4 4-2,0 5 0,3 1-40,1 3 0,5 3-148,-2 5 0,0 4-185,0 1 1,6-2 202,7-7 0,3 1 3,1-5 1,7 0 11,5-4 1,2-5-51,6-4 0,-3-6 57,3-1 0,2-6 15,7 1 0,-3-6 12,2-2 0,4-5 6,1 1 0,2-4 41,2-4 0,0-3-49,0-6 0,0-4-7,0-4 1,4-6-4,0-2 1,-2-5 20,-6 1 1,0-7-28,-8-1 1,1-5 4,-10 1 1,-1 1 63,-7-1 0,-2-2 11,-6-6 1,-10 4 92,-2 0 0,-9 5-80,1 7 1,-7 6-70,-2 2 1,-5 4 36,1 5 0,-1 6-265,1 6 1,-1 5-82,5-1 1,-4 3-120,4 1 0,6 5 218,7 3 0,2 5-13,2 3 0,5 2-888,3 2 0,4 4 460,4-4 0,4 2-147,9-2 779,2 4 0,38 6 0,-24-11 0,0 0 0</inkml:trace>
  <inkml:trace contextRef="#ctx0" brushRef="#br1">13414 7876 7895,'-7'-5'-382,"-4"3"1639,4-3-360,-5 5-573,5 0-113,2 0 0,6 0 22,3 0 0,4 0-88,9 0 0,3 0-135,9 0 1,2 1 135,6 3 0,4-3-97,0 4 0,6-4-148,-2-1 0,1 4 39,-1 0 1,2 0-42,-6-4 1,4 0 21,-4 0 0,-5 0-3,-8 0 1,-2-1 122,-1-3 1,-6 2 51,-2-2-41,-9 3 17,-3 1-106,-5 0 106,-5-5-326,-2 3 1,-5-3 80,-1 5 0,5 0-407,0 0 1,4 0-536,-4 0-321,5 0 831,-8 0 608,10 0 0,1 0 0,6 0 0</inkml:trace>
  <inkml:trace contextRef="#ctx0" brushRef="#br1">4627 9882 7818,'-12'-12'-773,"1"-1"958,3 1 1,-2 0 14,6-1 0,-1 1 271,0 0 1,4-1-133,-3 1 1,3-4-184,1-1 0,4 1 3,0 4 1,5-1-79,0 1 0,2 0 5,1-1 1,0 1 85,0 0 1,1 4-167,-1-1 1,4 5 47,1-4 1,-1 5-52,-3-1 1,-1 4 64,0 4 1,-1 3 2,-3 5 0,-2 6-34,-6 3 0,0 3-96,0 5 1,-6 3 28,-2 4 1,-4 1 82,-5 0 1,2 0-300,-5 0 1,-1 4 98,-3 0 0,3-5 31,1-8 1,3-3 158,-3-4 0,5-1 426,-2-8-387,4-2-67,6-10 0,1-1 399,6-4 0,0 3-96,0-6 0,4 3-110,1-3 1,4 5-107,-1-1 1,3-1-138,2 1 0,-1 0 52,0 4 1,1-4-123,-1-1 1,0 1-68,0 4 0,5 0-198,-1 0 1,1 0-66,-5 0 1,4 0 144,1 0 1,-1 0-543,-3 0 0,4 0 284,4 0 0,-2 0-64,1 0 1,-3 0 611,3 0 0,17-11 0,8-2 0</inkml:trace>
  <inkml:trace contextRef="#ctx0" brushRef="#br1">5329 9857 7876,'0'-12'0,"0"0"162,0-1 0,0 1 815,0 0-523,0-1 1,-6 2-173,-2 3 1,-3 3-34,-1 5 1,-6 5-27,-3 3 0,-2 5-116,-1 3 0,-1-1 33,0 6 1,2-2-124,3 1 0,2 4 79,5-4 1,3-1-136,1 2 0,4-2-221,5 1 1,0-2 130,0-5 1,1 2-52,3-3 0,5 2 75,7-10 0,-2 0 84,2-4 0,3 0 23,2 0 1,-2-6 8,1-2 1,-1-3 23,2-1 1,-2 0 118,-2-1 1,-4-3 14,4-1 1,-4 1-59,0 4 110,-7-1 0,4 1 39,-6 0-7,0 5-190,-4 1 1,-1 6 2,-3 0 1,1 6 37,-5 2 1,4 7 0,-5 2 1,7-1-688,-2-4 0,2 1 284,2-1 0,0 0-517,0 1 0,6-3 323,2-1 1,3 0-312,1-5 1,5 0 284,-1-4 0,5 0 518,-5 0 0,17-10 0,0-4 0</inkml:trace>
  <inkml:trace contextRef="#ctx0" brushRef="#br1">4566 10411 7876,'-18'0'0,"-1"0"0,-6 0 0,6 0 460,3 0-140,-4 0 85,12 0 1,-1 0-50,13 0 0,8 0-156,9 0 1,9 0-93,7 0 1,2-1-116,10-3 1,3 1-298,10-5 0,1-1 338,2-3 0,0 0-83,-31 6 0,1 0 1,2-1-1,-1 1 3,1 0 0,0 0 1,1 0-1,-1 1-50,29-3 1,-6-2 13,-7 6 0,-1-4 15,-7 4 0,-5-2-42,-16 2-145,-4 3 15,-8-5 190,-7 6 0,-10 0 47,-3 0 1,-3 0 218,-2 0 0,0 2-271,-4 2 1,2-1-138,-5 5 0,3-4-179,-3 4 1,5-1 369,-2 1 0,-2 19 0,0 1 0</inkml:trace>
  <inkml:trace contextRef="#ctx0" brushRef="#br1">4836 10842 7876,'0'-13'0,"2"-3"0,2 0 0,-3-1-171,3 5 1,-2 0 488,-2-1 979,5 1-868,-4 0 0,5 3 147,-6 1-392,0 6 1,0-3 38,0 10 0,0 1-111,0 7 0,-1 0 74,-4 4 0,0 3-207,-3 9 0,-2-3-1,6 3 1,-4 1-77,4-1 0,-4 3 48,4-3 0,-1 0-58,5-5 1,0 1 40,0 0 1,0-2 84,0-3 1,2 2 81,2-5 0,3-2-74,5-7 0,4 1-22,1-4 1,5-1-111,-2-4 1,8 0-213,0 0 1,1-6 156,-4-2 0,-5 1-96,1-1 0,-6 1-306,1-1 1,-2-2 153,-2 6 0,-1-5 43,-3 0 0,2 3-119,-6-3 485,5 1 0,-13-15 0,3-3 0</inkml:trace>
  <inkml:trace contextRef="#ctx0" brushRef="#br1">4873 10768 7876,'-12'-12'-87,"5"-1"-52,2 1 1,6 5 293,3 3 0,7 1 271,5-1 1,2 3-484,-1-3 0,0 2-381,4 2 1,2 0-191,-2 0 0,-2 0 628,1 0 0,1 6 0,3 1 0</inkml:trace>
  <inkml:trace contextRef="#ctx0" brushRef="#br1">4873 10916 7876,'-12'0'-9,"4"-2"0,0-2 477,5 3 145,-3-5 1,8 6-604,2 0 1,4 0 12,8 0 0,4 0-307,4 0 1,1 0 160,-1 0 0,1-1-356,0-3 1,1 2 156,2-2 0,-2-1-27,3 1 1,-3-4 348,-1 3 0,27-26 0,6-3 0</inkml:trace>
  <inkml:trace contextRef="#ctx0" brushRef="#br1">5513 10669 7876,'0'-12'-369,"6"0"1096,-5 0 0,6 1 278,-3 2-219,-3 4-309,5 5-238,-6 0 0,0 7-58,0 5 0,0 2 0,0 6 0,0 1-163,0 3 0,0 1 75,0 0 0,0-1-336,0 1 0,0-1 152,0 1 1,0-4-210,0-1 0,1-1-92,3 2 1,-2 1-269,2-6 1,-3 0-397,-1-3 308,6-1 1,-4-1 353,7-3 0,-5-2 394,4-6 0,0-33 0,4-8 0</inkml:trace>
  <inkml:trace contextRef="#ctx0" brushRef="#br1">5439 10743 7876,'0'-12'0,"0"0"0,-1-5 183,-3 1 0,3-1 358,-4 5 0,10 1-315,3 3 0,3-2-184,1 6 0,6-4-293,2 4 0,3-1 193,2 0 1,-2 4-173,-2-3 0,2 3 147,-2 1 1,-4 4 178,0 0 1,-5 5-700,-4 0 0,2 6-739,-6 1 1342,0 0 0,-31 24 0,-7 7 0</inkml:trace>
  <inkml:trace contextRef="#ctx0" brushRef="#br1">5415 11039 7876,'-8'0'577,"-1"0"-4,7 0-167,-9 0 286,9 0 1,-2 4-220,8 0 1,4 0-379,9-4 0,-2 4-196,5 0 0,1 0-203,4-4 1,-1 0-24,1 0 0,4 0-299,-1 0 0,1-4 363,-4 0 1,3-5 262,1 0 0,16-29 0,0-8 0</inkml:trace>
  <inkml:trace contextRef="#ctx0" brushRef="#br1">6584 9500 7876,'1'-8'-393,"3"0"-625,-2 0 1720,3-5 0,-5 5 171,0 0-778,0 5 25,0-2 0,-1 5-219,-3 0 1,-3 1 10,-5 3 1,-5-1 104,1 5 1,-1-5 48,5 1 1,-4 2-42,-1-2 0,-1 4 1,2-4 1,2 4-4,-2-4 1,2 4 80,2-3 1,0 0-46,-1-1 0,2-1-15,3 5 0,-3-5-13,3 1 0,1 1-9,-1 0 0,5 0-24,-1-1 0,1-3-21,-1 4-27,3 1 0,-5-3 79,6 5 72,0-5 1,2 7-29,2-6 0,-1 0 117,5-4 1,-5 1-1,1 3-76,3-2 1,-5 5 19,6-3 0,-5-2 21,1 7 0,2-5-25,-2 4 1,0-4-19,-4 4 0,0 2-36,0 6 0,4-1 25,0 6 0,0 1-91,-4 6 1,0 1 25,0 8 1,-4 1-115,0 7 0,-4 5 82,4-1 1,-4 0-251,3 4 1,1 1 156,4-5 1,-4 1 84,0-9 0,0 3 32,4-7 0,0 6-35,0-11 0,0 1 10,0-8 0,0-1 17,0 1 0,0 0 9,0-1 0,0-5-12,0-2 1,4-4 260,0 0-173,0 5-82,2-5 0,-3 4-207,5-9 200,-5 3-191,7-10 130,-3 10 0,6-10-20,-1 4 1,0-4-3,1-1 1,-1 0 8,0 0 0,0 0-204,1 0 0,0-1 64,4-4 0,-3 4-79,2-3 1,-1-1 96,1 0 1,-2 0-486,2 1 1,-2 1-95,-2-5 759,6 5 0,6-18 0,4-7 0,5 1 0,0-1 0</inkml:trace>
  <inkml:trace contextRef="#ctx0" brushRef="#br1">7433 9906 7862,'0'-12'-237,"-1"1"-48,-4 3 1,4-3 594,-3 3 725,3 2-253,-5-5-259,5 5-317,-5-1 0,2 3 15,0 8 1,-4 3-96,4 5 0,-2 0 16,2 1 1,3 4-141,-3 4 1,-2 1 124,2-2 0,0 2-172,4-5 0,0 3-82,0-4 1,0 1 46,0-5 1,0 0 139,0 1 4,0-1 132,0-5-124,0-2 0,1-5 17,4 0 1,-4-5-44,3-3 0,2-5 8,-2-3 1,4-2-94,-4-2 1,4-4 53,-4 4 1,4-3-117,-3-2 1,3 0 118,-4 1 1,1 1-79,-1 2 0,-2-1 48,2 6 1,-1 1-11,1 7-61,-3 2 36,5 6 1,-5 6 102,3 2 0,-1 4-63,5 5 1,-4 0-53,4 4 1,-4 2 48,5-2 1,-5-2-177,4 1 1,0-5 20,4 2 1,-3 0 87,-1 0 0,0-2 56,4-7 1,1 2-16,-1-6 1,0 4 83,1-4 0,-5 0-62,0-4 0,0-5 191,4-4 0,1-1 9,-1-3 1,-1-3 25,-3-1 0,3-4-120,-3 0 0,2-1 18,-2 2 1,2-4 18,-6 4 1,4 1 112,-4-2 0,4 6 38,-4-1 0,1 2-49,-5 2 0,1 5-96,3 3 17,-3 3 1,5 2-212,-6 3 1,1 3 78,3 5 0,-1 2-35,5 2 0,-5-2-17,1 2 0,2 2-180,-2-2 0,5 5-366,-1-5 1,-1 2 257,1-1 0,-3-4-427,3 4 0,0-4 277,4 0 0,1-1-266,-1 0 0,0 1 246,1-1 0,0-1 162,4-3 1,-2-3 327,5-5 0,6-10 0,6-4 0</inkml:trace>
  <inkml:trace contextRef="#ctx0" brushRef="#br1">8270 9993 7862,'-13'0'703,"5"0"-409,0 0 1,4 0 100,-4 0 1,4 5-60,-5 3 1,5 5-222,-4 3 0,4 2 65,-4 2 0,5 4 33,-1-4 0,-1 3-80,0 2 1,0-2-133,1-2 0,2 1-262,-2-6 1,3 0 173,1-3 0,0-5-201,0 0 263,0-5 153,0 2-89,0-5 0,1-5 22,3-3 1,-1-5-81,5-3 1,-3 1 2,3-6 0,-4 1-36,4-5 1,-1 5 80,1-1 0,3 1-46,-3-5 1,-1 2 20,1 2 0,0-1 104,5 6 0,-5 0-117,0 3 24,0 1 1,1 5 278,-1 3 1,-5 5-76,1 8 1,1 0 73,-1 12 1,0-5-74,-4 5 1,0-1-331,0 5 1,2-2 80,2-2 0,-3 0-318,3-4 0,-2 1-61,-2-2 1,4-2-202,0 2 0,0-2 110,-4-2 0,1 0-958,3 1 795,-2-1 0,5-5 24,-3-3 638,-3 3 0,-1-28 0,-7-1 0</inkml:trace>
  <inkml:trace contextRef="#ctx0" brushRef="#br1">8233 10226 7862,'-6'-8'0,"-2"0"0,3 4 141,1-4 1,-2 4 52,2-5 1,0 5 238,4-4 1,1 5-341,3-1 1,3 2-195,6-3 1,0 4-60,4-3 0,-2 3 147,5 1 0,1 0-366,3 0 1,0-4 173,-4-1 1,3 1-387,-2 4 0,1 0 591,-2 0 0,25-22 0,2-5 0</inkml:trace>
  <inkml:trace contextRef="#ctx0" brushRef="#br1">8922 9710 8021,'0'-20'571,"0"3"-438,0 4 1855,0 1-806,0 5-491,0 2-469,0 16 0,0-3-34,0 8 0,-4 3-46,0 2 0,0 2-120,4 2 0,-4-5 94,-1 1 0,1-1-162,4 5 1,0 0-562,0-1 0,0-1 327,0-2 1,0 1-478,0-6 1,0 5-561,0-5 540,0 1 1,4-5-210,1 0 191,-1-5 795,-4-2 0,5-21 0,2-4 0</inkml:trace>
  <inkml:trace contextRef="#ctx0" brushRef="#br1">8725 9931 7862,'-7'-12'254,"-4"-1"17,10 1 1,-3 1 280,8 3 1,4 3-323,9 5 1,-2 0-234,5 0 0,1 0 42,3 0 0,2-2-160,3-2 0,-2 3-3,6-3 1,-6 2 113,2 2 0,-3 0-395,-1 0 1,-1-4 168,1 0 1,-6 0-282,-2 4 1,-8 0-235,-1 0 193,-5 0 558,3 0 0,-28 0 0,-6 0 0</inkml:trace>
  <inkml:trace contextRef="#ctx0" brushRef="#br1">10140 9623 7862,'7'-12'0,"-1"4"0,-6 0-141,0 5 456,0-2 1,0 6 473,0 3 1,-6 7-388,-2 5 0,-4 6-193,-5-1 1,4 2-63,-4 2 0,2 3-109,-1 1 0,1 5-111,-6-1 0,6-2 66,-1 2 0,2-5-52,2 0 1,1-3 13,3-5 1,-2-2-184,6-5-103,0-1 219,4-5 96,0-2 1,0-6 23,0-3 0,5-3-21,3-5 0,-1-5 15,2 1 1,-1-8-124,4 0 0,4-5 108,1-4 0,-1-2 9,-3 2 0,3-3 20,0 0 1,5-6 85,-5 1 0,2 0-9,-2 5 0,-2 5 179,3 7 1,-4 2 235,0 10-347,-7-3 0,4 15 8,-6 0 1,4 5-25,-4 7 1,0 6-123,-4 3 0,0 1 50,0-2 1,5 3-149,-1-2 1,0 2 75,-4 2 0,4-1-129,0 1 0,0 0-12,-4-1 0,4 1 78,0-1 1,4 0-381,-3-4 1,0 2 141,-1-6 0,-1 1-1212,5-5 198,-5 0-43,8 1 1357,-10-1 0,5-5 0,-28-18 0,-6-10 0</inkml:trace>
  <inkml:trace contextRef="#ctx0" brushRef="#br1">10066 9820 7862,'-1'-12'100,"-3"0"1,3-1 128,-3 1 36,2 5 0,8-2-260,2 5 0,4 0-165,5 4 0,2 0 138,5 0 0,1 0-126,0 0 1,3 0-331,1 0 1,4 0 203,-5 0 1,5 0 273,-4 0 0,11 5 0,-2 2 0</inkml:trace>
  <inkml:trace contextRef="#ctx0" brushRef="#br1">10559 9845 7863,'-11'1'-426,"3"3"0,-2-1 347,6 5 0,-2-4 145,2 5 1,3-1 377,-3 4 0,2 0-163,2 1 0,0-5-51,0 0 0,0 0-123,0 5 1,6-6-87,2-3 1,0-2 33,5 2 1,-4-2 10,8 2 1,0-4 16,0-4 1,1-3-119,-2-5 1,-2-1 159,2 1 0,-2 0-18,-2-1 1,0 1 120,1 0 1,-2 0-80,-3-1 0,1 1 485,-4 0-36,-1-1-36,-4 1-428,0 5 0,-2 2-116,-2 5 0,-1 7-6,-4 5 0,0 2 80,5 6 1,-4 1-160,3 3 0,-3 2-41,4 3 0,0 2-59,4 6 0,0 0 137,0 0 0,0 8 29,0 0 1,0 5-98,0-9 1,-4 1 47,0-1 1,0-4-21,4 0 1,0-3 23,0-9 0,0 1 60,0-10 0,0 0-21,0-3 1,-2-6-182,-2-3 286,3-3-54,-10-1 0,4 0 9,-5 0 1,0-5 130,-1-4 0,1-2 60,0-1 1,-1-2-64,1-2 0,4 1-62,0-6 0,1 5-38,-1-4 0,2 3 1,6-3 0,0 3-79,0-3 1,0 3-174,0-3 0,6 5-103,2-2 1,3 0-287,1 0 1,4 1-302,1 3 1,1 1 342,-2 0 1,-1 4-161,6-1 1,-5 5 242,4-4 0,-4 4 120,0-4 1,2 5 313,-2-1 0,6-3 0,-3-5 0,6-7 0</inkml:trace>
  <inkml:trace contextRef="#ctx0" brushRef="#br1">11039 9833 7863,'0'-13'0,"-2"2"21,-2 3 1,3-3 66,-3 3 500,2-3 1202,2 4-1947,0 2 103,0 5 1,2 0-198,2 0 1,-1 0-189,5 0 1,-4 4-233,4 0 1,0 1 308,5 0 362,-7-4 0,38 4 0,4-5 0</inkml:trace>
  <inkml:trace contextRef="#ctx0" brushRef="#br1">11629 9599 7880,'0'-12'-121,"0"-2"60,0-3 0,0 4 340,0-4 1,0 4 447,0 0 0,0 5-69,0 0-497,0 5 1,-5-6-50,-3 5 1,-7 1 73,-2 7 0,-3 3-204,3 5 0,-3 0 70,3 1 1,-3-1-72,3 0 0,-3 2-31,4 2 1,-1-1-93,5 6 0,0-5-11,-1 5 1,6-5-162,3 5 0,-1-6 61,1 1 0,0-2 51,4-2 1,5-1 235,3-3 0,5-2-158,3-6 0,3 0 344,6 0 1,-1-2-6,1-2 0,0-2-2,-1-7 1,-3 1-9,-1 0 1,-5-1 66,2 1 0,-4 1 220,0 3-150,-1-3 118,0 10-178,-5-5-268,-1 6 0,-6 6-41,0 2-126,0 3 1,1 1 103,3 0 0,2 1-128,2-1 0,7-4-429,-3 0 1,3-5 269,-3 1 1,5-2-505,-1-2 1,5 0 297,-5 0 0,5-2-42,-5-2 0,5-3 584,-5-5 0,11-39 0,-1-9 0</inkml:trace>
  <inkml:trace contextRef="#ctx0" brushRef="#br1">12072 9230 7908,'-5'-7'0,"4"-4"-328,-4 3 0,4 1 81,1-1 1,-4 4 1028,0-5 1,0 5-287,4-4 1,1 5-169,3-1 1,-1-1-117,5 1 0,0-5 5,5 5 1,-1-4-57,0 4 0,5-4 37,-1 4 0,6-5-80,-1 5 0,2-4 28,1 4 0,0 0-23,-4 4 0,3-4 15,-2 0 1,-3 0-13,-2 4 1,-2 0-17,-2 0 1,-4 1-95,0 3 51,1 3 0,-3 5 45,-1 1 1,-4-1 37,-1 0 1,4 5-37,0-1 0,0 6-112,-4-2 1,-1 4 43,-3 0 1,1 6-7,-5 3 1,4 0-16,-4 4 0,1-2-142,-1 11 1,-3 0-94,2 7 1,0-2-86,1 2 1,-3 2 103,2-2 1,3 3 32,-3-6 0,7-1 37,-2-12 0,2 1 58,2-9 0,0-2-7,0-6 1,0-4 58,0-4 1,2-6 265,2-3 93,-3-3 91,5-1-43,-6 0-199,0 0 0,-5-1-671,1-3 220,-5 2 0,2-3-287,-5 5 1,3-2-1108,1-2 1145,0 3 0,-4-5-316,-1 6 1,2-1 28,3-3 790,-3 3 0,-12-16 0,-10 3 0</inkml:trace>
  <inkml:trace contextRef="#ctx0" brushRef="#br1">13906 9217 7896,'0'-19'0,"0"6"56,0 4 67,-5 1 1311,3-4-492,-3 5-729,-1 2 1,5 10-43,-3 3 1,1 9 78,-1 3 0,3 3-148,-4 2 0,4 5-130,1 3 1,0 1 123,0-1 0,0 2-239,0-2 1,0 1-98,0-1 0,4-3 142,0-5 1,6-5-359,-2 1 0,-1-6-160,1 1 127,0-2 1,3-6 49,-3 0 1,-1-5-595,-3 1 705,-2-2 0,3-4 328,-5-2 0,-44-30 0,17 11 0,0 0 0</inkml:trace>
  <inkml:trace contextRef="#ctx0" brushRef="#br1">13672 9537 7896,'-5'-7'0,"3"-3"0,-2 1 0,3 2-345,1-1 182,0 0 1,1 1 817,3 3 1,7-1-331,6 1 0,6-1-270,2 5 0,-1 0-74,5 0 1,2 0-126,2 0 0,3 0-169,1 0 0,-5 0 138,1 0 1,-1 0 98,1 0 76,2 0 0,7-5 0,9-2 0</inkml:trace>
  <inkml:trace contextRef="#ctx0" brushRef="#br1">15752 9303 7896,'-6'-12'230,"0"0"16,-1 0 1,1 3 160,6 1 160,0 5-379,0-8 1,2 5 99,2-7 0,-3 1-89,3 0 0,2-1 5,-2 1 1,0-4-94,-4-1 1,0 1 93,0 4 1,-1-1-259,-4 1 1,-1 0 39,-7-1 0,-4 7-38,-4 1 0,-2 4 11,-2 1 0,-5 6 71,-3 2 0,3 8-2,1 5 1,1 2-1,3 2 0,-2 0-170,6 4 0,8-3 70,0 3 0,8 1-175,-3-1 0,5-1 63,-1-3 0,8-6 121,4-2 1,7-4 13,2 0 1,4-3-18,0-1 1,2-4 56,2-5 1,-1-1 154,1-3 1,0 1 109,-1-5 1,-3 0-73,-1-5 1,-3 1 24,3 0 0,-6-1 103,-2 1 85,0 0-90,-10-1 27,3 1-290,-5 5 1,-1 2-129,-3 5 0,1 5-53,-5 3 1,5-1 75,-1 2 1,3 3-235,1 4 1,0 1 9,0-5 0,1 0 48,3 1 0,3-3-143,5-1 0,5 0-224,-1-5 1,6 5 91,-1-5 0,2 0-31,1-4 1,1 0 131,0 0 0,-5-4 410,1 0 0,-6-11 0,2 1 0</inkml:trace>
  <inkml:trace contextRef="#ctx0" brushRef="#br1">15014 9796 7896,'-18'0'0,"3"0"94,-6 0 0,10 0 376,-1 0 160,2 0 0,6 0-214,8 0 0,5 0-126,11 0 1,6 0-86,7 0 1,7 0-307,1 0 0,11 0 97,1 0 1,6-2-173,2-2 0,8 2 211,-33-2 1,1-1 0,1 3 0,0 0-87,2-2 1,2 0 0,0 0 0,0 0-85,2-2 0,-1 0 0,-4 1 0,0 1-12,26-4 0,-3 0-33,-5-4 1,-4 3 195,-7 1 0,-10 5 97,-7-1 0,-8-1-89,-5 1-6,-2 0-482,-7 4-74,-2 0 1,-14 1 259,-4 3 0,-2-1-316,3 5 0,-2-4 594,-2 4 0,-31 1 0,-11 3 0</inkml:trace>
  <inkml:trace contextRef="#ctx0" brushRef="#br1">15186 10153 7896,'0'-13'0,"0"1"-326,0 0 0,0 3 481,0 1 1206,0 0-820,0-4 26,0 5-266,0 1-175,0 17 1,0-1-30,0 10 1,-4 0 29,0 0 1,-2 5-99,2-1 1,1 2 36,-5 7 0,1-5-87,-1 0 1,1 2 58,3-1 1,3 0 2,-3-5 0,2 0 18,2-4 1,0 2 0,0-6 0,4 1-114,1-5 1,5 0 50,3 1 0,-1-6-126,4-3 1,4-3 5,0-1 1,3 0-220,2 0 0,-4-1 107,-1-3 1,1 1-30,3-5 0,-1 1-331,-2-1 0,-3-3 192,-6 2 1,0 3-98,1-3 0,-1 1 500,0-4 0,-5 0 0,-12-17 0,-9-4 0</inkml:trace>
  <inkml:trace contextRef="#ctx0" brushRef="#br1">15186 10190 7896,'0'-20'209,"0"7"-139,0 5-56,0-1 1,1-2-12,3 3 1,3 3-81,5 5 0,6 0 24,3 0 0,-2 0-11,1 0 0,1 0-129,4 0 1,-1 0-586,1 0 778,-1 5 0,1 2 0,0 5 0</inkml:trace>
  <inkml:trace contextRef="#ctx0" brushRef="#br1">15161 10337 7896,'-8'-4'-257,"0"0"-556,5 0 925,-8 4 0,11 0 623,0 0 0,6 0-628,6 0 1,2 0-73,2 0 1,3 0-281,6 0 1,5 0 86,3 0 1,-2 0-119,2 0 0,0 0-87,4 0 0,0 0 363,0 0 0,-4-7 0,3-3 0,3 0 0,0 0 0</inkml:trace>
  <inkml:trace contextRef="#ctx0" brushRef="#br1">15986 10140 7896,'0'-12'0,"0"4"0,0 0-49,0-1-116,0-3 2604,0 0-1060,0 5-715,0 1-440,0 17 0,0-1 0,0 10 1,-2-3-293,-2 3 0,3 1 114,-3 4 1,2-1-27,2 1 0,0-1-24,0 1 1,-4 0-484,0-1 0,0-3-11,4-1 0,0-1-243,0 2 1,0 1-474,0-6 365,0 1 1,4-5 129,0 0 719,0-5 0,2-23 0,1-12 0</inkml:trace>
  <inkml:trace contextRef="#ctx0" brushRef="#br1">15801 10239 7896,'-5'-18'279,"3"4"34,-2-2 1,3 2-294,1 2 1,1 5-294,3 3 0,9-1 80,7 0 1,3 1 102,2 4 1,0 0-154,-1 0 0,5 4 84,0 1 0,-1 3-278,-3-4 1,-6 5 436,-2 0 0,-15 12 0,-3 5 0</inkml:trace>
  <inkml:trace contextRef="#ctx0" brushRef="#br1">15727 10583 7896,'-7'-1'0,"3"-3"948,3 2-724,1-3 1,5 5 221,4 0 1,3 0-267,4 0 1,4 0-393,4 0 1,5 0 217,0 0 0,5 0 54,-1 0 1,1 0-928,-1 0 1,1-4 65,-6 0 801,7-6 0,18-18 0,-21 8 0,0 0 0</inkml:trace>
  <inkml:trace contextRef="#ctx0" brushRef="#br1">17610 9082 7902,'0'-8'-45,"0"0"0,0-1-225,0-3 724,0 0 1,0 4-89,0-1 0,-5 7-525,-3-2 1,1 2 86,-2 2 0,0 0 44,-8 0 1,4 0 97,-4 0 0,0 4 0,0 0 0,-3 2-28,3-2 0,-3-3-44,3 3 1,-3 2 69,3-2 1,1 0-20,4-4 1,-1 0 298,1 0-139,0 6 17,0-5-135,-1 4 0,5-3 97,0 2-85,5-3 0,-4 6 96,3-3 53,3-2-161,-5 8 0,6-3 98,0 6 0,4-5-41,1 0 1,0 0 113,-1 5 1,-3 3-116,4 0 1,0 6 4,-1-1 1,0 2-38,-4 2 1,0 3-106,0 1 1,0 9 1,0-1 0,-1 8 55,-3 0 0,1 3-61,-5 2 0,1-1-56,-1 0 0,-2 0-15,6 0 1,-4-5 34,4-3 0,-2 2 45,2-2 0,3-4 75,-3-5 1,2-3 4,2 4 0,0-6-93,0 2 1,0-9 45,0-3 1,0-3-49,0-2 0,2-1 120,2-3 4,-3 3-117,10-10-30,-4 10 45,5-9-90,1 3-13,-1-5 1,0 0-276,1 0 148,-1 0 1,0-1 92,0-3 0,1 2-464,-1-2 0,2 3-16,2 1 1,-1-2-169,6-2 1,-5 3 159,5-3 1,-5 2-490,5 2 1092,-1-5 0,32-13 0,7-8 0</inkml:trace>
  <inkml:trace contextRef="#ctx0" brushRef="#br1">18447 9439 7902,'-1'-11'0,"-3"3"-187,2-3 112,-9 9 0,4-3 624,-5 5 1,4 1-192,0 3 1,-1 5-61,-3 7 0,0-1-181,0 6 0,3-2 1,1 1 1,1 2-112,-1-5 1,1 3 141,3-4 1,3 1-161,-3-5 74,2 6-110,2-4 242,0 3-11,0-10-80,0-1 1,4-12 16,1-2 1,4-7-146,-1-1 0,3-2 67,2 1 1,-5-2-3,0-5 0,0-1 25,4 0 0,1 1-13,-1-1 0,-1 1-57,-3-1 1,3 0-12,-3 1 1,-2 5 15,-2 2 16,3 9-172,-6 2 0,6 9 98,-3 5 1,-3 6 38,4 11 1,0-1-36,-1 1 1,4 0-8,-4-1 1,5 5-6,-5 0 1,5-1-9,0-3 1,0-6 14,-1-3 1,3-2 0,-3-2 0,3 1 133,2-1-122,-1-5 1,4-3 202,1-8 0,-1 0-103,-3-9 1,3 4 122,0-7 1,1-4-68,-5 0 0,4-3-28,1-2 0,-1 0 15,-3 1 0,-1-1 3,0 1 0,0 0 92,1 4 1,-5 2-74,0 6 1,-5 4 308,1-1-133,-3 7-294,-1-4 1,0 7-31,0 4 0,0 1-139,0 7 0,0 3 101,0 1 1,0 3-111,0-4 1,0 6-378,0-1 1,0-2 246,0 1 0,0-3-492,0 3 0,2-3 296,2 3 0,1-5-25,4 2 0,1 1 50,-1-2 1,6 0 477,1-3 0,6-6 0,41-24 0,-23 3 0,-1 1 0</inkml:trace>
  <inkml:trace contextRef="#ctx0" brushRef="#br1">19284 9587 7902,'-8'-7'0,"-1"3"0,7 2 0,-9 4 833,3 2 1,-2 3-276,2 5 0,-3 6-468,3 2 1,-2 3-22,2 2 1,-3 4-82,3-1 1,1 0 87,-1-8 0,5 4-140,-1-4 0,2-2-68,2-2 0,0-2 130,0-2 1,0-4-155,0 1 140,0-7 1,2 4-81,2-6 0,-1-6 38,5-2 0,0-3 58,4-1 0,1-5-10,-1 1 1,-4-6 5,0 2 1,1-4 8,3 0 0,0-1-4,1 1 0,-5 3 115,0 1 0,-1 5-61,1-2 0,-1 3 715,-3 2-257,-3 0-270,5 5 1,-6 3-103,0 8 1,0 8-9,0 9 1,0-2-138,0 1 0,0 1 142,0 4 0,0-1-463,0 1 0,0-1-44,0 1 1,0-4-175,0-1 0,0-4 87,0 5 0,0-6-247,0 1 1,0-2 153,0-2 1,4-3-652,0-1 1200,0 0 0,-9-18 0,-2-5 0</inkml:trace>
  <inkml:trace contextRef="#ctx0" brushRef="#br1">19173 9870 7902,'-8'-11'0,"0"2"0,4-2-172,-5 3 300,7 3 323,-4-1 1,12 6-425,2 0 1,3 0-389,1 0 1,6 0 175,2 0 1,-1 0-94,2 0 1,0 0 277,3 0 0,28-5 0,7-2 0</inkml:trace>
  <inkml:trace contextRef="#ctx0" brushRef="#br1">19665 9599 7902,'-4'-8'0,"0"-1"0,0 1 0,5-3 383,3 3 0,3 3-231,6 5 1,3 0-287,0 0 0,6 0 35,-1 0 0,6 0-492,2 0 1,0 0 6,-5 0 584,1 0 0,16 0 0,4 0 0</inkml:trace>
  <inkml:trace contextRef="#ctx0" brushRef="#br1">20453 9377 7902,'-6'-7'0,"4"-2"255,-6 5 1,-1 0-92,-3 4 1,4 0-151,0 0 1,-1 11 91,-3 5 1,0 6 181,-1 3 1,1-1-239,0 1 1,5 3 30,3 1 1,-2 0-95,2-4 1,0-2 83,4-3 0,0-2 49,0-6 101,0 1-106,0-6 65,0-2 24,6-16 1,-4 3-236,7-9 1,-1-2 79,4-1 1,-4-3-82,1-2 1,-1 0 59,4 1 1,0-2-5,1-3 0,0 3-33,4-3 1,-4-2-4,4-2 0,-3 3 66,-2 1 1,-1 5 355,-3 3-328,3 3 0,-8 7-14,5 3 0,-5 8-63,1 8 0,-3 5 69,-1 3 1,0 3 56,0 6 1,0 1-92,0 3 0,4-3-88,0 2 1,0 2 11,-4-1 0,4 0-107,1-5 0,3 1-107,-4 0 1,1-2 94,-1-3 1,-1-2-6,5-6 0,-4-1 55,5-2 0,-5 0-26,4-5 1,0-1 42,5-7 0,-1 1 198,0-5 0,5-4-7,-1-5 1,4-5 270,-3 2 1,3-3-186,-3-2 1,1-1-75,-2-3 0,-2 3 41,2-2 1,-2-1 38,-2 4 0,-1-1 413,-3 10-162,-2-1 175,-6 11-351,0 0-327,0 6 1,-4 6 31,-1 2 1,0 7 111,1 1 1,2 6-203,-2-1 0,-1-2 41,1 1 0,0 1-222,4 3 0,0-3-55,0-1 0,0 0-173,0 0 0,0 2 82,0-6 0,4 1-235,0-5 0,5 5 69,0-1 0,2-1 181,1-7 1,0 2-485,1-6 911,4 5 0,19-18 0,9 1 0</inkml:trace>
  <inkml:trace contextRef="#ctx0" brushRef="#br1">21142 9685 8429,'-8'-4'1516,"0"0"-1417,5 0 0,-3 9-2,6 3 0,-4 7 86,0 2 0,0 3-443,4-3 1,0 3-29,0-3 1,2 3-231,2-3 1,-2 0 237,7 0 0,-5-4-120,4 4 0,-4-4 400,4 0 0,6-12 0,5-2 0</inkml:trace>
  <inkml:trace contextRef="#ctx0" brushRef="#br1">21216 9759 7902,'-6'-12'0,"-2"-1"0,3 0 220,1-4 0,2 8 556,2-4-104,0 4 1,2-2-368,2 3 1,3 2-160,5 6 1,2 0-218,2 0 0,-2 1 84,2 4 0,-2-3-321,-2 6 0,0 1 115,1 3 0,-7 0-230,-1 1 277,-4-1 1,-1 4 41,0 1 1,-1-1 117,-4-4 0,-1-3 145,-7-1 1,1 0 196,0 4 1,4-3 85,-1-1 117,1-6-445,-4 9-178,5-9 0,2 5 153,5-3-71,0-3 1,5 6-20,3-3 1,3-3-178,1 4 1,1 0 14,-1-1 1,0 4 82,1-4 1,-5 6 34,0-2 1,-5-1-15,1 1 388,-3 0-241,-1 5 0,-5-2 32,-3-3 0,-5 1-48,-3-4 0,1-1 137,-6-4 0,6 0-212,-1 0 0,-2 0 86,2 0 0,-5 0-446,5 0 1,-1-2 158,5-2 0,0 3-542,-1-3 0,5 1 184,0-1 0,5 1-643,-1-5 1205,3 5 0,34-24 0,8-1 0</inkml:trace>
  <inkml:trace contextRef="#ctx0" brushRef="#br1">21991 9279 7889,'-7'-12'-581,"2"-1"1321,5 6 0,5 2-310,4 5 1,7 0-289,4 0 0,8 0-129,1 0 0,5 0-10,-1 0 0,5 0-473,-1 0 0,2 0 228,-6 0 1,-3 0-456,-1 0 0,-4 0 56,-5 0 641,-2 0 0,-28-11 0,-5-3 0</inkml:trace>
  <inkml:trace contextRef="#ctx0" brushRef="#br1">22200 9144 7903,'-5'-13'0,"-2"1"-61,-5 0 0,4 1-144,-1 2 1665,7 4-983,-9 5 0,9 5-255,-2 4 0,3 3-137,1 4 0,0 5-153,0 8 1,0-3 118,0 2 0,0 2-138,0-1 1,0 4-250,0-4 0,0-1 196,0-3 0,0 0-205,0-1 1,4-1 133,0-2 0,2-3-442,-2-6 0,-2-4-80,7 0 733,-7 1 0,20-24 0,-1-7 0</inkml:trace>
  <inkml:trace contextRef="#ctx0" brushRef="#br1">23111 8971 7917,'-5'-13'0,"3"-4"0,-2 9 521,-3 2 0,0 1-213,-5 5 0,4 5-53,0 4 0,-5 3-151,-3 4 1,0-2-1,3 2 0,1 2 16,0-1 0,3-1-1,1-4 1,1 1 117,-1-1 76,3-5-177,-1 4-16,5-10 0,-3 5 27,8-6 1,-1 0-81,5 0 1,4 0-6,5 0 1,-1-5-12,-4 1 0,5-4-139,-1 4 0,6 0 57,-2 4 0,-2-4 91,-1 0 0,0 0-104,0 4 0,3 1 40,-3 3 0,-1-1-11,-4 5 0,-1 0-9,-2 5 0,0 3-84,-5 0 1,2 5 69,-2-5 1,-3 5-101,3-5 0,-4 5 66,-4-5 0,2 1 25,-7-5 1,1 0-2,-4 0 0,0-3-11,-1-1 1,0-1-116,-4 1 1,2-1-8,-5-3 0,-1-3-201,-4 3 0,1-2 131,-1-2 0,1 0-99,-1 0 0,4 0-384,1 0 0,5-2-40,-1-2 774,2 3 0,12-54 0,4-6 0</inkml:trace>
  <inkml:trace contextRef="#ctx0" brushRef="#br1">23013 9020 7925,'1'-16'-176,"3"0"0,-1-1-350,5 5 0,4 4 593,5 0 1,3 3 595,-3-3 0,9 5-443,-2-1 0,5 3-164,0 1 1,-3 0-637,2 0 0,-2 0 51,-1 0 529,-6 5 0,-1 8 0,-6 6 0</inkml:trace>
  <inkml:trace contextRef="#ctx0" brushRef="#br1">22828 9550 7925,'-8'0'129,"0"0"58,5-6 45,-3 5 1,13-5 515,6 6 0,3 0-827,4 0 0,9 0-11,0 0 1,1 0-84,3 0 1,0 0-180,4 0 1,4 0-233,0 0 0,-6-1 117,-6-3 467,-3 2 0,-7-3 0,-1 5 0</inkml:trace>
  <inkml:trace contextRef="#ctx0" brushRef="#br1">22963 9808 7925,'0'-12'386,"0"-1"47,0 1 1,0 0-163,0 0 0,6 3 88,2 1 0,3 5-407,1-1 1,2 3 68,2 1 1,-1 0-70,6 0 1,-6 5-24,1 4 1,-2 0-226,-2-1 0,-5 3 179,-3-3 0,-2 3-82,-2 2 1,-2 0 167,-2 4 0,-4-4 58,-8 4 1,1-3 21,-6-2 0,1 0 233,-5 0 1,4-1 64,1-2 0,5 2-120,-2-3 1,4-3 824,0-1-253,1 3-699,0-5-36,5 3 0,8-5-152,12 0 1,0 0 40,8 0 0,-1 0-180,5 0 0,0 0-10,-1 0 0,1-1 91,-1-3 1,1 2-350,0-2 1,-5 3 177,1 1 1,-5 0-395,5 0 0,-6-4-475,1 0 243,-2-1 943,-2 5 0,-5-5 0,-2-2 0</inkml:trace>
  <inkml:trace contextRef="#ctx0" brushRef="#br1">23813 9513 7925,'-9'-4'0,"1"-1"591,5-4 0,-6 6 138,5-5-663,0 5-8,4-2 1,0 6-621,0 3-66,0-2 267,0 9 0,0-9-642,0 6 392,0-5 57,0 3 554,0-6 0,27-6 0,7-1 0</inkml:trace>
  <inkml:trace contextRef="#ctx0" brushRef="#br1">24292 9144 7925,'5'-13'32,"-1"1"-172,0 0 866,-4 5 1,-2 1-254,-2 6 0,2 7-355,-7 5 1,-3 6 33,-4 7 1,-2-1-118,1 1 1,4 4 7,-4-1 0,2 5 25,-1-4 0,1 4-14,-6-4 1,6-1-150,-1-3 0,2-1 62,2 1 0,0-2 47,-1-2 1,6-7-148,3-6-7,3-6 77,1 4 33,5-17 1,2 3 11,6-9 1,-1-2-105,0-1 1,5-1 69,-1-3 0,5 2 36,-5-7 1,4-2-22,-3-2 0,5-3 0,-2-1 1,-1 0 60,2 0 0,-2 1 135,2-1 1,-2 7 0,-3 5 0,-6 6 673,2 6-201,-8 7-386,2 0 1,-6 13-135,0 5 0,0 6 89,0 7 0,0-1-186,0 1 0,0 1-4,0 3 1,0-3-152,0 2 1,0-2-18,0-1 0,0-1-134,0 1 1,0 0-13,0-1 1,0-5 114,0-2 0,0-3-414,0-2 1,4 0 168,0 0 1,1-3-996,-1-1 532,-2-5 170,9 2 726,-10-5 0,-6-16 0,-9-5 0</inkml:trace>
  <inkml:trace contextRef="#ctx0" brushRef="#br1">24194 9365 7925,'0'-8'0,"0"0"0,0 4-512,0-5 1,5 7 78,4-3 1,3 0 424,4 1 0,4 0-16,4 4 1,6 4 23,3 0 0,3 0 0,1-4 0,-2 2 0,5 2 0,2-1 0,0 0 0</inkml:trace>
  <inkml:trace contextRef="#ctx0" brushRef="#br1">24686 9340 7925,'-7'0'-736,"-2"2"960,5 2 0,-4-1 498,3 5 1,-4-4-562,1 4 1,1 0 39,-1 5 0,4-1 0,-5 0 0,7 5-133,-3-1 0,4-4-380,1-3 337,0-1 1,6 3 36,2-3 1,7-3-122,1-5 1,2 0 75,-2 0 0,-1-4 79,6 0 1,-6-5-26,1 0 1,-1-2 105,2-1 0,-8 0-28,4 0 0,-4-1 12,4 1 0,-7 0 44,-1-1 0,0 5 594,-1 0-480,0 5-131,-4-2 0,-5 6-202,-3 3 1,1 7 108,-1 6 1,5 4-178,-1 0 0,-2 8 9,2 3 0,0 4-13,4 1 1,0 4 9,0 0 1,-4 5-150,0 0 1,-2 0 45,2-1 0,3 2 94,-3-6 0,-2-4 94,2-5 0,0-6-60,4-1 0,-1-3 162,-3-10-127,2 3 27,-3-13 0,3 3 58,-2-5 0,2 0 119,-7 0 1,3-5-98,-3-4 0,-2 3-18,3-3 1,-3 1 14,-1-4 0,1-5-30,3 1 0,-2-2-54,6 2 0,-4 2 52,4-2 1,0-3-19,4-2 0,0 2-117,0-2 1,5 5-184,3-4 0,-1 5-811,1-2 0,2-1 477,6 2 0,-2 0-201,2 3 0,0 2 311,0 3 0,-2-3 175,2 3 1,-2 1 310,-2-1 0,11 5 0,3-2 0</inkml:trace>
  <inkml:trace contextRef="#ctx0" brushRef="#br1">25166 9377 7925,'0'-12'0,"0"0"0,0-1-10,0 1-134,-5 0-407,3 5 276,-3 1 0,6 8 1,3 2 1,-1-1 273,5 5 0,-5-5 0,19 24 0,-2 0 0</inkml:trace>
  <inkml:trace contextRef="#ctx0" brushRef="#br1">25708 9168 7925,'0'-12'0,"0"0"0,-4-1 0,-1 1 404,-4 0 1,2 1-105,-5 2 0,-2 4-40,-2 5 1,-3 1-84,-6 3 0,0 5-41,1 7 1,-5-2 9,0 2 1,5 2 2,3-2 1,5 5-124,-5-5 1,6 6 101,-1-1 0,3-2-314,5 1 1,1 1 112,3 3 0,3-3-208,-3-1 1,8-6 118,4-2 0,4-1 10,5-7 1,2 1 92,6-5 0,-1-2 4,1-2 1,-1-3 51,1-5 1,-2 0 151,-2-1 1,1 1 50,-6 0 1,2-5-80,-2 1 1,-2-1 137,2 5 0,-6 1 419,-2 3 148,-5-3-685,2 4 0,-6 0 48,-3 3 0,1 8-162,-5 5 1,1 2 103,-1 1 1,2 2-314,6 2 0,0-2 114,0 2 0,0-2-495,0-2 1,7-1 43,6-3 1,-1 3-138,4-3 0,3-2 237,2-2 1,2-3-78,2-1 1,-1 0-31,1 0 1,0-1 525,-1-3 0,1-18 0,2-7 0,3-4 0,-1-1 0</inkml:trace>
  <inkml:trace contextRef="#ctx0" brushRef="#br1">26114 8725 7945,'0'-12'-488,"0"-1"-812,0 1 1952,0 5 0,5-2-269,3 5 0,-1 0 18,1 4 1,2-5-121,6 1 0,-1 0-14,6 4 1,-5 0-73,5 0 0,-1 0-38,5 0 0,-2 0 11,-2 0 1,2 0 7,-2 0 0,0 0-18,0 0 0,-3 0-4,-6 0 0,0 4-5,1 0 0,-1 6 1,-5-7-27,-3 5 16,3 0 1,-6 4-5,3 1 1,-2 0-10,-2 4 0,0-2-7,0 5 1,-2 1-45,-2 4 0,1 1-5,-5 2 1,4 4-61,-4 5 1,0 4 98,-5 0 0,5 5-114,0-1 1,0 4-167,-5 5 0,1 2 72,0 5 0,1-3 92,3-1 0,1-5-129,3 2 0,2-1 104,-2-4 1,7-4 25,1-12 1,6 1 74,-2-5 0,-1-2-23,1-6 0,-5-3 8,1-6 1,-3-4 64,-1 0-42,0-5 0,-1 4 155,-3-3 0,1-3-203,-5 3 0,-1-2 16,-3-2 1,4 0-9,0 0 1,-2 0-126,-6 0 0,2 0 108,-2 0 0,2-2-329,2-2 1,-5 3-85,1-3 1,-2-2-222,2 2 0,2-4 67,-2 4 1,2-1-306,2 0 0,-1 3 282,1-7 0,4 7-549,0-2 1119,5-3 0,14-11 0,9-8 0</inkml:trace>
  <inkml:trace contextRef="#ctx0" brushRef="#br1">27504 9156 7945,'0'-8'0,"0"-1"650,0 7 0,2-8 216,2 6-876,3 0 0,9 0 16,0 0 1,6 0-148,-1 4 1,2 0-180,2 0 1,1 0-226,2 0 1,-3 4 234,0 0 1,-2 1-22,-7-1 0,3-1 331,-6 5 0,-20 1 0,-14 3 0</inkml:trace>
  <inkml:trace contextRef="#ctx0" brushRef="#br1">27566 9303 7945,'-12'-6'-195,"1"-1"411,2 3 576,4 2-672,5-3 0,3 5-69,5 0 0,1 0-79,12 0 0,4 4-179,3 0 0,7 0-263,-3-4 1,8 0 235,1 0 1,4 0-261,-4 0 0,6 0 494,-2 0 0,-11-7 0,1-2 0,4-1 0,-1-1 0</inkml:trace>
  <inkml:trace contextRef="#ctx0" brushRef="#br1">28489 9131 7937,'-12'0'73,"-1"0"303,1 0 0,0 2-75,-1 2 0,1 3-166,0 5 0,1 0-25,3 0 1,-2 5-8,6-1 0,-4 5-15,4-5 1,1 5-107,7-5 0,0 0 32,8-3 1,3-1 86,10 0 1,0-5-87,-1-3 1,6 2 49,3-2 1,-3 0 142,-1-4 1,1-5-76,-1-4 0,-1-2 90,-3-1 0,-6-6-25,-2-2 0,-4-3 67,0-2 1,-2 0-66,-3 1 1,-3-1-23,-5 1 0,-1 0-216,-3 4 0,-9-2 118,-7 5 0,-1 1-126,-3 4 1,2 4-184,-7-1 0,-1 7-207,1-2 1,-3 2-39,3 2 0,-1 2-260,1 2 1,3-2 341,-3 7 1,3-1-35,2 4 1,3-1 425,1-3 0,10 9 0,-1-4 0</inkml:trace>
  <inkml:trace contextRef="#ctx0" brushRef="#br1">5599 9611 8318,'0'-12'0,"0"4"-542,0-1-677,0 1 1156,0-4 0,-1 4 113,-3 0 78,2 5-95,-3-3 0,4 6-102,-3 0 164,2 0-47,-9 0 0,9 4 12,-7 1 0,2 4 0,-1-1 1,-3 3 103,3 2 1,-3-1-111,-1 0 1,-2 5 71,-2-1 1,-2 6-43,-2-2 0,-4 8-88,4 0 0,-2 2 0,1-1 0,-2 1-19,3 3 1,-4 5 59,0-5 0,5 0-19,2-8 0,4-2-286,0-3 261,1-2-312,0-6 142,5-5-65,1-1 1,8-10 117,2 0 1,-1-2-24,5 2 1,0 1 146,4-5 0,1 5 0,21-19 0,5 2 0</inkml:trace>
  <inkml:trace contextRef="#ctx0" brushRef="#br1">5181 10743 8318,'-12'0'-830,"-1"0"1,5 0 484,0 0 0,0 0 363,-5 0 1,1 7 1,0 5 0,-5 2 149,1 7 0,-7 3-57,-2 5 0,-4 11-47,-3 1 0,-4 9-332,3 4 1,-2 4 315,-2 0 1,0-1-37,0-3 0,5-2 9,4-11 0,2 0-89,1-5 0,2 0 88,2-3 0,1-7-72,8-6 1,-2-9 52,10 2-129,0-9 56,4 1 0,5-6 297,3-3 0,5 0-382,3-9 0,3 4 124,6-8 0,4-2 32,-1-1 0,12-9 0,3-13 0,7-8 0,-11 13 0,0 0 0,0-1 0</inkml:trace>
  <inkml:trace contextRef="#ctx0" brushRef="#br1">5981 10559 8318,'12'-30'0,"0"5"-558,1 0 1,-5 6 285,0 7 0,-5 4 349,1 0-20,-3 5-46,-1-3 0,0 8 12,0 2 0,-4 3-3,0 5 1,-10 2 65,2 2 0,-8 3 8,-1 6 0,-6 5 28,-2 3 0,-5 2-67,1 2 1,-4 6-320,-4 2 0,19-17 0,0 1 290,-2 1 1,-1 2 0,0 2-1,0 1-29,-2 0 0,0 0 0,2 1 0,0 1 27,-2 0 0,0-1 0,2-2 1,1-1-116,1-1 0,1-2 0,-14 21-25,12-10 0,6-10-22,10-6 51,-3-6 1,11-12-85,0-3 0,1-3 80,7-1 0,1-1-92,3-3 183,6 2 0,6-18 0,4-9 0,5 2 0,-1-1 0</inkml:trace>
  <inkml:trace contextRef="#ctx0" brushRef="#br1">15912 8836 8318,'12'-6'0,"1"0"0,-1-7 0,0 2 0,0 3 0,1-3-749,-1 3 1,-4-2 506,0 2 1,-1 1 682,2 3-162,1 3-167,-8-5-60,3 6 0,-6 0 6,-3 0 0,-4 6 157,-9 2 0,-2 8-100,-6 5 1,-5 2 2,-2 2 0,-9 5-49,-5 3 0,-1 4-249,-3 4 1,23-20 0,0 1 198,-2 3 0,0 0 0,0 1 0,-1 1-63,1 0 1,1-1-1,1 1 1,1 0 109,-19 22 0,4-3-35,8-5 1,8-6-211,9-15 0,3-2-20,5-6 0,-1-4-265,4 1 107,1-7-31,4 4 0,2-6 1080,2 0-692,-3 0 0,21-6 0,-1-1 0</inkml:trace>
  <inkml:trace contextRef="#ctx0" brushRef="#br1">15604 9968 8318,'-12'0'0,"-4"0"-231,-1 0 0,-3 0-289,3 0 1,-9 7 452,2 5 0,-9 6 361,0 7 1,-4 6-230,-4 6 1,-3 7-253,20-18 0,-1 1 0,0-1 1,-1 0 220,0 3 1,-1-1-1,2-2 1,1 0 11,-1 1 0,1 0 0,-24 22-387,7-4 0,3-4 166,9-8 0,0-3 118,9-5 0,2-6 28,1-3 0,8-4-56,1-3-241,5-4 615,-3-5 0,12 0-446,2 0 0,7 0 367,2 0-210,4-5 0,31-19 0,-19 8 0,0 0 0</inkml:trace>
  <inkml:trace contextRef="#ctx0" brushRef="#br1">16564 10079 8293,'0'-13'0,"0"1"0,0 5 0,-1 2 0,-3 5 0,-5 0-222,-7 0 1,-3 9 137,-6 4 0,-5 9 173,-3 2 1,-4 6-35,-4 7 1,-2 4-260,-7 0 0,23-16 0,0 1 219,-2-2 1,0 1 0,1 3 0,0 0-4,-1-1 1,1-1 0,2 1-1,1 0-130,-24 22 0,3-2 19,9-6 0,4-6-103,12-10 1,4-6-184,4-3-144,1 3 289,0-5 240,5 4 0,-4-17 0,4-2 0</inkml:trace>
  <inkml:trace contextRef="#ctx0" brushRef="#br1">4036 12675 8108,'-12'0'0,"0"0"0,0 0 0,-1-4-835,1 0 662,0 0 1,-1 0 437,1 0 1,4-4-24,0 4 1,3-6-8,-3 2-18,0-3 0,1-1 167,3-1 0,3 1-38,1 0 0,0-1-129,0 1 1,5-4-251,3-1 1,3 1 134,2 3 1,0 1 59,4 0 1,1 4-181,2-1 0,2 3-205,-6-3 0,5 4 108,-5 5 1,1 1 10,-5 3 0,0 5 56,1 7 0,-7 0 68,-1 9 1,-5 2-155,-5 10 0,-1 2-44,-7 2 1,-5 1-141,-2 3 0,-3 3 40,-2-3 0,-4-2 167,1-2 1,-1-5 125,4-3 1,2-8 492,3-9 15,2-8-220,6-2 87,5-6 0,1-1 277,6-4-537,6 4 0,1-4 116,5 5 1,0 0-303,0 0 1,2 0 43,3 0 1,-2 0 15,5 0 1,-4 0-217,5 0 1,-5 0 73,5 0 1,-5 0-279,5 0 1,-5 0 62,5 0 0,-6-2-84,1-2 1,-2 3-13,-2-3 0,0-2-72,1 2 1,-1 0 520,0 4 0,17-22 0,4-5 0</inkml:trace>
  <inkml:trace contextRef="#ctx0" brushRef="#br1">4984 12712 8108,'-12'-13'0,"-1"-4"-23,1 9 0,4 3-20,0 0 1,4 4 494,-5 1 0,5 0-78,-4 0 1,1 7-343,-1 5 1,-3 5 96,3 3 0,1 7-152,-1-2 0,4 2 50,-4-2 0,5 0 51,-1-1 0,-2 1-24,2 0 0,0-2-172,4-3 1,0 2 160,0-5 60,0-7 147,0 1 1,0-11-111,0 0 1,1-5-265,4-7 167,1-6 1,3-1 0,-1-6 17,1 1 1,1-1-11,-2 0 1,3-3-114,-3-1 1,3-4 92,1 4 0,-1-3-48,-2 3 1,2-4-173,-3 4 0,1 2 145,0 6 1,-3 5 78,-2 8-35,-2 2 1,3 8-2,-5 2 0,0 8 54,0 9 0,0 6 117,0 2 1,4 3-188,1-3 0,-1 4 52,-4-4 0,0-1-230,0-3 1,4 4 124,0-1 1,1-3 37,-1-4 1,-1-6 16,5 1 1,-4-6-22,5-2 1,-5-5 57,4 1 1,0-4 154,4-4 1,1-3-20,-1-6 1,0-3-63,1 0 1,3-6 19,1 1 0,-1-6-46,-4-2 0,1 0-42,-1 5 0,0-1 33,0 1 0,-1-1 34,-2 0 89,2 6 180,-10 1-518,4 12 1,-5 2 137,0 8 0,0 4-72,0 8 0,0 2 70,0 3 1,0 2-166,0-3 0,0 2-112,0-1 0,2 2-227,2-3 0,-1 4 49,5 0 0,-4-3-241,4-1 1,-4 1 246,4 3 1,1-4 119,3-4 1,0 2 346,1-2 0,-1 6 0,22-14 0,6 3 0</inkml:trace>
  <inkml:trace contextRef="#ctx0" brushRef="#br1">5649 13008 8108,'-7'-6'-25,"1"5"1291,1-5-964,3 6 1,-7 6-261,5 2 1,-2 7-85,2 1 0,3 6 121,-3-1 0,-2 2 66,2 2 0,-4-1 0,4 1 0,-2-2-131,2-2 1,3-2-125,-3-3-108,-3-2 162,6 4-114,-5-11 115,6-2 0,0-10 77,0-4 1,4-7-36,0-5 1,6-2 26,-2-1 1,-1-1-57,1 0 0,0-1 35,5-2 1,-1 2-5,0-3 0,1 4 64,-1 5 0,0-2 120,0 6 1,-3 0-151,-1 8 1,-4 3 43,4 5 55,-5 0 1,6 5 117,-4 3 1,-1 8-99,-4 0 1,4 6-89,0-2 0,0 4-117,-4 0 0,4-3 4,0-1 1,0-1-204,-4 2 0,0 2-8,0-2 0,4-4 87,1 0 1,-1-4-361,-4 0 0,0-1 135,0 0 0,0-3-735,0-1 698,0-5 1,0 3 444,0-2 0,0-2 0,-22-19 0,-6-10 0</inkml:trace>
  <inkml:trace contextRef="#ctx0" brushRef="#br1">5649 13217 8108,'-7'-12'457,"-4"-1"1,8 2 71,-5 3-265,5-3 0,-1 10-148,8-3 1,3 2-200,5 2 0,2 0-285,2 0 1,-1 0 104,6 0 0,-1 0-115,5 0 0,0-4 138,-1 0 0,1 0-120,-1 4 1,5-1 359,0-3 0,32-14 0,-28 5 0,0 0 0</inkml:trace>
  <inkml:trace contextRef="#ctx0" brushRef="#br1">6547 12515 8108,'-7'-17'0,"0"3"0,3-2 0,3 6 1001,-3 2 1,1 5 227,-1-1-929,2 3-144,-3 1 1,5 5 40,0 3 1,0 9-56,0 3 1,-1-1-164,-3 2 0,2-1 44,-2 5 1,3 0-157,1-1 1,0 2-60,0 3 0,-4-3-162,-1 3 1,1-3-295,4-2 0,0 1 187,0-1 1,-4 1-25,0 0 1,0-6-12,4-3 0,0-2-440,0-2 936,0 0 0,-5-16 0,-2-4 0</inkml:trace>
  <inkml:trace contextRef="#ctx0" brushRef="#br1">6325 12848 8108,'-5'-13'186,"-3"1"1,-2 4 37,2 0 1185,-3-1-1047,10 3 0,1 0-373,8 6 0,4 0 9,5 0 1,0 0-206,4 0 0,2 0 239,-2 0 1,6 0 60,2 0 0,-1 0-551,-3 0 0,0 0 212,-1 0 1,-1 0-494,-2 0 1,2 0 15,-2 0 723,-4-5 0,18-19 0,-3-8 0</inkml:trace>
  <inkml:trace contextRef="#ctx0" brushRef="#br1">7814 12675 8108,'0'-24'0,"0"-1"0,0 5 68,0-1 0,2 5 71,2-5 1,3 6 107,5-1 0,0 2 269,1 2 0,-1 1-223,0 3 1,5 2-74,-1 6 0,1 0-205,-5 0 0,-1 6 68,-3 2 1,3 4-201,-3 5 0,-2 2-33,-2 5 1,-3 2-83,-1 3 0,-1 1 37,-3 3 1,-5 2-14,-7-2 1,1 4-34,-6 4 1,1-2-72,-5 2 1,1-5 288,-1-3 1,2-4-100,2-9 0,4 1 1114,4-9-134,1-2-307,5-10 0,2-6-240,5-2 1,9-3 16,3-1 1,5 0-246,-1-1 0,2 5 106,3 0 0,2 4 11,-3-4 0,4 4-390,0-5 1,1 7-339,-1-3 0,1 3 173,0-2 1,-5 2-176,1-2 1,-2 3 211,1 1 0,2-4-395,-5 0 43,-1 0 0,-4 4-273,1 0 943,-7 0 0,0 0 0</inkml:trace>
  <inkml:trace contextRef="#ctx0" brushRef="#br1">9094 12552 8108,'0'-12'0,"0"0"-264,0-1-72,0 1 0,-1 5 1189,-3 3-518,2 3 0,-4 2-241,2 3 0,-2 9 16,-2 7 0,-6 3-3,6 2 1,-10 4-7,6-1 0,-3 5-4,3-4 1,-2 5-41,-3-1 0,4-2-158,-4 2 0,0-5 115,0 0 0,1-2-135,3-1 1,1-6 204,0-3 0,4-7-35,-1-5 85,7-3-56,-4-1 1,6-5 28,0-4 0,0-3-103,0-4 1,6 1-4,2-6 1,-1 1-84,1-5 1,4-4 112,5 1 0,-1-5-70,-4 4 0,1-4 29,-1 4 1,0-5 22,1 1 1,0 3 22,4 2 1,-4 3 98,4 5 0,-8 3 33,0 9 1,-5-2-115,4 6 0,-5 2-76,1 6 1,1 4 73,-1 8 1,2 3 43,-2 6 0,-3 0-80,3-1 0,-1 1-8,1-1 1,-2 1-84,2 0 1,1-5-173,-1 1 1,4-1 21,-4 5 0,5-5-185,-5 1 0,1-6-46,-1 1 0,-1 2-150,5-2 197,-5 1 1,4-5-169,-3 1 577,-3-1 0,5 0 0,-50-16 0,-11-4 0</inkml:trace>
  <inkml:trace contextRef="#ctx0" brushRef="#br1">8922 12872 8108,'-1'-12'0,"-3"0"0,2-1 0,-2 1 0,3 4-129,1 0 0,0 4-226,0-5 1,1 7 592,3-2 1,4 2-46,9 2 0,-2 0-373,5 0 0,-1 0-9,2 0 1,2 0-139,-2 0 1,2 0 134,2 0 0,-1 2 192,1 2 0,-1-3 0,1 3 0,0-3 0,-1-1 0,-3 5 0,-1-1 0,-5 0 0,2-4 0,-4 0 0,0 0 0,-5 0-32,0 0 370,-5 0 170,2 0-149,-5 0 1,0 1-115,0 3 1,0 3 114,0 5-342,-5 1 0,3-1 160,-2 0 0,3 1-143,1-1-41,0 0 0,0 1-71,0-1 1,0-4 132,0 0 0,5-5-17,4 1 1,-2-3-62,1-1 0,0-1 69,4-3 1,1-3 97,-1-5 1,0 1-29,0 3 0,-1-7 408,-2 2-363,2-2 0,-10 3 130,3 0 0,-3 3 12,-1 1 45,0 6-284,0-4 0,0 7 98,0 4 1,-1 3-81,-3 8 1,3 5-35,-4 7 0,4 0-126,1 5 0,0 1 38,0 7 1,0 2-84,0 7 0,4-1 68,0 0 0,0 0 43,-4 1 1,0-3-88,0-1 1,0-1 70,0-8 0,0-3 8,0-10 0,0 0 36,0-4 1,-1-3 6,-3-9 1,1-3 12,-5-5 0,4 0 1,-4 0 0,4 0 161,-5 0 1,1 0-94,-4 0 0,0-4 26,-1 0 0,1-6-50,0 2 1,-1-3-3,1-1 0,1 0-3,3-1 1,-2-3-167,6 0 0,0-1 20,4 5 0,0-5-118,0 1 0,0-4-54,0 3 1,6-3-357,2 3 1,4-1-323,4 2 1,-2 2 343,3-2 1,0 2-51,0 2 0,3 0 251,-3-1 0,3 1 374,-3 0 0,4 5 0,4-9 0,7 2 0</inkml:trace>
  <inkml:trace contextRef="#ctx0" brushRef="#br1">9906 12811 8096,'0'-13'0,"-4"1"-288,0 0-615,0 0 1180,4-1 1395,0 6-1555,0 2 0,0 6-342,0 3 0,0-1-723,0 5 685,0 1 0,2 1-249,2-1 0,-2 2 512,7-3 0,-7-3 0,31 1 0,1-6 0</inkml:trace>
  <inkml:trace contextRef="#ctx0" brushRef="#br1">10497 12552 8096,'0'-19'0,"2"0"0,2 3 0,-3 2 156,3-2 1,-1-1 319,1 5 1,-3-3-171,3 7 0,-4 1-36,-4-1 0,2 5-234,-7-1 1,-3 2 121,-4 2 0,-5 2-174,5 2 1,-6 4 73,1 8 1,-2-2-27,-1 3 0,0 0 64,4 0 1,-2 5-191,5-2 1,1 2-41,4-2 0,-1 4-85,1-4 1,5 3 64,3 2 1,3-4-422,1-1 445,0-5 1,5 2 41,4-9 0,7-3 173,4-5 1,4-1-19,0-3 1,1-3 88,0-5 1,-5-5-46,1 1 1,-5-2 94,4 2 1,-5 2-83,2-2 1,-3 2 10,-2 2 0,-5-1 175,-3 1 2,-3 5-183,-1 2 0,-1 5-19,-3 0 1,-2 5-81,-2 3 1,-2 7-5,6 2 1,-4 1-149,4-2 1,0-2-213,4 2 1,1-2 158,3-2 1,5-4-130,7 0 1,-1-3 84,6 3 1,-5-6-540,5 3 0,-1-4 259,5-1 1,3-4-450,1 0 948,0-6 0,17-13 0,6-10 0</inkml:trace>
  <inkml:trace contextRef="#ctx0" brushRef="#br1">11482 12552 8096,'-13'-5'-598,"2"2"207,3-5 1562,-3 5-361,10-2-49,-5 5-601,6 0 0,6 0 0,2 0 0,4 0 0,5 0 1,2 0-1,6 0 0,1 0-233,2 0 0,0 0 151,4 0 1,-4 0-280,1 0 1,-3 0-37,-2 0 0,1 0-12,-1 0 0,-5 0-103,-2 0 0,-3 0-1019,-2 0 318,-5 0 701,-2 0 1,-6 0 351,-3 0 0,-30 0 0,-13 0 0</inkml:trace>
  <inkml:trace contextRef="#ctx0" brushRef="#br1">11716 12405 8096,'-2'-13'0,"-2"1"0,3 0-198,-3-1 0,1 1 379,-1 0 1,2 4 1106,-2-1-678,3 7-454,-5-4 1,5 8-98,-3 2 0,1 3 74,-1 5 0,3 6 11,-3 2 1,-2 3 23,2 2 1,0 0-224,4-1 1,-1 2-63,-3 3 1,2-2-152,-2 6 0,3-6 105,1 2 0,0-3-131,0-1 1,0-2 59,0-3 0,0 2 63,0-5 1,0-5-574,0-4 437,0 0 0,1-1-505,3-3 254,-2-2 558,8-2 0,3-28 0,6-6 0</inkml:trace>
  <inkml:trace contextRef="#ctx0" brushRef="#br1">12872 12355 8096,'0'-12'-31,"0"-4"84,0-1 1,2 2 273,2 7-102,-3-3 483,5 4-462,-6 0 0,0 3-183,0 8 1,-2 3 120,-2 6 0,1 4-170,-5 4 0,1 2-27,-1 2 1,-3 3-72,3 1 1,3 1 106,0-1 0,0-3-73,1 3 1,-4-3-35,4-2 0,-2-3 88,2-1 0,3-5 66,-3 2 0,2-8 54,2-1 134,0-5 1,0 1-55,0-8 1,2-3-140,2-5 1,-2-6-7,7-2 0,-1-5-96,4-4 0,-4-1 87,0-2 1,1-3-128,3 7 0,-4-7-5,0 3 0,1 0 52,3-1 0,-4 10 19,0-1 0,-5 7 12,1 1 1,-1 8 132,1 3-176,-3 4 1,5 8-126,-6 5 0,4 2 158,0 6 0,4 2-6,-4 7 0,5-3-144,-5 3 0,5-3 28,-1-2 1,-1 0 25,1-4 1,-1 3 68,1-2 1,3-3 5,-2-2 0,2-2 45,1-2 0,-4-5-2,0-3 0,0-3 19,5-1 1,0-1 158,4-3 1,-3-3 42,2-5 1,2-6-123,-2-3 0,2-3 48,-2-5 1,-2 3-71,2-3 1,-2-1 107,-2 2 0,1 3-89,-1 4 0,-5 6 112,-3-1 402,-3 2-414,-1 7 1,0 3-234,0 8 0,0 3 99,0 6 0,0 3-81,0 0 0,0 6-35,0-1 0,-4 2-160,0 2 1,0-2-23,4-3 1,0 4-246,0-4 1,4 3 32,0 2 1,2-4-235,-2-1 1,1-5-85,3 1 0,3 2 258,-2-1 1,6-2 68,1-7 1,2 1 240,-2-4 1,3-1 184,6-4 0,0 0 0,27-17 0,6-3 0</inkml:trace>
  <inkml:trace contextRef="#ctx0" brushRef="#br1">13746 12589 8091,'0'-8'651,"0"0"15,0 5-94,-5-8-385,3 10 1,-7 1-1,5 8 1,-2 7-66,2 1 1,1 6 81,-5-1 1,4 2-182,-4 2 0,4-1 79,-5 1 0,5 0-196,-4-1 0,1-1 6,-1-2 1,1-2-43,3-3 0,1-2 29,-5 3-128,5-9 207,-2-3 33,5-5 1,0-1 81,0-3 0,5-9-152,4-7 0,2-3-141,1-2 1,0 0 125,0 1 0,5-5-19,-1 0 1,1-3 106,-5 3 1,0-4-1,1 4 0,-1 5 275,0 3-258,1 1 736,-7 1-490,0 6 0,-6 9-266,0 8 0,0 3 81,0 5 1,1 6-34,3 3 1,-2 1 40,2-2 1,-3 3-37,-1-2 0,0 1-321,0-2 1,4 3 90,0-2 1,0-2-306,-4 2 0,2-6-65,2 1-66,-3 3 0,6-5 35,-3 2 1,-2-6-108,2-2 0,1-4 674,-1 4 0,0-5 0,-15-30 0,-2-14 0</inkml:trace>
  <inkml:trace contextRef="#ctx0" brushRef="#br1">13697 12786 8091,'-8'-8'228,"-1"0"9,7 0 1,-4-1 837,6 1-946,0 5 0,2-2-395,2 5 0,4 0 232,8 0 1,-1 0 114,6 0 1,-2 0-960,1 0 1,4 0 422,-4 0 1,-1 0 454,2 0 0,38-11 0,-23 4 0,0 0 0</inkml:trace>
  <inkml:trace contextRef="#ctx0" brushRef="#br1">14337 12528 8091,'-6'-13'567,"-1"-4"811,-5 3-382,5 2-1134,2 6 1,10 6 45,3 0 1,5 0-23,3 0 0,-1 0-82,6 0 1,-5 0-332,5 0 1,-5 0-156,5 0 1,-6 0 310,1 0 0,2 0 371,-2 0 0,12-5 0,-2-2 0</inkml:trace>
  <inkml:trace contextRef="#ctx0" brushRef="#br1">15370 12245 8091,'-6'-13'-875,"-5"5"79,2 0 1113,4 5 0,-5-1-188,6 8 0,-5 4 418,1 9 0,1 2-247,-1 6 1,1-1-83,-2 1 0,0 4-128,5-1 1,-4 1 1,3-4 0,0-1-109,1 1 0,3-2 259,-4-2-16,4-4 45,1-4 34,0-7 0,0-1-210,0-10 0,0-1 22,0-7 1,6-4-48,2-4 0,1-4-164,0-3 1,6 0 161,-3-4 0,3 0 22,-3-1 1,1-2-192,-1 2 1,0-1 54,0 1 0,1-1 2,-1 5 0,0 2 84,1 6 1,-6 3 385,-3 6-562,2 5 1,-4 3 115,2 8 0,-3 7 0,-1 6 1,0 4 44,0 0 1,0 6 9,0 2 1,4 0-101,0-5 0,1 1-143,-5 0 1,4-1 104,0 1 1,1-2-119,-1-2 0,-1 0 186,5-4 0,-1-1-11,1-3 0,3-7-1,-3-1 0,-1 0-1,2-1 1,0-1 256,8-7 1,-4-3 7,4-5 1,0-5-135,0 1 1,-1-6-18,-4 1 0,5-2-11,-1-1 1,1-1 6,-5 0 0,0 1-14,1-1 0,-2 2 212,-3 2 1,1 4-140,-5 4 1,2 2 587,-2 3-100,-3 3-698,5 5 0,-6 1 24,0 3 0,0 3-56,0 5 0,0 5 84,0-1 1,0 6-13,0-2 1,0 0-281,0 0 0,0 1 82,0 3 1,1-1-427,3-2 0,-2 1 248,2-6 0,-1 5-348,1-5 1,-2 5 160,7-5 0,-5 0 152,4-3 1,0 2 459,4-3 0,12-2 0,2-10 0</inkml:trace>
  <inkml:trace contextRef="#ctx0" brushRef="#br1">16158 12478 8091,'-7'-8'0,"3"0"-286,-3 5 299,6-2 0,-5 10 273,6 4 0,0 3-180,0 4 0,0-1-35,0 6 0,0-5-107,0 5 1,0-6 45,0 1 0,0 2 0,0-2 1,0 1 44,0-5 0,0 0-1443,0 1 513,0-1 244,0 0 631,0-5 0,0-1 0,0-8 0,0-2 0,5-3 0,-1-5 0,0 0 0,1-39 0,2-9 0</inkml:trace>
  <inkml:trace contextRef="#ctx0" brushRef="#br1">16170 12540 8091,'0'-16'-217,"0"-1"0,0-1-272,0 2 0,0 2 644,0-2 1,4 2 668,1 2 0,3 0 99,-4-1-330,5 1-470,-2 5 0,6-2 56,-1 5 1,0-1 179,0 5-231,1 6 0,-1 1-212,0 5 1,-1 0 148,-2 1 1,-4-1-10,-5 0 1,0 2-461,0 2 0,0-2 199,0 2 0,-1-2 109,-3-2 0,-2 1 90,-2-1 1,-3 0 69,3 1 1,1-2 40,-1-3 70,5 3 1,-7-9-50,6 7-53,0-7 0,6 4-23,2-6 0,2 0 13,7 0 0,-1 0-140,0 0 1,1 0 115,-1 0 1,4 0-49,1 0 1,-2 5-9,-7 4 0,3-3-6,-3 3 1,-1-1-16,1 4 0,-5 0 32,1 1 231,-3-1 1,-2 0-62,-3 1 1,-3-5 103,-5 0 1,-5-5-48,1 1 1,-4 1-104,3-1 1,-3 1-39,3-5 0,-5 0-92,2 0 1,1 0-54,-2 0 1,6-2-288,-1-2 1,2 3-490,2-3 0,1 1 368,3-1 0,1 2-237,3-2 1,2 2 200,-2-3 1,4 4 508,4-3 0,58-19 0,-22 9 0,0 0 0</inkml:trace>
  <inkml:trace contextRef="#ctx0" brushRef="#br1">17192 12355 8091,'-6'-12'0,"4"4"-280,-7 0 1,7 4-212,-2-5 1126,2 7 1,4-4-284,2 6 1,7 0-273,5 0 1,6 0-100,-2 0 1,8 0-5,0 0 1,3 0-202,-3 0 1,2 0 137,3 0 1,1 0-315,-5 0 1,0 0 77,-5 0 1,1 0-461,0 0 782,-6 0 0,-18-16 0,-9-5 0</inkml:trace>
  <inkml:trace contextRef="#ctx0" brushRef="#br1">17499 12183 8091,'-16'-12'114,"0"0"0,3 1 8,5 2 1,0 0 1008,-4 5-676,-1 0 1,1 5-351,0 3 1,5 0 87,3 8 1,-2-1-82,2 10 1,0-5-6,4 5 1,-4-1-191,0 5 0,0 0 32,4-1 0,0-1-226,0-2 1,0 2-299,0-2 0,4 1 278,0-2 0,1-2-371,0-6 1,-3 0 169,6 1 1,-1-1-264,2 0 761,1-5 0,8-12 0,8-9 0</inkml:trace>
  <inkml:trace contextRef="#ctx0" brushRef="#br1">18619 12085 8083,'0'-13'0,"0"1"-519,0 0 792,0-1 1257,0 1-1151,0 0 1,0 6-251,0 6 1,-5 2-27,-3 6 1,1 4 128,-1 5 0,-1 3-308,-3-3 1,4 3 94,0-3 1,1 3-29,-1-4 1,-2 1 24,6-5 0,-4 0 25,4 1 1,-2-1 126,2 0 26,3-5 23,-5-1-93,6-1 0,6-3-25,2 2 1,3-7-52,1-1 1,5-2-140,-1 2 0,4 3 111,-3-3 1,3 1-119,-3-1 0,3 3 66,-3-4 1,3 5-15,-3 5 1,0-3 24,0 6 1,-4 1-8,4 3 1,-3 2 6,-2 2 1,-5-2 20,-3 2 0,1 2-100,-1-2 1,0 1 86,-4-5 0,-1 0-6,-3 1 0,1-1 123,-5 0 1,0-5-115,-4-3 1,-1 2 93,1-2 0,-4 0-69,-1-4 0,-5 0-220,2 0 0,-2 0 84,1 0 0,-6 0-386,2 0 0,2 0 3,3 0 0,-1 0-153,-3 0 1,-1-4 215,0 0 1,5-5 107,-1 5 1,8-5 332,0 1 0,1-3 0,27-29 0,0-6 0</inkml:trace>
  <inkml:trace contextRef="#ctx0" brushRef="#br1">18545 12122 8083,'2'-13'0,"2"1"0,-1 0-134,5-1 0,0 1 139,4 0 1,2-1 591,2 1 0,4 1-229,4 3 1,2-2-179,3 6 0,2 0-419,6 4 0,-5 0 172,-4 0 1,-2 0-602,-1 0 0,-6 2 348,-2 2 0,-5-2-731,-4 7 1041,-2-1 0,-23 21 0,-3 3 0</inkml:trace>
  <inkml:trace contextRef="#ctx0" brushRef="#br1">18349 12688 8083,'-13'-11'0,"1"3"0,1 1 326,3 3-132,2 2 1,12-3 122,2 5 0,4 0-220,5 0 1,2 1-92,5 3 1,1-2-248,0 2 0,5-3 79,3-1 1,-3 1-273,-2 4 1,2-4 100,-1 3 0,4-3-38,-4-1 1,-1 2 103,-3 2 1,-6-3 266,-2 3 0,-26 20 0,-6 3 0</inkml:trace>
  <inkml:trace contextRef="#ctx0" brushRef="#br1">18582 12983 8083,'0'-12'30,"0"-1"0,0 1 98,0 0 0,0 0 620,0-1-583,0 6 0,6 2-48,2 5 0,3 0-231,1 0 1,1 1 129,-1 3 1,-4 2-185,0 2 1,-1 7 77,1-3 1,-2 3-31,-6-2 1,0 3 47,0 1 0,-7 4-116,-5 0 0,-2-2 132,-7 2 1,1-2 10,-5 1 1,1 2 183,-1-5 1,1 3-49,-1-4 0,2-3 861,2-5-321,-2-5 56,9 2-375,-4-5 1,14 0-239,8 0 1,5-1-11,11-3 0,1 2-106,3-2 1,1 1-300,0-1 1,-1 3 193,1-3 1,-1 3-440,1 1 0,2 0 225,-2 0 0,2 0-149,-6 0 0,2 0-49,2 0 559,-6-6 0,4-1 0,-4-5 0</inkml:trace>
  <inkml:trace contextRef="#ctx0" brushRef="#br1">19887 12245 8042,'-6'-13'0,"4"1"0,-7 0 0,7 4 597,-2-1-155,-3 7-138,0-4 1,-5 13-147,-1 5 1,1 6-76,0 7 1,-1 1-6,1 2 0,-4 0-88,-1 5 0,1-5 48,4 5 0,-1-4-9,1 4 1,1-6-52,3 2 1,-3-3-149,3-2 1,2-5-84,2-2 215,-3-9 137,6 3-19,-5-10 91,6-1 1,2-2-159,2-7 0,-1 1 13,5-4 0,0-5-269,4 1 0,1-6 42,-1 2 1,2-4 45,2 0 0,-2-2 89,2-3 0,2 2 103,-2-6 0,1 6 7,-5-2 0,0 3 246,1 1 1,-2 1-135,-3-1 1,1 10 93,-5 3 0,1 6 292,-5-2-340,0 5 1,0-1-290,0 8 1,0 3 85,0 5 1,0 5 81,0-1 1,4 5-29,0-5 1,1 5-35,-1-5 1,-1 6-170,5-2 1,-4 2 123,5-1 1,-5 1-292,4-6 0,-4 6 112,4-1 0,-1 0-370,1 0 1,2 1 205,-6-6 1,5 5-363,0-5 0,-4 1-62,-1-5 793,3 0 0,-33-21 0,-3-6 0</inkml:trace>
  <inkml:trace contextRef="#ctx0" brushRef="#br1">19751 12503 8042,'-1'-12'0,"-3"-1"-579,3 1 452,-5 0 0,9 5 233,5 3 1,2 3-211,10 1 0,1 0-8,3 0 1,2 4-248,3 0 0,-2 1 116,6-1 0,-1-2 243,0 2 0,4-3 0,6-1 0,9 0 0</inkml:trace>
  <inkml:trace contextRef="#ctx0" brushRef="#br1">20281 12454 8042,'0'-7'-52,"0"2"198,0 5 1,-2 0 70,-2 0 1,1 1 522,-5 3-614,5 3 0,-6 5-139,5 0 1,0 5 130,4-1 1,-4-3-11,-1-5 1,1 0 65,4 4-238,0 1 0,2-2-14,2-3 0,-1 1 93,5-5 1,0 1-10,4-5 0,1 0 80,-1 0 0,0 0-6,1 0 0,-1-5 21,0 1 0,0-5 133,1 1 0,-2 1 310,-3-1-305,3-1 0,-10 1 288,3 0-160,3 5-475,-5-2 67,3 5 0,-6 7-3,-3 5 1,2 2 26,-2 6 1,-1 5-197,0 3 1,1 7 106,4-3 0,0 8 29,0 1 1,0 4 52,0-4 1,0 6 50,0-2 0,0-3 0,0-1 1,-1-4-49,-3-4 1,3-4 13,-4-9 1,-1 3 0,3-10 46,-5-1-65,5-5 0,-8-7 19,3 0 0,1-2 267,-1-2 0,-2 2-94,-6-7 0,2 1-129,-2-4 1,2 0-10,2-1 1,-3 1-14,2 0 0,-4-2-25,8-2 1,-3 2-165,8-2 1,-4 2-74,4 2 1,0-5-344,4 1 0,1-5-56,3 5 1,3-2 21,5 2 0,5 1-128,-1-6 0,6 5 400,-2-5 1,8 5 350,0-5 0,6 1 0,5-2 0,1-4 0,-1 0 0</inkml:trace>
  <inkml:trace contextRef="#ctx0" brushRef="#br1">20748 12589 8042,'0'-12'0,"0"0"0,0 3 0,0 1 1966,0 0-1390,0 1-1485,0 2 281,0 5-256,0 0 61,0 5 291,6 2-109,1 5 641,5-5 0,22-1 0,6-6 0</inkml:trace>
  <inkml:trace contextRef="#ctx0" brushRef="#br1">21290 12220 8045,'-13'-14'0,"1"-2"0,4 4-66,0-1 0,0 2 266,-5 7 0,1 0 244,0 4 1,-5 2-276,1 2 1,-6 3-198,1 5 1,-2 2 115,-1 2 1,3-2 44,1 2 1,3 2-120,-3-2 1,5 5 106,-2-5 1,3 2-233,2-2 0,1-1-16,3 6 1,-2-6-60,6 1 0,2-3 72,6-5 1,3 1 25,5-5 1,6 1 42,2-5 0,-1-2 10,2-2 1,-1 1 54,5-5 1,0 0-61,-1-4 1,1-2 119,-1-2 1,-3 2-29,-1-3 1,0 4 150,0 1 1,-2-1-115,-6 1 1,-5 0 145,-3-1 0,2 5 493,-2 0-118,0 5-567,-10-2 1,-1 6 125,-5 3 1,0 3-184,0 5 0,3 5-20,1-1 1,5 2-150,-1-2 1,3-2 104,1 2 1,0-1-96,0 2 0,5-4-385,4 4 1,6-5 237,1-4 0,6 2-262,-2-6 0,4 4 179,0-4 0,5 0-110,0-4 1,4 0 512,-5 0 0,6-5 0,0-12 0,2-6 0,7-3 0,-1-1 0</inkml:trace>
  <inkml:trace contextRef="#ctx0" brushRef="#br1">21917 12183 8045,'-1'-12'264,"-3"0"-264,3-1 410,-5 1 0,12 5-254,2 3 0,3 3-482,1 1 0,6 1 106,2 3 0,-1-1-190,2 5 1,-1-4-160,5 4 0,-4 1 569,-1 3 0,-5-5 0,8 9 0,-4-2 0</inkml:trace>
  <inkml:trace contextRef="#ctx0" brushRef="#br1">21930 12368 8074,'-9'-6'0,"1"-2"0,6 3-210,-4-1-79,6 6 1,7 1-5,5 4 1,6-3 53,7 7 0,5-7 239,2 2 0,7-9 0,11-5 0,1-1 0,5 0 0,-1 0 0,1-1 0</inkml:trace>
  <inkml:trace contextRef="#ctx0" brushRef="#br1">22693 12220 8074,'-13'0'48,"1"0"0,0 0 183,-1 0 0,1 0-104,0 0 1,-1 1 77,1 4 0,0 3-71,0 8 1,1-2 108,2 2 1,0 2-292,5-2 1,0 2 30,4-1 1,1-4 132,3 4 1,8-4-97,9 0 1,2-2 72,2-3 0,4-3-29,-1-5 1,5 0-11,-4 0 0,-1-1 35,-3-3 0,0-3 15,-1-5 0,0-6-13,-4-3 1,2-2 44,-6-1 0,-3-2 201,-5-3 1,-5-1-290,1-3 1,-3 1 96,-1 4 0,-5 3-55,-4 1 1,-7 0 46,-5 8 0,-2 1-308,-1 7 1,-1 2 61,0 6 0,-3 2-558,-1 2 0,0 4-54,5 8 0,-1-1-290,0 6 1,2-1 1010,3 5 0,7 27 0,8 7 0</inkml:trace>
  <inkml:trace contextRef="#ctx0" brushRef="#br1">8774 14804 8084,'-4'-12'0,"0"0"-66,-5-1 0,7 1 164,-2 0 1262,3 0-996,1-1 0,5 2-349,3 3 1,5-3 129,3 3 1,-1 2-93,6 2 1,-2-1-25,1 1 1,2 0 73,-5 4 1,3 0-174,-3 0 0,-2 5 41,-7 3 0,1 7-96,-5 2 0,1 5 173,-5-2 1,0 3-11,0 2 1,-6 0-156,-2-1 1,-3-3 77,-1-1 0,-1-3 85,1 3 0,0-5-45,-1 2 1,2-8 505,3-1-117,-3-5-295,4 8-19,1-10 0,2 5 12,8-6 0,2 0-38,7 0 1,-1 1-14,0 3 0,2 3 22,2 6 1,-2-1-50,3 0 0,-4 5-138,0-1 0,-1 5 52,0-5 0,-1 6-60,-3-2 1,-2-2 130,-6-2 0,0-2-12,0-2 1,0 1 251,0-1 1,-6-1-67,-2-3 0,-4-2 106,-5-6 0,2 4-43,-5 0 1,-1 0-139,-3-4 0,-2 0 45,-3 0 0,3-1-138,-3-3 0,3 1-50,2-5 1,0 3-276,4-3 0,-2 6-576,6-3-711,5-1 877,5-1 0,8-1 734,2-1 0,30-14 0,15-6 0,5-4 0,0-1 0</inkml:trace>
  <inkml:trace contextRef="#ctx0" brushRef="#br1">9451 14829 8084,'-4'-12'0,"0"-1"0,-4 1-213,4 0 0,-2 5 516,2 3 295,3 2 0,-9 5-297,6 5 0,-4 2-148,4 10 0,-2 2 0,2 7 0,3-3 0,-3 3 0,-2-3-265,2-2 1,0 1-9,4 0 0,0-1-24,0 1 1,0-6 101,0-3 0,0-2 34,0-2 420,0 1-313,0-7 0,0-1 127,0-10 0,1-1-75,3-7 0,-2 1-172,2 0 1,1-6 146,0-3 0,0-2-211,-1-1 1,-1-1 36,5 0 0,-1 1-86,1-1 1,3-4-10,-3 1 0,3-1 76,1 4 1,-3 6 25,-1 3 1,0-1 13,4 5 1,-3 3-31,-1 9 0,-1 1 29,1 3 1,3 4 90,-3 9 0,-1 2-67,1 5 0,-4 1 7,4 0 1,-1-1-35,1 1 0,2-5-2,-6 1 1,6-2 10,-2 1 1,-1 2-2,1-5 0,0-2-32,4-7 0,-3 2 23,-1-6 0,0 4 157,4-4 0,2 0-96,2-4 1,-2-5 107,2-4 0,-1-3-44,2-4 0,-3 1-55,2-6 0,-2 1 41,-2-5 1,0-1-17,1-3 1,-1 3 100,0-2 0,-4 6-102,1 1 0,-7 2 572,2-1-313,3 2 1,-5 10 89,2-1-322,-3 7 0,-1 2-168,0 8 0,0 4-41,0 5 1,-4-2 57,0 5 1,0 1-271,4 3 0,0 1 100,0 0 0,4 2 43,0-3 1,4 4-488,-4-8 0,6 4-611,-2 0 1,3-1 679,1-2 1,1-3 606,-1-6 0,4 0 0,1 1 0,32-23 0,4-5 0</inkml:trace>
  <inkml:trace contextRef="#ctx0" brushRef="#br1">10300 15063 8084,'-7'-6'244,"-3"5"61,1-3 1,2 4-13,-1 4 0,4 3 97,-4 5 0,1 6-381,-1 2 0,-2 5 94,6 4 0,-4-3-117,4 2 1,-4 2 86,4-1 1,0-1-184,4-8 1,-2-2-20,-2-6-211,3 6 97,-5-10 55,6 3 265,0-11 0,4-5-7,0-4 1,6-7-81,-2-5 0,3 0 35,1 0 1,1-4-2,-1 1 0,0-1 8,1-3 1,-1 2 0,0 1 1,1 0 54,-1 1 1,-4 0-5,0 4 1,1-1 224,3 9 389,-5-3-579,4 14 1,-9-3 10,7 8 0,-7 3-104,2 5 0,-2 6 96,-2 2 1,4-1-210,0 2 1,0-1 40,-4 5 0,0-2-106,0-2 1,4 2-24,0-3 1,0 0-251,-4 0 0,0-5-1023,0 2 1012,6 2 1,-5-6-279,3 4 1,-2-8-36,-2 0 749,5-7 0,-4-13 0,5-9 0</inkml:trace>
  <inkml:trace contextRef="#ctx0" brushRef="#br1">10263 15272 8084,'-6'-12'244,"-4"3"-244,6 1 0,0 4 434,4-4-308,-6 5 0,6-2-411,0 5 0,6 0 20,6 0 0,2 0 13,2 0 0,-1 0 14,6 0 0,-1 0 238,5 0 0,32-6 0,9-1 0</inkml:trace>
  <inkml:trace contextRef="#ctx0" brushRef="#br1">10928 14964 8084,'-8'-4'0,"0"0"-52,5-5 592,-8 2 1352,9 0-1647,-3 1 0,12 6-361,5 0 0,2 0 46,6 0 1,1 0-189,3 0 1,1 0 40,0 0 1,-5 0 182,1 0 1,-1-1-363,5-3 0,-6 3-55,-3-4 0,-2 4-598,-2 1 567,1 0 482,-7 0 0,-16-11 0,-11-2 0</inkml:trace>
  <inkml:trace contextRef="#ctx0" brushRef="#br1">11863 14755 8084,'-1'-11'0,"-3"3"0,-2-3 0,-2 3 752,-3 2-459,4 1 0,-4 10-82,3 4 0,-1 7-120,4 5 0,-3 3-124,4 5 1,-4-2 159,4 6 1,-2-6-1,2 2 1,3-2-109,-3 2 0,2-3-187,2 3 1,0-9 19,0-3 346,0-4 26,0 0 52,0-6 329,0-2-486,0-16 0,2 2-22,2-12 1,-1 2-148,5-2 0,-4-2 105,4 3 0,-4-8-130,4 0 1,1-3 41,3 3 0,-1 0-71,-3-4 1,3 4 86,-3 0 1,3 3-23,1 4 1,-1 0 442,-2 4-306,2 1 0,-9 9-218,7 3 0,-7 5 100,2 7 1,2 2 100,-2 10 0,1 2-112,-1 7 0,-1-3-7,5 3 1,-3-2 35,3 2 0,0-3-20,4 2 1,-1-2-172,-3-1 0,3-2 120,-2-2 0,1-1-65,3-7 1,-1 4 82,0-8 1,1-1 124,-1-8 1,0 0-59,1 0 1,0-6 158,4-2 1,-4-4-163,4-5 0,-4-2 26,0-5 0,3-2 6,1-3 0,-1 3 5,-4-3 0,1-1 14,-1 1 1,-1-3-32,-3 3 0,2 2 230,-6 6 0,0 3 247,-4 6 80,0 0-496,0 5 1,0 7 35,0 8 1,0 7-128,0 2 1,0 4 86,0 0 0,0 2-311,0 2 1,0-2-114,0-2 0,1 2-119,3-3 1,-2-1 116,2 2 0,-2-5-24,3 5 1,-3-5-141,7 5 0,-5-6-237,4 1 0,-1 2 91,1-2 1,3 1 263,-3-5 0,3-1 386,1-3 0,22-8 0,6-7 0</inkml:trace>
  <inkml:trace contextRef="#ctx0" brushRef="#br1">12688 15026 8084,'-13'-6'32,"1"5"1,4-4 216,0 5 1,5 9 396,-1 3 1,-2 9-398,2-1 0,0 4-314,4 0 1,-4 1 41,0 0 0,0-1 144,4 1 0,-4-1-123,0 1 0,0-6 204,4-2-439,0 2 13,0-6-7,0 0 355,0-8 1,1-6-108,3-3 0,-1-5-89,5-7 1,-4 1 79,4-5 0,-1-1-25,1-4 0,3-1 42,-3-2 1,3 2-146,2-3 1,-1 3 139,0 1 0,-1 2-14,-3 3 1,3-2 78,-2 5 0,-3 5 217,3 4 0,-5 5 11,4-1-185,-5 3 1,2 2-2,-5 3 0,4 4 2,0 9 1,0 1 24,-4 2 1,0 3-84,0-2 0,0 2-191,0 2 0,0-2-26,0-3 1,2 4 117,2-4 1,-3-2-164,3-2 1,-2 2 115,-2-1 1,1-1 25,3-4 0,-2-4-247,2 1 0,-2-5-280,3 4 1,-3-5-514,6 1 265,-5-3 1,7-2 823,-6-3 0,-5-25 0,-6-11 0</inkml:trace>
  <inkml:trace contextRef="#ctx0" brushRef="#br1">12626 15247 8084,'-8'-11'303,"0"3"88,5-3 440,-2 10-778,5-10 0,5 10-303,3-3 0,9 2 95,3 2 1,3 0-181,2 0 1,0 0-4,-1 0 0,5 0 143,0 0 1,-1 0 194,-3 0 0,27-11 0,7-2 0</inkml:trace>
  <inkml:trace contextRef="#ctx0" brushRef="#br1">12737 15149 8084,'0'-12'-210,"-1"-1"-265,-4 1 697,4 5 135,-4-4 1,3 10 14,-2-3-71,3 2-142,-5 2-14,6 0 0,0 2 145,0 2 1,-4 3-186,0 5 1,-1 2-29,1 2 0,2-1-24,-2 6 0,-1-1-138,0 5 1,0-1 33,1 1 0,3-2 88,-4-2 1,3 2-192,-2-2 0,2-2 71,-2 1 0,3-5-102,1 2 1,0-8-241,0-1 13,5 1 315,-3-3 0,9 0 214,-10-6-174,4 0 168,-5-6 1,0 0-67,0-7 1,0 5 50,0 0 0,0 0-59,0-5 0,-1 0 56,-3-4 1,3 2-3,-4-5 1,4 1-2,1-2 0,0-2-4,0 2 1,0-6 23,0-2 1,0 1 90,0 3 0,4 2-51,0 2 1,6-1-171,-2 6 1,3-1 48,1 5 1,1 0-7,-1 0 1,2 5-1,2 3 0,-6 2-20,2 2 0,-3 2-159,4 2 0,-6 3 96,-3 5 1,1 2-27,-1 2 0,0-1 69,-4 6 1,-1-5 2,-3 4 0,1-3 10,-5 3 0,4-5 0,-4 2 1,1 1-2,-1-2 1,-3-1 10,2-7 1,0 3 85,1-3 52,-3 3 0,4-4 67,-5-3 318,5 3-371,1-6 1,6 4-95,0-10 0,2 4 3,2-3 0,3-1-2,5 0 1,6-3-12,2 4 1,-1-1-42,2 1 0,-5 2-26,5-2 0,-6 4 8,1 4 1,2 3-84,-2 5 1,-3 1-49,-5-1 0,-5 2 87,1 2 0,1-2-122,-1 2 1,-1 2 129,-7-2 1,1 1-21,-5-5 1,0-1 14,-4-3 0,-1 2 5,1-6 0,-2 4 142,-2-4 0,1 2 238,-6-2 0,5-3-98,-5 3 0,5-2-115,-5-2 0,2-2-67,-1-2 1,2 1-35,6-5 0,-1 4-120,1-4 1,0 1-273,-1-1 1,5-2-76,0 6-1161,5-5 667,-8 2 0,10 0 1,-3-3 935,8 6 0,58-22 0,-22 13 0,0-1 0</inkml:trace>
  <inkml:trace contextRef="#ctx0" brushRef="#br1">13463 14681 8084,'-8'-4'0,"0"0"0,3-4 322,-3 4 1,4-4 222,-4 3 55,5 1-409,-2 4 0,10 0-1,3 0 1,7 0-128,2 0 0,5 0-210,-2 0 0,8 0-182,0 0 0,2 0 214,-1 0 1,-3 0-438,3 0 0,-3 0 237,-2 0 1,1 0-152,0 0 0,-5 0 68,1 0 0,-6 0 398,1 0 0,-2 0 0,-2 0 0,-4 0 0,0 0 0,-27-11 0,-3-2 0</inkml:trace>
  <inkml:trace contextRef="#ctx0" brushRef="#br1">13672 14509 8084,'-12'-12'0,"0"-1"0,-1 1 0,5 5 0,0 3 682,5 3-208,-2 1-322,5 0 0,0 5 16,0 3 0,0 5-1,0 3 1,-4-1-236,-1 6 1,1-5 70,4 5 1,0-1 59,0 5 1,-1 3-156,-3 1 1,3 1-16,-4-1 1,4-3 103,1 3 0,0-3-109,0-2 1,0-5-20,0-2 1,0-3-203,0-2 1,0 0-367,0 0-333,0-5 490,6-1 542,-5-6 0,15-28 0,-2-6 0</inkml:trace>
  <inkml:trace contextRef="#ctx0" brushRef="#br1">15383 14607 8113,'-13'0'-395,"7"-5"1,0 2 770,6-5 0,0 4-94,0-4 1,2 4-180,2-5 0,2 3 17,7-3 1,-1-2 10,0 3 0,1-3-111,-1-1 0,-4 0 87,0-1 0,-1 1-34,1 0 1,-2-2 9,-6-2 0,0 2-100,0-2 1,0 1 82,0-2 1,-6 4-6,-2-4 1,-3 3-86,-1 2 0,-4 0-145,-1 0 0,-9 5 102,2 3 0,-5 2 35,0 2 0,2 7 19,-6 5 1,2 2-2,-2 7 0,4-5 105,8 4 0,0 1-129,4 4 1,2-1-2,7 1 0,-2-2-23,6-2 1,2 0-17,6-4 0,0-1 64,8-3 1,-1-5-16,10 0 1,-1-5 47,5 1 1,-1-3 154,1-1 0,-1 0-89,1 0 1,0-1-68,-1-3 1,1 1 64,0-5 0,-6 0-6,-3-5 1,-2 2 1,-2 3 0,0-6 4,1 6 0,-6-5-4,-3 4 1,-3-2 116,-1-1-76,0 0 1,-1 4 137,-3-1 1,1 7-123,-5-2 0,-1 4-49,-3 4 0,0 0 13,-1 8 0,5-1-2,0 10 0,1-1-54,-1 5 0,-2 1-8,6 2 0,0-2-24,4 3 1,0 1-151,0-1 0,0-5-87,0-3 0,0-2 92,0 2 1,0 0-591,0-4 27,0-1 67,0-3-15,0-1 161,0-5 0,0 0-291,0-3 123,-5-3 651,-2 5 0,-5-6 0,-1 0 0,-26-6 0,-8-1 0</inkml:trace>
  <inkml:trace contextRef="#ctx0" brushRef="#br1">14927 15014 8113,'-12'0'0,"0"4"0,0 0 691,-1 0-450,1 1 1,5-2 45,3 5 1,4-5-91,4 1 1,4 2-136,9-2 0,3 0 19,9-4 0,0 0-84,8 0 1,-2 0 95,10 0 1,-4-2-154,4-2 1,0-3 135,5-5 0,2 0-7,-3 0 0,1-1-175,-9 1 1,-5 1 27,-7 3 1,-6 1-248,-7 3-117,1 3-62,-16-5 1,5 7-211,-6 4 0,-2-3 253,-2 6 1,-3 1 460,-5 3 0,-2 4 0,-2 1 0,-20 21 0,-9 2 0</inkml:trace>
  <inkml:trace contextRef="#ctx0" brushRef="#br1">15149 15383 8267,'0'-13'201,"0"1"1,-1 0-248,-4 0 1,4-1 291,-3 1 1,4 4 420,4 0 1,3 1-386,5-2 0,1 0-170,-1 5 0,2 0-31,2 4 0,-2 0-147,2 0 0,-2 5-31,-2 3 1,-1 3 20,-3 2 1,2 3-183,-6 0 0,0 5 88,-4-5 0,-6 6-22,-2-1 0,-3 2 65,-1 2 1,-4-5-7,-1 1 1,-3-6 547,3 1 1,-3 2-198,3-2 1,1-1 143,4-7 1,-1-2 0,1-6 1,4 4 629,0 0-758,5 0 0,-1-5-210,8-3 1,3 2 119,5-2 0,6-1-220,2 1 1,5-2 22,4 2 1,-2 3-185,6-3 1,-6-2 140,2 2 1,1 0 22,-1 4 0,-1-4 3,-3 0 1,0 0-45,-1 4 1,-3-2-214,-1-2 1,-1 3 325,2-3 0,-9-9 0,-6 0 0</inkml:trace>
  <inkml:trace contextRef="#ctx0" brushRef="#br1">16244 14706 8113,'0'-16'0,"0"-1"0,2 1 0,2 3 0,-3 1 1589,4 0-1037,-5 5 0,-1 3-499,-3 8 1,1 4-52,-5 9 1,0 2-22,-4 5 1,-1 2 138,1 3 1,0-3-129,-1 3 0,5 1 35,0-2 1,0 5-238,-5-4 1,5 0-27,0-5 1,5-3 187,-1-1 0,-1-5-263,1 2 185,0-4 51,4 0 170,0-6 1,0-3-117,0-8 0,0-3 149,0-6 0,1 1-70,3 0 1,1-6-209,4-2 0,2-4 53,-3 0 1,3-5 41,1 0 0,4-5 90,1 1 0,-1 2-11,-3-2 1,0-3 91,4 0 0,-4 1-96,4 11 1,-5 5 694,-4 2-118,3 4-551,-9 6 0,4 3 19,-2 8 0,-2 7-8,2 5 0,-1 6 21,1-2 1,-3 4-24,3 0 1,2 1-56,-2 0 1,4-1-179,-4 1 0,4-1-34,-4 1 1,5 0 71,-5-1 0,5-1-260,0-2 1,-3-3-425,3-6 251,-1 6 1,4-6 142,0 0 1,-3-1-420,-1-7 849,-5 1 0,7-5 0,-19-22 0,1-6 0</inkml:trace>
  <inkml:trace contextRef="#ctx0" brushRef="#br1">16232 14915 8113,'0'-12'73,"0"0"-170,0-1-59,0 6 1,7 2 147,5 5 0,2 0-15,6 0 1,2 0-226,7 0 0,-2 1 71,6 3 0,-2-2-213,2 2 0,1 1 390,-5-1 0,5 1 0,-2-5 0</inkml:trace>
  <inkml:trace contextRef="#ctx0" brushRef="#br1">16712 14927 8113,'-8'2'-341,"-1"2"1,5-1 495,-4 5 0,5-4 386,-1 4 0,-1 0-406,1 5 0,0-1 27,4 0 1,0 1 162,0-1-162,0 0 0,1-1-1,3-3 1,3 2-75,5-6 1,1 0-157,-1-4 1,1 0-79,4 0 0,-3-1 55,2-3 0,-2-3 291,-2-6 0,4 1-90,1 0 1,-5 0 345,-4-1-361,0 1 1,3 0 519,-2-1-40,-4 7-218,-5-5-406,0 9 0,-1-2 133,-3 8 1,-2 7-89,-2 6 1,-2 9 56,6-2 1,-4 8-122,4-4 1,0 8-14,4 1 1,0 4-67,0 4 0,0 3 108,0-3 1,0-1 14,0 1 1,0-6 68,0 2 1,0-6-56,0-3 1,-1-8 114,-4 0 0,4-3-89,-3-1 0,1-7 56,-1-9 103,3 3-100,-10-6 1,4 3 45,-5-8 0,-1 1 12,1-5 0,-2 0-107,-2-5 1,1 1-8,-6 0 0,6 0 30,-1-1 1,-2-3 10,2-1 1,-1 1-99,5 4 0,4-1 80,0 1 0,5 0-338,-1 0 1,2-1-134,2 1 0,0 0-284,0-1 0,6 1-265,2 0 0,4 3 380,5 1 0,2 0 105,6-4 1,-1-1 177,1 1 0,-1 0 315,1 0 0,16-6 0,4-1 0</inkml:trace>
  <inkml:trace contextRef="#ctx0" brushRef="#br1">17253 14903 8113,'0'-12'0,"-4"-5"0,0 1 0,-4 3 813,4 5-653,0 5-375,4-2-26,0 5 0,1 1-308,3 3 0,-1 2 102,5 2 1,-4 3-116,4-3 562,1-2 0,30 5 0,8-4 0</inkml:trace>
  <inkml:trace contextRef="#ctx0" brushRef="#br1">17869 14669 8113,'0'-16'0,"0"-1"0,-4-3 44,-1 3 1,-3 1 1,4 4 589,-5-1 0,2 5-187,-6 0 0,0 5-421,-4-1 0,2 8-31,-5 4 0,1 3 9,-2 2 0,-2-1 60,2 0 1,-1 2-18,2 2 1,1-2-96,2 2 0,4 2 48,-4-1 1,5 3-191,4-4 0,-2 5 85,6-5 0,0 5-142,4-5 1,0 5 23,0-5 1,1-1 105,4-7 1,5 2 130,7-6 0,3 4-109,-3-4 0,5-1 179,-2-7 0,3-3-79,2-5 1,-2 0 149,-2-1 1,1 0 74,-6-4 1,3 4 95,-6-4 1,2 3-123,-7 2 0,-3 0 413,-1 0-344,-2-1 0,-2 5 129,0 0 1,-6 5-314,-2-1 1,-3 8 77,-1 4 1,-1 3-247,1 2 1,4-1 61,0 0 1,5 5-104,-1-1 0,3 0-197,1-3 0,2 0-194,6 4 1,2-5 27,11 0 0,-1-1-298,5-7 1,5 1-110,3-5 1,2 0 888,2 0 0,6-23 0,6-9 0,3-2 0,1-1 0</inkml:trace>
  <inkml:trace contextRef="#ctx0" brushRef="#br1">18681 14681 8113,'0'-8'-284,"0"0"-165,0 0 1,1-3 383,3 3 1,3-2 367,5 6 0,6 0-235,3 4 1,3 0-110,5 0 1,2 4-229,6 0 0,-1 6-609,-3-2 878,-3-3 0,-6 12 0,1-4 0</inkml:trace>
  <inkml:trace contextRef="#ctx0" brushRef="#br1">18656 14866 8113,'-5'-7'0,"3"0"-439,-2 3-163,-3 3 1,7-5 1027,0 6 0,7 0-296,10 0 1,3 0-233,9 0 0,-2 4-121,6 0 0,1 1-168,7-5 1,2 0 390,2 0 0,-11-5 0,2-1 0,-1-1 0,1 0 0</inkml:trace>
  <inkml:trace contextRef="#ctx0" brushRef="#br1">19591 14558 8113,'-12'0'-364,"0"0"1,-2 0 745,-2 0 0,2 6-197,-2 2 1,2 8-42,2 5 1,-5 2-90,1 2 0,4-1 79,3 1 0,7 4-141,-2-1 1,2 1 78,2-4 0,3-2-54,5-3 1,2-2 58,10-5 0,2-7-23,7-2 1,-2-2 19,6-2 0,-4 0-6,3 0 1,-3-6 59,4-2 0,-6-7 10,2-1 1,-3-8 139,-1 0 0,-2-2-98,-3-7 0,-6 4 111,-6-3 1,-5-1-79,1-4 1,-4 1-88,-4 3 1,-4 3-29,-9 6 1,-2 0-156,-5 4 1,-2 4 120,-3 7 0,2 4-156,-6 5 1,1 1-618,0 3 0,-3 3 352,7 5 1,3 6 72,5 3 1,4 2-281,0 2 1,7 1 563,0 2 0,28 9 0,3 7 0</inkml:trace>
  <inkml:trace contextRef="#ctx0" brushRef="#br1">22311 14497 8171,'-8'-7'-1443,"0"3"1406,5-3 1,-4 6 611,3-4-358,3 4 0,-6 1-109,3 0 43,2 0-1,-3 0-66,5 0 137,0 0-86,0 6-82,0-5 1,5 4-4,4-5 0,3 5 30,4-1 0,3 0-19,6-4 0,1 0 104,3 0 1,4 0-88,8 0 1,8-2-32,8-2 1,3 2-348,2-7 0,6 2 318,-31 3 1,0 0 0,2-1 0,0 1-5,2 2 1,0 0-1,-1-3 1,-1 1-56,-1 2 1,-2 0 0,1-2 0,0 0-7,0 2 1,0 0 0,0-2 0,0 0 52,0 2 0,0 0 0,-1-3 0,0 0-26,-1 1 0,0 0 0,1 0 0,0 1 18,-1-1 0,0 0 0,0 0 0,0 1-165,30-5 0,0-2 232,-12 6 1,-5 0 11,-7 4 0,-6-4-29,-6 0 1,-2 0 9,-10 4 0,-1 0 91,-3 0 0,-5 0-48,0 0 690,-5-6-674,2 5 339,-5-5-455,0 6-8,0-5-190,0 4-116,-5-5 0,2 6-856,-5 0 495,5 0-487,-8 0 535,10 0 626,-5 0 0,39-5 0,8-2 0</inkml:trace>
  <inkml:trace contextRef="#ctx0" brushRef="#br1">24871 14152 8156,'0'-12'-138,"0"0"-205,-6 5 349,0 1 1,-7 6 219,1 0 0,0 4-110,-1 0 1,1 6-81,0-2 1,-1 3 148,1 1-142,0 1 0,1-1 118,3 0-11,-3-5 0,8 3 95,-5-6-134,5 0 1,-1-4 102,8 0 0,-1 0-130,5 0 0,2 0-2,6 0 0,-2 0-21,2 0 0,-1 0-128,1 0 1,-2 0 43,3 0 1,-4 0 73,0 0 0,-1 1-148,0 3 0,-1-1 90,-3 5 0,3-4 10,-3 5 0,-1-1 10,1 4 0,-5 1 3,1-1 1,2 0-18,-2 0 1,0 5 20,-4-1 0,0-2-64,0-2 1,0-6 52,0 6 1,0-2-43,0 2 0,0-4 24,0 0 0,-5-5 2,-4 1 1,-2 2-43,-1-2 0,0 0-1,-1-4 0,-3 0 40,0 0 0,-5 0-2,5 0 0,-5 0-136,5 0 1,-5 0-30,5 0 177,-6-6 0,-8-17 0,-8-10 0</inkml:trace>
  <inkml:trace contextRef="#ctx0" brushRef="#br1">24797 14140 8156,'1'-17'0,"3"1"0,2-4-612,2 3 0,7 1 148,-3 3 0,5 7 697,-1 1 1,3 0-220,6 1 1,0 0-155,-1 4 0,1-2 30,0-2 1,-2 3 109,-3-3 0,-2-3 0,-6 0 0</inkml:trace>
  <inkml:trace contextRef="#ctx0" brushRef="#br1">25019 13808 8156,'-13'-6'0,"1"3"0,0-5 1,-2 1 64,-2-1 0,2-1 147,-3 4 0,2 1-11,-1 4 0,1 0 4,-6 0 1,5 2-9,-4 2 1,-1 3-94,-4 5 0,-3 2 108,-1 2 0,-1 2-160,1 2 0,2 5 128,-6 0 1,2 1-297,-2 6 0,1 1 42,4 4 1,2 5-134,-3 4 0,3 1 223,1 3 1,2-5-175,3 0 0,2-5 96,5 1 1,3 0 57,1-4 1,4-2 144,5-6 0,5-3-65,4 2 1,1-3 111,3-4 0,5 0-135,2-4 1,3-1 164,2-3 1,5-5-127,3 0 0,4-5 15,4 1 0,-2-3-214,7-1 1,-1 0 87,4 0 1,0-7 8,0-5 1,1-2 92,-1-6 0,-1-1 104,-3-3 1,-4-1-79,-8 1 1,-3-5-10,-6 0 1,1-9 72,-1 1 1,-4-4 169,-4 0 1,-4-3-109,-3-5 0,-4-4 53,-5-1 0,-1 1-90,-3 4 0,-5 1-14,-7 3 0,-3 0-268,-6 8 0,-5 2-47,-3 11 0,-2 1-45,-2 2 0,0 5-133,0 7 0,0 4-304,0 5 0,4 1-648,1 3 1,6 3 511,1 6 0,6 3 30,6 0 719,1 12 0,5-8 0,2 10 0</inkml:trace>
  <inkml:trace contextRef="#ctx0" brushRef="#br2">32255 18669 24575,'-48'17'0,"0"1"0,4-7 0,-1-3 0,-6 1 0,-1-1 0,1-2 0,0-1-1340,0-3 0,-1 0 0,-2-1 0,-2 2 1340,-5 4 0,-2 2 0,-1-2 0,-1 1-640,-3 2 0,0 1 1,0-1-1,-2-1 640,21-4 0,-1 1 0,1-1 0,-18 4 0,0 0 0,-1 1 0,1 1 0,5-2 0,1 1 0,1-2 0,1 0 0,1-1 0,0 1 0,0 2 0,1 1 0,2-1 0</inkml:trace>
</inkml:ink>
</file>

<file path=ppt/ink/ink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context>
    <inkml:brush xml:id="br0">
      <inkml:brushProperty name="width" value="0.09071" units="cm"/>
      <inkml:brushProperty name="height" value="0.09071" units="cm"/>
      <inkml:brushProperty name="color" value="#FF0000"/>
    </inkml:brush>
    <inkml:brush xml:id="br1">
      <inkml:brushProperty name="width" value="0.12095" units="cm"/>
      <inkml:brushProperty name="height" value="0.12095" units="cm"/>
      <inkml:brushProperty name="color" value="#FF0000"/>
    </inkml:brush>
  </inkml:definitions>
  <inkml:trace contextRef="#ctx0" brushRef="#br0">1969 1058 7769,'0'-12'0,"0"0"-78,0-1 0,-4-3-112,0 0 0,-4-1 336,3 5 0,-4 0 322,1-1 0,-3 1-250,-2 0 1,1 3-109,0 1 1,0 6-70,-1-3 0,-3 4 61,-1 1 0,-3 6-113,4 2 1,-5 7 97,5 1 1,-6 6 34,1-1 1,2 2-47,-1 1 0,5 2 20,-2 3 0,3-3-52,2 3 1,0-3-3,0-2 0,5 1-140,3 0 1,2-6 104,2-3 1,0-2-90,0-2 1,6-5 35,2-3 0,3 2 18,1-2 1,0-2 20,1-6 1,3-3 0,1-5 0,3-2 5,-4-2 0,1 2 10,-5-2 0,5-3-13,-1-2 1,0 2 12,-3-1 0,-1 1 15,0-2 1,-3 2 31,-1 2 0,-6 4 257,3-4-186,-4 4 39,-1 6 0,-4 3-58,0 8 1,-6 3 22,2 5 1,-3 6-98,-1 2 1,4 4 58,-1 0 0,7 1-184,-3-1 1,4-3 89,1-1 1,0 0-135,0 0 0,6 1 15,2-9 1,4 3 82,4-7 0,2-2-1,3-2 0,3-3-20,1-1 0,0-5-1,3-4 0,-2-7 27,-1-5 0,0 2 69,-1-1 1,-1-2-42,-2-7 0,1-1 4,-6-3 1,1-6 6,-5 2 1,0-8 2,1 0 0,-3-2 6,-1 2 1,-4 3 7,-5 5 1,0 5 179,0 3 0,0 9-27,0 4 374,0 7-337,-5 4 0,-2 6-111,-5 3 1,1 5-49,2 7 1,-2 3-110,3 6 1,-1-1-32,0 1 1,0 5 81,5 3 1,-4 2-186,3 2 1,0 4 32,1 0 1,3 0-64,-4-4 0,4 0 98,1 0 1,4-5 42,0-4 1,7-3 70,2-5 0,0-2 5,8-6 1,-5-1-28,5-2 1,-1-5 22,5-8 0,-1-3-50,1-6 1,0-3 32,-1 0 1,-1-6-29,-2 1 0,1-2 6,-6-2 1,5 1-9,-5-1 0,1-4 8,-5 1 0,-1-1 2,-3 4 0,2 1 50,-6-1 1,0 6 11,-4 3 1,0 6 380,0 2-262,0 5 1,-6-1-90,-2 8 0,1 3-27,-1 5 0,4 6 9,-4 3 1,5-2-38,-1 1 1,3 1-124,1 3 1,0 0 71,0-4 1,0 2-133,0-6 1,5 5-12,3-5 0,-1 1 83,1-5 0,0 0-77,5 1 1,-1-2 34,0-3 0,-1 3-9,-2-3 0,-3-3 10,-2-1 171,-2-2 0,2 2-31,-8 0 0,1 0 158,-5-4 1,-4 0 148,-5 0 1,-1 0-145,2 0 0,1 0 105,-6 0 1,6 0 29,-1 0 0,-2 4 105,2 0 1,-1 0-100,5-4 1,4 0 78,0 0-571,5 0 204,-3 0 1,9 0-44,5 0 0,2-1 4,11-3 1,0-3 35,8-5 0,-2 0-235,6-1 0,-1 0-353,1-4 0,1 2 178,-6-5 0,7-1-34,-3-4 0,3 1 274,-3-1 0,-1 2 233,-7 2 0,-5-2 128,-2 3-180,-4 2 392,-6 0 1,-3 13-36,-8 5 1,-7 5 58,-5 7 0,-5 6-175,5 3 1,0 2 30,3 2 0,1-2-336,0-3 0,1 4 146,2-4 0,4-1-127,5 2 0,-4-6 67,0 1 1,1-2-180,7-2 1,3-1 38,5-3 1,2 2-10,2-6 1,4 0 120,4-4 1,1-5 20,-1-4 0,1-1 28,0-3 1,-5-5 122,1-2 1,-6-2-55,1 2 1,-4-8-62,-3 4 0,-4-4-26,-5 4 1,0 0-28,0 4 1,-5-3-18,-4 2 1,-2 5-33,-1 3 1,-4 2-163,-1 7 0,-3 0 48,3 4 0,-3 4-122,3 0 1,-3 6 113,4-2 0,0 7 13,8 2 0,-1-1 153,5-4 0,10 17 0,8 4 0</inkml:trace>
  <inkml:trace contextRef="#ctx0" brushRef="#br0">3298 1255 7822,'7'13'0,"-3"-1"0,1 0 484,0 0 0,-1 5-192,-4-1 0,0 2 281,0-2 0,0-1-351,0 6 0,-6-2-364,-2 2 1,-4 2 68,-5-3 1,0 0-177,-4 0 0,-5-1 249,6 2 0,-39-3 0,-1-6 0</inkml:trace>
  <inkml:trace contextRef="#ctx0" brushRef="#br0">6190 825 7869,'0'-13'-207,"0"1"207,0 0 0,0-1 533,0 1 0,1 4-148,3 0 0,-1 1 386,5-1-589,1-3 0,3 9-6,0-2 1,-4 3-44,1 1 0,-3 1-148,3 3 1,-2 3-79,-3 5 0,-3 2 105,3 2 0,-3-1-125,-1 6 0,-4-2-9,0 2 0,-5 2 12,0-3 0,0 0 141,1 0 0,-2-5-8,6 2 0,-4-4 168,4-1 0,-4-3-4,3-1 195,1 0-301,4-1 1,6-2-45,2-5 0,3 0 26,1 0 0,2 5-3,2-1 1,-2 1-31,2-1 0,2 3-130,-1 5 0,-1 1-48,-4-1 0,-3 0 42,-1 1 1,-6-1 51,3 0 1,0 0 26,-1 1 1,-4-1 97,-4 0 1,-7 1-67,-1-1 1,-2-4 7,-6 0 1,-1-3 37,-4 3 0,2-6 23,3 3 1,-4-3-127,4 2 1,-2-2 76,2 2 0,-2-3-670,5-1 416,1-5 0,9-2-510,3-5 1,3 3 168,1 1 1,9 0-1,3-4 1,9-1-98,-1 1 667,9 0 0,13-9 0,8-3 0,6-3 0,0 0 0</inkml:trace>
  <inkml:trace contextRef="#ctx0" brushRef="#br0">6756 935 7891,'7'-12'0,"4"0"0,-3-1 0,-1 5-40,1 0 1,-4 1 39,4-1 856,-5 2 1,-3 6-260,-8 0 1,-8 2-125,-5 2 0,-2 4-166,-2 9 0,1-4-49,-1 4 0,2 0-95,2 0 1,-1-1-124,6-4 1,0 5-125,3-1 0,2 1 77,3-5 1,3 0-157,5 1 1,0-1-4,0 0 0,5 1-94,3-1 1,7-5 15,2-3 0,5-3-19,-2-1 1,-1 0 73,2 0 0,-2-5 87,1-4 1,2 1 144,-5-4 1,3 2-87,-3-6 1,3 2 76,-3 2 1,-2 0 73,-7-1 0,3 1 466,-3 0-195,-3-1 131,1 7-324,-6 0 0,-2 12-47,-2 2 1,3 3-130,-3 1 0,3 0 114,1 1 1,0-1-703,0 0 225,0 1 1,5-1-218,3 0 0,3-5 86,1-3 1,5-2-254,-1-2 0,5 0 15,-5 0 1,5-2 30,-5-2 691,6 3 0,14-49 0,-14 23 0,1 0 0</inkml:trace>
  <inkml:trace contextRef="#ctx0" brushRef="#br0">7187 665 7891,'-7'-13'1125,"-4"1"-293,10 0 400,-5 5-843,6-4 1,0 11-125,0 0 0,6 1-56,2 7 0,-1 2 16,1 6 0,0-1-154,4 6 1,-3-1 4,-1 5 1,-1 1-108,1 3 1,-1-2-126,-3 6 0,-3 0-202,3 4 1,-6 4 149,-3 0 1,-8 4-138,0-4 1,-3 0-130,0-4 0,-3 0 118,-6 0 1,-1-6-304,-3-2 1,2-7 81,-6-2 1,0-5-391,-4 2 967,0-4 0,2-8 0,-5-3 0,-2 1 0,-1 0 0</inkml:trace>
  <inkml:trace contextRef="#ctx0" brushRef="#br0">6116 689 7891,'-12'-12'-207,"0"4"-51,-1-1 0,1 7 778,0-2 0,-1 2-105,1 2 0,0 7-77,-1 5 1,0 2-92,-4 7 0,4 3-1,-4 5 1,4 5-83,0-1 0,1 4-1,0 4 0,5 3-224,3 5 0,2 3 93,2-3 0,6 3-437,2-7 1,4 2 222,5-2 0,2-4-325,6-8 0,0-5 98,4-7 1,1-3-65,3-6 1,4-5 108,0-3 1,1-4 50,7-4 1,0-3 312,5-5 0,4-17 0,2-4 0</inkml:trace>
  <inkml:trace contextRef="#ctx0" brushRef="#br0">4886 997 7920,'0'-13'-638,"0"1"910,0 0 1,0 4 104,0-1 236,0 7-473,0-9 184,0 9-298,0-3 1,0 6 121,0 3 1,0 1-123,0 7 0,0-3 95,0 8 0,-2 2-25,-2 1 0,3 4-203,-3 0 0,2 5 122,2 0 1,0-1-104,0-3 1,0 0 83,0-1 1,0 0-97,0-4 1,6-2 111,2-6 0,-1 3-41,1-3 1,4-1 16,5-6 0,0-4-3,0 3 0,1-8-12,2-4 0,2-3 3,-6-2 1,5 0-48,-5-4 1,5 4 59,-5-4 1,1 0-21,-5 0 1,0-1 13,1 2 1,-5 1-4,0-6 1,-4 5 2,4-5 0,-5 5 2,1-4 1,-2 0 20,-2 0 0,0 1 6,0 2 0,-2 8 97,-2-4 0,1 5-108,-5 0 1,4 3 133,-4 5 1,0 0-110,-5 0 0,2 1 65,3 3 1,-3 3-12,3 5 0,1 0 10,-1 1 0,4 3-62,-4 1 0,5-1 19,-1-4-176,2 1 0,8-1 95,2 0 0,-1-4-363,1 1 1,4-7 145,5 2 0,3-2-178,-3-2 0,5 0 429,-2 0 0,25-38 0,-19 14 0,0 0 0</inkml:trace>
  <inkml:trace contextRef="#ctx0" brushRef="#br0">7999 984 7963,'-4'-8'0,"0"0"0,-2 5 0,2-1 0,3 2 1020,-3-3-152,2 4-636,2-4 0,2 5-73,2 0 1,4 0-111,9 0 1,-2 0-78,5 0 0,1 0-279,3 0 0,1 0-377,-1 0 1,0 0 329,-4 0 0,3 0-310,-2 0 1,-3 1 11,-2 3 652,-2-3 0,-18 21 0,-5-1 0</inkml:trace>
  <inkml:trace contextRef="#ctx0" brushRef="#br0">8024 1132 7973,'-13'0'0,"1"0"-125,0 0 745,-1 0 115,1 6-397,5-5 1,3 4-223,8-5 0,7 0-140,6 0 0,5 0-284,-2 0 1,5 0 214,3 0 1,0-1-539,5-3 0,-2 3 212,2-3 0,2-2 419,-2 2 0,12-14 0,6-6 0,5 0 0,0 0 0</inkml:trace>
  <inkml:trace contextRef="#ctx0" brushRef="#br0">8922 837 7973,'0'-12'1,"0"5"1,-5 1 352,-4 6 0,-2 7-27,-1 5 0,-2 2-68,-2 7 1,2 0 16,-2 8 1,2-2-135,2 6 0,1-4-128,3 4 1,2-6-148,6 2 0,0 1 126,0-1 0,7-6-36,5-7 1,6-2 57,7-2 1,1-5-2,3-3 0,1-2 45,2-2 1,4-6 12,-3-2 0,1-7 120,-1-2 0,0-4-108,-9 0 1,2-2 143,-9-2 1,-2 1-73,-7-1 1,-3-4-70,-5 1 0,-5-5-3,-3 4 1,-9-4 6,-3 5 1,-3 0-38,-2 8 1,-1-2-139,-3 5 0,-1 2-8,-3 7 0,3 3-241,6 5 0,-1 1 171,0 3 1,2 3 84,3 5 0,2 5-682,6-1 0,5 2-132,3-2 891,2-2 0,24 26 0,5-1 0</inkml:trace>
  <inkml:trace contextRef="#ctx0" brushRef="#br0">1661 2670 7926,'0'-12'0,"0"4"-715,0 0 0,0 0 715,0-5 248,0 1 1,0 0 82,0-1 0,0 5-157,0 0 235,0 0 61,0-5 0,2 2 133,2 3 48,-3-3-578,5 10 1,-5-5 318,3 6-378,-3 0 0,5 2 7,-6 2 0,0 7 28,0 5 0,0 6 11,0-1 1,-1 6-10,-4 2 0,4 5-22,-3-1 1,3-2 49,1 2 0,0-4-128,0 4 1,1-6 116,3 2 1,3-3-143,5-2 1,2-5 15,2-2 0,-1-5 26,6-4 1,-2-2 13,2-6 1,2 0-12,-3 0 0,2-6-37,-1-2 0,1-3-11,-6-1 0,2-5 66,-2 1 1,-2-6-12,2 2 1,-3 0 16,-5 0 1,1-1-51,-5-3 0,5-1-1,-5 1 0,0-1 28,-4 0 0,0 1 0,0-1 1,-2 2 50,-2 2 0,-1 4-50,-3 4 1,-3 5 91,3 0 0,-3 5-83,-2-1 1,1 3 52,0 1 0,-1 1-34,1 3 1,0-1-21,-1 5 0,5-1-2,0 1 0,5 3-7,-1-3 0,3-1-47,1 1 1,0 1-17,0 3 1,0-4-123,0 0 1,1 0 43,3 5 0,2-5-203,2 0 1,3-4 3,-3 4 0,3-1 4,1 2 0,2-3 14,2-2 0,-2-2 350,3 2 0,29-3 0,7-1 0</inkml:trace>
  <inkml:trace contextRef="#ctx0" brushRef="#br0">2178 2929 7926,'-5'-7'681,"3"0"-397,-2 3 1,2 3 519,-3-3-518,4 2 0,-4 8-120,5 2 0,0 3 15,0 1 0,-2 6-96,-2 2 1,3 0 8,-3 0 1,2 1-219,2 3 0,0-1 245,0-2 0,0 2-72,0-2 1,4 1-895,0-2 0,1 2 380,-5-6 0,1-1 193,3-6 1,-1 0-666,5-5 937,0 0 0,10-25 0,1-7 0</inkml:trace>
  <inkml:trace contextRef="#ctx0" brushRef="#br0">2264 3064 7926,'-1'-19'0,"-3"3"0,3 2 0,-4 2 0,4 4 412,1-1 1,0 1-49,0-4 0,4 4-89,0-1 0,6 7-131,-2-2 1,3-2-138,1 2 1,1 0 74,-1 4-197,0 0 1,0 4 102,1 0 1,-5 6-154,0-2 1,-5 3-17,1 1 0,-3 5 93,-1-1 1,-5 2-33,-3-2 0,-2-2 98,2 2 1,-3-2 193,3-2 1,1-4-68,-1 1 1,5-5 213,-1 4 0,-2-4 58,2 4 128,0-5-181,4 2-123,0-5 0,6 0-312,2 0 122,3 6 1,1-5-156,0 3 0,1 2-38,-1-2 0,0 4 31,1-4 1,-5 4 51,0-3 1,-4 4 32,4-1 0,-5-1 24,1 1 1,-2 1 1,-4 1 218,-2-1 0,-3 0-113,-5-5 0,-4 5 69,-1-5 1,-3 1-87,3-1 0,-3-2-134,3 2 0,1-3-90,4-1 0,-1 0-840,1 0 350,5 0 162,-4 0 1,10-1 503,-3-3 0,24-25 0,8-11 0</inkml:trace>
  <inkml:trace contextRef="#ctx0" brushRef="#br0">2227 3027 7926,'-1'-8'0,"-3"0"0,3 4 36,-4-4 1,4 4 112,1-5 0,0 5 45,0-4 1,0 4 137,0-4-298,0 5 0,6-7-148,2 6 1,3-4 94,1 4 1,-4-1-291,0 0 1,1 4 178,3-3 1,-4 3 129,0 1 0,6 27 0,5 7 0</inkml:trace>
  <inkml:trace contextRef="#ctx0" brushRef="#br0">2178 3027 7926,'0'-7'-570,"0"1"-72,0 2 1,2 2 641,2-2 0,-3 3 0,43-10 0,4-3 0</inkml:trace>
  <inkml:trace contextRef="#ctx0" brushRef="#br0">3077 2461 7926,'0'-12'-138,"0"0"-19,0-1 1,0 1 435,0 0 1,0 4 466,0-1 1,0 5 194,0-4-352,0 5 238,0-8-570,0 10 0,-2-3-135,-2 8 0,3 3 60,-3 5 0,2 6-2,2 2 0,0 4-6,0 0 1,0 5-151,0 0 1,0 5-47,0-1 1,0 1 62,0-1 1,2-2-427,2-2 0,-3-3 10,3 3 0,-2-3-159,-2-2 0,4-3-384,0-1-495,0-5 446,-4 3 2,0-11 151,0-2 814,0-5 0,-6-33 0,0-8 0</inkml:trace>
  <inkml:trace contextRef="#ctx0" brushRef="#br0">2953 2707 7797,'-6'-12'608,"0"0"1,6 4-329,0-1 1,6 7-139,2-2 0,3 2-219,1 2 1,5-1 82,-1-3 0,6 2-63,-2-2 0,4 3-41,0 1 1,1 0-60,-1 0 1,0-4 26,-4 0 0,-1 0-203,-2 4 0,-4 0-214,4 0 114,-9 0-86,-3 0 320,-5 0 0,-1 0 199,-3 0 0,-3 0 0,-16-6 0,-3-1 0</inkml:trace>
  <inkml:trace contextRef="#ctx0" brushRef="#br0">4553 2572 7932,'-4'-12'-295,"0"-1"0,-1 5-59,1 0 923,2 0 0,-5 0 244,3-1-261,3 7-395,-10-4 1,8 6-11,-5 0 0,0 6 43,-5 2 1,1 4-3,0 5 0,0 2-84,-1 5 1,1 2 80,0 3 0,-1-2-127,1 6 1,1-1-10,3 0 1,-2 3-112,6-7 0,0 5 122,4-4 1,6-2-26,2-6 0,4 1 8,4-6 1,0-4-114,4-3 1,-1-7-20,2 2 1,2-2 117,-3-2 1,0-2-126,0-2 1,-4-3 75,5-5 1,-6-2 27,1-2 0,-2 1-15,-2-6 1,1 1-18,-1-5 1,-1 1-58,-3-1 0,-2-4-9,-6 1 1,0-5-51,0 4 1,0-5 105,0 1 0,-6 3 27,-2 1 1,-3 1-29,-1 3 0,-1-1-13,1 10 1,-4-1 54,-1 5 0,0 5 39,0 3 0,2 3 80,-5 1 0,0 1 166,0 3 0,-2 4-48,6 9 1,-5 0-93,5 4 0,-1 2-191,5-2 1,1 2-2,3 2 1,-2-1 25,6 1 0,0-5 19,4 1 1,6-6-9,2 1 1,3 2-120,1-2 0,2 0 87,2-8 1,-1 1-475,6-5 1,-1 5 214,5-5 1,-1 0-531,1-4 0,-5 0 303,1 0 1,4-2 520,3-2 0,12-13 0,-2-9 0</inkml:trace>
  <inkml:trace contextRef="#ctx0" brushRef="#br0">4996 2978 7932,'0'-8'-655,"0"0"208,-5 5 2347,3-3-1324,-8 6 1,7 6-245,-5 2 0,4 7-193,-5 2 0,7 3-145,-3-3 0,3 4 37,-2 0 0,2-2-171,-2 2 1,3-2 13,1 1 0,0 2 69,0-5 1,1-1-413,3-4 1,-2 1-413,2-1-241,3 0 727,-1-5 0,3-2 395,-1-5 0,-5 0 0,7-38 0,-3-10 0</inkml:trace>
  <inkml:trace contextRef="#ctx0" brushRef="#br0">4984 3040 7932,'-1'-13'-123,"-3"1"1,2 0-489,-2-1 1219,3 1-322,1 0 0,1 1 88,3 3 0,3 1-63,5 3 0,-3 2-234,-1-2 1,0 3 59,4 1 1,1 0-95,-1 0 1,-1 5 69,-3 4 1,2-3-108,-6 3 1,0-1-143,-4 4 1,0 0 65,0 1 0,-6 3-131,-2 1 1,-1-1-79,0-4 234,-7 1 1,8-1-44,-9 0 1,8-4 32,1 1 1,3-7 128,-3 2 311,5 3-201,-2-5 1,6 3-134,3-5 0,3 1-30,6 4 0,-1-4 26,0 3 1,2 1-6,2 0 0,-2 3-79,2-4 1,-2 5-94,-2 0 1,1-2 117,-1 1 1,-4-4-5,0 4 12,-5 0 1,3 0-4,-6 1 1,0-5 148,0 4 0,-6-5-128,-2 1 1,-7-1 47,-2 1 0,0-3-106,0 3 0,2-3-4,-5-1 1,5 0 1,-2 0-77,-2 0 0,5 0-361,-2 0 1,7 0 194,0 0 1,7-1-943,-3-3 1231,4 3 0,34-27 0,8 1 0</inkml:trace>
  <inkml:trace contextRef="#ctx0" brushRef="#br0">5710 2301 7932,'-1'-12'-89,"-3"0"1,2-1-133,-2 1 0,1 1 687,-1 3 0,2-3-94,-7 3 0,5 2-148,-4 2 0,4 3 62,-4 1 0,0 0 163,-5 0 1,-3 3-186,-1 5 0,-3 4-44,4 9 0,-6 7 56,1 1 1,-2 9-1,-2 3 1,1 7-530,-1 1 0,2 5 276,2 3 1,5 2-200,8-6 0,2 5 90,6-5 0,2-1-39,2-7 1,4-3-30,8-5 0,3-5-206,6-3 1,0-5-46,-1-3 1,1-4-142,-1-4 0,5-6-393,0-3 0,5-3 12,-1-1 927,2 0 0,4-4 0,2 0 0,3 0 0</inkml:trace>
  <inkml:trace contextRef="#ctx0" brushRef="#br0">6202 2412 7911,'-5'-12'-347,"3"4"-673,-2-1 1097,3 1 1,1-4 1288,0-1-1037,0 1 1,4 0 84,0 0 1,6 3-148,-2 1 1,3 4-115,1-4 1,1 5 87,-1-1 0,0 3-74,0 1 0,-1 1 119,-2 3 1,0 3-78,-5 5 1,0 5-80,-4-1 1,-5 6-138,-3-2 1,-3 4 79,-2 0 1,-3-3-268,0-1 0,-1-1 53,5 2 0,4-3-169,0-6 0,5 0 131,-1 1 0,-2-5 135,2 0 0,1-5 17,7 1 1,7-3 9,6-1 0,5 2-4,-2 2 1,-1-3-7,2 3 1,-1-2 10,5-2 1,-2 5 1,-2 3 0,-3-1 12,-6 1 1,0 1 0,0 3 1,-5 0 2,-3 0 1,-2 1 50,-2-1 0,-6 0 10,-2 1 1,-7-2 35,-1-3 0,-6 3-77,1-3 0,-3-1 131,-5 1 0,3-4-111,-3 4 1,3-5-79,2 1 0,-1 2-37,0-2 0,2 0-469,3-4 27,2 0-490,6 0 714,5-6 0,8 1 87,11-3 1,2-2-624,7 6 827,-1-6 0,18 0 0,9-3 0,3-3 0,0-1 0</inkml:trace>
  <inkml:trace contextRef="#ctx0" brushRef="#br0">6855 2523 7911,'0'-17'-37,"0"1"0,0 0-73,0 3 0,0 5 395,0 0 1,-2 1 455,-2-1 1,-3 2-246,-5 6 0,-6-4-142,-2 0 1,1 1-179,-2 7 1,0 1 8,-3 7 0,-1-3-83,1 8 0,3-2 69,1 1 1,3-2-1,-3 2 1,5 4-92,-2 0 0,8-1-230,0 2 1,7-5-276,-2 5 1,2-5 239,2 5 0,6-8-170,2 0 1,8-3 100,5-5 0,1 3-34,-2-4 0,4 0 94,-4-4 1,3-5 18,2-4 0,2 2 98,-2-1 0,1 0 163,-10-4 1,5-5 96,-5 1 0,1-2-66,-5 2 0,-1 2 187,-3-2 0,2 6 262,-6 2-312,0 0 1,-6 1-46,-2 3 1,2 2 123,-7 2 1,1 2-216,-4 2 1,1-1-6,3 5 1,-2 0-180,6 4 1,-4 1 47,4-1 1,0 0-788,4 1 485,0-1 0,5 0-64,3 0 0,3-3-120,2-1 1,-1-5-278,0 1 1,5 1 220,-1-1 1,4 0 559,-3-4 0,32-16 0,4-5 0</inkml:trace>
  <inkml:trace contextRef="#ctx0" brushRef="#br0">7150 2584 7911,'-6'-12'324,"5"4"-112,-3 0 389,3 5-478,1-8 0,1 10-32,3-4 0,3 4-351,5 1 1,6 0 111,2 0 0,2 0-117,-1 0 0,2 0-66,-2 0 331,2 0 0,23 6 0,6 0 0</inkml:trace>
  <inkml:trace contextRef="#ctx0" brushRef="#br0">7667 2227 7911,'0'-12'0,"0"4"81,0 0 0,1 1-81,3-1 0,-1-2 0,5 6 0,-4 0 275,4 4 0,1 0 426,3 0 1,0 0-696,1 0 1,-2 5 58,-3 4 1,3 3-80,-3 4 1,-3-1 79,-1 6 0,-2-2-235,-2 1 1,-2 4-3,-2-4 0,2 6-103,-7-1 0,1 1 217,-4-10 0,0 5 215,-1-5 1,1 1 80,0-5 0,-1-1-75,1-3 0,0 2 224,-1-6-77,1 5 193,5-7-328,-4 3 1,10-4-223,-3 4 58,8-4 0,4 4-219,9-5 0,-4 0-29,4 0 0,2 0-246,1 0 1,-1 0 48,2 0 1,4 0 113,3 0 1,2-4-254,-1 0 1,-2-5 133,6 0 0,4-2 227,4-1 1,0 0 212,-4 0 0,0-5-2,0 1 0,0-5 0,0 5 0,-6-5 0,-2 5 0,-8-1 146,-5 5 0,-4 0-2,-4 0 295,-2-1 1,-7 6-23,-4 3 0,-5 3 108,-7 1 0,-3 0-182,3 0 0,-3 1 51,3 3 0,-5-1-108,2 5 1,1 1-58,-2 3 1,6 0-193,-1 0 0,2 5 119,2-1 1,-1 1-307,1-5 0,4 0 33,0 1 1,5-1-24,-1 0 0,4-1 54,4-3 0,3 2-48,5-6 0,6 0 113,2-4 1,0 0-17,0 0 1,-1 0 18,2 0 1,1-4 14,-6 0 0,5-6 279,-5 2-133,0-3 1,-3-1 104,-1 0 1,-5 3 75,-3 1 235,-3 5-409,-1-2 40,0 5-246,0 0 0,0 5 101,0 4 1,0-2-337,0 1 0,4 0-66,1 4 0,4-4-223,-1 1 0,3-3 219,2 3 0,0 0-110,4-5 0,-4 2-51,4-2 0,-2-3-508,1 3 1030,-2-2 0,9-24 0,-4-5 0</inkml:trace>
  <inkml:trace contextRef="#ctx0" brushRef="#br0">8614 2092 7911,'0'-19'74,"-1"1"-37,-3 6 1,3 4 639,-4-1 1,4 1-198,1-4 1,4 4-73,0 0 0,6 5-167,-2-1 1,7 2-1,1 2 1,6 2-17,-1 2 1,2 3-1,2 5 1,-1 6-41,1 2 0,-5 3-83,1 2 1,-7 1-1,-2 3 1,-1 2 32,-7 6 1,-3 4-198,-9 0 1,-6 7-35,-10 1 0,-6 0-253,-3 5 0,-5-5 6,1-4 1,-3-2-392,7-7 0,3-1 146,1-7 0,5-4-350,3-12 1,4-1 937,4-3 0,0 2 0,-4-6 0,-2 0 0</inkml:trace>
  <inkml:trace contextRef="#ctx0" brushRef="#br0">9808 2363 7895,'-7'0'236,"-4"-6"51,10 5 0,-5-6 387,6 3-223,-5 3-262,4-5 1,-4 6 35,10 0 0,1-1-103,7-3 0,0 2-18,4-2 1,3 3-159,9 1 0,-2 0 26,6 0 0,0 0-146,4 0 1,-2-4-56,-2 0 1,1 0 122,-5 4 1,0 0-651,-4 0 0,-6 1-5,-3 3 761,-8-3 0,-35 10 0,-14-4 0</inkml:trace>
  <inkml:trace contextRef="#ctx0" brushRef="#br0">10103 2166 7895,'-6'-19'-580,"-5"1"1,5 6-87,-2-1 1360,-3 7 0,8 0-134,-5 6 0,4 1-60,-4 4 0,5 1-210,-1 7 0,-2 3-102,2 0 0,-1 6-174,1-1 0,2 2 97,-2 2 1,3 3-62,1 1 1,0 0 50,0-5 0,0 1-495,0 0 1,0-2 164,0-3 0,0 2-269,0-5 0,1-1 213,3-4 0,-2 1-296,2-1 330,3 0 251,-6-5 0,15-18 0,-2-9 0</inkml:trace>
  <inkml:trace contextRef="#ctx0" brushRef="#br0">10953 1969 7895,'0'-19'46,"0"2"0,0 8 84,0 1 0,0-1 99,0-3 1,0 4 1045,0 0-153,0 5-717,0-2 1,0 6-217,0 3 1,-2 7 35,-2 5 0,3 5-114,-3-5 0,2 6 33,2-1 0,0 3-59,0 5 1,2-3-85,2 3 0,-3-3-313,3-2 1,-2 1-337,-2 0 1,0-1 330,0 1 0,0-5-492,0 1 0,0-6-208,0 1 303,-6 3 0,5-5 29,-3 2 685,2-7 0,2-20 0,0-10 0</inkml:trace>
  <inkml:trace contextRef="#ctx0" brushRef="#br0">10682 2437 7895,'-14'0'0,"-2"0"0,2 0 0,-2 0 0,2 0 152,2 0 174,5 0 1,3 0 506,8 0 1,4 0-487,8 0 0,5 0-135,8 0 0,2 0-308,6 0 1,5-2 103,4-2 0,-3 1-105,2-5 0,1 4 31,3-4 0,4 4-162,0-4 1,1 4 193,-5-5 1,0 2-104,0-1 0,-2 3 57,-6 5 1,-7-4-330,-13 0 41,-4-1 1,-6 7 112,-2 2 0,-5-1-104,-8 5 1,-3-4 44,-6 4 1,1-1-17,0 1 0,-5 3 92,1-3 238,-6 3 0,-13 18 0,-11 4 0</inkml:trace>
  <inkml:trace contextRef="#ctx0" brushRef="#br0">10805 2867 7895,'-4'-8'0,"0"0"0,0 0 7,4-5 0,-5 5 81,1 0 865,0 0-286,4-4-147,0-1 1,4 5 342,0 0-172,1 5-507,-5-2 1,1 5-81,3 0 0,-3 5-33,3 3 1,-2 5 102,-2 3 0,0-1-166,0 6 1,-2-1-23,-2 5 0,3 3-68,-3 1 1,-2 0 39,2-5 0,-1 1-62,1 0 1,2-2 107,-2-3 1,3 2-91,1-5 1,1-1 27,3-4 0,3 1 72,6-1 0,-1-4-123,0 0 0,5-5-74,-1 1 0,6-2-167,-2-2 0,4-4 46,0-1 1,-1-4-163,-2 1 1,2-2 8,-2 2 0,-3-3-221,-2 3 0,-2-2 207,-2 2 1,0-3-100,1 3 570,-7 2 0,-17-16 0,-9 2 0</inkml:trace>
  <inkml:trace contextRef="#ctx0" brushRef="#br0">10842 2830 7895,'-4'-12'-122,"0"0"1,-5 0-721,5-1 1077,0 1-210,4 0 0,2 1 567,2 2 1,2 4-245,7 5 1,3-4-350,1 0 1,4 0-159,0 4 0,-2 0-297,2 0 1,-2 0 176,1 0 0,-2 0 279,-6 0 0,-5 22 0,-1 5 0</inkml:trace>
  <inkml:trace contextRef="#ctx0" brushRef="#br0">10780 2966 7895,'-12'0'184,"4"-2"4,0-2 356,5 3-373,-3-5 1,12 6-19,2 0 0,7-4-311,1 0 0,8 0 84,0 4 0,1 0-381,4 0 0,1-4 210,-2 0 0,5 0 245,-4 4 0,7-7 0,6-3 0,1 0 0,0 0 0</inkml:trace>
  <inkml:trace contextRef="#ctx0" brushRef="#br0">11445 2732 7895,'0'-12'0,"0"-1"769,0 1 77,0 0-203,0 5 0,0 3-281,0 8 1,4-1-140,0 5 1,0 1-46,-4 8 1,0-2-93,0 5 0,0 1-176,0 4 1,0-1 114,0 1 1,0-1-262,0 1 0,0-2-74,0-2 0,0 2-199,0-3 1,-1-2 163,-3-1 1,2 0-379,-2 0-227,3-1 289,1-3 0,1-3 12,3-1 649,-2-4 0,9-27 0,-5-5 0</inkml:trace>
  <inkml:trace contextRef="#ctx0" brushRef="#br0">11359 2818 7895,'-2'-16'64,"-2"-1"0,3 0 145,-3 0 0,2 3-71,2-2 0,2 6 148,2 2 0,3 4-364,5-4 1,4 5 111,1-1 0,3 3-428,-3 1 0,5 0 93,-2 0 0,2 0-32,-2 0 1,-2 5 332,-5 3 0,-12 20 0,-2 5 0</inkml:trace>
  <inkml:trace contextRef="#ctx0" brushRef="#br0">11285 3101 7895,'-7'0'798,"-4"0"-258,10 0 1,-3 2-321,8 2 0,4-3-210,8 3 0,3-3-63,6-1 0,1 0-242,3 0 0,-2 0-466,6 0 1,-2-4 135,2 0 625,-3-5 0,28-20 0,-26 9 0,1 0 0</inkml:trace>
  <inkml:trace contextRef="#ctx0" brushRef="#br0">12245 1711 7899,'0'-13'-625,"0"1"1,0 4 493,0 0 1,0 3 1137,0-3-498,0 6-274,0-9-143,0 9-34,-6-3 1,-1 5 62,-5 0 0,4 0-50,0 0 1,-1 0 16,-3 0 1,0 1-1,0 3 0,3-1-21,1 5 1,0-4 9,-4 4 0,-1-3 96,1 3-82,0 0 0,-1 4-13,1 1 0,0-1-16,-1 0 1,3 0 14,1 1 0,-2-1 4,3 0 1,-1 2-11,0 2 1,-2 4-4,3 4 0,-3 1-1,-1-1 1,0 7-1,-1 1 0,1 8-148,0 1 1,-1 10 87,1-2 0,5 3-193,3-3 0,4-4 1,4 0 1,7-1-19,6 1 0,5-2 91,-2-7 0,3-4-144,2-3 0,0-5-41,-1-3 1,1-3-198,-1-6 0,6-1 494,3-3 0,16-15 0,9-8 0,5-2 0,0 0 0</inkml:trace>
  <inkml:trace contextRef="#ctx0" brushRef="#br0">12712 2067 7851,'-1'-12'-5,"-3"0"0,1 1 80,-5 3 431,5-3 181,-8 4-266,10 0-211,-10 2 1,5 11-25,-2 7 1,-1 0 33,5 8 1,-5-1-166,5 5 1,-4 0 86,4-1 1,-4 5-168,4 0 1,0-5 22,4-3 0,0-5-17,0 5 1,0-6 71,0 1-289,0-2 0,0-7 258,5-2 0,2-10-23,5-3 1,-1-9 3,-3-3 1,3-2-2,-3 1 0,3-2 6,2 2 0,-2-6-1,-3-2 1,3-1-14,-3 2 1,2 2-7,-2-3 0,1-1 48,-5 1 1,5 2-30,-5 6 0,4 3 217,-4 6-181,0 5-19,-4 2 63,0 21 0,0-5 14,0 14 0,0-2-50,0 6 0,0-3 1,0 2 1,0-2-147,0-1 1,6 0 78,2-1 0,-1-5-94,1-2 0,0-3 66,4-2 1,1 0-17,-1 0 1,4-5-1,1-3 1,3-2-6,-3-2 0,3-2 56,-3-2 0,0-3 11,0-5 1,-4 0 38,4 0 1,-1-5-54,-3 1 1,3-6 81,-4 1 1,-1 2-72,2-1 0,-1-1 90,-4-3 1,3 3-12,1 1 0,-5 4 145,-3 0 1,2 6 4,-2 2 317,0 6-523,-4-4 1,0 12 79,0 2 1,0 4-112,0 4 1,0 0 96,0 4 1,0-1-220,0 2 0,0 2-122,0-3 0,1 0-135,3 0 0,-1-1-59,5 2 0,-1 1-212,1-6 1,3 2-234,-2-2 1,1-2 51,3 2 839,-1-8 0,33-8 0,9-6 0</inkml:trace>
  <inkml:trace contextRef="#ctx0" brushRef="#br0">13586 2203 7865,'-7'-6'0,"-4"5"0,9-4 278,-7 5 1,5 0-89,-4 0 0,4 5 444,-4 3 0,5 4-313,-1 5 0,-2-2-315,2 5 0,-4 0 49,4 0 0,-1 2-166,0-6 0,4 5-56,-3-5 1,-2 1 102,2-5 0,0 0-118,4 1-41,0-7-17,0 5 148,0-9 112,0-2 1,4-8-21,0-9 1,6 3 11,-2-2 0,3-3 7,2-2 1,-1 2 10,0-1 0,-1 1 74,-3-2 1,3-1-89,-3 6 0,3-1 235,2 5 0,-1 0 38,0 0 1,-4 1 27,1 2 1,-5 4-74,4 5 1,-4 0-35,4 0 1,-5 5-92,1 4 1,2 3-163,-2 4 1,0-1 21,-4 6 0,1-5 68,3 5 1,-2-5 12,2 5 1,-3-6-59,-1 1 1,0 2-518,0-2 1,0 1-259,0-5 1,0 0-434,0 1 1,0-5 649,0 0 1,0-4-131,0 4 686,0-5 0,-16-3 0,-5-7 0</inkml:trace>
  <inkml:trace contextRef="#ctx0" brushRef="#br0">13537 2424 7865,'-11'-8'0,"3"0"609,-3 5 129,9-8-282,-3 10 1,6-5-325,3 6 1,5 0-279,7 0 1,-2 0 125,2 0 1,3 0-128,2 0 1,-2 0-689,1 0 1,0 0 834,0 0 0,31-11 0,2-2 0</inkml:trace>
  <inkml:trace contextRef="#ctx0" brushRef="#br0">13943 2166 8187,'-7'-12'691,"2"3"-815,5 1-901,0 5 1288,0-7 1,5 8 871,3-2 1,5 3-1031,3 1 0,-1 0-20,6 0 0,-5 0-720,4 0 1,-3 0 344,3 0 1,-5 0-1156,2 0 1445,-3 0 0,9 0 0,3 0 0</inkml:trace>
  <inkml:trace contextRef="#ctx0" brushRef="#br0">14681 1944 7880,'0'-12'1062,"-5"5"-363,3 2-433,-8 5 0,7 9-81,-5 4 1,3 3-5,-3 0 0,6 4-85,-3 4 0,0-3 17,1-1 1,0-1-181,4 2 0,0 1 92,0-6 1,0 1-172,0-5 1,0 0-8,0 1 0,0-5-7,0 0 201,0-5-42,5 2 0,-2-10 15,5-4 0,-4-1-23,4-3 1,-3 0 2,3-4 0,-4-2 6,4-6 1,-1 1-6,1-1 1,3 1 62,-3-1 1,3-4-47,2 0 0,-1-1 108,0 2 0,0 6-65,1-3 1,-1 9 173,0-1 1,-1 8 299,-2 1-360,1 5 0,-4 3-55,2 8 1,-2 7-8,-6 2 1,0 3-70,0-4 1,0 6 70,0-1 0,4-2-194,0 1 0,0 0 82,-4 0 0,0 3-136,0-2 1,4-3-26,0-2 1,4-2-3,-4-2 0,6 0 88,-2 1 0,-1-6-1,1-3 1,0 1-61,5-1 79,-1 0 1,0-9 96,1-3 1,-2-3-78,-3-2 0,3 0 88,-3-4 0,3 2-44,1-5 0,0 1 2,1-2 1,-1-2 57,0 2 0,-3-1 115,-1 2 0,-1-2 48,1 6 1,3-3-119,-3 6 0,-3-2 216,0 7 1,-3 2 42,2 2-269,-2 3 0,3 2 19,-5 3 1,0 5-106,0 7 0,0-1 26,0 6 0,0-5-126,0 5 1,0-1-49,0 5 1,0-1 84,0 1 1,0-5-383,0 1 1,0-2-41,0 2 0,4 0-205,0-4 0,6-1 95,-2-3 0,3-1-194,1 0 1,2-1 276,3-3 0,-4-1 499,4-3 0,7-13 0,2 1 0</inkml:trace>
  <inkml:trace contextRef="#ctx0" brushRef="#br0">15469 2141 7880,'-1'-8'142,"-4"0"0,3 5 223,-7-1 418,7 3-503,-9 1 1,9 1 109,-2 3 1,3 3-279,1 5 0,0 2 45,0 2 0,0-1-385,0 6 1,4-6-12,0 1 1,2 2-160,-2-1 1,-3-1 162,3-4 0,2 1-96,-2-1 1,1 0-676,-1 0-159,-2 1 1165,3-1 0,-5-16 0,0-4 0</inkml:trace>
  <inkml:trace contextRef="#ctx0" brushRef="#br0">15530 2227 7880,'-1'-12'0,"-3"0"0,3 0-80,-4-1 0,4 1 93,1 0 1,0 3 649,0 1 1,0 4-211,0-4 0,6 5-194,2-1 1,3 3-120,1 1 1,0 0-133,1 0 1,-1 4-174,0 0 0,1 5 142,-1 0 1,-1 2 150,-3 1 0,2 0-171,-6 1 0,0-1-248,-4 0 1,-2 0 92,-2 1 0,2-5 45,-7 0 1,1 0 177,-4 5 232,0-1-45,-1 0 1,2-4 124,3 1-140,3-7 0,5 5-59,0-3 1,1-2-102,3 2 1,3-1 13,5 1 0,1-2-125,-1 7 1,0-5 72,0 4 0,1-4-148,-1 4 0,-4-1-4,1 1 0,-7 3 94,2-3 1,-2-1 151,-2 1 0,-2-3-50,-2 3 0,-3-6 14,-5 3 0,-6 0-14,-2-1 1,-3 0 102,-2-4 0,2 2-162,2 2 1,-2-3 4,2 3 1,0-2-348,0-2 0,-1-2 140,6-2 1,3 3-503,5-3 0,6 1 155,-3-1 1,5 1-408,5-5 972,1 5 0,45-19 0,9 2 0</inkml:trace>
  <inkml:trace contextRef="#ctx0" brushRef="#br0">15924 1772 7883,'0'-8'-277,"0"0"1,0 4 386,0-5 1071,0 1-803,0-4 1,0 4 289,0-1-426,0 7 0,2-8 0,2 6 0,-2 0-8,7 4 1,-1 0-11,4 0 0,0 0-109,1 0 1,3 5 14,1 4 1,4 7-109,0 5 1,-2 2 86,2 1 0,-5 6-9,5 3 0,-6 7-35,1 1 0,-8 5-96,-4 0 0,-4 1-12,-4 3 0,-4 3-51,-8 0 1,-5-5-272,-8-7 1,3-4 74,-2-4 0,-2 1-32,1-5 0,0-6-75,5-7 0,3-2-118,1-2 1,0-3-15,0-1 1,-2-5-741,6 1 1269,-1 3 0,-12-12 0,-3 4 0</inkml:trace>
  <inkml:trace contextRef="#ctx0" brushRef="#br0">17093 1588 6587,'6'-7'61,"-5"0"190,3 3-53,3 2 1,-4-3 60,5 5 94,-5-6-251,8 5 0,-9-6 381,7 3-362,-7 3 0,5-5 93,-3 6-46,-2-5-280,3 3 96,-5-3 74,0 5-155,-5 0 0,-2 0 17,-5 0 0,-1 0 57,1 0 0,0 0 54,-1 0 1,1 0 14,0 0 1,-1 0 13,1 0 1,0 4 13,-1 0 0,1 0 1,0-4-29,0 0 1,-1 0 5,1 0 1,4 4 72,0 0 5,5 1-56,-8-5 8,9 0 81,-3 0 206,5 0 36,0 5-270,0-4 1,1 9 216,3-6-249,-2 6 0,3-3 118,-5 5 1,0 0-112,0 0 0,0 5-6,0-1 1,0 10-29,0-1 1,0 4-11,0-1 0,-1 8 53,-3 5 0,1 11-15,-5 1 0,0 3-381,-5 6 0,1-3 251,0 6 1,-1 2-91,1-1 0,0-5 198,0-3 0,1-2-6,2 1 0,-2 1-43,3-9 1,3-3-6,1-9 0,-2-4 206,2 0 0,0-2-99,4 2 1,0-7-105,0-5 0,0-6 77,0 1 1,0 2-156,0-2 0,0-3 333,0-5 1,1-1-364,4 1 1,-3 1 74,6-4-26,-5-1 0,4 0-61,-3 0 0,-1 0 94,5-4-276,-5 0 243,8 0-391,-4 0 251,5 0 1,0 0-93,1 0 0,-5 0 9,0 0 16,0 0 0,4-1-167,1-4 1,-1 4 62,0-3 1,-3 3-195,-1 1 0,0-4 20,4-1 0,1 0-58,-1 1 0,2 1-1,2-5 572,-2 5 0,20-17 0,10-9 0,-1 2 0,1-1 0</inkml:trace>
  <inkml:trace contextRef="#ctx0" brushRef="#br0">18090 1784 7936,'0'-12'0,"1"4"-78,4 0 1,-4-1 157,3-3 0,-1 0-61,1 0 1,-3-1 78,3 1 0,-2 4 54,-2 0 0,0-1-19,0-3 1,0 0-8,0-1 0,-2 5-22,-2 0 1,2 1 54,-7-1 1,0 1-135,-8 3 0,2 3 115,-5-3 1,-1 2-128,-3 2 0,3 6 9,1 2 0,-1 3 36,-3 1 0,0 0-32,4 1 1,-2 0-6,5 4 1,2-4-93,7 4 0,-1 1 78,5-2 0,-1 0 45,5-3 1,2-2-61,2-3 1,3 2-131,5-6 1,4 4 112,1-4 1,5 0-3,-2-4 1,4-1-11,0-3 0,1 1 5,-1-5 1,-3-1 27,-1-3 1,0 4-6,0 0 1,-2-1 126,-6-3 0,0-4-117,1-1 0,-1 2 255,0 7 0,-5-3 386,-3 3 144,-2 3-513,-2-1 1,-4 7-56,-1 4 1,-4 3-17,1 8 0,-3 3 6,-2 6 1,5-5-248,0 1 1,1 4-4,-1 3 0,-2 1-150,6-4 0,0-5-5,4 1 0,0-5-190,0 4 0,0-4 21,0 0 0,0-2-921,0-2 703,6 0 0,1-1 132,5-3 1,-4 2-187,0-6 0,0 0 638,5-4 0,21-11 0,6-2 0</inkml:trace>
  <inkml:trace contextRef="#ctx0" brushRef="#br0">18558 1772 7936,'-4'-12'0,"0"-1"0,-2 1-228,2 0 0,-3 4 51,-5-1 0,0 7 1169,-1-2 1,-5 4-386,-2 4 0,-3 3-250,-2 5 1,0 0-196,1 0 0,3 5-139,1-1 1,5 5 124,-2-5 1,4 5-141,0-5 1,5 5-142,0-5 1,5 0 53,-1-3 0,3-1-208,1 0 0,5-1 127,3-2 1,5 0-72,3-5 1,-1 0 46,6-4 0,-5-1 114,5-3 0,-6 1 32,1-5 0,2 0 5,-2-5 0,1 2 119,-5 3 1,4-5-112,1 4 1,-2-4 167,-7 4 1,2-1 193,-6-3 263,5 1-110,-7 0-343,3 5 0,-6 1-37,-3 6 1,1 2 20,-5 2 0,1 3-174,-1 5 1,-2 2 97,6 2 0,0-2-462,4 2 1,0-2 196,0-2 1,0 0-484,0 1 0,5-5 164,4 0 0,2-4-17,1 4 1,0-5 84,0 1 1,1-2 460,-1-2 0,17-33 0,4-8 0</inkml:trace>
  <inkml:trace contextRef="#ctx0" brushRef="#br0">18718 1588 7966,'-2'-14'0,"-2"-3"0,3 4-68,-3-4 1,2 4 304,2 0 1,0 5 302,0 0 0,6 5-310,2-1 1,-1 3-70,1 1 0,0 5-125,5 3 0,-2 3 95,-3 2 0,1-1-235,-5 0 0,1 5 91,-5-1 1,-2 5 131,-2-5 1,-3 5-135,-5-5 0,0 0-184,-1-3 1,1 3 212,0 0 1,-1-3 225,1-5 1,1-4 336,3 4-348,-3-5 1,8 2-113,-5-5 192,5 0-278,-2 0 0,6 0-91,3 0 0,3 0-201,6 0 0,0-4-156,4 0 1,-4 0-365,4 4 1,-2 0-206,1 0 0,-1 0 21,6 0 965,-6 0 0,19 6 0,-1 0 0</inkml:trace>
  <inkml:trace contextRef="#ctx0" brushRef="#br0">18952 1821 7966,'0'-7'-530,"0"1"985,0 2-322,0 2 0,5-3-184,3 5 1,7 0 64,2 0 0,5 0-953,-2 0 939,-2 0 0,38 0 0,4 0 0</inkml:trace>
  <inkml:trace contextRef="#ctx0" brushRef="#br0">19591 1551 7966,'0'-9'0,"0"1"0,0 4-263,0-4 484,0 5 0,0-1 352,0 8 0,-1 0-318,-3 9 0,-4-4-141,-9 8 0,4 2-46,-4 1 0,-2 5-154,-1 4 0,1-2 37,-2 6 1,0-6 118,-3 2 1,3-3-169,1-2 0,9 0 39,-1-4 0,3 2 57,1-6 1,3-3-23,5-5 1,5-5 4,3 1 1,5-3-18,3-1 1,2 0-8,2 0 1,4 0-122,-4 0 1,3 0 89,2 0 0,0-4-287,-1 0 0,-1-4 96,-2 4 0,2-6-17,-2 2 0,-2-3 167,1-1 0,-5-2 122,2-3 1,-3 4-21,-2-4 0,-5 0 252,-3 0 0,1 1 11,-1 3 1,0 1 40,-4 0 296,0 0 0,-5 5-77,-3 3 1,1-2 71,-1 2 1,0 1-170,-5 7 1,5-1-120,0 5 0,0 2-104,-5 6 0,5-2-87,0 2 1,4 2-18,-4-1 0,3 4 86,-3 0 0,4-2-354,-4 2 0,5-5-74,-1 5 1,3-2-178,1 1 0,0 2 47,0-5 1,0-1-289,0-4 1,0 1-247,0-1 319,5 0 0,2-1-186,5-3 1,-3 2 786,-1-6 0,27-22 0,12-9 0</inkml:trace>
  <inkml:trace contextRef="#ctx0" brushRef="#br0">20182 1784 7943,'0'-12'119,"0"0"1,0-1 199,0 1 1,-5 1-62,-4 3 0,-1 3 218,-3 5 0,-5 0-20,-2 0 1,-5 1-119,-3 3 1,-2 4-189,-3 9 0,-3-2-34,3 5 1,3 1-180,2 3 0,2 1 128,1 0 1,6-2-89,2-3 0,5 2-100,4-5 0,4-1-133,8-4 1,4-5-18,9-3 0,-2 2 64,5-2 1,1 0-35,3-4 0,2-1 50,3-4 0,-3 0 37,3-3 1,-5-3 83,-3 3 0,2-3-6,-3-2 1,2 0 44,-1-4 0,-3 4 140,-6-4 1,0 4 264,1 0 1,-5 2 17,0 3 41,-5-3 0,1 10-153,-8-3 1,1 2 24,-5 2 0,0 6-204,-5 2 0,5 3 4,0 1 1,4 5-85,-4-1 1,5 0-246,-1-3 0,2-1-314,2 0 1,2 1 251,2-1 0,-1 0-430,5 1 1,1-7 272,8-1 0,-4 0-245,4-1 0,1 0 227,-2-4 1,4 0 462,-3 0 0,16-33 0,0-8 0</inkml:trace>
  <inkml:trace contextRef="#ctx0" brushRef="#br0">20416 1489 7956,'0'-18'0,"0"0"0,0-2 73,0 2-76,0 6 137,5 5 1,-2 2 289,5 5 1,-5 5-143,1 3 1,-1 3-125,1 2 1,-3-1-69,4 0 0,-4 5 23,-1-1 1,-4 4 33,0-3 0,-6 1-35,2-2 0,1-2-149,-1 2 0,4-2 192,-4-2 1,5-4 121,-1 1 1,-2-5-75,2 4 0,0-4 78,4 4-143,0-5 0,7 2-87,5-5 1,2 0-160,6 0 0,2-4 3,7 0 1,-3 0-234,3 4 0,1-4-80,-2 0 1,1 0-287,-4 4 0,-5 0-361,1 0 1,-6 0 1064,1 0 0,-18 0 0,-7 0 0</inkml:trace>
  <inkml:trace contextRef="#ctx0" brushRef="#br0">18041 2498 7942,'-12'-4'0,"-1"0"0,-3-4-674,-1 4 1,0-5 331,0 5 0,4 0 1073,-4 4 0,8-1 406,0-3-85,1 2-751,1-3 0,3 5-101,8 0 1,5 0 13,7 0 0,5 0 1,7 0 1,5 0-169,8 0 0,8 0 96,9 0 1,3 0-553,5 0 1,4 0 400,-32 0 0,2 0 0,3 0 0,2 0-273,2 0 1,1 0 0,2 0 0,0-1 257,-3-1 0,0-1 0,3 2 1,1 0-34,0-3 1,1 0-1,1 0 1,0-1 67,-1-1 1,-1 0-1,-2 0 1,-1 0-59,-3 0 0,0-1 0,-1 2 0,-2-1 4,-1 2 1,0 0 0,1-1 0,-2-1-49,-2 2 1,-2 0 0,29-1 110,-16 1 0,-7 2-33,-9 2 1,-4 0 153,-9 0 526,-2 0-642,-11 0 0,-3 0 509,-8 0 1,1-4-519,-5 0 0,0 0-106,-5 4 1,1 0-93,0 0 1,-5 0-298,1 0 1,0 4 179,3 0 0,-3 4-383,-1-4 0,1 5 164,4-5 0,-2 5 517,-2-1 0,2 3 0,-37 24 0,-2 4 0</inkml:trace>
  <inkml:trace contextRef="#ctx0" brushRef="#br0">19038 2843 7942,'-6'-7'0,"3"-3"0,-5 6 0,4-4 1013,-4 4-642,5-6 1,-1 4 83,8-7 1,4 5-160,9 0 0,2 0-76,6-5 0,5 5-17,3 0 1,6 1-1,2-1 0,0 1-11,-4 3 0,-1 3-77,-4-4 0,-3 4-220,-8 1 89,-4 6 1,-10 0-111,-3 7 0,-8 0 9,-4 4 0,-8-4-16,-5 4 0,-2 1 126,-2-2 1,-3 2-28,-1-2 1,-4 2-9,4 2 1,1 2-4,3-5 0,0 3 204,1-3 0,5-1-92,2-4 0,5-3 339,4-1-243,2-5 1,8 2 10,2-5 0,3 0-62,5 0 1,6 0 19,2 0 0,3 0-94,2 0 0,4 0-149,-1 0 1,5-1-72,-4-3 1,5 2 66,-1-2 1,1-1-21,-1 1 0,1-1 96,-5 5 1,0-4-57,-5 0 1,-5 0-32,-2 4 1,-8 0-352,0 0 41,-7 0 55,4 0 0,-8 0-291,-2 0 0,2-1 239,-7-3 1,5 2-285,-4-2 1,4 3 252,-4 1 0,4 0 464,-5 0 0,-4-6 0,-6-1 0</inkml:trace>
  <inkml:trace contextRef="#ctx0" brushRef="#br0">21745 2141 7902,'-12'-7'254,"-1"2"549,1 5-67,5 0-213,2 0-284,5 0 1,9 0-60,4 0 1,7 0-90,1 0 0,6 0 70,2 0 0,5 0-171,-1 0 0,6 0 117,2 0 1,-1 0-108,-7 0 0,1 0-118,-5 0 1,-2 0 60,-6 0 0,-4 0-384,-4 0 197,-6 0 0,-3 0-28,-8 0 1,-5 0 92,-7 0 1,-2 0-92,-2 0 0,-2 1-58,5 3 1,-3-2-128,4 2 0,-1-3-5,5-1 1,4 0-169,-1 0 628,7 0 0,-4 0 0,50-16 0,11-5 0</inkml:trace>
  <inkml:trace contextRef="#ctx0" brushRef="#br0">22545 1809 7902,'16'-18'0,"1"-2"0,5 2 132,-2 2 0,-1 2 131,2 2 0,-1 1 264,5 2 0,-2 4-226,-2 5 0,-4 0-60,-4 0 0,3 0-51,1 0 0,-5 7-72,-4 5 1,-4 0-166,4 5 0,-5 2 90,1 1 1,-4 2-163,-4-1 0,0 3 32,-8 1 1,1 0-6,-10 3 1,1-2-24,-5-1 1,-1 0-121,-3-1 0,3 1 112,-2-1 1,2-4 83,1-4 0,2-2 282,2-2 0,4-4-80,4 0 0,5-5 265,0 1-218,5-2 0,3-7 13,8 1 0,7 0-133,2 4 1,5-4 25,-2 0 1,2 0-61,-1 4 1,1 0-134,-6 0 0,4 0-171,-3 0 0,3 0 134,-3 0 1,3 0-519,-3 0 1,-1 0 287,-4 0 0,2 0 114,2 0 0,-2 0-163,3 0 0,0 0-156,0 0 0,5-1 549,-2-3 0,14-9 0,5-6 0</inkml:trace>
  <inkml:trace contextRef="#ctx0" brushRef="#br0">23468 1895 7902,'4'-12'-51,"0"0"0,0 3 118,-4 1 1,-1 4 429,-3-4 0,-4 5-55,-9-1 1,2 3-178,-5 1 0,-2 1-60,-7 3 0,3 3 1,-3 5 0,3 1-29,2-1 0,0 2-112,4 2 1,-2-1-54,6 5 0,-1-3 103,5 3 0,5-5-354,3 2 0,3-3 68,1-2 0,1-1-31,3-3 1,7 2 85,5-6 1,6 0 61,-1-4 0,2 0 28,2 0 1,-1-6 26,1-2 0,-2 1 75,-2-1 1,1 0-66,-6-4 0,0-1 170,-3 1 0,-1 4 6,0 0 0,-3 1 393,-1-2-300,-6 4-77,4 5-5,-6 0-189,-6 5 0,5 2-26,-3 6 1,3-1 55,1 0 1,0 1-500,0-1 1,1-4-72,3 0 1,7-1-250,5 1 1,2 2 213,-1-6 1,2 0-128,5-4 1,1 0 366,0 0 0,-1 0 326,1 0 0,10-22 0,4-5 0</inkml:trace>
  <inkml:trace contextRef="#ctx0" brushRef="#br0">24280 1526 7938,'-4'-16'-33,"0"-1"0,-6 1-234,2 3 490,-3 1 1,-2 5 574,-4 3 0,2 4-214,-5 4 0,-2 4-171,-7 9 0,2 3-64,-6 9 0,4 3-158,-4 5 1,2 5-255,-2 3 1,4 3 166,9 1 1,2 0-196,6 1 0,1 3 135,3 0 0,8-1-122,8-7 0,4-2-418,5-6 1,2-6 238,5-2 0,2-9-358,3-3 0,-2-8 14,6-1 0,0-1-196,4 1 0,-4-2 146,-1-6 651,1 0 0,-1 0 0,-4 0 0,-2 0 0,-1 0 0,0 0 0</inkml:trace>
  <inkml:trace contextRef="#ctx0" brushRef="#br0">24711 1674 7951,'0'-14'-262,"0"-2"0,0 2 105,0-3 0,0 4 761,0 1 1,5-1-185,4 1 1,1 0-150,3-1 0,3 5-38,1 0 0,4 5 8,0-1 0,1-1-74,-2 0 0,2 3-4,-5 6 0,-2 3-258,-7 5 0,-3 0 109,-5 1 0,0 0-18,0 4 1,-1-4 31,-3 4 1,-3 2-120,-5 1 1,-1-2-49,1-1 0,0-4 29,0 0 1,1-1 129,2 0 12,-2 0 1,10 1 255,-3-1-255,3-5 1,6 3 67,3-6 1,9 4-51,3-4 0,3 5-50,2 0 1,-2 2 23,-2 1 0,2 0-14,-2 1 0,-4 3 28,0 0 1,-5 2-11,-4-1 1,-2-4-127,-6 4 0,-2-4 92,-2 0 0,-7-1-60,-5 0 1,-6-5 66,2-3 0,-8 2 88,-1-2 0,1 0-84,3-4 0,1 0 4,-1 0 1,-4-2-86,0-2 0,2 2-160,7-7 0,-2 5 106,5-4 60,-5 0-1582,14-4 901,-3-1 0,18 2-512,5 3 1262,6 3 0,16 2 0,6 0 0,3 0 0,0-1 0</inkml:trace>
  <inkml:trace contextRef="#ctx0" brushRef="#br0">25486 1784 7951,'2'-16'0,"2"0"0,-3-1-1266,3 5 919,-3 0 0,-6 1 1421,-3 2 1,-5 3-376,-3 1 1,-3 4-290,-6-3 1,5 4-192,-1 4 1,1-1-120,-5 5 0,2 0 36,2 5 1,0-1-150,4 0 0,2 0 37,7 1 0,-2 3 19,6 1 1,-4 0-256,4 0 1,0-4 97,4 4 0,5 1-170,3-2 0,-1-1 68,2-7 1,3 2-45,4-6 1,5 4 143,-5-4 0,5 0 63,-5-4 1,5 0 56,-5 0 1,4-5-84,-3-3 0,1 1 258,-2-1 1,-4-2-51,1-6 1,-1 2 141,-4-2 0,-1 2-3,1 2 0,-5-1 433,1 1-454,-3 0 0,-1 4 172,0-1-459,0 7 238,0-4-290,0 17 1,0-3-135,0 9 1,0-4-155,0 0 0,2-1-31,2 0 1,-1 1-240,5-1 0,0 0 225,4 0 1,1-1-117,-1-2 1,0 0-199,1-5 739,4 6 0,8-14 0,6 2 0</inkml:trace>
  <inkml:trace contextRef="#ctx0" brushRef="#br0">25818 1834 7940,'0'-13'-491,"0"1"-162,0 0 1,2 1 942,2 3 0,-1 1-146,5 3 1,1 2-245,8-2 1,-2 3-93,5 1 0,-3 1-361,3 3 553,1-2 0,14 9 0,4-5 0</inkml:trace>
  <inkml:trace contextRef="#ctx0" brushRef="#br0">26680 1674 7964,'0'-13'-395,"0"5"-492,0 0 776,0 0 373,0-5 0,-4 5-334,0 0 84,0 5 276,-2-2-178,5 5 278,-10 0-252,9 0 0,-3-2 445,5-2-478,-6 3 0,5-6 37,-3 3 0,3 1 207,1-5 1,0 4-45,0-4 1,0 4 156,0-5-276,5 1 1,2-4-54,5 0 1,1 5-31,-1 3 0,0-2-103,0 2 1,5 0 74,-1 4 0,1 0-147,-5 0 0,4 6 117,1 2 0,-1 4 4,-3 4 1,-7-1-180,-2 6 1,-2 0-45,-2 3 0,-2 2 59,-2 3 0,-8-3 19,-8 3 0,-11 1-139,-5-2 1,-1 5 99,-4-4 0,4-2-65,4-6 0,4-4 471,9-4 1,-2-2 10,5-3 33,6-3-78,6-5-6,5 0 0,1-4-28,3 0 0,-1 0-46,5 4 1,1 0-73,3 0 1,0 0-191,0 0 0,5 0-353,-1 0 0,6 0 212,-1 0 1,2 0-167,2 0 1,-1 0-50,1 0 1,1 0-217,2 0 0,0-1 200,5-3 1,-1 1 106,5-5 1,4-1 371,0-3 0,0 0 0,-4 0 0,0-5 0,0 1 0,-1-5 0,-3 5 0,-3-1 0,-6 5 0,-6 0 0,-6-1 0,1 1 0,-13 4 185,0 0 0,-6 5 390,-6-1 1,-5 3-165,1 1 1,-6 0 65,2 0 0,-4 1-95,0 3 0,1-1-48,2 5 0,-2 0-144,2 4 1,2-3 41,-1-1 0,3 0-189,-3 4 0,6 1-76,2-1 1,1 0-188,7 1 197,0-1 0,5 0-67,3 1 0,4-7-13,9-2 1,2 2 114,5-2 1,1 0-87,0-4 0,1-1 37,2-3 0,-2-2 29,3-2 1,-4-3 66,-5 3 0,3-3 9,-2-1 0,-3 3 5,-2 1 1,-2 4 339,-2-4-230,-5 5-32,4-8-230,-10 10 0,3 1 153,-8 8 0,3 3-243,-3 1 1,2-3-99,2-1 1,0 0-96,0 4 0,2 1 69,2-1 0,3-4-28,5 0 0,0-4-271,1 5 1,-1-7 184,0 2 0,5-2-23,-1-2 1,0 0 429,-3 0 0,-1 0 0,6-17 0,1-3 0</inkml:trace>
  <inkml:trace contextRef="#ctx0" brushRef="#br0">27689 1489 7964,'5'-7'0,"-3"-4"-383,2 3 318,3-3 1,0 0 652,5 3 1,-4 1-161,0 3 0,0 3-78,5-3 1,-1 2-104,0 2 0,1 0 0,-1 0 1,4 2-75,1 2 0,-2 7 0,-7 5 1,3 6-62,-3-2 1,-2 8 56,-2 0 1,-3 5-164,-1-4 0,-1 4 98,-3-4 1,-5 9-253,-7-1 1,-4-2-17,-9-2 1,2-1 9,-6 0 0,5 1-87,0-8 0,3 1-214,5-10 1,-4 5-430,4-5 1,2-1 348,2-7 0,2-1-574,2-3 1109,-1-2 0,6-13 0,2-10 0</inkml:trace>
  <inkml:trace contextRef="#ctx0" brushRef="#br0">28403 1144 8043,'0'-12'-1575,"0"5"1575,0-4 0,0 9 124,0-7 1,1 7 596,3-2 65,-2 2-539,8 2 1,-3 0-38,6 0 0,-1 0-84,0 0 0,1 0 22,-1 0 0,4 0-20,1 0 0,5 2-19,-2 2 0,3-3-90,2 3 0,-5-2 28,1-2 1,-1 4-9,5 0 1,-4 0-3,-1-4 1,-5 0-2,2 0 0,0 1 64,0 3 1,-1-2-28,-4 2 1,-3-1 208,-1 1-114,0-3-105,4 10 0,-1-8-6,-3 5 1,-2-4-7,-6 4 0,4 0 21,0 5 0,0-5-9,-4 0 0,2 0 11,2 5 0,-3 0-10,3 4 0,-2-4 26,-2 4 1,0 2-48,0 1 1,0 4-1,0 0 0,0 1 9,0 0 0,0 0-10,0 4 0,-2 3-18,-2 5 0,1 0-6,-5-1 0,-1 3-70,-8 2 0,2 2 84,-5 7 1,5-5-198,-2 0 1,4-1 161,0 1 0,2 0 63,3-8 0,3 1 2,5-9 0,0-5 352,0-3-187,0-6-34,0 3 0,0-10-99,0 0 1,-2-5 34,-2 1 1,-3-3-151,-5-1 1,-2 0 77,-2 0 0,-3-1-217,-6-3 1,1 1-76,-1-5 1,2 5-62,2-1 1,-2 3-32,2 1 1,4-4-217,0 0 0,4 0-86,0 4 1,5 0-157,0 0-788,0-6 1573,-5 5 0,6-16 0,2 4 0</inkml:trace>
  <inkml:trace contextRef="#ctx0" brushRef="#br0">7027 4553 7903,'-12'0'-1081,"-1"0"1451,1 0 1,4 0-23,0 0 1,3 0 288,-3 0-128,5 0-108,-7 0-180,8 0 0,-2 0-2,8 0 0,0 0-87,9 0 0,-2 4-141,9 0 1,1 2-28,3-2 1,5-3 106,0 4 1,5-4-478,-1-1 0,-2 0-38,2 0 0,-4 0-211,3 0 0,-4 0 190,0 0 1,-6 0-513,-1 0 977,-6 0 0,-19-17 0,-11-3 0</inkml:trace>
  <inkml:trace contextRef="#ctx0" brushRef="#br0">7285 4406 7904,'0'-13'3,"-4"1"-2,0 0 0,-4 3-12,4 1 281,-6 6 0,7-8 833,-5 6-799,6 0 1,-4 9-108,6 3 0,-4 3 37,0 2 0,0 4-1,4 4 0,0 4-100,0 3 0,-2 0 88,-2 4 0,3-3-302,-3 4 1,2-6-75,2 2 1,0 1-180,0-1 1,0 0 74,0-5 0,0-5-245,0-2 0,0 1 173,0-2 1,0-4-455,0-4-177,0-5 475,0 3 1,2-6 486,2 0 0,3-33 0,5-8 0</inkml:trace>
  <inkml:trace contextRef="#ctx0" brushRef="#br0">8824 4270 7926,'1'-12'-994,"3"0"1165,-3-1 1,9 1-34,-6 0 0,2 1 262,-2 3 0,-3-3-77,3 2 1,2 3 405,-2-3-186,0 7-98,-4-4-277,0 6 1,-2 2-108,-2 2 1,-3 7 120,-5 5 0,0 6-49,0-2 1,-1 4-171,1 0 0,0 5 49,-1 0 1,1 3-29,0-3 0,-1 0-34,1-4 0,0 3-70,-1 1 1,3-4 38,1-5 1,0-5-286,5 2 72,0-4 93,4-6 227,0-1 1,0-8-65,0-2 0,1-3-3,3-5 0,2-6 7,2-2 0,5-4 12,-4 0 0,6-2-17,-3-3 1,0 2-20,5-6 0,-4 0 56,0-4 1,-1 4-16,0 1 0,1 0 288,-1-1 0,0 3-89,0 6 1,-3 4 174,-1 4 27,-5 8-113,8 2 1,-9 12-121,6 2 1,-5 7-2,1 1 0,-1 6-56,1-1 1,-2 2-144,2 2 1,-2-2 43,2-3 1,-1 6 36,5-5 0,-5 5-269,1-6 1,2 0-33,-2 0 0,1-1-117,-1 2 1,-2-2 63,2-3 1,1-6-161,-1 2 1,1-2 22,-5 2 1,0-4-867,0 0 849,0-5 1,-2 4 238,-2-3 1,1-2 236,-5 2 0,-22-19 0,-10-6 0</inkml:trace>
  <inkml:trace contextRef="#ctx0" brushRef="#br0">8737 4455 7926,'-12'-7'0,"4"-4"73,0 3-5,5-3 1,-3 3 240,6 0 48,0 5 1,6-4-249,2 3 0,4 2-193,5-2 0,-2 3 188,5 1 1,1 0-2,4 0 1,-1 0-205,1 0 0,-1 0-213,1 0 0,0 0 314,-1 0 0,6 5 0,2 2 0</inkml:trace>
  <inkml:trace contextRef="#ctx0" brushRef="#br0">9156 4430 7941,'-8'2'-551,"-1"2"1,5-2 520,-4 7 1,4-5 351,-4 4 0,5 0 156,-1 4 1,3 1-172,1-1 1,0-4-114,0 0 1,0 1-70,0 3 0,5-1 0,3-3 1,3 2-104,2-6 0,3 0-159,0-4 0,6 0 155,-1 0 0,-2-1-76,1-4 1,-5-1 68,2-7 1,-4 5 6,0 0 1,-1 0 158,0-5 0,-3 1 123,-1 0-71,-5-6 1,6 4-99,-5-2 0,0 6 118,-4 2 1,0 4 99,0-4-79,-5 5 1,-1-1-236,-2 8 1,-1 3 116,5 5 1,-5 2-138,5 2 0,0-1 25,4 6 0,0-1-71,0 5 1,0 5 91,0 3 0,0 2-19,0 2 0,0 6-50,0 2 1,0-1-145,0 1 1,0-6-2,0 2 0,0-4 37,0-4 0,0-4 65,0-9 1,-1 1 27,-3-9 1,2 3-4,-2-7 1,1-2 33,-1-2 1,2-3 10,-7-1 1,3-1 29,-3-3 0,-2-2 152,3-2 1,-3-3-35,-1 3 0,0-7-116,-1-1 0,5-5 144,0 5 1,5-6-180,-1 1 1,-1-2-106,1-2 0,1 2 68,7 3 1,-1-4-148,5 4 0,1-2-110,8 2 0,-2-2-336,5 5 1,-3 1-252,3 4 1,-3 1 325,3 2 1,-5 4-96,2 5 1,-4 0 213,0 0 1,-2 1 419,-3 3 0,-8 20 0,-7 9 0</inkml:trace>
  <inkml:trace contextRef="#ctx0" brushRef="#br0">8454 4996 7941,'-17'-4'0,"-4"0"0,-2-1 297,-2 1 0,2 2-67,2-2 0,4 3 143,4 1 0,1 0 166,0 0-318,5 0 0,1 1-42,6 3 1,6-2-101,2 2 0,9-2 74,3 2 0,9-2-119,4 2 0,9-3-15,7-1 1,6 0-139,6 0 0,6-5 4,-32 1 1,0 0 0,4-2 0,0 1-175,2-1 0,0-1 0,4 1 1,0 0 236,2 0 0,1 0 0,1 0 0,0-1-209,2 1 0,1 0 0,-2 0 0,0 0 248,1 0 0,0 0 0,-2-2 0,-1-1 4,-2 1 1,-2 0-1,-1-1 1,-1 1-102,-4 2 0,-2 0 1,27-5 131,-6 3 0,-9-2 464,-11 6-394,-3-5 770,-20 7-825,-2-3 0,-8 5 496,-8 0 1,-4 0-723,-8 0 1,1 0 248,-6 0 1,5 0-455,-5 0 1,5 4-22,-5 0 0,6 6 111,-1-2 1,2-1-396,2 1 1,0 0-65,-1 4 763,1-5 0,5 21 0,2-1 0</inkml:trace>
  <inkml:trace contextRef="#ctx0" brushRef="#br0">8873 5476 7941,'-13'-7'-659,"1"-4"965,0 5 1,4-5-28,-1 3 0,7 1 91,-2 3 1,2 1-132,2-5 1,6 4-68,2-5 0,3 5-25,1-4 1,5 4-5,-1-4 0,6 4 21,-2-5 1,2 7 8,-1-2 0,1 2-162,-6 2 0,2 0 21,-2 0 0,-6 6-113,2 2 1,-8 4 4,0 5 0,-2-2-19,-2 5 1,-2 1 104,-2 3 0,-7 1-103,-5-1 1,-5 1 60,5 0 1,-6-1-114,2 1 0,-2-5 151,1 1 0,-1-5-21,6 5 1,-1-10 191,5 1 0,4-8 135,0 0-18,5 3-193,-2-5 1,6 3 28,3-5 0,3-4 22,5 0 0,2 0 10,2 4 1,-1-4-209,6-1 0,-5 1 76,5 4 0,-5-1-311,5-3 0,-5 3-137,5-4 0,-5 4-157,4 1 0,-4-1 167,0-3 1,-2 2-46,-2-2 1,0 3-69,1 1 1,-1-4 28,0 0 0,0-2 492,1 2 0,-6-8 0,-2-7 0</inkml:trace>
  <inkml:trace contextRef="#ctx0" brushRef="#br0">9390 5427 7941,'0'-12'-134,"0"-1"1,-6 1 1,5 4 774,-3 0 1284,2 5-1274,-3-2-348,3 5-93,-3 5 1,5 3-12,0 9 0,0-2-204,0 5 1,0-3 74,0 3 1,0 1-62,0 3 1,0-3 11,0-1 1,0-1-174,0 2 0,0 1 104,0-6 0,0 2-111,0-2 1,1-3-69,3-1 1,3 0 139,6-4 1,-1-1-214,0 1 0,5-5 74,-1 1 0,5-2 152,-5-2 0,6-2-155,-2-2 0,0-3-151,0-5 1,1 0-128,3-1 506,1-4 0,10-24 0,4-11 0</inkml:trace>
  <inkml:trace contextRef="#ctx0" brushRef="#br0">9414 5390 7941,'-5'-8'-34,"-3"0"0,2 4-33,2-5 173,3 7 1,1-5 192,0 3 1,1 2-169,3-2 0,4 3-43,9 1 1,-2 0-607,5 0 0,-3 0 53,3 0 0,1 0 465,3 0 0,12 0 0,2 0 0</inkml:trace>
  <inkml:trace contextRef="#ctx0" brushRef="#br0">9402 5513 7941,'-8'-1'0,"0"-3"-97,5 2 200,-3-3 77,6 5 1,2 0-244,2 0 1,7 0-159,5 0 0,5 0 36,-5 0 1,6 0-181,-2 0 0,4-1-136,0-4 501,6 4 0,35-21 0,-26 12 0,0 0 0</inkml:trace>
  <inkml:trace contextRef="#ctx0" brushRef="#br0">9993 5304 7941,'0'-12'776,"0"-1"-235,0 1 0,0 5 1,1 2 68,3 5-380,-3 0 0,5 7-69,-6 5 1,0 0-58,0 5 0,0 0-204,0 0 1,0 5 96,0-2 1,0 2-190,0-1 1,4 2 63,0-3 0,0-1-70,-4 2 1,0-6-432,0 1 0,0 2 258,0-1 0,0-1-346,0-4 0,0-3-241,0-1 958,0 0 0,0-1 0,0-18 0,0-10 0</inkml:trace>
  <inkml:trace contextRef="#ctx0" brushRef="#br0">9882 5390 7941,'-4'-19'-323,"0"3"0,0 2-237,4 2 1046,0-1 1,1 5-252,3 0 0,3 5-214,5-1 1,5 3-96,-1 1 0,6 0-98,-2 0 1,2 0 15,-1 0 0,2 1-183,-2 3 1,-4-1-302,0 5 640,-4 0 0,-17 16 0,-4 2 0</inkml:trace>
  <inkml:trace contextRef="#ctx0" brushRef="#br0">9833 5673 7775,'-7'0'-235,"-4"0"693,10 0 117,-5 0 0,12 0-558,2 0 1,4 4 10,4 0 0,1 0-425,7-4 0,-2 0-40,7 0 1,1 0-693,-1 0 1129,5-5 0,25-18 0,-24 6 0,1 1 0</inkml:trace>
  <inkml:trace contextRef="#ctx0" brushRef="#br0">11026 3963 7941,'0'-13'-739,"0"5"476,0 0 1,0 4 493,0-4 1,0 3 329,0-3-212,0 6 1,-1-4-245,-3 6 0,-3 0-163,-5 0 0,-5 4 123,1 0 1,-5 4-8,5-3 1,-4 3 51,3-4 0,-3 4-24,3-4 1,1 4 84,3-4-81,1 1 1,0-1 36,0 0 0,3 0-7,1-4 0,5 1 111,-1 3-127,-3-2 0,2 5-2,-3-3 0,-2-2 36,6 7-42,-5-1 1,3 4-122,-2 0 1,1-3 89,3-1 1,3 0-4,-4 4 1,4 1 12,1-1 0,0 0 5,0 1 0,0-1 1,0 0 0,1 5-8,4-1 0,-4 2 21,3-2 1,-3 3-11,-1 6 0,0 0-127,0-1 0,4 2 95,1 3 1,-1 1-9,-4 3 1,0 2 45,0-2 1,0 4 4,0 4 0,4-1-64,0 5 0,0-5 3,-4 1 0,0 1-42,0-1 0,0 0 73,0-4 0,0-2-164,0-2 0,0 1 31,0-5 1,0 4 28,0-4 0,0-1 29,0-3 0,4 0 3,0-1 0,0 1-2,-4-1 1,0-3 12,0-1 1,4-4 47,1 0 1,-1-2-38,-4-2 1,0 0 24,0 1 0,0-5-25,0 0 0,1-5-39,3 1 21,-3 3-3,5-6 0,-5 9 8,3-6-5,-2 0 1,5-4-28,-3 0 23,-3 0 4,10 0 0,-8 1 3,5 3 0,-5-2-6,8 3 2,-5-5 0,7 0-6,-1 0 1,-4 0-2,0 0 0,1 0-118,3 0 0,4-4 112,1 0 0,1-2-144,-2 2 1,-2 3 55,2-3 0,2-2-16,-2 2 0,5-1 24,-5 1 0,2 2-87,-2-2 1,-2-1 51,2 1 0,-2-2-12,-2 2 0,-3 3-81,-1-3-84,0 2 0,-1 1-556,-3-3-68,-3 2-197,5-3 513,-5 5 617,5 0 0,-17-11 0,-3-3 0</inkml:trace>
  <inkml:trace contextRef="#ctx0" brushRef="#br0">12035 4159 8009,'-8'-16'-500,"0"0"1,5-1 440,-1 5 1,3 0 790,1-1 0,0 1-435,0 0 1,5-1 25,4 1 1,1 4-136,3 0 0,0 1-51,4-1 1,-2-2-10,5 6 0,-3 0-49,3 4 0,-5 1-112,2 3 0,-4 3 132,0 6 1,-6 3-150,-3 0 1,-3 6 25,-1-1 0,-5 3-165,-4 5 1,-2-3-24,-1 3 1,-4-1 69,-1-3 0,0 2 44,0-6 0,3-2 40,-2 2 1,-2-6 351,2 1 1,4-4-54,3-3 1,5-4 115,-4-5-170,5 0 233,-2 0-430,5 0 1,5 0 78,4 0 1,1 0-171,3 0 1,-1 0-115,0 0 1,2 0-121,2 0 0,-2 0 78,3 0 0,0 0-41,0 0 1,3-4-81,-3 0 1,-1-2-178,-4 2 1,5 3 92,-1-3 1,1-2 461,-5 2 0,0-16 0,1-1 0</inkml:trace>
  <inkml:trace contextRef="#ctx0" brushRef="#br0">12429 4036 8009,'-4'-12'0,"0"0"0,-4 4 68,4-1 107,0 7 157,4-9 1,1 9-138,3-2 1,3 3-285,5 1 0,5-1 142,-1-4 1,6 4-136,-2-3 1,8 3 84,1 1 1,1-5 67,-2 1 1,-2 0 45,3 4 0,-4-4-17,-5 0 1,2 0 94,-6 4-55,1 0 1,-10 5 145,-3 4 1,-3 3-94,-1 4 0,-5-1 110,-4 6 1,-1-5-119,-3 5 0,1-1-10,0 5 0,3 0-142,1-1 0,1-1 136,-1-2 0,-1 2-321,4-2 0,1-4-60,4 0 0,0-3-580,0-2 450,0 6 0,0-5-231,0 4 0,2-8-270,2-1 0,-1-3 288,5 3 1,0-5-131,4 1 685,1-3 0,15-17 0,5-5 0</inkml:trace>
  <inkml:trace contextRef="#ctx0" brushRef="#br0">13180 4123 8009,'0'-20'-113,"0"4"1,0 2 37,0 2 690,0 0 0,-1 5-191,-4 3 0,-1 2-177,-7 2 1,0 0-94,-4 0 1,-1 6-122,-2 2 0,-3 4 95,2 5 1,-1-4-12,2 4 0,-2 1-91,6-2 0,-5 2 78,5-2 0,-1-2-225,5 2 0,5 2 46,3-1 0,-2-1-134,2-4 0,0-4 53,4 1 1,4-5-17,0 4 0,10-5 72,-2 1 1,8-3 49,-4-1 1,5-1 16,-5-3 1,6-3-15,-2-5 0,-2 3 116,-1 1 1,-2 0-36,1-4 1,-2-1 93,2 1 0,-6 1-26,-2 3 0,-4-3 152,4 3 1,-5 1 101,1-1-48,-3 5-266,-1-3 73,0 6 1,-1 6-185,-3 2 1,2 3 90,-2 1 1,3 1-240,1-1 1,0 0-427,0 1 106,0-1 0,4 0 236,0 1 0,6-3-56,-2-1 1,3 0 58,1-5 0,5 0-4,-1-4 1,0 0 301,-3 0 0,10-21 0,3-7 0</inkml:trace>
  <inkml:trace contextRef="#ctx0" brushRef="#br0">13328 3827 8015,'-6'-18'0,"3"1"0,-5-4 0,5 3 389,-1 6 0,3 4-65,1 0 0,1 1-209,3-1 0,3 2 50,6 6 1,-1 0-151,0 0 0,1 0 287,-1 0-159,0 0 0,-1 2 35,-3 2 1,2 2-52,-6 7 0,0-1-495,-4 0 1,-1 1 209,-3-1 1,1 0 22,-5 1 1,-1-2 138,-3-3 1,4 3 44,0-3 10,0-3 0,-1 5 133,1-6 1,5 2-180,-1-2 116,3-3-110,1 4 1,5 0-24,4-1 0,2 1-14,1-1 0,0-1 22,0 5 1,1-4-22,-1 4 1,0 1-7,1 3 1,-2-4 2,-3 0 1,1 1 112,-5 3 0,1-4-81,-5 0 145,0 1 0,-6-1-74,-2 0 0,-4-5-64,-5 1 1,4-2 35,-4 3 1,2-4-119,-1 3 0,2-3-133,-2-1 1,2 0-710,2 0-930,-1 0 1290,1 0 0,5 2 545,3 2 0,25 3 0,6 5 0</inkml:trace>
  <inkml:trace contextRef="#ctx0" brushRef="#br0">13808 4184 8015,'-6'-7'-35,"3"-2"394,-5 5 646,5-1-863,-2 5 0,6 0-18,3 0 0,5 0-31,7 0 1,2 0 28,2 0 1,8 0-210,-4 0 1,4 0 67,-4 0 1,1 0-55,-1 0 1,1 0-15,0 0 1,-6-4-215,-3 0 1,-2 0-246,-2 4 251,-5 0-412,-1 0-126,-6 0 626,0 0 1,0-5-1,0-2 1</inkml:trace>
  <inkml:trace contextRef="#ctx0" brushRef="#br0">14460 4012 8005,'0'-7'-686,"-2"2"449,-2 5 0,2 0 977,-7 0 0,5 1-256,-4 3 0,0 7-254,-4 5 1,1 5-160,2-5 0,3 6-176,1-1 1,4 1 112,-3-2 1,3 2-88,1-6 1,5 2 39,3-2 0,7-2 50,2 3 0,5-8-110,-2-1 1,3-5 67,2 1 0,0-2 12,-1-2 0,-1 0 1,-2 0 0,1-2-5,-6-2 1,-1-3 8,-6-5 1,-4 4-11,-5 0 1,0-5-124,0-3 1,-5-2 72,-4 2 1,-7 1-54,-5-6 1,-2 5 118,-1-5 1,-1 5 107,0-5 0,1 5-35,-1-5-1,0 5 186,1-5 0,-1 2-148,1-1 1,5-2 86,2 5 1,5-3 196,4 4 0,2-5-51,6 5 0,1-1-166,4 5 0,3 4-79,8 0 0,3 5-129,6-1 1,0 2 64,-1 2 1,-3 0-141,-1 0 0,-1 2 159,2 2 0,-3 3-118,-6 5 0,-1 0-59,-3 1 1,-2-1 119,-6 0 0,0 5 4,0-1 0,-2 0-26,-2-3 1,1 3-183,-5 0 1,1 2-308,-1-1 1,-1-4-447,4 4 1,1-4 445,4 0 0,0-1 523,0 0 0,2-3 0,2-1 0,7-4 0,5 4 0,39-16 0,5 0 0</inkml:trace>
  <inkml:trace contextRef="#ctx0" brushRef="#br0">14977 3987 7975,'4'-8'-352,"0"0"735,0 0 1108,1-5-1069,-3 1 1,-2 5-171,-8 3 0,-5 3-36,-3 1 1,-3 5-1,-6 3 0,1 3-93,-1 2 1,4-1 72,1 0 1,3 5-280,-3-1 1,9 2-82,-1-2 1,4-1-93,-1 6 1,4-6 133,5 1 0,0-2-43,0-2 0,3 0 87,5 1 1,1-6-29,12-3 0,-2-3-2,2-1 1,2 0 53,-3 0 0,2-1 109,-1-3 0,-2-3-79,-3-6 0,-1 1 48,6 0 1,-6-5 7,1 1 1,-6-2 3,-2 2 0,-1 2 28,1-2 1,-1 2 166,-3 2 0,-3 4 167,3-1-275,-2 7 1,-6-2-175,0 8 0,-5 3 86,5 5 1,-4 0-5,4 0 1,-4 1-70,4-1 1,0 2-195,4 2 0,0-2 36,0 2 1,1-2-164,3-2 0,-1-1-117,5-3 1,0 3 149,4-3 0,2-2-208,3-2 1,-4 2 81,4-2 0,-4 0 149,0-4 0,3 0 303,0 0 0,17-33 0,0-8 0</inkml:trace>
  <inkml:trace contextRef="#ctx0" brushRef="#br0">15309 3692 7975,'0'-18'0,"-1"0"-252,-4-2 249,4 2 0,-4 6 112,5-1-14,5 7 0,2 0 32,5 6 0,1 0-16,-1 0 0,0 0-41,0 0 1,1 0 89,-1 0 0,-4 6-134,0 2 1,-1-1-4,2 1 1,-4 0 41,-5 4 0,0-3-166,0-1 1,0 0 153,0 4 1,0-4 9,0 1 64,0-1-66,-5 4 17,3 0-55,-3 1-11,10-1 1,1 0 25,2 1 1,3-5-13,-3 0 1,-1 0 43,1 5 1,-5-5-1,1 0 0,1 0-6,-1 5 1,1-5 20,-5 0 60,-6 0 1,-2 3-49,-9-3 0,4 2 3,-4-6 0,0 0-53,0-4 0,-5 0-8,2 0 1,1 0-93,-2 0 1,6 0-206,-1 0 0,2 0-119,2 0 0,-1 0-45,1 0-1192,0 0 1614,-1 0 0,12 0 0,2 0 0</inkml:trace>
  <inkml:trace contextRef="#ctx0" brushRef="#br0">12319 4824 7975,'-9'-4'-272,"1"0"0,1-2 313,-1 2 0,-3 3 1058,3-3-516,2 2-248,-4 2-119,8 0-116,-3 0 0,12 0 110,5 0 0,6-4-50,6 0 0,8 0 54,5 4 0,6-4-90,11 0 0,7-2-290,-27 4 1,2 0 0,3 0 0,1-1 212,3-1 1,0 0-1,5-1 1,0 0-2,3 3 1,1 0-1,5-3 1,0 0-340,-1 1 0,-1 0 0,4 1 0,-2-1 219,-3 0 1,-1 0 0,2 1 0,0-1-32,0 1 0,0-2 0,2-1 0,0 0 45,-2 0 1,1 0-1,0 0 1,0-1-8,-5-1 1,0 0 0,1 1 0,-1 0 49,-2 1 1,0 0-1,-3 0 1,0 0-140,-3-1 0,0 1 1,-5 0-1,-1 0 184,29-6 1,-13 3-1,-4 1 1,-9 5 7,-3-1 0,-11-1 975,-10 1-793,-2 0 1166,-7-2-1446,-2 5 379,-5-5 1,-5 6-431,-3 0 0,1 0-24,-1 0 0,-1 0-275,-3 0 1,0 2-1,-1 2 1,5-1-176,0 5 1,4-4-174,-4 4 1,1 0 759,-1 5 0,-9 21 0,4 5 0</inkml:trace>
  <inkml:trace contextRef="#ctx0" brushRef="#br0">13918 5082 7975,'-8'-4'-190,"0"0"1,5-5 260,-1 0 0,3 3-32,1-3 764,0 1 1,7-4-259,5 0 0,2 1-283,6 2 0,1-1-100,3 1 1,2 4-8,3 1 1,-3-2 17,3 2 0,1 0-103,-2 4 0,-3 0-156,-5 0 1,-4 1 56,0 4 1,-8 1-49,-4 7 1,-2-1-7,-2 0 1,-6 1-70,-2-1 1,-7 0 47,-2 1 0,-4-1 42,0 0 0,2 0 60,-2 1 1,6-1 25,-1 0 0,2-1 92,2-2 1,4 0-81,0-5 110,5 6 1,-1-7-103,8 5 1,3-6-5,5 3 0,4-3-35,1 2 0,5-2-122,-2 2 0,-1 3 79,2 1 1,-5-1-148,5 1 0,-6 0 90,1 4 1,-2-1 42,-2-2 1,-5 2 54,-3-3 0,-2-1-120,-2 1 271,0 0 0,-2 3-9,-2-3 0,1 2 99,-5-6 0,-4 1-126,-5-1 1,0-2-42,0 2 0,-1-3-63,-2-1 0,-2 0 70,6 0 1,-5 2-217,5 2 0,-5-3 51,5 3 1,-1-2 63,5-2 1,0 0-576,-1 0 1,5-2-1981,0-2 2572,0 3 0,12-32 0,4-1 0</inkml:trace>
  <inkml:trace contextRef="#ctx0" brushRef="#br0">16121 4750 7987,'-8'-4'370,"0"0"-148,0-6 425,1 9-8,1-4-428,6 5 0,10 0-58,2 0 1,10 0 0,3 0 1,-1 0-47,5 0 0,1 0-106,-1 0 0,-1 0-417,-3 0 0,-2 0 233,-2 0 0,1 0-1184,-6 0 571,0 5-382,-3-4 1177,-6 10 0,-13-15 0,-8 3 0</inkml:trace>
  <inkml:trace contextRef="#ctx0" brushRef="#br0">17253 4221 7987,'6'-18'0,"-3"6"20,5 0-187,-6-1 227,4 12 0,-9-3 289,-5 8 1,0 4-9,-9 9 0,-2-2-117,-1 5 1,1 1-38,-2 3 1,1 1-90,-5-1 1,0 5 0,1 0 1,0 1-3,4-1 0,-2-3 3,6 2 1,-1-3 0,5-4 1,5-4-10,3-4 1,4-5 74,4 0 1,3-5-69,5 1 0,6-3-82,3-1 1,2-1 84,1-3 0,1 2-193,0-2 0,-1 2-7,1-3 0,-1 4-71,1-3 1,0 3 163,-1 1 0,-5-5-52,-2 1 0,1-1-566,-2 1 1,0 1 200,-3-5 0,-1 1-150,0-1 0,-3-3 140,-1 3 1,-5-3 595,1-2 1,1 1 9,-1 0-20,0 0 10,-4-6 1,0 4 160,0-2 0,0 6 729,0 2-456,0 5-154,-5-8 0,2 10-72,-5-3 1,4 4-126,-4 4 1,3-1-20,-3 5 0,6 0-18,-3 4 0,0 5-84,1-1 1,-4 5-188,4-5 0,-2 6-182,2-2 1,3 0 123,-3 0 1,2-1-378,2 2 0,0 1 236,0-6 1,0 5-227,0-5 0,0 2-116,0-2 0,2-4-280,2 1 1,-2-1 387,7-4 0,-1-2 494,4-2 0,22-19 0,6-6 0</inkml:trace>
  <inkml:trace contextRef="#ctx0" brushRef="#br0">17906 4418 7987,'5'-18'-55,"-4"4"55,3-2 0,-2 2 345,-2 2 0,-6 5 534,-2 3 0,-7 3-463,-1 1 0,-6 4-143,1 0 0,-2 7-126,-2 1 0,-3 1 88,-1 3 0,0 2-109,5-2 0,-1 6 72,0-1 1,5 2-345,-1 1 1,11-3-44,-3-1 0,8 0-113,-3 0 1,5 2 125,-1-6 0,9-3-130,7-5 0,2-5 8,7 1 0,-1-3 143,5-1 0,-1 0-9,1 0 0,0-5 52,-1-4 1,-1-2 157,-2-1 1,1 0-83,-6 0 1,2-2 122,-2-3 0,-2 4-30,3-4 0,-8 2 177,-1-1 0,-5 6 263,1-2-308,-2 2 0,-2 2 462,0 0-471,0 5 1,-5-1-189,1 8 0,-1 2 62,1 2 1,2 3-184,-2-3 0,3 3-27,1 1 0,0 1-211,0-1 1,4 0-26,0 1 0,6-2 102,-2-3 1,3 1 46,1-5 1,0 5 20,1-5 0,3 1-550,1-1 1,-1-2-55,-4 2 826,1-3 0,4-23 0,3-5 0</inkml:trace>
  <inkml:trace contextRef="#ctx0" brushRef="#br0">18139 4098 7987,'0'-12'0,"-4"-1"0,0 1 589,0 0-374,4 5 0,6 1-135,2 6 1,-1 2-26,1 2 0,0 3-8,4 5 0,-5 2-74,-3 2 1,2-1 101,-2 6 1,0-6-155,-4 1 1,-1-1 85,-4 2 1,3-4-47,-7 4 1,3-4 182,-3 0 1,-2-2 190,3-3 1,3 3 30,1-3 247,-3-3-188,0 1-57,0-6-468,2 0 131,16 0 1,-3-4-361,8 0 0,-1 0-65,2 4 0,-4-2-245,4-2 1,1 3 248,-2-3 1,5 2-113,-5 2 1,6 0-146,-2 0 1,2 0 646,-1 0 0,13-5 0,-1-2 0</inkml:trace>
  <inkml:trace contextRef="#ctx0" brushRef="#br0">18988 3963 7987,'5'-13'-624,"-1"1"0,4-4-59,-4-1 1299,6 1 1,-5 3 196,3 1 162,-2 0-233,-6 0-544,0 5 1,-2 1-22,-2 6 1,-3 0 5,-5 0 1,-2 6 77,-2 2 1,1 4-42,-6 5 0,2 2 31,-1 5 0,-3 2-54,2 3 1,-1 7-257,2 5 1,-4 5 27,4-1 1,1 3-147,-2 1 1,6 5 159,-1-1 1,8-1-235,3-7 0,5 2-96,5-6 1,1-2 151,7-6 1,-1-4-160,0-9 0,2-1 79,2-2 1,-2-5-38,3 0 0,-2-1-116,1-7 0,-2 5 36,2-5 0,3 0-33,2-4 0,1 0 425,-2 0 0,14-17 0,-1-3 0</inkml:trace>
  <inkml:trace contextRef="#ctx0" brushRef="#br0">19407 4061 7930,'0'-12'0,"1"-1"0,3 1 0,-1 0-167,5 0 1,2 3 302,6 1 0,-1 1 406,6-1 1,-1 3-229,5 5 0,-5 0-121,1 0 0,-2 1-94,2 3 1,-9 3-85,-8 5 1,-3 2-90,-1 2 1,-1-1 80,-3 6 0,-4-5-82,-9 5 1,2-5-22,-5 5 1,3-5-27,-3 5 1,5-6 147,-2 1 1,4-4-2,0-3 1,2 1 75,3-1 33,-3-4 37,10 1 0,1-6-72,8 0 1,7 0-104,2 0 1,4 0-7,0 0 1,2 0-11,2 0 1,-5 1 25,1 3 0,-2 3-104,2 5 0,0 1 85,-4-1 1,-1 4-18,-3 1 0,-7-1 11,-2-4 0,-2 5 4,-2-1 0,-2 1 110,-2-5 0,-2 0-93,-7 1 1,-3-5 83,-1 0 1,-4-5-72,0 1 1,-2 1 5,-2-1 1,2 0-68,2-4 1,-2 0-8,3 0 1,1 0-281,-2 0-1,2-4-155,-2 0-514,4-5 669,4 2 1,8-4-661,5 3 994,5-3 0,57-7 0,-25 5 0,0 0 0</inkml:trace>
  <inkml:trace contextRef="#ctx0" brushRef="#br0">20293 4184 7942,'5'-12'0,"-3"-1"-335,2 1 1,-3 4-232,-1 0 1313,0 0 0,-5 1-261,-3 3 0,-9 2-126,-3 2 0,-4 6-195,0 2 1,-2 3-126,-3 1 0,3 0-14,-3 1 0,1-1 114,3 0 0,-2 5-160,6-1 1,3 1 45,2-5 1,0 0-76,3 1 1,0-1-6,9 0 1,-1 0-416,5 1 313,0-1 1,7-1-71,6-3 1,0-1 214,8-3 0,-1-2-60,5 2 1,-2-4 133,-2-4 1,2 1-69,-3-5 0,2 1 99,-1-1 0,1-3-13,-6 2 0,0-2 162,-3-1 0,-1 4-50,0 0 1,-3 1 431,-1-1-43,-5-3-389,2 9 1,-6-3-149,-3 5 0,-2 1 110,-2 3 0,-3 3-135,3 6 0,2-1-59,2 0 1,3 0-182,1 1 0,0-1-50,0 0 0,1 1-255,3-1 0,7-1-246,6-3 0,3 2 313,-3-6 0,4 0-93,0-4 0,2 0-54,2 0 605,-1 0 0,17-16 0,5-5 0</inkml:trace>
  <inkml:trace contextRef="#ctx0" brushRef="#br0">20601 4233 7942,'-5'-12'-138,"1"0"1,0 4-726,4-1 1405,0 7-395,0-4 1,7 6-40,5 0 1,2 0-288,7 0 1,-2 4-253,1 0 1,4 0 430,-4-4 0,36 6 0,10 1 0</inkml:trace>
  <inkml:trace contextRef="#ctx0" brushRef="#br0">21142 3950 7942,'1'-16'-178,"4"-1"1,-3 1-353,6 4 0,1-1 240,3 1 0,0 1 290,1 3 0,-1 3 514,0 5 1,5-5-220,-1 1 1,5 0-251,-5 4 0,4 6-63,-3 2 1,-1 4 1001,-3 5 0,-7-2-553,-1 5 0,-4 1-475,-1 3 0,-1 1 129,-4 0 0,1-1-178,-8 1 1,2-1-125,-6 1 0,1-2 40,-1-2 0,-2 2-77,-3-3 1,-1 2 40,6-1 0,-5-3 255,5-6-2,0 0 160,3 1-212,7-7 29,0 0 1,12-6-101,2 0 1,4 0 95,4 0 0,4-2-480,4-2 1,2 3 164,3-3 0,2-2-608,6 2 910,0-5 0,18-6 0,9-4 0,-17 3 0,-1 1 0,1-1 0</inkml:trace>
  <inkml:trace contextRef="#ctx0" brushRef="#br0">21856 4073 7942,'-12'-5'-84,"-5"4"-43,1-4 1,-6 4 332,1 1 0,-2 0 333,-2 0 1,1 1-143,-1 4 0,1 1-133,-1 7 0,2-4-193,2 4 0,3-4-25,6 8 1,0-4-132,0-1 0,5 1 141,3-1 0,2 0-71,2 1 1,6-5 33,2 0 1,8-5-163,5 1 1,2-3 1,2-1 0,-1 0 91,1 0 0,0 0 42,-1 0 0,-3-5 47,-1-3 0,-1 1 84,2-1 0,1 1-35,-6-1 1,1-3 15,-5 2 0,-4 3 15,0-3 1,-5 5 393,1-4-493,-3 5 192,-1-2-287,-5 5 0,-2 4 89,-5 0 1,4 6-94,-1-2 0,7 3-265,-2 1-29,2 0 0,4 1-32,2-1 0,3-5-176,5-3 1,0 1-53,0 0 0,5-1 189,-1-4 1,5 0 443,-5 0 0,6 0 0,14-28 0,9-6 0</inkml:trace>
  <inkml:trace contextRef="#ctx0" brushRef="#br0">22225 3803 7942,'0'-13'0,"0"1"0,-1 0 120,-3-1 1,2 5 553,-2 0-279,3 5 0,1-1-165,0 8 0,0 7 79,0 6 0,0 6-86,0 1 1,4 1-38,0 4 1,0 1-38,-4-1 0,0 3-93,0-3 0,0 4 7,0-4 0,0 1-256,0-2 0,-5 0-534,-4 5 0,-3-2 381,-4 2 0,-2-3-110,-3-5 1,-2-5 96,3 1 1,-2-6-865,1 1 1223,3-2 0,-5-24 0,-3-5 0</inkml:trace>
  <inkml:trace contextRef="#ctx0" brushRef="#br0">22754 3606 7942,'0'-13'-486,"0"1"1,0 4 737,0 0 0,0 4 19,0-5 0,0 5 196,0-4-108,0 5 7,0-8-71,0 5 70,0-7-217,6 1 1,0 4 30,7 0 0,5 1-56,2-1 1,3 1-10,2 3 1,1 2-10,3-2 1,1 3-10,3 1 0,-3 0-9,-6 0 0,-5 0-138,-2 0 0,-4 4 41,0 0 1,-6 6-29,-3-2 0,-3 3 137,-1 1 1,0 0-7,0 1 1,0 3 4,0 0 0,0 2 85,0-1 0,-4 0-77,0 4 1,-2 2 21,2-2 1,2 3-32,-7 5 0,5 2 22,-4 6 1,4-3-212,-4 3 0,1-2 44,-1 6 0,-2 2-98,6 2 1,-4-1 136,4 1 1,0-1-27,4 1 0,0 2-4,0-6 1,0 0-11,0-4 0,4 0 249,0 0 0,4-2-120,-4-2 1,2-4 31,-2-9 0,-3 2-57,3-6 1,-2 1-70,-2-5 0,0-4 95,0 1-41,-6-7 1,-1 5-36,-5-3 0,4-2-25,0 2 1,-1-3 3,-3-1 0,0 0 23,-1 0 1,1 0-31,0 0 0,-1 0 37,1 0 0,-4 0-204,-1 0 0,1 0 36,4 0 0,-2 0-86,-2 0 0,2 0-102,-3 0 0,4 0-328,0 0 0,1 0-284,0 0 1,0 0 388,-1 0 0,5 0-376,0 0 941,0 0 0,-5-5 0,1-2 0</inkml:trace>
  <inkml:trace contextRef="#ctx0" brushRef="#br0">24366 3938 7912,'0'-12'394,"0"-1"1,0 5 141,0 0-158,0 5 1,2-4-270,2 3 1,3 3 37,5-3 0,0 2-217,1 2 0,4 0 81,4 0 1,2 5-311,2-1 1,-1 4-42,1-4 1,4 4-242,-1-4 1,1 4 236,-4-3 1,-5 0-370,1-1 713,-6-2 0,-14 14 0,-9-2 0</inkml:trace>
  <inkml:trace contextRef="#ctx0" brushRef="#br0">24403 4110 7912,'-7'-5'486,"-4"3"-274,5-3 33,-1 5 47,1 0 1,8 0-200,2 0 0,4 0-128,8 0 1,-1 0-300,6 0 0,-1 0 173,5 0 0,4 0-480,-1 0 0,5 0 100,-4 0 541,5 0 0,4-2 0,5-2 0,6 1 0,0 0 0</inkml:trace>
  <inkml:trace contextRef="#ctx0" brushRef="#br0">25757 3790 7914,'0'-12'-208,"0"4"-501,0 0 931,-6 5 1,0-3 615,-7 6 0,1 2-331,0 2 0,-5 3-172,1 5 1,-5 4-256,5 1 1,0 5 98,3-2 0,2 2-163,3-1 1,3 0 6,5-4 0,0 3-123,0-3 1,9-1 84,3-3 0,9-3-122,-1-1 1,5 0 68,4-5 1,-2 0 74,6-4 0,-4 0 44,4 0 1,-6-5-32,2-3 0,1-5 205,-2-3 1,-3 1-55,-5-6 1,-4 1 40,0-5 0,-8 1-72,-4-1 1,-2-4 6,-2 1 1,-2-1-75,-2 4 0,-4 2-23,-8 3 1,-4 3-109,-4 9 1,-1-2 77,1 6 1,-5 0-599,0 4 0,-4 2 11,5 2 1,0 3-184,8 5 0,-4 0 187,4 0 1,2 2-90,2 3 1,2 0-35,2 4 686,0 2 0,5 2 0,1 6 0</inkml:trace>
  <inkml:trace contextRef="#ctx0" brushRef="#br0">3237 7556 5943,'0'-7'-103,"0"2"1,-2 1 375,-2-1-146,3 1 128,-5-1-77,6 4-82,0-10 0,0 8 40,0-5 0,0 4 8,0-5 1,0 5-58,0-4 0,2 4 5,2-4 0,-3 4 81,3-5 1,-2 5-69,-2-4 0,4 4 131,0-4 1,0 4 25,-4-4 3,0 5-110,5-8-28,-3 9 39,3-3 0,-3 6-54,2 3 1,-3 5 44,3 7 1,-3-1-50,-1 6 0,2 1-185,2 6 0,-3 0 42,3 4 0,2-4-87,-2 0 0,1 1 130,0-4 0,0 2-128,3-6 0,3-4 73,-3 0 0,3-5 19,2-4 0,-1 2 24,0-6 0,5 0-3,-1-4 0,2-4 52,-2 0 0,-2-6 26,2 2 1,2-4 11,-2-5 0,1 2-25,-5-5 1,0 3 8,1-3 0,-1-1-21,0-3 0,1-1 3,-1 1 1,-1-5-51,-3 0 0,-2-4 45,-6 5 0,0-5 32,0 4 0,-2 0 6,-2 5 1,-1 3 10,-4 1 1,-1 6 13,1 2 1,3 5 147,-3 7-215,1 0 1,-4 1 47,-1 3 0,5 3-146,0 6 0,4 3 76,-4 0 0,4 5-153,-5-5 0,7 2 1,-2-2 0,2-2-146,2 3 1,0-4 83,0 0 1,4-1-88,0 0 0,6-1-205,-2-3 0,-1 3 156,1-3 1,5-1 13,3 1 0,2-5 45,-2 1 0,-1-1 273,6 1 0,10-13 0,7 0 0</inkml:trace>
  <inkml:trace contextRef="#ctx0" brushRef="#br0">3876 7716 7954,'-5'-7'-358,"4"-4"1841,-10 4-452,9 1-454,-3 0-379,-1 6 1,5 10 32,-3 2 0,3 4-361,1 1 0,0-2 121,0 5 1,0-3-142,0 3 1,0-3 80,0 3 0,0-5-94,0 2 0,0 0-184,0 0 0,0-1-621,0-3 504,0-1 0,4 0-154,0 0 1,0-3-82,-4-1 699,5-5 0,2-20 0,5-10 0</inkml:trace>
  <inkml:trace contextRef="#ctx0" brushRef="#br0">3938 7814 7954,'0'-17'0,"0"-4"0,0 3 269,0 2 1,0 2 164,0 2 243,0-6-472,0 5 0,1-4 0,3 9 0,-1-2 109,5 6-312,1 0 0,3 4 199,0 0 1,-4 6-1,1 2 0,-7 3-632,2 1 0,-2 0 247,-2 1 0,0 0 50,0 4 0,0-4-1,0 4 1,-4 1-4,0-2 1,-2 0 150,2-3 1,3-5 29,-3 0 0,-2-4 77,2 4 0,0-3-4,4 3-10,0-5 0,0 3-51,0-2 1,1-2 97,3 2 1,-1-1-85,5 1 0,1-3-52,3 3 1,0 2 4,0-2 1,1 4-105,-1-4 0,-1 6-1,-3-2 0,3-1 118,-3 1-93,-2 0 24,-1 4 222,-5 1 1,-1-5-43,-3 0 1,-3-5-37,-5 1 1,-1-3-86,1-1 1,-2 0-7,-2 0 1,2 0-210,-2 0 1,2 0 82,2 0 0,0 0-130,-1 0 0,1 0-116,0 0-279,-1 0 0,2-1-546,3-3-213,3 3 1391,5-10 0,33-7 0,8-8 0</inkml:trace>
  <inkml:trace contextRef="#ctx0" brushRef="#br0">4898 7298 7954,'0'-7'-248,"5"-4"565,-3 9-62,9-9 1,-10 9 174,3-6 191,-3 5-383,-1-3 0,0 5 270,0-3 195,0 3-459,0-5 0,-1 12 50,-3 2 0,-3 4-63,-5 4 0,0-1-178,-1 6 0,1 1 1,0 7 0,3-3-144,1 2 1,6 2 134,-3-1 0,0 0-124,1-5 1,0 1-354,4 0 0,1-2 210,3-3 1,-1-2-1132,5-6 551,-5 1-614,8-1 400,-4-5 192,-1-2 824,0-5 0,-17-11 0,-3-2 0</inkml:trace>
  <inkml:trace contextRef="#ctx0" brushRef="#br0">4664 7581 7954,'-12'-13'-987,"-1"1"2602,1 0-705,5 5-772,2 1 1,10 6-112,3 0 0,8 0-98,0 0 0,4 0 129,-3 0 1,5 0-1,-2 0 1,4 4-517,0 1 1,1-1 224,-1-4 0,1 0-117,0 0 1,-2 0-60,-3 0 0,2 0-18,-5 0 1,3-2 426,-3-2 0,-1 3 0,-9-21 0,-2 1 0</inkml:trace>
  <inkml:trace contextRef="#ctx0" brushRef="#br0">6399 7408 7996,'0'-7'-713,"0"1"1004,0 2 730,0 2-715,0-9 1,4 9-141,0-7 1,5 5-14,-5-4 1,1 4 12,-1-4 0,-1 1-58,5-1 1,-5-3 127,1 3-204,-3-3 0,-1-2 51,0 1 1,0 0-3,0-1 0,-5 5-85,-3 0 1,-5 4 96,-3-4 0,1 5-33,-5-1 0,-2 7 21,-7 1 1,3 7 11,-3 1 1,3 2-51,2 6 1,3-4-105,1 5 1,5-1 17,-2 5 1,8 0-190,0-1 1,7 0 37,-2-4 1,2 6 102,2-5 0,6-1-163,2-8 1,3 1 5,1-1 0,5-5 336,-1-3 0,4-3-23,-3-1 0,5-1 157,-2-3 1,2-3-97,-1-5 0,-2-1 69,-3 1 1,-2-3 201,2 3-287,-2-9 1,-6 13 82,0-8 1,-5 6 90,1 2-99,-2 5-19,-2-2 91,0 5-30,0 5 1,0 2-76,0 5 1,0 1-593,0-1 1,1 0 182,3 0 1,-1-1-414,5-2 417,0 2 1,4-6-896,1 3 1,-1-2 398,0-6 1,1 0 213,-1 0 1,0 0 534,1 0 0,-1 0 0,0 0 0,1-17 0,-1-3 0</inkml:trace>
  <inkml:trace contextRef="#ctx0" brushRef="#br0">6953 7470 7996,'-4'-8'-538,"0"-1"1804,0 7-1043,4-4 1,-2 6-148,-2 0-108,3 0-140,-5 0 1,6 2-230,0 2 0,0-2 11,0 7-593,0-7 363,0 9 620,0-9 0,6 3 0,39-21 0,15-5 0</inkml:trace>
  <inkml:trace contextRef="#ctx0" brushRef="#br0">7470 7175 7996,'0'-13'-1075,"0"1"2108,0 0-651,-6 5 0,0 8-21,-7 11 0,1 2-137,0 7 0,-1-1-32,1 5 1,1 3-197,3 1 1,-2 4 105,6-4 1,-4 1-183,4-2 1,0-2 78,4 3 1,5-3-16,3-1 1,3-6-21,2-3 1,4-2-49,4-2 0,1-5 53,-2-3 0,4-2 14,-4-2 0,6-2-74,-1-2 0,5-3 102,-10-5 0,5-4-19,-9-1 0,1-5 4,-5 2 1,-1-3-13,-3-2 1,-1 0 7,-3 1 1,-2-2-1,2-3 1,-7-1 21,-1-3 0,-7-1 9,-1 5 0,-1 1 129,-3 3 0,-3 2-83,-2 2 1,2 3 1,-1 6 1,3 5-31,-3 3 1,0 3 117,0 1 0,1 0-59,2 0 0,4 5-40,-4 3 0,4 7-29,0 2 1,5 3-19,0-3 0,5 3-36,-1-3 0,3 3 53,1-3 1,1 3-116,3-3 1,-1 3 90,5-4 0,0 5-6,5-5 1,0 1-190,4-5 0,-2-4-242,5 1 0,-3-1-17,3 4 1,-1-4-198,2 0 1,2-5-50,-2 1 0,2-1 694,1 1 0,12-13 0,2 0 0</inkml:trace>
  <inkml:trace contextRef="#ctx0" brushRef="#br0">8011 7507 7996,'-5'-13'17,"2"5"1583,-5 0-1053,5 5 1,-4-2-250,3 5 0,3 1-102,-3 3 0,2 3-80,2 5 1,0 1 67,0-1 0,0 4 0,0 1 0,0 1-345,0-2 1,0-2 143,0 2 0,0-2-545,0-2 1,5 0 279,-1 1 1,0-1-555,-4 0 1,4-3-543,0-1-111,0 0 1489,2 4 0,-5 1 0,4-28 0,-5-7 0</inkml:trace>
  <inkml:trace contextRef="#ctx0" brushRef="#br0">8024 7556 7996,'-6'-12'0,"5"-1"0,-3 1 0,2 0 424,2-1-304,0 1 1,6 1 75,2 3 0,3 3-126,1 5 0,5 0-9,-1 0 0,0 0 6,-3 0 1,-1 4-4,0 0 1,1 5-116,-1 0 0,-5 1 84,-3 3 0,-3-1-87,-1 0 1,0 1 77,0-1 0,-1 4-42,-3 1 1,-3-1 84,-5-3 1,4-5 59,-1 0-64,1 0 0,0 3 101,0-3-94,5 3-16,-3-9 1,11 4-114,-1-1 0,5-4 45,-1 3-4,3-3 0,2 3 17,-1 1 1,-1 0-16,-3-1 1,2-1 1,-6 5 0,4-4 0,-4 4 1,0-4 85,-4 5 1,0-5-69,0 4 0,-1-4 203,-3 4 1,-4-4-108,-9 5 0,2-7 34,-5 2 1,0-1-91,0 1 1,-3-2 10,2 2 1,-1-3-75,2-1 1,-2 0-167,6 0 1,-1 0-396,5 0 1,0 0-37,-1 0-181,6 0 1,2-1-6,5-3 802,0 2 0,25-16 0,16-7 0,0 1 0,0 0 0</inkml:trace>
  <inkml:trace contextRef="#ctx0" brushRef="#br0">8787 7101 8029,'0'-13'0,"-4"1"0,-1 0 0,1 4 0,4-1 0,0 5 146,0-4 0,-1 5-6,-3-1 1653,2 3-1214,-3 1 1,1 5-287,0 4 1,-4 6-121,4 1 1,-5 6-3,5-2 0,-1 4-103,1 0 0,2 1 59,-2-1 0,3 1-386,1 0 0,1-1 144,3 1 1,-2-1-351,2 1 0,3-4 13,1-1 0,-3-3-181,-1 3 0,2-5-394,-2 1-374,5-2 633,-7-2 768,3 1 0,-5-6 0,-5-18 0,-2-10 0</inkml:trace>
  <inkml:trace contextRef="#ctx0" brushRef="#br0">8602 7396 8029,'-5'-12'0,"-1"4"88,-2-1 1,-2 5 98,6-4 0,0 4 175,4-4-71,0 5 1,6-3-322,2 6 0,7 0 107,1 0 1,6 0-203,-1 0 1,2 0 75,1 0 0,1 0-74,0 0 0,-1 0 54,1 0 0,4 0-103,-1 0 0,1 0 68,-4 0 1,-1-1-72,1-3 0,-5 3-33,1-3 0,-6-2 90,1 2 0,-6 0-522,-2 4 51,-5 0 589,2 0 0,-5-6 0,-16 5 0,-5-4 0</inkml:trace>
  <inkml:trace contextRef="#ctx0" brushRef="#br0">11334 7076 7958,'0'-12'0,"0"-1"0,0 1 0,0 0 0,0 0 189,0-1 1,0 5-64,0 0 0,1 1 729,3-1-132,-2 2-500,9 1 0,-8 3-52,5-2 1,-6 4-6,3 4 0,0 3 62,-1 6 0,2 0 6,-2 4 0,-3 2-160,3 5 0,-2 2 61,-2 3 0,0-3-307,0 3 0,0 1-23,0-1 0,0-1-153,0-3 0,0 0 202,0-1 0,0-3-86,0-1 0,-5-5-152,1 2 1,0-4 99,4 0 0,0-5-563,0 0 142,0-5-147,0 2 253,0-5 599,0 0 0,-16-11 0,-5-2 0</inkml:trace>
  <inkml:trace contextRef="#ctx0" brushRef="#br0">11026 7531 7958,'-12'0'0,"0"0"-33,-1 0-117,1 0 1425,0 0-860,5 0 1,7 0-103,8 0 0,7 0-189,2 0 0,10 0-4,2 0 0,5 0-144,3 0 1,5 0 106,3 0 0,5 0-218,3 0 1,-1-4 205,5 0 1,-1-4-181,2 4 1,-5-2 57,-8 2 1,0 3-79,-8-3 1,2-2-46,-11 2 0,-5 0-747,-6 4-198,-9 0 768,-2 0 0,-8 0-84,-2 0 0,-3 6 195,-5 2 1,-4 3 239,-1 1 0,-5 0 0,2 1 0,-20 12 0,-9 6 0,-4 2 0,-1 1 0</inkml:trace>
  <inkml:trace contextRef="#ctx0" brushRef="#br0">11199 7851 7958,'0'-12'-28,"0"0"1,0 4 8,0-1 533,5 1 0,1 0 266,2 0 17,3 5-650,-4-2 1,4 10-8,-3 3 1,-3 4-141,-5 5 0,0 2 109,0 6 0,0-1 61,0 1 1,-5 1-51,-3 3 0,1-2-190,-2 6 0,1-6 33,-4 2 1,4 1-88,0-1 0,3-1 191,-3-3 1,6-6 144,-3-3 0,4-2-145,1-2 0,1 1 17,4-1 1,1-5 0,7-3 0,3-3-54,0-1 1,6 0-149,-1 0 0,2-1-11,2-3 1,-1 1-192,1-5 1,4 4 2,-1-4 1,0 4-69,-8-5 0,3 5-155,-2-4 1,-3 1 157,-2-1 1,2-2-134,-2 6 1,-3-1-276,-5 1 789,0-3 0,4-5 0,-21-12 0,-6-2 0</inkml:trace>
  <inkml:trace contextRef="#ctx0" brushRef="#br0">11309 7864 7958,'-8'-10'0,"0"-2"0,5-3-183,-8 2 0,11 2 217,0 3 1,6 3 296,6 5 1,5 0-348,-1 0 0,6 0-197,-2 0 0,2 0-54,-1 0 0,2 1 100,-3 3 1,2-1 166,-1 5 0,2 11 0,-4 7 0</inkml:trace>
  <inkml:trace contextRef="#ctx0" brushRef="#br0">11297 8024 7958,'-12'-4'-48,"-1"-1"1,5 1-268,0 4 681,5-5 344,-2 4 0,6-5-366,3 6 0,7 0-157,6 0 0,3 0-271,-3 0 1,4 0 130,0 0 1,2 0-393,2 0 0,-5 0-45,1 0 1,-2 0-248,2 0 1,0 0 206,-4 0 1,1 0 429,-2 0 0,-8 0 0,3 0 0</inkml:trace>
  <inkml:trace contextRef="#ctx0" brushRef="#br0">11925 7888 7958,'0'-12'0,"4"0"631,0-1 0,0 1-137,-4 0 0,4 4 364,0-1-426,0 7-79,-4-4-111,0 6 0,0 1 0,0 4 1,0 3-47,0 8 0,0-1 36,0 6 0,0-1-301,0 5 1,0 0 54,0-1 1,0 1-222,0-1 1,0 1-28,0 0 1,0-5-140,0 1 0,0-2 200,0 1 1,0-1-41,0-2-148,-5-4 0,3 5 81,-2-5 1,3-5-1996,1 0 1033,0-5 1270,0 8 0,-11-54 0,-3-6 0</inkml:trace>
  <inkml:trace contextRef="#ctx0" brushRef="#br0">11839 7950 7958,'0'-18'88,"0"-2"0,0 2 133,0 1 0,5 4-69,3 0 0,5 2-125,3 3 1,-1-1-41,6 5 0,-1-1 48,5 5 1,-1 0-225,1 0 0,-5 6 17,1 2 0,-6 3-113,1 1 0,-3 1-3,-5-1 0,-3 2-618,-5 2 906,0-2 0,-24 12 0,-12 4 0,-1 0 0,-1 0 0</inkml:trace>
  <inkml:trace contextRef="#ctx0" brushRef="#br0">11752 8257 7958,'0'-8'503,"0"0"-222,0 5 298,0-8 1,6 10-284,2-3 0,4 3-302,5 1 1,2 0-6,6 0 1,-1-5-241,1 1 1,1 0-308,2 4 0,3 0 293,1 0 0,-2-4-436,-5 0 1,0-1-6,-1 0 706,1 4 0,10-37 0,4-3 0</inkml:trace>
  <inkml:trace contextRef="#ctx0" brushRef="#br0">12786 6953 7990,'0'-18'0,"0"0"-200,0-2 1,-1 2 406,-3 6 280,2 0 1,-5 1-207,3 2 0,2 4 48,-7 5 1,0 1-44,-8 3 1,2 3-68,-5 6 1,-1 4 125,-3 4 1,-1 3-89,1 5 0,-5 8 3,0 8 1,0 3-370,5 1 0,1 6 16,2 2 0,1 8 39,7 0 1,4 1-222,9-5 0,1-4 62,3-4 1,7-1 56,5-7 1,5-1-433,-5-16 0,5-4 220,-5-8 0,6-2-352,-1-2 0,3-4 106,5 0 0,1-5 614,3 1 0,0-6 0,0-3 0,5 1 0</inkml:trace>
  <inkml:trace contextRef="#ctx0" brushRef="#br0">13106 7175 7929,'-12'-7'32,"4"1"52,-1 6 1,5 2 188,-4 2 0,5 7-36,-1 5 1,-1 6-72,1-2 0,0 4-42,4 0 0,-5-3 0,1-1 0,0-1-147,4 2 1,0-3 37,0-6 0,2-1 103,2-3 49,-3 3-110,10-10 1,-5-1-76,2-8 1,3-3 91,-3-1 0,-1-2-123,1-2 1,0-2 104,4-2 1,-3-4-139,-1 4 1,-1-3 107,1-2 1,3 0-17,-3 1 1,2 1 55,-2 2 0,1-1 84,-5 6-87,6-1 1,-7 6 21,5 3-34,-5 3 0,4 12 0,-3 5 1,-3 2 28,3 6 0,-1 1-72,1 3 1,-1-3-11,5-1 0,-4 1-5,4 3 1,-4-5-94,4-2 0,-3 1 36,3-2 1,0-1 65,4-7 1,1 2-54,-1-6 0,0 0 30,1-4 1,-1 0 15,0 0 1,5-5 2,-1-4 1,2-2 12,-2-1 0,-1-4 5,6-1 0,-6-5 3,1 2 1,2 1 94,-2-2 0,1 1-103,-5-5 0,0 5 449,1-1-119,-1 6 89,0-3-269,-5 12 0,-1 1-44,-6 10 0,0 1 13,0 7 0,0 4-8,0 4 0,0 2-276,0 2 1,0-2 83,0-2 1,0 2-134,0-3 0,0-1 63,0 2 1,0-6-527,0 1 1,1-2 19,3-2 1,3 1-212,5-1 1,0-1 294,1-3 0,0 2 562,4-6 0,29-16 0,13-9 0</inkml:trace>
  <inkml:trace contextRef="#ctx0" brushRef="#br0">14091 7298 7929,'-6'-13'606,"-1"6"1,-1 2-70,0 5 1,4 7-289,-4 5 0,3 2-119,-3 6 1,4 1-164,-4 3 0,4 0 111,-4-4 1,1 3-70,-1-2 0,-2-2 76,6 2 0,-4-2-193,4 1 1,-5-2-29,5-6 0,-1-1-139,1-3 229,2 3 5,-3-9 119,5 3 1,0-6-91,0-3 1,0-4-29,0-9 0,5 3-8,4-2 1,2-3-10,1-2 0,-3-2 46,4-1 1,-6-1-7,9 0 0,-5 2 79,5 3 0,-3-2 138,-5 5 1,3 1 3,-3 4 0,3 1 2,1 2 350,1-2-288,-1 10 0,-1 1-177,-3 8 0,-1 5-9,-3 3 1,-3-1-178,3 6 1,-2-5 52,-2 5 0,0-2-227,0 1 0,0 2-35,0-6 0,0 2 122,0-1 1,0-4-571,0 4 1,0-4-187,0 0-529,0-1 525,0 0 942,0 1 0,-6-23 0,-1-5 0</inkml:trace>
  <inkml:trace contextRef="#ctx0" brushRef="#br0">14029 7519 7929,'0'-12'0,"-4"4"-572,0-1 343,0 1 0,4 0 0,0 0 1,1 5 363,3-1 0,3 3 546,5 1 1,1 0-679,-1 0 1,2 0-379,2 0 1,-1 0 127,6 0 1,-5 0 246,5 0 0,10 5 0,7 2 0</inkml:trace>
  <inkml:trace contextRef="#ctx0" brushRef="#br0">14447 7334 7942,'0'-19'-709,"0"3"128,0 2 920,0 7 1,6 2-365,2 5 1,3 0-394,1 0 0,6 0 246,3 0 1,-2 4 171,1 0 0,23 11 0,9-1 0</inkml:trace>
  <inkml:trace contextRef="#ctx0" brushRef="#br0">14989 7064 7946,'-6'-13'602,"5"1"0,-4 4 288,5 0-501,0 5 1,-2-2-121,-2 5 1,3 5-40,-3 3 1,1 9-57,-1 3 0,1-1-114,-5 2 0,4 3-103,-4 5 0,4 1 88,-5-1 0,5-4-81,-4-1 0,4 1 21,-4-5 0,5 2 25,-1-1 0,1-4 58,-1-4-302,3-1 176,-5 0 20,6-5 1,4-3 72,0-8 1,5-3-3,-5-5 1,5-2-121,-1-2 0,3-3 55,2-6 1,0 1-8,4-1 1,-4-1 2,4-3 1,-2 2-3,1-6 0,-2 6 83,2-2 0,-2 3 133,-2 1 1,1 6 67,-1 3 1,-4 8 129,0 4-327,-5 2 0,3 4 61,-6 2 0,0 3-129,0 5 1,0 4 83,0 1 1,4 5-30,0-2 1,0 2-40,-4-2 1,0 2-136,0-5 1,4 3 0,0-3 1,2 3 80,-2-3 0,-2-1 19,7-4 1,-1-1 14,4-3 0,0 2-126,1-6 0,-1 0 61,0-4 0,2 0 55,2 0 1,-2-5 34,3-3 1,0-3 16,0-2 0,-1-3 92,-4-1 1,5-3-127,-1 4 1,1-5 130,-5 5 1,-4-1-47,0 5 1,-1 0 786,1-1-167,-2 1 72,-6 5-570,0 2 0,0 6-201,0 3 1,0 3-46,0 5 1,0 1 121,0-1 1,-4 4-145,0 1 1,0 3 41,4-3 1,0 0-413,0 0 0,0-4-81,0 4 1,1-3-224,3-2 0,-1 4 138,5 1 0,-4-2-221,4-7 1,1 3 192,3-3 1,0 2-117,0-2 755,1 3 0,26-21 0,8 2 0</inkml:trace>
  <inkml:trace contextRef="#ctx0" brushRef="#br0">15838 7334 8053,'-8'-6'519,"0"2"-233,5 2 0,-4 8-150,3 2 1,3 3 48,-3 1 1,2 2 151,2 2 0,0-2-294,0 2 1,0 2-283,0-2 1,0 1 29,0-5 0,0 0-262,0 1 1,0-1-341,0 0 494,0 1 0,0-5-702,0 0 1019,0-5 0,0 2 0,-5-38 0,-2-8 0</inkml:trace>
  <inkml:trace contextRef="#ctx0" brushRef="#br0">15813 7421 7946,'0'-13'0,"0"1"364,0 0 1,2-1 351,2 1-473,-3 0 0,9-1 3,-6 1 1,4 4 247,-4 0-245,6 5 0,-3-2-19,5 5 1,-4 0-130,0 0 21,1 0 0,3 4-235,0 0 0,-4 5-42,1 0 1,-5 1-321,4 3 352,-5-1 1,2 0-29,-5 1 1,0-1-25,0 0 1,0-3-17,0-1 258,-5 0 1,3 0-67,-2 0 75,3-5 1,1 4-43,0-3 36,0-3-47,0 5 1,1-6 34,3 0 2,3 5 1,5-3-42,1 2 0,-5 1-13,0-1 1,-4 6 22,4-2-47,-5 3 1,3 1 133,-6 1-55,0-1 1,0 0 28,0 1 1,-6-5 146,-2 0 0,-7-5-190,-1 1 0,-5 1 25,5-1 1,-5 1-141,5-5 0,-5 0 85,5 0 1,-5 0-875,5 0 500,-1 0 1,7-2-76,1-2 1,0 1-128,5-5 1,0 4 558,4-4 0,43-28 0,-15 13 0,-1 0 0</inkml:trace>
  <inkml:trace contextRef="#ctx0" brushRef="#br0">16293 6891 7954,'0'-12'-251,"0"0"1,0 4-136,0-1 1004,0 1 0,0-4 426,0 0 71,0 5-743,0-4 1,5 8 153,-1-5-341,5 5 0,-2-2 46,5 5 1,1 5-89,-1 3 0,0 3 88,1 2 1,0 3-193,4 0 1,-4 8 7,4 0 0,-4 2-66,0 7 1,-5 4 70,0 4 0,-5 6-99,1-2 0,-10 8-382,-6 4 1,-6 4 342,-6 0 1,-2-5-64,-3-3 1,2-3 77,-6-5 0,6-4-357,-2-8 1,-1-7-57,1-6 0,4-6-181,5-2 1,-3 0 81,-2-3 0,-2 0-712,6-1 1295,-2 3 0,-13-4 0,-2 6 0</inkml:trace>
  <inkml:trace contextRef="#ctx0" brushRef="#br0">17229 6695 7975,'4'-13'0,"0"1"0,0 4-444,-4 0 1,4-1 199,0-3 1,2 4 439,-2 0 0,-3 4-27,3-5 1,2 5 532,-2-4-48,0 5-276,-4-2-231,0 5 0,-1 0 5,-4 0 1,3 1 110,-6 3 1,-1 3-93,-3 5 0,0 2 61,-1 3 0,-3 3-70,0 9 0,-6 2-57,1 6 0,2 7 14,-1 5 0,-1 7-318,9-24 0,-1 2 0,0 2 1,-1 0 226,2 3 1,-1 0 0,0 2 0,0 0-83,4-2 0,2 0 0,1 0 1,1 0-140,2-2 0,2 0 0,0 30-43,1-6 0,9-11 76,4-13 1,11 0 108,1-5 0,2-2-153,-2-1 1,-1-7-146,1-1 0,0-6-210,-1 1 1,5-6 123,0-2 0,-1-6 227,-3 3 0,5-4 208,3-1 0,0 0 0,4 0 0,2 0 0</inkml:trace>
  <inkml:trace contextRef="#ctx0" brushRef="#br0">18004 6965 7985,'0'-17'-78,"0"-4"0,0 2 138,0-2 1,0 6 135,0-1 0,-1 2-67,-3 2 0,1 1 152,-5 3 0,-2-2-149,-6 6 1,-2 0-8,-3 4 1,-6 0 122,2 0 1,-2 5-111,2 4 1,-3 6 60,-1 1 0,2 2-106,6-2 1,-1-1-116,6 6 1,-5-5 56,5 5 0,4-6-163,3 1 0,7-1 111,-2 2 0,2-4-113,2 4 0,0-8-16,0 0 1,6-5 65,2 4 0,4-5 39,5 1 0,-2-3 30,5-1 1,-1 0 10,2 0 0,2-4 0,-2 0 0,0-6 13,0 2 0,2-4 29,-2-5 1,-2 4-36,1-4 0,-5 4 205,2 0 0,-8 1-119,0 0 1,-7-1 569,2 1-182,-2 5-382,-2 2 1,-2 5-30,-2 0 1,2 1 7,-7 3 0,5 3-119,-4 5 0,5 5 74,-1-1 1,3 1-396,1-5 1,0 0 168,0 1 1,5-1-318,4 0 1,3-1 19,4-3 0,2 2-143,3-6 1,2 4 216,-3-4 1,2 0 116,-1-4 0,2 0 23,-3 0 1,0-5 275,0-3 0,1-52 0,-9 23 0,0 0 0</inkml:trace>
  <inkml:trace contextRef="#ctx0" brushRef="#br0">18287 6621 7985,'0'-18'0,"0"4"0,0-2 0,0-2 0,0 2 0,1 5 0,3 7 0,-1-2 379,5 2 1,-3 0-75,3 4 1,-1 1-140,1 3 1,1-1-66,-5 5 1,5 1-97,-5 3 1,0 4 65,-4 1 1,0 0 0,0 0 1,-6 1-27,-2 2 0,-3-1-175,-1-2 0,1-4 189,3 4 1,-3-4 29,3 0 1,-2-5 157,2 0 0,-2-4 45,6 5-206,-5-7 66,7 4-66,-3-6 0,10 0-63,3 0 0,5-2-181,3-2 1,-1 3-372,6-3 0,3 2 255,5 2 1,-2 0-398,-6 0 1,2 0 228,-2 0 0,1 0-109,-2 0 1,2 6 549,-6 2 0,-16 25 0,-8 7 0</inkml:trace>
  <inkml:trace contextRef="#ctx0" brushRef="#br0">17782 7371 7989,'-12'0'0,"0"0"0,0 0 0,-1 0 0,1 0 763,5 0 182,2 0 1,6 0-675,3 0 1,4 5-81,9-1 0,2 1-173,5-1 0,2-2 97,3 2 1,3-3-239,5-1 0,-1 0-6,1 0 0,0-1-22,0-3 1,3 2-81,-3-2 0,1-1-151,-9 1 1,-2-1-1082,-6 5 617,2 0 363,-15 0 0,0 6 483,-16 2 0,-33 14 0,-18 4 0</inkml:trace>
  <inkml:trace contextRef="#ctx0" brushRef="#br0">17942 7581 8102,'0'-13'112,"5"5"58,-1 0 0,0 4 316,-4-4 0,5 5-234,3-1 0,-1 2-47,1 2 1,1 0-106,3 0 0,-4 0 80,0 0 0,1 4-223,3 1 0,-5 4-39,-3-1 1,-3 3-62,-1 2 1,0-1 109,0 0 0,-1 1-96,-3-1 1,1 4 131,-5 1 0,0-1-21,-5-4 0,2-3-18,3-1 1,-3-1 173,3 1 0,1 1 528,-1-5 0,5 2-55,-1-2-294,3-3-268,1 10 0,5-9-249,3 2 1,5-3-53,3-1 0,-1 0 125,6 0 1,-1 0-538,5 0 0,-1 0 255,1 0 1,0 0-296,-1 0 1,1-1 107,-1-3 0,1 1 596,0-5 0,2-19 0,3-9 0,3-4 0,0-1 0</inkml:trace>
  <inkml:trace contextRef="#ctx0" brushRef="#br0">19013 6682 7989,'6'-12'0,"-5"0"-87,3-1 1,1 5 190,0 0 812,-1 0-179,-4-5-336,5 1 0,-3 4-69,2 0 1,-2 5 222,2-1-139,-2 3-209,9 1 1,-4 0 18,5 0 0,0 6-2,1 7 0,-1 0-45,0 8 0,5-1 43,-1 5 0,0 5-169,-3 3 0,-1 7 24,0 1 0,-5 6 35,-3 3 1,-4 4-360,-4 8 1,-8 3 131,-9 1 0,8-31 0,-1 0-111,0-2 0,-1-1 0,-2 3 0,0-1 13,-16 27 1,3-5 41,1-15 0,5-1 56,3-11 1,4-6-195,4-7 1,1-7 89,0-5 0,-1 1 284,1-1 1,0 2-207,-1-2 1,1-3-88,0 3-102,-1-2-280,1-2-808,0 0 477,5 0 19,-4 0 922,10 0 0,-10 0 0,4 0 0</inkml:trace>
  <inkml:trace contextRef="#ctx0" brushRef="#br0">20158 6916 7925,'-9'0'150,"1"0"130,5-5 604,-2 3-154,-1-3-282,5 5-41,-4 0-203,5 0 0,5 0-46,3 0 0,7 0-137,2 0 0,9 0-91,-2 0 1,9 0 40,0 0 0,3-4-28,0 0 1,1-1-113,0 5 0,-4 0-233,0 0 1,-6-4 71,2 0 0,-8 0-852,-5 4 581,-8 0-9,-2 0-216,-6 0 826,-11 0 0,-30-11 0,-18-2 0</inkml:trace>
  <inkml:trace contextRef="#ctx0" brushRef="#br0">20416 6768 7925,'0'-12'239,"-4"0"176,0-1 1,0 5 97,4 0 5,-6 5-271,5-2 219,-5 5-186,6 5 0,-4 6-48,0 6 0,0 5-124,4-2 1,-4 3 4,0 2 1,0 0-223,4-1 1,0 1-115,0-1 0,0 0-307,0-4 1,0 2 174,0-6 0,0 5-225,0-5 0,1 1 68,3-5 1,-1 0-333,5 1 844,0-6 0,27-24 0,4-10 0</inkml:trace>
  <inkml:trace contextRef="#ctx0" brushRef="#br0">22127 6473 7956,'0'-12'0,"0"-1"-63,0 1 0,0 4-241,0 0 689,0 5 0,-2-2-154,-2 5 0,-3 1 187,-5 3 1,-2 8-127,-2 9 1,1 2-52,-6 2 0,1 1-145,-5 2 1,5 4-119,-1 5 1,-2 0 54,-2 0 1,-2-5-158,6 1 1,4-5 29,0 0 0,1-2 24,4-1 0,-2-10-192,10-3 107,0-8-28,4 2 192,0-6 1,0-2 96,0-2 1,5-3-112,3-5 1,-1-2 17,1-2 1,5-3-40,3-6 0,5-1-90,-5-2 1,5 0 25,-5-5 1,6 5 70,-2-5 1,2 0 190,-1-4 0,1 2-4,-6 2 0,5 3 139,-5 5 1,0 2-145,-3 2 0,-5 9 423,0 8-388,-5 3 1,2 6-23,-5 3 0,4 7-14,0 2 1,1 5 13,-5-2 0,0 7-210,0 2 0,0 0 28,0-4 1,0-1-106,0 1 0,4-1 117,0 1 0,0-2-17,-4-2 0,4 1-58,0-6 1,4 5-168,-4-5 0,5 0-271,-5-3 1,4-5-70,-4 0-840,6-5 340,-9 2 9,10-5 342,-10 0 725,5 0 0,-6-5 0,-28-8 0,-6-6 0</inkml:trace>
  <inkml:trace contextRef="#ctx0" brushRef="#br0">21942 6731 7956,'0'-12'0,"0"4"-836,0 0 506,0 5 1,5-7 524,4 6 0,2 0-122,1 4 1,6 0-253,2 0 0,8 2 122,0 2 0,6-3-29,-1 3 86,3-2 0,28 9 0,-28-5 0,-1 1 0</inkml:trace>
  <inkml:trace contextRef="#ctx0" brushRef="#br0">22508 6731 7956,'-8'-1'-212,"0"-3"0,4 3 545,-5-3 0,5 2-62,-4 2 0,4 4 34,-4 0 0,4 6-103,-5-2 0,7 3-44,-2 1 0,-2 1-14,2-1 0,0 0 133,4 1-235,0-1 1,4 0 77,0 1 0,6-7-177,-2-2 1,3-2 88,1-2 1,0 0-52,1 0 1,-1 0 104,0 0 0,1-6 3,-1-2 1,3 1 15,-3-1 1,3 0 27,-6-4 0,0 3 166,-1 1-16,3 0 1,-8-3 304,5 3-252,-5-3-406,2 10 0,-5-4 103,0 10 0,-4 1-26,0 7 0,-4 4 8,4 4 0,-4 2-141,4 2 0,-5 5-52,5 3 1,-4 4 65,4 4 1,-6-2 107,2 6 1,1-5-8,-1 1 0,0 0 26,-4-4 0,3-3-29,1-9 0,4-2 15,-4-2 0,5-4 24,-1-4-2,3-6 0,-1-2 374,-2-5-261,3 0 0,-6-5-23,3-4 1,1-2-57,-5-1 0,4-4-60,-4-1 1,4 0 46,-5 0 0,7 3-13,-2-2 0,-2-2-80,2 2 1,0-5-204,4 5 1,1 0-491,3 3 0,2 1 343,2 0 1,3 3-223,-3 1 0,-1 4 147,1-4 0,0 5-283,5-1 0,-5 3-221,0 1 978,0 0 0,-12 22 0,-4 5 0</inkml:trace>
  <inkml:trace contextRef="#ctx0" brushRef="#br0">21524 7285 7956,'-20'-5'598,"-1"2"176,4-5 1,1 5-299,3-1-798,7 3 466,0 1 49,23 0 0,-1 4-137,17 0 1,5 0 22,7-4 0,8 0-103,5 0 1,12 0-159,-34 0 0,1 0 0,3 0 0,0 0 147,1 0 1,0 0-1,0 0 1,1-1 9,5-1 0,1-1 0,0 2 0,1 0 71,0-3 0,0 0 0,-1 2 0,-2-1-102,-4 0 0,-2-2 0,2 2 0,-1-1 58,-4 0 0,-1 0 0,2-1 0,0 1-204,27 0 1,-9-5 248,-7 5 1,-13 0 30,-3 4 1,-7 0-5,-6 0 22,-7 0-65,-8 0 949,-5 0-1204,-5 0 1,-2 0 212,-5 0 1,-1 0 10,1 0 0,0 0-269,-1 0 1,1 1-403,0 4 0,-5 0 671,1 3 0,-44 25 0,26-16 0,1 0 0</inkml:trace>
  <inkml:trace contextRef="#ctx0" brushRef="#br0">21733 7876 7956,'0'-12'0,"-4"-5"-376,0 1 1,-1-5 218,5 5 0,2-5 312,2 5 0,-1 0 157,5 3 1,1 1 554,8 0 0,-2 1-432,5 3 1,0-2 90,0 6 1,3 0-158,-2 4 0,1 0 68,-2 0-487,3 5 0,-10 3 68,-1 9 0,-1-3-56,-7 2 1,0 2 47,-4-2 1,-5 6-194,-3-2 1,-8 0-65,0 0 0,-6 1 67,2 3 0,-2 1 127,1 0 0,-2-5 23,3 1 0,-2-6 122,1 1 0,3-2 82,6-2 1,0-4 202,-1 0 0,5-5 110,0 1-147,5-2-297,-2-2 54,16 0 1,-3 0 19,8 0 1,-1 0-55,2 0 0,1 0-197,2 0 0,3 0-205,-2 0 1,2 0-174,2 0 1,-2 0 63,-3 0 1,4 0-304,-4 0 1,3-5 165,2 1 1,0-1-144,-1 1 0,1 1 327,0-5 0,-1 0 401,1-5 0,-1 1 0,17-33 0,-18 18 0,0 1 0</inkml:trace>
  <inkml:trace contextRef="#ctx0" brushRef="#br0">22397 7790 7948,'0'-12'0,"0"-1"-346,0 1 760,0 0 1189,0-1-657,0 1-173,0 5-565,0 2-20,0 5 1,0 1 103,0 3 1,-1 3-62,-3 5 0,-3 5-126,-5-1 0,1 6 22,3-2 0,-3 4-212,2 0 1,-2 1 13,-1 0 1,5-1-127,3 1 0,-1-5-111,1 1 0,0-5 150,4 5 0,1-6-79,3 1 1,4-3 72,9-5 1,-2 1-258,5-5 1,1 0-28,3-4 0,0 0-113,-4 0 0,7 0 207,-2 0 1,2-5 27,-2-3 0,0-3-369,-1-1 695,1-1 0,5-26 0,1-8 0</inkml:trace>
  <inkml:trace contextRef="#ctx0" brushRef="#br0">22434 7753 7948,'0'-12'0,"0"-1"-198,-5 1-158,3 0 0,-2 5 255,8 3 0,-1 2 236,5 2 0,5 0-247,3 0 0,5 0-135,-5 0 1,6 4 246,-2 1 0,25 15 0,7 1 0</inkml:trace>
  <inkml:trace contextRef="#ctx0" brushRef="#br0">22373 7876 7948,'-7'-12'0,"1"-1"644,6 7 1,6 0-179,2 6 1,7 0-856,1 0 1,6 0-31,-1 0 1,3 0-211,5 0 0,1 0 352,3 0 277,3 0 0,22 6 0,-22-3 0,0 0 0</inkml:trace>
  <inkml:trace contextRef="#ctx0" brushRef="#br0">23037 7716 7945,'0'-12'0,"4"-1"-245,0 1 0,1 4 461,-5 0 0,1 5 1653,3-1-1117,-3 2-416,5 2 0,-5 2 421,3 2-484,-2 3 1,3 9-133,-5 1 0,0 0 78,0 0 1,0 1-422,0 2 0,0 2 71,0-6 1,0 5-123,0-5 0,0 5-145,0-5 1,0 1-1051,0-5-151,0 6 1090,0 1 0,0 0-586,0-3 1095,0-7 0,6 2 0,-5-32 0,4-1 0</inkml:trace>
  <inkml:trace contextRef="#ctx0" brushRef="#br0">22988 7753 7945,'0'-18'0,"0"-4"-36,0-2 0,1-2 0,3 9 0,-1 1 620,5 4 0,1 1-169,3 2 0,4 4-560,1 5 0,3 0 64,-3 0 0,5 1-28,-2 3 1,-1 3-101,2 6 0,-6-1-248,1 0 1,-2 2 111,-2 2 0,-5-1-177,-3 6 0,-3-5 522,-1 5 0,-37 9 0,-19 4 0,18-8 0,-1 1 0,0-1 0</inkml:trace>
  <inkml:trace contextRef="#ctx0" brushRef="#br0">22828 8061 7945,'-7'0'2621,"2"-6"-2241,5 5 1,5-5-203,3 6 0,7 0-154,2 0 0,9 2-297,-2 2 1,9-3-358,0 3 0,3-2 342,1-2 1,1 0-511,3 0 0,-4-5 22,0 1 776,0-5 0,-6-14 0,6-10 0</inkml:trace>
  <inkml:trace contextRef="#ctx0" brushRef="#br0">24243 6362 7924,'7'-12'-92,"-3"0"1,2-1-139,-2 1 1,5 0 542,0-1 1,-3 3-28,3 1 0,-3-2 559,3 3-529,2-3 1,-9 3 41,6 0-12,-5 5-255,3-2 0,-12 5-2,-2 0 1,-3 0-179,-1 0 0,-5 0 23,1 0 1,-6 0 42,2 0 0,0 0-30,0 0 1,3 1 100,-3 3 1,4-3 0,-5 4 0,6-3 17,-1 2 0,-2-1 9,1 5 1,1-5 38,4 1 16,-1 3-92,1 0 84,0 5-85,5 0 1,1-3 117,6-1-3,0 0-43,0 4 0,0 1 12,0-1 0,5-4-21,-1 0 0,0 1 12,-4 3 0,4 0-21,0 1 1,0 0 1,-4 4 1,0-2-59,0 5 1,0-3 2,0 3 1,0 1-13,0 3 1,0 5 7,0 0 0,0 5-11,0-1 1,0 2-26,0 2 1,-4 0 42,0 0 0,-2 0 90,2 0 1,2 0-84,-7 0 1,7-2-104,-2-2 1,-2 1 77,2-5 0,0-2-5,4-6 1,0 5-30,0-6 0,0 1-16,0-9 1,0 0 114,0 1 1,4-1-75,0 0 1,0-4 180,-4 1-128,6-7-46,-5 9-18,10-4 1,-8 0 1,5-3 1,-4-1-36,4 1-108,-5-3 1,8 5 21,-3-6 1,-1 0 52,1 0 0,-4 0-74,4 0 93,1 0 0,3 0-80,0 0 1,-4 0-29,1 0 1,-1 0-161,4 0 1,0 0 10,1 0 0,-1 0-186,0 0 1,1 0-226,-1 0 1,0-4 230,1 0 1,3-2-125,0 2 1,2 3 182,-1-3 0,2-2 422,5 2 0,-4-6 0,36-2 0,4-7 0</inkml:trace>
  <inkml:trace contextRef="#ctx0" brushRef="#br0">24859 6461 7939,'-6'-13'-696,"-1"1"0,-1 5 1112,0 3 0,5 1 68,-1-1-217,3 3-24,1-4-32,0 5 40,0 0-237,5 0 0,-2 0-8,5 0 71,-5 0 16,8 0 112,-4 0-93,5 0 132,0 0-79,0 0 13,1-6 4,-1 5-96,0-5 1,-1 5 63,-2-3-70,1 2 0,-7-3 89,5 5 81,-5 0 12,8 0-110,-10 0 0,6 1 11,-3 3 1,-2-1 3,2 5 1,-3 1 9,-1 3 0,2 0-61,2 0 0,-3 5 25,3-1 1,-2 6-150,-2-1 1,4 2 82,0 2 1,4 3-174,-4 1 0,1-2-35,0-6 1,-4 1-47,3-6 1,-1 5 46,1-5-143,-3 0-151,5-3 79,-6-6-290,0-2 111,0-5-415,0 0-103,-6 0 496,-1 0 1,-1 0-215,0 0 762,5 0 0,-2-5 0,32-13 0,7-8 0</inkml:trace>
  <inkml:trace contextRef="#ctx0" brushRef="#br0">24932 6485 7939,'0'-6'-1519,"0"-5"1646,0 9 0,0-5 164,0 3-9,0 3 25,0-5-88,0 1 11,0 4-178,-5-5 1,2 6 164,-5 0-112,0 0 0,-5 0-49,1 0 1,0 0-93,0 0 1,-2 0 40,-3 0 0,4 0-12,-4 0 1,0 0 17,0 0 1,1 0-3,3 0 1,-3 0-1,0 0 1,-1 0 21,5 0 1,4 0 9,0 0 0,3 0 19,-3 0-27,5 0 1,-3 2-9,2 2-6,2-3 18,-3 4-7,5-5 1,5 0 0,2 0-8,5 0 1,-3 0-17,-1 0 1,0 0 15,4 0 1,1 0-28,-1 0 0,0-1 22,0-3 1,1 3-4,-1-3 0,4 2 7,1 2 1,-1 0-3,-3 0 1,3-1-21,0-3 1,2 2 16,-1-2 1,-4 3 0,4 1 1,-4-2 20,0-2-49,-1 3 7,0-4-9,1 5 138,-7 0-55,0 5 0,-6 2 59,0 5 0,0 0-54,0 1 1,0-1-12,0 0 1,0 1-1,0-1 0,-4 4-156,0 1 1,0-1-10,4-3 0,1-1-139,3 0 1,-3 0 31,4 1 0,1-1-180,3 0 1,-3-3-32,3-1 0,-1-4 102,4 4 1,-4-5-305,1 1 144,-7 3 476,4-6 0,-6 10 0,0-10 0,0 5 0</inkml:trace>
  <inkml:trace contextRef="#ctx0" brushRef="#br0">25597 6621 7939,'5'-13'0,"-2"1"84,5 0 0,-5 0 146,1-1 0,2 1-123,-2 0 0,0-1 57,-4 1 0,-2 4 41,-2 0 0,-2 1 14,-7-1 1,1-2-1,0 6 1,-6 0-133,-3 4 1,-1 0 85,2 0 1,-3 0-150,2 0 1,-2 5 26,-2 3 0,-2 3-26,2 2 0,-2 0-30,6 4 0,4-2-127,0 5 0,5-5 110,4 2 1,-2 1-100,6-2 1,0 0-65,4-3 0,1-1 41,3 0 1,3-1 23,6-3 0,0 2 54,4-6 1,2 0 66,5-4 1,-3 0 18,-1 0 0,0-1 18,0-3 1,2-3-52,-6-5 0,1 3 19,-5 1 0,0 0 181,1-4 1,-2-1 399,-3 1 124,3 0-205,-10-1-310,5 1-98,-6 5 1,-2 2-75,-2 5 0,1 5 23,-5 3 1,6 3-166,-3 2 1,0-1 17,1 0 0,0 1-153,4-1 0,0 0-318,0 1 0,5-1 245,3 0 0,3 0-288,2 1 0,0-5 148,4 0 1,-2-5-12,5 1 1,-1 2 241,2-2 1,2 0 234,-2-4 0,18-28 0,6-6 0</inkml:trace>
  <inkml:trace contextRef="#ctx0" brushRef="#br0">25806 6301 7949,'0'-18'0,"0"4"14,0-2 1,0 2-22,0 2 1,1 0 435,4-1 1,1 5-59,7 0 1,-1 5-183,0-1 1,5 3-60,-1 1 0,1 0-3,-5 0 1,0 1-177,0 3 0,-1 3 185,-2 5-274,-4 1 122,-5 4 0,-5 1-25,-4 3 1,-2-5-17,-1-8 0,0 3-147,0-3 260,-1 3 224,1 2-181,0-1 0,1-4-18,2 0-1,4-5-26,5 8 0,0-8 1,0 5 1,5-4-56,4 4 1,2-4-21,1 5 1,-4-3-5,0 3 0,-4 2-9,5-3 1,-7-1 144,2 1 1,-2-4-95,-2 4 1,0-4 123,0 4 1,-6-5-74,-2 1 1,-7-2 148,-1-2 0,-5 0-105,5 0 0,-5 0-56,5 0 0,-5 0-125,5 0 1,0-4-273,3-1 1,5 0-1576,0 1 876,0 3-183,1-5 1222,1 6 0,34 11 0,6 3 0</inkml:trace>
  <inkml:trace contextRef="#ctx0" brushRef="#br0">24822 6990 7949,'-13'0'263,"1"0"1,4 0 175,0 0-118,5 0 91,-3 0-199,23 0 1,-2 0-30,14 0 0,6 0 0,2 0 0,10 0-206,2 0 0,5 0-198,8 0 1,1 0 243,2 0 0,4 0-4,-32 0 0,0 0 0,-1 0 0,0 0-53,34 0 1,-9-4 74,-7 0 1,-5 0-15,-4 4 1,-8-4 108,-8-1-14,-14 1-88,-4 4-111,-11 0 1,-10 0 47,-2 0 1,-3 0-534,2 0 0,1 0-66,0 0 0,0 2-19,-1 2 0,1-1 212,0 5 0,-1-4 434,1 4 0,-22 11 0,-6 7 0</inkml:trace>
  <inkml:trace contextRef="#ctx0" brushRef="#br0">25252 7384 7900,'0'-8'-373,"0"-1"0,0 5 1353,0-4-241,0 5-505,0-8 0,2 6-92,2-3 0,-3 1-7,3 3 1,3 2-7,1-2 1,-1 2-80,1-3 0,1 4-1,3-3 92,0 3 0,0 5-251,1 0 0,-5 5 4,0 0 0,-5-3 52,1 3 1,-3-1 78,-1 4 0,0 0-28,0 1 1,-4-1 41,0 0 0,-4 1 13,4-1-174,-6 0 1,5 1 98,-3-1 1,1-4 141,3 0 1,2-4-54,-2 5 0,3-5 111,1 4 0,4-4-111,0 4 0,6-4 22,-2 4 0,3 1-115,1 3 1,0 0 95,1 1 1,-5-1-149,0 0 1,-1 1 106,1-1 0,-1 0-202,-3 0 225,-3 1 0,5-1 12,-6 0 1,-6-3 15,-2-1 0,-3-5 150,-1 1 1,0-2-23,-1 2 1,-3-2-114,0 2 0,-6-3-42,1-1 0,-1 0 65,2 0 0,-3-4-246,2 0 1,2-1 65,-2 1 0,6 2-910,-1-2-196,-3-3-583,5 6 1045,-4-5 707,6 6 0,27-5 0,7-2 0</inkml:trace>
  <inkml:trace contextRef="#ctx0" brushRef="#br0">26212 6461 7998,'0'-8'0,"0"-1"0,0 5-637,0-4 546,0 0 914,0-4-585,0-1 0,0 5 64,0 0 1,2 4-192,2-4 1,-2 5 213,7-1-260,-1-3 0,4 4 88,0-5 1,5 5-89,-1-1 1,2 3 65,-2 1 1,-1 0-87,6 0 0,-5-4 34,5-1 0,-6 1-5,1 4 1,-2 4 25,-2 1 1,-3 0-2,-1-1 1,-4 3 125,4 5 0,-5 1-112,1-1 0,-3 4 155,-1 1 1,-1 5-128,-3-2 1,1 7 12,-5 2 1,1 5-64,-1-1 0,-3 4-134,3 4 1,-3 3-46,-2 5 0,1 0-39,0 1 1,1 3 28,3 0 1,-3 1 70,3-5 0,-2-1-43,2-3 1,1-3-22,3-5 0,2-1-163,-2-4 1,3 1 204,1-8 1,1 1 24,3-10 87,-2 1 0,5-6-135,-3-3 601,-3 3-543,5-10 0,-8 5 157,-2-6 0,1 0-65,-5 0 0,0 0 72,-4 0 1,-2 0-105,-2 0 0,1-2-46,-6-2 1,5 3 60,-5-3 1,2 1 5,-2-1 0,4 1-362,4-5 0,1 5-1362,0-1 1048,-6-3 0,6 4 22,-1-5 0,5 5-831,4-1 1022,3 3 0,-3-3 396,8 0 0,30-10 0,15-4 0,5 1 0,0 0 0</inkml:trace>
  <inkml:trace contextRef="#ctx0" brushRef="#br0">27160 6928 7998,'0'-12'53,"0"0"-14,0 5 0,4 0-22,0 3 0,10 3-1,-2-3 1,8 2 439,1 2 0,2 4-154,2 0 0,4 5-591,-1-5 0,5 4 140,-4-4 0,0 4-437,-5-4 0,-1 4 153,-2-3 1,-7 3 432,-6-4 0,-44 5 0,-6-2 0</inkml:trace>
  <inkml:trace contextRef="#ctx0" brushRef="#br0">27111 7125 7998,'-9'-7'-117,"1"3"0,4 3 337,-4 1 732,5 0-460,-2 0-357,5 0 1,1 0-98,3 0 1,3 0-9,5 0 1,6 1-353,3 3 0,2-2 175,1 2 0,2-3-411,3-1 1,-3 0 251,3 0 0,2 0 306,2 0 0,14-15 0,7-8 0,6-1 0,-1 0 0</inkml:trace>
  <inkml:trace contextRef="#ctx0" brushRef="#br0">28317 6830 7998,'0'-12'-153,"0"-1"-228,0 1 813,0 5 236,0 2 1,-6 5-359,-2 0 0,-3 1-164,-1 3 1,-5 3-62,1 5 1,-2 5 102,2-1 1,2 5-157,-2-5 0,3 6 4,5-2 1,-2 0-114,6 0 1,0-3-27,4 3 0,2-4 65,2 5 1,7-6 47,5 1 1,6-3 18,-2-5 1,8 1 59,1-4 1,-1-1-11,-3-4 0,-1 0 96,1 0 1,0-2-95,-1-2 1,-5-7 19,-2-5 0,-1-5 152,-3 5 0,2-6-89,-7 2 0,-1-4-162,1 0 0,-5-1 64,1 0 1,-4 1 31,-4-1 0,0 5-69,-9-1 0,2 8-37,-9 0 1,-1 2-266,-3 7 1,-1 0-423,0 4 0,2 0-171,3 0 0,-6 6 369,5 2 1,-3 3-262,7 1 1,1 2 757,3 2 0,12 14 0,2 8 0</inkml:trace>
  <inkml:trace contextRef="#ctx0" brushRef="#br0">1957 9414 6807,'-7'-5'-296,"1"3"1,5-3 721,-3 5-10,3 0-189,-5 0-83,6 0 8,0 0 0,0-6 32,0 5-20,0-4-96,6-1 1,-5 3-34,3-5 1,-3 4 10,-1-4 1,4 4-3,1-4 0,-1-1 22,-4-3 0,0 4-2,0 0 0,0-2-4,0-6 0,0 2 2,0-2 1,-4 1 8,-1-2 0,-3 2 4,4-5 0,-4 3 16,4-3 0,-4 5-47,4-2 0,-2 4-3,2 0 0,1 1-14,-5 0-21,5 5 8,-2-4 1,3 10-8,-2-4 0,3 10-1,-3 3 0,1 4-2,-1 4 1,1 5 235,-5 8 1,5 2-74,-1 6 0,-1 1 54,1 3 1,-2 4-139,2 9 0,3-2-179,-3 5 0,2-3 156,2 3 0,2-1 56,2 1 0,-1-7-110,5-9 0,-4-3 65,4-1 1,-4-6-154,4-2 1,-5-8 8,1-5 1,-2-2-233,-2-2 215,0 0 1,0-4-439,0 1 600,0-7-628,0 4 226,0-6 1,0-6 120,0-2 0,0 1-280,0-1 0,0 0-2,0-4 1,0-5 136,0 1 1,0-1 353,0 5 0,-2-4 0,-2-1 0,-17-6 0,-9-3 0,-3-1 0,-1 1 0</inkml:trace>
  <inkml:trace contextRef="#ctx0" brushRef="#br0">1686 9734 8878,'0'-7'819,"5"2"-901,4 5 1,-1-4-119,4 0 1,-1 0 85,10 4 0,-4-5-128,8 1 0,-3-4-928,7 4 1170,2-5 0,2 0 0,4 0 0,5-4 0,1 0 0</inkml:trace>
  <inkml:trace contextRef="#ctx0" brushRef="#br0">2154 9500 7975,'0'-19'-166,"0"3"906,0 8-412,0 2 0,1 6 204,3 0 1,-1 6-375,5 2 1,-4 4 21,4 5 0,-4-2-176,5 5 0,-3-3 66,3 3 0,0 1-149,-5 3 0,5 1 15,-5-1 0,4 1-46,-4 0 1,0-5 16,-4 1-330,6-6 372,-5 2 4,4-10 90,-5-1 0,0-12 154,0-2 0,0-7-163,0-1 1,0-6 125,0 1 1,0-6-50,0-2 1,0 0-51,0 5 0,4 3-20,1 1 0,0 1 32,-1-2 0,-1-1-33,5 6 1,-4 4-418,4 3 1,-4 7 168,5-2 1,-1 2-1006,4 2 762,0 0 1,2 4-24,3 0 1,-4 6 61,4-2 1,-4-1 411,0 1 0,15 0 0,5 5 0</inkml:trace>
  <inkml:trace contextRef="#ctx0" brushRef="#br0">2584 9500 7975,'-7'6'-203,"1"-3"255,2 5 0,2 0 271,-2 4 0,1 1-62,-1-1 0,3 4-196,-3 1 1,2 1 23,2-2 1,2-2-7,2 2 1,1-2 74,4-2 1,6-1-1,-3-3 1,3-2-8,-3-6 0,5 0-58,-1 0 0,5-6-51,-5-2 0,0-3 76,-3-1 0,-1-5-32,0 1 0,-4-5-37,1 5 1,-7-6-10,3 2 0,-4-4-11,-1 0 0,-1 5-131,-4 2 1,-1-1 85,-7 2 0,1 1-131,0 7 0,-5-2-76,1 6 1,-1 0 53,5 4 1,0 1-438,0 3 1,-1 2 11,1 2 0,5 3-647,3-3 1241,3 3 0,17 23 0,5 6 0</inkml:trace>
  <inkml:trace contextRef="#ctx0" brushRef="#br0">2843 9574 7975,'0'13'0,"0"-1"0,0 0 0,0 0 0,0 1 0,0-1 239,0 0 0,-4 1-50,0-1 0,-1 0 470,5 1-139,0-1-214,0 0 0,2-5-164,2-3 0,-1-2 4,5-2 0,0-7-94,4-6 1,1 0 68,-1-8 1,2 2-75,2-1 1,-2-4 84,2 4 0,-2-6-179,-2 1 0,0-1 14,1 10 1,-2-5-38,-3 5 0,3 4 80,-3 3-87,-3 7 1,1-2 112,-6 8 0,0 8-25,0 8 0,0 2-178,0-1 0,0 2 107,0-2 0,0 2-97,0 1 0,0-4 110,0-4 1,4-2 37,0-2 0,6-1 22,-2-3 0,3-2 110,1-6 0,2-2-21,2-2 0,2-4-94,3-8 0,-2 0 152,-3-4 0,-2 1-61,2-2 0,2-2-29,-2 3 0,1-2-2,-5 1 1,0-1 46,1 6 0,-6-1 49,-3 5-77,2 5 0,-4 3 46,2 8 1,-4 3-59,-4 5 1,2 6-27,-2 3 0,-1 2 4,1 2 1,0-1-222,4 1 0,0-2 68,0-2 1,0-2-134,0-3 0,5-2-143,3 2 0,3-3-146,2-5 0,3-3 65,0-5 1,8 0-491,0 0 947,1 0 0,7-18 0,4-8 0,0-1 0,1 0 0</inkml:trace>
  <inkml:trace contextRef="#ctx0" brushRef="#br0">4787 9303 7975,'0'-12'0,"0"0"0,0 0 0,4-1-307,0 1 1,6 0 429,-2-1 1,3 2 698,1 3 1,1 3-448,-1 5 1,-4 0-186,0 0 0,-1 1-243,1 3 0,2 7 78,-6 6 1,0 3-174,-4-4 0,-1 6 43,-3-1 0,1-2 5,-5 2 0,1-2 50,-1 1 1,-2-2-161,6-6 0,0 1 247,4-1 0,-4 0 348,0 0-287,0-5 0,5 0 197,3-3 1,-1-2-39,5 2 1,0-3-124,5-1 1,-1 0-16,0 0 0,0 6-30,1 2 0,-1-1-120,0 1 0,-1 0 63,-2 4 0,-3 1-153,-2-1 1,-2 0 163,2 1 1,-4-1-17,-4 0 1,-3-4 15,-5 1 0,-1-3-10,1 3 1,-4 0-49,-1-5 1,-5 0-57,2-4 1,-2 0-171,2 0 0,-2 0-36,5 0 1,-5 0-281,2 0 1,2 0-278,2 0 0,3-5 313,5-3 0,3-5 521,5-3 0,38-41 0,-14 20 0,0 1 0</inkml:trace>
  <inkml:trace contextRef="#ctx0" brushRef="#br0">4861 9033 7998,'-12'-19'0,"-1"2"0,1 4-126,0 0 0,4 5 274,-1 0 1,1 5 398,-4-1 1,0 3-265,-1 1 0,1 1-214,0 3 1,-2 3 90,-2 5 1,0 6-12,-4 3 0,4 3 85,-5 5 1,1 2-46,-5 6 0,0 6-159,1 2 0,3 4-246,1 4 0,5 3 154,-2 6 0,1 3 70,3 1 0,4-4-78,9-5 0,1-6 184,3-2 1,3-1-70,6-7 1,4-6 1,4-6 0,3-4 0,5-5 1,1 1-75,3-9 0,3 2 30,-4-10 0,8 0-149,1-4 0,6-6 185,-2-2 0,-2-8-13,3-5 0,-1-7-143,4-5 1,-1-8-86,-3-4 0,-3-5 139,-5-3 1,-1 1 239,-3-5 0,-6-6-105,-18 28 0,-2 0 0,4-32-4,-11 1 1,-2-1-79,-7 2 1,-3 2 26,-8 10 1,-8 10-18,4 14 0,-8 9-31,3 4 1,-8 3-22,5 5 1,-11 4-343,6 8 1,-2 3 139,2 5 0,-3 0-399,3 1 1,4 3 289,13 1 0,3 4-846,9 0 1209,-3 2 0,32 18 0,1 4 0</inkml:trace>
  <inkml:trace contextRef="#ctx0" brushRef="#br0">7064 9439 7931,'-4'-8'0,"0"-1"0,-1 1 0,5-4 0,-4 0 0,0-1 0,0 1-551,4 0 0,-1-1 246,-3 1 1,1 0 815,-5-1 0,4 5-176,-5 0 1,1 5-208,-4-1 0,0 3 7,-1 1 1,-4 5 152,-4 4 1,-2 7-136,-2 4 0,-4 5-14,1 4 0,-1 2-68,4 6 1,1 4 56,-1 0 0,2 0-195,2-4 1,8-1 44,5-3 1,5-3 93,-1-6 0,8-1-30,4-2 0,4-9-40,5-8 1,2-2-92,5-2 1,1-6-138,0-2 0,3-7 301,1-1 1,0-10-51,-5 1 0,5-2-40,0 2 0,-4-4 45,-5 1 0,-1-1 5,2 4 0,-4 1 36,-4-1 1,-6 6 62,-3 3 52,-3 7 53,-1-2 0,-5 15-183,-4 1 1,-2 6-129,-1 5 1,1 2-48,3 2 1,-2 3 45,6-2 0,-4 2-119,4 2 1,0-5 10,4 1 0,0-5 56,0 5 0,1-6-528,3 1 1,3-2 215,6-2 1,-1-1-7,0-3 0,6-2 443,2-6 0,4-2 0,0-2 0,8-17 0,5-8 0,2-5 0,1 1 0</inkml:trace>
  <inkml:trace contextRef="#ctx0" brushRef="#br0">7347 9623 7931,'-7'6'-372,"-4"-5"322,4 10 206,-5-4 1,4 4 210,-1-3 13,7-2 227,-4-1-430,6-3 1,6-1-1,2-5 1,8-7 13,5-1 1,2-2 1,2-7 0,-1 5-48,1-5 1,0 6-84,-1-1 0,-1 0 19,-2 3 1,1-2-160,-6 7 1,-3 3-169,-5 0 0,-4 7 158,4 6 0,-5 2-325,1 10 1,-3-3 173,-1 3 1,0 1-60,0 3 1,0-5 40,0-2 0,2-4-35,2 0 1,4-2 63,8-3 0,1-3 62,7-5 0,-2-5 63,7-3 1,1-3-59,-1-2 0,-1-4 233,-3-4 0,0 2-51,-1-2 0,-5 1 16,-2-5 1,-3 1 35,-2-1 0,-5 2 98,-3 2 0,-3-1 21,-1 6 0,-1 1 151,-3 7 0,-7-2 27,-6 6 0,-5 1-115,2 7 0,-3 3-23,-2 6 0,0 3-49,1 0 1,1 5-85,2-5 0,-1 6-24,6-1 1,-1-2-201,5 1 1,5 0 75,3 0 1,3-2-98,1-6 0,1-1 40,3-3 1,4 2 112,9-6 1,-2 0-42,5-4 0,1-3 14,4-5 0,3 0 12,1-8 0,-4-4 52,-5 0 1,1-3 80,3-2 1,-1-5-52,-2-3 0,1-2 92,-6-2 1,1-2 64,-5-2 0,-1 4-96,-3 0 0,-2 7 391,-6 10-282,0 2 1,-6 11 134,-2 3 1,-3 8-119,-1 4 1,-1 9-298,1 3 0,0 4 58,-1 0 1,5 5-215,0 0 0,5 1-318,-1-2 1,3 0 247,1 5 1,0-6 93,0 2 1,4-2 11,0 2 0,6-5-723,-2 1 1,7-4 167,1-5 0,5-7 64,-5 4 1,10-9 646,-1 0 0,19-25 0,1-6 0</inkml:trace>
  <inkml:trace contextRef="#ctx0" brushRef="#br0">9279 9267 7931,'0'-13'0,"-4"1"0,0 0 0,-2 1-607,2 3-606,3-3 1679,-5 9 877,6-3-960,0 5 1,0 5-159,0 3 1,0 3 24,0 2 1,0 3-130,0 0 0,-4 6 49,0-1 0,-4-2 26,4 2 0,-4-5-274,3 4 0,-3 0 22,4 0 0,-4-1-120,4-2 1,0-4-116,4 4 54,0-4 1,5 0 98,3-1 0,3-5 111,2-3 0,4-3-111,4-1 1,2-1 19,2-3 1,-1-2 23,1-2 0,0-7 64,-1 3 1,-5-3-11,-2 2 1,1-3 101,-2 0 1,-1-5-114,-7 5 1,2-6 80,-6 1 0,0 4 145,-4 0 0,0-1 219,0 2 1,0 4 91,0 3-75,-5 7 0,-2-8-94,-6 6 0,5 1-123,0 7 0,0-1-38,-5 5 0,5 5-84,0 3 1,5 2-119,-1-2 0,-1 3 37,1 6 1,0 0-239,4-1 0,0 1 103,0-1 1,0 1-134,0 0 1,0 3-97,0 1 1,4-2-137,0-6 0,1 1 145,-1-6 1,-1 5-131,5-5-907,-5 1 1401,8-5 0,7-44 0,8-10 0</inkml:trace>
  <inkml:trace contextRef="#ctx0" brushRef="#br0">9390 9045 7931,'-13'-12'0,"2"-5"0,3 1 0,-5-5-263,4 5 0,-4 4-24,4 4 597,-2-1 1,-1 1-24,0 0 0,0 5-118,-1-1 0,1 8-53,0 4 0,-6 3-1,-3 2 0,2 4 135,-1 4 0,-1 4-95,-3 3 1,-1 4-10,0 5 0,1 5-12,-1 3 0,5 0-354,-1 4 0,6-1 206,-1 10 0,3-6-85,5 1 0,3 2 72,5-2 0,1-1-111,3-7 1,7-2 81,6-7 0,4-3 1,0 0 0,2-7 27,2-1 1,1-2 16,2-7 1,4-3 10,5-5 1,0-5-4,0 1 0,5-4 0,3-4 1,3-9-17,1-7 0,0-5-35,1-4 1,-2-3 112,-3-9 0,3-3-59,-3-5 0,-24 20 0,-1 0 3,17-28 1,-21 25-1,-1 1 39,10-27 0,-8-6-11,-4-1 0,-9 30 1,-1 0 33,-3-31 1,-7 7 107,-6 10 0,-4 11-126,-8 9 0,-9 10 8,-3 7 1,-4 5 131,0 7 1,-3 1-53,-5 3 0,1 5-609,3 7 1,-2-1-12,6 5 1,6-3-239,6 3 0,6 0 352,7 0 0,5 3 371,11-2 0,-2 2 0,6 2 0,6-1 0</inkml:trace>
  <inkml:trace contextRef="#ctx0" brushRef="#br0">11346 9993 7864,'-7'-13'-375,"-2"1"-180,5 0 1,0-1 656,4 1 1,7-7 660,5-6 1,6-5-538,6-7 1,6-1 6,3-3 1,4-4-163,4-8 0,-20 25 0,0 0 6,2-3 0,0 0 0,15-26-252,-5-1 0,-7 8-296,-2 0 0,-6 4 320,-10 9 1,-2 8-55,-6 13 0,-6 8-10,-2 3 0,-4 5 58,-5 5 0,2 3 111,-5 8 0,-1 3 534,-3 6 0,3 0-452,1-1 1,6 2 66,2 3 0,-1-3-117,5 3 0,3 1-13,1-2 0,2 2 45,2-1 0,0-4-41,0-1 1,6 4-11,2-8 1,3 1 58,1-9 1,0-1 37,1-3-91,-1 3 14,0-9 1110,-5 3-786,-1-5 0,-12-4-68,-2 0 1,-4 0-87,-5 4 0,-2 0-231,-5 0 0,0 0 77,4 0 1,-2 0-317,5 0-56,-4 0 1,8-2-257,1-2 0,7-3-139,9-5 0,8-2 764,8-2 0,17-7 0,13-7 0,2-2 0,4-3 0,0-1 0,0 1 0</inkml:trace>
  <inkml:trace contextRef="#ctx0" brushRef="#br0">11949 9353 7822,'0'-7'952,"0"1"1,-5 12-674,-3 2 0,1 4-93,-1 5 0,-1-4-1,-3 4 0,4 2-75,0 2 0,5-2-200,-1 1 0,-2-3 102,2 3 0,0-5-124,4 2 0,6-4-40,2 0 0,4-5 42,5 0 1,0-5-9,4 1 0,6-8 73,-2-5 0,8-3 0,-1-4 1,3-3 49,-3-6 0,-1 0 2,-7 1 0,-3-1 113,-1 1 1,-5-1-20,2 0 394,-9 6-110,-3 1-144,-5 12 1,-5 0-127,-3 6 1,-2 6-119,2 2 1,-3 7 120,3 1 0,-2 5 19,2-5 1,-2 5-283,6-5 0,0 5 66,4-5 0,0 0-457,0-3 0,0-1 196,0 0 1,6 1 155,2-1 0,3-5 21,1-3 0,6-3-2,2-1 1,4-5 14,0-3 1,1-9 7,-1-3 0,1-5 148,0-4 1,-2-2-64,-3-6 0,2 0 99,-5 0 1,-1 0-80,-4 0 1,-1 0 86,-2 0 1,-4 7 114,-5 6 0,0 5 530,0 6-154,0 6-255,-5 2 0,-1 15-231,-2 2 0,-2 8 80,6 1 1,-4 2-122,4 2 0,0-1 113,4 1 0,-4 4-288,0-1 0,-1 1-23,5-4 1,0-1-131,0 1 0,0-2 220,0-2 1,0-4 104,0-4 1,0-5 232,0 0 0,6-5-98,2 1 1,3-4 35,1-4 1,6-3-56,3-5 1,2-5 36,2 1 1,-1 0-67,1 3 1,-1 1-144,1 0 1,-2 5 104,-2 3-169,2 2 1,-11 4-80,1 2 0,-2 3 110,-7 5 0,-2 0 32,-6 1 0,-3-1 8,-5 0 0,-6 5 52,-2-1 1,1 0-103,-2-3 0,1-5-122,-5 0 1,0-1 3,1 1 0,3 2-233,1-6 0,5 0-973,-2-4 467,4 0 243,6 0 702,7-6 0,24-11 0,13-5 0,4-5 0,-1 0 0</inkml:trace>
  <inkml:trace contextRef="#ctx0" brushRef="#br0">13094 9205 7935,'0'-12'460,"-6"5"0,4 1-130,-7 6 1,5 0-130,-4 0 1,4 6-121,-4 2 0,1 3 56,-1 1 1,-2 5-160,6-1 0,0 6 89,4-1 0,0-2-170,0 1 1,1-3 76,3 3 1,-1-3-58,5 3 0,1-4 65,3 5 1,-4-6-72,0 1 0,0-6 90,5-2 1,-5-1-8,0 1-166,-5 3 0,4-9 17,-3 2 267,-3-3 0,3-1-91,-8 0 1,2 0-68,-7 0 210,-4 0 0,-2-1 704,-6-3-655,6 2 0,-3-7-90,6 4 1,5-4-120,3 1 0,3-5 100,1-3 1,6-3-20,7-6 0,6 1-151,10-1 0,-2-5-203,6-3 1,0-2 146,4-2 0,-1 4 89,1 0 1,-5 2 149,-3-2 1,-3 0-84,-2 8 1,-9-1 486,-3 10-104,-7 5 94,0 6-338,-5 5 0,-5 5-179,-4 3 1,-2 7 96,-1 2 1,-4 5-12,-1-2 0,1 5-200,4 3 1,-1-2 33,1 3 0,1 1-103,3-1 0,-2-2 34,6-6 1,0 5 53,4-6 1,3 1 23,5-9 1,2 0-96,10 1 1,1-2 69,3-3 1,2-3-98,3-5 1,-2-1-7,6-3 1,-1-3 64,0-5 0,3-6 156,-7-3 0,1 2-138,-4-1 1,-2 1 212,-3-2 0,1-1 26,-9 6 0,2-5 200,-10 5 146,5-1 542,-7 5-313,3 5-397,-10 2 1,-2 10-327,-5 3 1,4 8 73,-1 0 0,2 4-109,-1-3 1,1 1-18,3-2 1,3-2-53,-3 2 0,2 2 90,2-2 1,2 1-38,2-5 1,3 0 35,5 1 0,0-2 43,1-3 0,-1 1-224,0-5 1,5 1-32,-1-5 0,5 0 258,-5 0 0,17-50 0,0-11 0</inkml:trace>
  <inkml:trace contextRef="#ctx0" brushRef="#br0">13746 8897 7952,'-12'-12'62,"-1"0"0,1-1 124,0 1 1,5 4 30,3 0-189,2 5 1,1-2-413,-3 5 1,3 1 110,-3 3 1,2-1-55,2 5 1,-1 0 326,-3 4 0,-3 12 0,-5 2 0</inkml:trace>
  <inkml:trace contextRef="#ctx0" brushRef="#br0">13266 9119 7975,'-7'-7'129,"-2"0"-51,5 3 1,1 3 647,7-3 0,4 2-328,9 2 0,2 0-230,5 0 0,6 0-235,3 0 0,3 4-229,1 0 0,1 1 221,3-5 75,-3 0 0,5-3 0,6 0 0,0 0 0,0-1 0</inkml:trace>
  <inkml:trace contextRef="#ctx0" brushRef="#br0">14275 8984 7975,'0'-13'0,"0"1"-446,0-6 789,0 4 1299,0 2-1267,0 7 0,-4 14-293,0 4 1,-6 11 74,2 1 1,1 6 38,-1-2 0,1 5-198,-1-1 0,-3 1 115,3-1 0,3 5 76,0-5 1,0 4-333,1-8 0,0-1-174,4-3 0,0-6 195,0-2 1,5-5 123,3-4 0,3-2 26,2-6 1,3 0-18,0 0 0,6-7-36,-1-6 1,-2 0 53,2-8 1,-2 1-59,1-5 1,3 0 12,-2 1 0,-3-1-12,-2 1 0,-2-1 53,-2 0 0,-1 6 0,-3 3 1,-2 6 73,-6 2 77,0 5 1,-2-1-158,-2 8 0,-3 7 21,-5 6 1,0 5 68,-1-2 0,3 3-113,1 2 1,0 0-119,5-1 1,-5-1 121,5-2 1,0 1-104,4-6 1,2 1 10,2-5 0,3 0 60,5 1 1,0-3 45,0-1 0,6-4-53,3-5 0,2-1 71,2-3 0,-1-5-26,1-7 1,-1 1 16,1-5 0,0-1-14,-1-4 1,0 2-2,-4 3 0,-2-4-9,-6 4 1,3-2-1,-3 2 1,2 2 190,-10 5 0,0 5-25,-4 0 49,0 5 0,-1-2-86,-3 5 0,1 1-168,-5 3 1,1 3 78,-1 5 1,-3 1-1,3-1 0,1 2-19,-1 2 0,5-2-137,-1 2 1,1-2-52,-1-2 0,3 0 26,-3 1 0,4-1-13,4 0 0,-2-3 86,7-1 1,0-4-8,8 4 1,-4-5 4,4 1 0,2-3-17,1-1 0,4 0 85,0 0 0,1-5-56,-1-3 1,1-3 7,0-2 1,-5-3 42,1 0 1,-6-5 199,1 5 1,-2-5-51,-2 5 1,-1-1 3,-3 5 1,2 0-14,-6-1 1,0 5 487,-4 0-462,-5 5 0,-2-2-41,-6 5 1,1 5-202,0 3 1,-1 8 60,1 0 1,0 2-370,0-2 0,3-1 69,1 6 0,5-6-70,-1 1 1,-1-2-71,1-2 1,0-4-192,4 1 1,5-7-43,3 2 1,7-2 368,2-2 1,3-6 325,-3-2 0,4-20 0,1-10 0,2-2 0,-1 0 0</inkml:trace>
  <inkml:trace contextRef="#ctx0" brushRef="#br0">14177 8996 7975,'0'-8'0,"0"-1"-486,0 1 0,5 0 250,3 0 1,9 5 441,3-1 1,9 3-141,4 1 0,8 0 74,4 0 0,3 0-242,1 0 0,3 0-156,-3 0 1,2 0 104,-10 0 153,-6 0 0,23 5 0,1 2 0</inkml:trace>
  <inkml:trace contextRef="#ctx0" brushRef="#br0">15149 8922 7975,'-1'-14'0,"-4"-2"0,4 6 0,-3-2 1545,3 2-1013,1 4 0,0 6-338,0 8 1,-2 4 38,-2 5 1,3 3-1,-3 9 1,-2-3-50,2 2 0,0 4-98,4 1 1,0-2-45,0 2 0,0-4-301,0 4 0,0-2 169,0 2 1,0-3-180,0-6 1,1 0-943,3-4 0,-2 2 445,2-5 0,1-5 168,0-4 1,0-5 597,-1 1 0,-3-36 0,5-9 0</inkml:trace>
  <inkml:trace contextRef="#ctx0" brushRef="#br0">15026 9180 7975,'0'-12'497,"0"0"-361,0 0 1,1 1-103,3 2 0,3 4-1,5 5 1,6-4 13,3 0 1,6 0 8,2 4 1,4 0-495,-5 0 0,5 0 206,-4 0 0,4 0-874,-5 0 1106,1 0 0,1 0 0,2 0 0</inkml:trace>
  <inkml:trace contextRef="#ctx0" brushRef="#br0">15555 9193 7975,'7'-6'0,"4"4"0,-3-7 0,4 1 356,5-4 0,-2 4-71,5-1 1,-3 1-203,3-4 1,-5 0 119,2-1 1,-1 0-135,-4-4 0,3 4 114,-6-4 0,-4 3-80,-1 2 0,-2 0 64,-2 0 1,-6-1-14,-2 1 0,-3 5-45,-1 3 0,-2 3-84,-2 1 0,-4 1 65,-4 3 1,3 3-97,1 5 1,-1 2-14,-3 2 0,5-1 24,2 6 1,3-1-163,2 5 0,1 0 86,3-1 1,-2-3-102,6-1 1,2-3 2,6 3 1,0-5-165,8 2 1,0-4-63,13 0 0,-2-2-192,10-3 0,0-3-685,4-5 1272,0 0 0,13-16 0,8-6 0,5-2 0,0 0 0</inkml:trace>
  <inkml:trace contextRef="#ctx0" brushRef="#br0">17549 8971 7975,'0'-8'0,"0"0"-158,0 5-111,0-2 1,0 6 790,0 3 1,0 8-205,0 9 0,0 2-65,0 2 1,-4 3-116,-1 1 0,1 0-77,4-4 1,2-1-9,2 1 1,3-1-6,5 1 1,0-6 128,1-2 1,0-5-76,4-4 0,0-3-49,4-5 1,2-1 27,-2-3 0,1-4-39,-2-9 0,2 2 2,-6-5 1,5-1-34,-5-3 0,-1-2 74,-6-3 1,1 3-205,-1-3 1,-2-1 22,1 2 0,-6-1-74,3 4 0,-4 1 167,-1-1 1,-1 3 0,-4 6 1,3 1 114,-6 11 0,-1-1-83,-3 5 0,0 2-16,-1 2 0,2 3 14,3 5 0,-3 2 23,3 2 0,-1-1-143,0 6 1,4-5-298,5 5 1,0-5 32,0 5 0,1-2-127,3 1 0,3-1 132,5-2 0,2-4-110,3 4 1,2-1-157,5-3 617,1 2 0,11-18 0,7-4 0,4 3 0,-1 0 0</inkml:trace>
  <inkml:trace contextRef="#ctx0" brushRef="#br0">18152 9242 7975,'-7'-6'173,"-4"5"123,10-4 0,-9 6-250,6 3 0,0 4-3,4 9 0,0-4 41,0 4 1,0 1-1,0-2 1,0 2-211,0-2 0,4-2-159,0 2 0,1-1-324,0 2 1,-4-4 274,3 4 1,1-8 18,0 0 0,0-3 315,-1 3 0,3-9 0,5-7 0</inkml:trace>
  <inkml:trace contextRef="#ctx0" brushRef="#br0">18090 9365 7975,'-4'-12'0,"0"-1"0,-4 1-114,4 0 0,0-1 83,4 1 0,1 1 687,3 3 1,3-2-285,5 6 0,2-4-217,2 4 1,3-1-42,6 0 0,0 4-144,-1-3 1,-3 3 89,-1 1 1,-1 4-149,2 0 0,-3 5-144,-6 0 0,-1-3 48,-3 3 0,-2-1 4,-6 4 0,0 0 149,0 1 1,-2-1-22,-2 0 1,-3-3 27,-5-1 0,0-1 11,-1 1 0,1 1 25,0-4 0,4 3 114,-1-4 0,5 0 131,-4-4-199,5 5-22,-2-3 1,5 5-19,0-3 0,5-3 1,3 3 1,3-1-50,2 1 0,-1-1-16,0 5 0,1-4-9,-1 4 0,-1 0 42,-3 5 1,3-5 178,-3 0-172,-2 0 558,-1 5-316,-5-1 0,-9-1-42,-4-3 0,-3-2-76,-1-6 1,0 4 7,-4 0 0,-1 0-366,6-4 1,-5 0 112,5 0 1,0 0-654,3 0 1,1-1 157,0-4 1,3 4 621,1-3 0,27-25 0,3-5 0</inkml:trace>
  <inkml:trace contextRef="#ctx0" brushRef="#br0">19678 9144 7975,'0'-13'0,"0"5"0,0 0 0,4 0-499,0-5 575,0 1 1,-4 0 509,0-1 0,-1 7-251,-4 1 1,-3 0-132,-8 1 1,1 0-8,-6 4 0,-3 5 5,-5 3 1,-1 7-82,1 2 0,3 5 63,-3-2 1,-1 4-156,2 0 1,0 1 59,8-1 0,2 1 55,6 0 1,4-2-127,-1-3 1,7 2-184,-3-5 0,11-2-86,6-7 1,6-3-168,7-5 1,-1 0 215,1 0 1,4-1 82,-1-3 1,1-3 79,-4-5 0,3-5-23,1 1 1,-2-2 20,-6 2 1,1 1 259,-6-6 1,1 2-64,-5-1 0,-1 2 73,-3 5-87,3 1 106,-10 0 1,3 5-27,-8 3 1,3 4-342,-3 4 1,-2 0 142,2 8 1,-4-2-151,4 6 0,0 2-168,4-1 1,0 0-196,0 0 1,0-4 15,0 4 0,5-5 118,4-4 1,-1 3-326,4-3 0,-2-2 680,6-2 0,3-3 0,39-22 0,-22 7 0,0 0 0</inkml:trace>
  <inkml:trace contextRef="#ctx0" brushRef="#br0">19948 9267 7975,'-12'0'5,"0"0"223,5 0 388,-4 0-146,10 0-188,-5 0 0,7-2-70,4-2 1,1-3-112,7-5 0,3 0 33,1-1 1,3 1-10,-4 0 1,5-1 30,-5 1 0,5 1-157,-5 3 1,1-2 1,-5 6 0,0 0-198,1 4 0,-1 0-367,0 0 0,1 4 253,-1 0 0,-1 6-370,-3-2 0,3 3 251,-3 1 0,3 1 33,1-1 0,5-1 397,-1-3 0,6-2 0,-1-6 0,29-17 0,9-3 0</inkml:trace>
  <inkml:trace contextRef="#ctx0" brushRef="#br0">20502 9144 7975,'0'-13'-321,"0"1"-35,0 0 1,-1 1 406,-3 2 1,-3 0 410,-5 5 1,-1 0-134,1 4 1,-4 0 149,-1 0 0,-5 1-344,2 3 0,2 3 79,2 5 0,2 1-272,2-1 1,-3 2 31,2 2 0,0-2 21,8 2 1,1 2-228,4-2 0,0 1 120,0-5 1,6-1-113,2-3 1,4-1 41,5-3 1,-2-3 123,5 4 0,1-10 64,3-3 0,0-7 106,-4-1 1,3-6-82,-2 1 0,1-3 132,-2-5 1,-1 2-21,-2-6 1,-3 0 172,2-4 0,-7 2 82,0 2 0,-7 3-76,3 5 1,-4 2 516,-1 2-295,0 9-526,-6 7 0,0 7 87,-7 6 1,2 6-109,3 11 1,-3-1-241,3 1 1,-2 4 149,2-1 0,3 5-480,5-4 1,-4 4 244,0-5 0,-1 5-443,5-4 0,2 0 285,2-5 0,-1 1-766,5 0 1252,6-1 0,48-21 0,-22-4 0,0-1 0</inkml:trace>
  <inkml:trace contextRef="#ctx0" brushRef="#br0">22410 9020 7975,'0'-12'-581,"-6"0"0,5 0-291,-3-1 1672,-3 6-590,5 2 0,-8 6-206,1 3 0,0 5 519,1 7 0,-3 3-207,2 6 0,-2 1 111,-1 2 1,4 0-141,0 5 1,1-5-111,-1 5 1,2-6 8,6 2 1,0-3-320,0-1 0,2-1-1,2 1 1,3-6-9,5-2 1,4-5 95,1-4 1,5-2-53,-2-6 1,3 0 73,2 0 1,0-6 8,-1-2 1,3-4-51,-2-5 1,2-2 27,-6-6 1,-2 1-84,2-1 0,-6-5 94,1-3 0,-6 3-6,-2 1 0,-5-2-1,1-2 0,-4-1-7,-4 1 1,-5 2-4,-7 2 1,-3 7 7,-6-2 0,1 3 203,-1 1 0,-4 6-42,1 6 0,-3 5 138,3-1 0,0 2-27,-4 2 1,8 6-132,0 2 1,3 7-52,1 2 1,3 4-146,9 0 1,3 2 173,5 2 0,1-2-20,3-2 0,3 2-58,5-3 0,6-1-80,3 2 1,2-6-162,1 1 0,2-2-77,3-2 1,-3-1-60,3-2 1,-2 2-180,2-3 1,-3-3-979,3-1 1528,-4-2 0,11-8 0,2-1 0</inkml:trace>
  <inkml:trace contextRef="#ctx0" brushRef="#br0">22890 9316 7795,'0'12'654,"0"0"1,0 5-418,0-1 0,0 5-147,0-5 1,-2 5-123,-2-5 0,3 6 98,-3-2 0,2 0 0,2 0 1,0-5 182,0 2 0,0-4-1203,0 0 0,0-1 236,0 0 1,0-4 218,0 1 0,2-7 499,2 2 0,-3-2 0,15-41 0,-2-8 0</inkml:trace>
  <inkml:trace contextRef="#ctx0" brushRef="#br0">22914 9402 7975,'0'-12'-227,"0"-1"151,0 1 578,0 0 1,2 1 216,2 3-505,-3 2 0,10 2-78,-3 0 1,-1 0-107,1 4 1,0 4 133,5 0 0,-1 6 0,0-2 0,-4-1-314,1 1 0,-5 0 93,4 4 0,-5 1-143,1-1 1,-3 0-8,-1 1 1,-1-1 12,-3 0 0,-3-4 157,-5 1 0,3-3 45,1 3 0,4 0 58,-4-5 1,4 2 454,-4-2-113,5-3-268,-8 5 209,10-6-294,-5 5 0,7-2-4,4 5 1,0-4-23,3 4 1,3-3-29,-3 3 1,-1 0 30,1 4 0,-4 1 3,5-1 0,-5-1-101,4-3 1,-5 3-194,1-3 1,-3 3 234,-1 1 1,0-3-3,0-1 0,-5-4 269,-3 4 1,-3-5-31,-2 1 1,-4-3-35,-4-1 1,-2 0-72,-2 0 0,1 0 24,-1 0 1,0-4-261,1 0 1,5-4 72,2 4 0,3-4-1010,2 3 469,0-4-508,5 2 706,2-5 0,10 1-226,3 3 624,9-3 0,29-7 0,13-8 0</inkml:trace>
  <inkml:trace contextRef="#ctx0" brushRef="#br0">2683 11494 8004,'-4'-12'0,"0"-1"0,-5 1-142,5 0 1,0 4 220,4-1 0,0 1 303,0-4 0,0-5-226,0 1 1,6 0-55,2 3 1,4 0-25,5-4 0,0 4-1,4-4 0,2 3-32,-2 2 1,2 1 75,1 3 0,-3-2-145,-1 6 0,-5 2 10,2 6 0,-3 3-59,-2 5 1,-4 6 118,0 2 1,-5 5-15,1 3 0,-4 4-119,-4 5 1,-3 0 47,-5 0 1,-5 4-116,1 0 1,-6 4 86,2-4 0,-4 3 41,0-7 1,1-1-7,2-11 0,-1 0-54,6-13 238,-1 3 405,11-14 562,0-1-798,6-6 1,0-3 138,0 1-275,0 5 0,4-3-302,0 1-5,6 4 1,-3-4-97,5 5 0,4-4 94,1-1 1,3 1-126,-3 4 0,5-1-149,-2-3 1,3 3-270,2-4 0,4 3-119,-1-2 0,7 2 383,-3-2 1,3-3 402,-3-1 0,15-8 0,-2-3 0</inkml:trace>
  <inkml:trace contextRef="#ctx0" brushRef="#br0">3446 11543 8062,'-6'-12'-86,"-2"0"1,-3 3-129,-1 1 1,-2 1 492,-2-1 1,2 3 552,-2 5 0,-3 0-404,-2 0 0,2 5-196,-2 3 0,2 7-143,-1 2 0,2 3 101,6-3 1,-3 5-273,2-2 1,0 3 38,8 2 0,0 0 5,1-1 1,3 4-11,-4-4 1,10 2-210,3-9 0,3-1 72,1-4 1,2-5 8,2-3 0,2-2 166,2-2 1,4-6-37,-4-2 0,3-4 56,2-5 1,-2 2-1,-2-5 0,-3 0 97,-6 0 1,3-3-27,-3 2 1,3-1 7,-7 2 0,-2-2 10,-2 6 0,-3-1 372,-1 5-318,0 0 1,-1 5-68,-3 3 1,1 2-153,-5 2 1,4 6 72,-4 2 1,5 3-165,-1 1 0,2 2 29,2 2 1,0-2-177,0 2 0,5-1 18,-1 2 1,5-4-131,-1 4 0,3-3-72,2-2 0,-1-4 139,0 0 0,5-1-1,-1 1 1,5-2 95,-5-6 1,2 0 253,-2 0 0,-2 0 0,9-22 0,-4-5 0</inkml:trace>
  <inkml:trace contextRef="#ctx0" brushRef="#br0">3729 11162 8067,'-4'-21'0,"0"1"0,-5 5 96,5-2 0,0 4 217,4 0 0,0 5-90,0 0-105,6 5 0,0-4 34,7 3 0,-5 3-32,0-3 0,-4 2-126,4 2 0,-3 2 18,3 2 1,-5-1-80,1 5 1,-3 0 98,-1 4 0,0 1-153,0-1 1,-1 0 204,-3 1 0,1 3-60,-5 0 1,1-3 125,-1-5 0,-2 0-119,6 4 1,-4-3 227,4-1 0,-2-6 176,2 3-328,3 1 0,-9-3 74,6 5-41,0-5-68,4 3 0,5-6-34,4 0 0,1 0-152,3 0 0,-1 0 82,0 0 0,2-2-254,2-2 0,-2 3-24,3-3 0,-4 2-138,0 2 1,-1 0 21,0 0 0,0 0-89,1 0 1,-1 0-523,0 0 1037,1 0 0,-1 6 0,0 1 0</inkml:trace>
  <inkml:trace contextRef="#ctx0" brushRef="#br0">2424 12122 8067,'-8'-2'0,"0"-2"0,4 3-61,-4-3 0,4 2-147,-5 2 413,7 0 92,-9 0-39,9 0-117,-3 0 0,5 2 74,0 2 1,7-3-69,5 3 1,3-2-21,10-2 0,2 0 9,10 0 0,5 0-18,3 0 1,13 0-52,3 0 1,-26-2 0,0 0-251,0 0 1,0-1-1,3-1 1,2 0 211,1 2 1,0 0 0,0-2 0,1 0-74,0 2 0,-2 0 0,-3-2 0,-1 0-50,25-1 0,-2 0-3,-10 1 0,2 3 51,-10-4 0,-6 0 50,-6 1 1,-4-2-83,-5 2 1,2 3 41,-5-3 19,-7 2 772,1-3-752,-9 4 140,3-5-138,-10 6 0,2 0-439,-5 0-124,5 0 72,-8 0 1,8 2-376,-5 2 348,5 2 0,-2 7 513,5-1 0,-5 17 0,-2 4 0</inkml:trace>
  <inkml:trace contextRef="#ctx0" brushRef="#br0">2818 12663 8057,'0'-12'0,"0"-1"0,0 0-170,0-4 1,0 4 137,0-4 0,1 4 304,4 0 1,-4 5-69,3 0 0,-1 4 127,1-4-14,-3 5-148,5-3 0,-6 12-19,0 2 1,0 4-9,0 5 1,-4-2-19,0 5 0,-6 5 13,2 4 1,1 1-155,-1-2 1,4 0 71,-5 5 0,5-2-139,-4 2 0,5-2 57,-1-2 0,3-3-31,1 3 1,0-5 51,0-3 1,5-3 11,4-6 1,3 0-32,4 1 1,-1-7 40,6-1 0,-1-4-172,5-1 0,4-1 102,-1-4 1,5-1 47,-4-7 0,0 1-144,-5 0 1,1-1-217,-1 1 1,1 0-134,0-1 0,-6 1-277,-3 0 1,-2 0 775,-2-1 0,-1 1 0,-3 0 0,-13-12 0,-9-2 0</inkml:trace>
  <inkml:trace contextRef="#ctx0" brushRef="#br0">2904 12614 8057,'-7'-19'-242,"3"2"1,3 4 96,1 0 0,5 5 394,4 0 1,-3 5-57,3-1 1,3-1-327,4 1 0,2-1-18,-1 5 0,0 0-156,4 0 1,2 0 140,-2 0 1,-2 0 165,1 0 0,-5 28 0,3 6 0</inkml:trace>
  <inkml:trace contextRef="#ctx0" brushRef="#br0">2892 12786 8057,'-12'-7'-377,"3"0"500,1 3 895,6 3-841,-4-4 1,12 5-232,2 0 1,4 0 66,4 0 1,4 0-228,4 0 0,2 0-190,3 0 1,-2-2 222,6-2 1,-2 3-254,2-3 0,1-2-79,-5 2 513,0-6 0,34-7 0,-27 4 0,0 0 0</inkml:trace>
  <inkml:trace contextRef="#ctx0" brushRef="#br0">3618 12503 8057,'0'-12'-348,"0"-1"177,0 1 1904,-5 0-555,3 5-1048,-3 2 0,5 10-9,0 3 1,0 5-43,0 3 0,-2 3 21,-2 6 0,3-1-178,-3 1 1,2 0-193,2-1 0,0 5 194,0 0 0,0-5-475,0-3 1,2-1 219,2 5 1,-3-2-51,3-2 1,-1-4-437,1-4-252,-2-1 1069,8 0 0,-3 1 0,6-45 0,-1-10 0</inkml:trace>
  <inkml:trace contextRef="#ctx0" brushRef="#br0">3483 12602 8057,'0'-25'184,"0"0"1,-4 5 57,-1-1 0,3 2-152,6-1 0,3 3 47,5 9 1,0-2-58,1 6 1,3 0-34,0 4 1,6 0-282,-1 0 1,1 0 258,-2 0 0,3 2 129,-2 2 1,-3 3-564,-2 5 1,-2 0 21,-2 0 0,-1 5 6,-3-1 381,3 6 0,-42 36 0,13-22 0,0 0 0</inkml:trace>
  <inkml:trace contextRef="#ctx0" brushRef="#br0">3532 12885 8057,'-8'0'97,"-1"0"413,7 0 169,-9 0 1,11 0-627,0 0 0,5 0 7,8 0 0,0 0-125,4 0 0,-2 0 126,5 0 1,1 0-576,3 0 1,-3 0 53,-1 0 1,1 0-585,3 0 1044,1 0 0,27-22 0,7-6 0</inkml:trace>
  <inkml:trace contextRef="#ctx0" brushRef="#br0">4726 11162 8057,'0'-13'-784,"0"1"833,5 5 199,-4 2 1,4 5-284,-10 0 0,-1 1 52,-7 3 1,-3-1-8,-1 5 1,-4 0 23,0 5 0,2-2 5,-2-3 0,2 3-2,-1-3 0,-2 2-24,5-2 1,1 1 117,4-5 0,-1 2-88,1-2 1,0-3 112,0 4-82,-1 1 6,1-4-19,0 3 1,5-3-67,3 2 72,-3-3-17,5 4 137,-3-5-109,5 0 355,0 0-142,5 0-82,-3 6 19,3-5-129,-5 10 1,2-8 7,2 5 1,-3-4 10,3 5 0,-2-1-4,-2 4 0,0 2-49,0 2 0,1 3 27,3 6 1,-3 1-62,4 3 1,-4 3 39,-1 9 1,0 3-10,0 5 1,0 5-260,0-1 0,-1 10 122,-4-2 1,3 4 121,-6-4 0,5-3-13,-1-1 0,-2-1-14,2 2 0,0-9-91,4-8 0,-1-3-166,-3-1 0,2-1 202,-2-4 1,3-2 61,1-5 1,0-4 13,0-1 0,4-3 15,0 3 1,1-6 195,-1-2 0,-2 0-230,2-3 1,1-3 33,0 3-3,4-7-114,-2 9 73,5-9 1,1 3-58,-1-5 1,0 0-86,0 0 1,1 0 69,-1 0 1,0 0 38,1 0 0,0-4-11,4 0 1,-2-4-499,5 4 0,-3-2 39,3 2 0,-3 1-100,3-5 1,5 4 92,3-4 0,1 4 498,-4-5 0,38-4 0,-27 3 0,0 1 0</inkml:trace>
  <inkml:trace contextRef="#ctx0" brushRef="#br0">5636 11752 8051,'-7'-5'-1562,"-4"-2"1674,5-5 0,-1 4 6,3-1 0,-2 5 330,2-4-233,0 5 243,4-8-132,0 5 11,-5-1-141,3 1-86,-3 6 1,5 2 24,0 2 1,-4 3-15,0 5 0,-2 0-130,2 1 0,3 4 120,-4 4 0,0-2-181,1 1 1,0 0 48,4 0 1,-4-1 37,0-2 0,-1-4 41,5 4 1,0-4 36,0 0-13,0-6 1,0-1 257,0-2-204,0-2-41,0-8 0,0-2 48,0-8 0,5-2-98,-1 2 1,1-6-11,-1 1 0,-1-6-41,5-2 1,-4-4-165,5 5 0,-3-1 21,3 4 0,0 1 125,-5-1 0,4 6 48,-3 3-75,4 2 1,-6 7-83,5 3 0,-4 5 141,4 7 1,-4 2 3,5 11 1,-5-1 22,4 5 1,-1-1-50,1 1 0,2 0-139,-6-1 0,5 1 79,-1-1 0,-1 0 46,1-4 0,-1 2-45,2-6 13,1 1 1,-3-6 11,6-3 1,-5-3-2,0-5 0,-4 0 93,4 0 0,-1-5 198,1-3 0,3-9-34,-2-3 1,-3 1-170,3-2 1,-1-3-27,4-5 0,-1 0 32,-3 5 1,3-1 3,-3 0 0,2 2 49,-2 3 0,-1 2 97,-3 5-174,-3 7 31,10 0 0,-9 8-139,2 2 1,1 7 128,-1 5 0,2 6-199,-2-2 0,-3 4-20,3 0 0,3 1-36,1-1 1,-1 1-74,2 0 1,-5-1-165,4 1 0,-1-1 33,1 1 0,6-4-63,-6-1 1,5-5 119,-4 2 0,6-4 360,1 0 0,0-7 0,19-11 0,4-9 0</inkml:trace>
  <inkml:trace contextRef="#ctx0" brushRef="#br0">6350 11900 8058,'-4'-8'0,"0"0"0,-2 5 39,2-1-50,3 2 1,-9 4 323,6 2 0,-1 3-40,1 5 0,1 2-143,-5 2 1,5-1-137,-1 6 0,-2-5 98,2 5 1,-4-2-102,4 1 0,0-1 124,4-2 0,-4-3-335,0 2 36,0-2 112,4-2 205,0-5-44,0-2 0,0-6-80,0-3 1,4-4 15,0-9 0,5 2-46,0-5 0,1-1 7,3-4 0,-5-1-15,0-2 1,0 3 56,5 1 0,-2-1-8,-3 4 1,1 4 56,-4 0 1,4 4 407,-1 0-222,-2 6-186,5 2 1,-9 6 68,7 3 0,-7 5-97,2 7 0,2-1-21,-2 6 1,2-1-33,-2 5 0,-3-5-170,3 1 1,2-5-227,-2 5 1,0-2 181,-4 1 1,1-1-91,3-2 0,-2-3-227,2 2-11,-3-2 1,-1-2 52,0 0 1,0-4 492,0 1 0,0-7 0,-16-13 0,-5-9 0</inkml:trace>
  <inkml:trace contextRef="#ctx0" brushRef="#br0">6325 12072 8058,'-5'-12'158,"4"0"172,-4-1-36,-1 7 0,4-1 856,-2 3-1423,3 2 161,1-3-277,5 5 183,2 0 1,5 0-8,1 0 0,-5 1 121,0 3 1,0-2-145,5 2 1,-1-3-133,0-1 0,1 0-53,-1 0 1,0 0 420,0 0 0,34-11 0,7-2 0</inkml:trace>
  <inkml:trace contextRef="#ctx0" brushRef="#br0">7310 11371 8058,'0'-12'-462,"0"-1"460,-6 1 1,5 0 399,-3-1 1,3 5-200,1 0 0,-2 5 1104,-2-1-459,3 3-595,-5 1 0,6 1-58,0 3 0,-4 4-103,0 9 1,0 1 152,4 2 1,0 5-29,0-1 1,0 1-448,0 4 1,0 1 9,0-1 0,0 3-92,0-3 1,0 0 52,0-5 1,4 1-90,0 0 1,0-2-21,-4-3 1,2-2-708,2-6-229,-3 6 416,5-4 892,-1-2 0,-4-6 0,5-6 0,-23-50 0,-3-11 0</inkml:trace>
  <inkml:trace contextRef="#ctx0" brushRef="#br0">7150 11666 8058,'-6'-8'0,"-2"0"0,-3 1 153,-1-1 56,0-3 1,5 8 334,3-5 334,2 5-886,2-2 1,2 5 46,2 0 0,7 0 9,5 0 0,6 0-25,-1 0 0,3-2-126,5-2 1,-2 3-15,6-3 1,-6 1-266,2-1 0,-2 3-287,2-3 1,-1 2 262,4 2 1,-4-4 405,0 0 0,9-6 0,2 4 0</inkml:trace>
  <inkml:trace contextRef="#ctx0" brushRef="#br0">8442 11408 8058,'0'-12'0,"0"-1"0,0-3-760,0-1 1,1 1 759,4 4 0,-3-1 321,6 1 1,-3 0 126,3-1 0,0 5-74,4 0 0,1 5-193,-1-1 0,4 3-45,1 1 0,-1 0-139,-4 0 0,2 1 53,3 3 1,-8 5-130,3 7 0,-3-1 76,-1 6 0,-3-5-129,-5 4 0,0 1 18,0 4 0,-5 3 57,-3 1 1,-7 0 11,-2-5 1,-1 1-25,2 0 0,2-6 172,-2-3 0,2-2 153,2-2 279,0 0-212,-1-5-61,6-1-127,2-6 1,6-2-8,3-2 1,5 3-178,7-3 1,-1-3 91,6-1 1,-1 2-257,5 2 0,-1-1-54,1 1 1,1-5-18,3 5 0,-2-4-19,6 4 1,-7 0-140,-2 4 1,1 0 20,-4 0 1,-4 0 52,0 0 0,-4 0 368,0 0 0,-5 0 0,0 0 0,-38 22 0,-6 5 0</inkml:trace>
  <inkml:trace contextRef="#ctx0" brushRef="#br0">8331 11925 8058,'-12'0'29,"0"0"0,-1 0 260,1 0 0,7 0 465,5 0 1,6 0-547,11 0 1,2 0 8,6 0 0,1 0-345,2 0 0,4 0 54,5 0 0,-2-4 75,-2 0 0,3-2 39,-4 2 1,8 1-179,1-5 0,0 5-300,-4-1 0,-6 3 217,-2 1 0,0 0-1184,-4 0 986,-4 0 1,-10 1-342,-2 3 760,-4 3 0,-43 33 0,-10 6 0</inkml:trace>
  <inkml:trace contextRef="#ctx0" brushRef="#br0">8577 12195 8058,'0'-19'-98,"0"3"1,0 6 97,0 2 1075,0 0-783,6-4 0,1 5-184,5 3 1,0 2-60,1 2 1,3 0-167,0 0 1,0 6 66,-8 2 1,3-1-131,-3 1 0,-3 0-8,-1 5 1,-2-1 40,-2 0 1,0 5 71,0-1 0,0 0 25,0-3 1,-4-1 40,0 0 0,-5 1 14,5-1 0,-4-4 240,4 0-123,0 1 333,4 3-258,0 0 0,5-1-76,4-3 1,1 2-103,3-6 1,-1 1 30,0 0 0,-3 0-1,-1 3 0,0 3 25,4-3 1,-1-1-8,-3 1 0,-2 1 103,-6 3-86,5 0 0,-5 0 200,0 1 1,-5-5-122,-7 0 0,-2-1 81,-2 1 0,-4 2-98,-4-6 0,-1 4 183,1-4 1,-1 2-85,0-2 1,2-3-240,3 3 1,-4-2-70,4-2 1,2 4-389,2 0 1,2 0-487,2-4-949,5 0 433,1-6 1453,6 5 0,28-26 0,6-1 0</inkml:trace>
  <inkml:trace contextRef="#ctx0" brushRef="#br0">9734 11592 8019,'0'-12'0,"0"0"0,0 0 0,0 3 608,0 1-62,0 5-37,0-2-309,-5 5 0,-1 9-9,-2 4 0,-3 9 3,3 2 0,-3 1-211,-1 4 1,-1 2 71,1 2 0,-4 1-48,-1-1 1,1 1-46,4-5 1,3 4-125,1-5 0,1 0-4,-1-8 1,1 1 86,3-9-115,3 3 348,-5-14 85,6 5 0,2-12-161,2-2 1,-3-7-21,3-1 1,3-6-79,1 1 1,3-6 89,2-2 1,-1-5-197,0 1 0,0-2 41,1-2 1,3 0 34,1 0 1,-1 1 127,-4 4 0,1 2 292,-1 5-21,0 6-265,1 1 0,-7 13-69,-2 5 1,2 5 71,-2 7 0,1 5-140,0-1 1,-3 5 72,7-5 1,-5 6-124,4-2 0,-4 2 72,4-1 1,-4 1-178,4-6 0,-1 5 14,1-5 1,3 5-209,-2-5 0,-3 2 159,3-2 0,-2-2-33,1 2 0,1-2-461,-5-2 1,2-4 272,-2 1 1,-3-5 463,3 4 0,-2 0 0,-2-1 0,-28-7 0,-6-7 0</inkml:trace>
  <inkml:trace contextRef="#ctx0" brushRef="#br0">9636 11863 8019,'0'-12'53,"-2"0"0,-2-1 377,3 1 1,-3 5-87,8 3 1,3-1-538,5 0 1,6 1 15,2 4 0,4 0 1,0 0 1,2 0 25,3 0 1,-2 0-266,6 0 0,-4 0 101,4 0 0,-6 0-29,2 0 0,-3 0 343,-2 0 0,-1 0 0,-2 0 0,-3 0 0,-6 0 0,-4 0 0,0 0 0,-5 6 21,3-5 1,-8 6 159,-2-3 0,3-1 115,-3 5 0,-2-4 77,2 4 1,0-4 260,4 5-177,0-1-382,0 4 238,0 0-271,0 1 0,1-2 83,4-3-196,1-3 1,7-5 94,-1 0 1,0 0-15,1 0 0,-2-5 100,-3-3 0,3-3 102,-3-2 1,1 1 86,0 0 1,0 0-114,-5-1 0,5 5 347,-5 0 17,0 0 289,-4-5-622,0 7-375,0 0 180,0 17 0,0-1-133,0 10 0,0 2-11,0 7 1,0-2-9,0 6 1,0 1-95,0 7 1,4 3 31,0 5 0,4-4 71,-4 0 1,0-1 82,-4 1 1,0 0 1,0-8 0,0-3-24,0-9 0,0-2-6,0-2 0,-1-4 280,-3-4-106,3-6 1,-10-2 90,2-5 0,-2 0-100,-1 0 0,0-1 113,0-3 1,-1-2-100,1-2 1,-4-3-11,-1 3 0,1-3 27,3-1 1,5-1-6,0 1 1,4-2-256,-4-2 1,5 2-166,-1-2 1,2 2-205,2 2 0,2 0 44,2-1 0,-1 1-309,5 0 1,0-1 192,4 1 1,5-4-94,-1-1 0,6 2 9,-1 7 655,-4-8 0,34 2 0,2-11 0</inkml:trace>
  <inkml:trace contextRef="#ctx0" brushRef="#br0">10596 11851 8019,'0'-12'294,"0"-1"0,0 5 59,0 0 840,-6 5-351,5-8-2097,-5 10 763,6-5 1,0 8-501,0 2 595,6-3 1,-1 10-452,3-3 848,3-2 0,24 10 0,11-2 0</inkml:trace>
  <inkml:trace contextRef="#ctx0" brushRef="#br0">11137 11605 8019,'0'-13'0,"-1"-3"0,-3 0 0,2-1 677,-2 5-224,3 0-145,-5-1 0,0 6-165,-7 3 0,0 4-177,-4 4 0,2-1 85,-5 5 0,5 1-9,-2 3 0,-1 4 47,2 1 1,0 1 28,3-2 0,2-2-329,3 2 0,-1 2 20,4-2 1,-3 5-76,4-5 0,0 2 75,4-2 0,0-2 113,0 2 1,5-3 36,4-5 0,2 1 82,1-4 1,2-1-49,2-4 1,2-2 156,2-2 1,4-3 116,-4-5 1,-1 4-29,2 0 0,-6-1 46,1-3 0,-2 1 320,-2 3-184,-5-3-202,4 4-200,-10 0 7,5 2 0,-6 6-355,0 3 334,0 3 1,1 6 4,3-1 0,-1 0-764,5 0 1,-4-3 336,4-1 0,2-5-156,6 1 1,-1 1 168,6-1 1,-5 0-1,5-4 1,-1-5 121,5-3 1,0 1 281,-1-1 0,6-22 0,2-10 0</inkml:trace>
  <inkml:trace contextRef="#ctx0" brushRef="#br0">11482 11149 8028,'-2'-8'0,"-2"0"0,3 4-88,-3-4-144,2 5 296,2-8 0,6 8 94,2-5 1,3 5 251,1-1 0,5-1-198,-1 1 0,5-5-63,-5 5 1,6-4 40,-2 4 1,4-4 118,0 4 0,0-4-184,-4 3 1,2-3 48,-6 4 1,5-1-127,-5 1 0,1 2 277,-5-2-383,0 3 125,1 1 0,-5 1 30,0 3 1,-5-1-8,1 5-143,-3 0 0,-1 5 113,0-1 0,0 4-13,0 1 1,0 3 80,0-3 1,0 5-53,0-2 0,0 3 98,0 2 0,-4 4-140,0-1 0,-6 8-10,2 1 0,1 1-17,-1 7 1,1-4-129,-1 4 0,-3 1 23,3 3 1,1 4-262,-1 0 1,1 1 109,-1-5 1,1 0 73,3 0 1,3-1 123,-4-3 0,4-4-55,1-8 1,0-3 233,0-5 0,0-2-131,0-2 0,0-4 329,0-4-72,6-1 127,-5 0-125,4 1 1,-6-5-133,-3 0 1,1-5 5,-5 1-64,0-3 1,-4-1-216,-1 0 142,1 0-267,0 0 99,-1 0 0,1 0-272,0 0 0,3 0 12,1 0 1,4 0-1023,-4 0 727,0-5 0,-5 3 255,1-2 0,4 3 475,0 1 0,-17-5 0,-8-2 0</inkml:trace>
  <inkml:trace contextRef="#ctx0" brushRef="#br0">12897 11580 8049,'-7'-7'-149,"0"-2"-177,3 5 1010,3 0-369,-5 4 1,8 0-247,2 0 1,3 0 6,5 0 0,2 0-12,2 0 0,3 0 10,6 0 0,5 0-8,3 0 0,2 0-13,2 0 0,4-2-174,0-2 0,0 3-226,-4-3 0,0 2 154,0 2 1,-6-1-234,-2-3 1,-8 2-139,-5-2 153,-2 3 191,-7 1 0,-3 0 220,-8 0 0,-3 0 0,-44-6 0,-9 0 0</inkml:trace>
  <inkml:trace contextRef="#ctx0" brushRef="#br0">13266 11396 8049,'-4'-13'0,"0"1"0,-4 0-230,4-1 1,-2 2 148,2 3 0,3-3 437,-3 3 1,-2 1 133,2-1-205,0 5 8,4-2-10,0 5 58,0 0-172,0 5 1,0 3-168,0 9 1,0-2 57,0 5 1,0 1-61,0 4 1,0 1 44,0 2 0,4 2-14,0 3 1,0 1-56,-4-5 1,2 0-211,2-5 1,-3 1 39,3 0 0,-3-1-26,-1 1 0,0-6-170,0-3 0,0-2 136,0-2 1,0-3-551,0-1-9,0-6 442,0 4 371,6-6 0,1-6 0,27-39 0,-14 15 0,0 0 0</inkml:trace>
  <inkml:trace contextRef="#ctx0" brushRef="#br0">14571 11506 7250,'0'-7'470,"0"2"1,1 1-263,3 0 0,-1-6-35,5 2 1,-1-3-52,1-1 1,3-1 37,-3 1 0,-1-4-100,1-1 0,-5-3 65,1 3 0,1-4-101,0 0 0,-3-1 35,-6 2 0,1-2-107,-5 5 0,-1-2 39,-8 7 0,2-3-11,-5 7 1,3 2-42,-3 2 1,-1 4 90,-3 4 1,-1 3-16,0 5 1,5 6-9,-1 3 0,5 2-78,-4 1 1,5 1 15,-2 0 1,8-1-1,0 1 1,5 4-33,-4-1 1,5-3-131,-1-5 1,4-4 144,4 0 1,3-2 35,5-2 0,2-5 113,3-3 1,-2-3-97,5-1 0,1-1 193,3-3 1,-3-3-24,-1-5 0,-1-1-40,2 1 1,1 0-2,-6-1 0,1 5 82,-5 0-40,0 0-18,0-5-177,-5 7 94,-1 0 0,-6 8-125,0 2 0,0-2 45,0 7 0,0-1-17,0 4 1,0 0-62,0 1 0,1-2-467,3-3 130,-2 3 0,9-6 176,-3 3 0,-1 2-67,1-6 1,-4 0 78,4-4 0,-4 0-523,4 0 779,1 0 0,3 0 0,0 0 0,1 0 0,10-16 0,3-5 0</inkml:trace>
  <inkml:trace contextRef="#ctx0" brushRef="#br0">15161 11396 8075,'0'-13'-355,"-5"1"181,3 5 611,-3 2-170,5-1-123,0 5-101,0-5 1,0 8 32,0 2 48,0-3 23,0 5-292,0-1 219,0-4-149,0 5 0,1-2 123,3 0-237,-2 0 6,3-4-163,-5 0-95,0 0 1,11-11 0,3-2 0</inkml:trace>
  <inkml:trace contextRef="#ctx0" brushRef="#br0">15617 11125 8088,'0'-21'-201,"0"1"1,1 1 80,3-2 0,-3-1 493,4 6 0,1-2-99,3 2 0,1 2-166,3-2 0,3 2-7,1 2 0,0 3-5,0 1 0,-2 5-20,5-1 1,-5 3-9,2 1 0,1 1-79,-2 3 0,0 3 69,-3 6 1,-2 4-157,-3 4 1,-3 2 90,-5 2 1,0 5 40,0 3 0,-5 2-74,-3 2 1,-7 0-159,-2 0 1,-5-1 63,2-4 1,-2 3-178,1-7 0,0 0 239,4-8 0,-3-4 248,3-7 0,1 0 420,3-5-213,1 0-180,5-9 0,2-2 48,5-5 0,0 4 368,0-1-41,0 7-375,5-9 0,4 8-253,7-5 0,-2 5 36,2-1 0,2 3-221,-2 1 1,5 0 102,-5 0 1,6 0 0,-1 0 0,0 0-15,0 0 0,2 0-716,-2 0 0,3 0 302,5 0 0,1 0 560,3 0 0,2-16 0,4-7 0,0-1 0,1 0 0</inkml:trace>
  <inkml:trace contextRef="#ctx0" brushRef="#br0">16343 11125 8088,'-6'-12'0,"3"3"-250,-5 1 0,0 1 74,-4-1 0,-5 3 128,1 5 1,-6 1 360,2 3 1,-4 4 553,0 9 1,-1 0-580,0 4 1,5 2-164,-1-2 1,6 2-60,-1 2 0,4-2-172,3-3 1,4 2-35,5-5 0,0-1 158,0-4 1,10-1-33,2-3 1,8-2 27,1-6 0,2 0 14,2 0 1,-1-6-4,1-2 1,0-3 19,-1-1 1,-3-4-7,-1-1 0,-1-3-1,2 3 0,-3-3 83,-6 3 1,-1 0-29,-3 0 124,3 4-167,-10-5 0,-1 7 94,-8 3 1,-3 3-103,-1 10 0,0 3-14,-1 8 0,1-1-6,0 6 0,1-5-126,3 5 0,1-5 139,3 5 0,2-6-35,-2 1 1,7-2-179,1-2 1,6 0 35,-2 1 0,4-2-521,4-3 1,0 1 222,4-5 0,-4 2-196,5-2 0,-5-3 159,5 3 1,-6-2 476,1-2 0,-2-11 0,-2-3 0</inkml:trace>
  <inkml:trace contextRef="#ctx0" brushRef="#br0">15567 11752 8088,'-24'0'0,"-1"0"0,6-4 168,3 0 393,7 0-373,4 4 1,6 0 163,3 0 0,9 0-177,7 0 1,9 0-1,4 0 1,4 0-2,4 0 1,-2 0 8,6 0 0,1 0-200,3 0 0,0-1 52,0-3 1,5 1-533,-1-5 0,4 4 375,-3-5 1,-5 5 5,-4-4 0,-9 5 69,0-1 0,-8 3-203,-4 1-357,-10 0 379,-8 0 1,-8 4-255,-2 0 0,-3 6 35,-5-2 0,-2 3 202,-2 1 1,-2 5 244,-2-1 0,-11 2 0,-5 2 0,-1 0 0,0 0 0</inkml:trace>
  <inkml:trace contextRef="#ctx0" brushRef="#br0">15850 12023 8088,'0'-12'0,"0"0"-64,0-1 0,-4 5 172,0 0 808,0 5-602,4-2 1,0 6-300,0 3 0,-1 3 65,-3 5 1,1 6-11,-5 3 0,1 2 18,-1 1 0,-3 1-90,2 0 0,0 3 14,1 1 1,-2 0 48,6-5 0,-4 1-65,4 0 0,-2-1 72,2 1 1,3-6 82,-3-3 0,4-2-17,4-2 1,3-1 150,5-3 1,2-1-224,2-3 1,2-2-82,2 2 0,4-3-245,-4-1 0,3 0 106,2 0 1,4-1-327,-1-3 0,1 1 106,-4-5 0,-5 4-32,1-4 1,-6 1-67,1-1 0,-2-3-105,-2 2 1,-1 3 580,-3-3 0,-13-10 0,-9-7 0</inkml:trace>
  <inkml:trace contextRef="#ctx0" brushRef="#br0">15900 12011 8088,'0'-12'0,"0"-5"0,0 1 0,0-1-420,0 5 93,0 0 515,5 5 0,3 1-110,9 6 1,-4 0-162,4 0 0,2 0-119,1 0 1,0 2-244,0 2 0,-5 1 445,2 4 0,-15 23 0,-3 3 0</inkml:trace>
  <inkml:trace contextRef="#ctx0" brushRef="#br0">15813 12195 8088,'-12'-12'388,"5"5"-212,-4-4 1,11 10-95,0-3 1,6 3-119,6 1 1,6 0-142,2 0 1,4 0-54,0 0 0,1 4 66,0 0 0,5 0-94,2-4 0,0 0-79,1 0 1,-5 0 336,5 0 0,6-6 0,4 0 0</inkml:trace>
  <inkml:trace contextRef="#ctx0" brushRef="#br0">16503 11986 8088,'0'-19'1294,"0"1"-342,0 6-657,0 5 63,0 2-298,0 16 1,0-2 95,0 12 1,0-5-90,0 5 0,0-1 118,0 5 1,0 3 0,0 1 0,0 0-309,0-4 1,0-2 31,0-3 0,0 6-83,0-5 0,0 3-106,0-7 1,0 3-302,0-3 0,1-1-44,3-4 1,-3 1-1273,4-1 1182,1-5 715,1 4 0,6-32 0,-1-1 0</inkml:trace>
  <inkml:trace contextRef="#ctx0" brushRef="#br0">16441 12048 8088,'0'-25'26,"0"1"1,-4 0-65,0 4 1,1 2 195,7 6 220,3 5 1,9 1-414,1 6 0,3 0-328,-3 0 1,5 0 51,-2 0 0,-1 2 183,2 2 0,-6 3-323,1 5 1,-3 0-148,-5 1 598,-3-1 0,-21 28 0,-5 6 0</inkml:trace>
  <inkml:trace contextRef="#ctx0" brushRef="#br0">16343 12442 8062,'-7'-6'956,"-4"5"-510,9-10-13,-3 9 1,8-2-137,5 8 1,0-1-136,9 5 1,2-5-365,1 1 1,8-1-93,0 1 0,2-3-99,-1 4 0,1-4 132,3-1 0,3-1-87,-4-4 1,3-1-866,-3-7 1213,4 1 0,-10-8 0,1-5 0,5-2 0,0 1 0</inkml:trace>
  <inkml:trace contextRef="#ctx0" brushRef="#br0">17512 10719 8131,'0'-18'0,"0"4"-790,0-2 0,0 6 790,0 2 57,0 0 168,0 1 1,-2 2-170,-2 5 1,-3 0-55,-5 0 0,-4 0 1,-1 0 1,0 0 55,0 0 1,-1 0 111,-2 0 1,-3 4-56,2 0 1,2 1-71,-2-1 0,5-2-6,-4 2 1,3-1 27,-3 1 1,5-3 53,-2 3 0,8-1-34,0 1 0,1-3-5,-4 3 1,4 2 24,-1-2 14,1 6-40,-4-4 1,4 7-10,0-1 0,5 0-30,-1 1 0,2-5 18,2 0 1,0 0 44,0 5 0,0-1 33,0 0 1,4 0 13,1 1 1,4 3-59,-1 1 1,-1-1 10,1-4 0,-1 6 128,1 3 1,2 2-140,-6 1 1,4 2 2,-4 3 0,0 3-35,-4 5 1,0 1-122,0 3 0,0 0 137,0 8 1,-5 2-192,-3 6 0,-3-1-44,-1-3 0,-1-2 26,1 2 1,1-3 41,3-5 0,-2-4 31,6-8 0,0-3 1,4-6 0,-4 1 129,0-1 1,0-4 218,4-4 0,0 2-191,0-2 1,0 1-3,0-5 111,0 0 0,0 1-155,0-1 0,0-4-89,0 0 9,0-5 1,0 4-17,0-3 59,5-3 0,-2 5-1,5-6 1,-4 0-13,4 0 1,-3 0 1,3 0 0,0 0-13,4 0 1,-4 0 21,1 0 0,-1 0 7,4 0 0,0 0-50,1 0 0,-1 0-183,0 0 1,1 0 58,-1 0 0,0 0-301,1 0 243,-1 0 1,0 0-115,1 0 0,-1-4-69,0 0 0,-4-1 148,1 5 1,-1 0-78,4 0 0,-4-4-63,0 0 0,-3 0-116,3 4 0,-4-1 500,4-3 0,-5 2 0,2-3 0,-5 5 0</inkml:trace>
  <inkml:trace contextRef="#ctx0" brushRef="#br0">18533 11334 7975,'0'-12'0,"-1"-1"459,-3 1 8,2 0-226,-9-1 151,10 1-371,-10 5 1,8 3 51,-5 8 0,4 3-86,-4 5 0,4 2 53,-4 3 0,5-2 120,-1 5 1,-2 1-217,2 3 1,0-1 42,4-2 1,-4-2-88,0-2 0,0-4 126,4 4 1,0-4 14,0 0 49,0-1 8,0 0 242,0-5-285,0-1 0,0-8 32,0-2 0,0-3-22,0-5 0,5-6-13,3-2 1,-1-4-49,1 0 1,1-2-16,3-3 1,-4 3 32,0-3 1,-1-1-12,1 2 1,3 0 34,-2 8 1,-4-2 74,-1 5-11,3 1-139,-6 9 1,9 3-132,-6 8 0,0 3 117,-4 5 1,4 2 22,0 2 0,4 4-28,-3 4 0,3-3-1,-4-1 0,1-1-47,-1 2 1,-1 2 57,5-2 0,-4-4 43,5 0 0,-5-4-17,4 0 31,0-1 0,5-1-49,-1-3 0,-4-2 1,0-6 0,0-2 141,5-2 0,-1-3 238,0-5 0,1-6-173,-1-2 1,4-3-71,1-2 1,-1 0-36,-4 1 1,1 3 13,-1 1 0,-1 5 429,-3-2-229,3-2-132,-9 5 141,3 2 291,-5 7-895,0 10 1,1 2 177,3 5 1,-2 5-166,2-1 0,-1 0-28,1-3 0,-1 3-158,5 1 0,-4-1 58,4-4 0,-4 5-190,4-1 1,-4 1 251,5-5 1,-5 4 10,4 1 1,0-1-226,4-4 1,1-3 575,-1-1 0,0 0 0,17-1 0,4-2 0</inkml:trace>
  <inkml:trace contextRef="#ctx0" brushRef="#br0">19247 11445 7975,'0'-8'266,"0"-1"1,-1 5 1119,-4-4-637,4 5-534,-4-2 0,3 6-257,-2 3 0,3 5-37,-3 7 1,-2-1 29,2 5 0,-4 1 131,4 4 1,-4-2-130,3-3 1,-3 4 36,4-4 0,-4-2-109,4-2 0,-2 2 116,2-2 1,3-3-4,-3-5 1,2-4-79,2 4-30,0-5 255,0 3-137,0-23 1,2 6-46,2-13 0,-1 6 40,5-3 0,-1 1-1,1-5 0,3 1 4,-3-1 1,3 4-3,1 1 1,-1 1 57,-3-2 1,3 1 107,-2 7 0,2-2 75,1 7 0,-4 3-42,0 1 0,0 2-132,5 2 0,-5 2-20,0 2 1,-1 3-88,1 5 0,2 4 54,-6 1 1,4 3-25,-4-3 1,0 3-74,-4-3 0,4 4-200,0 0 1,1-3-212,-5-2 0,0 2 177,0-2 0,0 1-981,0-5 811,0 6 1,0-5-524,0 4 540,0-3 470,0-2 0,-22-22 0,-6-5 0</inkml:trace>
  <inkml:trace contextRef="#ctx0" brushRef="#br0">19185 11679 7975,'-5'-7'0,"-2"-4"0,-5 3 0,4-2 387,-1 2 1,7 1 27,-2 3-470,2 3 0,8-5 35,2 6 0,7 0-106,1 0 0,6 0-10,-1 0 0,-2 0-232,1 0 0,1 0 90,3 0 1,1 0-474,0 0 751,-1 0 0,28-11 0,7-3 0</inkml:trace>
  <inkml:trace contextRef="#ctx0" brushRef="#br0">19948 11125 7975,'0'-17'119,"0"1"0,0 0-135,0 3 1,0 1 1945,0 0-735,0 5-556,0 1-406,0 6 1,0 6-1,0 2 1,-1 7-1,-3 1 1,3 6-1,-4-1 0,0 6-224,1 2 0,-2 0-331,2-5 1,3 5 221,-3 0 1,2-1-477,2-3 1,0-2-120,0-2 0,0 2 234,0-2 1,0-4-220,0 0 0,0-4 167,0 0 1,2-2 55,2-3 1,-3-1 456,3-3 0,9-25 0,0-1 0</inkml:trace>
  <inkml:trace contextRef="#ctx0" brushRef="#br0">19739 11346 7975,'0'-12'0,"-4"0"281,0-1 0,0 5 57,4 0 154,0 5 1,5-2-412,4 5 1,3 0-21,4 0 1,3 0-343,6 0 1,1 0 104,3 0 1,-2 4-211,6 0 1,-4 0-56,3-4 0,-3 0 441,4 0 0,5 0 0,6 0 0</inkml:trace>
  <inkml:trace contextRef="#ctx0" brushRef="#br0">21277 11014 7991,'0'-18'423,"-5"5"735,4-5-979,-10 11 0,4 8 51,-5 12 0,-2 0-204,-3 8 0,4 3 111,-4 5 0,0 4 26,0-4 0,-5 5-64,2-1 1,2 1-153,2-1 1,-2 1-5,1-5 0,1-1-198,4-3 1,3-2 86,1-2 0,6-8-55,-3-4 257,4-7-4,1 4 1,0-8 80,0-2 1,0-3-121,0-5 0,6-4 30,2-1 0,3-5-112,1 2 1,2-7 68,2-2 0,-1-5-145,6 1 1,-5-3 87,5-1 1,-2 1 29,1-1 1,3 1 129,-2 3 1,-3 3 227,-2 6 1,-4 4 95,-3 4 306,2 8-615,-10 2 0,9 13 50,-6 5 0,0 2-49,-4 7 1,0-1-43,0 5 0,1 1-35,3 2 1,-2-2-28,2 3 0,-2-2-147,3 2 1,-4-3-21,3 3 1,1-3-171,0-2 1,0 1-144,-1 0 1,-1-5 190,5 1 1,-5-6-405,1 1 1,1-2 173,-1-2 1,2-5-221,-2-3 746,-3 3 0,5-6 0,-39-17 0,-8-11 0</inkml:trace>
  <inkml:trace contextRef="#ctx0" brushRef="#br0">21130 11285 7991,'-4'-13'-107,"0"1"-215,-1 0 721,5 0 0,6 1-91,2 2 0,7 4-545,2 5 0,0 0-66,0 0 0,2 4-67,6 0 0,-1 2 107,1-2 0,-1-3-83,1 3 0,4-2 346,-1-2 0,1 0 0,-4 0 0,3 0 0,1 0 0,-2 0 0,-6 0 0,1 0 0,-6 0 0,1-5 0,-5 1 216,-5 0 70,-2 4 0,-6 0 184,-3 0 1,-3 6-179,-5 2 1,1 3 43,3 1 0,-3 5-134,2-1 0,3 0 22,-3-3 1,7-1-139,-2 0 29,-3 6 0,5-4-121,-2 2 0,4-8 56,4-4 1,3 2-110,5-2 0,1 0 14,-1-4 0,0-5 115,1-4 1,0-1-138,4-3 0,-5 0 138,0-4 1,1 3 89,-5-2 1,1-2-75,0 2-42,2-1 1,-10 5 361,3 0 445,3 5-764,-6 2 0,5 6 71,-6 3 0,0 3-59,0 5 1,-2 7 23,-2 6 1,3 1-21,-3 7 1,2 0-183,2 3 1,0 7-208,0 2 1,0 3 118,0 1 0,0 0 1,0 1 0,0-7 84,0-2 0,-4-2 27,0-3 0,-4-1-53,4-7 1,-4-4 97,4-12 14,-6 0 1,7-1 22,-5-3 1,4-2 141,-4-6 1,4-4-75,-4 0 0,-1-6-67,-3 2 1,0-4-4,-1-5 1,2 3 24,3-2 0,-3-3-164,3-2 0,-1 2 10,0-1 0,0 3-225,5-3 1,0 1 26,4-2 0,0 2-191,0 3 0,1 2 127,3-2 1,3-2-115,5 1 0,5 1-206,-1 4 1,6-5 684,-2 1 0,16-3 0,6 0 0,5-1 0,-1 0 0</inkml:trace>
  <inkml:trace contextRef="#ctx0" brushRef="#br0">22114 11346 7991,'0'-12'0,"0"0"-353,0-1-701,0 7 1553,0 0-350,-5 6 0,3 1-164,-2 4 0,3-3-241,1 7 0,0-5 256,0 4 0,27 0 0,7 4 0</inkml:trace>
  <inkml:trace contextRef="#ctx0" brushRef="#br0">22594 11137 7991,'0'-12'0,"0"-5"-222,0 1 0,0 0-381,0 3 0,0 5 876,0 0 757,0 0 1,-5 1-608,-3 3 0,-8 2-219,0 2 1,-6 2-113,2 2 0,1 1 45,-2 4 1,1 6-62,-5-3 1,2 4-3,2 1 0,2-2-152,3 5 1,2-3 17,-2 3 1,6 1-182,2 3 1,5-5-38,-1-2 1,3 1 77,1-2 1,5 0 209,3-3 0,5-6-89,3-3 0,2-3 77,2-1 0,6 0-58,-5 0 0,5-1 143,-6-3 1,3-3 3,2-6 0,-2 1 107,-2 0 1,-3-1-88,-6 1 1,0 0 130,0 0 1,-3-1 87,-1 1 0,-5 4 156,1 0-385,-3 5 0,-2-3 39,-3 6 1,1 2-223,-5 2 0,1 3-11,-1 5 0,1 0-30,3 1 1,2-1-43,-2 0 0,3 0-166,1 1 0,5-1-172,4 0 1,1-1 175,3-2 0,5 0-51,2-5 1,3 0-66,2-4 1,0 0 48,-1 0 0,1 0 398,-1 0 0,1-27 0,0-7 0</inkml:trace>
  <inkml:trace contextRef="#ctx0" brushRef="#br0">23025 10645 8028,'-7'-12'-1974,"0"1"2275,3 2 1,3 3 348,-3 1 258,2 4-662,8-10 0,1 10-51,5-3 0,0-2-35,1 2 1,3 0 4,0 4 0,5-4-28,-5 0 1,6-2 60,-1 2 1,1 3-87,-2-3 0,2 2 17,-6 2 0,5 0 5,-5 0 1,5 0 77,-5 0-110,1 0 0,-5 2-19,0 2 0,-4-1-11,1 5 1,-7-4 14,2 4 1,2-4 19,-2 4 1,0 1 18,-4 3 1,1 0-25,4 1 1,-4-1-27,3 0 1,-3 5-3,-1-1 1,0 6-2,0-2 0,0 4 26,0 0 0,0 6-7,0 3 1,0 0-58,0 4 1,-1-2-13,-3 11 0,3-1-90,-4 4 1,0 1-114,1 4 1,-4-4-26,4 4 0,-2-5 98,2-4 0,3-3-93,-3-5 1,-2-5 194,2-3 1,-2-1-34,2-3 0,3 1 182,-3-10 0,3 1-111,1-5 1,0-4 295,0 0-106,0-5 1,0 4-150,0-3-61,0-3 1,-2 5-12,-2-6 0,1 0 25,-5 0 0,4 0-21,-4 0 0,0 0-140,-5 0 1,1 0 123,0 0 1,-5 0-317,1 0 0,-2 0-101,2 0 1,2 0-119,-2 0 0,2 0 56,2 0 0,-1 0-141,1 0 0,0 0 164,-1 0 1,1 0 64,0 0 1,4 0 400,-1 0 0,-15-6 0,-9 0 0</inkml:trace>
  <inkml:trace contextRef="#ctx0" brushRef="#br0">9722 13672 8030,'-12'-7'0,"5"1"0,3 1 0,-3 4 263,5-4 122,-3 5 1,10 0-209,4 0 0,2 0-44,1 0 1,4 0-72,1 0 0,5 0 86,-2 0 1,3 0-201,2 0 0,0-2-21,-1-2 0,5 3-42,0-3 0,-1 2-20,-3 2 0,-2 0-183,-2 0 1,-4 0 110,-4 0 1,-2 2-371,-3 2 245,-3-3 1,-5 6-103,0-3 1,-1-1 433,-3 5 0,-30-5 0,-13 2 0</inkml:trace>
  <inkml:trace contextRef="#ctx0" brushRef="#br0">9906 13525 8030,'-4'-13'24,"0"1"0,-4 4 179,4-1 1,-1 7 336,0-2-270,4 2 1,-6 2-110,3 0 1,3 6-119,-3 2 0,2 3-59,2 1 1,-1 6 149,-3 2 0,2 4-111,-2 0 0,3 1-9,1 0 1,0 3-133,0 1 0,0 0 102,0-5 0,0 1-120,0 0 1,1-1-275,3 1 1,-2-5 181,2 1 0,-3-6 39,-1 1 1,4-2-392,0-2 580,1 1 0,6-18 0,2-3 0</inkml:trace>
  <inkml:trace contextRef="#ctx0" brushRef="#br0">11174 13463 8030,'0'-12'71,"-4"-1"358,0 1-200,0 0 0,4-1 229,0 1-4,-6 5-2,5-4-348,-5 10 1,6-3 89,0 8 0,-4 7-115,0 5 0,0 5-2,4-5 1,0 10-178,0-1 0,0 2 58,0-2 0,0 4-159,0-1 0,0 1-205,0-4 1,0-1 206,0 1 1,0 2-53,0-2 0,0 2 58,0-6 1,0-4-20,0 0 1,0 1-23,0-2 0,0-4-135,0-4 369,-5-5 0,-8-8 0,-6-9 0</inkml:trace>
  <inkml:trace contextRef="#ctx0" brushRef="#br0">10793 13992 8030,'-13'0'0,"-3"0"-208,-1 0 0,1 2 138,4 2 1,3-3 1098,1 3-661,6 3 1,-3-2-148,10 4 1,3-4-83,8-5 0,3 4-84,6 0 0,5 0-53,3-4 1,8 0 94,4 0 0,3-4-153,1 0 0,0-5-131,1 0 0,-1 3 58,0-3 0,3 1 96,-3-4 1,-2 4-113,-10-1 1,-6 7-26,-2-2 1,-9-2-574,-3 2 27,-9 0 463,-3 4 1,-6 1-231,-3 3 1,-3-1 482,-5 5 0,-2 2 222,-2 6-222,-4-2 0,-8 7 0,-6 3 0,-3-1 0,1 1 0</inkml:trace>
  <inkml:trace contextRef="#ctx0" brushRef="#br0">10916 14423 8030,'0'-8'0,"0"-1"580,0 1-101,0-4 224,0 0-289,0 5-355,0 1 138,0 6 0,0 6-87,0 2 1,-2 4-168,-2 5 0,3 2 17,-3 5 0,-3 1 7,-1 0 0,1 3 114,-1 1 0,3 4-9,-3-4 0,1 3-7,-1-3 1,-1 0 1,5-4 1,-1-5 11,5 1 0,0-2 4,0 1 1,2-3-129,2-9 0,3 1 71,5-5 1,4 5-145,1-5 0,5 0-73,-2-4 0,4-1-106,0-4 0,-1 3 70,-2-7 1,2 5-159,-2-4 1,-4 4 81,0-4 0,-3 4-58,-2-4 1,-1 3-242,-3-3 1,3 4-35,-3-4 636,-2 0 0,-6-32 0,-7-6 0</inkml:trace>
  <inkml:trace contextRef="#ctx0" brushRef="#br0">10891 14398 8030,'-5'-12'0,"3"0"-171,-2-1 0,-1 5-864,0 0 1383,1 0 0,6-3-158,2 3 1,3 2-61,5 6 1,0-1-117,1-3 0,0 2-106,4-2 1,-2 3-42,5 1 0,-3 0-174,3 0 0,-3 1 72,3 3 1,-5-1-335,2 5 569,-4-5 0,-17 19 0,-4-2 0</inkml:trace>
  <inkml:trace contextRef="#ctx0" brushRef="#br0">10891 14558 8030,'-12'0'964,"5"0"-629,1 0-168,6 0 1,6 0-325,2 0 0,7 0 122,2 0 1,6 0-358,1 0 0,2 0 226,7 0 1,-4 0 199,4 0 1,-2 0-35,2 0 0,7-11 0,5-5 0,1-1 0,1 0 0</inkml:trace>
  <inkml:trace contextRef="#ctx0" brushRef="#br0">11592 14337 8030,'0'-19'889,"-4"5"-491,0 6 0,0 4-261,4-5 0,-1 7 341,-3-2-239,2 2 1,-3 9-14,5 5 1,0 1 0,0 3 0,0 3-529,0 2 1,0 2 250,0 2 0,0-1-69,0 1 0,0-5-205,0 1 1,0-2-155,0 1 1,0 4 75,0-4 0,0-2-178,0-2 0,1-2 162,3-2 0,-2 1 419,2-1 0,-1-1 0,1-3 0,-3-19 0,4-9 0</inkml:trace>
  <inkml:trace contextRef="#ctx0" brushRef="#br0">11457 14398 8025,'0'-18'0,"0"-2"0,0 2-400,0 2 0,0 2 28,0 2 1,1 4 132,4-1 1,1 7 365,7-2 1,3 2 135,1 2 1,4 2-142,0 2 1,-2-2-167,2 7 0,-5-5-282,4 4 1,-4 0 109,0 4 1,-2 1 215,-2-1 0,-22 17 0,-5 4 0</inkml:trace>
  <inkml:trace contextRef="#ctx0" brushRef="#br0">11445 14706 8025,'-8'0'1326,"-1"0"-695,7 0-489,-4 0 0,8 0-202,2 0 1,2 4-6,7 0 1,0 4-212,4-4 0,1 1 26,2-5 0,3 0-180,-2 0 1,2 0 11,2 0 1,-1 0-124,1 0 541,5 0 0,12-17 0,9-3 0</inkml:trace>
  <inkml:trace contextRef="#ctx0" brushRef="#br0">12651 13315 8025,'0'-12'2,"0"0"0,0 3 222,0 1-43,0 6 113,0-9-443,0 9 130,0-9 0,-2 10 53,-2-3 1,2 2-8,-7 2 1,1 2-27,-4 2 0,0-1 1,-1 5 1,0-4-20,-4 4 1,2-1 37,-5 1 1,5 2 5,-2-6 0,-1 4-14,2-4 0,0 4 21,3-3 1,1 3 47,0-4 1,-1 0-21,1-4 4,5 0 134,-4 0 284,10 0-322,-5 0-1,6 0 238,0 0-285,6 0-34,-5 5 1,5-2 51,-6 5 0,0-4 18,0 5 1,0-1 2,0 4 1,0 2-58,0 2 0,0 3 3,0 6 0,0 1 5,0 3 0,0 2-99,0 6 0,4 5 30,0 4 0,0 1-127,-4 3 1,0-1 79,0 0 0,0 0-149,0 1 0,0-5 102,0 0 1,0-6 37,0 2 1,0 0-25,0-4-1,0 2 68,0-11 1,0 1 22,0-4 1,0 2 18,0-2 0,4-2 14,0-7 0,0-2-1,-4 2 0,2 2 5,2-1 1,-3-5-33,3-4 0,-1 0 9,1 5 0,-1-5-94,5 0 73,-5-5 0,8 4 7,-3-3 1,-1-3-154,1 3-72,0-2 0,4-2 40,1 0 0,0 0-98,4 0 1,-3-5-43,2 1 1,-2-1 112,-2 1 1,4 1-363,1-5 0,1 4-26,-2-4 0,-1 3-140,5-3 1,0 4 17,0-4 677,3 0 0,7-16 0,9-2 0</inkml:trace>
  <inkml:trace contextRef="#ctx0" brushRef="#br0">13229 13672 8025,'0'-8'-354,"0"0"-399,-5 5 1082,3-8-185,-3 4 0,5-1 114,0 0 0,-2 5-41,-2-1 1,3 1 309,-3-1-176,3 3 49,-5-5-224,-1 12 0,-5 2-7,0 8 0,3-1-72,1 6 1,4-5-151,-4 5 0,4-1-84,-4 5 0,5-4 47,-1-1 0,-2-4 1,2 5 1,0-6 87,4 1 1,0-2-51,0-2 141,0-5 27,0 4 219,0-9-236,0-2 0,4-7-140,0-6 1,2 0 100,-2-4 1,-1 2-59,5-5 1,-4-1-17,4-3 1,-4-1-22,4 0 1,1 1-2,3-1 0,-1 1-22,-3-1 0,2 6 282,-6 2-206,5 4-64,-2 0 0,1 8 50,1 5 0,-5 5 2,4 8 1,-1 3-25,1 1 0,3 3-4,-3-4 0,2 5-27,-2-5 1,3 5-15,-3-5 1,3 1-75,1-5 1,1 3 59,-1-3 0,0 6-67,0-10 0,1 5 109,-1-9 1,0 1-5,1-1 0,-5-2 41,0 2 0,0-4 335,5-4-289,-1-3 1,0-10 132,1 1 0,-1-2-6,0 2 1,-4-2-73,1-2 0,-1-4 83,4 4 0,-4-2-20,0 1 0,-3 4 0,3 4 0,-6 1-9,3 0 1,0 4 395,-1-1-493,0 7 0,-4 2-162,0 8 1,0 4 72,0 5 0,0-2 72,0 5 1,2 5-153,2 3 1,-3-3-140,3-4 0,-2-1-232,-2 5 1,4-2 26,0-3 0,4 2-282,-4-5 0,6-1 202,-2-4 0,4 1-88,5-1 0,-4-5 620,4-3 0,2-3 0,22-17 0,11-5 0</inkml:trace>
  <inkml:trace contextRef="#ctx0" brushRef="#br0">14041 13808 8025,'-8'-7'-308,"0"3"1,4 2 479,-4 2 0,4 0 528,-5 0 1,5 7-405,-4 5 0,1 2-195,-1 7 0,-2-5-63,6 4 0,-4 0 68,4 0 1,-4 2-155,4-6 0,-2 5 35,2-5 0,3 1-68,-3-5 0,1 0 10,-1 1-115,2-6 318,-3-2-58,5-5 0,1-1-71,3-3 0,-1-3 13,5-6 1,-1 0-75,1-4 1,3-2 52,-2-5 0,2 3-10,1 1 1,0-1 78,0-4 0,-3 5 99,-1-1 1,0 6-28,4-1 1,-3 2 219,-1 2 0,-5 4-235,1 0 1,-2 5 8,2-1 0,-2 4-78,2 4 0,-3 7 91,-1 5 1,4 2 7,0-2 1,1 2-253,-5 3 1,4 2-326,0-3 0,1 0 120,-1 0 1,-2-1-172,2 2 0,1-2 40,-1-3 0,2-2 121,-2 2 0,-3 2-1098,3-1 707,3-1 707,0-4 0,-5-10 0,-4-4 0</inkml:trace>
  <inkml:trace contextRef="#ctx0" brushRef="#br0">13980 14041 8025,'-12'-19'0,"5"6"-119,3 4-279,2 7 759,2-9 1,6 9-311,2-2 1,8 3-218,5 1 1,2 0-76,2 0 1,-1 0-241,1 0 0,1 0 118,3 0 363,-3 0 0,20 0 0,-1 0 0</inkml:trace>
  <inkml:trace contextRef="#ctx0" brushRef="#br0">14411 13844 8025,'0'-12'828,"0"0"-920,0 5 1,5 2-204,3 5 0,7 1 85,2 3 1,3-3-139,-3 3 1,4 2 347,0-2 0,35 0 0,10-4 0</inkml:trace>
  <inkml:trace contextRef="#ctx0" brushRef="#br0">15174 13672 8025,'0'-12'0,"0"-6"-197,0-2 0,0 2-865,0 1 1465,0 4 1835,0 0-1808,0 7 1,0 1-181,0 10 0,-2 3-72,-2 8 1,1 3-71,-5 6 0,4 0-157,-4-1 0,4 1 70,-4-1 0,5 1-130,-1 0 1,-2-1 30,2 1 1,-1-2-60,1-2 1,2 0-96,-2-4 242,3-1 56,1-3 32,0-1 1,0-7 441,0-5-465,0-5 1,0-11-41,0-1 0,4-5 16,0 2 0,5-5-96,0-4 1,-2 3 26,1-2 0,-1-2 61,1 1 0,3-4-121,-3 4 1,1 1 57,0 3 0,2 6 133,-3 2 0,1 4 7,0 1-46,2 5 1,-6 7-13,3 8 1,2 4 1,-6 5 1,4 2-2,-4 5 0,4 1 10,-3 0 0,3-1-162,-4 1 1,5-1 107,0 1 1,-3-2-31,3-2 1,-1 1-137,4-6 1,-4 0-212,1-3 0,-1-5 212,4 0 0,0-5 116,1 1 1,-1-4 87,0-4 1,2-3-100,2-5 1,-2-5 35,2 1 0,-2-6 103,-2 2 1,1-4 178,-1 0 1,0-1-38,1 0 0,-2 2 19,-3 3 0,-1-2-76,-3 5-75,-3 1 1,5 8 876,-6 0-240,0 5-737,0 8 0,-2 5-25,-2 10 1,3 1-46,-3 4 1,2-1-29,2 1 0,0-1-177,0 1 0,0 0-49,0-1 1,0 1-261,0-1 1,0 1 34,0 0 1,2-5 169,2 1 0,-2-2-413,7 1 1,-5-2 195,4-6 0,0-1-8,4-2 1,1 0 595,-1-5 0,39-21 0,9-11 0</inkml:trace>
  <inkml:trace contextRef="#ctx0" brushRef="#br0">15887 13918 8025,'-8'-7'414,"0"3"-414,5 3 0,-6 2 206,4 3 0,1 3 325,4 6 0,0 0-311,0 4 1,0-2-252,0 5 0,0-3-216,0 3 0,0-5 116,0 2 0,0 0-347,0 0 0,4-1 68,1-3 0,-1-1-132,-4 0 1,1-1 245,3-3 0,-2-1 296,2-3 0,2-19 0,1 0 0</inkml:trace>
  <inkml:trace contextRef="#ctx0" brushRef="#br0">15912 13992 8025,'-1'-12'0,"-4"0"0,3-5-9,-6 1 0,3-5 80,-3 5 0,5-1 577,-1 5 1,3 4-189,1 0 0,1 1-320,3-1 1,3 2-18,6 6 1,-1 0-187,0 0 1,5 0 141,-1 0 1,0 6-94,-3 2 1,-1 3-7,0 1 0,-1 0-310,-2 1 0,-4-1-79,-5 0 1,0 5 187,0-1 1,0 1 39,0-5 0,-1 0 195,-3 0 288,-3 1-319,-6-1 1,5-1-49,0-3 621,5-2 138,-8-1-549,10-3 1,-3 3 79,8-5-235,3 0 1,5 0 8,0 0 0,1 0-149,-1 0 154,0 5 1,1 1-19,-1 2 0,-4 3 3,0-3 1,-4 2 2,5-2 305,-7 3-232,4-4 1,-6 5 106,0 0 1,-6-5-85,-2-3 1,-3 2-30,-1-2 0,-5 0-47,1-4 1,-2 1-130,2 4 0,2-4-29,-2 3 0,-2-3-302,2-1 1,-1 0-1109,5 0 1074,0 0 1,-1-4 481,1 0 0,16-16 0,4-1 0</inkml:trace>
  <inkml:trace contextRef="#ctx0" brushRef="#br0">16293 13401 8028,'0'-12'-397,"0"-2"330,0-2 1,0 2 33,0-2 0,5 6 519,-1 2 160,5 0 1,-2-3-301,5 3 0,5-2-150,-1 6 1,2-4 53,-2 4 1,-2-2 9,2 2 0,2 3-116,-1-3 1,3 2 61,-3 2 1,-1 0-111,-4 0 1,1 0 4,-1 0 1,0 5-107,0-1 0,-1 5 64,-2-1 0,0 3 12,-5 2 1,0-1 55,-4 0 0,4 2 14,1 2 0,-1-2-11,-4 2 1,0 4-13,0 0 1,0 2-78,0-1 0,0 3 93,0 1 0,0 1-175,0 7 1,0-1 21,0 5 0,-4 4-84,-1 0 0,-3 6 79,4-2 0,-4 3-125,4 1 1,0 0 58,4 0 1,0 1-30,0-1 0,0 0 9,0 0 0,5-5 82,3-3 1,3-8 7,2-4 0,-5-1-11,0-3 0,-5-3 6,1-10 0,-3-4 45,-1 1 1,0-5 30,0 4-29,0-5 71,0 8 1,-1-10-123,-3 3 1,1 2 18,-5-2 1,0 0-1,-5-4 0,1 0-108,0 0 1,-1 0-196,1 0 0,0 0-32,0 0 0,-5 0-258,1 0 1,-5 0-3,5 0 0,-5 0 148,5 0 0,-5 0-656,5 0 1113,-6 0 0,-3-6 0,-6-1 0</inkml:trace>
  <inkml:trace contextRef="#ctx0" brushRef="#br0">17672 13623 8028,'0'-7'-589,"0"-4"1082,0 4 0,4-1-231,0 0 0,1 4-116,-1-4 1,-2 4 557,2-5-458,-3 1 0,3-4 79,1 0 1,-1 3-122,-4 1 1,-2 1-160,-2-1 1,-3-2 40,-5 6 0,0-4-101,-1 4 0,-3 0 76,0 4 0,-10 4-187,1 0 1,-2 10-1,2-2 0,5 9 115,-1-1 1,2 2-150,-2-1 0,8 2-34,4-3 1,5 2-49,-4-1 1,5 2 164,-1-3 0,4-3 21,4-5 0,3-1 80,6-7 1,0 0 144,4-4 0,-4 0 17,4 0 0,1-1-65,-2-3 1,4-3 20,-3-5 1,3 1-61,-3 3 0,-2-3 49,-7 2 0,3 0 58,-3 1-22,-2-3-191,-1 9-141,-5-9 1,0 11-14,0 0 0,0 2 58,0 6 1,4 0-301,0 4 0,5 1 129,-5-1 0,5 0 91,-1 1 0,5-1-50,3 0 1,2-5-219,2-3 0,4 2-71,-4-2 0,7-1 539,2-8 0,11-18 0,-2-10 0</inkml:trace>
  <inkml:trace contextRef="#ctx0" brushRef="#br0">18016 13229 8028,'0'-18'0,"0"-2"0,0-2-88,0 1 35,0 4 1,2 10 160,2 3 1,3 2 214,5 2 0,0 2-149,1 2 1,-1 3-89,0 5 0,-1 4-104,-3 1 1,2 3 44,-6-3 1,0 3-109,-4-3 1,0 3 98,0-3 1,-5 0-49,-4 0 1,-2-4 97,-1 4 1,0-3 184,0-2 1,1-4 9,2 0 1,-2-5 157,3 1-142,-3 3 0,3-6 52,0 3-415,5-2 212,-2-2-284,5 0 1,1 0 170,3 0 0,4 0-17,9 0 0,-2 0-683,5 0 1,-3 0 279,3 0 1,1 0-337,3 0 1,1 0 263,0 0 0,-5 1-201,1 3 678,-1-2 0,-6 9 0,-3-5 0</inkml:trace>
  <inkml:trace contextRef="#ctx0" brushRef="#br0">17487 14017 8028,'-14'0'0,"-2"0"0,2 0 146,-2 0 181,2 0-104,7 0 0,3 4 318,8 0 0,5 0-204,7-4 0,5 4-145,7 0 1,4 0-258,5-4 1,0 0 10,-1 0 1,6-1-14,-1-3 0,5 1 144,-1-5 0,-2 4-155,-2-4 0,-5 5 81,-3-1 1,0-2-25,-8 2 1,-3 0-1004,-10 4 709,-5 0 1,-2 6-564,-5 2 1,-5 3 337,-3 1 0,-5 4 540,-3 1 0,-3 5 0,-22 12 0,-9 6 0,15-9 0,-1 0 0,1 0 0</inkml:trace>
  <inkml:trace contextRef="#ctx0" brushRef="#br0">17659 14386 8028,'0'-8'0,"0"0"0,2 3 0,2-3 0,-1 1 65,5-1 1,-4-1 38,4 5 0,0-5 666,5 5 1,-5 0 285,0 4-1051,6 0 1,-1 0-41,4 0 0,-5 6-148,-4 2 0,2 0 45,-6 4 1,0-2-58,-4 6 0,0-1 132,0 2 1,-5-4 1,-4 4 1,-2 1 251,-1-2 1,-2 5-130,-2-5 1,2 0 712,-2-3-502,2-1 1,2-1 336,0-3-358,5 3-336,1-10 192,6 5 0,6-6-121,2 0 0,8 0-418,5 0 0,2-2 208,2-2 0,-1 3-432,1-3 1,1-2 250,3 2 0,-2-4-350,6 4 0,-2-6 208,2 2 0,3-4 546,-3-4 0,8-15 0,2-7 0</inkml:trace>
  <inkml:trace contextRef="#ctx0" brushRef="#br0">18644 13389 8054,'0'-12'0,"0"0"0,0-1 0,0 1 0,0 0 0,0-1 1176,0 1-286,5 0-181,2-1-225,6 7 203,-1 0-518,0 6 1,0 1-144,1 4 0,-1 1 156,0 7 0,1 4-148,-1 4 0,0 4-61,1 3 0,-2 4 99,-3 5 0,1 5-129,-5 3 0,0 9-296,-4 3 0,-5 4 178,-3 5 1,0-30 0,-2 1-109,-2 2 1,-1 0 0,1-2 0,-2-1 60,-1 0 1,-2-2 0,1-2-1,-1-1 79,-1 0 0,-1 0 0,1-1 1,0 0-353,-14 23 0,-4-6-28,3-11 0,2-4 140,-2-8 1,1 0-144,0-4 1,-4 2 193,3-5 0,-2-1 332,-2-4 0,0 1 0,3 0 0,-3 1 0,-3 1 0,2 0 0,2 1 0</inkml:trace>
  <inkml:trace contextRef="#ctx0" brushRef="#br0">17438 13205 8054,'-1'-13'-158,"-4"1"1,4 4-551,-3 0 472,-3-1 236,0 2 498,-5 2 0,0 5-170,-1 0 0,0 7-94,-4 5 0,4 2-103,-4 6 1,-2 2 201,-1 7 1,0 2-130,0 6 1,1 2-38,-2 2 0,-2 6-365,2 7 1,-2 10 177,11-31 1,0 0-1,-1 0 1,1 1 14,-1 0 0,1 1 0,2 0 0,1 0 47,1 2 1,0 0 0,1 1 0,2 1-113,0-2 1,1-1 0,-1 31-47,5-9 1,7-8-122,5 0 1,6-2 119,6-7 0,1 0-205,0-5 0,-1-4 163,1-3 1,4-1-104,-1-3 0,5 1 25,-4-10 0,1-1-218,-1-6 1,-2 0-61,6-5 515,-6 0 0,6-4 0,-3 0 0,3 0 0,0 0 0</inkml:trace>
  <inkml:trace contextRef="#ctx0" brushRef="#br0">19690 13365 8054,'0'-13'-14,"0"1"1,0 4 94,0 0 1,0 3 486,0-3-6,0 5 1,0-3-242,0 2-139,0 2 1,-1-2-47,-4 8 1,4 0 78,-3 9 1,1-2-70,-1 9 1,3 2 75,-3 7 1,-2-2-74,2 6 1,0-5-376,4 5 1,0-1-60,0 1 1,0-2-200,0-2 0,0-3 241,0 2 1,0-2-45,0-1 0,0-6-84,0-2 1,0-4-752,0 0 265,5-1 857,-3 0 0,3-5 0,-10-23 0,-2-12 0</inkml:trace>
  <inkml:trace contextRef="#ctx0" brushRef="#br0">19493 13721 8054,'0'-12'-150,"0"0"-111,0-1 0,-4 5-19,0 0 139,0 5 1,9-2 0,3 5 0,3 0 525,2 0 0,4 0 769,4 0 1,2 0-752,2 0 1,5 0-232,3 0 1,2 0-276,2 0 1,0 0-293,0 0 0,0-1 395,0-4 0,3-7 0,6-4 0,3-4 0,0 0 0</inkml:trace>
  <inkml:trace contextRef="#ctx0" brushRef="#br0">21524 13192 8054,'0'-12'0,"0"0"0,0-1 0,4-3-152,0 0 0,0 3 125,-4 5 571,0 0 0,4-5 217,0 1-8,0 5-234,-4 2-303,0 5 1,-1 5-38,-3 4 1,-2 6 69,-2 1 1,-7 10 49,3-1 0,-3 6-113,2-2 0,0 5-376,-4-1 1,4 2 109,-4 2 0,2-1-256,-1-3 0,6 1 102,-2-6 1,2 4-45,-2-7 0,5 1 128,3-10 1,3-4-182,1-4 118,0-5 168,0 3 0,0-8 140,0-2 1,0 1-78,0-5 0,4-1-13,0-8 0,5 2-76,0-5 1,2-2-117,1-7 0,0 3 144,0-3 0,2-1-14,3 2 1,-4-7 117,4 3 1,-4-4-112,0-1 1,3 0 225,0 0 0,1 2-46,-5 2 0,-1 8 311,-3 9-24,-2 2-74,-6 7 0,0 12-177,0 7 1,4 8-16,0 1 1,0 2-210,-4 2 1,1 3 11,4 1 0,-4 1-114,3-1 0,1-3 104,0 3 1,0-3-122,-1-2 1,-2 1 45,2-1 0,1 0-168,-1-4 1,4-1-221,-3-2 0,0-8 179,-1 4 0,-3-4-858,4 4 317,1-7 228,-4 0 653,3-6 0,-5 0 0,-22-17 0,-5-3 0</inkml:trace>
  <inkml:trace contextRef="#ctx0" brushRef="#br0">21376 13451 8054,'-4'-13'92,"0"1"1,0 4 10,4 0 63,0 5 1,1-7-121,3 6 0,4 0 0,9 4 1,-2 2-344,5 2 0,5-3 108,4 3 1,1 2-210,-2-2 0,2 1-117,3-1 515,3-2 0,12 3 0,9-5 0</inkml:trace>
  <inkml:trace contextRef="#ctx0" brushRef="#br0">21880 13451 8054,'-12'0'-293,"0"0"244,0 5 0,3 2 386,1 5 1,5 1-115,-1-1 1,3 0-169,1 1 0,0-5 78,0 0 0,1 0 5,3 4 1,3-3-53,6-1 1,-1-5 8,0 1 0,0-3 8,1-1 1,0 0-88,4 0 1,-5-1 7,0-3 114,6-3 0,-10-6 6,9 1 0,-8 1-20,0 3 0,-5-3 377,4 3-8,-5-3-89,2-1-363,-5 5 296,0 1-351,0 17 1,0 2-29,0 7 0,0 5-139,0-1 0,0 6 109,0 7 1,0 2-67,0 2 0,0-2 83,0 6 1,1-4 29,4 4 1,-4-1-3,3 1 1,-3-2-39,-1-6 1,0-6-28,0-2 1,0-3 143,0-2-10,-5-4 0,2-4-34,-5-8 1,4-2 9,-4-6 1,4 0-11,-5 0 1,3-2 27,-3-2 0,-2 1 120,3-5 1,-3 0-127,-1-4 1,0-1-10,-1 1 0,1 0-11,0 0 1,4-1-5,-1 1 0,7 0-120,-3-1 0,4 1-239,1 0 1,0-1-9,0 1 1,1-2 107,4-2 0,1 2-467,7-2 1,0 2 214,4 2 0,-2 4-129,5 0 634,-5-1 0,41-19 0,5-5 0</inkml:trace>
  <inkml:trace contextRef="#ctx0" brushRef="#br0">21081 14103 8054,'-6'-7'96,"5"-4"1,-6 10 114,3-3 0,2 1 85,-2-1-150,3 2-230,1-3 0,0 6 148,0 3 0,1-2 48,3 2 0,5 1 0,7-1 1,3 5-78,6-5 1,6 0-30,6-4 1,11 4 40,9 0 0,-22-2 0,2 0-205,1-1 1,1-2-1,3 1 1,0-1 211,1-1 1,0 0 0,2 1-1,0-1-4,0-2 0,0 0 0,2 0 0,-1 1-80,-2-1 1,-1 0 0,0-2 0,0 1 31,-6 1 1,0 0-1,0 0 1,1 1-278,27-5 0,4 1 314,-8-1 1,-3-2-122,-13 6 0,-4-4 63,-8 4 1,-5-1-5,-7 5 1,-9-1 38,-8-3-22,-2 3 1,-4-5 182,-2 6 1,2 2-330,-7 2 0,1-3 325,-4 3 0,-5 3-343,1 1 0,-5-1-202,5 1 1,-4 0-24,3 5 1,-5-1-103,2 0 0,1-2 497,-2 2 0,1-2 0,-5 6 0,-7 3 0,-4 3 0,-4 1 0,0 1 0</inkml:trace>
  <inkml:trace contextRef="#ctx0" brushRef="#br0">21191 14669 8037,'0'-12'-73,"0"-1"0,0 0-108,0-4 0,0 4 796,0-4 0,0 4-200,0 0 1,0 1-197,0 0 0,2-5-62,2 1 1,3 4-136,5 3 1,0 2 99,1-1 1,-1 1-13,0 3 1,2 3-178,2-3 1,-2 4 64,2 4 0,-2 3 68,-2 5 0,-5 5-200,-3-1 1,-2 6-234,-2-2 0,0 5 191,0 4 0,-6-3 37,-2 2 0,-4 2 54,-5-1 1,4 4-11,-4-4 0,-1-5 26,2-3 0,-5-2 1,5 1 1,0-2 612,3-5 1,5-7 94,0-2-106,5-2-338,-2-2-75,5 0 0,1-2-11,3-2 1,3 3-23,5-3 1,2 3-224,2 1 0,2 0 35,3 0 1,2 0 106,-3 0 0,4 0-8,0 0 1,1-2 14,-1-2 0,1 1-214,0-5 1,-2 5-376,-3-1 0,4-3-401,-4-1 1,-1 1 975,2-1 0,-1-16 0,5-9 0</inkml:trace>
  <inkml:trace contextRef="#ctx0" brushRef="#br0">21807 14521 8023,'0'-17'0,"0"3"413,0-3-276,0-2 1520,0 6-531,0 0-823,0 8 1,0 10-297,0 4 1,0 3-331,0 4 0,0-1 213,0 6 0,-5-1 173,1 5 1,-1-5-28,1 1 1,2-1 46,-2 5 0,2 0-198,-2-1 1,2-3 0,-2-1 1,3-1-41,1 2 0,1-2 97,3-2 1,3-4-119,5 4 1,2-5-118,2-4 0,-1-2 69,6-6 1,-1 0-83,5 0 0,0 0-121,-1 0 0,1-6-77,-1-2 1,1-3-145,0-1 647,-1-1 0,1-15 0,0-5 0</inkml:trace>
  <inkml:trace contextRef="#ctx0" brushRef="#br0">21844 14509 8023,'-5'-12'0,"1"-1"152,-5 1 43,7 0 1,-2 5-210,8 3 0,0 2-40,9 2 0,-4 0-180,8 0 0,1 0 73,-2 0 0,4 5-76,-3-1 0,5 0-76,-2-4 313,-2 5 0,11 2 0,-3 5 0</inkml:trace>
  <inkml:trace contextRef="#ctx0" brushRef="#br0">21856 14644 8023,'-6'-12'0,"4"1"-146,-7 3 1,7 1-760,-2 3 1448,2 3 1,8-5-235,2 6 1,4 0-357,5 0 1,0 4 29,4 0 1,2 2-324,-2-2 0,2-3-54,1 3 1,0 2-359,-4-2 752,9 0 0,13-4 0,16 0 0</inkml:trace>
  <inkml:trace contextRef="#ctx0" brushRef="#br0">22483 14460 8023,'0'-13'199,"0"1"315,-5 0 246,4 0 876,-5 5-1532,6 1 1,0 12 52,0 2 1,0 8 60,0 5 1,0-2-135,0 2 0,1-1-473,4 5 0,-4-1 156,3 1 1,-1-5-117,1 1 1,-3-2 100,3 2 0,2 0-47,-2-4 1,0-1 75,-4-3 1,4-1 21,0 0 1,2 0-1343,-2 1 1539,-3-6 0,5-18 0,-6-10 0</inkml:trace>
  <inkml:trace contextRef="#ctx0" brushRef="#br0">22385 14521 8023,'-1'-24'0,"-3"-1"0,2 2 33,-2 2 1,4 4-128,4 4 0,0 2 675,9 3 1,-4 3-441,8 5 1,2 0-496,1 0 0,3 1 183,2 3 0,4 2-57,-1 2 1,-3 3 138,-4-3 0,-2 2-1,1-2 1,-6 3-902,-6-3 991,-5 3 0,-9 12 0,-7 3 0</inkml:trace>
  <inkml:trace contextRef="#ctx0" brushRef="#br0">22348 14804 8023,'-7'0'2194,"2"0"-1809,5 0 0,7 0-398,5 0 0,2 4 209,6 1 1,2-1 0,7-4 0,-2 0-1446,6 0 0,-4 0 646,3 0 1,-3 0-232,4 0 834,0-6 0,0-8 0,3-6 0,3-3 0,0 0 0</inkml:trace>
  <inkml:trace contextRef="#ctx0" brushRef="#br0">23517 13106 8023,'6'-14'0,"-5"-2"0,3 8-632,3-3-632,-6-1 1582,5 5 657,-6 1-774,0 6 0,-6 0-182,-2 0 1,-3 0 49,-1 0 0,-2 6-46,-2 2 1,2-1 147,-2 1 0,-2-4-53,1 4 1,1-4 85,4 5 0,-5-5-81,1 4 1,0-4 155,3 4-136,1 0 0,0 3-37,-1-2 1,5 1-15,0-1 1,1-2 16,-1 1 1,-2 0-8,6 4 1,-1 2-19,1 2 1,2-1-14,-2 6 0,-1-1 121,1 5 1,-2 4-85,2-1 1,1 11 15,-5-2 1,4 8-18,-4 0 0,4 3-192,-5 1 0,7 0-128,-2 0 1,2 1-54,2-1 1,2 0 154,2 0 1,4-1-33,8-3 1,-1-2 22,6-6 0,-1-2 73,5-2 1,0 0-481,-1-9 0,1 2 2,-1-9 0,1-5-143,0-4 0,3-5 369,1 1 0,4-2 299,-4-2 0,10 0 0,-4 1 0,10-5 0,0-6 0</inkml:trace>
  <inkml:trace contextRef="#ctx0" brushRef="#br0">23985 13192 8023,'-13'-12'-1095,"7"4"1341,2 0 1070,-3 5-995,5-3 58,-3 6-241,5 0 123,0 0-224,5 0 1,2 0 52,5 0 1,1 0-129,-1 0 0,2 0 67,2 0 0,-1 0-108,6 0 1,-1-4 94,5 0 0,-2 0 36,-2 4 1,2 0 59,-3 0 0,2-1-68,-1-3 0,-3 2 42,-6-2 130,0 3-7,0 1 0,-5 5 43,-3 3 1,-2 3-88,-2 2 1,-4 0 64,0 4 0,-6 2-101,2 5 0,1 2-24,-1 3 0,4 1 48,-5 3 1,5 1-210,-4-5 0,5 4-104,-1-5 1,3 4-157,1-7 0,0 2 11,0-7 1,0-2-264,0-1 0,1-4-593,3 0 646,-2-1 0,7-4-238,-5 0 0,6-5 753,-2 1 0,30-35 0,9-10 0</inkml:trace>
  <inkml:trace contextRef="#ctx0" brushRef="#br0">24748 13352 8023,'-4'-16'0,"0"-1"0,-6 1 167,2 4 1,-3 5 221,-1 3 0,-2 2-183,-3 2 1,2 2 15,-5 2 0,4 3-173,-5 5 0,2 2-104,-2 2 0,-1-1 30,6 6 0,0-5 92,3 5 0,1-2-138,0 1 1,5-1 151,3-2-322,2-4 1,2 5 53,0-5 1,2-7 155,2-2 0,4-2 19,9-2 0,-2 0 14,5 0 0,-5-4 4,2 0 1,-2-6-32,1 2 1,-2-3 144,2-1 0,-2-1-99,-2 1 1,0 0 32,1-1 139,-1 1 1,-4 1 684,0 3-411,-5-3-325,3 10 0,-12-5 18,-2 6 0,-3 6-39,-1 2 0,3 7-197,1 1 1,4 2 57,-4-2 0,5-1-384,-1 6 1,3-6 148,1 1 1,1-2-393,3-2 1,4-1 145,9-2 1,-2 0-35,5-5 0,1 0-96,3-4 629,1 0 0,22-22 0,5-5 0</inkml:trace>
  <inkml:trace contextRef="#ctx0" brushRef="#br0">24957 13081 8023,'0'-23'0,"0"3"0,0-9 0,0 7 438,0 2 0,0 9-45,0-2 1,5 5-267,4 0 0,6 3-16,1 5 0,5 1-104,-5 3 0,5 1 36,-5 4 0,-1 6-191,-7-3 1,-2 3 171,-6-3 0,0 1-153,0-1 0,-2 4-61,-2 1 0,-3-1 63,-5-4 0,0 1 187,-1-1 0,1-4-83,0 1 225,0-1 1,1 0 215,2 0-175,-2-5-120,5 2 34,-1 1-118,1-5 42,12 5 1,1-5-132,5 3 0,-1-1-6,-3 5 0,3 0 19,-3 5 1,2-1 34,-2 0 1,-1-1-6,-3-3 1,-3 3 13,3-3 0,-2 3-7,-2 2 0,-6-2 173,-2-3 0,-3 1-95,-1-4 1,-2-1 157,-2-4 1,1 0-43,-6 0 0,5 0-118,-5 0 1,5 0 36,-5 0 1,6-4-216,-1-1 0,6-3-152,2 4 1,4 0-934,-4 4 725,5-5 205,-2 3 1,9-2 256,0 8 0,27 8 0,3 8 0</inkml:trace>
  <inkml:trace contextRef="#ctx0" brushRef="#br0">23985 14017 8023,'-13'-4'471,"1"0"797,-6-1-969,5 5 1,2 0-62,11 0 0,7 0 0,9 0 1,3 0-38,6 0 1,5 0-198,3 0 0,6 0 21,2 0 1,2-4-29,-2 0 1,-2-4 80,7 4 0,3-4-229,4 4 1,-1-5-65,-7 5 0,-2-4 121,-7 4 1,-4 0-623,-3 4-116,-9 0 174,-2 0 1,-11 5 137,-3 4 1,-4 2 519,-4 1 0,-47 11 0,18-10 0,-1 0 0</inkml:trace>
  <inkml:trace contextRef="#ctx0" brushRef="#br0">24366 14177 8023,'0'-8'480,"0"-1"-314,0 1 1,0-4 1199,0 0-1005,0 5 0,6-3-357,2 6 1,3 0 71,1 4 1,5 0-207,-1 0 1,0 4 46,-3 0 0,3 6-183,1-2 1,-5-1 2,-4 1 0,-5 0 113,1 4 0,-3 1-155,-1-1 208,0 0 0,-1 1 259,-3-1 1,1-4-152,-5 0 1,1-4 463,-1 5-291,-3-7 1,10 5 54,-4-3-93,-1-2-64,4 9 0,2-9-134,8 7 0,3-5 91,2 4 1,-1-4-186,0 4 0,1-1 78,-1 1 0,0 3 19,0-3 0,1 3 58,-1 2-5,0-1 1,-5 0 41,-3 1 1,-2-5 15,-2 0 1,-2-1 219,-2 1 1,-7-1-52,-5-3 1,-6-3-114,2 3 1,-4-1-9,0 1 0,-1-2 28,0 2 1,2-3-403,3-1 0,-4 0-198,4 0 0,2 0 9,2 0 0,6 0-159,2 0-795,5 0 1407,-2-5 0,38-24 0,8-11 0</inkml:trace>
  <inkml:trace contextRef="#ctx0" brushRef="#br0">25412 13032 8023,'0'-12'0,"0"0"308,0-6 0,2 4 101,2-2 571,-3 8-170,10 2-698,-4 6 0,5 6 23,1 2 0,-1 3-74,0 1 0,0 6 163,1 2 0,3 5-2,1 4 1,-1 3-37,-4 9 0,5-1-19,-1 5 0,-4 4-423,-3 5 0,-7 9 368,2-2 0,-4 8-108,-4-4 0,1-30 1,-2 0 67,-11 31 0,1-2 5,-6-7 0,2-3-130,-1-9 0,-4-7-186,4-5 1,-3-6-403,-2 2 1,-4-4 176,0-5 0,-5-2-18,1-6 1,-1 3 110,1-3 1,3 4-30,6-8 0,3-1 128,1 1 1,5-5 271,-2 1 0,15-3 0,3-1 0</inkml:trace>
  <inkml:trace contextRef="#ctx0" brushRef="#br0">26298 13463 8160,'0'-12'138,"-4"-1"19,0 1 1,0 4 748,4 0-831,0 5 0,1-3 22,4 6 0,3 0 42,8 0 1,-1 0-160,6 0 0,-1 5-651,5-1 0,-1 5 229,1-1 0,4-1-92,-1 1 1,0-3 119,-8 3 414,4 0 0,-16 4 0,3 1 0</inkml:trace>
  <inkml:trace contextRef="#ctx0" brushRef="#br0">26188 13648 8023,'-13'0'0,"1"0"-44,0 0 1,3 0-44,1 0 552,6 0 1,-3 0-144,10 0 0,1 1-363,7 3 1,4-3 1,4 4 1,2-3-72,2 2 0,4-2-15,-1 2 0,6-3-194,-1-1 1,3 0 39,1 0 1,0 0-465,0 0 743,-1 0 0,5-11 0,5-5 0,3-1 0,0 0 0</inkml:trace>
  <inkml:trace contextRef="#ctx0" brushRef="#br0">27271 13401 8039,'-13'-5'0,"1"4"-63,0-3 1,-1 2-7,1 2 1,4 6 435,0 2 1,1 4-84,-1 5 0,-2-2-314,6 5 0,0-1 123,4 2 1,0 2-80,0-3 1,1 2 87,3-1 0,3 1 0,5-6 1,6 1-26,3-5 1,2-1-12,2-3 1,3-1-107,1-3 1,0-3 110,-5 3 0,5-4 119,0-4 1,-2-3-74,-6-5 1,0-1 129,-4-4 0,-1-2-98,-3-6 1,-2 1-37,-3-1 1,-3 1-30,-5-1 1,0-4 7,0 0 1,-5 1-131,-3 3 1,-8 2 76,0 2 0,-6 1 25,2 8 0,1-2-108,-2 10 1,5 0-159,-5 4 0,2 0 106,-2 0 1,0 1-872,4 3 1,-3 3 188,3 5 1,2 5 777,7-1 0,8 22 0,7 2 0</inkml:trace>
  <inkml:trace contextRef="#ctx0" brushRef="#br0">4061 10866 8544,'0'-12'0,"0"4"-809,0 0 1,0 4 413,0-5 1,1 5 368,4-4 81,-4 5 1,4-2-27,-5 5-5,0-6 22,0 5 3,0-4 36,0 5-26,0 0 7,0 5 0,-5 2 5,-3 5 0,-3 6 74,-2 2 1,-4 5-108,-4 4 1,-8 4 43,-3 8 1,-8 8-265,20-21 1,-1 1-1,-2 4 1,-1 0 189,2 1 1,-1 2 0,0 0 0,-2 1-5,1 2 0,-1 0 0,1 0 0,0 0-9,2 0 1,-1 0 0,2-2 0,0-1-4,2-5 1,1-1-1,-13 26-126,2-2 1,4-11 86,5-6 0,2-7 53,6-9 0,3-3-31,1-6 25,5 0-25,-2-5 783,5-1-853,0-6-343,0 0 67,5 5 371,-3 2 0,3 11 0,-5 1 0</inkml:trace>
  <inkml:trace contextRef="#ctx0" brushRef="#br0">3187 12478 8498,'0'-8'-382,"0"0"1,-4 4-1145,0-4 1132,0 5 394,-1-2 0,-1 10 155,-2 3 1,-4 9-116,-1 3 0,-3 5 192,-5 3 1,-6 5-1,2 8 1,-6-1-352,2 5 1,-5 6 185,1 6 1,2 3 33,-2 2 0,7-6-146,1-3 1,5-2 74,3-2 0,5-5 25,0-3 1,4-12-108,4-5-487,2-7 223,-3 0-7,5-10 225,5-1 1,2-6 113,5 0 1,1-2-133,-1-2 116,0-3 0,28-32 0,6-8 0</inkml:trace>
  <inkml:trace contextRef="#ctx0" brushRef="#br0">4024 12208 8432,'-5'-13'-1445,"2"3"1084,-5 1 0,4 4 446,-5 5 0,1 0-5,-4 0 1,0 5 10,-1 4 0,-4 7 26,-4 4 1,-4 9 13,-3 4 0,0 3-57,-4 0 1,3 5-229,-4 0 0,0 11 141,-4 2 1,4 5 63,1 2 1,15-28 0,1 0-64,-2-1 1,-1 1-1,0 2 1,1-1-4,-1-3 0,1-1 1,-9 29-203,2-10 1,5-5 167,-1-3 0,3-5-137,6-8 0,5-4 12,3-12 0,3-4 110,1 0 1,0-4-246,0 5 309,0-7 0,5-2 0,2-7 0</inkml:trace>
  <inkml:trace contextRef="#ctx0" brushRef="#br0">16638 10805 6843,'0'-8'-392,"0"-1"1,1 7 455,3-2 0,-2-3 31,3 5-7,-5-9-6,0 10-8,0-4-78,0 5 138,0 0-110,-5 0 0,2 1 36,-5 3 0,0-1 7,-5 5 1,0 4-38,-4 5 1,-2 6 5,-5 2 0,-7 5 152,-1 7 0,-4 6-407,-1 7 0,-4 0 260,21-21 0,-1 0 0,-1 1 0,-1 0-34,2 0 1,1 1-1,0 1 1,0-1-178,-12 23 0,3-5 126,8-4 0,4-8-107,4-4 0,6-5 21,3-11 0,3-5 73,1-4 16,-6 0 0,5 1-9,-3-1 0,1-5 65,-1 1 1,3-2-16,-3 3 0,8-21 0,3 1 0</inkml:trace>
  <inkml:trace contextRef="#ctx0" brushRef="#br0">14903 10916 8403,'0'-13'0,"0"1"-555,5 0-59,-3-1 0,4 2 252,-1 3 431,-4-3-12,10 10-6,-10-5-35,10 6 8,-9 0 0,-1 6 139,-5 2 1,-10 7-28,2 2 1,-9 4-31,1 0 1,-5 8-38,-3 4 1,0 3 11,-5 5 1,-1 3-447,-7 5 1,1 2 399,18-25 0,-1 1 0,3 2 0,1 1-111,-2 1 1,1 0-1,-17 27 104,4-8 0,8-8-153,9-5 1,2-6 97,2-6 1,5-10-14,3-3 0,3-6-12,1 2 24,5-5 1,-4 4-530,4-3 644,1-3 0,1 9-87,6-6 0,19-15 0,8-7 0,4-2 0,0-1 0</inkml:trace>
  <inkml:trace contextRef="#ctx0" brushRef="#br0">16133 11949 8441,'5'-8'0,"-1"0"0,1 0-357,-1-5 1,-2 5-1257,2 0 1567,-3 5 1,0-6 66,4 5-15,-4-1 127,4 5 0,-10 6 17,-3 2 0,-3 4-157,-2 5 0,-4-2 179,-4 5 0,-2 5-18,-2 4 0,-5 5-92,-3-1 1,1 4-275,-5 4 0,1 2 206,-9 7 0,5 3-10,-1 0 1,-1 1-30,1-5 0,1-3-121,7-5 1,9-5-18,7-11-16,4-6 16,0-2 13,7-10 109,6-1 1,2-6-56,7 0 265,-1 0 1,5-2-150,4-2 0,16-17 0,8-8 0,5-5 0,1 1 0</inkml:trace>
  <inkml:trace contextRef="#ctx0" brushRef="#br0">16798 11826 8454,'-6'-7'-1455,"5"1"1091,-3 1 1,-3 4 574,-1-3 1,-3 4-53,-1 4 0,-2 4-74,-2 9 0,-5 2 28,-8 5 1,2 7 7,-6 1 0,0 5-187,-3 4 0,3 3-102,0 5 1,-3 5 94,-1-1 0,-1-1 80,9-7 1,1 2 23,3-6 1,2 2-70,2-6 0,4-3-157,4-9 0,-2-2 82,3-2 0,-6-3-158,10-6 0,-6 0 98,6 0 173,-3 1 0,-12-12 0,-3-2 0</inkml:trace>
  <inkml:trace contextRef="#ctx0" brushRef="#br0">18299 13057 8452,'0'-7'-617,"0"-4"0,0 8 85,0-5 250,0 5 377,0-2-1,0 5-81,0 0 0,-5 0 25,-3 0 1,-5 5 175,-3 4 0,-3 2-167,-6 1 1,-2 6 157,-6 2 1,-5 9-115,-11 4 0,-6 6-260,26-19 1,0 1 0,-3 4 0,-1 1 199,-2-2 1,0 1 0,-1 3 0,1 0-101,0-1 0,0 0 1,2-1-1,1 0-42,2-4 1,2 1 0,-24 19-18,11-5 0,3-7-31,13-5 0,5-6-39,12-7 100,2-5-165,6-2-3,0-5 912,0 0-870,6 0 261,-5 0 0,15-11 0,-2-2 0</inkml:trace>
  <inkml:trace contextRef="#ctx0" brushRef="#br0">11765 14140 8451,'5'-11'-1148,"3"3"0,-1-3 1071,1 3 1,-1 1 76,1-1 0,-1 3 0,-3-3 0,-1 5 350,5-1 599,-5-2-506,3 4-132,-1-9-169,-4 10-35,5-5 0,-6 8-236,0 2 1,-6 4 57,-2 8 0,-3 0 105,-1 4 1,-2 5-117,-2 3 0,-3 11 52,-6-2 0,-1 2-94,-3-2 0,3 1 133,-2 3 0,-4 3-265,-1 5 1,3-5 246,2-3 1,2-3-207,1-1 0,-2-5 4,2-3 1,-1-9 54,10-4 0,-5-2-128,5-2 284,-6 1 0,8-5 0,-2 0 0,2-5 0,2 1 71,5-3 0,7-17 0,7-5 0</inkml:trace>
  <inkml:trace contextRef="#ctx0" brushRef="#br0">11149 14337 8352,'-5'-13'0,"2"7"-396,-5 1 0,4 4 286,-4 1 0,0 1-43,-5 4 1,0 7 166,-4 8 1,-2 5 65,-6 4 1,-3-2 11,-1 6 0,-4 0-12,4 4 1,-3 4-174,3 0 0,-4 0 34,4-4 1,1 0 124,3-1 1,2-4-18,2-3 0,-1-1-233,6-3 1,0-3 29,3-10 1,1 0-26,0 1 1,3-2-70,1-3 120,0 3 128,1-10 0,2-12 0,5-9 0</inkml:trace>
  <inkml:trace contextRef="#ctx0" brushRef="#br1">25215 12848 12744,'2'-9'-1783,"2"1"1615,-3 6 0,5-5-1132,-6 3 372,0 2 526,0-3 335,0 5 423,0 0 1,-2 4-385,-2 0 0,2 6 253,-7-2 1,1 1-84,-4 0 1,-1 6-54,1-3 1,-4 4 134,-1 1 0,-3-2 15,3 5 1,-4 5-27,0 4 0,2-1-275,-2-3 1,6-1 43,-1 1 0,-2 2-177,2-2 1,3 1-67,5-10 1,1 1 139,-1-5 1,-1 0-230,5 1 1,-6-2 104,2-3 1,-3 1-35,-1-4 0,-1 3 392,1-4-110,5 0 1,7-15 0,7-3 0</inkml:trace>
  <inkml:trace contextRef="#ctx0" brushRef="#br0">22840 14238 8507,'2'-16'-795,"2"-1"0,-1 1-1,5 4 1292,-6-1 26,4 1-287,-6 5-240,0 2 0,0 6-208,0 3 1,-1 7 329,-4 6 1,-1 5-62,-7-2 0,-3 7-42,-1 2 1,-4 5 33,0-1 0,-2 8-95,-2 4 1,-3 7-153,-1 2 1,12-23 0,0 0 211,-16 31 0,17-28 0,0 0 7,0-1 1,0 0-1,0 1 1,0 0-10,-17 28 0,7-9-43,6-12 1,5-8 1,-2-4 1,4-9-305,0-3 1,0-4 12,-4 0 0,-2-7 321,-5-1 0,4-4 0,-14-1 0,1 0 0</inkml:trace>
  <inkml:trace contextRef="#ctx0" brushRef="#br0">21930 14411 8525,'12'-2'-278,"0"-2"0,2 1-314,2-5 1,-2 1 451,2-1 0,-2-1 217,-2 4 1,-5 0 121,-3 1-180,3 3-21,-5-5 1,-4 12 129,-10 2 1,-2 4 3,-6 4 0,-5 5-80,-4 8 0,-3 3 1,3 9 0,-5-1-293,1 5 1,-3 4 304,-1 5 0,5 5-150,-1-2 0,0 2-30,-4-2 0,6 2-155,2-6 0,3-1 104,1-7 0,2 1-74,2-9 1,4-3 239,4-10 0,2 1 0,3-3 0,4-6 0,3-5 0</inkml:trace>
  <inkml:trace contextRef="#ctx0" brushRef="#br0">4947 16380 8096,'-12'0'-151,"-1"0"1,5 0 270,0 0 0,1-2 372,-1-2-247,-3 3 1,6-6 97,-4 3-32,4 2-35,-1-9-281,5 5 1,-4-7 2,5 1 0,0 0 147,0-1 1,0 1-71,0 0 0,5-5 52,3 1 0,3-5-146,2 5 1,0-4 27,4 3 0,-2-1-45,5 2 0,-1 4 61,2-1 0,1 1-7,-6 4 0,5 2-74,-5 2 1,0 6 56,-3 6 1,-5 1 31,0 12 0,-5 5-1,1 7 0,-4 4-97,-4 4 0,-4 2-17,-9 7 1,2-1-322,-5 0 0,-1 0 266,-3 1 0,3 1-70,1-1 1,3-9 122,-3-13 1,6-7-155,2-5 1158,-1-7-684,12-4 0,-4-6 148,5-3 1,0 1 214,0-5-377,5 5 1,-2-7 61,5 6 0,0-4-322,4 4 0,1 0 31,-1 4 0,0-2 24,1-2 1,3 3-265,1-3 0,0 1 91,0-1 0,-4 3-426,4-3 1,1 2 9,-2 2 0,4 0-198,-3 0 0,1 0 99,-2 0 671,-2-5 0,42-19 0,4-8 0</inkml:trace>
  <inkml:trace contextRef="#ctx0" brushRef="#br0">5698 16232 8096,'0'-12'0,"-4"3"-364,0 1 1,-5 0 98,5-4 0,-1 3 906,1 1 0,1 6-226,-5-3 0,4 4-350,-5 1 1,5 7 76,-4 5 0,4 2 0,-4 6 0,1 5-57,-1 4 0,-2 4-6,6-5 1,-1 5-121,1-4 0,2 1 85,-2-1 0,-1-3-116,1 2 0,-1-3 82,5-5 1,0 2 56,0-5 0,0-5 8,0-4-50,0-5 1,0 1 58,0-8 0,0-3 126,0-5 0,0-6-161,0-3 1,0-2 36,0-1 1,5-1-103,-1 0 0,1-1 83,-1-2 1,-2 0-140,2-4 0,1 0 37,-1-1 1,4 5 6,-3 7-44,4-2 32,-2 9 0,4 3 28,-3 11 1,-1 7 0,-3 9 0,1 5 50,4 8 1,0-2-39,-5 6 1,6-6-30,-2 2 0,-1 1-34,1-1 1,-1-5-139,1-3 1,3-2 135,-3 1 0,3-2-10,2-5 0,-1-7 96,0-2 1,1-2-81,-1-2 0,0-2 159,0-2 0,1-4-82,-1-8 1,0-3 96,1-6 1,-2 0-22,-3 1 0,3-2 130,-3-3 1,2 3-157,-2-3 1,3 1 10,-3 3 1,-3-1 107,-1 10 0,-1-1 410,1 5-486,-2 5 0,3 3-59,-5 8 1,0 3-137,0 5 1,0 6 41,0 3 0,0 2-233,0 1 1,4 0-22,0-4 0,5 8-307,-5-4 0,4-1-179,-4-2 0,4-1 285,-4 5 1,6-2-25,-2-2 1,-1-3 519,1-6 0,2 0 0,6 0 0,31-27 0,11-6 0</inkml:trace>
  <inkml:trace contextRef="#ctx0" brushRef="#br0">6338 16466 8007,'-2'-7'92,"-2"3"419,3-3 0,-6 7-273,3 0 1,3 5-69,-4 8 1,0 0-248,1 4 0,-4 2 138,4 6 0,-5-1-114,5 1 1,-4-1 103,4 1 1,0 0 55,4-1 0,-4-3-256,0-1 1,0-5-202,4 2 154,0-9 216,0-3 0,0-5 0,0-5-22,0-3 1,4-7-8,0-2 0,5-5 17,0 2 1,-3-5 4,3-3 1,-3 2-20,3-3 0,2 3-11,-3 1 0,1 5 42,0-1 1,1 6-27,-1-1 0,-2 3 215,1 5 0,-4 3-112,4 5 0,-5 1 72,1 3 1,1 4-82,-1 9 0,1 2-43,-5 6 1,0-1-54,0 1 0,4-1-173,0 1 0,0-2-47,-4-2 0,0 2 128,0-2 0,0 0-403,0 0 1,0-3 141,0-6 1,0 0-848,0 1 525,0-1 678,0 0 0,0-16 0,0-4 0</inkml:trace>
  <inkml:trace contextRef="#ctx0" brushRef="#br0">6276 16724 8046,'-12'-5'-1316,"0"3"2113,5-3-620,1 5 0,8 0-244,2 0 0,4 0-79,8 0 1,-1 0-395,6 0 540,-1 0 0,14-2 0,6-2 0,3 1 0,0 0 0</inkml:trace>
  <inkml:trace contextRef="#ctx0" brushRef="#br0">7261 16195 8046,'0'-12'0,"0"-1"312,0 1 0,0 0 28,0-1 1,0 5 475,0 0-251,0 5-199,0-2 0,0 6-236,0 3 0,0 9 73,0 7 1,0 3-238,0 2 0,0 0 106,0-1 0,0 5-397,0 0 0,0 5 81,0-1 0,0-2-53,0 2 0,-2-6-105,-2 2 1,3 1-208,-3-1 0,2-2-38,2-6 0,0-2-232,0-3 879,0-2 0,6-29 0,1-14 0</inkml:trace>
  <inkml:trace contextRef="#ctx0" brushRef="#br0">7138 16503 8046,'-2'-7'0,"-2"3"0,3-3 363,-3-1 182,-3 2 0,5-1-322,-2 3-96,3 3 0,2-5-302,3 6 0,5 0 166,7 0 0,3 0-118,6 0 1,-1 0 114,1 0 1,4 0 136,-1 0 0,7 0-125,-3 0 0,6-2 0,4-1 0,4 0 0,-1-1 0</inkml:trace>
  <inkml:trace contextRef="#ctx0" brushRef="#br0">8627 16047 8046,'0'-17'0,"0"3"72,0-3 1,-2 4 11,-2 0 1,3 5 848,-3 0-185,2 5-715,2-2 1,0 16-132,0 5 0,0 1 76,0-1 0,-4 3-34,0 2 1,-4-2 69,4 1 0,-6 1-145,2 3 0,-3 5 25,-1 0 1,4 0 55,-1-5 1,1 1-69,-4-1 0,1-3 82,3-1 0,1-5 43,3 2-1,2-3 0,-3-6 20,5 0 0,5-5 5,4 1 1,2-3 15,1-1 0,4 0-27,1 0 0,3-4-1,-3 0 1,5-6-85,-2 2 1,-1 1 69,2-1 0,-5 1-92,5-1 1,-5-6 82,5 6 1,-8-5 0,-1 4 1,1-6 47,-5-1 0,2-1 154,-2 5 0,-3 0-42,-5 0 0,4-1 35,0 1 157,1-6 1,-7 6 184,-2 0 244,3-1-540,-10 12 0,8-5-205,-5 6 1,4 6 81,-4 2 0,3 4-126,-3 5 0,5-2 5,-1 5 1,-1 1 54,1 3 0,0 1-187,4 0 0,0-1 26,0 1 0,0 0-24,0-1 0,0 4-58,0-4 0,0 2-167,0-9 1,1 3 53,3-4 0,-2 1-96,2-5 1,1-4-468,-1 1 0,4-5-240,-3 4 448,4-5 662,-8 2 0,5-21 0,-6-5 0</inkml:trace>
  <inkml:trace contextRef="#ctx0" brushRef="#br0">8467 16761 8046,'-9'0'0,"1"0"590,0 0 910,1 0-837,-4 0-623,10 0 1,1 0 80,8 0 0,4 0-12,5 0 1,-2 0-175,5 0 0,5 0 73,4 0 1,4-4 110,-5 0 1,6-2-197,-1 2 1,-3 3-275,-1-3 1,-3 1-66,-1-1 0,-2 3-287,-3-4 1,-2 4 203,-6 1 1,-1 6-150,-2 2 0,-4 0 648,-5 4 0,-44 31 0,17-14 0,0 0 0</inkml:trace>
  <inkml:trace contextRef="#ctx0" brushRef="#br0">8627 16995 8046,'-13'0'0,"7"-6"592,-5 5 919,9-10-1273,-3 10-109,5-5 1,4 5-9,0-3 0,6 2-16,-2-2 1,3 3-126,1 1 1,0 0 58,1 0 1,-1 0-190,0 0 1,-4 4-29,1 0 1,-3 2 150,3-2 0,-4-2-114,-5 7 127,6-1 0,-5 4-11,3 0 0,-7 1 24,-1-1 1,-5 0 2,0 1 0,3-1 4,-3 0 0,5 1 4,-4-1 0,5-4 119,-1 0 1,3-4-118,1 5 0,0-5 141,0 4 1,1-5-73,3 1 1,-1 1-23,5-1 0,0 5 16,5-5 1,-1 5 5,0-1 0,-3-1-32,-1 1 1,0-1-13,4 2 1,-3 1-65,-1-1 68,-6 2 0,4 1 79,-6 0 1,0-4-81,0 1 1,-1-5 120,-4 4 0,-3-5-21,-8 1 1,1-1 86,-6 1 0,1-3-169,-5 3 0,2-3-97,2-1 0,-2 0-553,3 0 1,-2-1 281,1-3 1,-1 3-278,6-3 0,0 1-23,3-1 610,6 2 0,29-25 0,13 0 0</inkml:trace>
  <inkml:trace contextRef="#ctx0" brushRef="#br0">9710 16318 8040,'1'-12'0,"3"-1"0,-3 1 0,9 0 654,-6-1-185,0 7 197,-4 0-472,0 6 0,0 10-192,0 2 1,-5 9 180,-3-1 1,-2 3-1,2 2 1,-3 4-228,3-1 1,-3 2 56,-2-1 1,1 1-223,0 3 1,4-3 88,-1-5 0,1-1 7,-4 1 0,4 0 110,-1-1 1,7-9 40,-2-2 1,-2-8 120,2 3-61,0-5 0,4 1-46,0-8 0,0-3 10,0-5 1,1-2-194,3-2 1,-1-3 113,5-6 1,1-1-185,3-3 0,4-2 16,1-6 0,-1 0 102,-4 0 1,2-4 37,2 0 1,-1-3-19,6 7 1,-7 3 122,-2 10 0,-1 4 494,-7 4 157,6 2-431,-9 8 0,4 6-264,-5 8 1,0 8 109,0 5 0,0 2-5,0 1 1,2 1-77,2 0 0,-3 3-26,3 1 0,2 0-66,-2-5 1,1 1-195,0 0 1,-3-1-174,6 1 0,-5-5 156,1 1 1,2-6-235,-2 1 0,5 1 15,0-5 1,-3 3-119,3-7 1,-5-2-73,4-2 667,-5 3 0,8-6 0,-21-17 0,2-12 0</inkml:trace>
  <inkml:trace contextRef="#ctx0" brushRef="#br0">9685 16540 8040,'-1'-11'-486,"-3"2"300,2-2 308,-3 10-195,5-10 180,0 10 0,7-5-283,5 6 0,6 0 110,6 0 0,1 0-257,-1 0 1,7 0 83,1 0 0,5 0 239,4 0 0,-4-2 0,3-1 0,5-1 0,0 1 0</inkml:trace>
  <inkml:trace contextRef="#ctx0" brushRef="#br0">10214 16490 8040,'-7'0'299,"-4"0"0,9 0 34,-7 0-151,7 6 1,-4 1-40,6 5 0,0 0 8,0 1 1,0 3-71,0 0 0,0 1-2,0-5 1,0 0-139,0 1 1,2-1 100,2 0 1,-2-1-270,7-3 211,-1 3 1,4-9 16,0 2 184,1-3 0,-1-2-92,0-3 0,-1-3 110,-2-5 0,0 3-2,-5 1 0,4 0 401,-4-4-32,1-1-207,0 1 1,-4 4-36,4 0-449,-4 5 10,-1-3 1,0 8 161,0 2 1,0 4 0,0 9 0,0 2-60,0 5 0,0 1-104,0 0 0,-4 5 12,0 2 0,0 4 51,4 1 0,0 0 133,0 0 1,0 0-58,0 0 1,-5-2 15,1-2 0,-1 0-28,1-9 1,1 2 74,-5-9-62,5 5-8,-8-9 85,4 0 1,-1-8-2,0-5 0,5-1 12,-1-3 1,-3-3-70,-1-6 0,1 3-41,-1 1 1,4-4 61,-4 4 1,1-8-132,-1 4 1,2-2 29,6 3 0,-4 0-159,0-1 1,0 5-93,4 0 0,0-4-285,0-5 1,4 1-271,0 4 0,6-1 326,-2 1 0,-1 0-43,1-1 0,0 1 143,4 0 1,2-1-128,3 1 1,-4 0 539,4-1 0,24-4 0,5-2 0</inkml:trace>
  <inkml:trace contextRef="#ctx0" brushRef="#br0">10620 16576 8030,'-7'-6'462,"2"0"646,-1 6-843,5 0-668,-4 6 390,5 0 1,1 1-234,3-3 0,-1 2 246,5-2 0,28-22 0,10-9 0</inkml:trace>
  <inkml:trace contextRef="#ctx0" brushRef="#br0">11297 16293 8030,'-12'0'-272,"4"0"1205,-1 0-83,7 0-164,-4 0-301,6 0-194,0-5 1,0 2-165,0-5 0,4 0 242,0-5-197,6 1 0,-9-4 106,3-1 0,-2 1-168,-2 4 1,0-1-4,0 1 0,-2 0-84,-2-1 1,-3 7 81,-5 1 0,-4 4-87,-1 1 0,-5 3-28,2 5 0,1 2 71,-2 10 1,2 1-97,-1 3 1,2 1 111,6-1 1,-1 1-246,1 0 1,4 1-3,0 2 1,5-3-6,-1 0 0,2-2 167,2-7 1,6 1-78,2-5 385,3-5 1,5-2-110,1-5 0,-1-1 285,-3-3 1,3-3-162,0-5 0,2-1 147,-1 1 0,-4 4 350,4 0-479,-4-1 0,0 1 198,-1 0 7,0 5-694,0-2 0,1 10 131,-1 4 0,-4 0-467,1-1 0,-1 3 312,4-3 1,0 2-527,1-2 1,-1 2 195,0-6 1,6 0-371,3-4 980,2 0 0,29-27 0,7-8 0</inkml:trace>
  <inkml:trace contextRef="#ctx0" brushRef="#br0">12442 16318 8030,'-9'0'0,"1"0"91,0-5 0,-4-1 256,-1-2 523,7 2-146,-5 1-773,9 4 1,-2-5 75,8 6 0,3 0 7,5 0 1,7 0 44,6 0 1,1 0-9,7 0 1,0 1-8,4 4 0,4-4-163,0 3 1,0-3-72,-4-1 1,-2 0 72,-2 0 1,0 0-234,-9 0 1,2 0-183,-9 0 269,-1 0 0,-5 2-91,-3 2 0,-4-3-84,-8 3 1,-2-2 160,-7-2 1,0 0 256,-4 0 0,3 5 0,-47-14 0,-6 0 0</inkml:trace>
  <inkml:trace contextRef="#ctx0" brushRef="#br0">12651 16109 8030,'0'-12'-417,"0"-1"0,-4 5 593,0 0 49,-1 0 1,4 1 864,-3 3-835,3 2 0,-6 4-220,3 2 0,2 4 80,-2 8 1,-1 4 38,1 4 0,0 6-140,4 3 0,-5-2 82,1 2 0,0 0-81,4 4 0,0 0-104,0 0 1,0-2-159,0-2 0,0-3 89,0-5 0,4 0-149,0-1 0,2-6 156,-2-6 0,-1-1 29,5-7 0,-4 4-559,4-3 1,2-1 680,6-4 0,9-28 0,6-6 0</inkml:trace>
  <inkml:trace contextRef="#ctx0" brushRef="#br0">13697 16109 8030,'0'-12'0,"0"-2"-54,0-3 1,0 4-109,0-4 0,0 4 701,0 0 1,0 1-157,0 0 0,0-1-64,0 1 0,5 0-157,3 0 0,3 1-102,2 2 0,-1 4 37,0 5 1,2 0-149,2 0 0,-1 3 116,6 5 1,-6 1-82,1 12 1,-2 1-160,-2 7 0,-5-2-19,-3 6 1,-2 0-114,-2 3 1,-6 5 189,-2 0 0,-3 0 26,-1-4 0,-5 0-98,1 0 0,-5-1 25,5-3 0,-3-9 147,7-7 0,-3-5 334,6-4 668,4-2-664,-1-6 0,6-2-5,0-2 1,0 1-199,0-5 0,2 5-16,2-1 0,3-1-16,5 1 0,0 0-32,1 4 0,0 0-223,4 0 0,-4 0 32,4 0 0,1-2-295,-2-2 0,6 3 159,-2-3 0,4 2-459,0 2 0,1-1 158,-1-3 1,1 3 573,0-4 0,16-7 0,4-2 0</inkml:trace>
  <inkml:trace contextRef="#ctx0" brushRef="#br0">14521 16146 8030,'0'-13'0,"0"1"-94,0 0-167,0 0 985,0 5-437,-5 1 1,-1 8-123,-2 2 0,-3 4-52,3 8 0,1 3-4,-1 6 1,0 4-29,-5-1 1,5 5-113,0-4 1,4 4 78,-4-4 0,5-2-179,-1-7 1,-2 2 48,2-5 0,0-1 141,4-4-44,0-5 63,0 4 1,2-11 137,2 0 1,-2-5-150,7-8 1,-5 0 23,4-4 1,-1-2-142,1-5 1,3-1 124,-3 0 0,3-3-182,1-1 0,-3-1 86,-1 1 0,0 3 27,4-3 0,1 1 66,-1 3 0,-4 3 105,0 10-197,-5 0 0,4 5 15,-3 3 1,-3 8 43,3 4 1,-2 7-8,-2 1 1,4 6-11,0-1 0,2 2 12,-2 2 0,-2-1-146,7 1 0,-1-1-2,4 1 0,-4-2-89,0-2 0,1 1 168,3-6 1,2 1 1,2-5 0,-2-5-57,2-3 0,-2-3 19,-2-1 0,2-1 197,2-3 1,-2-3-100,2-5 0,-2-5-23,-2 1 0,1-6 122,-1 1 1,0-2 136,1-2 1,-1 1-92,0-1 0,-1-3-53,-3-1 1,-1 4 150,-3 5 0,-2 5 172,2-2 3,-3 4-268,-1 6 0,0 3-298,0 8 1,0 3 17,0 5 1,0 2-10,0 2 1,1-1-15,4 6 1,-4-1-165,3 5 1,1-1-384,0 1 1,4-5 277,-1 1 0,2-1-187,-2 5 0,3-4 143,-3-1 1,7-4-574,2 5 1012,5-6 0,40-8 0,-22-8 0,0 0 0</inkml:trace>
  <inkml:trace contextRef="#ctx0" brushRef="#br0">15420 16380 8030,'-9'0'57,"1"0"1,1 1-293,-1 3 1,-1 3 91,5 5 0,-5 0 481,5 1 1,-4 5-107,4 2 0,-4-1-197,4 2 0,0-2-48,4 1 0,-5 2-9,1-5 0,0-1-44,4-4 1,0-3 105,0-1-244,0-5 136,0 2 0,2-6 131,2-3 0,-2-3-34,7-6 0,-1 0 19,4-4 1,0-2 2,1-5 0,-1-1 110,0 0 1,1 2-56,-1 3 0,0-4-44,1 4 0,-2-2 195,-3 1 1,3 4-105,-3 4 1,-3 1 471,-1 0-456,3 5 0,-5 3-82,2 8 1,-3 3 0,-1 5 1,4 4-132,0 1 0,0 5 42,-4-2 1,0-1 34,0 2 1,0-1-269,0 5 0,5-4 82,-1-1 1,0-4-274,-4 5 1,4-5 60,0 5 0,1-7-130,0-2 0,-3 0 100,6-4 1,-5-1-426,1 1 819,3-5 0,0-14 0,5-9 0</inkml:trace>
  <inkml:trace contextRef="#ctx0" brushRef="#br0">15358 16576 8030,'-12'-12'4,"0"0"-28,5 5 157,1 2 1,8 5-216,2 0 0,4 0-3,8 0 0,3 0-290,6 0 0,0 0 109,-1 0 1,6-2 265,3-2 0,16-8 0,9-5 0,5-2 0,0-1 0</inkml:trace>
  <inkml:trace contextRef="#ctx0" brushRef="#br0">16564 16047 8030,'0'-8'-306,"0"0"1,0 0 902,0-5 1,0 5 342,0 0-296,0 5-291,0-2-304,0 5 0,0 5 165,0 3 1,0 9-7,0 3 0,0 1-108,0 3 0,0-2-190,0 7 1,4-2-16,0 2 1,2-3 109,-2 3 1,-3-2-338,3 2 1,-2-3 0,-2 3 0,4-3-144,0-2 0,0-3 141,-4-1 0,4-5-548,0 2-158,0-4 336,-4-6 704,6 4 0,-21-42 0,0-5 0</inkml:trace>
  <inkml:trace contextRef="#ctx0" brushRef="#br0">16404 16380 8030,'0'-13'-242,"0"1"-59,0 0 1,0 3 326,0 1 0,2 5 425,2-1 0,2 3-234,7 1 1,5 0-160,2 0 1,3 0-23,2 0 0,5 0-28,3 0 1,2 0-93,2 0 1,4 0-60,0 0 1,-4-4-234,-4 0 1,-6 0 54,2 4 1,0 0 320,-5 0 0,26-28 0,-4-6 0</inkml:trace>
  <inkml:trace contextRef="#ctx0" brushRef="#br0">17881 16097 8030,'0'-21'0,"0"0"0,0 6 154,0-1 1,0 2-67,0 2 1,1-3 244,3 3 0,-1-3-68,5 6 0,1 4-134,3 1 0,0-2 12,0 2 1,5 0 5,-1 4 0,1 6-93,-5 2 1,3 3-121,-3 1 1,3 5-99,-6-1 1,-4 6 63,-1-2 1,2 4-46,-2 0 0,-2 5 32,-6 0 1,-2 3-109,-7-3 1,1 4 89,0-4 1,-5-1 45,1-3 0,-5-4 91,5-1 0,-1-5 152,5 1 1,4-7 590,0-5-276,5-3-229,-8-1 0,10-1-73,-3-3 1,6 1-91,2-5 0,6 5 4,-2-1 1,5-2-16,3 2 0,-2-1-66,2 1 0,2 2-173,-2-2 0,6 3-442,-1 1 0,2 0 293,1 0 1,1 0-502,0 0 0,3-4 17,1 0 800,5 0 0,20 4 0,10 0 0</inkml:trace>
  <inkml:trace contextRef="#ctx0" brushRef="#br0">18927 15986 8030,'-6'-13'0,"4"1"-149,-6 0 0,3 1-777,-3 3 1464,5-3 1,-3 9-211,2-2 0,2 8-52,-2 5 0,1 6-162,-1 1 1,3 6-29,-3-2 0,-2 4-53,2 0 1,-1 2-2,1 3 1,-2-3-21,-2 3 1,-2 1 0,6-2 1,-4 1-85,4-4 0,-4-2 55,4-2 1,-5-4-73,5-4 95,0-7 160,4 0-118,0-6 0,0-6 107,0-2 0,0-4-151,0-4 0,4-4-1,0-4 0,6-2-93,-2-3 0,3-2 77,1-6 1,5 1 96,-1 3 1,1-2-78,-5 2 1,0 2 162,1-2 0,-1 7-9,0 1 0,-1 6 487,-3 7-515,3 5 0,-8 1-47,5 6 1,-5 7-43,1 6 0,2 4 74,-2 8 1,4 0-143,-4-1 1,4 2 58,-4 3 0,6-3-133,-2 3 0,2 1 55,-2-2 0,3 1 48,-3-4 0,2-1-311,-2 1 0,3 2-478,-3-2 0,-1-3 28,1-10 1,-1 0-237,1 1 4,3-1 987,-10 0 0,-6-16 0,-9-4 0</inkml:trace>
  <inkml:trace contextRef="#ctx0" brushRef="#br0">18865 16232 8030,'0'-12'83,"0"-1"40,0 1 1,0 0-192,0-1 0,2 7-153,2 1 1,4 4 169,8 1 1,0 0-8,4 0 1,5 0-218,3 0 0,7 4 48,-3 0 1,4 4-90,1-3 0,-4 3 130,-1-4 186,1 0 0,15 1 0,3 2 0</inkml:trace>
  <inkml:trace contextRef="#ctx0" brushRef="#br0">19395 16207 8815,'-7'8'349,"3"1"0,2-1-427,2 4 0,0-4 85,0 1 0,0-1 145,0 4 1,2-4-88,2 1 1,-2-5-164,7 4 1,-5-5 86,4 1 1,0-3 64,4-1 0,1-1 128,-1-3 0,0-3-90,1-6 0,-1 1 249,0 0 1,-3-1-63,-1 1 1,-6 4 536,3 0-55,1 0-209,-4-5-258,3 6-255,-5 2 0,0 15-19,0 2 1,-4 8 99,0 1 1,0 6-348,4 2 0,0 5 144,0-1 0,0 4-101,0 4 1,0 3 17,0 5 0,0 0 34,0 0 1,0-5 78,0-3 0,0 0-103,0-4 0,0-3 77,0-9 0,0-6 31,0-3 0,-1-3 15,-4-5-22,4 3 0,-6-10 263,3 3 0,1-6-21,-5-3 0,0-4 10,-4 1 1,-1-3-150,1-2 1,-2-3 18,-2 0 0,2-1 26,-2 5 0,4-2 2,3-2 0,-2 2-105,3-2 1,1 2 68,-1 2 1,6-1-441,-3 1 0,4 0-55,1 0 0,0-1-858,0 1 822,0 0 0,6-1-65,2 1 0,3 1-31,1 3 0,6-3-45,2 3 0,-1-3 613,2-2 0,21-4 0,10-2 0</inkml:trace>
  <inkml:trace contextRef="#ctx0" brushRef="#br0">19838 16293 8030,'0'-12'773,"-2"4"-234,-2 0-39,3 5-159,-5-3-945,6 6 30,0 6 326,0 1 1,0 1-386,0 0 633,0-5 0,22 8 0,6-4 0</inkml:trace>
  <inkml:trace contextRef="#ctx0" brushRef="#br0">20625 16072 8082,'-8'-1'-104,"0"-4"1,4 3-591,-5-7 1275,7 7 1373,-9-9-1449,9 4-330,-3-5 0,9-1-133,0 1 1,4 0 86,-4-1 0,1 1-10,-5 0 1,0 0 5,0-1 0,0 1 4,0 0 0,0 3-113,0 1 0,-2 4-101,-2-4 1,-7 5-41,-5-1 1,-6 4 122,1 4 0,2 3-51,-1 5 1,-4 2 17,0 2 0,-2 2-85,9 3 0,-3 2 9,4-3 0,-1 4-101,5 0 0,5-3 42,3-1 0,-2 1-90,2 3 0,0-4 161,4-4 1,4-2-26,0-2 0,7-5 295,2-3 1,0-3 75,8-1 1,-1-5 130,5-3 0,0-3-114,-1-2 1,1 1 125,-1 0 0,-4-1-14,-4 1 0,-2 4-51,-2 0 0,0 5-14,1-1 119,-7 3-248,5 1 1,-5 1-270,2 3 1,3-1-336,-3 5 1,-1 0 114,1 4 0,0-3-262,5-1 1,-1-5-214,0 1 0,-3-3 320,-1-1 0,0 0-99,4 0 0,1 0 121,-1 0 0,-1-1 440,-3-3 0,8-25 0,-2-11 0</inkml:trace>
  <inkml:trace contextRef="#ctx0" brushRef="#br0">21671 16109 8169,'-7'-6'0,"-4"4"108,3-7 0,1 7-108,-1-2 0,4 2 363,-4 2-85,5 0-81,-2 0 0,5 2-96,0 2 1,5-3 8,3 3 0,5 2-34,3-2 0,3 0 9,6-4 0,1 4-49,3 0 1,-3 0 63,2-4 0,0 0-216,0 0 1,-2 0 19,3 0 0,-9 1-71,-3 4 1,-3-4-42,-2 3-133,0-3 220,-5-1 4,-2 0-52,-5 0 1,-5 0 31,-3 0-190,-3 0 1,-1 0-35,-1 0 1,5 0-43,0 0 1,4 0 402,-4 0 0,21-21 0,2-7 0</inkml:trace>
  <inkml:trace contextRef="#ctx0" brushRef="#br0">22668 15813 8169,'0'-12'-294,"-1"0"-604,-3 0 617,2-1 527,-9 1 523,10 5-549,-10 2 1,5 6-211,-2 3 0,-1-1-11,5 5 0,-2-4-1,2 4 1,3-4 6,-3 5 18,-3-7 25,5 9-52,-3-9 46,5 9-23,0-10 168,0 4-133,0-5-82,0 0 32,-6 0-142,5 0 86,-4 0-9,5 0-983,0 0 659,-6 0 188,5 0 45,-5 0 152,1 0 0,-18 17 0,-10 3 0</inkml:trace>
  <inkml:trace contextRef="#ctx0" brushRef="#br0">21868 15973 8169,'-5'-12'-550,"3"0"1,-3 4 1338,5-1-220,0 7-253,0-4-261,0 6 1,-2 0 84,-2 0 0,3 2-4,-3 2 1,1 3-2,-1 5 1,1 6 5,-5 2 0,4 5-77,-4 3 1,4 0-140,-5 5 1,5-2-41,-4 2 0,4 1 58,-4-5 0,5 1-4,-1-1 1,3-5-37,1 1 0,0-6-46,0-7-91,0 1 13,0-1 28,0-5-242,0-2 337,0-16-456,0 8 238,0-13 0,0 13-436,0-5 752,0 5 0,16-13 0,5 2 0</inkml:trace>
  <inkml:trace contextRef="#ctx0" brushRef="#br0">22680 15900 8132,'0'-20'-48,"0"4"1,0 2 73,0 2 239,0 0 1,0 4 931,0-1-1139,0 7 1,-4-2 60,0 8 1,-5 4-76,0 8 0,-2 3 64,-1 6 0,0 0-119,-1-1 1,1 2 68,0 3 1,0-3-157,-1 3 0,5-3 23,0-2 1,4-1 81,-4-2 1,5 1 81,-1-6-136,2 1-109,2-5 78,0-5 201,0-2-35,6-16 1,-3 2 168,5-12 0,-1 1-266,1-5 0,3 1 79,-3-1 0,3-1-163,1-3 1,0 2 127,1-6 1,-1 4-135,0-3 0,1 0 151,-1-1 1,-1 5 86,-3 7 0,2 3-23,-6 6 53,0 5-271,-4 2 1,4 16 146,0 5 0,0 6 5,-4 2 0,4 1-9,0 0 0,2 1-175,-2 2 1,3-2 15,5 3 1,-4-3-98,1-1 1,-1-5 120,4 1 1,4-6 32,1 1 1,-1-4-53,-3-3 1,3 0 28,0-5 1,6 0 115,-1-4 1,-2-5-60,1-3 0,0-7 154,0-2 1,6-5-24,-5 2 0,3-7-35,-7-2 0,0-1 15,0 1 0,-4 3 20,4-3 0,-9 5 130,-4 3 47,3-2 1,-6 9 432,4-2-421,-4 8 0,-5 4-404,0 8 1,0 3 13,4 5 0,-5 2-29,1 2 1,0 3 143,4 6 1,-4-2-178,0-3 1,0 4-361,4-4 1,0-1 200,0 2 0,0-2-350,0 2 0,4 0 235,0-4 1,4-1-139,-4-3 0,6 2 193,-2-3 0,3 3 378,1-7 0,6-2 0,29-23 0,12-10 0</inkml:trace>
  <inkml:trace contextRef="#ctx0" brushRef="#br0">23505 15998 8132,'-6'-12'-63,"4"1"739,-7 3 0,5 2-182,-4 6 1,4 7-505,-4 5 0,1 2 34,-1 6 0,-3 0-160,3 0 1,-2 3 13,2-2 1,-2 1 141,6-2 1,-4 4 6,4-4 0,-4-2-168,4-2 1,-2-2 49,2-2-214,3 0 214,-5 1 74,6-6 0,2-7 43,2-9 1,2-2-34,7-1 1,-1-6 1,0-2 1,1-3 39,-1-2 1,4 0 10,1 1 1,-1-1 85,-3 1 1,-1-1-109,0 0 0,5 2 274,-1 3 1,-4 2-76,-4 6 0,-3 1 335,3 2-428,-5 4 0,2 6-32,-5 3 0,0 5 32,0 7 1,0 3-24,0 6 0,0-1-264,0 1 0,0 0 80,0-1 0,0 1-285,0-1 1,0 1 136,0 0 1,0-5-138,0 1 0,1-6-45,3 1 1,-2-2-828,2-2 223,-3 0 129,-1 1 882,0-6 0,-5-35 0,-2-13 0</inkml:trace>
  <inkml:trace contextRef="#ctx0" brushRef="#br0">23308 16170 8130,'-12'-12'471,"-1"0"1,5 4 52,0-1-294,5 7 1,3-4-289,8 6 0,5 4-181,3 0 0,3 2-161,6-2 0,5-3 143,3 3 0,1-2-103,-1-2 1,1 4-122,-5 0 481,5 0 0,19-15 0,11-3 0</inkml:trace>
  <inkml:trace contextRef="#ctx0" brushRef="#br0">22570 16786 8105,'-7'-13'1190,"1"5"-493,6 0-637,0 5 1,6-4 124,2 3 0,8 3-125,5-3 0,3 2 43,5 2 0,4 0 90,8 0 1,3 0-204,5 0 0,2 0-58,2 0 0,-2 0-39,2 0 0,2 0-7,-2 0 1,-5 0 4,-7 0 1,-4 0 126,-5 0 1,1 0-96,-8 0 1,-3 0-482,-10 0 143,-5 0-421,-2 0 535,-5 0 0,-1 2-64,-3 2 1,1-1-79,-5 5 1,0 0 442,-5 4 0,-3 1 0,0-1 0,-21 11 0,-8 5 0,-3 2 0,1 0 0</inkml:trace>
  <inkml:trace contextRef="#ctx0" brushRef="#br0">22988 17044 8076,'5'-12'-288,"-3"-1"848,9 1 1,-4 1-135,5 3 0,0-2-154,1 6 1,-1 0-93,0 4 1,5 0 1,-1 0 0,0 0-197,-3 0 1,-5 2 72,0 2 0,0-2-178,5 7 0,-7-1 59,-1 4 1,0 0-117,-1 1 0,0-1 12,-4 0 0,-4 1 107,0-1 1,-6 4-11,2 1 1,-3-1-77,-1-3 277,0-1 1,-1-1-47,1-3 413,0 3-110,-1-10 0,1 10-131,5-9 42,2 3-133,5-5 0,1 0 84,3 0 0,4 0-237,9 0 0,-3-4 62,2 0 1,2 0-274,-2 4 1,6 0 90,-1 0 0,0-2-395,0-2 0,2 3 106,-2-3 1,1 1-65,-2-1 0,3 1-96,-2-5 0,1 4-196,-2-4 1,3 1 749,-2-1 0,24-31 0,7-2 0</inkml:trace>
  <inkml:trace contextRef="#ctx0" brushRef="#br0">24366 16392 8076,'-8'0'0,"0"0"183,0-6-240,-5 5 1295,7-4-948,-5 5 0,11 0-229,0 0 0,5 0 10,7 0 0,1 0-9,-1 0 0,6 4-138,2 0 1,4 0 108,0-4 0,5 0-165,0 0 1,-1 0 8,-3 0 1,-1 0-397,1 0 0,0 0 6,-1 0 1,0 0-639,-4 0 1151,-2 0 0,-11-11 0,-2-3 0</inkml:trace>
  <inkml:trace contextRef="#ctx0" brushRef="#br0">25437 15887 8076,'0'-12'-843,"0"0"790,0-1 1,0 1 303,0 0 464,0-1 0,0 5 181,0 0-639,0 5 36,0-2-188,0 16 1,-1 1-12,-4 9 0,0 2-81,-3-3 1,-2 5 125,6 4 0,-4-3-63,4 2 0,-2-2-156,2-1 0,3 0 31,-3-1 0,2-1-157,2-2 1,0-3-70,0-6 162,0 0 79,0 1 21,0-7 0,0-1 113,0-10 0,2-1 182,2-7 0,-1-4-249,5-4 0,0-2 26,4-2 0,-1-1-71,-3-2 1,3 0 61,-2-5 0,2 6 73,1-2 1,0-1-24,0 1 1,1 1-1,-1 3 0,-1 6-24,-3 3 0,3 3 128,-3 5-310,-2 3 1,3 10 113,-5 3 1,2 7-41,-2 2 1,-1 5 62,5-2 0,-4 3-132,4 2 0,-4 4 54,5-1 0,-5 1-21,4-4 1,0-5-17,4 1 1,1-1-126,-1 5 1,0-6 161,1-3 1,-1-3-12,0-5 0,1 2 113,-1-6 0,0 0-112,0-4 1,2-6 167,3-2 1,-4-4-73,4-5 0,0 2-20,0-5 1,-1-1 74,-3-3 0,2-5 3,-3 0 0,3 5 72,-7 3 0,-1 2 11,1-2-69,-5-2 12,2 10 30,-5-5 65,0 11 0,0 7 205,0 8 1,0 3-260,0 1 1,0 6-306,0 3 1,0-2-96,0 1 0,0-1 9,0 2 0,0 2-604,0-2 1,0-2 369,0 1 0,2-5 14,2 2 0,-1-2-41,5 1 0,-4-2-86,4 2 0,-1-6 197,1-2 0,3-1 377,-3 1 0,3 2 0,2-6 0,15-11 0,5-7 0</inkml:trace>
  <inkml:trace contextRef="#ctx0" brushRef="#br0">26225 16060 8076,'-7'-7'-276,"-4"1"0,9 8 509,-2 2 0,3 3-143,1 5 0,0 4-75,0 1 0,0 0-30,0 0 0,0-3 30,0 2 0,1 2-124,3-2 1,-2 1-10,2-5 0,-3 0-190,-1 0 0,4-3 63,0-1 0,2-4-337,-2 4 582,-3-5 0,6 2 0,-3-5 0,3-21 0,5-7 0</inkml:trace>
  <inkml:trace contextRef="#ctx0" brushRef="#br0">26261 16133 8076,'0'-12'0,"0"0"-15,0 0 0,0-1 129,0 1 1,-4-5 687,0 1-516,0 0 0,4 3 76,0 1 0,0 0 85,0-1-390,6 7 0,0 0 52,7 6 1,-1 0-208,0 0 0,1 0-115,-1 0 0,-1 6 157,-3 2 0,2 4-113,-6 5 0,4-4 58,-4 4 1,0-2-154,-4 1 1,0-2 38,0 2 0,-1-2 146,-3-2 1,-2 0 58,-2 1 1,-3-1 158,3 0 0,1-5 400,-1-3-345,0 3 1,-1-4 133,1 5-137,6-5-156,-4 2 0,7-5 79,4 0 1,1 0 18,7 0 0,-1 0-112,0 0 0,1 0-193,-1 0 1,0 0 81,1 0 1,-1 6 94,0 2 0,-1-1-58,-3 1 0,-1-1 73,-3 1 24,-2 3 0,3-4 61,-5 5 0,-5-5 192,-4-3 0,-2 2-130,-1-2 1,-4 0-32,-1-4 0,-3 0-116,3 0 1,-3 0 100,3 0 1,-3 0-403,4 0 1,-1 0 31,5 0-567,0 0 1,-1 0-782,1 0-131,5 0 1728,2 0 0,16 11 0,2 2 0</inkml:trace>
  <inkml:trace contextRef="#ctx0" brushRef="#br0">25425 16687 8076,'-6'-7'0,"-2"3"221,2-3 56,1 6 2,5-10 1,11 10-177,5-3 0,8 2-44,4 2 0,5 0 157,8 0 0,3 0-123,5 0 0,10-4-320,2 0 0,4-4 302,-4 4 1,5-6 137,0 2 1,2-2-65,-7 2 0,-7-1 98,-13 5 0,-14-1-266,-6 5-392,-6 0-1256,-9 0 1204,-6 0 0,-6 0-239,-7 0 0,0 0 232,-4 0 1,1 6 469,-9 2 0,-13 14 0,-13 4 0</inkml:trace>
  <inkml:trace contextRef="#ctx0" brushRef="#br0">25695 16995 8182,'0'-12'444,"0"-1"-370,0 1 0,0 4 125,0 0 1,2-1-28,2-3 1,3 1 75,5 3 1,6-2-85,2 6 0,3-4 111,2 4 1,0 0-271,-1 4 0,1 0 135,0 0 0,-2 4-287,-3 0 1,-6 6 98,-6-2 1,-5 3-79,1 1 1,-3 4-15,-1 1 0,-5 1 87,-3-2 0,-3-1 19,-2 6 1,-3-2-2,0 1 1,-6 3 52,1-2 0,2 1-27,-1-2 0,0 2 262,0-5 1,2-1 133,6-4 49,0 1-136,-1-1-40,6-5-161,2-2 0,6-5-12,3 0 0,5-1 35,7-3 0,-1 2-12,6-2 1,-1-1-157,5 1 0,-1-2 64,1 2 0,1 3-54,3-3 0,-2-2 36,6 2 0,-6-1-138,2 1 0,-3 2 49,-2-2 1,0 3-186,-4 1 1,2-4 29,-6 0 47,1-1-1639,-5 5 718,-5 0 600,-1 0 1,-8 0 64,-2 0 1,1-4 452,-5 0 0,0 0 0,-4 4 0,-23-11 0,-4-2 0</inkml:trace>
  <inkml:trace contextRef="#ctx0" brushRef="#br0">27467 16109 8109,'-5'-12'109,"4"3"235,-3 1-46,2 5 416,-3-2-657,3 5 1,-2 0 51,8 0 0,3 0-26,5 0 0,5 0 19,-1 0 1,6 0-115,-1 0 1,6 0 107,2 0 0,5 0-185,-1 0 1,2 0 2,2 0 0,0 0-98,0 0 0,-6 0 81,-2 0 1,-4 0-353,-5 0-17,-2 0-362,-6 0 177,-5 0 282,-7 0 1,-7 0 374,-5 0 0,-2 0 0,-2 0 0,2 0 0,-25-11 0,-1-3 0</inkml:trace>
  <inkml:trace contextRef="#ctx0" brushRef="#br0">27689 15949 8109,'0'-12'0,"-1"-1"-95,-4 1 0,4 4 111,-3 0 1,3 3 522,1-3 641,0 5-1118,0-2 40,0 16 0,-4-3 109,-1 9 0,1 2-93,4 1 1,-4 8-94,0 0 1,0 2 27,4-1 1,0-2-190,0 6 0,0-1-267,0 0 1,0-1 208,0-7 1,0 1-231,0-1 1,0 0-286,0-4-161,0-2 218,0-6 652,6 1 0,0-7 0,23-33 0,4-14 0</inkml:trace>
  <inkml:trace contextRef="#ctx0" brushRef="#br0">29116 15666 8109,'-1'-8'-332,"-3"-1"1,3 5 681,-3-4 830,-3 5-513,0-8-258,-5 10-341,-1-4 0,5 5 139,0 0-313,5 0 179,-2 0 0,6 0-54,3 0 1,3 1-15,5 3 0,2-3 25,2 4 1,5-4-16,8-1 0,-3 0 45,2 0 1,4 0-110,1 0 0,-2 0 2,2 0 1,-6 0 27,2 0 0,-3 0 41,-2 0 1,0 0-32,-4 0 0,-2 0 193,-6 0-142,-5-6 243,4 5-190,-10-4 96,-1 5 0,-2 0-39,-7 0 0,5 1-45,-4 3 0,4 3 62,-4 5 0,1 2 127,-1 2 1,-3 3-235,3 6 0,1 0-9,-1-1 1,1 5-75,-1 0 0,-2 1 128,6-2 1,0-2-391,4 3 0,-4-3 139,0-1 1,0-2-225,4-2 0,0-2-5,0-3 1,0-2-109,0 2 0,0-6 34,0-2 1,1-5-570,3 1 69,-3 3 626,10-6 1,-8 4-270,5-5 590,-5 0 0,13-11 0,-2-2 0</inkml:trace>
  <inkml:trace contextRef="#ctx0" brushRef="#br0">30027 15863 8109,'8'-17'0,"1"1"0,-5-5-497,4 5 0,-5 0 63,1 3 0,-3 1 1339,-1 0 1,0 3-349,0 1 1,-1 5-184,-3-1 1,-3-1-208,-6 1 0,-3 0-47,0 4 1,-6 4-33,1 0 1,-2 4 46,-2-4 0,1 6-88,-1-2 0,1 4 35,-1 5 0,2-2-161,2 5 1,-1-3 112,6 3 0,-5-1-145,5 2 1,4 1-97,3-6 1,7 1 52,-2-5 1,-2 0 33,2 0 0,1-3 62,7-1 1,3-5 72,6 1 0,0 1-12,4-1 1,-2 0 110,5-4 1,1-4-95,3 0 0,0-5 25,-4 0 1,3 0 134,-2 1 1,-3-3-142,-2 2 0,2-1 262,-2-3 1,-3 6 163,-5 3 50,-6-3-309,9 6-282,-9-4 0,2 6 148,-8 3 0,2 3-116,-2 5 1,-1 1-328,1-1 0,0 0 174,4 0 0,0 1-431,0-1 1,1-4 234,3 0 1,-1-1-321,5 2 1,0-3 230,5-2 0,3-2-274,0 2 756,1-3 0,9-18 0,4-9 0,3-2 0,1 1 0</inkml:trace>
  <inkml:trace contextRef="#ctx0" brushRef="#br0">30802 15629 8109,'7'-12'0,"3"-1"-67,-6 1-19,6 0 846,-9-1-457,4 7 1,-6 0-165,-3 6 1,-4 7-55,-9 5 0,4 2-7,-4 6 0,-2 1-14,-1 3 1,0 2-8,0 3 0,-1-1 59,-3 4 0,3 0-185,1 1 1,3-2-132,-3-2 0,5-3 61,-2 2 0,4-3 27,0-4 1,7-4 42,1-4 9,-1-1-10,4-5 52,-3-2 1,9-6 144,0-3 0,1 1-120,0-5 0,1 0 80,7-5 0,-1-3-66,0 0 0,5-6-118,-1 1 0,6-2 50,-1-2 0,2-5-16,1-3 0,-3 2 65,-1-2 0,1 0-11,4-4 0,-5 0 37,1 1 0,-8 5 169,0 7 1,-3 5 714,-5 6-599,-1 7 0,-4 1-19,0 10 1,0 3-152,0 8 1,-4 3-29,-1 6 0,-3 1-18,4 3 1,-1-2-179,1 6 0,2-6-49,-2 2 0,3 1 91,1-1 1,0-1-293,0-3 1,0-2-33,0-2 1,4 1-138,0-6 1,6 0 104,-2-3 0,-1-2-724,1-3 146,0-3 163,4 1 810,1-5 0,-7 5 0,-17-28 0,-9-6 0</inkml:trace>
  <inkml:trace contextRef="#ctx0" brushRef="#br0">30642 15900 8109,'0'-13'47,"0"1"219,0 0-88,0-1 0,6 5-141,2 0 1,3 5-107,1-1 1,6 3-455,3 1 1,2 4-62,2 0 0,3 1 584,1 0 0,38 1 0,-31 1 0,0-1 0</inkml:trace>
  <inkml:trace contextRef="#ctx0" brushRef="#br0">31196 15850 6521,'-12'0'1590,"0"4"-1245,-1 1 1,5 4-171,0-1 1,4-1-131,-4 1 103,5 1-8,-3 3 8,6 0-92,0 1 0,6-7-27,2-2 0,3-2-103,1-2 0,2 0 143,2 0 0,-2-2-15,2-2 0,-2-1 86,-2-3 0,5-3-83,-1 3 0,-1-3 500,-6-2-354,1 1 0,-4 0 52,2-1 1,-1 7 127,-3 1-50,-3 4-150,5 1 0,-12 6-80,-2 2 1,1 4-23,-1 4 1,1 4-6,-1 4 0,-1 2-189,4 3 1,0 2 116,1 6 0,3 2-160,-4 2 0,4-2 117,1 6 0,0 0 74,0 5 1,0-4-128,0-5 1,0-1 113,0-11 0,0-1-145,0-3 0,1-6 5,4-3 60,-4-7 90,4-4-20,-5-5 1,-1-5 195,-3-4 0,-3-1-59,-5-3 1,-5 0 94,1-4 0,-2 2-30,2-5 0,2-1-115,-2-4 0,-1 1-13,5-1 1,-3 5 2,7-1 1,2 5-82,2-5 0,3 6-202,1-1 0,3 2-136,5 2 1,3 4-418,13-1 1,0 7-364,8-2 0,1 2 452,4 2 1,-4 0-61,0 0 1,-2 4 267,2 0 0,-4 6 450,-9-2 0,2 3 0,-6 1 0,1-5 0,-32 21 0,-7-1 0</inkml:trace>
  <inkml:trace contextRef="#ctx0" brushRef="#br0">29338 16773 8205,'0'-12'-1545,"0"4"928,0 0 512,-5 5 129,3-8 0,-7 8 3,4-5 1,0 5-26,1-1 1,3 1-2,-4-1 34,-1 3 1,3-6-17,-5 3 0,4 3 26,-5-3 1,7 1-4,-2-1 23,-3 2 0,4-3-62,-5 5 0,5-1-5,-1-4-9,3 4 1,-1-4-30,-2 5-44,3 0-24,-5 0 69,6 0-346,0 0 389,-5 0 4,3 0 45,-3 0 0,4 0 59,-4 0-76,4 0 0,-6 0 46,3 0 441,3 0-320,-10 0 1,8-5 119,-5 1 1,4 0 399,-4 4 62,5 0-302,-8 0-54,10 0-308,-10 0 0,9-1 315,-2-3-226,8 2 1,4-3-105,9 5 0,2-1-386,6-3 1,5 2 106,3-2 0,3 3 21,5 1 1,-1-4 153,5-1 1,-1 1-101,1 4 1,-2 0-196,-7 0 0,-6 0 70,-5 0 1,-6 0 72,-6 0-53,-7 0-214,0 0 1,-7 0-47,-4 0 1,-1 4 106,-7 1 1,1 3 355,0-4 0,-5 4 0,1-4 0,-2 4 0,2-4 0,-9 6 0,-6-3 0</inkml:trace>
  <inkml:trace contextRef="#ctx0" brushRef="#br0">29436 16823 8205,'-1'-11'-79,"-3"2"378,3-2 0,-10 10 45,2-3-161,-1 3 0,-7 2-62,1 3 1,-5 8-75,5 9 0,-6 2 65,1 2 0,-2-1-1,-1 1 0,3 4-62,1-1 0,4 5-3,0-4 1,4 1-138,4-1 0,-2-3 90,6 2 0,0-3-46,4-4 1,5-4 79,3-4 0,5-1-5,3 0 1,3-5 5,6-3 0,0-2-1,-1-2 0,1 0 50,-1 0 0,5-2 17,0-2 1,-5-3 152,-3-5 0,-6-2-53,1-2 0,-2 1 220,-2-6 1,-5 6-79,-3-1 0,-4-2-120,-4 2 0,-3-1-73,-5 5 0,-4 1-81,-1 3 0,-6 2-100,-2 6 1,1 0-356,-5 0 0,-1 2-553,1 2 0,1 3 430,3 5 0,0 2-611,1 2 1,5-2 442,2 2 0,8 2-60,0-2 738,7 1 0,29-16 0,14-2 0</inkml:trace>
  <inkml:trace contextRef="#ctx0" brushRef="#br1">31787 16084 9766,'7'-5'253,"4"-2"-275,-4-5 1,5 3 361,0 1 0,5 5-275,-1-1 1,6 3-513,-2 1 1,5 0 75,4 0 1,-2 0-309,6 0 1,-6 0 365,2 0 0,-3 4 95,-2 0 215,-4 0 1,-19-4-1,-9 0 1</inkml:trace>
  <inkml:trace contextRef="#ctx0" brushRef="#br1">31799 16306 9638,'0'-8'-333,"0"-1"0,0 5-221,0-4 733,0 5 0,6-2-7,2 5 0,4 0-422,5 0 1,2 0 78,5 0 0,6 0-364,3 0 0,3 4 528,1 0 1,5-1 28,3-7 1,-1-11-1,4-5 1,4-3 0,0 0-1</inkml:trace>
  <inkml:trace contextRef="#ctx0" brushRef="#br1">32575 16084 9769,'-13'0'-247,"1"0"0,0 4 214,-1 0 1,-3 2 372,-1-2 1,5 3-179,4 5 1,1 0 29,-1 1 1,-2 5-170,6 2 0,2-1-29,6 2 0,2-6 26,7 1 1,5 2 10,2-2 0,3-3-116,2-5 1,4-4 145,-1 4 0,5-5-123,-4 1 1,4-3 119,-5-1 0,1-5 286,-4-3 1,-1-5-7,1-3 0,-6-3-36,-2-6 1,-4-1-56,-1-3 0,-3-1 179,-1-2 1,-5-3-175,1 7 1,-4-5-44,-4 4 1,-7 2-282,-6 6 1,-5 4 137,2 4 0,-3 6-616,-2 3 1,-5 3 145,-3 1 1,2 5-76,-2 4 1,6 6-192,-2 1 1,-1 6-460,1-2 1,2 5-53,6 4 1189,3-9 0,28 25 0,5-5 0</inkml:trace>
</inkml:ink>
</file>

<file path=ppt/ink/ink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context>
    <inkml:brush xml:id="br0">
      <inkml:brushProperty name="width" value="0.09086" units="cm"/>
      <inkml:brushProperty name="height" value="0.09086" units="cm"/>
      <inkml:brushProperty name="color" value="#FF0000"/>
    </inkml:brush>
    <inkml:brush xml:id="br1">
      <inkml:brushProperty name="width" value="0.09071" units="cm"/>
      <inkml:brushProperty name="height" value="0.09071" units="cm"/>
      <inkml:brushProperty name="color" value="#FF0000"/>
    </inkml:brush>
  </inkml:definitions>
  <inkml:trace contextRef="#ctx0" brushRef="#br0">7248 911 7914,'0'-13'8,"0"1"0,0 0-4,0-1 0,2 5-159,2 0 0,-3 4 202,3-4 591,-2 5-404,-2-2 6,0 5 20,0 0-131,-6 5 0,1 6-116,-3 5 0,-8 6 56,4-1 1,-3 3-147,3 5 1,-5-2 58,1 6 1,-5-4-52,5 4 1,-4-6 84,3 2 0,2-3 7,7-2 0,-2-4 8,6-4 1,0-2-11,4-2 158,0-5 0,7-2-83,5-5 0,2-1 59,6-3 0,1-3-129,4-5 0,-1-1-10,1 1 0,-1 0-6,1-1 1,0 1-156,-1 0 0,0-1 46,-4 1 1,2 1 55,-6 3 1,1-3 4,-5 3 0,-4-3 0,0-1 0,-3 3 36,3 1 33,-6 0 78,4-4 1,-7 4 86,-4-1 1,3 7-100,-6-3 1,3 4 232,-3 1-252,0 0 0,-4 6 125,-1 2 0,2 3-45,3 1 1,-3 0-22,3 1 1,1 3-8,-1 0 1,5 6-25,-1-1 0,-1-2-353,1 1 0,0 0 138,4 0 1,0 3-99,0-2 0,0-2 61,0 2 0,0-5-437,0 4 1,1-4-30,3 0 0,-3-2-191,4-2 1,-3-4 110,2 0 692,-2-5 0,14-8 0,-2-9 0</inkml:trace>
  <inkml:trace contextRef="#ctx0" brushRef="#br0">7593 1046 7962,'0'-12'0,"1"1"640,3 3-200,-2 2 50,3 6 0,-5 1-156,0 4 0,0 3-301,0 8 0,0 3 130,0 6 0,0 0-117,0-1 1,0 1-143,0-1 0,0 1 90,0 0 0,0-2-169,0-3 0,-1 2 25,-3-5 1,2-5-139,-2-4 149,3 0 124,1-1 0,1-7-2,3-8 1,-1-7-3,5-1 1,-4-8 13,5 0 1,-3-2 10,3-7 0,2 4 5,-3-4 0,-1 1 15,1-5 0,-1 5 4,1 3 1,1 5 27,-4 3 1,3 4 119,-4 4 1,1 6-144,-1 3 0,-2 4 9,2 4 0,1 5 85,-1 7 1,2-1-65,-2 6 0,-1-1-123,5 5 1,-5 3 114,1 1 0,1-4-236,-1-5 0,5-1 23,-5 2 1,5 1 102,-1-6 0,2-3 20,-2-5 0,3-6-12,-3 3 0,5-4 33,3-1 0,-2-1-26,2-4 1,-2-5 88,-2-7 1,5-5-32,-1 2 0,0-4 91,-3 0 0,-1-1-63,0 1 1,1-1 5,-1 0 0,-1 6 363,-3 3-254,3-3 1,-10 5 629,4-2-470,-4 7 0,-1 5-179,0 8 0,0 3-56,0 6 1,0 4-142,0 4 1,0 2 129,0 2 1,0-1-161,0 1 0,0 0-424,0-1 0,0 2 227,0 3 0,0-5-522,0 1 0,1-2 312,3-6 0,-1 3-249,5-3 1,0-5 237,5-4 1,0-5 500,4 1 0,24-25 0,11-6 0</inkml:trace>
  <inkml:trace contextRef="#ctx0" brushRef="#br0">8454 1144 7800,'-6'0'298,"-4"6"648,6 2 0,-6 3-581,2 1 0,1 6-160,-1 3 1,0 2-177,-4 2 0,1 1 100,2 2 1,-2-6-86,3 3 0,1-3-25,-1 2 0,4-5-228,-4-2-212,5-4 281,-2-6 1,6-1 14,3-6 0,-1-7 63,5-5 1,0-2-10,5-7 1,-1 1 39,0-5 1,1-3-10,-1-1 1,0-4 38,0 4 1,5-5 6,-1 1 0,1 3 58,-5 2 0,0 3 146,1 4 1,-2 4 489,-3 4-208,3 6-267,-10 2 0,9 12-30,-6 5 1,0 5 5,-4 3 1,0 3-72,0-2 0,0 6-151,0 2 1,0 0 38,0-5 0,0 1-223,0-1 0,0 4-236,0-4 0,0 2 210,0-9 0,0 1-458,0-2 166,0-2 270,0 3 0,1-10-982,3-3-672,-2-2 1907,3-2 0,-10-28 0,-2-6 0</inkml:trace>
  <inkml:trace contextRef="#ctx0" brushRef="#br0">8405 1354 7962,'-7'-6'336,"2"5"224,5-10 0,1 10-231,3-4 0,3 4-170,5 1 1,2-4-125,3 0 0,2 0-247,5 4 1,0-4-477,-4 0 0,3-1 369,-2 5 0,2-4 319,2 0 0,5-5 0,1 2 0</inkml:trace>
  <inkml:trace contextRef="#ctx0" brushRef="#br0">9500 1058 7893,'0'-8'-1480,"0"0"1479,0 5 0,3-4 600,5 3 0,2 3-166,10-3 1,1 2-179,4 2 0,5-1-220,2-3 0,4 3-6,1-4 1,0 0-4,0 1 0,-2 0-105,-2 4 0,-3 0-204,-5 0 1,-6 0-437,-3 0-482,-7 0 1201,-4 5 0,-32-9 0,-8 3 0</inkml:trace>
  <inkml:trace contextRef="#ctx0" brushRef="#br0">9808 861 7894,'-5'-16'16,"-4"0"0,0-1 351,1 5-105,-3 0 0,8 1 266,-5 2 64,5 4-116,-2 5-276,5 0 1,-5 5-7,1 4 1,0 3-87,4 4 0,0 4 36,0 4 0,0 1-196,0-1 0,2 6-140,2 3 1,-3-1 136,3 1 0,-2-5-142,-2 5 1,4-4 91,0 4 0,1-6-400,-1 2 1,-2-7 35,2-2 0,1-1-713,-1 2 316,6-4 866,-3-4 0,16-23 0,3-5 0</inkml:trace>
  <inkml:trace contextRef="#ctx0" brushRef="#br0">10374 825 7971,'0'-13'0,"0"1"0,1-5-30,4 1 1,-3 0 29,7 3 0,-1 1 980,4 0 0,0-1-378,1 1 0,0 4-323,4 0 1,-4 5-116,4-1 0,1 3-140,-2 1 1,0 1-1,-3 3 0,-1 3 123,0 5 0,-1 6-303,-3 2 1,-2 4 43,-6 0 0,-1 5-205,-4 0 1,-3 9 149,-8-1 0,1 3-379,-6-4 1,1-3 306,-5 0 0,2-6 160,2 2 1,4-8-76,4-5 1,1-4-227,0-3 1839,5-4-1079,1-5 1,6-1 6,0-3 0,6 1-54,2-5 0,3 1-254,1-1 0,6-2-115,3 6 0,-2-4-235,1 4 1,1-5 1,3 5 0,-3-4 97,-1 4 1,1 0-466,4 4 0,-5-1 242,1-4 1,-2 4-384,1-3 0,2 3-36,-5 1 814,-1 0 0,-9-6 0,-2-1 0</inkml:trace>
  <inkml:trace contextRef="#ctx0" brushRef="#br0">10916 788 7971,'0'-20'0,"0"4"0,0 2 133,0 2 0,5 1-16,3 3 469,3-3 0,6 10-171,-1-3 1,0 2-167,-3 2 0,-1 0-171,0 0 0,1 6-210,-1 2 0,-5 3-129,-3 1 1,-3 2 174,-1 2 1,0-2-119,0 2 1,-5-1-3,-3 2 1,1-5 205,-1 0 0,1 1 39,-1-5-16,-3 3 0,5-3 71,-2 0 376,2-5-95,6 8-246,0-10 0,6 9-147,2-6 0,3 4 60,1-4 1,5 4-176,-1-4 0,2 6 52,-2-2 1,-2 3 35,2 1 0,-2-3-15,-2-1 1,-1 0-131,-2 4 0,-4-3 203,-5-1 1,-1-1-56,-3 1 0,-3 1 220,-6-4 1,-4 3-117,-4-4 0,-2 0 153,-2-4 1,5 0-41,-1 0 1,6 0-65,-1 0 0,2 0 2,2 0 0,0 0 157,-1 0 43,6 0-1,2 0-2285,5 5 1016,0-3 957,0 9 0,16-4 0,5 5 0</inkml:trace>
  <inkml:trace contextRef="#ctx0" brushRef="#br0">10423 1514 7971,'-23'0'0,"3"0"0,2 0-418,6 0 1099,5 5 560,1-4 0,9 5-771,5-6 1,6 0-130,10 0 1,7 0-215,1 0 0,5-1-159,4-4 0,-1 0 40,5-3 0,3-3 62,1 3 0,4-2-302,-3 2 0,-1-3 142,4 3 1,-4 1-83,-3-1 1,-4 5-308,-5-1 0,-7 3 218,-5 1 0,-6 0-216,-7 0 1,-5 5 154,-3 3 1,-4-1-579,-4 1 0,-3 0 900,-5 5 0,-22 5 0,-6 1 0</inkml:trace>
  <inkml:trace contextRef="#ctx0" brushRef="#br0">10916 1661 7971,'-18'6'-74,"-3"2"1,-1 4-63,2 5 1,-3 2 588,2 5 0,3 1-175,2 0 1,2 3 505,2 1 0,5 4-277,3-4 0,3-5-402,1-3 0,5-2-69,3 1 0,7 2-144,2-5 1,5-5 118,-2-4 1,3-5-121,2 1 1,0-3 30,-1-1 0,1 0-8,0 0 1,-2-5 8,-3-3 0,1-3 71,-9-1 1,2-1 157,-10 1 1,0-4-34,-4-1 0,-5 1 63,-4 3 0,-7 1-10,-5 0 0,-2 5-35,-1 3 1,-1 2-81,0 2 1,-3 0 60,-1 0 1,0 2-561,5 2 0,-1 3 211,0 5 1,6 2-880,3 2 0,3-2 1110,5 2 0,19 9 0,10 1 0</inkml:trace>
  <inkml:trace contextRef="#ctx0" brushRef="#br0">12257 923 7905,'0'-12'43,"0"-1"933,0 1-762,0 5 1,0 7-66,0 8 1,-5 9-70,-4 3 1,-2 4 115,-1 0 1,-4 5-194,-1 0 1,1 5 110,4-1 0,-5-2-119,1 2 0,-2-2-13,2 2 0,6-4-137,-2-9 1,3 2 75,1-5-149,3-6 179,5-6 1,1-6-7,3-3 0,3-5 36,5-7 1,1 1 14,-1-6 1,4 0-48,1-8 1,3-1-10,-3-3 1,3-3-10,-3 4 0,0 0 67,0-1 0,-3-4 0,2-4 1,-2 4 200,-2 5 1,0 8-72,1 0 0,-5 9 397,0 2-317,-5 7 0,2 11 24,-5 3 0,0 9-5,0 3 0,1 3-48,4 2 1,-3 1-79,7 3 1,-5-3-154,4 2 0,-1-2-291,1-1 0,1 0 190,-4-1 0,3 1-164,-4-1 1,4 0 107,-4-4 0,4-2-1124,-4-6 116,6 6 104,-9-4 1113,5-2 0,-23-23 0,-3-9 0</inkml:trace>
  <inkml:trace contextRef="#ctx0" brushRef="#br0">12220 1181 7953,'0'-12'0,"0"0"0,0-1 0,0 5-110,0 0 0,7 4 186,5-4 1,2 5 167,6-1 0,2 1-234,7-1 0,2 3-132,6-3 1,2 2-131,2 2 1,-7 0 94,3 0 0,-4 0 26,-1 0 1,-2 0 57,-5 0 1,-6 0-296,-2 0 20,-4 6 210,-6 1 1,-1 5 139,-6 0 0,-4 0 57,-1 1 0,-4-1 398,1 0 1,1 3-173,-1-2 0,3 2 416,-3-7-231,6 3 39,-4 1-363,6-5 0,1-1-167,4-6 1,1-2 67,7-2 0,-1-3-132,0-5 0,5 0 61,-1-1 1,1 1 75,-5 0 0,-1-2 53,-3-2 0,3 2-50,-3-2 187,-2 2 0,0 3 302,-1 3 124,-4-3-454,4 9 0,-6-2-21,-3 8 1,3 5-31,-4 7 1,4 3 21,1 6 1,0 1-146,0 2 0,0 4 68,0 5 1,0 5-149,0 3 0,0 5-17,0 3 1,4-3-150,0 4 1,0-5 116,-4-4 0,-1 2-119,-3-6 0,3-6 16,-4-6 0,0-9 134,1-3 0,-4-3-363,4-2 319,-6-5 1,3-2 153,-5-5 0,0-5-16,-1-4 1,1-1 90,0-3 0,-1 0-92,1-4 1,0-2 23,-1-6 0,7 5 14,1-1 1,4 1-38,1-5 1,0 1-130,0-1 1,4 0 110,0 1 1,7 3-415,2 1 0,-1 1-36,4-2 1,3 2-193,2 3 0,-2 3 156,2 1 0,-2-3-308,1 7 776,3-6 0,8 24 0,7-2 0</inkml:trace>
  <inkml:trace contextRef="#ctx0" brushRef="#br0">13229 1354 7953,'0'-7'220,"0"0"-238,0 3-7,0 3-597,0-5 404,0 6 1,2 0 217,2 0 0,30 11 0,12 3 0</inkml:trace>
  <inkml:trace contextRef="#ctx0" brushRef="#br0">13758 1021 7953,'0'-17'250,"0"-1"63,0-3 0,0 4-445,0 4 1,-1 2 17,-3 3 1,-3-1 885,-5 4 1,-2 1-261,-2 4 1,1 2-259,-6 2 1,1-1-55,-5 5 1,4 4 14,1 4 0,1 2-136,-2-1 1,-1 2-209,6 5 1,0 1-223,3 0 1,2-1 196,3 1 0,-1-2-247,4-2 1,1 0 168,4-4 0,6-2-19,2-7 1,8 2 97,5-6 1,-1-1 66,5-8 1,-3-1-19,7-7 1,1 0 151,-2-4 1,-3 2 97,-4-5 1,-2 5-41,1-2 1,2-1 193,-5 2 1,-2-4-110,-7 3 1,-1 5 460,-3 4-333,-3-1 0,3 3 145,-8 1 0,-1 5-145,-4 5 1,-2 1-80,3 7 1,-1-1-292,0 0 1,3 5 97,2-1 0,2 1-272,-2-5 0,3 0 131,1 0 1,5-1-187,3-2 0,3 0-150,2-5 1,0 0-316,4-4 0,2 0 83,5 0 1,1-5-944,0-3 1605,-6-3 0,26-34 0,-22 18 0,0 0 0</inkml:trace>
  <inkml:trace contextRef="#ctx0" brushRef="#br0">14989 898 7916,'-6'-6'-448,"5"-5"909,-4 9 247,5-9 1,5 10-673,3-3 1,9 2 25,3 2 0,3 0-411,2 0 1,-4 0 185,-1 0 1,1 0-508,3 0 0,5 0 670,0 0 0,27 0 0,3 0 0</inkml:trace>
  <inkml:trace contextRef="#ctx0" brushRef="#br0">15567 689 7971,'0'-19'226,"0"1"1293,0 6-994,-5 5 1,4 7-343,-4 8 0,0 5 13,1 3 1,-4 3-249,4 6 1,-2 3 24,2 1 1,1 0 12,-5-4 1,5 3 37,-1 1 1,-1 0-223,1-5 1,0-3-179,4-1 49,0-5 127,0 3 166,0-11 1,1-3 84,3-8 0,1-4-86,4-9 0,2-2 7,-3-5 1,-1-2 140,1-3 0,0-3-36,4-4 1,-3 3 26,-1 0 1,-4 1-57,4 0 1,-1-3 312,1 7 0,2 4-97,-6 8 0,1 4 190,-1 4-317,-2-3 1,7 15-49,-5 0 0,5 9 22,-5 4 0,5 9-117,-1-2 0,-1 4-130,2-4 1,-5 5 63,4 0 1,-4 4-270,4-5 0,-4 5 125,4-4 1,-3-4-3,3-5 0,0-5 107,4 2 1,1-5-10,-1-4 1,0-3 27,0-5 0,5-5 138,-1-3 0,5-4 7,-5-5 0,5-2-58,-5-6 1,2 1 57,-2-1 1,-2 1-51,2-1 1,-2-4 191,-2 0 0,-1 1-18,-2 3 0,0 5 67,-5-1 1,4 6 290,-4-1 348,1 7-597,-5 4-110,0 5 0,0 7-153,0 5 0,0 2 155,0 6 1,0-3-313,0 3 1,0 1-155,0 3 1,0 1-150,0 0 0,0-5-2,0 1 0,1-1-307,3 5 0,-1-6-97,5-3 1,-4 2 325,4-2 0,-1 1 33,1-5 1,3-4 483,-3 1 0,20-18 0,5 1 0</inkml:trace>
  <inkml:trace contextRef="#ctx0" brushRef="#br0">16343 948 7971,'-7'-7'1061,"-4"1"-515,9 6 0,-3 6-142,5 2 0,0 7-471,0 1 0,0 2 99,0-1 0,0-4-282,0 4 1,1 0 168,3 0 1,-2 3 152,2-3 0,1-1-482,0-4 1,-1 1-796,-4-1 0,4-4 267,0 0 938,0-5 0,1-19 0,2-12 0</inkml:trace>
  <inkml:trace contextRef="#ctx0" brushRef="#br0">16367 984 7971,'0'-12'0,"0"-4"0,0-1 0,0-3 917,0 3-527,0 1 0,2 5 689,2 3-693,3-3 1,5 10-189,0-4 1,2 4-59,2 1 0,-2 1-140,2 4 1,-2-3-18,-2 7 0,-3 0 102,-1 8 0,-6-4-434,3 4 0,-4 0 169,-1 0 1,-7 3-129,-5-3 1,-1 3 56,-3-3 0,2 3 204,2-3 0,0-1 53,-1-4 0,1-4 133,0 1 0,4-5 449,-1 4-370,7-5 1,-2 2-46,8-5 1,3 0-64,5 0 1,4-1-219,1-3 0,5 2 128,-2-2 0,-1 3-111,2 1 1,-2 0 41,1 0 0,-2 5 17,-6 4 0,1-3 12,-1 3 1,-5-1 3,-3 4 1,1 0 122,0 1 0,-3-2-91,-6-3 1,-3 3 179,-5-3 0,-2-1-95,-2 1 0,1-5 8,-6 1 0,1-3-73,-5-1 1,5 0 6,-1 0 0,5 0-87,-5 0 0,6 0-197,-1 0 0,2-1-31,2-3 1,1 1-301,3-5 0,2 4-478,6-4 1,2 1 29,2-2 1020,3-1 0,24-13 0,10-5 0,3-6 0,0 1 0</inkml:trace>
  <inkml:trace contextRef="#ctx0" brushRef="#br0">16995 837 7971,'0'-19'0,"0"5"620,0 6-334,5 0 0,2-1-4,5 1 0,1 5-220,-1-1 1,2 3-172,2 1 1,-1 0-538,6 0 1,-6 1 280,1 3 0,-2-1 365,-2 5 0,0 12 0,1 6 0</inkml:trace>
  <inkml:trace contextRef="#ctx0" brushRef="#br0">17032 997 7959,'-8'0'155,"-1"0"1,5 0-578,-4 0 170,5 0 525,-2 0 0,6 1-81,3 3 0,9-2-361,7 2 0,3-3-158,2-1 0,5 0-212,3 0 0,-2 0 114,2 0 425,0-5 0,14-10 0,9-5 0,3-3 0,1 0 0</inkml:trace>
  <inkml:trace contextRef="#ctx0" brushRef="#br0">17524 898 7905,'11'-1'-919,"-3"-3"854,3 3 543,-10-5-296,5 12 1,-7 0 201,-4 7 0,4-1-180,-3 0 1,1 1-50,-1-1 0,3 0 9,-3 0 0,4 1 151,4-1-23,3 0 1,9-5-51,0-3 1,2-2-63,-1-2 1,-2-2-1,5-2 0,-5-3 11,2-5 1,-1-6 87,-4-2 0,2-2-79,-10 1 1,0-6 63,-4 2 1,-5-2-115,-3 3 0,-3-1-104,-2 0 1,-3 5 25,0-1 0,-6 8-207,1 0 0,-2 6-494,-2 7 1,5 2 355,-1 2 1,2 4-319,-1 9 1,2 2 208,6 5 0,1 2 382,2 3 0,26 30 0,-4-24 0,1 1 0</inkml:trace>
  <inkml:trace contextRef="#ctx0" brushRef="#br0">20059 800 7909,'-12'0'-132,"-1"0"1,-3 0-204,0 0 1,2 0 527,2 0 0,6 1 17,-6 3 1,2-2 1008,-2 2-334,5-3-638,-4-1 0,11 0-10,0 0 1,7 0-3,10 0 1,3 0-41,9 0 0,2 0 0,6 0 1,7 0-160,5 0 1,4-4-154,5 0 0,6-4 82,-2 4 0,2-5 56,-3 5 0,1-4-126,0 4 1,2-4-4,-3 4 1,-7-2-37,-13 2 0,-6 3 76,-6-3 0,-2-2-430,-10 2-430,-6 0 636,-6 4 0,-6 0-917,-3 0 824,2 0 0,-5 0-486,3 0 871,3 0 0,28-11 0,14-3 0</inkml:trace>
  <inkml:trace contextRef="#ctx0" brushRef="#br0">21979 505 7972,'0'-13'1220,"0"1"-817,0 0 0,-1 5-96,-4 3 0,-3 2-101,-8 2 1,2 6-1,-2 2 0,1 7-78,-2 1 0,4 6-172,-4-1 1,4 6-101,0 2 1,5 0 142,0-5 1,5 1-16,-1-1 1,3 0-110,1-4 1,5 2 95,3-6 0,5 1-9,3-5 0,2-4 3,2 1 1,4-7 18,-4 2 0,3-2 8,2-2 1,-5-6-213,1-2 224,-6-3 0,1-5-28,-7-1 1,-4 1-12,-5 4 1,-1-1 2,-3 1 0,-3 0-33,-6-1 1,-4 5-82,-4 0 0,2 5-128,-2-1 0,1 3 67,-5 1 0,1 0-290,-1 0 0,2 1 149,2 3 0,-1-1-72,6 5 0,1-4-115,7 5 535,-3-7 0,31 9 0,2-4 0</inkml:trace>
  <inkml:trace contextRef="#ctx0" brushRef="#br0">21991 406 7961,'-12'-16'0,"0"-1"0,-1 1-682,1 4 1,-4 1 327,-1 2 0,1 3 1280,3 1 0,-3 4-345,0-3 0,-2 7-207,1 1 1,4 7-171,-4 1 0,0 2-39,0 6 1,-3 2-20,3 7 0,-3-2-2,3 6 1,-5 4-164,2 4 1,2 5-79,2 0 1,2 1-36,2 3 0,4-5 71,-1 0 1,7-5-67,-2 1 0,8-4 44,4-5 0,4-6 32,5-5 0,2-3 27,5-2 1,1-1 0,0-11 1,3 0 67,1-4 1,9 0-51,-1 0 0,3 0 90,-3 0 1,1-5-18,3-3 0,1-9 11,4-3 1,-3-4-16,-2 0 1,-1-10-205,5-3 1,-5-8 201,1-1 0,-8-1 2,-5-3 1,-3-4 140,-5-4 0,-7-1-78,-9 2 0,-4 6 138,-4 6 1,-4 11 29,-9 1 0,-6 3 20,-6 6 1,-5 6-236,1 10 1,-6 5 24,-3-1 1,-3 2-475,4 2 1,-4 2 198,4 2 1,0 4-717,4 9 0,2-2 407,2 5 1,4 1 57,9 3 421,2 6 0,3 0 0,0 3 0,0-4 0,-2-3 0</inkml:trace>
  <inkml:trace contextRef="#ctx0" brushRef="#br0">7519 2609 7952,'-4'-12'-584,"0"-1"1,-2 5-92,2 0 1332,3 0 1,-5-5-254,6 1 1,2 0 71,2-1 0,3 3-129,5 1 0,4-4-185,1 4 1,5-4-16,-2 5 1,4 1 3,0-1 0,1 5-94,-1-1 0,-4 4 78,-4 4 0,-4 3-242,-4 5 1,-2 6-19,-6 2 0,0 3-18,0 2 0,-6 0 146,-2-1 1,-3 1-117,-1 0 1,0-2 2,-1-3 1,1-2 51,0-6 241,-1 6-209,1-4 165,5-2 1,3-6-42,8-6 1,3 0 53,5 0 0,5 0-114,-1 0 1,6 4 12,-1 0 0,-2 5-50,1 0 1,-3-1-17,3 4 0,-5-2-53,2 6 1,-9-1 86,-4 2 1,1-4-31,0 4 1,-1-4 78,-4 0 1,-6-1 8,-2 0 0,-3 0-24,-1 1 1,-6-5 15,-3 0 1,-2-5-89,-1 1 1,-1 2 65,0-2 1,-3 0-161,-1-4 0,0 0 85,5 0 1,0-2-709,4-2 106,-3-3-132,9-5 332,2 0 430,6 5 0,61-15 0,-21 12 0,0 0 0</inkml:trace>
  <inkml:trace contextRef="#ctx0" brushRef="#br0">8184 2707 7985,'-6'-12'0,"5"0"-171,-5-1 515,6 7 74,-5 0 1,3 13-223,-2 5 1,-1 2-52,1 6 0,-4-3-56,4 3 1,-1 1-7,5 4 0,-4-5 6,0 1 0,0-5-80,4 4 1,0-5 179,0 2-206,0-3 55,0-2 203,0-5-101,0-2 0,4-10-186,0-3 0,6-8 80,-2 0 1,-1-6-7,1 2 0,0-4 42,5 0 1,-5-5-152,0 0 0,0-1 114,5 2 1,-5 2 28,0-3 0,-4 4 83,4 5 65,0-3-198,-1 9 0,3 3-4,-6 11 1,4 7 25,-4 9 1,4 3 20,-3 6 0,0 0-105,-1-1 0,2 5 76,2 0 1,1-1-27,-4-3 0,3 0-136,-4-1 1,5-3-175,0-1 1,-3-5 202,3 2 1,-5-9 51,4-4 1,0-3 11,4-1 0,1 0-31,-1 0 0,-1-5 157,-3-3 1,6-7-82,-6-2 0,6-5 97,-6 2 1,3-3-46,1-2 0,1 0 2,-1 1 0,-4 0 23,0 4 1,-4-2 145,5 6 1,-7-1-28,2 5 222,3 5-363,-5 2 0,3 6 49,-5 3 1,0 7-144,0 5 1,0 6 8,0-1 0,0 1-213,0-2 0,4 3 78,0-2 1,2 1-139,-2-2 0,-1 6-500,5-5 0,-4 3 316,4-7 1,0 3-311,5-3 0,-1 3 795,0-3 0,11-6 0,3-6 0</inkml:trace>
  <inkml:trace contextRef="#ctx0" brushRef="#br0">9008 2917 7985,'-8'0'-94,"0"0"0,4 0-73,-5 0 0,5 0-317,-4 0 1,4 5 1414,-4 3 1,5 3-348,-1 1 1,-1 5-382,0-1 1,-3 5-85,4-5 1,0 5-112,4-5 1,0 2 95,0-2 0,-4-2-84,0 2-116,0-2 1,4-6-38,0 0-14,0-5 0,1 3 102,3-6 0,-1-6-29,5-2 1,-1-4 29,1-5 0,3-2-6,-3-5 0,3-1 40,2 0 0,-5 1 2,0-1 0,0 0 45,4 1 0,-3 1 102,-1 2 1,-1-1 114,1 6 0,1-1 128,-4 5 118,4 0-317,-2 5 0,4 3-32,-3 8 0,-1 4-58,-3 9 0,-1-2-3,5 5 1,-5-1-158,1 2 1,1 2 34,-1-2 1,2 2-25,-2 1 0,-3-3-184,3-1 1,-2-3-259,-2 3 1,0-5 220,0 2 1,0-4-388,0 0 1,0-5 149,0 0 0,0-4-514,0 4 1028,0-5 0,0 3 0,-11-23 0,-3-3 0</inkml:trace>
  <inkml:trace contextRef="#ctx0" brushRef="#br0">9008 3089 7985,'-8'-4'-136,"0"0"-69,0-6 1,1 7 1307,3-5-697,2 5 0,2-3-295,0 1 0,6 4-42,2-3 0,7 3-130,1 1 1,6-4 96,-1-1 0,-2 0-185,1 1 0,1 2-393,4-2 0,-5 3 311,1 1 0,-5-1-891,4-3 1122,-5 2 0,3 2 0,-5 7 0</inkml:trace>
  <inkml:trace contextRef="#ctx0" brushRef="#br0">10571 2781 7948,'-7'-12'0,"-4"0"-283,3-1 190,3 1 1530,-6 0-451,9-1-704,-3 7 0,5 1-58,0 10 0,0-1 0,0 8 0,0-1-72,0 9 0,4 1 78,0 4 1,6 0-263,-2 4 1,-1-3 68,1 3 1,-4 1-382,4-1 0,-5 4 242,1-5 0,1 1-480,0-4 0,-1-1 177,-4 1 0,4-6-418,0-3-199,0 3-51,-4-5 1073,0-2 0,-11-39 0,-3-14 0</inkml:trace>
  <inkml:trace contextRef="#ctx0" brushRef="#br0">10448 3015 7948,'-6'-8'0,"-2"0"-862,3-1 760,-1-3 1,8 4 569,2 0 1,3 5-345,5-1 1,6 2-64,2 2 1,3 0-223,2 0 1,1 0 68,3 0 1,-3 0-753,2 0 844,4 0 0,13 0 0,7 0 0,8 0 0,-1 0 0</inkml:trace>
  <inkml:trace contextRef="#ctx0" brushRef="#br0">11519 2757 7958,'5'-17'-100,"3"1"1,-2-5-150,-2 5 0,-3-1 434,-1 5 1,0 4 432,0 0 1,-7 4-202,-5-5 0,-2 7-137,-6-2 1,3 2-26,-3 2 0,-5 0-24,-3 0 1,-1 6-90,4 2 0,1 3 17,-1 1 1,2 0-151,2 1 0,4 0 69,4 4 0,1-2-213,0 5 1,5-5-171,3 2 0,2-3 149,2-2 0,6 0-35,2 0 0,4-3 44,5-1 0,2-5-19,5 1 0,5-3 53,0-1 1,4-5-111,-5-4 0,1 0 249,-4 1 1,-2-7-104,-2 2 1,0-2 139,-4 3 0,2 0-76,-7-1 1,2 1 270,-10 0-146,6-1 796,-9 1-560,-1 5 0,-7 3 2,-5 8 1,0 3-50,-1 5 1,1 2-66,0 2 1,3 2-249,1 3 1,4 2 105,-4-3 0,5 4-99,-1 0 1,3 1-8,1 0 1,0-1 57,0 1 0,0-2-412,0-2-1,1 0-607,3-4 0,-1-1-145,5-3 410,0-1 1,3 0-324,-3 0 616,3-5 0,-9 0 416,2-3 0,-3-8 0,-1 3 0</inkml:trace>
  <inkml:trace contextRef="#ctx0" brushRef="#br0">11260 3249 7965,'-19'0'0,"1"0"-7,6 0 1,0 0 323,-1 0 1,5 0 1315,0 0-675,5 0-674,3-6 0,11 5-64,6-3 1,4 1 11,0-1 1,8 1-242,3-5 0,3 4-74,-3-4 0,3 5-91,-7-1 1,5-1-96,-4 0 1,4 1-432,-5 4 1,0 0-159,-8 0 0,2 0 360,-5 0 0,-1 0-42,-4 0 1,-1 2 539,-3 2 0,-2-1 0,-6 5 0,-17 0 0,-3 4 0</inkml:trace>
  <inkml:trace contextRef="#ctx0" brushRef="#br0">11519 3372 6795,'1'-7'1367,"3"3"-1037,-3 3 0,6-1-161,-3-2 0,-1 3 78,5-3-132,1 2 1,3 2-119,0 0 1,-4 0 41,1 0 49,-1 6 1,3 1-109,-3 5 1,-3-4-112,-5 0 0,4 1 94,1 3 1,-3 4 13,-6 1 0,1-1-169,-5-4 0,0 5 100,-4-1 0,-2 5 139,-2-5 0,2-1-2,-2-7 0,2 3 124,2-3 1,1-1 218,2 2 488,-1-7-4,3 4-496,0-6 0,7 0-128,8 0 1,4-2-146,5-2 0,-2 3-136,5-3 1,1-2 99,3 2 1,1 0-135,0 4 1,2-4-17,-2 0 0,2 0-283,-7 4 1,0 0-460,0 0 0,-3 0 354,3 0 0,-9 0-431,1 0 0,-2 0 902,2 0 0,-5 0 0,-2 0 0</inkml:trace>
  <inkml:trace contextRef="#ctx0" brushRef="#br0">12663 2621 7965,'0'-12'-262,"0"0"0,0 3 328,0 1 933,0 5-652,0 9 0,0 4 45,0 10 1,-4 1-267,0 3 1,-4 1 86,4-1 0,-6 1-193,2 0 1,1 3 111,-1 1 1,4 0-111,-5-5 1,5 1-25,-4 0 0,1 2-143,-1-2 1,1-4-44,3-8-143,3-1 277,-5-5 1,6-3 49,0-8 0,2-3-39,2-5 1,3-6 44,5-3 1,-4-3-32,0-5 1,1 2-2,3-6 1,4 0-7,1-4 1,-1 0-18,-4 0 1,1 0-15,-1 1 0,0 1 175,1 7 0,-2 0 224,-3 12 0,-1 5 180,-3 7-323,-3 2 1,5 8-35,-6 2 1,1 9-41,3 3 1,-3 3 12,3 2 0,2 4-227,-2-1 1,2 1 59,-2-4 0,-2-1-424,7 1 1,-3 0 194,3-1 1,0 1-173,-5-1 1,6 0-95,-2-4 0,-1 1-305,1-9 1,-1 3 838,1-7 0,3-13 0,-4-4 0</inkml:trace>
  <inkml:trace contextRef="#ctx0" brushRef="#br0">12712 2904 7965,'0'-12'-1849,"-5"0"1780,3-1 0,2 2 173,9 3 1,7 1 367,5 3 1,3 3-279,5-3 1,2-2-147,6 2 1,4-4-21,0 4 1,-1-2-36,-7 2 1,1 3 10,-5-3 1,-6 3 85,-7 1 0,-3 5-150,-5 3 1,-3 3 28,-5 1 1,-1 2 158,-3 3 1,-3-2-3,-5 5 0,-1-1-25,1 2 0,1-2 18,3-3 0,-3-2 13,3 2 1,2-2 105,2-2 30,3-5-146,1-1 1,5-6-66,4 0 0,1-2-101,3-2 0,3-3 82,1-5 0,0 0-15,0-1 0,-4-3 11,4 0 0,-3-1-5,-2 5 1,0 0 45,0-1 1,-3 1-37,-1 0 1,-4 5 365,4 3-144,-5-3-55,8 6 0,-10 1-23,3 8 1,-1 4-38,1 4 1,-2 4 3,2 4 0,1 5-2,-1 0 0,4 5-156,-3-1 0,0 4 122,-1 4 0,-3-3-214,4 3 0,-4 1 107,-1-1 0,-1 0-155,-4-4 0,3-5-17,-6-4 1,3-3 110,-3-5 0,1-2 10,-1-5 1,-3-5 0,3 0 0,1-5 123,-1 1-98,0-3 1,-5-6 4,1-3 1,0-3 101,0-2 0,1-3 138,2-1 0,-2-3-172,3 4 1,3-5-43,1 5 0,2-2-102,2 1 1,0 4 79,0-4 0,0 0-248,0 0 0,6 1-412,2 3 1,3 1-283,1 0 0,1 1 342,-1 3 0,2-2-356,2 6 965,-2-6 0,31 4 0,1-7 0</inkml:trace>
  <inkml:trace contextRef="#ctx0" brushRef="#br0">13684 2990 7972,'0'-8'0,"0"0"379,0 5 1316,0-2-1122,0 5-863,0 0 0,2 4 164,2 0 0,-3 1-1239,3 0 672,3-4 693,0 4 0,16-16 0,3-2 0</inkml:trace>
  <inkml:trace contextRef="#ctx0" brushRef="#br0">14238 2621 9360,'6'-12'919,"1"0"-807,5-1 0,-4 1 90,0 0 1,-1-1-4,1 1 0,-2-2-9,-6-2 1,0 2-20,0-2 0,-6 4-64,-2 3 1,-4 0-139,-5 5 1,-2 0-13,-5 4 1,-5 5 102,0 3 0,-1 3-45,1 2 1,5 4-43,-1 4 1,6-2-86,7 1 1,-1 1-30,1 4 0,5-5-148,3 1 1,4-2 97,4 1 1,3-2-96,5-6 1,6 1 89,3-1 0,-2-5 40,1-3 0,1-3 114,4-1 1,-1 0-98,1 0 0,-5-5 282,1-3 0,-6 1 308,1-1-140,3-1 0,-6 1 58,-1 0 101,0 5-382,-10-2 1,3 6 13,-5 3 1,0-1-123,0 5 0,1 0 109,4 5 0,-4-5-785,3 0 278,3-5 0,0 6-223,5-5 1,0 1 83,1-5 1,-1 0 556,0 0 0,22-39 0,6-9 0</inkml:trace>
  <inkml:trace contextRef="#ctx0" brushRef="#br0">15407 2670 7962,'-6'-5'314,"-5"4"646,9-10-255,-9 9 113,10-9-841,-5 10-80,6-4 1,6 5-62,2 0 1,9 0 71,3 0 1,2 0-171,-2 0 0,4 0-621,-4 0 1,5 0 882,4 0 0,3-3 0,5 0 0,6 0 0,-1-1 0</inkml:trace>
  <inkml:trace contextRef="#ctx0" brushRef="#br0">15973 2424 7962,'0'-12'0,"0"0"0,0-1 0,5 5 1059,-1 0-146,0 5-352,-4-2 0,0 6-272,0 3 0,-2 3-66,-2 5 1,2 6-63,-7 3 0,5 2-145,-4 2 1,4 3 67,-4 1 0,4 0-218,-5-5 1,7-3-110,-2-1 1,-2 1 152,2 3 1,0-4-175,4-4-61,0-2 153,0-2 166,0-5 0,1-7 11,3-8 1,-1-9 5,5-3 1,1-5 12,3-4 0,2 2 10,2-6 0,-2 2-22,2-2 0,-2-3-9,-2 4 1,0 1 44,1 3 0,-1 2 216,0 1-192,1 6 0,-5 7 327,0 8-247,-5 2 0,2 13-74,-5 6 1,4 4 46,0 4 1,0 1-90,-4 3 1,0-2-11,0 6 0,5-6-52,-1 2 0,1 1-191,-1-1 1,-1-2 96,5-6 0,0 1-122,5-6 1,-1-1 89,0-7 0,2-2 68,2-6 0,-1 0-9,6 0 0,-5-6 8,5-2 1,-5-7 139,5-1 1,-5-6-66,5 1 1,-5-2 99,5-2 0,-5-1-44,4-2 1,-4 2 1,0-3 0,0-1 222,-3 1 0,2 6 120,-7 6-264,-3 4 208,1 0-19,-6 7 0,0 6-61,0 8 0,-6 7-94,-2 1 0,3 6-239,1-1 0,-2 2 71,2 2 0,-1-1-389,0 1 0,4-1 162,-3 1 1,3 0-169,1-1 1,0 1 122,0-1 1,1-4-501,3-4 1,2 2 99,2-2 0,7 1 25,-3-5 0,5-1 655,-1-3 0,25-13 0,11-9 0</inkml:trace>
  <inkml:trace contextRef="#ctx0" brushRef="#br0">16823 2744 7962,'-9'0'113,"1"0"0,4 0 188,-4 0 1,5 2-67,-1 2 1,3 3 190,1 5 1,0 2-321,0 2 0,0-2 51,0 2 1,1-2-410,3-2 0,-3 0 169,4 1 1,-3-1-529,2 0 0,-2-4 96,2 1 1,-1-2-914,1 1 1428,-3-3 0,10-27 0,-4-5 0</inkml:trace>
  <inkml:trace contextRef="#ctx0" brushRef="#br0">16798 2806 7962,'-4'-12'-74,"0"-1"1,-4-3-90,3-1 0,-3 1 654,4 4 0,0-2-95,4-2 0,0 2 684,0-2-683,0 2 1,6 3-129,2 3 1,7 1-38,1 3 0,6 2-207,-1-2 0,2 3-42,1 1 1,1 4-87,0 0 0,-6 6 62,-3-2 1,-2 3-101,-2 1 1,-1 2-197,-3 2 1,-2-2 128,-6 2 0,-6-1 1,-2 2 0,-3-4 136,-1 4 0,-2-3 15,-2-2 1,2 0 70,-2 0 1,2-1 7,2-2 0,4 0 26,-1-5-77,7 0 155,-4-4 1,7 0-123,4 0 1,6 0 16,5 0 0,2 0 22,-2 0 0,-2 0-57,2 0 1,-2 0 0,-2 0 1,5 4-10,-1 1 0,-4 3 19,-3-4 1,-5 4-12,4-4 1,-5 6 213,1-2 1,-4-1-107,-4 1 1,-3-4-52,-6 4 1,0-1 23,-4 1 1,2-1 5,-5-3 0,1-2-82,-2 2 1,-1-3-11,6-1 0,-5 0-121,5 0 0,-1 0-663,5 0 380,0 0 1,1-1-212,3-3 0,2 1 633,6-5 0,39-17 0,8-8 0</inkml:trace>
  <inkml:trace contextRef="#ctx0" brushRef="#br0">17413 2572 7962,'7'-12'0,"4"-1"-329,-3 1 0,5 5 329,3 3 0,-1-1 583,6 1 1,-5-1-553,4 5 0,-5 5-495,2-1 1,-3 5 463,-2-1 0,-5 14 0,-2 4 0</inkml:trace>
  <inkml:trace contextRef="#ctx0" brushRef="#br0">17389 2769 7349,'0'-7'-1305,"5"0"1194,3 3 1,7 3 110,2-3 0,5 2 0,23-9 0,11-5 0,7-1 0,1 0 0</inkml:trace>
  <inkml:trace contextRef="#ctx0" brushRef="#br0">18041 2461 7965,'0'-8'-175,"0"0"1,-1 4 78,-4-4 1,3 5 43,-7-1 1,5 2 162,-4 2 0,4 0 230,-4 0 1,1 2 58,-1 2-235,-3 3 0,5 5-65,-2 0 0,3 1 0,5-1 0,0-4 102,0 0 0,5 0-34,3 5 1,3-5-106,2 0 0,0-4-4,4 4 0,-4-1-6,4 2 0,1 0 25,-2-5 0,0 6 21,-3-2 1,3 2-77,1-2 1,-1 3 58,-4-3 1,-4 3-24,1 1 0,-5 0 18,4 1 0,-5-5-109,1 0 1,-4 0 17,-4 5 1,-3-5-69,-5 0 1,-5-1 16,1 1 1,-2-2-152,2-6 0,1 4 98,-6 0 1,6 0-59,-1-4 1,2 0-269,2 0 0,-5 0 122,1 0 0,3 0-1115,5 0 1437,0-6 0,1-11 0,2-9 0</inkml:trace>
  <inkml:trace contextRef="#ctx0" brushRef="#br0">18090 2461 7965,'0'-12'-314,"0"0"-542,0-1 1663,0 1-500,0 0 0,0 4 690,0-1-266,-5 7-523,3-4 0,-5 6-46,3 0 0,2 1-8,-7 4 1,1-3 1,-4 7 1,0 3 10,-1 4 1,1 6-72,0-1 1,-1 2-15,1 1 1,0 1-139,-1 0 1,3-1 41,1 1 0,2 0-88,3-1 1,3 1 90,-3-1 0,8-3-77,4-1 1,5-5-4,3 2 1,3-3 48,6-2 0,-1-5 25,1-3 0,1-3-2,3-1 0,-3 0-6,2 0 1,0-5-10,0-4 0,-6-1 2,3-3 0,-3 0 19,2-4 1,-5-2-82,-2-6 1,-3 1 56,-2-1 1,0-1-5,0-3 0,-5 3-70,-3-2 0,-2-2 71,-2 1 0,-6-2 73,-2 6 1,-4-1-75,-5 10 0,-2-1 240,-5 5 0,-1 1-60,0 3 1,-1 2 19,-2 6 1,0 0-61,-4 0 0,4 6-7,-1 2 0,-1 3 3,2 1 0,-1 6 0,4 2 1,2 5-94,3 4 0,2-3 56,6 2 1,1 2-154,2-1 1,4 0 83,5-4 1,5-1-85,4 1 1,3-6 34,4-3 1,3 1 18,6-5 0,0 2-20,-1-10 0,1 0-10,0-4 0,3 0 40,1 0 1,1-1 1,-1-4 1,-3-1 1,2-7 1,-2-3 36,-1-1 0,-6-9 5,-2 2 0,-4-5-2,0 0 1,-3 2 8,-1-6 1,-4 6-25,-5-2 0,-5 3-1,-4 2 0,-3 4-43,-4 4 1,-3 4-92,-6 4 0,-1 2-216,-3 6 1,2 1 86,-6 4 0,6 1-110,-2 7 1,3 0-173,2 4 548,-1-4 0,0 33 0,1 0 0</inkml:trace>
  <inkml:trace contextRef="#ctx0" brushRef="#br0">20133 2486 7957,'-12'-8'-386,"-1"-1"257,1 7 836,0-4-158,5 1-288,1 3 1,12-3-69,2 5 0,10 0-41,6 0 1,12 0-89,9 0 0,8-1 35,5-4 0,-24 4 1,2 0-231,0-3 1,1 0 0,4 2 0,1 1 211,-2-1 0,2 0 1,0-1-1,0 0-86,1 1 1,0 0 0,2-2 0,-1 0 3,0 2 0,-1 0 0,-1 0 0,-1 0-36,-4 2 1,0 0 0,26-4 44,-6 0 1,-4-1-126,-7 5 0,-8 0-7,-18 0-303,-2 0-116,-11 0-1593,-2 0 1151,-16 0 1728,9 0-743,-9 0 0,33-11 0,5-2 0</inkml:trace>
  <inkml:trace contextRef="#ctx0" brushRef="#br0">22323 2166 7971,'0'-12'-91,"-5"-1"1,-2 2-223,-5 3 0,0 3 666,-1 5 1,1 1-160,0 3 1,-5 3 154,1 5 1,1 1-118,7-1 0,-3-4-207,2 0 0,4 1 186,1 3-105,2 0 1,8 0 42,2 1 0,3-6-103,1-3 0,5 1-56,-1-1 1,6 2 84,-1-2 1,0-3-123,0 3 1,2 2 112,-2-2 0,-2 0-6,1-4 0,-5 5-49,2 4 1,-3-3-127,-2 3 1,-4-5 114,0 4 0,-5 0-2,1 4 0,-4 1-38,-4-1 0,-4-4 53,-9 1 1,2-1-198,-5 4 0,-1-1 104,-3-3 1,-1 2-321,0-6 1,1 4-29,-1-4 0,5 0-174,-1-4 1,6 0 202,-1 0 1,2 0 398,2 0 0,10-16 0,4-5 0</inkml:trace>
  <inkml:trace contextRef="#ctx0" brushRef="#br0">22287 2191 7971,'8'-20'0,"0"4"0,0 2 0,4 2 0,2 4 0,3 0 0,-2 1-189,5-1 0,1-2 178,3 6 0,-1-2 92,-2 2 1,1 3-271,-6-3 0,5 1 189,-5-1 0,-5 3 0,-5-5 0</inkml:trace>
  <inkml:trace contextRef="#ctx0" brushRef="#br0">22459 1858 7971,'-18'-5'0,"0"-2"-127,-2-5 0,-2 5-193,5 3 1,0 2 508,0 2 0,0 0 465,-4 0 1,2 2-237,2 2 1,2 4-154,-5 8 1,3 2-171,-3 3 0,4 6 111,-5-2 1,2 9-237,-2 3 1,-2 5 22,3 7 1,-2 1-177,1-1 1,5 4 198,8 0 0,-2 1-153,6-5 0,0-5-5,4-3 1,5-8 41,4-5 1,1 1 61,3-4 1,3 1 27,1-10 1,4 0 94,0-3 0,6-2-70,2-3 1,4-1 168,-4-3 0,5-3-170,-1 3 0,6-2-3,2-2 0,4-4 97,-4-1 0,6-5-82,-2-3 1,3-5-114,1-6 0,-4-2 119,0-3 1,-5-4-37,1-8 1,-4-2 42,-4-7 1,-3 0-4,-6-4 0,-6 4 27,-5-4 1,-3-3-5,-5 4 0,-7-2 101,-6 14 1,-8 1-77,-5 8 1,-2 3 109,-2 8 0,-5 5-63,-3 8 1,-2-2-114,-2 6 1,0 0-102,0 4 1,1 1-275,4 3 0,-3 3 124,7 6 1,-5-1-410,4 0 0,5 2 312,3 2 0,7-2-156,2 2 486,0 3 0,21 6 0,0 7 0</inkml:trace>
  <inkml:trace contextRef="#ctx0" brushRef="#br0">2264 5402 7778,'-12'0'-1687,"0"0"2267,-1 0-117,7 0 129,0 0-408,6 0 1,0-1 19,0-3 0,6-4-76,2-9 0,8-2 118,5-5 0,2-6-43,2-3 1,3-4 60,1-4 1,5-3-475,-1-5 1,3-6 312,0-2 1,-16 25 0,0-1-177,-1 0 1,-1 1 0,2 1-1,-2 0 17,11-26 0,-6 1-416,-6-2 0,-5 5 258,-4 8 1,-2 9-178,-6 12 176,0 5 1,-2 8 48,-2 2 0,-3 5 84,-5 8 1,0 5 372,-1 7 0,-3-1-326,0 6 0,-1-1 273,5 5 1,4 1-149,0 2 1,5 2-67,-1 3 0,2-1 22,2-4 0,6-2-9,2 3 0,3 1 88,1-1 1,6-2-72,3-6 1,-1 1 12,5-6 1,-3 6-11,6-2 0,-2-2-16,-1-1 1,-2-4-81,-2 0 1,-1 3 72,-8 0 1,2-3-38,-10-5 0,-1 0 51,-7 4 0,-3-1 0,-5-2 1,-5 2-38,1-3 0,-6-3 0,1-1 1,-2 2-170,-1-2 1,3 0 107,1-4 0,5 0-740,-2 0 533,-2 0 1,7-1-109,-1-3 0,7-3 365,6-6 0,43-37 0,-15 20 0,-1 0 0</inkml:trace>
  <inkml:trace contextRef="#ctx0" brushRef="#br0">3163 4787 8233,'0'12'1048,"0"5"-763,0-1 0,0 5-164,0-5 1,0 6-32,0-1 1,0 2-11,0 1 0,0-4-133,0-4 1,1 2 64,3-2 0,3-1 116,5-7 0,1 2-115,-1-6 0,0 0-228,1-4 0,3-5 29,0-4 0,5-3-32,-5-4 1,1 1 139,-5-6 0,0 2 63,1-1 1,-1-4 67,0 4 1,-1-2-71,-3 1 0,2 0 114,-6 4 0,0 5 4,-4 4 167,0 5 0,-1-3-32,-3 6 0,1 6-138,-5 2 1,4 7-36,-5 2 1,7 3-93,-2-4 0,2 5-183,2-5 0,0 5 85,0-5 1,0 5-71,0-5 0,2-1 36,2-7 1,4 3-338,8-2 1,-1-4 65,6-1 1,-5-2-54,5-2 1,-1-6 166,5-2 0,-2-7 318,-2-2 0,-2-4-61,-3 0 1,-2-2 60,2-2 0,-2-4 0,-2 1 0,-4-6 0,1 1 0,-7-3 31,2-1 0,2 0 156,-2 0 1,0 6 157,-4 2 1,0 9 308,0 3-123,0 4 0,0 7-141,0 6 1,0 6-69,0 6 0,0 2-151,0 2 0,0 3 91,0 6 0,0-1-257,0 1 0,0 0-47,0-1 1,0 1-67,0 0 0,0-1 48,0 1 1,4-2-58,0-3 0,0 0 21,-4-4 0,0-6 101,0 2 96,6-3-92,1-2 0,5-3 157,0-8 0,1-3-78,-1-5 1,0 0-34,1 0 0,-1-1-45,0 1 0,5 1-14,-1 3 0,0-2-9,-3 6 0,-1 0 48,0 4 1,-3 0-98,-1 0 0,-5 6 59,1 2 0,-3 3-17,-1 1 0,-5 0 14,-4 1 1,-3 3 5,-4 0 1,2 1-39,-2-5 1,-4 0-99,0 1 1,2-5-47,2 0 0,-2-5-15,1 1-895,1-3 746,4-1 1,1-5-978,3-3 1323,2-3 0,34-45 0,-11 22 0,0 1 0</inkml:trace>
  <inkml:trace contextRef="#ctx0" brushRef="#br0">4159 4492 9794,'0'13'693,"0"4"0,0 2-563,0 6 1,0 3-23,0 1 1,0 5-170,0-1 0,0-2 101,0 2 0,0-4-129,0 4 0,0-10-483,0 2 1,0-9 280,0 1 0,5-4-606,-1-1 0,1-5 35,-1-3 862,-2-2 0,-2-35 0,-7-8 0</inkml:trace>
  <inkml:trace contextRef="#ctx0" brushRef="#br0">4061 4763 7811,'-8'-9'34,"0"1"1,5 4 173,-1-4 253,2 5 144,2-8 0,6 10-694,2-3 1,9 1 34,3-1 0,3 2-406,2-2 1,-1 3 85,1 1 1,-2 0 373,-2 0 0,24 0 0,1 0 0</inkml:trace>
  <inkml:trace contextRef="#ctx0" brushRef="#br0">4467 4763 7811,'0'-13'-206,"-4"1"-308,0 0 1540,0-1-191,4 1-146,0 0-473,5 5 1,1 3 3,2 8 1,3 0-65,-3 8 0,-1-1 0,1 10 0,-1-1-29,1 5 1,2-1-141,-6 1 0,4 0-93,-4-1 0,0 1 102,-4-1 0,0 1-147,0 0 0,0-6-11,0-3 94,0 3 0,0-5 195,0 2-52,0-7 1,0-5-29,0-8 1,0-3 90,0-5 0,0-2-129,0-3 0,4-2 51,0-5 0,6-5-129,-2 0 0,3 1 138,2 3 0,-1 0-514,0 1 1,5 0-28,-1 4 1,6 2-204,-2 6 0,-1 5 164,2 3 1,0 3-515,3 1 1025,-5 0 0,10 16 0,-3 5 0</inkml:trace>
  <inkml:trace contextRef="#ctx0" brushRef="#br0">5058 4689 7811,'0'-13'-320,"0"1"226,-6 0 0,4 1 915,-7 3 1,1 2-302,-4 6 1,-2 1-180,-2 4 0,1 3-140,-6 8 0,5 2 0,-5 3 1,5 2-156,-5-3 0,6 4 115,-1 0 1,2 1-143,2-1 0,4 1 51,0 0 0,5-5-351,-1 1 1,4-6 129,4 1 1,3-6-234,5-2 0,4-5 96,1 1 0,5-4-43,-2-4 1,3-3 94,2-6 0,0 1 89,-1 0 0,0-5 167,-4 1 0,-1-6-90,-2 2 0,-4 0 149,4 0 1,-1-1 59,-4-3 1,2 3 234,-10 1-85,6 5 158,-9-3-210,5 11-153,-12 2 1,-1 12-142,-5 5 1,4 0 89,0 5 1,5 0-366,-1 0 0,2 3-57,2-3 0,0-1-187,0-4 0,2 1 126,2-1 0,3-1-361,5-3 811,0-2 0,39-23 0,9-3 0</inkml:trace>
  <inkml:trace contextRef="#ctx0" brushRef="#br0">5562 4652 7827,'0'-13'-78,"-5"1"78,-2 5 0,-5 2 918,-1 5 0,1 5-356,0 3 0,0 8-302,-1 0 0,2 6-93,3-2 1,-3-1-107,3 2 0,3 0 26,0 3 1,4-3-166,1-1 1,0-5-122,0 2 0,1-4-41,4 0 1,3-2-15,8-3 0,-2-3 81,2-5 0,3 0-52,2 0 0,-2-1 46,2-3 1,-2-3-97,1-5 1,3-5 85,-2 1 0,-2-7-2,2-2 0,-5 0 386,4-3 1,-4-4 5,0-1 0,-2 2 91,-2-2 0,-5 6-68,-3-2 1,1 3 347,-1 1 214,1 6-175,-11 7 0,3 6-164,-5 6 1,4 0-105,-4 0 1,1 7-323,-1 6 1,-3 3 78,3 5 0,1 2-21,-1-3 0,3 5-84,-3 4 1,6-3-209,-3 2 1,4-2-345,1-1 0,0-5 275,0 1 0,0-1-364,0 5 1,6-6 263,2-2 0,3-5-387,1-4 0,0 2 220,1-6 0,3 4-195,0-4 744,1 0 0,17-42 0,6-10 0</inkml:trace>
  <inkml:trace contextRef="#ctx0" brushRef="#br0">5845 4701 7831,'-10'-8'0,"1"0"0,-2 1 520,3-1 1,3 1 257,1 3-970,2 2 140,2-3 0,6 5-83,2 0 1,4 0-176,5 0 1,-2 0-632,5 0 941,1 0 0,42 11 0,-27-4 0,0-1 0</inkml:trace>
  <inkml:trace contextRef="#ctx0" brushRef="#br0">7113 4492 7859,'0'-8'-119,"0"-1"1,-1 7 403,-3-2 1,1 2 315,-5 2 0,3 6-297,-3 2 1,1 3-128,-1 1 1,-3 2-52,3 2 1,-1-2 94,0 2 1,0 2-187,5-2 0,-2 1 106,2-5 1,3-4-127,-3 1-80,2-1 0,4 0 109,2 0 1,3-5-4,5 1 1,2-3-110,2-1 0,3-4 31,6 0 1,-1-1 85,1 1 0,-5 2-128,1-2 1,-1 3 9,5 1 1,-2 0 35,-2 0 0,1 4 11,-6 0 1,0 6 3,-3-2 1,-6 7-51,-3 1 1,1 1 60,-1-5 1,-1 4-195,-7 1 0,-3 0 50,-5 0 0,-2-3-411,-2 2 0,1-2-30,-6-2 0,1-1 592,-5-3 0,-38-8 0,27-3 0,0-1 0</inkml:trace>
  <inkml:trace contextRef="#ctx0" brushRef="#br0">7088 4652 7859,'6'-13'0,"-5"0"0,3-4 0,3 4 0,1-4 0,5 4 117,3 0 0,3 1-86,6 0 1,4-1-255,-1 1 1,5 4-646,-4 0 868,-1 5 0,8-19 0,2 2 0</inkml:trace>
  <inkml:trace contextRef="#ctx0" brushRef="#br0">7199 4221 7914,'-24'0'0,"-1"0"-228,0 0 0,2 1-384,3 3 1,-2 1 901,5 7 1,-1-1 569,2 9 1,-2 1-285,-2 3 0,1 7-206,2 1 1,4 9-309,-4 5 0,3 1 34,2 3 1,5-1-236,3 0 0,3 0 212,1 1 1,0 1-81,0-1 0,5-4-87,4-9 0,6-4 21,1 0 1,6-6-49,-2 2 0,0-5 125,0-3 0,2-3 8,7-6 0,-2 0-11,6 1 1,0-7 4,4-1 1,-1-4 74,1-1 0,4-6-111,0-2 1,0-4-67,-4-4 0,2-5 85,2-8 1,-3-2 6,3-6 0,-7 0 37,-1 0 0,-6-5 125,2-3 1,-6-7-53,-6-2 0,-6 0-27,-11 0 0,-2 2 18,-2-5 1,-8 5 95,-9-1 1,-3 12 95,-5 4 0,-2 9-57,-6 4 0,-4 0-382,0 8 0,0 4 94,4 4 0,0 5-281,0-1 1,0 2 47,0 2 1,6 7-85,2 5 0,3 2-35,1 7 0,6-1-181,3 5 1,6 1 24,2 2 0,5 3 564,-1 1 0,7 3 0,4 4 0,-1 1 0,1 0 0</inkml:trace>
  <inkml:trace contextRef="#ctx0" brushRef="#br0">9193 4443 7914,'0'-9'-499,"0"1"1,0 4 484,0-4 1,1 4 593,3-4-291,-2-1 1,4-3 68,-1 0-209,-4-1 1,8 1-9,-4 0 1,3-1-139,-4 1 0,0 0 86,-4 0 0,0-1-88,0 1 218,0 0-139,0-6 0,-1 4 404,-4-2-337,-1 8 1,-7-2 30,1 6 1,4 0-44,0 4 0,-1 4-67,-3 0 1,0 11 96,0 1 1,3 6-6,1 3 0,5 5-12,-1 3 1,-1 4-5,1 4 0,0 3-139,4 5 0,0 5-106,0 4 0,4 2 126,0 2 1,4-2 97,-4-3 1,4-2-218,-4-6 1,5-2-80,-5-6 0,0-2-69,-4-10 0,0-4 18,0-5 1,0-5-122,0 2 1,0-8-790,0-1 756,0-5 0,-2 3 273,-2-6-242,-2 0 0,-7-2-68,1-2 1,0-3 414,-1-5 0,-15-50 0,11 25 0,1 1 0</inkml:trace>
  <inkml:trace contextRef="#ctx0" brushRef="#br0">8984 4873 7905,'-2'-12'-66,"-2"0"0,3-1-163,-3 1 0,2 4 410,2 0 0,2 1 490,2-1 0,-2-2-446,7 6 1,3 0-100,4 4 0,10-4-214,-1 0 1,4 0 66,-1 4 0,4-5-498,5 1 1,4 0 16,0 4 1,-2 0 501,-6 0 0,3 0 0,-5 0 0</inkml:trace>
  <inkml:trace contextRef="#ctx0" brushRef="#br0">9587 4578 7905,'0'-12'-749,"0"-1"399,5 6 1,-2 2 1104,5 5 0,0 0-307,4 0 0,-3 7-152,-1 5 0,0 2-149,4 6 0,1 1-36,-1 3 1,-4-3-145,0-1 0,-5 1 84,1 4 0,-1-2-118,1-3 1,-3-1 87,4-2 1,-4-8-193,-1 4 328,0-4 247,0-2-236,0-1-65,0-17 1,0-2-69,0-7 1,0-3 57,0 2 0,5 2-194,4-2 0,-3 1 58,3-5 0,-3 2-390,3 3 0,2-2-3,-3 5 1,1-3-170,0 3 1,2 5 162,-3 4 0,3 1-233,1-1 675,0 2 0,17 28 0,4 6 0</inkml:trace>
  <inkml:trace contextRef="#ctx0" brushRef="#br0">10079 4578 7905,'-7'12'-408,"0"1"286,3-1 0,3 0 523,-3 0 0,2 1-54,2-1 0,0 2-164,0 2 1,2-2-46,2 2 0,1-2-4,3-2 0,5-1-118,-1-3 0,0-2 127,5-6 0,0 0-188,0 0 0,1 0 102,-2 0 1,-2-10 14,2-2 1,-4-3-5,-3 3 1,-4-5-8,-5 1 0,0-6-28,0 1 0,-5-1-91,-4 2 0,-2 2-62,-1 6 0,-4 0 103,-1-1 0,0 2-279,0 3 1,3 3 71,-2 5 1,2 0-276,2 0 0,-3 1-315,3 3 372,-3 3 1,13 5 441,-2 1 0,19 15 0,6 5 0</inkml:trace>
  <inkml:trace contextRef="#ctx0" brushRef="#br0">10313 4750 7905,'0'8'-382,"0"1"206,5-7 953,-4 9-397,10-9 0,-8 3 2,5-5 1,-1-1-218,1-3 0,3 0 0,-3-9 0,3 4-35,2-8 0,-1-1 62,0 2 0,5-6-146,-1 2 0,1 2 70,-5 1 1,0 4-85,0 1 1,1 1 218,-1 2-29,-5 4-186,4 5 0,-10 7-105,3 5 0,-2 2-53,-2 6 1,-4-3 125,0 3 0,-1-5 46,5 2 1,0 0 29,0 0-162,0-1 1,6-5-40,2-3 1,3 2-18,1-6 1,1-1 142,-1-7 0,2 1 15,2-5 1,-2-2 78,2-6 1,2 2-91,-2-2 0,1-2 63,-5 1 1,2-3-43,2 4 1,-4-1 137,1 5 1,-1-3 3,-4 2 1,-2 3 326,-2 5-335,-3 4 0,-1 1-32,0 8 0,0 3-238,0 2 0,0-1 138,0 0 1,0 0-159,0 1 0,0-1-35,0 0-358,6 1 0,0-2-110,7-3 1,-1-3-283,0-5 0,2 0 150,2 0 761,-2 0 0,31-27 0,2-7 0</inkml:trace>
  <inkml:trace contextRef="#ctx0" brushRef="#br0">12331 4319 7902,'-6'-12'0,"0"0"68,-7 0 0,1 1 47,0 2 1,-1 4 179,1 5 1,-4 0 359,-1 0 1,-5 3-273,2 5 1,-3 1-122,-2 12 1,4 1-7,1 7 1,6-3-32,2 2 1,1 0-184,7 0 0,0-2 12,4 3 1,1-3-96,3-1 0,4-2 47,9-3 1,2 2-102,6-5 0,-1-5 72,1-4 1,4-5-155,-1 1 1,2-3-47,-1-1 0,-4 0 64,-1 0 0,0-1 133,-8-3 1,3-3 19,-7-5 0,2-5 3,-10 1 1,0-5-7,-4 5 0,-5-5 6,-3 5 1,-5-2 24,-3 2 1,1 6-17,-6-2 0,2 4-207,-1 0 0,-4-2 54,4 6 1,-7 0-308,-2 4 0,0 1 10,5 3 1,3-1-132,1 5 1,4-1 131,0 1 1,4 3-243,4-3 685,-3 3 0,26 2 0,0-1 0</inkml:trace>
  <inkml:trace contextRef="#ctx0" brushRef="#br0">12245 4233 7902,'-13'-17'0,"1"-4"0,0 5-169,-1 3 1,1 2 328,0 7 0,0-4 409,-1 4 0,0 0-274,-4 4 0,3 4-126,-2 0 0,1 7-99,-1 1 0,2 2 102,-2 7 1,2-1-79,2 5 0,-1 5 16,1 3 0,1 2-10,3 2 0,-3 5-59,3 4 1,-2 1-184,2 3 1,2-1-5,6 0 0,2-4 84,2 0 1,4-5-40,8 1 1,0-12 55,4-5 1,1-7-91,3-1 0,1-4 43,-1-3 0,1 0 31,0-5 0,3 0 21,1-4 0,5-1-9,-1-3 1,3-4 54,1-9 1,-5 0 103,1-4 1,0-6 36,4 2 1,-4-9-81,0-3 1,-6-5-212,2-8 1,-5-3 162,-3 0 1,-5-2-2,-8 2 1,-4 2 76,-8-2 1,-4 4 105,-8 3 1,1 5-82,-6 9 0,-3 1 131,-5 7 0,-1 1-137,1 2 0,3 7-38,-3 6 0,-1 6-237,2-3 1,-1 4 0,4 1 1,2 6-28,2 2 1,4 8-173,4 5 1,7 2-286,1 1 1,4 1-161,1 0 0,6-1 395,2 1 1,7 2 408,1-2 0,6 2 0,35-13 0,-20-5 0,-1 0 0</inkml:trace>
  <inkml:trace contextRef="#ctx0" brushRef="#br0">13205 4393 7902,'8'-4'-1217,"0"0"1250,0 0 1,6 0 874,2 0 0,-1 0-538,6 4 0,-1 0-25,5 0 1,4-2-222,-1-2 0,5 3-85,-4-3 0,5 2 57,-1 2 1,-3-4 53,-1 0 0,-9 0-84,-3 4 16,2-5 26,-6 3-66,0-3 0,-8 3-156,-5-2-16,-5 3 0,-2-5-294,-5 6 1,-1 0-32,1 0 0,0 5-130,-1-1-837,1 5 1422,0-2 0,-6 0 0,-1-2 0</inkml:trace>
  <inkml:trace contextRef="#ctx0" brushRef="#br0">9340 5858 7931,'-1'-8'0,"-3"-1"-174,3 1-105,-10 1 1,8 2 748,-5 5 0,4 7-174,-5 5 0,3 6-35,-3 6 1,0 1-109,5 0 1,-5 3-33,5 1 1,-4 4-47,4-4 0,-4 3-95,4-3 1,-2 0 110,2-5 0,3 4-185,-3-4 0,2 2-3,2-9 1,0-5 171,0-4-80,0 0 10,0-1 1,0-3 186,0-8 0,2-3-72,2-5 0,-1 0-31,5 0 1,-6-6-26,3-3 0,0-2-7,-1-2 0,6 1-102,-2-1 1,-1 1 68,1-1 1,-1 0-54,1 1 0,2-1 1,-6 1 0,4 0-65,-4 4 48,6-3 23,-4 9 0,3 2-15,-1 7 0,-5 10 0,1 3 0,1 7 40,-1 1 1,4 7-14,-3 2 0,4 0 9,-1 3 1,-1-2-12,1-1 1,-4 0-172,5-1 1,-3 1 49,3-1 0,0-3 44,-5-1 0,5-5 56,-5 2 1,5-3-4,-1-2 1,-1-5 0,1-3 1,-3-3 9,3-1 0,-1-1 217,1-3 0,3-3-43,-3-5 1,3-5 63,1 1 0,1-8 25,-1 0 1,-4-1-113,0-3 0,0 2 38,5 1 0,-1 0-2,0 1 0,1 0 50,-1 4 1,-4-1 17,0 9 27,-5-3 2,8 14-417,-10-5 1,9 16-81,-6 2 0,2 5-104,-2-1 1,-2 2-51,7 2 1,-5 4-173,4-4 0,-1 2 198,1-2 0,3 4 128,-3-4 0,3 2-598,1-1 0,-3 0 836,-1-4 0,33 10 0,12-1 0</inkml:trace>
  <inkml:trace contextRef="#ctx0" brushRef="#br0">10202 6190 8055,'-6'-7'374,"4"-2"-330,-7 5 20,7-1 536,-9 5 1,5 6-181,-2 2 1,-1 3-409,4 1 0,-3 2 77,4 2 1,-1-1-148,1 6 0,1-5-5,-5 5 0,5-6-36,-1 1 1,-2-2 115,2-2 1,0 1-58,4-1 0,0-4-350,0 0 244,0-5 90,0 3 28,0-6 0,1-2 42,4-2 0,-3-4-13,6-9 0,1 2 5,3-5 0,-4 3-4,0-3 1,1-1 10,3-3 1,0 1 54,1 2 0,-1-1 127,0 6 1,-4-5 49,1 5 1,-1 4-53,4 3 1,-4 5 23,0-4 1,-3 5-107,3-1 0,-5 8 19,1 5 0,1 3-57,-1 4 1,2 2-137,-2 3 1,-3 0-133,3-4 1,-2 3 60,-2-3 0,4 3-214,0-3 0,0-1 114,-4-4 0,0 5-330,0-1 1,4 1-297,0-5-64,0 0 28,-4 1 896,0-1 0,-22-16 0,-5-4 0</inkml:trace>
  <inkml:trace contextRef="#ctx0" brushRef="#br0">10177 6350 7931,'-5'-12'0,"3"3"65,-2 1 1,-1 4-131,1-4 873,0 5-548,4-2 0,5 5-304,3 0 1,3 0-33,2 0 0,-1 0-233,0 0 1,5 0-391,-1 0 0,4 0 699,-3 0 0,21 5 0,2 2 0</inkml:trace>
  <inkml:trace contextRef="#ctx0" brushRef="#br0">10805 6104 8024,'-7'-7'404,"2"2"1,5 3 20,0-2 1,1 3-72,3-3 1,4 2-258,9 2 1,-2 0-144,5 0 1,-3 0 99,3 0 1,1 0-145,3 0 0,1 0-36,-1 0 0,0 0 138,-4 0 0,2-4-478,-6 0 0,1 0-413,-5 4-186,1 0 275,-7 0 790,0 0 0,-23 5 0,-3 2 0</inkml:trace>
  <inkml:trace contextRef="#ctx0" brushRef="#br0">12700 5636 7908,'0'-12'-552,"0"5"-36,-5-4 987,3 10 0,-3 1-136,5 8 0,-2 3 1,-2 1 0,1 6-86,-5 3 1,4 2-37,-4 1 1,0 1-110,-5 0 0,5-1-5,0 1 0,0 4 21,-4-1 0,-1 0-7,1-8 1,1 3-82,3-2 0,-2-3 85,6-2 1,0-6 23,4-2 0,1-5-44,3 1 0,3-3 1,6-1 0,0 0-27,4 0 0,2 0 4,5 0 0,1-4-54,0 0 0,-1-4-182,1 4 1,4-6-30,-1 2 1,1-3 71,-4-1 0,-2-1 39,-3 1 1,4-5 120,-4 1 0,-2-2 4,-2 2 1,-6 1 10,-2-6 1,-4 5 23,4-5 0,-5 6 166,1-1 116,-8 2 1,-3 3 226,-5 3 1,0-1-216,-1 4 0,1 1 42,0 4 0,0 4-66,-1 1 1,5 4-101,0-1 1,4 5-41,-5 3 0,7-2-16,-2 2 1,-2 2-215,2-2 0,0 5 44,4-5 1,0 6-311,0-1 1,0-2 186,0 1 1,1-1-396,3 2 0,-1 2 108,5-2 1,-4-2-65,5 1 0,-5-3-21,4 3 1,-5-3 38,1 3 1,1-5 501,-1 2 0,-16 2 0,-8 0 0</inkml:trace>
  <inkml:trace contextRef="#ctx0" brushRef="#br0">12552 6387 8024,'-12'0'0,"0"0"0,4-4 105,-1 0 457,1 0 175,1 4 0,7 0-332,8 0 1,5 0-167,3 0 0,-1-4-97,6-1 1,3 1-153,5 4 1,4 0-154,-4 0 0,3-4 148,-3 0 1,5 0-195,-1 4 1,3-4-52,1 0 1,-6 0-22,-2 4 0,-3 0-165,-2 0 1,1 0-1056,0 0 840,-6 0 0,-3 1 661,-8 3 0,-19 8 0,-9 8 0</inkml:trace>
  <inkml:trace contextRef="#ctx0" brushRef="#br0">12971 6522 8024,'-18'0'-775,"4"0"887,-2 0 1,2 0 362,2 0 1,0 6-88,-1 2 0,-3 4-186,-1 5 1,1 2 35,4 5-1,-1 1-96,1 0 0,0 1-134,0 2 1,5-2 86,3 3 1,-2-3-144,2-1 0,1-2 157,7-3 1,-1-2-62,5-6 0,1 4-217,3-4 0,4 1 50,1-8 0,3-1 26,-3-4 1,4 0 34,0 0 0,-2-4 45,2-1 1,-6-4 65,1 1 0,0-3 101,-3-2 1,0 1-38,-8 0 0,-1-5 158,-4 1 1,-2 0-15,-2 3 1,-7 1-85,-5 0 0,-6 1 62,1 3 0,-2 2-147,-1 6 0,-1 0-158,0 0 1,2 0-37,3 0 0,-4 1-249,4 4 1,2 1-399,2 7 1,2-1 341,2 0 0,5 1-205,3-1 0,2 0 154,2 1 1,2-5 458,2 0 0,30-5 0,13 2 0</inkml:trace>
  <inkml:trace contextRef="#ctx0" brushRef="#br0">13955 5895 7997,'0'-13'213,"0"1"-57,0 0 1,-1 5 182,-3 3 0,1 4-125,-5 4 1,4 7-33,-4 5 1,3 2-161,-3-2 1,4 4 76,-4 4 1,5 1-160,-1-1 0,-1 0 71,1-4 0,-1 2-91,5-6 0,0 1-32,0-5 0,0 0 58,0 1 83,0-6-22,6 4 0,-3-10 51,5 3 0,-5-4 16,1-4 1,-2 3-49,2-4 0,-2-1 16,2-3 1,-3 3-158,-1-3 91,0 1-25,0-4-17,0 0 16,0-1 1,0 5-84,0 0-14,0 5-130,0-2 199,0-1 101,0 5-59,0-5 18,0 6 0,-1 0 40,-3 0 1,2 2 55,-2 2 58,3-3 301,1 5-259,0-6 453,0 0-579,0-6 9,0 5-196,0-10 117,0 4 0,0-1-39,0 0 14,0 5 0,0-4 56,0 3 118,0 3 1,0-4-75,0 10 1,0 1 88,0 7 1,0-1-124,0 0 1,-1 6 11,-3 3 0,1-2 34,-5 1 1,5-5 17,-1 2 0,-2 1-150,2-2 0,0 0 49,4-3 0,-4-5-105,0 0 0,0-4 113,4 4 273,0-5-158,0 3-46,5-17 1,-2-2-58,5-7 0,0-3-10,5 2 0,-1-6-57,0-2 1,1-1 87,-1 1 1,0-2-90,1-6 0,3 1 35,0 3 0,1-1-5,-5 6 0,0-1 50,1 4 0,-1 6 96,0 3 1,-3 7 33,-1 5-128,-6 3 1,8 6 122,-6 4 1,0 7-102,-4 5 0,4 2 89,0 1 0,2 1-109,-2 0 0,-3-1-94,3 1 0,-1 0-3,1-1 1,-1 1-213,5-1 0,-5 1 55,1 0 1,2-2-157,-2-3 1,4 2-59,-4-5 0,0-1 94,-4-4 0,4 1-394,0-1 0,2-4 7,-2 0 739,-3-5 0,-12-8 0,-9-9 0</inkml:trace>
  <inkml:trace contextRef="#ctx0" brushRef="#br0">13968 6141 7997,'-6'-11'-377,"-2"3"32,2-3 1567,-5 4-842,10 0 1,-3 2-481,8 5 0,7 0-78,5 0 1,8 0-31,0 0 1,1 0 20,4 0 0,2 0-192,2 0 0,-2 0 71,2 0 1,-4 0 124,4 0 0,-6 0 82,2 0 1,-3 0 100,-2 0 0,-5 0 60,-2 0 0,-5 1 50,-4 3 0,-2-1 160,-6 5 1,0-4 119,0 4-57,-6 0 0,4 5 156,-7-1-209,7 0-12,-4 1-136,6-1 0,2-5-140,2-3 1,-2-3 61,7-1 1,-1-1-92,4-3 0,0-3 133,1-5 1,-1-1 6,0 1 0,1 0 87,-1-1 0,-1 1-113,-3 0 0,2 0 209,-6-1 0,4 1-40,-4 0 1,0 3 536,-4 1-180,0 6-583,0-4 1,0 7 149,0 4 0,0 1-104,0 7 1,-4 4-59,0 4 1,0 4 58,4 3 1,1 2-175,3 3 0,-1 4 13,5 0 1,1 0-97,3 4 1,-4 3-20,0 1 1,-1-3 70,1-1 0,2-2 53,-6-3 0,0-1-40,-4-7 1,0 0 15,0-12 0,0 0-119,0-3 349,0-6-184,-5-2 0,-2-5 235,-6 0 0,-3-4-14,0 0 1,-2-6-108,1 2 0,4-3-25,-4-1 1,4-5 17,0 1 1,2-2-104,3 2 1,-1 1-180,5-6 1,-1 5-379,5-5 1,0 6 268,0-1 0,2-2-490,2 2 0,3-5 296,5 5 1,6-1-107,2 5 647,4 0 0,12-2 0,7-1 0,3-1 0,1-1 0</inkml:trace>
  <inkml:trace contextRef="#ctx0" brushRef="#br0">14829 6301 7997,'5'-7'-294,"-3"-4"0,7 8 475,-5-5 1,2 5 838,-2-1-1404,-3 3 114,10 1-684,-4 0 954,6 0 0,15 11 0,5 2 0</inkml:trace>
  <inkml:trace contextRef="#ctx0" brushRef="#br0">15518 5870 7997,'0'-12'0,"-1"-1"-388,-3 1 0,-2-4 25,-2-1 1,-3 5 876,3 4 1,-7 5-13,-2-1 0,-3 3 219,3 1 1,-4 1-320,0 3 0,2 7-169,-2 5 1,5 1-185,-4-5 1,4 5 123,0-1 0,2 6-126,2-2 0,1-1 68,3 2 0,2-5-52,6 5 1,0-6-277,0 1 1,2-2-388,2-2 0,3-1 341,5-3 1,2 2-26,2-6 0,-1 0 164,6-4 0,-5 0 22,5 0 1,-2-5 111,1-3 0,4-3-30,-4-2 1,-2 1 163,-2 0 1,-2-2-72,-2-2 1,1 2 174,-1-2 0,-5-2 671,-3 1-641,3 1 1,-6 4 428,3-1-120,-3 7-505,-1 0 32,-5 6 0,2 4-214,-5 0 1,5 7 64,-1 2 0,3-1-170,1 4 0,0-2-301,0-2 0,0 1 216,0-1 1,5 0-342,3 0 0,3-3 223,2-1 1,0-1-50,4 1 0,2-3-27,6-5 1,-1 0-419,1 0 898,5 0 0,23-27 0,-21 10 0,0 0 0</inkml:trace>
  <inkml:trace contextRef="#ctx0" brushRef="#br0">16158 5759 7997,'0'-8'-248,"0"0"202,0 0 71,6-5 1,0 7-96,7 1 0,3 4-169,0 1 1,1 1 30,-5 4 1,5 0 207,-1 3 0,11 20 0,-1-1 0</inkml:trace>
  <inkml:trace contextRef="#ctx0" brushRef="#br0">16109 5944 7997,'-12'-7'33,"-1"-4"0,2 8 149,3-5-14,3 5 126,5-2 1,5 5-547,3 0 0,7 0 52,2 0 1,9 0-302,-2 0 1,9 0 124,0 0 0,2-1 376,2-3 0,28-14 0,-30 5 0,1 0 0</inkml:trace>
  <inkml:trace contextRef="#ctx0" brushRef="#br0">16675 5796 7785,'-12'4'-296,"-1"0"1,2 6 326,3-2 0,-1-1 66,4 1 0,-3 0 184,4 5 1,0-1-110,4 0 1,0 5-75,0-1 0,1-1 60,4-7 0,3 3-48,8-2 0,-1-4 2,6-1 1,-1-2 22,5-2 0,-1 0 0,1 0 1,0-2 16,-1-2 0,-5-3 103,-2-5 0,1-2 92,-2-2 1,-1-3-110,-7-6 0,2 0 74,-6 1 0,0-1-59,-4 1 0,-1-1-162,-3 0 1,-5 2 60,-7 3 1,-2-1-134,-2 9 1,-4-2 149,4 10 0,-2 0-37,2 4 1,-6 1-1628,5 3 0,-5 5 701,6 7 0,0 3 794,0 6 0,4 4 0,0 5 0,-3 2 0,0 0 0</inkml:trace>
  <inkml:trace contextRef="#ctx0" brushRef="#br0">11162 8122 7928,'0'-12'-265,"-2"4"-397,-2-1 872,3 1 764,-5-4-542,6 5-262,-5 2 1,2 7 35,-5 7 0,0 0-13,-4 12 1,-1-1 4,1 5 0,0 1-92,-1 2 0,1 2-150,0 3 0,3-1 111,1-4 0,0 0-192,-4 5 0,1-6 50,3 2 1,1-5 90,3-3 0,2-3-308,-2-6 98,3 0 157,1-5 140,0-1 95,0-17 0,4-2-128,0-7 0,2-5 11,-2 1 1,-2-1 19,7-4 1,-5-1-23,4 1 0,-4-5-38,4 1 0,-1-2 3,1-2 0,2 1-16,-6 4 0,4-3 60,-4 7 1,4-4 25,-4 8 0,5 2 10,-5 9-65,0 7 0,-3 0-1,3 6 0,-2 10 23,2 2 1,-1 9-4,1-1 0,-2 7-75,7 2 1,-5 1-16,4-1 1,-4-2-59,4 6 1,-4-6-166,5 2 0,-5-3 113,4-1 0,-4-1-36,4 1 0,-4-6 0,4-3 1,-3-3 15,3-5 1,-4 2 188,4-6 0,-4 0-52,4-4 1,-4-6 162,5-2 1,-2-7-55,1-1 0,3-6 60,-3 1 0,-1-2-23,1-2 1,-1 1-72,1-1 1,3-4-8,-3 1 0,2-1 3,-2 4 1,3 1 66,-3-1 1,-1 6 90,1 3 238,-5 2-428,8 7 1,-10 3-123,3 8 1,-2 3 123,-2 5 0,4 6-12,0 3 1,1-2-200,-1 1 0,-1 1 45,5 3 1,-4-3-425,5-1 1,-5 1-15,4 3 0,-4-3-161,4-1 1,-1-4 210,1 0 1,3 2-42,-3-2 1,3 1-5,2-5 563,-1 0 0,39-16 0,9-4 0</inkml:trace>
  <inkml:trace contextRef="#ctx0" brushRef="#br0">11814 8319 7936,'-1'-7'893,"-4"3"-104,4-3-688,-10 6 0,8-3 70,-5 8 1,6 3-117,-3 5 1,0 6 116,1 2 1,-4-1-1,4 2 0,-2-1-57,2 5 0,1 0-186,-5-1 1,5 0-141,-1-4 0,-1 2 94,1-6 0,0 1-176,4-5 43,0 0-6,0-5 269,0-1-17,0-6 1,1-6 5,3-2 0,-1-4-16,5-5 1,0-2 31,4-5 0,-3-1-18,-1 0 0,0 1 59,4-1 0,1 0-4,-1 1 1,0 3 3,1 1 1,-1 3 31,0-3 0,-4 5 362,1-2 34,-1 9-391,4 3 1,-1 8-60,-3 5 1,-2 0 70,-6 8 0,4 3-220,0 2 1,0 1-13,-4-2 1,1 2-53,3-5 0,-2 3 147,2-3 0,-3 3-47,-1-4 0,0 5-442,0-5 1,0 1 170,0-5 0,0 0-718,0 1 1,0-1 1064,0 0 0,-11-27 0,-2-7 0</inkml:trace>
  <inkml:trace contextRef="#ctx0" brushRef="#br0">11777 8541 7936,'-7'-13'0,"-2"5"136,5 0 187,-1 0 85,5 1 61,0 1 1,6 6-621,2 0 0,4 0 46,5 0 0,-2 0-145,5 0 1,0 0-46,0 0 1,3 0 294,-2 0 0,35 0 0,9 0 0</inkml:trace>
  <inkml:trace contextRef="#ctx0" brushRef="#br0">12491 8233 7952,'0'-12'0,"1"3"0,3 1 0,-1 1 196,5-1 1,0-1-79,5 4 1,-1 1-588,0 4 1,5 0 31,-1 0 0,2 0 437,-2 0 0,3 11 0,6 3 0</inkml:trace>
  <inkml:trace contextRef="#ctx0" brushRef="#br0">12429 8393 7952,'-12'0'-11,"0"0"0,3 0-168,1 0-52,6 0 0,-3 0 913,10 0 1,1 0-435,7 0 1,4 1-302,4 3 1,2-2-199,2 2 1,1-3-775,2-1 1025,-2 0 0,37-5 0,3-2 0</inkml:trace>
  <inkml:trace contextRef="#ctx0" brushRef="#br1">13906 7851 8000,'-11'-8'-1259,"3"0"1410,-3 5 501,4-8-376,-5 4 1,5-1-165,3 0 1,-2 4 38,2-4 1,0 4-70,4-5 1,4 1-6,0-4 1,7 0 51,2-1 0,0 1 10,8 0 0,-2 1-38,1 3 0,4-3-11,-4 2 1,2 3 11,-1-3 1,0 7-43,-4-2 1,-1 2-101,-3 2 1,-2 2 60,-3 2 1,-3 4-21,-5 8 1,-1 3-65,-3 6 0,-4 1 56,-9 3 0,-2 1-25,-6 3 0,1 1 42,-1-6 1,1 5-69,-1-4 0,2 0 60,2-5 0,-1 0 45,6-4 0,1-6 104,7-6 320,-3-5-368,9 2 0,-2-5 124,8 0 0,-1-4-92,5 0 1,0-4-17,5 4 1,3-6-158,1 2 1,3 1 36,-3-1 0,0 5-110,0-1 1,-4-1 29,4 0 1,1 1-185,-2 4 0,0-4-206,-3 0 0,-1 0 192,0 4 0,1 0-395,-1 0 375,0 0 1,-1 1-200,-3 4 1,2-3 66,-6 6 0,0-3 431,-4 3 0,0 0 0,0 4 0,-38 28 0,-10 6 0</inkml:trace>
  <inkml:trace contextRef="#ctx0" brushRef="#br1">13709 8405 8063,'-18'0'0,"1"6"-216,-4 2 0,-1 1 72,6 0 1585,5 2-468,5-10-702,6 4 0,2-5-35,2 0 1,3 0-3,5 0 1,6 0-205,2 0 0,3 0 69,2 0 0,1-1-222,3-3 1,-2 1 109,6-5 1,-6 4-172,2-4 0,1 4 6,-1-5 0,4 3-125,-5-3 1,0 4 134,-8 5 0,2-4-123,-5 0 1,-1 0-78,-4 4 0,-5 1-176,-3 3 1,-2 3-11,-2 5 0,-3 2 554,-5 2 0,-1-2 0,-24 7 0,-12 3 0,2-1 0,-1 1 0</inkml:trace>
  <inkml:trace contextRef="#ctx0" brushRef="#br1">13844 8639 8063,'-6'-6'-445,"0"5"922,6-4 114,0-1 1,2 5-265,2-3 0,2 1-123,7-1 0,-1 3-191,0-4 1,1 4-1,-1 1 0,0 0-99,1 0 1,-5 4 112,0 0 1,-4 6-129,4-2 0,-5 3 49,1 1 0,-2 2-166,-2 2 0,-2-2 123,-2 2 1,-1 2 32,-4-1 1,0-1 172,5-4 1,-4 1-129,3-1 0,1-4 147,4 0 0,0-4-22,0 5 0,2-5-19,2 4 0,-1-5 14,5 1 1,0 1 12,4-1 0,-4 5-60,1-5 1,-1 1-2,4-1 0,-4 2-44,1 2 1,-7 3 107,2-3-92,-2 3 1,-2 1 48,0 1 1,0-5 3,0 0 0,-6-1 10,-2 1 1,-7 2 95,-1-6 1,-5 4-164,5-4 0,-6 2 59,1-2 1,2-3-312,-1 3 0,-1-1-37,-3 1 0,0-3-33,4 3 0,-2-1-163,6 1 0,-1-2-366,5 2 0,4-3 828,-1-1 0,29-22 0,1-5 0</inkml:trace>
  <inkml:trace contextRef="#ctx0" brushRef="#br1">15124 8036 7990,'0'-12'0,"0"-1"-232,0 1 400,0 0 532,-5-1-596,3 7 1,-3 6-59,5 8 1,-4 8 62,0 5 1,-6 2-9,2 2 0,-3 3-15,-1 1 1,-1 5 14,1-1 0,0-2-153,0 2 1,-1-5 46,1 0 1,0 2-78,-1-1 1,2-6 129,3-6 1,1-8 12,3 0 81,3-7-116,-5 4 1,6-12 33,0-2 0,5-7-4,-1-1 1,5-6-206,-1 1 0,7-6 18,2-2 0,3-5-4,-3 1 1,3-2 90,-3-2 0,3-4-1,-3 0 0,4 0 47,0 4 0,-3 4-56,-2 0 0,-4 11 497,-3 2 34,2 5-364,-10 8 1,4 7-18,-5 8 0,0 8-5,0 5 0,0 2-6,0 2 1,0-1-11,0 1 1,0 4-88,0-1 0,0 5 59,0-4 1,0 1-263,0-1 1,2-3-89,2 2 0,-3-2-73,3-1 1,-1-2 4,1-2 1,-1 1-108,5-6 1,-4-1 16,4-7 0,-3 2 183,3-6 0,-4 4 278,4-4 0,-16-16 0,0-8 0</inkml:trace>
  <inkml:trace contextRef="#ctx0" brushRef="#br1">15063 8294 7990,'-6'-12'-262,"1"0"-113,-3-1-456,2 1 802,6 0 1,6 1 360,2 3 0,4 2-257,5 6 0,2 0-62,5 0 1,5-4-137,0 0 1,1 0 112,-1 4 0,2-1-196,6-4 1,0 4 111,0-3 1,-2 1 42,-2-1 0,-3 3-43,-5-3 41,-1 2 0,-6 8 39,-5 2 0,-8 3 131,-9 1 0,1 1-45,-5-1 1,0 4 194,-5 1 0,5-1-16,0-4 0,1 2-175,-1 2 0,3-6 169,5 2-34,0-2-98,0 2 1,1-5-40,3-3 0,4-4-10,9-4 1,-2-3-35,5-5 0,-3 0-97,3-1 0,-5-3 141,2-1 0,0-3-26,0 4 0,-1-2 138,-4 1 1,-3 5-84,-1 0 0,-5-1 122,1 5 100,-3 3 336,-1-1-598,0 6 0,-4 10 77,0 2 1,-4 9-87,4-1 0,-2 5 13,2 4 1,3-2-127,-4 6 1,4 4 80,1 4 1,0 5-30,0-1 0,4 2 7,0-2 1,0 1-94,-4-5 0,0 5 76,0-5 1,0-2-24,0-6 1,0-4 30,0-9 1,0 2-124,0-5 61,0-7 0,-1 0 32,-3-6 1,1 0-10,-5-4 0,4 0 75,-4 0 0,-1-1 116,-3-3 0,0-2 2,0-2 1,-1-3-117,1 3 0,-3-7 57,3-2 0,-3 0-33,6 0 0,3 4-47,-3-4 0,7-1-58,-3 2 1,4-6-175,1 2 0,1 2-20,4 1 0,1 0-244,7 0 0,3-3-271,1 3 0,3-3 280,-4 3 1,6 1 84,-1 4 1,2-1 395,2 1 0,16 5 0,4 2 0</inkml:trace>
  <inkml:trace contextRef="#ctx0" brushRef="#br1">16195 8381 7990,'1'-9'-1125,"3"1"270,-2 0 1207,3 1-167,-5 2-288,6 5 1,-4 0-44,7 0 1,-5 0 145,4 0 0,22 16 0,10 5 0</inkml:trace>
  <inkml:trace contextRef="#ctx0" brushRef="#br1">16786 8085 7990,'0'-16'-197,"0"-1"0,4-3 76,0 3 1,0 1 315,-4 4 1,-1 4-91,-4-1 1,-1 5 466,-7-4 1,0 5-176,-4-1 1,-2 3-163,-5 1 1,-1 5-108,0 3 0,-1 3-9,-2 2 1,2 5-2,-3 2 0,3 3 15,1 2 0,2 1-262,3 3 1,-1 1-52,9 2 1,-2-1-110,10-7 0,0-1 109,4-2 0,3 1 23,5-6 0,5-5 110,12-7 0,1-2 17,3-2 0,2-6 25,6-2 0,-4-4-35,0-5 1,-5 4 103,5-4 1,-5-2-55,0-2 0,-6 2 100,-1-1 1,-8 3 35,0-3 1,-2 5 371,-7-2-348,0 9 0,-5 3 102,-4 5 0,-1 0-211,-7 0 0,0 5 82,-4 3 1,4 5-171,-4 3 1,8-1 47,0 6 0,7-6-178,-3 1 1,4 2 38,1-2 0,1 5-107,4-5 1,3-3-24,8-5 0,-1-5-150,6 1 0,3 1-50,5-1 1,0 0 130,-5-4 1,1-1 316,0-3 0,5-8 0,1-8 0</inkml:trace>
  <inkml:trace contextRef="#ctx0" brushRef="#br1">10522 7581 8052,'0'-13'2,"0"1"0,0 0-194,0-1 0,0 1-238,0 0 1,0-1 892,0 1-290,0 0 0,4 0-51,0-1 0,0 5 108,-4 0-58,0 5 0,4-4 38,0 3-3,0 3-67,2-5-175,-5 6 1,5 2 108,-6 2 0,4 3-9,0 5 0,0 0 37,-4 1 0,0 4-10,0 4 0,0 3 4,0 5 0,0 3-2,0 5 1,0 9 1,0 3 0,0 10-365,0 3 0,-4 6 302,2-30 1,0 2-1,0 2 1,0 1-308,1 1 1,2 2 0,-1 2 0,0 0 280,0-1 0,0 0 1,0-1-1,0 0-26,0-1 1,0 0 0,0 0 0,0 0 8,0-2 1,0 0 0,0-1 0,0-2-218,0 30 1,0-3 286,0-5 1,5-2 11,3-3 1,-2-4-34,-2-7 1,1 0 15,0-5 0,3 3-46,-4-7 1,0 1 338,-4-9 0,0 4-397,0-5 1,0 0 482,0-8 0,0-2-858,0-6 489,0 1-768,0-7 249,0 0 183,0-6 1,0-2 23,0-2 0,1-4 12,3-8 1,-1-5-120,5-7 0,-4-4 132,5-5 0,-1-1 222,4-3 0,-4-3 0,1-5 0,-1-1 0,2-12 0,2-1 0,-2 11 0,-1 1 0,1-1 0,0 0 0</inkml:trace>
  <inkml:trace contextRef="#ctx0" brushRef="#br1">10620 7568 8102,'-5'-7'-1307,"3"1"1042,-2 2 0,2 2 310,-3-2 27,4-3 0,-6 6 94,3-3-9,3-3 15,-5 6-54,6-5 3,0 1-61,0 3 0,2-3 12,2 5 1,3 0-6,5 0 1,6 0-4,2 0 1,3 0-1,2 0 1,9 0-11,3 0 0,8 0 15,0 0 1,13-2-346,3-2 0,9 3 304,-35-1 0,0 0 0,1-1 1,0 0-72,1 1 0,0 0 1,3 0-1,-1-1 45,2 1 0,1 0 1,0 1-1,0-1-240,1-2 0,0 0 1,-1 2-1,-2 0 232,2-2 0,-1-1 0,-1 2 0,2 0-11,0-1 1,2-1 0,1 0 0,0-1-20,0 2 1,0 0-1,0 1 1,0-1 25,-1 0 0,-1 0 0,0 0 1,1 0 7,1-2 0,0 0 1,1 0-1,0 1 1,1 1 1,0 0-1,0-2 1,-1 1-229,-1 1 0,1-1 0,0 0 0,1-1 228,2 0 0,0 0 0,0 0 0,0 0 3,1 0 0,-1 0 1,-2-1-1,-1 1 9,-1 0 0,0 0 0,1 0 0,1 0 0,0-1 1,0 1 0,1 0 0,0 0 18,-1 0 0,0 0 0,0 0 0,-1-1-25,0 1 1,-1 0-1,0 0 1,1 0-1,1 0 1,1 0 0,2-1 0,-1 1 1,-1 0 1,-1 0 0,1 0 0,0 0-14,-3-1 1,0 1 0,-1 2 0,1 0 7,2 0 1,0 0 0,0 0 0,-1 1-2,1-1 0,0 0 0,1-2 1,0 1-6,-3 1 1,0 0 0,3 0 0,0 1-4,-1-1 1,0 0 0,2 2 0,-1 1-2,2-1 0,-1 0 0,-2-1 0,0 0 7,1 1 0,-1 0 0,-2 0 1,0-1-10,2 0 1,0 2-1,0 0 1,-1 0 7,1 0 1,1-2-1,-2 0 1,0 1-3,0 0 1,-1 0-1,-2-1 1,1 0 2,1 1 1,0 0 0,-1 1 0,-1 1-139,-2-2 0,0 0 1,-1-1-1,-1 0 173,-2 1 1,0 0 0,2-1 0,0 1 5,-1-1 0,2 1 0,3 2 0,0-1-23,-2-1 0,0 0 1,1 1-1,-1 1 6,-1 0 0,-2 0 1,0-2-1,-1 0-32,2-1 0,0 1 1,0 0-1,0 0 9,-2 2 0,0 0 0,-1-1 0,-1-2 83,27-1 1,-1-4-80,1 4 0,-3-2-12,-6 2 0,-4 1 51,-8-5 1,-2 4 337,2-4 1,-5 5-338,-3-1 0,-3-1 491,-5 1 1,-5-1-517,1 5 0,-6 0 736,1 0-693,-2 0 362,-7 0-358,-2 0 10,-5 0 313,0 0-362,0 6 1,-4 1-13,0 5 1,0 0-10,4 1 1,0-1 20,0 0 0,-1 5 6,-3-1 1,2 6 71,-2-1 0,3 7-67,1 5 0,-4 3 23,0 1 1,-5 5-19,5 3 1,-1 4-161,1 5 0,-2 2 167,-2 5 1,-2 2 2,6 3 0,-5-2-222,5-29 1,0 0 0,-3 30 200,2-30 1,2 0-1,0 1 1,1 1 45,-2-1 1,0 1-1,3 0 1,0-1-17,-4 29 0,4-2-47,1 3 0,0 1 50,0-1 0,4-6-158,0-7 0,4 2 177,-3-2 1,3 5-1,-4-5 0,0 0 29,-4-4 1,0 1 6,0-1 1,0-1-96,0-3 1,0-3-68,0-5 1,0-5 199,0-4 0,-4 1-95,0-4 0,-4-2 327,3-7-546,-4-2 1,3 4-59,-2-6-54,-3-5 0,6 0-124,-3-3 0,1-3-632,3 3 662,2-2 0,-9-4-92,3-2 1,-3 2 65,-1-7 1,-6 5 387,-2-4 0,-25-1 0,-10-1 0,-5-3 0,-1 0 0</inkml:trace>
  <inkml:trace contextRef="#ctx0" brushRef="#br1">10559 9291 8073,'0'-12'-1522,"0"0"1199,0-1 0,0 5 694,0 0-157,0 5 1,0-4-77,0 3-40,0 3 0,1-5 376,3 6-227,-2 0 1,7 2-173,-5 2 1,0-1 160,-4 5 0,0 1-105,0 8 1,0 2-40,0 5 0,0 1-17,0 0 0,0 5-6,0 3 0,0 2-30,0 2 0,2-4-151,2 0 1,-3 0-14,3 3 1,-1-4 35,1-3 0,-1-3-118,5-2 0,-4-1-24,4-2 0,-4-5-26,5-7 1,-5 0 100,4-5 0,-4 0-296,4-4 78,-5 0 374,8 0 0,-10 0 0,10-27 0,-4-7 0</inkml:trace>
  <inkml:trace contextRef="#ctx0" brushRef="#br1">10534 9771 8073,'-11'-8'-716,"3"0"425,2 5-240,6-2 792,0 5-168,0 0-28,6 0 0,2 4-1,9 0 1,-4 0 152,4-4 0,2 0-142,1 0 0,8 0 136,0 0 0,8 0-135,1 0 0,1 0 8,7 0 1,4-2-125,5-2 1,7 2-127,-3-7 1,5 5 155,-6-4 0,3 4-18,2-4 1,3 5-19,1-1 0,-4 1 15,-5-1 0,-4 3-8,5-3 1,2 1-2,1-1 0,4 2 36,-8-2 1,3-1-4,2 1 0,3-2 0,1 2 0,0 3 6,-5-3 1,1 1-2,-1-1 0,1 3 1,-1-4 1,1 0-3,-1 1 1,1-4 1,0 4 0,2-5-27,-3 5 1,4-1 22,-8 1 1,5 1 1,3-5 1,1 4-3,-1-5 0,-30 6 0,0 0 11,27-6 0,2 0-6,-2 5 1,3-4 1,1 3 0,-1-3 1,-3 4 1,-1-4 2,1 4 0,4-4 31,-1 3 0,1-4-33,-5 1 1,1 1-2,0-1 0,-28 4 1,1 1-4,0-1 0,0 0 1,0-1-1,0 0-1,26 1 0,2-6-10,3 2 1,1 1 0,-32 3 0,0 0 0,32 0 10,-6-4 1,1 4-6,-1-4 0,3 5-8,-2-1 0,-2-2 7,-7 2 1,-1-1 15,6 1 0,-6 2-12,1-2 0,2-1 7,-2 1 1,5-5-4,-5 5 0,4-4-6,-3 4 0,-1-4-5,-4 4 1,4-5 6,1 5 1,3-4 0,-3 4 0,-5-4-85,-4 4 1,0-5 116,4 5 1,-1-4 9,-3 4 1,-2-4 7,-6 4 0,4-2-25,0 2 1,8 1 4,-4-5 0,4 6-18,-8-3 1,4 0-5,-4 1 1,6-4-3,-2 4 1,-1-2 12,1 2 1,-4 1 8,4-5 0,-1 5-17,1-1 0,1-1 10,-5 1 1,0-5 5,-4 5 1,3-4 0,-3 4 1,3-1 7,-8 0 1,0 3 1,1-7 1,-2 7-11,2-2 0,1-2 231,-5 2 0,4-4-183,-5 4 1,1-2 45,-4 2 0,-1 3-42,1-3 0,-2-2-20,-2 2 0,0 0 2,-4 4 0,-1-1 6,-3-3 0,-1 2 74,0-2-39,1 3 6,-7 1 78,0 0-102,-6 0-6,0 0-95,0-6-5,0 5-40,0-5 96,0 6-2327,0 0 1415,-6 0 0,5-5 878,-4 4 0,-1-16 0,-1 4 0</inkml:trace>
  <inkml:trace contextRef="#ctx0" brushRef="#br1">2695 11051 7896,'0'-12'0,"1"1"-573,4 3 0,-4-3 243,3 2 0,1 3 609,0-3 1,0 5 323,-1-4-219,-2 0 1,7-4-139,-5-1 0,4 1-131,-4 0 0,5-1-75,-5 1 1,1-2 76,-1-2 0,-2 1-100,2-6 0,1 1-11,-1-5 1,1 1 21,-5-1 1,0-1 73,0-3 1,0 3 4,0-2 0,-2 2-5,-2 1 0,-1 2 105,-4 2 1,-2 1-103,3 7 0,1 0 129,-1 9-245,0 0 0,-4 9 67,-1 3 0,2 9 20,3 3 0,-3 9 54,3 4 0,1 4-3,-1 4 0,5 4-11,-1 8 0,3 2-219,1 2 0,0 7 142,0-2 1,0 2 65,0-2 1,4-2 11,0-3 1,4 1-16,-4-9 0,5-2-6,-5-11 0,4-4-97,-4-3 1,4-5-115,-4-3 0,0-3-113,-4-6 0,0 0-249,0 0 1,0 1-67,0-1 0,-1-5 343,-3-3-666,3 3 526,-10-6 1,8 5-231,-5-6 0,5-6-152,-1-2 722,-3-3 0,0-45 0,-5-11 0</inkml:trace>
  <inkml:trace contextRef="#ctx0" brushRef="#br1">2560 11285 7945,'0'-8'0,"0"-1"0,0 5-272,0-4 1,0 4-124,0-4 331,0 5 1,7-7-1,5 6 1,2 0 235,6 4 1,1-4-103,3 0 1,1 0-127,-1 4 0,5 0-366,0 0 422,0 0 0,28 0 0,9 0 0</inkml:trace>
  <inkml:trace contextRef="#ctx0" brushRef="#br1">3015 11113 7945,'0'-13'0,"0"1"0,0 0 0,0 3 474,0 1-163,0 5 0,1-6 174,3 5 0,-1 1-262,5 7 1,1 0-171,3 9 0,-1-4 18,-3 8 1,3 2 77,-3 1 1,2 2-175,-2-1 1,2 5 66,-6-6 0,4 6-208,-4-5 0,0 0 20,-4 0 1,0-3-19,0-6 0,0 0 228,0 1 383,0-7-138,0 0-265,0-17 0,0-3 118,0-10 1,0-1-82,0 0 0,0 1-7,0-1 1,0-3-14,0-1 0,0 0-143,0 5 0,6-1 60,2 0 0,-1 5-35,1-1 0,0 8-200,4 0 1,-3 2 59,-1 7 1,0 0-358,4 4 0,1 6 168,-1 2 1,0 3-409,0 1 0,1 0 794,-1 1 0,17 21 0,4 6 0</inkml:trace>
  <inkml:trace contextRef="#ctx0" brushRef="#br1">3532 11125 7948,'-7'5'-94,"-4"-2"-186,3 5 280,2 0 0,-3 5 0,5-1 0,0 0 433,4 1 1,0-1-130,0 0 0,1-4-37,3 1 1,3-2-80,5 1 1,1-3 6,-1-5 1,4 0 37,1 0 1,3-1-53,-3-3 1,0 1-12,0-5 0,-4 0-20,4-5 1,-5 0 95,-4-4 1,2 2-144,-6-5 1,0 3-126,-4-3 1,0 1 86,0-2 0,-1-1-90,-3 6 1,-3-1-311,-5 5 1,-1 0 153,1-1 0,-4 7-575,-1 2 0,1 2-98,3 2-81,1 6 0,1 0 935,3 7 0,13 26 0,9 8 0</inkml:trace>
  <inkml:trace contextRef="#ctx0" brushRef="#br1">3827 11162 7948,'0'12'-180,"0"0"-45,0 1 1,-4-1 396,0 0 0,0-4 966,4 1-405,0-1-221,0 4 158,0-5-454,0-2 1,4-6-40,0-3 0,6-4-53,-2-9 0,3 2-161,1-5 1,0 3 86,1-3 1,-1-1-144,0-3 0,5 1-61,-1 2 1,1-1 71,-5 6 1,0-1-17,1 5 1,-1 4 47,0 0 38,0 5 1,-5 4-5,-3 12 1,2 0-8,-2 8 0,0-1-39,-4 5 1,0-5-3,0 1 1,0-5 58,0 5 0,1-10-9,4 1 1,-3-4 202,6 0 0,-3-2-33,3-6 0,1-1-97,8-4 0,-4-1-12,4-7 0,-2 0 19,1-4 1,-2 2 31,2-5 1,-2 5 1,-2-2 1,1-1-22,-1 2 1,-4 0-25,0 3 0,-1 5 69,1 0 0,-1 5-104,-3-1 0,-2 4 9,2 4 1,-3 3-12,-1 5 0,4 2-126,0 2 0,2-1-99,-2 6 1,-1-6-69,5 1 0,-4 2-310,4-1 0,-4-5 221,4-4 1,1-1-164,3 1 1,0-2 117,1-6 1,-1 0 408,0 0 0,17-33 0,4-8 0</inkml:trace>
  <inkml:trace contextRef="#ctx0" brushRef="#br1">5242 10866 7948,'-12'-5'-91,"0"4"91,0-4 0,3 8 649,1 1 1,1 6-297,-1-2 1,-3 3-89,3 1-143,2 1 0,-3-1-10,5 0 0,-2-4 109,2 1 72,3-7-154,-5 9 0,8-9-40,2 2 1,3-3-109,5-1 1,0-4 85,1 0 1,3-2-101,0 2 1,2 3 47,-1-3 1,-4-2-16,4 2 0,0 0 13,0 4 1,-1 0 18,-3 0 0,-1 2-123,0 2 1,1 3 115,-1 5 0,-1 0-164,-3 0 0,2 1 41,-6-1 1,4 0-42,-4 1 1,0-1 52,-4 0 1,-1 1-7,-3-1 1,-3 0 24,-6 1 0,1-5-51,0 0 0,-5-5-93,1 1 1,-6 1-350,2-1 0,-2 0 550,1-4 0,-40-11 0,-6-2 0</inkml:trace>
  <inkml:trace contextRef="#ctx0" brushRef="#br1">5255 10829 7948,'11'-12'0,"-2"0"-764,12 0 0,-1-5 764,5 1 0,1 1 0,3 6 0,-3-7 0,15 8 0,-3-10 0</inkml:trace>
  <inkml:trace contextRef="#ctx0" brushRef="#br1">5402 10497 7948,'-17'-5'0,"2"-1"0,-6-2 0,1-2-15,-5 6 0,4-1 87,1 1 0,-1 2 362,-3-2 0,-1 4-28,1 4 0,0 3-153,4 6 1,-3 0-72,2 4 0,-1-2 0,2 5 0,-2 1-20,5 3 0,-3 2-60,4 3 1,-5 2-106,5 6 1,-1 6 19,5 2 0,0 3-60,-1 1 0,1 4-87,0 1 0,5 3 59,3-4 1,2 5 130,2-5 0,2 0-16,2-3 0,4-7-62,8-2 1,-1-8-134,6-4 1,-1 0 170,5-5 1,1-2-18,3-9 1,-2-1 37,6 0 0,0-5-28,4-3 1,0-3 61,0-1 0,5-5-32,3-3 1,2-9 9,-2-3 0,1-9 67,-5-4 0,0-2-17,-4-2 0,3-8 27,-3 0 0,1-10-63,-9 6 1,-2-10-386,-6-3 0,-1-3 337,-13 30 1,-2 0 0,5-32 4,-10 5 1,-7 8-155,-5 5 1,-6 2-104,-7 10 1,-1 7 427,-2 10 0,-4 6-52,-5 2 0,-4 1-396,0 7 1,-4-1 99,4 5 0,0 0-206,4 0 1,-2 7 40,2 6 0,2 0 222,11 8 1,5-1-455,2 5 0,9 4 550,4-1 0,3 4 0,1-2 0,0 3 0,0-1 0</inkml:trace>
  <inkml:trace contextRef="#ctx0" brushRef="#br1">6264 11014 7948,'-12'0'-443,"-1"0"443,6 0 0,-4 0 806,10 0 1,1 0-380,8 0 0,9 0-468,3 0 1,5 0 56,4 0 1,-2 0-95,6 0 1,2 0 189,2 0 1,7 0-29,-7 0 1,3 0-188,-4 0 1,0-1 41,-3-3 0,-3 2 60,-6-2 0,-4-1-19,-4 1 15,-2-1-44,-7 0-110,-2 4 1,-6-5-16,-3 6-64,-3 0 0,-6 0-903,1 0 387,0 0 754,-1 0 0,-4 6 0,-2 0 0</inkml:trace>
  <inkml:trace contextRef="#ctx0" brushRef="#br1">6252 12097 7964,'-13'0'7,"5"-4"0,0 0-826,0 0 613,-5-2 1,2 3 852,3-5-331,3 6 1,3-8-166,-2 6 0,3-2 223,-3 2-128,2-3-187,2-5 1,2 1 98,2 3 0,-3-3-163,3 3 199,3 2-336,0-5 78,5 5 55,-5-1-52,4 1 0,-10 5-23,4-3-144,-4 2 110,-1-3 59,0 5 32,0 0 13,0 5 4,0-3 120,0 3-105,0-5 923,0 0-871,5-5 1,-2 2 72,5-5 1,-1 4-104,1-4 0,3 5-8,-2-1 1,1-2 0,3 2 1,-1-1-6,0 1 1,-3 2-17,-1-2 1,0 4-16,4 4 1,-3 4 67,-1 9 1,-6 3-34,3 9 1,-4 0-151,-1 8 0,-6 2 91,-2 11 1,-8-1-346,-5 0 0,-1 3 215,2-3 0,-3 0 112,2-12 1,3-2 169,2-11 0,2-5-134,2-2 280,0-9 0,4-3 120,-1-5 118,7 0-288,-4-5 0,6 2 299,0-5-413,6 5 1,-4-2-7,7 5 0,-1 0-20,4 0 0,0-4-114,1 0 1,3-1-87,0 5 1,2 0 100,-1 0 0,-4 0-136,4 0 0,0 0 48,0 0 0,-1 0 36,-3 0 1,-1 0-78,0 0 0,1 0-535,-1 0 12,0 0 240,0 0 0,1 0-211,-1 0 0,-4 0 654,0 0 0,6-5 0,5-2 0</inkml:trace>
  <inkml:trace contextRef="#ctx0" brushRef="#br1">7175 12220 8040,'0'-12'-1138,"1"4"853,3-1 1,-3 1 559,3-4 0,2 0 67,-2-1 1,4 1 26,-4 0 0,5-1 80,-5 1-214,5 0 0,-6-1 8,5 1 1,-5 4 109,1 0 0,-1 5 124,1-1 61,-3 2-530,5 2 1,-10 10 55,-1 2 1,-4 9-25,1-1 1,-3 8 27,-2 0 1,-3 7-95,0-3 0,-1 4-87,5 1 0,0-4 42,-1 0 1,1-6 47,0 2 0,1-3-124,3-2 0,-2-5-108,6-2 211,0-4 444,4-6-192,0-1 0,0-8 50,0-2 1,1-7-208,3-5 0,-1-6 31,5 2 1,-1-8-29,1-1 1,3-3-127,-3 3 1,3-5-34,2 1 0,-1-7 21,0-1 0,1 0-3,-1 4 1,0 4 89,0 1 1,1 6 16,-1 1 1,-4 10 115,0 7 107,-5 5 1,7 4-172,-6 12 1,1 5 20,-1 6 1,2 2 99,2 3 1,3 1-107,-3 3 0,-1 1-87,1-5 1,-1 3-44,1-3 1,3 4-215,-3-4 1,-1-2 59,2-6 0,-5 0-165,4-4 1,-1-1-238,1-3 1,-1-2 218,-3-3 0,-3-1-289,3-3 1,-1-3-303,1 3 130,-3-3 582,5-1 0,-7-1 259,-4-3 0,-1 3 0,-7-10 0,-15-13 0,-5-8 0</inkml:trace>
  <inkml:trace contextRef="#ctx0" brushRef="#br1">7236 12355 8040,'-12'-4'-789,"-1"0"1020,1-5 744,5 7-905,2-9 1,5 10 0,1-4-95,3 5 1,7 0-17,6 0 0,5 0-118,-2 0 1,3 0 16,2 0 0,-1 0-210,1 0 0,1 0 130,3 0 1,-3 0-84,2 0 0,-2 0 144,-1 0 0,0-5 170,-1 1 0,0 0 137,-4 4-232,3 0 756,-9 0-359,-2 0 1,-6 2 428,-6 2-488,0 3 0,-4 5 34,0 0 1,-5 0-84,5 1 0,-1-5-46,1 0 0,2-4-40,-2 4 153,3-5-68,1 8 1,1-10-133,3 4 1,-1-5-3,5-5 0,0-1-7,5-7 0,-1 1-12,0 0 1,1-5 50,-1 1 1,0-2 86,1 2-84,-1 2 1,-1-4 46,-3 6 320,-2 0-239,-6 5-305,0 1 226,0 23 0,0-2-8,0 14 1,0 2-163,0 2 1,0 4 107,0 4 0,0 0-214,0 8 1,0 2-125,0 6 0,0 2-20,0-6 1,0 0 72,0-3 0,0-4 108,0-5 1,0-5-9,0-12 1,0-5-136,0-2 490,0-3-201,0-2 35,-6-5 0,-1-2 176,-5-5 1,0-1-219,-1-3 1,1-2-36,0-2 0,-1-3 6,1 3 0,0-7-16,-1-2 0,1 0-9,0 0 1,4 2 7,-1-5 1,7 3-1,-2-3 0,-2 1-342,2-2 1,0-2 129,4 2 1,5 4-542,4 0 1,2-1 69,1 2 1,2-4-122,2 3 1,2 1 55,2 3 741,3-4 0,35-3 0,-22 8 0,0 0 0</inkml:trace>
  <inkml:trace contextRef="#ctx0" brushRef="#br1">8122 12466 8026,'0'-12'280,"0"0"105,0-1 335,0 6-893,0-4-230,0 10 0,1-4-268,4 5 1,-3 1 670,7 3 0,10 8 0,7 8 0</inkml:trace>
  <inkml:trace contextRef="#ctx0" brushRef="#br1">8688 12072 8026,'0'-13'86,"0"-4"0,0 0-86,0-4 0,0 3 695,0 6 0,0 0 275,0-1-611,0 1 1,-1 1-164,-3 3 1,-3 2-85,-5 6 0,-5 0-201,1 0 0,-6 6 106,1 2 1,-1 3-42,2 1 1,-3 5 31,2-1 0,3 6-113,2-1 0,-2 2 66,2 1 1,1 1-91,7 0 0,-2-1-156,6 1 1,0-5 84,4 1 1,1-6 153,3 1 1,3-3-33,5-5 1,5-3 272,-1-5 1,6 0-80,-1 0 1,2-5-6,2-3 1,-2-3 24,-3-2 0,4 1 136,-4 0 1,-2-1-71,-2 1 0,-3 0 365,-5 0-229,3-1 1,-6 5 202,3 0-577,-2 5 251,-6-2-181,-6 10 1,1 2 67,-3 5 1,2 1-197,6-1 1,0 0-69,0 0 0,0-3-45,0-1 0,6-4-329,2 4 1,3-5 212,1 1 0,0-3-476,1-1 1,3 0 316,1 0 0,3 0-155,-4 0 1,5-4 636,-5 0 0,28-27 0,3-3 0</inkml:trace>
  <inkml:trace contextRef="#ctx0" brushRef="#br1">9796 12035 7979,'-13'0'-224,"7"-5"257,-5 4 1633,4-5-1106,0 6 1,3 0-416,8 0 0,3 0-18,5 0 0,2 0-55,2 0 1,3 0 8,6 0 0,0 0-203,-1 0 1,5 0-62,0 0 0,1 0 84,-2 0 1,-3 0-434,0 0 0,-2 0 44,-7 0 1,5-4-146,-5 0 0,-3 0 158,-5 4 475,-6 0 0,-29-17 0,-14-3 0</inkml:trace>
  <inkml:trace contextRef="#ctx0" brushRef="#br1">10017 11851 7981,'-8'-11'0,"0"3"318,5-3 1,-6 8 204,4-5-161,1 5 1,3-2-97,-3 5 1,2 5-62,-2 3 1,3 3 5,1 2 0,0 4 1,0 4 0,0 2-151,0 2 0,4-1 97,0 1 1,2 0-371,-2-1 0,-3 1 117,3-1 1,2 0-365,-2-4 0,1 2 253,-1-6 0,-1 5 17,5-5 0,-5 1-316,1-5-245,-2 0 750,3 1 0,-4-34 0,5-8 0</inkml:trace>
  <inkml:trace contextRef="#ctx0" brushRef="#br1">11802 11839 7981,'0'-13'-416,"0"1"1,0 0 415,0-1 0,0 5 0,0 0 0,0 0 0,0-5 0,0 1 828,0 0 1,0 0-345,0-1 0,4-3-204,0-1 1,0-3-112,-4 3 0,0-3 7,0 4 0,0-5-11,0 5 0,-1-5-98,-4 5 0,-3-1 12,-8 5 1,2 4-124,-2 0 0,-3 5-10,-2-1 0,-2 4-36,-2 4 0,1 3 49,-1 5 1,2 4 58,2 1 0,-1 5-140,6-2 1,0 3-53,3 2 1,2 0-107,3-1 1,3 0 30,5-4 1,0 2 116,0-6 1,1 1 206,3-5 0,7-4-116,6 0 1,6-5 110,1 1 1,1-2-90,4-2 1,-3-6-12,-2-2 1,1-3 175,0-1 1,-1-1 79,1 1 0,-6 0-68,-3 0 0,-3-1 233,-5 1-191,3 0 180,-10-1 333,5 1-435,-6 5 1,-2 3-268,-2 8 1,-3 3 58,-5 5 1,4 5-64,0-1 0,1 6 22,-1-2 0,-2 4-155,6 0 1,0 0 39,4-4 0,0 2-75,0-6 1,0 5-142,0-5 0,0 5-96,0-5 1,4-3-128,0-5 1,4 0 51,-4 4 0,6-4-224,-2 1 1,-1-7 228,1 2 0,-4 2 468,4-2 0,-5 0 0,-19 7 0,-12 3 0</inkml:trace>
  <inkml:trace contextRef="#ctx0" brushRef="#br1">11506 12257 7981,'-12'0'580,"5"0"832,-4 5-1022,10-3 1,1 3-124,8-5 1,7 4-199,2 0 0,8 1 31,0-5 0,8 0-85,0 0 0,-2 0 19,2 0 0,3-5-226,0 1 0,3 0-38,-11 4 1,4 0-122,-7 0 0,2 0-102,-7 0 1,-6 0-401,-2 0 0,-6 2 161,2 2 1,-5 3 691,1 5 0,-29 11 0,-14 4 0,-2 4 0,0-1 0</inkml:trace>
  <inkml:trace contextRef="#ctx0" brushRef="#br1">11716 12577 7981,'0'-12'319,"0"-1"0,1 2 418,3 3 1,-1-1-360,5 5 1,0-5-169,4 5 0,2 0-166,3 4 1,-4 0-45,4 0 1,0 0-169,0 0 0,-1 6 46,-4 2 0,-3 7-148,-1 1 1,-5 5 144,1-5 1,-4 6-34,-4-1 1,-3 2 61,-6 1 0,-4 1-115,-4 0 1,-2-1 273,-2 1 0,2-5-70,3 1 0,-2-7 468,5-2 1,1-1-202,4-7 0,-1 0 419,1-4 61,5 0-361,2 0 0,10-4-263,3 0 1,3-4 66,2 3 1,3-3-358,0 4 1,5-1-59,-5 1 1,6 2-194,-1-2 1,-2 3 107,1 1 1,0 0-70,0 0 0,-1 0-153,-2 0 1,-2-2-274,5-2 0,-5 3 106,2-3 706,2 2 0,0-14 0,5-4 0</inkml:trace>
  <inkml:trace contextRef="#ctx0" brushRef="#br1">12983 11839 7981,'0'-18'-292,"0"4"243,0-2 1,0 2 26,0 2 1,0-1 197,0 1 0,0 4 755,0 0-229,0 5-274,0-2 1,0 7-204,0 6 1,-1 2-42,-3 11 1,-2-1-185,-2 5 0,-3 1 128,3 2 1,-3 2-200,-1 3 0,-1 3-11,1-3 1,0 1 44,-1-1 0,1-2-32,0-2 0,1-5-181,3 1 172,-3 0 118,9-12 195,-3 0 1,5-9-137,0-8 1,0-3-67,0-6 0,5-4-5,3-4 0,2-3-100,-2-5 1,7 1 79,-2-4 0,2-1-151,-3-4 0,0 0 91,1 0 0,3 0-17,0 0 1,1-2 211,-5 2 1,0 4-122,1 12 0,-5 5 402,0 8-312,-5 2 0,2 8-13,-5 2 1,4 4-3,0 8 1,1 4-7,-5 4 0,4 1-40,0-1 0,0 1-140,-4 0 1,4-1-331,0 1 0,2-1 168,-2 1 0,-3 0-166,3-1 0,2-1-21,-2-2 0,4 1-196,-4-6 0,0 1 146,-4-5 0,4 0-332,0 1 820,0-1 0,-4-11 0,0-2 0</inkml:trace>
  <inkml:trace contextRef="#ctx0" brushRef="#br1">12885 12072 7981,'-7'-8'9,"3"0"-85,-3 0 23,5-5 0,2 7-10,9 2 1,3 2-86,4 2 0,5 0 51,8 0 0,-2 0-145,6 0 1,1 0 64,7 0 0,-3-4 99,3 0 0,-2 0-103,-3 4 1,0-4 180,-3 0 0,-3 0-26,-5 4 1,-6 0 73,-3 0 65,-2 0-60,-7 0 1,-3 0 157,-8 0 0,1 5-44,-5 3 1,4 2-109,-5-2 1,3 3 251,-3-3-164,-2 3 213,10 1-184,-4 1-24,5-1 1,1-5-96,3-3 0,3-3-2,5-1 0,2-5-17,2-3 1,-2-3-20,2-2 0,-2 1 191,-2 0 1,3-1-93,-2 1 1,2 0 184,-7 0 1,-1-1 467,1 1 128,-5 0-209,2-1-296,-5 6 1,0 3-192,0 8 0,-4 5-174,0 7 0,-4 3-37,4 6 1,-2 1 62,2 3 1,3 2-192,-3 6 0,2 1 40,2 3 0,0 3-55,0 5 1,0-4 2,0 0 1,0-1 6,0 1 1,0 0 21,0-8 1,0 2 83,0-11 1,0-3-85,0-5 1,-1-4 38,-3 0 24,2-8 69,-9-2 0,9-6 32,-7 0-64,1 0 0,-4-4 3,0-1 1,-5-4 399,1 1 0,1-3-131,7-2 0,-3-3-119,2 0 0,3-5-133,-3 5 0,7-6-133,-2 1 0,2 2 46,2-1 0,2 0-123,2 0 0,3-2-170,5 6 0,0-5-315,0 5 0,1-1 95,-1 5 0,2 0-271,2-1 1,-1 5 869,6 0 0,27-11 0,10-7 0</inkml:trace>
  <inkml:trace contextRef="#ctx0" brushRef="#br1">13955 12085 7981,'0'-13'1020,"0"1"362,0 0-450,0 5-892,0 1-364,0 6-353,0 0-21,6 0 79,-5 6 0,9-3-367,-6 5 986,5-5 0,9 2 0,8-5 0</inkml:trace>
  <inkml:trace contextRef="#ctx0" brushRef="#br1">14706 11839 7981,'0'-9'109,"0"1"0,4 4 125,0-4 0,2 4 0,-2-4 0,-2-1-130,7-3 1,-5 0 86,4-1 0,-4 0-38,4-4 0,-5 2 89,1-5 1,-3 3-4,-1-3 1,0 5-92,0-2 0,-1 4-170,-3 0 0,-4 5-94,-9 0 1,2 5 102,-5-1 1,-1 4 20,-3 4 1,-1 3 21,0 5 0,1 2-111,-1 3 0,2 0-26,2 4 0,2 3-36,3 1 1,2 0 140,-2 3 1,4 2-394,3-1 0,0 0 48,5-5 1,0 1-500,4 0 598,0-1 1,6-6 86,7-6 0,0-5 568,8-7 1,-5-5-252,5-3 0,-1-3 342,5-2 0,-2-3-89,-2 0 1,1-1 49,-6 5 1,0-1-119,-3 1 1,-1 1 36,0 3 1,-1 1-14,-3 3-222,3 3 1,-9-3-173,2 8 0,-1-2 56,1 7 0,-3-1-334,3 4 1,-1 0 150,1 1 1,-1-1-488,5 0 1,-4-3 24,4-1 1,0-5-199,5 1 0,0-3 145,4-1 0,-2 0 18,5 0 653,-5 0 0,25-27 0,0-8 0</inkml:trace>
  <inkml:trace contextRef="#ctx0" brushRef="#br1">15875 11777 7981,'-8'0'19,"0"0"0,-1-5 542,-3 3 907,5-3-813,2 5-643,5 0 257,0 0 1,7 0-63,5 0 0,2 0-112,6 0 1,1 0 68,3 0 0,1 0-137,-1 0 1,1 0-108,0 0 1,-1 0-253,1 0 1,-2 0-6,-2 0 0,-4 0-257,-4 0 0,-1 0-1220,0 0 697,1 0 1117,-7 0 0,-16 0 0,-11 0 0</inkml:trace>
  <inkml:trace contextRef="#ctx0" brushRef="#br1">16589 11445 7981,'7'-19'457,"2"1"-320,-5 6 1,2 3 1308,-2 1-1026,-3 5 1,5-1-220,-6 8 1,0 3-14,0 6 0,-6 4-3,-2 4 0,1 2-56,-1 2 1,4-1-168,-4 1 0,-1 4-112,-3-1 0,4 1 119,0-4 0,4-1-10,-5 1 0,5 0-27,-4-1 1,5-3-2,-1-1 0,2-9 52,-3 1-101,4-2 168,-4-3 1,9-3 88,0-8 0,4-3-124,-4-5 1,6-2 10,-2-2 0,3-4 10,1-4 0,0-5 7,1 0 0,-1-5-125,0 1 0,1 2 115,-1-2 0,0 0-108,1-4 1,-1 6 133,0 2 1,-1 9 330,-3 3-129,3 4-209,-9 6 0,3 3-133,-5 8 1,4 4 105,0 8 1,2 4-54,-2 4 1,-3 2 16,3 3 1,2-3-21,-2 3 0,4-2-107,-4 2 0,4-8-199,-3 4 1,4-3 188,-1 3 0,-1-6 80,1-3 1,1-4 29,3-3 1,2 0-66,2-5 1,-1 0 151,6-4 1,-5-5-84,4-3 1,0-5 175,0-3 0,2-3 38,-6-6 1,6 1-37,-1-1 0,-2-1-16,1-3 1,-5 3-75,2-2 1,-3 6 173,-2 1 0,-5 6 59,-3-1 529,3 8-607,-6 2 1,4 8-218,-5 2 0,-4 2 171,0 7 0,0 5 18,4 2 1,-1 3-278,-3 2 1,2 0 30,-2-1 1,3-3-529,1-1 1,0 1 26,0 3 0,0 0-129,0-4 0,0 2 338,0-6 1,0 5-353,0-5 1,5 1 156,4-5 0,1 0-30,3 1 1,3-2 581,1-3 0,19-13 0,10-7 0,1-1 0,0-1 0</inkml:trace>
  <inkml:trace contextRef="#ctx0" brushRef="#br1">17573 11740 7981,'-8'-11'-523,"0"3"862,5 3 480,-8 5 1,10 1-519,-3 3 1,1 3-68,-1 5 0,3 5-241,-4-1 1,4 4 75,1-3 1,0 3-239,0-3 0,-4 5 91,0-2 1,0-2-514,4-2 1,0 2 78,0-1 0,0-1-810,0-4 1058,0 1 0,1-3 264,3-1 0,9-31 0,6-12 0</inkml:trace>
  <inkml:trace contextRef="#ctx0" brushRef="#br1">17561 11826 7981,'0'-12'0,"-4"-4"0,0-1 0,-4-1 331,3 2 0,1 2-42,4-2 0,0 2 275,0 2 0,2 1-150,2 3 1,-1-2-209,5 6 1,0-4-12,4 4 1,5 0-78,-1 4 1,5 0 4,-5 0 0,5 4-178,-5 0 0,0 5-232,-3 0 0,-1 2 183,0 1 1,-5 2-11,-3 2 0,-2-2-22,-2 2 1,-2 2-161,-2-2 1,-7 5 110,-5-5 1,-2 1 111,2-5 1,2 0 118,-3 0 1,4-3 198,0-1 0,3-4 198,1 4-224,-2-5-232,10 2 85,-4-5 1,10 0 13,3 0 1,7 0-245,2 0 0,5 0-36,-2 0 1,-1 0 126,2 0 0,-6 2 26,1 2 0,2-1 129,-2 5 1,-3-4-65,-5 4 0,-4-1 89,4 1 0,-5 3-4,1-3 0,-4-1 105,-4 1 0,-3-1-130,-5 1 1,-5 2 13,1-6 0,-5 2-39,5-2 1,-4-3 0,3 3 0,-5-3-178,2-1 0,2 0 59,2 0 1,2 0-517,2 0 0,-1 0-312,1 0 403,5-5 0,2-2-75,5-5 559,0 0 0,43-23 0,12-4 0</inkml:trace>
  <inkml:trace contextRef="#ctx0" brushRef="#br1">18349 11506 7981,'-6'-12'-907,"5"0"1927,-5-1-772,6 7 0,2 0-160,2 6 1,4 0-254,8 0 0,-2 6-216,2 2 0,2-1 36,-1 1 0,3 0 345,-3 4 0,10 22 0,-1 6 0</inkml:trace>
  <inkml:trace contextRef="#ctx0" brushRef="#br1">18410 11740 8007,'-8'-4'-1193,"0"0"1155,5 0 446,-3 4 0,6 1-230,0 3 0,6-1-121,2 5 0,4-5-242,5 1 1,2 2-48,6-2 0,5 0-174,3-4 0,2 0 268,2 0 0,4 0 138,0 0 0,6-6 0,-2-2 0,-4-7 0,4-3 0,3-2 0,1 1 0</inkml:trace>
  <inkml:trace contextRef="#ctx0" brushRef="#br1">19038 11654 7969,'-6'12'264,"-2"1"1,1-4-236,-1 3 1,1-2 87,-1 6 0,2-2-68,6-2 0,0 1 148,0-1 0,2-1 144,2-3 1,4 3-95,9-3 0,-2-2-39,5-2 1,2-3 22,7-1 1,-3-1 85,2-3 0,2-3 29,-1-5 0,-4-2-50,-5-2 1,-3-4 91,3-4 0,-6-5-100,-2 0 1,-5-3-55,-7 3 0,0-1-43,0 1 1,-10 4-91,-2 1 1,-8 1 84,-1 6 1,-2 6-144,-2 7 1,1 3-128,-1 1 1,-1 1-306,-3 3 0,3 3-402,-2 5 1,3 6 362,5 3 0,0 1-643,4-2 1,6 3 383,-2-2 0,7 2-81,-4 2 1,7-5 767,-2 1 0,35-12 0,10 2 0</inkml:trace>
  <inkml:trace contextRef="#ctx0" brushRef="#br1">9919 14078 8093,'0'-12'0,"0"4"0,0 0 0,0-1-159,0-3 1,0 0 456,0-1 877,0 1-810,0-6 1,1 5-121,3-4 1,-2 8 105,2 1 1,-2 3 140,3-3 246,-4 5-246,4-7-233,-5 8-121,0-3 1,0 10-81,0 3 0,0 5-13,0 3 1,-4-1 81,0 6 0,-4 3 12,4 5 1,-4 1-21,4-1 1,-2-2-174,2 6 1,3-4 50,-3 3 0,2 0-77,2 1 1,0-3-58,0-6 0,4 1-77,0 0 0,5-2 70,-5-3 0,1-2-300,-1-6-176,-2 1 1,3-1-185,-5 0 234,6-5-86,-5-1 1,6-6-1340,-3 0 1293,-3 0 702,10 0 0,1-39 0,8-8 0</inkml:trace>
  <inkml:trace contextRef="#ctx0" brushRef="#br1">10251 14091 8093,'1'-17'-65,"4"1"0,1-5 336,7 5 1,-1-1 446,0 5 0,1 0-314,-1 0 1,0 3-158,1 1 1,-1 5-30,0-1 1,0 3 0,1 1 0,-1 0-194,0 0 0,-3 1 139,-1 3 1,-6 3 70,3 6 1,-4-1-184,-1 0 0,0 0-647,0 1 1,-1 3 379,-4 1 1,3-1 2,-6-4 1,1 1 49,-1-1 1,-2 0 47,6 1 324,-6-1-228,9 0 0,-9-4 314,6 1-273,0-7 1,4 5 96,0-3 0,0-1-74,0 5 0,4-4 30,0 4 0,6-3-47,-2 3 0,-1-4-4,1 4 0,-1 0-24,1 5 0,2-1-9,-6 0 0,4-4 87,-4 1 0,0-1 17,-4 4 1,0-4 380,0 1-366,0-7 311,0 9-232,-5-9 0,-2 3 95,-5-5 1,-1 0-251,1 0 1,0 0 70,-1 0 1,0 0-165,-4 0 1,4-1 37,-4-3 0,4 2-491,0-2 0,5 3-22,0 1-513,0 0 334,-5 0 362,1 0 1,5 1-166,3 3 515,3-2 0,17 25 0,5 0 0</inkml:trace>
  <inkml:trace contextRef="#ctx0" brushRef="#br1">9808 14829 8093,'-18'0'0,"-2"0"0,2 0 834,2 0 0,2 0 449,2 0-676,5 0 0,3 4-282,8 0 0,8 0-203,9-4 0,3 0 24,5 0 1,2 0-156,6 0 0,4 0-187,0 0 0,4-5 157,-4-3 1,5 1-79,-5-1 1,4 1-13,-4-1 0,2-3 36,-6 2 0,2 4-39,-11 1 1,0-2-531,-8 2 227,-2 0 0,-11 6-285,-3 2 0,-3-2-53,-1 7 1,-5 0 264,-3 8 1,-9-2 507,-3 5 0,-3 1 0,-7 3 0,-3 4 0,-4 1 0,1 0 0</inkml:trace>
  <inkml:trace contextRef="#ctx0" brushRef="#br1">10042 15124 7563,'-7'-5'1473,"2"3"0,10-7-995,3 5 1,3-6-143,1 2 1,2-2-68,3 2 0,0-1-83,4 5 1,1-5-109,-6 5 0,5 0-20,-5 4 0,0 0-96,-3 0 1,-2 2-296,-3 2 0,-3 2 251,-5 7 1,-1 5-7,-3 2 1,-7-1-349,-5 2 0,-6 2 71,1 2 0,-2 5 222,-2-10 0,2 5 324,3-9 1,2 1 177,5-5 1,1-1 376,0-3 406,5-2-816,2-6 0,6 0 1,3 0 1,3 0-95,5 0 0,5-5-245,-1 1 0,6 0-160,-2 4 0,4-1 127,0-3 1,1 2-759,-1-2 0,0 2 351,-4-3 1,3 4-819,-2-3 0,-2 3-11,2 1 1281,-1-6 0,5-1 0,-1-5 0</inkml:trace>
  <inkml:trace contextRef="#ctx0" brushRef="#br1">11531 14460 8022,'0'-18'0,"1"0"0,3-2 0,-1-4-154,5 4 0,-4 2 97,5 2 1,-5 6 1343,4 2-368,-5 5-85,2-2-596,-5 5 1,0 7-46,0 5 1,-1 4-1,-3 5 0,-3 6-1,-5-2 1,-1 4-60,1-1 0,0-2-158,-1 3 1,1-2-176,0 2 1,-1-3 122,1 3 1,4-7-89,0-2 0,4-5 76,-5 2 200,7-4-41,-4-6 1,6-3 105,0-8 0,2-3-239,2-5 0,-2-7 134,7-6 1,0-1-198,8-7 0,-4 1 112,4-5 1,0 0 49,0 0 1,-1 0-114,-3 0 0,3-4-196,0 0 1,1 5 217,-5 8 1,0 3 140,1 5 1,-5 3 229,0 9 1,-5 4-72,1 8 1,1 4 12,-1 9 0,2 2-166,-2 5 1,-1 5-42,5 0 0,-4 1 83,4-1 0,-1-4-141,1 4 1,3-3-150,-3-1 1,-1-1-270,2 1 0,-5 2-268,4-2 1,-4 1 297,4-10 1,-5 1-365,1-5 0,1-4-488,0 0 40,-1-5 1207,-4 8 0,-39-37 0,-8-3 0</inkml:trace>
  <inkml:trace contextRef="#ctx0" brushRef="#br1">11543 14521 8022,'0'-12'-64,"2"1"-179,2 3 1,4-2 167,8 6 0,5-4 99,8 4 0,2-2-115,6 2 0,8 3-10,0-3 1,4-2 12,-8 2 0,0-1-102,-4 1 0,-5 2 195,-4-2 1,-7 3 35,-5 1 152,-7 0 1,-4 1-160,-5 3 1,0 3 163,0 5 1,-5 1-7,-4-1 1,-2 2 206,-1 2 1,4-2-28,0 2 0,4 2-164,-5-2 0,7 1 64,-2-5-104,2 0 0,4-1-73,2-2 1,3-4 37,5-5 0,4 0-127,1 0 1,3-5 68,-3-4 1,4-6-143,0-1 1,-3-2 150,-2 2 0,-1-2 54,2-3 1,-5 2-20,0 3 0,-1 6 341,-7-2-266,6 2 76,-9 4 16,5 0 1,-6 13-90,0 5 0,0 6-76,0 7 0,0 1-66,0 2 1,0 4-165,0 5 1,1 5-112,3 3 0,-2 3 97,2 1 1,-3 1 22,-1-1 0,0-1 26,0-3 0,0-3-21,0-5 1,-1-5 65,-3-4 1,1-3 121,-5-5 1,5-6-55,-1-6 80,-3-5 1,4 2 284,-5-5-292,5 0 1,-8-1 17,3-3 0,1 1-46,-1-5 1,1 0-3,-1-4 1,-3-1-38,3 1 0,-2-4-105,2-1 1,-1-1-50,4 2 1,0 1-254,1-6 1,2 5-239,-2-5 0,3 6 211,1-1 0,4-2-846,0 2 0,7-5 1235,1 5 0,15-5 0,8-2 0,5 0 0,-1 0 0</inkml:trace>
  <inkml:trace contextRef="#ctx0" brushRef="#br1">12638 14632 8022,'0'-8'1400,"0"0"-1449,0-1 1,0 1-76,0 0 1500,0 5-461,0-2-1721,0 5 1,2 0 368,2 0 0,-1 0-1003,5 0 1440,-5 5 0,29-20 0,3 0 0</inkml:trace>
  <inkml:trace contextRef="#ctx0" brushRef="#br1">13352 14398 8022,'-5'-12'-779,"3"4"779,-2 0 0,-1 3 703,1-3 1,0 4-237,4-4 0,1 4-167,3-4 1,2-1-291,2-3 1,1 0 160,-5 0 1,5-2 117,-5-3 1,1 4-92,-1-4 0,-2 0 30,2 0 0,-4 1-100,-4 3 1,-3 5-107,-5 0 0,-2 5-86,-3-1 1,-2 3 131,-5 1 0,0 5-118,4 4 0,-3 1 62,2 3 1,2 3-105,-1 1 1,6 4 68,2 0 1,-1 2-306,5 2 0,3-1 28,0 1 1,4 0 38,1-1 1,1 0 82,4-4 1,1-4-132,7-7 0,0 0 592,4-5 1,2 0-191,6-4 0,-1-5 295,1-3 0,-5-3-187,1-2 1,-2 1 80,1 0 0,1 0 45,-9-1 0,3 2 345,-6 3-379,-4-3-81,0 10-295,-5-5 0,0 8 48,0 2 1,0-1-191,0 5 1,0 0-5,0 4 0,0 1 26,0-1 1,2 0-135,2 0 1,-1-3-244,5-1 0,0-4 66,4 4 0,5-5-229,-1 1 1,5-3 43,-5-1 1,10-4 698,-1 0 0,18-27 0,3-3 0</inkml:trace>
  <inkml:trace contextRef="#ctx0" brushRef="#br1">13955 14226 8022,'0'-19'395,"0"2"1,2 9-220,2 4 0,-2-1-130,7 1 0,3-1-266,4 5 1,5 0 71,-5 0 1,5 5 147,-5-1 0,22 22 0,2 1 0</inkml:trace>
  <inkml:trace contextRef="#ctx0" brushRef="#br1">13955 14386 8022,'-8'-1'614,"0"-4"0,4 4 299,-4-3-749,5-3 180,-3 6-326,6-5 0,6 6-235,2 0 1,7 0-322,1 0 1,10 4-1058,-1 1 1595,2-1 0,15-10 0,7-5 0,4 1 0,0 0 0</inkml:trace>
  <inkml:trace contextRef="#ctx0" brushRef="#br1">15678 14029 8022,'0'-12'0,"-5"-6"0,3 4 227,-3-3 82,5 10 0,0 3 47,0 8 0,-4 3 313,0 5 1,-2 4-327,2 1 0,3 6-141,-3 2 1,-2-1-205,2 5 1,-1-3 111,0-2 0,4 0-166,-3-4 0,1 2-12,-1-6 1,3 1 145,-3-5 1,2-4 186,2 1 294,0-7-427,0 4-2,6-23 0,-1 6 39,3-13 0,3 2-129,-2-3 1,1-3-298,3-1 1,-5-1 199,0 1 0,0 3-48,5-3 1,-1-1 77,0 2 0,-1 0-1,-3 8 0,3-2 93,-2 5 0,-3 7-26,3 5-110,-7 4 1,8 7 64,-6 2 1,2 7-6,-2 1 1,-2 7-47,7 2 0,-3 0-138,3 3 0,2-2 103,-3-1 0,-1 0-150,1-1 0,0 4 70,4-4 1,1 2-113,-1-9 1,0-1 173,1-4 0,3-5-49,0-3 0,1-2 415,-5-2 1,2-6-152,2-2 1,-2-4 343,2-5 1,2-2-135,-2-6 1,1 1 11,-5-1 1,2 1-94,2-1 0,-6 4-94,2 1 1,-2 1 46,2-2 0,-1 4 237,-3 4 288,-2 6-410,-6 2-435,0 5 1,0 5 60,0 4 0,0 6 70,0 1 1,0 6-29,0-2 0,0 0-246,0 0 0,0-1-401,0 2 0,1 2 278,3-2 1,-1-4-485,5 0 0,-1 0 147,1 0 1,6-1-23,-6-3 1,10-1 268,-6 0 1,4-4-178,1 1 666,-4-7 0,38-7 0,2-9 0</inkml:trace>
  <inkml:trace contextRef="#ctx0" brushRef="#br1">16638 14201 8022,'-7'-5'564,"-2"2"-226,4-5 1108,-4 5-1028,8-2 1,-5 10-224,6 3 0,0 5-79,0 3 1,0-1-195,0 6 0,0-2-276,0 1 0,1 2 239,4-5 0,-4 3-564,3-3 0,1 0 110,0 0 0,0-4-202,-1 4 0,-1-5 152,5-4 619,-5 3 0,19-20 0,-2 0 0</inkml:trace>
  <inkml:trace contextRef="#ctx0" brushRef="#br1">16724 14238 8022,'-4'-16'111,"0"-1"0,-2-3-111,2 4 0,3-1 670,-3 5 0,4 4-267,4-1 0,-1 7-201,5-2 1,0 2-108,4 2 0,5 4-235,-1 0 1,1 6 104,-5-2 0,0-1-166,1 1 1,-1 0-218,0 5 0,-1-1 248,-3 0 0,-2 1-99,-6-1 0,0 0 77,0 1 0,0-5 119,0 0 0,-2-1 149,-2 1 0,3-1 644,-3-3-143,-3-3 294,6 5-264,-10-6-244,9 5-264,-3-3-33,10 3 1,-2-1-55,5 0 0,-1 6 7,1-2 1,2-1-106,-6 1 1,4 0 27,-4 5 0,0-1 45,-4 0 0,0 1 64,0-1 0,0 0-30,0 0 0,-1-3 143,-3-1 0,-3-1-73,-5 1 1,-5-1-25,1-3 1,-5-3 266,5 3 0,-6-2 348,2-2 1,1-2-418,-2-2 1,2 2-103,-2-7 0,-1 5-607,6-4 397,0 0 0,5 0-332,3-1 1,1 5-896,3-4 84,2 5 0,-2-2-536,8 5 1726,3-6 0,33 5 0,6-4 0</inkml:trace>
  <inkml:trace contextRef="#ctx0" brushRef="#br1">16589 14263 8022,'-6'-7'0,"5"-4"-307,-3 3 0,-2 1 123,2-1 0,0 4 732,4-4 0,0 3-297,0-3 1,6 4-341,2-4 1,3 5 48,1-1 0,4-1-148,1 1 0,3-2 93,-3 2 1,3 3-117,-3-3 0,5 2 211,-2 2 0,14 27 0,5 8 0</inkml:trace>
  <inkml:trace contextRef="#ctx0" brushRef="#br1">16761 14300 8022,'7'-6'-537,"0"5"374,-3-3 295,-3 3 0,6-4 118,-3 1 10,-3 0-117,5 4 77,-6 0-241,0 6 1,-1-4 27,-4 7 0,3-7-75,-6 2 1,-1 2 77,-3-2 0,-4 4-133,-1-4 1,1 5-18,4-5 0,-1 1-622,1-1 762,0-2 0,5-2 0,1-7 0</inkml:trace>
  <inkml:trace contextRef="#ctx0" brushRef="#br1">23640 13746 7903,'-1'-12'0,"-3"-1"0,2 5 689,-2 0-26,3 0-211,1-5 127,0 1-222,0 5-33,0 2-162,0 5 1,0 5 18,0 4 0,0 6-9,0 1 1,0 6-162,0-2 1,0 0 31,0 0 0,0 1-107,0 3 0,0-1 111,0-2 1,-4 1-75,0-6 1,0 5 57,4-5-320,-6 1 190,5-5 254,-5 0-66,6-5 0,0-7-54,0-8 1,0-5-10,0-3 1,2-3-21,2-6 0,3-1-5,5-2 0,0-4 36,1-5 0,0 4-15,4 1 0,-4-1 10,4-4 1,0 5-17,0 4 1,-1 3 256,-3 5 0,-2 2-58,-3 6 0,3 5-25,-3 3-141,-3 2 1,5 12-101,-6 2 1,4 9-11,-4-1 0,2 5 67,-2 3 0,-3 0-82,3 5 0,2-2 73,-2 2 0,4-3-202,-4-5 1,2-1 70,-2 1 0,-1-2 48,5-2 0,-4-4 47,4-4 1,-4-7-14,4-1 0,-4-4 58,5-1 0,-1-1 7,4-4 0,0-3 128,1-8 1,0-2-32,4-2 0,-3-4 82,2 4 0,2-5-9,-2-4 1,5 3-81,-5-2 1,0 2 36,-3 1 0,-2 6 419,-3 3 17,3-4-210,-10 12-444,5-3 1,-6 13 30,0 2 0,0 3 22,0 5 1,0 6 9,0 2 0,0 3-177,0 2 0,0 0-86,0-1 1,0 1-219,0 0 1,1-1-272,3 1 0,-1-2 284,5-2 0,-4 2-311,4-3 0,-3-1 245,3 2 0,0-6 45,4 1 0,1-2 53,-1-2 451,6 1 0,6-12 0,8-2 0</inkml:trace>
  <inkml:trace contextRef="#ctx0" brushRef="#br1">24526 13918 8138,'0'-8'1295,"0"0"234,0 5-1176,0-2-127,-5 5 0,3 5-413,-2 3 0,3 3 35,1 2 1,-4 3-110,0 0 0,0 5 97,4-5 1,-2 2-174,-2-1 0,3-2 89,-3 5 0,2-5-115,2 2 0,0-4-131,0 0 199,0-1 1,0 0-100,0 0 394,0-5 0,0-18 0,0-9 0</inkml:trace>
  <inkml:trace contextRef="#ctx0" brushRef="#br1">24539 13992 7901,'0'-12'0,"0"0"217,0-1 0,4-3 370,0-1 1,1 2 235,-1 7-532,-2-3 0,9 6-186,-3-3 1,3 2 80,1 6 0,0 0-358,1 0 1,-1 0 31,0 0 1,1 6-91,-1 2 0,0 3 110,1 1 1,-5 0-136,0 1 1,-5 0 108,1 4 0,-3-4 105,-1 4 1,-1-4 16,-3 0 1,1-1 15,-5 0 0,4 1 178,-5-1 1,7-4-26,-2 0 50,2-5-96,2 8-148,0-4 1,2 0 40,2-3-85,3 3 0,5-2-17,0 3 1,0 2 76,1-6 0,-5 6 214,0-2 0,-4-1-75,4 1 409,-5 0-307,3 4 0,-8-1 245,-2-2 1,1 0-89,-5-5 1,-4 0 3,-4-4 0,-2 0-154,1 0 1,2 0-208,-5 0 1,5 0-574,-2 0 1,0 0 349,0 0 1,1 0-762,3 0 1,1-4 408,0 0 0,5-5-1278,3 0 1845,3-2 0,44-17 0,12-5 0</inkml:trace>
  <inkml:trace contextRef="#ctx0" brushRef="#br1">25425 13684 7901,'0'-12'0,"0"0"477,0 0 0,4 3 490,0 1-152,0 5-602,-4-2 1,0 6-37,0 3 0,-4 3-42,0 6 1,-6 3 90,2 0 0,-3 6-166,-1-1 0,1 2-17,3 2 0,-2-1-129,6 1 0,-4-2 91,4-2 0,-1 0 64,5-4 1,0 3-43,0-3 0,2-2-175,2-7 1,4 2 66,9-6 1,2 0-144,5-4 0,1-6 157,0-2 1,3-4 60,1-5 0,4 2 8,-5-5 1,1-1 1,-4-3 1,4-5-113,-1 0 0,-5 1 6,-6 3 0,-3 0-173,-2 1 1,-1 1 28,-3 2 148,-3 3 0,-6 7 152,-3 3 0,1 3-86,-5 5 0,1 1-26,-1 3 1,-3 4-19,3 9 1,1-2 18,-1 5 1,5-3-32,-1 3 1,3-3-25,1 3 1,0-5 23,0 2 1,0 0-18,0 0 0,5-1 195,3-4 1,2 1-96,-2-1 0,3-1 157,-3-3 1,-1 3-37,1-3 1,-5-1 642,1 1-434,-3-5 1,-2 4 92,-3-3 1,-3-3-189,-5 4 1,-2-4-60,-2-1 0,1 0-281,-6 0 0,5 0 92,-5 0 0,5 0-221,-5 0 0,6 0 104,-1 0 1,-2-4-971,2 0 0,-1-6 1105,5 2 0,-6-41 0,-1-11 0</inkml:trace>
  <inkml:trace contextRef="#ctx0" brushRef="#br1">25449 13426 7901,'-8'-12'0,"0"-1"0,1-3 311,-1 0 192,2-1-631,6 10-318,0 2 31,0 5 0,2 0-50,2 0 465,3 5 0,16 19 0,3 8 0</inkml:trace>
  <inkml:trace contextRef="#ctx0" brushRef="#br1">26889 13365 7901,'1'-11'0,"4"2"0,-4-2 0,3 3 1506,3 3-994,-6-1 1,6 6-128,-3 0 1,-2 10-161,2 2 1,-3 10-1,-1 3 1,0 1-189,0 6 1,-4-3 74,0 4 1,-6-4 113,2 4 0,1-1-133,-1 5 1,0 0-231,-5 0 1,1-5-122,0-4 1,4 1-485,-1-4 405,7-4 268,-4-8 38,6-6 0,6-7 12,2-9 1,3-3-35,1-4 1,5 1-2,-1-6 0,4 1-94,-3-5 1,3-1 89,-3-3 1,3 3-95,-3-2 0,-1 2 113,-4 1 1,1 0-11,-1 1 1,-1 5 328,-3 2-238,-2 4 425,-6 6-289,0 1 0,-6 12-126,-2 2 1,3 4 1,0 5 0,0-2 9,1 5 1,-4 1-30,4 3 0,-1-3-100,5-1 0,0 1-180,0 3 1,2 1 51,2 0 1,-1-5-309,5 1 0,4-2-2,5 1 0,3-2-178,-4-6 0,10-3 228,-1-1 0,7-5 454,-4 1 0,6-3 0,2-17 0,4-6 0,5-2 0,1 0 0</inkml:trace>
  <inkml:trace contextRef="#ctx0" brushRef="#br1">27529 13697 7901,'-12'0'-228,"-1"0"189,1 5 0,0 2 405,-1 5 0,3 1-80,1-1 0,0-4-165,5 0 1,-2 1 187,2 3-149,3 0 0,-5-4 151,6 1-150,0-7 0,2 4 17,2-6 0,1-6-27,3-2 1,7-3 8,-2-1 1,2-2-36,-3-2 0,0 2-1,1-2 1,3-2-41,0 2 0,1-5-137,-5 5 1,1-1 158,-1 5 0,0 1 75,0 3-20,1-3-100,-1 10 0,-1-4-9,-3 10 1,-1 1-53,-3 7 1,-3 0-127,4 4 0,-4-2-91,-1 5 0,1-3-413,3 3 1,-2-5 210,2 2 0,1-4-170,-1 0 0,6-1-118,-2 0 0,5-5 260,3-3 0,-1-2 159,6-2 0,-1 0 288,5 0 0,-2-2 0,-3-2 0,4-4 0,-4-9 0,2 4 0,-1-4 0,-4 0 0,-4 0 0,-5-3 0,0 3 0,-1 1 556,1 4-198,-2-1 91,-6 1 1,-6 5-6,-2 3 0,1 4 76,-1 4 1,0-1-185,-5 5 1,2 2-111,3 6 1,-1-2-85,4 2 1,-3 2-126,4-2 0,-1 1-105,1-5 0,2 0 95,-2 1 0,7-1-21,1 0 1,7-1 65,1-3 1,2 2 19,6-6 1,1 0-74,4-4 1,1 0 7,2 0 0,-2-1 116,3-3 0,-7-5-1,-2-7 0,-5 1 11,2-5 0,-5 0-60,-4 0 1,-2-3-64,-6 2 0,0-1 19,0 2 0,-6-2-87,-2 5 1,-7 1-22,-1 4 1,-6 1-231,1 3 1,-1 2-21,2 6 0,-2 0-132,6 0 1,-5 1-320,5 4 1,-1-3 290,5 7 0,0 3-33,-1 4 1,2 1 521,3-5 0,41 17 0,15 3 0</inkml:trace>
  <inkml:trace contextRef="#ctx0" brushRef="#br1">28378 13721 7760,'-1'13'381,"-3"-1"0,2-4 489,-2 0-653,3 1 0,1 3 8,0 0 1,0-4-187,0 1 1,1-3 13,3 3 1,-1 0-98,5-5 0,5 5 91,3-5 0,2 0-106,-2-4 0,-1 0 164,6 0 1,-1-2-1,5-2 0,-1-3 78,1-5 0,-4-2-99,-1-2 1,-4 2 198,5-2 0,-6-2 25,1 2 1,-6 1 532,-2 7-368,-5-3-387,2 4 0,-6 0-18,-3 3 0,1 8-237,-5 4 0,1 3-6,-1 1 1,-2 2 113,6 2 1,0-2-341,4 3 1,0-4 130,0 0 0,0-5 55,0 0 1,7-4 111,5 4 1,2-5 195,6 1 1,-3-3-66,3-1 0,1-5 127,4-3 0,-1-3 85,1-1 0,-6-1-30,-3 1 0,2-6-178,-2-2 0,1 1 1,-5-2 0,-5 5-215,-3-5 0,-3 2-18,-1-2 0,0 4-589,0 4 447,-5 1 1,-6 1-113,-5 3 1,-1 2-557,5 6 0,0 0 59,-1 0 951,-4 0 0,-8 22 0,-6 6 0</inkml:trace>
  <inkml:trace contextRef="#ctx0" brushRef="#br1">29067 13771 7891,'0'12'-336,"0"0"0,0-4 588,0 1 1,0-5 521,0 4 1,0-4 134,0 4-348,0-5-336,0 2 0,2-5-59,2 0 1,3-1 0,5-3 0,0-3 25,0-5 0,2 0 0,3-1 1,-2-5-44,5-2 1,-1 1-178,2-2 1,2 5 39,-2-5 1,-4 6 73,0-1 0,0 4 138,0 3-251,-1-2-158,-3 10 0,-7-3 94,-1 8 0,0 3-65,-1 5 0,0 5 61,-4-1 0,0 2-178,0-2 0,0-2 85,0 2 0,4-2 45,0-2 0,6-3-365,-2-1 1,3-4 59,1 4 1,5-5-95,-1 1 1,2-3 141,-2-1 0,-2-4-4,3 0 0,0-7 67,0-1 337,-1-1 0,-1-16 0,-1-9 0,2 2 0,1-1 0</inkml:trace>
  <inkml:trace contextRef="#ctx0" brushRef="#br1">29855 13217 7891,'0'-12'-60,"0"-1"1,1 2-114,3 3 0,-2-3 840,2 3 0,1 1-196,-1-1 0,2 4-88,-2-4 0,3 5-122,5-1 1,-4-2-38,0 2 1,1 0 51,3 4 1,4 0 102,1 0 0,1 0-93,-2 0 0,-1 6 0,6 2 0,-6 3-115,1 1 0,-2 2 53,-2 2 1,0 3-59,1 6 0,-2 1 13,-3 3 1,-3-2-1,-5 6 1,-1 1-56,-3 7 1,-10 1-148,-11 3 0,-5 7-321,-7-2 1,16-22 0,-1 1 110,-2 0 0,-2-1 0,-2 4 1,-2 1-577,-2 0 1,-2-1 0,-3 2 0,-1-2 119,1-1 0,0 0 1,-4-3-1,0 0 689,0-1 0,0-1 0,-1 0 0,1-1 0,-2-2 0,1 0 0,-1-2 0,0-1 0,-2-2 0</inkml:trace>
  <inkml:trace contextRef="#ctx0" brushRef="#br1">23443 13278 7861,'0'-19'0,"0"1"-92,0 6 1,0 0 146,0 0 0,0 3 1179,0 1-433,0 0-360,0 1-287,0 2 1,-5 5-12,-3 0 1,-3 0 33,-2 0 0,-3 9-4,0 4 0,-9 7 76,4 1 1,-9 7-71,6 5 1,-9 4-17,0 4 1,-1 8-294,1 9 0,15-28 1,1 0-16,-16 31 1,17-28 0,2 1 67,-1 1 0,1 0 1,1 1-1,1 1-9,1 0 1,2-1 0,-3 29 74,7-4 0,10-7-187,3-1 1,8-4 249,5-4 0,2-4-56,2-8 1,-1 1-51,1-5 0,5-2 20,3-6 0,-3-3 0,-2-6 0,3-4 20,-3 0 0,1-5 301,-4 1 0,-6-3-342,-3-1 0,-6 0-43,-2 0-23,-5 0-6,2-5-273,-5 4 82,0-5 0,-5 6 318,-4 0 0,-18-5 0,-6-2 0</inkml:trace>
  <inkml:trace contextRef="#ctx0" brushRef="#br1">10534 16453 7925,'1'-12'-91,"4"0"1,-4-2-136,3-2 0,2 2 439,-2-2 0,0 6 468,-4 2 0,4 0 244,0-5-249,0 6-429,-4-3-98,0 8 0,0 2 35,0 8 1,-4 9-19,0 3 1,-6 5-16,2 4 0,-4-2-30,-5 6 0,4 0-133,-4 4 0,4-1-150,0 1 1,1-4 96,0 0 0,-1-2-161,1 2 0,0 3 103,-1-3 1,2-7-18,3-2 1,3-7 18,5-1 20,0-8 76,0-2 167,0-17 1,5 3-91,3-9 0,-1-2-39,2-1 0,-1-8 31,4-1 0,0-5 18,1 1 1,2 2-121,-3-2 1,7 0 104,-7-4 1,3-1-3,-2-3 0,-1 7 49,0-3 0,1 4 154,-1 0 0,-1 5 440,-3 7-188,3 9-386,-10 6 0,9 12 4,-6 2 0,4 4-120,-4 5 1,6-2 73,-2 5 1,2 1-153,-2 3 1,3 1 5,-3 0 0,-1-1-141,1 1 1,-1 2-314,1-2 0,2 2 227,-6-6 1,1 1-67,-1-2 1,-2 2-47,2-6 1,-3 1-179,-1-5 0,0 0-429,0 1-168,0-1 1188,0-5 0,-11-7 0,-2-7 0</inkml:trace>
  <inkml:trace contextRef="#ctx0" brushRef="#br1">10473 16700 7925,'-6'-13'-101,"5"1"111,-5 0 0,8 5 244,2 3 0,7 2-302,5 2 0,6 0-205,-2 0 1,8 0-47,1 0 0,5 0 151,-1 0 1,-2 0-247,2 0 1,0-1 393,4-3 0,-5 2 0,1-2 0,-10 3 0,2 1 0,-4-1 0,-1-3 29,-2 2 239,-6-3 339,-5 5-379,-2 5 0,-5 2 180,0 5 1,-4 1-57,0-1 1,0 0-88,4 1 0,0 3-86,0 0 1,0 1-111,0-5 0,0 0 60,0 1 1,2-5 91,2 0-262,2 0 1,7-1 99,-1-3 1,2-2-72,2-2 1,-2-6 89,2-2 1,-1-3 124,2-1 1,-4-5-10,4 1 1,-5-6 179,-4 1 1,2 4-132,-6 0 1,4 4 104,-4 0 1,0 1 674,-4 0-184,0 5-793,0-4-5,0 10 0,0 1-121,0 8 0,0 8 91,0 5 0,0 2-152,0 2 0,0 0 68,0 4 0,0 3-88,0 5 1,0 1-11,0 3 0,2-1 137,2 5 1,-3 0 9,3 4 0,2-1 17,-2-3 0,0-3 0,-4-5 0,0-1-34,0-3 0,4-3-2,0-6 0,0-4 8,-4-4 13,0-2 1,-1-3 21,-3-3-40,2-3 233,-9-5 0,5 0-14,-7 0 1,4-4-97,-4 0 1,4-6-58,-8 2 0,2-3 16,-1-1 0,2 0-60,-2-1 0,-2-3-148,2 0 1,-1-5-215,5 5 1,4-1 142,0 5 1,5-4-486,-1-1 1,2-1 281,2 2 1,2 2-392,2-2 1,3 1 280,5-2 1,6 2 86,2-5 0,4 5 26,0-2 437,1 4 0,21-11 0,6-2 0</inkml:trace>
  <inkml:trace contextRef="#ctx0" brushRef="#br1">11863 16453 7929,'0'-8'404,"0"0"-161,0 5-243,0-8 0,0 4 0,2 1 0,2 2 0,-2-2 706,7 2 169,-1 0 0,5 4-1019,4 0 1,-3 0-837,2 0 0,-1 0 75,1 0 0,-2 4 488,2 0 0,-2 4 417,-2-4 0,-10 22 0,-4 2 0</inkml:trace>
  <inkml:trace contextRef="#ctx0" brushRef="#br1">11814 16638 8045,'-7'-7'1983,"-4"2"-1719,10 5 56,-5 0-423,6 0 1,6 0 85,2 0 1,3 0-268,1 0 0,5 0-72,-1 0 0,5 0-238,-5 0 1,6 4 153,-2 0 1,2 0 439,-1-4 0,35-16 0,4-5 0</inkml:trace>
  <inkml:trace contextRef="#ctx0" brushRef="#br1">14398 16269 8014,'-8'-11'242,"0"3"1,5-3 189,-1 3 1,-1 1 182,0-2-399,1 1 1,4-4 258,0 0-428,0-1 0,2 1 36,2 0 1,3-1-110,5 1 0,2 4 183,2 0 0,-1 5-29,6-1 0,-2 3-155,1 1 0,2 0 75,-5 0 1,-1 1-140,-4 3 0,-1 8-26,-3 9 1,-2 2-41,-6 2 1,0 1 56,0 2 0,-6 0-142,-2 5 1,-7-5 110,-1 5 1,-6-6 14,1 2 0,-1-3 163,2-1 0,-2-6-75,6-3 1,-1-2 648,5-2-103,0-5 121,-1-1-436,7-6 1,1-5-69,10 1 0,0-1-44,3 1 0,4 2-1,1-2 0,-1-1-214,5 1 1,0 0 40,0 4 0,3-4-264,-3-1 1,3 1-67,-3 4 0,4-4-225,0 0 0,1 0 275,-2 4 0,4-1 126,-4-3 0,3 2-145,2-2 0,0-1 382,-1 0 0,8-13 0,5-6 0,2 0 0,1 0 0</inkml:trace>
  <inkml:trace contextRef="#ctx0" brushRef="#br1">15186 16146 8014,'0'-13'0,"0"1"0,0 0 638,0 0 1005,5-1-754,-3 1-390,3 5-218,-5 2-287,0 10 1,-4 6-78,0 5 0,-4 5 127,4-5 1,-5 6-107,5-1 1,-1 2 40,1 2 1,2-5-104,-2 1 1,2-5-19,-3 5 1,4-2 121,-3 1 0,3-2-4,1-6 1,0-4-71,0 1 451,0-1-212,0-1 20,0-2 0,4-14-83,0-4 0,4-7-24,-4-1 0,6-2-41,-2-2 1,1-3-9,0-1 0,2-5 16,-3 1 0,-1 2-116,1-2 0,0 5 246,4 0 0,-3 3-31,-1 5 195,-5 2-209,7 5 0,-8 8-138,2 5 0,-3 10 33,-1 6 1,2 6 25,2-2 0,-3 8-20,3 0 0,-1 1-110,1-4 1,-1-1-173,5 1 0,-4 0 62,4-1 1,1-1 94,3-2 1,-3 1 78,4-6 0,-4-3-4,8-5 0,-2-6-4,1 3 1,-1-4 127,6-1 1,-5-7-51,5-5 0,-5-2 162,5-6 0,-2 0 57,1 0 1,-1-5-124,-2 1 1,-4-1-38,4-4 1,-4 3-9,0 2 0,-1 1 95,0 2 1,-5-1 219,-3 6 319,3-1-358,-5 5-217,3 5 1,-5 3-414,0 8 0,-1 3 183,-3 5 1,2 2 4,-2 2 0,3 2-38,1 3 1,0 2-155,0-3 0,0 4-113,0 0 1,0 1-225,0 0 1,0-2 124,0-3 0,0 4-156,0-4 1,1-1-25,3 2 1,-1-6 235,5 1 1,0-4-2,5-3 0,-1 0 199,0-5 1,5 0 229,-1-4 0,17-16 0,0-4 0</inkml:trace>
  <inkml:trace contextRef="#ctx0" brushRef="#br1">16010 16269 8014,'-5'-13'1735,"4"1"-1175,-5 5-363,6 2 0,-4 10 40,0 4 1,0 6-226,4 1 0,0 6 133,0-2 1,0 4-138,0 0 0,0-1-20,0-2 1,0 2-190,0-2 1,0-3-72,0-2 1,0 2-849,0-2 82,0 1 684,5-5 0,-2-5-963,5-3 1317,-5-3 0,8-1 0,-10-5 0,10-35 0,-4-13 0</inkml:trace>
  <inkml:trace contextRef="#ctx0" brushRef="#br1">16047 16416 8014,'0'-12'0,"0"0"0,0-5 0,0 1 0,0 0 142,0 3 0,2-3 95,2 0 1,-3-1 151,3 5 0,-1-1-102,1 1 0,-1 0-51,5 0 1,-4 3 122,4 1-180,1 5 1,3-2-158,0 5 0,0 0 15,1 0 0,-2 1-193,-3 3 0,3 3-4,-3 6 1,-3-1-38,0 0 1,-4 0 44,-1 1 0,0 3-58,0 1 1,-4-1 97,0-4 1,-6 1-73,2-1 297,-3 0-138,-1 1 300,-1-1 1,7-4 121,1 0 87,4-5-69,1 2-304,0-5 1,6 5-26,2-1 0,3 0 77,1-4-59,0 5 1,1 1-47,-1 2 0,-4 1-9,0-4-111,-5 4-247,3-2 434,-6 5 0,-6-1 248,-2-3 0,-4-2-142,-5-6 0,-2 0-76,-6 0 0,-2 0-148,2 0 1,-2 0 86,7 0 1,-4 0-613,0 0 0,3 1 277,1 3 0,5-2-2179,-2 2 2420,4-3 0,11 10 0,4 3 0</inkml:trace>
  <inkml:trace contextRef="#ctx0" brushRef="#br1">14386 16859 8014,'-8'-6'39,"0"2"1,3 1 237,-3-1 115,0 2 0,0-3 134,0 5 275,5 0-592,-3 0-26,6 0 1,7 1 108,6 3 0,6-2-119,9 2 0,9 1-1,8-1 1,14 0-83,7-4 1,-30 0-1,0-1-351,3-1 0,0 0 0,4 1 1,0-1 250,4-1 0,1-2 0,0 1 0,1 0-327,0-2 1,0 0 0,2-1 0,0 0 260,-2-1 1,0-1 0,-1 3 0,0-1 33,-5-1 1,0-1 0,-2 1 0,0-1-164,0 1 0,0-1 1,-1-1-1,1 0 176,0 2 1,0-1 0,-4-1 0,-1 0 52,30-7 1,-4-3-116,-5 3 0,-4-2 250,-8 7 1,-8-3 324,-8 7 0,-8 2 111,-5 2 574,-2-3-972,-2 6 525,-5-4-867,-2 5 0,-10 0-111,-3 0 0,-3 1-162,-2 3 1,-3-1-363,0 5 1,-5-1 121,5 1 0,-6 3-784,1-3 1442,-2 3 0,-29 18 0,-7 4 0</inkml:trace>
  <inkml:trace contextRef="#ctx0" brushRef="#br1">15186 17290 8006,'0'-12'-88,"0"0"0,0 3-247,0 1 413,0 0 0,0-4 62,0-1 0,0 5 139,0 0 65,0 0 1,0 0 1256,0-1-654,0 7-502,0-4 1,0 8-168,0 2 1,0 4-42,0 8 0,0-1-249,0 6 1,0 3 75,0 5 1,0 5-497,0-1 1,4 3 30,0 1 0,2-5-149,-2 1 0,1-1 142,3 0 0,2 3-244,-6-7 1,6 0 229,-2-8 0,-1 2-410,1-5 832,-5-1 0,13-26 0,-2-5 0</inkml:trace>
  <inkml:trace contextRef="#ctx0" brushRef="#br1">15444 17315 8006,'0'-12'0,"0"-5"15,0 1 0,2-1-107,2 5 0,3 1 132,5 3 1,2 2 285,2 6 0,3 0 26,6 0 0,-5 6-125,1 2 1,-6 7-459,1 2 0,-3 3 24,-5-4 0,-1 5 0,-3-5 0,-3 5 141,3-5 1,-4 5-43,-4-5 0,1 2 17,-5-2 0,4-3-23,-4-1 1,4 0 319,-5-4 1,5-2 64,-4-2 351,5 3-320,-2-6 1,6 5 1,3-6 1,3 0-219,6 0 0,-1 0 20,0 0 0,2 0-36,2 0 1,-1 4-155,6 0 0,-5 6-9,5-2 1,-6-1 136,1 1 1,-4 0-59,-3 4 0,0 1 74,-5-1 1,0 0 6,-4 0 1,-1-1 32,-3-2 1,0 0 18,-8-5 1,1 5 20,-10-5 0,1 0 14,-5-4 1,0 0-200,1 0 1,-1 0 86,1 0 0,-1 0-530,0 0 1,2 0 6,3 0 328,-4 0 0,12-2 42,0-2 111,5 3 0,40-21 0,8 1 0</inkml:trace>
  <inkml:trace contextRef="#ctx0" brushRef="#br1">16392 17475 8013,'0'-14'-269,"0"-2"1,0 2 195,0-2 0,-4-2 300,0 1 1,-2 2 62,2 7 0,1-5 433,-5 4 0,4 1-439,-4 8 1,-4 0-191,-5 0 0,-5 2-42,2 2 0,-2 8 73,1 8 0,-2 4-21,3 0 1,-6 1 80,1 0 0,3-1-192,10 1 1,0-5-39,-1 1 0,2-2-36,3 1 0,3 2 77,5-5 1,5-2-155,3-7 0,5 2 72,3-6 0,4 0 82,9-4 0,-1-7-12,4-5 1,0-1 55,1-3 0,1 2 160,-5 2 1,-1-5-102,-3 1 0,-2 1 146,-2 7 0,-8-2 168,-5 6-49,-5-5-247,3 7 1,-6 2 137,0 8-247,-6 3 0,5 2 1,-3-1 0,4 0-169,4 1 0,3-7-77,5-1 1,2 0-274,2-1 1,-1 0 17,6-4 1,-5-1-356,5-3 1,-5-2 368,4-2 0,-4-2 74,0 6 0,-2-5 404,-2 1 0,-16-25 0,-4-7 0</inkml:trace>
  <inkml:trace contextRef="#ctx0" brushRef="#br1">9993 16392 8013,'0'-12'0,"-2"-1"0,-2 1 0,8-6 0,-2-1 0</inkml:trace>
  <inkml:trace contextRef="#ctx0" brushRef="#br1">9956 16183 8013,'-7'-13'0,"-4"1"-385,3 0 0,1-2 225,-1-2 1,4 2 443,-5-2 1,7-2-67,-2 1 1,2-3-213,2 3 0,0 1 217,0 4-8,6-1-160,-5 1 1,9 4 162,-6 0-185,0 5 21,-4-2 0,0 6-22,0 3 1,4-1 98,0 5 0,0 0 6,-4 4 0,0 6-18,0 3 0,4 2 10,0 2 0,2 5-77,-2 2 0,-1 4 49,5 1 0,-5 7-125,1 5 1,1 7-153,-1 10 1,0-32 0,0 1 157,-1 4 1,-1 0-1,0 2 1,1 0 49,-1 4 1,0 1 0,-1 1 0,-1 1-240,3 2 1,-1-1 0,-1-1 0,-1-1 247,0-3 0,0-1 0,0 0 0,0 0 6,0 0 1,0 0 0,0 1-1,0 1 27,0-2 1,0 0-1,0-2 1,0 0-188,0 29 0,1-3 317,3-6 1,-1-1-66,5-2 0,1-8 2,3-4 0,0-5 11,0 4 0,1-7 92,-1-1 0,-1-2 143,-3-6 1,2 0-400,-6-5 0,4 0 374,-4-4 1,0-2-363,-4-6 1,0 1 11,0-1 1,0 0-469,0 1-14,0-7-42,0 5 66,0-9 1,-1 3-377,-3-5 318,2-5 0,-3-6-41,5-6 0,0-5 150,0 2 1,0-9 98,0-4 1,5-9 295,4-7 0,2-2-22,1-6 1,3 13 0,6-11 0,3-4 0,-1 1-1,3-7 1,-1 0 0,0 0 0,1 0 0</inkml:trace>
  <inkml:trace contextRef="#ctx0" brushRef="#br1">10140 15961 7566,'-5'-12'-1263,"3"0"1470,-3-1-111,5 6 16,0-4-26,0 10 9,0-4 22,0 5 7,0 0 63,5 0-133,2 0 0,6 0 35,-1 0 0,0 0-29,1 0 1,4 0 91,4 0 0,3-2-9,5-2 0,4 1 8,8-5 1,4 5-33,8-1 1,5-2-275,7-3 0,-29 6 1,1-1 178,2 0 0,0 0 0,2 1 0,1-1 31,-1 1 1,0-2 0,2 0-1,-1-1-82,1 2 0,0 0 0,2-1 0,-1 1 10,-1-1 1,0 1-1,1-1 1,0 1-43,-5 1 0,0 2 0,2-2 1,0 0 48,-2 1 1,0 0 0,4 1 0,0 1-43,-2-2 1,0 0-1,0-1 1,0 0 31,-4 1 1,0 0 0,0-1-1,1 1 4,1-1 0,0 1 0,0 2 1,1-1 10,1-1 0,0 0 0,-1-1 0,0 1-3,-3 0 0,-1-1 0,3-1 1,0-1 46,0 1 0,0 0 0,4 0 0,0 1-40,-1-1 1,-2 0 0,2 0 0,-1-1 80,-4-1 0,-1 0 1,4 0-1,0 1-12,1 1 0,0 0 0,0-2 0,1 1-21,-1 1 1,0 0-1,1-1 1,0-1 1,-3 0 1,0 0 0,2 1 0,0 1 1,-3 0 1,1 0-1,5 0 1,0 0-11,-1-2 1,0 0-1,0 1 1,-1 1-2,-1 0 1,0 0 0,-1 2 0,1 0-4,-1-2 0,2 0 0,1 2 0,1 1-22,-3-1 0,0 0 0,3-1 0,0 1-93,-3 0 1,0 0-1,-1-3 1,0 1 40,1 2 0,1 0 1,-2 0-1,2 0 22,1 2 1,0 0-1,-1-2 1,0 0 9,-1 0 1,1 0 0,0-1 0,0 0-2,-1 1 0,0 0 0,3 2 1,0-1 10,-1-1 0,0 0 1,2-1-1,-1 0-4,-3 1 0,0 0 1,1 0-1,-1-1 42,0 1 1,0 0-1,3 1 1,0-1-26,-3-2 0,0 0 0,3 2 1,-1 1 0,-1-1 0,-2 0 1,2-1-1,0 0-4,-1 2 1,0-2-1,3-1 1,-1 0-2,-2 2 0,0 0 0,3 0 0,-1 0-4,-4 2 1,0 0 0,2-2 0,0 0 0,-3 0 1,2 0 0,2-2 0,2 0-27,-3 1 1,0 1 0,0 0-1,0 0 24,-4 2 0,0 0 0,-1 0 0,1 0-28,0 0 1,0 0-1,0 0 1,-1 0 22,33 0 0,-33 0 0,0 0-226,29 0 0,1 0 209,-5 0 1,0 0-4,-4 0 1,-2 0 12,-6 0 0,-4 0-11,0 0 0,-5 0 121,1 0 1,-10 0-103,-6 0 1,-2 0 116,-6 0 1,2 2 626,-7 2-710,3-3 0,-10 6 455,4-3-403,-4-2 29,-5 3-77,0 0 0,2-3-17,2 2 33,-3 3-14,4 0 0,-5 5 21,0 0 0,0 1 5,0-1 1,0 1-17,0 4 0,5 1 2,-1 2 0,0 8 11,-4-4 1,0 9 8,0 0 0,0 6-138,0 2 1,0 6 110,0-2 0,0 7-343,0 1 0,0 9 282,0-5 0,0 6-89,0-5 0,0 3 131,0 5 0,0 1-294,0 3 1,0-3 302,0-6 0,0 1 20,0-1 0,0 5 144,0-1 0,0 2-44,0-1 0,0-3-170,0 3 1,0-4 84,0 0 0,-2-2-26,-2-2 1,3 0-152,-3-4 1,2 3 152,2-4 0,0-3 21,0-5 1,0-6-21,0 2 0,5 1-116,-1-6 0,5-1 285,-1-11 1,-1 1-422,1-1 0,1 1 349,3 0 1,-4-6-380,0-3 0,-4-2 26,5-2 1,-7 1-683,3-1 435,-4-5 0,-1 4-208,0-3 1,0-1 286,0 1 0,-1-4 138,-4 4 0,-3 0 234,-8 5 0,-25 4 0,-11 3 0</inkml:trace>
  <inkml:trace contextRef="#ctx0" brushRef="#br1">10128 18299 7984,'-7'-5'-2068,"-4"3"2068,10-8 0,-5 8 0,6-3 0,28 21 0,6 5 0</inkml:trace>
  <inkml:trace contextRef="#ctx0" brushRef="#br1">10214 18361 7982,'-7'0'-953,"-4"0"1034,10 0 34,-10 0-60,10 0-1,-5 0-6,6 5 1,6-3-20,2 2 1,3 1 71,1-1 1,6 2-21,2-2 0,5-3-15,4 3 1,-1-2 8,9-2 0,-1 0 7,9 0 0,2 0 43,6 0 0,3 0-294,5 0 0,6-2 232,-32 0 0,0 0 0,1 1 1,1 0-22,0-4 1,0 1 0,-1 3-1,1 0-6,0-1 1,0 0 0,1-1 0,1 0 10,-2 1 1,0 0 0,1 0 0,0 0-82,32 2 0,-34-2 0,0 0 27,1 0 1,0 0 0,2-1 0,-1 2-31,-1 1 1,0 0 0,1-2 0,0-1 28,-3 1 1,0 0-1,1 0 1,0 0-6,1 2 0,0 0 1,0 0-1,0-1 4,0-1 1,0 0 0,-1 1 0,0 0 3,-1-1 1,0 0 0,1 1 0,1 1-12,32 0 0,-31-2 1,1 0 7,0 0 1,0 0 0,0-1 0,0 2-2,-2 1 0,0 0 1,1-2-1,2 0 4,-2 0 0,1-1 1,4-1-1,1 0-2,-3 2 1,0 0 0,1 0 0,-1 0 3,-2 2 1,0 0-1,-1-2 1,-1 0-1,2 0 0,0 0 0,2-1 0,0 2-30,-2 1 1,0 0 0,4-1 0,-1 0 25,-5-1 1,0 0 0,1 2-1,0-1 6,-1-1 1,0 0-1,2 1 1,0 0-7,0 2 0,0-2 1,0 0-1,0-2 11,-2 1 1,0 0 0,0 0-1,0 0-12,0 2 1,0 0-1,-1 0 1,1 0-1,0 0 1,0 0 0,-2-2 0,0 0 3,0 0 0,0 0 1,-1-1-1,1 0 2,2 1 1,0 0 0,2 2 0,0-1-16,0-1 0,0 0 1,-2-1-1,0 0 11,-2 1 1,0 0 0,-1 0 0,1-1-2,2 1 0,0 0 0,0 1 1,-1-1 11,-1-2 1,-1 0-1,33 1 6,-5-1 0,4-2 48,-1 2 1,1-1 10,-5 1 1,1 2-38,-1-2 0,1-1 11,0 1 1,2 0 29,-3 4 1,2-2-35,-9-2 1,4 3-74,0-3 1,5 2 66,-2 2 1,3-4-80,-6 0 0,2-4 74,2 4 1,2-2-9,-3 2 1,0 2 56,-8-7 0,-3 7-102,4-3 0,-1 0 243,-4 1 0,3-2-101,-7 2 0,3 3 47,2-3 0,-1-2-148,0 2 0,-4 0-2,0 4 1,-5 0 18,1 0 1,1-4-15,-1 0 0,-4 0-20,-4 4 1,-6-4-30,2 0 0,1 0 321,-1 4 1,-4-2-312,-5-2 1,-4 3 374,5-3 1,-5 2-162,5 2 1,-6 0-241,1 0 0,-2 0 14,-2 0 1,1 0-82,-1 0 1,0 0-109,1 0-469,-1 0-745,0 0 571,-5 0-493,-2 0 1356,-5 0 0,-16 0 0,-4 0 0</inkml:trace>
</inkml:ink>
</file>

<file path=ppt/ink/ink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context>
    <inkml:brush xml:id="br0">
      <inkml:brushProperty name="width" value="0.09071" units="cm"/>
      <inkml:brushProperty name="height" value="0.09071" units="cm"/>
      <inkml:brushProperty name="color" value="#FF0000"/>
    </inkml:brush>
  </inkml:definitions>
  <inkml:trace contextRef="#ctx0" brushRef="#br0">4529 1095 8036,'0'-12'-154,"0"0"-39,0-1 1,0 1 203,0 0 1,0 4 18,0-1 1439,0 7-1083,0-4 0,0 7-362,0 4 1,-2 7 82,-2 8 1,1 4-15,-5 0 1,4 6 37,-4 3 0,1 3-6,-1 1 1,-2 0-122,6-1 0,-4 1 82,4 0 0,0-4-136,4 0 1,-4-6 98,0 2 0,0-9-65,4-3 0,1-9 188,3-4-85,-3-2 1,10-8-104,-2-2 1,-3-9 7,3-3 0,-1-3-13,4-2 0,-1-4 74,-3 1 0,3-2-159,-3 1 1,-1 2 70,1-6 1,-4 4-21,5-4 0,-5 2 34,4-2 1,-4-1-4,4 5 0,-5 6 100,1 6 63,3 4 1,-6 7-42,3 6 0,-2 7-67,-2 9 0,1 8 57,3 4 0,-2 5-32,2-4 0,1 4-93,-1-4 0,5 3 15,-5-3 1,5 4-153,-1-4 1,-1 2 116,1-6 0,1 1-27,3-10 0,0 0 27,1-3 0,0-6 4,4-3 0,-4-4-11,4-4 1,1-7-7,-2-6 1,0-5 273,-3 2 0,-1-3-5,0-2 0,1-1-7,-1-3 0,0 3-114,0-2 1,-1 0 16,-2 0 0,0 2 111,-5-3 0,5 8-71,-5 5 0,0 6 537,-4 2-124,0 5-579,0 9 0,0 3 32,0 12 1,0-1-100,0 5 1,0 0 109,0-1 1,0 5-170,0 0 0,4-1-517,0-3 1,4 0 304,-4-1 1,4 1-591,-3 0 1,4 2 232,-1-3 1,3 2 68,2-9 1,-1-1 18,0-3 638,6-1 0,23-22 0,11-5 0</inkml:trace>
  <inkml:trace contextRef="#ctx0" brushRef="#br0">5415 1415 8031,'0'-8'0,"0"0"-88,0 5-44,-6-2 0,4 5 977,-7 0 0,5 2-273,-4 7 0,1 0-400,-1 12 1,-3-1-44,3 5 1,-3-1-93,-1 1 1,3-5 118,1 1 1,4 0-110,-4 3 0,1-3 28,-1-1 1,1-5-194,3 2 1,3-8-204,-4-1 159,4-5 147,1 3 0,0-8 36,0-2 1,4-7-129,0-5 1,4-2 107,-3 2 1,4-4-4,-1-4 1,2-2-9,-2-3 0,3 3-8,-3-3 0,3-1 143,2 2 1,-1-1-126,0 4 0,-4 6 230,1 3 1,-1-1-50,4 5 1,-4 2-4,0 10 1,-3 2-34,3 2 1,-1 7 23,1 5 0,-1 6-21,-3-1 0,-3 2 19,3 2 1,2-1-12,-2 1 0,0-1-35,-4 1 0,4 0-280,0-1 1,0 1 36,-4-1 1,0-4-186,0-4 0,0 2-291,0-2 0,0 1-385,0-5 0,0-4-608,0 0-114,0-5 1705,0 8 0,-22-32 0,-5 0 0</inkml:trace>
  <inkml:trace contextRef="#ctx0" brushRef="#br0">5341 1661 8031,'-1'-6'-248,"-4"1"693,4-1 253,-4-1 1,5-1-391,0-1 1,1 7-294,3-3 1,3 0-204,5 1 1,1 0 139,-1 4 1,4 0-117,1 0 0,5-4-198,-2 0 1,3 0-250,2 4 0,-1 0 611,1 0 0,33-11 0,7-3 0</inkml:trace>
  <inkml:trace contextRef="#ctx0" brushRef="#br0">6128 1304 8031,'5'-8'199,"-1"0"0,1 4 289,-1-4 1,-1 5-106,5-1 1,-1 1-101,1-1 0,7 3-439,-2-3 1,3 2 102,0 2 0,-1 0-627,6 0 1,-2 0 79,2 0 0,0 4 600,-4 0 0,-6 11 0,-6-1 0</inkml:trace>
  <inkml:trace contextRef="#ctx0" brushRef="#br0">6153 1440 8031,'-12'0'191,"-1"0"-727,1 0 204,0 0 1544,0 0 1,5 1 219,3 3-1119,2-2 0,4 3-201,2-5 1,4 0-197,8 0 0,-1 4 94,6 0 1,-1 0-183,5-4 0,0 0-661,-1 0 0,-1 0 400,-2 0 1,2 0 432,-2 0 0,7-11 0,4-2 0</inkml:trace>
  <inkml:trace contextRef="#ctx0" brushRef="#br0">7999 1144 8038,'-5'-12'306,"3"0"180,-9 0 0,10-1-89,-3 1 0,2 4-183,2 0 0,0 3 187,0-3-279,0 0 0,6-3 25,2 3 0,7-2-150,2 6 1,9-4-77,-2 4 0,3-4 82,-2 4 0,4-1-9,0 5 1,-1 2 19,-3 2 0,-2 3-119,-2 5 0,-5 5 19,-8-1 1,-2 10-43,-6-1 1,-2 2 83,-2-3 0,-8 5-125,-9 0 1,-6 4 70,-2-5 1,-3 3 58,3-3 0,-5-3 58,1-1 1,3 0 63,1-8 0,3 1 541,1-5-195,6-5 325,2-2-504,10-5 1,1-1-54,6-3 0,2 2-125,2-2 1,4 3 94,8 1 1,-1-4-150,6 0 1,-1 0 49,5 4 1,0-2-293,-1-2 1,5 3-9,0-3 0,3 2-84,-3 2 0,1-4 47,-1 0 0,-3-1-18,3 0 1,1 4-87,-2-3 0,0-2 78,-8 2 1,2-1-13,-5 1 1,-1 2-212,-4-2-194,-5 3-13,-1 1 13,-6 0 532,0 0 0,-6 5 180,-2 4 0,2-4 0,-37 22 0,-5 1 0</inkml:trace>
  <inkml:trace contextRef="#ctx0" brushRef="#br0">7790 1760 8038,'-12'0'0,"-1"0"-692,1 0 101,0 0 2709,5 0-799,1 0-840,23 0 1,-5 0-259,17 0 0,-1 0-56,9 0 0,2 0-200,2 0 1,2 0 76,7 0 1,-4-6-63,3-2 0,2 1-82,6-1 1,2 1 35,-5-1 0,-1-3-22,-4 3 0,-1-2-12,-3 2 1,-4 1 85,-8 3 1,-9 3-23,-7-3-352,-9 2 96,-2 2-5,-6 0 1,-6 2 54,-2 2 0,-3-1 89,-1 5 0,-1-4-189,1 4 1,1-4-16,3 4 0,-3-4-137,3 5 264,-3-7 1,0 9-168,3-2 0,-2-3 397,6 3 0,-11 4 0,1 6 0</inkml:trace>
  <inkml:trace contextRef="#ctx0" brushRef="#br0">8282 2104 8038,'-7'-5'107,"-4"-2"1,9-5 641,-7-1 1,7 5-209,-2 0 0,4 1-119,4-1 1,0-3-133,8 3 0,-2 1-37,6-1 0,3 4-165,2-4 0,1 5 101,-2-1 1,2 2-226,-6 2 0,5 0 86,-5 0 0,1 0-282,-5 0 1,-1 2 79,-3 2 1,-2 3 12,-6 5 0,0 0 11,0 1 1,-2-1-53,-2 0 0,-7 5 77,-5-1 0,-1 0 59,5-3 1,0-1-5,-1 0 0,3 1-35,1-1 327,-2 0-75,5 1-20,-1-1 0,3-4-82,8 0 0,-2-5 18,7 1 0,-1 3-59,4 1 1,0-1 67,1 1-80,5 0 0,-5 5 20,4-1 1,-5 0-25,-4 1 1,2-1 59,-6 0 0,0 0 77,-4 1-15,0-1 1,-6-1 174,-2-3 0,-8 2-17,-5-6 0,-2 4-115,-2-4 1,1 0-85,-1-4 0,-3 0 15,-1 0 1,0 0-88,4 0 1,2 0 123,3 0 0,-2 0-33,5 0 0,5-1-601,4-3-890,5 2-2443,-2-3 3824,5 0 0,38-13 0,10-8 0</inkml:trace>
  <inkml:trace contextRef="#ctx0" brushRef="#br0">9870 812 7656,'0'-8'-1327,"0"0"1428,0 5 1,0-4 444,0 3-220,0 3-117,0-5 0,0 1-186,0 3 35,0-3-17,0 5-93,0 0 39,-6 0 1,3 1-64,-5 3 1,0-2 80,-4 2 1,-2 1-44,-2-1 0,2 5 31,-3-5 0,2 1-1,-1-1 1,2-2 6,-2 2 0,2-3 0,2-1 0,0 4 152,-1 0 1,5 1-136,0-5 0,4 0 132,-4 0 0,4 0 16,-5 0 125,7 0-161,-4 0 19,6 0 58,0 0-4,6 0-119,-5 0 82,4 0 0,-5 5-57,0 3 1,2-1 16,2 1 0,-3 5 22,3 3 1,-2 4 14,-2-3 0,0 9 1,0-2 0,0 11-40,0 2 1,0 2-84,0 10 1,0 3-188,0 10 1,-2 4 112,-2-1 0,1-29 0,-1-1 23,-2 0 0,0 0 0,2 3 1,0 1 14,0 0 0,0 0 0,0-3 0,0 0 4,-9 30 1,5-9-123,0-4 1,5 1 98,-1-5 1,3-4 17,1-12 1,0 1 203,0-5 0,0 4-107,0-5 1,0-3 10,0-5 0,0 1-56,0 4 0,0-1 271,0 1 1,0-6-288,0-3 1,0-1-79,0 2 1,0-4-55,0 4 0,0-8 123,0 0-242,0-1 201,0 4-25,0-5 22,0-2 4,5-5 24,-4 0 6,5 0 2,-6 0 32,0 0 64,5 0-102,-3 0 5,9 0-18,-4-5 1,5 4-5,0-3 1,0 1 15,1-1 1,-1 2-1,0-2 0,2-1-90,2 1 0,-1-2 67,6 2 0,0 1-119,3-5 1,1 5 73,-1-1 1,1-1-3,0 1 0,-1-4-11,1 3 1,-6 1-4,-3 4 0,2-4 58,-1 0 0,-5 0-65,-4 4 88,-5 0-84,2 0 186,-5 0-140,0 0 9,-5 0-184,3 0-337,-9 0-115,10 0 1,-6 0-143,3 0-233,3 0 412,-5 0 617,6 0 0,22-33 0,6-8 0</inkml:trace>
  <inkml:trace contextRef="#ctx0" brushRef="#br0">10805 1095 8031,'-7'-7'-219,"-4"-4"0,10 9 442,-3-6 1,-2 3 53,2-3 1,0 4-53,4-4 1,0 4-56,0-4 0,0-1-18,0-3 0,0 0 19,0-1 0,5 1 14,4 0 1,2 0-61,1-1 0,2 1-13,2 0 0,-1 3-9,5 1 1,-4 6-113,0-3 0,2 4-67,-2 1 1,-4 6 49,-3 2 0,-7 9-27,2 8 1,-2 1 90,-2 7 1,-6 0-212,-2 4 1,-3 0-40,-1-1 1,-4 0-13,-1-3 1,-1 1 202,2-5 0,2-5 120,-2-3 1,2-7 212,2-2 0,4-5 99,-1-7 42,7 0-226,-4 0 1,8-6 90,2-2 0,3-2-106,5 2 0,0-1-253,0 5 0,5-5 78,-1 5 0,5-4-254,-5 4 1,5 0-80,-5 4 1,5 0 128,-5 0 1,5 0-618,-5 0 1,4 0 301,-3 0 0,3 0-454,-3 0 0,5 0 936,-2 0 0,31-33 0,-22 13 0,1-1 0</inkml:trace>
  <inkml:trace contextRef="#ctx0" brushRef="#br0">11359 1046 8061,'-13'-7'0,"1"3"-19,0 3 0,-1 6-69,1 3 0,4 9 668,0 3 1,5-1-199,-1 2 1,-2-1-197,2 5 1,0-4-127,4-1 0,0-3-125,0 3 0,2-5 42,2 1 1,-2-6 335,7-2-371,-7-5 0,9 2 30,-3-5 0,-1-5 33,2-3 0,-1-7 74,4-2 1,-4-5 8,0 2 1,1-3-32,3-2 1,-1-4 11,-3 1 1,3-5-84,-3 4 1,3-4 72,1 5 1,-1-1 115,-2 4 0,0 2 18,-5 3 30,6 2 0,-9 12-135,3 6 0,-2 7 6,-2 10 1,0 3-42,0 9 1,0-3 6,0 2 0,4 3-191,0-3 1,0 1 48,-4-4 0,1-1-170,3 1 1,-1-2 38,5-2 0,-3-4 173,3-4 0,0-7 28,4-1 1,1-4-1,-1-1 0,2-1-8,2-4 0,-2-5 16,2-7 1,2-3 156,-2 3 1,1-5-78,-5 2 0,4-3 67,1-2 0,0-4-106,0 1 0,-3-3 120,2 3 1,-2 3 25,-2 0 0,-1 2 435,-3 7-246,3-1-114,-10 11 0,5 3-170,-6 11 0,0 2 69,0 10 0,-4 1-215,0 3 0,-2 1 123,2-1 1,3 1-289,-3 0 0,1-1-29,-1 1 1,2 0-2,-2-1 0,3-1-141,1-2 0,0 1-251,0-6 1,5-1-269,4-7 1,-3 2 320,3-6 1,-1 4-67,4-4 1,5 1 657,-1-5 0,28-22 0,2-6 0</inkml:trace>
  <inkml:trace contextRef="#ctx0" brushRef="#br0">12159 1206 8061,'0'-7'-104,"-6"-4"1731,5 10-1263,-10-5 1,8 8-123,-5 2 1,5 3-216,-1 5 0,1 0 137,-1 1 0,3 3-95,-3 0 0,2 5-58,2-5 0,0 5-195,0-5 1,0 1-54,0-5 0,2 0-302,2 1 1,-1-1-298,5 0 1,-4-4 358,4 1 1,-4-5 476,4 4 0,6-22 0,5-1 0</inkml:trace>
  <inkml:trace contextRef="#ctx0" brushRef="#br0">12232 1243 8061,'0'-18'0,"0"4"-111,0-2 0,2 1 37,2-1 74,-3 2 0,10-4 0,-4 10 0,5 0 0,1 5 1171,-1-1 0,-4 4-484,0 4 1,1-1-741,3 5 1,-4 0 57,0 4 0,-5 5-178,1-1 0,-3 1 19,-1-5 0,-1 4-106,-3 1 0,-3-1 58,-5-3 1,0-1 116,-1 0 1,2 0 269,3 1 1,-3-5-138,3 0 1,2-4 185,2 4-91,-2-5 221,4 3-305,-3-6 1,10 4-10,3 0 0,3 0-3,2-4 1,-1 1-114,0 3 0,-1-1 78,-3 5 1,3-4 12,-3 5 6,-2-1 0,4 4-9,-6 1 1,0-5 172,-4 0 0,-6-1-37,-2 1 0,-7 2 76,-1-6 0,-6 1-160,1-1 1,-2-2-2,-2 2 0,1-3-119,-1-1 1,5 0 143,-1 0 0,6 0-679,-1 0 0,-2 0 276,1 0 1,5 0-783,4 0 1,4 4 1086,-4 0 0,10 6 0,0-3 0</inkml:trace>
  <inkml:trace contextRef="#ctx0" brushRef="#br0">10842 1858 8061,'-17'-4'0,"1"0"0,-5-1-530,5 0 0,0 4 577,3-3 1,1 3 1490,0 1-662,-1 0-178,7 0-170,-5 0-286,9 0 1,2 0-86,8 0 0,9 0 85,3 0 1,6 0-230,7 0 1,5-2 30,12-2 0,10 1-32,5-5 0,-27 5 1,0-1-208,0 0 1,2 0 0,4-1 0,2 1 225,1 1 1,0 2-1,6-4 1,1 0-353,3 1 1,1 0 0,-3 0 0,-1 1 342,-2-1 0,-1 0 0,-1 2 1,-1 0-82,1-3 1,-1 1 0,0 2 0,-1 0-102,0-2 0,-2 0 0,-4 1 1,-2-1 99,-2 0 0,-2 0 0,29-6-102,-4 6 0,-4 0 132,-11 4 1,-7 0 716,-14 0-741,-6 0 461,-1 0 1,-13 0-482,-5 0 1,-5 0 181,-8 0 0,-4 0-325,-4 0 0,-2 2-153,-2 2 0,1-2-65,-1 7 1,2-5-33,2 4 1,-2-4 4,3 4 0,0-4 462,0 5 0,-1-1 0,-36 26 0,24-14 0,0 0 0</inkml:trace>
  <inkml:trace contextRef="#ctx0" brushRef="#br0">11396 2166 8061,'0'-12'-400,"0"-1"333,0 1 1,0 0 760,0-1 0,0 1-195,0 0 0,0 4 356,0-1-280,0 7-90,0-4-157,-6 6 1,5 2 128,-3 2 1,1 4-322,-1 8 0,2 3 56,-2 6 1,3 0-221,1-1 0,0 5 76,0 0 1,0 1-152,0-2 1,0 0-225,0 5 0,0-6-330,0 2 0,0-3 151,0-2 0,4-5-291,0-2 0,4 1-129,-4-2 0,6-4-190,-2-4 1116,3-5 0,7-25 0,1-12 0</inkml:trace>
  <inkml:trace contextRef="#ctx0" brushRef="#br0">11568 2227 8061,'1'-16'-169,"3"0"0,3-1-344,5 5 1,1-3 1339,-1 3 0,2-2-343,2 10 1,-1 0-112,6 4 1,-2 0-106,1 0 0,2 0 55,-5 0 1,-1 4-212,-4 0 0,-3 5-252,-1 0 0,-6 2 95,3 1 0,-5 0-157,-5 1 1,-1-1 25,-7 0 1,1 0 43,0 1 0,-1-2 69,1-3 1,0 3-17,0-3 1,3-3 262,1 0 0,4-3 220,-4 2 30,5-2-249,-2 3 0,6-5 66,3 0 0,0 4-212,8 0 0,-2 2 89,6-2 0,2-1-223,-1 5 1,3-4 97,-3 4 0,-1-1-102,-4 1 1,1 3 6,-1-3 1,-1 3 52,-3 2 0,-3-1 58,-5 0 0,0-3 108,0-1 0,-1-1-69,-3 1 0,-3 1-25,-5-5 0,-2 5-18,-2-5 1,-2 0 30,-2-4 1,-2 1-235,5 3 0,-3-2-89,3 2 0,-3-3-254,3-1 0,1 0-385,4 0 187,5 0 1,1-1-600,6-3 1328,0 2 0,28-8 0,15-2 0,2 2 0,-1 0 0</inkml:trace>
  <inkml:trace contextRef="#ctx0" brushRef="#br0">12392 2289 8061,'7'-12'0,"3"-1"334,-6 1 682,0 0-515,-4-1 0,-7 7-190,-5 1 0,-6 4 46,-7 1 1,1 1-77,-1 4 0,-1 1-40,-2 7 1,2 0-94,-3 4 0,3 1-143,1 2 1,5 2 147,-1-6 0,8 5-47,0-5 0,2 5 69,7-5 0,0 1-164,4-5 1,1-1-264,4-3 1,1 2 93,7-6 1,4 0-409,4-4 0,4-6 253,3-2 0,-2-3 194,3-1 0,-3-2 78,-1-2 0,-1 2-5,1-2 1,-5 2 245,1 2 1,-7-1 86,-2 1 361,0 5-131,-11-4-218,5 10 1,-7 1-36,-4 8 0,3 3-92,-6 1 1,5 5-85,-1-1 1,2 1-151,2-5 1,0 0-236,0 1 1,4-1 152,1 0 1,8-5-479,0-3 0,3-2 283,0-2 0,-1 0-508,6 0 0,-2-2 223,2-2 1,0 1 49,-4-5 1,-1 0 77,-3-4 496,-1 5 0,11-37 0,3-4 0</inkml:trace>
  <inkml:trace contextRef="#ctx0" brushRef="#br0">13401 714 8124,'0'-13'-296,"0"1"0,0 4 171,0 0 1,0 4 439,0-5 1,0 5-100,0-4 1,2 4-41,2-4 1,3 4-28,5-4 1,0 3-2,1-3 0,4 4 47,4-4 0,-2 4 4,2-4 1,3 3-124,5-3 1,0 6 82,-5-3 1,-3 4-155,-1 1 1,-5 1 86,2 4 0,-5 1-107,-4 7 1,-2 0 72,-6 4 0,0 2-9,0 6 1,-2 1-42,-2 2 1,2 5 10,-7 8 1,1 3-45,-4 5 0,-1 2-123,1 2 1,4 3 150,0 6 0,6-28 1,1 1 29,-1 0 1,0 0-1,1 35 50,1-9 0,0 1-7,0-1 1,1 0 14,3-4 0,3-2-23,5-6 0,-4-5 4,1-3 0,-3 0-110,3-4 1,0 1 103,-5-9 0,5-1-149,-5-3 1,1-2 117,-1-2 0,-2-4-89,2-4 1,-4-1 204,-4 0 1,1-1-207,-5-2 1,-1 0 35,-3-5 1,-2 2-1,-2-2 0,-3-2 77,-6 7 1,1-7-65,-1 3 0,0-4 76,1-1 1,-5 0-62,0 0 1,5 0 8,3 0 1,6 0-159,-1 0-96,2 0 0,3-1-31,3-4 1,3 3-250,5-7 0,4 5-327,0-4 1,5 1 315,0-1 0,3-3-272,4 3 799,-2-3 0,31-12 0,2-3 0</inkml:trace>
  <inkml:trace contextRef="#ctx0" brushRef="#br0">14337 1452 8124,'-8'0'0,"-1"0"578,1 0 0,0 0 201,0 0-285,5 0 0,-4 0 270,3 0-922,3 0-7,-5 0-11,6 6 0,0-5 0,2 9-371,2-6 1,-2 0-303,7-4 1,-5 0 320,4 0 1,0 0-390,4 0 917,1 5 0,26-9 0,8 3 0</inkml:trace>
  <inkml:trace contextRef="#ctx0" brushRef="#br0">15075 1280 8113,'12'-12'0,"1"-5"-110,-1 1 0,0-2 164,1 2 0,2 0 21,-3-4 1,3 4 124,-7-5 1,-1 5 305,1-5 1,-5 2-110,1-2 1,-3 4-155,-1 4 0,-5 1 55,-3 0 1,-3 1-88,-1 3 0,-8 2 22,-4 6 1,-2 2 19,-7 2 1,2 4-225,-2 8 0,-1-2 110,5 2 0,0 2-143,5-1 1,0 4-175,4 0 0,2 4 109,6 3 1,1 0-61,3 4 0,-2-3 41,6 4 1,0-6-405,4 2 1,9-8 196,4-5 0,7 0 146,1-3 1,6-4 45,2-9 1,4-5 138,-5-3 0,5-3 99,-4-2 1,-1 1-111,-3 0 1,0-5-21,-1 1 0,-3-6 131,-1 1 0,-9 4 572,2 0-3,-9 4 110,1 0-554,-5 6 0,-5 7-61,-4 9 0,-6 6-215,-1 1 1,4 5 126,4-5 0,5 5-144,-1-5 0,-2 4 85,2-3 0,1-1-442,7-3 1,5-2-51,7-3 0,-1 1-186,6-5 1,-1 1 107,5-5 0,3-5-259,1 1 1,0-5 101,-4 1 1,-2-3 204,-3-2 1,-1 5-156,-2 0 624,-3 0 0,3-21 0,-4-4 0</inkml:trace>
  <inkml:trace contextRef="#ctx0" brushRef="#br0">15580 640 8149,'0'-18'0,"0"4"-6,0-2 1,0 2 371,0 2-49,0 5 0,-2 2 0,-2 5 1,-1 1-186,-3 3 1,-8 4 119,4 9 0,-8 7-97,-1 9 0,-6 8 96,-2 4 1,-6 9-541,-2 3 1,16-24 0,-1 0 191,-2 1 0,-1 2 0,-2 2 0,-1 1-421,0 2 1,-1 1 0,-1 2-1,0 0 351,-1 2 0,0-1 0,1-1 1,0 1-73,1-4 0,1 0 0,-1-3 0,0-1 239,4-6 0,1-1 0,-1 0 0,1-1 0,-13 14 0,5-4 0,5-3 0</inkml:trace>
  <inkml:trace contextRef="#ctx0" brushRef="#br0">12737 2006 8146,'0'-12'-170,"0"-1"1,0 5-600,0 0 873,0 5 823,0-2-563,0 5 1,-6 1-152,-2 3 0,-7 4 19,-1 9 1,-7 3-70,-2 9 0,-1 4 73,-7 8 1,0 3-360,-4 5 0,0 6 111,1 2 1,17-25 0,1 0-44,-1 1 1,1 0-1,0 0 1,0-1-329,-15 30 0,-1-2-248,5-2 0,6-11 266,7-10 1,2-7-48,2-9 0,5-3 412,3-6 0</inkml:trace>
  <inkml:trace contextRef="#ctx0" brushRef="#br0">8159 4381 8002,'0'-19'0,"0"0"-318,0 2 1,0 2 363,0-5 1,0 5 589,0-2 0,0 4-220,0 0 0,-1 2 333,-3 3-152,2-3-361,-3 10 1,5-3-147,0 8 0,0 4 97,0 8 1,-4 4-90,0 4 1,-1 2-19,5 3 1,0-2-159,0 6 0,-1-4 114,-3 4 1,3-6-114,-4 2 0,4-5-18,1-3 0,0-2 41,0-3 1,0-6 112,0 2-42,0-2 1,1-5 179,4-5 0,-4-5-68,3-7 0,2-6-38,-2-3 0,4-2 16,-4-2 1,4-1 14,-4-2 1,4 0-166,-3-4 0,4 3 127,-1-4 1,-1 2-142,1-2 0,1-1 56,3 5 1,-4 1 38,0 8 1,0 2-24,5 6-15,-1 5 1,0 3 28,1 8 1,-1 4 2,0 9 1,1 0-20,-1 4 0,0 2 22,1-2 0,-5 2-216,0 2 0,3-2 113,1-3 0,3 2-143,-7-5 1,3 3 72,2-3 1,-1-1-38,0-4 0,-4-4 124,1 1 0,-1-7-15,4 2 0,1-2 148,-1-2 0,0-6-86,0-2 1,1-8 210,-1-5 0,0-1-51,1 2 0,3-7 31,0 2 0,1-2-1,-5 2 1,0 0 13,1 1 0,-5 0-35,0 4 1,-1 2 154,1 6 1,-1 1 37,-3 3-205,-2 2 0,3 9-151,-5 5 1,0 2 87,0 10 1,4-3-181,0 3 0,0 1-45,-4 3 0,2 5-67,2 0 0,-3-1-86,3-3 1,-1 0-327,1-1 0,-1 1-313,5 0 0,-4-5 360,4 1 0,-4-6-129,5 1 0,-1 0 260,4-3 1,0 2-180,1-7 1,3-3 614,1 0 0,4 1 0,26-21 0,12 0 0</inkml:trace>
  <inkml:trace contextRef="#ctx0" brushRef="#br0">9193 4455 8002,'0'-12'0,"0"3"0,0 1 0,0 4 1247,0-4-673,0 5 1,-2-2-194,-2 5 1,2 5-146,-7 3 0,2 5-212,-1 3 0,-3 3 141,3 6 1,-1-1-38,0 1 1,-2 0 3,3-1 0,-1 1-227,0-1 0,0-3-36,5-1 0,-4-4-91,3 0 1,0-2-205,1-2 169,3-5 150,-5-2 1,6-6 41,0-3 1,6-3-48,2-5 1,1-6 75,0-3 0,1-2 9,-1-2 0,2 1 29,1-1 1,0-1 15,1-2 1,0 0 75,4-5 0,-4 6-66,4-2 1,-4 5 113,0 3 0,-1-1-58,0 6 1,-4 5 243,1 7 0,-5 2-69,4 2 1,-4 7 32,4 6 0,-5 0-198,1 8 0,-1-2-16,1 1 0,-3 4-167,3-4 1,2 2 119,-2-1 0,0 2-142,-4-3 0,0 2 7,0-1 0,4 1-491,0-6 1,0 0-9,-4-3 0,0-1-984,0 0 1010,0 1 1,0-5-671,0 0 1247,0-5 0,0-14 0,0-10 0</inkml:trace>
  <inkml:trace contextRef="#ctx0" brushRef="#br0">9180 4590 8002,'-4'-12'0,"0"0"0,-4 3-540,4 1 694,0 5 0,4-3 645,0 2 0,1 2-611,3-2 0,7 3-315,6 1 0,0 0-365,0 0 0,1 0 251,2 0 1,3 0-440,-2 0 680,2 0 0,29-6 0,7-1 0</inkml:trace>
  <inkml:trace contextRef="#ctx0" brushRef="#br0">9882 4221 8025,'0'-12'0,"0"-1"0,0 5-888,0 0 858,5 0 0,2-3 733,5 3 0,5 2-583,-1 6 0,6 0-270,-1 0 0,-2 0-194,1 0 0,-5 2 109,2 2 0,-4-2 235,0 7 0,-17 10 0,-5 7 0</inkml:trace>
  <inkml:trace contextRef="#ctx0" brushRef="#br0">9857 4393 8025,'-12'0'1244,"0"0"-602,5 0-229,1 0 1,8 0-356,2 0 0,4 0 59,8 0 1,-1 0-519,6 0 1,-1 0 233,5 0 1,1 0-677,3 0 0,-3-1 843,2-3 0,15-8 0,2-8 0</inkml:trace>
  <inkml:trace contextRef="#ctx0" brushRef="#br0">11666 3766 8023,'4'-13'0,"0"1"152,6 0 1,-7 4 194,5-1-26,-5 7 1,2 2-67,-5 8 0,0 3-19,0 1 0,-1 6-73,-3 2 0,1 4-121,-5 0 0,0 2 68,-5 3 1,-3-3-149,-1 3 0,-3 2-115,4 2 0,-5-3 77,5-1 0,-2-3 0,1-2 0,5 0 59,0-4 1,1-6 78,7-6-2,0-5 0,9 2 89,3-5 1,5-1-123,3-3 0,-1 1 15,6-5 0,-1 4-182,5-5 0,-1 5 115,1-4 1,-5 4-154,1-4 1,0 4 34,3-5 1,-3 5-9,-1-4 1,-5 1 105,2-1 0,0-3-19,0 3 0,-5-3 31,-4-1 1,-1-2 131,1-2 0,2 2 108,-6-2 0,0 1-57,-4-2 1,0 3 437,0-2-346,0 2 1,-1 3 33,-3 3 1,1 3 60,-5 5 1,4 0-16,-5 0 1,3 1-112,-3 3 0,0 4-61,5 9 0,-5-2-75,5 5 1,-4 1 66,4 4 1,-1-1-143,0 1 1,4 3 55,-3 1 1,3 0-277,1-5 1,0 1-69,0 0 1,0-1-175,0 1 1,0-5 32,0 1 1,1-6-312,3 1 1,-3 2-206,4-1 0,-4-5-193,-1-4 647,0 0 0,0 5 491,0-1 0,-22-11 0,-5-2 0</inkml:trace>
  <inkml:trace contextRef="#ctx0" brushRef="#br0">11482 4529 8023,'-13'0'0,"1"0"204,0 0 0,4 0 40,-1 0 1482,7 0-1146,-4 0 1,12 4-211,2 0 1,4 0-203,5-4 1,7 4-1,9 0 1,4 0-44,4-4 1,1-1-177,3-3 0,7 1 15,-2-5 1,2 1 104,-3-1 0,-1-3-385,-3 3 1,0 1 125,-8-1 1,-4 5-1702,-13-1 1078,-2 2 1,-11 4-143,-3 2 1,-6 3 954,-6 5 0,-44 28 0,16-17 0,0 0 0</inkml:trace>
  <inkml:trace contextRef="#ctx0" brushRef="#br0">11666 4836 8023,'0'-8'170,"0"0"0,-4 4-114,0-4 1,0 4 744,4-5 0,0 5 259,0-4-693,5 5 0,4-6-158,7 5 0,-2 0-1,2 4 1,-1 0-177,2 0 1,-4 0 81,4 0 1,-4 1-443,0 3 1,-1-1 187,0 5 1,-5 0 57,-3 4 0,-2 1 85,-2-1 1,0 0-137,0 1 0,-5-1-311,1 0 0,-4 1-119,4-1 804,-6 0 0,5 0-26,-3 1 1,2-5-18,6 0 1,0-4-15,0 5 1,2-5-68,2 4 1,-1-4-102,5 4 1,0-4-9,4 4 0,-4 1 20,1 3 0,-2 0-23,1 1 0,1-1-4,-5 0 0,0 0-93,-4 1 0,0-1 163,0 0 1,0 1-65,0-1 0,-1-1 217,-3-3 1,-3 2 0,-5-6 1,-6 4 25,-2-4 1,-2 0-98,1-4 1,-3 0 152,-1 0 0,0 0-362,-3 0 1,2 0 129,1 0 1,2 0-998,2 0 492,-2 0-627,9 0 1,2-1-597,8-3 808,3 2 0,10-9 845,3 3 0,22-2 0,8-2 0,1-1 0,1 0 0</inkml:trace>
  <inkml:trace contextRef="#ctx0" brushRef="#br0">12466 4799 8023,'6'-24'0,"-1"3"-296,3 1 1,2 5 563,-6-2 538,0 4 0,-5 2-301,-3 3 1,-7-2 289,-6 6 1,-6 0-392,-2 4 1,1 1-167,-5 3 1,3 3-187,2 5 1,-5 2 73,0 2 0,0-1-15,5 6 0,-1-5-2,1 5 0,0-5-265,4 5 1,3-6-13,9 1 0,3-2-118,5-2 0,0 1-167,0-1 1,7-5 181,5-3 1,6-3-53,6-1 0,2 0 64,3 0 0,-2-5 116,6-3 1,-6-3 55,2-2 1,1-3 148,-1-1 1,-4 1 28,-5 4 1,-4-3 230,5 2 1,-7-2 324,-2 7 0,-5 1 77,-7-1 243,0 5-595,-6 9 0,-1 3-63,-5 12 0,0-1-80,0 5 1,3-2-186,1-2 1,1 3 59,-1 1 0,3 0-236,5 3 1,-4-3-38,-1-5 1,1 2-108,4-5 0,0 1-417,0-2 213,6-2-351,1 3 0,4-8-723,-3-1-229,3-5 680,-4 2 74,-1-5 1029,0 0 0,-6-11 0,0-3 0</inkml:trace>
  <inkml:trace contextRef="#ctx0" brushRef="#br0">13168 4024 7991,'0'-12'339,"0"0"0,0 3-165,0 1 332,0 5-197,-6-2 1,-1 12-107,-5 5 0,4 2-2,0 6 0,1 5-164,-1 4 0,-2-1 77,6-3 0,-4 4-76,4-1 0,-1 1-35,5-4 0,0-5-108,0 1 1,0-6-60,0 1-21,0-2 241,6-7 0,-3-2 107,5-5 1,-4-1 75,4-3 0,-4-3-94,5-6 0,-7-4 60,2-4 1,2-2-65,-2-2 0,4 1 57,-4-1 1,6-4-102,-2 1 1,-1-5-153,1 4 0,-1 0 153,1 5 1,2 1-19,-6 2 0,5 1-132,0 7 86,-4 4 1,2 9-69,-3 0 0,-1 11 83,5 5 0,-5 6-102,1 3 1,1 3 42,-1 1 0,4 4-126,-3-5 1,4 1 12,-1-4 0,-1-1-181,1 1 1,-1-2 158,1-2 0,3-3-2,-2-6 110,2 0 0,1-5-73,0-3 0,0-3-10,1-1 0,-1-5 97,0-3 1,5-7 207,-1-2 0,1-3 9,-5 3 1,0-6 38,1-1 1,-1-1-23,0-4 0,0 3-106,1 2 1,-1-1 61,0 0 1,-1 2-96,-3 3 0,-1 6 758,-3 6-414,-2 5-406,3-2 0,-5 10 82,0 3 0,0 7-128,0 2 0,2 5 114,2-2 0,-3 3-113,3 2 1,-2 0-279,-2-1 1,4 4 92,0-4 0,1 3-543,-1-6 0,-1 1 91,5-2 0,-4 2-170,5-5 1,-5-1 298,4-4 0,-4 1-50,4-1 0,0 0-233,5 1 826,-1-7 0,28-22 0,6-11 0</inkml:trace>
  <inkml:trace contextRef="#ctx0" brushRef="#br0">14029 4307 8016,'-1'-8'193,"-3"0"59,2 5 0,-5-2 338,3 5-2,3 0 1,-5 6-494,6 7 0,0-1 77,0 4 0,0 2-330,0-1 0,2 3 103,2-3 0,-3 0-504,3 0 1,-2-4 29,-2 4 1,4-4-232,0 0 1,0-1 759,-4 0 0,11 1 0,3-1 0</inkml:trace>
  <inkml:trace contextRef="#ctx0" brushRef="#br0">14128 4332 8016,'0'-18'0,"-5"4"-343,1-2 1,0-2 49,4 2 1,0 3 2442,0 5-1529,6 5 1,1-2-286,5 5 0,0 0-201,0 0 1,1 1-88,-1 3 0,0 3-158,1 6 0,-2-1 90,-3 0 1,1 1-243,-5-1 0,1 0 95,-5 0 0,0 1-66,0-1 1,-2-4 137,-2 0 0,-3 1 27,-5 3 1,4-1 206,0-3 144,-1 3 0,-3-8 156,0 5 184,5-5-365,1 2-125,6-5 1,6 0-211,2 0 0,3 2 67,1 2 0,5-3-50,-1 3 0,1 2 44,-5-2 0,0 4-116,1-4 0,-1 6 141,0-2 1,-5-1-16,-3 1 1,-3 0 271,-1 4 0,-5-1-74,-3-2 0,-7 0 99,-2-5 1,-6 4 3,-2-4 0,1 5-96,-5-5 0,3 0-86,2-4 0,-1 0 9,0 0 0,6 0-489,3 0 1,2 0 78,2 0-1889,5-6 959,-4 5 1218,10-4 0,12-1 0,9-1 0</inkml:trace>
  <inkml:trace contextRef="#ctx0" brushRef="#br0">14004 4319 8016,'0'-12'-218,"5"4"-54,-1 0 1,1 1 331,-1-1 1,-1 1 587,5 3-654,0 2 1,5-4 80,-1 1 1,0 4-76,1-3 0,4 14 0,3 3 0</inkml:trace>
  <inkml:trace contextRef="#ctx0" brushRef="#br0">7519 3901 8060,'-5'-12'-872,"-2"-1"1,-1 3 933,-1 1 0,7 2-20,-2 3 164,-3 3 0,4-10-96,-5 3 0,5 1-52,-1-1 0,3 4-1,1-4 1,0-1 0,0-3 0,0 4 164,0 0 0,0-1 89,0-3 1,1 1-172,3 3 1,-3-3 100,3 3 192,-2-3-179,3-1 112,-3-1-241,3 6-254,-5 2 202,0 5 1,0 5 16,0 4 1,0 3 26,0 4 1,0 3 89,0 6 1,-1 7-5,-3 4 1,2 7-83,-2 6 1,3 6-263,1 2 1,2-22 0,0 0 191,0 1 0,0 2 0,3 6 0,0 2-336,-1-1 1,0 0 0,-1 6 0,1 1 302,0-3 0,0 0 0,0 2 0,0-1-8,2 0 0,0-1 0,1 1 1,-1 1-17,0-1 1,0-1 0,0-2 0,0 0 31,0-6 1,1 0 0,-1-2 0,0 0-130,0-4 0,0 0 0,7 30 142,-1-7 1,0-5 46,0-8 0,1 2 1,-1-6 0,-4 0 1,0-4 1,-5-5 237,1 1 1,-2-5-256,-2 0 0,0-2 301,0-1 0,-2-6-466,-2-3 0,1-2 224,-5-2 1,1 1-140,-1-1 0,-1-4-476,5 0-125,-6 1-18,3-3 104,0 0 176,-4-6 0,10-6-166,-3-2 0,3-3 140,1-1 1,0-7-112,0-6 0,1-5 171,3-7 1,3-5 313,5-3-123,0-3 0,9-11 0,4-8 0,-8 19 0,1-1 1,0 1-1</inkml:trace>
  <inkml:trace contextRef="#ctx0" brushRef="#br0">7531 3827 8073,'-5'-12'-224,"-3"0"1,1-1-273,-1 1 1,4 4 409,-5 0 0,5 5 553,-4-1-366,0-3 0,0 4 113,-1-5-49,7 5 0,-9-2 198,9 5-259,-3-6-50,5 5 0,1-5 28,3 6 0,3-1 1,6-3 0,0 3 60,4-3 0,2-2-60,5 2 0,2-4 5,3 4 0,3-6 1,4 2 0,3 1-37,2-1 0,4 1-5,8-1 1,3-3-336,6 3 0,-1 1 309,1-1 1,1-1-21,2-3 1,4 0-234,-32 6 0,0-1 0,-2 1 1,-1 0 239,1 0 0,0 0 1,0 0-1,1 0-42,3-1 1,0 1 0,1 0 0,-1 0 30,2 0 1,0 0 0,-1 0 0,0-1 16,-3 1 0,0 0 0,0 2 1,1 0 7,1 0 1,0 0 0,0 0 0,0 1 4,0-1 1,0 0 0,2-2 0,0 1-12,-4 0 1,0 1 0,1 1 0,1 0 3,0-2 1,0 1 0,3 1 0,0 0 3,1-1 0,0-1 1,2 0-1,-1-1-6,-3 2 1,0 0 0,3 1 0,1-1-226,0 0 1,0 0 0,2 2-1,-1 0 223,-3-2 1,0 0 0,2 2-1,-1 0-40,-3-2 0,0 0 1,1 2-1,1-1 20,0 0 1,0-2 0,2 2 0,0-1-5,0 1 0,0-2 1,1 0-1,-1-1 20,-2 2 1,0 0 0,0 1 0,0-1-2,0 0 1,0 0 0,2 1 0,0-1 49,0 0 0,1 0 1,-1-1-1,0 0-52,-2 3 0,0 0 0,0-2 1,0 0 45,0 2 1,0 0 0,2-2 0,-1 0-35,-1 2 0,0 0 1,2-1-1,-1 2-36,-3 0 1,0 2 0,1-1-1,1 0 28,0 0 0,0 0 1,2-2-1,0 0-2,0 0 1,1-1 0,1 1 0,0-1-19,-2 1 1,0 0-1,2 1 1,1 0-10,-3-1 1,0 0 0,1 1 0,1 1-7,-4 0 0,0 0 0,1 0 1,-1-1 20,-3-1 0,-2 0 0,1 1 0,0 0-116,-2-1 1,0 0-1,1 1 1,1 1 117,-2 0 0,0 0 0,-1-1 0,0 0 3,30-3 0,-2 3 48,-29-1 0,0 0 0,33 0 40,2 2 1,-2-4-78,-2 0 0,-2-4-3,-29 6 1,0 0-1,33-4-16,-33 4 1,0 0-1,33 1 30,-2-3 0,-5-2-66,1 2 1,2-4 47,-6 4 0,-5-2 130,-8 2 0,-5 2-140,1-7 0,0 5 309,-4-4 0,2 1-310,-6-1 1,3-1 430,1 4 1,0-4-413,-1 1 0,1 2 315,0 2 1,-4-1-250,0 1-72,0-6-3,-2 9 1,-5-5 62,-5 6 0,-6-1-25,1-3 0,-2 2 58,-2-2 94,-5 3 23,-2 1 46,-5-6-145,0 5-162,0-5 168,0 6-268,0 0 162,0 6 1,0-3-8,0 5 0,0-4 142,0 4-135,0 0 1,2 5 39,2-1 0,-3 0-24,3 1 1,-2 3-4,-2 0 1,0 6 37,0-1-34,0 2-9,0 7 0,0 0 38,0 3 1,-2 8 3,-2 0 1,2 6-100,-7 2 1,5 1-131,-4 4 0,4 2 274,-4 5 0,0 1-71,-5-1 0,-3 1 48,-1-1 1,-3 5-250,3 0 0,7-31 1,0-1 217,-6 32 1,5-32 0,1-1-16,-6 33 1,-1-3 7,5 2 1,5-2 220,3-1 0,3-2-288,1-3 1,0-1 23,0-2 0,0-1 89,0 0 1,0 1-118,0-9 1,4 3 114,0 1 1,0-1-21,-4-3 1,0-3-18,0-5 0,0-5 25,0-4 1,0 1-581,0-4 1,-1-3 528,-4-10 0,4 0-333,-3 0 0,1-3 329,-1-1-1219,3-5 569,-10 2 0,8-1-654,-5 0 799,5 0-1,-8-4-468,4 0 350,-5 0 592,0 0 0,-20-4 0,-9-3 0,-2 1 0,-1-1 0</inkml:trace>
  <inkml:trace contextRef="#ctx0" brushRef="#br0">7494 5882 8073,'6'-6'-1079,"-5"0"936,10 6 211,-4 0 1,7-1 113,2-3 0,-1 2-140,6-2 1,-1 3 148,5 1 0,6 0-85,6 0 1,1 0 95,8 0 0,3-2-104,4-2 1,10 3-269,-1-3 1,2 1 235,-3-1 0,2 3-7,3-3 1,1 1-78,-32 1 0,0 0 0,28 0 50,-6-2 1,-1 3-122,1 1 0,4-2 126,-4-2 0,-2 3-93,-2-3 1,2 1 66,-2-1 0,6 3-8,-2-3 0,-1 1-1,2-1 0,-2 1 0,1-5 0,8 4 76,-4-4 1,3 5-60,-2-1 0,-2-2 13,-2 2 0,6-4-7,-3 4 1,-1-2-51,-2 2 0,-5 3 35,5-3 0,-2-2-3,1 2 0,2-4 17,-6 4 1,5-4-8,-5 4 1,9-5-14,-5 5 1,6-4 5,-6 4 1,1-4-6,3 4 1,2-5 4,-28 7 1,0 0-1,33-6-5,-2 4 0,-2-1 7,-29 2 0,0 1 1,35 1-3,-33-1 1,-1 0-1,33-3-7,-4 0 0,2 1-1,-1 4 0,-31-1 1,0-2 13,30-1 1,1-1-5,-4 1 1,3 2 37,1-2 0,-31 1 1,0 1-35,30-2 1,1-1 48,-5 5 1,0 0-64,-4 0 1,3-4 0,-2 0 0,-4 0-2,0 4 1,0-1-8,0-3 1,3 1-27,-4-5 1,5 5 40,-5-1 1,1-3-176,-5-1 0,4 1 163,0-1 0,1 4 12,-5-5 0,-4 7 1,0-2 0,3-2 3,1 2 0,-1-1-12,-7 0 1,-1 4-29,5-3 1,-1-1 3,1 0 0,3 1 26,-3 4 1,-1-1-18,1-3 0,3 1 12,1-5 1,3 5-20,-7-1 0,1-1 17,-1 1 0,7-2 2,-2 2 1,-3 3 23,-1-4 1,-5 0 5,4 1 0,-1 0-22,1 4 0,-2-4-1,-2 0 1,-1 0-4,5 4 1,-1-5 6,1 1 1,2 0-29,-6 4 0,4-1 16,-4-3 1,0 2-4,-4-2 1,-6 3 17,-2 1 1,-3-4 260,-2 0 1,1 0-135,0 4 1,-6 0 24,-3 0 1,2-5-73,-2 1 1,1 0 42,-5 4 205,0 0-78,1 0-79,-1 0-137,0 0-30,-5 0-128,-1 0 121,-6 0-2759,0 0 1770,-6 0 336,5-5 644,-5 3 0,-5-8 0,-2 3 0</inkml:trace>
  <inkml:trace contextRef="#ctx0" brushRef="#br0">7962 7027 8006,'6'-12'0,"-5"-1"0,3 1 0,-1 0-318,1-1 1,-3 1 288,3 0 1,2-1 484,-2 1 0,0 0-202,-4-1 0,0 5-50,0 0 0,0 0-52,0-4 0,-1 3 4,-3 1 1,-1 5-84,-7-1 0,3 3 78,-8 1 1,-2 0-71,-1 0 0,-4 5 42,0 4 1,-1 2 3,0 1 1,-1 6-57,-2 2 1,3 5-14,1 3 1,-1 3-87,4 1 1,4 4 129,0-3 0,8 2-258,0 2 0,7 4 59,-2 0 1,4 0-109,4-4 0,4-4-10,8 0 1,1-7 105,7-2 0,-2-2 19,7-9 0,-2 0-13,2-9 0,1 0-91,3-4 0,-2 0 112,-2 0 1,-2-5 105,6-3 1,-5-5-92,0-3 1,-3 2 154,-5-2 1,-2-2 9,-6 2 1,1-2 129,-1 2 1,-5 6-18,-3-2 220,-3 2 134,-1-2-319,0 5 1,-5 3-249,-3 8 1,-2 3 86,2 5 1,-3 5-111,3-1 1,1 5 13,-1-5 0,5 4-96,-1-3 1,3 1 102,1-2 1,1-2-27,3 2 0,3-2-34,5-2 0,0-4 66,1 0 1,0-5-2,4 1 1,-2-2-15,5-2 1,0-6-4,0-2 0,-1-3 63,-2-1 0,-4-1 14,4 1 1,-5-4 3,-4-1 0,2 1 12,-6 4 0,4-5 152,-4 1 1,0 4 42,-4 3 512,0 1-170,0 1-692,0 2 1,0 6 42,0 3 1,0 3 105,0 5 1,0 2-42,0 2 1,0 5-25,0 8 0,0 1-77,0 3 1,0 6 49,0-2 1,0 8-43,0 0 1,0 7-44,0 2 0,0-1 27,0-4 0,0 1 68,0-1 0,0-3-18,0-5 0,-4-5 17,0-12 0,0 0 3,4-4 1,0-2 7,0-6-19,-5-5 88,3-1-67,-3-6 1,3-2 328,-2-2 1,1-3-187,-5-5 0,0 0-97,-4-1 0,4 1 8,-1 0 1,1-5 7,-4 1 0,1-5-92,3 5 1,-2-2 82,6 2 1,-1 2-305,0-2 1,4-2 66,-3 2 0,3-1-76,1 5 1,0 0-184,0-1 1,1 1-230,3 0 0,3 1 143,5 2 0,1-1-157,-1 1 0,6-2 150,2-1 0,1 0 149,3-1 0,-5 0 386,10-4 0,-6 4 0,6-4 0,13-13 0,4-3 0</inkml:trace>
  <inkml:trace contextRef="#ctx0" brushRef="#br0">9168 7248 7927,'0'-6'-71,"0"-5"731,0 9 1,1-3-347,4 5 1,1-4-363,7 0 0,-1-1-48,0 5 1,2 0-247,2 0 0,-1 0-267,6 0 0,-2 0 303,2 0 0,1 5-103,-6-1 1,0 0 408,-3-4 0,-12 22 0,-2 5 0</inkml:trace>
  <inkml:trace contextRef="#ctx0" brushRef="#br0">9156 7445 8006,'-12'0'0,"3"-4"0,1 0 0,4 0 0,-4 4 423,5 0 127,-2 0 1,6 0-450,3 0 1,3 0 42,5 0 0,2 0-406,2 0 1,2 0 123,3 0 0,2 0-400,-3 0 1,2 0 80,-1 0 457,7 0 0,20-11 0,17-3 0</inkml:trace>
  <inkml:trace contextRef="#ctx0" brushRef="#br0">10559 7211 8061,'-13'0'0,"2"-1"-16,3-3 79,-3 3 1506,4-5-489,1 6-737,0 0 0,8 0-125,2 0 0,2 4-1,7 0 1,0 0-65,4-4 0,2 0-138,6 0 1,-1 0-198,1 0 0,-1 0 97,1 0 1,-4 0-196,-1 0 1,-1 0 127,2 0 0,1 0-285,-6 0 101,0 0 1,-3 0-614,-1 0 106,-5 0-151,-2 0-39,-5 0 1033,0 0 0,6-5 0,1-2 0</inkml:trace>
  <inkml:trace contextRef="#ctx0" brushRef="#br0">12306 6855 8151,'-8'0'-427,"0"0"1,0-5 212,-5 1 1,5-4 271,0 4 1,0-1-35,-5 0 1,7 3 430,1-6 1,0 3 344,1-3-488,0 0 0,4-4-130,0-1 1,5 1 4,3 0 1,3-1-81,2 1 1,0 0 94,4 0 0,2 1-172,6 2 1,-1-2 70,1 3 0,-1 3-135,1 1 1,-5 2 41,1 2 0,-2 0-88,2 0 1,-4 2 103,-4 2 0,-2 8-18,-3 9 0,-3 2-113,-5 1 1,-1 2 133,-3 3 0,-4 3-172,-9 5 1,-2-1 91,-6 1 1,1 0-175,-1 0 0,-1 0 130,-2 0 0,3-5 254,0-4 1,2-9-74,7-6 294,5-1-33,0-11 1,9 3-89,-2-8 1,7 2 26,1-7 0,6 7 12,-2-2 1,7-2-300,1 2 1,2-4 25,-1 4 1,0 0-115,4 4 1,2-5-29,-2 1 1,-2 0-313,1 4 0,-1 0-216,2 0 1,1 0 267,-6 0 0,2 0-371,-2 0 0,-2 0 242,2 0 0,-2 0 76,-2 0 1,1 0 431,-1 0 0,11-11 0,3-2 0</inkml:trace>
  <inkml:trace contextRef="#ctx0" brushRef="#br0">12983 6855 8151,'0'-13'0,"0"-3"0,0-1 0,0 1-115,0 4-265,0-6 1368,0 4 1691,0 2-2311,0 6 1,0 12-118,0 2 1,0 4-210,0 5 0,0 2 71,0 6 0,0-1-81,0 1 1,0-1-43,0 1 0,-4 0-188,0-1 1,0-3 101,4-1 1,-4-5-18,0 2 1,-1-4 266,5 0-119,0-1 442,0-5-302,0-2 1,0-6-145,0-3 0,0-7 18,0-5 0,5-6-131,-1 1 1,4 2 106,-4-1 0,1-2-151,0-7 0,-3 3 40,6-3 0,-3 5 37,3 3 1,-4-1 81,4 6 0,-4-1-73,4 5-94,-5 5 136,8 2 1,-4 8-4,5 5 1,-4 1-16,1 12 1,-1-5-1,4 5 0,0-1-139,1 5 1,-1-5 77,0 1 0,1-6-11,-1 1 1,0-2 40,1-2 0,-1 1-61,0-1 1,5-5 82,-1-3 0,0-3 9,-3-1 1,-1-1 48,0-3 0,1-3 175,-1-5 0,-1-2 47,-3-2 0,3 0-143,-3-4 0,2 1 34,-2-2 0,3-2-49,-3 3 0,-1 0 145,1 0 1,-4 5 278,4-2-186,-5 4 0,4 6-118,-3 3-294,-2 2 1,3 4-76,-5 2 1,4 3 176,0 5 1,4 2-92,-4 2 1,2 2 41,-2 2 1,-1 2-366,5-5 0,-4 3-71,4-3 1,-4 3-171,5-3 0,-3 0 118,3 0 0,2-4-225,-3 4 1,-1-3 157,1-2 1,0-4 19,4 0 0,2-4 219,2 5 0,-2-5 340,3 4 0,2-5 0,27-20 0,13-10 0</inkml:trace>
  <inkml:trace contextRef="#ctx0" brushRef="#br0">13918 6978 8151,'0'-13'0,"0"5"-200,0 0 825,0 5 1033,0-8-1273,0 10 1,0-3-316,0 8 0,-4-1 18,0 5 0,-1 4 126,1 5 1,1-1-252,-5-4 0,5 5 81,-1-1 0,2 0-352,2-3 1,0 0-110,0 4 1,0-3-245,0 2 0,0-2-318,0-2 279,0 0 0,0 1 11,0-1 689,6-5 0,17-18 0,10-10 0</inkml:trace>
  <inkml:trace contextRef="#ctx0" brushRef="#br0">13980 7002 8149,'0'-16'0,"0"-1"0,0 1 149,0 4 0,0-1 190,0 1 1,4 4 1077,0 0-1048,6 5 0,-4-3-153,7 6 1,-5 0-234,0 0 0,0 2 83,5 2 1,-2-1-206,-3 5 1,3 0 109,-3 4 0,-3 1-309,0-1 0,-4 0 75,-1 1 1,0-1-42,0 0 1,-6 1 82,-2-1 1,-3 0 68,-1 0 0,1 1 261,3-1 1,-3-5-37,3-3 486,2 3-126,-5 0-1,10 0-207,-5-2-146,6-5 1,6 0-25,2 0 1,3 1-16,1 3 0,-3-1-133,-1 5 0,0-5 68,4 1 0,-3 3 29,-1 1-50,-6 3 1,4 2 110,-6-1 0,0-4-4,0 0 1,-6-1 124,-2 1 1,-3-1-63,-1-3 1,-6-2 160,-2 2 1,1-3-204,-2-1 1,2 0 44,-2 0 1,2 0-382,3 0 0,2 0 109,-2 0 0,6 0-1571,2 0 318,5 0 121,-2 0 1277,5 0 0,16 0 0,5 0 0</inkml:trace>
  <inkml:trace contextRef="#ctx0" brushRef="#br0">12306 7593 8149,'-19'-8'-177,"3"0"0,2 5-787,2-1 1376,-1-3 484,1 5 1,4-3-101,0 5-397,5 0-244,-3 5 1,12-2 34,2 5 1,4-3-55,5 3 1,3-4 50,9 4 1,4-5 47,8 1 0,8-3-271,9-1 0,3 0-336,5 0 0,-29 0 1,1 0 316,4 0 1,2 0 0,2 0 0,1 0-223,4 0 1,1 0 0,0-2 0,1 0 250,2 0 0,1 0 1,0-2-1,1 0 41,-1 2 0,-1 0 0,-1-1 1,-1 0-96,-6 1 0,0 0 0,-4 0 0,0-1-120,-4-1 0,0-1 1,-2 2-1,-2 0 36,31-1 0,-11 2 147,-14-2 1,-8-1 11,-5 0 383,-2 1 1,-8 3-446,-6-3 1211,-5 3-1148,-7-5 0,-1 6 29,-3 0 0,1 0-395,-5 0 1,-4 1-159,-5 4 0,-1-4 77,2 3 1,1 3-620,-6 1 1070,1 3 0,-32 7 0,-7 1 0</inkml:trace>
  <inkml:trace contextRef="#ctx0" brushRef="#br0">12872 8061 8143,'0'-14'148,"0"-3"1,0 4-149,0-4 0,0 4 315,0 0 461,0 1 848,6 0-649,-5 5-176,5 2-667,-6 5 1,0 1 117,0 3 1,0 7-116,0 5 0,1 6 116,3-1 0,-3 2-281,4 2 1,-3-1-157,2 1 1,-2-1-196,2 1 1,1 1 91,-1 3 0,2-3-86,-2 2 1,-3-2-517,3-1 1,-1-4 340,1-1 1,-2-5 137,2 1 1,-2-2-553,3-2 964,-4-5 0,15-23 0,-2-11 0</inkml:trace>
  <inkml:trace contextRef="#ctx0" brushRef="#br0">13143 8061 8143,'0'-14'0,"0"-3"0,0 4-366,0-4 1,5 4 81,4 0 1,2 5 1490,1 0 0,4 5-493,1-1 0,3 3-491,-3 1 0,3 1-93,-3 3-299,4 3 1,-8 5 185,-1 1 1,-5-1-89,-7 0 1,0 1-62,0-1 0,-6 0-4,-2 1 1,-3-1-3,-1 0 0,0 0 97,-1 1 1,5-5 235,0 0 1,1-4 81,-1 5-67,-3-7 30,10 9 38,-5-9 0,8 7-228,2-5 0,2 2 64,7-2 0,0-3-199,4 3 0,-2 2 97,5-2 1,-5 5-114,2 0 1,-3-3 48,-2 3 0,0-1 26,0 4 1,-5 0 2,-3 1 0,2-5-4,-2 0 0,-1 0 220,-7 5 1,1-5-107,-5 0 0,-2-4-26,-6 4 0,1-5-9,-6 1 0,5 2-266,-5-2 0,2 0-19,-1-4 0,-2 1-38,5 3 1,1-2-506,4 2-810,-1-3 32,6-1 1554,2 0 0,49-22 0,10-5 0</inkml:trace>
  <inkml:trace contextRef="#ctx0" brushRef="#br0">14017 8134 8142,'0'-16'45,"0"0"1,0-1 226,0 5 409,0 0 1,-2 5-206,-2 3 1,-4 2-277,-8 2 0,1 2 16,-6 2 1,-1 3-53,-6 5 0,2 4 50,-3 1 1,-1 3-143,1-3 0,6 0-12,6 0 1,1-2-112,4 5 1,-3-3 126,6 3 0,4-5-4,1 2 0,2-4-423,2 0 0,2-1 106,2 0 0,4-5-248,9-3 1,2-2 249,5-2 0,2-2 156,3-2 0,-3-3 79,3-5 0,-3 0 202,-2-1 0,1 1 133,0 0 1,-6-1-139,-3 1 1,-2 4 116,-2 0 1,-4 4 217,0-5-179,-5 7 0,3-2-100,-6 8 1,-2 1 78,-2 3-166,3 9-314,-5-4 1,12 7-279,2-4 0,3-4 235,1-3 0,5-4-280,-1-5 0,9 0 156,-5 0 0,6-1-726,-5-3 0,1-3 187,-2-6 1,2 1 861,-6 0 0,6-17 0,-3-4 0</inkml:trace>
  <inkml:trace contextRef="#ctx0" brushRef="#br0">7162 6707 8130,'-1'-17'-454,"-3"1"1,2 0 0,-2 3 1226,3 7-162,1 0-576,0 6 52,-6 0 0,5 1-116,-3 4 0,1 1 151,-1 7 1,3-1-18,-3 0 0,-2 6 133,2 3 1,-4 2-127,4 1 1,-2 6 12,2 3 1,3 3-22,-3 1 1,2 9 15,2 3 1,0 10-365,0 3 0,4 6 287,-2-29 1,1 0 0,1 3 0,1 1-276,-1 2 0,0 0 1,3 0-1,1 0 277,0-1 0,1-1 0,0 0 0,0 0-84,-1 0 1,0 0 0,1 1 0,0 1 44,1-2 1,0 0-1,1-1 1,0-1-73,-2-4 0,-1 0 1,0-1-1,0 1-87,-2-3 1,0 1 0,0 3 0,-1 0 140,0-3 0,-2-1 1,1 1-1,-1 0 4,1 27 1,-2-5-4,2 0 0,-4 4 176,-4 0 1,2-2-199,-2-10 0,-1 0 36,1 1 0,0-7 42,4-2 0,0-8 252,0-4 1,0-3-308,0-2 1,0 1 313,0 0 0,0-10-433,0-3 264,0-8-896,0 7 606,0-10 0,0 4-235,0-10 1,-2 3 54,-2-7 0,3 0-270,-3-8 605,2-7 0,8-14 0,5-13 0,0-1 0,0-6 0,0 0 0,1 0 0</inkml:trace>
  <inkml:trace contextRef="#ctx0" brushRef="#br0">7187 6793 8164,'-12'-7'-1453,"-1"3"1225,1-3 380,0 6-213,5-5 82,1 6 0,6 2 1,0 2 1,2-3-3,2 3 0,4-2 68,8-2 1,-1 4-5,6 0 1,1 0 6,7-4 1,-2 0 12,6 0 0,4-1 6,4-3 1,5 2-10,-1-2 0,10-1-328,6 1 1,4-5 217,-29 7 1,2 0 0,-1-2 0,1-1 44,3 0 1,0 1-1,-1 1 1,0 0-70,0-1 0,-2-1 0,1 2 0,-1-2 1,3-1 1,0 0 0,-1 0 0,1 0 13,0-1 1,0 1-1,-2 2 1,0 0 23,-4 0 1,-1 0 0,3 0-1,-1 1 2,-1-1 0,0 0 0,3-2 0,0 1-3,1 1 0,0 0 0,0-1 0,0 0-1,-2 1 0,0 0 0,2-2 1,1 1 31,1 1 1,0 0-1,2 0 1,-1 1-209,1-1 0,0 0 0,-2 0 1,0 1 194,0-1 1,0 0-1,0-2 1,-1 1-1,1 0 0,0 2 0,3-1 0,-1 1-1,-1-2 0,-1 1 1,2 2-1,1 0-21,-3-2 0,0 0 0,-1 1 0,1-1-2,0 0 1,0 0 0,1-1 0,1 1 25,0 1 1,0 1 0,-1-2 0,-1 0-13,-4 2 1,0 0-1,0-1 1,0 1-7,0-1 1,0 2 0,1 0 0,2 0 3,-1-1 0,0 0 1,0-1-1,-1 1-12,0 0 1,-2 0-1,1-3 1,0 1-120,0 2 0,0 0 0,1-2 0,1 0 134,-3 2 0,1 0 0,2-2 0,-1 0-1,-3 2 1,0 0 0,1-1 0,0 0-2,1 1 1,0 0-1,1 1 1,1-1-15,-2-2 0,-1 0 1,2 3-1,0-1 17,27-2 1,-29 2-1,-1-1-32,0 1 1,0 0-1,1-1 1,1 0 26,0 1 1,-1 0 0,33 1 29,-4-3 0,2 2-38,-1 2 0,-29 0 1,0 0-1,33 0 0,-1 0 2,-7 0 0,-1-4 0,1 0 1,4 0-41,-1 4 1,-1 0-7,-6 0 0,2-1 25,-3-3 0,8 2 8,0-2 0,0 3 131,-8 1 1,6 0-114,-6 0 1,9 0 9,-9 0 0,5 0-180,-9 0 1,6 0 180,-1 0 0,0 0-38,0 0 1,-2 0 34,-3 0 1,-2 0-103,2 0 1,-2 0 77,-2 0 1,-1-4 149,-3-1 1,3 1-149,-3 4 1,3 0 0,1 0 0,-4 0-3,0 0 1,0 0 0,5 0 1,-1 0 23,0 0 0,-4 4-22,0 1 1,-4-1 25,4-4 1,-5 0-21,1 0 1,-3 0 430,-1 0 0,0 0-415,0 0 0,-1 0 298,-4 0 1,3 0-301,-7 0 1,5 0 215,-4 0 0,2 0-160,-6 0 1,1 0 24,-10 0 0,1-4 68,-5-1 0,0 1-128,1 4 1,-5 0 351,0 0-205,-5 0 32,2 0-19,-5 0-213,0 0-162,6 0 202,-5 6 0,6-3-84,-3 5 94,-3 0 0,6 4 0,-3 1 0,-2-1 7,2 0 0,1 1 9,-1-1 1,2 4-6,-2 1 1,-3 5-10,3-2 1,-2 5 14,-2 3 1,0 4-12,0 5 1,-2 1-38,-2 3 29,-3 3-221,-5 5 1,-1 6 145,-4 2-1047,3-2 1065,-3 0 1,4-2-6,1 0 1,0 5 95,-1-5 1,5 4 28,0-3 0,4-1 83,-4-4 1,5 5-65,-1-1 0,-2 0 12,2-4 1,-4 1-48,4-1 1,-6 8 4,2 1 1,1-1-34,-1-8 1,0 1-133,-4-1 1,1 0 281,3 0 1,-2-5-145,6-3 0,-4-4 95,4-4 0,-5 2 71,5-2 1,0-3-103,4-1 0,0-4 443,0-5 1,-4 3-720,0-2 0,0-3 655,4-2-1165,-6-2 232,5-2 46,-4 0 384,-1 1-134,5-7 0,-6 4-740,3-6 1,1 0 251,-5-4 1,0 0-168,-5 0 0,-4 0 792,-4 0 0,-17-6 0,-7-4 0,-5 0 0,0-1 0</inkml:trace>
  <inkml:trace contextRef="#ctx0" brushRef="#br0">7494 9119 8164,'-8'0'0,"0"0"0,4 0-1228,-4 0 676,5 5 984,-8-3-120,4 3-125,-5-5-73,0 0 1,3 0-1,1 0 0,4 0 124,-4 0 5,5 0-233,-2 0 175,5 0-381,0 0 167,5 0 47,2 0 1,7 0-30,2 0 1,-1 0-18,6 0 0,-4 0 36,8 0 1,-2 0 63,10 0 0,0 0-48,4 0 1,5-1 20,3-3 1,7 2-228,2-2 1,7-1 181,-3 1 1,5 0 10,-6 4 0,3-5-5,2 1 1,-1 0-50,1 4 1,-2-1 46,-3-3 0,2 2-30,-6-2 0,5 3 22,-5 1 0,2 0-7,-2 0 1,-1 0 9,6 0 0,-2-4 0,1 0 1,-1 0 0,-3 4 0,-2 0-1,2 0 1,3-2 117,2-2 1,-2 3-108,1-3 0,-5 2 62,2 2 1,4 0-46,0 0 0,-1 0-44,-7 0 1,-1-4 29,0 0 0,8 0-1,1 4 1,-1 0-21,-8 0 0,2-4-14,2 0 1,2 0 40,3 4 0,-4-4-20,-5 0 1,2-2 72,2 2 0,2 3-58,2-3 1,4-2-9,-4 2 1,-1-4 15,2 4 1,3-5 2,5 5 0,-1-4-23,-3 4 1,-1 0-7,1 4 1,2-4-25,-2 0 1,2-2 32,-7 2 1,0 3-7,0-3 1,0-2 3,5 2 0,-6-4 29,-3 4 1,3-2-12,2 2 0,2 3 3,1-3 0,0-2 14,-4 2 1,3-1 6,-2 1 1,2 2-45,1-2 1,0-1 23,-4 1 0,2-1-53,-6 5 0,6-4 45,-2 0 0,-2 0-4,-2 4 1,-2-1-3,-2-3 1,0 2-3,1-2 0,-1 1-5,0-1 1,-2 3 1,2-3 1,-3-2 7,8 2 0,-4 0 4,-1 4 1,-4-4-39,1 0 1,1 0 42,3 4-8,-4 0 30,-9 0 0,4 0-29,0 0 0,4-4 4,-4 0 0,2 0-20,-2 4 0,-2 0-3,6 0 0,1-4-32,3-1 0,0 0 43,0 1 0,1 2-31,-1-2 1,-1 3 21,-3 1 0,3-4-3,-3 0 0,-2 0-5,3 4 0,-7 0 0,2 0 1,-2-2-2,-3-2 1,1 3-1,0-3 0,0 2-19,0 2 1,-4-4 21,0 0 0,-2-1 192,2 1 1,3 2-194,-4-2 1,-2-1 12,-1 1-11,-3-1 14,-1 0 1,-1 4 160,1-3-172,-6-3 8,4 5 0,-9-3 1,2 5 0,-3-1 174,-5-4-171,3 4 0,-8-4 200,5 5-162,-5 0 232,2 0-175,-5 0-411,0 0-425,0-6-113,0 5-383,0-5 715,0 6 513,0 0 0,-16-16 0,-5-5 0</inkml:trace>
  <inkml:trace contextRef="#ctx0" brushRef="#br0">3273 10485 7597,'0'-7'276,"0"2"-169,0-1 1,2 5 101,2-3 38,-3 2-133,5 2 1,-5-4 0,3 0 1,-2-1-43,2 0 0,-2 4 4,3-3 0,-4-3-22,3-1 1,-3 1-82,-1-1 0,4 0-25,1-5 1,-1-3 111,-4 0 0,0-2-67,0 1 0,0 2-3,0-5 1,-6 1-6,-2-2 0,1-2 73,-1 2 1,4 4 244,-4 0-104,-1-2 0,-3 5 39,0-2-92,0 8 0,-1 4-41,1 8 0,4 4 103,0 8 1,3 5-22,-3 8 1,5 2 111,-1 6 0,3 5-183,1 4 1,4 1-3,0 3 0,7 4-256,1 4 0,1 2 125,3 1 0,-2 0 50,-2-4 1,5 2 69,-1-6 1,-1-5-47,-7-7 0,-1-3-54,-3-1 0,-2-5-15,2-4 1,-4-7-118,-4-5 1,1-2-160,-5-2 0,3-1-439,-3-3-176,6-2 48,-9-6 538,9 0 0,-7-1-210,5-4 0,-2 0 3,2-3 1,3-4-289,-3-1 811,-3 1 0,0-33 0,-5-2 0</inkml:trace>
  <inkml:trace contextRef="#ctx0" brushRef="#br0">3138 10854 7856,'0'-12'0,"0"4"113,0-1-124,0 1 1,6 0 325,2 0 1,4 5-173,4-1 0,4-2-316,4 2 1,2-4 0,3 4 0,-2-1-197,6 0 0,0 4 41,4-3 1,-4-1-51,-1 0 378,-4 1 0,18-18 0,-1-5 0</inkml:trace>
  <inkml:trace contextRef="#ctx0" brushRef="#br0">3655 10608 7856,'-4'-12'335,"0"-1"0,0 5-13,4 0 1,0 4 393,0-4-438,0 5 0,1-3-46,3 6 0,-1 2-67,5 2 1,0 3-112,5 5 1,-5 4 127,0 1 1,-1 1-78,1-2 0,2 2-135,-6 2 0,4 2-26,-4-5 0,4 3-70,-4-3 1,0-1 6,-4-4 1,4 1-55,1-1 347,-1 0 7,-4-5-74,0-2 0,0-6 136,0-3 1,0-7-178,0-5 1,0-5 37,0 5 0,0-6-196,0 1 1,0-1-54,0 2 1,0-3-175,0 2 1,1 3 63,3 2 0,3 2-96,5 2 0,1 0-555,-1-1 1,4 7 338,1 1 1,3 0-405,-3 1 971,5 0 0,13 15 0,10 2 0</inkml:trace>
  <inkml:trace contextRef="#ctx0" brushRef="#br0">4098 10620 7856,'-6'13'0,"5"-1"0,-3 0 0,3 0 551,1 1-66,0-1-151,0 6 1,0-4-17,0 2-160,5-2 1,2-3 225,5-3 0,5-3-122,-1-5 0,2 0-169,-2 0 0,-2-1 83,2-3 0,2-3-78,-1-5 1,-1-1 47,-4 1 0,-4-4 27,1-1 0,-7-3-54,2 3 0,-2-3-113,-2 3 1,-4-3-66,0 3 1,-6 1 54,2 4 1,-3-1-390,-1 1 1,-2 0 213,-2-1 1,2 7-644,-3 2 0,4 2-434,0 2 594,1 0 1,5 6 24,3 2 637,3 3 0,34 23 0,8 6 0</inkml:trace>
  <inkml:trace contextRef="#ctx0" brushRef="#br0">4430 10719 7856,'0'13'-70,"0"4"1,0-8 57,0 4 0,0-4 583,0 4 0,0-1-177,0 0 0,0-4 333,0 1-447,0-7 1,2 4 129,2-6 1,-2 0-184,7 0 1,-5-7-39,4-5 1,2-2-15,6-7 1,-2 1-92,2-5 1,-1 1-65,1-1 0,-2-4 90,3 1 0,0 3-113,0 5 0,-1 0-37,-4 0 1,-1 2-108,-2 6 71,2 5-32,-5 1 0,3 12-40,-1 2 0,-5 9 88,1 3 1,-3-1-125,-1 2 1,0-1 37,0 5 1,4-6-20,0-3 1,2-2 128,-2-2 1,-2 1 5,7-1 1,-1-5-9,4-3 1,1-3 118,-1-1 0,4-1 35,1-3 0,0-3-71,0-5 0,-4-2 57,4-2 1,1 1-25,-2-6 1,0 2 43,-3-2 0,-1 0-18,0 4 1,1 1 111,-1 3 0,-5 5 61,-3 0-126,3 5 1,-6-1-179,3 8 1,-2 3 79,-2 5 0,1 2-121,3 2 1,-3-2 87,4 3 1,-3-2-540,2 1 1,-2-2-78,2 2 1,3-4-285,1-3 0,-1 0 197,1-5 0,2 4 683,6-3 0,17-18 0,8-9 0,5-2 0,1 1 0</inkml:trace>
  <inkml:trace contextRef="#ctx0" brushRef="#br0">6338 10313 7856,'4'-17'0,"0"1"0,4-1-163,-4 5 0,4 0 375,-3-1 1,3 5 1373,-4 0-676,0 5-646,1-2 0,-3 10-11,2 4 1,-1 7-1,1 4 1,-3 1-112,3 4 0,-2-4 79,-2 8 0,0 1-216,0-1 0,0 1-144,0-1 0,0-3-209,0 2 0,0-2 127,0-1 1,0 0-47,0-1 0,0-3-373,0-1 1,0-9-159,0 2-530,0-9 856,0 1 1,0-6 471,0-3 0,0-5 0,0-7 0,0-3 0,4-22 0,2-8 0,1-5 0,0 1 0</inkml:trace>
  <inkml:trace contextRef="#ctx0" brushRef="#br0">6399 10079 7856,'-5'-13'0,"-2"1"0,-5 0 1,-1 0 35,1-1 1,0 2 332,-1 3 0,1 3-113,0 5 0,-1 0-23,1 0 0,-4 5-27,-1 3 1,-5 5-43,2 3 1,1 3 4,-2 6 1,5 5-3,-5 3 1,6-1-5,-1 5 0,-2-1-82,2 9 1,-1 0-25,5 4 0,1 5-319,3-1 0,2 0 17,6-3 1,2-3 125,2-1 1,3-9 104,5-9 1,6-2 1,2-1 1,4-2-17,0-2 0,2-4 4,3-4 0,-2-2 27,6-3 0,3 1 290,1-4 1,4-3 119,-5-6 0,1-3-446,4-5 0,2-6 42,-2-2 0,0-5-118,-4-4 1,-6 2 131,-2-6 0,-3-4 149,-2-4 0,-4-5-98,-4 1 1,-8 0 46,-4-5 0,2 0-123,-2-8 0,-5 5 125,-8 8 0,-3 2-200,-4 7 1,-2 1 24,-3 7 0,-2 0-94,3 12 1,0 4 45,0 3 0,1 3-89,-2-3 1,2 4-79,3 5 1,2 1-357,-2 3 1,6 3-138,2 5 0,5 2 238,-1 3 0,3-2 113,1 5 0,7 1 409,5 3 0,19 2 0,10 0 0,6 4 0,-1-1 0</inkml:trace>
  <inkml:trace contextRef="#ctx0" brushRef="#br0">7433 10386 8085,'0'-6'1580,"5"0"-1376,4 6 1,3 0-11,4 0 0,5 0-138,8 0 0,-2-4 123,6 0 1,0 0-210,3 4 0,1 0 60,0 0 1,-1-2-79,-3-2 1,-1 3 73,-7-3 1,2 3 16,-6 1 1,-3-2 77,-2-2 1,-6 3 161,-2-3-95,-5 2 3,2 2-237,-5 0-605,0 0-101,-5 0 54,3 0 0,-5 0-525,3 0 1223,3 0 0,-15 6 0,2 1 0</inkml:trace>
  <inkml:trace contextRef="#ctx0" brushRef="#br0">6362 11777 7928,'0'-7'-168,"0"-4"0,-4 4 348,0-5 1,0 4 198,4 0-170,0 0 0,-4-5 227,0 1-173,0 0 1,4-1 81,0 1 61,-6 5-108,5 2-283,-5 5 0,5 5 154,-3 3 0,3 7-17,-4 2 0,4 9-249,1-2 1,0 4-55,0-4 1,0 5 86,0 0 0,0 4 106,0-5 0,0-3-107,0-5 0,0-5 9,0 2 60,0-3 137,6-2 48,-5-5 0,4-7-178,-5-9 0,4-7 45,1-4 1,3-4-37,-4 0 0,4-5 44,-4 0 0,4-4-58,-3 5 1,0-6 21,-1 1 0,-1-1-7,5 1 1,-4 3 22,4 5 1,-4 6 17,5 3 0,-7 2-33,2 2 0,-1 5-3,1 3 1,-2 8-110,2 4 1,1 4 64,-1 5 1,6-2-28,-2 5 1,-1 1-23,1 3 1,-1 0-7,1-4 1,3 3 1,-3-2 1,3-2-133,2 1 0,-1-3 113,0 3 0,1-5 33,-1 2 1,0-4 28,0 0 1,1-5-46,-1 0 0,0-5 116,1 1 1,-1-3 38,0-1 0,1-5 138,-1-3 0,0-9-96,0-3 1,-1-3 103,-2-2 1,2 0-74,-3 1 0,3-5-61,1 0 1,-1 1 150,-3 3 1,3 2 84,-3 2 467,-2-2-158,5 9-464,-10 2 0,5 8-118,-6 8 1,1 3-180,3 5 1,-3 5-190,3-1 0,2 4 191,-2-3 0,4 5-358,-4-2 1,5-1 204,-5 2 1,5-6-426,-1 1 1,-1 2 33,1-1 1,-3 3-134,3-4 1,-1 1 301,1-5 1,3 0-154,-3 1 648,8-1 0,9 0 0,6 1 0</inkml:trace>
  <inkml:trace contextRef="#ctx0" brushRef="#br0">7396 12023 7932,'0'-8'62,"0"0"1,1 4 134,3-5 0,-2 5 198,2-4 1,-1 5 242,1-1-604,-3-3 1,6 5 237,-3-6 0,-3 5-130,5-8-82,-12 9 1,0-3 9,-7 5 0,1 0-57,0 0 0,-6 5 73,-3 4 1,2 2 116,-1 1 1,1 6-27,-2 2 1,-1 3-57,6 2 0,-1-2-166,5-2 0,1 2 51,3-2 1,3-2-58,5 1 0,0-5 1,0 2 1,5-4-177,3 0 1,4-5-44,5 0 1,2-5-163,6 1 1,-5-3-276,1-1 1,3-1 266,5-3 0,0 1-222,-5-5 1,1 0 660,0-5 0,27-26 0,-23 15 0,0 1 0</inkml:trace>
  <inkml:trace contextRef="#ctx0" brushRef="#br0">8073 11679 7963,'-4'-9'79,"0"1"38,0 0 0,4 0 266,0 0 601,0 5-814,5-8 0,6 10-265,5-4 0,1 4-147,-5 1 1,6 0 134,2 0 1,0 0-357,0 0 1,-4 0 122,5 0 1,-6 0-44,1 0 0,-2 0-104,-2 0 487,-5 6 0,-29 6 0,-12 7 0</inkml:trace>
  <inkml:trace contextRef="#ctx0" brushRef="#br0">8036 11789 7963,'-12'6'0,"-1"-5"303,1 3 0,5-1 161,3 1-208,3-3-24,1 10 0,1-9-188,3 2 1,3 1-33,5-1 0,5 1-178,-1-5 0,6 0 1,-1 0 1,2 0-282,1 0 0,1-5 446,0 1 0,27-16 0,6-1 0</inkml:trace>
  <inkml:trace contextRef="#ctx0" brushRef="#br0">9611 11408 7963,'0'-12'-234,"-5"5"643,3 1 1,-7 12-249,5 2 0,-5 8-59,5 5 1,-4 2 18,4 2 0,-1-1-15,0 1 1,4 0-70,-3-1 0,-1-3 30,0-1 0,1-5 1,4 2 0,0-4 22,0 0-7,0-7 266,0 0-273,0-6 0,4-10-133,1-2 0,0-7 131,-1 2 1,-1-4-132,5 0 1,-1-6 41,1-2 1,3-4-14,-3 4 1,-1-1 52,1 2 1,-1 2-1,1-3 1,2 4 177,-6 5-168,6 2-79,-9 6 0,8 6 79,-4 6 0,-1 7-28,-4 10 0,4 2-9,0 5 0,1 1-8,-1 0 1,-2-1-15,2 1 0,3-1-104,1 1 1,-1 0 36,1-1 0,-4-3 63,4-1 1,1-5 11,3 2 0,-4-5-17,0-4 1,0-2 148,5-6 0,-5 0 10,0 0 1,-1-2 120,1-2 0,3-4-111,-3-8 0,3 1-5,2-6 1,-2 1 0,-3-5 0,3 0 14,-3 1 1,3-1-96,1 0 1,0 1 54,1-1 0,-5 2 117,0 2 1,0 4 67,5 4-68,-1 1-117,0 5-48,1 2 1,-3 10-215,-1 3 0,-2 5 75,-3 3 0,-2-1-257,7 6 0,-5-5 148,4 5 0,-5-2-492,1 1 1,1 4 51,-1-4 0,6 2-142,-2-2 1,-1 4 269,1-4 0,0-1 64,5 2 0,-1-2 438,0 2 0,28-4 0,6-4 0</inkml:trace>
  <inkml:trace contextRef="#ctx0" brushRef="#br0">10509 11629 7963,'-5'-6'256,"2"-4"-256,-5 6 1266,5-6-342,-8 9-646,5 1 0,-5 11-192,2 5 1,3 2-244,1-2 0,0 2 182,-3 3 0,1 1-95,3-6 0,3 5-2,-4-5 0,3 4 125,-2-3-141,2-1 1,-3-3-161,5-1 157,0-5 203,0-2-58,0-5 0,0-1-64,0-3 1,0-4 21,0-9 0,5 2-30,3-5 0,-1-1 41,1-4 0,1 1-46,3-1 1,0 1 61,1-1 1,-1 2-1,0 2 1,0 2 68,1 3 1,-1 3 468,0 1-147,1 0-300,-1 10 0,-1-2-146,-3 8 0,2 5 126,-6 7 1,1-1-140,-1 6 0,-2-6-11,2 1 0,1 3-248,-1 2 1,1-4 5,-5 0 1,4 1-163,0-2 0,0 0-217,-4-3 1,1 3-220,3 1 550,-2-1 1,3-4-344,-5 1 673,6-1 0,-10-11 0,2-2 0</inkml:trace>
  <inkml:trace contextRef="#ctx0" brushRef="#br0">10460 11789 7963,'-8'-11'4,"0"3"0,4-1-345,-4 5 507,5-6 411,-3 9 0,8-5-656,2 6 0,4 0 46,8 0 1,-1 0-276,6 0 1,-1 0-89,5 0 1,0 0-443,-1 0 838,-5 0 0,27-5 0,0-2 0</inkml:trace>
  <inkml:trace contextRef="#ctx0" brushRef="#br0">11113 11494 7963,'-9'-1'335,"1"-3"1,4 1-768,-4-5-959,5 5 1856,-2-3 1,6 6-188,3 0 0,3 0-328,5 0 1,5 0-132,-1 0 0,6 0-241,-2 0 1,8 0 421,0 0 0,14-6 0,5-4 0,3 0 0,0-1 0</inkml:trace>
  <inkml:trace contextRef="#ctx0" brushRef="#br0">12146 11223 7963,'0'-12'0,"-1"1"-173,-3 3-292,2-3 759,-9 10 1,9-4-230,-6 10 0,5 5 308,-1 7 1,1 3-216,-1-3 0,2 5 63,-2-2 1,2 3-136,-2 2 1,2 0-57,-2-1 1,1-1 75,-1-2 1,3 1-17,-3-6 1,2 1 73,2-5-79,0 0 362,0 1-274,0-7 1,0-1 77,0-10 0,0 3-158,0-6 1,0-2 22,0-6 0,0 0-39,0-4 1,4 1-15,1-2 1,3-3-136,-4-1 0,4 0 91,-4-3 1,6 2 16,-2 1 0,2 2-41,-2 2 1,3 0 11,-3 4 0,1 1 111,0 3 10,2 7 23,-5 0 0,7 12-66,-1 2 0,-4 4-249,0 5 0,-1-2 56,2 5 1,0-4-128,-5 5 0,6-5 28,-2 5 0,2-2 37,-2 2 0,3 0 37,-3-4 1,1-1-125,0-3 0,2 2 269,-3-3 0,3 2-129,1-10 1,-4 0 269,0-4 1,1 0 34,3 0 45,0 0 1,1-7-6,-1-5 1,-1-2-111,-3-7 1,3 1-1,-3-5 1,2 1 97,-2-1 0,3 2 82,-3 2 1,-1-1-117,1 6 1,-1-4 514,1 3-408,-2 1 0,-5 9-64,3 3-123,-3 2 0,5 4-143,-6 2 1,0 7 70,0 5 1,4 5-138,0-5 1,0 6 7,-4-1 0,4-2-187,0 1 1,2-1-354,-2 2 1,-3 2 285,3-2 1,2-2-215,-2 1 1,2-3-76,-2 3 0,1-3-186,3 3 0,3-5 241,-3 2 1,-1-4-386,1 0 972,1-1 0,14-5 0,3-2 0</inkml:trace>
  <inkml:trace contextRef="#ctx0" brushRef="#br0">12909 11469 7963,'-7'-12'0,"-2"4"0,5 0 951,0 5-658,-2-3 0,5 8-20,-3 2 0,2 0-196,2 8 0,0-2-125,0 6 0,2 2-52,2-1 1,-3 0 95,3 0 1,2-4-176,-2 4 1,1-4 87,-1 0 1,-2-1-573,2 0 1,1 1 103,-1-1 1,1 0-337,-5 1 895,5-7 0,2-22 0,5-11 0</inkml:trace>
  <inkml:trace contextRef="#ctx0" brushRef="#br0">12922 11519 7963,'0'-13'-82,"0"0"-42,0-4 0,0 4 808,0-4 1,0 3-198,0 2 0,0 4-136,0 0 1,5 1-120,3-1 0,3-2-38,1 6 0,1 0-47,-1 4 1,4 0-129,1 0 0,-1 0 36,-3 0 0,-1 0-177,0 0 1,0 5 19,1 4 1,-5 2 68,0 1 0,-5 0-153,1 0 1,-3 1 51,-1-1 0,-5 0-12,-3 1 1,-3 3 122,-2 1 0,-3-2 146,0-7 0,1 3-39,6-3 0,-2-1 452,3 1-377,3-5 0,-5 4 35,6-3 111,0-3-176,4 4 1,6-5-196,2 0 0,4 0 101,4 0 1,-2 0 30,3 0 0,-4 5-209,-1-1 1,1 1-505,-1-1 535,0 3 1,-3 5 37,-1 1 0,-5-5 25,1 0 0,-4 0-1,-4 5 1,-3-5 203,-6 0 1,-3-5-67,0 1 1,-6 1 43,1-1 1,-2 1-104,-2-5 1,2 4 24,3 0 0,-6 0-136,5-4 1,-4 0-169,9 0 1,0 0-471,3 0 1,5 0-81,0 0-800,5 0 1600,-2 0 0,54-28 0,-18 11 0,0 0 0</inkml:trace>
  <inkml:trace contextRef="#ctx0" brushRef="#br0">14017 11371 7958,'-4'-8'-15,"0"0"0,-2 3-184,2-3 280,3 5 0,-3-6 296,8 5 0,4 0-119,8 4 0,3 0-144,6 0 0,1 0-100,3 0 1,1 0-114,3 0 1,5 0-216,-5 0 0,4 0 98,-9 0 1,5 0-76,-4 0 0,0 0 291,-5 0 0,-5 5 0,-1 2 0</inkml:trace>
  <inkml:trace contextRef="#ctx0" brushRef="#br0">14940 11039 7958,'-6'-13'0,"5"1"1,-3 0 0,-3-1-6,-1 1 1,0 4 154,-5 0 0,4 5 275,-8-1 0,-2 4-197,-1 4 1,-4 4 71,0 9 1,-2-2-93,-3 5 1,4 1-49,1 3 1,1 1-177,6 0 1,-3 3 27,3 1 1,2 4-81,7-5 0,3 1 83,5-4 0,0-1-112,0 1 0,6 0-43,7-1 1,0-5 18,8-2 1,3-8-77,5 0 1,4-7 96,-4 2 0,4-2-87,-5-2 0,5-2 62,-4-2 0,4 2 26,-5-7 0,4 0 55,-8-8 1,4 2 84,-8-5 0,2 1-48,-1-2 1,-4-1 159,-4 6 1,-2-1 91,-3 5 0,1 0-54,-4 0 0,-1 3 74,-4 1 0,-2 5-86,-2-1 0,1 3-103,-5 1 1,1 5-20,-1 4 1,-1 6-126,5 1 0,-5 0-45,5-3 0,0-1 86,4 0 0,0 1 20,0-1 1,1 0-46,4 1 1,-3-5-76,7 0 0,0-5 111,7 1 1,0-3 1,4-1 1,-4 0 64,5 0 1,-5-1 11,5-3 1,-6-3 20,1-5 1,-2-1 142,-2 1 1,-1 0 59,-3-1 1,2 1-139,-6 0 0,4-1 53,-4 1 1,1 0-4,-5 0 1,0 3 449,0 1-513,0 5 0,-2-2 112,-2 5-375,3 0 0,-5 1 86,6 3 1,0 7 36,0 6 0,0 5 71,0-2 0,0 5-121,0 3 0,2 0-3,2 5 0,-3 4-88,3 4 0,2 4 48,-2-4 1,1 4-51,-1-4 0,-2 4 28,2-4 0,-3-1 73,-1-8 0,4-1-92,0-7 0,0-1-131,-4-2 114,0-9 155,0-1 281,0-9-16,0-2 68,0-7 1,-5-4-228,-3 3 1,1-3-35,-1 2 1,0 3-129,-5-3 0,5 1 157,0-4 1,1 4-527,-1-1 0,-2 1 169,6-4 0,0 4 60,4 0 1,0-1-612,0-3 0,0 0-1959,0-1 2766,5 1 0,26-14 0,11-4 0,5-3 0,0-1 0</inkml:trace>
  <inkml:trace contextRef="#ctx0" brushRef="#br0">15801 11420 7958,'0'-12'1423,"0"0"-847,0 5-547,0-4-445,0 9 222,0 2 0,2 7-203,2 6 1,-3-5-359,3 0 505,3 0 1,-4 4-558,5 1 807,-5-6 0,24 4 0,0-5 0</inkml:trace>
  <inkml:trace contextRef="#ctx0" brushRef="#br0">16318 10989 7965,'0'-17'0,"4"-1"213,0-3 1,10 4 368,-2 4 0,3 2-294,-2 3 1,4-1-118,4 4 1,2 1-47,2 4 1,-5 0 106,1 0 1,-2 4-187,1 1 1,-2 4 123,-6-1 1,1 3-283,-1 2 0,-5-1-75,-3 0 1,-3 5-97,-1-1 0,-5 2 87,-3-2 1,-3-1-79,-2 6 0,1-6 190,0 1 0,0-2 0,-1-2 0,1-1 281,0-3 0,3 3-84,1-3 1,5-1 206,-1 2 59,3-7-257,1 9 0,1-5-57,3 2 0,3 3 4,6-3 1,-1 3-140,0 1 0,1 1 57,-1-1 1,0 0 25,0 0 1,-1 1-12,-2-1 1,0 0-83,-5 1 0,0-1 305,-4 0 91,0 1 1,-5-2-190,-3-3 0,-9-3-30,-3-5 0,-3 0-76,-2 0 1,0 0 1,1 0 0,-2 0-274,-3 0 1,3 0 89,-3 0 1,9 0-491,3 0 1,1-1-570,4-3 436,-3 2 1,15-4 131,0 1 652,11 4 0,30-13 0,13-5 0,6 2 0,1 0 0</inkml:trace>
  <inkml:trace contextRef="#ctx0" brushRef="#br0">17241 11125 7970,'0'-17'0,"0"1"0,0 0 156,0 3 1,-4 5 151,0 0 1,-6 1 378,2-1 1,-7 2-370,-1 6 1,-8 0-164,0 0 0,-2 6-18,-7 2 1,6 3 70,-2 1 0,3 5-219,1-1 1,2 5 72,2-5 0,4 6-391,4-2 1,2 0 121,3 0 0,-1-1-16,5 2 1,-1-4 56,5-4 1,6-1-85,2 0 1,3-3 192,1-1 1,6-5 96,3 1 1,1-3 174,-2-1 0,3-4-74,-2 0 1,2-6 69,2 2 0,-6-2 13,-3 2 1,2-3 137,-2 3-127,1-3 1,-6 3 576,-3 0-472,-3 5 3,-5-2-373,0 5 1,0 5 219,0 3-204,0 3 147,0 7-71,6 1 1,1 0-484,5-2 0,0-9-475,1-4 0,0 1 513,4 0 1,-4-1 103,4-4 1,-3 0-1897,-2 0 2175,6 0 0,6-28 0,8-6 0</inkml:trace>
  <inkml:trace contextRef="#ctx0" brushRef="#br0">8565 13180 7978,'-1'-8'54,"-3"0"1,2 3 53,-2-3 255,3 5 108,1-7 1,7 8-279,5-2 0,2 1-122,6-1 0,2 3-65,7-3 0,-3 2 70,2 2 0,3 0-452,-3 0 1,1 0-23,-4 0 0,2 0-243,-2 0 1,0 2 145,-8 2 495,-1-3 0,-31 27 0,-7-1 0</inkml:trace>
  <inkml:trace contextRef="#ctx0" brushRef="#br0">8541 13426 8003,'-20'0'0,"4"0"-575,2 0 585,2 0 0,7 0 405,5 0 0,5 4-323,7 0 0,6 0-271,3-4 0,3 0-49,5 0 1,2 0 71,6 0 0,0-1 156,0-3 0,6-8 0,6-5 0,3-3 0,1 1 0</inkml:trace>
  <inkml:trace contextRef="#ctx0" brushRef="#br0">10854 12860 8003,'4'-16'0,"0"-1"0,6-2 0,-2 7 0,-1-3-60,1 6 1,-4 3-283,4-3 1098,1 7 0,-3-2-267,-1 8 1,-4 4-449,-1 8 0,-1-1 74,-4 6 0,-1-1-141,-7 5 0,1 1-6,0 3 0,-5-3-48,1 2 1,-2-2 133,2-1 0,2 4-126,-2-1 1,-2 1 61,1-4 1,1-2-111,4-3 0,3 2 98,1-5 1,6-1 29,-3-4 1,5-5 25,5-3 0,3-2-33,8-2 0,3 0 6,6 0 0,0 0-49,-1 0 0,5-2-119,0-2 1,3-1 155,-3-3 0,0-3-19,-5 2 0,1-1-273,0-3 0,-2 1 20,-3 0 1,2-2 278,-5-2 0,-5 2 2,-4-3 1,-1 0 72,1 0 0,-2 0-7,-6 0 1,0 3 192,0-2 0,0 2 185,0 2 0,-4 4-151,0 0 1,-5 4 145,5-5 1,-1 7 258,1-3-658,2 4 1,-5 2 108,3 4 1,2 1-86,-7 7 0,7 0 63,-2 4 1,2-2-140,2 5 1,-4 1-103,0 3 0,0 1 38,4 0 1,0-1-109,0 1 1,0-2 64,0-2 0,4 2-51,0-3 0,2-2-74,-2-1 0,-3 0-212,3 0 1,2-1-20,-2-3 1,0-5-781,-4 0 567,5 0 0,-3 0 15,2 1 669,-3-7 0,-12-7 0,-2-9 0</inkml:trace>
  <inkml:trace contextRef="#ctx0" brushRef="#br0">10657 13648 8003,'-12'0'0,"0"0"0,-1 0 0,1 0 146,0 0 0,5 1 386,3 3 564,-3-3-765,11 10 0,3-9-115,13 2 1,4-3-88,0-1 0,6 0-7,3 0 1,7 0 30,1 0 1,9-5 23,0-3 0,2 1-170,-3-2 0,0 1 87,0-4 0,3 0-89,-3-1 1,-2 2 56,-10 3 0,-2-1-142,-2 5 1,-4-5-243,-9 5 129,-7 0-130,-8 4 18,-5 0-198,0 0 1,-5 4 107,-4 0 0,3 6-262,-3-2 1,1 3 134,-4 1 0,0-3-463,-1-1 985,1 5 0,-39 28 0,21-15 0,0 0 0</inkml:trace>
  <inkml:trace contextRef="#ctx0" brushRef="#br0">10891 13980 8003,'-7'-12'0,"-2"3"210,4 1 0,0 1 62,1-1 226,3-3 1,-4 6-132,10-4 0,-3 0-201,6 5 0,2-4 53,6 4 1,0-5 3,4 5 1,-1 0-50,2 4 1,-2 0 25,-3 0 1,-2 0-341,2 0 1,-2 0 116,-2 0 0,-4 6 117,1 2 1,-7 3 1,3 1 0,-4 4-99,-1 1 1,-6 3-97,-2-3 0,-3 5-372,-1-2 1,0-2 179,-1-2 0,1 2 71,0-1 1,4-2 316,-1-7 1,7 3-50,-2-3 0,-2-1 85,2 1 0,1-5-80,7 1 1,-1 1 96,5-1 1,5 2-123,3-2 1,2-1 7,-2 5 1,-2-4-30,2 4 1,-2 0-93,-2 5 0,1-1 66,-1 0 1,-4-1 32,0-3 0,-5 3 60,1-2 1,-3 2-24,-1 1 1,-1 0 85,-3 0 1,-3-3-65,-5-1 1,-5-1 23,1 1 1,-6 1-69,2-4 1,-4-1 0,0-4 0,-1 0-165,1 0 1,-1 4 54,0 0 0,6 0-436,3-4 1,2-1-561,2-4-443,-1 4 1001,1-10 0,7 6 518,5-3 0,26-8 0,13-1 0,5 0 0,0 0 0</inkml:trace>
  <inkml:trace contextRef="#ctx0" brushRef="#br0">11642 13968 7998,'5'-18'0,"-3"3"-104,2-6 1,-3 6-266,-1-1 1,0 6 648,0 2 1,-1 5 790,-3-1 1,-3 3-690,-6 1 0,1 0-208,0 0 1,-6 0-202,-3 0 0,2 5 86,-1 3 0,-1 2 45,-3-2 1,3 3-46,1-3 0,5 3-134,-2 2 0,4-1 7,0 0 0,5 1-146,0-1 1,5 0-3,-1 0 1,3 1-226,1-1 0,1-1 156,3-3 0,3 2 37,5-6 0,2 0 332,2-4 1,3 0-80,6 0 0,0-4 59,-1 0 1,-3-6 11,-1 2 0,-3 1 261,3-1 1,-5 1 209,2-1 0,-8 1-222,-1 3 1,-3 3 11,3-3 0,-5 4-45,1 4 0,-3 2-64,-1 7 1,-1 3 4,-3 1 0,1 4-141,-5 0 0,3-2-60,-3 2 0,6-2-142,-3 1 1,0 2-28,1-5 1,0-1-135,4-4 1,0 1-355,0-1 0,0-4-57,0 0 127,0-5 0,1 7-660,3-6-122,-2 0 1337,3-4 0,-5-22 0,0-5 0</inkml:trace>
  <inkml:trace contextRef="#ctx0" brushRef="#br0">12368 13229 7976,'0'-12'-158,"-2"0"-242,-2-1 500,3 1 0,-6 4 697,3 0-390,3 5 1,-10 3-171,2 8 0,4 4-104,1 5 0,-2-2-37,2 5 1,-4 1-145,4 3 0,-1 1 127,0 0 0,4-2-139,-3-3 0,1 2 66,-1-5 0,3-1-47,-3-4 49,2 1 39,2-1 414,0-5-276,0-2-147,6-16 1,-4-2-19,7-12 1,-5 0-7,4 1 0,0-2 10,5-3 1,-1 2 30,0-6 0,-4 2-122,1-2 0,1-1 43,3 5 1,2 0 167,-7 4 0,2 6-7,-2 3-50,3 2 0,-6 9-33,3 5 0,3 7 15,-2 9 0,-3 3-5,3 6 1,-5 1 25,4 2 0,-1-2-170,1 3 1,3-3 70,-3-1 1,-1-1-146,1 1 1,-1-4-45,1-1 0,3-1-65,-3 2 0,-1-4 144,1-4 1,-1-5 7,1 0 0,3-5 176,-2 1-156,1-3 0,3-6 197,-1-3 0,4-3-95,1-2 1,-1-4 183,-3-4 0,-1-2-20,0-2 1,1-3-34,-1-1 0,0 0-37,0 5 1,-1 0 13,-2 4 0,0-2 62,-5 6 1,0 3 557,-4 5-449,0 5-4,0-2-333,0 21 1,0-5 30,0 14 0,0-5-74,0 1 0,0 1 32,0-6 0,0 6-127,0-2 1,2 0-118,2 0 0,-3-3-203,3 3 1,2-4-305,-2 5 0,4-6 311,-4 1 0,6 2-203,-2-1 0,3-1 250,1-4 1,1-1 450,-1-3 0,17-8 0,3-6 0</inkml:trace>
  <inkml:trace contextRef="#ctx0" brushRef="#br0">13168 13426 7976,'-9'0'-126,"1"0"1,4-4 0,-4 0 0,5 1 777,-1 7 1,3 4-289,1 9 0,0-2-244,0 5 0,0-3-85,0 3 0,0-3-135,0 3 0,0-3 36,0 3 1,1-5-139,3 2 1,-2-4-219,2 0 0,-2-2 194,2-3 0,-2-1-387,2-3 95,-3-3-89,5 4 519,-5-5 88,5-5 0,-5-2-13,3-5 0,-3-5-58,4 1 1,-4-4 341,-1 3 1,0-5-136,0 2 0,0 1 87,0-2 0,0 1 118,0-5 0,4 4 79,0 1 1,4 5-98,-4-1 1,5 2 113,-5 2 0,5-1-195,0 1 0,1 5-81,3 3 0,0 3-183,4 1 0,-3 4 74,2 0 1,-6 9-85,-2 0 0,-1 2-119,1-3 1,-3 5-97,-5-1 0,0 2 96,0-2 0,0-2-12,0 2 0,-4 2 69,0-2 0,-6 1 50,2-5 0,1-4 83,-1 1 0,1-5-115,-1 4 45,3-5 316,5 2 83,0-5 0,1 0-266,3 0 1,3 0-84,5 0 0,1 0-14,-1 0 1,-4 4-25,0 0 1,1 2-10,3-2 0,-4 1 31,0 3 1,-5 3-22,1-2 1,-3-3 86,-1 3 61,0-1 1,-1 3-65,-3-3 1,1 2 89,-5-6 1,0 1-159,-4-1 1,-5-2-8,1 2 1,-1-3-117,5-1 1,-4 0 102,-1 0 1,1 0 32,3 0 1,1 0-292,0 0 0,4 0-361,-1 0 0,7-1 641,-2-3 0,19-14 0,5-8 0</inkml:trace>
  <inkml:trace contextRef="#ctx0" brushRef="#br0">13795 13365 8654,'0'-7'-1068,"6"1"1616,1 1 1,5 3-298,0-2 1,0 3-62,1 1 0,-1 0-148,0 0 1,5 0 0,-1 0 0,5 0-135,-5 0 0,5 0 140,-5 0 1,0 0-282,-3 0 0,-1 0-123,0 0 1,-3 0-456,-1 0 18,-5 0 793,2 0 0,-32 0 0,-8 0 0</inkml:trace>
  <inkml:trace contextRef="#ctx0" brushRef="#br0">14891 13081 7976,'6'-12'0,"0"0"747,-6 0-42,5 5-76,-3 1-395,3 6 0,-6 3-54,-3 5 1,2 2-1,-2 10 0,-1 1-109,1 3 0,-2 5-144,2 0 0,3 0 49,-3-5 0,-2 1-114,2-1 0,0 5 53,4 0 1,-1-5-26,-4-3 1,4-6 79,-3 1 35,3-2 201,1-2 72,0-5 1,0-7-169,0-8 1,0-3-17,0-1 0,0-6-96,0-3 0,0-6 86,0-2 0,4-1-141,0 2 1,5-4 20,0-5 1,0 0 31,-1 0 1,5 2-9,-1 2 0,0-1-2,5 5 0,-4 2 152,0 6 80,-1 9 0,0 7-223,1 5 0,-5 6 52,0 7 1,-1 4 17,1 8 1,2 1-42,-6 3 1,5 1-30,-1 3 1,-1 1-45,2-5 1,-5-1-162,4-3 0,-1 4 43,1-1 0,3 0-92,-3-8 1,2-2 133,-2-6 1,3 1 31,-3-1 0,-1-5 81,1-3 1,0-3 32,4-1 0,1-5 231,-1-4 1,0-1-101,1-3 0,-1-5 113,0-2 0,1-3-97,-1-2 0,0 0-58,1 1 0,-1-2-14,0-3 0,3 3-3,-3-3 0,4 5 125,-8 3 0,-3 4 173,-1 4 414,3 1-677,-5 5 1,3 3-202,-5 8 1,0 4 154,0 9 1,0 2-166,0 5 0,0 1-169,0 0 1,0-1 142,0 1 1,0 0-171,0-1 1,0-3 62,0-1 0,1 1 17,3 3 0,-2-3-180,2-1 1,1-5-384,-1 2 0,5 1-36,-5-2 1,4 0-241,-4-3 0,6-2 1038,-2-3 0,25-19 0,6-10 0</inkml:trace>
  <inkml:trace contextRef="#ctx0" brushRef="#br0">15740 13365 7976,'-7'-9'517,"3"1"-63,2 5 697,2-2-964,0 16 0,0-2-63,0 12 1,2-6-224,2 1 0,-3 2-44,3-1 0,-1 3-67,1-4 1,-3 2 203,4-1 1,-4-4 14,-1 4 1,0-4-313,0 0 0,0-1-349,0 0 0,0 1 652,0-1 0,-6-16 0,0-4 0</inkml:trace>
  <inkml:trace contextRef="#ctx0" brushRef="#br0">15764 13414 7976,'0'-13'0,"-1"1"0,-3 0 1098,2-6-257,-3 4-701,10-3 1,2 10 41,6 3 0,3 4-104,0 4 1,2-1-222,-1 5 1,-2 0 120,5 4 1,-5 1-255,2-1 1,-8-4 126,-1 0 1,-1 0-47,1 5 1,-2-1-66,-6 0 0,0 1 97,0-1 1,-2-4 193,-2 0 1,2-1-156,-7 1 391,1 3 0,-4-5 123,0 2 15,5-2-181,-4-6-72,9 5-5,-3-4-8,5 5-99,5-6 1,2 0-115,6 0 0,-5 1-27,0 3 1,0-1 115,5 5 0,-5-4-8,0 5 1,-4-5 8,4 4 1,-5-4 121,1 4 0,-3-4-71,-1 4 1,0-3 92,0 3-31,0-6-49,-5 9 1,-2-9-94,-5 2 1,0 1 73,-1-1 0,-3 1-169,-1-5 0,1 0-101,4 0 0,-1 0-227,1 0 1,0 0 101,-1 0 0,5 0-480,0 0 814,0 0 0,17-11 0,6-3 0</inkml:trace>
  <inkml:trace contextRef="#ctx0" brushRef="#br0">17007 13131 7976,'0'-13'-197,"0"1"197,0 0 768,0-1 1,0 5 287,0 0-474,0 5-385,0-2 1,0 6-73,0 3 1,0 3-90,0 5 0,0 6 64,0 3 0,0-2-106,0 1 0,2 1-93,2 4 1,-3-2-238,3-3 1,2 4 54,-2-4 1,0-2-218,-4-2 1,0 2 97,0-2 1,0 1-807,0-5 286,0 0 338,0 1 582,0-1 0,-6-5 0,-17-34 0,-10-14 0</inkml:trace>
  <inkml:trace contextRef="#ctx0" brushRef="#br0">16859 13328 7976,'-6'-13'431,"0"1"130,6 5 0,6-2-361,2 4 0,7 1-280,1 4 1,10 0 42,-1 0 0,8 2 122,0 2 0,1-3-355,-1 3 0,2-2-107,-2-2 1,5 0-153,-1 0 0,1 0 128,-9 0 0,0 0 401,-5 0 0,7-22 0,0-6 0</inkml:trace>
  <inkml:trace contextRef="#ctx0" brushRef="#br0">18939 12798 7976,'0'-6'-1833,"0"-1"1833,0 3 0,-5 2 0,3-3 0,-3 5 0,-1 11 0,0 2 0</inkml:trace>
  <inkml:trace contextRef="#ctx0" brushRef="#br0">19062 12774 7976,'4'-8'0,"1"-1"0,0 5-131,-1-4 0,-1 1 64,5-1 557,-5-3-163,8 4-87,-4-5-83,-1 0-12,5 5 9,-9-4-163,3 10-45,-5-5 1,-5 6 75,-4 0 31,-1 0 1,-7 1 15,1 4 0,-1-3-3,5 6 1,-4 1 54,-1 3 0,-5 0 18,2 1 1,-3 0-29,-2 4 1,4 2-16,1 5 1,-1 5-111,-3 0 1,-1 9 60,1-1 0,4 3-159,4-3 1,8 0 60,4-1 1,2-3 32,2 0 0,7-7 56,5-1 0,2-2-4,7-7 1,-1 1 101,5-5 1,4-5-110,-1-3 1,1-3 55,-4-1 0,-1 0-22,1 0 1,-2-1 28,-2-3 0,-4-2 6,-4-2 1,-2-7 2,-3 3 0,1-3 6,-5 3 0,-1-1 5,-7 1 1,-3 0-85,-5-1 1,0-2-103,-1 3 0,-4-3 142,-4 7 0,-1-2-2,2 2 0,-4 2-698,4 6 0,-3 0 104,-2 0 1,5 0-55,-1 0 1,5 6 92,-5 2 0,6 4-581,-1 5 1072,2 2 0,2 44 0,6-27 0,-1 0 0</inkml:trace>
  <inkml:trace contextRef="#ctx0" brushRef="#br0">18275 13574 7976,'-13'0'-573,"1"-4"473,0 0 0,1-2 567,3 2-276,-3 3 1,8-5 614,-5 6-611,5 0 0,-1 0-48,8 0 0,3 0 112,5 0 1,7 1-86,6 4 1,6-4-165,10 3 0,5-3 59,7-1 0,8 0-328,9 0 0,-31 0 1,0 0 300,2 0 1,0 0 0,4 0 0,0 0-53,2 0 1,1 0 0,1 0 0,2 0 31,-2 1 1,0-2 0,-1 1 0,-2-1-14,-4-1 1,-2 0 0,0 1-1,-2-1 22,-3-2 0,0 0 1,33 1-93,-10-1 1,-6-1 9,-15 1 0,-11 0-30,-6 4-329,-5 0 211,-8 0 0,-3 0-199,-8 0 0,1 0 538,-5 0 1,0 4-474,-4 0 0,-5 5-8,1-1 1,-6-1-77,1 2 1,-3-3 416,-5 3 0,3 2 0,-3-3 0,-3 2 0,-5 2 0,-3 1 0,0 0 0</inkml:trace>
  <inkml:trace contextRef="#ctx0" brushRef="#br0">18619 13918 7976,'-1'-11'-91,"-3"3"0,2-3 366,-2 3 1,2 3 1263,-2 0-824,2-1-536,-9 4 1,8-2 11,-5 8 1,4 3-90,-4 5 0,5 5-91,-1-1 1,-1 10 117,1-1 1,-1 2-164,5-2 1,0 1 3,0 2 1,0-2-37,0 3 0,0-3-17,0-1 1,0-1-218,0 1 0,2-2-87,2-2 1,-1-3-270,5-6 0,-4 0-227,4 0 0,-4-1 6,4-2 877,-5 2 0,14-32 0,-4-1 0</inkml:trace>
  <inkml:trace contextRef="#ctx0" brushRef="#br0">18755 14066 7976,'0'-18'110,"1"5"55,3-4 1,-1-1 64,5 2 1,0 4 379,5 3 1,0 7-539,4-2 0,-2 2 45,5 2 1,-5 2-126,2 2 1,-4 1 95,0 3 1,-7 3-316,-1-2 1,0 1 46,-1 3 0,-1 3 51,-7 1 0,1-1 76,-5-4 0,4 1-30,-4-1 0,1 0 141,-2 1 0,0-1-76,5 0 0,-4-4 87,4 1 0,-1-5 116,5 4 6,0-5-149,0 8 1,6-10 1,2 3 0,-1 1-145,1 0 0,0 0 136,5-1 0,-1-2-96,0 2 0,-4 2 70,1 3 1,-5-3-32,4 3 0,-5-5 63,1 4 61,-3 0 1,-1 5-34,0-1 0,-5-5 160,-4-3 1,-1 1-142,-3-1 0,1 0 14,0-4 0,-5 5-96,1-1 1,-2 0 81,2-4 0,2 0 5,-2 0 1,3-2-224,5-2 0,-6 2-1106,6-7 0,-4 5 1236,8-4 0,5-28 0,6-10 0</inkml:trace>
  <inkml:trace contextRef="#ctx0" brushRef="#br0">20170 13365 7585,'0'-13'-1198,"0"1"1844,0 0 892,0 5-1060,0 1 0,-2 6-276,-2 0 0,3 6-59,-3 2 0,-2 4-84,2 5 1,-4-2 37,4 5 0,-4-1-145,4 2 0,-2 2 62,2-2 1,3 1 22,-3-2 1,-2-2-99,2-6 0,0 0 96,4 1 237,0-1-22,0-5 35,0 4 0,0-11-239,0 0 0,0-7-70,0-9 0,4 1 74,0-6 1,6 1-7,-2-5 1,-1-1-133,1-3 0,0-1 79,5-3 1,-1-2 10,0 2 1,0 3 45,1 1 0,-2 3 20,-3 2 1,1 4 29,-4 4 43,4 8-174,-7 2 1,7 9-131,-5 5 1,2 2 125,-2 10 0,-1 1 45,5 3 1,-4 1-148,4 0 1,-4-1 58,4 1 0,-4 0-157,5-1 1,-5-3 67,4-1 0,0 1 54,4 3 1,-3-5-18,-1-2 0,0-3-35,4-2 0,-1-4 195,-2 0 1,1-5-86,-1 1 1,2-4 234,1-4 1,0-3 13,1-5 1,0-5 8,4 1 1,-4-7-74,4-2 1,-2 3-3,1-6 1,-2 4 40,2-4 1,-6 7 150,-2 5 0,-1-2 660,1 1-247,-2 1-313,-6 9-372,0 2 1,0 6-218,0 3 0,0 4 114,0 9 0,0-2-90,0 5 1,0-3-72,0 3 1,0-1-189,0 2 1,0 1-199,0-6 1,1 6 245,3-1 0,-3-2-280,3 1 1,2-3 146,-2 3 1,6-3 6,-2 3 1,3-5 103,1 2 0,0-5 380,1-4 0,10-2 0,3-6 0</inkml:trace>
  <inkml:trace contextRef="#ctx0" brushRef="#br0">20982 13525 7976,'0'-9'164,"0"1"78,-5 5 106,3-8 0,-3 11-170,5 0 0,0 3-38,0 9 1,4-2-262,0 6 0,4 2 120,-4-1 1,2 3-256,-2-3 0,-1 3 103,5-4 0,-5 5 171,1-5 1,-3 1-346,-1-5 1,1 2-467,3 2 1,-2-6 792,2 2 0,-3-8 0,-1 2 0</inkml:trace>
  <inkml:trace contextRef="#ctx0" brushRef="#br0">21007 13525 7976,'0'-14'-235,"0"-3"1,0 0-233,0-4 1063,0 3 0,1 7-222,3 3 0,3 3-87,5 5 1,1 0-207,-1 0 0,2 1-47,2 3 0,-1-1 3,6 5 1,-6 0-89,1 5 0,-4-1-139,-3 0 0,0 2 87,-5 2 1,0-2-11,-4 2 0,0-2 12,0-2 1,-5 1 47,-3-1 0,1-1 30,-1-3 0,-1 3 122,-3-3 0,0-1 391,-1 1-145,1-5-131,0 3-36,0-6-174,5 0 1,7 4 26,8 0 0,3 0-25,1-4 1,0 4 4,1 0 0,-1 2-118,0-2 1,5 1 124,-1 3 0,-4 3 41,-3-3-12,-1 3 1,-1 2-9,-3-1 197,-3 0 1,-2-1 19,-3-3 0,-3 2 8,-5-6 1,-5 2-80,1-2 0,-6-3-39,1 3 0,0-2-66,0-2 1,-2 0-164,2 0 0,2 0-69,-1 0 0,5-2 50,-2-2 1,3 3-1550,2-3-81,5 2 1732,-4-3 0,26-2 0,0-5 0</inkml:trace>
  <inkml:trace contextRef="#ctx0" brushRef="#br0">10214 15961 8047,'0'-12'-16,"0"-6"1,0 4-10,0-2 1,0 2 212,0 2-1,0 0 1567,0-1-854,0 7-843,0 0 1,0 7 102,0 4 1,0 1-154,0 7 0,0 4 122,0 4 1,0 2-58,0 2 0,-1 1-173,-3 3 1,2-3 44,-2 2 1,3-2-61,1-1 1,0-1 75,0 1 0,0-2-36,0-2 1,0 1 60,0-6-39,0 0 170,0-3-115,0-6 0,0-3 201,0-8 1,0-3-98,0-6 0,1-4-125,3-4 0,-1-2 38,5-2 1,-4-3-3,5-1 0,-5-1 3,4 1 1,-4 2-14,4-6 0,-1 4-34,1-4 1,3 7 22,-3 2 0,-1 5 224,1 6 1,-5 1-109,1 0 1,-1 5-169,1 3 0,-3 9 62,4 8 1,0 0-5,-1 8 0,4 1 15,-4 6 1,6-2-11,-2 3 0,-1 0-164,1-5 0,0 4 81,5-8 0,-5 4-94,0 0 1,0-1 82,5-2 0,-5-3-62,0-6 1,0-1 145,5-3-1,-1 3 1,0-10-9,0 4 1,-1-10 115,-2-3 0,2-3-25,-3-1 0,3-6 210,1-2 1,0-4-13,1 0 1,-5-5-75,0 0 1,-1 1-54,1 3 1,3 0 22,-3 1 1,-1 1 192,1 2-190,-5 3 1,2 10 369,-5 0-600,0 5 0,5 5 67,-1 10 1,1 2-112,-1 6 1,-1 1 54,5 3 1,-4 1-379,4-1 0,-3 1 58,3 0 1,-4-1-95,4 1 1,-4-1-123,4 1 0,-3 0-274,3-1 1,-4 0 237,4-4 1,0 3-533,5-2 1148,-1-3 0,17-1 0,3-4 0</inkml:trace>
  <inkml:trace contextRef="#ctx0" brushRef="#br0">11113 16367 8047,'0'-12'1738,"0"0"-1223,0-1-317,0 6 190,0-3-271,0 8 0,-2-3 67,-2 5 1,1 0-116,-5 0 0,0 0 107,-4 0 0,2 1-200,-2 3 0,2 3 103,-6 5 0,1 1 47,-2-1 1,4 2-169,-4 2 1,1 2 110,3 2 0,-2 2-69,7-5 1,1 0-16,-1 0 0,5-4-89,-1 4 1,3-3 89,1-2 1,1-1 3,3-3 0,7 2-281,6-6 0,1 4 77,-2-4 0,3 0-1062,6-4 0,3-1 553,1-3 0,0 1-137,-4-5 860,5-1 0,23-30 0,-21 16 0,0-1 0</inkml:trace>
  <inkml:trace contextRef="#ctx0" brushRef="#br0">12171 16072 8047,'0'-12'-65,"0"-1"0,0 1-427,0 0 1088,0 5 1,5-3-282,4 6 1,3 0-411,4 4 1,3 0-115,6 0 0,0 1-261,-1 4 0,1-4 59,-1 3 0,0 3-462,-4 1 873,3-2 0,-31 4 0,-1-3 0</inkml:trace>
  <inkml:trace contextRef="#ctx0" brushRef="#br0">12109 16220 8047,'-12'0'-47,"4"0"631,0 0-217,5 0-414,-3 0 0,8 0 82,2 0 0,4 0-91,8 0 0,4 0-96,4 0 1,1 4-634,-1 0 785,7 0 0,8-4 0,8 0 0,5 0 0,1 0 0</inkml:trace>
  <inkml:trace contextRef="#ctx0" brushRef="#br0">13734 15961 8047,'-8'-1'0,"-1"-3"1265,7 2-355,-4-9-619,6 10 1,1-4-103,4 5 0,3 0-8,8 0 0,-1 0-87,6 0 0,1 0-226,6 0 1,0 0-158,4 0 1,1 1 208,4 3 0,-4-3-644,0 3 1,-2-1 326,2 1 0,-3-2-408,-5 2 1,-2-1 804,-2 1 0,7-19 0,-2 0 0</inkml:trace>
  <inkml:trace contextRef="#ctx0" brushRef="#br0">14583 15543 8047,'0'-13'-150,"0"1"150,0 0 0,0 0 702,0-1 1090,0 6-1407,0 2 0,0 6-146,0 3 1,0 3 86,0 6 1,0 4-86,0 4 0,0 3 0,0 5 0,0-2 0,0 6 0,0-4-380,0 4 1,0-4-86,0 3 0,0-3-193,0 4 1,0-6 130,0 2 0,4-3-253,0-1 0,4-2 78,-4-3 1,6-2-223,-2-6 1,-1-1 135,1-2 0,-1-3-274,1-2 821,3-2 0,-8 2 0,5-8 0,6-52 0,-5 19 0,1 0 0</inkml:trace>
  <inkml:trace contextRef="#ctx0" brushRef="#br0">14927 15604 8047,'0'-8'52,"0"0"1299,-5 5-658,4-8-492,-5 10 1,6-6 192,0 3-184,0 3-267,0-5 0,1 6 86,4 0 1,1 0-110,7 0 1,5 0-41,2 0 0,3-1-11,2-3 0,-1 2 39,1-2 1,1 3 42,3 1 1,-3 0 47,2 0 0,-6 0 7,-1 0 1,-6 0 237,1 0-135,-2 0 294,-2 0-206,-5 0 0,-1 5 109,-6 3 1,0 3-105,0 2 0,-6 3 95,-2 0 1,1 6-145,-1-1 0,1 2 14,-1 2 1,-2-5-274,6 1 0,-4-1 84,4 5 0,-2-5-412,2 1 0,3-5-49,-3 5 1,2-6-258,2 1 0,0-2 267,0-2 1,2 1-150,2-1 1,-1-4-850,5 0 1471,0 0 0,10-1 0,1-1 0</inkml:trace>
  <inkml:trace contextRef="#ctx0" brushRef="#br0">14484 16293 8047,'-12'0'54,"0"0"0,-1 0 270,1 0-153,0 0 105,5 0 0,4 0-219,12 0 1,4 0 23,12 0 1,5 0-157,3 0 1,8 0 87,4 0 1,7 0 32,1 0 0,5-4-169,-5 0 0,8-5 214,-3 0 0,5 0 34,-6 1 0,-2-3 7,-2 3 0,-4-2-88,-3 2 1,-8 1 10,-5 3 1,-11 2-534,-2-2 189,-5 3-923,-8 1 754,-2 0 1,-10 5 193,-3 4 1,-3-3 263,-2 3 0,-43 21 0,23-10 0,-1-1 0</inkml:trace>
  <inkml:trace contextRef="#ctx0" brushRef="#br0">14472 16724 8047,'0'-12'0,"1"0"35,4-1 0,-3 1 35,7 0 0,-5-1 767,4 1-514,0 0 1,4 1-16,1 3 1,-1 2-172,0 6 0,1 0-43,-1 0-35,0 0 1,0 1-178,1 4 0,-6 1 100,-3 7 0,1-1-175,-1 0 0,0 5-1,-4-1 1,-1 5 101,-3-5 0,1 5-47,-5-5 0,4 2 87,-4-2 1,4-2 80,-5 2 23,7-2 290,-4-2-261,6 0 0,2-3 137,2-1 1,7-5-158,5 1 0,2-3 20,-2-1 0,-1 1-116,6 4 0,-6-3 101,1 7 0,2-5-17,-2 4 0,-3-1-14,-5 1 0,-1 3 1,1-3 1,-1 3-9,-3 1 0,-3-4 13,3 1 1,-4-3 50,-4 3 0,-3 0-31,-5-5 1,-2 5 111,-2-5 1,1 4-63,-6-4 0,1 4-51,-5-4 0,1 0-262,-1-4 1,0 5-446,1-1 1,1 0-323,2-4-622,-2 0 375,9 0 1216,-4 0 0,72-33 0,-19 12 0,-1 1 0</inkml:trace>
  <inkml:trace contextRef="#ctx0" brushRef="#br0">15297 16650 8047,'0'-13'91,"0"-4"0,0 8 135,0-4 1,0 4 270,0-4 1,-6 7-143,-2 2 1,-7-2-42,-2 2 0,-4 1-110,0 7 1,-2-1-168,-2 5 0,1 0 20,-1 5 1,2 3-109,2 1 1,-1 0 158,6 0 0,0-4-92,3 4 0,2-3-197,3-2 1,-1 0 22,4 0 0,1 1-186,4-1 1,0-4 119,0 0 0,6-3-25,2 3 1,7-6 202,1 3 0,8-4-8,0-1 0,1-6 4,4-2 1,-3-1 12,-2 1 0,-1-3 294,-2 2 1,1 3-62,-6-3 1,1 5 229,-5-4 1,-4 5-127,0-1 1,-5 4 23,1 4 0,-2 3-150,-2 5 0,-2 2 28,-2 3 0,-1 2-68,-4 5 1,0 1-129,5-1 1,-4 1-160,3 0 1,1-2 52,4-3 0,0 2-371,0-5 0,0-1-510,0-4 266,0 1 1,4-5 264,1 0 0,0-5-687,-1 1 388,-2-3 749,8-1 0,-3-16 0,6-5 0</inkml:trace>
  <inkml:trace contextRef="#ctx0" brushRef="#br0">16318 16047 8046,'0'-12'400,"0"0"1,-1 5 345,-3 3-264,2-3-241,-3 6 0,1-4-21,0 10 1,-5 3-46,5 8 0,-1 3-133,1 6 1,1-5 87,-5 1 0,5-1-179,-1 5 0,2 0-5,2-1 1,0-5-23,0-2 0,0-4 71,0 0 154,0-1 291,0-5-154,0-2-155,0-16 0,2 2-45,2-12 1,-1 1-15,5-5 1,-4-1 5,4-2 0,-4 2-114,5-3 0,-5-1 32,4 1 1,-1-4 58,1 5 1,3 0 60,-3 8 0,-1 1-16,1 2 0,-4 5 117,4 0 0,-4 5-188,5 7 1,-7 1-132,2 3 0,3 4 131,2 9 1,-3 2-27,3 6 0,-5-1-48,4 1 0,-1 3 56,1 1 1,1 0-275,-4-4 0,3-1 51,-4 1 1,5-2-40,0-3 0,2 2 172,1-5 1,0-2-4,1-7 0,-1 2 82,0-6 1,0 0-86,1-4 1,3-2 86,1-2 1,0-3-39,0-5 0,-2-4 120,5-1 0,-5-5-4,2 2 0,1-6-45,-2 1 1,0-2 45,-3 7 1,-2 0 129,-3 0 1,1 5 12,-5-2 1,1 8 620,-5 1-453,0 5-73,0-3-439,0 17 1,0-1 1,0 10 1,-2-3-76,-2 3 1,3 0-64,-3 0 1,2 3-279,2-2 1,0 2 23,0 2 0,2-5-297,2 1 0,-2-1 136,7 5 1,-5-2 244,4-2 1,0-2 425,5-3 0,26-2 0,8 4 0</inkml:trace>
  <inkml:trace contextRef="#ctx0" brushRef="#br0">17167 16269 8046,'-5'-13'305,"-2"7"-272,0 0 1,-3 9 309,6 5 1,0 4-245,4 9 0,0 2-445,0-2 0,0 2 127,0 2 1,0-5-182,0 1 1,0-2 172,0 1 0,2 2-257,2-5 484,-3-1 0,10-9 0,-4-2 0</inkml:trace>
  <inkml:trace contextRef="#ctx0" brushRef="#br0">17179 16343 8046,'0'-20'30,"0"-3"-26,0 3 1,0 2 46,0 2 1,0 2 726,0 2-423,0-1 0,6 2 207,2 3 0,-1 3-269,1 5 0,4 0-135,5 0 1,-1 5-491,-3 3 0,3 3 83,0 2 0,1-1-54,-5 0 1,-4 0 154,1 1 0,-7-1-73,2 0 0,-2 2 89,-2 2 0,-2-2 33,-2 3 1,-3-4 156,-5 0 0,0-1-84,0 0 1,3 0 302,1 1 0,1-5 193,-1 0-123,-3-5-121,10 8 41,-5-10-149,6 5 0,6-2 149,2 0-368,3 0 1,1 0 27,1 0 1,-1 4 145,0-3 0,-4 3 15,1-4 1,-7 5 3,2 0 1,-2-3 44,-2 3 0,0-5 160,0 4 0,-2-4-101,-2 4 0,0-5 105,-8 1 1,2 2-410,-6-2 0,1 0 90,-2-4 0,4 4-649,-4 0 1,0 0 137,0-4 0,1 0-484,3 0 1013,1 0 0,-22-33 0,-6-8 0</inkml:trace>
  <inkml:trace contextRef="#ctx0" brushRef="#br0">9747 15678 8046,'0'-25'0,"0"2"0,0 3 0,0-2 0,0 5 0,0-3 123,0 4 0,1-1 18,3 5 1,-3 4 193,3-1-166,-2 7-35,-2-4-64,0 6 1,0 2-222,0 2 267,0 3 0,0 6-28,0 4 0,0-2 58,0 5 0,0-1-82,0 2 1,0 6 22,0-2 0,0 8-43,0-1 0,0 5 4,0 4 0,4 3 41,0 5 0,1 6-272,0 2 0,-3-22 0,1 2 190,1 1 1,0 1 0,2 3 0,-1 0 18,0 1 1,-2 0 0,1 1 0,-1 0-252,1 1 1,0 0 0,0 0 0,1 0 251,1 0 0,0 0 0,-2 0 0,0-1-73,0-5 0,0 0 1,0 0-1,1-1-63,0-3 1,2-1 0,-1 2 0,0-2 79,6 28 1,1-4 27,-1-8 1,0-7 153,1-2 0,-2 0 150,-3-4 1,3-2-283,-3-11 0,-3 1 460,0-1 0,0 1-417,-1 0 1,0-5 226,-4 1 1,0-10-807,0 1-751,0-3 743,6-2 2,-5-1-816,5-6 869,-6 0 0,0-3 468,0-5 0,0 0 0,5-54 0,2-5 0</inkml:trace>
  <inkml:trace contextRef="#ctx0" brushRef="#br0">9599 15555 8031,'-4'-8'-618,"0"0"1,0-1 0,4 1 537,0 0 229,0 5-223,0-2 37,5 5 0,2 0 131,5 0 1,0 0 27,1 0 1,-1 0 124,0 0 0,5 0-111,-1 0 0,6 0-16,-1 0 0,3 0-79,5 0 1,2 0 4,6 0 1,0 0-91,0 0 1,10 0 91,2 0 0,3 0-183,-3 0 1,4 0 141,1 0 0,7 0-8,-3 0 0,5-2-11,-6-2 1,3 3-276,2-3 1,3-2 267,1 2 0,-31 0 0,1 0 23,-1 2 1,0 0 0,1-3-1,0 0-25,1 1 1,0 0 0,4 1-1,0-1 19,0 0 1,0 0-1,1 2 1,0 0-215,-3-2 1,-1 0 0,3 0 0,-1 1 207,3-1 1,0 0 0,0-1 0,0 0-2,1 3 1,-1 0-1,-2-1 1,0 1 6,0-1 1,0 2 0,-2-1 0,0 1-1,1-3 1,2 0 0,0 2 0,0 1 1,1-1 1,1 0 0,0-1-1,-1 0 2,-4 1 1,0 0 0,3-2 0,1 0 13,0 2 0,0 0 1,2-2-1,0 0-15,2 2 0,1 0 0,-2-2 0,-1-1 0,-2 3 0,0 0 0,2-2 0,1-1 0,-2 0 1,2 2-1,3-1 1,0 1-218,-2-2 1,1 2 0,0 0-1,-1 1 217,-1-2 0,-1 0 1,-1 1-1,0-1-1,3 0 0,1 0 0,-2-1 1,1 1 7,0 2 1,0-1 0,-2-1 0,-1-1 0,-1 1 1,0 0 0,-1 0 0,1 1 3,4-1 1,0 0-1,0 0 1,-1 1-11,1-1 1,1 0 0,-2-1 0,-1 0 0,-2 3 0,0 0 1,1-2-1,0 0 12,1 2 0,0 0 0,1-2 0,0-1 0,1 3 1,0 0-1,-3 0 1,0-1 11,-3 1 1,0 0 0,-1 1 0,2 0 2,0-1 1,2 0 0,1 1 0,0 1-14,0 0 0,0 0 0,-1 0 1,-2 0 1,0 0 0,-2 0 0,2 0 1,0 0 9,3 0 1,0 0-1,0-2 1,0 0-10,0 0 0,1 0 0,-1-1 0,0 2-17,-4 0 0,0 2 0,3-1 0,1 0-6,0 0 0,0 0 0,0 0 1,0 0-7,-1 0 0,-2 0 0,0 0 0,-2 0-95,2 0 0,-2 0 1,-1 0-1,0 0 93,2 0 1,0 0-1,0 0 1,-1 0 28,1 0 0,0 0 1,-1 0-1,-1 1-16,-1 1 1,-2 0 0,1-1 0,-1-1 20,-1 3 1,0-1 0,2-1 0,1-1-16,31 0 1,-33 0 0,0 0 9,29 0 1,-2 4-14,3 0 0,1 0-4,-2-4 1,0 0-4,-8 0 0,2 0-8,-6 0 0,3 0 231,-7 0 1,3 0-237,-6 0 1,-4 0 9,-1 0 0,1 0 447,-1 0 1,-4-1-307,-4-3 0,-6 1 337,2-5 0,-4 4-277,-5-4 1,-2 5 619,-6-1-522,1 2 86,-1-3-237,-5 3-141,-2-3 160,-5 5-337,0 0 1,-4 1 194,0 3 1,0-1 9,4 5 1,0-3-25,0 3 1,0 0 9,0 4 0,-4 1 16,0-1 1,0 2 17,4 2 0,-2 3 134,-2 6 1,3 1-98,-3 2 0,1 4-75,-1 5 0,1 1 38,-5 3 0,4 4-9,-4 9 1,4 3-351,-5 9 0,7-2 322,0-29 1,0 0-1,-1-1 1,0 1 2,1 2 0,0 0 0,0 2 0,0 0 0,2 0 0,0 0 0,0 0 0,0 0-1,0-2 1,0 0-1,0 0 1,0 0 1,0-1 1,0 1 0,0 2 0,1 0 28,1 1 1,0-2-1,-1 0 1,1-2 24,2-1 0,0 0 0,0 33-15,0-33 1,1 0-1,-2 1 1,2-1 54,7 31 0,0-1 10,1-3 1,-1-1 109,0 1 1,1-2-65,-1-2 0,0-4-321,1-4 0,-1-3 105,0-2 0,-4 1-141,1-9 0,-7 1-69,2-9 0,-2-1-305,-2-3 0,0-2 232,0-2 0,0-4-19,0-4 0,-4-1 74,0 0 0,-2-1-179,2-3 0,-2-1 62,-2-3 1,-4-2 392,0 2 0,-29-11 0,-13-7 0,-6 1 0,0-1 0</inkml:trace>
  <inkml:trace contextRef="#ctx0" brushRef="#br0">10079 17733 8031,'-6'-7'-1533,"5"-4"1631,-10 5 58,10-7-59,-10 1 1,8 4-23,-5 0 1,5 5-38,-2-8 42,5 10 41,0-10 92,0 9-7,0-3-127,0-1 15,0 5 10,0-5-10,0 6-25,5 0-17,2 0 1,1 2-40,0 2 0,0-3-14,5 3 0,-1-1 0,0 1 1,1-2 34,-1 2 0,6 1 1,2-1 1,4 2-62,0-2 0,6-3-14,3 3 0,3 2-41,1-2 1,5 0 81,3-4 0,-1 0-2,1 0 0,1 0-2,8 0 0,-2 0-149,5 0 0,-5 0 153,1 0 0,3 0-1,2 0 1,2-4 10,2 0 1,-5 0 1,0 4 0,1-4-9,3 0 0,5-1-272,0 5 1,-1 0 259,-3 0 1,-1 0 6,1 0 1,2 0-3,-2 0 1,2 0 1,-7 0 0,4 0-2,0 0 0,5 0 0,-1 0 0,0 0 3,-8 0 0,7 0 0,-2 0 1,6 0-1,-2 0 0,-1 0 56,-3 0 1,4-1-27,-1-3 1,-28 3 0,0 1-5,-2-2 0,0-1 0,2 3 0,0-1-21,28 1 1,-29 0 0,-1 0 0,35 0 1,-34 0-1,1 0-1,0 0 0,-1 0 0,33 0-3,-4 0 1,4-4-6,-35 2 0,2 0 1,1 0-1,1 0 7,-1 2 1,0 0 0,1 0 0,0 0-31,32 0 1,0 0 21,-34 0 0,1 0 0,0-2 0,0 0-1,2 0 1,0 0 0,0-1-1,0 1 14,31 2 0,-34 0 0,0-1-3,1-1 1,0 0 0,2 1 0,0 1 22,0-2 1,0 0 0,-2 1 0,0 0 16,33 1 1,-36-2 0,1 0-18,2 0 0,0 0 1,0 0-1,0 0-10,0 2 1,0 0-1,33-1 16,-35-2 0,-1 1 0,36 1-33,-33-1 1,0 0 0,1 1 0,1 1-5,-2-1 1,-1 2-1,1-1 1,-1 0-3,29 0 0,2-5-5,-32 3 0,0 0 1,1 0-1,-1 0 4,31 2 0,4 0-7,-5 0 0,1 0-5,-5 0 0,5 0 12,0 0 1,-1 0 82,-3 0 0,-1 0-31,1 0 1,0 0 5,-1 0 0,1 0-49,-1 0 0,-3 0 4,-1 0 1,-1 0-12,1 0 1,2 0-135,-5 0 0,0 0 116,0 0 1,0 0 29,4 0 0,-4 0 41,-4 0 0,-1 0-44,0 0 1,-1 0-38,-3 0 0,2 2 32,-6 2 0,5-3 1,-1 3 0,3-2 5,1-2 0,-4 0-2,1 0 0,-3 0 15,2 0 1,6 0-15,-6 0 0,0 0 113,-8 0 1,0 1 74,0 3 1,-1-3-36,-4 4 1,-2-4 182,-5-1 1,-6 0-253,-2 0 0,-4 0 368,0 0-339,-7 0-113,0 0 29,-6 0-1254,0 0 542,-6 0 340,5 0 337,-4 0 0,-6-6 0,-3 0 0</inkml:trace>
</inkml:ink>
</file>

<file path=ppt/ink/ink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context>
    <inkml:brush xml:id="br0">
      <inkml:brushProperty name="width" value="0.09071" units="cm"/>
      <inkml:brushProperty name="height" value="0.09071" units="cm"/>
      <inkml:brushProperty name="color" value="#FF0000"/>
    </inkml:brush>
  </inkml:definitions>
  <inkml:trace contextRef="#ctx0" brushRef="#br0">2695 825 7833,'-8'-11'-294,"0"2"1,5-2 176,-1 3 1,1 1 441,-1-1 0,3 4 308,-3-4-267,2 5-54,2-8-157,0 4 1,0-1 39,0 0 1,2 5 127,2-1-202,-3 3 47,4 1-68,-5 0 1,2 1 7,2 3 0,-3 3-11,3 5 1,-2 5-18,-2-1 0,0 6-87,0-1 0,0 0-56,0 0 0,4 2 87,0-2 1,1-4-79,0 0 1,-3 1 56,6-2 0,-1 0-91,2-3 1,1-2 84,-1-3 0,2-1-9,1-3 0,0-3-28,1 3 1,-1-6-4,0-2 0,0-7 16,1-2 1,3 0 17,1-8 0,-1 5 4,-4-5 0,-4 1-13,1-5 0,-2-1 0,1-3 1,1 3-5,-5-2 0,0 2 2,-4 1 0,0 0 40,0 1 0,0 5-1,0 2 1,-5 8 165,-3 1 0,1 5-53,-1-1 0,0 2-17,-5 2 0,2 6-80,3 2 0,-3 3 16,3 1 0,-2 5-17,2-1 0,-1 0-84,5-3 0,-1 0-8,5 4 1,0-3-164,0 2 0,0-2-239,0-2 1,0 0 164,0 1 1,6-1-294,2 0 1,3-1 137,1-3 0,2 3-39,2-3 0,-1-1 489,6 1 0,27-5 0,11 3 0</inkml:trace>
  <inkml:trace contextRef="#ctx0" brushRef="#br0">3175 997 7862,'-12'5'46,"-1"2"435,1 5 0,4 2-261,0 2 0,-1 0-66,-3 4 1,0 5 77,0 3 1,-1 1 167,1-4 1,1-5-680,3 1 0,-3-2 106,3 1 98,2-2 162,-5-11-192,10 4 1,-5-11 1,6 0 1,0-1 88,0-8 0,0 0-18,0-8 0,2 2 5,2-5 1,-1-1 22,5-3 1,-1-5 5,1 0 1,3 1 53,-3 3 0,-1 2 34,1 2 0,-1-1 153,1 6 0,2-1-72,-6 5 0,1 5 90,-1 3 1,-1 3-58,5 1 0,-5 7 39,1 5 0,2 6-136,-2 6 1,0 1 58,-4 0 1,4 3-226,0 1 0,0 0 45,-4-5 1,1 1-329,4 0 1,-4-2-16,3-3 0,1 2-145,0-5 1,0-1 64,-1-4 1,-1-3-882,5-1 144,-5-5 458,8 2 716,-10-5 0,5-22 0,-6-5 0</inkml:trace>
  <inkml:trace contextRef="#ctx0" brushRef="#br0">3040 1243 7862,'-6'-12'-323,"5"3"154,-3 1 781,2 5 1,8-2-347,2 5 0,7-4-373,1 0 0,5 0-98,-5 4 1,6 0-390,-1 0 1,2-2 593,2-2 0,27-8 0,6-7 0</inkml:trace>
  <inkml:trace contextRef="#ctx0" brushRef="#br0">3704 812 7862,'-4'-8'366,"0"0"48,0 5 2,4-8 1,1 10-291,3-3 1,3 2-193,5 2 0,5 0-445,-1 0 0,5-4 237,-5 0 0,5 0-839,-5 4 1113,6 0 0,19 11 0,11 3 0</inkml:trace>
  <inkml:trace contextRef="#ctx0" brushRef="#br0">3790 960 7862,'-16'4'-125,"-1"0"0,2 2-665,7-2 1963,-3-3-624,10 10-488,-5-10 1,8 9-19,2-6 1,7 0 156,5-4 1,6 0-484,-1 0 0,6-1-1102,2-3 1385,5-3 0,6-13 0,6-5 0,7-2 0,-1 0 0</inkml:trace>
  <inkml:trace contextRef="#ctx0" brushRef="#br0">4258 849 7862,'-6'12'0,"5"1"0,-3-1 0,-1 0 0,0 1 0,1-1-83,4 0 0,0 1 304,0-1 1,2-1 401,2-3 1,3-1-230,5-3 0,6-3-140,2 3 1,3-4-128,2-4 1,0-3-138,-1-5 1,5-4-27,0-1 1,-1-5 118,-3 2 1,-4-5 78,-1-3 1,-6 2-52,-2-3 0,-5-1 21,-7 1 0,0 0 29,0 5 0,-11 3 30,-5 1 0,-8 6-80,-4 2 0,-4 5-71,-5 7 0,4 1-246,1 3 0,0 5 138,-1 7 1,3-1-750,6 6 1,4 1 371,4 6 0,4-2-781,4 3 1226,2-9 0,39 20 0,8 0 0</inkml:trace>
  <inkml:trace contextRef="#ctx0" brushRef="#br0">3113 2092 7862,'-10'-10'0,"1"-2"0,-2-3 0,3 3 0,-3 5-355,-1 3 1,0 3 342,-1 1 1,1 1 624,0 3 0,-1 7-312,1 5 1,0 6-21,-1-1 0,5 3-80,0 5 0,1-3-106,-1 3 0,-2-3-21,6-2 0,0 5 151,4 0 0,2-2-308,2-6 1,0 1-20,8-6 1,-2-1 11,6-7 1,3 2 71,2-6 1,-2 0-6,1-4 0,1-6-7,4-2 0,-1 0 31,1-4 1,-5 1-104,1-10 0,-6 5 69,1-5 0,1-3-11,-5-5 1,3-4-38,-7 5 0,-2-7-14,-2 3 1,-3-7 54,-1 2 0,-5-2 1,-4 6 0,-3 3 119,-4 1 0,-2 4-111,-3 5 1,-6 6 249,3 6 1,-4 5-74,4-1 1,-1 8 77,0 5 0,1 7-45,-1 4 1,2 4-95,2 0 0,1 5 25,8 0 0,-2-1 20,10-3 1,0 0-310,4-1 0,1 0 62,3-4 0,8 2-240,9-6 1,-2-1 112,2-6 1,3 0-409,5-5 0,0 0 73,-5-4 1,5 0 22,0 0 0,3 0 556,-3 0 0,0 0 0,12-27 0,4-7 0</inkml:trace>
  <inkml:trace contextRef="#ctx0" brushRef="#br0">3667 2191 7607,'-7'1'-373,"3"3"0,3-1 1059,1 5 1,-4 1-301,0 8 1,-6-1 159,2 9 0,1-3-392,-1 7 1,0 2 16,-5 2 1,1-2-267,0 2 1,4-6 3,-1 2 0,3 0 11,-3-5 0,4-2 75,5-9 0,0-5-334,0 0 267,0-5 1,0 1-132,0-8 0,0-7-23,0-6 0,4 0 167,0 0 0,6-2 11,-2-6 1,-1-1-22,1-2 1,0 0 134,4-4 1,-3 4-52,-1 0 1,-1-3 18,1 3 1,3 0 73,-3 8 0,-1 2 193,1 6 1,-4 1 104,4 3 0,-4 2-92,5 6 0,-7 2-45,2 2 0,-1 4-51,1 8 1,-2 2-118,2 3 0,-1 2 20,1-3 0,-3 4-180,3 0 0,-3 1 27,-1-1 1,5 0-188,-1-4 0,0 3-134,-4-2 0,4-2 183,0 2 1,4-6-290,-4 1 0,2-4-136,-2-3-277,3 1-201,5-3-110,0 0 1183,1-1 0,-12-28 0,-2-6 0</inkml:trace>
  <inkml:trace contextRef="#ctx0" brushRef="#br0">3556 2486 6957,'-8'0'-561,"0"0"561,5 0 1610,-2 0-496,5 0-465,0 0 1,5 0-533,4 0 1,1 0-174,3 0 0,0 0 105,4 0 0,-2 0-132,5 0 0,1-4 57,4 0 1,-2 0-12,-3 4 0,4-5 0,-4 1 37,3 0 0,35-18 0,-25 9 0,-1-1 0</inkml:trace>
  <inkml:trace contextRef="#ctx0" brushRef="#br0">4159 2227 7892,'0'-12'128,"0"0"86,0 0 0,2 1-164,2 2 1,3 4-79,5 5 0,5-4 110,-1 0 0,4 0-1,-3 4 1,5 0-930,-2 0 0,2 0 848,-1 0 0,7 5 0,-2 2 0</inkml:trace>
  <inkml:trace contextRef="#ctx0" brushRef="#br0">4233 2363 7892,'-12'0'257,"4"0"555,0 0-290,5 0-72,-3 0-351,6 0 0,6 0 84,2 0 0,8 0-267,5 0 0,2 0-511,2 0 0,1-4 595,3 0 0,3-8 0,5-2 0,6 0 0,-1 0 0</inkml:trace>
  <inkml:trace contextRef="#ctx0" brushRef="#br0">4787 2215 7892,'-7'12'-359,"0"-1"-46,3-2 1,3 2 723,-3-3 0,-2 7-18,2 1 1,0 1-91,4-5 1,0 0-39,0 0 0,6 1-35,2-1 0,3-5-9,1-3 0,2-3-5,2-1 1,3 0 25,6 0 0,-2-1 1,-2-3 0,2-4 25,-3-9 0,0 2-36,0-5 0,-9 1 212,1-2 0,-8-2-94,1 2 1,-4-2-50,-1-1 0,-6 3-25,-2 0 0,-4 6 14,-4-1 0,-4 4-86,-4 4 0,-1 2-185,1 6 1,-1 0-578,0 0 0,2 6 363,3 2 1,2 7-1959,6 1 2245,-1 6 0,23 19 0,5 11 0</inkml:trace>
  <inkml:trace contextRef="#ctx0" brushRef="#br0">22151 554 7852,'6'-19'-362,"-4"1"241,7 6 1373,-7-1-805,9 1 1,-9 4 161,2 0-426,3 5 1,-6-1-79,3 8 1,-3 3 105,-1 5 0,0 2 0,0 2 0,-4 3-132,0 6 0,0-2 71,4-2 1,-4 2-228,0-3 1,0 4 48,4 0 0,0-1-73,0-2 1,0 1 13,0-6 0,4 1-16,0-5 1,7-1 93,1-3 0,2 2-23,6-6 0,1-2-30,4-6 1,-1-2-5,1-7 1,1-5-41,2-2 1,-2-3 90,3-2 0,-4 0-59,-5 1 1,2-5 10,-5 0 1,-1-1-9,-4 2 0,-4 0 47,1-5 0,-7 6-1,3-2 0,-5 8 114,-5 0 0,3 6-115,-7-1 1,1 7 210,-4 5 1,0 3-23,-1 1 0,1 0-95,0 0 0,1 5-74,3 4 1,-3 1 2,2 3 0,4-1 3,1 0 1,-2 2-109,2 2 1,0-2-249,4 3 1,0-4 112,0 0 1,0-1-331,0 0 1,4 0 217,0 1 1,2 3-261,-2 1 0,3-5-44,5-4 659,0 0 0,39 10 0,9 1 0</inkml:trace>
  <inkml:trace contextRef="#ctx0" brushRef="#br0">22840 960 7852,'13'-6'-713,"-2"4"553,-3-7 1,-1 7 603,-3-2-179,-3-3 0,9 4 873,-6-5-787,0 5 0,-6-6-4,-2 4-137,-2-4 1,-8 8-45,-3-4 1,2 4 30,-5 1 1,3 0-38,-3 0 1,4 6-34,-5 2 1,2-1 32,-2 1 1,4 1 23,4 8 0,-3-4-297,0 4 1,0 1 74,8-2 1,1 5-142,3-5 1,3 0 60,-3-3 0,8 2-28,4-3 0,4 3-147,5-7 0,2-2-156,6-2 0,-1-3-11,1-1 1,1 0-183,3 0 0,-3 0-23,2 0 0,2-5 665,-1-4 0,1-10 0,2-5 0,0-3 0,1 0 0</inkml:trace>
  <inkml:trace contextRef="#ctx0" brushRef="#br0">23443 677 7881,'-1'-12'730,"-3"-1"1,2 5-57,-2 0-305,3 5 1,2-4-146,3 3 0,-1 3-1,5-3 1,5 2-501,3 2 1,6 0 249,-1 0 1,-2 0-839,1 0 0,-1 4 245,2 1 620,2-1 0,2 7 0,6 2 0</inkml:trace>
  <inkml:trace contextRef="#ctx0" brushRef="#br0">23443 825 7881,'-12'0'-240,"0"0"433,5 0-150,-4 0 271,10 0 0,1 4-216,8 0 1,3 0-376,1-4 1,6 4 6,2 0 1,5 0-708,4-4 977,-3 0 0,15-7 0,8-2 0,1-2 0,0 1 0</inkml:trace>
  <inkml:trace contextRef="#ctx0" brushRef="#br0">24059 714 7877,'-13'5'-433,"5"-2"303,0 5 0,4-1 501,-4 1 1,5 3-20,-1-3 0,-2 3 68,2 2-268,0-1 1,5 0-3,4 1 0,3-5 14,8 0 1,-1-5-9,6 1 0,-1-3-157,5-1 1,-1 0 104,1 0 0,0-5-14,-1-4 1,1-3 75,0-4 0,-6-3 129,-3-6 0,-2 0-118,-2 1 1,-5-1 90,-3 1 0,-8-1-92,-4 0 0,-5 2 28,-3 3 1,-5 2-218,-7 5 1,0 7 69,-4 2 1,4 2-524,0 2 0,-3 10-123,3 2 0,0 4-385,8 1 0,-2 6 371,6 6 603,-1 0 0,-1 33 0,9-25 0,-1-1 0</inkml:trace>
  <inkml:trace contextRef="#ctx0" brushRef="#br0">22828 1674 7862,'-12'0'-525,"-1"0"367,1 0 1,0 0 412,-1 0 1,1 5-109,0 3 1,-5 9 188,1 3 0,0 3-71,3 2 1,-3 1-117,0 3 1,0-2-26,8 6 0,-1-6-4,5 2 1,-1-4-133,5-5 0,6 2 107,2-6 0,4-1-118,5-6 0,2 0 62,6-5 0,-1 0-150,1-4 1,-1-4 59,1 0 1,0-5 37,-1 0 0,5-6-18,0-1 0,-5-4-11,-3 3 0,-2-5 36,2 2 1,-1-8-19,-8 0 0,2-5 3,-10 4 1,4-4 17,-4 5 1,-1-5-71,-7 4 0,-4-2 123,-9 6 1,-2-1 4,-5 10 1,-5 1 30,0 6 0,-4 4 150,5 5 1,-6 0 30,1 0 1,3 5-122,1 4 0,4 3-39,5 4 0,2-2 11,6 2 0,5 2-114,3-1 0,2 3 28,2-4 0,10 5-163,2-5 1,5 5-43,-1-5 1,-1 1-193,6-5 1,-1 0-268,5 1 0,-1-2 235,1-3 1,0-1-299,-1-3 0,1-3 330,-1 3 1,5-2 364,0-2 0,5-6 0,-2-1 0</inkml:trace>
  <inkml:trace contextRef="#ctx0" brushRef="#br0">23357 2018 7862,'8'0'0,"1"0"692,-7-5-162,9 3-120,-9-3-130,3 5-254,-5 0-25,-5-6 0,-2 5 123,-6-3 1,-3-1-16,0 0 0,-2 1-96,1 4 1,0 0 236,-4 0 1,-1 2-134,6 2 1,-5 3 34,5 5 1,-5 0-54,5 1 0,0-1-134,3 0 1,5 2-125,0 2 1,5-2 74,-1 2 1,4-1-47,4 2 0,4-8 1,9 4 0,-1-5-378,9 0 1,-3 2-18,6-6 0,3 0-140,-3-4 0,5 0 60,-4 0 604,5 0 0,14-28 0,9-6 0</inkml:trace>
  <inkml:trace contextRef="#ctx0" brushRef="#br0">23923 1772 7862,'-4'-12'376,"0"-1"0,-1 3-970,0 1 1,4-2-332,-3 3 1575,3 3 0,2-2-323,3 3 0,4 2-294,9-2 0,-4 3-252,4 1 1,1 0-335,-2 0 0,5 4 125,-5 0 428,6 0 0,-3 7 0,6 3 0</inkml:trace>
  <inkml:trace contextRef="#ctx0" brushRef="#br0">23849 1883 7862,'-12'0'-68,"0"0"0,0 0 68,-1 0 1296,1 0-569,0 5-664,5-3 0,7 5 54,8-3 1,7-3-131,1 3 0,10-3-524,-1-1 0,6 0 296,-2 0 1,4 0-437,-4 0 1,5 0 126,-1 0 550,2-5 0,13-12 0,7-6 0,4-3 0,1-1 0</inkml:trace>
  <inkml:trace contextRef="#ctx0" brushRef="#br0">24563 1735 7862,'-7'0'0,"-4"0"0,6 2 0,-3 2 0,-3 1 0,3 3 0,1 7-726,-1-2 0,3 2 726,-3-3 0,6 4 920,-3 1 1,4 1-278,1-2 0,1-2-466,4 2 1,-1-2-80,8-2 1,-1-1-104,9-3 0,1-2-66,3-6 1,1 0 89,0 0 1,-1 0-76,1 0 0,1-6 100,3-2 0,-3-8 71,2-5 0,-6 1-12,-1-5 0,-6 3 8,1-7 1,-4-1-10,-3 2 0,-4-1 21,-5 4 0,-7 2 98,-5 3 0,-4-1-106,-5 9 0,-6-2-124,2 10 0,-4 0 71,1 4 1,2 4-449,-3 0 1,3 6 82,1-2 1,2 4-56,3 5 0,1-4-159,2 4 0,8 2-934,-4 1 1451,4-2 0,7 11 0,4-3 0</inkml:trace>
  <inkml:trace contextRef="#ctx0" brushRef="#br0">3224 4233 7880,'-7'-5'-157,"2"-2"0,1-1-174,0 0 1,0 4 319,4-5 1,0 5 269,0-4 0,0 4-103,0-4 0,0 4 65,0-5 45,0 1 1,0-4 94,0 0-224,5-1 0,-4 1 28,4 0 0,-3 5 196,2 3-259,-2-3 51,3 6 0,-6-5-157,-3 6 0,1 3 74,-5 5 1,0 2 18,-5 10 0,0 1-17,-4 3 1,4 6-7,-4 3 0,3 3-30,2 1 1,0-1-105,0 1 0,3 0-17,1 0 1,5 0 83,-1 0 0,4-7-91,4-5 0,5-3 95,7-10 1,2 3-22,2-7 0,4-2 17,-4-2 1,3-8 8,2-5 0,1-3-3,3-4 0,-3 1 9,2-6 1,-3 1 4,-5-5 0,4-4 2,-4 1 1,-2-5-43,-2 4 1,-3-4 20,-5 5 1,1-9-41,-4 4 1,-1-5 33,-4 5 1,-7-1 3,-5 1 0,-2-1 29,-7 5 1,5 1 3,-5 8 1,1 4 132,-5 7 1,2 4-85,3 5 0,-4 1 76,4 3 1,1 3-98,-2 6 0,2 4-41,-2 4 1,5 1-11,8-2 1,-2 3-21,6-2 0,-4 5 8,4-1 0,0 2-125,4-7 0,4 0-68,0 0 0,6-4 41,-2 5 1,4-6-136,4 1 0,0-6-11,4-2 1,-4-4 21,5 4 1,-5-5-76,5 1 1,-5-2-175,5-2 1,-2 0-6,1 0 534,4 0 0,0-11 0,8-3 0</inkml:trace>
  <inkml:trace contextRef="#ctx0" brushRef="#br0">3618 4455 7895,'0'-8'197,"0"-1"-197,0 7 1703,0-9-623,0 9-814,0-3 1,0 10-103,0 4 1,0 6-122,0 1 1,0 6-145,0-2 0,0 0 102,0 0 1,0-1-43,0 2 0,0 1-183,0-6 0,0 5-304,0-5 0,0 0 306,0-3 0,0-1 30,0 0 1,0 1-584,0-1-789,0 0 1564,0-5 0,5-23 0,2-12 0</inkml:trace>
  <inkml:trace contextRef="#ctx0" brushRef="#br0">3643 4566 7895,'0'-13'0,"0"1"0,0-4 0,0-1 0,0 1 491,0 3-72,0 1 405,5 0-580,2 0 1,5 5-68,1 3 1,-1 2-71,0 2 0,0 2-193,1 2 1,-2 3 4,-3 5 0,3 0 161,-3 0 1,-2 1-356,-2-1 0,-3 4 158,-1 1 0,0 1-140,0-2 0,0-2-36,0 2 362,-5-2 1,-1-2-51,-2 0 271,2-5 118,1 4-33,4-9-175,-5 3 1,7-5-83,4 0 0,-3 0-133,6 0 1,1 0 8,3 0-85,0 6 0,1-4 90,-1 6 1,-1-3-44,-3 3-54,3 0 0,-8 4 93,5 1 1,-5-5 125,1 0 1,-4-4-73,-4 4 1,-3-1 99,-5 1 1,-1 2-116,1-6 0,-4 1 11,-1 0 0,-3-4-53,3 3 1,-1-3-1,2-1 1,2 0-748,-2 0 521,2 0 0,3-1-441,3-3 0,3 1 269,5-5 0,0 4-297,0-4 1,5 1 702,3-1 0,25-20 0,7 1 0</inkml:trace>
  <inkml:trace contextRef="#ctx0" brushRef="#br0">4406 4270 7903,'-7'-12'200,"1"5"1,6 0 536,0 3-502,0 3 1,6-5-243,2 6 1,7 0-104,1 0 0,5 0-221,-5 0 0,5 0-33,-5 0 0,6 2-688,-1 2 1052,-4-3 0,12 10 0,-3-4 0</inkml:trace>
  <inkml:trace contextRef="#ctx0" brushRef="#br0">4393 4418 7903,'-12'0'152,"0"0"-152,-1 0 0,5 0 211,0 0 445,5 0 920,-2 0-1243,5 0 0,5 0-309,3 0 0,7 0-478,2 0 0,5 0 292,-2 0 0,4 0-632,0 0 1,1-1 175,-1-4 618,1 4 0,27-21 0,7 2 0</inkml:trace>
  <inkml:trace contextRef="#ctx0" brushRef="#br0">6461 3852 7912,'0'-12'0,"0"-1"-147,0 1 0,4 0 98,0-1 1,6 2 614,-2 3 0,1 1-211,0 3 1,6 3-172,-3-3 0,3 2-59,-3 2 1,1 4-131,-1 1 0,0 6 32,0 1 1,-3 2 115,-1 6 1,-5-4-257,1 5 0,-3 1-109,-1 7 1,-5-2-117,-4 6 1,-2-5 106,-1 5 1,-6-5 14,-2 0 0,1 1 180,-2-4 1,6 1 250,-1-10 0,2-4-5,2-3 1,-1-7 2,1 2 504,5-2-116,2-2-410,5 0 1,0-2-21,0-2-162,5 3 1,6-5 116,6 6 0,-1 0-45,-4 0 1,6 0-871,3 0 1,2 0 374,2 0 0,0 0-475,4 0 0,3 0 23,5 0 866,-1-5 0,12-12 0,7-6 0,5-3 0,-1-1 0</inkml:trace>
  <inkml:trace contextRef="#ctx0" brushRef="#br0">7101 3950 7912,'0'-12'0,"-2"0"-188,-2-1 1,1 5 361,-5 0 0,4 5 569,-4-1 0,0 3-338,-5 1 0,-3 1-171,0 3 0,-5 3-77,5 5 1,-5 5 72,5-1 1,-5 5-197,5-5 1,1 6-11,7-2 1,-2 4-161,6 0 0,-4-3 84,4-1 0,1-5-173,7 2 1,3-1 122,5-3 0,5 0-1,-1-9 1,6 0-8,-2-4 1,4-1 63,0-3 0,1-3 103,-1-5 0,-3-1-81,-1 1 1,-4-4 204,0-1 0,2 0-41,-2 0 1,-4 4-37,-3-4 1,-7 3 160,2 2 303,-2 0-246,-2 0-22,0 5-375,-6 1 1,0 12 102,-7 2 1,5 7-298,0 1 0,5 1 44,-1-5 0,3 0-71,1 1 0,0-1-124,0 0 0,0 1-253,0-1 0,5-1-159,3-3 0,5 3 57,3-3 775,-2-2 0,36-6 0,4-7 0</inkml:trace>
  <inkml:trace contextRef="#ctx0" brushRef="#br0">6448 4504 7960,'-30'0'0,"4"0"93,-2 0 0,3 0 167,5 0 0,2 0 584,5 0 0,7 0 1,7 4-474,11 0 1,10 0-140,7-4 0,11 0-238,1 0 0,6-1 95,7-3 0,6-2-246,6-2 1,-32 3 0,1 1 266,31 0 1,-31-1 0,1 0-42,-1 1 0,0 0 1,3-1-1,0 0-128,1 1 1,0 0-1,-2-1 1,-1 0-234,29 1 0,-4-4-158,-8 4 0,-3 0 253,-13 4 0,-4 0-365,-12 0 210,-9 0-120,-7 5 128,-10 2 1,-2 4 186,-5-3 1,-5 3-287,1-2 1,0-3-93,3 3 0,0-1 535,-4 4 0,-35 22 0,19-14 0,1 0 0</inkml:trace>
  <inkml:trace contextRef="#ctx0" brushRef="#br0">6547 5095 7960,'0'-14'0,"0"-2"0,4 2 27,0-2 0,0 2 233,-4 2 664,6-1-163,-5 1 70,5 0-554,-6 5 1,0 3-113,0 8 1,-5 3 66,1 5 0,-5 2 0,1 2 0,-2-1-191,2 6 1,-3-1 126,3 5 1,-2-1-499,2 1 0,-2 0 146,6-1 0,-4 1-1,4-1 0,0-3 67,4-1 1,0-3 127,0 3 0,5-5-9,3 2 1,7-5 18,2-4 1,5-2-62,-2-6 1,8 0 59,0 0 0,1 0-345,-4 0 1,3-6 133,1-2 0,0 1 91,-5-1 0,-3 1-388,-1-1 1,-5-2-1491,2 6 1482,2-5 0,-5 3 497,2-2 0,-8-3 0,-24-1 0,-11-7 0</inkml:trace>
  <inkml:trace contextRef="#ctx0" brushRef="#br0">6584 5009 7960,'-6'-7'0,"4"-3"-128,-7 6-128,7-5 374,-9 2 0,9-1 312,-2-1 0,4 7-175,4-3 1,3 4-173,6 1 0,0-4 0,4 0 1,-2 0-85,5 4 0,1 0-649,3 0 0,0 0 179,-4 0 1,3 0-105,-2 0 1,1 0 574,-2 0 0,-2 5 0,-11 13 0,-2 8 0</inkml:trace>
  <inkml:trace contextRef="#ctx0" brushRef="#br0">6621 5144 7960,'-13'0'351,"1"0"-134,5 0 230,2 0-333,5 0 1,1 0-129,3 0 0,4 0-61,9 0 1,-2 0-242,5 0 0,1 0-296,4 0 1,5 0 301,2 0 1,0-1 309,1-3 0,27-9 0,-25 4 0,1-1 0</inkml:trace>
  <inkml:trace contextRef="#ctx0" brushRef="#br0">7334 4898 7960,'0'-12'72,"0"5"548,0-4 112,0 4 762,0 0-667,0 2-554,0 16 1,0-3-172,0 8 0,0-1 86,0 2 0,0 0-108,0 4 0,0 2-84,0-2 0,2-2-242,2 1 1,-3-1-125,3 2 0,2 1-252,-2-6 0,1 5-297,0-5 1,-4 1 369,3-5 1,-1 0-144,1 1 1,-3-1 691,3 0 0,-13-21 0,-5-6 0</inkml:trace>
  <inkml:trace contextRef="#ctx0" brushRef="#br0">7224 5009 7960,'-6'-13'0,"5"-3"13,-3 0 1,2-1-40,2 5 1,2-1-27,2 1 0,3 0-1,5 0 1,2 5 739,2 3 1,-1-2-257,6 2 0,-1 0-508,5 4 0,1 0-185,2 0 0,-2 1-148,3 3 1,-7 2 278,-1 2 0,-6 3 46,1-3 0,-4 3-689,-3 1 0,-4 1 774,-5-1 0,0 0 0,-26 16 0,-14 6 0,-1 3 0,0 0 0</inkml:trace>
  <inkml:trace contextRef="#ctx0" brushRef="#br0">7211 5267 7960,'-12'6'242,"0"-5"0,1 6 89,3-3 734,2-3-282,6 5-587,0-1 1,6-3 35,2 2 0,8 1-1,5-1 1,1 0-1027,-2-4 0,8-1 474,-4-3 0,3 1-111,-2-5 1,0 4 144,-1-4 1,2 3 286,3-3 0,24-22 0,-21 10 0,1 1 0</inkml:trace>
  <inkml:trace contextRef="#ctx0" brushRef="#br0">8602 3532 8000,'0'-12'-152,"0"-1"-37,0 1 0,0 4 480,0 0 183,0 5 1,0-4-500,0 3 72,0 3 0,-5-5-118,-4 6 1,3 0 91,-3 0 0,0 0-24,-8 0 1,4 4 24,-4 0 0,2 4-102,-1-3 0,2 3 67,-2-4 0,1 4 26,-2-4 1,5 2 116,0-2 1,-1-3-65,5 3 1,-1-1 230,0 1-184,4-3 34,-1 5 1,5-5 76,-3 3-113,3-2 1,1 5 181,0-3-153,0-3 1,0 10 70,0-3 1,0-1-104,0 1 0,0 0-8,0 5 1,1 3 26,3 1 1,-3 3 34,4-4 1,-3 6-56,2-1 1,-1 3-8,5 5 1,-5 3-32,1 5 1,-1 1-13,1 3 0,-3 3-143,3 5 1,-2 0 102,-2 0 1,-2 5-234,-2-1 1,2 2 254,-7-2 0,3 2-118,-3 2 0,0-1 48,5-3 0,-6-1 43,2 6 1,-2-3-64,2-2 0,-1-5 10,4-11 1,1 0 30,4-1 0,0 0 12,0-3 0,0-3 32,0-5 1,0-5-37,0 1 0,0-2 8,0 1 1,0-2 21,0-6 0,0 1 173,0-1 1,4-4-162,1 0 1,4-4 6,-1 5 1,3-7-44,2 2 1,-1 2 18,0-2 1,2 0-106,2-4 1,-2 0 96,2 0 0,2 0-206,-1 0 1,-1-1-92,-4-3 1,1 2-120,-1-2 0,0 1 53,1-1 0,-1 3-139,0-3 0,0-2-52,1 2 0,-1-4 107,0 4 0,1-1 432,-1 0 0,0-7 0,1-7 0</inkml:trace>
  <inkml:trace contextRef="#ctx0" brushRef="#br0">9771 3729 7943,'0'-13'-355,"0"1"237,0 0 901,0 5-156,0-4-625,0 10 0,-5-3 53,-4 8 1,3 3 35,-3 5 0,1 2 22,-4 2 0,0 2 0,-1 2 0,-3 3-116,-1-2 0,2 2 66,7 2 1,-1-1-129,5 1 1,-5-2 77,5-2 1,0 1-63,4-6 0,2 1 60,2-5 1,7 0-20,5 0 1,4-5-24,-3-3 1,5-2-6,-2-2 0,4 0-137,0 0 0,1 0 103,-1 0 1,1-4-108,0 0 1,-2-10 73,-3 2 0,2-3 128,-5 2 0,-1-3-50,-4-1 0,-1-3 1,-3 3 0,-1-3-32,-3 4 1,-2-1-7,2 5 576,-3-6 0,-5 4-231,0-2 0,-6 8 164,2 4 1,1-2-137,-1 2 0,4 0 35,-4 4 1,4 5-113,-4 4 1,5 2 14,-1 1 1,-2 6-75,2 2 0,0-1-95,4 2 1,-4-1-96,0 5 1,0 0 40,4-1 0,0-3-183,0-1 1,0 1 63,0 3 0,0 0-109,0-4 0,0-1-212,0-2 0,0-4-248,0 4 0,0-4 79,0 0 0,0-1-303,0 0 1,0-3-447,0-1 1332,0 0 0,0-7 0,0-2 0</inkml:trace>
  <inkml:trace contextRef="#ctx0" brushRef="#br0">9623 4393 7943,'-19'0'0,"2"0"559,4 0-134,1 0 790,0 0-785,5 0 0,7 0-239,8 0 0,8 0-38,5 0 1,8 0-157,3 0 1,9-4 132,5 0 1,1-1-157,3 1 1,-1-2-134,0-2 1,6-2 222,2 6 1,-2-5-93,-2 0 1,-4 4 56,-3 1 0,-1 1-250,-8-1 0,-9 3-126,-11-3 1,-5 4-274,-4 4 1,-2-2 166,-6 7 1,-2-5-219,-2 4 1,-4 0 42,-8 4 1,-3 5 627,-6-1 0,-5 1 0,4-5 0,-4 0 0</inkml:trace>
  <inkml:trace contextRef="#ctx0" brushRef="#br0">9747 4701 7943,'0'-8'-1,"0"0"0,0 3 307,0-3 1,1 4 482,3-4 1,3 5-374,5-1 1,0 3-187,1 1 1,3-4-68,1 0 0,0-1 67,0 5 0,-4 5-300,4-1 0,-4 5-61,0-1 1,-6 3-85,-3 2 1,-3-1 101,-1 0 1,0 5-95,0-1 0,-5 2 93,-4-2 0,-2-2 55,-1 2 1,0 2 154,0-1 1,-1-5-60,1-4 177,5 0-10,2 5-143,5-1 1,5-5-39,3-3 1,7 1-2,2-1 0,3 5-24,-3-5 0,0 4 36,0-4 1,-3 6-89,2-2 1,-2 1 64,-2 0 0,-1 1 55,-3-1-58,-2 2 0,-6 1 2,0 0-4,0 1 1,-10-1 12,-2 0 1,-5-4 277,1 1 0,-3-5-46,-6 4 1,0-4-260,1 4 0,-1-5 100,1 1 0,-1-1-400,0 1 0,6-3-92,3 3 0,2-2-245,2-2 1,5-2-39,3-2 1,4 1-1154,4-5 1836,8 0 0,19-8 0,7-2 0,5-2 0,0 0 0</inkml:trace>
  <inkml:trace contextRef="#ctx0" brushRef="#br0">10448 4763 7943,'0'-13'-897,"0"1"802,0 0 1,-1-1 641,-4 1 0,3 5-93,-6 3 0,-5-1 240,-3 0 0,-6 1-234,1 4 0,-2 4-176,-1 1 1,-1 4-236,0-1 0,6 2 104,3-2 0,-2 3-200,2-3 0,5 3 27,7 2 0,-2-5-48,2 0 1,0 0-72,4 4 0,1 1-236,3-1 1,3 0-83,6 1 1,-1-5 198,0 0 1,5-5-47,-1 1 1,4 1 88,-3-1 0,5 1 280,-2-5 0,-2-2 37,-2-2 0,2 3 67,-1-3 0,-1-2 93,-4 2 0,-1-1 980,-3 0-602,3 4 1,-9-3-226,2 8 1,-3 3-29,-1 5 0,-1 2-173,-3 2 1,1 3-180,-5 6 0,1 0 127,-1-1 0,-2 0-169,6-4 1,0 3-40,4-2 0,0-3-671,0-2 4,0-2 0,1-2 333,4 0 1,-3-5-629,6-3 1,-3-2-232,3-2 518,0 0 721,4 0 0,-5-22 0,-1-6 0</inkml:trace>
  <inkml:trace contextRef="#ctx0" brushRef="#br0">11113 3963 7857,'0'-13'4,"0"1"-364,0 0 244,5-1 1388,-4 7-374,5 0-539,-6 6 1,0 10-116,0 2 0,-4 8-2,0 1 1,-5 2-16,5 2 0,-4-1-1,4 1 1,-1 4-234,0-1 0,4 0 100,-3-8 0,-2 4-450,2-4 1,0-2 175,4-2 0,-1-2-212,-3-2 275,2 1 186,-3-7-18,5 0 1,1-8 109,3-2 0,-1-7-105,5-5 0,1-6 5,3 2 1,0-8-50,1 0 0,-1-7 57,0 3 1,5-4-126,-1-1 0,2 2 52,-2 2 0,-2-3 2,2 3 1,2 5-11,-2 3 1,1 7 45,-5 10 1,-4 3 186,1 5 0,-5 1-44,4 3 1,-5 8-26,1 9 1,-3 2-58,-1 2 1,4 1-95,0 2 0,0-2 34,-4 3 0,0-3-106,0-1 0,4-1 0,1 1 1,3-2-161,-4-2 0,5 1 73,0-6 1,2 5 108,1-5 0,0-5 7,0-7 1,2 1-30,3 0 0,-2-3 149,5-6 0,-5-3-32,2-5 1,0-2 73,0-2 0,3-3-67,-3-6 0,3 1 4,-3-1 1,-1 0 82,-4 1 1,3-1-59,-2 1 0,0 3 529,-9 0-131,6 6 331,-9-2-588,5 10 0,-8 1-98,-2 6 0,3 6 35,-3 2 1,-2 8-132,2 5 1,0-2-223,4 2 1,-4-1 98,0 5 0,0-5-473,4 1 1,0-5 251,0 5 1,4-2-584,0 1 1,2 2 133,-2-5 0,-2 3-63,7-3 1,-1-1 308,4-4 0,-4-1-189,1-3 708,4 3 0,17-20 0,9 1 0</inkml:trace>
  <inkml:trace contextRef="#ctx0" brushRef="#br0">12011 4246 7908,'-12'-13'1253,"5"6"1,0 2-895,3 5 1,2 1-142,-2 3 0,3 3-234,1 6 1,0 0 87,0 4 1,0-4-191,0 4 0,0-2 97,0 1 1,0-2-470,0 2 0,1-2 135,3-2 1,-2 1-90,2-1 1,-3-4-539,-1 0-535,0 1 1517,0 3 0,0-5 0,6-29 0,1-12 0</inkml:trace>
  <inkml:trace contextRef="#ctx0" brushRef="#br0">11999 4270 7908,'0'-12'-136,"0"0"0,0-1 33,0 1 1543,0 0-1013,0-1 1,5 5-234,3 0 1,3 5-73,1-1 0,1 3-144,-1 1 0,0 1-188,1 3 0,-1-1 86,0 5-114,1 0 1,-2 5 36,-3-1 0,-3 0 18,-5 1 1,0-1 140,0 0 0,-4 5-16,0-1 1,-6 0 80,2-3 0,-1-5 168,0 0 1,3-1 219,2 1-109,2 3-222,-9-4 0,11 4-4,0-3 1,2-2-30,6-6 1,0 4-16,4 0 1,1 1-97,-1-1 0,0-2 56,1 2 1,-5-1 2,0 1 1,0-2 286,4 7-146,-5-7 280,4 9-296,-9-9 0,2 7 52,-8-5 0,-3 0-41,-6-4 0,-3 5 1,0-1 1,-6 0-59,1-4 0,2 0-145,-1 0 1,5 0-332,-2 0 0,-1 4 189,2 0 0,0 0-1390,3-4 1154,1 0 1,4 0-632,0 0 1080,5 0 0,36-22 0,14-5 0</inkml:trace>
  <inkml:trace contextRef="#ctx0" brushRef="#br0">13205 3766 7922,'0'-13'-41,"0"1"1,0 0 161,0-1 76,0 1 1,0 4-73,0 0 1,0 5 1109,0-2 0,0 6-536,0 3 1,0 4-293,0 9 1,0 0-222,0 4 0,0 4-168,0-1 0,1 1 100,3 3 0,-3-2-111,3-1 1,-2-4-524,-2-1 0,4 1 255,0 3 0,2-3-567,-2-1 1,-3-5 337,3 2 1,-3-4-1224,-1 0 512,0-1 396,0 0 805,0-5 0,-5-23 0,-2-12 0</inkml:trace>
  <inkml:trace contextRef="#ctx0" brushRef="#br0">13106 3975 7922,'-5'-12'84,"2"1"-1,-5 2 1137,5-1-775,-3 3 0,8 0-208,2 3 1,4 1-10,9-1 0,-2 3-211,5-4 0,1 4 0,3 1 0,5-4-28,0 0 1,3 0-141,-3 4 0,4 0-463,-4 0 1,1 0-915,-1 0 1528,-3 0 0,25-11 0,1-3 0</inkml:trace>
  <inkml:trace contextRef="#ctx0" brushRef="#br0">14743 3569 7907,'0'-13'0,"0"1"0,0-4-11,0-1 1,0 1 15,0 4 1,0-1 546,0 1 0,1 0-166,3-1 0,3 1-74,5 0 0,1 0-137,-1-1 0,2 1 47,2 0 1,2 3-69,2 1 0,4 5-5,-4-1 1,-1 4-1,2 4 1,-7 5-251,-2 7 1,-1 3-129,-7 6 0,0 4 163,-4-1 0,-6 5-119,-2-4 1,-4 5 77,-4-1 0,-2 2-331,-3 2 1,-3-1 138,-1-3 0,2 1 118,-2-5 0,2-2 211,7-7 1,-1-3 615,5-9 283,0-3-410,5-5-231,1 0 1,8-4-36,2 0 1,3-4-24,5 4 0,0-4-102,0 4 0,6-2-184,3 2 0,-2 3 43,1-3 0,1-2-116,4 2 1,-1 0 35,1 4 1,1-4 58,2 0 1,-2 0-59,3 4 1,-3-4 75,-1-1 0,-1 1-17,1 4 0,-6 0-84,-3 0-8,-7 0 55,-4 0-5,-5 0-90,-5 0 1,-2 0 71,-5 0 0,-1 0-255,1 0 0,4 0 100,0 0 0,3 0-927,-3 0 93,5 0-128,-2 0 618,5 0 592,0 0 0,16-16 0,5-5 0</inkml:trace>
  <inkml:trace contextRef="#ctx0" brushRef="#br0">15666 3593 7907,'0'-12'0,"0"4"-189,0 0-32,0-1 0,0-3 683,0 0 870,0 5-1027,0 2 0,-4 6-80,0 3 0,-6 4-78,2 9 0,-4 2 70,-5 5 1,3 2-118,-2 3 0,4-3-20,4 3 0,-3 1-114,2-1 0,3-1 17,-3-3 1,7-5-236,-3 1 33,4-6 201,1 3 73,0-11 1,6-3-49,2-8 1,3-3 60,1-6 0,0-3-23,1 0 0,-1-8 10,0 0 0,1-1-46,-1-4 1,0 2-13,0-2 1,1 2-57,-1-6 0,0 0 83,1-4 0,-2 6 93,-3 2 1,3 5-86,-3 3 238,-3 3-251,1 12 1,-6 1-1,0 10 1,0 7 41,0 8 1,0 4-2,0 0 1,0 5-145,0 0 1,4-1 75,0-3 0,0 0-74,-4-1 1,4 1 47,0-1 1,6 0-151,-2-4 1,-1-2 58,1-6 1,0-1 45,5-3 1,-1 2 65,0-6 0,1-1 26,-1-7 0,0-3 157,1-5 0,0-1-114,4 1 1,-4-6 72,4-2 1,-4 1-44,0-2 0,-1 1 82,0-5 0,-3 0-59,-1 1 1,-1 5 107,1 2 55,3-2 188,-10 5-428,5 2 0,-6 12 62,0 8 1,-2 5-103,-2 3 0,3 2 105,-3 2 0,-2 3-224,2-2 1,0 1 52,4-2 1,0 4 78,0-4 1,0-1-547,0 2 1,0-6 199,0 1 0,1 2-507,3-2 0,3 1 260,6-5 1,-1-4-288,0 1 1,1-5 874,-1 4 0,27-27 0,8-3 0</inkml:trace>
  <inkml:trace contextRef="#ctx0" brushRef="#br0">16293 3766 7930,'-4'-9'216,"0"1"80,-5 6 0,6-4 191,-5 6 1,5 1-133,-1 4 0,1 1-194,-1 7 0,3 0 38,-3 4 0,2-2-320,2 5 0,0-5-60,0 2 1,0 1-55,0-2 1,0 0 82,0-3 0,0-1-389,0 0-233,0 1 1,2-1-181,2 0 954,-3-5 0,15-18 0,-2-9 0</inkml:trace>
  <inkml:trace contextRef="#ctx0" brushRef="#br0">16281 3815 7930,'0'-12'-129,"0"-1"1,-4 1 214,0 0 1,0-1 665,4 1-493,0 0 0,1 1 114,3 3 0,-1 2-299,5 6 0,0 0 115,5 0 0,-1 2-232,0 2 1,1 2 73,-1 7 0,-4-1-310,0 0 1,-5 1 131,1-1 1,-2 0 0,-2 1 1,0 3-26,0 0 1,-2 1-61,-2-5 1,1-4 268,-5 1-66,5-1 0,-6 0 262,5 0 0,-2-5-52,2 1 1,3-1 257,-3 1 27,2-3-309,8 5 1,1-5-83,5 3 0,-4-1-7,0 5 0,-1-4-83,1 4 1,3-1 48,-2 1 1,-4 3 7,-1-2 12,-3 2 0,-1 1 6,0 0 1,-1-4 2,-3 1 1,-3-5 7,-5 4 1,-5-5-51,1 1 1,-4-2 0,3 3 1,-5-4-359,2 3 0,-2-3 146,1-1 1,2 0-483,3 0 1,2-4 287,-2 0 1,2-1-1030,2 1 1412,5 2 0,1-9 0,6 4 0</inkml:trace>
  <inkml:trace contextRef="#ctx0" brushRef="#br0">14583 4443 7930,'-12'-7'57,"-1"-3"-57,1 6 0,4-4 94,0 4 0,1-2-42,-2 2 925,-1 3-607,8-5 1,-2 6-123,8 0 1,4 0-61,9 0 0,5 0 0,10 0 0,7 0-114,10 0 0,11 0 47,6 0 1,-28 0 0,2 0-396,2 1 1,2-2 0,2 0 0,1-2 293,3 1 1,2 0 0,5 0 0,0 0-314,2 2 1,1 0 0,0 0 0,-1 0 341,-4 0 1,1 0 0,-2 0 0,1 0-19,-2 0 1,1 0 0,-1 0 0,0 0-274,-3 0 0,-1 0 0,-3-2 0,-1 0 96,-3 0 1,-2 0 0,-2 0 0,0 0-108,-1 1 0,-1 2 0,0-1 0,0 0 0,25 0 1,-9-4 828,-15-1-696,-6 1 1275,-11 4-1212,-8 0 1,-8 0 471,-8 0 1,-3 0-532,-5 0 1,-1 0 95,1 0 1,-4 0-208,-1 0 0,-5 4-144,2 1 1,1 3-9,-2-4 1,1 5 112,-5 0 1,0-2-201,1 1 466,-1 0 0,-27 15 0,-7 3 0</inkml:trace>
  <inkml:trace contextRef="#ctx0" brushRef="#br0">15444 4849 7930,'0'-13'-40,"-4"1"40,0 0 700,0-1 0,3 5 286,-3 0 38,2 5-200,-3-2-550,5 5 0,-2 5-48,-2 3 0,3 8 0,-3 0 0,-2 6-122,2-2 1,0 4 124,4 0 0,0 1-248,0-1 1,0 2 38,0 3 1,0-3-472,0 3 0,0-5 3,0-3 0,0 2-221,0-2 1,4-4 389,0 0 0,4-3-8,-3-2 0,4-1-838,-1-3 1,-1-1 76,1-3 1048,-5-3 0,8-23 0,-4-12 0</inkml:trace>
  <inkml:trace contextRef="#ctx0" brushRef="#br0">15567 4935 7930,'6'-18'0,"-3"4"113,5-2 0,-4-2 283,4 2 1,0-1-95,5 5 0,3 1 110,0 3 1,6-2-178,-1 6 1,5 0-7,-2 4 0,4 0-153,-8 0 0,-2 6 101,-2 2 1,-6 3-328,-2 1 0,-5 0 15,1 1 1,-4 3-170,-4 0 0,-3 2 172,-5-1 0,-1-4-29,1 4 1,-2-4-32,-2 0 132,2-1 0,-3-1 369,4-3-187,6 3 266,-3-10-230,8 10 0,2-9-30,8 2 0,7-3-93,2-1 1,5 0 3,-2 0 0,2 2-89,-1 2 0,2-2 60,-3 7 1,-2-3-89,-1 3 0,-4 2 32,0-3-19,-1 3 1,-5 1 59,-3 0 1,-4 1-1,-4-1 0,-3-4 21,-5 0 0,-5-1 6,1 1 1,-6-1-142,1-3 1,-1-2 116,2 2 1,-3 1-340,2-1 1,3 1 91,2-5 1,-2 0-341,2 0 0,4 0-411,3 0 108,7 0 892,-4 0 0,50-17 0,11-3 0</inkml:trace>
  <inkml:trace contextRef="#ctx0" brushRef="#br0">16441 4935 7930,'7'-19'416,"-3"2"1,1 8-1847,0 0 929,-1 7 1,-10-4 274,-2 6 0,-7 0 886,-1 0 1,-6 2 957,1 2 1,-2 3-1118,-2 5 1,1-4-258,-1 0 1,2 2-241,2 6 0,4-2 66,4 2 0,-2-2-33,3-2 0,-2 1-149,10-1 1,0 0-360,4 1 237,0 4 1,1-3-66,4 2 1,3-7 65,8-5 1,2-3 82,2-1 1,4 0 230,-4 0 0,3-4-112,2 0 0,-2-6 140,-2 2 0,-3 1 82,-6-1 1,0 4 545,0-4-491,1 5 1,-6-4 372,-3 3-446,-3 3 0,-1-3-11,0 8 1,0-2-135,0 7 1,0-5 72,0 4 1,4-4-446,0 4 1,6-5-80,-2 1 0,3-1-243,1 1 0,6-3 163,3 3 1,-2-4-222,1-4 0,-1 2 103,2-7 1,2 1 246,-2-4 1,1-2 373,-2-2 0,20-36 0,-20 19 0,-1 0 0</inkml:trace>
  <inkml:trace contextRef="#ctx0" brushRef="#br0">17155 4319 7958,'-7'-8'0,"3"0"702,-3 5 1,4-1-268,-5 8 0,5-1-143,-1 5-372,-3 0 1,2 5-761,-3-1 458,2-5 0,5 2-849,-3-4 1231,2-1 0,19-32 0,10-6 0</inkml:trace>
  <inkml:trace contextRef="#ctx0" brushRef="#br0">17967 3950 7953,'1'-12'0,"4"0"0,-3 3-230,6 1 1,-1 0 56,2-4 0,0-1 772,-5 1 0,4 0-222,-4 0 0,5-1-65,-5 1 1,0 4 41,-4 0-214,0-1 0,-6-2-29,-2 3 0,-8 3 31,-5 5 0,-3 5-112,-5 3 0,2 7 36,-6 2 0,5 1-115,0-2 1,2 3 83,1 6 1,-2-1-145,2 1 1,3 0-1,10-1 1,0 5-35,-1 0 0,7-2 81,1-7 0,4 2-174,1-5 1,10-6 234,2-7 0,8-3-61,1-1 1,6-1 204,2-3 0,1-3-103,-1-5 0,1-5 204,3 1 0,-5-1-43,-7 5 1,1 0-106,-6-1 0,-1 1 232,-6 0 306,1 5-566,-8 2 0,2 6 55,-8 3 1,1 3-209,-5 5 1,5 0 44,-1 1 1,3 3-379,1 1 1,1-2 103,3-7 1,0 1-27,9-5 1,-3 5-107,11-5 0,-5 0-241,5-4 1,-1-1 8,5-4 0,-2 3 678,-2-7 0,2 1 0,-2-4 0,7-28 0,4-6 0</inkml:trace>
  <inkml:trace contextRef="#ctx0" brushRef="#br0">18607 3261 8012,'0'-8'-408,"0"0"1,0 4 1097,0-5-361,0 1 0,0 0-49,0 0 0,1 5-93,3-1 0,-1-1 87,5 0 0,1 0-121,3 1 1,0 2-6,1-2 1,0 3-11,4 1 0,-2 0-8,5 0 0,-1 0-58,2 0 1,2-4 78,-2 0 0,-2 0-98,1 4 1,-3 0 74,3 0 1,-5 0-111,2 0 0,-4 0 41,0 0 0,-3 1 49,-1 3-27,2-2 1,-6 8-1,3-1 0,-2-2 113,-6 1 1,4 0-98,0 4 1,0 5 60,-4-1 1,1 2-48,4-2 0,-4 3 113,3 6 1,-3 0-83,-1-1 1,4 6 17,1 3 0,-1 3-24,-4 1 0,0 5-20,0 3 1,0 4-314,0 5 0,0 2-55,0 5 0,-4 1 133,-1-1 0,1 1 142,4-1 1,-4 0-146,0-4 0,0-4-14,4-8 0,0-2 52,0-6 0,-1-6 96,-3-2 1,1-5 4,-5-3 1,1-3-22,-1-6 0,-3-1-13,2-3 1,3-1 126,-3-3 0,1-2 89,-4 2 0,0-3-180,-1-1 0,1 0-35,0 0 1,-1-4-10,1 0 1,0-4-55,-1 3 1,-3 0-137,0 1 1,1 1-52,6-5 0,-2 5 67,3-1 0,-1 1-1129,1-1 370,2 3-641,1-5 969,3 6 1,-5-4-480,3 0 1109,3 0 0,-10-1 0,4-2 0</inkml:trace>
  <inkml:trace contextRef="#ctx0" brushRef="#br0">6855 6953 7896,'0'-7'-285,"0"0"591,0 3 1,-2 3 190,-2-3 89,3-3-370,-5 6 1,6-6-205,0 3 1,2 2-15,2-2 1,3 3-124,5 1 1,-3 0-56,4 0 0,-4 0-284,8 0 1,-2 0-254,1 0 1,-2 4 716,2 0 0,14 11 0,3-1 0</inkml:trace>
  <inkml:trace contextRef="#ctx0" brushRef="#br0">6793 7175 7904,'-8'0'-187,"0"0"-491,5-6 854,-8 5 397,10-5 0,-4 6-393,10 0 0,6 0-166,5 0 0,2 0-238,-2 0 0,3 2 78,6 2 0,-1-3 146,1 3 0,43-13 0,-28 2 0,0 0 0</inkml:trace>
  <inkml:trace contextRef="#ctx0" brushRef="#br0">8799 6658 7887,'0'-13'-44,"0"1"1,0-4-13,0-1 0,0-3-127,0 3 1,4-3 1063,0 3 1,6-3-337,-2 3 1,7 1-253,1 4 0,2-1-70,-1 1 0,0 4-122,4 0 1,1 5-19,-6-1 0,5 3-107,-5 1 1,2 5 104,-2 3 1,-6 9-118,2 3 1,-6 3-156,2 2 0,-5 1 62,1 3 1,-4-2-154,-4 6 0,-7 0 61,-6 4 1,-1 2-45,2-2 1,-2 1 154,-2-9 0,-2 0 263,5-5 1,1-4-27,4-4 253,-1-2 488,1-7-365,5-2 17,2-10-239,5-2 0,1-4-35,3 3 0,3 1-267,5 3 0,1 2-390,-1-2 1,2 3 173,2 1 0,-1 0-18,6 0 1,-5 0-180,5 0 1,-1 0-321,5 0 1,-1 0-125,1 0 1,1-4 468,3 0 0,2-2 409,6 2 0,0-3 0,-6-6 0,2-3 0,3 0 0,-1 0 0</inkml:trace>
  <inkml:trace contextRef="#ctx0" brushRef="#br0">9611 6645 7887,'0'-12'0,"0"0"-43,0-6 0,0 4 266,0-2 1,-5 8 311,-4 4 0,-3 2-193,-4 2 0,1 0-61,-6 0 1,1 7-50,-5 5 1,0 1-1,1 3 0,3 2-186,1-2 1,6 5 122,2-5 0,0 5-275,3-5 0,4 0 24,1-3 1,2 3-58,2 1 158,0-1 1,7-5-146,6-3 0,0-2 122,8-6 1,-1 0-12,5 0 0,-1-2-79,1-2 1,-4-3 111,-1-5 0,-1 4-1,2 0 1,-3-1 28,-6-3 0,0 0-1,0-1 1,-1 5 47,-2 0 0,-3 4 353,-1-4-321,-4 5 0,3-2-42,-8 5 1,1 1-67,-5 3 0,4 3 70,-4 5 0,4 5-122,-5-1 0,7 0-82,-2-3 0,2-1-270,2 0 0,0 1-18,0-1 1,6 0-199,2 1 0,3-7-185,1-2 0,2 2 272,2-2 0,-2 0 139,2-4 0,2 0 377,-2 0 0,6-16 0,-3-5 0</inkml:trace>
  <inkml:trace contextRef="#ctx0" brushRef="#br0">8947 7150 7930,'-22'0'0,"-3"0"0,2 1 202,2 3 89,6-2 0,3 5-62,8-3 1,4-3 123,4 3 1,8-2-168,9-2 1,8 0-15,3 0 1,5 0-158,4 0 0,4 0 93,9 0 0,0-6-428,4-2 1,2 1 226,-3-1 1,8 0 33,0-5 0,-30 7 0,0 0 53,31-6 0,-2 3 66,-7 1 0,-3 4 90,-9-4 0,0 5-105,-8-1 0,-8 3-5,-13 1 117,-2 0-422,-7 0 0,-7 0-53,-9 0 0,-2 1-56,-1 3 0,-4-1 185,-1 5 1,0-4-344,0 4 0,3-1-24,-2 2 1,-2 1 555,2-1 0,-22 13 0,-2 4 0</inkml:trace>
  <inkml:trace contextRef="#ctx0" brushRef="#br0">8885 7679 7930,'0'-18'0,"0"5"0,0-4 0,4 4-92,0 0 0,0 1 97,-4 0 0,4-1 1883,1 1-589,-1 5-280,-4-4-810,0 10 0,0-3-171,0 8 1,0 3 112,0 5 0,0 2 37,0 2 1,-4-1-166,-1 6 0,-3-1 3,4 5 1,0-1-216,4 1 0,-1-2 2,-3-2 1,2 2 2,-2-3 0,3 2 117,1-1 0,1 1 33,3-6 0,-1 1-28,5-5 1,0 0 37,5 1 1,0-3-112,4-1 1,-2-4 107,5-5 1,1 0-338,3 0 1,0-1-99,-4-3 0,3 1-109,-2-5 0,1 1 136,-2-1 1,-2-3-25,-6 3 0,1-2-308,-1 2 767,0-3 0,-10-7 0,-4-8 0</inkml:trace>
  <inkml:trace contextRef="#ctx0" brushRef="#br0">8996 7654 7930,'0'-19'0,"0"3"0,-6 2 0,5 2 371,-4 0 1,6 1-105,3 2 1,3 4-444,5 5 1,0 0 79,1 0 0,3 0-430,1 0 1,3 0 149,-4 0 0,6 0 376,-1 0 0,13 5 0,4 2 0</inkml:trace>
  <inkml:trace contextRef="#ctx0" brushRef="#br0">8996 7753 7930,'-8'-7'-464,"-1"3"260,7-3 0,-5 6 1445,3-3-539,2 2-599,-3 2 0,10 0-122,4 0 1,2 0-125,1 0 1,6 0-47,2 0 0,3 0-227,2 0 1,1 0-156,3 0 0,1 0 302,3 0 0,5-5 269,-5-3 0,27-9 0,-1-2 0</inkml:trace>
  <inkml:trace contextRef="#ctx0" brushRef="#br0">9648 7531 7930,'0'-12'-351,"0"0"885,0-1 867,0 7-438,0-5-372,0 9-170,0-3-192,0 5 0,0 5-21,0 4 0,0 1-52,0 3 0,4 3-109,0 1 1,0 3 5,-4-3 0,0 3-209,0-4 0,0 5-356,0-5 1,0 6 255,0-1 1,0-2-481,0 1 1,0-5-87,0 2 264,0 2 1,2-5-499,2 2 1056,-3-2 0,5-7 0,-1-18 0,2-10 0</inkml:trace>
  <inkml:trace contextRef="#ctx0" brushRef="#br0">9599 7605 7930,'0'-12'227,"-4"-4"-227,0-1 0,-5 1-49,5 3 1,0 5 34,4 0 1,6 1 522,2-1 0,0 1-328,4 3 1,-1 3-374,10-3 1,-2 2 1,2 2 0,0 0-239,-4 0 0,3 2-172,-3 2 0,3-2 263,-3 7 1,-1-1 337,-4 4 0,-21 17 0,-6 4 0</inkml:trace>
  <inkml:trace contextRef="#ctx0" brushRef="#br0">9550 7839 8100,'-7'0'1069,"1"1"207,6 4-1149,0-4 1,6 4 26,2-5 0,4 0 39,5 0 1,2 0 0,5 0 0,1 0-700,0 0 1,-1 0-236,1 0 0,4-5 741,-1-3 0,28-14 0,3-4 0</inkml:trace>
  <inkml:trace contextRef="#ctx0" brushRef="#br0">10842 6350 7972,'0'-12'-404,"0"-1"0,1 2 888,3 3 0,-2 1 287,2 3-442,-3 3-29,5-10-162,-5 10-75,4-5 0,-6 6-182,-3 0 1,-2 2 10,-2 2 1,-3-3 115,3 3 0,-3 2-14,-1-2 35,0 0 0,-1 0 88,1 0 35,0 0 26,-1-4 1,2 1-54,3 4 1,1-4 148,3 3-111,3-3-66,-5-1 0,5 0-8,-3 0 91,3 0-121,-5 0 43,6 0 911,0 0-859,0 6 0,0 1 86,0 5 1,0 0-62,0 1 0,0 4-1,0 4 1,4 2-79,0 2 0,0 5-16,-4 3 0,0 8 69,0 4 1,4 4-12,1 4 1,-1 3-520,-4 6 0,0 4 321,0-1 0,-2-30 1,0 0-183,-3 31 1,-3-1 94,4-3 0,-5-2-22,0-3 0,4-7 109,1-9 0,-2-3 54,2-1 1,0-6 25,4-2 0,0-4 130,0-5 1,0 2-85,0-6 0,0 1-43,0-5 1,0 0 560,0 1-538,6-1 1,-4-1-129,7-3 0,-5-2 22,4-6-82,0 5 1,4-4 56,1 4 1,-1-4-102,0-1 0,1 0-88,-1 0 1,4 0 54,1 0 1,-1-4-70,-4 0 1,5 0 72,-1 4 0,1-5-417,-5 1 1,4 0-19,1 4 0,1-4-92,-2 0 1,2-4 737,2 4 0,31-28 0,2-2 0</inkml:trace>
  <inkml:trace contextRef="#ctx0" brushRef="#br0">11900 6461 7925,'0'-13'0,"0"1"0,0 4 404,0 0 0,0 4-37,0-5 1,0 5 553,0-4-597,0 5 1,-1-2-141,-3 5 1,2 1 80,-2 3 1,3 5-1,1 7 0,0-1-225,0 6 0,0-1 125,0 5 1,0-1-316,0 1 0,0 1 141,0 3 0,0-3-393,0 2 0,0-2-25,0-1 0,0-5-237,0 1 0,0-5 255,0 5 0,1-10-123,3 1 0,-1-6-175,5 2 0,2-6 707,6 3 0,13-33 0,5-14 0,6-3 0,-1 1 0</inkml:trace>
  <inkml:trace contextRef="#ctx0" brushRef="#br0">12183 6510 7925,'-8'0'0,"0"0"0,4 4 79,-5 0 1,5 6 7,-4-2 1,5 4 153,-1 5 1,-1 0-27,1 4 1,1 2 166,7-2 1,-1-2-412,5 1 1,4-5 21,5 2 0,5-4-44,-2 0 0,5-6 91,3-3 1,0-3-54,5-1 0,-6-1 57,2-3 1,-3-3-1,-2-6 0,0-4 51,-4-4 0,-6-2 142,-6-2 1,-5 1-157,1-1 1,-3 1 12,-1-1 0,-5 0-15,-4 1 1,-3 3 16,-4 1 1,-2 5-216,-3-2 0,-2 8 52,3 0 0,-4 7-95,0-2 0,-4 4 32,4 4 0,-2 3-210,9 5 0,2 0-271,7 0 0,-1 1 234,5-1 0,-1 2-288,5 2 0,6-1 665,2 6 0,52-1 0,-23-7 0,0-1 0</inkml:trace>
  <inkml:trace contextRef="#ctx0" brushRef="#br0">12774 6535 7946,'0'-7'-596,"-6"1"1,4 6 1859,-7 0-913,7 6 0,-4 1-106,6 5 0,-4 0-108,0 1 0,0-1-31,4 0 0,0 0-73,0 1 0,0-1 0,0 0 0,1-3 31,3-1 1,-1-6 6,5 3 1,-4-4-35,5-1 1,-5 0 38,4 0 0,-1-1-63,1-4 1,3 1 65,-3-8 1,-1 3 2,1-8 1,-1-2 26,1-2 0,2-2 5,-6-1 0,5 0-5,0 4 0,-3-3-30,3 2 1,-7 3 81,3 2 31,1 2-82,-4 2 1,3 6-110,-5 6 0,4 6-173,0 6 0,1 6 88,-5 3 0,0 0 40,0 0 0,4 2-189,0-2 0,1 1 61,-1-2 1,-1-1 59,5-2 1,-4-5 48,5 0 1,-3 1-20,3-5 0,2-3 53,-3-1 1,3-2 12,1-2 1,0 0 7,1 0 0,-1-2 158,0-2 1,0-7-146,1-5 1,-1-2 12,0 2 0,1 1 291,-1-6 0,0 2-102,1-2 0,-2-2-64,-3 3 0,1 2 408,-5 2 325,6 2-447,-9 2-237,5 5-240,-6 1 0,0 12 67,0 2 1,0 3-19,0 1 0,0 5 39,0-1 1,0 4-248,0-3 1,0 3-104,0-3 1,1 1-186,3-2 0,-2-2 67,2 2 0,1-2-240,-1-2 1,6 0 71,-2 1 1,3-2 185,1-3 1,1 1-179,-1-5 1,4 1 587,1-5 0,5 0 0,30-17 0,13-3 0</inkml:trace>
  <inkml:trace contextRef="#ctx0" brushRef="#br0">13598 6596 7946,'-1'-11'318,"-3"3"551,3 3-332,-5 5-152,1 0 1,3 5-207,-2 3 1,3 3 1,1 1 1,-4 2-269,0 3 1,-1-2 86,5 5 1,0-5-212,0 2 0,0 0-106,0 0 1,0-1-303,0-4 0,0 1 182,0-1 0,0 0-1014,0 1 1451,0-1 0,0 0 0,11-21 0,3-6 0</inkml:trace>
  <inkml:trace contextRef="#ctx0" brushRef="#br0">13598 6633 7946,'0'-12'0,"0"-1"0,0 1 0,0-4 397,0-1 0,0 5 3,0 4 0,0 4-64,0-5 1,2 7-168,2-2 0,-1 2 0,5 2 0,0 0-151,4 0 1,1 2 84,-1 2 1,0-2-442,0 7 291,1-1 1,-2 4-348,-3 1 0,2-1 180,-6 0 0,0 0 2,-4 1 1,0-5 130,0 0 1,-6 0 20,-2 5 1,1-5 296,-1 0 1,4-5 78,-4 1-148,5 3 1,-4-6 67,3 3-218,3 3 64,-5-6-9,6 10-27,6-9-75,0 9 88,7-5 1,-2 7-45,-3-1 0,-3-4 319,-5 1-281,0-1 0,0 4 177,0 0 1,-1-3-32,-3-1 1,-3-6-81,-5 3 1,-5 0-51,1-1 1,-2 0-81,2-4 0,1 0-331,-6 0 1,6 0 161,-1 0 1,2 0-1508,2 0 731,0 0 956,-1 0 0,17 6 0,5 1 0</inkml:trace>
  <inkml:trace contextRef="#ctx0" brushRef="#br0">11863 7187 7946,'-12'0'-738,"0"-2"246,-1-2 935,1 3 152,0-4-179,-1 5 1,5 0 114,0 0-75,5 0-366,-2 0 64,5 0 1,1 0-17,3 0 1,-1 0 47,5 0 0,2 0-34,6 0 1,-1 0-24,6 0 1,1 0-2,6 0 1,5 0-64,8 0 1,4 0 24,9 0 1,4 0-440,12 0 1,-30-1 0,1 0 374,5-1 1,2 0-1,1 1 1,1-1-325,1-2 1,0 0-1,1 2 1,1 0 311,3-2 1,-1 0 0,2 0 0,0 1-89,-2-1 1,0 0 0,-1-1 0,-1 0-10,-5 3 1,-2 0 0,0-2 0,-1-1-126,-4 0 0,0 1 0,-2 1 1,-2-1 138,29-4 0,-7 4-33,-14-4 1,-3 4 196,-5-4 0,-3 5 259,-5-1 0,-2-2-270,-10 2 0,-1-1 1123,-4 1-949,-5 2 653,-1-3-791,-6 5 0,0-2-111,0-2 0,-2 3-233,-2-3 0,2 3-83,-7 1 0,5 0 109,-4 0 0,4 1-451,-4 3 1,4-3 210,-5 3 1,5 3-285,-4 2 0,4-3 722,-4 3 0,-6-1 0,-5 4 0</inkml:trace>
  <inkml:trace contextRef="#ctx0" brushRef="#br0">12811 7482 7946,'0'-12'0,"0"0"0,0-1 181,0 1 1,0 0-109,0-1 0,1 2 499,3 3 0,-1-1-170,5 5 1,0-2-62,5 2 1,0 3-189,4-4 1,-4 4-4,4 1 1,-2 0-54,1 0 1,-2 4-134,2 0 0,-6 6-126,-2-2 1,-4 3 56,4 1 0,-5 1-47,1-1 0,-2 0-2,-2 1 1,-4-1 92,-1 0 1,-4-1 38,1-3 1,-2 3-4,2-3 1,-2-1 74,6 1-9,-5 1 1,7-1 84,-2 0 1,3-4-104,1 4 0,1-1 4,3 1 0,3 3-12,5-2 1,5-3 1,-1 3 1,1-1-22,-5 4 1,0 0-11,1 1 0,-1-1 9,0 0 0,-5 1-8,-3-1 1,2 0 150,-2 1 1,-2-5-127,-6 0 1,-3 0 126,-5 5 1,-1-5-50,-4 0 1,-1-5-23,-2 1 1,-3 1-74,2-1 1,-2 0-134,-2-4 1,1 0-7,-1 0 1,2 0-281,2 0 1,-1 0-332,6 0 0,4-4 297,3 0 1,7-5 49,-2 0 0,4 3 408,4-3 0,57-21 0,-20 11 0,-1-1 0</inkml:trace>
  <inkml:trace contextRef="#ctx0" brushRef="#br0">13463 7494 7946,'11'-13'109,"-3"-4"1,3 4-74,-3-4 1,-2 8 600,-2 1 0,-3 3-174,-1-3 0,-1 5-312,-3-1 1,-3 3 16,-5 1 0,-5 0-120,1 0 1,-5 0 29,5 0 1,-6 1-193,1 3 0,4-1 133,0 5 1,0-3-105,0 3 0,1-4-14,3 4 0,1-1 10,0 1 0,1 3-243,3-3 135,2 3 1,6 1-79,0 1 0,2-5 138,2 0 0,7-5 43,5 1 1,4-1-4,-3 1 0,3-3 15,-3 3 0,3-2 196,-3-2 0,3 0-57,-3 0 0,-1 0 111,-4 0 1,1 0 421,-1 0-230,0 0 0,-4 0-32,1 0 0,-7 7 66,3 5 1,-5 0-134,-5 5 1,3 2-80,-7 1 1,5 2-139,-4-1 0,5 0 91,-1-4 1,2 3-394,-2-3 25,2-1 1,-3-3-674,5-1 65,0-5-641,5 4 941,-3-10 0,7 3-862,-5-8 669,6 3 734,-9-10 0,16-18 0,-4-11 0</inkml:trace>
  <inkml:trace contextRef="#ctx0" brushRef="#br0">14337 6190 7966,'0'-12'-610,"-6"-1"1,5 5 1180,-3 0-377,2 5 0,2-4 159,0 3 174,0 3-144,0-5-167,6 6 0,1 0-66,5 0 1,0 0 1,1 0 0,-1 0-3,0 0 1,5 0-4,-1 0 0,6 0-45,-2 0 1,8 0-15,1 0 1,-1 0-56,-3 0 0,1 0 88,3 0 1,-3 0-76,2 0 1,-6 0 35,-1 0 0,-6 2 72,1 2-55,3-3 0,-5 9-4,2-6 1,-6 4-49,-2-4 1,-5 6-10,1-2 1,1 3 79,-1 1 0,1 1-35,-5-1 1,0 4 119,0 1 1,1 5-110,3-2 0,-3 3 7,4 2 0,-4 1-39,-1 3 1,0-3 1,0 2 1,-4 4-132,0 1 1,-6 6 86,2 2 0,-3 6 30,-1-2 0,-5 7-255,1 1 0,-5 9 179,5-5 0,0 5-171,3-9 0,2 4-241,3-3 0,-1-1 311,4-4 1,1-9 288,4-3 0,0-8 148,0-1 1,0-3-108,0-5 0,4-2 114,1-5 1,-1-5-25,-4 0 1,0-4 26,0 4 8,0-5 1,0 4-227,0-3 0,-6-3 7,-2 3-223,-3-2 1,-5-1-78,-1 3 0,-1-2 74,2 2 0,2-3-311,-2-1 1,-2 0 152,2 0 0,-5 0-414,5 0 0,-1 0 155,5 0 1,0 0-620,-1 0 588,-4 0 1,3 0-45,-2 0 0,2 0 610,2 0 0,-39-16 0,-9-5 0</inkml:trace>
  <inkml:trace contextRef="#ctx0" brushRef="#br0">6116 9845 7869,'0'-12'-474,"0"-1"1,0 1 506,0 0 1,0-1 378,0 1 0,0 4-143,0 0 0,0 0-32,0-5 1,0 5 365,0 0-132,0 5-34,0-8-175,0 10-250,0-5 0,-4 8 85,0 2 0,-6 3-10,2 5 0,-4 4 51,-5 1 0,4 5-19,-4-2 0,5 7-32,4 2 1,-2 1-53,6-1 1,0-3-252,4 3 1,0 1 46,0-2 0,1-3 30,4-4 0,1-2 67,7 1 0,3-2 33,1-6 1,4-5-115,0-3 0,1 2 90,-2-2 1,4-1 80,-4-8 0,-1-1-50,2-7 0,-2 1 101,1 0 1,-2-6-49,-6-3 1,1-2 90,-1-1 0,0-5-50,1 0 0,-6-5 18,-3 1 0,1-2-69,-1-2 1,-1 0 27,-7 0 1,1 0-73,-5 0 0,0 6 63,-5 2 1,0 0 84,-4 4 0,4 5-67,-4 12 0,2-2 3,-1 6 0,1 0-32,-6 4 0,6 5 9,-1 4 1,-2 2-75,2 1 1,-1 6 84,5 2 0,1 2-169,3-1 1,-2 2 79,6-3 0,0 4-94,4 0 0,0-1 47,0-2 1,0 2-12,0-2 0,1-2 6,3 1 0,3-5-12,6 2 0,-1-5-76,0-4 0,2 3-172,2-3 0,-1-1-219,6 2 1,-5-5 200,5 4 1,-1-5-355,5 1 734,-1-3 0,39-17 0,-26 5 0,-1 1 0</inkml:trace>
  <inkml:trace contextRef="#ctx0" brushRef="#br0">6621 9993 7927,'-4'-9'462,"0"1"689,-1 5-376,0-2-543,4 5 1,-5 5-326,6 4 1,0 2 71,0 1 1,0 2-146,0 2 1,4-2 1,0 2 0,0-2 10,-4-2 0,5 4-304,-1 1-87,0-1 0,0-3-148,0-1 1,1 0 14,0 1 678,-4-1 0,15-16 0,-2-4 0</inkml:trace>
  <inkml:trace contextRef="#ctx0" brushRef="#br0">6695 10066 7927,'-2'-12'-83,"-2"0"0,3 0-198,-3-1 1,2 1 468,2 0 1,2 3 495,2 1 1,3 5-452,5-1 1,0-1-203,0 1 1,1 0-142,-1 4 1,0 1 118,1 3 1,-5 2-96,0 2 1,-5 3 23,1-3 0,1 7-113,0 1 0,-1 1 42,-4-5 1,-6 0 19,-2 1 1,1-1 83,-1 0 0,4 1 90,-4-1 0,4-1 195,-5-3-165,7 3 107,-4-4 0,6 1 139,0 0-123,0-5 1,4 4-146,0-3 1,6-3-103,-2 3 1,-1 2 105,1-2-238,0 6 176,5-4 27,-1 7 231,-5-1-194,-2 0 0,-5-3 152,0-1 1,-4-4-144,0 4 1,-7-5 6,-1 1 0,-1-1-46,-3 1 0,-2-3-144,2 3 0,-5-2-42,5-2 0,0 4 95,3 0 0,1 0-971,0-4 457,-1 0 1,2-1-756,3-4 1315,3 4 0,43-43 0,10-4 0</inkml:trace>
  <inkml:trace contextRef="#ctx0" brushRef="#br0">7334 9820 7927,'-1'-11'180,"-3"3"1,3 1 591,-3 3-499,-3 3 1,5-6 539,-2 3-690,3 3 1,6-5-246,4 6 0,3 0-248,4 0 1,-1 0 180,6 0 0,-5 0-505,5 0 0,-6 0 174,1 0 1,2 4-361,-2 0 880,1 0 0,-38 24 0,-7 6 0</inkml:trace>
  <inkml:trace contextRef="#ctx0" brushRef="#br0">7261 9980 7927,'-9'0'-631,"1"0"2261,6 0-650,-4 0-796,6 0-83,0 0 0,6 0-116,2 0 0,7 0-113,1 0 0,2 0-364,-2 0 0,2 0-361,3 0 1,2 0 852,-3 0 0,36-11 0,10-2 0</inkml:trace>
  <inkml:trace contextRef="#ctx0" brushRef="#br0">9119 9500 7927,'0'-12'0,"0"0"0,0-5 0,0 1 0,1 0 33,3 3 1,3-3 63,6-1 0,-1 1 32,0 4 1,2 4 251,2-1 0,2 7-6,2-3 1,4 0-184,-4 1 1,2 0-67,-1 4 1,1 5-1,-6 3 0,0 8-38,-3 0 1,-5 6-42,0-2 0,-5 4-236,1 0 0,-4 5 70,-4 0 1,-3 3-159,-5-3 1,-5 1-13,1-1 1,-6 1 81,1 3 0,0-4 149,0-9 1,-1 2-57,6-6 0,-1-3 569,5-5 0,4-5 30,0 1-252,5-3 132,-3-1 1,8-4 243,2 0 1,4-4-433,9 4 1,-2-2 20,5 2 1,-4 3-189,5-4 1,-2 4 46,2 1 0,2-1-412,-3-3 1,4 2-98,0-2 0,1 3-269,-1 1 1,1 0 181,0 0 1,-5-4-242,1 0 0,-5-2 210,5 2 0,-6 1 570,1-5 0,-1 4 0,2-4 0,-4-28 0,5-10 0</inkml:trace>
  <inkml:trace contextRef="#ctx0" brushRef="#br0">9833 9488 7927,'-2'-11'-246,"-2"3"657,3 2 666,-5 6-785,1 0 1,4 3-123,-4 5 1,0 1-31,1 7 1,0-1-5,4 1 1,0-2-109,0 3 1,1 0 80,3 0 1,-1 1-171,5-2 1,0-7 7,5 4 0,-1-4 73,0 4 1,5-2 31,-1-3 0,6-3 3,-2-5 1,2 0 22,-1 0 1,2-5 6,-2-3 0,-4-5 171,0-3 1,-5 1-44,-4-6 0,2 1 15,-6-5 1,0 1-153,-4-1 0,-1 0-18,-3 1 1,-7 1 6,-6 2 1,-1 3-138,2 6 0,-2 1-122,-2 3 1,-3-2 75,2 6 0,-1 1-480,2 7 1,-2 3 250,5 6 0,-3 0-600,3 4 0,1-2 0,4 5 947,5 1 0,-10 36 0,4 9 0</inkml:trace>
  <inkml:trace contextRef="#ctx0" brushRef="#br0">8885 10128 7927,'-8'-1'70,"0"-3"0,-1 2-70,-3-2 0,5 1 820,3-1-497,3 3 0,2-5-173,3 6 0,9 2 2,7 2 0,10-3 2,7 3 0,6-2-52,6-2 0,10 0-342,2 0 0,-24-2 0,0 0 205,0 0 0,0-1 1,4-1-1,0 0 58,0 2 0,0 0 0,3-2 0,1-1-61,0 0 1,0 1-1,-2 1 1,-1 0-13,-3-1 1,0-1 0,-4 2 0,1 0 35,-1-1 1,0-1-1,27-4-108,0 5 1,-11-5 116,-10 5 0,-3-4 92,-1 4 1,-3-4 133,-5 4 1,-2-2 189,-11 2-167,1 3 219,-10-5-606,-2 6 81,-5 0-186,-5 0 0,-2 4-337,-5 1 0,-5 4-312,1-1 1,-5-1 19,5 1 877,-1 1 0,-17 14 0,-5 3 0</inkml:trace>
  <inkml:trace contextRef="#ctx0" brushRef="#br0">9353 10620 7927,'0'-12'0,"0"0"0,0-5 134,0 1 1,1-1 246,3 5 1,2 0-61,2-1 1,4 1 209,0 0 0,1 4-238,3-1 0,2 7-65,-2-2 1,5 2-210,-5 2 0,1 0-35,-5 0 1,-1 2-162,-3 2 1,2-2 68,-6 7 0,0-1-153,-4 4 1,0 0 129,0 1 0,-1 3-27,-4 1 1,0-1 6,-3-4 0,-3-1 74,3-3 1,1 3 195,-1-2 1,3 0 85,-3-1 145,6 3-110,-4-4-67,6 5 1,6-1-148,2-2 0,4 0-7,4-5 0,0 4-117,4-3 1,-1 4 86,2-1 0,1 3-100,-6 2 1,0-5-28,-3 0 0,-1 0 34,0 5 1,-5-1 101,-3 0 1,-2 0 20,-2 1 1,-6-5 89,-2 0 1,-4 0-121,-5 5 0,2-5 166,-5 0 0,-1-4-73,-3 4 0,-1-3-142,0 3 1,1-6-22,-1 3 1,0-4-239,1-1 0,1 0-256,2 0 71,-2 0 1,9 0-599,-2 0 463,8 0 639,2-6 0,44-6 0,10-7 0</inkml:trace>
  <inkml:trace contextRef="#ctx0" brushRef="#br0">10140 10596 7927,'13'-18'-275,"-1"3"-155,0-6 0,-1 6 379,-3-1 0,2 2 702,-6 2 100,0 0 0,-5 1-315,-3 2 0,-3 3-256,-5 1 0,-2 4-19,-3-3 0,0 3 102,-4 1 1,-2 0-169,2 0 1,-2 4 30,-1 0 1,-1 4-10,0-4 0,2 6-209,3-2 1,-2 3-51,5 1 1,1 0 68,4 1 1,3-1-642,1 0 452,5 1 1,2-1-50,5 0 1,7-1 132,1-3 0,2 2 9,7-6 1,-5 0 74,5-4 0,-1 0 95,5 0 1,-1 0 141,1 0 1,-2-4-46,-2 0 1,0-1 299,-4 0 0,-1 3 293,-3-6 150,-1 5-250,0-3-280,-5 6 1,-1 6-17,-6 2 0,-2 7-65,-2 1 1,1 6-125,-5-1 0,5 2 51,-1 2 1,-1-1 22,1 1 0,0-5-162,4 1 1,0-6-230,0 1 1,0-2 65,0-2 1,4 1-59,0-1 1,1-5-947,-1-3 534,-2 3 139,9-6-305,-10 5-1341,5-6 1038,-6 0 879,0 0 1,-22 0 0,-6 0-1</inkml:trace>
  <inkml:trace contextRef="#ctx0" brushRef="#br0">11420 9562 7919,'0'-12'-327,"0"3"-41,0 1 0,0 0 451,0-4 1,2 1 459,2 3 0,-3-3 384,3 2-222,-3-2 48,-1-1-267,0 0-237,0 5-58,0 2 1,0 14-74,0 3 1,-4 8 21,0-4 0,-4 7-164,4 2 0,-6-2-140,2 2 1,1-1 87,-1-3 0,5 1 14,-1-2 1,-1 2 20,1-6 1,0 1-222,4-5 238,0 1-16,0-1 246,0-5 1,0-3-107,0-8 0,5-5-85,3-7 0,-1-2 32,1-2 0,1-8 40,3 4 0,-4-4-71,0 4 0,0-5-11,5 0 1,-2-5 5,-3 1 1,3 2-22,-3-2 0,-1 7 246,1 2-169,-5-1-130,8 11 1,-10 3 98,3 11 1,-2 6-50,-2 6 0,4 6 33,0 2 1,0 4-8,-4 0 1,4 1-56,0-1 1,2 1-132,-2 0 0,-2-1-61,7 1 1,-7-2 51,2-2 1,3 1 76,2-6 0,-3-4 27,3-4 0,-5-1 36,4 2 1,-4-4 19,4-5 0,-4 0 177,4 0 1,1-5-51,3-4 0,0-6 140,1-1 0,-1-6-71,0 1 0,5-2 54,-1-1 1,0-1-74,-3 0 0,-2 1-33,-3-1 0,3 5 342,-3-1-125,-3 6-118,1-3-13,-6 11 1,0 3 151,0 8 1,0 3-606,0 6 1,0 4 141,0 4 0,0-2 31,0 2 0,0-2 63,0 1 1,0 2-464,0-5 0,0 3-80,0-4 1,0 5-231,0-5 1,0 5 173,0-5 0,1 1-181,3-5 1,-1 0 73,5 1 715,1-1 0,30-11 0,8-2 0</inkml:trace>
  <inkml:trace contextRef="#ctx0" brushRef="#br0">12097 9648 7919,'-7'-12'0,"-2"4"178,4-1 0,0 7 601,1-2-458,3 2 0,-5 4-119,6 2 0,0 4-141,0 8 0,0-2-60,0 2 0,0 2-261,0-2 0,4 2 24,0-1 0,0-4-58,-4 4 1,4-4 13,1 0 0,-1-1-293,-4 0 1,1 1-325,3-1 897,-2 0 0,8-16 0,-3-4 0</inkml:trace>
  <inkml:trace contextRef="#ctx0" brushRef="#br0">12122 9673 7919,'-4'-13'0,"-1"1"0,0-4 483,1-1-150,2 1 0,-3 4 208,5-1 1,1 6-266,3 3 1,-1-1-105,5 1 0,1 0-291,3 4 150,0 0 0,1 4-133,-1 0 1,0 5 87,0 0 1,-1 2 105,-2 1 1,-3 0-237,-1 0 1,-4 1-298,3-1 1,-3 4 248,-1 1 0,-1-2 142,-3-7 1,1 3 135,-5-3 105,5 3 1,-4 0 221,3-3-114,3-2 58,-5-1-286,6-3-37,6 3 0,1-5 0,5 0 0,0 0-22,1 0 0,-5 1 11,0 4-189,0-4 92,5 10 89,-7-4 123,0 5 0,-6 0-73,0 1 0,-6-5-30,-2 0 0,-3-4 45,-1 4 1,-4-5 106,-1 1 1,-3 2-88,3-2 0,-3 0 6,3-4 1,-3 0-535,3 0 1,-3 0 217,3 0 0,1 0-605,4 0 1,4 0-456,-1 0 186,7 0 1084,-4 0 0,17 5 0,3 2 0</inkml:trace>
  <inkml:trace contextRef="#ctx0" brushRef="#br0">11396 10128 7919,'-25'-7'781,"6"-2"-390,2 4 496,4 1-233,6 4-661,1 0 1,16 0 31,2 0 0,10 2 32,3 2 1,5-3-8,7 3 0,1-2-133,3-2 1,0 0 125,8 0 0,-1 0-269,10 0 1,-5-4 238,4-1 0,1-4-2,3 1 1,4-2 47,-4 2 1,-2-2-19,-10 6 0,-6-4 8,-7 4 1,0-4-45,-7 4 0,-6 0-13,-7 4-302,-7 0 0,0 1-24,-5 3-666,0-3 684,-9 10 1,2-5 121,-5 2 0,1 3-201,-1-3 1,-3 2-14,3-2 1,-7 3 407,-2-3 0,-26 19 0,-4 6 0</inkml:trace>
  <inkml:trace contextRef="#ctx0" brushRef="#br0">11703 10596 7919,'6'-13'0,"-5"1"-60,3 0 56,-2-1 1,-1 1 660,3 0 120,-3-1 1,5 5 44,-6 0-366,0 5 165,0-2-394,0 5 1,0 1-120,0 3 1,0 5 8,0 7 0,-2-1-82,-2 6 1,3-1-66,-3 5 0,1-1-121,-1 1 1,3-5-9,-3 1 1,2-1 69,2 5 1,0-2-29,0-2 1,0-2 48,0-3 0,6-2-49,2 2 1,3-2 5,1-2 0,5-1-93,-1-2 1,6-4-12,-2-5 1,4 0-183,0 0 1,1 0 29,-1 0 1,1-5 63,0-4 0,-2 0-327,-3 1 1,2-3-57,-5 2 686,-1-2 0,-4-17 0,1-5 0</inkml:trace>
  <inkml:trace contextRef="#ctx0" brushRef="#br0">11740 10546 7919,'-5'-12'192,"3"0"48,-2-1 0,3 5-140,1 0 1,1 5-89,3-1 1,3-1-49,5 1 1,6 0-62,3 4 0,2 0-199,2 0 1,-2 0 98,-3 0 0,4 0-322,-4 0 519,-2 0 0,11 16 0,-3 4 0</inkml:trace>
  <inkml:trace contextRef="#ctx0" brushRef="#br0">11740 10682 7919,'-7'-7'11,"2"1"1,6 6-87,3 0 0,3 0 107,5 0 0,6 0-69,3 0 1,3 0-342,5 0 0,-2 0 104,6 0 1,0 0 273,4 0 0,1-6 0,5-4 0,2 0 0,1 0 0</inkml:trace>
  <inkml:trace contextRef="#ctx0" brushRef="#br0">12442 10497 7919,'0'-12'109,"0"4"54,0-1 0,0 5 152,0-4 0,0 4 1302,0-4-1043,0 5-119,0-2-336,0 16 1,0-3 7,0 8 1,0-1-98,0 2 0,0 0 57,0 4 0,0 2-180,0-2 1,0-2-89,0 1 0,0-1-220,0 2 0,4-2-338,0-2 1,0-4 329,-4 4 1,1-4-354,3 0 0,-2-1 254,2 0 1,-1-1 507,1-3 0,-8-19 0,2-9 0</inkml:trace>
  <inkml:trace contextRef="#ctx0" brushRef="#br0">12319 10596 7919,'0'-13'0,"0"-3"-271,0 0 1,0-1 42,0 5 0,4-1 631,0 1 0,7 1-155,1 3 1,2-2-24,6 6 1,5 0-249,3 4 0,5 0-178,-4 0 1,4 0-185,-4 0 0,-2 0 142,-7 0 1,1 6 111,-9 2 12,3 3 119,-13 7 0,-19 6 0,-10 8 0</inkml:trace>
  <inkml:trace contextRef="#ctx0" brushRef="#br0">12269 10879 9773,'13'0'678,"-1"0"1,6 0-674,2 0 1,9 0 59,4 0 0,4-4-337,4-1 0,-3 0-85,3 1 1,-4 1-258,-4-5 0,0 4 262,-9-4 352,-2 5 0,-21-13 0,-2 2 0</inkml:trace>
  <inkml:trace contextRef="#ctx0" brushRef="#br0">5439 9230 7994,'0'-13'-201,"0"1"1,0 0-702,0-1 810,0-4 0,0 3 278,0-2 0,0 2 95,0 2-162,6-1 168,-5 1-149,10 0-26,-4-1 0,1 2 100,0 3 21,-5 3-173,3-1-12,-1 5-129,-4-5 102,5 12 0,-6 1 20,0 5 0,0 0-20,0 1 0,0 0 84,0 4 1,0-2-58,0 5 1,0 2 5,0 7 1,0 2-13,0 6 1,0 0 4,0 0 0,-4 10-121,0 2 1,0 12-179,4 1 1,0 6 267,0-2 0,0-30 0,0 0-9,0 1 1,0 0 0,0 2 0,0 0-14,-1 2 1,2 0-1,1-1 1,1-2 30,1-3 1,0 0 0,0 1 0,-1 0 44,1-1 1,0 0 0,0 1-1,0-1-19,2 0 0,1 0 0,4 28 123,-3-6 1,3-5-150,-3 1 0,2 1 53,-2-5 1,1-1-61,-4-7 1,3-3 55,-4 3 0,4 2-6,-4-2 1,4 0-5,-4-4 1,1 0 2,-5-1 0,1 1 252,3 0 1,-3-4-280,3 0 0,-2-2 42,-2 2 1,0 1-37,0-5 1,0 0-52,0-5 1,-4 1 41,0 0 1,0-6-60,4-3 1,0-2-6,0-2 0,0-4-216,0 1-27,0-7-425,0 4-244,0-6 353,0 0 283,0-6 1,4-1 29,0-5 0,5 0-163,0 0 1,0-6 435,-1-3 0,3 2 0,-3-1 0,7-17 0,3-7 0,2-6 0,0 0 0</inkml:trace>
  <inkml:trace contextRef="#ctx0" brushRef="#br0">5624 9156 7998,'-8'0'-246,"0"0"1,3-4-860,-3 0 864,5 0 271,-7 4 255,3 0-96,0 0-59,1 0-2,6 0 87,0 0 0,6 0-164,2 0 1,3 0 11,1 0 1,1 0-30,-1 0 0,6 0 18,2 0 0,3 0 0,2 0 0,1 0-4,3 0 0,2-5-8,6 1 1,0-1-41,0 1 1,4 2-4,0-2 0,6-1-43,-2 1 1,1 0 72,-1 4 1,7-5-83,-3 1 1,3 0-64,-2 4 0,-1 0 101,0 0 1,8-4 12,1 0 1,1 0-3,-6 4 1,2-1 0,2-3 1,2 2-2,-6-2 0,1 3 4,-5 1 1,0 0 1,0 0 0,5 0 0,-1 0 0,-1 0 4,-7 0 1,3 0-1,-3 0 1,6 0-3,-2 0 1,3 0 0,-7 0 1,3-4-2,1-1 0,4 0 1,1 1 0,-1 3 1,-4-4 1,0 3 27,1-2 1,-1 2 25,0-2 0,-4 1-37,0-1 1,0 3 2,5-3 1,-1-2-11,0 2 0,0 0-3,1 4 1,-5-4-25,0 0 1,4-4-8,4 4 1,2-2 120,-2 2 1,-1 1-87,6-5 0,-2 4 46,1-4 0,2 5-37,-6-1 1,6-1 5,-1 0 0,0-3-13,0 4 0,2 0-208,-3 4 0,0-1 156,0-3 1,3 2 48,2-2 1,2 3-48,-7 1 1,5-4 37,3-1 1,2 1-331,3 4 1,-1 0 323,-4 0 0,-1-4-1,-29 2 0,0 0 0,34-2 14,0 4 1,-33 0 0,-1 0 10,31 0 0,1 0-3,-1 0 0,1 0 5,2 0 0,0 0-8,-4 0 1,-2 0-9,3 0 1,-31 0 0,1 0-13,34 0 0,0 0 8,-9 0 1,1 0-3,-1 0 0,5 0-8,-1 0 0,2 0-3,-1 0 0,-3 0 4,3 0 0,1 0-1,-2 0 1,-3-1 28,-5-3 0,-4 2-182,5-2 0,-2 3 173,1 1 1,-2 0-12,-6 0 0,5 0 2,-1 0 1,0 0-2,-3 0 1,-3 0 58,-1 0 1,0 0-75,-5 0 0,4-2 14,-4-2 1,0 3 212,-4-3 0,0 1-213,0-1 0,0 3 321,0-3 1,-6 2-317,-2 2 0,1-1 180,-1-3 0,-1 2-134,-3-2 0,0 3 54,-1 1 1,0-2-25,-4-2 0,2 3-54,-6-3 0,1 3 40,-5 1 1,-4 0-3,0 0 78,-5-6-58,8 5 9,-10-5-49,5 6-11,-6 0 42,0 0-43,5 0-34,-3 0 18,3 0-11,-5 0 0,2 0-16,2 0 0,-3 0 0,6 4-18,-3 0 1,-3 2 31,4-2 0,-4-1-17,-1 5 0,4-4 10,0 4 1,0-4 21,-4 5 1,0-1 14,0 4 0,4 0 5,0 1 0,0 3-4,-4 1 0,2 3 6,2-4 0,-3 6 27,3-1 1,-2 2-40,-2 2 1,4-1 13,0 1 0,0 4-6,-4-1 0,4 5-31,0-4 0,0 0 57,-4-5 0,5 5 1,-1 0 0,0 3-7,-4-3 1,4 0 2,0-5 1,0 2-15,-4 3 0,0-3 1,0 3 0,0-3 17,0-2 0,0 1-9,0 0 1,0 3-85,0 1 1,0-2 21,0-6 0,0 2-6,0-2 1,0 2 16,0 2 0,0-2-11,0-3 0,0 4 11,0-4 1,0 3 1,0 2 1,0-5-5,0 1 0,-1-1 8,-3 5 1,2 0 39,-2-1 0,-1 1-25,1 0 0,-5-1 2,5 1 0,-4-1-32,4 1 1,-2 0-8,2-1 0,3 1 1,-3-1 1,-2 5 18,2 0 1,0 1-41,4-1 0,-4-3 27,0 2 0,0 2-1,4-1 0,0 1-5,0-1 0,-4-3 12,0 3 0,0-3 55,4-2 0,0 1 11,0-1 0,0 1 30,0 0 1,-5-1-70,1 1 0,0-5 133,4 1 1,-4-2-54,0 2 0,0 2-101,4-3 0,0-2 19,0-1 0,0-4-22,0 0 1,0 3 27,0 0 1,0-3 17,0-5 5,0 0-2,0 4-76,0 1 147,0-7-31,-6 5-106,5-9 0,-6 7-263,3-5 146,3 1 1,-6-5-558,3 0-924,3 0 659,-5 0-741,1 0 628,3 0 98,-3 0 963,-1 0 0,-33-22 0,-15-6 0</inkml:trace>
  <inkml:trace contextRef="#ctx0" brushRef="#br0">5735 11383 7583,'-7'0'-519,"1"0"970,6 0-359,0 0 1,-4 2 53,0 2 1,0 3-47,4 5 0,0 4 69,0 1 0,0 5-100,0-2 1,0 3-71,0 2 0,0 0 37,0-1 1,0-1-156,0-2 1,4 2-47,0-2 0,0-4 47,-4 0 1,4-3-225,1-2 108,-1 0-415,1 0 273,-3 1 376,8-6 0,-8-18 0,3-10 0</inkml:trace>
  <inkml:trace contextRef="#ctx0" brushRef="#br0">5698 11765 6744,'-7'-7'-230,"1"1"395,6 6-66,0 0-87,6 0 1,-3 0 12,5 0 136,0 0 0,4-1-71,1-3 1,3 3 30,1-4 0,0 4-59,0 1 1,-2 0-1,5 0 0,1 0-40,3 0 0,1-4-99,0 0 1,-1 0 88,1 4 0,-2 0-14,-2 0 0,2 0-31,-3 0 0,2-4-15,-1 0 0,2 0-45,-3 4 1,0 0 78,0 0 1,-1 0-2,2 0 1,1 0 11,-6 0 1,6 0 1,-2 0 1,4 0-5,0 0 1,1-5 2,0 1 1,-1 0 13,1 4 1,5 0 6,3 0 1,2-4 1,2 0 1,0 0-18,0 4 1,4 0-7,0 0 0,1 0 2,-1 0 0,-2 0-1,2 0 1,2 0 0,3 0 1,-3 0-2,2 0 0,-4 0-1,5 0 0,-3 0-1,2 0 1,-1 0 1,-3 0 0,-1 0 1,5 0 0,-1 0 0,1 0 0,-1 0 0,-3 0 0,-2 0 0,6 0 0,-1 0 0,1 0 0,-2 0 0,-6 0 0,1 0 0,3 0 0,-3 0 0,3 0 0,-1 0 0,1 0 0,-3 0 0,3 0 0,2 0 73,-2 0 0,0 0-45,-4 0 0,0 0 5,-1 0 1,5 0-3,0 0 0,1-4 7,-6 0 1,1 0-12,0 4 1,4-5 1,0 1 1,4 0 4,-4 4 0,6-4-9,-2 0 0,3-1-52,1 1 0,-1 2 33,-3-2 0,3 1-2,-3-1 0,3 3-4,1-3 1,-4 2-5,0 2 0,-4 0-15,5 0 1,-1 0 22,4 0 0,-4-4 21,0 0 0,-4 0-22,4 4 1,0 0 25,5 0 0,-5-4-24,0 0 1,-4 0 1,4 4 0,-4 0-1,4 0 0,-4 0 1,4 0 0,-4 0 22,4 0 0,1 0-1,3 0 0,-1-4-24,-3 0 1,1-1 7,-5 5 1,4 0-11,-4 0 1,2-4-3,-2 0 1,-3 0-2,3 4 0,2 0 6,-2 0 1,0 0-6,-4 0 1,-1 0 7,1 0 1,4-4 0,0 0 0,0 0 29,-4 4 0,0 0-26,0 0 0,0 0 8,0 0 0,-1 0-4,-4 0 1,4 0 2,-3 0 1,1-2 0,-1-2 0,1 3 0,-5-3 0,5 3-6,-1 1 1,-2-5 0,2 1 1,-4 0-37,3 4 1,0-1 33,1-3 1,2 2-9,-2-2 1,1-1 8,-1 1 0,1 0 1,-5 4 0,4-4 6,-4-1 0,3 1 2,-3 4 1,0 0-24,-5 0 0,1 0 1,0 0 0,-1-4 11,1 0 0,4 0 1,-1 4 1,2 0-19,-1 0 1,-3 0 10,3 0 0,-3 0 1,-2 0 0,5-4 28,0 0 1,-1 0 4,-3 4 1,0 0-26,-1 0 0,5-4 3,0-1 1,-1 1 74,-3 4 0,0-4-64,-1 0 1,5 0 8,0 4 1,1-4-12,-1 0 0,-4 0-13,4 4 0,-3-2 23,-1-2 1,-1 3-3,1-3 0,2 1 52,-2-1 0,6 3-55,-6-3 0,1 1 15,-5-1 0,2 2-7,-3-2 1,2 3-74,-1 1 1,2-2 28,-3-2 0,0 3-10,0-3 0,-4 1 6,5-1 1,-6 3-9,1-3 1,-1 2 53,2 2 1,-3-4-35,2 0 1,2-1 34,-2 0 0,1 4-24,-5-3 0,0 3 100,0 1-36,1 0-38,-1 0 0,-1-2 1,-3-2-9,-2 3-27,-6-5 39,0 6-1012,0 0 305,-6 0 411,5 0 0,-6 0-433,3 0 122,3 0 41,-5 0-81,1 0 602,3 0 0,-3 0 0,5 0 0,0-16 0,0-5 0</inkml:trace>
  <inkml:trace contextRef="#ctx0" brushRef="#br0">13734 11285 7998,'0'-7'0,"0"0"-296,0 3 142,0 3 50,0-10-26,0 9 160,0-3-373,0 5 179,0 0 1,11 0 0,2 0-1</inkml:trace>
  <inkml:trace contextRef="#ctx0" brushRef="#br0">3520 13168 7838,'0'-13'4,"0"5"-309,0 0 0,0 0-62,0-5 934,0 1 0,0 0 257,0-1-574,0 1 1,0 0 19,0 0-20,5 5 18,-4-4-85,5 9 0,-5-3-238,3 5 0,-2 1 69,2 3 1,-3 1-25,-1 7 0,0-1 66,0 9 0,0 1-96,0 3 1,4 1 51,0 0 1,0-1-133,-4 1 0,5-2 86,-1-2 1,4 2 65,-4-3 0,4-2-109,-4-1 0,6 0 71,-2 0 1,3-5-26,1-4 1,1-5 22,-1 1 1,0-3 4,1-1 0,-1 0 5,0 0 0,0-1 2,1-3 1,-1-3 169,0-5 1,1-5-99,-1 1 0,0-4-17,1 3 1,-2-5-16,-3 2 0,3-4-77,-3 0 1,-1-5 30,1 0 1,-5 1-9,1 3 0,-3-2-4,-1 2 1,0-1-57,0 10 135,0-1 0,-5 6 11,-4 3 0,3 3 65,-3 5 0,3 1-59,-3 3 1,-2-1-133,3 5 1,1 2 41,-1 6 1,5-2-114,-1 2 0,-1-2 107,1-2 0,0 5-104,4-1 0,0 2-92,0-2 0,0-1 86,0 6 1,0-6-339,0 1 1,4-2 145,0-2 1,5 0-290,0 1 0,-2-1 166,1 0 1,0-1 438,4-2 0,28-4 0,6-5 0</inkml:trace>
  <inkml:trace contextRef="#ctx0" brushRef="#br0">4049 13414 7867,'-7'-7'2194,"0"1"-1819,3 6 0,3 2-189,-4 2 0,4 3-163,1 5 1,0 0 122,0 1 0,0 3-282,0 0 1,0 5 8,0-5 0,1 6 26,4-1 1,-4-2-163,3 1 0,-3-3-287,-1 3 0,2-5 105,2 2 0,-3 1-936,3-2 563,-2 0 818,-2-3 0,5-12 0,2-2 0</inkml:trace>
  <inkml:trace contextRef="#ctx0" brushRef="#br0">4086 13586 7867,'-2'-16'0,"-2"-1"0,3-1 125,-3 2 0,2 2 271,2-2 0,0 2 205,0 2-248,0 0 1,6 1-9,2 3-168,3-3 0,1 9-145,1-2 1,-1 3 76,0 1 1,0 0-77,1 0 0,-1 5-229,0 3 1,-5 3-113,-3 2 0,2 0 84,-2 4 0,0-4-129,-4 4 1,-1-2 143,-3 1 1,-2-2 51,-2 2 1,-2-2 401,6-2 1,-4-3-126,4-1 0,-4-4 189,4 4 146,-1-5 9,0 8-72,4-10-248,1 5 0,6-5 11,7 3 0,-1-3-15,0 4 1,1 0-438,-1-1 1,-1 2 132,-3-2 1,3 1 14,-3 3 1,-1 3-3,1-3 116,-5 3 1,3 2 76,-6-1 1,0-4 157,0 0 0,-6-1 32,-2 1 1,-7 3-116,-2-2 0,-4-4 7,0-1 0,2 2-25,-2-2 0,2 0-121,-1-4 0,1 0-49,2 0 0,4 0-588,-4 0-124,3 0 152,8 0 0,0-2-192,6-2 1,0 2 310,0-7 0,6 3 512,2-3 0,30-18 0,9 0 0</inkml:trace>
  <inkml:trace contextRef="#ctx0" brushRef="#br0">4750 13192 7879,'0'-8'-103,"0"0"414,0 5 688,0-8-212,0 4-268,0 0 1,0 1-106,0 2-386,6 2 0,1-3-171,5 5 0,0 0 133,0 0 1,-2 0-370,2 0 0,-2 0 80,6 0 1,-2 0-91,-2 0 1,2 0-97,2 0 1,-2 0-644,2 0 1128,-2 5 0,-2 13 0,1 8 0</inkml:trace>
  <inkml:trace contextRef="#ctx0" brushRef="#br0">4701 13426 7879,'-12'0'0,"3"0"284,1 0 593,6 0-477,-9 0-376,9 0 0,2 0 199,8 0 1,3 0-1,2 0 1,0 0-1116,4 0 1,1 0 496,2 0 1,3 0 40,-2 0 1,1 0 353,-2 0 0,31-27 0,2-7 0</inkml:trace>
  <inkml:trace contextRef="#ctx0" brushRef="#br0">6793 12922 7858,'-11'-13'75,"3"1"1,-2 0 166,6-1 0,-4 1 45,4 0 1,-4-5 132,4 1 0,-1-1-275,5 5 0,0-2 76,0-2 1,0 2-93,0-2 0,2 2 22,2 2 0,3 0-104,5-1 0,5 2-43,-1 3 0,2 1-70,-2 3 1,-1 3 12,6-3 0,-5 2-52,5 2 1,-6 6-25,1 2 0,-4 7 100,-3 2 1,0 4-47,-5 0 1,0 6 21,-4 2 1,-1 7-91,-3 1 0,-4-1 25,-9 5 1,-1-2-143,-2-2 0,-3 0 183,2-1 1,-2-1 146,-2-7 0,6-2 69,3-13 0,2 0-119,2-9 821,5 1-561,1-5 0,6-2 181,0-2-320,0 3 0,2-9-243,2 6 1,3 0-164,5 4 0,0 0 127,1 0 1,-1 0-168,0 0 1,5 0 73,-1 0 1,6 0-481,-1 0 1,-1 0 117,5 0 0,-2 0 116,10 0 0,0 0 477,3 0 0,3-5 0,3-1 0,4-1 0,0 0 0</inkml:trace>
  <inkml:trace contextRef="#ctx0" brushRef="#br0">7494 13008 7858,'6'-13'0,"-1"-3"96,4 0 1,-4 3 125,-5 5 1,0 0 166,0-4 1,0 3-60,0 1 0,-5 5-104,-4-1 0,-3 3-5,-4 1 0,1 0-76,-6 0 0,5 5 8,-5 4 1,2 2-146,-1 1 0,-2 4 109,5 1 0,-2 0-165,7 0 0,-3-2-59,7 5 1,-2-3 63,2 3 1,2-3-289,6 3 1,0-3 119,0 3 0,2-5-46,2 2 1,3-5 154,5-4 1,0 2 192,1-6 0,3 0-76,0-4 1,5 0 130,-5 0 1,5-6-26,-5-2 1,2-3-29,-2-1 0,-3 0 87,-1-1 0,0 5-97,-3 0 0,-3 0 165,3-5-52,-7 7-8,4-5-159,-6 9-128,0-3 1,0 6 104,0 3 0,0-1-230,0 5-163,0 0 0,1 5 132,3-1 1,-1-1-342,5-3 0,0 2 82,5-6 0,-1 4-94,0-4 0,5 0 291,-1-4 0,2 0 317,-2 0 0,14-16 0,9-5 0</inkml:trace>
  <inkml:trace contextRef="#ctx0" brushRef="#br0">7691 12651 7869,'-12'-18'-159,"4"-1"-88,0-6 1,5 5-199,-1-1 0,2 6 0,2-3 445,0 12 0,2 0 1258,2 6 0,-1 0-595,5 0 1,-4 6-564,4 2 0,-1 0-113,1 4 1,-1-2-159,-3 6 0,-2-2 143,2-2 1,-3 2-77,-1 2 0,0-2 106,0 2 1,-1-2-13,-3-2 0,2 1 376,-2-1 1,-1-4-143,0 0 0,0-3 424,1 3-393,3-6 0,-9 5 88,6-3-242,0-2-418,4 3-93,0-5 1,7 0 230,5 0 1,2 0-627,6 0 0,1 0 321,3 0 0,2 0-275,3 0 0,-3 0 759,3 0 0,24 17 0,6 3 0</inkml:trace>
  <inkml:trace contextRef="#ctx0" brushRef="#br0">6928 13463 7869,'-17'4'-113,"-4"0"0,-1 4-167,2-4 0,3 2 1252,9-2-704,3-3 1,11 5 23,7-6 0,2 4-84,9 0 1,0 0 89,8-4 1,3 0-214,6 0 1,0 0-163,8 0 0,-1 0-158,9 0 0,1-5 311,3-3 0,-1 1-141,-2-2 1,2 3 44,-3-3 0,-2-1 23,-2 1 0,-7 2 25,-5-1 0,-9 6 34,-3-3 1,-4 0 9,-5 1 2,-7 0-459,-8 4 271,-5 0 1,-1 1-94,-3 3 1,-2-1-53,-2 5 1,-3-4-110,3 4 0,-3-3-54,-2 3 1,0 0-486,-4 4 907,4 1 0,-27 10 0,0 3 0</inkml:trace>
  <inkml:trace contextRef="#ctx0" brushRef="#br0">6941 14091 7869,'0'-13'-144,"0"1"-36,0 0 0,1-3 339,3 2 0,-2-2 364,2 7 0,-3 1-128,-1-1 1,1 5 145,3-1-202,-2 3-117,3 1 1,-5 5-176,0 4 1,0 1 29,0 3 0,0 5-95,0 2 0,-4 3 100,0 2 1,0 0-166,4-1 0,-4 2 64,0 3 0,0-3-64,4 3 1,0-3-35,0-2 1,0-3 72,0-1 1,0-1 8,0 2 0,4-2 10,0-3 0,5-6 11,0 2 1,6-4-64,1 1 1,2-4-127,-2-5 0,2 0-48,3 0 1,2 0 136,-3 0 1,4-5-364,0-4 1,1 3 177,-1-3 0,0 1-325,-4-4 0,2 0 624,-6-1 0,6-26 0,-3-8 0</inkml:trace>
  <inkml:trace contextRef="#ctx0" brushRef="#br0">6990 14066 7869,'-7'-12'-674,"3"-1"613,-3 1 0,7 1 410,0 3 0,6-2-229,6 6 1,2 0-116,2 4 0,3-4-238,6 0 1,-1 0 123,1 4 0,-2 0-603,-2 0 712,2 5 0,2 13 0,6 8 0</inkml:trace>
  <inkml:trace contextRef="#ctx0" brushRef="#br0">6990 14263 7171,'0'-7'324,"1"0"-52,3 3 0,7 3-390,6-3 1,5 2-6,-2 2 0,9 0-50,4 0 1,2-1 2,2-3 0,4 2-430,0-2 600,0 3 0,-5-6 0,3-2 0,4-2 0,-1 1 0</inkml:trace>
  <inkml:trace contextRef="#ctx0" brushRef="#br0">7814 13992 7869,'0'-12'742,"0"4"-364,0-1 1,0 5 134,0-4 93,-5 5 241,4-2-584,-5 5 0,6 1-41,0 3 1,0 5-319,0 7 1,0-1 127,0 6 0,0-1 10,0 5 1,1-5-158,4 1 1,-4-1-124,3 5 0,-3-5 127,-1 1 1,0-2 31,0 2 1,0 0-855,0-4 1,0 3 393,0-3 0,0-1-89,0-4 1,0 1 177,0-1 1,5-4 449,-1 0 0,0-5 0,1-14 0,2-9 0</inkml:trace>
  <inkml:trace contextRef="#ctx0" brushRef="#br0">7716 14128 7869,'0'-13'62,"-4"-3"-32,0-1 1,0 1 221,4 4 1,0-1 49,0 1-180,5 0 1,2 1-21,5 3 1,6-2-311,3 6 1,-2 0-58,1 4 0,1 0-59,3 0 1,0 1 50,-4 3 1,-1 3-112,-2 5 0,-5 1 384,0-1 0,-16 28 0,-9 6 0</inkml:trace>
  <inkml:trace contextRef="#ctx0" brushRef="#br0">7691 14374 7879,'-6'0'2217,"0"0"-1785,6 0-496,0 0-3,0 5 1,6-4-225,2 4 1,4 0 37,4-1 0,-1 2 128,6-2 1,0-3-480,3 3 1,1-2 603,-1-2 0,10-7 0,6-3 0,3 0 0,0 0 0</inkml:trace>
  <inkml:trace contextRef="#ctx0" brushRef="#br0">9254 12466 7916,'0'-12'3,"0"0"1,0 3-595,0 1 236,0 0 1155,0-4-536,0 5 0,-5 1-287,-3 6 0,-3 0 48,-2 0 1,0 4-169,-4 1 0,2 4 71,-5-1 0,3 2 115,-3-2 1,3 2 46,-3-6 1,5 4-85,-2-4 1,0 4 149,0-4 0,1 5-28,4-5 1,-1 1-25,1-1 1,0-2-19,-1 2 1,5 1 10,0-1 1,1 2 19,-1-2 0,-3-3 64,3 3-16,2 3 0,-1-4 11,3 5-33,3-5 1,-5 4 53,6-3 19,0-3-104,0 10 0,0-8-3,0 5 1,0-4 4,0 4 1,0-4-9,0 5 0,0-5 44,0 4 0,5 0-40,-1 4 1,1 1 1,-1-1 1,-1 2-44,5 2 1,-4-1-4,4 6 0,-3-1-21,3 5 0,-4 1-148,4 3 0,-4-2 105,4 6 1,-5 5-114,1 7 0,2 3 17,-2 1 1,0 5-126,-4-1 0,0 10 187,0-2 1,0-1-27,0-2 1,0-1 7,0 5 0,0 3-4,0 1 0,-4-2-9,0-6 1,-4-4 32,3-4 0,-3-1-53,4 0 0,-5-5 188,0-3 0,2-7-132,-1-1 1,4-6 39,-4 2 0,5-4 20,-1-5 0,3 2 15,1-6 1,0 1 212,0-5 0,0 0-211,0 1 0,1-5 98,3 0 0,-1-1-45,5 1 0,-1-1-165,1-3 1,3-3 89,-3 4 0,3-4-121,2-1 0,-1 0-4,0 0 1,5 0-190,-1 0 1,0 0 37,-3 0 0,-1 0-148,0 0 0,1-1-200,-1-4 0,0 4 174,1-3 1,3 1-51,0-1 1,1 1-118,-5-5 589,6 6 0,12-26 0,8 1 0</inkml:trace>
  <inkml:trace contextRef="#ctx0" brushRef="#br0">10559 12688 7869,'0'-13'41,"0"1"1,1-4 378,3-1-263,-2 1 0,3 4 298,-5-1 234,0 1-229,5 0-180,-3 5-134,3 1 1,-5 8-131,0 2 1,-1 3 1,-3 5 1,-3 6 139,-5 2 0,-2 3-254,-2 2 1,2 0 22,-2-1 0,2 1-61,2 0 1,-1-1-8,1 1 0,0-1 102,-1 1 0,5-5 81,0 1 1,5-10-15,-1 1 0,4-4 100,4 1 1,3 0-107,5-5 0,6 0-63,3-4 1,-2 0 82,1 0 0,4 0-368,0 0 1,3 0-33,-6 0 0,2 0-177,2 0 1,-1 0 163,1 0 0,-4 0-5,-1 0 0,-3-4 25,3 0 1,-5-4 350,1 4 0,-2-6 0,-2 2 0,-3 1 0,-1-1 0,-4-4 0,4-5 0,-5 1-9,1 4 1,-3-1 66,-1 1 0,0 0 41,0-1 0,-4 1 395,0 0 42,-5 0 0,6 1-196,-5 2 0,4 4 793,-5 5-335,7-6-532,-9 5 0,9-3-78,-2 8 1,-1 3-1,1 5 1,0 1-35,4-1 1,0 4-128,0 1 1,0 0-56,0 0 0,0 1-244,0 2 0,0 3-257,0-2 1,1-2 270,3 2 1,-3-2-443,3 1 0,2 2 169,-2-6 1,0 2-347,-4-1 877,6-4 0,-10 11 0,2-5 0</inkml:trace>
  <inkml:trace contextRef="#ctx0" brushRef="#br0">10374 13340 7914,'-12'0'0,"0"0"53,-1 0 1,5 0 247,0 0 725,5 0-678,-8 0 1,11 0-169,0 0 1,11 1 21,10 3 1,2-2-107,1 2 0,11-3 1,2-1 1,8 0-114,0 0 1,7 0-17,1 0 0,2-1 178,-2-3 1,3 1-192,6-5 1,-2 4 43,-3-4 0,-3 3 33,-9-3 1,-4 5 30,-8-1 0,-5 3-171,-7 1-92,-3 0-496,-12 0 355,0 0 1,-7 0-149,-4 0 0,3 4 3,-7 0 1,5 4 30,-4-3 1,1 4 38,-1-1 1,-3 2 415,3-2 0,-25 19 0,-6 1 0</inkml:trace>
  <inkml:trace contextRef="#ctx0" brushRef="#br0">10473 13832 7914,'0'-8'-234,"0"0"1,0 4 648,0-5 696,0 1-757,0-4 0,4 0-135,0-1 1,5 5-160,0 0 1,1 1 42,3-1 0,-1-2-51,0 6 1,1-4 71,-1 4 0,0 0-83,1 4 13,-1 0 1,0 0-178,1 0 0,-7 1 56,-2 3 1,2 3 82,-2 5 0,0 1-201,-4-1 1,0 2 4,0 2 0,-4-2 126,0 2 1,-4-1 37,4 2 0,-5-8 19,5 4 1,-1-4 34,1 3 1,2 1-70,-2-1 102,3 0 0,2 1-54,3-1 0,-1 0 119,5 1 0,1-5-115,3 0 0,0 0 1,0 4 0,1 1-34,-1-1 0,-4 0-8,0 1 1,-5-1 9,1 0 1,2 1 22,-2-1 1,0-4 134,-4 0 0,-1-1-137,-3 1 0,-3 2 140,-6-6 0,0 4-145,-4-4 1,4 5 6,-4-5 1,-1 0-113,2-4 0,-4 0-199,3 0 0,-3 0-114,3 0 0,1 0-53,3 0-937,1 0 1402,0-6 0,27-17 0,7-10 0</inkml:trace>
  <inkml:trace contextRef="#ctx0" brushRef="#br0">11137 13832 7896,'12'-12'0,"-1"0"291,-2-1 114,2-5 1,-10 5 45,3-4 0,-3 8-129,-1 1 1,-1 4-112,-3-5 0,0 7-52,-9-3 0,4 4-97,-8 1 0,0 0 75,0 0 1,0 0-111,0 0 1,-1 1 37,-2 4 0,-3-3-199,2 7 0,2-5 22,-2 4 1,5-1 52,-4 1 1,4 3-81,0-3 1,6 2 88,2-2 1,6 3-274,-3-3 0,4-1 57,1 1 0,1-4 63,4 4 1,1-4 119,7 5 0,3-7-26,1 2 0,4-2 181,0-2 0,1 0-61,-2 0 1,4-2 354,-4-2 1,-1 3-102,2-3 0,-6-2 288,1 2-251,-2 0 0,-7 6 66,-3 2 1,-3 4-21,-1 8 0,0 3-41,0 6 0,-1 0-302,-3-1 1,1 1 110,-5-1 0,1 5-195,-1 0 0,1-4 54,3-5 0,2-5 193,-2 1-86,3 4-114,1-7-335,0 5 0,1-11-887,3-3-1812,-2-3 1482,3-1 1584,1 0 0,6-49 0,7-12 0</inkml:trace>
  <inkml:trace contextRef="#ctx0" brushRef="#br0">11962 13045 7896,'0'-9'-239,"0"1"-477,0 0 1176,-6-4 487,5 5 0,-5 3-549,6 8 0,-4 3-66,0 5 1,0 6-257,4 2 0,-4 3 122,0 2 0,0 0-257,4-1 1,0-3-11,0-1 0,0-1-19,0 2 0,-4 1 2,0-6-78,-1 1 546,5-5-215,0 0 57,0-5 1,0-3-81,0-8 1,2-4-60,2-8 1,-1 0 19,5-4 0,-4-1-91,4-3 0,-1-5 38,1 0 0,3-3-164,-3 3 1,2-1 132,-2 1 1,3 3 5,-3-3 0,2 3 73,-2 2 0,2 5-26,-6 2 119,5 9 1,-6 3-130,5 5 1,-5 1-52,1 3 0,1 7 78,0 5 1,3 6 6,-4-1 1,1 2-32,-1 2 0,2-1-20,2 1 1,3-5-201,-3 1 0,-1-1 44,1 5 0,1-2-109,3-2 1,-4-3-4,0-6 1,0 0-9,5 0 1,-1-1 119,0-2 0,1-4 10,-1-5 1,4-1 90,1-3 1,-1 0-92,-3-9 0,-1 2 188,0-9 1,0-1-76,1-3 0,-1-5 62,0 0 0,1 0 16,-1 5 0,-1-1-35,-3 1 0,2 0 128,-6 4 0,0 2 236,-4 6 1,0 4 144,0-1-273,0 7 1,-4-2-267,0 8 0,-5 3 99,5 5 1,-4 4-110,4 1 0,-1 5-6,0-2 0,4 2-106,-3-2 0,3 4 101,1-4 1,0 3-32,0 2 0,0-2-173,0-2 0,0 2-216,0-2 0,1-4-88,3 0 0,2 0 157,2 0 1,3-1-575,-3-3 0,-1-1 349,1 0 1,0-4 2,4 1 567,1-7 0,21-7 0,6-9 0</inkml:trace>
  <inkml:trace contextRef="#ctx0" brushRef="#br0">12700 13291 7896,'-7'-13'936,"0"7"404,3 1-995,3 4 1,-5 7-162,6 2 0,0 3-109,0 1 1,4 0-210,1 1 0,-1 3-144,-4 0 1,0 5 168,0-5 1,0 2-463,0-1 0,0-4 24,0 4 0,0-4-181,0 0 1,0-1 161,0 0 566,0 1 0,0-18 0,0-3 0</inkml:trace>
  <inkml:trace contextRef="#ctx0" brushRef="#br0">12700 13352 7896,'0'-12'0,"0"0"-16,0-1 1,0 1 15,0 0 1363,0-1-957,5 1 1,2 1-220,6 3 0,3 2-80,0 6 1,2 0-160,-1 0 1,-4 0-55,4 0 1,-4 6 110,0 2 1,-1 3-205,0 1 1,-5 1 37,-3-1 1,-2 0 8,-2 1 1,0-1 72,0 0 1,-6 1 36,-2-1 1,-2 0 95,2 0 0,-3-1 217,3-2 0,3-3 175,0-1-231,-1-4-186,4 10 154,-3-10-172,5 5-14,5-6 1,2 1-157,5 3 0,1-2 61,-1 2 1,-4 1 35,0-1 1,-1 2 99,1-2 0,2-2-54,-6 7 1,2-5 201,-2 4 0,-3-4-112,3 4 1,-2-4 106,-2 5 1,-6-5-3,-2 4 0,-4-5 55,-5 1 1,2 1-156,-5-1 1,3 0-96,-3-4 1,3 5-260,-3-1 0,5 0 152,-2-4 1,2 0-643,-1 0 1,6 0-70,-2 0-262,2 0 1096,-2 0 0,27-22 0,7-5 0</inkml:trace>
  <inkml:trace contextRef="#ctx0" brushRef="#br0">13808 12922 7896,'0'-9'101,"0"1"0,-5 4-137,1-4 1956,0 5-734,-1-8-811,-2 10 0,-4 1-182,3 8 0,-2 8 0,6 5 1,-4 2-169,4 2 1,0 1 79,4 2 0,0-2-204,0 3 1,4-2 41,0 2 1,5-3-438,0 3 0,2-3-19,1-2 1,-4 0-239,0-4 1,-1 2 293,1-5 0,-1-2-689,-3-7 416,-2 3 730,3-4 0,-27-33 0,-5-10 0</inkml:trace>
  <inkml:trace contextRef="#ctx0" brushRef="#br0">13611 13205 7896,'-9'-6'0,"1"-2"0,6 1 17,-3-1 0,4 4 435,1-4 349,0 5 0,7-3-585,5 6 0,6 0-303,7 0 1,3 0 7,1 0 0,5 0 94,-1 0 0,4 0-288,4 0 0,-3 0-3,3 0 1,-2-4-11,-3 0 1,0 0-165,-3 4 1,-4 0 449,-9 0 0,-2-22 0,-6-5 0</inkml:trace>
  <inkml:trace contextRef="#ctx0" brushRef="#br0">15727 12749 7896,'0'-12'-62,"-5"0"0,3-5 0,-2 1 0,-1-1 348,1 5 0,0 0 455,4-1 1,4 1-371,0 0 0,5 0-172,0-1 0,3 5-35,4 0 0,-2 1 54,2-1 1,2-2-170,-1 6 0,-1 0 1,-4 4 0,1 1-113,-1 3 1,0 3 12,1 6 0,-7 0-95,-1 4 1,-4 2 42,-1 5 1,-6 5-98,-2 0 1,-3 0 15,-1-5 1,-4 5 81,-1 0 0,-3-1-58,3-3 0,-3-2 203,3-2 0,-3 1 482,3-6-450,1 0-78,4-9 859,5-1-535,1-6 0,8-2-121,2-2 0,3 2-40,5-7 1,6 7-223,2-3 1,4 0-52,0 1 1,1 0-134,-1 4 0,5-4-73,0 0 1,0 0-172,-5 4 1,1 0 158,-1 0 1,1 0-129,0 0 0,-5 0-266,1 0 0,-6 1 259,1 3 0,-4-1 465,-3 5 0,0-4 0,-5 4 0,-16 0 0,-9 5 0</inkml:trace>
  <inkml:trace contextRef="#ctx0" brushRef="#br0">15641 13254 7896,'-24'0'76,"-1"0"0,0 0-76,1 0 0,5 4 0,2 0 0,8 0 0,0-4 1662,7 0-1155,7 0 0,9 0 158,10 0 1,1 0-329,0 0 0,3 0-166,1 0 1,5 0-61,-1 0 1,7 0-173,1 0 0,0-4-172,-4 0 1,0-2 145,0 2 1,2 3-338,-2-3 0,-3 2-33,-9 2 0,-2 0-933,-2 0 553,2 0-195,-9 0 542,-2 6 1,-8 1 489,-8 5 0,-8 6 0,-40 6 0,19-8 0,0 0 0</inkml:trace>
  <inkml:trace contextRef="#ctx0" brushRef="#br0">15752 13574 7896,'-7'-6'733,"-4"5"1,10-6 652,-3 3-1011,2 3 0,8-9-150,2 6 1,7 0-193,1 4 1,5 0 66,-5 0 1,5 0-168,-5 0 1,5 0-29,-5 0 1,1 0-168,-5 0 87,6 5 0,-6 2-126,0 5 0,-5 1 103,-7-1 1,0 0 73,0 1 1,-5 0 249,-4 4 1,-1-4-63,-3 4 0,1-4 109,0 0 1,-1-2 144,1-3-161,0 3-100,-1-4-34,7 5 1,1-1-17,10-3 1,1 2-152,7-6 0,-1 4-36,0-4 1,1 4 87,-1-4 0,0 6 108,1-2-32,-1 3 0,-1 1 3,-3 1 0,-1-2 56,-3-3 1,-3 3 135,3-3 1,-6-1-32,-2 1 0,-6-1 123,2 1 1,-7 2 3,-2-6 0,-5 1-106,2-1 1,-3-2-145,-2 2 0,0-1 114,1 1 0,-1-3-367,1 3 0,0-2-123,4-2 1,2 0-286,6 0 1,1-2 56,3-2 1,-2 1-1010,6-5 1588,0 5 0,31-40 0,7-5 0</inkml:trace>
  <inkml:trace contextRef="#ctx0" brushRef="#br0">17586 12515 7873,'4'-12'8,"0"0"-317,5-6 0,-7 4 410,2-2 1142,3 2-559,-6 2-280,4 0-236,-5 5 1,-1 1-27,-3 6 1,-3 0-70,-5 0 0,0 6 112,-1 2 1,0 3 102,-4 1 1,2 6-141,-5 3 0,3 7-13,-3 5 0,-1 4-51,-3 4 0,-1 8-466,0 9 1,1 5 410,11-29 0,1 1 0,-2 2 0,1 0-240,0 4 1,1 0 0,-1 2-1,0-1 110,4-1 1,2 0-1,-2-1 0,1 1 22,2 0 0,0 0 0,2-4 0,1 0-167,1-2 0,0-1 0,2 31 31,4-16 0,4 1 120,9-9 0,1 3-18,2-7 0,3 1-104,-2-9 0,2-4 148,2-5 0,3-2-211,1-2 1,0-1 146,-4-10 0,3-1-469,1-4 602,5 0 0,-1 0 0,5 0 0,-1 0 0,-3 0 0</inkml:trace>
  <inkml:trace contextRef="#ctx0" brushRef="#br0">18176 12675 7902,'-1'-12'-131,"-3"0"0,2-1 131,-2 1 0,3 0 0,1 0 0,0-1 0,0 1 0,1 1 750,3 3 0,3 2-266,6 6 0,-1-4-369,0 0 1,0 0 46,1 4 0,-1 1-112,0 3 0,-1 3 24,-2 6 0,-4 0-131,-5 4 0,0 0 13,0 4 0,-5 6-66,-4-2 1,-2 2-73,-1-2 0,-4 0 72,-1-1 1,-3 1 171,3-1 1,1-4-87,4-4 0,-5 0 213,1-3 1,4 0-116,3-9 0,5 1-28,-4-5 87,5 0 164,-2 0 132,16-6 1,-3 5-83,8-3 0,2 2-719,-1 2 1,4 0 155,0 0 0,1 0-155,-2 0 1,2 0-78,-5 0 0,4 0-251,0 0 1,1 0 169,-2 0 1,4 0-8,-4 0 1,-1 0 535,2 0 0,-1 0 0,21-27 0,4-7 0</inkml:trace>
  <inkml:trace contextRef="#ctx0" brushRef="#br0">18656 12688 7902,'-5'-13'0,"3"1"1254,-9 0-914,10 5 1,-6 1-191,3 6 0,3 6-5,-3 2 1,1 3-151,-1 1 0,2 2-29,-2 2 0,2-2 117,-2 3 0,2-4-81,-2 0 1,3-1 96,1 0 0,0 0-208,0 1 0,-4-5 12,-1 0 0,1-4 146,4 4 59,0-5 183,0 3-272,0-6 1,2-6 7,2-2 0,-1-4 16,5-5 0,-4 0 22,4-4 1,0-6-56,5 2 0,-2-4 18,-3 1 0,3 2-9,-3-3 0,3-1 53,1 1 0,-4 5 124,1 3 0,-3 10-32,3-1-71,-4 8 0,-4 0 41,4 8 0,-4 4-39,3 8 1,-3 3-90,-1 6 1,0 0 86,0-1 1,0 1-216,0-1 1,4 1 11,1 0 0,3-5-67,-4 1 0,1-2-145,-1 1 243,3 4 0,6-11-92,-1 4 1,-4-9 81,0-4 0,0-3 183,5-1 0,-1-1-38,0-3 1,5-3 102,-1-5 0,1-5-94,-5 1 0,2-6 124,2 2 0,-2-4-46,2 0 1,-1-1-24,2 0 1,-4 1 104,4-1 1,-8 2-75,-1 2 1,-1 4 403,1 4-218,-2 7-176,-6 0-113,0 6 0,-1 7-142,-4 5 1,4 5 9,-3 3 0,-1 3 149,0-2 0,1 1-428,4-2 0,0 4 156,0-4 1,0 2-426,0-2 1,0 2 60,0-5 1,0 1-118,0-2 0,2-2 214,2 2 1,-1-2 62,5-2 1,0-4 64,4 0 0,2-1-64,2 1 1,-2-2 409,2-6 0,42-38 0,-25 14 0,1 0 0</inkml:trace>
  <inkml:trace contextRef="#ctx0" brushRef="#br0">19370 12749 7902,'-1'-11'309,"-4"3"0,4 1 299,-3 3-34,3 3-273,1-5-162,0 12 1,0 1-67,0 5 1,0 2-149,0 2 0,0-2-103,0 2 1,0 2 122,0-2 1,0 5-392,0-5 1,0 1 2,0-5 1,0 0-747,0 1 816,0 4 1,0-3 372,0 2 0,0-7 0,5-20 0,2-10 0</inkml:trace>
  <inkml:trace contextRef="#ctx0" brushRef="#br0">19395 12823 7902,'0'-19'-114,"0"1"-57,0 6 1,-5 0 1453,1-1-821,0 1 0,6 1-348,2 3 0,3 2 48,5 6 1,0 0 49,0 0 0,1 0-166,-1 0 0,0 2-240,1 2 0,-1-1-53,0 5 1,-1 0 128,-3 4 1,-2 1-57,-6-1 1,0-4 23,0 0 0,0 0 97,0 5 0,-6-1 35,-2 0 1,-3 1-3,-1-1 0,0-4 82,-1 0 0,1-4 173,0 5 1,4-7 244,-1 3-232,1 1-74,1-4 9,2 3-142,5 1 0,5-5 1,4 3 0,1 2-223,3-2 158,-1 5 0,0-3-23,1 2 0,-5 2 60,0-6 0,-5 5 0,1-1 1,1-1 218,0 1 0,-3-3-134,-6 3 0,1-6 75,-5 3 1,-4 0-146,-4-1 0,-5 0-2,5-4 1,-6 2-82,1 2 0,2-3-237,-1 3 1,3-2-76,-3-2 1,5 0-955,-2 0-366,4 0 1686,0 0 0,12 0 0,2 0 0</inkml:trace>
  <inkml:trace contextRef="#ctx0" brushRef="#br0">18004 13241 7902,'-8'0'-212,"0"0"1,3 0 197,-3 0 9,6-5 1,-9 4 0,9-5 1274,-3 6-453,5 0-434,0 0-221,5 0 1,3 2 2,9 2 0,2-3 29,6 3 0,6-1-76,6 1 1,5-3 164,8 3 0,10-2-417,5-2 0,-26 0 0,0 0 145,4 0 0,0 0 0,1 0 0,0 0 7,3 0 1,0 0-1,2-2 1,1 0-320,1 0 0,0 0 1,2-1-1,0 0 295,-4 1 0,0 0 0,1 1 0,0 1-51,-5-2 1,0 0 0,2 1-1,0 0 26,-1 1 0,-1 0 0,3-2 1,1 0 5,-4 0 0,0 0 0,-3 0 0,-1 0-203,29 2 0,-7 0 230,-1 0 1,-9 0 176,-12 0 1,-7 0-54,-13 0 1,-4-4 236,-4 0 455,-1 0-692,-5 4 1055,-2 0-1124,-5 0-336,0 0-138,-5 0-228,-2 0 0,-5 0 107,-1 0 0,1 1-123,0 3 1,-1-1 228,1 5 0,0-4 75,0 4 357,-6 0 0,-12 10 0,-9 1 0</inkml:trace>
  <inkml:trace contextRef="#ctx0" brushRef="#br0">18545 13709 7902,'0'-12'-486,"0"-1"1,0 1 964,0 0 0,0 4 188,0-1 516,0 7-317,0-9-10,0 9-512,0-3-281,0 5 0,0 1 153,0 3 1,0 3 9,0 6 0,0 3-120,0 0 1,-1 6-147,-3-1 1,3-2-192,-3 1 0,2 1 204,2 4 0,0-2 47,0-3 1,0 4-895,0-4 1,0 2-54,0-2 1,4 2 79,0-5 0,2-1 334,-2-4 1,-1 1 512,5-1 0,-5 0 0,13-27 0,-2-7 0</inkml:trace>
  <inkml:trace contextRef="#ctx0" brushRef="#br0">18705 13758 7902,'0'-20'35,"0"-1"1,6 6-88,2-1 0,3 2 695,1 2 1,2 4-206,2-1 0,2 7-331,3-2 1,2 2-29,-3 2 1,-2 6-226,-1 2 100,2 3 0,-7 5-184,0 1 1,-5-1 170,-7-4 0,0 1-90,0-1 0,-5 0 25,-3 1 0,1-1 66,-1 0 0,-1 1 132,-3-1 1,0-4-110,-1 0 0,5-5 29,0 1 0,4 2 268,-4-2 232,5 0-190,-3-4-223,6 5 1,6-3 10,2 2 1,7 1-22,2-1 1,0 6-131,0-2 0,-2 2 23,5-2 1,-5 3-20,2-3 1,-4 3 39,0 1 1,-5-1-9,0-3 0,-5 3 51,1-2 1,-3-3 9,-1 3 1,-5-3 104,-3 3 0,-3-3-65,-2-1 1,-3-4-163,0 3 1,-2 1-39,1 0 0,2-1-239,-5-4 0,5 0-45,-2 0 1,4 0-247,0 0 0,1 0-335,0 0 987,5 0 0,51-33 0,-13 12 0,-1 1 0</inkml:trace>
  <inkml:trace contextRef="#ctx0" brushRef="#br0">19505 13820 7902,'7'-19'0,"-1"1"371,-6 6 1,0 3 563,0 1 1,-6 5-716,-2-1 1,-3 3 4,-1 1 1,-6 1-239,-3 3 0,-3 3 95,-5 6 0,3-1-58,-3 0 0,8 1-44,0-1 0,6-4-103,-1 0 0,2 0-26,2 5 0,1-1 46,2 0 0,4 1-526,5-1 435,0 0 1,1 1-14,3-1 0,7-5 60,6-3 0,1 1 254,-2-1 1,3 1 10,6-5 1,-5-2 127,1-2 0,-1 1-85,5-5 0,-2 4 49,-2-4 1,-4 5 216,-4-1 1,-1-1-130,0 0 1,-3 1 267,-1 4-173,-6 0-423,4 6 0,-6 1-129,0 5 0,0-4-149,0 0 1,0 1 137,0 3 1,1-4-211,3 0 8,3-5 1,10 2-272,-1-5 0,2 0-286,-2 0 1,-1-4 396,6 0 1,-2-5 531,1 0 0,20-40 0,-20 19 0,0 0 0</inkml:trace>
  <inkml:trace contextRef="#ctx0" brushRef="#br0">20391 12478 7926,'0'-12'-908,"0"0"0,4 4 1395,1-1-360,-1 7 0,-3-8 1293,3 6-485,-2 0-528,8 4 1,-4 5-106,2 4 0,3 7 96,-3 5 1,3 3-120,2 5 1,-5 8-1,0 8 0,-1 8-537,1 5 0,-3 9 204,-4-31 0,-2 2 1,1 1-1,0 2-319,1 4 0,-2 0 1,-1 1-1,-1 0 274,-1 1 1,0 0 0,-3-2 0,-1-1-119,0-4 1,-1-2 0,1-1 0,0-1-150,-4 25 1,-5-6 8,1-6 1,-1-11 54,5-9 0,-2-4 73,-2-5 1,1 1 148,-6-9 1,6 3-309,-1-7 1,1-1 438,-1 1 1,2-5-52,-3 1 61,9-2 1,3-13-1,5-3 1</inkml:trace>
  <inkml:trace contextRef="#ctx0" brushRef="#br0">21277 13069 7961,'0'-24'0,"0"-1"0,0 0 0,0 2-232,0 3 0,-1 2 103,-3 6 0,-3-1 847,-5 1 1,0 4-290,-1-1 1,-3 7-171,-1-2 1,-4 2-146,0 2 1,2 6-7,-2 2 0,1 3-10,-5 1 0,1 5 67,-1-1 0,6 6-194,2-2 1,0 0-5,0 0 1,2 1-207,7 3 1,-2-1 30,6-2 1,0 1 10,4-6 1,0 5 165,0-5 0,6-4 17,2-3 0,4-7 51,5 2 1,2-2-87,5-2 0,5-2 189,0-2 0,1-1-71,-1-3 0,-3-3 111,2 3 1,-3-3-60,-5-2 1,-2 2 366,-5 3-329,-1-3 0,-5 9 312,-3-7-454,-3 7 0,-2-3 106,-3 10 1,1 1-183,-5 7 1,4-1 101,-5 0 0,7 1-391,-2-1 0,2 0-2,2 1 0,2-3-153,2-1 1,4 0 122,8-5 1,-1 0-29,6-4 0,1 0-48,6 0 1,0-5-122,5-3 0,-6-3 577,2-1 0,1-2 0,-2-3 0,18-34 0,-24 18 0,1 0 0</inkml:trace>
  <inkml:trace contextRef="#ctx0" brushRef="#br0">21770 12122 7985,'0'-13'0,"0"1"0,0 0 0,0-1 83,0 1 1,0 4 127,0 0 1,1 4 247,3-5-265,3 7 0,5-4-75,1 6 0,3 0 66,0 0 0,5 0-60,-5 0 0,6 0 24,-1 0 1,2 0 1,2 0 0,-1 4-13,1 0 0,-2 5-121,-2-5 1,0 4 0,-4-4 1,3 4 70,-3-4 0,-5 4-58,-4-3 0,0 4 67,5-1 1,-1-1 49,0 1 0,-1 1-47,-2 3 0,0 0 5,-5 1 0,4 3-19,-3 0 0,3 1 2,-4-5 1,0 4 12,-4 1 1,0 5-8,0-2 1,0 4-32,0 0 1,0 2 31,0 3 1,0 2-85,0 6 0,0 0 7,0 0 0,-6 4-4,-2 0 1,1 10 1,-1-2 0,0 3-289,-4-3 0,3 6 253,1 2 1,0 2-106,-4-2 0,1 2-6,3-5 1,-2 2 113,6-7 1,0 6-8,4-10 1,-4 0-16,0-8 0,0-2 155,4-2 1,0 0-12,0-9 1,0 2 85,0-9 0,0 1-49,0-2 0,0-2 110,0 2 0,-5-6 108,1-2-157,0 0-213,-1 4 1,-1-3 91,-2-1 1,1-5-179,3 1 0,1-3 25,-5-1 0,4 0-141,-4 0-161,0 0 1,-5 0 146,1 0 0,-2 0-184,-2 0 0,2 0 133,-2 0 0,1 0-565,-2 0 1,4 0 288,-4 0 0,2 0 197,-1 0 0,-2 0 3,-2 0 352,-4 0 0,-6 0 0,-8 0 0</inkml:trace>
  <inkml:trace contextRef="#ctx0" brushRef="#br0">7236 15789 7982,'-8'0'-950,"0"0"1456,5 0 0,-4-4 301,3 0-289,3 0 11,-10 4 171,9 0 61,-3-6-195,5 5-335,0-5 3,0 6 1,5 0-734,3 0 0,3 0 158,2 0 1,3 0-31,1 0 1,3 0-111,-4 0 0,5 0-282,-5 0 1,2 2 25,-1 2 0,-4-2 737,4 7 0,-9 10 0,-3 7 0</inkml:trace>
  <inkml:trace contextRef="#ctx0" brushRef="#br0">7150 15986 7982,'-7'0'332,"-4"0"57,10 0 122,-5 0 1,12 0-346,2 0 0,7 0-271,1 0 0,6 0-428,-1 0 0,6 0 253,2 0 1,1 0-417,-1 0 696,-3 0 0,10-5 0,7-1 0,0-1 0,0 0 0</inkml:trace>
  <inkml:trace contextRef="#ctx0" brushRef="#br0">9599 15481 7940,'0'-18'0,"-2"3"-46,-2-5 0,3 1-91,-3-2 0,3-1 663,1 6 0,1-5-153,3 5 1,1 0-57,4 3 0,2 1-156,-3 0 0,7-1-5,1 1 1,5 4-10,-5 0 0,5 5-7,-5-1 0,5 2-82,-5 2 0,5 7 82,-5 6 0,-1 0-270,-7 8 0,2-1 59,-6 5 1,0 4-189,-4-1 0,-1 2 103,-4-1 0,-7 3-176,-8 5 1,1-2 109,-2-2 1,1 1 4,-5-5 1,4-1 153,1-3 1,1-6 132,-2-2 1,3-5 463,6-4 0,4 2 108,0-6 209,5 0-566,-2-10 0,5 4-234,0-6 0,5 5 40,3-1 1,5 2-122,3 2 1,-1-4-115,5 0 0,1 0-447,4 4 1,-1 0-339,1 0 0,4 0 381,-1 0 0,11-1 158,-3-3 1,4 1-54,-3-5 1,0-1 442,0-3 0,5 0 0,7-22 0,8-6 0</inkml:trace>
  <inkml:trace contextRef="#ctx0" brushRef="#br0">10337 15481 7940,'6'-12'0,"-4"-5"27,7 1 207,-7 0 0,2 5 168,-8 3 1,0-2-162,-8 6 1,1 0-1,-10 4 0,5 4 6,-4 0 1,-1 7-19,-4 1 1,1 1-105,-1 3 0,2 2 70,2-2 0,4 6-214,4-2 1,1 2 36,0-1 0,5 1 100,3-6 0,2 5-186,2-5 0,2 3-244,2-6 0,3 2 142,5-7 0,6-3 115,2-1 1,5-2 30,4-2 1,-3-6 23,2-2 1,2-3 64,-1-1 0,-4-5-34,-5 1 1,-1-2 8,2 2 0,-3 2 46,-6-2 0,-1 2 119,-3 2 0,-2-1 260,-6 1-274,0 5 0,-2 2-156,-2 5 1,1 1 82,-5 3 0,0 0-148,-4 9 1,1-4 37,3 8 1,-2-2-47,6 1 0,-2-2-118,2 2 1,3 2-311,-3-2 1,4-1-252,4-6 1,3 2 292,5-3 0,0-1-272,1 1 1,5-5 225,2 1 1,-1-3 93,2-1 1,-1-1 375,5-3 0,-5-3 0,1-6 0,5-32 0,5-8 0</inkml:trace>
  <inkml:trace contextRef="#ctx0" brushRef="#br0">10633 15210 7940,'0'-19'0,"-5"-4"27,1 3 0,0 2 197,4 1 689,0 4-530,0 6 0,2-3-373,2 6 1,3 1 116,5 8 0,-1-3-198,-3 7 0,3-1-14,-3 4 1,-2 0-15,-2 1 0,-3 3 90,-1 0 0,0 5-112,0-5 0,-1 5 46,-3-5 1,-2 5 79,-2-5 1,-3 1 211,3-5 0,1 0 80,-1 1 0,4-5 126,-5 0 1,7-4 33,-2 4-205,2-5-517,2 2 0,6-6 198,2-3 0,4 1-248,5-5 0,2 5 134,5-1 0,2-1-774,3 1 1,-3 0-81,3 4 1035,2 0 0,17 5 0,10 2 0</inkml:trace>
  <inkml:trace contextRef="#ctx0" brushRef="#br0">9697 16072 7940,'-12'0'0,"-4"0"0,-1 0 0,1 0 138,3 0 9,7 0 0,2 0 316,8 0 0,4 0-317,8 0 0,5 0-78,7 0 0,8 0-8,5 0 1,10 0-103,-2 0 1,8-4-198,1 0 1,-1-6 315,5 2 0,-4 1-113,8-1 1,-7 1 41,-2-1 0,-6-2 29,-2 6 1,-6-4-100,-11 4 0,-7 0-332,-9 4 180,-7 0 20,-4 0 1,-6 0-302,-3 0 0,-3 5 159,-6 3 0,1-1 50,0 1 0,-1 1 288,1 3 0,-22 11 0,-6 3 0</inkml:trace>
  <inkml:trace contextRef="#ctx0" brushRef="#br0">10042 16515 7940,'0'-12'0,"0"-1"0,0 1-229,0 0 1,0-1 381,0 1 0,-2 4 1329,-2 0-582,3-1-341,-4-3-130,5 5-199,0 2 0,-5 6-188,1 3 0,-1 3 75,1 5 0,1 6-99,-5 3 1,4 2-22,-4 2 1,3-1-76,-3 1 1,4 4 159,-4-1 0,5 1-29,-1-4 1,3-1-212,1 1 1,0-2 87,0-2 1,5 0 34,3-4 1,5-1 51,3-3 1,2-5-183,2 0 1,4-5-51,-4 1 1,5-3-170,3-1 0,-2-5 109,3-3 0,-3 1-40,-1-2 1,-2 1-104,-2-4 0,0 4-215,-4 0 0,-1 1 633,-3-1 0,-12-9 0,-2 3 0</inkml:trace>
  <inkml:trace contextRef="#ctx0" brushRef="#br0">10017 16466 7940,'0'-13'0,"0"1"0,0 0-1077,0-1 695,0 7 0,7-4 531,5 6 0,1 0-91,3 4 1,3 0-264,2 0 1,2 0 204,2 0 0,21 16 0,6 5 0</inkml:trace>
  <inkml:trace contextRef="#ctx0" brushRef="#br0">10054 16626 7940,'-7'-7'746,"-4"1"-655,10 6 0,-3 0 23,8 0 0,4 0-408,9 0 1,2 0 113,5 0 0,1 0-269,0 0 0,5 0 185,3 0 1,2-1-305,2-3 568,0 3 0,-4-9 0,4-2 0,2 1 0,0 1 0</inkml:trace>
  <inkml:trace contextRef="#ctx0" brushRef="#br0">10756 16367 7940,'0'-12'161,"0"0"362,0-1 782,0 6-845,0 2 1,0 6-276,0 3 1,0 7 44,0 6 0,0 3-213,0-3 1,0 5-63,0-2 0,0 3-107,0 2 1,0-2 21,0-2 0,0 2-289,0-2 1,0 0 10,0 0 0,0 1 144,0-6 0,0 5-560,0-5 1,0 1-62,0-5 885,0 0 0,0-16 0,0-4 0</inkml:trace>
  <inkml:trace contextRef="#ctx0" brushRef="#br0">10657 16466 7940,'-4'-14'0,"0"-2"0,0 2 0,4-2 0,0 2 0,0 2 97,0-1 0,5 6-79,4 3 0,1-1-38,3 1 1,5 0 171,2 4 0,3 0 251,2 0 1,-2 4-582,-2 0 1,2 5-615,-3 0 1,-2 2 215,-1 1 0,-9 4 576,-4 1 0,-19 15 0,-6 1 0</inkml:trace>
  <inkml:trace contextRef="#ctx0" brushRef="#br0">10620 16712 7940,'-8'0'0,"0"0"0,4 0 648,-4 0 202,5 0 178,-8 0-761,9 0 0,-2 4-56,8 0 0,3 0-156,6-4 0,-1 0 116,0 0 1,6 0-453,3 0 1,-2 0 220,1 0 0,5 0-571,4 0 0,-2 0 296,-7 0 0,4-4 104,-4 0 1,3-4-128,2 4 358,0-6 0,10-19 0,3-10 0</inkml:trace>
  <inkml:trace contextRef="#ctx0" brushRef="#br0">12159 15087 7940,'1'-12'2,"3"0"-146,-3-1 1,9 1-184,-6 0 0,2 4 597,-2-1 351,-3 1 0,9 0-124,-6 0-176,0 5-331,-4-8 26,0 10-90,0-5 0,-6 6 64,-2 0 1,-3 2-90,-1 2 1,-5-1-4,1 5 0,-6-4 74,2 4 1,-2-1 10,1 1 1,-2 2 7,2-6 0,0 4 120,0-4 0,3 4-22,6-4 1,0 5 127,-1-5 1,5 0 79,0-4-43,5 0-90,-2 0 55,5 0 191,0 5-191,5-3 30,2 9 0,4-5-8,-3 7-111,3-1 0,-8 4 17,5 1 1,-5 1 1,1-2 0,1 3-35,0 6 1,-1-1-17,-4 1 0,4 5-135,0 3 0,0 4 79,-4 4 0,0 4-145,0 8 1,0-1-167,0 6 1,-1-1 171,-4 5 0,0 2 58,-3-3 1,-2 2-2,6-9 1,-4 2 71,4-7 0,-4 6 5,4-10 0,-1-1 102,5-12 1,0-2-70,0-5 1,0 0 42,0-1 0,0-3-63,0-1 0,0-5 119,0 2 0,2 0-76,2 0 154,-3-1 0,10-3-217,-3-1 0,-1-1-101,1-3 1,1-2-99,3-6 1,0 1 57,1 3 0,-1-3-208,0 3 0,0-2-71,1-2 1,0 0-62,4 0 0,-3 0 80,2 0 0,-2-4-53,-2 0 1,0 0-264,1 4 0,3-5 242,0 1 1,6-4 444,-1 4 0,13-22 0,4-1 0</inkml:trace>
  <inkml:trace contextRef="#ctx0" brushRef="#br0">13512 15321 7996,'-7'-12'52,"-4"0"353,5-1-45,-7 1 0,1 7-124,0 5 0,-5 5-75,1 7 0,-1 5 16,5-1 0,0 6 0,0-1 0,-1 2-54,1 1 0,5-3-182,3-1 1,3 0-8,1 0 0,0 2-68,0-6 1,6 1-94,7-5 1,0 0 94,8 1 0,-1-7 18,5-1 0,1-4-37,3-1 1,-6 0 50,6 0 0,-7 0 68,2 0 1,-1-6 15,-6-2 1,-1-3-35,-3-1 0,-7 0 11,-1-1 1,-4 0 83,-1-4 1,-6 2-71,-2-5 1,-3 3 10,-1-3 0,-6 3 39,-2-3 1,1 4 73,-2-5 1,1 1-43,-5-5 0,4 0 139,1 1 0,5-1 91,-2 0 1,4 1-61,0-1 1,7 2-28,2 2 0,2 0-62,2 4 1,2 1-5,2 3 0,4 1-20,8 0 0,-2 5-127,2 3 1,2 3 89,-2 1 1,1 0-109,-5 0 1,1 5-18,-1 3 0,-4 3 53,0 1 1,-5 6-43,1 3 0,-3-2 65,-1 1 1,-4 1-309,0 4 1,-5-1-61,0 1 0,3-1-198,-3 1 0,5-2 162,-4-2 0,5 1-117,-1-6 0,-1 0-595,1-3 740,0-1 1,9-5 347,3-3 0,41-30 0,12-8 0</inkml:trace>
  <inkml:trace contextRef="#ctx0" brushRef="#br0">13943 15174 7996,'0'-13'85,"-4"5"-77,0 0 602,0 5 1,4-1-188,0 8 0,0 4-242,0 9 0,0-2-2,0 5 1,0 1-185,0 3 1,0 2 7,0 3 1,0-3-89,0 3 0,0-5 89,0-3 1,0 1-127,0-6 0,0 1 0,0-5 120,5 0 144,-4 1 1,6-7-81,-3-2 1,-2-8 104,2-4 0,-3-7-67,-1-1 1,4-6-28,0 1 0,1-2-59,-5-2 1,0-1-6,0-2 1,4 2-27,0-3 0,1-1 63,-1 1 1,-1-4 11,5 5 0,-4 3-47,5 5 0,-5 5 354,4-2-258,0 9 0,0 2-38,0 6 1,-3 7-16,3 6 0,-4 0 5,4 8 1,-5 3-63,1 5 1,1 0 72,-1-5 1,5 2-244,-5 3 1,4-3 42,-4 3 1,4-5-92,-4-3 1,6 1 26,-2-6 1,-1 1 102,1-5 1,0-1 42,5-3 1,-1-2-9,0-6 1,2-2 35,2-2 1,-2-3 152,3-5 1,-2-2-6,1-2 1,-2 1-71,2-6 1,-2-3 71,-2-5 0,0 0-53,1 5 0,-1-1 4,0 0 0,1 1-4,-1-1 0,-4 6 85,0 3 0,-5 2 476,1 2-134,-3 5-482,-1 1 0,0 8 116,0 2 1,0 8-182,0 9 1,-1-2-7,-3 1 0,3 1-128,-3 3 0,2 1 74,2 0 0,0-5-126,0 1 0,0-2-415,0 1 0,2 2 261,2-5 1,-2 3-417,7-3 1,-5-5 284,4-4 0,0 0-82,4 5 1,1-7 131,-1-1 1,4-4 463,1-1 0,5 0 0,19-22 0,11-5 0</inkml:trace>
  <inkml:trace contextRef="#ctx0" brushRef="#br0">14804 15309 7996,'0'-7'1143,"0"-4"-277,0 4-582,0 0 166,0 2-449,0 16 0,-4 1 12,0 9 1,0 2-4,4-2 1,-4 2 82,0 1 1,-2-3-163,2-1 1,3 0 79,-3 0 0,1 2-185,-1-6 0,3 1-33,-3-5 1,2 0-34,2 1 189,-5-1-104,3-5-41,-3-2 193,5-5 1,0-5 22,0-3 1,0-3 125,0-2 0,0-3-89,0 0 0,0-2 68,0 1 1,0-2-45,0-5 1,0 0 91,0 4 1,1-3-44,3 2 1,-1-1 135,5 2 1,-4-2-155,5 5 0,-1 1 20,4 4 1,0 1-154,1 3 0,-1-2 136,0 6 1,1 0-387,-1 4 0,0 1 138,1 3 0,-3 3-14,-1 5 0,2 1 42,-3-1 0,-3 2-92,-1 2 1,-2-2 36,-2 2 1,0 2 27,0-2 0,-4 1 33,0-5-72,-6 0 331,3 1-171,-5-1 0,5-4 102,3 0 19,3-5 71,1 3 0,5-6-78,3 0 0,-1 0-36,1 0 0,0 0 117,5 0-98,-1 5 1,-1-2 71,-3 5 0,2-4-97,-6 4 0,0-4 65,-4 5 0,-1-5-20,-4 4 0,-1-4 13,-7 4 1,1-1-75,0 1 1,-2-1-14,-2-3 1,2-1-318,-2 5 0,-2-5 148,1 1 0,1-3-240,4-1 1,-1 2-100,1 2-1319,0-3 1795,-1 5 0,12-23 0,2-3 0</inkml:trace>
  <inkml:trace contextRef="#ctx0" brushRef="#br0">13278 15789 7996,'-12'-7'-218,"0"-3"218,-1 6 0,5-1 585,0 1-125,5 2 311,-8-3-498,10 5 0,-3 0-144,8 0 1,7 0 87,5 0 1,12 0 5,0 0 0,8 0-4,5 0 1,10 0-19,10 0 0,3 0-429,-27 0 1,0 0 0,2 0 0,0 0 275,6 0 0,0 0 1,2 0-1,-1 0-94,4 0 1,-1 0 0,-2-2-1,-1 0 1,-1 0 1,0 0 0,-2-1 0,0 0-14,-2 1 1,0 0-1,1 0 1,-2-1-60,-2-1 1,-2-1-1,0 0 1,-2 1 95,23 0 0,-3-6 7,-9 2 0,0 1 39,-8-1 0,-3 4 122,-9-4 0,-6 5-105,-3-1 0,-4 1 936,-3-1-1080,-4 3 113,-5-5-248,0 6-182,0 0-285,-5 0 1,-2 0 283,-5 0 1,-1 4-371,1 0 1,-2 6-11,-2-2 800,2 3 0,-47 18 0,27-13 0,1 1 0</inkml:trace>
  <inkml:trace contextRef="#ctx0" brushRef="#br0">13832 16170 7996,'0'-8'0,"0"0"0,0 0-18,0-5 1,2 5 26,2 0 0,-2 1 653,7-1 0,-5-3-189,4 3 1,1 2-235,8 2 0,-3-1-5,2 1 0,2 0-282,-2 4 0,5 0 19,-5 0 0,0 1 0,-3 3 1,-1 3 28,0 5 0,-5 1-268,-3-1 1,-2 1-30,-2 4 1,0-3 77,0 2 1,-2-1 180,-2 1 1,-3-2-32,-5 3 1,4-4 96,0-1 0,1-3 21,-1-1 1,-2-4 165,6 4 1,0-4 118,4 5 135,0-7-398,0 9 1,5-8 11,4 5 0,3-5-179,4 1 1,-2 1 105,2 0 1,2 4-69,-1-1 1,-1-1-23,-4 1 0,-4-4-78,1 5 1,-5-1 117,4 4 0,-5-4 3,1 1 0,-4-3-11,-4 3 0,0 2 8,-9-3 1,2 1 270,-9 0 1,3 0-48,-3-5 0,-1 6-39,-3-2 0,-1-3-153,1 0 1,0-3-257,4 2 0,-2-2-46,5 2 1,1-3-982,4-1-548,-1 0 1839,7 0 0,22-16 0,11-5 0</inkml:trace>
  <inkml:trace contextRef="#ctx0" brushRef="#br0">14767 16097 7996,'-4'-20'107,"0"4"1,-1 4 253,1 3 1,-3 0 90,-5 5 1,-2 0-75,-3 4 1,2 0-396,-5 0 0,-2 5-8,-7 3 0,3 3-13,-2 2 1,-1 3 99,4 0 0,-1 5-67,10-5 0,-5 1-75,5-5 1,1 4 34,7 1 0,-2-1-252,6-3 253,0-1 1,5 0-227,3 0 0,3-5 48,6-3 0,3-2 76,0-2 1,6 0 33,-1 0 1,2 0-24,2 0 0,-5-6 182,1-2 0,2-3-69,2-1 0,0 4 511,-8-1 0,-1 3-181,-3-3 1,-1 0 795,0 5-373,-5 0-387,-1 4 0,-6 1-184,0 3 0,-2 3-191,-2 5 1,1 5 39,-5-1 0,5 5 69,-1-5 1,-1 5-312,1-5 0,0 2 84,4-2 0,0-2-410,0 2 1,0-2-551,0-2 339,0 0 0,1 1-305,3-1-24,-3-5 1099,10 4 0,-9-21 0,3 2 0</inkml:trace>
  <inkml:trace contextRef="#ctx0" brushRef="#br0">15506 14952 7998,'0'-8'-527,"0"0"1,-4 4-142,0-5 1136,0 1 0,4 0-116,0 0 0,0 4-55,0-5 0,0 5-77,0-4 1,5 4 106,3-4 0,3 4 11,1-5 0,5 5-101,-1-4 0,6 5 27,-1-1 0,2-1-25,1 1 1,1 0-205,0 4 0,-5 0 58,1 0 1,-5 0-45,5 0 0,-6 1 54,1 3 0,-2 4-171,-2 9 1,-4-2 121,0 5 0,-1 1-16,2 3 1,-3 1-33,-2 0 0,-2 3 73,2 1 1,-3 7-113,-1 1 1,0 1 61,0 7 1,0 1-5,0 8 1,0 2-278,0 5 1,-1 1 212,-3-1 0,1 1-32,-5-1 0,0 4 79,-5-4 0,1 4-26,0-8 0,1-2 22,3-2 0,-3 0 17,2-3 1,4-8 51,1-9 0,3-6 16,1 2 1,-2-3 0,-2-2 0,3-4 143,-3-4 0,2-6-79,2-2 0,0-4 173,0 4 0,-1-5-414,-3 1 300,2-3-253,-3-1 40,-1 0 1,4 0-293,-6 0 152,-1 0 1,-3 0-191,0 0 1,-1 0-51,1 0 1,-2 0-165,-2 0 0,1 0-78,-6 0 1,5 0 151,-4 0 1,-1-1-867,-4-3 1336,1 2 0,-34-3 0,-7 5 0</inkml:trace>
  <inkml:trace contextRef="#ctx0" brushRef="#br0">16761 17106 8019,'6'-20'0,"-5"7"-333,3 5 1,1-1 106,0-3 1,0 1 695,-1 3 0,-3 1 134,4 3-38,-4 3-416,-1-5-81,0 6 1,0 2 102,0 2 0,0 2 3,0 7 1,0 0 95,0 4 1,0-2-129,0 5 1,-1-3-136,-4 3 0,4 1 87,-3 3 0,3-3-161,1-1 1,0 1 39,0 4 1,0-5-98,0 1 1,0-6 113,0 1-34,5 3 0,2-5-48,5 2 1,2-7 81,2-5 1,-1-3-15,6-1 0,-5-1 19,5-3 0,-5-5 0,5-7 1,-5 1 3,5-6 1,-6 5 0,1-5 0,-2 2 15,-2-1 0,-1-6-14,-3 5 0,2-5 4,-6 6 1,0-3-4,-4-2 1,0 2 83,0 2 0,0 3-77,0 6 0,-1 0 207,-3-1 1,-2 5 23,-2 0-92,-3 5-206,4-2 0,-4 6 80,3 3 1,1 2-204,3 2 1,3 3 56,-3-3 1,2 3-98,2 1 0,0 1-121,0-1 0,2 0-123,2 1 1,-2 3 103,7 0 1,-3 1-25,3-5 0,2 0-105,-3 1 489,8-1 0,36 6 0,14 1 0</inkml:trace>
  <inkml:trace contextRef="#ctx0" brushRef="#br0">17229 17475 8019,'0'-8'22,"0"-1"1,0 5 130,0-4 1,0 4 337,0-4 1,1 4 301,3-5-444,-2 7 0,3-5 149,-5 3-74,0 2-290,0-3 1,-1 10-158,-3 4 1,2 2-153,-2 1 0,3 0 95,1 1 1,0 3 111,0 0 1,0 2-317,0-1 1,0-4-428,0 4 0,0-4 223,0 0 1,0-1-191,0 0 1,0 0-44,0 1 97,0-1 624,0 0 0,0-5 0,0-34 0,0-14 0</inkml:trace>
  <inkml:trace contextRef="#ctx0" brushRef="#br0">17266 17524 8019,'0'-12'-1398,"0"-2"1048,0-2 0,-4 2 1222,-1-2 0,1 2 291,4 2-767,0-6 1,0 4-168,0-2 0,2 6-138,2 2 1,3 5 59,5-1 0,0 3-137,1 1 0,-1 0-7,0 0 0,0 1-202,1 3 0,-2 3-54,-3 5 1,1 1 124,-4-1 1,3 0-114,-4 1 0,0 3 44,-4 0 0,-1 1 158,-3-5 1,1 0 40,-5 1 157,5-1 0,-7 0-55,6 1 0,0-5 298,4 0-186,0-5 1,0 4-123,0-3 0,1-3 69,4 3 1,1-2-56,7-2 0,-1 0-194,0 0 0,5 4 0,-1 0-35,1 5 0,-5-6 78,0 5 1,-4-1-11,1 1 1,-7-1 163,2-3 0,-2-1-130,-2 5 1,-7-4 225,-5 5 1,-2-5-1,-7 4 0,2-5-96,-1 1 1,-3-3-56,2-1 1,-2 1-101,-2 3 0,5-2-105,-1 2 0,2-3-352,-2-1 1,4 0-629,4 0 362,7 0-674,-5-5 1437,9 3 0,24-30 0,12-3 0</inkml:trace>
  <inkml:trace contextRef="#ctx0" brushRef="#br0">17992 17081 8134,'0'-12'460,"0"-1"1,0 1-461,0 0 0,5 5 349,3 3 0,3 2-85,2 2 0,0 0-612,4 0 1,0 0-86,4 0 0,2 2-274,-2 2 0,1-1 298,-2 5 1,-2-4 408,-6 4 0,-5 6 0,-2 5 0</inkml:trace>
  <inkml:trace contextRef="#ctx0" brushRef="#br0">17955 17229 8134,'-13'-6'32,"5"5"-32,0-3 744,5 2-198,-2 2-436,5 0 1,1 0-44,3 0 0,3 0-145,5 0 1,6 0-383,3 0 0,2 0 228,2 0 0,-1 0-990,1 0 1222,5 0 0,29 0 0,-24 0 0,1 0 0</inkml:trace>
  <inkml:trace contextRef="#ctx0" brushRef="#br0">19591 16613 8305,'0'-12'44,"0"0"0,0-1 89,0 1 0,-1 1 587,-3 3 1136,3 3-1760,-5-1 0,6 6 62,0 0 0,0 1 60,0 8 0,0 3 0,0 4 1,0 6 9,0-1 1,0 2-102,0 2 0,4-1-143,0 1 0,0 4-111,-4-1 0,2 1-230,2-4 1,-3 3-300,3 1 1,-2 0 297,-2-5 0,0 0-145,0-4 1,0 2 97,0-6 0,1 1-1297,3-5 1284,-2 0 1,4-5 417,-1-3 0,18-41 0,10-10 0</inkml:trace>
  <inkml:trace contextRef="#ctx0" brushRef="#br0">20133 16589 8305,'0'-13'0,"0"1"0,0 0 256,0 0-60,0-1 0,-6 6 370,-2 3 0,-7 6-283,-1 6 1,-6 1-72,1 12 0,-6-1-41,-2 5 1,1 4 2,3-1 0,0 3-181,1-3 1,5 0 110,2 4 0,5 0-264,4 1 0,2-3 74,6-6 0,2-4-75,2-4 1,4 2 123,8-2 0,-1-4 109,6-3 1,-1-7-90,5 2 1,0-2 20,-1-2 0,5 0 197,0 0 0,-5-2-82,-3-2 1,-1-2 97,5-7 0,-7 1-14,-6 0 0,-1 3-32,-7 1 1,0 0-95,-4-4 1,0-1-3,0 1 1,-9 4-379,-4 0 0,-3 5 127,-1-1 1,-2 2 195,-5 2 0,-1 0-49,0 0 1,1 2-64,-1 2 0,1 3-688,-1 5 0,5 5-2206,-1-1 2986,6 0 0,3 24 0,6 6 0</inkml:trace>
  <inkml:trace contextRef="#ctx0" brushRef="#br0">19272 17352 8041,'-13'0'71,"1"0"1,0-2 374,-1-2-94,6 3 82,2-5 1,6 6-280,3 0 1,5 2-65,7 2 1,9-3-99,7 3 1,11-2 75,6-2 0,6 0 97,6 0 0,2 0-385,3 0 1,2-6 275,-31 2 0,0 0 0,2 1 0,0-1 8,0 0 0,0 0 1,0 1-1,-1-1 35,-3 0 0,-1 0 0,28-7-145,-9 3 0,-4 2 117,-4 2 1,-13-1-597,-12 1 271,-10 0-888,-5 4 715,-15 0 1,1 1 276,-7 3 1,2-1-424,2 5 0,-4 0 112,-1 5 1,-5-1 459,2 0 0,-4 0 0,-27 12 0,-8 2 0</inkml:trace>
  <inkml:trace contextRef="#ctx0" brushRef="#br0">19419 17844 8009,'0'-12'-32,"0"-1"0,0 5 32,0 0 0,0 0 459,0-5 0,0 5 252,0 0-557,6 0 1,0-4-42,7-1 1,-1 6-10,0 3 1,1 2-33,-1-3 0,0 4-158,1-3 0,-2 4 87,-3 4 1,1-1 55,-5 5 1,2 0-190,-2 5 1,-3-1 28,3 0 0,-2 5-59,-2-1 0,-2 2 58,-2-2 1,3-2 65,-3 2 1,-2-2 45,2-2 11,0 1 0,4-1 48,0 0 1,2-1-71,2-3 1,3 3 137,5-3 0,0 2-98,0-2 0,1 3-45,-1-3 0,4 2 10,1-2 1,-5 3-11,-4-3 1,-1-1 27,1 1 0,-2 1-11,-6 3 1,0-4 204,0 0 0,-1-1-122,-4 1 0,-1 3 131,-7-3 1,-3-2-80,-1-2 1,0 1-54,0 0 0,0 3-67,-4-4 1,-2 0-167,2-4 1,-2 0-76,-2 0 0,2 0 74,3 0 1,2 0 85,6 0 1,-1-4-192,1 0-1052,5-6 1300,2 3 0,43-16 0,10-3 0</inkml:trace>
  <inkml:trace contextRef="#ctx0" brushRef="#br0">20170 17893 8009,'12'-19'0,"0"-3"0,1 6 0,-2-5 401,-3 5 0,-3-2-15,-5 2 0,0 6-134,0-2 0,0 2-35,0-2 0,-5 4-1,-3 0 1,-3 5-127,-2-1 0,-3 2 98,0 2 0,-6 0-233,1 0 0,-2 0 44,-2 0 1,1 6-88,-1 2 1,1 3 98,-1 1 0,0 1-62,1-1 0,0 0 66,4 0 0,2 1-18,6-1 0,4 2-67,-1 2 0,7-2-196,-2 2 0,4-6-9,4-2 1,3-1 87,5 1 1,6 2 143,2-6 0,3 0-54,2-4 0,1 0 203,3 0 1,-2-6-47,6-2 1,-7 1 92,-2-1 1,0 4-20,-8-4 0,5 4 207,-5-4 0,-4 5 239,-3-1-339,-7 2 0,4 4 0,-6 2 0,-2 7-82,-2 5 0,-1 6-116,-3-1 1,-3 6 34,2 2 1,3-2-148,-3-7 0,7 4 48,-2-4 1,-2 2-202,2-1 1,0-4-247,4-4 1,0-5 5,0 0-270,0 0 0,0 0-402,0 1 554,0-7 0,1 4-116,3-6 696,-2 0 0,9-11 0,-4-3 0</inkml:trace>
  <inkml:trace contextRef="#ctx0" brushRef="#br0">21597 16761 8231,'9'0'1520,"-1"0"-1349,-5 0 0,7-4 42,-1 0 1,-2-2-1,1 2 0,-1 2-41,1-7 1,3 5 43,-3-4 0,-1 0-207,1-4 1,-4 3 106,4 1 0,-5-4-133,1-5 0,-3 1 27,-1 4 1,0-1-90,0 1 1,-5 0 98,-3-1 0,-5 3-74,-3 1 1,1 4 23,-5 5 0,-1 0 63,-4 0 0,1 5-14,-1 4 0,2 1-16,2 3 1,0 5-43,4 2 0,1-1 2,3 2 1,5-1-108,0 5 1,5-1 36,-1 1 0,3-4-199,1-1 1,5-5 299,3 2 0,3-4-70,2 0 0,0-7 317,4-2 0,-4-2-80,4-2 1,1-2 65,-2-2 1,5 2 8,-5-7 0,0 1-87,-3-4 1,-1 0-14,0-1 1,-3 5 139,-1 0-27,-6 0-52,9 1-499,-9 1 227,3 6 0,-5 6-161,0 2 0,0 7 91,0 1 1,4 1-159,0-5 0,6 0-197,-2 1 1,3-1-175,1 0 1,1-3 166,-1-1 1,4-5-114,1 1 1,3-3 227,-3-1 1,3-1 391,-3-3 0,5-25 0,-3-11 0</inkml:trace>
  <inkml:trace contextRef="#ctx0" brushRef="#br0">21930 16330 8099,'-6'-17'147,"5"-3"-74,-3-4 1,2 5 426,2 2 1,0 4 317,0 0-619,6 1 1,1 5-58,5 3 0,0 3-148,1 1 74,4 0 1,-4 5-177,-1 3 0,-1 3-85,-7 2 0,0 3 136,-4 0 0,-1 6 104,-3-1 0,-5-2-184,-7 1 1,2 1-42,-2 4 0,2-6 67,2-3 1,0-2 281,-1-2 1,1 0 123,0 1 1,4-5 688,-1 0-499,7-5-243,-9 2 1,9-6-122,-2-3 0,8 2 111,4-2 1,3-1-661,2 1 1,5 0-80,2 4 0,-1 0-351,2 0 0,1 0 160,6 0 0,-2 0 698,3 0 0,8 0 0,7 0 0,2 0 0,1 0 0</inkml:trace>
  <inkml:trace contextRef="#ctx0" brushRef="#br0">22397 16626 8292,'0'-13'0,"0"1"-145,0 0 0,2-1 39,2 1 1783,-3 5-871,5-4-856,-6 10 1,-5 1 180,1 8 0,-5 3-126,1 1 0,-2 2-72,2 3 1,-3 0 69,3 4 0,-2 2-85,2-2 0,-3-2 53,3 1 0,1-5 25,-1 2 1,5-4 71,-1 0 1,-2-1 296,2 0 116,0-5-193,4-1-156,0-6 0,2-6-1,2-2 1,3-9-177,5-3 1,0-3 101,0-2 1,1 1 46,-1-1 1,4-4-83,1 0 0,-1 1-46,-3 3 1,-1-2 9,0 2 1,1-2 46,-1 6 1,-4 8 163,0 0-127,-5 9 0,4-1-226,-3 5 0,-3 5 25,3 3 1,-2 9 107,-2 3 1,0 4 14,0 0 0,0 1-22,0-1 0,0 1-191,0 0 0,4-2 51,0-3 0,1 2-41,0-5 1,-4-1 143,3-4 0,1 1 138,0-1 28,4-5 150,-2-2 0,5-5-176,1 0 0,0-5 95,4-3 0,-4-5-53,4-3 0,2-3 33,1-6 1,0 1-64,0-1 0,-5 0 13,1 1 1,2-1 127,-1 1 0,-2 4-69,-7 4 365,3 2-164,-10 2-196,5 5 1,-6 7-109,0 8 0,0 7-160,0 2 0,-4 3-147,-1-3 0,1 5 109,4-2 0,-4 3-322,0 2 1,0-2 177,4-2 1,0 2-230,0-3 1,0 2-9,0-1 1,0 1-154,0-6 1,4 1 87,0-5 0,6 0-610,-2 1 1200,3-1 0,7-5 0,28-13 0,13-8 0</inkml:trace>
  <inkml:trace contextRef="#ctx0" brushRef="#br0">23062 16736 8147,'-6'-12'0,"4"1"114,-7 3 239,7 3 49,-4 5 1,6 1-91,0 3 1,0 4-177,0 9 0,0-4-1,0 4 1,-4 0-250,0 0 0,0 3 81,4-3 1,0 1 134,0-2 1,0-2-135,0 2 0,0-2-572,0-2 0,-4 0-39,0 1 1,0-1-945,4 0 1587,0 1 0,0-18 0,0-3 0</inkml:trace>
  <inkml:trace contextRef="#ctx0" brushRef="#br0">23111 16786 8126,'0'-14'0,"0"-2"0,0 1 253,0-6 1,1 6 297,4-1 266,-4 2-628,10 2 0,-8 5-57,5 3-189,0 2 0,4 2 88,1 0 0,-2 6-36,-3 2 1,1 3 106,-5 1 0,0 1-432,-4-1 0,0 0 123,0 0 0,0 1-39,0-1 0,-1 4 88,-3 1 0,-3-1 143,-5-3 0,0-2 69,-1-3 1,5 3 223,0-3 1,1-1 106,-1 1-261,-3-5 1,10 3 155,-4-1-47,4-4-211,1 4 1,1-5 7,4 0 0,1 0-29,7 0 1,-5 5-6,0-1-4,0 5 0,5-3 59,-1 2 1,-5 3-18,-3-3 0,-3-1 57,-1 1 0,0-4-53,0 4 1,-1-4 134,-3 5 1,-4-7-121,-9 2 1,2-2-47,-5-2 0,0 0-128,0 0 0,-3 0-282,2 0 1,-1 0-117,2 0 1,-3 0 189,2 0 0,2 0 329,-2 0 0,-5 0 0,-5 0 0</inkml:trace>
  <inkml:trace contextRef="#ctx0" brushRef="#br0">21647 17204 8292,'-13'0'-741,"1"-4"586,0 0 1,3 0 1296,1 4-270,0 0-434,-4 0 0,4 0 18,-1 0-1,7 0 43,-4 0-250,6 0 1,3 0-420,5 0 0,2 0 113,10 0 0,2 0-7,7 0 0,8 0 103,8 0 1,8 0 89,5 0 1,9 0-323,-31 0 1,1 0 0,3 0 0,1 0 241,4 0 0,0 0 0,2-1 0,1 0-27,3-1 1,0 0 0,1 2-1,0-1-71,2-1 0,-1 0 0,-3-1 1,-2-1-22,-2 0 0,-2 0 0,0 0 0,-1 1 60,-2-1 0,0 0 0,0 0 0,0 0-150,-4-3 1,0 1-1,-2 2 1,-1 0 152,24-4 1,-5 1-20,-8-1 0,-4-2 110,-8 6 0,-7-4 443,-5 4-94,-6-6 646,2 9-965,-10-10 1,-3 10 639,-8-4-851,-3 4 1,-9 1-359,-1 0 0,0 0-485,0 0 0,2 4 324,-5 0 1,3 5-219,-3-5 1,5 5 287,-2-1 0,0 3 547,0 2 0,-5-1 0,-35 22 0,21-14 0,-1 0 0</inkml:trace>
  <inkml:trace contextRef="#ctx0" brushRef="#br0">22163 17893 7988,'6'-12'0,"-1"0"0,4-1 0,-3 2 0,-1 3 0,-3-3 124,6 3 1,-5-3 253,1-1 0,2 4-20,-2-1 1,1 5 49,-1-4 299,-2 5-249,3-2-445,-5 5 0,0 1 25,0 3 1,-1 3 20,-3 5 0,1 5 31,-5-1 1,4 9-142,-4-5 0,5 8 64,-1-4 0,2 1 18,2 4 0,0-3-107,0-2 0,0-3 9,0-1 0,2-1 45,2 2 0,3 2-3,5-2 1,6-4-4,2 0 0,4-8-141,0 0 0,2-7 103,3 3 0,-2-4-169,6-1 1,-4 0 50,4 0 0,-6-1-394,2-4 0,-3 0 10,-2-3 0,-1-3-134,-2 3 1,1-3 701,-6-2 0,-10-10 0,-8-3 0</inkml:trace>
  <inkml:trace contextRef="#ctx0" brushRef="#br0">22274 17856 7988,'-4'-12'-331,"0"0"41,0-1-127,4 1 1,1 5 277,3 3 0,3 3 182,6 1 0,0 0-56,4 0 1,-2 0-61,5 0 0,-3 0-68,3 0 1,-4 4 140,5 0 0,10 16 0,8 1 0</inkml:trace>
  <inkml:trace contextRef="#ctx0" brushRef="#br0">22262 18004 7988,'-8'0'0,"0"0"736,-1 0-139,2 0-367,2 0-151,5 0 1,5 0-149,4 0 0,7 4 113,5 0 1,2 2-107,1-2 1,7-3-99,1 3 1,0-2-396,1-2 1,-1 0-213,5 0 0,0 0 767,0 0 0,-1-7 0,3-3 0,4 0 0,-1 0 0</inkml:trace>
  <inkml:trace contextRef="#ctx0" brushRef="#br0">23123 17758 7988,'0'-12'84,"0"-1"1,0 1 1360,0 0-429,0 5-836,0-4 0,0 11 54,0 0 0,2 3 0,2 9 0,-3-3-45,3 8 1,-2 2-93,-2 2 1,0 2-9,0 1 0,0 1-201,0 0 0,1-5-308,3 1 0,-3-1 237,4 5 1,-4-2-413,-1-2 1,0 2 167,0-3 1,0-2-11,0-2 1,0 2-69,0-1 0,1-5-109,3-4 0,-2-4 614,2 4 0,-3-5 0,-1-25 0,0-12 0</inkml:trace>
  <inkml:trace contextRef="#ctx0" brushRef="#br0">23025 17856 7988,'0'-13'0,"0"-4"0,0 2 48,0-5 1,0 5 25,0-2 1,4 8 165,0 0 1,7 5-247,1-4 1,2 5-12,7-1 1,-1 3-97,5 1 0,-1 0 90,1 0 0,-2 5-218,-2 4 0,1-3 88,-6 3 0,-1-1-414,-7 4 1,2 0 566,-6 1 0,-16 26 0,-9 8 0</inkml:trace>
  <inkml:trace contextRef="#ctx0" brushRef="#br0">22914 18189 8226,'-7'0'1036,"2"1"-658,5 3 1,5-3-31,4 4 1,7-3-307,4 2 1,5-2-198,4 2 1,4-3-3,8-1 1,-3 0-251,3 0 0,1-1-56,-1-3 1,-4 1 462,-4-5 0,5-33 0,6-13 0</inkml:trace>
  <inkml:trace contextRef="#ctx0" brushRef="#br0">16478 16490 8092,'5'-12'-403,"-2"4"-503,5 0 672,-5-1 1,3-3 146,-6 0 0,0-1 506,0 1-285,5 0 0,-4 0-116,4-1 1,-4 5 44,-1 0-32,0 5 1,0-4 30,0 3-8,0 3 0,0-6 456,0 3-269,0 2-316,0-3 226,0 5-26,0 0-89,-6 0 1,5 1 44,-3 3 1,3 3-6,1 6 0,-4 0 52,-1 4 0,0 2-59,1 5 1,1 7-115,-5 1 1,4 9 89,-4 5 1,3 3-8,-3 4 0,1 9-221,3-28 1,0 1 0,-1 2 0,1 0 184,2 2 0,0 0 1,-3-1-1,1 1-13,2 2 0,0 0 0,-2-1 0,0 0 21,2 1 0,0 0 1,-2 1-1,0 0-14,2-3 1,0 0-1,-2 0 1,-1 0 15,3-2 0,0 0 1,-2 1-1,0 0 77,2-1 0,0 0 0,-2 30-232,4-10 0,0-3 202,0 3 1,0-2 30,0-2 1,0-1 10,0-11 0,4 0-17,0-4 0,2 3 9,-2-3 0,-2-3-194,7-10 0,-5 0 466,4-4 0,-5 2-542,1-5 305,3-1-806,-6-4 144,10-5-259,-10-1 170,5-6 258,-6 0 0,0-7 365,0-6 0,0 1 0,5-44 0,2-4 0</inkml:trace>
  <inkml:trace contextRef="#ctx0" brushRef="#br0">16466 16318 8092,'-2'-8'-471,"-2"0"1,3 4 0,-3-5 326,2 7 0,2-5 121,0 3 0,2 2 0,2-2 0,-1 3 13,5 1 1,1 0 3,8 0 0,-2 1 26,5 3 0,1-2 5,3 2 1,2-3-38,3-1 0,3 0 13,5 0 0,5 0 123,3 0 0,4 0-52,5 0 1,-2-1-256,5-3 1,3 1 204,2-5 1,6 4 5,-6-5 0,2 5-4,-3-4 0,5 1-6,0-1 1,-1-2-14,-3 6 1,3-4 6,1 4 0,-31 0 0,1 0-27,-1 2 0,0 0 0,33-8 14,-33 6 1,0 0 0,31-3-191,-32 3 0,1 0 1,2 0-1,0 0 202,2-2 0,0-1 0,0 3 0,0 0-1,-2 0 1,0 0 0,0 0-1,0 0-7,0-2 1,0 0-1,1-1 1,2 1-1,-2 0 0,1 0 0,1 2 1,0 0 29,-1 0 1,0-1 0,-2 2 0,1-2-25,1-1 0,0 0 1,2 0-1,0 1 20,-2 1 0,0 0 0,1-2 0,1 1-22,-6 1 0,-1 0 0,2 0 1,1 1-1,0-1 1,0 0-1,1 2 1,0 0-5,-1-3 0,0 1 1,1 2-1,1 0-1,-4-2 0,-1 0 0,35 0 1,-35 0 1,1 0 0,1 2 0,1 0-4,0-2 1,0-1 0,1 3-1,0 0-14,-3-2 0,0 0 1,1 2-1,0 1 15,1-1 1,0 0 0,4 0 0,0-1 46,0 1 0,0 0 1,1-2-1,-2 0-18,-3 1 0,0 1 0,3 0 0,0-1 4,0 1 1,2 0 0,0 1 0,0 0-9,2 0 1,-1-2 0,-2 2 0,0 0 5,0-2 0,0 2 0,-2 0 1,0 0-2,1-1 0,2 0 0,-2 1 0,0 1 4,1 0 1,0 0 0,-1 0 0,0 0-45,-3 0 1,-1 0 0,2 0 0,0 0 32,0 0 0,2 0 1,-1 0-1,1 0-60,1 0 0,0 0 0,-1 0 0,1 1 30,-2 1 0,0 0 0,-1-1 0,0 0-6,3 0 0,0 2 0,1-1 1,1 1 2,0-1 1,0 0-1,0 1 1,-1-2-6,-3-1 1,0 0 0,-1 2 0,0 0 4,3 0 0,0 1 1,2-1-1,-1 0-1,1-2 0,0 0 1,0 0-1,-1 0 11,-3 0 0,0 0 0,-1 0 0,1 0-5,2 0 1,0 0 0,-1 0 0,0 0 51,1 0 0,0 0 0,-1 0 0,0 0-46,-3 0 0,0 0 0,-1 0 1,1 1 23,0 1 0,0 0 0,2-1 0,0-1-20,0 3 0,0-1 1,-2-2-1,0 1 11,33-1 0,-2 1-16,-33 1 1,0 0 0,1-1-1,0 0-2,-1 1 1,0 0-1,32-1-236,-1-1 0,-8 0 242,0 0 1,-8 0 54,0 0 0,-7 0 5,-6 0 0,-5 0 197,-4 0 0,3-1-196,-3-3 1,1 2 384,-4-2 1,-5-1-242,1 1 155,-1 0 1,-1 0-161,-2-1 6,-4 1-55,0 4-75,-7 0-12,0 0-64,-6 0-315,0 0 199,0 6 0,0-3 65,0 5 0,0-4 23,0 4 0,4 0 37,0 5 1,0 3-8,-4 0 1,2 5 9,2-5 0,-3 6 23,3-1 0,-2 6 5,-2 2 1,0 5 21,0-1 0,0 6-45,0 2 0,0 6-41,0-2 1,-5 4-127,1 5 1,-5 0 119,1 4 1,1 2 40,-1-3 1,3 3-5,-3 2 0,1 2-27,-1-2 0,-1 2 1,5-7 1,-5 4 23,5 0 1,-5 3 6,0-2 1,-1 4-159,-3-5 0,1 1 156,0 3 1,-5 2-3,1-1 0,-5 0 13,5-5 0,-1 1-35,5-1 1,1-1 62,3-2 0,-2-4-110,6-4 0,0-1 143,4 0 0,4-1 132,0-3 0,6-3-188,-2-5 0,3-1 26,1-3 0,1 1-58,-1-5 0,-4-2 231,0-6 1,-3 0-572,3-4 1,-5-1 264,1-3 1,-3-1-445,-1 0 1,0-4 235,0 1 0,-4-5-266,0 4 1,-6-5 50,2 1 1,-3 1 498,-1-1 0,-5 4 0,1-3 0,-44-12 0,-7-7 0</inkml:trace>
  <inkml:trace contextRef="#ctx0" brushRef="#br0">16392 18312 8092,'0'-13'-867,"0"1"1,0 4 954,0 0 0,0 4-16,0-5 0,0 5 84,0-4 15,0 5 5,0-8-1,0 10 3,0-5-30,0 6-71,0 0 0,0 6 147,0 2 0,0 4-81,0 5 1,-4 2-80,0 6 1,-2 3 36,2 1 1,1 5 3,-5-1 0,5 5-35,-1-1 0,3 3-89,1-7 1,0 2-72,0 2 0,0-5 80,0-4 1,4-2-143,0-1 1,2-6 99,-2-2 1,-3-4-315,3-1 276,3-5 1,-6 0-92,3-3 1,-1-2-203,1 2-238,-2-3 153,3-1 468,-5 0 0,6-22 0,0-5 0</inkml:trace>
  <inkml:trace contextRef="#ctx0" brushRef="#br0">16392 18816 7856,'-7'-5'-808,"2"3"487,-1-3 489,5 5 0,-3 0-104,8 0 1,3 0 8,5 0 1,0 0-9,0 0 1,6 0 9,3 0 1,2 4-28,2 0 1,5 0 3,3-4 1,3 2 18,5 2 0,5-3-16,7 3 0,-1-3-213,5-1 0,1 0 201,3 0 1,5 0-74,0 0 0,-1 0-8,-3 0 1,-5 0-16,1 0 1,3 0 44,5 0 1,-2 0-7,-7 0 0,4 0 3,-4 0 1,6 0 10,-2 0 1,4-4-3,-8 0 0,-1 0 1,2 4 1,2 0 13,1 0 1,-1 0 1,-6 0 1,0-4 1,4 0 1,1 0-3,-6 4 1,4 0 2,-3 0 1,0-4-17,0 0 0,1-2-2,2 2 1,2 3-3,-6-3 0,6-2 10,-2 2 1,2-4-27,-1 4 0,-4-4 26,-5 3 0,1-3 0,-1 4 1,3-1-88,-3 1 0,3 2 106,-7-2 0,3 3 17,1 1 0,0-4 6,1 0 0,-1-1-18,0 5 0,2-4-5,2 0 1,2 0-2,2 4 0,2 0 3,-6 0 1,6-4-286,-1 0 1,2 0 248,1 4 1,-3 0-6,-1 0 0,-4-4 23,5 0 1,-2 0 1,1 4 1,-2 0 25,-6 0 0,0 0-124,1 0 1,-1 0 97,0 0 0,-1 0 4,-3 0 1,3 0-33,-3 0 1,6 0 12,-2 0 1,3 0-6,-7 0 0,3 0 1,1 0 0,4-5-3,1 1 1,-1 0 15,-4 4 1,1 0-8,-1 0 0,4-1 49,0-3 0,-1 2-41,-7-2 0,2 3 103,-6 1 0,4 0-93,-4 0 0,0 0 192,-4 0 1,0 1-195,0 3 1,3-2 94,-4 2 0,5-1-152,-4 1 0,0-3 53,4 3 1,3-2-46,1-2 0,-1 1 22,1 3 0,-4-3 2,4 3 0,0-2 35,5-2 1,-5 0 5,0 0 1,-6 0-10,3 0 0,0 4 5,-1 0 0,0 0 213,-4-4 0,0 0-222,0 0 0,2 0 68,-2 0 0,3 0-87,-7 0 1,2 0-8,2 0 0,4 0 3,0 0 1,0 0-7,-4 0 0,0 0 6,0 0 1,3-4-1,-3 0 1,2 0 61,-6 4 0,1 0-54,-1 0 1,1-4 90,-5 0 0,0 0-70,-5 4 1,2 0 6,3 0 1,-3-2-10,3-2 0,1 3 3,-2-3 1,7 2-29,-3 2 0,3-1-9,-3-3 1,4 2-31,-3-2 0,-2 3 45,2 1 0,-1 0-7,0 0 1,-3 0 56,-8 0 1,2 0 7,-3 0 0,2 0-18,-1 0 1,-2 0 8,-3 0 1,-2 0 66,2 0 24,-2 0-191,-2 0 135,1 0-202,-6 0 153,-2 0-402,-5 0-983,0 0 712,-5 0 0,2 0 634,-5 0 0,-6-17 0,-5-3 0</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5T08:29:01.830"/>
    </inkml:context>
    <inkml:brush xml:id="br0">
      <inkml:brushProperty name="width" value="0.09086" units="cm"/>
      <inkml:brushProperty name="height" value="0.09086" units="cm"/>
      <inkml:brushProperty name="color" value="#FF0000"/>
    </inkml:brush>
    <inkml:brush xml:id="br1">
      <inkml:brushProperty name="width" value="0.12114" units="cm"/>
      <inkml:brushProperty name="height" value="0.12114" units="cm"/>
      <inkml:brushProperty name="color" value="#FF0000"/>
    </inkml:brush>
  </inkml:definitions>
  <inkml:trace contextRef="#ctx0" brushRef="#br0">15480 12700 5998,'0'7'90,"0"-1"0,0-5 127,0 3-93,0-2-61,0 4 1,-2-5 40,-2 3-44,3-2-102,-5 3 75,6-5-103,0 0 33,6 0 85,-5 6 1,6-5 80,-3 4 91,-2-4 1,3-2 300,-5-4-431,0 4 0,-1-5 56,-3 6-89,2-5 1,-5 3 120,3-2-223,3 3 0,-5 2-244,6 3 188,0-2 26,0 9 0,0-8 34,0 5 0,1-5 14,4 1 4,-4-2 12,10-2 0,-8 0 0,6 0 16,1 0 1,-5-6 13,0-2-21,-4 2 176,-1-5 0,0 4 108,0-6 1,-6 6-186,-2 2 0,1 4 29,-2 1-96,1 0 0,-1 0 1,1 1-1,-2 4-17,-2 3 0,5 4 23,3 0-221,-3 1 141,6 0 1,-5 0 0,6-1-117,0 1 1,1-2 110,4-2 24,2-3 1,5-6 0,1 0 0,0-2-12,0-2 1,-1-3 10,1-6 1,-4 0-2,-1 1 16,1-7 0,-2 5 0,-2-3 0,0 3 241,-1 1-149,0 0 212,-4 0-128,0 6 0,-5 2 0,-4 5 25,-2 0-179,4 5 23,1 2 0,2 6-211,-1 0 1,1-4 88,4-1 0,2-5-52,2 1 1,-1-2 121,5-2 0,-4 0 15,5 0 28,-6-6 0,7-1 0,-6-6 192,-1 0 231,-2 6-218,-1-4-659,0 9-1086,0-3 1514,-5 5 0,14-23 0,0-5 0</inkml:trace>
  <inkml:trace contextRef="#ctx0" brushRef="#br0" timeOffset="1">15582 10303 8026,'0'-13'-2143,"0"0"2082,0 1 1,0 3 122,0 1 0,0 3 22,0-3 0,0 4 9,0-5 0,0 5-4,0-5-40,0 6-55,0-2 0,0 3 1,-2 0-11,-2-3 1,1 1 32,-5 4 0,3 0 132,-3 0 1,5 1-123,-1 4 28,-3-4 1,4 6 0,-4-3 513,1 5-472,-4-3 0,9 1 0,-3-3 0,1 3 1,0 2 310,-1-1-583,-1-5 0,5 4-17,0-3 1,2-2 122,2 2 49,3-3 1,2-1 10,-1 0 7,-5-5 1,4-2-1,-4-6 1,1 0 17,-1 0 1,-2 1 87,-1-1 0,0 4-90,0 1 128,0-1 1,-5-3 0,-4 0 134,-2 4-181,-2 2-31,0 6-60,1 0 1,-1 1-1,2 4 1,1 3 8,1 4 1,5 0 15,-5 1 0,7 0 14,-3 0-35,4-1 1,-3 1 0,-1 0 0,3 0-1,0-1 14,2 1-30,0 0-120,6 0 123,1-1 0,1-5 0,1-2 1,1-4-44,1-1 0,-2-1 25,-1-4 0,-1-2 9,2-5 6,2-1 1,-8-1 0,4-2-1,-1-1 1,-3 0 7,-2-1 0,-1 3 87,0-2 1,0 3-32,0 2 0,-1 3 1,-4 1 371,-3-2-328,-4 4 0,0 0-22,-1 6-62,6 0 0,-4 2 0,2 2 0,-1 4-22,2 4 1,1 1-82,2-1 1,4 2 123,-3 3-109,2-8 0,2 8 1,0-9-1,0 4-142,0 1 179,6-6 13,1-2 16,6-5 1,-5 0 0,1-1-1,-1-3 120,-1-5 0,-1 2-115,-6-1 0,0-1 299,0-4-276,0 1 1,0 3 0,0 1-29,0-2 1,0 3-132,0-2 1,-1 6-328,-4-1 1,4 4-1139,-3 4 1601,2 3 0,19 57 0,-6-26 0,-1 1 0</inkml:trace>
  <inkml:trace contextRef="#ctx0" brushRef="#br0" timeOffset="2">15480 12700 8085,'-6'7'-201,"5"4"1,-5-3 0,2 0-1,-2 1 242,-1 0-127,4-3 0,-3 1 42,6-3 55,0-2 1,0 2-1,0-8 12,0-5 1,0 2-236,0-1 126,0-1 1,5-3-1,-1-3 1,-1 0-1,-2-4 1,1-2 85,2-6 0,-1-20 0,1-11 0,2-7 0,1 0 0</inkml:trace>
  <inkml:trace contextRef="#ctx0" brushRef="#br0" timeOffset="3">15645 10226 8085,'0'-8'-1980,"0"-1"1951,0 6 0,0-4-16,0 3 35,0 3 0,-4-4-118,0 10 128,0-4 0,4 22 0,0-2 0</inkml:trace>
  <inkml:trace contextRef="#ctx0" brushRef="#br0" timeOffset="4">15964 12037 6734,'-8'0'199,"-1"0"-61,6 0 1,-2-1 82,5-4 0,0 2-137,0-5 0,5 5 42,4-1-153,2-3 1,3 4 0,3-4-1,5 0 1,3 1-17,5 0 30,8-3 1,2 6 0,4-6 0,0 1 0,1-1 0,0 1 0,-2-1-120,-3 2 0,-8 1 1,-4 6-1,-5 0-335,-6 0 361,-3 0 0,-8 6 1,-6 1-1,-7 2-57,-4-1 0,-2-1 5,0 2 158,0 2 0,1-5 0,-3 2 0,0-2 0,-2-2 0,1 0 0,-2 1 0,-1-4 0,0 3 0,-48-2 0,26 1 0,0-1 0</inkml:trace>
  <inkml:trace contextRef="#ctx0" brushRef="#br0" timeOffset="5">16015 12011 8084,'-12'0'-937,"-1"0"1,4 5 739,1-1 482,-1 0 0,-3-4 1,-1 0 68,0 0 1,5 0 244,-1 0-235,6 0-209,9 0 1,4-1 116,11-3-187,0 2 0,10-9 0,3 2 1,5-2-1,2-2 119,1 0 0,6 1-194,-1-1 0,-1 4-38,0 1 1,-2 4-1,0-3 1,-8 1-219,-8 3 0,-1 2-137,-10 1 137,0 0 0,-12 4 160,-5 0 1,-1 5 23,-7-5 0,3 0 2,-3-4 0,-1 4 0,-3 1-20,-1-2 0,4-2-440,1-1 520,5 6 0,14-5 0,11 5 0</inkml:trace>
  <inkml:trace contextRef="#ctx0" brushRef="#br0" timeOffset="6">18948 1811 7980,'0'-13'-74,"-4"0"1,-1-1 0,3-2-1,0-1 1,2 2-186,0 1 518,0 1 0,0 0 0,0 0 1,0 1-1,2 0 0,2 2 1032,4 2-1187,-2 5 0,1-3 1,-4 8-1,1 3 98,-1 8 0,-2 6 150,-1 6-412,0 1 0,0 5 0,0 3 0,0 3 0,0 1-233,0 0 309,0 0 0,2-5 1,2-3-1,5-3 1,2-3-1,2-4 1,1-8 117,3-6 1,-1-5-21,5-1-109,0-5 1,0-8-1,-1-10 1,0-4-1,-2-4-75,1-1 0,-2-2 0,-6-5 0,-1 1-20,-1 0 0,-7 1-27,3 3 1,-4-1 67,-1 5 0,-1 6 0,-4 7 571,-3 3-299,-3 7 188,-2 1-401,0 12 1,5 1 0,0 5 0,3 1-1,2 0-17,2 0 0,1 4-112,0 0 0,0 0 0,0-5 0,1 1-729,3 0 427,3 0 0,6-2 41,0-3-33,0 4 0,-1-11 0,1 5 0,1-2 413,3 0 0,26-22 0,11-10 0</inkml:trace>
  <inkml:trace contextRef="#ctx0" brushRef="#br0" timeOffset="7">19713 1568 7980,'0'-19'388,"0"0"1,0 2-837,0 0 1,0 0-175,0 4 1087,6 1 0,-3-1 0,5 0 1,2 2-1,1 2-109,2 5 1,0 3 0,0 3 0,-1 6-343,1 4 0,-6 10-131,-3-1 98,3 9 1,-5-2 0,2 4-1,-4 1 1,-3-2 0,-2 2-1,-1-2-143,0 0 1,-2-5-1,4-7 1,1 0-167,1-4 414,2 0 1,6-15-161,2-9 49,4-8 0,6-14 1,3-3-1,2-3 0,0-1-128,-2 0 128,0-1 0,-2 3 0,-5 2 0,-6 5 0,-2 7 485,-3 5-192,-2 8 216,-1 3-352,-5 12 1,-2 7 0,-6 8 0,0 3 0,0 2 39,1-1 0,4 1-243,4-1 0,-1 3 0,0-1 0,2-3-344,2 1 0,5-7-45,1-1 1,4-3 87,0-1-86,8 0 0,-1-6 0,5-3 0,3-3 458,4-1 0,1-18 0,3-9 0,5-1 0,0-1 0</inkml:trace>
  <inkml:trace contextRef="#ctx0" brushRef="#br0" timeOffset="8">20338 1377 7981,'-7'-20'352,"-5"2"353,4 5 0,2 0 242,2 1-710,3 5 0,1 2 0,0 10 0,0 3 1,4 3-128,0 2 0,5 6 0,-4 3 0,1 7-108,0 5 0,-2 2-608,-4 3 383,0 5 1,0 1 0,-2 6 0,-2 1 0,-4 2-1135,-4 1 904,-6 1 1,2-7 0,-5-2 0,0-5 0,0-5 452,-1-7 0,7-6 0,-43-39 0,-5-8 0</inkml:trace>
  <inkml:trace contextRef="#ctx0" brushRef="#br0" timeOffset="9">19777 1492 8023,'-26'-6'-8,"1"1"1,1-4 0,1 5-24,2 2 1,5 2 533,-1 0 0,3 2 0,1 3 0,1 8-86,-1 7 1,1 6-1,3 3 1,1 5-313,3 3 0,1 3 0,4 1 0,1 3-289,3 1 0,3 0 0,7 2 1,3-4-440,5-4 1,6-2 0,3-3 0,0-5-720,1-7 1342,3-3 0,21-32 0,11-13 0,-16 9 0,-1 0 0,1 0 0</inkml:trace>
  <inkml:trace contextRef="#ctx0" brushRef="#br0" timeOffset="10">20771 1696 8023,'-14'0'48,"-1"0"1,-2 0-1,4 0 447,7 0 1,12 1 0,14 2 0,2 1-215,5-1 0,7-1 1,2-2-1,5 0-55,6 0 1,2 0-425,2 0 162,0 0 1,0-5-1,0 0 1,0-1 0,0 0-375,0 4 175,-11-6 1,-3 6 0,-13-7 0,-4-1 0,-8-1 0,-7-2-448,-8 0 0,-10 1 0,-8-3 0,-3 0 668,-2-2 1,5 1 0,1 6 0,2 2 1378,2-2-1188,-4-1 2753,6 4-1937,-4-5 0,16 16-901,7 1 1,4 5-1,6 4 1,0 1-14,2 2 1,0 2-195,-4-2 0,-2 3-25,-2 5 1,1-4-1,-6 1 1,-1 0-1241,-2 2 0,-6 2 1380,-4-1 0,-18-3 0,-8-1 0,-4 2 0,1 1 0</inkml:trace>
  <inkml:trace contextRef="#ctx0" brushRef="#br0" timeOffset="11">22812 1403 8023,'-13'-17'72,"0"0"1,0 1 0,1 2-1,0 1 1,4 0 1089,3 1 1,4 6-461,1 6-614,0 11 0,-4 11 1,0 7-1,-1 7 0,0 5 320,-4 6-434,3 2 1,-5 1 0,3-2 0,-4-1-1,1-1 1,2 0 0,4-5-148,-1-6 1,5-5 34,-4-9 266,4-2 1,1-14 0,1-5-1,4-7 1,3-6 0,5-4 79,4-4 0,-1-4 1,5-4-1,1 0-293,3 0 0,0-2-61,1 1 109,-1 1 1,-1 9 0,-1 3 0,-2 4-1,2 5-163,1 3 144,-4 4 0,-2 8 1,-7 6-1,-2 7 0,-5 5-230,-2 5 254,-2-3 1,-2 5 0,-4-3 0,-6 0-1,-7 0 27,-1-2 0,-8-8 249,3-2 1,-5 2 64,0-2-392,3 0 0,-4-10 0,6-1 1,-1-2-1,2 0-670,3-1 1,2-6 325,7-1 1,4-6-448,4 1 291,3-2 0,11-2 583,2 1 0,18-5 0,7-2 0,1-1 0,1-1 0</inkml:trace>
  <inkml:trace contextRef="#ctx0" brushRef="#br0" timeOffset="12">23067 1798 8023,'12'0'409,"1"-6"0,3-1-33,-4-6 0,4 5 578,-8-1-713,4 1 0,2-5 1,2 0-1,-1-1 0,-2-1 155,-3-2 1,-2-2-340,5 2 1,-2 2 300,-2-7-639,-3 7 1,-6-4-26,0 7 0,-2 5 39,-2 2 0,-3 10 140,-6 3 1,-4 9 259,0 4-124,-6 9 1,9-3 0,-3 3 0,2-2 0,0 0 6,3 2 1,-2 0-116,9-5 0,1-1-551,4-2 438,0 2 0,6-10 1,5 3-1,9-4 0,10-5-592,5-4 0,9-8 291,3-4 1,7-11-110,1-6 622,6-6 0,-9-8 0,2 1 0,-7 0 0,-9 0 0,-7-1 0,-10 3-67,-4 2 0,-8 4-84,-5 9 488,-2 8 0,-8 3 1,-4 6-1,-4 1 1,-5 1 862,0 2 1,-1 2-778,-1 2 1,-4 3 255,4 6-503,-3 0 1,-1 4-1,1 1 1,1 2 0,3 3-66,2 1 0,-4 1-52,5 1 1,2-2-435,6-3 187,-2 3 1,10-8 0,-2 2 0,7-2 0,9-6-371,7-3 1,4-3 280,1-4 1,5-2 83,0-2 41,-1-9 0,-3-2 0,-1-6 1,1-3-1,-1-3 87,1-3 1,-6 4 437,-3 5 0,-7 4-76,-2-4 623,-5 5 1,1 5-352,-8 11 0,-3 6-273,-6 6 1,5 7 145,-1 2-421,6 3 0,-7 2 1,6-2-1,0-2 1,0-2-603,-1-1 0,1 2-440,4-4 1,6 0-2120,2-4 3140,4-6 0,34-24 0,10-12 0</inkml:trace>
  <inkml:trace contextRef="#ctx0" brushRef="#br0" timeOffset="13">23959 1670 8023,'-13'5'142,"1"-1"0,-1 4 302,0-3 1,0 5-277,1-2 1,0 3 0,2 2 0,3 0 73,2 0 0,-4-1-4,5 1 1,0-4-60,4-1-151,0-5 1,1 3-1,3-6 1,6-2-38,6-2 0,-1-3-103,7-6 1,-1-5 0,3-2 0,-1-1-217,-2-1 1,-1 1 83,1-4 1,2 5 161,-6 3 1,0 3 0,-5 1 0,1 2 345,0 2-35,-6 3 0,-1 13-174,-6 6 1,0 6 0,-2 6-1,-1 1 8,-1-1 1,-2 1-29,2-1 0,3-4-59,-3 1 81,2-7 0,4 2 1,2-8-1,4-5 174,4-3 1,2-8-127,3-5 0,1-7-18,3-6 0,4-1 0,-6 1 0,7-1 0,-2 1 0,-3 1 139,-4 2 0,-3 5 279,-1 9-393,0 2 0,-5 8 0,0 2 0,-3 6-2,-2 5 1,-2-1-205,-1 3 1,0 2 177,0-2-651,0 6 1,0-9 0,2 3-1,1-3 1,2-3 566,2-2 0,53-38 0,-22 8 0,0 0 0</inkml:trace>
  <inkml:trace contextRef="#ctx0" brushRef="#br0" timeOffset="14">25515 1517 7979,'-2'7'0,"0"-1"0,-4-2 140,-1 1 0,3-1 0,-5-4 0,-1 0 105,-1 0 0,-3 0 0,-2 0 1,-2 0 57,-2 0 0,3 1-9,-5 4-226,1 2 0,-3 7 0,3 1 0,4 4 0,3-1 0,2 2 0,2-2-126,2 1 1,5-2-1,-1-4 1,4-1-63,4 1 1,3-6 0,6-3 0,0-2 57,-1-2 1,7-7 0,2-6-1,3-7 3,2-4 1,1-7-1,1-3 1,2-4 0,-2-5 0,3-2 1,-1-6-1,-2-2 364,-1-2 0,-7 3 95,-3-3-262,-8 8 0,-4 10 0,-5 11 1,-1 9-1,-3 8 228,-5 4 1,-6 11-1,-2 8 1,1 10-24,2 9 0,1 4-383,0 1 1,5 4-15,-1 1 1,6 4 0,-1-5 0,3 1-345,1 1 1,1-5 67,3 4 1,4-5 60,4-4-199,1-3 1,5-11-1,4-4 1,3-7-1,4-6-789,0-6 0,5-5 637,-4-9 619,5-3 0,4-39 0,-17 25 0,1 0 0</inkml:trace>
  <inkml:trace contextRef="#ctx0" brushRef="#br0" timeOffset="15">25910 1492 7979,'11'-2'-561,"-2"-2"-702,2 3 1712,-9-5 502,3 6 1,-6 0-465,-3 0 1,2 2-289,-2 2 0,1-3 189,-1 3 163,2-2-458,-3-2 1,9-6-64,0-2 0,1 1-171,-5-2 153,5 1 1,-3-5 0,2 0 0,-3 0 0,-1 1 452,0-1-243,0 6-12,-5-5-154,-2 17 0,-6-7 1,0 15-1,0 5 1,1 5 60,-1 3 1,1-1-266,4 1 1,-2-1-624,6 1 593,0 5 0,5-4 0,3 1 1,6-5-1,6-6-552,5-3 0,4-3-42,5-2 0,3-5 64,5-8 90,6-9 387,-4-7 1,-10-7 0,1-5 0,-2-2-1,1 0 1</inkml:trace>
  <inkml:trace contextRef="#ctx0" brushRef="#br0" timeOffset="16">26356 1250 7979,'7'-23'109,"-2"-3"0,-4-2 276,-1 3 0,0 3 95,0 1 1,-6 6 857,-2-2-904,-3 8 1,2-1 0,1 6-1,-2 1 503,-2 2 1,4 8-591,-1 5 1,5 7 147,-4 6-407,-1 7 0,2 0 0,1 8 0,2 2 0,0 5-30,1 3 0,2 2-253,1 3 0,0 3-1131,0 6 769,5 0 0,-2 0 0,6-1 0,-1 0 1,1-4-796,-1-4 0,1-9 773,3-8 1,-3-11-139,-1-10-911,1-3 1628,-2-1 0,-1-6 0,-6-1 0</inkml:trace>
  <inkml:trace contextRef="#ctx0" brushRef="#br0" timeOffset="17">26203 1760 7979,'-7'-9'959,"3"1"-1280,-3-1 1,5-4 257,-2 1 1,10-1-1,5 0 1,8 0 534,5 1 0,0-7-2,10-2-403,0-3 1,10-3 0,2-4 0,4-7 0,1-8 110,0-3-131,-6-2 1,-2-5 0,-9 3 0,-6 2 0,-5 5 483,-6 7-312,-9 9 0,-3 8 1,-10 8-1,-3 4 1337,-3 3-1338,-2 3 1,4 5 0,1 2 0,-2 4-1,-1 3 26,-2 4 0,0 9 0,0 3 0,1 6-242,-1 5 1,0 1 34,0 1 1,5 3-311,-1 1 4,7 5 0,-4-7 0,6 4 1,0-1-1,3-4-925,5-5 1,2-4 177,11-5 1,5-6 221,4-3-637,5-9 1431,-2-2 0,4-29 0,4-11 0,2-1 0,1-1 0</inkml:trace>
  <inkml:trace contextRef="#ctx0" brushRef="#br0" timeOffset="18">26994 1454 7984,'-13'-7'0,"0"-5"551,1 11 1,5-6 234,2 2-433,-2 4 1,7-6 0,0 4-286,7-1 1,2-2-49,4 2 1,-4-2-281,8-2 230,-2-4 0,-3 5 0,1-7 1,0-1-1,-2-2-17,-2 1 1,1 2 27,-6 1 649,6 0 1,-10 2-112,0 3 0,-10 2-271,-7 6 1,-6 7-128,2 6 0,-2 1 0,1 7 0,2 2-235,1 1 1,2 1 123,5 1 1,0-2-350,4-3 1,2 2 0,8-5-1,3 1-1476,8-1 1,7-2 84,10-8 1730,2-2 0,29-24 0,13-9 0,-21 8 0,0 0 0,-1 0 0</inkml:trace>
  <inkml:trace contextRef="#ctx0" brushRef="#br0" timeOffset="19">27504 1186 7984,'-1'-17'0,"-4"0"0,2 0 599,-5 4 703,-1 6-1040,-9 1 0,4 6 1,-5 0-1,2 3 1,-1 4 268,-2 6 0,3 8-299,-4 1 1,5 3-430,-1 5 76,9-3 0,-2 5 0,6-3 1,1 0-1,1 0-308,2-2 1,2-8 139,2-2 0,5 0 110,8-4 1,2-3 0,8-10 0,2-1-203,0-4 0,7-6 247,-2-6 0,-2-10 144,2 2 0,-4-9 0,3-2 0,-2-3 175,-3-4 1,-2-5-54,-5 1 1,-3-8-916,-5-5 1045,0-2 1,-2 5 0,-2 8 0,-5 9 0,-4 9 783,-4 4 1,-3 11-600,-6 4 1,4 7 272,1 1-565,-1 8 0,1 8 1,-1 6-1,1 3 1,-1 6 21,1 6 0,4 4-287,-5 1 0,6 6-84,-1 3 1,1 2-1,0 2 1,-1-1-479,1-3 0,2 5 378,1-5 0,6-2-407,2-11 786,3 3 1,8-14 0,2-1-1,3-6 1,2-9-429,-1-4 1,5-10 209,0-6 0,4-5-65,-5-8 239,1 1 0,-4-5 1,-2-1-1,-2-2 0,-2-2-31,-1-2 0,-2 0 352,-5 3 0,0-1-36,-4 5 420,4 6 0,-12 2-47,0 10 0,-2 2-388,-6 10 0,-1 10 186,-4 2-610,1 15 1,-1-5 0,0 9 0,0-1 0,2-1-71,3 0 0,-2 2-125,5-1 1,1-1-275,4-3 0,0-2 353,0-3 1,2-2 0,2-7 0,6 0-18,5-4 0,1-2 154,5-6 0,0-6 153,5-2-32,5-9 0,-4-5 1,3-6-1,-3-3 0,-2 0 209,1 0 1,-2-3-39,-3 4 1,0 2-79,-8 6 98,3 4-135,-15 5 1,3 12-237,-8 5 1,-2 10-38,-2 3 97,-3 6 0,8-3 0,-4 4 0,1-2 1,3 0-314,2 0 1,2-2 261,3 1 0,3-5-38,6 1 135,6-9 1,0 2-1,7-5 1,-1-3 0,1-2 209,-1-4 0,5-7-50,0-6 1,-2-6 585,-6 2-437,-4-3 0,-5-2 0,-2 1 1,-2-1-1,-5 2 346,-3 3 1,-6 3-628,-4 5 0,-6 2 327,-2 2-725,-6 3 0,3 6 1,-6 0-1,1 0 1,1 2-1089,3 2 1,2 3-1127,6 6 2629,6 5 0,30 8 0,12 6 0</inkml:trace>
  <inkml:trace contextRef="#ctx0" brushRef="#br0" timeOffset="20">28715 1262 8035,'0'13'272,"6"0"80,2 0 0,0-5 1389,0 1-1448,1-1 1,-1 1-1,1-2 1,-1 0-1,1-2 217,-1 1 1,1-2-272,3-4 1,1 0-205,0 0 1,1-1 0,3-3 0,3-5-1,0-2 0,4-6 32,-3 0 0,3-2-108,2 2 1,-5 3 0,-1-1-1,-3 3 116,-6 4 1,2 5-37,-5-1 0,-1 2 88,2 2-207,-6 6 1,2 1 0,-5 6 0,0 1 0,0 2-631,0 1 1,0 0 299,0-5 0,0-3-494,0-1 253,0-5 1,0 1-387,0-8 1,2-4 352,2-9 684,-3-3 0,-7-17 0,-5-8 0,-3-3 0,0-1 0</inkml:trace>
  <inkml:trace contextRef="#ctx0" brushRef="#br0" timeOffset="21">28601 676 8013,'-52'-12'726,"1"-5"1,2 0-640,2 0 1,0 5-1020,9 3 704,3 4 1,9 5 0,-1 0 0,-1 0 0,0 1-326,4 3 0,-1 3 553,8 6 0,-17 11 0,0 3 0</inkml:trace>
  <inkml:trace contextRef="#ctx0" brushRef="#br0" timeOffset="22">27963 791 8018,'-20'0'981,"2"0"226,5 0 1,7 0-476,6 0 1,7 0 0,10 1-1,6 2-226,5 1 0,6 0-328,9-4 1,1 0-1,4 0 1,-1 0 416,1 0-595,1 0 0,-5-7 0,3-3 0,3 0 0,1-1 0</inkml:trace>
  <inkml:trace contextRef="#ctx0" brushRef="#br0" timeOffset="23">9219 12879 8214,'0'8'-707,"0"1"607,0-7 1,6 4-4,2-6 1,-1 0 205,2 0-310,-6 0 1,8 1 0,-1 2 206,5 2 0,19-5 0,9-2 0,5-1 0,0-1 0</inkml:trace>
  <inkml:trace contextRef="#ctx0" brushRef="#br0" timeOffset="24">9716 12891 8139,'13'0'-731,"0"0"731,0 0 0,16 0 0,5 0 0</inkml:trace>
  <inkml:trace contextRef="#ctx0" brushRef="#br0" timeOffset="25">9295 12802 8292,'-8'0'-284,"-1"0"1,0-1-1,-1-4 1,0-2 123,1 0 0,1-4 957,-5 2-753,0-2 1,6 3 0,3-1-1,4 1 1,4 0 0,5 4-278,2 3 169,7 1 1,-2 0-1,4 0 1,0 0-1,-1 1 1,4 3-1,1 4-1188,2-1 1252,-1 4 0,20-4 0,9-1 0,5 4 0,0 0 0</inkml:trace>
  <inkml:trace contextRef="#ctx0" brushRef="#br0" timeOffset="26">9704 12802 8393,'7'0'638,"4"0"1,-4 0-694,6 0 0,0 0 266,-1 0-284,7 0 1,1 0 0,5 0-1,2 0 1,1 0 0,5 0 0,2 0-667,5 0 1,2 1-1,0 2 1,0 2 738,-1-3 0,3 0 0,-3-2 0,-4 0 0,-6 0 0,-5 4 0,-4 0-61,0-1 0,-13 0 192,0 1 0,-1-2 0,1 2 64,2-3 1,2-1-174,0 0 1,5 0 0,3 0 0,4 0-302,0 0 0,5-1 174,0-3 1,5 2-1,-2-2 1,1 3 104,0 1 0,0 0 0,21 0 0,4 0 0</inkml:trace>
  <inkml:trace contextRef="#ctx0" brushRef="#br0" timeOffset="27">11106 12879 8292,'19'0'0,"-4"0"0,6 0 0,-5 0-58,1 0 1,1 0-1,1 0 1,-1 0-558,1 0 0,3 0 420,0 0 1,2 0 128,1 0 64,1 0 1,1 4 0,1 0-1,2-1 1,-1-2-45,3-1 1,-4 0 61,6 0-38,-6 0 1,3 0 0,-5 0 0,-1 0 0,1 0-41,-1 0 1,-3 0 38,-1 0-28,0 0 0,0 0 1,-1 0-1,0 0 1,-1 0 50,-1 0 0,-1 0 0,-4 0 0,16 0 0,5 0 0</inkml:trace>
  <inkml:trace contextRef="#ctx0" brushRef="#br0" timeOffset="28">12088 12879 8263,'21'0'-312,"0"0"0,-5 4-392,1 0 1,1 2 586,-1-2 0,0-3 1,-4 4-1,0-4 288,0-1 0,-1 4-139,1 1-11,0-1 1,-5-4-1,1 0 1,1 0 0,1 0-32,2 0 1,4 0 46,0 0-84,0 0 0,1 0 0,2 0 0,1 0 0,1 0 20,0 0 1,2-4-35,2-1 45,-6 1 1,4 4 0,-4 0 0,1 0 0,-1 0-19,-2 0 0,-1 0 12,-4 0 19,5 0 0,-3 0 0,2 0 1,-3 0-1,-1 0 22,-1 0 1,5 0-34,0 0 94,0 0 0,-4 0 0,1 0 0,2 0 51,1 0 0,-4 0-84,-5 0-312,1 0 265,3 0 0,18 0 0,4 0 0</inkml:trace>
  <inkml:trace contextRef="#ctx0" brushRef="#br0" timeOffset="29">13070 12917 7629,'13'0'-1593,"-1"0"1593,1 0 0,5 0 0,2 0 0</inkml:trace>
  <inkml:trace contextRef="#ctx0" brushRef="#br0" timeOffset="30">13350 12917 8239,'13'0'-655,"0"0"1,0 0 403,-1 0 1,5 0-1,2 0 1,1 0 242,2 0 1,4 0 26,3 0-19,-2 0 0,9-3 0,5 0 0,0 0 0,0-1 0</inkml:trace>
  <inkml:trace contextRef="#ctx0" brushRef="#br0" timeOffset="31">13758 12891 7911,'7'-1'-419,"-2"-3"0,-21-3 1,-5-6-1</inkml:trace>
  <inkml:trace contextRef="#ctx0" brushRef="#br0" timeOffset="32">12419 12828 8215,'-7'0'-731,"13"0"1,10 0 713,13 0 0,0-5 1,6 1-1,3 0-68,3-2 0,9 5 0,0-4 1,5 3-40,3-3 0,-3 4 124,5-3 0,11-3 0,-32 3 0,0 1 0</inkml:trace>
  <inkml:trace contextRef="#ctx0" brushRef="#br0" timeOffset="33">13593 12789 8215,'5'-7'-221,"-2"-3"-223,6 6 447,-1 0 1,5 2 0,0 0 0,-1-3 0,2 2 0,3 2 0,3 0-254,0-4 93,4 4 0,-4-5 0,7 6 1,1 0 156,2 0 0,23 0 0,0 0 0</inkml:trace>
  <inkml:trace contextRef="#ctx0" brushRef="#br0" timeOffset="34">11820 12394 8076,'0'-9'-267,"-1"2"1,-2 0-1,-3 0 406,-1-3 1,4 3-1,-2 0 1,0 0 937,1 0-788,0 4 0,4-4 157,0 3-452,0 2 113,0-3 0,0 6 0,1 3 0,2 5 11,1 2 0,5 3 0,-3 3 1,-1 5-89,1 2 0,2 5 0,-2 3 0,0 0-25,-1 4 1,1 0 0,-3 4 0,1 1-34,-1 2 0,0-2-178,1-7 150,-2-3 1,3-5 0,-5-2-172,0-3-30,0-8 1,-1-8 0,-3-6-278,-5-3 1,3-3 0,1-6-1,0 0 534,1 0 0,8-20 0,5-9 0,2-3 0,-1-1 0</inkml:trace>
  <inkml:trace contextRef="#ctx0" brushRef="#br0" timeOffset="35">12407 12292 6998,'-7'-6'573,"1"-2"351,0-4-627,5 5 0,-5 0 0,5 4 0,-3-1 405,-5 1-730,-2 2 79,-2 7 1,2 1-1,1 7 1,3 3 0,0 4 191,-1 3-219,6 7 1,-5-2 0,4 5-1,-2 1 1,3 2 0,2 1 0,4-1-29,4-3 0,4 1 0,0-6 0,3-5-76,2-6 1,-3-3-116,3-3 186,3 1 1,-5-6-1,5-4 1,-2-6 0,-1-5-1,0-5 1,0-4-118,-1-4 1,-3-4 91,-5 0 3,4-1 0,-11 0 1,3-3-1,-2-2 1,-2-2-17,0-2 0,-2 2 1,-3-1-1,-7 0 14,-3 2 0,-4 1 129,2 5 0,2 6-43,-7 3 1,7 3 0,-4 3 0,2 2 55,0 5 0,0 3-64,5 1 0,0 5 41,4 4-97,-3 2 1,5 2-1,-4 1 1,3 2-1,1 2 37,3 2 1,2-4-118,1 1 0,0-2 76,0 2 8,6-3 0,-1 0 0,5-5 0,-1-1 0,1 1 86,1-1-100,2-5 1,-1 3-22,1-6-30,0 0 0,-5 0 1,1 0-1,1-1-428,1-4 0,2 2 17,0-5 1,-5 4-683,1-5 755,-1 1 410,5 1 0,22-27 0,6-2 0</inkml:trace>
  <inkml:trace contextRef="#ctx0" brushRef="#br0" timeOffset="36">12942 12279 8120,'-4'-8'-124,"0"-1"0,1-1 1,2-1 466,1-2 1,0 5-1,0-1 1,1-1-1,3-1 1,5 0 47,2 2 0,2 3 0,0 6-185,-1 0 0,-3 2-102,-1 2 1,-3 5 0,2 8-1,-2 5-296,-2 7 1,-1-1 27,-2 6 0,0-4 0,0 2 0,0-1-111,0-2 1,0-4 180,0-3 0,0-4 0,0-5 89,0-1 10,5-4 0,1-10 0,4-11 1,-2-6 68,2-6 0,2-6-209,0-3 0,0-3 80,-4-1 1,2 0-1,-4 0 1,-1 1 28,1 3 0,-2 7 152,-4 6 0,0 9 82,0 0-119,0 7 0,-1 0 0,-2 6 0,-3 5 139,-1 7 1,3 1-137,-4 7 1,5-4-4,-2 4 1,4-1 0,1 3 0,0-2-156,0 2 0,1-5-76,4-1 0,-2-3-99,5-1 20,1 0 0,3-2 0,1-1 0,0-3 0,1-1-860,3-3 0,1-2 487,4-1 0,2-1 594,-3-4 0,4-21 0,2-11 0,4-5 0,-1 0 0</inkml:trace>
  <inkml:trace contextRef="#ctx0" brushRef="#br0" timeOffset="37">13389 11973 8120,'-13'-13'-808,"0"1"1391,0-1 1,8 2 186,5 2 0,5 3-468,8 6-202,0 6 1,0-3 0,1 7 0,1 3-1,2 4 186,-1 2-353,-2 3 1,3 9 0,0 1 0,-3 4 0,-2 1-291,-4 2 47,-5 8 0,3 0 1,-6 7-1,-2 1 1,-4-3-81,-6-3 1,-2-1 0,-8-6-1,0-2-251,-2-5 1,-3-5 640,-3-9 0,0 2 0,-8-6 0,-9-17 0,-11-8 0</inkml:trace>
  <inkml:trace contextRef="#ctx0" brushRef="#br0" timeOffset="38">12917 12113 8120,'-13'-4'-205,"0"0"-137,1 1 415,4 2 1,1 1 0,5 3 0,-3 5 0,2 9-1,2 7 470,1 6 0,0 2-450,0 7 0,1 5 1,2 4-1,3 4-6,1 3 0,6 1-481,4-5 245,5 5 0,-2-10 0,6-4 0,-1-9 0,2-8-1091,3-3 1240,-3-10 0,27-40 0,0-14 0</inkml:trace>
  <inkml:trace contextRef="#ctx0" brushRef="#br0" timeOffset="39">19445 3277 7811,'0'-13'-104,"0"-1"1,0-1 0,-1-2 289,-3 1 1,2 2-1,-3 1 1,-1 2 0,-3 2 588,-2 5 0,3 2-360,-1 2-292,1 0 0,-5 8 0,0 4 0,0 8 0,1 6 187,-1 3-275,0 4 1,0 10 0,2-1-1,1 1 1,3-1 0,1 1 0,3-2-181,2-2 101,1-6 1,6-2 0,2-7 0,5-3 0,4-5-1,4-6 1,3-6-85,2-2 0,1-10 0,1-4 0,2-10 6,-2-6 1,-2 0-1,-4-6 1,-2-3-40,-1-4 1,-4-3-19,-6-3 134,2-2 0,-10 3 1,2-5-1,-6 0 0,-5 3 103,-3 6 1,-6 2-1,-2 14 1,-1 8 476,-2 7 0,-4 5-313,-4 6 0,3 6-100,-2 2 1,2 9-1,1 6 1,2 4 31,3 2 1,3 5-81,5-4 0,6 4-280,2-4 98,4 5 1,2-8-1,4 3 1,3-4 0,5-5-628,4-4 0,3 1 419,5-1 1,1-4-363,-1-4 377,6-7 1,-2 4-1,5-6 301,1 0 0,16-26 0,9-10 0,-17 10 0,1 0 0,-1 0 0</inkml:trace>
  <inkml:trace contextRef="#ctx0" brushRef="#br0" timeOffset="40">20057 3111 7826,'0'-18'1,"0"4"41,0-3 1,0 2 296,0 3 1,2 5 385,2 2 147,3 4-747,6 7 1,-2 2 0,-1 8 0,-3 2 0,-1 2-169,-3 3 1,-2 5 0,-1 2 0,0-2-356,0-1 1,0 1 260,0-2 0,0 1-125,0-10 214,0 5 0,2-12 0,0 3-5,3-2 1,3-11 100,-4-4-80,6-11 1,-3-7-1,6-6 1,0-5-1,0-2-40,-1-5 0,-3 1 56,-1 5 0,-3 0 229,3 8 267,-5-2 0,3 14 128,-6-3 1,-5 18-314,1 8 1,-6 10 150,2 3-544,2 2 0,-1 5 1,4 1-1,-1-1 1,1-2-63,2-2 1,1 1-454,0-1 1,4-5-74,0-3 158,6-3 1,1-3-1,8-2 1,1-5 527,2-2 0,42-36 0,-26 12 0,-1 1 0</inkml:trace>
  <inkml:trace contextRef="#ctx0" brushRef="#br0" timeOffset="41">20618 2933 7864,'-12'-13'0,"-1"0"0,0 5 467,0-1 0,5 2-93,-1-1 606,7 2 0,-4 7-429,6 4 1,1 2-243,4 5-321,2 7 0,5 2 0,0 9 0,-2 4 0,-3 3-224,-2 1 0,4 6 1,-5 4-1,-1 5-197,-2 2 1,-6 4-413,-4-3 1,-4 2 434,-4-7 0,-1 1 0,-5-11 0,2-5-159,-2-10 1,4-6 365,-3-7 1,1-6 202,-4-3 0,-9-26 0,-3-11 0,-4-2 0,0-1 0</inkml:trace>
  <inkml:trace contextRef="#ctx0" brushRef="#br0" timeOffset="42">20006 3022 7864,'-12'-7'0,"-5"0"233,0 3 1,-5 2 46,5-2-88,0 2 1,5 4 0,-1 2 0,1 5 0,3 3 173,0 5 0,5 3 1,-3 7-1,1 3-274,3 4 1,2 8-88,1 5 1,5 3 0,4 2 0,4 2-510,4 1 0,3-5-40,5-8 1,6 1 11,3-5 1,4-8-1,5-15 1,4-5 531,2-5 0,8-4 0,-18-20 0,4-10 0,1-2 0,6-2 0,-1 0 0,1 0 0</inkml:trace>
  <inkml:trace contextRef="#ctx0" brushRef="#br0" timeOffset="43">20937 3201 7873,'-17'0'0,"-1"0"0,-1 0 476,1 0 0,1 0 0,4 0 1159,0 0-1524,6 0 0,7 0 0,9 0 1,4 0-48,4 0 1,8 4-161,9 0 57,3 0 0,3-4 1,2 0-1,3-1 1,2-2-1,-1-3 1,-1 1-325,0-1 1,1-2 0,-1 2 0,-7-1-50,-7-3 1,-5-2 160,-5 0 0,-4-1 0,-8 0 0,-5-1 148,-3-3 0,-11 3 153,-2-3 1,-4-2 434,3 2-299,-5 0 1,4 6 0,-3 1 0,2 3-1,4 0 1211,3 0-839,-4 4 0,9-3-173,-5 6 1,7 6-190,1 3 0,1 3-53,7 5 0,0 3-143,0 6 1,3-1 0,-4 2-1,2 1-128,-1 2 1,-5 9-29,2-5 0,-4 5 0,-1-5 0,-1 2-1046,-4-2 0,-2 1 245,-6-5 957,1-6 0,-29-23 0,-8-9 0</inkml:trace>
  <inkml:trace contextRef="#ctx0" brushRef="#br0" timeOffset="44">22710 3060 7822,'-9'0'-66,"1"0"1,-2 0 0,-2 0-286,0 0 553,-1 0 0,0-1 1,0-2-1,2-3 1,1 1 488,2-1 1,-1 0-366,-4 2-222,1 3 1,-1-5 0,0 7-1,-1 4 1,-2 5 0,-2 5 0,-2 8 114,-3 5 1,-1 6-198,-1 9-74,5-4 0,2 10 1,6-7-1,4-1 0,3-1 1,5-5-1,5-5-105,3-9 1,11-7-1,5-5 1,5-5 90,4-2 1,1-14-1,3-5 1,-2-5-251,-1-4 0,0-4-26,5 1 333,-7-7 0,-1 2 0,-5-7 1,-2-1-1,-3 0 20,-4 3-4,-3 0 0,-7 13 0,-2 4 0,-5 8 0,-5 6 192,-3 3 1,-8 10 57,-1 3 0,-4 13 1,3 5-1,-1 2 32,1 3 0,1-2-455,4 5 13,6-6 1,-3 5-1,6-5 1,1 0 0,3-2-444,4-3 0,5-9 214,8-2 1,3 0-123,5-8 0,5-5 504,0-8 0,15-27 0,7-13 0,-15 14 0,0 0 0,0 0 0</inkml:trace>
  <inkml:trace contextRef="#ctx0" brushRef="#br0" timeOffset="45">23092 3162 7822,'-11'9'-21,"2"-1"1,-2 1-17,2 4 0,2 1 304,-1 3 0,-1 1 0,-2 3 1,1-4 312,2-2 0,5-3-248,-2 1 1,4-4-49,1-1-198,0-5 0,0 1 1,3-10-1,4-5-24,6-4 1,7-8-390,-3 2 189,5-3 1,-2-2-1,4 1 1,-1-1-1,-3 2-325,-2 3 1,3 2 55,-4 6 363,0 6 0,0 2 0,0 6 0,-1 5-146,-2 7 0,-1 1 75,0 7-5,-1 0 0,1 1 1,0-4-1,0-2 0,1-5-115,3 0 1,1-5 61,3-2 1,4-4 143,-4-4 0,1-5 0,1-8 0,-3-2-24,-2-1 0,-1-4 162,-4 2-74,0-2 0,-6-1 1,-3-1-1,-4 2 1,-4 3 574,-5 4 1,-2 8-359,-2 5 1,-5 3 80,-3 1 1,-3 7 0,-2 4 0,1 6-34,-1 3 1,6 1-150,3 5 1,3-1-108,1 1 0,1-2 1,0-1-1,4-4-148,4 0 1,2-2-112,2-4 0,7-6 92,6-3 1,4-3 0,6-2 0,-2-5-11,2-7 0,1-4 116,1-4 0,-1-1 49,-3 4 0,-2-3 1,-6 3-1,-1-1 93,1 1 1,-4 5 339,-1 5-276,-5 5 0,3-1 0,-6 9 0,0 8 0,-2 7 179,-2 4 1,1 9-146,-5 5-157,5 6 1,-7 8-1,4 3 1,1 6-1,-3 5-97,1 2 0,3-30 1,0 1-61,-2 0 0,-1-1 0,1-1 1,-1 0-211,-5 31 0,-5-10 0,0-6 0,2-8-345,6-9 818,-3-6 0,11-24-80,-3-5 0,2-5 1,2-9-1,0-5-89,0-6 0,0-8-65,0-9-5,6-4 1,-3-12 0,7-7 0,-4 28 0,0-1 0,2-3 0,1-2-358,1 0 1,0-1 0,2-6-1,2 0-55,0-1 0,1 0 0,3 1 1,0 0 454,-1 0 0,0 2 0,1 3 0,1 1 0,-1 1 0,0 1 0,0 5 0,-2 3-334,14-24 0,-13 20-97,-4 16 542,-9 12 1,0 5-1,-6 6 1135,-3 3 0,-3-1-406,4 6 0,-6-1 61,1 5-730,4 5 1,-7 4-1,5 6 1,-1 5 0,-1 2 579,-1 5 0,5-1-747,0-5 1,4 3-439,1-3 258,0 3 1,0-4 0,1-4-1,4-3 1,4-5-1271,7-4 1,5-4 447,9-5 1022,-3-2 0,11-24 0,6-9 0,1-2 0,-1 1 0</inkml:trace>
  <inkml:trace contextRef="#ctx0" brushRef="#br0" timeOffset="46">24112 3073 7822,'-8'0'385,"-1"0"-1,6 0-191,-8 0 491,10 0 0,-4 0-54,10 0 0,2-6-530,5-2 1,5-4-184,0 0 1,5-1-1,-5-1 1,-2-2-8,-1-1 1,-1-5 219,0 0 1,-5 4-87,1 1-213,-6 3 1,2 1 0,-6 2 486,-3 2 1,-5 5-116,-8 8 1,3 7 206,-3 6-409,-3 6 1,5-2 0,-4 8-1,4 2 1,3 0-611,1 0 0,5-1 176,2-5 1,3 1-427,1-1 522,5-5 0,5-1 0,10-8 0,8-2 337,8-5 0,9-15 0,8-5 0,8-2 0,-1 0 0</inkml:trace>
  <inkml:trace contextRef="#ctx0" brushRef="#br0" timeOffset="47">24966 2792 7845,'-12'0'0,"-1"0"0,-4 0 706,0 0 0,0 2-215,4 2 0,0 3 24,1 6-412,-1 0 0,0 1 1,2 3-1,2 4 1,5 3-11,3 2 1,1 3 0,0 1 0,1-3-110,3-4 1,3-5-169,6-5 1,4-2-60,0-2 0,4-4 0,-2-5 0,-1-1-17,1-3 0,-2-8 221,-5-5 1,1-5 15,0 1 19,-6-4 0,3-1 1,-6-3-1,-1-1 0,-2 2 101,-1 1 0,-5 6 189,-4 0 0,-3 7-281,-5 1-24,-3 0 1,-2 12 0,1-4 0,0 5 0,1 5-601,3 3 1,0 5-753,4 4 1371,3-3 0,39 16 0,6-3 0</inkml:trace>
  <inkml:trace contextRef="#ctx0" brushRef="#br0" timeOffset="48">25336 2576 7885,'0'-13'484,"-4"4"-167,0 1 0,-6 5 0,1-1 1,-2 2-228,-2 2 1,5 2 1352,-1 2 1,2 9-893,-1 8 1,-2 9-1,4 5 1,0 6-63,1 6 1,0 8-409,5 5 0,0 8 1,0 3-1,0 1-448,0 0 0,2-7-747,2-1 1,-1-3 250,5-10 415,-5-8 1,7-14-1,-4-9 1,0-6-2752,-1-4 3199,-1-7 0,-9-43 0,-2-16 0</inkml:trace>
  <inkml:trace contextRef="#ctx0" brushRef="#br0" timeOffset="49">25158 3226 7885,'-13'0'0,"-4"-1"160,0-4 0,4 4 0,6-5 236,1 1 0,9-1-362,10-3 0,5-2 1,9 3-1,3-4-140,4-1 0,3 5-55,1-1 161,0 1 0,-3-1 0,3 0 0,2-1 0,1 0 0</inkml:trace>
  <inkml:trace contextRef="#ctx0" brushRef="#br0" timeOffset="50">26803 2831 7838,'-9'0'247,"1"-2"1,-2-2 824,-2-4-965,-6-4 1,4-1 0,-3-1 0,1-1 0,-1-2 0,-4 3 0,-5 2 138,-3 4 0,2 5 0,-4-1 0,1 5-9,0 8 1,-4 0-97,4 13-168,6-1 1,6 9-1,5 1 1,0 1 0,2 2-1,2-1 1,7-3-119,4-3 0,6-7 1,6-3-1,3-5-106,4-3 1,3-4-1,3-6 1,3-5 80,4-6 0,3-8 1,1-9-1,-1-2 109,-3-1 1,-3-2-1,-4-6 1,1-2 30,2-5 0,-6-3 586,-7-1-302,-3 6 1,-5-3 0,-2 7-1,-2 5 1,-3 9 1038,-5 9-988,-4 9 1,-2 5-1,1 10 1,-2 7 0,-1 6 207,-2 5-488,0 2 1,2 5 0,1 3 0,3 3 0,1 1-561,3 0 1,2-4-52,1 0 0,1-5-764,4 1 1113,2-4 0,11-6 1,3-4-1,3-6 1,2-6-464,-1-3 1,5-6 423,0-4 0,0-3-57,-5-5 0,3-3 0,-1-6 0,-4 1 139,-3-1 0,-3 5 348,-4 0 1,-2 5 305,-3-1 0,0 7 981,-4 2-729,-3 5-262,5-3 1,-6 5-150,0-3 1,0 1-364,0-6 0,0 5 50,0-5 1,0 5 0,0-4 188,0-2 1,-4 3 417,-1-2-413,-5 6 1,3-2 0,-5 5 0,-1 1 210,0 3 0,0 8-170,1 5 0,-1 5-355,0 0 4,0 2 1,5 3 0,1 1 0,1 3-1,3 0-505,2 0 1,4-1-72,5-4 1,2-2 219,11-3 0,6-4 1,7-8-1,5-7-497,3-4 1,8-13 980,5-10 0,-6-17 0,2-10 0,-15 14 0,0-1 0,0 0 0</inkml:trace>
  <inkml:trace contextRef="#ctx0" brushRef="#br0" timeOffset="51">27644 2397 7838,'12'-42'0,"-4"-1"1,-2 6-1,-6 8 0,-2 7 1671,-2 5-1211,-9 3 0,-1 7 0,-3 3 0,2 2 0,-1 2 796,-1 0 0,-4 6-693,4 3 1,0 8-5,4 4-406,6 9 1,-3 4-1,4 8 1,1 5-1,-1 4 100,3 4 1,3 5-425,4 8 1,-1 1-580,1-33 0,1 0 775,-3 34 1,10-8 0,-5-1-1,1-2 1,0 0-252,-3-6 1,4-3-889,-5-12 1,0-9-2506,-4-4 3619,0-8 0,0 0 0,0-8 0,0-4 0</inkml:trace>
  <inkml:trace contextRef="#ctx0" brushRef="#br0" timeOffset="52">27402 2882 7848,'0'-9'130,"0"1"1,6-1-206,2-4 0,5-1 30,4-3 258,3 3 1,11-16 0,4 1-1,5-7 1,4-3 60,1-4 0,-2 2-198,3-6 0,-6 0 1,-2-2-1,-8 4 240,-7 6 0,-6 7 79,-9 6 1,-2 6 511,-6 3-568,0 9 1,-1 2 0,-4 6 0,-3 0 94,-4 0 1,0 2-1,0 2 1,2 4-78,2 4 1,-5 10-138,-4 4 0,4 8-91,5 0-94,-1 3 1,-2 2 0,1 2 0,3 3 0,1 0-351,4 0 0,0-6-337,2-4 0,6-1 339,2 1-240,4-3 0,6-11 0,5-3 0,5-4 1,6-5-1145,3-3 0,1-10 1697,0-3 0,-5-19 0,1-9 0,3-2 0,0 0 0</inkml:trace>
  <inkml:trace contextRef="#ctx0" brushRef="#br0" timeOffset="53">28231 2576 7849,'0'-7'1341,"-6"1"-905,5 6-128,-5-6 1,7 3-139,4-5 1,-4 4-239,3-5 0,-1 5 0,1-5-25,5 0 1,-3-3 51,-2-1 1,1 5 0,0-1 350,-2 0 40,-2-3 1,-2 5-75,-4 3 1,-2 8-178,-6 5 1,5 3-95,-1 5 1,1 3-1,-5 6 1,2-1-571,2 1 0,4-1-162,5 1 1,1-5 307,3 0-134,9-5 0,4-2 553,9-6 0,15-12 0,8-6 0,9 3 0,0-1 0</inkml:trace>
  <inkml:trace contextRef="#ctx0" brushRef="#br0" timeOffset="54">28792 2359 7888,'-13'0'0,"-4"-4"209,0-1 1,-1 1-1,2 4 1,-1 0 839,1 0 1,1 6-448,-2 2 1,3 5-137,-3 4-370,3-3 1,1 15 0,1-4 0,2 3 0,3 2-40,2 0 1,2 0 0,7-5 0,5-1-446,2-2 1,7-5 269,4-9 1,2-2-223,1-6 0,1-2 0,1-3 0,1-8-73,2-7 0,4-4 213,-4-2 1,-1-5 41,-3-3 100,5-8 0,-4-4 1,1-5-1,-5-1 1,-6-3 378,-3-5 0,-3 4-168,-2 0 0,-3 15 472,-6 7 0,-2 12 1,-2 6-1,-5 6 364,-2 6 1,-3 4-621,-3 4 1,7 5-246,-3 8-44,-2 8 1,0 8-1,0 5 1,4 2-1,2 1-150,-1 1 1,3 9 10,-1-4 1,5 1-554,-2-5 433,4-4 1,1 5 0,1-7 0,4-4-1,3-6-258,4-5 0,5-12 168,0-1 0,5-2-61,-1-3-35,9-5 0,-3-11 0,4-8 0,-1-2 0,0-7-406,-2-2 1,2-3 704,-5-4 0,2 0-166,-10-1 135,6 1 0,-10 6 0,1 3 0,-6 7 794,-2 5 0,-3 8-287,-7 5 1,1 4 665,-6 4-866,1 3 0,-5 7 0,0 3 0,1 6 1,-1 4-58,0 3 0,2-1-273,2-3 0,-1-1-178,6 1 228,0-1 0,4-3 1,0-2-1,1-2 1,3-4-269,5-4 1,4-4 22,4-6 0,3 0-104,5 0 305,1-6 1,-1-2-1,1-8 1,-1-2-1,2-2 16,3-3 0,-3-5 190,2-2 1,-2-1-160,-1 1 240,-6 9 1,-2-8 0,-5 14 0,-2 2 503,-2 3 0,-4 9-422,-5 1 1,-4 5-52,0 8-244,0 6 1,2-4 0,-1 5 0,-1 0 0,1-2-278,2 1 0,2-2 108,3-5 0,4 0-82,4-4 209,1 4 0,0-11 0,1 3 0,2-2 1,1-4 261,-2-2 1,4-4-15,-2-9 1,-2 1 529,-6-5-496,2-1 1,-10 1 0,4 0 0,-5-2-1,-6 1 304,-7 0 1,-7 4-175,-9 5 1,-4 2 23,-5 2-685,0 4 0,1 10 0,3 4 1,4 2-1,4 3-1478,5 3 0,8 3 1809,9 6 0,31 11 0,9 2 0</inkml:trace>
  <inkml:trace contextRef="#ctx0" brushRef="#br0" timeOffset="55">29850 2359 7917,'13'0'0,"-5"0"221,1 0 1,-1 0-1,5 0 1,0 0 571,0 0 1,-5 4 212,1 0 1,3 1-723,5-5 0,0 0 0,-4 0 1,0 0-209,0 0 1,4 0-19,0 0 0,4-2-290,-4-2 171,6 3 1,-4-11-1,5 4 1,-2-2 0,-4 0-28,1 1 1,-5 7 105,3-3 1,1 0 121,-1 0 1,-4 1-1,-6 6 99,-1 2 0,-2 3-134,-4 6 0,0 1-423,0 3 1,0-3-1,-2 2 1,0-5-393,-3-3 0,0 0-608,0 0 1318,4-2 0,-27-46 0,-1-10 0</inkml:trace>
  <inkml:trace contextRef="#ctx0" brushRef="#br0" timeOffset="56">29570 1900 7931,'-39'0'-338,"1"0"225,0 0-875,0 0 988,11 0 0,-14 6 0,7 1 0</inkml:trace>
  <inkml:trace contextRef="#ctx0" brushRef="#br0" timeOffset="57">29072 2078 7931,'-8'-11'591,"-1"3"539,1-4 1303,1 5-2087,1-6 0,9 6 1,7 3-1,10 1 0,9 0 1,8-2-823,7-2 1,4 4 0,6-3 0,6 2 475,8 0 0,-9-7 0,12-6 0,3 1 0,-14 3 0,-1 1 0,1 0 0,0-1 0</inkml:trace>
  <inkml:trace contextRef="#ctx0" brushRef="#br0" timeOffset="58">31367 2066 7931,'-11'1'505,"0"3"1,-1 5-1,-2 4 1,-1 2 957,-4 2-1345,5 0 1,-4 0 0,6 2 0,4-1 0,4 0 0,2-2 0,4-2 83,2-1 1,4-5-76,9 1-102,-2-6 0,9 2 1,-3-6-1,3-3 1,1-6-1,0-4 1,-3-5 4,-1-1 1,-9 3 0,-1-4 0,-4-1 46,-4-3 0,-2 1 0,-2 2 0,-3 2-258,-5 1 0,-3 4 1,-5 6-1,-5 5-198,-2 3 0,-1 2 0,-1 5 1,1 5-901,-1 5 0,5 6 471,0 0 808,5 7 0,20 27 0,12 10 0</inkml:trace>
  <inkml:trace contextRef="#ctx0" brushRef="#br0" timeOffset="59">31597 2053 7931,'0'-17'343,"0"0"0,4 0 1401,0 4-1161,1 0 1,-4 6 0,3 4-132,5 6 1,2 4-316,2 6 0,-5 1 0,1 3 0,1 5 76,1 2 0,-2 0-252,-1-3 0,-4 6-34,5-6 1,-6 6 0,1-7-1,-3 0-146,-1-3 0,0-3 43,0-1 499,0-6-147,0-2 0,-1-5 1,-2-2-1,-2-7 1,-1-8 428,0-6 0,2-3-280,4-4 0,0 1 150,0-5-670,6 6 0,1-3 1,6 5-1,1 2 1,3 3-750,4 4 1,9 7-2,4 2 0,-2 5 945,2-1 0,23 30 0,-24-8 0,1 0 0</inkml:trace>
  <inkml:trace contextRef="#ctx0" brushRef="#br0" timeOffset="60">24839 4450 8137,'0'6'2125,"0"-6"-1945,0-6 0,0-8 0,0-2 0,0-2 30,0-2 0,-6 3 1,-2-4-1,-4-2 61,0-1 1,-5 3-200,0 0 1,-6 6-1,0 1 1,-4 6-122,-2 2 1,-7 9 165,2 10-179,-3 5 1,3 15-1,2 4 1,1 5 0,2 2-1,5 0 1,6-3-726,5-1 650,9-8 1,-2-2-1,8-9 1,2-5 0,4-6-1,5-6 1,3-3-199,1-1 0,4-5 161,-4-4 165,6-8 1,-4-3-1,7-5 1,1-2-1,1-1 1,1-4-1,-4 1 151,-2 0 0,-8-3 22,2 4 424,-3 1 0,-2 5-121,-4 2 1,-3 10-416,-10 7 0,4 11 1,-3 7-1,2 7-361,2 4 1,0 0 161,0-3 0,0 3-1140,0-3 977,0-2 1,6 3 0,2-5-1,4-2 310,0-6 0,22-20 0,8-12 0,3-1 0,0-1 0</inkml:trace>
  <inkml:trace contextRef="#ctx0" brushRef="#br0" timeOffset="61">25056 4246 7919,'-13'2'236,"0"2"0,0-1-177,1 5 1,3 1 195,1 3 1,1 1 0,-3 0 237,1 0 0,5-2 171,-5-3-596,7 4 41,2-11 0,8-2-79,9-12 1,-1-1-1,4-6 1,-1 0-130,1 0 1,-3 3-230,4-4 1,-5 5 95,1-1 123,3 9 0,-6-2 1,3 6-1,-3 0 0,0-1-36,3 1 0,-2 4 23,2 4 0,-3 6-93,-2-1 107,7 2 1,-1 2 0,5-2 0,-2-2 0,2-5-308,1-3 0,2-1 283,-1 0 0,-1-5 249,-3-4-35,-2-8 0,-6 2 1,-2-5-1,-3 0 1,-3 1 242,-4 1 0,-2 1 100,-4 4-174,-7 1 1,-4 0-1,-4 4 1,0 3-1,1 5 506,-4 5 0,3 3-506,-1 9 1,5-1-337,-1 5 34,3-5 0,3 6 0,1-3 1,3-1-1,1 1-146,3-4 79,2-1 0,2-1 109,3 0-21,3-6 1,6-1-1,0-8 1,1-2-1,2-5 174,1-2 1,4-2 59,-4 1 1,0-5-21,-4 0 11,5-6 1,-8 9-1,3-3 1,-3 3 547,-3 1-591,4 6 1,-9 4 70,2 11-175,-3 7 0,-1 16 1,0 4-1,0 6 0,-1 7-173,-3 6 0,2 10 66,0-28 0,0 0 1,-1 6-1,-1 0-923,0 0 1,-1 1 793,3 0 0,-1-1 1,-3-4-1,0-1 1,3-1-1,-1 0 1,-4 31-1,1-9-1429,1-11 1490,-4-15 385,3-19-195,0-7 1,1-13-1,5-6 1,-2-7 0,-1-6 260,1-3 0,2-8-159,1-6 0,1-9-183,3 1 1,5-14 0,6-5 0,-6 32 0,1 0-87,-1-2 1,2-1-1,-1-3 1,1 0 129,1 0 0,1-1 0,0 0 0,0-1 0,0-2 0,1-1 1,-1 1-1,1 1-153,-2 2 0,1 2 0,-1 3 0,-1 2 527,2-17 0,-6 12-96,-3 18 39,-3 5 1,-2 13-1,-2 4 474,-1 6 1,0 0-591,4 5 1,-2 2-1,-1 7 1,-1 4-17,1 3 1,-2 12-64,0 2 0,-3 4-449,4 1 208,-1-3 1,1 5 0,0-4-1,1 2 1,2-4-184,1-3 0,1-1-444,3-5 0,3 0 228,6-5-220,5-5 0,2-7 0,7-9 1,3-4 711,4-4 0,0-18 0,3-9 0,3-3 0,1-1 0</inkml:trace>
  <inkml:trace contextRef="#ctx0" brushRef="#br0" timeOffset="62">26050 4119 7919,'-12'0'0,"3"0"0,1 0 0,3 0 437,-3 0 1,5 1 1526,-1 3-1150,2-2-657,2 3 1,2-5 0,2 0-14,4 0 0,8-1-225,1-3 0,0-3 0,-3-8 0,2 0-125,1-2 1,-4-2 138,-5 2 0,-4 3 88,5-3 154,-6-3 1,2 6-1,-6-1 1,-3 5 376,-5 5 0,-4 4-308,-4 1 0,2 11 0,-6 6 0,-2 6-122,-1 3 1,3 3 24,-1 1 0,11 4-551,-2-4 353,3 0 1,3-5-1,3 1 1,4-2 0,6-3-307,6-4 0,3-4-361,6-5 1,1-2 191,8-6-348,-3 0 1,11-3 873,1-5 0,13-23 0,8-9 0,-15 8 0,0-1 0,1 1 0</inkml:trace>
  <inkml:trace contextRef="#ctx0" brushRef="#br0" timeOffset="63">27364 3864 7776,'-13'0'12,"0"0"1,0 1 0,1 3 239,-1 5 1,0 6-1,2 4 1,2 1 385,5 2-550,-3 8 1,6-2-1,-2 5 1,6-2-1,5-4 134,3-4-131,2-5 0,1-5 0,2-2 0,2-2 0,1-7 0,1-4 0,-2-8 334,0-6 1,-1-4 0,-4-7 0,0-1-251,0-2 1,-6-5-1,-3-1 1,-3-3-162,-1-4 1,-5 6 0,-4 8-1,-2 2-97,-2 1 0,-1 6 0,-2 5 0,-1 5-311,2 6 0,-4 5 1,2 6-1,2 7-304,1 5 1,5 3-239,1 8 582,5-3 1,-3 9 353,6-7 0,28 18 0,8 0 0</inkml:trace>
  <inkml:trace contextRef="#ctx0" brushRef="#br0" timeOffset="64">27963 3558 7823,'6'-32'0,"-5"3"308,3-1 0,-8 7 0,-6 13 0,-4 3 822,-3 2 1,-4 0-639,4 5 1,-5 2 288,5 2-566,0 3 1,3 11 0,-1 4 0,-1 3 0,3 5 5,3 4 1,3 10 0,-3 7 0,3 7-79,2 4 0,0 2-306,5 0 77,0 0 1,0 1-1,0 0 1,0-3-1,2-7-669,2-5 0,-1-10 113,5-2 1,-3-1-783,3-7 1001,1-6 0,-1-6 1,1-5-1,1-2 1,1-2 422,2-5 0,11-37 0,3-9 0</inkml:trace>
  <inkml:trace contextRef="#ctx0" brushRef="#br0" timeOffset="65">27733 4259 7823,'-5'-11'0,"-4"2"0,-2-2 1387,-2 2 1,5-2-1079,-1-2 1,8 5 0,1-1 0,8-1-738,8-1 0,5-2 103,9 0 1,2 1 104,7-1-702,-1 0 1,6 0 921,3 1 0,0-9 0,6-5 0,5-2 0,-1 1 0</inkml:trace>
  <inkml:trace contextRef="#ctx0" brushRef="#br0" timeOffset="66">28868 3991 7837,'-12'6'13,"-1"-5"0,1 5 1,3-2 521,0 0 1,12-7 0,1-8 0,7-6 0,5-1-219,1-1 1,6-8-1,-2 0 1,3-2-275,2-2 1,-1-5 0,-1 2-1,-1-1-63,-2 1 1,-1-2 28,1 7-32,-2 4 0,-11 8 0,-1 12 0,-3 10 73,-5 15 0,-5 6 1,-5 8-1,1 1-62,2 2 0,3 1 0,-2-1 0,2-1-184,2-2 1,1-6 0,4 0 0,2-5-76,4-6 1,5-9 95,4-3 0,3-5 0,6-5 0,-1-5-44,1-5 1,3-6 162,1-9 1,0-1-1,-6-5 1,-1 2 28,-2-1 0,-6 2 185,2-1 0,-2 6 142,-3-2 1,-5 9 191,-2 4 1,-5 10-172,-5 7 0,3 11-47,-7 10-272,1 4 1,-1 1-1,2 3 1,0 1 0,1-2-52,1-1 0,0-2-201,5 1 1,6-2 41,2-3 30,4-2 0,6-12 1,3-3-1,4-3 0,1-2-197,4-3 0,-3-5 392,3-8 0,1-4 364,-1-9-304,0-2 1,-12-2 0,-4 1 0,-5 0 0,-5 2 647,-5 0 1,-7 3-351,-9 6 1,-2 4 351,-7 5-686,-5 6 0,3 2 0,-6 5 0,0 1 0,1 3-639,3 5 0,3 3-308,2 5 1,1 2 429,2 2-227,10 3 1,2-4 702,6 6 0,45 10 0,15 4 0</inkml:trace>
  <inkml:trace contextRef="#ctx0" brushRef="#br0" timeOffset="67">29939 3430 7873,'0'-21'0,"0"0"0,0 4 1233,0-5 0,0 11 250,0-2 1,-1 9-558,-3 0 1,2 5-748,-2 8 1,3 5 0,1 11 0,0 2 111,0 3 0,0 3-399,0 5 1,0 0 0,0 0 0,0 1-688,0-1 0,0 0-24,0 0 0,0 1-1180,0-1 1560,0-6 1,0 0 0,1-8 0,2-3 438,1-4 0,23-37 0,1-10 0</inkml:trace>
  <inkml:trace contextRef="#ctx0" brushRef="#br0" timeOffset="68">29812 3685 7873,'-13'-8'0,"0"-1"0,6 5 55,3-5 54,3 6 0,2-6 0,5 4 0,6 2 60,8 2 0,6-3-281,4 0 39,2-1 1,6 1-1,2-2 1,1-1 0,3-3-663,1-1 663,2-2 0,-2 1 0,-3-1 0,-7 0 0,-7 0 262,-5 1 432,-5 4 0,-12-1 1,-7 4-151,-11 2 1,-2 2 0,-7 1 0,-2 1 274,-1 4 1,-1 2-624,-1 6 1,2 4 120,3 0-255,2 0 0,7-5 0,-1 1 1,0 0-1,2 0-346,2-1 1,4 1 168,5 0 1,1-2 16,3-2 1,3 1 0,6-6 0,1-1-230,3-2 1,2-1 239,2 0 1,3-6 111,-3-2 1,-2 1-1,-1-2 1,-1 1 164,0 1 147,0-5-144,-4 11 1,0-5 30,-1 6 1,-3 2 1,-1 2 0,-3-1-182,3 5 1,-4-3-1,5 2 1,1-2-148,1-2 1,6-1-3,0-2 1,7-2 84,2-2 0,-1-7 1,5-8-1,-3-1-1,-2-2 1,5-7 122,0 0 1,-2-7 182,-6 2 1,0-4-1,-5-5 1,-1-2 229,-2 0 1,-7 2 131,-3 9 0,-2 4-6,-2 9 0,-2 0 0,-2 8 113,-4 6 0,-4 4-469,-1 3 0,1 3-157,-1 6 0,0 0 1,-1 13-1,-2 2-254,-1 4 1,2 3 209,6 3 0,-1 3-314,6-3 0,-2-1 1,4 1-1,-3 0-166,3-2 1,6 0 167,4-7 0,5 1 59,4-1 1,3-5-1,5-5 1,2-5-452,3-5 1,3-5 457,5-5 0,0-6 129,0-6 1,1-10 0,-2 0 0,-3-4 89,-5-4 1,2-1-172,-1 2 0,-6-1 597,-7 5 1,-4 0 0,-3 6 1365,-2 3-460,-5 3-629,-3 10-535,-7 8 1,-6 8 0,1 6 0,-1 1 0,0 4-203,0 1 0,-4 1 16,0 4 0,5 5 34,3 0 1,2 0-1,-1-5 1,3-1-436,4-3 0,1 2 8,0-6 0,1 3-182,4-7 444,7 2 0,4-9 1,7 2-1,2-5 1,5-6-239,2-5 1,1-8 274,1-1 1,3-5-145,-3 0 257,-3-7 0,0 0 0,-5-3 1,-2 1-1,-3 2 183,-4 2 0,-7 7 518,-2 3-412,-5 3-186,3 7 0,-12 3 0,-2 8 0,-4 5 128,0 2 1,-1 7-3,0 4 0,5-2 240,-1 1-467,6 0 1,-7-1 0,6-2 0,3-1-677,4 0 0,4-1 375,5-8 1,3 2-199,2-5 422,2-1 0,11-10 0,1-2 0,1-5 0,0-4-15,1-4 1,-5-3 44,2-2 0,-3 1 780,-2-1-439,-5 1 0,-7-1 1,-9 1-1,-2-1 1,-5 2 866,-6 3 0,-1 7-1252,-11 5 1,0 6-79,-5-1 1,1 4-77,-1 4 1,1 3-1,-1 7 1,1 3-1074,-1 5 0,2 0 524,3 0 806,2 2 0,18 18 0,2 12 0</inkml:trace>
  <inkml:trace contextRef="#ctx0" brushRef="#br0" timeOffset="69">31852 3456 8997,'9'0'1005,"-1"0"0,-4 4-530,5 0 0,-5 0 211,5-4-526,-1 0 0,1 0 1,0-1-1,4-3 0,3-3 226,-1-1 0,1-3-321,1 3 0,-1-5 0,3-3 0,1-1 172,0 2 0,-4 2-122,1 4 1,-3-2-1,0 4-107,3 0 0,-3 1-12,3 6 0,-4 6-183,-5 2 123,4 4 0,-11 1 1,3-1-1,-1 1 1,0 1-884,1 3 1,1-3 155,-5 3-54,0-2-125,0-3 0,1-5-941,3-2 1911,-2-4 0,9-58 0,-4-13 0</inkml:trace>
  <inkml:trace contextRef="#ctx0" brushRef="#br0" timeOffset="70">31648 2945 7888,'-51'-19'318,"1"0"-185,4 6 0,2 1 0,5 0 0,3 4-375,2 4 0,2-2-69,7 2 1,-1-1 310,1 5 0,-40 29 0,27-11 0,1-1 0</inkml:trace>
  <inkml:trace contextRef="#ctx0" brushRef="#br0" timeOffset="71">30870 3137 7902,'-7'-9'0,"-6"1"0,5 3 1481,-5-3 2765,3 5-3329,3-8 0,7 9-1049,9-2 1,13-2-1,8 2 1,7 0-331,5-2 0,5 3 303,8-5 42,3-1 0,-3-2 1,5-2-1,4 0 1,0-1-1</inkml:trace>
  <inkml:trace contextRef="#ctx0" brushRef="#br1" timeOffset="72">9678 13108 9757,'0'-8'-1630,"0"2"1170,0 4 0,-4 5 0,-2 10 637,-1 0-134,4 0 1,-2-1 0,5 1 0,0 0 0,0 0 0,0-1 52,0 1 0,1 0-55,3 0-31,3-1 1,6-3-1,1-1 1,2 1-1,4-1-20,4 1 44,-2-6 0,15 2 0,-3-5 0,4 0 0,5 0 0,4 0 0,4-1 102,4-3 1,3 1-77,6-6 0,1 2 0,2-3 0,2 3 22,2 2 0,-34 0 0,1 1-672,0 2 1,0 0 622,2-1 0,0 2 0,25 1 0,4 0 0,-1 0 0,0 1-120,-1 3 0,-8 2 174,-3 2-112,2 4 1,-4-9-1,2 4 1,-2 0 0,-4-2-66,-1 1 0,-5 3 45,-1-5 1,-5 1-24,-4 0 40,-3-4 0,-7 9 1,-2-6-1,-5 1-36,-3 0 12,-2 2 0,-4 2 1222,-4-1-1232,-3-5 0,-2 3 1,-3-6 315,-5 0 0,2 0-236,-2 0 0,5 0 0,-4 0 57,-2 0 0,3 0-5,-2 0-3,6-6-80,-8 5 0,10-11 1,-4 4 14,4-3 0,7-1 82,2 4 0,3-4-51,2 4-32,0 2 1,5-5-1,4 4 1,3-2 0,3 1-1,2-2 0,4 3 20,-4-2 1,5 6-14,-1-1 35,3 3 1,1-3 0,1-1-1,-1 2 1,0 2 88,0 1 1,1 4-138,-1 1 0,0 3-53,0-4 30,1 6 0,0-4 1,2 4-1,2-3 0,-2 0-26,-1 0 1,-2 0 3,0 2 1,9 2-23,0-3 69,5-2 1,-2 4 0,6-4-1,3-1 1,1 1-3,3-3 1,2 0 14,3 1 0,-1-3 0,-32 2 0,2-1 0,0-1 0,-1-1 10,2 0 0,0 0 0,0 0 1,0 0-177,0 0 1,1 0 0,1 0-1,0 0 181,0 0 1,1 0-20,5 0 0,0 0 0,-6 0 1,0 0-1,3 0 0,0 0 1,-2 0-1,0 0 0,0 0 1,0 0 13,1 0 1,0 0-1,0-2 1,1 0-2,2 0 0,-1 0 1,-2-3-1,0 0 1,-1 0-1,0 1 1,-1-1-1,1 0 22,-1 1 0,0 0 0,2-3 1,0 0 39,-3 3 1,-1-1 0,-1-4-1,-1 0 28,28-4-34,-6-3 1,-1 4 0,-8-1 0,-3-1 0,-8-2 175,-7-1 0,-5 0-159,-5 4-56,3 1 0,-16-3 0,1 0 0,-6-2-84,-3 1 1,-2 2-286,-2 1 0,-3 5-143,-6-1 458,0 6 1,1-4 0,-1 5 5,0-3 0,-45 7 0,-11 5 0</inkml:trace>
  <inkml:trace contextRef="#ctx0" brushRef="#br0" timeOffset="73">11795 14370 8571,'-9'-8'-435,"1"-1"1,-2 1-1,0-1 257,1 1 1,-2 4-1,3-5 1,-4 1-1,-1 1 332,1 2 1,-1 0 0,0 0 0,0 3-74,1 0 0,-1 2 0,0 0 0,0 0-10,1 0 1,3 6 65,1 2-132,-1-2 0,1 5 0,1-1 0,1 4 0,3 3 0,2-1 0,1-2-34,0-1 0,0 0 0,1-2 0,3-1 31,5-2 1,2-5-1,2 1 1,1-2 13,3-2 0,-1-6 1,5-2-1,0-5-13,-1-4 1,3 1 26,-6-5-26,0 0 0,-3-6 0,0-3 0,0-4 0,-2-3 0,-3-2 0,-1-2 177,-4-2 0,-3-4-160,-1 5 1,0 1 104,0 7 1,0 8 0,-1 9 482,-3 3-495,-4 7 0,0 4-355,-1 12 255,7-1 1,-5 12-1,4-3 1,-2 4-1,3 3-152,0 2 0,2 4 154,0-1 1,0 1-53,0-4 1,0-2-1,0-2 1,2 0-247,2 0 29,-3 2 149,11-4 0,-5 0-88,5-3 1,-3-1-1,-1 3 1,2 0-246,2-4 1,0 0 167,1-3 0,0 0 269,0-4 0,-1 4 0,7-22 0,1 1 0</inkml:trace>
  <inkml:trace contextRef="#ctx0" brushRef="#br0" timeOffset="74">12088 14154 8507,'6'-15'0,"2"-2"0,3 2-251,2-6 0,0 5-81,0-1 0,4-1 0,0 2 0,-2 5 665,-1 5 0,-5 5-177,-1 1-140,-5 5 0,3 4 0,-6 8 0,0 4 0,-1 5-4,-4 3 0,2 2 1,-5 5-1,-1-2-42,2 1 1,2-4 10,5-1 0,0 0 1,0-5-1,0-5 28,0-4 0,1-9 142,3-3 0,3-4-130,6-4 1,4-5 0,2-8 0,-1-5 44,0-7 1,4-2-201,-5-3 0,4-1 60,-4 5 16,0-5 1,-4 8 0,-2-2 0,-2 7 0,-5 5 112,-3 3 161,-1 7-164,0 1 13,-5 12 1,2 2 0,-6 8 0,1 2 0,-1 2 158,1 3 0,5-4-206,-1 3 0,2-7-32,2 2 2,0 3 1,3-7-1,4 1 1,7-4-1,5-2-254,3-1 0,8-1 185,4-6 0,4 0 81,5 0 0,25-17 0,-28 6 0,-1 1 0</inkml:trace>
  <inkml:trace contextRef="#ctx0" brushRef="#br0" timeOffset="75">16666 10137 8490,'-8'-1'-760,"4"-4"628,3-3 0,1 1 1,0-2 61,0-1 99,0-1 0,5-2 0,3 1 0,0-1 0,1 0 211,0 0-226,3 1 0,5-1 1,1 1-1,1 3 0,0 0 1,0 1-1,-1 0 29,-2 4 1,2 3-271,-1 1 226,-5 5 0,-1 3 0,-4 7 0,0 5 0,-3 7 0,-2 4 0,-2 4-49,0 2 0,0 3 0,0 2 0,0 5 40,0 3 0,0-5 0,0-1 1,0-1 26,0-1 1,0 1 239,0-5-243,0 0 0,0-4 1,1-1-1,2-1 0,3 1 17,1 2 0,0-2 0,3 1 0,0 0-41,4-2 0,-1 4-75,4-6 65,3-1 1,-5-7-1,5-3 1,0 0 0,-2-5-20,1-4 1,2-4 9,-4-6 0,0-2-5,-4-2 29,-1-3 1,1-6 0,-2 0 0,-2 1 94,-5-1 0,-2 0 189,-2 0 1,0 5-42,0-1 1,-2 7-228,-2-3 19,-3 4 0,-6 2-14,0 4 1,2 2-1,1 5 1,2 3-4,-2 2 1,3-2-50,-2 6 1,5 1 31,-5 3 0,7 5 1,-3 1-1,4 2-2,1 2 0,0 6 32,0 2 1,1 5 11,4-1 1,0 2 0,5 4 0,-1 2 53,1 4 0,1 4 93,2 0 0,-1 1-55,1 0 0,3 4 0,-2 0 0,-3-1-142,1-2 0,-3-6-102,0 1 1,1-2 119,-6 1 0,0-3 1,-4-10-1,0-3 26,0-4 0,-5-2 65,-4-3 0,2-8-39,-1-9 1,-1-4 0,-4-3 0,1-3 16,-1-2 0,0 4-152,0-5 0,1 0 41,-1-4 0,0-1 0,0-2-62,1-1 1,3-6-391,1 1 1,1-2-39,-2-2 0,-1 0 526,6 1 0,3-28 0,3-12 0,2-4 0,-1 0 0</inkml:trace>
  <inkml:trace contextRef="#ctx0" brushRef="#br0" timeOffset="76">17953 10813 8490,'0'-13'0,"0"0"0,0 1 0,0-1 0,0 0-292,0 0 0,0 5 0,0-1 1,-1-1-1,-3-1 610,-5-2 1,-4 2 224,-4 3-443,3-4 0,-6 11 0,3-3 0,-4 2 0,-3 4 98,-1 2-146,-1 3 1,1 11 0,1 4 0,1 3 0,3 3 0,2 4 0,2 0-79,2 4 1,3-1-1,2-1 1,5-4-163,2-3 0,4-6-6,2 0 191,3-5 1,6-4-1,1-7 1,2-4 0,2-1-1,2-1 1,1-5 0,-1-7 0,3-2-14,-6-11 42,0 4 1,-5-11 0,1 3 0,0-4 0,-2-3 21,-2-1 0,1-6 1,-6-3-1,-1-2-19,-2-2 0,-1 5 86,0 4 1,0 8 55,0 4 1,0 9 333,0 4-471,-6 8 1,5 9 115,-3 9-261,2 2 1,4 8 0,1 2 0,1 3 0,0 3 45,2 3 0,-5-2-10,3 6 1,4-6-38,0 2-17,3 3 0,-2-6 0,-1 1 0,2-4 1,2-4-385,0-2 1,5 4 321,0-5 1,0-5-358,-4-3 421,0-6 0,0 2 0,-1-5 0,1 0 127,0 0 0,0-17 0,-1-4 0</inkml:trace>
  <inkml:trace contextRef="#ctx0" brushRef="#br0" timeOffset="77">18157 10660 8460,'0'-13'0,"0"0"0,0 1 0,0-1 0,2 0 0,2 0-313,-2 1 0,3 3 847,-5 1 1,2 5-505,2-2 0,-3 5 1,5 5-1,-2 5 14,0 5 1,5 1 76,-5 5 0,5 0-221,-5 5 0,4-5 0,-2-1 0,0 0-8,-1 0 0,4-5 151,-5 2 1,5-3 59,-5-1 24,6 0 1,-7-6-1,5-3 1,2-5 17,1-8 1,2-5-58,0-11 1,1-7-228,3-2 57,-3-8 1,5 2 0,-7-2 0,1 2 0,-1 3-183,-4 3 0,2 9-234,-6 8-254,0 3 483,-4 6 0,0 6 0,2 9 0,1 7 269,1 4 0,12 21 0,-2 7 0</inkml:trace>
  <inkml:trace contextRef="#ctx0" brushRef="#br0" timeOffset="78">20924 6605 7912,'-12'-4'240,"0"-2"0,2-1 569,2-3-565,5 4 0,-7-5 1,6 3-1,0-4 991,-2 0-1067,5 4-70,-5 3 1,6 6-1,0 5 1,0 8-1,0 10-35,0 9-164,0 9 1,0 4 0,0 6-1,0 3 1,0 6 0,0 4 0,0 2-604,0-5 0,0-7-437,0-12 716,0-1 1,0-20 0,0-1 0,0-8 424,0-9 0,-6-11 0,-24-30 0,-11-10 0</inkml:trace>
  <inkml:trace contextRef="#ctx0" brushRef="#br0" timeOffset="79">20567 7000 7912,'-12'-7'603,"-1"-4"-574,6 9 1,8-7 60,12 4 1,5 0 0,9 2 0,3-3 69,4-1 0,7 3-347,2-5 0,1 6 1,-2-2-1,5 1-683,2-1 0,7-5 547,-1 2 0,0-5 323,-4-4 0,-7-14 0,3-9 0,3-4 0,0-1 0</inkml:trace>
  <inkml:trace contextRef="#ctx0" brushRef="#br0" timeOffset="80">21345 6707 7912,'0'-13'0,"0"1"0,0 3 0,-1 2 281,-3 1 1,-4 2-41,-4 4 1,-5 0 165,0 0 1,-6 7 0,2 6 0,-3 7 138,-2 4 0,1 6-372,-1-1 0,6 7-153,3-2 3,3-3 1,1 6-1,2-3 1,3 1-1,3-1-340,4-4 1,7-3 161,2-2 1,5-5-665,4-3 604,3-8 1,5-5-1,1-8 1,-1-6 0,1-6-279,-1-5 0,1-5 293,-1-3 1,-1-4 261,-2-5-26,2-6 1,-10 4 0,3-2 0,-4 3 0,-4 7 575,0 6-552,-6 7 1,1 11-25,-8 4 177,2 14 0,-9 4 1,4 13-1,-2 3 0,2 4 336,2 3 0,-4-3-822,5 0 1,0-2 89,4 2-102,0-2 1,1-7-1,3-1 1,5-1-1,4-5-591,4-4 1,2-4 425,7-10 1,1-3 448,3-5 0,-3-1 0,4-15 0,-6 3 0,-1-22 0,0-12 0,3-3 0,0-1 0</inkml:trace>
  <inkml:trace contextRef="#ctx0" brushRef="#br0" timeOffset="81">21753 6847 7912,'-4'9'-43,"0"-1"1,-6 1-86,1 4 1,2-1 267,-1 1 1,5 0 140,-1 0 1,-2 1 0,0 1 0,1 2 41,-1-1 1,-3-2 2,5-1 0,0-5 53,4 1-278,0-6 1,0 1 0,0-8 0,1-5-182,4-2 0,2-8 85,5-2 1,1-7-238,0-2 202,5-5 0,-2 6 0,4-2 0,-2 3 1,-2 5 59,-2 3 0,-1 8-16,-1 3 0,1 6-28,0-1-46,-6 14 0,4 4 0,-4 13 0,2 3 0,-2 2-424,-1 1 1,-1 2-147,0-5 0,0 4-571,4-4 803,2-6 0,-2-3 398,8-8 0,36-43 0,-19 5 0,0 1 0</inkml:trace>
  <inkml:trace contextRef="#ctx0" brushRef="#br0" timeOffset="82">22416 6516 7912,'-4'-13'0,"0"0"278,-6 6 0,3 2 929,-6 5-970,0 5 0,5 4 0,-1 8 0,-1 5 0,-1 7 6,-2 5 1,-4 4-1,0 4 1,2 5 84,1 3 0,6-1-297,4-2 0,3 1 1,1-7-1,1-5-215,3-9 1,8-5 16,5-9 1,5-3 0,0-10-1,2-3-318,1-5 1,1-4 44,-1-13 0,1 1-6,-1-10 286,-5 0 1,-1-9 0,-7-1 0,0-2 0,-2-5-307,-2-3 1,-5-1 208,1 4 0,-4 5 568,-4 4-124,-3 2 0,-10 13 0,-2 7 1,0 9-1,-4 7 716,-1 2 0,-6 8-571,0 2 0,5 5 126,4 4-325,-1 3 0,2 7 0,3 1 1,3 2-1,3 0-50,2 1 0,4-4-196,5 3 0,0-5 71,0-4 1,1 3-1,5-4 1,5 0-353,5-3 1,6-3 188,0-1 0,6-6-567,2-3 557,0-2 1,1-2-1,1-2 215,1-2 0,6-15 0,4-9 0,2-3 0,-1 0 0</inkml:trace>
  <inkml:trace contextRef="#ctx0" brushRef="#br0" timeOffset="83">23016 6516 7912,'0'-7'-476,"0"-5"86,0 11 1,0-6-114,0 3 295,0 2 208,0-3 0,22 22 0,7 4 0</inkml:trace>
  <inkml:trace contextRef="#ctx0" brushRef="#br0" timeOffset="84">22939 6758 7912,'-13'1'0,"1"4"0,-4-2 305,3 5 0,-1-4 1,10 5 413,1 1 1,3-5-141,4 0-551,3-4 1,7-1 0,3 0-1,5 0 1,2 0 0,1 0-29,1 0 0,12-25 0,6-12 0,4-2 0,0 0 0</inkml:trace>
  <inkml:trace contextRef="#ctx0" brushRef="#br0" timeOffset="85">24635 6465 7912,'0'-14'0,"0"-3"0,-1-3 0,-2-1 0,-3 1-587,-1 1 671,-2-3 1,1 7-1,-1-3 1,0 1-1,-4 1 1,-3 4 0,-2 3 1700,-2 3-1665,4 2 1,-8 6 0,3 2 0,-3 6-1,-2 5 1,1 7 0,-1 3 94,1 5 1,1-2-1,3 6 1,4 0-285,2-1 1,4 2 0,3-4 0,3 1-41,4-1 1,1-3-1,1-7 1,5-4-2,7-2 0,1-4 0,6-3 0,0-3-29,-1-4 1,3-8-1,3-6 1,1-7 34,-1-4 1,1-3-1,-1-2 1,1-5 78,-1-3 0,-1-7-61,-2-3 102,2-2 1,-10-8-1,3-3 1,-3-2-1,-3 0 1,-2 4 0,-5 9 863,-3 14-451,-1 4-198,0 22 0,-5-1 0,-2 15 0,-2 5 1,2 7 179,1 8 1,-2 5-18,4 4-466,-6 3 1,8-5-1,-2 8 1,3 1-1,-1 1-62,-2 0 0,3-3 79,-4 0 0,5-1-186,5 0 0,-3-5 1,7-4-1,1-3-1038,1-5 1,2-4 761,0-8 1,5 1 0,2-8 0,1-3 516,0-6 0,12-33 0,7-8 0</inkml:trace>
  <inkml:trace contextRef="#ctx0" brushRef="#br0" timeOffset="86">25081 6082 7912,'-13'-7'1862,"2"3"-1687,3 8 0,-2 3-31,5 6 1,0 5-1,2 5 1,-3 4 71,-1 3 1,4 4-166,-1-5-1,-3 13 1,6-13 0,-4 8 0,5-3 0,3-4 0,3-2-1,1-5-204,3-3 0,3-9-135,4-7 212,-3-2 1,10-4-1,-4-2 1,1-6-1,-1-5-114,-2-7 1,3-3 0,-2-5-1,-1-4-31,1-3 1,-4-1 87,-6 0 1,1-1 138,-6 1 1,0 6 0,-4 3 0,0 7 640,0 5-439,-5 2 0,-3 8 237,-4 3-357,-1 8 0,0 3 1,2 6-1,1 1 0,1 2 13,0 1 1,3 4-188,2-4 0,-2 2-507,2-2 308,-1-3 0,5 4 0,0-5 0,2-2-634,2-2 1,3-4 919,6-5 0,45-28 0,-23 10 0,-1 1 0</inkml:trace>
  <inkml:trace contextRef="#ctx0" brushRef="#br0" timeOffset="87">24354 6924 7940,'-25'5'0,"-1"4"534,1 2 0,14-4 207,11-2 1,11-4-580,14-1 0,7 0 0,3-1 0,6-4 44,6-3 1,8-3-454,5-2 198,2 0 1,3 0 0,3-1 0,-31 6 0,0 1 0,1-2-1,0 1 1,1 0 0,0 0 0,-2 1 0,0 0-234,34-6 1,-10 2 0,-10 1 0,-10 3-563,-10 1 1,-14 3 377,-17 7 1,-6 4 0,-8 4 465,-3 1 0,-15 13 0,-7 6 0,-5 3 0,-1 0 0</inkml:trace>
  <inkml:trace contextRef="#ctx0" brushRef="#br0" timeOffset="88">24788 7498 7940,'-13'0'-227,"0"0"1,1 0 92,-1 0 1,0-5 435,0 1 1,5-6 0,-1 2 0,0-4 148,-3 0 1,-1-5 0,-1 0 0,-1 1 142,-2 2 0,0 2-200,4 4-337,0 2 1,0 6 0,1 2 0,-2 2 0,-2 6 0,-1 5 0,1 8-246,2 6 0,6-1 49,-1 6 0,2 0 1,-1 4-1,3-1-329,4-3 0,1-3 111,0-5 254,0-1 0,6-5 1,4-4-1,4-7 98,3-4 1,1-10-13,-1-3 54,-3-9 1,9-4-1,-5-9 1,2-4 0,1-4 128,-1-5 0,0 2-132,-3-6 1,-3 5 0,3-6 0,-4-2 103,-4 0 1,0 2 126,-4 10 0,-1 5 555,-4 4-271,0 7 1,-1 10 4,-4 7 0,0 10-559,-4 3 0,2 5 0,4 4 0,-1 4 18,1 3 0,2 2-75,1-1 1,0 6-630,0 3 375,0-2 1,0 3 0,1-4 0,2 0 0,3 1-796,1-4 1,1-1 342,5-2 449,0 1 1,-1-2-1,1-3 1,0-5-1,0-5 319,-1-2 0,18-29 0,4-3 0</inkml:trace>
  <inkml:trace contextRef="#ctx0" brushRef="#br0" timeOffset="89">24966 7383 7940,'0'-30'-95,"0"0"1,5 5-224,-1 4 1,4 5 846,-3-1 1,5 7 0,0 3 0,4 1 137,3 3 0,1 3-483,-1 5 0,2 2 1,2 6-1,-4 1-80,-3 3 0,-1-2-249,-1 7 1,-4-1 187,-4 4-298,-3 1 1,-1 1 0,0 1 0,0 2 0,-1-2-327,-3-1 1,1-7 236,-6-3 289,6-3 1,-2-1 0,3-2 0,-1-4 95,-1-7 1,6-11 185,6-10-173,3-9 0,4-3 1,0-6-1,2-2 0,0-2 68,2 2 0,-5 1-64,3 2 1161,-9 11-590,4-3 0,-15 33-245,3 6-175,-9 11 0,2 11 1,-6 1-1,1 2 1,0-1-47,4-2 0,1-1 152,3-5-204,2 1 1,-4-2 0,6-3 0,2-4 0,4-4-441,6-5 1,2-2-1357,8-6 1685,5-6 0,24-30 0,10-14 0,-16 13 0,1-1 0,0 1 0</inkml:trace>
  <inkml:trace contextRef="#ctx0" brushRef="#br0" timeOffset="90">26981 6273 7852,'26'-12'15,"-1"-7"1,1-2-1,-2-2 1,-3 1-1,-4 0 201,-3 0-82,-1-2 0,-2-2 1,-2-1-1,-5-1 0,-3-2 1,-1 0-1,-2 1 241,-7-1 0,1-4-142,-9 4-120,-3 0 0,6 11 0,-5 3 0,2 5 0,0 4 0,2 1 54,0 3 0,3 9 0,-1 7 0,2 8-1,2 7 1,-1 2-2,6 8-149,0-2 0,4 15 0,0-2 0,0 5 0,0 1 0,1 0 0,2 2-35,1 1-77,6 7 1,-3 1-1,6 0 1,1-5 0,2-6-1,1-2 1,-2-4-450,-1-2 0,-1-10-129,0-12-47,-6-5 0,3-7 70,-6 0 1,-1-6 0,-9-4 650,-6-6 0,-24-38 0,13 13 0,-1 1 0</inkml:trace>
  <inkml:trace contextRef="#ctx0" brushRef="#br0" timeOffset="91">26815 6592 7852,'0'-18'0,"0"4"-66,0-3 1,3 3-329,6 1 366,5 0 0,13 0 0,4 1 0,7-3 0,8 0-136,3-2 1,1-4 78,-4 4 0,-2 1 43,-5 7 0,-3 0 0,-2 4 0,-5 2 128,-7 2 0,1 7 76,-6 2 0,0 4 103,-4 0-199,0 1 0,-1 1 0,1 2 0,0 1 0,0-2 128,-1 0 1,1-7-108,0 1 0,0-7-25,-1 3 0,-3-4 0,-1-2 0,1-4 148,-2-3 0,-1-5-40,-6-4 1,0 2 335,0-7-397,0 1 0,-2-3 0,-2 1 0,-4 2 1,-5 0 157,-4 1 0,3-3-98,-3 6 0,-2 6 99,2 7-337,0 2 1,0 2 0,0 2 0,2 2 0,0 6-898,3 5 0,-1 1 132,0 5 1,6 2 202,3 7-11,-3-3 642,5 4 0,53 6 0,-15-18 0,-1 1 0</inkml:trace>
  <inkml:trace contextRef="#ctx0" brushRef="#br0" timeOffset="92">27708 6261 7852,'6'-13'0,"1"0"969,5 6 0,1 3-633,0 8 0,-2 3 0,-1 6 0,-3 1-151,-1 3 0,2 3-246,-3 5 1,0 1 0,-2 0 0,1-2-77,-1-3 1,-1 2 199,-2-6-185,0 5 0,0-8 62,0 3 1,0-14 288,0-7 0,0-12-128,0-5 1,5-9-1,4-5 1,2-5-51,2-2 1,-5-1-177,1 5 1,-1 5-109,5 4 32,-6 2 1,5 8 0,-4 8-437,3 10 1,2 12 636,0 10 0,5 32 0,2 7 0</inkml:trace>
  <inkml:trace contextRef="#ctx0" brushRef="#br0" timeOffset="93">28817 5993 7852,'-12'-6'0,"-3"-2"-671,-2-4 655,3 0 1,-4 5 0,5 2 202,0 4 1,2 7-87,2 2 1,-2 3-1,3 2 1,-4 1 150,0 3 0,3-2-87,1 2-82,5-3 0,-4-2 0,4 1 0,-1 0 344,1 0-379,7-1 1,-1-4 0,5-3 0,4-1 0,2 1 0,4-2 0,2-2 96,3-1 1,-5 1-16,-1 4 0,2-3 0,-2 6 142,-2-3 0,-1 5-3,-1-1 0,-6-2-124,-3 1 1,-2-4-1,-4 5 21,-2 1 0,-4 1-133,-9 2 0,-3-5-812,-6 1 501,1-6 1,4 7-1,1-6 1,1-1 0,4-2-1782,1-1 2059,1 0 0,25-27 0,14-14 0,0-1 0,-1-1 0</inkml:trace>
  <inkml:trace contextRef="#ctx0" brushRef="#br0" timeOffset="94">29021 6057 7859,'0'12'145,"0"1"1,0 0 267,0 0 0,0-1-179,0 1 1,0 1 0,0 2 0,0 1 329,0-1 1,0 2-310,0-1 0,-4 0-123,0-4-407,0-6 1,9-3 164,4-8 1,2-8 0,3-7 0,2-4-172,1-4 0,5-7-19,0 0 0,-4 1 248,-1-1 0,2 8 0,-4 0 0,-2 8 201,-3 3 1,-6 4 146,5 3 31,-7 2-258,4 12 0,-6 6 1,0 8-1,0 1 1,0 1-2,0 0 0,0 1-118,0-2 0,1-2-155,4-7 141,-4 7 1,10-9-1,-2 1 1,2-4 0,2-4-41,0-2 1,4-2 184,0-3 0,5-5-57,0-8 1,0-3-1,1-5 1,-2-2 37,2-3 1,0 5 66,-2-1 1,-7 2 202,-5 7 0,-2 0-157,1 4 0,-2 8-75,-6 5 1,0 5 1,0 8 0,-4 6 0,-1 0 1,2 3 127,2-1 0,1-1-473,0 1 0,0 2-566,0-6 0,6-2 1,2-5-1,5-3-554,4-1 0,3-2 1363,5-4 0,25-27 0,11-14 0,-17 13 0,0 0 0,0-1 0</inkml:trace>
  <inkml:trace contextRef="#ctx0" brushRef="#br0" timeOffset="95">29990 5802 7859,'-8'-13'3,"-1"0"548,1 6 0,-6 1-129,-3 6 0,3 2-232,-3 2 0,-2 5 0,1 8 0,-1 2 82,1 1 1,-3 9-140,4-4 1,0 3-167,4-2 0,0-2 0,2-1 0,2-2-62,5 2 0,-2-5-155,2-1 1,1-3 84,8-1 1,-3-6 0,7-3 0,1-2-246,1-2 0,6-6 321,0-2 1,4-5 46,-4-4 1,6-3 0,-3-6 0,1 1 107,0-1 1,-1 1-65,1-1 0,-4 5-6,-8 0 1,1 10-1,-4-2 1618,1 2-712,-5 5-708,-2 17 0,-2 5 0,-5 14 0,-1-4-200,1 0 1,5-1-322,-3 1 1,4-2 102,1-3 1,0-2 0,1-7 0,2 1-469,1 0 0,8-2 378,0-2 0,3-4 10,6-5-1037,0-5 1341,5-2 0,5-25 0,3-11 0,3-3 0,1 1 0</inkml:trace>
  <inkml:trace contextRef="#ctx0" brushRef="#br0" timeOffset="96">30398 5432 7898,'-5'-13'-203,"-4"0"0,-1 1-248,2-1 1294,-4 0 1,10 2 672,-7 2-1273,6 4 1,-2 6 0,5 3 0,0 8 119,0 8 1,0 2-165,0 12 0,0 4 0,0 6 0,-2 2-62,-2 2 1,1 0-389,-5-1 1,5 1 0,-1-4 0,2 0-228,2 0 0,2-7-34,2-8 0,1-3-46,4-5 1,2-4 0,-2-8 0,2-5-1053,2-3 1610,5-6 0,5-27 0,2-12 0,6-4 0,-1-1 0</inkml:trace>
  <inkml:trace contextRef="#ctx0" brushRef="#br0" timeOffset="97">30666 5355 7898,'-6'-12'0,"-2"-1"701,-3 6 1,-2 1-359,0 6 0,5 6 0,1 4 0,1 5 154,3 7 1,-3 3-266,2 5 0,-4 2 1,3 7-1,3 0 114,0 4 1,2-2-599,0 6 1,0-2-1,0 2 1,0-5-994,0-2 1,4-7 1244,1-4 0,16-13 0,0-5 0</inkml:trace>
  <inkml:trace contextRef="#ctx0" brushRef="#br0" timeOffset="98">31508 5725 7813,'8'0'-919,"1"0"1370,1 0-293,1 0 0,-4-5 0,-1-4 0,-2-2 0,0-2 0,-1-1 1,-2-2 716,-1-1-766,0-5 0,-5 6 0,-4-4 0,-3 3 0,-5 4 0,-5 5 0,-2 2-3,-1 3 1,-1 3 0,1 5 0,-1 5-320,1 5 1,3 5 20,1 5 105,6 1 1,0 1 0,8 1 0,2 2 0,2-3-1,3-3 1,4-4-215,5-2 1,3-6 0,5-8 0,5-3 252,2-1 0,-3-5 1,0-4-1,2-4 111,1-4 1,0-1-108,-3-3 76,3-3 1,-11 4-1,1-4 1,-4 2-1,-1 5 154,-2 3-171,-2 1-54,-5 6 1,0 7 4,0 9 1,0 6 0,0 4 0,0-1-121,0 1 1,0-2-53,0-5 0,2 0-115,2-4 275,-2 4 0,9-11 1,-3 3-1,5-4 0,3-4 4,1-4 1,5-5 22,0-4 1,-2 1 196,1-5-123,-6 0 1,8-3-1,-5 1 1,1 3 0,-1 2 431,-2 2 0,-6 3 23,-2 5-261,1 2 1,-1 8 0,-1 2 0,-1 6-35,-3 5 0,-2 1-137,-1 5 0,5-5-134,-1 1 1,1 1-1,0-1 1,3-3 44,4-4 0,0-3-110,1-2 0,5-4 56,4 3 1,2-8 0,3-6 0,1-4-16,2-3 0,5-7 78,-1-2 0,-1-1 11,1-7 1,-6 0-1,2-2 1,-5 0 12,-3 2 0,-5 7-25,-9 2 0,-4 6 247,-8 11 1,-4 2-1,-9 6 1,-5 3-32,-2 6 0,-3 0-192,-2 13 0,2-5-80,-3 4 0,-1 0 0,2 3 0,4-1-183,2-2 0,3-1 49,-1 1 1,4 2 72,9-6 0,2 4 1,9-4-40,5-1 1,2-3 301,12-5 0,-1 2-20,4-6 1,-3 2 0,-1-2 0,0 6 201,-1 6 0,0 3 20,-3 7 0,-3 5-228,3 3 0,-3 4 0,-3 5 0,-2 4-93,-5 2 1,-2 2 36,-2 0 1,0-1-153,0-3 0,-6-5 0,-4-8 1,-4-6-80,-3-5 1,-4-6 136,4-8 0,-5-4-30,5-5 59,0 0 1,3-1 0,-1-5 0,-2-7 0,2-6-5,5-6 0,5-6 13,5-3 1,0-4-237,0-4 60,5-4 1,8-10 0,8-5 0,-8 27 0,1 0 0,2-4 0,1 1-206,1-3 1,2 0 0,4-5-1,0 0-81,2 0 1,-1 0 0,1-2 0,-1-1 444,3 4 0,0-1 0,-3-1 0,-1 0 1,-2 7-1,-1 1 0,13-25 382,-6 10 1,-14 16-9,-5 12 40,-6-1 0,-5 18 0,-1-2 0,-2 4 216,-2 2 1,-2 0-279,-4 4 1,2 6-186,2 2 1,-2 9-1,3 4 1,-2 3 35,1 2 0,-1 5 321,6 3 1,-4 3-584,3 1-60,1 0 1,4 1 0,0-1 0,0-1 0,0-2-848,0-1 1,7 0 579,6 4 0,7-5-445,9-3 303,4-9 1,7-4 539,2-8 0,-4-20 0,4-7 0,4-3 0,1 0 0</inkml:trace>
  <inkml:trace contextRef="#ctx0" brushRef="#br0" timeOffset="99">32949 5496 7866,'0'-13'383,"0"0"-140,-6 0 1,5 1-134,-4-1 1,4 0 0,1 0 0,0-1 125,0-3 1,0 3-42,0-3-62,-6-3 1,5 6-1,-3-3 1,1 3-1,-2 1 503,-3 0-580,-3 6 0,-1 9 0,2 9 0,3 7 63,2 7 0,-4-3-235,5 8 49,0 3 1,4-8-1,0 2 1,0-4-1,1-2-425,3-1 1,2-2 275,2-5 0,5-6 306,0-3-52,5-2 0,5-8 0,1-4 0,3-5 0,0-7 325,0-2 0,3-6-72,-1 1 1,5-5 11,-4 4 103,-6 6 0,-5 5 0,-7 8 377,1 3 1,-7 9-431,-6 12 0,-7 5-19,-10 8-355,-3 5 1,-6-4 0,1 4 0,-2-1 0,-1-1-120,-2 0 1,-4-2-147,4-2 1,0-5-443,5-3 1,-1-4 0,1-3 0,-1-3 727,1-2 0,-1-6 0,1-6 0</inkml:trace>
  <inkml:trace contextRef="#ctx0" brushRef="#br0" timeOffset="100">29506 7000 7866,'-13'-17'0,"-1"0"0,-2 2 0,-1 2 0,2 3 0,1 2 54,1 5 0,4-3 0,1 7 0,-2 4 0,-1 5 0,-2 5 1,1 6-1,3 5 0,0 4 889,-1 4 0,-1 3-654,-2 1-242,0 6 0,2 0 1,1 4-1,3-3 0,1 0 1,3-1-1,2 0-72,1-3 1,6-7 0,2-5 0,5-7 52,4-5 1,3-8 0,5-5 0,1-4-40,-1-4 0,1-9 1,1-9-1,1-5-98,2-3 1,0-7-84,-5-1 131,-5-6 1,3-7-1,-6 0 1,-2 0-1,-2 0-222,-5 0 280,-2 0 0,-12 4 1,-2 3-1,-5 6 1,-4 10 547,-4 8-419,-9 11 1,2 4-1,-5 6 1,2 3 0,1 6 64,-1 6 1,4 4-92,-3 5 1,9 2-184,4 3 31,3-3 0,6 8 0,0-5 0,3 0 0,3-1-288,5 1 0,4-6-149,6-7 1,1-3-715,3-1 895,3 0 1,6-6 0,-1-3 0,2-2 0,3-2 307,4 0 0,25-23 0,-25 9 0,-1 0 0</inkml:trace>
  <inkml:trace contextRef="#ctx0" brushRef="#br0" timeOffset="101">29888 7268 7869,'-12'0'0,"-1"0"0,0 0 83,0 0 0,2 1 1270,3 4-1192,13-4 1,7 5-1,12-6 1,5-2 0,5 0-60,6-3 0,7-3 0,0 2 1,2-1 92,2-3 1,4 3 21,1-1-394,-1 5 0,-6-7 0,-2 4 0,-4 0 0,-6-1-994,-8 0 995,-10 4 0,-14-4 0,-6 5 1,-5-4-1,-6 0-74,-8 1 1,-4-1-1,-2 3 1,1-3 160,-1-1 0,1 3 60,-1-4 1,6 0 321,3 0 1,3-2-1,1 4 693,1-1-605,-1-1 0,6-1 11,3 1-221,2 5 0,8-3 1,4 6-1,4 2 0,4 2 406,2 4 0,-3 4-391,4 1 0,-5 4-150,1 0 1,-3 5 0,-3 1 0,-2 4-158,-5 3 0,-2-1-614,-2-3 0,-6 1 129,-3 2 304,-2-2 0,-3 0 0,-2-7 1,-1-1 301,2-4 0,-11-12 0,-1-4 0</inkml:trace>
  <inkml:trace contextRef="#ctx0" brushRef="#br0" timeOffset="102">31520 6949 7902,'-7'-12'-1,"0"3"1,4 1 0,-2-2-1,-1-2 1,-1 0 370,0-1 0,-2 0 0,-3 0 1,-1 2-1,-1 1 0,-2 2-38,-1-2 0,-4 4 0,3 2 0,-2 2-248,-3 2 0,-1 7 7,-2 6-89,1 6 0,4 6 0,1 2 1,1 1-1,5 2 0,4 0 1,6 0-262,3-1 0,1 1 0,1-4 1,3-2 12,5-3 0,4-4 0,2-9 0,4-3 162,0-4 1,1-2 0,3-4 0,-3-5 27,-2-5 0,5-5 1,-2-5-1,2-2 72,-2-3 1,2-4 0,-5-9 0,1-2 96,-1 0 1,3-5 20,-4 3 1,0-2-1,-4-2 1,-2 3 68,-2 5 0,-4 8 438,-5 13-307,0 4 1,-1 12 0,-2 8 137,-1 9 0,-5 8-568,5 6 120,-6 6 0,5-2 0,-4 5 1,3 1-1,2 0-248,0-1 0,0 3 128,4-3 1,0-3-663,0-1 500,0-3 1,0-1 0,1-2 0,2-3 0,3-4-762,1-3 1,1-3 339,5-2 1,1-3 36,3-6 448,-3 0 1,10-6 193,-2-3 0,5-20 0,4-10 0,3-2 0,0-1 0</inkml:trace>
  <inkml:trace contextRef="#ctx0" brushRef="#br0" timeOffset="103">31903 6605 7902,'0'-20'876,"0"3"325,0 3-695,0 7 1,0 3-321,0 8 0,-1 7-66,-4 6 0,4 6 0,-3 0 0,2 4 47,2 2 1,0 5-223,0-4 1,0 1 51,0-1-44,0-3 1,2 4 0,1-5 0,2-2 0,2-3-152,3-4 0,2-3 151,0-1 1,1-6 60,0-3 13,0-8 0,1-5 0,1-9 0,2-6 1,-1-6 38,-2-2 1,-1-7-63,0-3 1,-2-1 47,-3 5-53,4 5 0,-11 2 0,5 7 0,-2 3 0,0 4-233,-1 3-5,-1 7 1,-2 7-63,0 8 0,0 9 1,0 3-1,0 1 37,0 1 0,0-1 264,0 4 0,11 18 0,3 4 0</inkml:trace>
  <inkml:trace contextRef="#ctx0" brushRef="#br0" timeOffset="104">32247 6605 7902,'-8'0'0,"-1"0"0,5-4-10,-4 0 0,3-1 217,-3 5-176,-1 0 1,1-4 0,-1 0 0,-1 1-1,-1 2-88,-2 1 228,6 0 1,-4 1 0,2 2 0,-1 2 0,1 1 0,1 1-1,3 0 972,2 3-1017,2-4 1,1 5-1,1-2 1,3 1-1,5-2-145,2-4 1,3-2 145,3-2-255,-3 0 1,5-2 0,-6 0 0,1-4-200,3-1 1,-5-2 0,3-2 0,-7 1-827,-2 2 41,4 5 1112,-9-3 0,-7 17 0,-8 4 0</inkml:trace>
  <inkml:trace contextRef="#ctx0" brushRef="#br0" timeOffset="105">31367 7230 7902,'-19'0'0,"-5"4"0,2 0 0,0-1 1540,0-1-1002,4 3 1,12 1 0,8 4-7,9-2 1,7-5-414,8 1 0,7-2 1,5-2-1,7 0-78,5 0 0,6-2 0,5-2 0,6-4-99,-31 2 1,0 0 0,2 0 0,-1 0 0,2-1 0,-1 1-1,-1-1 1,1 1-135,-2 0 0,0-1 1,1 1-1,-2 0 0,26-7 1,-11 1-2447,-13 4 1796,-15 2 0,-19 8 84,-11 2 758,-12 3 0,-28 23 0,-13 4 0</inkml:trace>
  <inkml:trace contextRef="#ctx0" brushRef="#br0" timeOffset="106">31737 7804 7902,'-8'-2'127,"-1"-2"0,1 3 91,-5-4 1,4 2 0,1 1 0,-2-4-2,-1-1 1,-1 3-1,2-5 1,2 1 335,-2 1 1,-1-5-4,-2 4-409,0 2 0,-4 0 0,0 6 0,0 0 1,0 0-1,-1 2 0,-1 2-36,1 5 1,-3 8-216,4 4 1,-3 1 0,6 1 0,4-2-189,3 2 0,-2 1 92,5 2 107,0-1 0,5-4 1,2-1-1,3-3 1,2-5-148,6-7 0,0 1 152,8-2 96,-7-5 0,8-6 0,-5-8 1,1-2-1,1-4-2,-1-3 0,-2-3 29,5-3 1,-7-2 0,4-8 0,-2-2 83,0-5 0,4-3 25,-4-1 0,-4 6 249,-5 3 187,1 2 0,-2 9 267,-3 5 1,-7 13-270,-1 13-521,-6 12 0,3 8 0,-6 7 0,0 2 0,2 5-359,3 3 0,-4-3 94,4 0-36,2 0 1,-1 4 0,4-1 0,-1-3 0,1-3-951,2 1 0,6-7-304,4 1 1104,2-1 0,6-11 1,2 2-1,0-5 400,4-2 0,12-23 0,5-9 0,5 1 0,0 0 0</inkml:trace>
  <inkml:trace contextRef="#ctx0" brushRef="#br0" timeOffset="107">31980 7663 7902,'0'-18'0,"0"0"239,0-4 0,0 0 0,0 5 1,1 1 1159,3 2-1115,-2 1 1,9 6 0,-3 3 0,4 4 64,1 4 1,-5 3-311,1 6 1,-2 5 0,3 4-1,-3 2 52,-2 1 0,0 1-197,-5-1 0,0 2-129,0 3 0,-5-3 1,0 2-1,-2-2-261,-3-1 1,4-6 324,2-3 1,-2-3 5,2-1 163,0-6 1,4-3 0,1-8 0,5-6 25,6-6 1,7-9-23,6-9-9,1-3 1,1-3 0,1-1 0,2-1 0,-3 1-11,-5 1 1,-3 7 535,-6 4 0,-2 7-200,-3 5 1,-3 9-1,-10 5 1,-3 6 478,-3 5 0,-8 5-344,-2 4 0,1 3-248,-1 5 0,5 5 1,-2 0-1,2-2 19,3-1 0,-1-1-311,10-1-22,0 1 1,4-5 0,0-1 0,3-3 0,4-5-724,5-2 0,10-7 200,-1 1 296,9-2 1,1-8-1,4-2 1,-2-5-1,-1-4-2541,1-4 2876,1-3 0,10-30 0,-21 23 0,-1 1 0</inkml:trace>
  <inkml:trace contextRef="#ctx0" brushRef="#br1" timeOffset="108">25923 14472 17192,'-9'0'-2152,"1"0"2132,-2 0 0,-1-1-5,-2-3-220,6 2 55,1-3 1,6 3-663,0-2 454,0 3 1,1-9-579,4 5 923,2 1 1,1 4 0,1 0-183,1 0 267,-5 0 1,2 2-12,-2 2 0,13-3 0,9 5 0</inkml:trace>
  <inkml:trace contextRef="#ctx0" brushRef="#br1" timeOffset="109">31852 11807 14976,'0'-7'-2959,"0"2"1972,0 5 2314,0 0-534,0-6-1276,0 5 334,0-11 1,-4 9 0,0-5-448,1-2-364,1 4 917,2-5 1,0 8 123,0-5-421,0 5 0,2-3-73,2 6 784,-3 0 1,5 2 397,-6 2-396,0 3-310,0 6 1,0-5 0,1 1 0,2 1-133,2 1 0,-1-3 0,-3 0 0,2-1-297,1 0 305,1-4 0,-4 6-254,3-4 1,-2 0-674,2 0 449,-3-4 616,5 5 53,-5-6 1152,5 0-694,-6 0 0,1 0 305,4 0-332,-4 0 1,6-2 592,-3-2-909,-2 3 1,8-6 0,-5 4 0,1-3 520,0-1-227,4 4 1,-3-8-720,6 2 231,-6-2 0,8-2 1,-1 0-1,5-1 1,3-3 61,3-4 0,6-7-10,3-2 0,7-10-139,1 2 47,6-3 0,2-3 0,-22 21 0,-1-1 0,27-24 0,-1 1 257,-2 5 0,-6 4-239,-3 4 0,-6 4 450,-2 9-366,-6 2 1,-2 6 0,-9 2-116,-3 3 309,-7 2-399,-1 6 30,-6 0 1,-2 0-274,-2 0-251,3 0 468,-5 0-340,0 0 1,3 0-354,-5 0 16,5 6 140,-8 1 1125,9 5-479,-9 1 0,4 0 0,-6 0 0</inkml:trace>
  <inkml:trace contextRef="#ctx0" brushRef="#br1" timeOffset="110">28078 15123 21946,'-7'-9'-6473,"1"2"3876,0 1 2155,5 2-770,-5 4 2491,6 0-855,0 0 0,0 6-645,0 2 1,6 9 0,1 3-1</inkml:trace>
  <inkml:trace contextRef="#ctx0" brushRef="#br1" timeOffset="111">29952 14778 8829,'9'5'-257,"-1"-1"315,-5 0 0,25-4 0,1 0 1</inkml:trace>
  <inkml:trace contextRef="#ctx0" brushRef="#br1" timeOffset="112">31954 13784 13951,'-7'0'209,"1"0"0,2-2-672,0-2-374,0 3 842,4-5 37,0 6 0,1 0 0,3 0 0,6 0 0,4 0 189,3 0-208,6 0 0,2 0 1,9 0-1,3 0 0,3 0-65,2 0 37,4 0 1,-1 2-1,-2 0 1,-5 3 0,-4-3 135,-4 0 9,-9-2 0,-3 4 1,-8 0-253,-6-1 0,-9-1 108,-12-2 0,-6 0 1,0 0-1,-5 0-28,-6 0 1,-3 0 22,-1 0 0,-2 0 0,-1 0 0,-3 0 18,-1 0 1,4 1 52,-2 3 1,4-2 4,1 2 53,5-3 1,3 1 161,9 2 0,15-3-664,15 4 1,8-4 346,8-1 56,6 0 1,8 0-1,6 2 1,2 0-1,0 3 41,1-3 0,0 0-52,-1-2 0,2 0-75,-2 0 50,-3 0 0,-6 0 0,-8 0 0,-5 0-186,-3 0 525,-10 0 1,-9 4-957,-11 0 608,-1 1 1,-15-5 0,3 0 0,-3 0 0,-2 0 7,1 0 0,-1 0 46,1 0 0,-1 0-61,1 0 37,5 0 0,-4 0 0,3 0 0,-2 0 1,0 0 19,2 0 0,5 0-46,-1 0 685,9 0-824,2 5 1,8-2-1,3 4 133,8-1 0,20 2 0,9-1 1,6 1-1,1-1 0</inkml:trace>
  <inkml:trace contextRef="#ctx0" brushRef="#br0" timeOffset="113">30743 15327 8157,'0'7'-505,"-6"-2"0,-1-5 0</inkml:trace>
  <inkml:trace contextRef="#ctx0" brushRef="#br0" timeOffset="114">30730 15339 8157,'7'0'-413,"0"0"0,-4-1 454,1-3 0,0 1 289,-4-6-168,6 7 0,-4-5 1,2 2-1,-3-3 1,-1-4-1,0 0 201,0-1 1,0 0 0,-1 2 0,-2 1 21,-1 1 0,-6 2-274,1-1-26,-2-3 1,-3 9 0,-2-2 0,-2 2 0,-2 4-1,-1 4 1,-1 6 186,1 8 1,1 8-38,-1 2-263,-3 11 1,11-8-1,-1 8 1,6-4 0,2 0-96,3-2 1,3-1-1,4-1 1,5-8-194,2-6 0,3-5 84,3-2 0,2 0 164,2-4 0,2-2 0,-5-7 0,2-4-85,3-3 0,-4-9 62,3-4 1,-5-1-156,4-3 215,-5 2 1,2-14 0,-7 5-1,-2-2 1,-4 1 131,1 2 1,-4 5 229,2 5 0,-3 6-117,-1-2 1,0 7 0,-1 3-1,-3 1 1,1 3-119,-6 7 1,6 1-176,-1 7 55,3-2 1,1 9-1,0-5 1,0 3-1,0 3-162,0 0 0,0 2-98,0-5 0,5 4 10,4-4 83,-3 6 1,5-9 0,-3 3 0,5-3-1,3-1-679,1 0 1,5-5 869,0 1 0,19-40 0,5-6 0</inkml:trace>
  <inkml:trace contextRef="#ctx0" brushRef="#br0" timeOffset="115">31074 15288 8157,'0'-12'0,"0"-1"173,0 0 1,0 0 0,0 1-1,2 0 311,2 4 1,-1 2-82,5 6 1,1 0-347,3 0 1,0 10 0,-2 4 0,-3 6-170,-2 7 0,1 0 181,-2 7 1,-2 0-142,2 4 0,-3-4 1,-1-1-1,0-2-103,0-3 0,0-2 225,0-5 1,-1-4 36,-3-8 75,2-4 0,-3-6 0,5-5 0,0-5 371,0-5 0,5-11-403,4 2 1,2-9-251,2 0 208,5-3 1,-3 3 0,2 1-1,-2 2 1,-1 3 129,-1 1 1,3 9-274,-8 5 0,-1 6-89,2 7-295,-6 0 1,6 1 0,-3 5-1,0 5-348,-1 5 0,5 1 48,-1-5 1,-2 5 389,1 0 1,2-1 0,6-6 0,2-3 348,2-1 0,13-15 0,6-6 0,6-3 0,0 0 0</inkml:trace>
  <inkml:trace contextRef="#ctx0" brushRef="#br0" timeOffset="116">31699 15199 8157,'6'-18'-500,"-4"4"1,6-5 0,-3 2 1234,-2 0 1,-2 0-245,-1 4 1,0 5 756,0-1-729,0 7 0,-5 2-365,-4 8 1,-2 5 97,-2 4 1,-4 3-239,0 5 0,0 1 0,4-1 0,2 1 5,3-1 0,-2 5-210,5 0 1,1-1-775,4-3 733,0-6 1,2 2 0,2-5 0,6-2 0,7-4-979,8-3 0,6-5 686,8 2 0,-1-10 524,0-3 0,-1-8 0,-3-1 0,7-13 0,6-8 0,1 0 0,0 0 0</inkml:trace>
  <inkml:trace contextRef="#ctx0" brushRef="#br0" timeOffset="117">30947 16283 8396,'-9'-18'-146,"2"-4"0,1-2 0,4-1 0,0-2 0,4-3 0,2-2 432,4-1 0,4-4 0,0 3 0,1-1 719,0 1-653,0 3 1,-5 11 0,-1 3 673,-1 2-931,-2 8 0,-4 13 0,-1 11 0,-2 7 0,-3 6 0,-1 4 0,-3 3 74,-1 1 0,2 2 1,2 1-1,0 1-272,0-1 0,4-1 0,-1-2 1,3-1-355,1-3 0,0 2-331,0-7 557,0-5 1,5-5-1,5-8 0,6-2 1,5-7-1,3-4 1,3-8-463,3-6 0,-3-5 0,4-7 1,-1-2 692,-1 1 0,-3 3 0,-5 0-101,-11 6 0,7-2 0,-10 5 355,0 1 129,-1 7 1,-7 4 383,-4 5 0,4-2 116,-3-2-371,2 3-413,2-11 0,0 5 1,0-5-1,0-1 302,0 0-249,0 0 0,0 1 70,0-1-70,0 6 0,-5-3 0,-4 6 1,-1 2-88,2 5 1,-4 4 2,4 6 0,1 1-344,-2 3 226,6-3 0,-4 10 1,4-4-1,-1 1 1,1-1-449,2-1 1,2 2 326,4-4 0,-3 3 0,8-6 0,3-4-339,3-3 1,6-3 149,0-4 1,6-1-77,2-4 353,-1-2 0,1-10 0,0-1 1,-3-2-1,-3-1 70,-3 1 1,-7 2 185,-1 5 1,-2 0 822,-6 0-671,-1 6 1,-4 3 109,0 8-278,-6 3 1,3 2-1,-4-1 122,2 2-236,0 2 0,7-5 0,2-3 0,5-4 51,2-4 0,3-3-94,3-6 1,-1 0 90,5 0-122,0 1 1,-1-1 0,-3 0 0,-1 2 0,-2 1-48,-1 1 1,2 6 30,-6-1 0,1 4 1,0 4-1,-3 5-172,-2 2 1,4 2 166,-5 0 1,6 0-284,-2-1 178,4 1 1,1-2 0,1-1 0,3-3 0,4-1-145,3-3 0,2-3 139,-1-4 115,1-9 1,0-3 0,1-5 0,0-2-1,-4-1 144,-3-1 0,-5-1 83,-6 1 0,-3 1 0,-6 1 342,0 2 0,-8 7-88,-4 1 1,-1 6 29,-4 7-433,-3 5 1,5-2 0,-5 6 0,0 2 0,1 3 140,1 3 1,2 0-195,8-4 1,-2 0-1,4-2 1,1-1-84,-1-1 1,2-5 24,4 4 1,1-5 127,3 1-8,9-2 0,3-2 0,4-2 0,-1-2 0,0-4 114,-1-4 0,4 4 10,-5-1-54,0 6 0,-5-2 0,1 5 1,-2 1 246,-2 3 1,-3 5-159,-6 8 1,0 8 0,0 11 0,0 6 36,0 9 0,-6 7-165,-3 10 1,-3 3-892,3-33 0,1 1 804,1 2 1,-1 0 0,-10 27 0,7-1 0,1-9-1,1-9-93,-1-5 0,3-10 213,-1-4-124,5-14 1,-8-1 0,2-11 0,-2-1 0,-2-1-110,0-2 1,-1-6-224,-3-3 252,3-8 0,-9 2 0,6-8 0,2-2 1,1-5 134,1-3 0,1-1-762,4-4 279,2-6 0,6-1 0,3-6 0,6-2 1,8-3-357,5-8 0,-6 28 0,1-2 804,1-2 0,2 0 0,2-2 0,1 1 0,4 2 0,0 0 0,1 1 0,0 0-180,-2 2 0,1 1 1,0 1-1,0 0 180,-3 4 0,-1 1 0,21-24-235,-19 19 429,-2 9 1,-10 6 0,-2 6 2320,-2 1-759,-4 5-1408,-5 7 1,5 7 0,-1 5 0,-1 3 0,-2 2 229,-1 4 1,4 7-425,1 2-161,-1 5 0,-4-3 1,0 3-1,0 0 1,0 2-913,0 0 0,-2 4-24,-2-7 1,3 3-1341,-4 1 2283,-2 1 0,7-4 0,-5 0 0,-2 1 0,2-5 0,3-3 0</inkml:trace>
  <inkml:trace contextRef="#ctx0" brushRef="#br0" timeOffset="118">32337 15977 8215,'-9'0'0,"1"0"0,-1-6 0,-2 4-85,2-7 466,4 6 0,5-4-238,0 3 1,9 1-1,6-5 1,4-2-117,8-2 1,5-2-115,6-3 0,0-3 204,0-5-135,1-1 0,-1-1 1,-1-1-1,-3-3 1,-5 0-117,-2-1 1,-11 8 697,-3 7-365,-9 3 1,0 7-1,-7 4 1,-2 6 81,-2 6 1,-2 8-123,-4 4-97,1 9 1,-1-2 0,0 5-1,2-1 1,1-1 26,1 0 0,6 5-369,-1-2 171,3-3 1,1 0-1,1-7 1,3-2-1,6-7 77,6-5 0,4-4 169,5-6 1,5-7 33,0-6 1,0-4-1,-5-6 1,-1 3 614,-3 2-532,-2 1 257,-6 4 0,-5 8 0,-1 6 26,-1 10 1,-2 4-774,-4 6 1,0-6-430,0 2 0,0-2 0,2-3-403,2 1 0,4-6 1068,9-3 0,14-36 0,9-11 0</inkml:trace>
  <inkml:trace contextRef="#ctx0" brushRef="#br0" timeOffset="119">9696 12717 8154,'-7'0'-1967,"0"0"1967,3 0 0,1 0 0,-6 0 0,0 0 0,-3 0 0,4 0 0,-1 0 0,0 0 0,-3 0 0,0 0 0,-1 0 0,1 0 0,3 0 0,1 0 0,-2 0 0,-1 0 0,2 0 0,1 0 0,-2 0 0,-1 0 0,-1-2 0,3-1 0,0-1 0,5 0 0,-4 4 0,-2 0 0,-2 0 0,0 0 0,-1 0 0,5 0 0,-1 0 0,-1 0-95,-1 0 0,3 1 180,-1 4 1,1-4 116,-5 3-132,6-2 11,2-2 1,3 0 99,-2 0-90,3 0 0,-6 0 0,4-2 263,-1-2-185,-1 3 0,4-6 258,-3 2-193,2 4-89,-3-5-26,-1 6 0,5-1 52,-3-3-72,2 2-19,2-3 0,6 5 0,2 0-9,3 0 0,2 0-45,0 0 1,-1 0-56,1 0 0,1 0 0,1 0 1,2 0 78,-1 0 1,-2 0-91,-2 0 1,3 1 17,1 3 1,-2-2 0,3 2-1,-1-3 61,1-1 0,-3 2-14,2 2 1,3-3-3,-2 4 1,1-4 0,-3-1-1,2 0 18,-1 0 0,2 0-72,-1 0 1,1 0 29,-1 0 1,-3 0 0,4 0 0,-1 0 21,0 0 1,0 0-1,-5 0 1,5 0-6,0 0 10,0 0 0,0 0 0,0 0 0,-1-1 0,1-2 24,0-1 1,4-1-51,-4 5 0,0-4-3,-4 0 1,3 0 0,3 2-1,-1-1 4,0-1 0,3-1 0,-4 0 0,4 4-2,-4-3 1,6-3 0,-5 5 1,3-2-1,-3 1 0,-1 1 10,0-3 0,4 1-7,-4 4 1,1 0 6,-1 0 4,-3 0 0,6 0 1,-5 0-1,2-1 1,-2-2 43,-1-1 0,3-1-42,0 5 1,1 0 12,-1 0-11,-3-5 1,9 3 0,-5-3 0,2 1 0,1-1-10,-2 3 0,4-4-8,-6 2 0,4-2-13,-4 2 30,5 3 0,-6-6 0,3 4 1,-1-1-1,-2 1 48,-2 1 1,3-2-24,0 0 1,4 0 89,-4 4-114,-1-6 1,1 5-1,2-5 1,0 2 0,2 0-15,-1 1 0,0 1-27,-4 2 0,3-4 64,2 0-64,3 0 0,-10 0 1,4-1-1,-1 1 1,1 0 4,2 0 1,-5-5 93,2 5 1,1-2-74,-1 2 16,6 3 0,-5-9 0,4 4 0,-1 1 1,2-2 4,1 0 1,1 0-15,0-2 0,5-2-4,-1 3-5,1-4 0,-1 0 0,1 0 0,-2 3 1,-1 0 88,-2-1 0,0 3-81,0-1 0,1-1 146,-1-3-136,0 5 0,-4-3 0,0 4 0,2-1 0,-1-1 31,-1 1 0,2-3-27,-6 6 1,4-5 34,-4 5-87,5-6 1,-4 5 0,5-5 0,-2 1 0,1 1 26,2 1 0,2-4-20,-1 2 1,-1 2 26,-3-1-4,3 0 1,-5-1 0,7 1 0,-2-2 0,-2 0 18,-1 2 1,-4-4-17,4 4 1,0 1 1,4-2-9,1 1 1,-5-3 0,0 1 0,1 2 0,2-2 10,1-2 0,-4 1 17,0 3 1,1-3 23,3 2-23,0-2 1,0 0 0,-1 1-1,-1 1 1,-2 0 113,1-3 0,2 0-35,1-1 1,1 0-101,-1 1 7,0-1 1,-4 5 0,0-1 0,2-1-1,1-1-61,1-1 1,-1 0 10,-3 4 0,3-3 63,-3 2-62,3-2 1,-3-2-1,0 1 1,0-1 0,0 2-14,0 2 1,-5-2 147,0 3 1,-1-3-113,-3-2 50,1 0 0,-1 5 0,1-1 0,0 0 0,-1-1 19,1 1 0,0-2-57,-1 3 1,5-4-20,0 0-12,0-1 1,-3 5 0,1-1 0,2-1 0,0-1-193,1-1 0,-4-1 180,3 0 1,1 2 125,-1 3-69,0-4 1,-4 5-1,-1-5 1,1-1 0,0 0 61,-1 1 0,1 3-47,0 1 1,-3-1-6,2-3-45,-2-1 1,8 1 0,-4-1 0,2 0 0,1 1-99,-2-1 0,3 0 94,-1 1 1,0-1-7,-4 0 37,-6 6 1,4-4 0,-3 4 0,2-1 0,0 1 95,-2 1-54,-5-4 0,7 3 289,-6-5-300,6 5 1,-8 0 0,3 4 0,-1-3 50,1-1 1,3 3-89,-4-5-47,0 7 12,2-10-35,-5 11 0,5-6 2,-6 3 72,0 2-28,0-3-26,0 5-191,0 0 224,0 5 0,-1-2-18,-4 6 1,3-2 14,-7 1 0,2 3-54,-1-2 0,-3 2 0,2 3 0,-2 1 11,-2 2 0,-4 0-8,0-4 1,1 4-62,3 0 87,-5 5 1,2-2 0,-5 4 0,0-2-1,0-1-25,0 2 1,0-1 15,-4-1 0,1 3-53,3-3 85,-3-3 1,6 5 0,-5-6 0,2-2 0,0 1-15,1 0 1,1-2 33,2 3 0,1-7-52,-5-1 21,0 5 0,0-5 1,1 4-1,1-2 1,-1 1-58,-2 0 0,-2 1 71,-1-1 1,3 1-43,1 0 61,0-1 0,0 1 1,0 0-1,-1-2 0,-1-1 17,2-2 1,-3 1-2,3 3 1,-3 1 33,-1-1-28,5 1 1,-3 0 0,3-2-1,-1 0 1,0-1 13,-2 0 0,1 4-46,1-6 1,-3 4-16,3 0 3,-3 1 0,0-5 0,2 1 0,0-1 1,0 1-48,-2-1 1,-1-1 40,0 1 0,3 4 101,1-4-78,6-2 1,-9 4 0,4-5 0,-1 1 0,2 1 17,0 0 0,1-3 2,1 5 0,-1-2-5,-3 1-10,-3 3 1,4-5-1,-5 4 1,0-2-1,0 2-42,-1 1 1,1-2-22,0-1 1,0-1 37,-1 1 18,1 4 0,4-7 1,1 5-1,1-3 1,-1 0 67,-3 0 0,1 0-51,1 2 0,-3 2 27,3-3-25,-3-2 0,-1 5 0,-1-2 1,0 2-1,-2 1 7,-2 1 1,-3-4-11,3-1 0,-4 0-21,5 5 12,-1 0 0,5-5 1,0-1-1,-2 0 1,0-1-13,2-1 0,-4 5 1,3-1 1,1-2 3,-4 1-9,-4 1 0,5 2 1,-4-1-1,0-2 0,-1 2 8,-2 1 1,0 2-12,1-1 1,-2 1 1,2 0 18,3-1 1,-5 0 0,3-3 0,0 0 0,0-1-32,2-1 0,-2 4-57,3-2 1,-8 1 64,5-2 20,-7 3 1,8-5 0,-7 4-1,-3-2 1,-3 2-8,0 1 0,1 2 36,6 0 0,-4-1 55,0 1-76,-6 0 0,9-5 0,-3 0 0,2 2 0,2 0 17,0-2 1,-2 4-21,2-4 1,1-1-20,8 2 0,1-7 0,-5 4 0,1-2-24,0 0 0,4 2 32,-2-2 0,-2-2 4,-2 2 1,-1-3-1,1-1 1,5 2 4,2 2 0,2-3 1,0 4 1,-1-4 2,1-1 1,5 0 0,2 0 0,1 0 1,0 0 1,1 0-3,3 0 1,0 0-5,1 0 0,-2-4 0,-2-2 0,-1 0 0,2 1 0,1-4 0,1 5 0,1-4 6,-1 4 1,-4-2 0,0 3 1,2-1 1,1 0-3,1 4 0,0-4 7,1-1 0,-1 1 0,1 4 44,-1 0-39,6 0 25,-4 0 0,8-1 398,-6-4-64,7 4-29,-4-5-207,6 6-635,0 0 431,6 0 78,1 0 0,1 2 37,0 2-37,1-3 0,-1 5 0,1-6 0,1 2 0,1 0 63,1 3 0,2-1-60,3-4 0,-1 0-4,5 0 0,-1 4 1,2 0-1,-1-1 30,2-2 1,0-1 5,3 0 1,3 0-2,1 0 1,-1 0 0,-4 0 0,1 0 28,-1 0 0,0 0-93,1 0 1,-5-4 24,0 0 1,-2 0 0,4 4 0,-2-2 22,1-2 1,-2 1-13,1-5 1,-1 4-6,1-5 0,6 5 0,-5-3 1,0 1 1,2 4 1,-4-5-2,1-2 1,0 4-27,4 0 0,-3 0 0,-3-1 0,1 0-31,0 1 1,-1-1 20,2 2 0,2 3 4,-6-4 0,4 0 0,-2-1 0,2 1 4,2-1 1,4 0 9,-6 2 0,-2 3-8,2-4 10,0-2 1,5 6-1,-1-5 1,-1 2 0,-2 0-1,-1 1 1,0 2-59,5 1 1,-2-4-67,-3-1 118,3 1 0,-5 4 1,5-1-1,-1-2 1,-2-1 49,1 1 0,1-3-64,-2 2 1,3-2 48,-3 2 0,2 3 0,1-5 1,-1 2-10,-2 0 0,0-5-33,4 5 0,-1-4-6,-3 4 1,3-2-1,-3 3 1,3-3-26,1-1 1,1 3 30,-1-4 1,0 4 12,0-5 0,1 5 1,-1-3-1,0 0 11,1 0 1,-5 3-17,0-5 1,0 6 18,4-1 1,-1-1-1,-2-1 1,-1 0-1,2 1 0,1-1-13,1 2 0,-1 1 30,-3-5 1,3 3-1,-3-2 1,3 2-13,1 2 1,0-3-19,1 2 1,-2-4-3,-3 4 0,7-5 1,-3 3-1,0-1-5,-2-2 0,5 2 4,-3-2 1,3 2-7,-3-1 1,1-4 0,-1 5 0,0-1-2,1 0 0,-1 1-15,0-2 0,-1-1 19,-3 6 5,3-6 0,-4 7 1,5-5-1,0-2 0,1 0 19,-1 2 1,0-3-21,0 2 1,2-1 1,3 2 1,-4-3-1,4 2 1,-2-2 4,1-1 1,-2-1-21,2 0 0,2 1 17,-1-1 17,-1 0 0,-2 1 0,1-1 0,2 0 0,-2 1 202,-2-1 0,0 0-152,-1 1 0,4-1-22,1 1 0,1-3 1,-3 0-1,1-2 8,0 2 0,1 1-142,0 1 1,-1 0 86,-3 1 1,-1-1 0,0 0 0,-1 1-62,-3-1 1,-1 1 25,-3-1 1,-3 4 23,3 1 0,1 0 0,-1-5 1,-2 0 41,-1 1 1,0 0-30,3 4 0,-3-3 55,3 2-47,-3-2 0,3-1 1,0-1-1,0 0 1,0 2 7,-1 3 1,3-4-19,-3 4 0,-1-2 18,1 2-24,-2-9 0,0 13 0,2-9 0,1 2 0,-2-1 1,-1 0 0,0-1-47,3 1 0,-3-1 46,3 0 0,-3 1 1,3-1-1,1 0 1,0 1-1,1-1 0,-4 0 1,-1 5 5,-1 0 1,0-1 7,-1-4-8,-5 6 1,4-4 0,-4 3 0,2-2 3,-1 2 1,-3-2-4,3 6 1,-4-6-233,5 1 219,-1-2 1,0 3 0,1 1 0,-1 0-1,1 0-7,-1-3 1,-1 3 14,2-2 0,0 5 14,-4-4 0,3 3 0,-2-2-26,1 2 30,-4-5 0,4 7 14,-3-5-81,-3 5 0,5-4-194,-6 3-267,0 2 155,0-3-466,0 5-7,0 0 0,-2 4 123,-2 0 0,-1 6 707,-4-2 0,-25 15 0,-1 3 0</inkml:trace>
  <inkml:trace contextRef="#ctx0" brushRef="#br0" timeOffset="120">14044 11149 8154,'0'-7'693,"6"-4"-368,-5 10-834,5-11 298,0 11 244,-5-5-280,-1 12 157,-7 1 0,-1 1 0,-1 1 0,1 1 1,-1-1 46,1 0 1,-1 2 0,-3-3 0,1 4 50,2 0 0,-2 0-16,2-4-76,-2 3 0,3-8 1,1 6-1,0-1-520,0-1 402,4-1 102,-3-6 107,12 0 1,-3-2 0,5-2 0,2-4 341,1-4 0,0 4-88,-2-1 1,1 5 182,-6-4 1,4 4 607,-3-5-694,-1 6-82,-4-2-240,0 5 0,-10 5 1,-4 4-1,-4 2 0,-6 3-45,-4 3 1,0-2-33,-6 6 0,-1 0-167,-7 5 111,2-1 0,-3 0 0,5-1 1,0-1-1,1-4-447,4 0 1,-2 2 280,5-4 1,-8 4-451,4-5 434,-5 1 0,11 0 0,-7 1 279,-4 2 0,-5-4 0,-7 0 0,-5 4 0,-1 0 0</inkml:trace>
  <inkml:trace contextRef="#ctx0" brushRef="#br0" timeOffset="121">9355 12830 8154,'8'0'-1213,"0"0"362,2 0 792,2 0 0,2 0 0,1 0 0,3 0 0,2 0 59,2 0 0,17-2 0,8-1 0,4-1 0,1 1 0</inkml:trace>
  <inkml:trace contextRef="#ctx0" brushRef="#br0" timeOffset="122">12907 11781 8123,'42'-10'0,"0"-2"0,-1-2 0,-2-2 0,-1 1-1102,0-2 955,0 0 0,0 0 1,0 0-1,-2 2 1,-1 1-1,-1 0 0,0-2-33,-2 0 184,-1 4 0,-6 1 1,-1 3-1,-2-4 0,0 0 4,0-1-11,-4 0 0,5 1 0,-5-1 0,2-1 3,2-3 0,8-8 0,2-7 0</inkml:trace>
  <inkml:trace contextRef="#ctx0" brushRef="#br0" timeOffset="123">14057 11162 8123,'7'0'-1698,"3"-2"2247,-6-2-542,0 3-619,2-5 339,-5 6 273,5 0 0,-12 6 0,-1 1 0</inkml:trace>
  <inkml:trace contextRef="#ctx0" brushRef="#br0" timeOffset="124">14133 11187 8123,'0'7'131,"-2"-1"-147,-2-6 1,1 0-1,-5 1 1,-2 3-144,-1 5 0,-3-2 1,-4 3-1,-6 2 159,-4 4 0,-19 5 0,-9 3 0,-2 0 0,0-1 0</inkml:trace>
  <inkml:trace contextRef="#ctx0" brushRef="#br0" timeOffset="125">21161 8937 7126,'0'-7'752,"0"1"0,0 5-575,0-3 1,1 1 0,2-5 0,1-2 0,1-2-83,0 0 1,-3-1 0,2-1 0,-3-1 107,-1-2-170,0 0 1,0 0 0,0 0 0,-1 0 0,-3 1 0,-5 0 0,-2 3 102,-2 4 0,-5 6 0,-4-1 1,-5 4 41,-2 4 0,-7 10-2,3 11-183,2 0 1,-2 12 0,7-5 0,1 2-1,6-2 1,8-1 0,7-3-7,2-1-63,2-7 0,7-4 0,6-6 0,7-3 0,4-1 0,2-5 0,2-3-40,2-7 0,-1-4 1,-3-2-1,-1-3 8,0-2 1,1-5 23,-1-5 69,-6-5 0,4-3 0,-5-8 0,0-5 0,1-2 39,-4-2 0,-1-5 1,-7 9-1,-1 1 1,-2 6-1,0 8 577,-1 6 0,-3 8-130,-4 13 1,1 4 0,-4 6 11,1 3 1,-2 9-413,4 8 1,-6 4 334,2 5-470,2 2 1,-5 6 0,4 1 0,-2 2 0,2 1-39,2-1 0,0 2-265,5 0 0,0-6 0,0-3 1,2 0-461,2-2 1,-1-1 317,5-6 0,2-5-747,7-3 995,-3-3 0,8-7 0,-3-3 1,0-4-1,4-4 261,1-4 0,-1-19 0,1-8 0,3-3 0,0 0 0</inkml:trace>
  <inkml:trace contextRef="#ctx0" brushRef="#br0" timeOffset="126">21591 8596 7872,'0'-13'1,"0"0"1,-4 1 1137,-1-1-713,1 6 1,3 2-178,-3 5 0,2 5 0,-3 4 0,0 2 60,1 1 1,-1 7-169,0 2 1,4 3-154,-3 1 48,2 0 1,2 2 0,0 1 0,0 0 0,0-3-171,0-2 0,2-6-11,2 4 53,3-6 0,6 2 0,1-9 0,1-3 0,3-4-144,2-1 1,0-7 181,1-6-16,3-5 0,-5-8 1,5-4-1,-1-5 1,-4-4-56,0-4 0,-3 1 124,-3 4 1,-2 0-1,-2 2 1,-5 4 570,-3 6-368,-1 7 1,-5 7 349,-4 4-406,-2 2 0,0 12 0,1 2 1,2 4-1,-1 0 72,2 1 0,-3 4-130,6 0-173,-6 5 0,9-8 1,-3 3-1,2-3 0,2-1-637,0-1 1,6 1 168,2 0 67,3-6 1,2 3 0,1-6-1,2-1 1,2-2 485,2-1 0,12-39 0,7-11 0</inkml:trace>
  <inkml:trace contextRef="#ctx0" brushRef="#br0" timeOffset="127">20744 9240 7926,'-18'6'0,"-1"-3"159,-2 5 1,12-5 0,14 1 0,15-2 412,11-2 1,7 0-1,4-2 1,6-2 30,5-4 0,4 1-497,7-2 0,4 1 0,-31 2 0,0-1 0,1 1 0,1-1-25,1 1 1,0 0 0,2-1-1,0 1 1,-3 0 0,-1 1 0,33-3-361,-11 3 0,-14 0 0,-9 0-392,-10 3 1,-15 0-1,-12 2 127,-7 0 0,-6 6 0,-2 1 0,-3 3-217,-2 2 0,-1-2 761,-4 7 0,-8 10 0,-4 5 0,-4 2 0,0 1 0</inkml:trace>
  <inkml:trace contextRef="#ctx0" brushRef="#br0" timeOffset="128">21275 9784 7926,'-13'-4'413,"1"0"0,3-2 27,1 2 1,-1 1-144,-3-6 1,-1 1 0,2-5-1,0 1 46,-2-1 0,3 0 0,-7 1-218,-2-1 0,3 5 0,-4 1 1,1 1-1,0 5 411,1 4-537,-4 4 1,4 7 0,-4 4 0,6 6 0,3 5-467,5 4 413,-4 0 1,11 4 0,-3-2 0,2-3-1,4-1-125,2-3 19,3 4 1,7-12-1,1-2 1,4-8-1,0-4-122,4-3 1,-4-8 323,3-3 1,-1-9-58,4-4 98,-5-8 1,3-5 0,-3-7 0,0-2 0,-2-2 17,0-3 1,-4-5-64,3-2 1,-4-3 77,-5 8 0,-2 2 1,-6 11-1,0 5 791,0 7-221,0 5-567,0 13 1,-2 7 0,0 9 0,-3 3 6,3 5 0,-4 3-131,2 5-43,-6 0 0,7 6 0,-4 3 0,1 2 0,2 2-943,-1 0 0,3 0 567,-2 0 0,3 0-141,1 0 1,0-6 0,1-1-1,3-3-239,5-3 0,3 2 403,5-10 0,-1-2 401,5-6 0,0-4 0,15-27 0,4-6 0</inkml:trace>
  <inkml:trace contextRef="#ctx0" brushRef="#br0" timeOffset="129">21414 9784 7926,'0'-25'0,"0"-1"61,0 1 1,1 0-1,4 0 1,2-1 714,0 1 1,4 7-161,-3 5 1,5 6 134,4 7-610,-3 0 1,4 1-1,-5 5 1,-1 7 0,1 6 58,0 5 0,-2 2-105,-3-1 1,-1 4-285,-3 1 97,-2 5 0,3-7 1,-6 4-1,-2 1 0,-2-2-577,-2-1 1,4-4 437,-1-5 1,-2-6 231,2 2 4,0-8 0,-1-7 0,1-10 0,3-9-96,4-5 1,4-11 20,5-5 1,1-1-21,-1-7 1,5 1-1,0-2 1,-1 7-62,-2 5 1,-3 5 19,-3 9 317,4 3 0,-11 13 1,3 10-1,-2 10 644,-2 8 1,0 6-433,0 1 1,0 3-329,0-3 0,0-1 1,0-2-1,0 0-505,0-2 1,4 2-334,0-10 1,6-2 45,-2-7 322,9 4 0,3-11 1,7 2-1,2-7 0,5-9 400,2-7 0,4-20 0,3-11 0,-12 15 0,1-1 0,-1 0 0</inkml:trace>
  <inkml:trace contextRef="#ctx0" brushRef="#br0" timeOffset="130">22311 9165 7926,'-12'0'248,"-2"-5"0,-2 1 1,-1 1 909,2 2 0,5 1 33,2 0-970,5 0 1,0 0-1,11 0 1,9 0-1,7 1 502,6 4-733,2-4 0,13 5 0,4-6 0,4 0 0,2 0 0,1-2 0,3-1-324,3-1 1,1-4 0,-1 3 0,-4 1-360,-8-1 0,-6 2 1,-10-4 180,-5 1 0,-15-2 0,-11 2 1,-13-1 204,-10-3 0,-5-1 1,-4-2-1,-4-1-36,1-2 1,-3 1 0,6-1 412,-1-4 0,5 6 0,1-3 0,3 3 1,5 1 1196,6 1 1,1 3 0,7 2-137,8 2 0,7 0-754,12 5 1,1 2-52,4 2-231,-3 3 0,8 6 0,-6 1 0,1 3 1,-2 4 203,-3 3 0,2 5-197,-10 1 1,-5 5-185,-3-2 22,-6 4 0,-1 2 0,-9 2 0,-7 0 1,-4-3-482,-4-3 0,-2-7-80,-2 1 0,5-8-761,0-4 506,11-8 1,-5-5-638,11-8 1513,5-3 0,46-40 0,-17 20 0,1 0 0</inkml:trace>
  <inkml:trace contextRef="#ctx0" brushRef="#br0" timeOffset="131">23500 8912 7926,'-6'-13'284,"-2"0"1,-4 6 387,0 3 1,3 3-188,1 1 1,-1 5 0,-3 4 0,-1 4 148,0 3 1,1 5-540,-1 9 1,5-3 0,1 4 0,1-1 33,3 4 1,3-3-180,5-1 0,2-4 1,7-2-1,2-3-151,6-4 0,6-9 86,1-3 1,5-11 0,-3-5 0,0-7 148,0-6 1,-2-4 13,-4-10 1,-5-6 116,-3-2 1,-3-3-1,-3-1 1,-2 4 336,-5 4 0,-10 4-180,-7 4 0,-5 9-275,-7 8 1,0 9-1,-1 4 1,1 4-248,0 4 1,1 4-2738,3 9 2937,3 3 0,5 44 0,7-26 0,-1-1 0</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5T08:29:01.642"/>
    </inkml:context>
    <inkml:brush xml:id="br0">
      <inkml:brushProperty name="width" value="0.09086" units="cm"/>
      <inkml:brushProperty name="height" value="0.09086" units="cm"/>
      <inkml:brushProperty name="color" value="#FF0000"/>
    </inkml:brush>
    <inkml:brush xml:id="br1">
      <inkml:brushProperty name="width" value="0.12114" units="cm"/>
      <inkml:brushProperty name="height" value="0.12114" units="cm"/>
      <inkml:brushProperty name="color" value="#FF0000"/>
    </inkml:brush>
  </inkml:definitions>
  <inkml:trace contextRef="#ctx0" brushRef="#br0">10124 3354 8222,'-12'-6'-484,"-1"4"1,6-5 156,2 3 0,0 1 0,1-5 52,1-2 283,1 4 1,2-1 0,-1 4 0,-2-2 0,-1-2 0,0-2 62,-2 2-54,4 1-153,-3 1 32,-1 3 251,5-3 70,-5-1-143,6-1 1,-1-5 0,-2 3-1,-1 0 0,-1 5 58,5-5-86,0 6 0,0-4 0,0 3 1,-1-3 197,-3 0 0,2-4 50,-2 2-108,3-2-45,1-2 1,0 4-155,0 1 1,0 4 163,0-5-240,0 6 45,0-2 1,0 6-1,0 3 83,0 5 0,-5 6-8,1 2 0,0 6-19,4-2 21,0 9 1,0 1 0,-2 6-1,0 1 1,-3 6 195,2 5 0,2 9-78,1 5 0,0 7-940,0-32 0,0 0 813,0 0 1,0 1 0,0 2 0,0 1 0,0 1-1,0 1 1,0 0 0,0 1 0,0-1 0,0 0-57,0 0 0,0 0 0,2-3 1,0 0-67,0-1 1,1 1 0,1-1 0,0 0 169,-2-1 0,0-1-10,0-1 1,1 0 0,1 26 0,0 0 0,-1-1-1,-2-2-16,-1-4 0,0 1-22,0-15 1,0 1-5,0-5-1,0-5 0,5-4 0,-1-7 0,0-5 0,0-3-93,1-1-334,4-6 1883,-7-2-1573,4-5 1,-2-1-1,0-3 1,0-5-1,1-4-444,-1-4 0,1 2-264,0-6 0,0-2 806,4-7 0,2 9 0,-4-3 0</inkml:trace>
  <inkml:trace contextRef="#ctx0" brushRef="#br0" timeOffset="1">10061 3315 8273,'-13'0'-269,"4"0"1,1 0-1,-1-1-1207,2-3 1883,-4 2 1,8-3 0,-4 3-12,1-2 1,2 1-141,4-5-54,0 5-248,0-3 0,1 6 22,4 0 0,2 0 1,6 0-1,-1 0 30,1 0 0,7-1 39,5-4-34,1 4 1,12-9 0,0 4 0,8-1 0,6-3 0,8-1-1,9-2 1,-31 7 0,2 0 0,3-1 0,2 1 1,2-1-1,1 1 0,-1 0 0,1-1-30,-1 1 0,1-1 0,1 1 0,-1 0-35,-1-1 1,0 1 0,3 1 0,0 1 0,-2 1-1,-1-1 1,-2 1 0,0-1 36,-3 1 0,1-1 1,-1 2-1,1 0-170,-3-2 0,0-1 0,3 3 0,-1 0 173,-1-2 0,-1 0 0,1 0 0,-1 1 0,-2-2 0,-1 0 0,0 1 0,0-1-4,-1 0 1,0 0 0,35-6-136,-35 5 0,0-1 1,28-4 167,-9 2 0,-4-2 0,-4 3 1,-5-2 38,-2 1 1,-12-1-46,-2 6 1,-9-2 195,0 2 0,-3 1-181,-1-5 0,-5 5 683,1-1-719,-6 2 188,2 2 0,-6 0-703,-3 0 296,2 0 1,-8 2-194,6 2 312,-6-3 1,7 9-1,-4-4 1,1 1 110,4 3 0,0 1 0,2 2 0,0-6 0,17-1 0,4-6 0</inkml:trace>
  <inkml:trace contextRef="#ctx0" brushRef="#br0" timeOffset="2">12674 2984 8273,'0'-13'-1666,"0"4"1815,0 1 0,0 4 20,0-5 1,0 5 0,2-5 362,2 0-288,-2 3 0,3-5-32,-5 2 1,2 3 72,2 2 213,-3 3-272,5 1 1,-6 5-472,0 4 0,4-1 55,1 5 196,-1-3 0,-4 14 0,0-1 0,0 4 1,0 4 128,0 1 0,0 8-11,0 7 1,0 10-41,0 6 1,-4 8-1,1-31 1,1 1 0,0 2-1,0 0-234,-1 3 1,0 0-1,3 4 1,-1 0 234,-1 0 1,0 2 0,1 0 0,0-1 8,1-4 1,0 0-59,0-1 1,0 1-1,3-2 1,0-1 0,1-1-1,0-1 1,2-2 0,0-2-1,7 29-30,-1-8 0,1-5 3,0-7 0,-2 0-6,-2-9-18,-4 3 1,-5-13 0,0 5 0,0-2-1,0-3-89,0-1 1,-1-5-91,-3-1 0,2-6-460,-2 2 289,-3-2 1,4-7 0,-5-1-209,-2-1-600,4-2 539,-5 2 634,9-5 0,-38 11 0,-2-5 0</inkml:trace>
  <inkml:trace contextRef="#ctx0" brushRef="#br0" timeOffset="3">10201 5279 8246,'-9'-11'-1442,"2"1"1368,2 1 261,-5 1 1,8-1 0,-3 2-1,0 0 227,1 0 1,0 3-144,4-5-121,0 6 1,0-4-1,0 3-22,0-5-114,0 4 0,1-1 0,2 5 0,3-2 0,1-1-48,3 1 0,1 1 0,2 2 1,0 0-20,-1 0 0,5 0 0,3 0 0,3 0 62,4 0 1,12-4 32,4 0-39,11 0 0,11-1 1,-27 3-1,0-1 1,4 0-1,1 0 1,3 0-1,1-1-9,1 0 1,1 1-51,4 2 0,1-1 0,0-3 0,2-1 0,3 2 0,0 1 0,0-1 0,-1 1 1,0 0-1,-1 0 49,-1 0 1,0 0 0,-3 1 0,0-1 13,2-1 1,1-1 0,-2-1 0,1 1-1,0 0 1,0 1 0,-1-1 0,-1-1 53,-2 0 1,1-1-1,-1 1 1,0-1-273,0 1 1,0 0 0,-2-1 0,0 1 253,-4-1 0,-1 1-26,0 3 0,-2-1 1,18-6-1,-1 4 1,-5 1-1,-6-2 80,-5 0 1,-2 4-69,-11-1 0,-5-2 3,-3 2 546,-7-1-550,4 5 1027,-12 0-1050,-2 0 10,-5 0 1,-1 0 0,-3 0 0,-5 0 13,-2 0 0,-2 0-1015,0 0 1,1 0 61,-1 0 404,6 0 0,-5 0 520,4 0 0,-20-11 0,-6-3 0</inkml:trace>
  <inkml:trace contextRef="#ctx0" brushRef="#br0" timeOffset="4">9971 1568 8089,'-1'-8'-1098,"-2"-1"177,-1-1 1027,-6 5 1,8-7 0,-2 4 38,3-3 0,1-2 41,0 0-136,0 6 1,1-3 0,2 4-1,1-1 241,-1-3-139,-1 5 1,2-7 0,0 4 181,-1-3-243,-2 4 0,-1 8 10,0 12-18,0-1 1,0 18 0,0 0 0,-1 7 0,-3 7 287,-5 7-355,3 5 1,1-20-1,-1 1 1,2 2 0,0 1-1,-2 4 1,0 1 0,0 2-1,1 0-5,1 0 0,-1 1 0,0 1 0,1-1 1,0 0-1,2-1 0,-1 0 0,0-2-153,0-1 1,1-1-1,-1-3 1,1-1 183,2 25 0,0-6-155,0-3 156,0-2 0,5-12 0,-1-4 0,-1-5 1,-2-3 8,-1-3 0,0-1-70,0-4 0,-1-3-383,-4-5 143,4 0 1,-5-5 0,5 1-986,-3 1 563,2-5 799,2 1 0,24-68 1,-7 23-1,0 0 1</inkml:trace>
  <inkml:trace contextRef="#ctx0" brushRef="#br0" timeOffset="5">9946 1568 8126,'0'-12'-6,"-2"3"1,0 1-1,-3-2 1,2-2-121,2 0 121,1 5 0,1 1 0,4 6 0,3 0 0,4 0 1,0 0-61,1 0 0,7 0 203,5 0-168,1 0 1,16 0 0,2 0 0,10-2 0,10 0-17,7-3 44,-31 1 0,0-2 0,3 3 0,1-1 0,4-2 0,0 0 0,4-1 0,1 1 0,2-1 0,1 1-1225,1 0 0,2-1 1232,0 1 0,-1 0 1,0 1-1,-1 1 0,1 0 1,-1 1-1,0-1 0,1 1 1,-2 0-1,0 0 12,-3 1 0,0-1-37,-2-3 1,-2 2-1,-4 3 1,-2 0 0,-1-1-1,0 0 1,-3 1 0,0-1-1,30-1-55,-8-1 0,-4-2 0,-18 4 1,-3-3 35,-4 3 1,-3-4 24,-8 2 1,2-1 10,-6 5 0,0 0 0,-5 0 20,1 0 0,-4 0 2540,-1 0-2540,-5-5 460,3 3-153,-6-3-128,0 5-97,0 0 135,0-6 1,-2 5 334,-2-4-434,3 4-228,-5 1 115,6 0 0,0 1 1,0 4-1,0 3 77,0 3 0,0 4-54,0 2 1,0 2 223,0 7-226,0 5 0,0 3 1,0 10-1,-1 8 1,-4 11 25,-3 8 1,0-30 0,0 3-52,0 0 0,-1 1 1,-1 3-1,-1 0-986,2-1 1,1 0 980,-1 0 0,1-1 0,1-2 1,1 0-1,0-2 0,1 0 0,0-4 1,0-1-1,-2 28-44,1-8 0,2-12-3,4-7 0,0-1 56,0-7-74,0-6 0,0-6 0,0-5 1,0 0-1,0-1-857,0 1 1,0-4-682,0-1 1590,0-5 0,-28-9 0,-8-8 0</inkml:trace>
  <inkml:trace contextRef="#ctx0" brushRef="#br0" timeOffset="6">9793 2996 8142,'-13'-5'76,"0"3"1,2-3 0,1 0 0,3 0 842,1-2-857,2 4 1,5-3 0,4 6 0,3 0 0,4 0-1,2 0-105,3 0 1,7 0-1,7 0 1,2 2-84,2 2 0,7-3 205,5 4-97,8-4 1,4-1-1,7 0 1,-30 0-1,2-1 1,4-1 0,1-1-1,5-1 1,2 0-1,3-1 1,1 0 9,3 1 1,1-1 0,1 0 0,0-1 0,-3 2-1,1 0 1,-1-2 0,0 0-73,-1 0 0,0-1 0,-1 3 0,0 0 0,0 0 0,-2 1 0,-2-1 0,-2 1 34,-2-1 0,0 1 1,-2 1-1,0-1 1,-1 0-1,0-1 0,-1 1 1,-1-1-70,-2 1 1,0-1 0,29-3-1,-15-1 1,-4 2 52,-7 0 1,-4 3-1,-5-4 1,-6 2-5,-5 2 1,-6 1 401,1 2-199,-8-5 292,2 3-50,-10-3 1,-1 5 57,-8 0 1,1 0-954,-2 0 0,5 0 0,-3 1-1114,1 3 1630,-4 3 0,15 6 0,-4 0 0</inkml:trace>
  <inkml:trace contextRef="#ctx0" brushRef="#br0" timeOffset="7">12356 2805 8142,'-5'-8'-318,"1"-1"-128,0 6 0,3-4 1229,-4 3-931,4 3-203,-5-5 0,8 6 351,2 0 0,-3 6 0,5 1 0</inkml:trace>
  <inkml:trace contextRef="#ctx0" brushRef="#br0" timeOffset="8">15390 1581 7813,'0'-13'30,"0"5"1,0-1 0,0-1-1,0-1 1,0-2 0,0 1 1863,0-1-881,0 0-881,0 6 0,0 3 0,0 9 0,0 8 119,0 7-244,-5 10 1,3 2 0,-2 7 0,3-1 0,-1 2 0,-1-1 0,-1 1-157,1-3 0,3-3 0,3-2 0,3-6 127,1-8 1,6-5-1,5-5 1,2-3 58,3-4 1,1-14 0,3-8 0,1-10-31,2-6 1,-1-7-1,-3-3 1,-2-1-42,-3 2 0,-2-3 1,-7 5-1,0 2 19,-4 2 1,-2 11 68,-6 12 44,0 2 0,-6 10 1,-2 5-1,-4 7 509,0 4-587,-1 8 0,0 0 0,0 7 0,1-1 1,0 1-16,4-1 1,-2 1-1,4-1 1,1 1-140,-1-1 1,2-5-938,4-3 708,0 3-27,0-6 0,5 3 0,5-8 0,4-5 0,5-3-602,1-1 1,-3 0 991,4 0 0,34-39 0,-21 14 0,0 0 0</inkml:trace>
  <inkml:trace contextRef="#ctx0" brushRef="#br0" timeOffset="9">16041 1658 7854,'-13'-7'203,"5"1"0,-1 4 203,-1-2 1,3 3 256,-1-3 0,6 2 0,4 2-130,9 0 1,7 0-481,8 0 1,5 0-1,3 0 1,4 0-160,5 0 1,-2-4-597,6 0 485,-6-1 1,3 1 0,-6-2 0,0-1 0,-1-1 0,-5-1 0,-6 2-1329,-8 2 1285,-9-5 244,-3 8 1,-8-8-1,-2 6 384,-5 1 1,-2 0 0,-2 1 1118,1-3-1131,4 1 1,1 4 0,5 2 145,-3 2 0,1 3-242,4 6 0,4-1-202,1 1 1,3 4-1,-4 0 1,1 0-151,0 2 1,-3-4-206,2 6 0,-3-4-923,-1 5 858,0-7 1,-5 9-1,-4-4 1,-4 0 0,-4-3 361,-4-3 0,-26-7 0,-6-1 0</inkml:trace>
  <inkml:trace contextRef="#ctx0" brushRef="#br0" timeOffset="10">17711 1683 10345,'-7'-13'226,"3"1"1,1-1-1,-1 0-66,-5 0 0,-4 1 0,-2 0 0,-4 2 0,0 3 0,-5 2-100,-5 2 1,2 7-14,-2 5 0,-1 8 0,3 4 0,3 3-87,0 1 1,10 5-226,1 0 170,9 5 1,-2-8 0,9 2 0,4-7 0,7-5 0,4-4-1,6-5-38,5-3 0,-1-5 0,5-6 1,-1-7 70,1-7 0,-1-8 0,2-4 1,-2-4 26,-1-4 0,-6-6 0,2-2 1,-4-5 137,0-2 1,-9 5-1,-3 8 1,-4 4 323,-4 4-77,-2 8-85,-6 13 1,2 13 0,-6 12 0,-1 7-1,-1 11 500,-2 6-827,1 2 0,-1 6 1,0 1-1,2 3 1,1 0-430,1 1 1,7 2 29,-3-9 1,4-1-1,2-5 1,4-5-518,3-4 0,8-6 491,1-13 1,7-2-93,1-6 456,1-6 1,9-6 0,-4-10-1,0-3 1,1-5 5,-4-4 0,2-3 213,-5-1 1,-2 6 307,-10 2 58,-1 3 1,-3 7 464,-1 3 0,-9 10-553,1 7 0,-7 1 232,3 8-345,-6-1 0,4 5 0,-4 0 135,2 0-591,5-1 242,-3-5-182,6-1 0,0-7 0,0-4 0,2-3 8,2-3 0,-1-2 44,5 0 0,-4-4 34,5 0 230,-6 0 0,2 4 209,-5 1 0,-1 6-327,-3 6 0,-3 6-25,-6 6-17,0 7 0,2 1 0,1 5 0,1 1 1,1-1-292,1 1 1,1-1-61,6 1 0,6-7-57,2-2 1,5 0 0,4-2 0,6-5-615,5-3 0,5-5 696,5-6 0,4-4 0,1-11 0,-2-6 305,-1-8 0,-3-4 0,-3-1 0,1-6-1097,-5-3 1097,-1-2 0,-9-1 0,-3 2 0,-4 1 0,-4 1 177,-5 0 1,-3 9 430,-1 12 1,-5 1-138,-4 7 128,-2 0 0,-2 10 1,-1 3-1,-2 2 1,-1 2 829,2 0 1,2 2-1082,4 2 1,-1 4 1077,6 9-1094,0 3 1,3 7-1,-2 3 1,-2 5-1,3 6 337,0 6 1,-2 0-499,0 4 0,-2 3-1397,2 9 1119,2 1 1,-8 4-1,5 2 1,-1 0-1,0 1-936,4-4 1,0-6 518,2-14 0,6-5-1182,2-8 852,4-3 0,-4-12 1,1-7-314,1-6 1,0-6 269,-2-4 897,-2-3 0,-12-34 0,-1-8 0</inkml:trace>
  <inkml:trace contextRef="#ctx0" brushRef="#br0" timeOffset="11">18349 1900 7837,'-7'-13'1196,"1"5"-897,6-1 0,0 5-68,0-5-134,6 7 0,2-8 0,11 4 0,6-1 0,8-3 243,3-1 0,4-2-352,3 0 1,2-5 0,6-5-1,0-5-71,0-6 0,-6-9-123,-2-4 0,-5 2-974,-4-2 1260,-8 6 1,-9 0-1,-9 10 1,-4 7-1,-4 6 591,-4 6 1,-4 1-398,-9 7 1,1-1-1,-4 5 1,2 2 373,2 2 1,2 3-133,1 6 1,0 5-268,1 4-160,-1 7 0,0 4 1,0 5-1,2 0 1,1 2-22,2 3 0,5-4-344,-1 4 0,2 1 0,2-3 1,0-3 122,0-3 0,7-2-515,6 1 1,3-4-1425,9-9 1371,-2-3 0,9-11 0,-2-2 721,4-4 0,3-24 0,3-11 0,4-1 0,0 0 0</inkml:trace>
  <inkml:trace contextRef="#ctx0" brushRef="#br0" timeOffset="12">19165 1747 7837,'-9'-2'241,"1"-2"630,5 3-7,-3-5-645,6 6 1,2-1-15,2-4-200,3 4 0,6-6 1,0 4-1,-1-3 1,1-1-153,0-3 1,0-1-1,-1-2 1,0 1 249,-4-1 0,2 0 322,-6 0 0,1 1 55,-5-1 0,-3 6-130,-6 3 1,-1 4-67,-11 4-99,0 3 0,-3 10 1,1 1-1,2 4 1,0 3-146,1 3 0,3 2-751,8-4 1,4-1 134,5 1 71,5-1 1,9-5 0,12-3 0,8-4 0,7-5 504,6-4 0,13-21 0,9-9 0,-19 7 0,0 0 0,0 0 0</inkml:trace>
  <inkml:trace contextRef="#ctx0" brushRef="#br0" timeOffset="13">19764 1556 7837,'0'-17'277,"0"0"0,-6 0 231,-2 4 1,-3 4-1,-4 2 1,0 2 479,-2 2 1,-6 1-130,2 2-673,2 12 0,-5-2 0,3 11 0,-2 2 1,2 1 35,4 1 1,3 6-183,1 3 0,6-1 0,3-1 0,3 0-199,1-4 1,5-1-76,4-2 1,8-2-215,4-6 0,3-1 0,3-12 0,3-1-267,4-2 0,-2-8 508,2-6 0,-4-5-114,4-8 299,-6-5 1,9-4 0,-4-11 0,-1-5-1,-2-2 105,-3-4 0,-3 0-57,-3-2 470,-2-4 1,-12 21 0,-3 2 0,-2 11 643,-2 9 1,-2 10-258,-2 6-678,2 8 0,-9 3 0,3 7 0,-4 4 0,0 7 68,-1 3 0,0 7-247,0-1-46,1-3 0,3 8 0,1-4 0,-1 3 0,2-1-553,3 0 0,2-4 344,2 1 1,6-3-206,2-1 1,5-2-1,4-11 1,4-3-312,4-4 0,4-4 222,1-6 284,5-6 1,-3-3 0,3-8 0,-1-5 0,0-5-118,-1-3 0,-2-5 377,-6 1 29,-5-3 0,3 0 0,-8 3 0,-3 6 0,-7 5 1013,-3 6-169,-2 9-623,0 2 1,-6 12-1,-2 3 1,-4 7-1,0 5 358,-1 3 0,0 2-509,0-1-139,6 1 1,-3-1-1,6 1 1,1-1-1,2-1-425,1-2 1,1-4 84,4-5 146,7 0 1,4-2-1,5-3 1,2-3-1,1-4-494,1-1 1,5-7 248,0-6 444,5-5 1,-4-9-1,3-3 1,-2-4-1,-4-1 51,-3 1 0,7-2 342,-11 7 491,0-1-108,-14 10 0,-7 14-200,-8 15-460,-4 8 0,0 8 0,-1 1 0,2 1 0,1 1-409,1 2 1,6 0 112,-1-5 89,3 1 1,2-5-1,5-1 1,5-2-1,6-4-287,3-4 0,1-4 159,5-6 1,-1-2 103,1-2 1,-2-4 0,-2-9 0,0-5 88,0-2 0,-8-3 1293,-1-2-976,-3-4 1,-3-1-1,-3 2 1,-4 0-1,-4 5 301,-4 5 0,-5 3-427,-4 7-351,-3 5 1,-1 1-1,1 6 1,2 0-1,2 1-1103,2 4 1,1 6-1189,0 6 2491,6 6 0,36 25 0,-8-18 0,0 1 0</inkml:trace>
  <inkml:trace contextRef="#ctx0" brushRef="#br0" timeOffset="14">21128 1619 10037,'7'6'2769,"-1"-5"-2311,0 11 0,0-5-35,2 6-368,3-6 0,-4 3 1,6-5-1,0 1 0,0 1-121,-1 0 0,1-4 0,1 1 0,2-2-398,1-2 1,4 0 314,-4 0 0,0 0 0,-4 0 1,0 0-19,-1 0 0,1 0 443,0 0 0,-2 1-204,-2 3 1,2 3-1,-4 6-159,0 0 1,-1 0-293,-6-1 1,0 1-838,0 0-26,0 0 0,-1-6 1242,-4-3 0,-12-27 0,-7-15 0,-3-1 0,-1 0 0</inkml:trace>
  <inkml:trace contextRef="#ctx0" brushRef="#br0" timeOffset="15">20835 1173 7840,'-31'-11'162,"0"4"-111,-3-6 1,-2 2-1,7 5 1,2 0-788,4 1 0,0 0 736,6 5 0,-39 17 0,-7 5 0</inkml:trace>
  <inkml:trace contextRef="#ctx0" brushRef="#br0" timeOffset="16">20223 1301 7840,'-13'-13'1242,"5"4"1352,-1 1-2294,7 5 1,-3-7 0,11 6 0,7 1 0,7 2 0,5 1 0,6 0-775,7 0 0,2 0 0,7 0 1,1 0-1261,2 0 1734,12-6 0,9-1 0,-29 0 0,-1 1 0</inkml:trace>
  <inkml:trace contextRef="#ctx0" brushRef="#br0" timeOffset="17">22850 1530 7775,'-17'0'62,"-2"0"0,0 2 1,-4 2-1,0 4 730,2 4-489,3 0 1,5 7-1,0 1 1,2 1-1,2-1 1,6 0 0,6-2 453,6 0-757,8-1 1,-2-10 0,7-2 0,2-4 0,3-1-168,2 0 165,7-11 1,-9 1 0,1-11 0,-4-2 0,-4-3 0,-2-2 0,-2-3 144,-2-2 0,-7 1 0,-4-4 0,-7 2 29,-9-1 0,-7 4 0,-8 2 1,-3 8-44,-2 8 1,0 6 0,-2 7 0,4 3-379,4 6 1,4 5 25,11 11-293,4 1 1,3 1 0,5 1 0,3 2 0,5-2-1320,9-1 1276,6-7 384,8-2 1,3-13 0,4-3 0,6 1 0,0 0 0</inkml:trace>
  <inkml:trace contextRef="#ctx0" brushRef="#br0" timeOffset="18">23296 1301 7813,'7'-19'0,"-3"-2"0,-2-3 0,-2-2 0,0 7 455,0 2 0,-2 8 0,-2 5 985,-4 2 0,-4 4-279,0 2 0,0 9-819,4 8 1,-4 5 0,5 3 0,-1 7-72,-1 5 1,6 0-223,-1 6 1,3 4 275,1 4-581,0 11 0,0-12 0,0 6 1,0-6-1,1-3-97,3 0 0,-2-6-1034,2-3 1,2-13-54,-2-8 261,6-5 1,-9-12 0,4-7 1178,-4-8 0,-24-39 0,-5-5 0</inkml:trace>
  <inkml:trace contextRef="#ctx0" brushRef="#br0" timeOffset="19">23092 1747 7813,'-14'-6'304,"-3"-2"0,3-4 475,-3 0 0,3 3 222,1 1-716,6 5 1,7-3 0,10 6-1,5 0-74,6 0 1,11 0-488,6 0 0,2-4-66,6 0 0,5-1 0,3 5 1,-3-1 341,-3-3 0,16-9 0,-28 3 0,0 0 0</inkml:trace>
  <inkml:trace contextRef="#ctx0" brushRef="#br0" timeOffset="20">24431 1530 7813,'0'-13'298,"0"1"1,1 0 0,2 2 202,1 2 1,1 8 0,-5 3 0,0 9 0,0 8 0,0 7-114,0 6 1,-2 4-373,-2 1 1,-3 0-1,-4 2 1,1-1 21,1 0 1,1 0-337,-5-9 229,6 0 0,-3-9 0,7-2 1,5-8-1,5-11 6,4-10 0,7-17 0,4-3 0,2-5 102,1-3 0,1-6 2,-1-3 33,6-3 0,-4 5 0,3 4 1,-4 6-1,-4 6 0,-2 7 1,-2 6 216,-2 6 0,-2 7 0,-1 10 0,0 7-96,-1 5 0,0 2-328,-4 5 0,-1-1 0,-4 1 1,3-1-210,1 1 1,-4-1-153,1 1 0,-3-5-133,-1 0 0,2-5 0,1 1 0,2-5-432,2-3 0,-2-3 151,3-6 908,1 0 0,37-46 0,-18 18 0,0 0 0</inkml:trace>
  <inkml:trace contextRef="#ctx0" brushRef="#br0" timeOffset="21">25043 1670 7813,'0'-8'679,"0"-1"-33,0 7-126,0-10 0,1 5-107,4-6 1,2 1-291,5-1 1,-3 4-1,-1 1 1,2-2 117,2-1 1,-4-2-83,1 0 1,-5 2-48,4 2 1,-5-2 7,2 2 1,-10 4-78,-3 1 0,-4 5 10,0 7 1,-2 2-1,-2 12 1,-1 0-83,1 2 0,4 3-60,3 3 0,-1-3-368,6 3 285,0 2 0,4-9 0,1 2 1,3-2-1,6-3-190,6-3 1,4-4 95,5-5 1,5-2-291,0-6 455,5-6 1,-4-2 0,5-9 0,-4-6-1,-1-5 29,-2-6 1,2-3 191,-1-1 0,-6-1 531,-7 1-492,-3 0 0,-3 5 1,-2 5-1,-5 5 1,-4 8 581,-4 5 0,-3 4-27,-6 6 0,0 2-72,1 2-542,-1 9 0,-4 6 1,0 7-1,1 1 0,2 1-85,1 2 0,0 1-351,1-1 1,5-3 132,2 2 80,4-2 0,1-1 0,3-2 0,4-1 0,7-5-434,4-4 1,4 2 251,3-8 0,5-2-174,0-2 364,5-8 1,-2-7 0,4-8 0,-3-2 0,-5-5 50,-2-2 1,-1-7 0,-1 1 0,-1-3 39,-2-1 136,-4 5 0,-11 2 0,-3 5 1,-2 2-1,-2 3 497,0 4 0,-2 9 25,-2 3 0,-3 5-131,-6 5-348,6-4 1,-4 12 0,2-1 0,-2 8 0,0 4 174,2 2 0,-2-1-459,2 1 1,4 4 84,0-1-132,4 1 1,-3-7 0,0-1 0,1 3 0,1-4-496,2-1 0,6-3 235,2-5 1,4 0-820,1-4 900,-1 4 1,7-11-1,2 3 1,4-4-1,4-4 355,1-5 0,11-25 0,-2-7 0</inkml:trace>
  <inkml:trace contextRef="#ctx0" brushRef="#br0" timeOffset="22">26127 1301 7813,'0'-19'53,"4"4"1,0-5 0,-1 1 0,-1 4 3521,-2 1-1373,0 1-1924,0 6 0,0 3 0,0 8 1,0 6-1,0 5 20,0 7 1,0 6-1,0 4 1,-2 4-551,-2 4 0,2 5 115,-2-3-523,-3 7 1,6-8 0,-5 4 0,2-1 0,0-3 0,1-3 0,1-4-3191,2-4 3850,6 3 0,24-46 0,11-6 0</inkml:trace>
  <inkml:trace contextRef="#ctx0" brushRef="#br0" timeOffset="23">26165 1568 7814,'-13'-12'0,"1"-1"344,-1 0 1,1 0-75,4 1 1,2 3-1,8 2 44,2 1 1,4 1-564,9 0 1,3 4 0,6-3-1,-1 2-212,1 2 1,-1 0 460,1 0 0,11 17 0,2 5 0</inkml:trace>
  <inkml:trace contextRef="#ctx0" brushRef="#br0" timeOffset="24">26458 1517 7814,'-7'-12'2307,"2"5"-1647,5 1 0,5 12-438,4 2 1,2 5-1,2 2 1,-2 4-42,-2 1 1,2 1-356,-2 4 206,-4 1 1,1-1 0,-6 1 0,0-2-1,0-3 1,0-4 0,0-3-130,0-1 1,0-7 210,0-6 1,0-7-1,1-12 1,4-5 188,3-4 1,3-6-295,2 4 10,0-5 0,4 4 0,0-3 0,-2 5 0,0 7-556,-3 5 87,1 2 0,4 8 0,2 3 0,0 3 0,4 3-960,1 7 0,2 1 1410,-1 11 0,15 0 0,8 2 0,4 4 0,-1 0 0</inkml:trace>
  <inkml:trace contextRef="#ctx0" brushRef="#br0" timeOffset="25">27185 1530 7814,'-6'-20'0,"4"2"421,-7 5 1,1 0 1371,-5 1-1322,0 5 0,-4-3 0,-1 5 0,-2 3 0,-3 2 416,-1 4 1,0 3-460,3 6-450,-3 5 0,10 2 0,-2 5 0,5 1 1,4-1 133,1 1 1,2-1-221,4 1 1,1-5-387,3 0 1,5-5 0,6 0 0,4-7-461,1-4 0,1-4 577,4-1 1,5-1 283,0-4 0,0-6 1,-5-7-1,1-2 46,-1-3 1,-1-1 78,-3-1 1,-2-5-70,-6 0 606,5 0 1,-9 11 0,-1 2 0,-5 2 566,-3 3 1,-6 6-908,-2 6 0,-2 6 133,1 6-436,-2 7 1,4 1 0,-4 5 0,2 1 0,5-2 18,2-3 0,2 2-159,0-6 1,6 0-150,3-5 1,2 0-1,3-4 1,3-4-187,4-2 1,8-4 458,0-2 0,5-9-133,-4-8 277,0-9 1,0-2-1,1-8 1,-1-2 0,-2-6-8,-4-6 0,-3 1 112,1-2 1,-5 4 4,-9 4 358,-2 9 0,-8 14 1,-2 11-1,-6 8 1,-4 3 528,-3 2 0,-4 10-835,4 3 1,-6 9-140,2 4 1,1 5 0,0 7 0,2 1-241,2-1 1,2 2-42,1 2 0,5 2-676,-1 3 345,6 2 0,-1-9 0,10 2 1,5-2-1,6-4-1492,3-7 1,5-5 2026,5-11 0,4-2 0,-1-5 0,1-7 0,1-6 0,-1-2 0</inkml:trace>
  <inkml:trace contextRef="#ctx0" brushRef="#br0" timeOffset="26">28549 1339 7804,'0'-17'74,"0"0"0,-1 0 1,-2 0-1,-2 0 1187,-2 1-1017,-2-4 0,-1 6 0,-1-1 1,-5 5-1,-2 6 0,-5 2 1,-1 2 1160,-2 0-1336,-5 6 0,3 7 0,-5 8 1,1 4-1,1 5 0,1 3 0,6 1-231,5 0 0,11-6 97,4 2-40,2 2 1,4-10-1,3-1 1,8-6-1,7-3 1,4-4-1,3-4-247,3-2 0,1-8 1,4-4-1,-2-5 244,-2-7 0,3-2 0,-4-1 0,-2-2 312,-1-3 1,-6 3 58,1-2-246,-7-4 0,-2 7 1,-9 1 488,-2 7-314,-2 9 1,-6 6-1,-1 12 1,-2 8 0,2 5 798,1 4-1490,-3 5 1,7-4-1,-2 3 1,4-3-1,4-3-757,5-3 0,3 2 229,5-6 1027,3 0 0,51-27 0,-30 2 0,0 0 0</inkml:trace>
  <inkml:trace contextRef="#ctx0" brushRef="#br0" timeOffset="27">29021 1199 7804,'-7'-13'0,"0"4"1060,3 1-725,2 5 110,-3-3 1,5 8 0,0 3 0,1 7 0,3 5-400,5 3 0,2 1 1,2 3-1,1-1-581,3-2 1,-3-1 67,3 1 0,2-3 116,-2-5 6,5 0 0,-5-2 1,6-2-1,1-5 0,-1-4-250,1-4 1,-4-8 576,1-5 1,-5-7 485,1-1-137,-9-1 1,-2-5-1,-6 7 1,0 1-1,-2 4 811,-2 0 1,-7 4-458,-6 6 1,-6 3 409,2 6-970,-3 6 0,-2 5 0,1 8 0,-1 2 0,2 5-241,3 2 1,-3 7-314,3-1 0,2 2-1564,2-2 1509,3 3 0,3-9 0,2 3 0,5-3 484,3-4 0,57-29 0,15-5 0</inkml:trace>
  <inkml:trace contextRef="#ctx0" brushRef="#br0" timeOffset="28">29608 1199 7804,'0'-9'2781,"0"1"-1663,0 5-631,0 8 1,-4 10 0,-2 10 0,-1 2-26,-3 3 1,3-2-584,-2 6-17,1-6 1,-1 8 0,2-5-1,2 0 1,2 0-1720,1-2 509,2-8 0,2-3 1348,2-5 0,26-34 0,11-9 0</inkml:trace>
  <inkml:trace contextRef="#ctx0" brushRef="#br0" timeOffset="29">29697 1033 7812,'-14'-19'89,"-3"-2"1,-1-2 8,-4 2 1,4 4-351,5 9-251,6 2 299,7 6 0,9 6 0,6 4 204,2 5 0,14 5 0,6 3 0,1 4 0,1 0 0</inkml:trace>
  <inkml:trace contextRef="#ctx0" brushRef="#br0" timeOffset="30">30207 1109 7812,'2'-8'1044,"2"-1"-274,-3 7 1,-1-4-1,-10 7 1,-5 2-47,-7 1 1,-2 6-301,-1-1-339,-1 2 0,-5 3 0,0 2 0,1 2 0,5 1-139,1-1 0,7 3 0,4-2 1,7-1-383,5 1 1,8-4-122,6-6 0,11 1 316,10-6 0,3 4 0,1-3 0,0-3-185,0 0 0,-6-4 233,-7-2 1,-1 3 980,-7-3-372,-6 2 0,-6-2 0,-12 0 0,-9 1 326,-8 1 1,-16 8-762,-2 3 0,-6 2 337,-3 2-713,0 5 0,0-4 0,0 5 1,1-2 394,3 0 0,-13-3 0,-9 0 0,21-5 0,0 0 0,0 0 0</inkml:trace>
  <inkml:trace contextRef="#ctx0" brushRef="#br0" timeOffset="31">21077 2384 7799,'-5'-12'113,"-2"-1"1,-5 0-1,2 0 296,2 1 0,5 10 0,-1 8 1,2 10-1,2 9 0,0 8 394,0 3 1,0 4-643,0 3-112,0-4 0,0 7 0,-1-5 0,-2 1 0,-3-1 75,-1-1-120,-1-2 0,-3-9 0,1-5 0,3-5-61,1-3 1,2-13 0,5-9 0,5-8 60,6-7 0,3-5 0,6-3 1,2-4-81,1 0 0,-3 2 1,0 6-1,2-1 54,1 1 1,1 5-1,1 4 1,-1 6 105,1 6 1,-1 4 0,1 6 0,-2 7 104,-3 6 0,-4 5-412,-8 2 168,-4-1 1,-5 2 0,-1 2 0,-5 0-1,-6 0-56,-8-2 1,-10-6 0,-4-1-1,-3-2-193,-1-2 0,1-6 158,3-2 0,-1-5-214,5 1 0,-3-2 1,6-4-1,6-2-1956,6-4 2316,-1-9 0,43-20 0,3-10 0</inkml:trace>
  <inkml:trace contextRef="#ctx0" brushRef="#br0" timeOffset="32">21383 2831 7816,'19'-6'0,"-4"3"0,7-5 0,-2 1 1392,1-2-1049,3-2 0,-4 4 0,4-6 1,-2 0-1,-2 0 278,-1 1 1,-2-1-583,-5 0 62,-4 0 0,1-4 1,-4 0-1,-2 2-124,-2 1 45,-1 7 0,-6 1-101,-2 6 41,-4 0 0,0 1 0,-2 5 0,-3 7 0,-3 7 28,0 4 0,-3 1-6,6 1 0,-1-1-75,1 1 1,4-2-1,0-2 1,6-2-451,2-1 1,5-2 295,0-5 1,7 1-954,10 0 892,8-6 1,13-1 0,9-9 0,4-4-1,4-7-495,5-5 0,-3-3 801,-2-8 0,-4-3 0,-4-5 0,-1-5 0,-7 1 0,-8 2 0,-7 5 0,-11 5 0,-9 9 436,-3-3 1,-12 15-1,-6 1 1,-6 5-1,-2 4 858,-1 4 0,-4 3-853,1 9 1,-1-1 94,4 5-383,1 0 1,-1 5 0,2-1 0,3 1 0,4-1-418,3 1 1,7-1 154,3 1 1,2-2-833,2-3 723,6-3 1,2-6 0,9-4 0,5-3 0,2-4-400,1-1 0,1-6 225,-1-2 0,5-5-100,0-4 490,-1-3 1,-3-10 0,-1-1-1,0 0 1,-4 0 130,-4 3 0,-4 2-178,-5 5 1,-2 2 458,-6 7 1,-2 5 0,-2 4 375,-4 6 0,-2 9-241,1 10 0,-1 2 186,6 1-1078,-6 1 1,9 1-1,-4 1 1,4 2-1,1-3-523,0-5 1,1 2 330,4-2 1,2-4-158,5-1 696,7-8 0,18-21 0,8-10 0,7-3 0,0 0 0</inkml:trace>
  <inkml:trace contextRef="#ctx0" brushRef="#br0" timeOffset="33">22455 2703 7816,'-13'0'208,"0"2"-47,0 2 1,1 3 146,-1 6 1,4-1 0,1 1 0,-1 0 260,2 0 0,-3-5-25,6 1-281,0-1 1,0 1 0,1-2 116,4-2 0,5-2-546,7-7 0,1-3 0,3-7 0,3-2-209,-1-1 0,5-5 258,-2 0 0,2-2 92,1-1 0,-1 5 0,-2 3 1,-5 4 276,-3 5 1,-1-2-48,-1 5 0,-5 3 68,-2 6-135,-4 3 1,-1 11 0,0 4 0,0 3 0,-1 3-64,-4 2 1,4-1-42,-3-8 0,2 1-136,2-5 1,0 0 0,2-5 75,2-4 1,3-2 47,6-6 0,1-6 0,2-4 0,2-5 40,2-6 0,-3-4 67,4 0 0,-5-1 283,1 1-193,-3 5 0,0 2 1,2 6-1,1 4 45,-2 4 1,-1 8-249,-1 4 1,-2 5-294,-2 4 0,1 2 0,-5 3 0,1-2-1197,0-2 0,-1 4 606,0-5 1,-4 0 867,3-5 0,9-21 0,1-7 0</inkml:trace>
  <inkml:trace contextRef="#ctx0" brushRef="#br0" timeOffset="34">24495 2588 7778,'-33'-1'64,"-4"-2"0,-4-1 1,0 3-1,1 3 2052,2 7-1850,0 2 0,1 8 0,3 2 0,6 4 0,5 4 0,7 0 0,7-2 1045,4-4-1314,4 1 1,8-5 0,6 0 0,8-4 0,7-7 0,6-2 0,5-3-363,3-2 0,-1-8 0,5-6 0,-1-7 77,0-4 0,1-7 0,0-3 0,-3-3 106,-4-1 1,-2-6-1,-1-6 1,-5-6 241,-4-8 0,-6-1 0,-12 5 1,-5 7 355,-3 4 1,-2 13 0,-3 11 0,-5 11 143,-2 9 1,-2 6 0,0 8 0,0 9-360,1 9 1,-1 7-1,2 8 1,1 5-127,1 3 0,2 1-623,-1 0 379,2-6 0,6 3 1,0-5-1,1-2 1,4-3-475,3-4 1,5-4 0,4-9-1,4-5-249,3-6 0,6-5 385,0-5 0,5-7 1,-1-6-1,2-6 507,-2-6 0,-8-7 0,1-6 0,0-3 0,0-1 0</inkml:trace>
  <inkml:trace contextRef="#ctx0" brushRef="#br0" timeOffset="35">25043 2550 7714,'-13'0'72,"0"0"699,1 0-300,-1 0 1,6 6 0,3 2-92,2 4 1,2 0-162,0 1 0,2-4-119,2-1-112,3-5 0,6 3 1,1-6-1,1 0 1,2 0-5,-1 0 0,-2-6-72,-1-2 68,0-4 1,-5-2 0,-1-3 0,0-3 0,-1-1 191,0 0 1,-2 4 9,-4-5 0,-1 7 0,-4-1 0,-3 6 150,-4 6 1,-2 3-184,-3 1 1,2 11 84,-7 6-216,1 6 0,1 4 0,5 2 1,3 5-1,5 2 221,2-2 1,2 1-1326,7-5 598,3 0 1,16-6 0,4-4 0,4-6-1,4-6-1389,2-2 0,6-7 1529,-1-8 0,5-8 348,-5-4 0,1-9 0,-5-3 0,-1-6 0,-3-2 0,-6-3 0,-5-2 0,-2-5 134,-8-4 1,1 4-740,-9 4 1442,-1 6 1,-6-1-1,-2 9 1,-4 8-1,-4 6 680,0 5 0,-1 7-899,0 3 145,0 2 0,2 5 1,1 4-1,3 8 24,1 3 0,1 13-319,0 7-402,4 3 0,-5 5 0,6 3 0,-1 8 1,-2 4-5,-1 4 0,1-29 1,0 0-122,1 0 0,0 1 1,1 2-1,-1 1 0,-1 1 1,-1 0-1,1 0 1,0 0-836,2 1 1,-1-2-1,2-2 0,-1-2-929,1 28 0,0-7 323,0-11 424,0-2 1,6-14 1075,2-9 0,1-7 0,3-18 0,4-6 0</inkml:trace>
  <inkml:trace contextRef="#ctx0" brushRef="#br0" timeOffset="36">25272 2792 7817,'-1'-17'130,"-3"0"0,2 0 194,-2 5 1,3-1-208,1 0 1,10 0 13,2 1-21,15-1 1,-4 0 0,12 0-1,5-1 1,5-3 460,5-4-501,1-9 1,0-2 0,0-7 0,0 0-1,-3-2 120,-5-2 1,-6 2-1,-15 9 1,-5 6 644,-8 8-353,-6 3 0,-5 8 450,-2 3-691,-9 3 1,-2 6 0,-7 4 0,0 4 0,-2 5 290,-2 8 0,1 5-404,-1 7 0,1 6 0,0 1 0,4 1-185,4-4 1,7 2-106,2-2 0,5 5-378,-1-4 1,8-1 0,6-5 0,7-3-727,8-4 1,7-6-117,6-7 1,1-2 184,4-10 1197,2-1 0,1-32 0,5-12 0,2-3 0,1 1 0</inkml:trace>
  <inkml:trace contextRef="#ctx0" brushRef="#br0" timeOffset="37">26101 2665 7817,'-5'-7'0,"-2"-4"148,-6 2 0,4 2 185,1-2 0,5 5 1339,-1-4-846,2 5-695,8-3 0,2 6 0,8-1 0,2-2 0,2-1-320,3 1 0,-3 0 105,1-1 15,-5-3 1,6-2 0,-5 1-1,-1-1 1,-3 1-160,-5-1 361,3 1 112,-9-5 0,-2 6 0,-9 3 0,-3 2 291,-5 2 0,-3 3-173,-6 6 0,-3 0-263,-1 13 0,0-1 0,5 4 0,0 1-184,4-1 0,3 0-184,5-4 1,6 6-165,3-6 0,4 4 1,7-8-1,8-1-758,9-2 1,15-2-736,-1-4 1925,9-2 0,-2-17 0,6-7 0,6 1 0,1-1 0</inkml:trace>
  <inkml:trace contextRef="#ctx0" brushRef="#br0" timeOffset="38">26662 2512 7821,'0'-18'0,"0"-4"0,-5 4 0,-4 1 0,-2 3 912,-2 1 1,-5 6-1,-4 3 1,-2 2 92,-1 2 0,4 2-593,-1 2 1,5 4-267,-4 9 0,3 3 1,-1 6-1,6-1-83,2 1 1,5 1 8,2 2 1,3-2-155,1 3-91,0-3 0,5-3 1,4-1-1,4-3 0,4-2-471,4-2 1,3-8 228,2-4 0,3-4 104,1-4 0,4-4 0,-3-9 1,0-6 8,1-5 0,2-5 165,-5-5 0,5-6 305,-4-3 1,-4-3 0,-7-1-1,0 0 312,-4 0 0,-2 3 127,-4 6 1,-4 11 297,-5 14 1,-1 8 140,-3 5 0,-3 10-855,-6 6 1,0 7 136,0 6-448,1 6 0,-3 2 0,0 7 0,-2 1 0,1 3-205,2 1 1,3 0 26,2 2 0,-1-3-97,6-6 207,0-5 1,10 2-1,2-5 1,5-5 0,4-5-583,4-7 0,0-9 405,5 1 0,-4-7-247,8-6 510,3-7 0,-6-10 0,4-1 0,-1 0 0,-1-4-166,0-4 0,-2-7 49,-2-2 0,-1 1 459,-3 3 114,-2 1 0,-8 10 0,-2 4 484,-5 4 1,-4 9-273,-4 6 0,-3 11-414,-6 7-72,0 0 0,0 12 1,1-1-1,0 4 0,2 2-113,2 1 1,5-4-255,-1 3 0,-2-3 114,2-2-46,0 1 1,9-2-1,4-3 1,4-4-1,2-4-427,2-4 1,6-4 387,-2-5 1,3-1-3,2-3 195,5-4 1,-4-6-1,2-3 1,-2-4 0,-1-3-223,-1-2 1,-1 1 344,-2-1 1,-2 1 379,-3-1 1,-9 7 42,1 2 0,-4 5 395,-5 8-758,-3 11 1,-9 13-139,-1 5-52,0 1 1,5-1 0,1 1-1,1-1 1,3 1-261,2-1 1,1-5 166,0-3 0,7-3-97,5-1 258,1-6 1,7-1 0,-4-6-1,1 0 1,0-3-13,1-5 1,-4-2 357,3-12 1,-3 5 19,-1-4-224,0 0 0,-6-9 1,-3-1-1,-2 1 1,-2 2 82,0 4 0,-6 3-290,-2-1 0,-4 5-606,-1 9 436,-5 2 0,4 6 1,-3 2-1,1 2 0,2 6-1334,1 5 0,-1 4 1573,10 2 0,17 37 0,8 4 0</inkml:trace>
  <inkml:trace contextRef="#ctx0" brushRef="#br0" timeOffset="39">27746 2652 7835,'6'-7'597,"-5"1"0,6 6 1518,-2 0-1423,-4 0 1,10 2-1,-2 2-86,2 5 0,3 2-560,3 2 1,-1-1 0,4 1-1,0 0 133,-1 0 1,1-1-277,2 1 1,2-6-1,-5-2 1,3-4-279,-1-1 1,-1 0 40,1 0 1,-3-1 187,-5-4 0,0 0 0,-2-5 0,-1 3-185,-1 1 0,-6 0-19,1 2 223,-3 3-122,-1-5 0,-1 6 0,-3 0 0,-5 0-870,-2 0 0,-2 0 471,0 0 0,0 0 648,1 0 0,-24-34 0,-5-9 0</inkml:trace>
  <inkml:trace contextRef="#ctx0" brushRef="#br0" timeOffset="40">27606 2193 7835,'-26'-7'0,"-5"-4"484,-3 2 0,2 4 1,-2 0-1,0 4-223,1 1 1,2 4-457,5 0 0,7 6 0,3 0 0,5 4 195,2 3 0,18 12 0,-1-2 0</inkml:trace>
  <inkml:trace contextRef="#ctx0" brushRef="#br0" timeOffset="41">27389 2270 7835,'2'-13'473,"2"0"1,3 0 307,0 1 0,9 3 0,-2 2 1,4 1-58,5 4 1,11 0-740,4 2-527,3 0 1,3 0 0,3 0 541,2 0 0,14 12 0,2 2 0</inkml:trace>
  <inkml:trace contextRef="#ctx0" brushRef="#br0" timeOffset="42">17010 3966 7811,'0'-9'290,"0"1"0,-2-1 1586,-2 2-1738,-3 1 0,-7 6 0,-2 2 0,-2 3 1,-2 7-1,-3 6 0,1 5 194,0 4 1,0 7-461,5 0 149,0 3 0,10-2 1,2 0-1,4 1 0,2-5 1,5-4-1,7-6-64,7-4 0,4-4 0,1-5 0,2-3 51,3-4 0,-3-11 1,4-4-1,-1-6-87,0-7 1,-2 0 0,-5-7 0,-4-3 22,0-4 1,-4-3 0,-6-2 0,-5 3 116,-2 4 0,-8 0 1,-4 1-1,-6 3 48,-5 5 0,-3 3 0,-1 14 0,-2 6 219,-3 4 0,-1 5 18,-3 2-280,-3 3 0,10 11 1,-3 5-1,3 4 0,3 4-193,3 2 0,7-5 1,7 2-1,2-5-219,7-3 1,-1 2 34,8-3 1,5-3-85,7-1 1,0-4-1,4-3 1,1-1-545,1 0 0,5-1-309,-3 0 1248,7-5 0,25-3 0,-24-4 0,-1 1 0</inkml:trace>
  <inkml:trace contextRef="#ctx0" brushRef="#br0" timeOffset="43">17737 4080 7823,'-22'-4'146,"1"0"1,6-2 511,-2 2-438,2 2 623,3-3 1,6 5 0,6 0-297,7 0 1,10 1-410,4 3 0,9-2 1,4 4-1,4-2-74,5 0 0,5 0-59,3-4-223,3 0 0,-13 0 1,4 0-1,-1 0 1,-4 0-340,-5 0 1,-5-1 0,-9-2 0,-5-3 40,-6-1 0,-5-1 224,-5-5 1,-7 0 93,-5 1 1,-5-5 0,-6-2 0,3 1 211,2-1 0,1 2 677,4 5 1,0-1-344,0 0 620,1 0 1,3 5 453,1-1-1204,5 6 1,-1-1 185,8 8-250,9 9 0,1 3 1,4 5-1,-1 2 1,0 1-83,-1 1 0,-6 5-170,-2 0 1,-5 4-195,1-4 1,-4-1 0,-4-2 0,-4 2-233,-4 0 0,-6 0-791,-3-8 0,2-3 1315,2-5 0,-20-23 0,-4-5 0</inkml:trace>
  <inkml:trace contextRef="#ctx0" brushRef="#br0" timeOffset="44">19853 3940 7791,'-20'0'0,"-4"0"0,10 11 0,-4 4 0</inkml:trace>
  <inkml:trace contextRef="#ctx0" brushRef="#br0" timeOffset="45">19790 3978 7809,'0'-7'286,"5"-4"0,-3 8 1191,2-5-1306,-3-1-65,-1-4 1,0 5-1,0-1 1,-1 1 0,-3-1-1,-5 2 1,-2 2 457,-2 2 1,-5 1-241,-4 2-270,-2 0 1,-1 10-1,-2 4 1,-1 5 0,-1 3-1,5 3 1,6 0-64,4 1 1,6-1 0,4 1 0,3-1-13,1 1 1,7-7 0,6-3 0,6-6-479,6-6 0,0-2 1,2-2-1,1-3 200,2-6 0,4-1 0,-3-11 0,0-2 255,1-1 0,-7-3 1,-5-1-1,-2-2 190,-2 2 0,-8 2 406,-3 5-403,-4 3 0,-2 11 0,-4 2 0,-3 4 0,-3 2 92,-2 4 0,0 6 0,0 7 0,2 2-227,2 3 0,4 5-528,5 2 169,0 0 1,5-6 0,5-1 0,6-4 0,7 0-1986,5-4 2330,5-6 0,18-24 0,9-10 0,6-3 0,-1 0 0</inkml:trace>
  <inkml:trace contextRef="#ctx0" brushRef="#br0" timeOffset="46">20300 4017 7828,'-13'5'0,"-4"1"-59,0 2 1,-4 4 108,4-4 1,0 6 0,4 1 0,2-4 1046,2 0 637,-2 1-936,9-5-663,-3-2 0,10-6 0,4-3 0,4-5 0,4-2-175,4-2 0,3-5-262,1-4 0,1-2 145,-1-1 19,1-1 0,-1 2 0,-1 3 0,-1 3 0,-3 2-240,-2 3 1,-1-1 385,-4 10 1,-6 1-51,-3 7 56,4 3 1,-7 12 0,3 2 0,-1 3 0,1 2-185,5-1 0,-1 1 45,5-1 0,-3-5-141,7-3 181,3-3 0,0-3 1,5-2-1,1-5 1,-1-5-144,1-8 0,-1-1 93,1-11 1,-2 4 444,-3-4-224,-3 0 1,-6-5-1,-4 1 1,-4-2-1,-2 0 217,-2 1 1,-6 4-66,-2 9 1,-8 1 33,-1 4-25,-6 2 1,2 8 0,-7 2 0,-2 4 0,3 5-20,5 4 1,-1-3-301,6 3 0,1 2 9,8-2-92,-4 0 0,11-3 0,-3 2 0,4-1-46,4-4 1,7 1 174,6-8 0,6-1 40,-2-7 75,3 2 1,-2-9 0,-3 2 0,1-1 0,-1 1 419,-1 0 1,-5 2 37,-5-2-273,1 4 1,-2 6 0,-3 5 0,-2 7 198,-2 6 1,0 8-298,0 7 1,0 7-142,0 15 0,-5 3 1,0 11-1,1-33 0,1 1 2,-2 1 0,0 1 0,-3 5 0,0-1-492,0-1 0,-1-1 0,-2 1 0,-1-1 251,2-3 0,-1-1 93,0-2 1,-2-1-1,-12 28 1,-1-10 0,2-12-1,3-14-81,4-12 1,3-12 152,1-3 1,4-7 290,1-10-268,5-3 0,-4-11 0,4-3 0,-1-5 0,1-8-264,2-8 0,11-8 137,2-5 0,0 32 1,2 0-622,-2-4 1,1-1 645,4-3 0,0-1 0,2-1 0,1 0 0,3-3 0,2 0 0,1 0 0,2 0 0,0 1 0,2 0-196,-2 1 0,2 0 0,0 6 0,-1 0 205,-3 4 0,-1 2 0,-1 5 0,-1 3 349,11-11 1,-9 11-1,-8 12 714,-2 5-669,-8 4 1,-2 7 140,-5 4-239,0-4 0,-1 12 1,-2-2-1,-3 8 1,-1 3 1241,-3 5 1,-1 10-1238,-2-3 0,2 10 71,3-6-227,-4 3 0,7-2 0,-4-3 0,5 0 0,2-4-63,2 0 0,2-3-1274,2-3 1,9-2 58,8-3-509,9-8 1751,2-7 0,27-31 0,11-13 0,-19 12 0,-1 0 0,1 0 0</inkml:trace>
  <inkml:trace contextRef="#ctx0" brushRef="#br0" timeOffset="47">21485 4042 7828,'-12'-6'1903,"0"4"-1182,4-7-313,2 6-413,6-8 0,0 8 1,2-5-1,2-1-61,4 2 1,5-4 85,4 2 0,-3-2-58,3-2-23,3 0 1,-6 1 0,3-1 0,-4 0-1,-4 0-335,-5 1 686,3-1 1,-7 1 626,0 4-654,-6 2 0,-8 11 1,-3 2-1,-4 4 1,-3 7 589,-2 5 0,5 4-639,0 3 0,1 1 113,-1 3-400,8-3 0,3-1 1,6 0-1,1-2 1,3-1-474,4-2 1,5-5-549,8-3 1,7-8 66,5-5 534,13-3 0,-4-2 493,9-3 0,6-18 0,5-9 0,4-3 0,0-1 0</inkml:trace>
  <inkml:trace contextRef="#ctx0" brushRef="#br0" timeOffset="48">22965 4017 7784,'-13'1'0,"-1"2"0,-2 2 176,-1 3 1,0 0 0,4 5-1,2 0 410,2-1 1,4 2-421,5 3 1,0-1 0,0 4 0,1-3 90,3-6 0,4 1-13,4-8-167,7 0 0,-5-4 0,3-1 0,-2-4 0,1-3 0,0-5 0,-4-4-11,-2-4 0,-3-3 0,2-2 0,-5 1 66,-2-1 0,-2 1 92,0-1-203,0 6 1,-6-2-1,-4 5 1,-6 3-1,-5 2 1,-3 5-1,-3 2-598,-3 2 0,3 8 480,-2 8 1,-1 4-1,4 6 1,8-2-1599,7 2 0,5 1 1695,6 1 0,30-13 0,14-4 0,2 1 0,0 1 0</inkml:trace>
  <inkml:trace contextRef="#ctx0" brushRef="#br0" timeOffset="49">23436 3749 7800,'0'-19'0,"0"-2"0,-5 3 1436,-4 1 0,-6 3-632,-2 1 0,-2 6 1,2 2-1,-3 5 216,1 5 0,-4 7-705,6 10 1,0 9 0,4 7 0,2 7 57,2 5 0,4 11-244,5 3 0,0 8 0,0 0 0,0-34 1,0-1-65,-1 2 0,2-1 0,0 0 1,2-1-502,-1-1 0,0 0 1,7 32-1912,-5-8 1696,0-4 0,-4-10 1,0-7-1,0-7-2626,0-11 2544,0-11 313,0-5 420,0-16 0,0-26 0,0-17 0</inkml:trace>
  <inkml:trace contextRef="#ctx0" brushRef="#br0" timeOffset="50">23143 4272 7800,'-13'-12'0,"2"4"0,2-9 786,-2 3 1,11 1-1,0 1 1,9 4 16,6 4 1,6-2-770,9 2 0,8-2-649,9 2 582,-3 2 1,6-3 0,-3 5 0,4 0 32,4 0 0,9-17 0,-29 6 0,0 1 0</inkml:trace>
  <inkml:trace contextRef="#ctx0" brushRef="#br0" timeOffset="51">25017 3966 7784,'-12'-13'43,"-1"0"1,-1 2-1,-2 1 1,-2 3-1,-1 0 1164,1 0-949,-5 4 0,5-2 0,-5 10 0,2 3 0,-2 5 0,1 4 0,0 4 218,5 3 0,3 0-544,1-2 78,1 2 1,5-4 0,2 4-1,4-3 1,1-4 0,1-3-1,4-1-300,3 0 0,8-6 0,2-3 1,2-4 45,3-4 0,5-5 0,3-8 0,0-6 159,0-5 0,3-4 0,-2-7 0,0 0 158,4-4 0,-5 1 0,-3-8 0,-5-2 125,-6-1 0,-4 6 0,-5 6 1,-4 7 733,-2 9 0,-8 11-221,-2 9-522,-9 4 1,1 12 0,-4 8-1,2 9 1,2 9-193,2 4 0,3 7 1,1-1-1,3 1-274,1-1 0,2 1-88,4-5 1,1 2-246,3-7 1,5 0-1,8-11 1,4-4-409,3-3 1,7-5 368,3-6 1,-1-5 444,1-8 0,0-9 0,4-8 0,-1-3 204,-3-2 0,-7-3-22,-6-1 1,-7 0 0,1 6 0,-7 3-300,-2 4 886,-2 3 1,-4 5-95,0 1-27,0 5 1,-1-3-1,-2 7 449,-1 4-562,-1-4-128,5 5-151,6-6 1,-3 0 0,5-2 0,1-2 0,-1-4-3,1-4 1,-6 0 33,1-1 0,2 0 107,-2 0 0,0 1 0,-4-1 0,0 0 808,0 0-645,0 1 1,-6 4 5,-2 4-257,-3 3 1,-2 6-1,0 5 1,-1 6 0,-2 7-122,-1 5 1,0 0-8,5 6 0,3-1-314,0 1 0,7-3 0,-3-5 0,5-1-676,5 1 0,7-2 181,10-3 354,7-8 1,8-8-1,9-5 1,2-3 479,4-5 0,-11-16 0,5-13 0,0-1 0,4-6 0,0 0 0,1 0 0</inkml:trace>
  <inkml:trace contextRef="#ctx0" brushRef="#br0" timeOffset="52">26076 3583 7791,'0'-42'2,"0"-1"1,-2 6 533,-2 7 0,-2 5 486,-2 4 1,-8 4 0,4 8 0,-3 5 460,1 3 0,2 2-930,-1 3 0,0 10 105,0 12-537,6 5 0,-4 14 0,4 6 1,0 9-1,2 6-22,4 7 0,1-36 1,-1 1-127,-2 0 0,1 0 0,2 3 0,-1 0-1098,-1 2 1,0-1 1080,-2 0 1,1-1-1,0 0 1,0 0-1,-2-3 1,0 0-1,1 1 1,0-1 0,-1-1-1,1 0-1703,-3 31 0,1-12 800,6-13 1,0-11-863,0-6 937,6-6 872,1-8 0,6 1 0,0 0 0</inkml:trace>
  <inkml:trace contextRef="#ctx0" brushRef="#br0" timeOffset="53">25732 4170 7801,'-8'-13'0,"-1"0"-4,4 0 0,1-4 0,7 0-180,5 2 0,8 1 715,14 1-426,2 0 1,12 0 0,3 1 0,4-1 0,4-1-50,5-3 0,-4-3 0,0-6 0,-4-1-40,-1-2 1,-3-8-13,-5-6 1,-4 2 207,-13 7 0,1-1 0,-10 5 0,-3 3 627,-4 4 0,-4 5-406,-6 5 1,-6 2 634,-3 2-725,-2-2 1,3 10 0,-1-4-1,-2 5 1,-3 5 418,-3 3 0,-2 9-555,2 4 0,2 9-136,-7 4-18,7 3 1,-4 3 0,7 1 0,-1 1 0,1-2 175,4-5 1,-2 2-737,6-3 0,0 2-12,4-2-205,5 2 1,4-9 0,9 2 0,6-5-1,6-6-1253,3-4 0,2 1 1977,7-11 0,-1-21 0,4-7 0,5-5 0,0 1 0</inkml:trace>
  <inkml:trace contextRef="#ctx0" brushRef="#br0" timeOffset="54">26662 4004 7818,'-11'-2'531,"3"-2"-203,-4 3 0,11-6 612,-3 2-432,2 4-435,13-5 1,-1 6 0,12 0 0,-1-1 0,0-2-165,0-1 0,3-6 1,3 1-1,-3-2-49,1-2 1,-6 1 199,3-1 1,-7 0-1,1-1 1,-6-2 181,-6-1 381,-3 0 0,-3 6 30,-7 2-352,-5 4 1,-12 5 0,-1 1 0,-1 3 0,-3 5 55,-2 2 1,5 8-588,-2 2 0,8 3 174,0 2-88,7-1 0,2 1 0,9-1 0,4 1 1,4-1-1097,5 1 0,9-7 258,7-2 0,8-2-810,10-3 1792,2-5 0,3-10 0,6-5 0,3-3 0,1 1 0</inkml:trace>
  <inkml:trace contextRef="#ctx0" brushRef="#br0" timeOffset="55">27313 3813 7818,'-6'-13'0,"-1"-4"429,-6 0 1,-4 0 275,0 4 0,0 6 0,3 3 0,-2 2 53,-1 2 1,0 6-332,5 2 0,-3 9-289,-2 5 1,3 2 0,-3 3 0,5 2-150,3 5 1,2-1-30,3 1 1,2-4 0,-1 2 0,6 0-404,6-4 1,2-5-97,2-2 1,5-7-9,4-1 212,2-1 0,5-10 0,3 1 0,0-8 0,2-6-377,-1-4 1,4-10 647,-3 0 1,-3-6 0,-2-9 0,-2-2 113,-1-5 0,-1-3 300,1-1 1,-6-4-448,-3 0 525,-9 5 0,2 6 0,-6 9 1,-1 5 1104,-1 9 0,-4 11-1286,-2 6 1,1 4 0,-4 4-1,1 6-82,4 5 0,-5 5-61,-2 6 0,-1 9-231,2 3 118,-4 4 1,5-3 0,-4 2 0,1 3 0,3 0-238,1 0 1,2-1 94,4-5 0,0-1 0,1-3 0,4-5-50,3-2 1,3-8-651,2-7 1,6-4 261,2-8 395,9 0 1,-3-6 0,4-4 0,-2-7 0,1-7-212,-1-4 0,3-8 368,2 2 0,-3-7 1,-1-1-1,-3 0 284,-2 3 1,-5 2 575,-3 3 422,-8 3-981,-4 11 1,-6 7 0,-3 9-1,-5 4 1,-2 4 426,-2 5 1,-4 3-328,0 5-344,-5 9 0,6 1 0,-4 4 0,2-1 1,4 1-311,4 2 1,0-1 113,5 2 1,-3-3 0,4-5 0,2-1-164,5 1 1,1-2 83,9-3 0,-2-4-345,11-8 422,-1-4 1,4-5 0,1-1-1,1-3 1,1-5-229,2-2 0,4-8 404,-4-2-22,5-3 1,-8-1 0,3-1 0,-5 1 0,-2-1 149,-2 1 0,-7 5 259,-1 3 147,-6 8 1,-7 5-106,0 8 0,-4 3-249,0 6-236,-6 5 0,8-2 1,-2 4-1,3-2 0,1-1-381,0 2 0,5-5 216,4 3 84,2-3 1,3-3 0,2-2 0,2-5 0,2-2-101,3-2 0,0-2 890,-2-2-477,3-3 0,-6-7 0,4-3 0,-4-5 1,-2-2 451,-4-1 1,2-2-95,-9-3-379,-1 3 1,-11-3-1,-4 8 1,-8 3 0,-4 4-481,-3 3 0,-8 8 122,0 0 1,-3 4-593,-2 4 0,8 5 0,6 6 0,6 4 797,5 1 0,64 23 0,-18-16 0,1 0 0</inkml:trace>
  <inkml:trace contextRef="#ctx0" brushRef="#br0" timeOffset="56">28792 4080 7823,'8'0'251,"1"0"0,-5 5 275,5-1 1,-1 1 254,5 0 1,-3-4 0,1 5-1,3-2-40,0 0 0,2 1-324,1-5-400,-3 0 1,10 0 0,-3 0 0,4 0-1,0-2 24,1-2 1,-1 1 0,1-4 0,-1 1-43,1 3 1,-7 1 144,-2-3 0,-2 4 1,-3-3-1,0 4-22,-4 4 1,-2-1 18,-6 5 1,0 2-796,0 7 441,0-3 0,-4 5 0,-2-6 0,0-1 0,-1 0-1704,0-4-8,4 3 389,-2-9 1536,-1 4 0,-1-38 0,1-21 0,-4-1 0,0 1 0</inkml:trace>
  <inkml:trace contextRef="#ctx0" brushRef="#br0" timeOffset="57">28575 3519 7830,'-38'-18'0,"1"-1"-232,3-2 0,4 4 1,9 9-1,4 3 13,3 4 0,1 1-108,0 0 327,-5 0 0,-53 11 0,26-4 0,1 1 0</inkml:trace>
  <inkml:trace contextRef="#ctx0" brushRef="#br0" timeOffset="58">27886 3545 7850,'-15'-9'547,"2"1"0,3 4 780,10-5 1,3 5-36,6-5-1228,10 6 0,15-6 0,9 3 1,5 0-1,6-1 0,5 1 1,5 1-65,4 2 0,-2 0 0,7-1 0,-19 1 0,0 1 0,-1 0 0</inkml:trace>
  <inkml:trace contextRef="#ctx0" brushRef="#br0" timeOffset="59">1058 6937 7774,'0'-19'0,"0"-2"0,0 1 90,0-1 0,0 5 0,0-2 0,0 1 0,0 0 921,0 1-777,0 8 0,-1 2 0,-2 7 1,-3 5-1,1 7 0,-1 7 405,3 4 0,-2 7-595,0 3 0,0 7 0,2 3 0,-1 1-45,1 3 0,1-4 19,2-1-11,0-9 0,0 1 1,0-5-1,0-3 0,0-4 96,0-6 0,2-16 0,2-11 0,4-13-59,4-9 0,1-12 14,-1-7-75,7-6 1,-5-11-1,4-1 1,-9 34 0,-1-1-1,1-1 1,1 0-61,0 0 1,0-1 110,-3 2 1,1 1 0,11-25 0,-8 13 0,-1 14 0,-3 15 395,-1 14-315,-2 8 1,-3 21-1,2 9 1,1 10-1,-1 6 41,-1 1 0,-2 5-14,0 4 0,0-3-984,0-2 612,0 3 1,0-6 0,0 2 0,1-7 0,3-10-354,5-10 0,2-9 250,2-9 408,0-4 1,1-8 0,1-5 0,4-10-1,1-9 93,2-7 1,1-9-24,-2-4-145,3-2 0,-4-8 0,4-1 0,-1-1 0,-3 0-43,-2 3 0,-1 8 273,-4 9 361,-6 12 0,-1 16 1,-6 13 7,0 9 0,-6 9-329,-3 9 1,2 4-189,-1 5 1,4 1 0,-3-1 0,1 1-127,3 4 1,2-3-194,1 2 1,0-2-121,0-2 1,1-1 0,3-2 0,5-2-491,2-2 0,6-7-136,0-7 1,6-4 506,-2-5 0,5-2 1,2-7 475,2-4 0,8-17 0,4-8 0,3-5 0,0 1 0</inkml:trace>
  <inkml:trace contextRef="#ctx0" brushRef="#br0" timeOffset="60">2155 6835 7783,'-6'-20'943,"5"1"-477,-5 7-10,6-1 0,6 6-265,2 2-226,4 4 0,2 1 1,1 0-1,4 1 1,-1 2-386,1 2 1,2 3 419,-4-4 0,11 23 0,-1 2 0</inkml:trace>
  <inkml:trace contextRef="#ctx0" brushRef="#br0" timeOffset="61">2231 7039 7804,'-5'-13'789,"2"4"356,-6 1 1,2 4 997,-1-5-1868,2 6 0,12-2 1,4 5-1,5 0-304,7 0 1,2 0-272,1 0 1,5 0-1,1 0 300,2 0 0,23-6 0,11-1 0</inkml:trace>
  <inkml:trace contextRef="#ctx0" brushRef="#br0" timeOffset="62">3609 6452 7775,'0'-13'-30,"0"-4"0,-2-1 0,-1-1 1,-1 1 1964,1 2 530,2 2-2236,1 7 0,0 4 1,0 12-1,-2 8 0,-2 7 514,-4 6-612,-4 2 0,4 11 0,-1 1 0,-1 1 0,-1 3 0,0 0 0,2-1-50,5-4 1,3-4-514,1 0 273,0-1 1,5-7-1,5-6 1,4-6-1,5-5 1,1-1-1,2-2-411,2-2 1,3-5-1,2-8 1,0-5 1,0-2 0,2-8 1,0-2-1,0-4-668,0-5 1236,-7 3 0,-10-8 0,-4-7 0,0 1 0,0 0 0</inkml:trace>
  <inkml:trace contextRef="#ctx0" brushRef="#br0" timeOffset="63">3621 6439 7810,'-5'-12'0,"3"-1"0,-2 0 1,3-4 0,2 1-48,3 5 1,8 3-13,5 3 0,9 4 364,0-3-397,2 2 1,-2 2 0,1 0 0,1 0-1,2 0-1025,-2 0 1117,-7 6 0,-14 29 0,-8 14 0</inkml:trace>
  <inkml:trace contextRef="#ctx0" brushRef="#br0" timeOffset="64">3558 6631 7815,'-8'-13'634,"3"0"1,6 5-388,3-1 1,9 6 361,8-1 1,4 3 0,1 1 0,4 0-537,4 0 1,3 0-937,1 0 1,1 0 0,-1-2 862,0-2 0,2 1 0,4-1 0,3-3 0,1 1 0</inkml:trace>
  <inkml:trace contextRef="#ctx0" brushRef="#br0" timeOffset="65">4437 6324 7845,'-5'-12'1083,"3"-1"1547,-9 0-1295,10 6-1099,-5 1 1,6 14 0,-2 3 0,0 7 0,-3 5 0,3 5 0,0 2-62,2 1 1,0 5 0,0-2-1,0 1-503,0-1 0,0 2 0,0-7 0,0 0-650,0-2 1,2-2 0,0-1 0,3-3-1585,-3-4 2562,6-8 0,-1-26 0,5-11 0</inkml:trace>
  <inkml:trace contextRef="#ctx0" brushRef="#br0" timeOffset="66">4272 6452 7845,'-19'-25'406,"-2"-1"0,4 5 604,4 0 0,2 5-329,7-1-474,-1 3 1,15 1 0,4 2-1,6 1 1,6 3 0,5 1 0,4 3-244,5 2 0,1 1 0,-3 0 1,1 0-308,-1 0 1,0 5-1,-1 5 1,-4 4 342,-8 3 0,-16 29 0,-11 2 0</inkml:trace>
  <inkml:trace contextRef="#ctx0" brushRef="#br0" timeOffset="67">4144 6835 7853,'-8'0'1994,"-1"0"-1464,6 0 0,-1 0 864,8 0-1098,9 0 1,12 0 0,11 0 0,5 0 0,6-2 450,2-2-1061,2 2 0,0-7 0,-1 3 0,-2 0 0,-3 1 314,-1 2 0,-1-4 0,-5 0 0</inkml:trace>
  <inkml:trace contextRef="#ctx0" brushRef="#br0" timeOffset="68">3494 7357 7897,'-41'0'64,"1"0"0,6 0 518,6 0 9,5 0 0,19-5 1,8-2 319,12-1 1,18-1 0,10 3 0,8-1-400,7-3 0,8 3-174,1-2-353,-29 5 1,1 0 0,-2-2-1,-1-1 1,7 1 0,0-1-1,2 1 1,-1 0 0,0 0-1,1 0 1,-1 1 0,0 0 0,0 1-1,0 0-329,-1-1 0,1 0 0,-4 2 0,-1 0 0,-4 1 0,0 0 0,22 1-1439,-13 1 0,-9 0 708,-15 0 1,-15 1 412,-15 3 662,-8 3 0,-27 9 0,-11 4 0,-4 0 0,0 1 0</inkml:trace>
  <inkml:trace contextRef="#ctx0" brushRef="#br0" timeOffset="69">3889 7663 7897,'-7'9'0,"3"-1"0,2-3 527,2 3-3,0 1 1,7 2-1,6-1 1,7-3 403,4-1 0,7-2-872,3-4 0,3 0 0,1-2 1,1-2-147,-1-4 0,3-8-532,-3-1 502,-2-6 0,-12 5 0,-4-5 1,-8 4-1,-6 0-523,-5 4 682,-1 0 0,-11 4 1,-7 3-1,-9 3 0,-9 5 789,-5 5-640,1 2 1,-5 11 0,4 5 0,-3 5 0,2 6 1236,2 3-1227,-1 7 1,14 1 0,-1 8 0,6 2 0,10 3 302,6 0-385,5-1 1,3-6 0,7 0 0,6-2 0,7-3-128,3-8 1,-2-7-21,7-10 0,1-4-8,-1-8-123,11 2 0,-12-11 162,10 0 0,0-32 0,2-15 0,7-6 0,-1 1 0</inkml:trace>
  <inkml:trace contextRef="#ctx0" brushRef="#br0" timeOffset="70">5304 7115 7822,'-8'-7'2050,"-1"3"1,8 2-1737,1 2 1,7 0-1,9 0-486,1 0 1,4 0-1,-3 0 1,2 0-585,3 0 1,0 0 69,-2 0 1,1 0 685,-5 0 0,-5 12 0,-7 2 0</inkml:trace>
  <inkml:trace contextRef="#ctx0" brushRef="#br0" timeOffset="71">5330 7281 7822,'-7'0'4285,"1"0"-4054,18 0 0,2 0 0,10 0 0,0-2-320,1-2 1,-2 3-1,8-5 1,-1 0 88,0-2 0,33-20 0,-29 11 0,0 0 0</inkml:trace>
  <inkml:trace contextRef="#ctx0" brushRef="#br0" timeOffset="72">6580 6554 7782,'0'-13'-281,"-5"1"1,1-1 0,1 0 862,2 0 0,-3 5 1618,-1-1-1391,1 6 1,4-1 628,0 8-1344,0 4 1,0 6 0,0 3 0,0 5 0,0 5 0,-1 4 0,-2 2 270,-1 2-322,-1 2 0,5 2 0,0-3 0,0 0 0,2-4 1,2 1-1,4-3-582,4-3 0,6 0 0,3-12 1,5-2 121,4-3 0,1-7 0,4-1 0,-2-4-88,-2-7 1,-1-6 0,-3-5 0,0-3-1319,-2-4 1823,-2-1 0,-22-32 0,-2-8 0</inkml:trace>
  <inkml:trace contextRef="#ctx0" brushRef="#br0" timeOffset="73">6618 6567 7834,'0'-13'0,"0"5"25,0-1 1,1 1 0,3-4-1,5 4 92,2 3 1,8 3-199,2-3 1,3 4-1,3-3 1,1 2-249,2 2 1,1 0 109,-1 0 1,-3 0 218,3 0 0,-15 23 0,-3 5 0</inkml:trace>
  <inkml:trace contextRef="#ctx0" brushRef="#br0" timeOffset="74">6656 6707 7836,'-6'-7'2775,"5"1"-2465,-5 1 1,8 3-292,2-2 1,4 3 13,9 1 1,3 4-1,6 0 1,-1-1-730,1-2 1,5 4 163,3-1 532,3 0 0,0-6 0,4-2 0,3 1 0,0-1 0</inkml:trace>
  <inkml:trace contextRef="#ctx0" brushRef="#br0" timeOffset="75">7434 6478 7878,'0'-13'437,"0"0"1,-2 5 1725,-2-1-1273,3 6 1,-6-2-253,2 5 1,-2 9-439,-5 4 0,3 10 1,2 1-1,1 6 40,3 2 0,-2 1-275,1 1 0,-1 1 0,5-4 0,2 1-460,2-1 0,-1 3-1509,5-4 1445,1-1 1,4-7 0,-2-3 0,-1 0 0,-2-5 558,2-4 0,-4-33 0,0-12 0</inkml:trace>
  <inkml:trace contextRef="#ctx0" brushRef="#br0" timeOffset="76">7255 6529 7878,'-5'-17'211,"-4"0"1,-1-5 739,2 5-799,2 0 1,12 6 0,4 1 0,5 3-65,6 1 1,8 2-77,1 4 0,5 0 0,-1 1 1,3 4-308,1 3 1,-5 4-430,-4 0 1,-6 2 723,-2 3 0,-22 26 0,-2 11 0</inkml:trace>
  <inkml:trace contextRef="#ctx0" brushRef="#br0" timeOffset="77">7243 6924 7878,'-13'0'273,"0"0"0,0 0 954,1 0 195,-1 0-862,6 0 0,2 0 0,10 1 34,3 3 1,9-1-737,4 6 1,8-6 0,2 1 0,2-1-541,2 1 1,2-3 681,1 4 0,7-14 0,5-4 0,5-1 0,-1 0 0</inkml:trace>
  <inkml:trace contextRef="#ctx0" brushRef="#br0" timeOffset="78">8518 6631 7823,'-7'-12'39,"-5"4"1,4-9-1,-2 3 1,-1 1-1,-1 0-29,-2 0 0,-2 5 0,2 1 0,-1 1 99,-2 3 0,-2 2 0,2 1 1,-3 1 670,1 3 1,-4 5-263,6 8 1,-2-1 0,4 5 0,-2 1-193,1 3 1,6 4 0,2 1-469,5 0 1,-3-5-1,6-1 1,2-1-1,1-3 1,2-2-1,2-4-191,3-4 1,6 0 212,1-5 62,6-1 1,-8-10 0,6-2 0,2-5 0,0-4 0,-1-6-1,0-4-35,0-2 0,-2-7 96,1 2 1,-1-7 0,2-3-1,-5 0-20,-3 0 0,-6-2 223,1 3 1,-6 3 175,1 11 1,-3 4 0,-2 14 128,-3 3 0,1 5-205,-6 11 1,2 6-211,-1 12-93,-4 5 1,7 2 0,-4 5 0,3 0 0,2-1-177,0-3 0,0 3-138,4-3 1,0 1-1,0-1-137,0-2 1,7-7 0,4-1 0,5-1 0,1-5-918,1-4 0,2 1 738,5-11 627,1 0 0,16-38 0,5-8 0</inkml:trace>
  <inkml:trace contextRef="#ctx0" brushRef="#br0" timeOffset="79">8811 6363 7823,'-1'-22'0,"-4"1"0,0 6 273,-4-2 531,3 2 1,8 8-532,2 3 0,3 4 0,6 4 1,0 5 111,-1 2 0,1 2-543,0 0 159,-6 5 1,-1-2 0,-6 4-1,0-1 1,0 1-222,0 3 186,0-5 0,-2 5 1,-1-6-1,-1-1 1,0-4 219,-2-3 1,3 1 0,-4-5 754,2 3-552,0-6-467,5 4 0,6-12 0,3-2 0,3-3-758,5-2 1,3 1 8,6 4 0,-1-3-1141,1 2 1968,-1 3 0,18 18 0,3 9 0</inkml:trace>
  <inkml:trace contextRef="#ctx0" brushRef="#br0" timeOffset="80">8339 7013 7823,'-17'1'143,"0"2"1,2 3 1566,0 1-1297,8-4 1,3 7 0,10-5 0,6 1 245,8 0 1,11-2-310,8-4-325,5 0 1,12-1 0,2-4 0,3-3 0,3-3-382,6-2 221,-34 4 0,1-1 1,-1 3-1,-1-1 1,32-12-1,-6 2 1,-9 3-943,-8 5 624,-7-1 1,-25 10-1,-7-4 1,-12 4 0,-9 1-1670,-5 0 2122,-3 0 0,-9 9 0,-5 5 0,-3 0 0,0 0 0</inkml:trace>
  <inkml:trace contextRef="#ctx0" brushRef="#br0" timeOffset="81">9257 6631 7823,'0'-13'27,"0"0"0,0 0 117,0 1 0,0-1 1828,0 0-1660,0 6 0,0 7 0,0 10 0,-1 4 13,-3 3 0,1 6-194,-6-2-110,6 3 0,-4 6 0,4 0 0,-1-2 0,1-3 0,2-2 1,1-3-97,0-2 1,0-1 0,1-4 0,4-2-16,3-2 0,3-3 1,2-8-1,1-4 24,3-6 1,2-8-7,2-10 68,3-2 0,-4-7 0,4 1 0,-1 0 1,-3 0-1,-3 1 0,-5 3 51,-2 4 1,-7 4 340,1 5-320,-2 3 1,-2 12 0,-2 6-168,-2 7 1,1 5-1,-5 2 1,-2 1-756,-2 2 0,4 2 406,-1-2 0,5-2 1,-3 5-1,1-1 448,4-4 0,17-1 0,6-1 0</inkml:trace>
  <inkml:trace contextRef="#ctx0" brushRef="#br0" timeOffset="82">8390 7141 7823,'-13'0'207,"-1"-2"0,-1-1 0,-2-1 594,1 1 0,10 2 1,11 1-167,10 0 0,19-4-309,9-1-343,16-5 1,8 3 0,-27 1-1,1 0 1,1-1 0,1 1 0,1-1-1,1 0-141,1-2 0,1 1 70,1 1 0,1-1 0,4-3 1,0-2-1,0 3 0,-1-1 0,-2 0 1,-1-1-1,-4 2 0,-2-1 1,-5 2-1,-3 1 0,25-5-1032,-10 5 1,-15 1 898,-14 3 0,-11 2 1,-17-1-1,-6 5-82,-1 2 1,-6 5-218,-1-5 520,-3 6 0,-16 8 0,-8 5 0,-4 4 0,1 1 0</inkml:trace>
  <inkml:trace contextRef="#ctx0" brushRef="#br0" timeOffset="83">8722 7791 7823,'-22'0'0,"1"0"0,0-2 200,1-2 1,2 1 144,5-5 1,4-1-1,2-3 1,2-1-23,2 0 0,1-4 137,2 0-264,0-6 1,-4 9-1,0-3 1,0 3 455,-2 1-461,-1 1 1,-6 5-1,0 2 1,1 4-1,-2 4 199,-3 5-351,2 1 1,-9 15 0,4-3 0,-1 3 0,1 2-86,2-1 1,5-1-1,6-1 1,1-2-35,4 2 0,2-5-29,4-1 66,3-3 1,7-5 0,3-2 0,4-1 0,3-5 5,2-4 0,-1-5 26,1-9 1,-1 1 0,1-7-1,-1-2 11,1-3 1,-5-4-5,0 3 0,-4-4 5,5-5-1,-7-6 1,2 4-1,-7-1 1,-3 6-1,-1 6 318,-3 7 1,-2 3 1016,-1 7-1055,0 4 0,-5 3 1,-3 6-1,1 3-400,3 5 1,-2 4-41,2 4-7,-6 3 1,7 7 0,-4 1 0,2 3 0,2 0-1093,1 0 1,2 3 488,0-4 210,0 6 1,0-10 0,2 4-1,2-3 1,5-1-70,2-1 1,7-5 628,4-3 0,24-26 0,8-6 0</inkml:trace>
  <inkml:trace contextRef="#ctx0" brushRef="#br0" timeOffset="84">8964 7714 7823,'0'-18'368,"0"-3"0,0-3-28,0-2 1,0 1-38,0-1 0,1 2 37,4 3 0,-3-2 0,7 6 365,1 2 0,1 6-344,2 5 1,0 4-36,-1 4-322,1 3 0,0 10 1,0 2-1,-2 0 1,-1 4-294,-2 1 1,-5 2-313,2-1 381,-4 1 1,-1-1 0,0-1-1,0-1 1,-1-3-419,-4-2 1,4-1 143,-3-4 488,2 0 0,4-9 278,2-8 0,-1-6 109,5-16-263,6 4 0,1-15 1,2 3-1,-3-2 0,-2 2 269,1 5 1,-1 2 81,-4 1 1286,-2 6-1359,-1 8 0,-3 16-291,2 9 1,-4 8-245,-4 0 1,2 3-1,-2 2 1,3-1-109,1 1 0,1-5-1229,3 0 935,3 0 0,6-1 1,0-4-1,0-5 1,1-4 540,3-1 0,42-36 0,-21 9 0,-1 0 0</inkml:trace>
  <inkml:trace contextRef="#ctx0" brushRef="#br0" timeOffset="85">9563 7306 7823,'0'-12'0,"0"-1"0,-5-6 0,3 5 199,-2-3-7,3 9 1,2-2-1,3 6 1,5 1 34,2 1 1,-2 8 0,-2 2 0,-2 4-91,-2 1 0,-1 1 725,-2 3-828,0-3 0,0 6 0,0-5 1,0 2-1,-2-1-47,-2-2 1,1 2-1,-4-2 1,1-3 208,3 1 0,2-5 28,1 1-132,0-5 1,6 3-224,2-6 1,8-6-780,1-3 1,5-2 909,0-2 0,30-28 0,-21 17 0,-1 0 0</inkml:trace>
  <inkml:trace contextRef="#ctx0" brushRef="#br0" timeOffset="86">10163 6044 7829,'0'-13'217,"-5"0"0,0 1 1,-1-1 1743,0 0-604,2 6-947,4 1 0,0 8 1,0 2 483,0 5-609,0 2 0,6 3 0,2 3 1,4 6-1,2 5 0,1 6 1,4 4 624,1 5 1,-5 4-580,2 8-341,3 9 1,-14-29 0,-2 2 0,2 3 0,-1 2-1,-1 3 1,-2 2 0,-2 5 0,-3 1 0,-2 6 0,-3 1-1,-3 3 1,-2 2-198,-2 0 0,-2 1 0,-1-1 1,-1-1-1,-1-3 0,0-1 1,-1-4-1,0 0-210,-2-3 0,-1-2 0,0-2 0,-2-3 1,2-6-1,-1-3 0,1-5 0,1-2-947,-20 21 1,2-8 718,-1-9 49,-3 3 0,-6-15 596,0 4 0,-5-8 0,-2 3 0,-4 2 0,-5 1 0</inkml:trace>
  <inkml:trace contextRef="#ctx0" brushRef="#br0" timeOffset="87">8008 6159 7871,'0'-13'83,"4"-1"0,0-2 1,-1-1-1,-2 2 1317,-1 0-1251,0 3 1,-1 5 0,-3 2 0,-5 4 0,-2 2 0,-3 4 368,-3 3 1,1 9-1,-5 6 1,0 7 229,1 8 0,-6 11-326,1 11-418,12-24 1,0 2 0,-2-2-1,-1 1 1,3 6 0,2 2-1,-1 2 1,1 1 0,1 4-1,1 2 1,-1 4 0,1 2-1,1 2 1,2 1-3,0 0 1,2 0-61,0 0 0,2-2 0,2-6 0,2-2 1,0-2-1,1 0 0,3-3 0,1-1 0,2-3 1,2 0-1,1-4 0,2-1 0,-1-4 1,2-2-338,15 25 1,4-7 0,-3-4 0,1-6-144,4-6 1,-5-8 78,-1-5 108,-3-7 1,-2-2 0,1-9 0,-1-2 0,-1-2-1539,-3 0 1889,4-6 0,-11-1 0,4-6 0</inkml:trace>
  <inkml:trace contextRef="#ctx0" brushRef="#br0" timeOffset="88">1211 8275 8277,'-7'-1'-1140,"2"-2"320,-1-1 645,5 0 1,-4 4 174,10 0 0,13 11 0,9 3 0</inkml:trace>
  <inkml:trace contextRef="#ctx0" brushRef="#br0" timeOffset="89">8607 8441 8277,'-9'0'-491,"2"-1"1,0-2 316,0-1 0,0-2 0,-3 3 367,2-1 0,3 0 159,-3 4-52,5-6-138,-3 5-58,6-5 0,10 6 0,5 0 0,3-2 0,5-2 0,6 3 0,7-5 0,5 2-42,6 0 0,8-2 0,6 3 0,4-3-43,3-1 1,-32 5-1,0 0 1,34-6-1,-1-1-95,0 2 1,-8-4-811,-10 2 850,-5 4 1,-12-5 0,-5 4-1,-4 0-76,-10 1-70,-9 0 1,-2 5-34,-8 0 79,-3 0 1,-2 0 0,1 0-1,-4 0 1,-2 2-254,-3 2 1,-4-1 214,4 5 1,-6-1 472,2 2-299,-3 2 0,-3-4 0,-3 6 0,-25 0 0,-12 0 0</inkml:trace>
  <inkml:trace contextRef="#ctx0" brushRef="#br0" timeOffset="90">8785 8467 8277,'-12'0'-1440,"-5"0"1282,0 0 0,0 4 0,3 0 0,-1 0 318,3 2 0,-4-3 4,8 5-70,-4-5 343,5 9-164,1-11 0,14 5-132,4-6 1,4 0 0,8 0 0,4 0-14,3 0 1,9-5 8,7 1 0,2-6-219,2 2 113,6 2 1,-3-5 0,5 4 0,1-2 0,-2 1 4,-3-2 0,-9 4-136,-8 2 1,-3-2 6,-9 2 19,-4 0 1,-16 4-80,-6 0 3,-6 0 1,-6 0 87,-1 0-32,0 0 1,-1 0 0,-2 0-1,-1 1 1,2 2-48,1 1 1,1 0-58,0-4 0,5 5 30,-1-1-29,1 0 1,-1-4 0,2 2 196,1 2 0,25-20 0,9 1 0</inkml:trace>
  <inkml:trace contextRef="#ctx0" brushRef="#br0" timeOffset="91">1046 9665 7981,'-2'-11'-911,"-1"1"1,-2 3 960,-2 1 0,4 1 0,-3 2 0,2-3 0,0-1 421,1-3 1,1 3-166,2-1 0,-1-1 0,-2-4 191,-1 1 1,0-1 34,4 0-315,0 0 0,0 0 1,0 1-1,0-1 463,0 0-610,0 6 1,1-3-1,2 7 1,2 5-1,1 6 72,0 8 1,4 7 0,-3 11 0,1 8 129,1 6 0,-5 9-116,5 2-128,-1 4 0,1 5 0,-1 0 0,2-3 0,0-4-46,-2-6 1,4-14-1,-4-7 1,4-8-30,0-9 1,-3-6 76,-1-11 1,-3-6 72,3-2 1,1-6-1,3-6 1,1-7 24,0-4 1,1-9-137,3-7 0,1-6-257,4-3 175,2-5 1,-6-1-1,5-6 1,-2 0 0,0 1-191,-1 4 0,-3 5 142,-8 15 344,-4 6-155,-5 23 0,-5 4 1,-2 14-1,0 5-19,2 2 0,0 2 61,0 0 0,1-1 40,4 1-850,0 6 0,0-4 1,0 5-1,0-1 1,2-2-590,2 1 0,-1-4 1306,5 3 0,40-20 0,15-5 0</inkml:trace>
  <inkml:trace contextRef="#ctx0" brushRef="#br0" timeOffset="92">2078 9857 8049,'-5'-8'297,"-2"3"1,-2 1 0,2-2 1614,1-1-1662,2 4 0,6-3 1,2 6-1,4 0 1,5-1-1,3-2 0,3-1-103,6 1-135,3 2 1,6 1 0,0-2 0,1-1 0,2-1 565,1 1-2497,6 2 0,-10 1 1919,0 0 0,-28 11 0,-9 3 0</inkml:trace>
  <inkml:trace contextRef="#ctx0" brushRef="#br0" timeOffset="93">2117 10112 8049,'-20'0'963,"1"0"-709,7 0-214,5 0 371,7 0 0,8 0 0,9 0 0,4 0 0,5 0-579,4 0 66,2 0 0,2-2 102,0-2 0,1-4 0,4-3 0,5-2 0,0 0 0</inkml:trace>
  <inkml:trace contextRef="#ctx0" brushRef="#br0" timeOffset="94">3736 9525 8049,'0'-17'-57,"0"0"1,0 1 0,0 2 0,0 1 285,0 1 0,-6-1 1,-2 0-1,-3 0 0,-4 1 1,0 0 239,-2 4 0,-10-2-220,1 6-164,-8-1 1,6 11 0,-6 4 0,-3 6 0,-2 6 266,-4 7-388,6 3 0,6 2 0,7 0 1,3 2-1,5 1 0,6-1 1,6-2-87,3-4 0,6-9-128,4-4 236,8-2 1,3-8 0,6-3 0,4-4 0,4-6 0,3-7 0,1-6 34,1-5 1,-5-8 0,-2-2 0,-1-4 91,-2-4 0,0-4 0,-2-6 1,-5-3 61,-7-5 0,1-1-37,-8 2-8,-2 2 1,0 13 0,-6 6 0,-2 8 0,-2 9 408,-5 8 1,2 9 0,0 12-132,2 9 0,-4 7-315,5 6 1,-6 3-162,1 5 1,2 0 0,0 2-1,2 1-210,2 1 1,1 5-556,2-4 1,0-5 0,0-4 466,0 0 1,2-1 0,2-4-1,4-2 1,4-4-903,1-6 1,5-1 568,3-12 699,3 0 0,7-29 0,3-12 0,4-2 0,0 0 0</inkml:trace>
  <inkml:trace contextRef="#ctx0" brushRef="#br0" timeOffset="95">4144 9155 8049,'0'-20'0,"-6"2"764,-2 5 1,1 5 63,-2-1-622,6 6 1,-4-1-1,5 10 1,-4 7-1,-1 6 459,-3 5-629,4 8 0,-4-4 0,5 5 0,-1-1 0,0 1-132,3 2 1,2 1-66,1-2 0,0-3 134,0-6 0,0-5 0,0-3 0,1-4-225,4-5 0,2-2 140,6-6 0,-1-11 373,1-6-278,5-12 1,-2 0-1,4-8 1,0-4 0,-2-2-29,1-1 0,-2-3 18,-5 5 1,1 1 38,0 7 96,0 3 1,-6 11-1,-3 6 29,-3 8 0,-1 15-179,0 16 1,0 6 114,0 7-130,0 1 0,0-1 0,2 0 1,1 0-1,2-1-255,2-3 1,-2-3 273,3-5 0,-4-6-49,5-3 81,-1-3 0,5-7 0,0-3 0,1-5 0,2-6 234,1-6 0,5-10-44,0-2 0,-3-6-92,3-8-67,-1 1 1,3-6 0,-1-1-1,-4 0 1,0 2 188,-4 3 1,-5 9-160,-1 6 1,-6 5 24,1 7 32,-3 6 0,-1 4 1,-1 10-1,-3 9 1,-3 5 609,0 6 0,-5 7-786,4 0 1,1 3 209,-2 1-325,6 0 1,-2-1 0,5-1 0,0-4 0,0-1-232,0-2 1,5-4-196,4-3 0,2-4 2,2-5 223,5-6 0,-2 3 0,5-6 0,3-3 1,3-3 379,3-7 0,-4-13 0,0-7 0,1-2 0,0 0 0</inkml:trace>
  <inkml:trace contextRef="#ctx0" brushRef="#br0" timeOffset="96">3558 9984 8049,'-32'0'0,"1"0"0,-1 0 0,6 0 306,8 0 262,9 0-131,9 0 1,19 0 0,10 0 0,10-1 0,7-2 1054,10-1-1473,10-6 1,-29 6 0,1 1 0,3-4-1,0 1 1,2-1 0,-1 1 0,3 0-1,1-1-1106,2 1 1,0 0 1050,5-4 1,1 1 0,-3 2 0,0 0 0,0-2 0,0 1 0,-5 1-1,0 0 1,-5 1 0,-1 0 0,28-2 0,-15 4-1845,-13 2 1279,-16 2 464,-18 0 1,-20 0 0,-5 0 0,-1 0-124,1 0 0,-5 0 0,-1 2 0,-3 1-452,0 1 1,2 6 711,5-2 0,-3 21 0,4 5 0</inkml:trace>
  <inkml:trace contextRef="#ctx0" brushRef="#br0" timeOffset="97">4068 10660 8049,'-17'0'0,"-2"0"0,1 0-724,-1 0 1,2 0 637,5 0 1,-1-2 0,0-2 0,0-4 583,1-4 1,4 0-239,4-1 1,3 0 0,-1-1 0,0-2 394,-3-1 1,1 0-199,4 5-331,0-1 1,-1 6-1,-4 2 1,-3 4-1,-3 1 1,-4 1-1,-2 5 327,-4 7 0,-3 5-91,-1 8-287,-1 5 0,1 2 0,-1 3 0,2 0 1,3-2 77,4 1-131,8-4 1,4-5 0,5-9 0,1-3 0,5-3 372,6-2-350,7-3 0,8-12 0,1-3 0,3-5 0,2-6-42,2-5 0,-2-5-43,1 0 0,-6-2 176,2-6-212,2-1 0,-9-5 0,1-2 1,-4-4-1,-4-1-152,-2 0 1,-3-3 256,-2 3 1,-4 9-66,-5 12 299,0 3 0,-1 7 0,-3 5 284,-5 5 1,2 10-497,-1 8 1,5 9-208,-2 4 160,-2 4 1,6 1 0,-3 4 0,2 4-1,2 2-239,0-2 1,0 2 44,0-2 1,0 3-174,0 2 119,0-1 0,2-4 1,2-2-1,4 1 1,4-2-771,1 0 1,5-2 177,3-8 0,-1 2 63,1-6-263,1-6 1036,3 0 0,6-21 0,2 2 0</inkml:trace>
  <inkml:trace contextRef="#ctx0" brushRef="#br0" timeOffset="98">4348 10443 8049,'0'-25'0,"0"-1"0,0 6 63,0 3 471,0-3 0,6 12 1,4-1 367,5 7 0,-1 7-664,3 4 1,-1 8 0,0 4 0,-1 3-320,-3 2 1,-1 3-170,-7 1 0,5 1 1,-5-2-1,-1 2-40,-2 1 1,-1-3 50,0 0-243,0-7 1,0 0 482,0-5 1,6-11 164,2-10 0,8-13-74,1-9-55,6-5 0,-4-11 1,7-2-1,-1 0 0,1 0 156,-1 3 0,-5 2 37,-3 5 1,-8 9 486,-5 8-473,-3 8 1,-6 4-1,-4 5 1,-4 3 0,-2 5 510,-2 9 1,-2 6-360,2 2 1,3 2-495,-3 3 110,9-3 0,-2 4 0,6-5 1,1-1-1,1-1-331,2-3 0,6-2-372,3-6 1,8-1 223,4 1-378,9-6 0,2-1 1,8-8 844,2-2 0,6-20 0,6-10 0,7-4 0,0 0 0</inkml:trace>
  <inkml:trace contextRef="#ctx0" brushRef="#br0" timeOffset="99">5406 9716 7934,'5'-12'171,"0"0"1,1 2-1,1 2 1,0-1 111,3 2-255,7-4 0,3 9 1,5-3-1,2 1 0,3-2 1,3 0-1,1 1 11,0 2 1,-6 1-783,2 2 346,-3 0 397,-2 0 0,-33 23 0,-9 5 0</inkml:trace>
  <inkml:trace contextRef="#ctx0" brushRef="#br0" timeOffset="100">5368 9895 7945,'0'-9'1555,"0"1"-1534,0-1 0,6-2 0,2 2 0,5 5-5,4 3 0,3 1 1,7 0-1,3 0-427,4 0 0,7 0 411,1 0 0,5-5 0,5-2 0,3 0 0,-1 0 0</inkml:trace>
  <inkml:trace contextRef="#ctx0" brushRef="#br0" timeOffset="101">6886 9295 7946,'-2'-8'-572,"-1"-1"0,-1 0 1041,1-3 1,2 4-1,1-1 1,-2 1-1,-2-1-155,-4 1 1,-4 1-1,0-3 1,-3 3-127,-2 1 1,-2-3-101,-7 5 0,-1 0 0,-3 5 0,-2 4-36,-1 3 1,-2 3-88,5 2 1,5 6 0,5 0 0,1 3-28,4-1 0,5 0-172,1 5 189,6-6 1,-1-2 0,10-5-1,7-1 1,6 0 0,6-4-1,1-5-46,4-6 1,3-4 133,5-6 1,0-5-72,1-3 55,-1-9 0,-4 0 0,-2-7 0,1-4 0,-2-3 43,0-4 1,-7-1 3,-7-2 1,-2 0 0,-3 0-1,0 3 40,-4 5 0,-2 8-24,-6 13 286,-6 10-195,-1 6 0,-1 7 0,-1 5 1,-1 7-1,-1 7 220,-2 4 0,2 7-293,2 3-158,-2 3 0,5 0 0,-4-2 1,3 0-1,2 2-540,2 0 0,-3 3 302,2-11 1,0 5-199,4-4 0,1 0 0,2-6 0,2-1-699,3-2 0,0-7 1185,5-1 0,11-12 0,3-8 0</inkml:trace>
  <inkml:trace contextRef="#ctx0" brushRef="#br0" timeOffset="102">6554 9665 7963,'-18'0'14,"-2"0"1,-4 0 69,2 0 1,7 0-1,11 0 912,8 0 0,11 0 0,7 0-814,7 0 1,10-1 0,9-2 0,6-3 0,5-1 142,4-3-243,0-1 1,1 3 0,0-1 0,0-1 0,-2 0-153,-3 2-398,-8-4 0,-12 11 1,-11-3-1,-5 2 1,-9 2-1241,-9 0 1,-7 2 805,-15 2 902,2 3 0,-43 17 0,-4 3 0</inkml:trace>
  <inkml:trace contextRef="#ctx0" brushRef="#br0" timeOffset="103">6669 10328 7963,'-2'-8'0,"0"-1"-106,-3-1 1,-3-1 0,4-2 0,1 1 17,1-1 1,1 0 169,-3 0 1,2 1 991,-2-1-819,-3 0 1,1 0 0,-4 2 0,0 1 0,-2 3-1,-5 1 1,-2 3 385,1 2 0,-9 2-293,1 4-280,-8 2 1,7 11-1,-2 3 1,2 4-1,1 1 1,2 3-1,1 1-144,2-2 0,10-1 21,-2-2-89,9 1 0,-2-5 0,8-1 1,3-3-358,8-6 477,5-4 0,8-7 0,1-1 0,1-3 0,2-6-46,-2-6 1,4-4 68,-3-5 0,1-5 0,-4-1 1,-1-3 12,1-6 0,-2 1 2,-3-8 0,2-4-1047,-6-4 1083,-6-1 1,-1 11 0,-6 4 0,-1 5 0,-2 8 422,-1 5 0,-4 9 327,0 6-383,-6 5-416,3-3 0,-2 12 0,2 4 0,2 5 0,0 7-23,0 2 0,3 1 105,-2 1 1,1 4-387,-1-1 161,2 7 0,-3-8 1,5 5-1,1-1 0,2-1 84,1 1 0,6-3-504,-1-3 0,2 2-793,2-2 990,0 2 1,1-10 0,3 4 0,3-5 364,-1-3 0,17-24 0,-2-6 0</inkml:trace>
  <inkml:trace contextRef="#ctx0" brushRef="#br0" timeOffset="104">6886 10112 7963,'0'-19'0,"0"-2"0,0 2 200,0 2 0,5 3 285,4 2 1,6 4 516,2 4-779,0 3 1,-4 6 0,0 5-1,0 5 1,-2 3-163,-3 2 0,2 1 0,-5 5 0,-3-1-302,0 1 0,-2 2 8,0-3 1,0 4 0,0-9-1,-2-1-187,-2-2 1,3-2 197,-4-3-33,4-5 405,1-1 0,6-13 0,4-6 0,4-8 0,4-7 273,2-6 0,1-7-269,5-2 0,-2-4-2,-3 5 43,-2 5 1,-8 6-1,-1 7 1,-3 2 366,-1 5 0,-4 9-313,-6 4 0,1 12 170,-5 5-330,-1 8 0,-3 0 1,-1 8-1,1 1 0,3-2 22,0-1 1,6-2-390,-1 1 0,3-6-895,1-3 905,0 2 0,5-9 0,4 3 0,3-3 0,5-3-479,5-3 0,3-4-913,5-4 1660,3-3 0,4-27 0,3-13 0,4-2 0,0 1 0</inkml:trace>
  <inkml:trace contextRef="#ctx0" brushRef="#br0" timeOffset="105">8033 8696 7960,'9'-14'-40,"-1"-2"1,2-2-1,1 0 1,2-1 179,0 4 1,-2 0 0,-1 3 0,-3-1 0,-1 0 197,-3 0 0,-8 6 0,-4 3 0,-7 3-157,-5 1 0,-3 0-180,-2 0 0,1 4 0,-1 2 0,1 1 57,-1 3 0,1 0-68,-1-2 1,5 3 0,0-4 0,-1 2-48,3-1 0,0-5 125,6 2-21,1 2 1,3-5 0,1 6 0,-2-3 0,0-1 275,1 2-237,4-4 0,5 5 0,1-5 80,3 3 1,-1 0 42,6 0 0,-2-3 0,3 7 0,-2 1 221,2 1 1,1 3-118,2 3 0,-4 3-141,-1 6 0,-1 5 0,3 3 0,-3 4 161,-1 5 0,-2 2-163,-4 6 1,4 7-1602,1 6 1444,-1 5 0,-4-31 1,0 1-1,0 0 1,0 0-1,0 0 0,0 1 1,0 0-1,0 1-31,0-2 0,0 1 1,0 1-1,0 0-163,0 0 0,0-1 0,-2-2 0,0-1-133,-3 31 263,1-8 0,-2-2 0,-1-6 1,0-2-1,2-8 72,-1-5 0,5-9 25,-4 2 0,4-4 120,1-5-111,0-3 0,0-5 1,1 0-1,2 0 1395,1-1-1412,6-5 1,-4 0 608,2-2-777,-2-4 0,0 5 0,2-6-271,4 0 0,0 4-186,1 0 0,0 1 31,0-5 170,-1 0 0,5 0 0,2-2 0,1-1 1,4-2-688,4-2 1,0 2 1072,6-3 0,6-13 0,5-6 0,6-5 0,0 1 0</inkml:trace>
  <inkml:trace contextRef="#ctx0" brushRef="#br0" timeOffset="106">8377 9168 7947,'0'-14'19,"0"-2"0,-1-1 0,-2 2 0,-1 0 913,1 3 1,0-1 1219,-1 0-2106,3 6 1,-7 13 0,6 11-1,-4 5 120,-1 4 1,4 4 87,-1-1-294,-3 7 1,5-4 0,-2 5-1,3-1 1,1-4 0,0-1 0,0-2-110,0-2 0,1-2 1,3-1-1,5-2 28,2-5 0,6-3 0,2-3 0,0-2-398,4-5 0,-3-3 147,1-1 248,6-5 0,0-4 0,3-8 0,-3-3 0,-2-1-2019,1 0 1512,-1-6 631,1 6 0,-23-38 0,-6 4 0</inkml:trace>
  <inkml:trace contextRef="#ctx0" brushRef="#br0" timeOffset="107">8326 9193 7970,'-5'-18'156,"-4"-3"0,-1 2 65,2 2 1,2 3 77,6 1 1,6 2 0,4 1 0,4 3-24,3 1 0,6-2-340,-2 4 0,3-1 1,1 5-1,1 0-835,-1 0 1,0 5 539,-4-1 0,1 6 359,-5-2 0,-5 15 0,-7 4 0</inkml:trace>
  <inkml:trace contextRef="#ctx0" brushRef="#br0" timeOffset="108">8390 9283 7995,'-8'-9'-56,"-1"1"1,5 3-151,-5-3 300,7 5 1,-3-3 623,10 6 1,6 0-714,6 0 0,6 0 1,-2 0-1,3 2-1341,1 2 1336,7-2 0,11-2 0,9 0 0,6-4 0,0 0 0</inkml:trace>
  <inkml:trace contextRef="#ctx0" brushRef="#br0" timeOffset="109">9002 9053 7995,'0'-18'0,"-5"4"422,-4-3 0,2 4 0,0 3 2297,1 1-2320,-4 7 0,7 2-46,-5 8-321,5 3 0,-3 8 0,6 4 0,0 3 1,0 4-29,0-1 0,0 2 1,0 0-1,0 0-407,0 0 1,2-1-13,2-5 0,-1 0-231,5-4 1,-3 1 0,2-5 0,0-1-1461,0-2 1247,-4-7 859,8 5 0,-15-68 0,2-9 0</inkml:trace>
  <inkml:trace contextRef="#ctx0" brushRef="#br0" timeOffset="110">8875 9079 7995,'-6'-19'85,"-2"-2"0,-2 1 127,1-1 0,3 5 193,6-1 1,2 3-1,2 3 1,6 2 372,6 5 1,3 3-790,7 1 1,-1 0-415,1 0 0,-1 1 1,0 3-1,-3 5-622,-1 2 1,-1 2 484,2 0 0,-4 5 562,-5 3 0,-18 20 0,-3 6 0</inkml:trace>
  <inkml:trace contextRef="#ctx0" brushRef="#br0" timeOffset="111">8824 9385 7995,'-13'0'0,"-4"1"0,0 3 0,0-2 930,4 2 0,6-1 85,3 1 0,4-1-567,4 5 1,9-5-267,8 2-266,3-4 0,7-1 1,3 0-1,3 0 1,1 0-714,1 0 0,-2 0-361,-3 0 1158,2-6 0,25-29 0,-24 11 0,0 0 0</inkml:trace>
  <inkml:trace contextRef="#ctx0" brushRef="#br0" timeOffset="112">9857 8862 8111,'-8'0'1009,"3"0"0,3-1-884,-2-4 0,3 2 1,-5-5-1,2-2 1,-2 0-1,-1 0 601,-3 2-671,-7-1 0,2-4 0,-5 2 0,0 3 0,0 3 1,-3 4-1,-1 1 0,-1 1 0,-1 4-8,1 3 0,5 5-241,3 4 115,-3-3 0,12 9 0,-1-6 0,6 0 0,3 0 0,0 0 0,2-3-375,2-4 0,7 0 146,6-6 204,0 0 0,2-4 0,2-1 0,2-3 0,-2-6-297,-4-6 406,3 2 0,-5-10 0,5 1 0,-1-4 1,-4-5-1,-1-4 0,-1-5 40,0-3 1,-5-1 102,1-2 0,-6 5 0,1 8 0,-3 4 1177,-1 3-728,-5 7 1,-2 7 0,-6 12-289,0 8 0,5 3-189,-1 11 0,2 0-124,-2 5 5,-2 5 1,10-3 0,-5 5-1,2-2 1,0-2-757,1-3 1,1 0 421,2-1 0,0 1-985,0-1 952,6-5 1,1 2 0,6-8-1,1-4 1,3-3-1554,4-4 1919,3-2 0,30-41 0,-23 15 0,-1 1 0</inkml:trace>
  <inkml:trace contextRef="#ctx0" brushRef="#br0" timeOffset="113">9971 8352 7844,'-4'-19'0,"0"-2"0,-5 3 96,5 1 1,0 3 274,4 1 138,0 6 0,1-3-340,3 6 0,4 1 0,4 7 0,1 3-231,0 0 1,-5 9 81,1-3 0,-6 2 1,1-1-1,-3 2-54,-1 1 0,0 6-350,0-2 1,-4-3 425,0-1 1,-5 2 0,4-2 151,-2-2 0,2-1-45,-3-1 1,5-4 133,-1-1-287,2-5 1,4 3 0,2-6 0,6 0 0,4 0-536,3 0 1,6-6-201,-2-2 1,7-2 738,2 1 0,34-25 0,-30 16 0,0 1 0</inkml:trace>
  <inkml:trace contextRef="#ctx0" brushRef="#br0" timeOffset="114">10303 8314 7888,'-9'-2'910,"1"-2"-845,-1 3 0,-3-4 339,-1 10 0,6 6 172,2 6-559,4 0 1,1 1-1,1 2 1,4 1 0,3-1-1,4 0 1,0-3 24,1-3 0,1 2-325,3-8 276,-3-2 1,9 0 0,-5-8-1,1-3 1,1-8-144,0-7 216,-5-4 0,4-3 0,-7-1 0,0-2 0,-2 0-27,-2-1 1,-5 5 142,1 1-234,-2-1 1,-4 14 0,-2-1 0,-5 7-448,-2 5 0,3 7-928,-1 2 1427,6 9 0,-2 37 0,5 14 0</inkml:trace>
  <inkml:trace contextRef="#ctx0" brushRef="#br0" timeOffset="115">9614 9334 8915,'2'-12'359,"3"2"1,10 2 0,7-2-1,9-3-177,6-4 0,1 3 1,12-4-1,4 1-312,3 0 0,-5-5-925,-1 5 665,-6 0 1,-8 9-1,-4 1 1,-8 1 389,-6 3 0,-28 19 0,-6 5 0</inkml:trace>
  <inkml:trace contextRef="#ctx0" brushRef="#br0" timeOffset="116">9831 9831 7905,'0'-13'1,"0"-1"1,-1-3 0,-2-3 99,-1 0 0,-5 2 1,3 5-1,-1 1 196,-3-1 1,-1 1 0,-2 4 0,1 4 206,-1 2 0,-4 2-226,0 0-185,0 6 1,0 1 0,0 7 0,0 3 0,0 4 0,0 4 0,1-1 8,2-3 0,7 3 71,3-3-220,-3-2 1,5 0 0,-2-3 0,3 1 0,1-1 0,1-4 0,3-3-121,5-5 0,3-2 1,4-2-1,2-2 50,2-2 1,-3-5 98,5-8 8,-1-2 0,0-7 0,-1-1 0,-2-3 0,-2-4 54,-2-2-36,4-3 1,-5-5 0,1-2 0,-5-3 0,-3 4 250,-4 7 0,4 2 578,-2 11-574,1 2 1,-10 19-170,1 8-66,-6 3 0,9 19 0,-4-2 0,4 6 0,0 2-484,-4 4 1,4 1 142,-3 1-33,2-6 1,2 5-1,0-4 1,0-1 0,2-2-880,2-3 1,-1-3 456,5-3 236,1 3 532,9-15 0,30-20 0,13-18 0</inkml:trace>
  <inkml:trace contextRef="#ctx0" brushRef="#br0" timeOffset="117">10073 9653 7905,'0'-13'218,"0"0"0,-1 0 372,-3 1 0,2 3-327,-2 1 0,4 5-136,4-2 0,-1 4 0,6 1 0,0 0-104,3 0 0,-4 6-221,1 2 1,-2 8 153,1 1 1,2 5-1,-5 0 1,-3 2-21,0 1 0,-2-3-179,0-1 1,0-1-73,0 1 318,0 3 1,0-10 0,-2 3 537,-2-3-292,3-7-218,-5-1 0,6-13 0,0-4 0,0-6 0,0-2 17,0 1 0,6-3-94,2 4 98,4-6 1,-4 13 0,1-3-1,0 3 1,3 3 61,1 3-70,-1-3-94,1 11 1,0-7-1,0 12 1,-1 1-1,1 1-635,0 2 0,-2 0 228,-2-1-124,2 1 1,-4-6 0,6-3 580,0-2 0,11-42 0,3-9 0</inkml:trace>
  <inkml:trace contextRef="#ctx0" brushRef="#br0" timeOffset="118">10418 9436 7905,'-6'-7'-154,"4"-5"349,-3 5 395,5 0-522,0 1 0,0 8 0,0 2 0,0 5 0,0 2-121,0 2 1,0-1 112,0 1-10,0 6 1,-4-5 0,-1 3 0,2-3 0,2-1 489,1 0-279,0-6 1,-4 4-256,0-3 0,1-2 0,7-2 0,4-2-726,4-2 0,1-4 285,-1-1 1,7-5 0,1 2 434,-1-3 0,34-25 0,2-5 0</inkml:trace>
  <inkml:trace contextRef="#ctx0" brushRef="#br0" timeOffset="119">10724 8454 7905,'-5'-13'46,"1"0"1,0 1 0,0-1 83,-1 0 0,1 0 0,4 1 0,2-1 1,0 0 230,3 0 1,5 5-43,-2-1-313,-2 7 0,5-8 0,-2 5 0,0 1 0,1 0-195,-1 0 218,-1-1 1,5 7 0,-2 2 0,-1 5 0,-3 2-1,-1 3 10,-3 3 0,-2 3 0,-1 7 0,0 4-14,0 7 0,-5 6 1,-5 9-1,-4 2 14,-3 4 0,6-23 1,0 2-1,2 2 0,0 1 1,0 2-1,0 2-34,-1 1 1,1 1 0,0-1 0,1 0-1,1 4 1,1-1 0,0 1 0,1 0-383,0-2 0,2 0 0,0 1 1,1-2 199,4-6 0,1-1 90,-3 1 1,1-1 0,4-4-1,1 0 1,3 32 0,1-6-1,-2-9-707,-4-6 765,-2-11 1,-2-4-1,-2-8 1,-2-3-1,-4-4 69,-4-3 0,-5-7 0,-1-1 0,-2-2 318,-3 0 0,-1 1-166,-1-5 1,1 0-347,2 0 250,-2 0 1,6 0 0,-3 0-1,4 0-96,3 0 0,1 0 0,0 0 0</inkml:trace>
  <inkml:trace contextRef="#ctx0" brushRef="#br0" timeOffset="120">23628 8785 8086,'-9'-4'-187,"1"0"0,5 5 0,-3 6 0</inkml:trace>
  <inkml:trace contextRef="#ctx0" brushRef="#br0" timeOffset="121">23653 8887 8137,'0'-12'-468,"0"-1"-102,0 0 765,0 6 1,0-4 0,0 2 106,0-2-198,0 4 1,2-3 0,0 4 0,4 1 170,1-1 1,-3 2-116,5 4 1,-5 0-71,5 0 1,-2 5 0,3 5 0,-3 4-35,-2 3 1,4 6 0,-5-2 0,0 3-46,2 2 1,0-1 0,4 1 0,-2-1-57,2 1 0,1-2 0,1-1 0,-2-3 17,-2-2 0,1-1 0,2-4 1,-1-2 40,-2-2-5,1-4 65,4-5 1,-5 0 0,1-1 0,1-5 316,1-7-352,7 1 0,-2-12 1,7 1-1,3-4 0,7-6 6,4-3-29,7 0 0,3-13 1,-20 24-1,2 1 0,3-3 1,0-1-1,3-3 1,1 0 4,1-2 0,1-1 0,2-1 1,1-1-279,-1 4 1,0 1-1,0-2 1,0 0 275,-4 5 0,0 1 23,2 2 1,-1 1 0,-2-1 0,1 1 0,1 3 0,0 0 0,-2 1 0,-1 0 0,28-15 95,-4 5 0,-7 3-99,-4 2 1,-6-1 61,2 1-48,-9 5 0,-4 1 0,-9 8-118,-4 3 223,-9 2-28,-2 6 171,-6 0-2153,0 0 1779,-6 0 428,5 0-214,-5 0-7,6 0-871,0 0 0,0 17 1,0 4-1</inkml:trace>
  <inkml:trace contextRef="#ctx0" brushRef="#br0" timeOffset="122">23895 6847 6380,'0'-7'14,"0"2"1,0 3 123,0-2-33,0 2 77,0-3-93,0-1 0,0 3 21,0-5-79,0 5 63,0-3 52,0 6 15,6 0-59,-5 0-70,5 0 0,-2 2 0,2 1 0,0 2 0,-1 2 168,-2 3-185,4 2 0,-4 0 0,6 2 0,-1 2 0,1 1-12,-1-1 0,-4 2 0,3-1 0,1 0 1,-1 1 1,0-3-19,1 2 0,2-3 27,-6-1-6,1-6 1,-1 4 0,2-4 14,1 0-4,-5-1 65,4-6 421,-6 0-349,0 0-135,0-6 0,0 3 0,2-5-46,2-2 0,1-1-24,4-2 46,2 0 1,-2 0 0,6-1-1,4-3 1,1-3-21,2 0 1,4-8 32,4 3-2,8-15 1,9 5-1,-20 12 1,1-1-1,2-1 1,1 0-1,2-1 1,0 0 60,3-1 0,1-1 0,1-4 0,2 0-274,-2 2 1,0 0-1,1 0 1,0 1 235,-5 3 1,0 1 0,-2 2 0,0 0 0,26-18 0,-4 6 52,-9 5 0,-7 10-47,-12 8 0,-6-1-15,-3 4 1,-3 4 0,-3-1 36,-2 0-89,-4 5 242,-5-5-54,0 6-3032,0 0 2875,0 6 0,-5 24 0,-3 11 0</inkml:trace>
  <inkml:trace contextRef="#ctx0" brushRef="#br0" timeOffset="123">25387 6197 8515,'-1'-7'-2290,"-3"3"2381,2-3-138,-3 5-39,5-4 20,0 6 38,0 0 1,5 12 0,2 2 0</inkml:trace>
  <inkml:trace contextRef="#ctx0" brushRef="#br1" timeOffset="124">23385 10940 8908,'0'-8'-1282,"0"-1"1,0-1 1271,0-1 0,0 3 173,0-1-87,0 6 0,0-8 27,0 2-57,0 4 1,0-2 4,0 2-80,0 4 153,6-5 0,0 8-22,2 2 1,-1-1-32,-2 5-19,-4-5 1,5 9 0,-6-4 0,1 5 0,2 2 192,1 2-218,0 6 0,-4-7 0,2 5 0,1 2 1,1 1 118,-1 1-152,-2 1 0,5 3 0,1 1 1,1-3-1,-1-3 40,-1-3 1,4-1-50,-1 1 0,2 2 0,0-6 0,-1-1 0,-1-2-6,-1-1-13,5-1 17,0 1 34,-1-6 3,-5-1 1,1-6 171,-4 0-98,-3 0 0,6 0-15,-2 0-53,-4-6 0,10 3 1,-2-4-1,2 0 0,2 0 44,0-3 1,1-3-86,3-4 0,3 2 95,5-6-67,1-1 0,6-5 0,6-2 0,9-5 0,7-5-21,-25 19 0,2-2 0,2-2 0,2-2 9,0-1 1,2-1 0,4-4 0,1 0-65,1 3 1,-1-1 0,3-2-1,0 0 1,-4 4 0,0 1-1,-1 0 1,1 1 69,-2 2 0,0 0 0,-1 1 0,0 0 36,-6 3 0,0 1 1,29-16-39,-10 9 1,-6 2-1,-2 2 1,-7 3 31,-6 5 0,-7-2 55,-15 8 40,4 2 0,-11-1 74,3 3-46,-2 2-71,-8-3 109,5 5-393,-11 0 0,5 1-69,-6 3 1,1 1-1,-2 6 1,-2 3-375,-1 0 1,0 5 635,4-2 1,6-12 0,1-6 0</inkml:trace>
  <inkml:trace contextRef="#ctx0" brushRef="#br0" timeOffset="125">701 12458 7734,'0'-14'-40,"0"-2"0,0-1 0,0 1 0,0 2 339,0 1 1,-1 1 0,-2-1 938,-1 0-512,-6 6-581,8 7 0,-3 13 0,3 10 0,0 5 0,-3 7 265,2 6-410,2 5 0,1 9 0,0 2 0,-1-1 1,-2 2-1,-1 1 0,1 0-64,1-1 0,1-7 1,-2-8-1,-1-5-322,1-4 216,2-3 153,1-17 0,0-4 0,0-14 0,0-6 1,1-6 52,3-5 0,-2-4-39,2-5 0,3-7 0,0-5 1,2-1-48,-1-1 0,2 0-45,7-3 1,-3-2 0,5 3 0,-2 3 32,0 4 0,4 8 2,-4 10 1,4 4-24,-4 8 248,0 4 0,-6 16 0,-2 6 0,-5 6 0,-2 2-28,-2 1 0,0 3-44,0 1-185,-6 6 0,-1-8 0,-7 5 0,-2-2 1,-1-4-36,1-5 0,-2 1 116,1-6 5,-6 6 1,5-11-1,-3 3 1,2-7-66,1-2 1,4-2-85,-3-4-23,8-6 1,4-5-1,5-7 1,1-2 0,5-3-1157,6-1 1,3-1 662,6-1 671,0 1 0,6 1 0,6-1 0,1-2 0,0 0 0</inkml:trace>
  <inkml:trace contextRef="#ctx0" brushRef="#br0" timeOffset="126">1148 12432 7734,'12'-13'0,"1"1"61,0-1 0,-5 4 0,1 2 0,1 2 702,1 2 0,2 1-368,0 2 1,-2 2 174,-3 2-532,4 9 1,-7 2-1,4 7 1,-5 0-1,-2 2-95,-2 2 1,0-1 0,0 1 0,-2-1-99,-2 1 1,1-5-148,-5 0 1,3-5-244,-3 1 498,5-8 1,-3-9 85,6-9-58,0-8 1,6-7 0,3-9 0,3-2 0,4-5-5,1 1 1,4-5 32,-4 1 73,0 1 0,-4 9 0,0 3 239,-1 3 0,-5 15 459,-2 7-536,-15 27 1,6 2-1,-9 14 1,3-1-109,3 0 0,-3 0-65,6-3 0,-1-3-96,5-6 1,0 1 0,2-1 0,2-1-431,5-2 0,3-10 50,5-7 1,3-4-185,6-1 0,-1-1 0,1-4 1,-1-5-396,1-5 1,-5-1 982,0-5 0,-5 0 0,13-33 0,-2-7 0</inkml:trace>
  <inkml:trace contextRef="#ctx0" brushRef="#br0" timeOffset="127">1658 12113 7793,'0'-12'-32,"0"3"1,0 1-1,-2-2 944,-2-2 0,3 0-112,-4-1-509,4 0 1,2 6 0,4 1 539,3 1-695,3 3 1,2 4 0,0 9 0,0 6 0,-1 4-1,0 6 94,-4 6 0,2 11 1,-6 7-1,-1 7-270,-1 4 1,-4 8 0,1-34 0,-2 0 0,-1 1 0,-1 1-401,0 0 0,-1 0 1,-11 32-1,0-8 0,2-9-145,0-9 1,3-6 0,-1-6 0,0-6-202,0-8 0,1-5 101,-1-4 484,0 2 0,-4-10 0,0 4 201,2-4 0,-22-41 0,-4-9 0</inkml:trace>
  <inkml:trace contextRef="#ctx0" brushRef="#br0" timeOffset="128">1160 12177 7793,'-1'-11'123,"-3"1"0,-3 1 230,0 0 0,-5 3-148,4 2 0,-2 5 74,1 8 0,-2 5 0,4 14 0,-2 5 230,1 5 0,-1 13-305,-3 0-232,4 8 1,3 1-1,5 6 1,0 4 0,1-2-1,5-3 1,7-7-840,7-4 0,5-14 590,5-6-7,-3-6 1,10-8 0,-5-5 0,2-5 0,0-7 0,2-7 283,0-9 0,-8-8 0,0-5 0,1-4 0,1 0 0</inkml:trace>
  <inkml:trace contextRef="#ctx0" brushRef="#br0" timeOffset="129">2206 12292 7793,'-6'-13'0,"5"0"-101,-5 1 1,18 0 0,5 2 0,5 3-443,4 2 1,-1-1 542,1 2 0,22 14 0,6-2 0</inkml:trace>
  <inkml:trace contextRef="#ctx0" brushRef="#br0" timeOffset="130">2142 12534 7793,'-18'0'130,"-1"0"1,-1-1-51,8-3 0,6 1 0,10-4 0,6 0-142,6-1 1,5 1-520,9-1 446,-3-3 0,10 8 135,-3-6 0,4 2 0,6 0 0,3-3 0,1 0 0</inkml:trace>
  <inkml:trace contextRef="#ctx0" brushRef="#br0" timeOffset="131">3698 12050 7767,'-6'-13'-74,"-2"0"1,-4 0-1,0 1 1,-1-1-1187,0 0 1490,0 6 0,1-3 0,-3 6 0,-2 1 0,-2 2 0,-3 1 0,1 0 0,-2 1 0,-1 5 689,-1 7 1,-5 5-501,0 7-323,6 1 0,2 5 1,5 2-1,1 1 1,2 0 526,1 1-659,6-4 1,1 0 0,8-6 0,2-3 0,4-3 0,5-4 0,4-5-99,4-3 1,5-4 37,4-7 1,-2-5-1,5-8 1,-2-5-103,-3-7 1,0 1 151,2-6 1,-4-4 0,1-5 0,-6 1 22,-3-2 1,-1-7 25,-4-9 0,-2-1 33,-2 2 0,1 4 0,-6 9 0,-1 9 736,-2 11-244,-6 0 1,-1 19-5,-3 3-403,-2 8 0,8 14 1,-4 5-1,0 5 1,1 8 129,1 5 0,-4 0-169,5 6 1,-4-1-418,3 5 193,1-5 1,4-4-1,0-6 1,1-2-1,4 0-859,3-2 0,4-2 603,0-9 0,2-7-13,3-5 1,-1-6-1,5 1 1,1-3-538,-3-1 0,5-9 948,-2-4 0,-2-17 0,1-7 0,2-1 0,1 0 0</inkml:trace>
  <inkml:trace contextRef="#ctx0" brushRef="#br0" timeOffset="132">4055 11642 7816,'-2'-17'214,"-2"0"1,-2 0 940,-2 4-717,-3 0 1,9 7 0,-2 6 73,3 8 1,1 4-379,0 5 1,1 5 0,2 7 0,2 5 88,3 3 1,-1 3-215,1 2 0,3-2-21,-2 3 0,-2 0 0,2 0 0,0-2-169,3-1 0,1-8 116,-1-2 0,1-9-120,0-4 225,-6-8 1,4-4 0,-4-7 0,2-7 0,-1-8 99,2-6 0,2-9-84,0-6 0,-2-6 61,3-7-239,-3 0 0,8-6 0,-5 0 0,0 4 0,-2 6-74,-2 6 1,2 9-524,-2 7 308,-4 5-75,7 13 1,-11 3-1,3 8 1,-1 5 0,0 2 485,1 2 0,0 22 0,-4 6 0</inkml:trace>
  <inkml:trace contextRef="#ctx0" brushRef="#br0" timeOffset="133">3341 12662 7816,'-13'5'439,"0"-3"0,1 3 122,-1 1 0,7-4 0,6 0 0,10-3-176,10-3 0,7-10-180,11 1 0,10-4 1,6 0-1,6-3-91,5 0 1,-27 6-1,2 0-132,0 1 1,0 0 0,3-1 0,1 0 0,1 1 0,0 0 0,1 1 0,-1-1-370,0 0 0,-1 0 0,1 1 1,0 0 162,-6 2 1,-2-1-282,26-7 1,-15 5-1,-16 2 1,-6 1-1,-11 3-159,-9 1 1,-9 6-1,-14 6 664,-4 1 0,-3 0 0,-2 1 0,1-2 0</inkml:trace>
  <inkml:trace contextRef="#ctx0" brushRef="#br0" timeOffset="134">3800 13236 7813,'-4'-13'64,"-2"0"1,-1 0-1,-3 2 1,-1 1 176,-2 2 0,0-1 0,-1-2 1,-2 2-1,-2 5 0,-3 3 347,-6 1 1,0 5-42,-7 4-431,5 8 1,-6 3 0,4 6 0,0 4 0,0 4 26,2 3 1,4 1 0,3 1 0,7-1 30,5 0 0,0-5-215,6-4 40,5-7 0,6-4 0,7-7 1,3-2-1,5-5-577,2-2 456,7-8 0,-3-3 0,5-8 1,-2-4-1,-1-3-104,1-1 1,-8-5-1,2-1 1,-1-3 137,0-6 0,-2-3 36,-1-3 1,-7-10 0,0 1 0,-4-6-87,0-2 0,-4 4 356,-2 4 0,-3 10 76,-1 7 40,0 11 1,0 13-1,-1 6 1,-2 4 358,-1 6 0,-2 5-502,2 10 0,1 3-158,-5 5 0,3 8 0,-2 3 0,2 7-115,2 2 0,1 2-281,2 4 1,0-6 108,0-2 0,2-3 0,2-1 0,4 1-597,4-2 0,2-4 318,3-13 0,3-2 18,5-6 1,1-2 0,-1-3 514,1-3 0,28-44 0,-24 15 0,1-1 0</inkml:trace>
  <inkml:trace contextRef="#ctx0" brushRef="#br0" timeOffset="135">4029 12993 7813,'0'-18'0,"0"2"672,0-5 0,0 5 26,0-1 1,2 5-399,2 3 0,7 4 290,6 5-507,0 5 0,0 2 0,0 7 0,0 2 0,0 2-145,0 2 0,-4 2 0,-6 3 0,0 1-258,0-1 0,-4 5 92,1 0 0,-2-1 30,-2-3 0,-2-1 0,0-1 0,-3-2-606,2-5 655,-4-3 196,6-7 1,-5-3 0,6-10 0,2-6-21,2-8 1,3-10-53,6-4 1,1-7 79,3-1 0,-3-1 0,3 6 0,-4 3 308,-5 4 1,2 5 856,-5 4-784,-1 2 0,-6 12 1,-2 4-1,-3 8 339,0 7 0,-4 7-522,2 6 0,-1 1-216,2-1 0,-2 5 0,6 0 0,1-3-229,1-5 0,4 1-136,2-6 1,0 4-335,9-4 1,-2-4 0,11-6 0,2-1-2339,4-3 3000,5-8 0,4-17 0,4-8 0,2-5 0,1 1 0</inkml:trace>
  <inkml:trace contextRef="#ctx0" brushRef="#br0" timeOffset="136">1122 15276 8317,'0'-9'1339,"0"1"1,2 3-1254,2-3 0,4 5 0,9-3 0,5 2-453,2 0 0,5 0 0,3 2 0,0-1-328,4-1 0,3-1-152,-1 0 444,-2 4 403,-11-5 0,-27 23 0,-8 4 0</inkml:trace>
  <inkml:trace contextRef="#ctx0" brushRef="#br0" timeOffset="137">1084 15505 7831,'-13'0'0,"-4"0"0,0 2 0,1 0 1064,2 3 1,3 5-822,2-2 1,14-1-1,9 0 1,4 0-220,5 0 0,3-4 0,2 2 0,3-4-1238,2-1 1214,1 0 0,12-16 0,8-8 0,4 0 0,0-1 0</inkml:trace>
  <inkml:trace contextRef="#ctx0" brushRef="#br0" timeOffset="138">2601 14817 7757,'0'-9'299,"0"1"1,0-2 125,0-2 0,0 4 1,0-1-139,0-1 1,0-1-45,0-2-154,0 1 0,0-1 0,-1 2 1,-2-1-1,-3 2 272,-1 0-279,4-9 0,-8 14 0,1-7 1,-4 2-1,-4 1 279,-2 1-366,4 5 0,-8-3 1,3 8-1,-3 3 1,-2 8-1,-1 7 1,0 5 50,2 5 1,-2 1 68,10 3-117,6 3 1,1-4 0,5 5 0,4-1 0,4-3-80,5-4 1,5-8-1,4-2 1,4-3-69,3-6 0,2-4 85,-1-7 1,1-1-57,-1-3 0,-3-8 1,-2-6-1,-1-2-51,1-2 1,-4-8 146,1-4 0,-3-9-83,-1-3 165,-1-4 0,-3-7 1,-2-4-1,-1-5 0,-3-5 118,-2 0 0,-1 3-146,0 9 412,0 8 1,0 14 0,-1 13 0,-4 11 337,-3 11 0,-2 14-625,1 9 0,-2 9 0,3 5 0,-2 5-81,1 2 0,-1 7-46,6-3 1,-5 7-400,5-2 238,0 3 1,4-15 0,0 4 0,1-2 0,5-2-593,7 0 1,1-8 281,7-10 10,0-5 0,5-3 0,-1-9 0,1-3 0,-2-4-2320,-3-5 2753,3-1 0,-12-23 0,-4-11 0,5 1 0,0 1 0</inkml:trace>
  <inkml:trace contextRef="#ctx0" brushRef="#br0" timeOffset="139">2792 14115 7856,'-5'-25'0,"-2"-1"221,-6 1 1,6 5 0,3 3-145,2 3 0,8 3 339,2 2 1,8 3-1,1 6 1,0 0 376,1 0 1,-3 6-621,2 3 0,-5 8 159,-3 4-443,-4 3 1,-5 7-1,-1 3 1,-3 3-1,-5 1 8,-2 0 0,-2-1-21,0-3 1,2 2-1,1-8 1,3-4 414,1-6 0,-2-3-67,4-3-20,-1-5-232,11-1 0,3-12 0,8-3 0,4-6 1,3-2-420,1 2 0,1 1 310,-1 1 1,1 0-1558,-1 0 1694,1 6 0,11 2 0,2 5 0</inkml:trace>
  <inkml:trace contextRef="#ctx0" brushRef="#br0" timeOffset="140">2270 15352 7833,'-39'13'45,"3"4"0,2 0 0,7-1 179,8-2 0,9-7 0,15-3 0,5-3 512,5-1 1,11-1-293,8-3-333,8-3 1,3-6 0,8 0 0,2-1 0,5-2 0,2-2 0,3-2-32,3-2 1,-31 9-1,1 0 1,4-1-1,0 0 1,0-1-1,1 0-165,0 1 0,0 0 1,0 0-1,-2 1 0,-5 0 1,-1 0-1,27-11-563,-10 3 1,-16 8 209,-19 9 0,-13 8 1,-21 6-1,-4 4-680,-3 3 1118,-7 6 0,-19 14 0,20-14 0,0 0 0</inkml:trace>
  <inkml:trace contextRef="#ctx0" brushRef="#br0" timeOffset="141">2461 16194 7778,'0'-13'-39,"-1"-5"1,-2-2 70,-2 0 0,-4 3 0,0 7 1,-2 2 223,-2-2 1,-5 4 12,-4 2 0,-2 2 0,-3 2 0,-1 0 156,-2 0 0,-5 12-97,1 5-176,-3 5 0,-1 5 0,-1 3 0,3 4 0,2 3 0,5 0 0,7-2 81,5-1 0,4-3 0,4 0 0,6-7-175,6-4 0,10-8 128,8-8-167,3-3 0,2-1 0,1-3 1,3-4-1,2-7 0,2-4 0,0-6-99,2-5 0,-5 1-68,-1-6 0,-4 0 0,1-7 0,0-4-115,-1-6 1,1-9 289,-10 1 0,-5-5 13,-3-4 0,-6 4 1,1 2-1,-4 11 169,-4 11 0,-3 13 159,-6 10 1,-4 9 366,0 3-561,0 10 0,4 2 1,0 8-1,1 5 0,-1 7 37,0 4 1,5 3-169,-1 4 0,5 6 227,-5 3-444,7 3 0,-4-3 0,6-2 0,0-1 0,1-3-692,4-1 1,6 1-93,6-3 0,10-7 50,-2-10 434,4-11 0,2 6 1,3-12-1,1-1 1,1-5-1358,-2-6 1831,-6-1 0,3-49 0,-5-4 0</inkml:trace>
  <inkml:trace contextRef="#ctx0" brushRef="#br0" timeOffset="142">2665 15926 7811,'0'-18'0,"-1"-2"0,-4-6 0,4 6 0,-3 3 0,4 3 0,4 3 0,4 2 1199,4 5 0,2 3-517,3 1 1,-3 5-477,3 4-176,-3 8 0,-2 7 0,-4 7 0,-4 2 1,-2 2-35,-2 2 1,-2 1-297,-2 1 0,1 2 55,-5-3 15,-1 3 0,1-13 0,1 5 1,0-3-50,-1-6 390,6-10 0,-4-11 44,6-12-133,6-5 0,-1-13 1,7-3-1,-1-4 0,3-4-13,0-4 0,2-2-10,1-3 1,-3-3-320,3 4 437,3 2 1,-7 1 0,1 11 346,-4 6 1,-9 13-189,-1 13 0,-6 12 141,-6 9-322,-7 9 1,5 2 0,-1 5 0,3-1 0,5-4 45,1-1 0,2 3-370,4-4 0,2-2-705,2-6 703,3-4 1,7-5 0,3-2 0,4-2 0,5-5-743,4-3 0,-2-2-435,6-3 1408,-6-3 0,26-40 0,-27 19 0,0 1 0</inkml:trace>
  <inkml:trace contextRef="#ctx0" brushRef="#br0" timeOffset="143">3098 15543 7811,'-11'-25'123,"3"1"198,-9 3 0,2-2 1,4 6 1138,3 1-1087,2 8 0,7 2-48,4 6-279,-4 0 0,10 6 0,-2 2 1,2 4-1,1 2-21,-4 3 1,-2-2 0,-6 7 0,0 0-141,0 2 1,0 1 56,0-4 0,0 1 117,0-5 0,0 5 0,0-5 1,0-2 782,0-1-422,0-1 0,4-4 65,0-1-367,6-5 0,-1 1 0,6-7 0,2-2 0,0-2-254,2-3 1,-1-2-742,3 0 0,3-1 137,-2 0 378,2 0 0,1 1 0,-1-1 0,-1 0 362,-2 0 0,12-5 0,7-2 0</inkml:trace>
  <inkml:trace contextRef="#ctx0" brushRef="#br0" timeOffset="144">4055 14307 7838,'0'-13'0,"4"-4"0,0 0 0,1 1 0,-1 2 0,1 0 627,3-3-380,-6 3 0,4-5 0,-6 7 0,0-1 0,0 0 0,-1 2 643,-4 2-793,-2 4 0,-11 5 0,-3 0 1,-3 0-1,-2 0-76,1 0-72,-1 5 0,2-2 0,1 6 1,2-1-1,0 1 0,2-1 1,5 1-250,4-2 1,3 4 198,-1-2 111,2-4 24,6 1 1,0-5 0,1 2 0,2 3 251,2 1 0,0-4 0,-2 2 122,1 1 1,5 1-215,-5 6 0,5 1 1,-5 3-1,0 6 202,2 5 0,-5 12-180,3 11 0,-2 11-227,-2 10 0,-2-29 0,0 1 1,-1 2-1,0 1 0,0 3 0,-1 1-338,-1 2 0,0 0 1,2-2-1,0 0 286,1 1 1,0-2 0,-1-6 0,0-3 33,1-4 0,0-2 0,-1 25 0,6-8 0,3-6 201,1-7 0,0-5-118,1-12 0,4 0 105,-4-5 0,4 4 0,0-4-6,1-1 1,-2-6-287,-2-2 1,2-5-20,-2 2 223,2-4 1,2-1 0,0 0-1,1 0 1,1 0-447,2 0 0,5-6 70,-5-2 1,5-2-559,-1 1 438,4-2 0,0 4 0,1-7 1,-1-2-1,1-2 425,-1-2 0,-4-10 0,1-7 0,1-4 0,0 0 0</inkml:trace>
  <inkml:trace contextRef="#ctx0" brushRef="#br0" timeOffset="145">4590 14523 7838,'-1'-25'170,"-2"-1"0,-3 2 170,-1 3 0,5 3 1311,-3 5-291,4 0-1149,1 6 1,0 3 0,0 8 141,0 5 0,0 8 62,0 4-284,0 9 1,-2 2-1,0 5 1,-3-2 0,3-1-51,0 2-125,2 1 0,0-1 1,0-2-1,0-4 1,2-3-1,2-1 1,4-2-264,4-3 1,5-3 13,0-5 1,5-6 0,0-2 0,2-5-970,1-5 0,5-6 747,0-6 0,-1-6 0,-2 2 1,0-3 514,-1-2 0,-4-27 0,-9-8 0</inkml:trace>
  <inkml:trace contextRef="#ctx0" brushRef="#br0" timeOffset="146">4565 14472 7838,'-13'-12'0,"-4"-5"76,0 0 0,2 0 196,6 4-34,3 6 0,8-5 1,3 5-1,8 0 654,7 3-960,4-3 0,6 4 1,1-4-1,2 0 0,1 1-519,-2 1 0,4-4 213,-7 5 0,1 0 93,-4 4-325,-1 0 0,-6 1 606,-7 3 0,-27 32 0,-14 12 0</inkml:trace>
  <inkml:trace contextRef="#ctx0" brushRef="#br0" timeOffset="147">4590 14625 7838,'-12'0'359,"5"-1"704,2-3-981,4 2 1,2-3 0,5 5-1,7 0-204,7 0 0,5-2-9,5-2 1,2 1 0,7-4-1,-1 0-351,0 0 0,0-2 482,1-3 0,22-18 0,-28 13 0,0 0 0</inkml:trace>
  <inkml:trace contextRef="#ctx0" brushRef="#br0" timeOffset="148">5304 14268 7838,'0'-12'626,"0"-1"311,-5 0 1,3 5 158,-2-1-450,3 6-456,1-2 1,0 19 0,0 4 0,0 5-21,0 5 1,0-1-1,0 7 1,0 0-299,0-1 1,0 2-405,0-5 0,4 4 0,2-4 0,-1-2-574,1-1 1,2-3 381,-3-3 0,5 2 724,-2-6 0,3-17 0,2-9 0</inkml:trace>
  <inkml:trace contextRef="#ctx0" brushRef="#br0" timeOffset="149">5253 14332 7838,'-12'-21'26,"-1"0"0,-3 1-33,4-1 331,-4 2 1,15 6 0,-1 1-21,9-1 1,3 6-325,11 3 1,1-2 0,3 2 0,1 1-402,-1 1 1,1 4-153,-1 2 1,-4 3 572,1 6 0,-18 51 0,-2-26 0,0 0 0</inkml:trace>
  <inkml:trace contextRef="#ctx0" brushRef="#br0" timeOffset="150">5062 14753 7838,'-13'0'632,"5"-2"791,-1-2-1107,7 3-197,2-11 0,8 11 0,10-5 1,8 2-1,7-2 362,3-1 0,3 3-761,-1-4 0,4 3 1,2-3-1,0-1-2230,0 2 2510,-1-4 0,18-19 0,-28 10 0,0-1 0</inkml:trace>
  <inkml:trace contextRef="#ctx0" brushRef="#br0" timeOffset="151">6248 14154 7791,'1'-13'88,"2"0"0,1 0-91,-1 1 1,-1-1-1,-2 0 1,0 0-1,0 1 1,0-1 488,0 0 0,-2 2 0,-2 1 0,-4 3 18,-4 1 0,-2-2-141,-3 3-268,-3 1 1,-5 6 0,-1 2-1,-1 6 1,-1 5 0,-2 8-1,2 4 38,1 3 1,7 5 0,3-2 0,4 1-279,5 0 1,2-6 0,8 0-1,2-5-80,4-6 0,9-4 1,5-5-1,2-4 34,1-2 0,5-5 0,1-4 1,0-7 50,0-5 0,-1-3 1,-4-8-1,-1-4 40,1-3 1,-5-7 253,0-3-77,-11-8 1,6 1-1,-11-4 1,1 2-1,0 3 574,-3 5-12,-2 10 0,-5 8 1,-2 10 308,-1 7 1,3 8-784,-5 9 1,6 4-1,-1 9 1,1 6 34,-1 5 0,3 5 17,-4 5 0,0 1-201,0-1 0,1 0 1,4 0-1,0-1-699,0-3 1,0 2 261,0-7 1,6 5 144,2-4 1,8-6 0,2-7-1,2-3-689,3-1 0,1-6-84,2-3 1,-2-2 486,-3-2 1,3-10 561,-3-3 0,-2-25 0,-1-3 0</inkml:trace>
  <inkml:trace contextRef="#ctx0" brushRef="#br0" timeOffset="152">6516 13631 7820,'0'-26'0,"-4"2"0,-1 3-58,1-3 1,4 10 0,1-2 0,4 5 0,3 2 459,4-1 1,0 5 0,1 0 0,0 4 755,0 1 1,4 1-990,0 4 0,0 3 0,-6 8-234,-3 1 0,-2 1-173,-6-1 229,0 3 0,-6 4 0,-1-1 0,-1-2 0,-1 0 171,-1-1 0,0 3 0,1-6 1,1-2 432,3 0-365,-5-3-257,8 1 0,-2-6 1,8-3-1,5-2-633,2-2 1,6 0 389,0 0 0,7-2-1359,2-2 1130,-1-3 0,8-1 0,-5 1 0,3-1 499,2 1 0,12-1 0,8-5 0</inkml:trace>
  <inkml:trace contextRef="#ctx0" brushRef="#br0" timeOffset="153">7000 13695 7820,'-12'0'691,"0"1"181,4 3 0,-4 0-579,4 9 1,1-1-1,0 7 1,1 1-98,3 0 0,-2 1-119,0 5 0,1-1 0,5-1 1,4-1 31,3-2 1,4-5-196,0 1 1,5-4 0,2-5-1,1-4-218,2-2 1,2-4 1,2-2 0,-1-4-83,1-9 355,-6-3 0,2-7 0,-3-3 0,-1-4 0,-1-3-97,-6-1 153,2 0 0,-11 4 0,2 1 0,-3 2 0,-1 4 324,0 4 1,-1 9 144,-3 6 0,-3 5 173,-6-1-529,0 2 0,0 8 1,1 4-1,-1 4 0,0 4 5,0 2 0,5-3-126,-1 5 0,6-5 219,-1 4-417,3-6 1,1 4-1,0-6 1,1-1-10,3 1 0,8-2-527,5-2 0,5-3-34,0-6 469,2 0 281,1 0 0,35-40 0,-26 15 0,0 0 0</inkml:trace>
  <inkml:trace contextRef="#ctx0" brushRef="#br0" timeOffset="154">6286 14472 7820,'-18'6'103,"2"-5"1,-4 4 0,2-4 1764,2-1-781,8 0-850,2 0 0,8 0 0,3 0 0,8-1 1,10-4 486,9-3-670,8-3 0,22-4 0,6 0 0,-31 6 0,1-1 0,3 1 0,-1-1-101,2-2 0,1 1 13,4-1 0,0 0 1,0-1-1,1 0 1,0 1-1,1 0 1,-1 1-1,-1 0 1,-1 1-1,-1 1 1,-3 1-1,0 1 1,27-3-588,-14 3 1,-17 2 10,-12 5 0,-12 2 0,-11 1 0,-7 2-265,-9 2 1,-1-2 874,-7 3 0,-35 18 0,22-9 0,0 0 0</inkml:trace>
  <inkml:trace contextRef="#ctx0" brushRef="#br0" timeOffset="155">6758 15097 7820,'-13'0'-246,"1"0"1,-1-1 212,0-3 1,2 1 104,2-6 224,-2 6 1,4-7 0,-5 5 0,3-1 0,0-1 180,-1 0 1,-1 4 0,-3-1 0,-3 2-4,-5 2 0,3 0-148,-3 0-206,1 0 1,-4 10 0,-1 5 0,2 3 0,1 5 0,3 1 0,2 1 175,2 1 0,2 3-190,1 1-200,6 0 0,2-9 0,6-1 0,3-2 0,6-3-45,6-5 1,4-5 0,5-5-1,2 0-164,3 0 1,-2-10 40,6-2 1,-4-11 7,4-3 180,-6 1 1,4-12 0,-7 3-1,1-4 1,-2-3 44,-3-2 0,-4-6-98,-9-2 244,4 0 1,-11-5 0,3 10 0,-2 4 0,-4 7 175,-2 5 0,1 6 895,-5 7-603,5 6-459,-8 11 0,9 6 1,-2 2-1,3 5 1,1 4-197,0 4 0,0 3 22,0 2 0,0 5-335,0 3 291,0-3 1,0 4 0,0-5 0,0 0-1,0 0-480,0-1 0,1 1 300,3-4 0,-1-2-728,6-3 748,-1 3 1,9-10 0,1 2 0,1-5 0,1-4-454,0-1 0,-1-2 705,3-4 0,2-22 0,-4-7 0</inkml:trace>
  <inkml:trace contextRef="#ctx0" brushRef="#br0" timeOffset="156">6924 15008 7820,'0'-18'-25,"0"-4"0,0 0 25,0 0 0,1 0 195,3 5 0,-1 0 0,6 4 0,1 0 721,1 0 1,6 6-524,0 3 1,1 3-68,-1 1-265,-2 0 0,3 5 1,-5 4-1,-2 4 1,-1 4-61,-1 4 1,-7 3 61,3 1 1,-4 1-105,-1-1-67,0 1 0,-4-1 0,-2 1 0,0-2 0,1-3-194,2-4 1,2 2 245,1-2 112,0-6-60,0-5 1,1-8 0,3-2-1,5-6 1,2-7 3,2-8 1,0-2 2,-1-7 1,1 1-148,0-1 192,0 3 1,-5 1-1,-1 2 1,0 2 921,0 4-41,-4 6-512,3 3-330,-12 8 0,0 10 0,-3 4 0,0 4 0,1 4-32,0 4 0,3 2-390,5-2 0,0 3 130,0-3-57,0-2 0,0 0 0,1-3 1,3 1-1,6-1-972,6-2 0,0-7 747,5-3 1,0 2-345,5-2 361,-1 0 470,1-4 0,2-21 0,3-9 0,3-2 0,0 0 0</inkml:trace>
  <inkml:trace contextRef="#ctx0" brushRef="#br0" timeOffset="157">7472 14511 7820,'-6'-13'0,"-1"0"0,-5 0 0,3 2 0,2 1 0,1 2 0,4 5-16,6-1 0,-1 4-78,5 4 242,1-3 0,3 11 0,1-4 0,-2 3 0,-1 2 224,-1 0 1,-6 4 0,1 0 0,-3 0-262,-1 1 0,0-2 18,0 5 0,-1-5 17,-3 1 0,1-5 0,-4-2 0,1-1 387,3 1 1,2-3-90,1 1-260,0-5-225,0 3 1,6-6-1,3-2 1,7-2-1,5-4-860,3-4 1,2 0 281,-1-1 1,5 2-512,0 2 1130,0-2 0,23-13 0,8-10 0</inkml:trace>
  <inkml:trace contextRef="#ctx0" brushRef="#br0" timeOffset="158">7867 13261 7844,'0'-18'-114,"0"-2"0,0-4 0,0 1 0,0 3 1,0 0 324,0 1 1,2-1 0,2-2 0,5 5 0,2 3-1,2 2 248,-1-1 0,1 0 1,1 2-1,2 2-65,1 5 0,1 1 155,-1-1-379,3 2 0,1-3 0,-1 5 1,-1 0-1,-2 0 572,1 0-613,-4 0 0,5 5 0,-7 4 1,1 4-1,-2 2 521,-2 2-525,2 6 0,-9 1 0,2 7 0,-3 3 1,-2 6-1,-2 5 0,-3 6 189,-1 4 1,-1 4-257,-5 4 0,0 8 0,7-32 0,0 0 0,0 4 0,0 0-273,2 3 0,0 1 1,-1 2-1,0 1 182,2-1 0,2 0 0,-2-1 1,1 0 52,2 1 1,0 0-52,3 2 1,0 1-1,0-3 1,1-2 0,2 1-1,1-2 1,-1-4 0,1-1-1,-1-2 1,0-1-86,1-2 1,-1 0-1,0 1 1,1-2-150,6 29 262,-1-3 0,-5-15 0,-2-4 0,-4-4 0,-1-4 93,0-4 0,-1-4 227,-4-5 0,-2-3-142,-5-5-111,-1 0 1,-1-1-1,-3 0 1,-3-2-1,-1-3-188,-1-2 0,1 0-208,-4-5 0,-1 0 1105,1 0-1245,-1 0 1,2 0 0,3 0 0,2 0 0,2-2-1464,0-2 0,0 1 1184,5-5 751,-1 5 0,-6-14 0,0 3 0</inkml:trace>
  <inkml:trace contextRef="#ctx0" brushRef="#br1" timeOffset="159">9971 15569 15145,'0'-13'-944,"0"0"0,0 1 0,0-1 0,0 0 370,0 0 1,0 5-1,2 1 1,1 0 605,1 0 42,0-2 0,0 1 0,2 1 1,1 0-1,2-1 0,-1-1 196,1-3 1,-2-1 22,1 1-236,3-1 0,-9 4 0,4 2 0,-2 0 0,1 2 0,1-2-228,0-1 260,-2 6 1,-4-3 0,0 10 0,0 5-116,0 5 1,-6 1 24,-2 5 20,-3 6 1,2 1-1,1 6 1,-1 3 0,1 4-1,0 7 1,1 6 8,0 6 0,5-25 1,0 2-92,-2 1 0,0 0 51,2 5 1,1-1-1,-2 0 1,0 0-1,2 2 1,1 1-1,-2 1 1,1 0-1,-1 1 1,0 0-40,0 0 1,1-1-1,2 0 1,1-1-15,-1-6 0,2-1 1,7 31-1,-2-4 1,4-5 135,0-4 0,-3-6-305,-1-8 1,-5-3 202,1-5 1,-2 0-1,-2-7 1,0-5 14,0-2 0,0-3-146,0-4 134,-6 0 0,5-1-360,-4 1 178,4-6 148,1-1 1,0-8 0,1-2-1,4-6-348,3-5 1,9-7 440,4-7 1,3-23 0,4-19 0,1-3 0,-5 13 0,0 0-1,0 0 1,1 0 0</inkml:trace>
  <inkml:trace contextRef="#ctx0" brushRef="#br1" timeOffset="160">10112 15288 15044,'-2'-8'-1371,"-1"-1"0,-2 1 1,-1-1-464,0 1 2015,2 5 1,20 2-1,5 6 1,6 1 0,5 0 28,7-3 1,6 2 47,10-1-253,3 1 1,-20-5-1,1 0 1,3-1-1,1 0 1,4-1 0,2 0-1,3-1 1,1-1-1,3 0 1,0-1-1,2 2 1,2-1 59,1 2 1,1-1 0,3-2-1,0 1 1,1 2 0,0 0-1,-1 0 1,-1 1-145,-2 0 0,0 1 0,2 0 0,-1 0 0,-1 0 0,0 0 0,3 0 0,-1 0 435,2 0 0,0 0-318,-3 0 1,0 0-1,-2 0 1,0 0-1,-3 0 1,0 0-1,1 0 1,0 0 0,-2 0-1,-1 0 1,-1 0-1,-1 0 1,-4 0-1,-2 0-136,-3 0 0,-1 0 106,1 0 0,-2 0 0,-6 0 0,0 0 1,0 0-1,-1 0 0,31 0 0,-9 0 58,-4 0-2,-3 0 0,-6-5 0,-4 1 0,-5 1 0,-8 2 18,-5 1 1,-5 0 0,-5 0 103,0 0 43,-1 0 30,-5 0-23,-1 0-92,-6 0 1260,0 0-1795,0 6 0,0 1-114,0 5 1,0 1 345,0 0 0,0 0 0,0 1 0,-1 3-70,-4 4 0,4 3-15,-3 2 0,2 9 172,2 3 0,-1 5 1,-2-1-1,-3 7-91,-1 4 0,3 10 22,-4 5 1,4-32 0,-1 1 202,-1 0 1,-1-1-1,3 1 1,0 1-1,0 1 1,-1 0-1,1 0 1,0 1 38,0 1 0,1-1 0,-2-2 0,0-1-213,1 31 0,-2-3 136,2-1 1,2-3 0,-1-6 0,5-8 34,2-6 0,5-4-71,-5-3 0,4 1 33,-3-5 0,-1-5 0,-4-5 0,0-1-176,0-4 0,-6 4-227,-2-2 0,1 4 75,-2-4 0,1 0 0,-5-3 0,0 2 512,0 1 0,-5 0 1,-2-5-1</inkml:trace>
  <inkml:trace contextRef="#ctx0" brushRef="#br1" timeOffset="161">9742 17188 12761,'-7'-12'-1088,"0"5"1,4 1-1,-1 0 1149,1-2 54,1 2 0,4 0 0,2 6 0,6 0 1,5 0-1,7 0 685,2 0-721,7 0 0,3 0 0,10 0 0,7 0 0,10 0 0,11 0 0,-30 0 0,1 0-13,4 0 1,1 0-1,5 0 1,2 0-1,2 0 1,2-1-1,3 0 1,1-1-43,1 0 0,2 0 0,6 0 0,0 0 0,-1 1 1,0 0-1,0 0 0,0-1-196,1 0 0,0 0 1,-23 0-1,-1 0 0,1 0 1,3 1-1,0 1 0,0-1 1,1-1-1,0 0 0,0 0 195,0 0 0,1-1 1,0 1-1,0 0 0,-1 1 1,0 0-1,-2-2 1,-1 1-1,-1 0 0,1-1 1,-1 1-1,0-1 4,-1 1 1,1-1 0,0 1 0,0 1 0,0 0 0,0-1 0,21-1 0,-1-1 0,-4 1 0,-1-1-7,-5 0 1,-1 1-1,-1 1 1,-2 1-16,-4-1 1,0 0 22,5-2 0,-1 1 0,-11 2 0,-2 0 0,3-1 0,0 0 0,-5 1 0,-1 1 0,33 0 0,-4 0 0,-4 0 140,-5 0 1,-3 0-204,-10 0 0,-7-2 0,-11-1 0,-5-1-302,-6 1 301,-9 2 0,-8 1-175,-8 0 1,-5-4 0,-4-1 0,-4 3-686,-3 0 895,-8 8 0,0-5 0,-6 5 0</inkml:trace>
  <inkml:trace contextRef="#ctx0" brushRef="#br1" timeOffset="162">10112 17443 9167,'0'-12'-451,"0"-3"1,0 0 0,0-2 0,0 1 0,0 2 318,0 1 1,0-4 0,0 0 0,0 0-14,0-1 245,0 4 1,0-5-1,0 7 1,0-1-1,1 0 1,2 0 551,1 1-532,0-1-55,2 6 0,-5 3 1,4 8-1,-4 4 1,-2 5-11,-4 4 1,3 4 0,-6 9 0,1 5 89,0 7 0,-1 4 0,-5 10 0,0 3-31,1 3 0,5-25 0,1 0 0,-1 2 1,1 0-1,-1 2 0,0 2-35,-2 2 0,1 0 0,3 0 0,0 0 0,-1 1 0,-1 1 0,2-2 0,0-1-87,2-1 0,-1-1 0,1-4 0,1-1 282,2 27-334,0 0 0,1-15 0,2 2 0,2-4 1,1-7-35,0-2 0,2-8 0,-2-3 1,0-5-327,-1 1 1,4-4-152,-5-2 158,0-9 1,-2 2-241,2-6 1,-1-1 581,5-7 102,1 2 0,9-43 0,2-5 0</inkml:trace>
  <inkml:trace contextRef="#ctx0" brushRef="#br1" timeOffset="163">10188 17150 10841,'-7'0'-870,"1"0"1,9 0 862,6 0 1,5-4-1,13 0 1,4 1 52,7 1 1,12-3 0,9-4 0,6-1 0,-29 5-1,1 0 1,3 1 0,2 0-13,3-1 1,1 0-1,1-1 1,0 1 23,2-2 1,0 1-133,2-1 1,-1 1-1,-2 2 1,0 0-1,3 0 1,0 1 0,1-1-1,1 2 1,1 0-1,0 1-1,0 0 0,2 1 70,5-3 0,0 0 1,-3 2-1,0 1 0,6-3 1,1 1-1,1 1 1,1 1-1,2 0 0,1 0 1,1 0-1,0 0 0,-2 0 1,1 0-11,-4 0 1,1 0 0,-1 0 0,1 0-1,-1 0 1,0 0 0,-2 0 0,-1 0-275,-2 0 0,-1 0 1,-3 0-1,-1 0 280,-4 0 0,-2 0 10,-2 0 0,0 0 0,2-1 0,0 0 0,-4 0 0,0 0 0,-3-2 0,0 1 0,-3 1 0,-1 0 0,34-1 0,-2 1 11,-1-4 1,-3 4-8,1-3 1,-4 2 0,-3 2 0,-3 0 16,-2 0 0,-2 0-43,-7 0 0,-7 0 0,-8 0 0,-1 0-5,-2 0 1,-8 0 3,-4 0 277,-9 0 0,-2-1-185,-6-3 0,-1-2 950,-4-2-940,4-4-153,-5 11 0,5-5-212,-3 6 240,2 0 32,8 0 1,-2 4-48,9 1 1,-9 0 25,0 0 0,-2 2 0,-2 5 68,0 1 1,0 1-17,0 3 0,0 3 2,0 6 1,0-1 0,0 2-1,-2 3 96,-2 4 0,1 8-166,-5 5 0,4 7 65,-5 1 1,1 6 0,-5 0-1,2 6 59,6-31 1,1 0 0,-7 35-167,6-35 1,1 0 0,1 0 0,1 2 161,-1 2 1,1 0 0,-1 1 0,1 1 0,-1 0 0,1 1 0,1-3 0,0 0 30,0-1 0,0 0 1,1-1-1,0 1-41,0-1 0,0 0 0,2 2 0,0 0-11,1-2 1,-1 0-1,0-1 1,0-2-1,-1 25 1,2-6-105,1-6 1,1-6 52,-5-8 0,-2-4-93,-2-9 0,1-2 0,-5-7 0,-2 1-160,-2 0 1,4-2-35,-1-2 1,7 2 70,-3-2 1,4-2 482,1-4-166</inkml:trace>
  <inkml:trace contextRef="#ctx0" brushRef="#br1" timeOffset="164">14494 19049 8875,'-2'-3'100,"-5"-6"166</inkml:trace>
  <inkml:trace contextRef="#ctx0" brushRef="#br1" timeOffset="165">9984 18502 10348,'0'-13'-499,"0"0"1,0 0 0,0 1-1,-1 0 235,-4 4 1,4-1 0,-3 9 492,2 6 1,-2 5-36,0 6-109,-6 3 1,4 10-1,-4 1 1,3 2-1,0 1 186,0-2-217,4 5 0,-2-4 0,5 4 0,0-2 0,0-2 0,0-2 0,0-3-257,0-1 1,1-7 0,3-3 0,5-4 54,2-5 1,6-2-1,1-6 1,2 0 155,3 0 0,1-6 0,19-29 1,3-14-1</inkml:trace>
  <inkml:trace contextRef="#ctx0" brushRef="#br1" timeOffset="166">10035 18910 10348,'-13'-13'-2128,"5"6"1027,-1 3 1184,6 2 0,-1 2 0,8 0 0,5 2 128,2 2 1,8-3-75,2 4 1,3 0 0,3-1 0,4-1 102,7-1 1,6-1-15,7 3-238,12-2 0,3 3 0,-25-4 1,0-2-1,4 1 0,1 0 0,4 0 1,1 0-4,3 0 1,1 0-31,4 0 1,1 0 0,-2 1 0,0 0-1,2 0 1,0 1 0,0 0 0,-1 1 0,1 0-1,-1 0 37,0 0 1,0 0-1,3 1 1,-1 0-1,0-1 1,-1-2-1,-2 2 1,0-1-3,-1 1 1,1-1 0,-1-1 0,0 0-1255,2 1 1,1 0 1260,4 2 1,0-1-1,-2-2 1,-1 0-1,2 1 1,-1 0-1,-1-1 1,0 1-1,0-1 1,1 0-6,1 2 0,0-1 0,2 0 0,0 0-251,-1-2 1,0 0 0,-1 2 0,0 0 257,-3 0 1,-1 0 0,1 1 0,0-1 0,3-2 0,0 0 0,-1 0 0,0 1-140,-2 1 0,0 0 0,-2-1 0,-1 0 143,-8 1 1,0 0 0,-2-1 0,1 0 45,-3-1 1,-1 0-1,-1-1 1,-1 2 0,-3-1-1,0 0 1,26-2 2,-10-2 1,-7 1 109,-9-6 0,-8 5 996,-6-4 0,-9 5-736,-8-1 977,-5 2-1620,3 2 0,-8 0 245,-2 0 0,-1 2-569,-4 2 559,-2-3 1,-19-12 0,-11-10 0</inkml:trace>
  <inkml:trace contextRef="#ctx0" brushRef="#br1" timeOffset="167">14523 18859 10491,'-11'-9'-1058,"3"1"-403,-4 5 1455,5-3 1,-11-5 0,-2-3 0</inkml:trace>
  <inkml:trace contextRef="#ctx0" brushRef="#br0" timeOffset="168">19904 15441 7831,'-1'-12'-13,"-2"-1"0,-1 0 0,1 0 0,2 1-124,1-1 1,0 0-1,0 0 1586,0 1-906,0-1 1,0 7 327,0 6-752,0 6 1,0 14 0,0 4 0,0 6 0,0 2 470,0 4-669,0 6 1,0-2-1,0 2 1,0-2-1,-2-3 1,-1-2-1,-1-4-87,1-4 1,0-1-1,1-12 278,-3-3 1,1-9-95,4-7-10,0-7 0,0-17 0,1-3 0,2-8 0,3-5-140,1-8 122,2 2 1,3-7-1,2 4 1,2-1 0,1 1 77,-1 2 1,2 8 0,-1 7-1,-1 12 273,-2 11-258,-1 6 0,-1 16 35,1 4-88,0 12 1,-5 9 0,1 7 0,-1 1-1,-1 3 27,-2 1 0,0-4-176,0 2 1,5-4 56,-2-1-67,-2-5 0,4-2 1,-5-7-1,2-2 1,3-7-22,2-5 1,-4-4 268,1-6 1,-1-6-99,5-2 36,5-9 1,-2-8-1,4-6 1,0-3 0,-1-5-125,4-7 1,0-2-42,-2 1 1,2-1 132,-6 6 0,0-1 0,-5 6 1,0 5 362,-4 6-45,-2 12 1,-6 11-147,0 12-29,0 5 0,-2 17 0,0 5 1,-3 3-1,3 5 153,0 1 1,-2 1-469,0 1 0,-1-4 0,5-4 45,0-1 1,2 0 0,2-1-1,5-4 1,2-6-700,2-5 0,1-8 288,3-1 0,-2-2-892,7-6 1037,-1-1 0,4-5 0,2-4 0,3-5 368,4-5 0,0-14 0,3-7 0,3-5 0,1-1 0</inkml:trace>
  <inkml:trace contextRef="#ctx0" brushRef="#br0" timeOffset="169">21179 15365 7831,'6'-13'186,"3"0"172,2 1 1,6 5-1,1 1 1,2 2 559,3-1 0,5-3-1464,2 4 386,0-1 1,-3 5-1,1 0 160,2 0 0,-12 0 0,-7 0 0</inkml:trace>
  <inkml:trace contextRef="#ctx0" brushRef="#br0" timeOffset="170">21179 15543 7831,'-5'-12'2212,"3"3"-1862,-2 1 1,4 5-1,6-3 1,5 2 255,5 0 1,6-1-359,0 5-462,7 0 1,0 0-1,3 0 1,-1 0 0,-1 0-1,1-1 214,3-3 0,5-6 0,5-4 0,3-3 0,0 0 0</inkml:trace>
  <inkml:trace contextRef="#ctx0" brushRef="#br0" timeOffset="171">22850 15225 7786,'0'-9'-30,"1"1"0,3-2 0,4-2 0,0 0 450,1-1 0,-1 2 1,3 1-1,-1 1 613,-1-1-712,-6-1 1,7 2 0,-5 2 371,2 2-488,-4 0 1,1 13 0,-8 4-1,-4 11 1,-4 8 0,0 9-1,-1 4-8,0 4 0,-4 6 1,1 1-1,4-1-250,2-2 0,7-1 1,-1 0-1,2-1-83,2-3 0,7-9 0,6-10 0,7-5-48,4-6 1,2-4 0,0-5 0,3-5-113,1-6 1,5-5-414,-1-9 427,3-3 1,1-6 0,-1 1 0,-2-2 0,-2-2-416,-2 0 0,-3-5 1,-6 4-1,-5 2 79,-3 1 1,-7 3 617,-3 2 0,-2-2 0,-36 4 0,-9-5 0</inkml:trace>
  <inkml:trace contextRef="#ctx0" brushRef="#br0" timeOffset="172">22939 15174 7819,'-6'-13'0,"-1"-1"0,-5-3 433,4 3-264,3-5 1,8 8 0,4 2 0,7 4 0,4 0 382,5 1 1,7-1-593,4 0 1,1 4 0,1-3 0,-2 2-96,1 2 1,0 0-731,-1 0 1,-2 0 864,-7 0 0,-16 17 0,-5 4 0</inkml:trace>
  <inkml:trace contextRef="#ctx0" brushRef="#br0" timeOffset="173">23016 15327 7819,'-6'-7'1002,"4"-5"0,-2 11-837,8-3 0,5 2-32,8 2 0,3 0 0,7 0 0,2 0-336,5 0 1,3 0 236,2 0 0,3 0 0,2 0-34,1 0 0,4-9 0,6-4 0,6-2 0,0 1 0</inkml:trace>
  <inkml:trace contextRef="#ctx0" brushRef="#br0" timeOffset="174">23844 15097 7819,'0'-13'670,"-1"2"386,-3 3 1,1 3-463,-6 10 1,5 7-349,-4 10 1,3 3-1,-2 5 1,0 5 1,0 6 0,0 3 78,-1 3-435,2-3 0,2-2 1,-1 1-1,3-1 0,0 0-959,2-4 700,0-3 1,2-11 0,2-2 0,4-7 0,4-5-2865,0-6 3232,-5-2 0,5-65 0,-9 24 0,1 0 0</inkml:trace>
  <inkml:trace contextRef="#ctx0" brushRef="#br0" timeOffset="175">23679 15199 7819,'-5'-25'435,"1"-1"0,0-2-218,4 2 1,1 4 285,4 9-419,2 0 0,11 2 0,3 2 0,5 5 0,2 3-240,2 1 0,4 0-756,-4 0 467,5 5 1,-8 4-1,1 8 445,-5 4 0,-16 37 0,-8 10 0</inkml:trace>
  <inkml:trace contextRef="#ctx0" brushRef="#br0" timeOffset="176">23666 15556 7819,'-13'0'0,"0"-5"2069,1 3-1648,5-4 0,2 6 0,11 0 1,7 2-114,7 2 1,5 2-655,5 2 0,2 4 0,7-5 0,0 0-673,4-3 1,2-3 1018,6-1 0,10-9 0,8-4 0,-18 3 0,-1 1 0,0-1 0</inkml:trace>
  <inkml:trace contextRef="#ctx0" brushRef="#br0" timeOffset="177">25068 15327 7819,'0'-13'57,"-5"-4"0,-4 0 0,-2 1 272,-2 2 0,0 3 0,1 1 1,-1 3 143,0 1 0,-4 2 1,-1 4-1,-1 0-36,1 0 0,-5 6-290,2 2 1,-3 5 0,-2 4 0,2 4 117,3 3 1,3 2-238,5-1-31,0 1 0,6-1 1,3 1-1,2-2 1,2-3-1,2-3 1,4-1-431,6 0 0,2-5 111,8-8 188,-1-3 1,9-1 0,-1-1 0,1-5-1,0-6-633,0-8 689,-1-4 0,-2-7 0,2-3 1,-1-3-1,-2-3 30,-4-2 0,-5-4 0,3-6 1,-2-1 5,-2 2 0,-7 3 384,-5 10 0,-3 7 176,-1 5 0,-1 8 0,-3 9 150,-5 5 0,-2 10-350,-2 7 1,0 1-292,0 7 1,5 6 0,-1 5 0,1 2 19,1 0 1,-3 0-180,6 5 1,-1-1-566,5 0 497,0-5 0,0 4 1,2-5-1,2 1 1,5-3-669,2-4 1,3-1 213,3-4 0,3-4 0,5-9 0,1-3 654,-1-4 0,6-26 0,4-12 0,2-2 0,1 0 0</inkml:trace>
  <inkml:trace contextRef="#ctx0" brushRef="#br0" timeOffset="178">25451 14893 7831,'0'-25'0,"-1"-1"0,-4 1 645,4 5 0,-3 3 1,8 8-339,4 5 0,4 3 0,1 2 0,-1 3-102,1 5 0,-2 4-172,-2 4-86,2-3 0,-9 10 0,2-3 1,-3 3-1,-4 2-106,-5-1 0,-1 5 1,-8-2-1,3-2-51,2-4 1,-1-2 127,0 2 0,0-4 457,1-5-30,-1-1 1,7-4 24,6-4-676,6-3 1,12-6 0,3-4 0,5-1 0,4 0-1976,4 2 2281,3 5 0,7-5 0,6-1 0,5 2 0,0 0 0</inkml:trace>
  <inkml:trace contextRef="#ctx0" brushRef="#br0" timeOffset="179">25834 15123 7833,'-13'0'0,"0"0"183,0 0 0,1 0 548,-1 0-346,6 0 1,-5 1 0,5 3 0,0 5 0,2 4-6,-1 4 0,4-2 1,-2 5-1,3 0-435,1 0 0,4-3-37,0 4 0,8-5-113,0 1 0,3-3 0,6-3 0,1-2-92,3-5 1,0-3 12,1-1 1,3-1 0,1-5 0,-2-5 48,-1-5 1,-1-6 176,-1 0 0,-1-6 183,-2-2 0,-5-4 1,-9 4-1,-4 2 586,-2 1 1,-2 7-185,0 3 1,-6 5 35,-2 3-360,-9 3 0,1 6 1,-4 0-1,2 2 1,1 4-137,-2 6 1,9 1-222,-2 4 1,3 1-174,1-1 0,2 5 0,6-5 0,0-2-280,0-1 0,1 2 26,4-3 1,3 1-1,9-10 1,4-1 580,4-2 0,15-10 0,7-4 0,5-1 0,0-1 0</inkml:trace>
  <inkml:trace contextRef="#ctx0" brushRef="#br0" timeOffset="180">24660 15696 7833,'-18'0'0,"2"0"0,-3 0 742,0 0 1,9 5-1,10-1 121,7-1 0,16-2-246,7-1-535,11 0 0,10 0 1,10-1-1,8-2 0,-30 0 1,0 0-67,2 0 1,2-1-31,5 0 0,0 0 0,-3-2 1,1-1-1,5 1 0,1-1 0,1 0 1,0 0-1,2 0 0,0 0 0,-2 0 1,0 0-1,-4 1 0,-2 0-395,-5 0 1,-2 1-1,30-1 1,-15 2-1196,-8 3 1090,-23 1 0,-13 0 1,-19 0 513,-4 0 0,-57 11 0,27-4 0,0 0 0</inkml:trace>
  <inkml:trace contextRef="#ctx0" brushRef="#br0" timeOffset="181">25183 16296 7833,'-7'-14'58,"-4"-2"1,-5-1 0,-1 3 0,-1 4 317,-3 6 1,-4 2 0,-1 2 0,-4 2 135,-4 2 1,-3 4 39,-1 9-383,-1 3 0,5 10 0,3 0 0,3-2 1,5-1 463,3-1-634,9-1 0,5 1 1,6-2-1,2-2 1,4-3-1,6-4 1,8-5 60,4-3 0,3 2 1,3-5-1,4-3-196,3-3 1,1-10 0,0-6 0,0-3-141,1-6 1,-2 0 213,-3-7 16,-3 0 0,-2-6 1,1-4-1,-3-5 0,-4-5 1,-8 0-1,-5 3 201,-5 4 0,-4 6 29,-1 11 0,0 6 1,-1 13 265,-4 2 0,0 5-251,-4 8 0,-1 4 0,5 6 0,-1 1-241,0 2 1,-2 10-221,3-1 0,-3 3 72,4 1 0,-5-1 0,5 5 0,1 0-406,2-2 0,1 4 146,0-7 1,0 5-68,0-4 69,5 0 0,2-5 0,8-1 1,2-2-1,4-5 448,3-3 0,9-19 0,5-6 0,3 0 0,0 0 0</inkml:trace>
  <inkml:trace contextRef="#ctx0" brushRef="#br0" timeOffset="182">25591 16156 7833,'0'-13'0,"5"0"0,-1 0 0,6 1 0,-2 0 845,4 4 1,-1 3 4,-3 10-768,9 2 1,-12 7 0,6 3-1,-4 4 1,-4 3-170,-2 2 1,-1 4 0,0-1-1,-1 1-125,-3 1 1,-3-2-125,-6 5 240,0-6 0,5 3 0,-1-5 0,1-2 0,0-3-35,4-4 1,3-7 286,1-2-143,0-5 0,7-7 0,4-10 0,6-5 79,3-3 1,1-8-78,5-4 0,-1-3 0,1-1 1,-2 0 101,-3-1 1,2 7 97,-6 2 0,-6 4 1020,-7 5-599,-2 3 1,-8 12-285,-2 6 0,-2 6-237,1 7 1,-1 4 0,5 1-1,-2 2-166,-3 2 1,4 3 97,2 0 0,2-1-463,2-3 0,0 2 0,0-5 0,2 1-565,2-1 1,3-1 433,6-4 1,1-2-5,3-2 0,-1 1 0,5-6 551,1-1 0,13-18 0,6-8 0,3-2 0,1 0 0</inkml:trace>
  <inkml:trace contextRef="#ctx0" brushRef="#br0" timeOffset="183">26178 16003 7833,'0'-19'0,"-2"5"387,-2-3 0,3-1 0,-4 1 1472,4 1-1466,1 7 1,1 5-115,4 8 0,-4 4 33,3 4-249,3 7 1,-5-4 0,2 7 0,-2 0 0,-2 1-76,0-2 0,0 3 90,0-3 68,-6 4 1,4-6 0,-3-2 0,1-2 0,-1-3 500,2 1 1,2 0-302,1 0 1,1-6 98,4-3 0,3-3-215,9-1 0,4 0-202,9 0 1,1-5-1,5-2 1,-2-2-676,1 1 1,-4 5 91,-1-2 0,-9 0-2480,-4 1 3035,3-1 0,-51 17 0,-7 2 0</inkml:trace>
  <inkml:trace contextRef="#ctx0" brushRef="#br1" timeOffset="184">12993 18527 11216,'0'-8'-1530,"0"-1"1412,0-1 87,0 5 1,-4-2-1,-2 4 1,1-3 0,-2 0 391,0 1-76,4 0-105,-3 5 1,9 0 0,5 0 0,9 0 0,7 0 0,8 0 42,6 0 0,9-1 1,12-3-1,9-5-144,-31 4 0,0-1 1,3 0-1,1 1 0,-2-1 1,1 2-1,-3 0 1,0 1 17,28-3 1,-13 2 0,-12 4 0,-9 0-84,-10 0 0,-12 5 1,-11 2 255,-9 1 0,-7 1 416,-8-4-583,-5 5 1,0-8 0,-5 6-1,2-1 1,-1 0 0,-2 1-1,-1 1 8,0-1-83,-1 1 1,-8 2 0,-6 2 0,-5 0 0,0 1 0</inkml:trace>
  <inkml:trace contextRef="#ctx0" brushRef="#br1" timeOffset="185">12840 18629 15318,'-12'0'-764,"3"0"-125,1 0 0,3-1 529,-3-3 428,5 2 297,-8-4-171,9 6 0,2 2-155,9 2 1,9-2 118,8 2 0,6-3 0,11-1 1,3 0 199,4 0 0,7-5-148,2-4 1,5-2-1452,4-2 1274,3 0 1,0 2 0,-5 1 0,-5 3 0,-7 1-14,-6 3 1,-7 2-101,-11 1 135,-12 0 1,-13 0-385,-10 0 93,-2 0 308,-5-6 1,-1 5-1,1-5 1,3 2 659,0 0 1,5-1-1486,-5 5 305,6 0-300,-2 0 1,6 0 747,3 0 0,49 0 0,16 0 0</inkml:trace>
  <inkml:trace contextRef="#ctx0" brushRef="#br1" timeOffset="186">19802 16551 17156,'-8'0'-1719,"-1"-2"1464,-1-2 0,3 3 531,-1-4-335,5 4 0,-3 0 339,6-4-136,0 4 1,10-5 0,4 5 0,6-3 0,9-3 0,7-2 0,11 1 43,7-2 0,5-3 0,10-3 0,-33 8 0,1-1-175,3 2 1,0-1 0,-2-1 0,1-1 0,1 2 0,0-1 0,-3 1 0,-1 1-25,32-7 1,-14 1 0,-7 0-1,-9 2 34,-8 2 1,-7 2 421,-15 3-475,-2 2 0,-6-5 0,-2 5 0,-2-3-618,-4 2 447,-4 2 1,-6 1 0,-3 0 0,-3 0 0,-3 1-112,-3 4 1,3-2 0,-4 5 0,1 3-3,0 5 0,2-2 251,7 3 0,-9 14 1,3 3-1</inkml:trace>
  <inkml:trace contextRef="#ctx0" brushRef="#br1" timeOffset="187">19777 16742 21708,'-21'0'-848,"-1"0"1,7 0 0,-2 0 1712,8 0 1,6 0-380,12 0 1,2-4-230,15 0 1,2-6 0,13 1-1,4-2 178,6-2 1,10-1-334,3-3 0,3 3 1,-29 5-1,0-1 1,2 1-1,1 0-140,0-2 0,0 1 0,2 0 1,1 1 30,-4 1 0,0-1 0,0 0 0,0 0 0,-4 0 1,-1 1-1,27-8 107,-10 2 0,-13 6 195,-14-1-215,-5 6-106,-13-8 1,-3 9 130,-8-2-469,3 3 0,-7 1 0,4 0-263,-4 0 0,1 0 516,-2 0 1,5 4-370,-5 0 1,7 6 0,-4-1 26,0 2 0,22 13 0,-1 3 0</inkml:trace>
</inkml:ink>
</file>

<file path=ppt/ink/ink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5T08:29:01.629"/>
    </inkml:context>
    <inkml:brush xml:id="br0">
      <inkml:brushProperty name="width" value="0.09086" units="cm"/>
      <inkml:brushProperty name="height" value="0.09086" units="cm"/>
      <inkml:brushProperty name="color" value="#FF0000"/>
    </inkml:brush>
    <inkml:brush xml:id="br1">
      <inkml:brushProperty name="width" value="0.12114" units="cm"/>
      <inkml:brushProperty name="height" value="0.12114" units="cm"/>
      <inkml:brushProperty name="color" value="#FF0000"/>
    </inkml:brush>
  </inkml:definitions>
  <inkml:trace contextRef="#ctx0" brushRef="#br0">17494 2716 5957,'0'-7'141,"0"1"12,0 6 97,0-5-68,0 3 1,0-9 268,0 2-341,0 4 1,0-2 136,0 2-110,0 4-31,0-10 0,2 9 110,2-2-185,-3 2-170,5-3 182,-6 3 1,4-2 0,1 8-3,-3 5 1,1 2-15,2 2 0,-4-3-16,3 3 1,2-8 0,-2 8 0,0-2 34,2 1 12,-5 0 9,11 1 0,-5-6 1,6-2-1,-1-4-29,1-1 1,1-6 41,3-2 1,3-9 81,6-4-103,5-9 0,3-8 1,7-9-1,3-4 1,-21 23-1,1 1-1,2-3 0,0 0 1,-1 0-1,1-1-15,2 1 1,-1 1 0,20-22 5,-4 8 1,-5 9 0,-4 6 0,-6 5-178,-5 6 119,-5 9-468,-11 2 211,-1 6 1,-7 4-173,-4 0 0,2 5 129,-5-5 1,-1 6 0,-5 0 0,-1 4 308,-2 3 0,-6 6 0,-31 19 0,20-15 0,0 0 0</inkml:trace>
  <inkml:trace contextRef="#ctx0" brushRef="#br0" timeOffset="1">17482 2729 8158,'-6'-13'-23,"5"0"1,-5 0 0,2 1-124,-1-1 1,1 0 0,4 0 1090,0 1-209,0 5-615,0-5-112,6 11 0,-5 1 0,5 8 0,-2 5 0,0 4 322,-1 4-396,4-2 0,-5 5 0,2-3 0,-1 2 0,0-1 0,1-2 0,0 0 166,2 0-79,-5-4 0,6 1 1,-2-8-1,3-1 0,3-3 1,4-2-1,3-4 46,7-8 0,4-5 0,8-14 0,4-6 47,3-9 1,-19 17-1,2 0 34,3-1 1,0-2 0,-1-3 0,0-1 0,0 1 0,0 1 0,-1-2 0,0 0-331,0 1 1,-2-1 0,0 2-1,-1 1 88,-1 2 1,-1 1-1,15-17 1,-9 16 0,-7 7-14,-5 8 145,-3 0-93,-6 12 0,-4-1-170,-8 6 0,1 5 82,-6-5 0,5 2-148,-5-2 1,1-1 0,-5 5 0,2 2-21,2 2 1,-2-4-115,3 1 1,0-2-7,0 1 204,5 4 1,-3-10 225,6 7 0,12-12 0,2 2 0</inkml:trace>
  <inkml:trace contextRef="#ctx0" brushRef="#br0" timeOffset="2">18451 3864 8125,'0'-13'-253,"0"0"0,0 0 206,0 1 1,4 3 0,0 1 0,-1-2 405,-2-2 1,1 0-16,2-1-99,-2 0-76,3 0 1,-3 5-102,2-1 0,-3 12 0,4 3 0,-4 8-13,-1 7 0,0 3 1,0 2-1,0 1-9,0 2 1,0-2-237,0 3 217,0-3 0,0-3 1,0-1-1,1-3 0,2-2 1,3-2-1,1-4 179,3-3 1,1-3-115,2-6 1,7-8 0,4-6-1,6-10-59,2-8 0,8-15 26,7-4 0,-23 21 0,1-1-119,1-1 1,-1 0-1,1 1 1,-1-2-1,1-1 1,-1-1-1,0 2 1,0 1 8,-1 2 0,-1 0 0,15-22-72,-8 18-124,-9 8 0,-4 15 9,-9 11 1,-8 2-82,-8 6 0,1 1-210,-2 3 314,1 7 1,-6-4 0,-2 7 0,-1 0 0,1 2 214,2 2 0,2-5 55,-1 0 0,-17 23 0,-4 10 0</inkml:trace>
  <inkml:trace contextRef="#ctx0" brushRef="#br0" timeOffset="3">18374 4068 8125,'-7'-13'-186,"1"4"305,6 1 343,0-1-386,0 8 0,2-2 0,1 12 0,2 2 1,1 3 243,0 3-289,4 6 1,-8-5 0,6 5 0,-1-3 0,-2-1 13,1 1-46,4-4 0,-4 4 0,3-6 0,0 0 1,1-3-1,1-1 0,2-3 264,0-2 1,1-7 89,3-6-311,3-6 1,7-13 0,2-5 0,7-7-1,3-11-8,4-8 0,-17 26 0,0 0 0,1-1 1,-1 0-1,1-2 0,1 0-46,0 0 0,1 0 0,-2 2 0,1 2-74,-2 1 1,-1 0 0,15-19 147,-6 15-69,-6 8 0,-8 12 65,-3 6-227,-9 5 0,-2-2-512,-6 10 439,0 2 1,0 1-526,0 1 71,0-6-357,0 8 1053,0-10 0,11-1 0,4-7 0</inkml:trace>
  <inkml:trace contextRef="#ctx0" brushRef="#br0" timeOffset="4">18565 5419 6037,'-7'0'-200,"2"0"247,5 0-22,0 0-31,-6 0-6,5 0 4,-5 0 8,6 0-17,0 0 1,-6 12 0,-1 2 0</inkml:trace>
  <inkml:trace contextRef="#ctx0" brushRef="#br0" timeOffset="5">18540 5445 6012,'0'-7'253,"0"1"-266,0 6-17,0-6-72,0 5 47,0-5-58,0 6 76,0 0 1,6 12-1,1 2 1</inkml:trace>
  <inkml:trace contextRef="#ctx0" brushRef="#br0" timeOffset="6">18553 5432 8216,'0'-9'-1721,"0"1"1707,0-1 1,0 1 40,0-1 28,0 7 1,0-5 73,0 2-17,0 4-30,0-5 0,0 5 128,0-3-166,0 2-43,0-4 1,1 6-70,3 0 90,-2 0 13,9 0-11,-9 0 0,7 2 1,-3 2 52,1 5-65,-4 2 0,4 2 0,-4-1 0,1 1 0,-1 0-5,-2 0-10,-1-1 1,2 1 0,1 0 0,1 0 0,-1-1 10,-2 1 37,-1 0-3,0 0 1,2-2 79,2-2-16,-3-4 1,6-5-63,-2 0-26,-4 0 0,9-1 0,-4-2 1,1-3-1,1-1 60,-1-3 1,5-1-48,-4-2 1,5 0-8,4 1 1,-2-5-1,5-2 1,0 1 26,0-1 0,1-3 17,5 1 0,3-4-33,1 0 0,1-1 0,-2 1 0,2 1 25,2 3 0,-1-4-32,2 4 0,-3-1 32,-5 0-60,-1 4 1,1 4 0,-2 0 0,-3-1 0,-4 5 20,-3 3 0,-1-1 6,0 4 1,0-5 9,-1 5-3,-5 0 0,5-1 0,-5 0 56,0-2-51,-1 4-15,-6-3 28,0 6-740,0 0 378,-6 0 0,3 0 48,-5 0 0,3 0-98,-3 0 0,1 2 0,-3 0 360,1 3 0,-45 16 0,20-10 0,-1-1 0</inkml:trace>
  <inkml:trace contextRef="#ctx0" brushRef="#br0" timeOffset="7">17635 6618 6523,'0'7'638,"0"-1"-557,0-6 1,-2 0 35,-2 0 38,3 0 45,-5 0-108,0 0 0,3 0-66,-5 0-75,5 0 40,-3 0 1,6-2-1,-1-1 35,-3-1-15,2 0 1,-5 4 0,3 0-7,3 0 1,-5-2-53,6-2 49,0 3-5,0-5 27,0 6 0,1 0 28,4 0-49,-4 0 1,12 0 0,-2 0 0,5 0 0,1-1 6,1-4 1,2 4-1,5-3 0,1 2 2,-1 2 0,5 0 1,0 0-1,0 0 3,1 0 0,0 0-17,3 0 1,-3 0 0,-5 0 0,-1 0-1,1 0 1,-1 0-3,1 0 0,-2 0-88,-3 0 83,-3 0 1,-1 0-1,0 0 1,-1 0-131,-2 0 28,-1 0-18,0-5 8,-6 3 65,-2-3 83,-5 5 1,-5 0 102,-4 0-119,4 0 1,-5-2-1,4-1 4,-1-1 1,3 0-14,-5 4 46,6-6-35,-8 5 0,8-6 0,-5 4 23,-2-1 1,3-5-37,-2 5 8,6 0 1,-4-1-1,4 0 1,-2-1 27,-2 0-19,4 2 19,-8-2 1,8 4 22,-6-7 1,5 5-30,-5-5 50,7 6 0,-5-2 1,4 3 97,-2-2-124,1 3 1,3-6 28,-3 2-11,2 4-106,-4-5 62,6 6-204,0 0 176,6 0-2,-4 0 1,5 5 1,-3-1 2,-3 6 1,6-9 0,-2 5 0,3-1 20,3 4 1,2-2-39,0 2 0,0-5 1,-1 3-1,1 0-50,0 0 1,0-3 56,-1 5 1,5-6-51,0 1 0,0-3 0,-4 1 32,0 2 0,0-3 24,-1 4 0,-3-4 155,-1-1-8,-5 0 73,3 0-168,-6 0-9,-6 6 1,-1-3 0,-6 4-1,1 0 1,-1 0 53,0 3 1,0 1-8,1 2-59,-1 0 0,-4-1 0,0 1 0,1 0 0,2 0 60,1-1 1,2-3-140,3-1 32,-4 1 1,7 4 0,-5-2-298,1-3-714,6 4 26,-2-11 563,5 5 116,5-6 1,-3 1 323,2 3 0,9-8 0,1 3 0</inkml:trace>
  <inkml:trace contextRef="#ctx0" brushRef="#br0" timeOffset="8">18132 7689 8233,'0'-13'-346,"0"0"1,0 1-868,0-1 1268,0 0 0,0 5 1,0-1 22,0-1 32,0 5-2,0-1-36,0 6 0,1 0 121,4 0-184,-4 0-49,10 0 61,-9 0 83,3 0-84,-5 0 1,2 0 51,2 0-89,-2 0 1,3 1 50,-5 4-94,0-4 1,2 5 33,2-6 11,-3 0 5,5 0-2,-6 0 184,0 0-143,6 0-1,-5 0-15,5 5 33,-6-3-27,0 3 4,0-5 1,0 2 4,0 2 91,0-3 303,0 5-120,0-6-229,5 0 1,4-6-14,8-2 1,3-5 0,5-2 0,2-4 49,3-1 1,7-5-68,5-5 0,6-4-1077,-1 4 971,3 1 0,-4 3 0,-2 2 0,-4 3 0,-7 4-392,-5 3 0,-8 6-689,-3 4 1144,-9 3 0,-30 29 0,-14 8 0</inkml:trace>
  <inkml:trace contextRef="#ctx0" brushRef="#br0" timeOffset="9">18247 8594 8276,'0'-13'-290,"0"1"0,0-1 0,0 0 290,0 0-198,0 6 1,0 0 950,0 3-663,0 3-82,0-5 0,0 7 1,0 4 197,0 3-172,0 3 1,0 2-1,0 0 1,0 0 35,0-1 1,0-3-1,1-2 63,3-1-78,-2-2 2,3 2 1,-5-4 0,2 6 224,2-3-232,-2-1 1,5-4 0,-3-1-1,4-3-25,4-5 0,2-3-25,3-5 0,3-3-9,5-6 0,6-5 0,5-3 0,3-3 15,4-1 0,4 1-30,-5 3 0,1-1-803,-5 5 765,-5 0 0,-7 10 0,-6 3 0,-1 5 1,-5 2-874,-4 1 233,-5 6 702,-5-2 0,-28 16 0,-7 3 0</inkml:trace>
  <inkml:trace contextRef="#ctx0" brushRef="#br0" timeOffset="10">18055 13682 8350,'-1'-9'-2468,"-3"1"2458,2 5 0,-5-7 19,3 6 0,1-5 38,-5 5 93,5 0-120,-3 4 0,5-4-15,-3-1 1,1 1-41,-6 4 1,5 0 6,-5 0 1,7 1 131,-3 4 0,-2-4-41,6 5 1,-6-6 202,2 0-127,-2 0 0,-1 0 190,-1 0-92,7 0-67,-10 0 0,9 0 99,-5 0-185,5 0 18,-3 0-43,1 0-162,3 0 155,-3 0 0,6 0 0,5 0 9,6 0 0,3 0-14,6 0 0,6 0-13,7 0 1,3 0 0,4-2 0,4-2-20,6-4 1,9 1 38,-1-2 1,-2 2-174,-2-2 1,-7 0-1,-2 3 1,-4 0-116,-5 1 0,-10 0 139,-10 5 1,-4-1 29,-5-3 25,-2 2 1,-8-3 40,-2 5 0,1 0 24,-5 0 0,3 0 8,-3 0 0,4 0 0,-5 0 0,-1 0-16,-1 0 1,2-2-17,1-2 0,-1 2-3,-3-2 0,-1 3 0,0 1 0,0 0 1,1 0 0,-1 0 1,0 0 0,0-4 2,1-1 16,-1 1 0,0 4 1,0 0-1,1-1 1,-1-2 55,0-1 0,0-1-8,1 5 1,3-1 46,1-3 1,1 1 119,-2-6-204,3 6 0,6-4-1,0 3-14,0 3 0,6-5 0,3 6 1,2-1-1,2-2 40,-1-1 1,3-1-15,2 5 1,-2 0-12,6 0 0,-5 0 0,2 0 0,-1 0 27,0 0 0,0 5 23,-4-1 1,-1 6-91,-4-2 1,2-1-1,-6 2 1,-1 2-154,-2 5 1,-1-2 120,0 3 0,-5-2-91,-4 2 1,-8 3 0,-4 6 0,-4-1-285,-5 1 0,3 1-21,-3 2 0,3-2 439,2 3 0,5 8 0,1 2 0</inkml:trace>
  <inkml:trace contextRef="#ctx0" brushRef="#br0" timeOffset="11">18132 14562 8350,'-9'0'-2074,"1"0"2187,5 0 192,-3 0-165,1 0 1,3 1 191,-2 3-182,3-2 1,-1 3 21,-2-5 1,3 2-44,-4 2-47,4-3 0,0 5 0,-2-4 301,-2 2-308,1-3 1,4 6 34,0-2 33,0-4 0,-1 5 156,-3-6-204,2 0 167,-4 0-216,6 0 37,-5 0-218,3 0 180,-3 0 1,3 0 81,-2 0-56,3 0-41,-5 0 72,6 0-7,0 0-84,6 0 0,5 0 0,7 0 0,2 0-41,3 0 1,11-2 2,4-2 1,10 3-53,3-4 0,6 0 0,7 0 0,-1 1-193,1-2 0,-1 5 73,-4-3 1,-8 2 84,-8 2 0,-9 0 0,-5 0 0,-3 0-332,-5 0 474,-3 0-200,-10 0 245,-3 0 0,-6 0-64,-3 0 0,1 0 67,-6 0 20,6 0-154,-8 0 1,8 0 0,-5 0-61,-2 0 1,3 0 66,-2 0-38,6 0 0,-8 0-126,3 0 173,-4 0 0,4 0 23,-1 0 0,5-1 1,-5-2 37,0-1 1,1-5 108,0 5 0,4-6-77,-5 2 0,5 1 0,-3-2 0,0-1 293,0-1 1,2 2-220,-3 1 1,1-1 36,-2-3 0,4 3 1,3 1 169,-2-2-100,3-2-225,-11 0 0,11 3-101,-3 1 12,2 5 48,8-3 1,1 8 0,6 0-2,-1 3 1,1-1-79,0-4 1,0 4 72,-1 0 1,1 5 0,0-5 0,0 0-60,-1 2 0,1-5 56,0 4 1,0 0 36,-1 0 0,0 0 1,-2-2-1,-2 1 50,2-1-4,-4 4 1,-1 0 55,-5 6 1,0-3 0,0 1-1,-2 5 146,-7 2 0,-1-1-260,-11 5 1,4 3-81,-4 5 0,-1 0 0,-3-5 0,1 1-206,3-1 1,-3 5-1039,2 0 1342,4-1 0,-18 20 0,2 4 0</inkml:trace>
  <inkml:trace contextRef="#ctx0" brushRef="#br1" timeOffset="12">17711 13452 23451,'2'-12'-6692,"2"-1"5702,-3 0 0,9-4 1,-4 1-1,-1 4 863,1 2 0,4 1 0,-3-3 1,2 0 153,-1 4 1,-4-4-1,3 4-16,-1-3 1,0 2-10,-2 1-57,-3-1 1,5 1 0,-7 0 0,-4 1 0,-3 2 0,-5-2 0,-4 1-31,-4 0 0,1-2 1,-1 4-1,-2-1 485,-1 0 1,-6 2 0,1-4 0,0 1-69,2 3 0,0-4 1,-1 0-1,-3-1 178,-2-1 1,5 5 647,-2-5-1000,-2 6 1,3-6 0,-3 3 0,1 0-1,2-1 1,2 1 0,2 1 459,-1 2 1,-3 2-186,-1 1 0,0 0 0,5 0 0,-1 0-218,1 0 1,-5 0-82,0 0 1,0 1-104,5 3 0,-1-1 0,1 6 0,-1-1-37,1-1 1,4 4-159,-1-2 0,5 2-285,-4 2 361,0 0 0,0 0 1,1-1-1,0 1 1,0 0-220,-3 0 1,1 1-72,0 3 0,-2-3-250,3 3 522,3-3 0,-6-1 0,4 0 0,-1-1 1,1 2-139,1 3 1,2-2 11,5 2 0,-5 1-59,0-1 207,0 0 0,4 0 1,0 1-1,0 1 1,1 1-192,-1 0 1,0-1 15,0 3 0,1 0-26,-1-5 1,1 6-356,4-2 499,-3-2 0,9 3 0,-3-3 0,0 1 0,1 1-205,1-1 1,2 2-93,1-5 1,0 5 15,0-5 0,0 5-291,0 0 596,0-4 1,-4 6 0,-1-4 0,2 3-1,2-1-156,1 1 0,0 2 5,0-8 0,6 5 334,2-5 0,-1 5 56,2 0 0,-1-4 0,6 0 1,2-1 436,1 0 1,4 5 17,-4-5 1,5 0 563,-5-5-901,5 1 0,-6 0 0,4 0 0,-1-1 0,0 0 453,-1-4 0,5 2 141,-2-6 1,2 5 315,-2-5-888,3 6 0,-4-9 1,6 4-1,-1-4 0,1-1 334,-1 0 1,1 2-162,-1 2 1,1-3-38,-1 3 0,1-2-222,-1-2 1,1 0 0,-1 0 0,1 0 165,-1 0 1,3 0-115,-2 0 0,2 0 281,-6 0-438,-4 0 1,6 0-1,-4 0 1,0 0 0,-2 0-60,1 0 0,0 0 85,7 0 1,-2-4-161,-3-1 13,3-5 1,-4 8-1,6-5 1,-1-1-1,1 1-105,-1-3 0,-4-1-135,1-2 1,-1 5 45,4-1 0,1 1 98,-1-5 1,-3 0 0,-3 1 0,0-1-264,-4 0 0,4-4-92,-2 0 0,1-1 96,-1 1 0,-3 3 197,3-3 0,-2-2 1,-4 1-1,-1-1-299,-2 1 0,1 1 226,4 4 0,-2-4-168,-3 0 1,4 0 271,-4 4 0,2-4 1,0 0-1,-1 2-58,1 1 1,-3-3-12,1 0 1,-4 0-462,5 4 642,-1-6 0,1 4 0,-2-5 0,0 2 0,-1 1-38,-1-2 0,4 4-90,-5-7 1,5 5 148,-5-4-33,0 5 0,0-6 0,2 5 0,0 1 0,1 1 10,0-2 1,-4 2-58,1-2 1,2-1 183,-2 1-136,0 0 1,-4 4 0,0-1-1,0-1 1,0-2-63,0 1 0,-6 2 244,-2 1 0,1-4-82,-2 0 1,1 0 133,-5 4 0,0 1 0,1-1 1,-1 0 109,0 0 1,0 1 131,1-1 1,-5 0-211,0 0 1,0 5 0,2-1 0,-2 1 360,-4 1 1,-3-3 79,-1 6 1,-2-1 478,-3 5-1041,3 0 1,-8 0 0,5 2-1,2 2 1,1 4-873,1 4 656,6 1 1,19 16-1,9 5 1</inkml:trace>
</inkml:ink>
</file>

<file path=ppt/ink/ink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5T08:29:01.618"/>
    </inkml:context>
    <inkml:brush xml:id="br0">
      <inkml:brushProperty name="width" value="0.12114" units="cm"/>
      <inkml:brushProperty name="height" value="0.12114" units="cm"/>
      <inkml:brushProperty name="color" value="#FF0000"/>
    </inkml:brush>
    <inkml:brush xml:id="br1">
      <inkml:brushProperty name="width" value="0.09086" units="cm"/>
      <inkml:brushProperty name="height" value="0.09086" units="cm"/>
      <inkml:brushProperty name="color" value="#FF0000"/>
    </inkml:brush>
  </inkml:definitions>
  <inkml:trace contextRef="#ctx0" brushRef="#br0">18604 14001 9915,'5'-7'-1837,"-2"-5"712,6 4 1192,-6 2 16,2 0 0,-5 8 164,0 2-280,0 3 267,0 0 1,0 0-96,0-2 0,-1-4-195,-3 3 91,2-2 0,-2-2 49,8 0 0,7 0-18,6 0-37,12 0 0,-1-2 0,16-1 0,7-1 0,9 1 0,8 0 0,-31 2 0,2 0 9,2-1 1,2-1-1,2 1 1,0 0-23,0 2 1,0 0-1,1 0 1,0 0 0,-4 0-1,-1 0 1,2 0-1,-1-1-192,1-1 0,-1-1 0,0 3 1,-2-1 147,1-1 0,-1 0 25,1 1 0,-1 0 0,29-4 0,-32 1 1,-1-1-1,33-6 0,-4-2-31,-5 0 1,-2 5 9,-16-1 1,-3 1 30,-5-5 0,-7 0 0,-2 2 0,-7 1 32,-3 2-28,-8 5-56,-2-9 1,-10 11 0,-4-3 0,-4 2-138,-4 2 0,2 6 905,-6 3-882,-1-4 1,-3 7 0,1-4-1,0 2 160,-2-2 0,-12 1 1,-9-1-1,-7 0 1,-1-1-1</inkml:trace>
  <inkml:trace contextRef="#ctx0" brushRef="#br0" timeOffset="1">18540 14077 9946,'-10'0'-276,"-1"0"1,-5-1-1,-1-2-42,-1-1 0,5-1 0,4 5 1,0 0 714,-3 0-201,5 0-154,1 0 11,6 0 0,6 0 0,3 0 0,3 2 1,5 1 182,5 1-180,7 0 0,4 0 0,7 1 0,4-3 0,5 0 0,6-1 0,5 2-30,5 1 1,2 1 0,-30-5-1,2 0 1,1 0 0,1 0-37,0 0 1,0 0 0,3 0 0,0 0-797,-1 0 0,-1 0 785,-1-3 1,0 0-1,4 0 1,-1-1-1,-1-2 1,-1-1 0,1 1-1,-1-1 1,-2 1-1,-2 0 1,-1-1-1,-1 1 1,30-7-326,-1 0 1,-4 2 335,-6 3 1,-6-4 0,-14 5 0,-4 0 17,-4 3 0,-4 1 25,-10-1 0,-6 2 1,-3-3 0,-8 5-4,-5 0 1,2 0 785,-1 0 0,-2 0-915,-7 0 1,3 0-1,-3 0 1,1 0 149,-1 0 1,3 4-167,-3 0 0,-2 2-448,2-2 519,0-3 31,10 11 0,2-5 1,5 6-1</inkml:trace>
  <inkml:trace contextRef="#ctx0" brushRef="#br0" timeOffset="2">20274 13950 9294,'7'-13'-1590,"0"2"824,-2 2 591,-4 3 135,5 6-163,-6 0 210,-6 6 0,-24 12 1,-11 9-1</inkml:trace>
  <inkml:trace contextRef="#ctx0" brushRef="#br0" timeOffset="3">20249 13975 11338,'-6'-7'-950,"-1"-4"551,-6 2-238,6 4 603,-4-7 0,21 28 0,-2-1 1</inkml:trace>
  <inkml:trace contextRef="#ctx0" brushRef="#br1" timeOffset="4">6299 11501 8563,'-20'2'-734,"3"1"1,3 1-489,1-1 1237,0-2 0,6-2 0,2-2 0,0-3 0,1-1 59,1-3-69,2 5 1,-3-7 0,-2 5 44,-1 0-16,4 1 0,-4 2 0,3 0 1,-3 0 137,0-2 0,0 5 199,2-4-198,4 4-143,-5 1 33,6 0 1,2 0 0,2 0 0,4 0 0,5 0 240,4 0-240,3 0 1,17 0 0,5-2-1,8 0 1,7-4 177,6-1-222,-26 0 1,1 0 0,2-1-1,0 0 1,2-2 0,1 0 0,-1 0-1,1 0 1,-1 1 0,-1 0-157,0 0 1,-1 0-1,-4-2 1,-1 0 247,29-6 0,-18 2-48,-12 6-112,-5 4 0,-9 5-68,-3 0 1,-9 1-69,-4 3 1,-6-1 141,-3 6 2,-5-7 1,3 8 0,-5-4 0,-1 1-1,-1 3-103,-3 1 0,-5 6 143,-7 0 0,2 6 0,-4-3 0</inkml:trace>
  <inkml:trace contextRef="#ctx0" brushRef="#br0" timeOffset="5">6031 11616 11235,'-13'-13'-1501,"5"6"0,1 2 1121,1-1 421,2 5 15,10-5 0,2 7 1,9 2-1,4 1 0,5-1 238,4-1-236,-3 3 0,14-3 0,-2 2 1,5-4-1,4-3 0,2-3 1,2-1 89,4-3 0,-2-2 0,4-4 0,-2-1-54,-2 2 1,-7 0 0,-5 3 0,-3 0-128,-5 4 0,-3-4 0,-7 4-18,-3-3 0,-8 2 284,-9 1-306,-2 5-159,-2-3 0,-6 6 0,-3 2 284,-2 2-49,4-3 0,-16 22 0,2-2 1</inkml:trace>
  <inkml:trace contextRef="#ctx0" brushRef="#br1" timeOffset="6">25821 13503 7904,'0'-12'-60,"0"3"0,0 1 0,0-2-1388,0-2 1405,0 0 1,0 3 0,-2 2 0,0 0 634,-3 0-315,1 4-79,4-8 1,0 8 0,0-6-1,0-1 424,0-1 0,0-2-386,0 1 51,6 4 1,-5-3-1,5 4-65,-1 0 1,-3 3 0,2 8-172,-2 4 0,-2 9 54,0 5-163,0 7 0,0-2 0,0 5 1,1-3-1,2 1 39,1-2 0,6-1 1,-2-1-1,4-2 8,1-3 0,-1-2 22,1-7-6,0-5 1,4-1 0,1-6 0,1-1-1,0-5 24,1-7 1,-3-1-45,5-7 0,-7 0 0,1-6 0,-5-2 2,-2 0 1,-2-5-29,1 4 1,-2 0 18,-6 5 1,0 0 0,0 3 81,0 1 0,-6 6 367,-2 3-141,-4 5-270,0 7 0,-1 1 0,1 3 1,3 3-1,0 2-37,-1-1 0,4 1 119,2 4-218,3-1 1,1 1 0,0 0-1,0 0-15,0-1 0,1 1-110,3 0 0,-1-5 90,6 1 1,-1-5 0,5 3 0,0-1-364,0-3 1,1-2-419,3-1 538,3 0 398,5 0 0,29-17 0,7-4 0</inkml:trace>
  <inkml:trace contextRef="#ctx0" brushRef="#br1" timeOffset="7">26624 13261 7904,'0'-13'0,"2"1"150,2-1 53,-3 0 0,11 0 0,-4 2 0,3 1 260,2 2 1,0 5-1,-2 0-389,-2 6 0,1 5-80,-6 9 0,0-1 0,-4 5 0,0 2-76,0 1 0,-6 1 40,-2 1-35,2-6 0,-4 4 0,6-4 0,0-1 0,0-2 0,-1-2 0,3-3-408,0 1 512,2-6 1,2-3 0,2-9 35,4-8 1,4-3-75,0-9 1,5 1 0,0-9 0,-1 1 27,-2-1 0,-1 5 20,0-2 0,-2 4 279,-3 5 1,-2 3 486,-6 5-531,0 6 0,-4 7-16,0 8-186,-1 9 0,1-1 0,0 5 0,0 1 0,-1-1-99,1 0 0,0-1-203,4 1 1,0-1 126,0-3-205,6-3 0,1 3 0,5-7 0,1-1 0,1-1-698,3-1 0,-1-1 408,5-6 0,0-2 600,5-2 0,2-16 0,3-7 0,3-4 0,0 0 0</inkml:trace>
  <inkml:trace contextRef="#ctx0" brushRef="#br1" timeOffset="8">27160 13057 7904,'0'-13'0,"-6"-4"119,-3 0 1,4 0-1,1 5 512,2-1 0,2 4-365,0 1 0,6 5 0,2-1 0,4 4 57,0 4 0,1 3-11,0 6-215,0 5 0,-1-1 0,0 7 0,-2 5 0,-3 2 379,-2 4-659,0 8 1,-7-2-1,-2 6 1,-6 2-1,-4 5 1,-5 4-1,0 0-684,-4-3 0,0-4 549,2-4 1,-3-4 0,4-9-1,0-6-352,3-5 0,-1-9-69,1-6 739,-6-5 0,-8-14 0,-9-10 0</inkml:trace>
  <inkml:trace contextRef="#ctx0" brushRef="#br1" timeOffset="9">26662 13095 7904,'-12'-5'0,"-1"2"0,0-6 57,6 6 0,-4-1 0,2 8 0,-2 6 0,0 6 1904,2 5-1718,-2 3 0,5 12 0,-2 3 1,3 5-1,4 6 162,1 4-500,0-2 1,6 10 0,2-3 0,5-3 0,4-5-1343,4-7 441,3-4 1,3-9 995,3-5 0,25-29 0,12-13 0</inkml:trace>
  <inkml:trace contextRef="#ctx0" brushRef="#br1" timeOffset="10">17966 4807 6391,'2'-8'-151,"2"-1"199,-3 6 0,5-4 27,-6 3-33,0 3 1,0-7-1,1 6 1,2-4 20,1-1 0,1 3 48,-5-5-84,0 6-57,0-8 72,0 10-1,5-5 0,-3 12 1,2 2-1,-3 3-11,-1 2 1,0 4 0,0 2 0,0-1-3,0 0 1,0 5-32,0-2 6,0-2 1,5 3 0,0-3 0,1-1 0,1 1 28,0-4-21,-4-1 1,8-1-1,-2-2 1,2-1 46,2-1-39,0-6 1,-1 2-1,3-5 1,0 0-1,4-1 23,0-3 0,-2-3-66,5-6 0,3-1 51,5-3-32,5-3 1,-5-3 0,7-1 0,3-3 0,-1 0-6,1 0 0,0-2 12,2-1 4,-2 0 0,4 0 1,-6 1-1,-1 2 1,-3 3-4,-4 2 1,-9 7 5,-4-2 2,3 3 34,-12 1-35,9 6-177,-15 1-25,-2 6 128,-2 0 0,-5 0 0,3 0 0,-3 2 0,-2 0-300,1 3 1,-5 0 231,-4 0 97,0-4 1,3 10 34,-3-2 0,-14 2 0,-9 2 0</inkml:trace>
</inkml:ink>
</file>

<file path=ppt/ink/ink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5T08:29:01.616"/>
    </inkml:context>
    <inkml:brush xml:id="br0">
      <inkml:brushProperty name="width" value="0.12114" units="cm"/>
      <inkml:brushProperty name="height" value="0.12114" units="cm"/>
      <inkml:brushProperty name="color" value="#FF0000"/>
    </inkml:brush>
  </inkml:definitions>
  <inkml:trace contextRef="#ctx0" brushRef="#br0">18068 11986 18810,'0'-13'-7840,"0"6"7333,0-4 1,0 8 0,0-6-202,0 0 561,0 3 0,0-1 0,0 3-88,0-5 27,0 3 107,0 1-1029,0-1 1176,0 5 0,2-5 0,2 6 300,4 0 1,-1 0-1,3 0 1,3 0 9,3 0 1,6 0-1,1 0 1,7 0 365,8 0 0,6 0 702,7 0-1139,6 0 1,2 0 0,9 0 0,3 0-1,0 0 1107,-3 0-1112,-3 0 1,-1 0 0,-2 0 0,-2 0 0,-7-1 372,-4-4 1,-1 4-648,-6-3 1,-1 2 0,-7 2 0,-2 0-16,-1 0 1,-6 0 0,1 0 1,2 0 15,-7 0 0,5-1 0,-9-2 0,-2-1-140,0 1 49,-3 1-44,-5-3 0,-7 3-244,-8-2 1,-5 3 92,-4 1 249,3 0 1,-10 0 0,3 0 0,-3 0 31,-2 0 0,-39 0 1,27 0-1,1 0 1</inkml:trace>
  <inkml:trace contextRef="#ctx0" brushRef="#br0" timeOffset="1">18043 11973 20365,'-13'0'-913,"0"0"-641,0 0 1913,6 0 143,2 0-101,16 0-301,3 0 0,7 0 0,2 0 0,4 0 0,6 0 0,3 0 0,4 0 97,3 0 0,3 0 0,10 0 0,5 0 107,5 0 1,-29 0 0,1 0 147,2 0 0,1 0-364,0 0 0,-1 0 1,32 0-1,-1 0 1,0 0-1,-3 0 1,-3 0-1,-7 0 483,-4 0-491,-9-5 0,-1 3 0,-7-2 1,-3 2-1,-6 2 0,-5 0 0,-6 0 324,-3 0-300,-1 0-253,-6 0 0,-3 0 124,-8 0-16,2 0 1,-9 0-1,3 0 1,-4 0 37,0 0 0,-24 6 0,-5 1 0</inkml:trace>
</inkml:ink>
</file>

<file path=ppt/ink/ink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5T08:29:01.603"/>
    </inkml:context>
    <inkml:brush xml:id="br0">
      <inkml:brushProperty name="width" value="0.12114" units="cm"/>
      <inkml:brushProperty name="height" value="0.12114" units="cm"/>
      <inkml:brushProperty name="color" value="#FF0000"/>
    </inkml:brush>
    <inkml:brush xml:id="br1">
      <inkml:brushProperty name="width" value="0.09086" units="cm"/>
      <inkml:brushProperty name="height" value="0.09086" units="cm"/>
      <inkml:brushProperty name="color" value="#FF0000"/>
    </inkml:brush>
  </inkml:definitions>
  <inkml:trace contextRef="#ctx0" brushRef="#br0">31355 1607 10967,'0'-13'-254,"0"0"1,0 0 0,1 2-1,2 1 1,1 2 0,0-1 0,1 1 57,-1-1 1,2 6 650,-2-1-438,-3 3 1,9 2-1,-4 3 1,0 5-1,-1 2 64,-2 2 1,0 1 0,0 2 0,1 2-59,-1 2 0,2 0 1,1 2-1,0-2-8,-1-1 0,1-2 0,-2-5 0,3 1-32,1 0 0,3-2 0,-3-2 0,4-5 121,0-3 0,3-2 1,2-5-1,5-8 30,7-10 1,5-9 0,8-10 0,5-7-66,-22 24 0,0-2 0,3-5 0,0 0 80,2-1 1,0 0-144,1-6 1,0 0 0,1 1 0,1-1 0,0-2 0,1 0 0,-1 2 0,0 0 0,-1 2 0,-1 2 119,-2 3 1,-2 1-73,-3 2 1,-1 2-1,20-16 1,-11 7-207,-6 10 1,-14 13 0,-12 9-305,-7 4 1,0 2 79,-1 4 1,4 3 153,-5 9 0,1-1 0,-7 5 1,0 2 204,-2 1 1,-4 6 16,4-1 0,-6 4 0,2 1 0,-3 6 0</inkml:trace>
  <inkml:trace contextRef="#ctx0" brushRef="#br0" timeOffset="1">31304 1823 11589,'0'-12'-471,"0"-5"1,0 0-1,0 1 1,0 2 19,0 1 567,0 6 0,0 3 0,0 8 0,1 6 0,2 6 137,1 5-249,6 3 1,-8-3 0,3 0 0,-1 2 0,2 1-1,0 2 1,1-2 128,0-3 1,1-3 0,5-6 23,0-4 1,5-4-1,5-11 1,7-11 17,8-15 0,7-11 0,-17 16 0,1-2 0,2-2 0,0-2-52,2-3 0,1-1 0,3-5 1,1-1-1,0 1 0,1-2 1,1-1-1,2-1-166,-1-1 0,1 0 0,1 2 0,-1 1 0,-3 1 1,-1 0-1,-3 6 0,-1 1 9,-2 6 0,-1 1 1,20-21-1,-10 16 1,-7 5 350,-9 9-225,-11 11-191,-8 4 0,-6 7 1,-1 2-1,-2 3 1,-4 1-1,-3 3-225,-4 1 0,-3 2 150,0 0 1,2 4-1,-2-2 1,3-2-530,2-3 978,-1-1-510,0 3 234,0 1 1,6-12-1,2-2 1</inkml:trace>
  <inkml:trace contextRef="#ctx0" brushRef="#br1" timeOffset="2">13848 5955 5918,'0'-7'-117,"0"1"119,0 6-15,0 0 13,-6 0 0,-18 17 0,-10 4 0</inkml:trace>
  <inkml:trace contextRef="#ctx0" brushRef="#br0" timeOffset="3">12445 11285 19175,'0'-9'-5571,"-1"2"3214,-4 1 1483,4-4 615,-5 9 0,6-6 0,-1 4-333,-3-1 578,2 0 163,-4 4 1,6 1-1,0 3-938,0 5 887,-5-4 1,3 7-1,-3-5 175,-1 0 0,5 0 0,-5-4 426,0 1 1,5 2-474,-3-2 0,-3 9 1,-1 7-1</inkml:trace>
  <inkml:trace contextRef="#ctx0" brushRef="#br0" timeOffset="4">12368 11336 17189,'-5'7'-1262,"3"-2"-49,-3-5 1651,-1 0-135,5 0-34,-11 0-101,11 0 0,-6 0-24,3 0 0,1 0 5,-6 0-17,6 0 231,-8 0 0,8 0-261,-5 0 1,3 0 54,-3 0-18,5 0 1,-8 0 12,2 0-6,4 0-27,-7 0 1,9 0 16,-5 0-1,5 0-29,-8 0-32,9 0 41,-3 0-49,5 0 67,0 0-19,5 0-6,2 0 0,6 0 2,0 0-9,0 0 1,-5 0-1,1 0 1,1 0 0,1 0 3,2 0 0,1 0-9,3 0 0,-3 0 1,3 0 0,-1 0 1,-1 0-1,2 0 7,-1 0 1,2 0-1,-1 0 1,4 0 4,-4 0-8,6 0 0,-7 0 1,4 0-1,-1 0 1,0 0 9,-1 0 1,3 0 6,-4 0 0,5 0-8,-5 0 0,4 0 0,-3 0 0,1 0-3,-1 0 0,4 0-10,-5 0 1,4 0-7,-4 0 42,0-5 0,1 3 1,2-2-1,0 3 1,-2 1-27,1 0 0,-5 0-6,3 0 0,1 0 2,-1 0 7,0 0 0,-3 0 0,2 0 1,2 0-1,1 0-1,-1 0 1,-1 0 2,-4 0 5,5 0 0,-2-2 1,4-1-1,-2-1 0,-1 1-36,2 2 1,-5 1 7,3 0 0,1 0 7,-1 0 1,0 0 1,0 0-1,0 0 1,-1 0-1,-1 0 1,2 0 0,-2 0 0,2 0 0,1 0 0,-1 0-23,6 0 1,-3 0-1,5 0 1,-1 0 0,0-2 49,2-2 1,-4 3 44,8-3 1,-3-2-3,-1 2 1,3-5 0,1 3 0,-2 1 70,-1-1 0,-1-2 47,-1 3 1,-3 0 127,-1 0-232,0 4 0,-1-9 0,-2 4 0,-1 1 0,0-2 234,-1 0 1,-2 4-215,-1-1 1,-5-2-6,1 2 1,-1-1-1,4 4 1,-2-2 6,-2-1 1,-4 0-354,5 4 71,-6 0 1,4 0-289,-3 0-60,-3 0-313,5 0 141,-6 0 72,0 0 106,-6 0 560,5 0 0,-44 11 0,-5 3 1</inkml:trace>
  <inkml:trace contextRef="#ctx0" brushRef="#br0" timeOffset="5">12458 11514 11779,'-7'-13'-4162,"1"6"3925,6 2 0,1 5 444,4 0 1,2 0 0,5 0-41,1 0 0,0 0-104,0 0 1,-1 0 0,3 0-1,0 0 26,2 0 0,6 0 12,-2 0-116,-2 5 1,6-2 0,-1 4 0,6 0 0,1 0-1,2 2 1,-1-1 96,4 1 0,2-5 0,4 3 0,5-1 27,3-3 0,1-3 0,0-5 0,0-3-57,0-3 0,3-4 0,-2 0 0,-4-4 67,-2 0 0,-8 3 70,-4-1-148,-6-3 1,2 7 0,-9-1 0,-4 4-1,-3 2 104,-1 1-49,0-5 0,0 11-57,-1-3-304,-5 2 145,-1 2 1,-7 6-127,-4 3 0,-2 2 225,-5 2 0,-24 16 0,-5 5 1</inkml:trace>
  <inkml:trace contextRef="#ctx0" brushRef="#br0" timeOffset="6">14613 12292 14900,'-13'-6'-693,"0"3"1,0-4 0,1 2-23,-1 2 0,0-3 0,0 1 671,1-3 1,0 4 0,2-3-60,2 1 1,4-2-497,-5 4 559,6-6 1,-4 4 0,4-4-1,-1 2 1,0-1 0,0 1-93,-1-1 0,0 6-163,0-1 98,4 3 0,-3 1 366,8 0 107,-3 5-286,11 2 0,-5 5 0,6-2 0,-1-3 0,3 0 573,2 0-472,-3 1 1,10 1 0,-3-2-1,5 0 1,2-1 69,2-1 0,5 4 0,0-3 0,7-1-36,4 1 0,4-2 135,1-4 0,1 0-260,4 0 0,-4 0 0,3 0 1,-2 0 2,-2 0 1,-5-4 289,1 0 1,-1-1 92,0 5-328,-2 0 1,-6 0 0,1 0 0,0 0 0,4 0 55,4 0 0,-3 0-89,-2 0 0,3 0 0,2 0 0,1 0-4,-1 0 0,-3 0-13,-6 0 0,1 0 6,-1 0-26,0 0 1,-4 0-1,-1 0 1,-2 0-1,-4 0 11,-5 0 1,2 0 42,-2 0 0,-4-1 17,-1-3 0,-3 2 0,-2-3 0,-2 0 331,-2 1-280,-5 0 1,3 3-153,-6-4 0,-2 4-438,-2-3 1,1 2 390,-5 2 0,-2 0 1,-6 2-1,-2 0 2,-2 3 1,-3 5 372,-7-2-279,3 3 1,-8-1 0,-6-1 0,0 1 0,0 0 0</inkml:trace>
  <inkml:trace contextRef="#ctx0" brushRef="#br0" timeOffset="7">14294 12534 11853,'-9'-4'-3024,"1"0"2958,5-1 1,-1 5 0,8 0 140,5 0 0,-2 0 1,1 0-1,2 2-62,1 2 1,4-2 19,2 2 0,-2-3 1,5 1-1,0 0 3,0 3 0,1-1 0,4-4 0,1 0 19,-1 0 0,5 0 1,1 1-1,2 2-29,2 1 1,2 1 0,1-5 0,1 0 45,-1 0 1,0 0 0,2 0 0,1 0 50,1 0 1,1 0-86,-5 0-32,0 0 0,6 0 1,3 0-1,1 0 1,0 0-1,-1 0 1,0 0 40,-2 0 1,9 0 12,-3 0-54,-3 0 1,2-5 0,-5 1 0,2 1-1,-2 2 2,-1 1-6,-1 0 0,-9 0 1,-2 0-1,1 0 1,-2 0-7,0 0 0,-1 0-3,-4 0 0,-5 0 1,0 0-1,0 0 14,-1 0 0,0 0 31,-3 0 1,-3 0-30,3 0 69,-8 0 0,2-1 179,-3-4-110,-2 4 1,0-6-132,-6 3 0,0 1-253,0-6 47,0 6 81,0-2 1,-2 0 0,0 0-342,-3-2 152,1 4 0,0-4-292,0 3-312,-1 2 282,5-4 240,0 6 380,0 0 0,0 29 0,0 6 0</inkml:trace>
  <inkml:trace contextRef="#ctx0" brushRef="#br1" timeOffset="8">16156 12521 8569,'-12'-5'0,"2"-4"0,2-1-877,-2 2 649,4 2 1,-5 2 0,2 0 124,-2 1-33,4 1 1,-4 2 0,4 2 0,-2 1-30,1 1 90,5 0 1,-7-2 0,4 0 74,-1 3 0,-1 10 0,-5-1 0</inkml:trace>
  <inkml:trace contextRef="#ctx0" brushRef="#br0" timeOffset="9">11578 15301 11516,'8'0'-2749,"1"0"2722,-6 0 1,2-1-1,-3-2-23,2-1 91,-3-1 0,5 4 164,-6-3-294,0 2 1,2-3-17,2 5 57,-3-6-88,5 5 249,-6-5-215,0 6 207,0 0 7,0 6-112,0-5 0,6 9 1,2-6-1,3-1 101,2-2 0,1-1-68,3 0 1,3-4 35,6 0 1,1-2-1,1 3 1,2-2-63,-2-2 0,3 2 121,-1-3 1,4 5-190,-4-1 71,-6-3 1,0 5 0,-4-2-1,0 1 251,-3-1-180,-9 3-130,3-5 1,-11 6-249,0 0 167,-5 0 0,-8 4-62,0 0 267,0 1-58,1 0 1,-24 8-1,-5 7 1</inkml:trace>
  <inkml:trace contextRef="#ctx0" brushRef="#br0" timeOffset="10">11501 15378 11017,'-12'0'-1006,"5"0"0,2 0 978,10 0 1,2 0 19,5 0 40,1 0 0,1 0 1,3 0-1,5 1 1,0 2 21,-1 1-53,4 0 1,-6-2 0,7 1 0,-1 1 0,1-1 0,-1-2 0,1-1-17,-1 0 1,1 0 0,1-1 0,0-2-30,-2-1 1,2-5 0,-8 5-1,-1 0 2,0-2 0,-1 5-176,-4-4 205,0 4 1,-12 7 0,-2 1 0</inkml:trace>
  <inkml:trace contextRef="#ctx0" brushRef="#br0" timeOffset="11">11527 16602 11458,'-2'-7'-746,"0"1"0,-3 0 1,1-1-1209,-2 0 1954,5 2 0,-6 0 1,4 0 48,-1-2 16,0 4 1,4-4 151,0 2-155,0 4-20,0-5 1,5 6 0,4 0 0,2 2 135,2 2 1,0-3 131,-1 4-246,7-4 0,1-1 1,5 0-1,1 0 0,-1 0 342,1 0-341,5 0 1,-3-4 0,5 0 0,-1-1 0,0 1 121,-1 0-132,-2-6 1,-3 7-1,-1-4 1,1 1 0,-2 2-105,-3-2 0,-2 5 61,-7-3 0,1 2 1,0 2-388,0 0 170,-6 0 157,-2 0-53,-5 0 0,-1 5 0,-2 0 0,-2 2 0,-3 3 57,-1 2 57,-3 0 1,-35 1-1,-8 0 1</inkml:trace>
  <inkml:trace contextRef="#ctx0" brushRef="#br0" timeOffset="12">11489 16755 14075,'-13'0'-1563,"0"0"1538,6 0 1,3 0 119,8 0-32,3 0 0,6 0 0,0 0 0,1 0 0,3 0 247,4 0-267,3 0 0,2-6 1,1-1-1,1-1 1,2-1-1,-1-1 1,1-1 25,0-2 0,0 5 1,-5-1-1,1 1-18,-1 0 1,-1-1-1,-2 3 1,-5 0-102,-3 1 0,-2 0 0,1 5-255,0 0 1,-6 2-238,-3 2-179,-2-3 81,-2 11 680,0-5 0,-17-6 0,-5-2 1</inkml:trace>
</inkml:ink>
</file>

<file path=ppt/ink/ink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5T08:29:01.472"/>
    </inkml:context>
    <inkml:brush xml:id="br0">
      <inkml:brushProperty name="width" value="0.09086" units="cm"/>
      <inkml:brushProperty name="height" value="0.09086" units="cm"/>
      <inkml:brushProperty name="color" value="#FF0000"/>
    </inkml:brush>
    <inkml:brush xml:id="br1">
      <inkml:brushProperty name="width" value="0.12114" units="cm"/>
      <inkml:brushProperty name="height" value="0.12114" units="cm"/>
      <inkml:brushProperty name="color" value="#FF0000"/>
    </inkml:brush>
  </inkml:definitions>
  <inkml:trace contextRef="#ctx0" brushRef="#br0">20172 6108 6966,'-8'0'-741,"-1"0"841,6-6 1,-8 3-66,2-5 1,2 5-1,0-3-123,2 1 130,0 3 1,1-5-1,-2 4 71,-1-1 1,3-2-39,-4 2 1,0 1 0,-1-4 43,0 1 1,5 2 0,-3 3-6,1-3 0,0 2-12,2-2-66,3 2 0,-4-2 0,10 0 1,5 1-10,5 2 0,5 1-27,6 0 1,5-5-1,3 1 1,4 1-20,5 2 1,2 1 11,6 0 1,6 0 0,2 0 0,2 0 3,-2 0 1,2 1-8,-5 4 0,-5-4 1,-6 3-1,-1-2 2,-3-2 0,-7 0 9,-4 0 0,-5-2 5,-4-2-40,4 3 1,-16-6 0,4 4 0,-1-2-175,-1 3 110,2-5 53,-1 5-428,-5-4 171,-1 6 0,-7 0 181,-4 0 121,-2 0 0,-34 12 0,-7 2 0</inkml:trace>
  <inkml:trace contextRef="#ctx0" brushRef="#br0" timeOffset="1">19943 6235 8195,'-13'0'-217,"0"0"-834,0 0 1108,1 0 1,4-1 0,4-3 509,3-5-512,1 3 0,1-4 1,3 5 49,5-2 1,2 4-34,2-1 0,0 2 0,0 1 0,-1-2-21,1-1 0,5-1 0,4 5 1,2 0-60,1 0 33,6 0 1,2 0 0,5 0 0,3 0 13,6 0 0,6 0 0,12 0-13,3 0 1,1 0 0,-31 0-1,-1 0-32,2 0 1,-1 0 0,30 0-1,3 0-25,-9 0 0,-7 0 0,-8 0 1,-6 0-65,-6 0 0,-9 0 44,-9 0 1,-3 0-14,-1 0 118,0 0 46,-6 0-23,-2 0 0,-6 0 80,-3 0-133,2 0 0,-5 0-69,3 0 0,1-4-80,-5 0 37,5 0 0,-4 4 0,4-2-199,-1-2 1,-2 3-368,2-4 196,2 4-120,-3 1 578,5 0 0,-6 6 0,-1 1 0</inkml:trace>
  <inkml:trace contextRef="#ctx0" brushRef="#br0" timeOffset="2">21116 6133 7830,'-7'0'-295,"-5"0"423,11 0-34,-5 0 0,5 0-206,-4 0-85,4 0-521,-5 0 193,6 0 525,0 0 0,6-5 0,1-3 0</inkml:trace>
  <inkml:trace contextRef="#ctx0" brushRef="#br0" timeOffset="3">21154 6108 8195,'-6'-7'-452,"3"-3"-255,-5 5 0,4 1 772,-5 4 1,5 0-21,-5 0 0,5 4 0,-3 2-203,1 1 0,-2 2-117,4 3 275,-1-4 0,0-8 0,-2-8 0</inkml:trace>
  <inkml:trace contextRef="#ctx0" brushRef="#br0" timeOffset="4">15314 8467 8195,'-9'-7'-1690,"1"2"1758,5-2 0,-4 6 1,4-5 130,-1 0-110,0 5 0,2-6 74,-2 3-171,3 2 71,-5-3-9,6-1 0,1 5 0,4-5-2,3 0 1,3 5 0,2-5 0,1 2-26,3 0 1,-1-1 0,5 5 0,2 0 20,1 0 0,3 0-31,3 0 0,2 2 0,6 2 0,2 5-13,3 2 0,1-3-14,2 1 0,-2-1-14,-6 5 31,1-6 0,-1-1 1,-1-6-1,-5 0 0,-5 0 30,-4 0-77,-7 0 0,-2-4 0,-7-2 0,-1-1 18,-4-3 0,0 3 2,-2-2 1,0 5-130,0-4-1,0 5-66,0-9 1,-2 11-503,-2-3 312,3 2 406,-11 2 0,-29 23 0,-14 5 0</inkml:trace>
  <inkml:trace contextRef="#ctx0" brushRef="#br0" timeOffset="5">15352 8632 7760,'-8'-1'-731,"-1"-3"858,6 2 1,-1-3 0,10 5 32,7 0 1,-1 0 0,7 0 0,-1 0 3,3 0 0,2 0-3,-2 0-119,9 0 0,-9 0 1,9 0-1,-2 0 1,1 0-1,0 1 0,1 2 15,1 1 0,-4 0 1,3-4-1,-3 0-100,-2 0 0,0 0 0,-4 0 0,-4 0-83,-3 0 1,-1 0-197,0 0 217,-6 0 1,-3 0-139,-8 0 1,1 5-660,-6-1 383,6 6 519,-2-3 0,-1 11 0,-1 2 0</inkml:trace>
  <inkml:trace contextRef="#ctx0" brushRef="#br1" timeOffset="6">22174 10469 12476,'0'-9'-1706,"0"1"0,1-1 1269,4 2 564,-4 1 1,5 5 0,-6-3-252,0-5-23,0 3 155,0 1 0,1 5 302,3 0-185,-2 0 137,3 0-91,1 0-173,-4 0 102,3 0 1,-3 0 0,1 1 20,1 3-104,0-2 0,-3 4-163,4-6 0,-2 0 170,5 0-24,-5 0 1,4 0 23,-3 0-22,-2 0 0,5 0 1,-4 1-256,1 3 286,6-2 1,-7 5-136,5-3 145,-5-3 0,8 11 0,-2-4-146,2 4 1,2 0-40,0 1 1,-5 0-235,1 0 296,-1-1 1,3 5-1,-1 0 1,-1-1-1,-1-2-107,-1-1 78,5 0 1,-7-1 164,4 1-61,2-6 0,-8 3 1,4-4-1,0-1 55,0 1 0,-2-2-56,3-4 486,-5 6-458,8-5 1,-9 7-1,3-6 234,1 3-167,-5-1-49,5-4 337,-6 0 419,0 0-543,6 0 0,2-6-47,9-2 1,0-5 31,9-4 1,2-4-148,10-9 1,12-3-1,5-6 1,-24 17-1,2 0 31,3-3 0,0-1 0,1-2 1,0-1-300,5-3 1,1 0 0,1 0 0,0 1 287,0-2 1,1 2-90,-1 2 0,-2 0 1,-4 0-1,-1 1 1,0 3-1,-1 0 1,-2 1-1,0 0 1,-2 2-1,-1-1 211,0 1 1,-2 0-1,23-20-334,-5 3 1,-6 2 112,2 3 22,-4-2 0,-6 13 0,-5-1 0,-4 3 0,-4 2-32,-1 1 0,-2 1 14,-5 4 1,1 0-22,0 1 19,0 4 0,-5-1 1,-1 3 1096,-1-1-1172,-2-2 50,2 2-299,-5 1-350,5 6 523,-6 0 1,1 0 8,4 0-801,-4 0 77,5 0 320,-6 0 416,0 6-114,0 1 0,-5 6 0,0 0 295,-2 0 1,-25 11 0,-9 3 0</inkml:trace>
  <inkml:trace contextRef="#ctx0" brushRef="#br1" timeOffset="7">24125 9704 12776,'-9'0'-872,"1"0"0,4 0-40,-5 0 844,6 0 63,-2 0 14,5 0-34,0 0 0,-6 11 1,-1 3-1</inkml:trace>
  <inkml:trace contextRef="#ctx0" brushRef="#br1" timeOffset="8">23462 12381 28082,'0'-8'-9831,"0"-1"8113,0-1 1,-2 5 0,0-1 993,-3 0 1159,1 5 1,4-6-1621,0 3 769,0 2 0,0-5-216,0 3 119,-6 2 0,5-5 1,-5 4 2224,1-1-367,3 0-1552,-3 4 1192,5 0 178,0 0 1,5 0 0,4 0 0,2 0 48,2 0 1,5 0-820,4 0 0,3 0 0,5 0 0,5 0-52,6 0 0,5 0 134,5 0 1,8 0 136,1 0-592,5 0 1,-7 1-1,6 2 1,-1 1-1,0-1-138,-4-1 1,-2-2 112,-6 0 1,0 0 20,0 0-19,6 0 1,-1 0 0,5 0 0,-1 0 0,1 0 3,1 0 1,2-5-28,-1 1 1,-3 0-77,-1 4 84,-5-6 0,7 5 1,-6-3-1,-2 2 0,-4 2 12,-2 0 1,-7-4-81,-2 0 1,-1-1-105,-7 5 136,-6-5 0,-6 3 0,-5-3 314,0-1 0,-6 3-823,-3-5 1,-4 5-1382,-4-1 1906,-3 2 1,-12 2 0,-2 0 0,-3 0 39,-1 0 1,-11-2 0,-5-1-1,-4-1 1,1 0 0</inkml:trace>
  <inkml:trace contextRef="#ctx0" brushRef="#br1" timeOffset="9">23309 12547 26416,'-11'-1'-1937,"1"-2"711,1-2 1,5 0-738,-5 1 1668,7 2 1,1-4 0,11 6 685,6 0 1,0 0 131,5 0-449,6 0 1,7 5-1,8-1 1,6-1-1,6 0 1,9-1-1,7 3-47,-30-4 1,1 1 0,5-2 0,0 1 0,4-1 0,-1 0 0,3 0 0,0 0 5,1 0 0,0 0 0,-2 0 0,0 0-814,-2 0 0,0 0 901,-3 0 0,0 0 0,2-2 0,0 0 0,-3-1 0,0 0 1,-2 0-1,0 0 0,-4 0 0,0-1 314,-3 1 1,0-1-468,32 1 1,-8-4-1,-4 4 1,-3-1 0,-8 1-92,-4 2 104,-8 1 1,2 0 0,-5 0 0,-2 0 0,-2 1-43,-5 4 0,2-4 93,-6 3-265,0-2 280,-10-2 0,-3 0 2090,-8 0-2028,2 0-164,-9 0 1,8-5 0,-5 1-29,-2 1 1,-1 2 0,-2 1 0,0 0-48,0 0 0,0 0 57,1 0-62,-1 0 0,-5 17 1,-2 4-1</inkml:trace>
  <inkml:trace contextRef="#ctx0" brushRef="#br1" timeOffset="10">16168 14205 16887,'-12'0'-644,"-1"0"-1418,0 0 1928,6 0 0,-4-2 1,2-1-49,-2-1 82,4 0 1,1 2 159,6-2-855,0 3 355,0-5 1,0 5-25,0-4 1,1 4 230,4-3 269,-4 2 0,6 2 0,-3 0 0,5 2 17,2 2 1,-2-3 15,-1 4 1,1-4-1,4-1 60,-1 0 1,5 0 428,0 0 1,2 0-291,-2 0 1,3 0 0,6 0 0,4 0 262,4 0 0,4-4-287,5 0 1,2-1-222,6 5 1,2-4 0,2 0 0,4 1 109,4 2 1,1-4 10,-1 1 1,1-2-1522,0 2 1393,5 3 0,-4-9 0,3 4 1,-4 1-1,-4-3-92,-5 1 1,4 3 139,-3-4 0,2 3-80,-11-3 27,2 5 1,2-7 0,-1 4 0,-2 1 0,-3-1 17,-1 3 1,-1-2-19,-5 0 0,3 1 7,-3 4-19,-2-6 0,-12 5 1,-2-3-1,-2 2-51,-1 2-53,-8 0 1437,-5 0-1383,-6 0 0,-6 0 1,-4 0-1,-4 0 1,-4 0 76,-2 0 1,-3 2-39,-7 2 0,-19 9 0,-11 7 0</inkml:trace>
  <inkml:trace contextRef="#ctx0" brushRef="#br1" timeOffset="11">15952 14319 18626,'0'-8'-3474,"0"-1"1,1 7 3762,3-3 0,-1 4 0,6 1 0,0 0-48,3 0 0,5 0 1,1 0-1,2 1-28,3 4 0,5-4-116,2 3 0,5-1 0,1 0 0,5 1 50,5-1 1,5-2 114,5-1-259,2 0 1,6 0 0,1 0 0,1 0 0,4 0-1,1 0 1,-35 0 0,1 0 151,1 1 0,-1-2 1,0 0-1,-1-2 1,0 1-1,0 0 1,1 0-1,0 0-135,0-1 1,1 0 0,2 2 0,0-1 0,0-1 0,0-1 0,-2 1 0,0-1-14,-1 0 1,0 1-1,-1-1 1,0 1-1,2-2 1,1 0-1,-2 1 1,1-1 68,-2 0 1,0 0 0,29-2-1053,-5-1 1027,-6-1 1,2 1 0,-8 1-1,-4 0 1,-7 1-7,-4 0-23,-4 2 0,1 3 1,0-2-1,-3-1 1,-3 1-11,-3 1 1,-5 2 0,2-1-16,1-3-46,-5 2 19,-1-3 410,-8-1 1,-6 5-968,-3-4 1,-4 4 603,-4 1 0,-18 11 0,-4 3 0</inkml:trace>
  <inkml:trace contextRef="#ctx0" brushRef="#br1" timeOffset="12">18693 14090 17203,'17'-11'-825,"0"2"1,-1 3-2,-2 1 1,-2 3 838,1-2 0,17 8 0,4 3 0</inkml:trace>
  <inkml:trace contextRef="#ctx0" brushRef="#br1" timeOffset="13">14064 15008 19146,'-7'-1'-2292,"2"-2"59,-1-2 2080,5 1 0,-9 3 0,4-2 21,-1-1 75,-2-1 0,1 5 458,-1 0-123,7 0-294,-10 0 186,11 0 378,-5 6-480,17-4 0,-2 3 0,9-5 1,2 0-1,4 0 440,5 0-402,6 0 0,-1 0 0,9 0 0,2-1 0,2-2-67,-1-1 1,1-5 0,4 4-1,-1-1 13,-4 0 0,-3 1 16,-9 0 0,1 4-60,-5-3 0,0-2 0,-6 2 0,-1 1 1,-2 1 0,-10-2 81,2 0-234,-3 0 138,-3 4 0,-3 0-136,-8 0 1,-4 0-133,-10 0 1,3 4 262,-6 0 0,-17-1 1,-8-2-1,-6-1 0,1 0 1</inkml:trace>
  <inkml:trace contextRef="#ctx0" brushRef="#br1" timeOffset="14">14064 15072 18067,'-8'0'-2090,"-1"0"2062,-1 0 0,1 1 1,-1 2 84,1 1-285,6 0 0,-4-4 370,3 0-61,3 0-3,-5 0-59,12 0 1,1 0 0,7 0 0,1 0 0,4 0-1,2 0 1,6 0 42,6 0 1,3-1 0,3-2 0,0-2-9,4-3 0,2 1 0,6-3 0,0 2 33,0-2 1,-4 3 372,0-2-436,-6 7 0,1-8 0,-8 5 0,-5 3 1,-7 0-83,-5 2 0,-3 0 1,-1 0-212,0 0 74,-6 0-46,-1 0-82,-6 0 120,0 0 0,-6-5 0,-1-3 0</inkml:trace>
  <inkml:trace contextRef="#ctx0" brushRef="#br1" timeOffset="15">15135 14753 15816,'0'-7'-4255,"0"0"2799,0 2 698,0 4 302,0-5 532,0 6 1,-11 23-1,-3 5 1</inkml:trace>
  <inkml:trace contextRef="#ctx0" brushRef="#br1" timeOffset="16">12751 15811 10992,'-11'-1'-1603,"1"-2"933,1-1 1,1-1 815,-5 5 339,6 0-289,1 0 1,6-1-562,0-3 93,0 2 79,0-3 26,0 5 396,0 0 0,-1-5-514,-3 1 113,2 0 0,-5 4 239,3 0 0,1 0 0,-4-1 553,1-4-369,-4 4 1,3-5-76,-6 6 0,5-4 1,-1 0 76,0 1 0,1 1-266,0 2 0,4 0 717,-5 0-442,6 0 1,-8 0-276,3 0 132,2 0 110,0 0-106,6 0 0,6 5-101,2-1 0,4 2-26,0-2 0,3-3 1,2 4-1,4-4 27,3-1 0,3 1-35,3 4 3,2-4 1,2 5-1,0-6 1,3 0 0,3 0-21,2 0 0,1 0 34,-5 0 1,-4-2-10,0-2 0,-6 3 0,2-4 0,-4 4 124,-5 1 1,-3 0 4,-5 0-131,0-6-47,-6 5-17,-1-5 1,-8 2-216,-2 0 1,1-1-447,-5 5 704,-1 0 1,1 0 0,-1 0 0,-1 2-1,-1 1 17,-2 1 0,-28 17 1,-7 0-1</inkml:trace>
  <inkml:trace contextRef="#ctx0" brushRef="#br1" timeOffset="17">12547 15862 11806,'-13'0'-2259,"5"0"2016,-1 0 832,1 0 89,1 0-486,1 0 1,16 0-1,3 0 38,1 0 0,1 0 148,2 0-285,3 0 1,6 0 0,-1 0 0,1 0 0,-1 0 0,2 0 0,2 0 219,0 0 1,7 0 174,-2 0-428,3 0 1,1-1-1,0-2 1,2-1 0,1-1 171,1 0-217,-5 3 0,-1-3 0,-7 3 0,0-1 0,-2-1 15,-2 1 1,-5 1 0,-3-1 6,-3-2-99,-7 1 51,-1 4 1,-8 0 0,-2 0-155,-4 0-36,-4 0 1,0 0 69,-1 0 64,0 0 45,0 6 1,-22 7 0,-6 6 0</inkml:trace>
  <inkml:trace contextRef="#ctx0" brushRef="#br1" timeOffset="18">13197 15875 10072,'7'-7'-432,"-1"1"1,-17 29-1,-3 5 1</inkml:trace>
  <inkml:trace contextRef="#ctx0" brushRef="#br1" timeOffset="19">14421 16780 15819,'2'-7'87,"2"3"1,31-3 0,14 0-1</inkml:trace>
  <inkml:trace contextRef="#ctx0" brushRef="#br1" timeOffset="20">15594 16780 21432,'-11'-1'-807,"1"-2"1,2-1-1,-2 0 23,-2-2 0,4 4 0,-1-2 507,0 3 1,1 1 941,0 0-192,5-6-693,-8 5 0,11-5 1,0 6 311,7 0 1,6 0 0,2 0-1,4 0-74,0 0 1,3 0 0,5 0 0,1 0 60,2 0 1,-1 0-1,-3 0 1,-2 0 19,-3 0 1,3 0-1,-4 0 1,0 0 214,-3 0-336,-3 0 18,-1 0 0,-7 0 140,-6 0 1,-6 4 0,-7 1 0,0-1-145,1 1 1,-5-3 100,0 2-62,-6-2 0,5-1 1,-5 2-1,3 1 1,0-1 27,0-2 1,3-1-60,-4 0 0,6 0 0,-4 0 1,6 0-1,1 0 0,-1 0 3,0 0 397,0 0-289,1 0-266,5-5 0,2-1-596,10-3 1,2 2 733,5 3 0,7 1 0,2-4 1,3 0 33,2 0 0,-2 3 28,-3-5 0,2 6 82,-6-1-96,0-3 0,-5 6 1,1-5-209,0 0 172,-6 5 0,-7 0-273,-8 5 117,-9 6 116,2-3 1,-13 9-1,-7 3 1,0 2-1,0-1 1</inkml:trace>
  <inkml:trace contextRef="#ctx0" brushRef="#br1" timeOffset="21">17239 16768 21044,'0'-9'-3657,"-1"2"0,-2 0 1498,-1 0 1816,0 4 591,9-8 0,-2 9 0,6-2 0,2 3 1,3 1-1,5-2 0,-1-1 377,0-1 1,6 0 191,2 4-738,-1 0 0,7 0 0,-7 0 0,1-2 0,-1 0 0,-1-3 0,-3 2 8,-4 2 1342,3 1-1175,-11 0 0,1 0 0,-15 0 0,-4 0 0,-7 0 12,-5 0 1,-3 1-1,-3 2 1,-2 2-214,0-3 1,-3 1-78,3 1 1,3-2 0,-1 2-1,5-1 21,-1 1 0,0-2 21,2 2 1,3-3 0,5-1-1,0 0-109,0 0 26,6 0 79,2 0-38,5 0 0,1 0-43,3 0 0,5 0 6,8 0 38,-3 0 0,10 0 1,-4-1-1,1-2 1,0-1 5,2 1 1,1 2-132,2 1 0,-1 0 133,1 0-307,-7 0 367,6 0 0,-11-6 0,4-1 0</inkml:trace>
  <inkml:trace contextRef="#ctx0" brushRef="#br1" timeOffset="22">8951 17851 23237,'-8'-1'-1221,"-1"-2"1,1-3-1,-1 1-283,1-1 0,5 0-625,-1 2 1547,2 3 196,2-5-293,0 6 552,0 0 0,0 11 0,0 4 0</inkml:trace>
  <inkml:trace contextRef="#ctx0" brushRef="#br1" timeOffset="23">10252 17992 20120,'-9'0'-149,"1"0"145,5 0 1,-4 0 125,3 0 1,-20 5 0,-10 2 0</inkml:trace>
  <inkml:trace contextRef="#ctx0" brushRef="#br1" timeOffset="24">8696 18170 23237,'-8'-4'-4759,"1"-2"3358,1-1 1,0 4 1219,2-1-570,3 3 847,-5 1 1,46 11 0,9 3 0</inkml:trace>
  <inkml:trace contextRef="#ctx0" brushRef="#br1" timeOffset="25">19037 11246 13322,'-8'-1'-2379,"-1"-3"2259,1 2 1,-1-3 0,2 3 116,1-2-90,2 3 1,-1-5-1,-4 6 168,-2 0 1,2 0-342,1 0 1,3 0 204,-3 0 1,4 0 116,-5 0 1,5 0 164,-5 0-28,1 0-118,1 0 0,0 0 259,3 0-360,2 0 1,-4-2-142,6-2 1,6 3-1,3-3 175,2 2 1,2 2 14,-1 0 1,1 0-15,0 0 1,0 0 0,1 0-1,1 0 11,2 0 0,6 0-15,-2 0 1,4 0 17,0 0-29,1 0 1,0 4 0,3 1 0,2-1 0,2 0 246,2 0 1,-2 1-253,1-5 1,-5 0 17,5 0-4,-5 0 0,3 0 0,-3 0 0,0 0 0,0 0 10,-2 0 1,-2 0-16,1 0 1,-1 0-1,1 0 14,-1 0 1,2-5 0,3 1 0,2 1 0,2 2 14,0 1 1,0 0-18,5 0 0,3 0-16,1 0 13,5-6 1,-7 5 0,4-3-1,1 2 1,-1 2 32,3 0 0,-4 0-35,-2 0 0,2-4 37,-1 0-39,-1-1 1,-5 5-1,-1 0 1,-4-1 0,-1-2 27,-2-1 1,0 0-15,-3 4 1,1-2 14,-10-2-29,6 3 0,-8-5 1,4 4-1,-4 0 1,-4-3 8,1 3 1,-5-1-65,1-2-55,1 4 76,-2-5-133,-1 6 0,-8 0 79,-2 0 0,-5 0-91,-8 0 148,-2 0 1,-8 5 33,-3-1 1,-26 1 0,-11 0 0,16-3 0,1 1 0,-1-1 0</inkml:trace>
  <inkml:trace contextRef="#ctx0" brushRef="#br1" timeOffset="26">18795 11246 13353,'-7'-5'-1948,"0"3"489,3-2 1203,2-3-273,-4 6 776,6-5-423,0 6 0,2 0 279,2 0 0,-1 0-109,5 0 1,1 0 277,4 0-264,-1 0 1,1 0-1,0 0 1,1 0-1,3 0 78,4 0 1,3 0-1,3-2 1,3 0 214,4-3 0,4 1-201,5 4 0,-3 0 444,2 0-538,3 0 0,-3 0 0,4 0 0,1 0 0,-2 0-6,-2 0 1,-2 0 0,0 0 0,2 0-8,-2 0 1,-2 0 3,0 0 0,-1 0-15,0 0 8,6 0 1,-6 0-1,2 0 1,-5 0-1,1 0-4,1 0 0,1 0 14,0 0 0,-4-1 32,0-4 0,-4 4-10,4-3 16,0-3 0,-2 5 0,0-3 1,-3 0-1,1 0 35,-2-2 0,4 2-16,-3-3 0,3 5 22,-3-1 1,-2-2-57,3 2-5,3 0 0,-7-1 1,4 1-1,-3 1 1,-1 2-21,-1 1 1,-1-2-23,-3-2 0,2 3 15,-6-3 1,0 2 0,-4 2-33,0 0 19,-1-6-46,1 5 136,-6-5-214,5 6 162,-11 0-40,5 0-184,-6 0 1,-2 0 129,-2 0 0,-3 0-123,-6 0 0,-4 2 187,0 2 0,-6-3-1,2 4 64,-3 2 0,-35 0 0,-9 6 0</inkml:trace>
  <inkml:trace contextRef="#ctx0" brushRef="#br1" timeOffset="27">19050 11285 13399,'-7'-6'-2918,"0"5"2575,3-4-572,2-2 842,-3 6 0,6-5-138,3 6 330,-2 0 1,9 0 0,-3 0 0,4 0 217,1 0-305,5 0 1,-2 0-1,5 0 1,3 0 0,4 0-1,6 0 1,6 0 117,7 0 1,2 0-1,15 0 1,5 0-138,-32 0 0,0 0 0,3-2 0,1 0 0,0 0 0,0 0 0,0 0 0,0 1 90,0 0 1,0 0 0,2-1-1,-1 0-800,-1 0 0,-1 0 743,4-1 0,-1 2 1,29 1-1,0 0 0,-5 1 1,-5 2-1,-1 3 1,-4-1-206,-5 1 1,-4 0 92,-10-2 53,-5-3 0,0 5 0,-7-6 0,-1-2 0,-8 0 31,-6-3 1,-8-5 0,1 2 16,-3-3 1,-1 2-378,0 1 86,0 5 1,0-9 1348,0 4-1908,0 2 476,0 1 337,6 5 1,29 5-1,14 2 1</inkml:trace>
  <inkml:trace contextRef="#ctx0" brushRef="#br0" timeOffset="28">27797 9053 7838,'2'-8'-291,"0"-1"1120,3-1-331,-1 5-283,-4-1 0,-1 6 59,-4 0-149,-2 6-156,-6 1 0,1 4 0,-1-1 0,0-3 0,0-1 0,1-3 0,-1-2 18,0-1 0,0 0-138,1 0 119,-1 0 0,0-6 1,2-4-1,1-5 1,3-6-1,1-5 1,5-4-41,4-4 1,4 2 110,5-2-17,1 0 0,4 1 1,2 3-1,-1 5 0,0 5 59,-2 7 37,4 6 0,-6 9 1,4 3-1,-2 9 1,-2 11 45,-2 7 0,-4 12 0,1 8 0,-5 9-15,-3 6 1,-1 1-142,0-4 0,-5 4-1456,-4 0 1421,4-31 0,-1-1 0,-7 22 0,2-2 0,1-14 0,1-11-34,-1-9 294,5-7 0,-2-8-136,2-2 0,4-10 1,-3-5-1,2-4 78,2-3 0,0-7-226,0-1 81,0-1 1,2-11 0,3 3 0,7-3-1,5-1-1,2 0 1,-2 0-606,5-1 433,-1 7 1,0 2-1,-1 9 1,-2 5 0,-2 6 11,-2 6 0,-1 10 943,0 7 1,-2 9-763,-2 8 0,-4 5 0,-3-1 0,0 3-89,3 1 0,-1-4-16,-4 0 1,0-5-121,0 1 1,0-5-1,0-4-91,0-4 389,0-8-213,6-4 106,1-10 1,5-8 0,1-10 0,1-5 0,3-6 158,5-3 1,-3 3-99,3 0 1,-2 6 310,1-2-308,3 3 0,-10 9 1,3 5-1,-3 7 1,-1 5-64,0 1 1,-2 6 79,-2 2-151,-4 9 0,-1 3 0,1 5 0,-1 1 0,0-1-608,0 1 0,1-2 183,-5-3 1,4 2-861,0-6 545,6 0 794,-3-4 0,51-46 0,-23 11 0,0 0 0</inkml:trace>
  <inkml:trace contextRef="#ctx0" brushRef="#br0" timeOffset="29">28741 9091 7856,'-6'-12'0,"-1"0"461,-6 4 0,1-2-149,-1 6 1,-4-1 0,0 7 0,0 2 144,-2 5 0,1 2-71,-3 2 0,-3 4-224,2 0 1,2 7 0,1 0 0,0 6 73,4 2 0,0-2-249,3 4 0,0-4-598,4 4 501,2-6 1,6 2-1,2-9 1,2-4-1,6-4-236,5-5 0,4-2-146,2-6 0,3-6-57,-3-2 455,9-9 0,-1-9 0,3-8 0,-1-4 0,-1-4 90,1-5 1,-4-4 153,3-4 1,-3-2-1396,-2-3 1324,-5-2 0,-3 15 0,-8 2 0,-5 8 0,-3 9 746,-1 5 0,-1 10-308,-3 9 1,1 3 337,-6 1-649,6 5 0,-4 4 0,5 6 1,-4 4-1,-1 2-177,-3 6 0,0 3-28,1 4 1,0 3-895,4-3 596,-5 2 0,8 3 0,-6-1 1,3-1-1,2-3-536,2-4 0,6-4-739,4 0 1212,2-6 1,7-3 359,4-9 0,10-15 0,5-8 0,4-3 0,0 0 0</inkml:trace>
  <inkml:trace contextRef="#ctx0" brushRef="#br0" timeOffset="30">29162 9142 7886,'0'-7'797,"0"-4"-348,0 10-136,0-5-181,5 6 0,-2-1 1,4-4 198,-1-3 1,2 1-249,-3-2 1,3 1-29,-4-5 0,1-4 1,-4 0-1,2 1 91,1 2 1,0 1 321,-4 1-338,0-1 4,-5 0 1,2 6 0,-6 4 0,-1 6 0,-1 7 111,-2 6 1,1 5-199,-1 9 0,4 1-341,1 3 58,5 3 1,-3-9-1,6 5 1,0-2-1,2-4-488,2-5 0,4 1 159,9-6 0,0-1-790,9-8 1011,2-2 1,12-8 342,2-2 0,12-32 0,6-14 0,-15 12 0,0 1 0,1 0 0</inkml:trace>
  <inkml:trace contextRef="#ctx0" brushRef="#br0" timeOffset="31">29761 8722 7856,'0'-26'0,"0"1"396,0-1 1,0 6 871,0 3 1,-2 9-389,-2 4 1,3 4-466,-3 4 0,1 4 188,-2 9-427,4 3 0,-10 11 0,2 5 1,-1 3-1,0 5 26,2 2 1,-1-2-99,-3 7 1,0-3-800,4 7 0,-2-3 161,6-1-138,-1 0 1,5 0 0,0-2 0,2-7 0,3-9-2279,8-9 2950,0-6 0,22-50 0,-1-12 0</inkml:trace>
  <inkml:trace contextRef="#ctx0" brushRef="#br0" timeOffset="32">29595 9091 7863,'-17'-12'0,"0"-1"0,1 4 223,8 1-107,2 5 1,9-3 0,4 6-1,7 0 384,5 0 1,4 0-436,6 0 0,-2-4 1,3 0-1,-2 1-711,2 2 0,1 1 646,3 0 0,14 0 0,-1 0 0</inkml:trace>
  <inkml:trace contextRef="#ctx0" brushRef="#br0" timeOffset="33">30092 9079 7863,'2'-13'0,"2"0"0,-1 0 294,5 1 0,1-1 167,4 0 0,4 0 0,0 1 0,-2-1-103,-1 0 1,-2-1-426,-4-3 0,-2 3 0,-6-3 1,0 3 191,0 1 0,-2 4 43,-2 1-35,-3 5 0,-10-3 0,-1 6 0,-2 2 0,-1 2 435,1 5-493,-4 2 0,5 7 1,-2 4-1,4 2 1,3 1-1,1 2 0,2 1 58,2 2 1,4 0-452,5-5 0,4 0 1,3-3-1,3-2-554,4-2 1,7-1 126,1-4 1,6-1-829,2-4 1573,5 3 0,-1-16 0,4-5 0,6 2 0,0 0 0</inkml:trace>
  <inkml:trace contextRef="#ctx0" brushRef="#br0" timeOffset="34">30424 8926 7863,'-11'-19'0,"3"1"496,-4-3 1,0 2 1435,8 6-1381,0 6 1,5 2-274,4 5-231,-4 5 0,10 2 1,-2 8-1,2 2 1,2 4 122,0 3 1,-5 1-296,1 1 22,-7-1 0,8 5 0,-5 0 1,-3-2-1,0-1-452,-2-1 0,0-2 323,0-3 206,0-3-160,0-5 0,0-17 635,0-9 0,0-14-213,0-7 0,1-3 26,4-1 0,3-4 0,8-1 0,1 4 237,-2 3 0,-1 2-424,-1 9 0,0-2-506,0 10 1,-1 4-1,1 6 1,1 1-1790,3 3 0,-2 8 2220,2 3 0,25 26 0,6 7 0</inkml:trace>
  <inkml:trace contextRef="#ctx0" brushRef="#br0" timeOffset="35">30921 8824 7863,'-8'0'0,"-1"0"896,6 0 1,-7 1-462,6 3 0,-4 5 0,2 6 0,0 4 79,1 1 1,-5 5-363,1 5 1,2 1-1,-1-3 1,-1 2 51,2-1 0,-3 0-317,6-3 0,0-4 179,4-9-273,0 0 0,0-7 1,1-6-1,3-9-195,5-6 1,4-7 313,4-7 0,-2-4 1,5-4-1,0 2 7,0 1 1,-5 4 52,2-4 1,2 7-18,-2 2 164,0 5 0,0 8 0,0 4 0,-2 4 0,-1 4 92,-1 4 1,-6 10-200,-2 12 0,0 0 41,-1 8 0,2-4-156,-2 4 0,-2-5 0,2 0 0,-3-3-123,-1-5 0,5 2 152,-1-6 0,6-2-282,-2-6 325,-2 2 0,5-9 1,-2 0-1,4-6 1,2-7 70,2-5 1,4-8-32,-4-1 1,6-5 109,-2-4-76,3-3 1,1 4 0,-3-3 0,-1 2 0,1 4 130,-2 3 0,-2 9 506,-5 5-465,-6 6 0,3 8 0,-6 3 0,-1 6 198,-2 6 1,-2 5-256,-3 9 1,1-2-287,-6 6 117,6-5 1,-7 3 0,6-4 0,1 2 0,2-1-500,1-3 1,0-1 288,0-4 0,0 1-876,0-5 793,6-5 0,2-2 0,9-6 1,3-3-1,1-3-488,0-7 0,2-8 430,7-4 0,-3-9 29,3-4 225,-4-3 0,0-2 0,-1-1 0,1 0 0,-2 5-46,-3 2 1,-2 9 647,-6 7 1,-5 4 408,1 5-361,-7 2 0,4 8 0,-6 2 140,0 4 1,-4 8-385,0 1 1,-5 6-88,5-2-272,-6 3 1,7-3 0,-4 0 0,1 2 0,2 0-710,-2-2 1,5 6 124,-3-6 0,2 5-856,2-9 1254,6 5 1,-3-12-1,7 3 1,2-3 246,4-3 0,35-41 0,-23 9 0,-1 0 0</inkml:trace>
  <inkml:trace contextRef="#ctx0" brushRef="#br0" timeOffset="36">32018 8989 7863,'13'-18'-255,"-1"-3"1,4-2-52,-3 2 2095,2 2-875,-13 12-590,3 2 0,-5 6 0,0 3 0,-1 6 418,-3 6 0,1 2-536,-6 4 0,2 2 15,-1-3 1,-2-1-159,6 1 0,-5-1 1,3 1-1,1-4 19,-1-3 0,-2-1-59,3 0-52,1-1 84,4-4 1,0-6-1,0-10 1,3-9 51,5-6 0,2-8-58,12-3 1,-5-1-10,4 1 0,0 2 17,5 7 0,-2 5 0,-2 5 1,-2 5 32,-1 5 0,2 7 4,-4 6 1,0 6-91,-4 12 0,-1 5-101,1 3 0,-4 3 0,-2 0 1,0-3-537,0-4 1,0-5-1191,1-4 1281,4 3 0,-9-15-126,5-1 306,-5-10 362,3-11 0,-12-41 0,-1-14 0</inkml:trace>
  <inkml:trace contextRef="#ctx0" brushRef="#br0" timeOffset="37">32145 8441 7863,'-12'-13'-90,"-1"1"-178,0 5-18,0 1 1,6 7 0,3 4 0,3 4 285,1 7 0,22 49 0,-8-24 0,1 0 0</inkml:trace>
  <inkml:trace contextRef="#ctx0" brushRef="#br0" timeOffset="38">32847 8824 7864,'12'-13'0,"0"0"0,-4 0 360,4 1 1,-11-1-1,2 2 1,-6 1-1,-6 3 1,-3 1 1031,-5 3 1,-3 3-660,-6 4-578,-5 3 1,4 10 0,-3 2 0,2 1 0,0 2-1,-2 4 1,3 2-9,4 2 0,5 0 0,5-5 1,2-1-368,2-2 0,4 2 0,5-5 0,0 1-469,0-3 0,5-7 60,4-1 488,8-6 0,-1 2 0,5-6 0,1-5 0,3-7 143,0-6 0,5-7 1,0-2-1,-2-2 174,-1 2 1,-3-4 78,-3 3 0,0 0 358,-8 8 0,1 3-51,-9 5 0,-1 7-377,-4 6 1,-6 7-99,-2 10-62,-4 3 1,4 6 0,1 1 0,0 0 0,1-1-302,0-1 0,2-4-103,4 0 1,0 2-292,0-6 523,0 0 0,6-10 0,4-3 0,5-3 1,7-2-164,2-3 0,1-9 158,1-8 1,3-9-97,1-4 186,6-8 0,-8-4 0,4-8 0,0-4 0,-4-5-273,-1-3 0,-3 3 847,-3 3 0,-8 13-287,-9 9 0,-2 14 267,-2 3 1,-2 11 0,-2 6-1,-5 4 136,-2 4 1,-2 4-363,1 9 1,-7 5-262,-2 7 1,-3 4 11,-2 5 0,5 0 0,1 2 0,2 1-550,2 2 1,2 1 315,1-2 0,2-1-312,3 6 388,2 0 1,7-2-1,4-2 1,3-5 0,5-4-314,4-4 0,3-9-44,5-4 1,1-4-77,-1-5 524,1-2 0,5-8 1,1-3-1,2-8 0,0-10-85,2-9 1,-1-4 95,-1-11 1,2 2-69,-7-2 0,0 8 281,-8 5 80,-3 5 1,-11 2 0,-2 8 0,-5 2 517,-5 5 1,-3 7-312,-9 9 0,1 0-154,-5 9-226,6-3 1,-8 14 0,4-3 0,1 3-1,0 2-12,2-1 0,3-4-141,5 1 1,-2-1 11,6 4 1,-1 1-149,5-1 0,2 0 1,2-4-1,6-4-29,6-3 0,2 2-326,3-4 0,3-2 175,-2-10 0,2 0-584,1 0 1,5-7-1,0-6 972,-2-6 0,-8-18 0,-2-7 0,2-4 0,0-1 0</inkml:trace>
  <inkml:trace contextRef="#ctx0" brushRef="#br0" timeOffset="39">33255 8518 7872,'-30'-17'0,"0"0"2257,0 0-1823,16 10 0,10 2 1,17 8-1,7 3-231,4 1 1,7-4-451,3 1 1,3 2 0,2-2-1,2-1-404,2-2 1,-1 3-769,-3 1 1419,-1-1 0,-6-4 0,0 0 0</inkml:trace>
  <inkml:trace contextRef="#ctx0" brushRef="#br0" timeOffset="40">28282 9729 7901,'-26'-7'-123,"1"-3"0,-1 4 1,1 1-1,-1-2 1,2 1-62,3 0 0,2 2 1,7 4 742,-1 0 0,2 1-93,2 4 0,8-2-28,5 5-323,6-5 1,-2 3-1,9-5 1,5 2-1,3 1 1,5-1 0,5-2 113,6-1 1,9 0 0,8 0 0,4 0-180,8 0 1,-32 0 0,0 0 0,4 0-1,1 0 1,5 0 0,1 0-112,4 0 0,1 0 1,6 0-1,1 0 1,4 0-1,2 0 1,-2 0-1,1 0-429,1 0 1,-1 0-1,-1 0 1,-1 0 379,2 0 0,0 0 113,4 0 0,0 0 0,-6 0 0,-1-1 0,2 0 0,1-1 0,-1 0 0,-1 0 0,1 0 1,1 0-1,2-1 0,1 1 0,0 0 0,1-1-8,-2-1 0,0 1 0,0 1 0,0-1-1,-6-1 1,-1 0 0,4 2 0,0 0-1,2-2 1,0-1 0,-1 1 0,1 0 23,0 0 1,-1 0 0,-2-1 0,-1 1 8,-1 1 1,0 1 0,-1-2 0,1 0 16,2 2 0,0 0 0,0-3 0,0 1 0,-1 1 1,-1 0-1,-3 1 0,-2-1-269,-1 0 1,-1 0 0,-2 0-1,-1 0 226,-3 1 1,-1 0 0,-2 1-1,-1 1 46,-6-2 1,-1-1-82,-1 0 0,-1-1 1,15 2-1,0-6 1,-8 3-1,-9 2-160,-9 2 87,-5-5 1,-13 3-239,-3-5 195,-13 5 1,-1-9 0,-12 5 0,-2 0 0,-5 1-981,-10 1 1,-10 3 1129,-11-2 0,-2 3 0,-2 1 0</inkml:trace>
  <inkml:trace contextRef="#ctx0" brushRef="#br0" timeOffset="41">28626 9844 7894,'-25'-2'-80,"-1"0"1,2-3-1,3 1 1,4 0-719,2 0 981,8-1-48,2 5 0,6 0 1,3 0-1,6 0 257,6 0-270,-2 6 1,16-5 0,1 4 0,9-3 0,8 1 637,6 2-708,9-1 0,-24-4 0,2-2 1,5 1-1,3 0 0,5-2 0,2 0 1,7 0-1,3-1 0,-17 1 1,0-1-1,2 1 0,4-1 0,2 0 1,1 1-187,3-2 0,2 1 1,0 0-1,4-2 0,1 1 1,1-1-1,1 0 1,0 0-1,0 1 0,-2-1 1,0 1-1,0 0 104,-2 0 0,1 1 0,-1-1 0,0 1 1,-1-1-1,0 1 0,-1 0 0,0 0 0,-1 0 1,0 0-1,-1 0 0,0 0-62,-2 1 1,0 0 0,-1 1 0,-2-1-1,-1 1 1,-1 0 45,-4 0 1,-2 0-1,0 1 78,0 1 0,0 0 0,-1-1 0,20-3 0,0 1 0,-2 1 0,0 1 0,-4-1 0,-1 0 0,-6 0 0,-1 1 79,-4 0 1,-2 1 0,-3-2-1,-1-1 1,-1 1 0,-1 0-1,-2 0 1,-2 1 100,31 0 0,-18-3 76,-17-1-389,-5-5 1,-11 3 0,-6-4 0,-11 1 93,-8 2 0,-4-1-400,-2-4 1,-6 5-1021,-2-1 2038,-3 6 0,-9-2-611,-5 5 0,0 0 0,-6 0 0</inkml:trace>
  <inkml:trace contextRef="#ctx0" brushRef="#br0" timeOffset="42">27912 10341 7894,'-6'-13'414,"3"2"0,-5 4 0,-2 7 1354,-1 7-1646,-2 10 1,0 8 0,0 9 0,1 3 0,-1 2 0,2-1 0,1 0-67,1 0-230,6 1 1,-2-1 0,5-1-1,0-5 1,0-5-1266,0-4 975,0-8 0,1 0 1,3-8-1044,5-2 1230,-3-6 1,1-10 276,-3-6 0,-1-19 0,1-8 0,2-1 0,1 0 0</inkml:trace>
  <inkml:trace contextRef="#ctx0" brushRef="#br0" timeOffset="43">27682 10252 7894,'-18'-13'23,"-3"0"0,-2 2-23,2 2 0,-2 0 981,6 4-713,-5 1 1,7 4 0,-2 1 0,3 4 0,1 5 586,1 5-709,-1 5 0,0 11 1,0 3-1,1 4 0,-1 5 447,0 4-552,0 2 0,5 4 0,1 1 1,1 1-1,5-1-215,4-2 0,4 2 0,5-3 0,3-7-122,2-7 0,4-8 163,9-7 1,1-1 38,3-8 54,3-3 0,-3-10 1,8-3-1,5-6 0,2-9-116,2-9 202,-5-6 0,2-11 1,-4-4-1,0-6 0,-22 25 1,-2-2-20,0-2 0,-3-1 0,10-31-290,-10-3 0,-4-2 275,-5 2 128,-3 31 0,-4 1 0,-12-24 0,-6 2 0,-7 10 1,-6 10 373,-4 6 1,-7 7-409,-2 4 1,-4 8-184,5 9-44,-6 2 1,7 4 0,-5 2 0,4 6 0,5 5-789,6 7 1,10 3 500,4 5 1,8 1-659,5 3 563,2 3 1,4-4 502,2 5 0,0 1 0,6 1 0,0-2 0,-1-2 0</inkml:trace>
  <inkml:trace contextRef="#ctx0" brushRef="#br0" timeOffset="44">28766 10277 7894,'0'-17'241,"0"0"1,0 0 1025,0 5-414,0 4-225,0 3-449,0 5 1,0 7 0,-1 6 0,-3 8 0,-3 7 621,-1 6-709,-3 3 0,5 1 0,-3 2 1,1 1-1,1 2 0,2-2 0,-1-3 267,3-4 1,2 1-588,1-5 1,0 0-1,0-6-813,0-3 300,0-8 438,0-7 256,5-12 1,-3-3 0,2-9 0,-1-7-1,0-9-65,1-8 1,5 1-33,-5-5 101,6-1 0,-7-4 0,5 0 1,2 1-1,1 2-135,2 1 1,4 10 35,0-1 0,0 8-391,-4 1 332,5 7 0,-4 8 0,5 7 0,-2 2 0,0 2-476,-2 1 0,0 2-175,-3 0 852,-5 6 0,-7 24 0,-7 11 0</inkml:trace>
  <inkml:trace contextRef="#ctx0" brushRef="#br0" timeOffset="45">28856 10392 7894,'-13'0'0,"0"0"0,2-1 417,2-4 425,4 4-705,5-5 0,1 11 0,3 0 1,5 1-1,3 1-358,5 0 0,3-3 0,6 3 0,1-1-763,2-3 984,-2-2 0,9-3 0,5-1 0,0-1 0,0 1 0</inkml:trace>
  <inkml:trace contextRef="#ctx0" brushRef="#br0" timeOffset="46">29404 10226 7894,'-2'-12'0,"-2"-1"0,3 4 1920,-4 1-932,-2 5 1,6 3-559,-3 8-353,2 9 1,2 3 0,0 6 0,0 1 0,0 1 0,0 3 0,0 0-269,0 1 0,0 2-995,0-5 711,0 7 0,0-9 0,0 2 0,0-3 1,0-3-1,0-4 475,0 0 0,6-36 0,1-13 0</inkml:trace>
  <inkml:trace contextRef="#ctx0" brushRef="#br0" timeOffset="47">29391 10328 7894,'0'-18'0,"0"-1"187,0-2 0,0 3 184,0 5 0,1 0 1,4 1-1,3-1 277,4 0 0,5 6-390,0 3 1,4 2 53,-4 2-277,5 0 0,-7 0 0,3 2 0,-2 2 1,-2 4-322,-3 4 1,-2 5 101,-1 0 1,-2 5-183,-6 0 196,-6 2 0,-1-3 0,-6 0 0,1 2 0,0 0-305,4-2 0,-4-3 376,4-5 0,2 0-101,2 0 534,-3-1 0,7-5 0,0-2 129,7-4 1,9-1-381,1 0 0,4 0 50,-4 0 0,5 0-160,0 0 1,-4 0-1,-1 0 1,-3 1 75,-1 4 1,-6 2-13,-3 6 127,-2-1 0,-4 1 0,-2 0 1,-6 0-1,-5-2 321,-7-3 1,-2 4-218,-1-4 0,-1-1 3,1 2-238,-1-6 0,5 4 1,0-4-1,0 1 0,1-1-501,3-2 1,3-2-68,1-4 0,6 3-1146,2-7 1273,4 1 0,4-5 408,5 0 0,25-11 0,11-4 0,8-4 0,-1 1 0</inkml:trace>
  <inkml:trace contextRef="#ctx0" brushRef="#br0" timeOffset="48">29888 10226 7894,'0'-12'0,"0"-1"796,0 0 467,0 0 1,0 3 373,0 6-1274,0 11 1,0 13 41,0 6-332,0 5 1,0-3 0,0 5-1,0-1 1,0-1 254,0 1 0,0 2-820,0-5 0,5 5-2314,-1-4 2227,0 0 0,-4-6 0,2-1 1,0-4 578,3 0 0,5-25 0,-3-9 0</inkml:trace>
  <inkml:trace contextRef="#ctx0" brushRef="#br0" timeOffset="49">29850 10316 7894,'0'-20'257,"-4"-3"-214,0 6 0,-5-4 73,5 4 1,1 0 0,7 5 944,5 4 1,9 2-674,8 6 1,1 0-215,7 0 0,-2 2 0,4 2 0,-2 6 143,1 5 0,0 5-92,-1 6-126,-2-1 1,-8 1 0,-4 1 0,-8 2 0,-6 4-124,-5 0 1,-3-1-361,-7-2 255,-5-3 0,-13 8 0,-3-5 0,-4-2 0,-3-2-359,-1-5 1,-4-2-47,-1-7 310,-5 1 1,10-2 0,-1-2 0,8-5 0,6-2-1250,4-2 1473,8 0 0,41-29 0,15-6 0</inkml:trace>
  <inkml:trace contextRef="#ctx0" brushRef="#br0" timeOffset="50">31087 10634 7875,'-23'-1'61,"-2"-2"1,-2-3 0,0 1 0,3-2 951,3 0-762,-3 4 1,8-4-1,-4 2 1,2-3-1,2-3 1,2-2 804,1 0-1123,6 0 0,-3-4 0,6-1 1,1-2-1,2-4-300,1-4 313,0 1 0,10-6 0,4 5 0,4-1 1,3 4-1,1 4 0,-2 2-662,-2 4 1,-1 6 521,-4 5 177,-1 3 0,-3 1 1,-2 1-1,-1 5 1,-5 5-1,-2 6 1,-6 3 95,-5 2 0,1 7-36,-10 1-43,-6 5 0,-2-2 1,-3 3-1,-1 0 1,2-4 8,0 0 274,1-3 0,6-7 1,3-4-1,5-2 333,6-5 0,6-7 0,8 0-306,5-2 1,8-4-126,4-2 1,7-3-358,2-6 1,6 1 0,-2-1 0,2 0-986,3 0 1,-5 1-859,0-1 2015,0-6 0,5 2 0,5-2 0,4-5 0,-1 1 0</inkml:trace>
  <inkml:trace contextRef="#ctx0" brushRef="#br0" timeOffset="51">29952 11272 7911,'-13'0'501,"2"-2"-506,3-2 1,3 1 0,11-5 0,7-2 0,7-1 0,4-2 365,1 0 0,1-5-266,-1-4 0,1 3 0,-2-3 0,-3 1-258,-4 1 0,-4-2 0,-5 3 129,-4-1 1,-8 6 0,-6 1 0,-5 8 2,-7 3 0,-6 8 56,-2 3 64,-5 8 0,4 4 1,-5 7-1,4 3 1,1 2-1,2 2 1,2 2 107,2 1 0,9-1 0,5-3 0,4-4-292,4-3 0,9-3 0,8-4 0,9-7-51,5-8 1,12-3 9,-2-2 30,9-6 0,-2-1 0,4-7 0,0-3 0,-3-5-745,3-2 713,0-7 1,-8 3 0,-4-6 0,-6 0-1,-7 0-102,-5 0 0,-7 7 0,-4 1 1,-8 9 131,-8 8 0,-9 3 102,-4 6 1,-7 0 0,-2 1-1,0 4 98,-1 3 1,4 3-13,-2 2 1,2 0-151,1 0 164,6-1 0,2-3 0,7-1 0,2 2-4,5 2 1,4-4-30,4 1 0,9-5 77,8 4-41,3 1 1,2 4 0,1-1 0,-1 1 0,1 1 286,-3 3 0,-2 3-116,-1 6 1,-3 1 45,-5 2 1,-6 4-30,-3 5-57,-2 6 0,-8-3 0,-2 4 0,-4 1 0,0-2 229,-1 0 1,2-3-357,2-7 1,-1-4 79,6-9 0,0-3-228,4-5-155,0 0 1,1-6 0,2-4-371,1-6 0,6-4 133,-1-6 1,3-1 20,5-3 109,3-3 0,3-8 0,1-5 0,3-7 0,1-5-601,3-7 1,0-1 909,3-6 0,2-4 0,-6 0 0,-14 30 0,0 0 0,11-22 0,-6 4-30,-5 7 1,-2 5-77,-10 13-61,1 3 562,-5 16 1,-2 2 0,-1 6 0,-1 3 857,1 5 0,-2 8-685,0 4 1,0 5 37,1 3-583,2 4 1,-5 1 0,4-2 0,-1 1-1,1-2-150,2 0 1,1 3 50,0-4 1,1-2-200,3-6 102,3 2 1,8-11-1,2-1 1,4-6 0,3-6-629,1-4 1,5-10 489,0-12 1,1-1-146,-1-7 359,-3-6 0,4-1 0,-6-5 1,0-1-1,-3 2 38,-1 2 1,-6 3 253,-3 2 1,0 7 609,-8 5 0,-1 8 5,-7 10 0,1 8-390,-6 8 0,1 9 79,-5 4-367,6 9 0,-4-2 1,2 5-1,-1 0 1,2-2-52,3 0 0,4-1-293,1-5 1,0 5 87,0 0-124,0-6 1,6-3 0,2-7 0,5-3-1,2-1-313,2-3 1,10-2 204,-1-10 1,4-7 68,-1-10 176,-2-2 1,9-5 0,-7-3 0,0 0 0,-4-2 3,-3 1 1,0-2 277,-5 5 0,0 0 35,-4 5-162,-6 5 1,-3 3 750,-8 9 1,-3 9-461,-6 12 0,0 5 93,1 8-124,-1-1 1,2 1 0,1 1-1,3 1 1,0 0-88,-1-4 1,6 2-275,-3-5 1,4-3-851,1-1 511,6-2 0,1-4 0,5-1 0,3-3 1,2-1-777,4-4 1,3-3 74,1-7 1097,7-1 0,-8-21 0,1-9 0,5 0 0,0 1 0</inkml:trace>
  <inkml:trace contextRef="#ctx0" brushRef="#br0" timeOffset="52">31533 10915 7911,'-18'-20'106,"-3"3"0,-4 3 158,0 1 1,5 2 814,3 2-1451,9-2 0,3 10-175,10-4 1,2 8-818,5 1 909,7 6 455,1-3 0,34 17 0,6 3 0</inkml:trace>
  <inkml:trace contextRef="#ctx0" brushRef="#br0" timeOffset="53">31750 10838 7911,'-8'-12'0,"-1"-1"945,1 0 1019,-5 6-1571,0 1 1,4 13 0,2 6 0,0 8 0,2 8 585,-1 5 0,-3 4-844,5 5 0,-4-2 1,3 5-1,3 3-47,0 0 0,2 2-226,0 0 0,4-6-365,1-2 1,6-9 0,0-4 0,6-5-861,3-4 0,-3-8 265,5-9 1,-1-4-187,4-4 1122,6-9 0,-4-6 1,2-8-1,-5-3 1,-4-5 161,-2-7 0,3 3 0,-4-4 0,-4 8 0,-4 1 158,-7 11 1,4-1-1,-7 13 644,-4 2 1,-2 11 148,-5 10 1,0 7 50,4 6-837,-4 1 1,11-1-1,-3 2 1,2 2 0,2 0-132,0 0 0,0-2-113,0-2 1,2-5-585,2-3 166,3 3 1,6-10 0,0 1 0,-1-4 0,2-5 496,3-5 0,7-37 0,1-18 0,5-5 0,1 0 0</inkml:trace>
  <inkml:trace contextRef="#ctx0" brushRef="#br0" timeOffset="54">32133 10889 7911,'-13'-12'0,"-4"-4"-87,0 3 0,0-1 1,4 8-533,0-1 378,1 5 101,4-4 1,3 7-1,6 2 140,3 1 0,21 18 0,9-1 0</inkml:trace>
  <inkml:trace contextRef="#ctx0" brushRef="#br0" timeOffset="55">32222 10826 7911,'0'-7'1947,"0"1"-1380,-6 23 1,5 0-262,-4 17 0,-2-3 1,0 7-1,-1 6 83,-1 4 1,2 3-220,-1 0 0,-2 0 0,4 0 0,0-2 112,1-7 0,1-2-537,4-15 1,0-2-1,1-12-594,3-2 0,3-5 526,6-8 0,0-9-18,0-8 153,5-3 0,-2-3 0,3-2 0,1 0 0,-1 0-436,-1 2 1,3-1 586,-4 3 45,0 2 1,-4 12-1,0 2 1,0 5 132,-1 2 1,-5 9-87,-2 6 1,-4 6-6,-1 6 0,0 1 82,0-1 1,0 1-1,-1-1 1,-4-1 173,-3-3 0,-3 2-163,-2-6 1,-4 0-86,0-4 1,-6 0-1,2-2 1,-2-3-130,2-3 1,-2-4-372,6-1 0,-4 0 26,4 0 0,1-6 1,8-2-1,4-3 416,2-2 0,31-23 0,6-5 0</inkml:trace>
  <inkml:trace contextRef="#ctx0" brushRef="#br0" timeOffset="56">32490 11272 7911,'5'-13'0,"2"0"43,6 1 1,0-1 0,0 0 0,-1 0 413,1 1 1,0-5-2,0 0 1,-5 0 301,1 4-427,-7 0 1,8 0 0,-5 1 418,-3-1-744,0 6 1,-2 3 0,0 8-1,0 4 333,0 4 0,-2 5-637,-2 0 1,3 5 65,-4 0 0,0 2 69,1 1 0,-2 1 0,3-2 0,-1-2-185,1 0 0,2-7 176,1 2 1,0-3-208,0-1 250,5 0 0,2-6 1,6-3-1,1-4 1,3-4-186,4-5 1,2-8 163,-2-4 0,3-3 150,-2-1 15,-4-7 0,6 4 1,-2-4-1,0 0 0,-1 5 176,-4 5 0,-7 3-112,-1 7 39,-6-1 444,2 6 0,-5 3 0,-1 8 1,-2 4-68,-1 4 1,-5 2-545,5 3 0,-4-3 84,3 3 0,0 1-178,0-1 1,4 2 0,-3-4-1,1 2-726,-1-1 419,2-2 0,-3-1 19,5 0 256,5-6 1,4-2 0,6-5 0,4-1-90,1-3 0,-3-8 169,4-5 0,0-5 246,5 0-61,-1-7 1,1 2-1,-2-2 1,-2 5 0,-3 5 785,-5 0 1,0 2-143,-10 4-168,1 6-397,-5 2 1,-2 6-1,-2 5 1,-5 5 0,-2 6 184,-2 3 0,1 1-423,-1 5 1,2-2 241,2-3-346,-2 3 0,9-8 1,-2 3-1,3 1 1,1-1-403,0-1 25,0-1 0,5-6 3,4-2 338,2-3 1,8-6-1,0-2 1,3-2-1,-1-5-207,2-2 1,-1-7 273,-1-4 0,2-2 166,-6-1 0,0-1-7,-4 1 1,0 4-1,-2 1 1,-3 1 505,-3 4 1,0 1 394,0 1 8,-1 6-775,-4 1 1,-2 6 0,0 2 0,-4 2 49,-1 4 0,3 5-348,-5 4 0,5-1 179,-5 5-255,7-6 0,-6 4 0,6-6 1,-3 1-1,3 1-1626,0 2 913,2 0 1,0-4 1,0 0 934,6-6 0,-3-1 0,7-6 0,2 0 0,4 0 0,35-40 0,-30 24-50,26-25 0,-39 31 1,-1 5-1,1-1 882,-1 0-157,-5 2 65,4 4-470,-6 0 1,-1 0 0,-2 2 42,-1 2 0,-2-3-257,2 3 1,2-1-107,-2 2 53,3-4 1,1 3-121,0-8 0,1 1 90,3-5 138,3-1 0,6-4 56,0 1 1,2 3-1,0 2 1,-4 1 165,0 4 1,1 0 342,0 2-146,1 0-508,-6 6 0,3 5 0,-6 6 1,1 0-1,-1 0-185,0 0 0,0 0-21,-4-4 1,0 0-381,0-1 185,0 1 0,2-6-55,2-3 1,-1-8-195,5-4 1,-5-5 627,1-4 0,-8-43 0,1 23 0,-1-1 0</inkml:trace>
  <inkml:trace contextRef="#ctx0" brushRef="#br0" timeOffset="57">33127 10775 7911,'-13'-6'0,"2"-1"1098,3-6 323,-4 6-1191,11 1 1,-3 6 0,8 2-231,4 2 0,21 14 0,5 9 0</inkml:trace>
  <inkml:trace contextRef="#ctx0" brushRef="#br0" timeOffset="58">27007 12534 7831,'-13'-1'-784,"0"-2"438,0-1 572,1-1 0,3 5 0,1 0 0,-1-1 1,1-2 1192,-1-1-1170,1-6 0,1 7 1,2-5-1,4-2 498,1-2-629,0 0 0,4-1 0,2 0 0,2 2 0,5 1 1,4 3-1,1 0-151,1 0 1,2 4-1,-4-1 0,-3 4-222,-4 4 1,0 9 0,-6 8 0,-1 3 95,-1 1 0,-8 5 1,-4 1-1,-6 3 114,-5 6 0,-7-2 0,-2 5 0,2-5 72,1-4 1,6-4 303,-1-9 407,7-2-574,2-7 0,13-9 0,10-4 0,4-5-38,3-4 1,6 3-106,-2-1 0,3 3-143,2-3 0,-5 5 1,0-1-1,2 1-444,1-1 0,0 2-231,-3-2 0,-2 3 345,-7 1 0,1 0-662,0 0 520,0 0 594,-1 0 0,1-29 0,0-6 0</inkml:trace>
  <inkml:trace contextRef="#ctx0" brushRef="#br0" timeOffset="59">26930 12228 7831,'-13'-7'-213,"1"-4"1,-1 4 178,0 0 1,5 1 547,-1 6-322,1-6 0,-5 5 0,0-3 0,0 2 1,1 2 0,-3 4 0,0 2 1,-2 1 92,1 3 0,1 1-60,-2 2-109,3 0 0,-9 1 0,4 3 0,1 4 0,-2 3 0,0 2 0,-1 1 79,1 3 0,-4 2 1,4 6-1,1 2 51,2 3 0,2 2-25,3 6-294,-1 6 0,6-5 0,2 2 0,5-4 0,3-5 0,4 0 0,5-2-149,6-4 1,2 1 208,6-10 0,-2 1 0,11-3 0,3 1-1,3-5 0,8-2 66,-3-9 0,5 1-126,5-9 0,4-3 1,6-6-1,-4-6-112,0-5 1,-1-5-177,-1-6 1,1-5 158,-6-3 165,-6-3 0,-6-7 0,-9-2 0,-4-5 0,-5-3-109,-3-1 0,-5-8-37,-9-1 1,-2-5-47,-6 31 1,0-1 0,-3-1 0,0 0 155,-1-1 1,0 1 89,-4 2 1,-1 1 0,-11-31 0,-7 8 0,-3 5 0,-4 6 83,-3 6 0,-3 8-138,-2 13 0,-3 4 465,-6 5-264,-6 6 0,0 1 0,-2 8 0,4 4 0,2 8-267,2 10 0,2 3-307,2 7 0,4 0-652,9 4-335,3 0 1397,11-5 0,0 6 0,6-5 0,2-2 0,2-4 0</inkml:trace>
  <inkml:trace contextRef="#ctx0" brushRef="#br0" timeOffset="60">28103 12917 7867,'-7'5'-54,"-4"-3"0,4 4 0,-2-2 936,1 0-711,5 0 0,-3-5 0,6-3 0,0-5 1,2-2-1,2-3 9,4-3 1,4-3 0,-1-6 0,-1-1-118,-2-2 1,1 0-62,4-5 48,5-5 1,-4-3 0,3-3 0,-3 3-1,-2 3 1,-2 5 0,-3 3 33,-2 3 0,4 7 5,-5 4 1,0 14-1,-4 8 1,-1 11-116,-3 10 1,-3 6 0,-6 11 0,0 3-22,0 4 1,2 0-342,3-4 304,-4 4 0,11-10 1,-3 2-1,2-2 0,2-5-187,0-5 247,0 0 0,4-20 0,2 1 0,1-4 0,3-4 122,1-2-46,8-6 1,-5-2 0,3-6 0,-1-1 0,-1-3 117,2-5 1,0 3-161,-4-3 1,-2 5-190,-2-4 171,2 5 0,-5-2 0,2 5 1,-2 2-118,0 2 78,-5 4-77,5 5 115,-6 5 0,0 3 1,1 6-1,2 1 0,1 4-36,-1 1 0,4-5-10,2 2 0,2 0 19,2-4-33,-1 2 0,3-13 1,0 2-1,4-2 1,-1-2-7,0 0 0,5-8 234,-2-4 1,-2-7-75,-2-6-10,-3-1 1,-5 1-1,-2-1 1,-2 1 0,-3 1 397,-5 2 0,-1 0-218,-9 5 0,2 1 43,-11 8 0,1-2-506,-5 5 0,1 1 0,-1 6 0,2 2-649,3 4 1,-2 4 444,6 0 1,2 6-574,6-1 985,4 5 0,33 26 0,7 13 0</inkml:trace>
  <inkml:trace contextRef="#ctx0" brushRef="#br0" timeOffset="61">29149 12726 7867,'0'-13'0,"-2"0"84,-2 0 0,1 0 1,-5 1 699,-2-1 1,-3 6-479,-4 3 0,-1 2-198,-4 2 0,-3 2 1,1 3-1,-4 7-6,-1 3 1,4 8-176,3-2 0,0-1 15,5 1-33,0 1 0,8-1 1,2-1-1,2-2 1,2-2-392,1-2 1,4-1 232,2-1 150,3 1 0,7-6 1,2-3-1,2-2 1,1-2-115,-1 0 0,5-6 225,-2-2 0,-1-5-63,1-4 1,-4 3 225,4-3-114,-5-3 0,2 6 1,-5-3-1,0 3 1,-2 1 610,-2 0 17,-4 0-343,-5 1-300,0 4 1,0 4 0,0 8 0,0 5 0,0 2-314,0 2 1,0 0-54,0 0 1,6-1-716,2 1 751,9 0 0,-1-5 0,7-1 0,4-1 0,4-3 284,1-2 0,34-29 0,-32 10 0,0 1 0</inkml:trace>
  <inkml:trace contextRef="#ctx0" brushRef="#br0" timeOffset="62">29582 12623 7867,'-4'-12'-333,"0"-1"0,-6 2 133,1 2 1,-2-1 1530,-2 6-984,-5 0 1,2 4 0,-4 1 0,1 3 0,0 6 214,1 6 0,-1-1-447,2 7 1,5-1-270,-1 4 135,0 1 0,10 0 0,-4-2 0,2-2 0,2-2-80,1-1 1,8-2-149,2-5 1,4 0 58,1-4 1,5-2 3,3-6 0,3-2 1,0-2-1,-1-6 11,-2-5 1,-1-5-32,1-6 0,3-1 157,-2-2 0,-4-4 17,-1-5 44,-3-6 1,-1-2 0,-2-3 0,-2 2 0,-5 6 333,-2 6 0,-2 5 193,0 9 0,-2 4 467,-2 8-784,3 3 0,-9 8 0,4 4 0,-1 6 0,-3 10 196,-1 6 0,2 0-324,1 6 0,1 0 161,-2 4-452,-2 6 1,5-4 0,-3 1 0,5-4 0,3-3-596,1 1 1,0-3-114,0-3 0,5-3 16,4-5 411,2-2 0,6-12 476,0-3 0,19-25 0,8-13 0,1-2 0,0 1 0</inkml:trace>
  <inkml:trace contextRef="#ctx0" brushRef="#br0" timeOffset="63">29990 12687 7867,'-7'0'-44,"-3"-1"-78,6-3 168,0 2 1,5-4 308,4 6-378,2 0 0,11 0 1,3 0 22,3 0 0,14 3 0,7 0 0,3 1 0,0-1 0</inkml:trace>
  <inkml:trace contextRef="#ctx0" brushRef="#br0" timeOffset="64">30692 12623 7867,'0'-12'0,"-2"-1"305,-2 0 0,-3 0 0,-6 1 572,0-1 0,-1 6-605,-3 3 1,2 2 0,-7 2 0,0 2 38,-2 2 1,-2 4-81,1 9-156,-1 3 1,-1 10 0,0 1 0,0 0-1,5 2-91,2 0 0,4-5 1,6 2-1,3-3-508,2-2 1,2-5 291,7-3 0,5-3-184,8-1 248,-3-6 0,10-1 0,-3-8 0,5-2 0,2-6-383,2-6 1,-1-3 297,-3-7 228,-1 1 1,1-5 0,-1-3-1,1-2 1,-1-6 306,1-3 0,-6-4-207,-3-8 1,-3 5-574,-1 0 815,-1 0 1,-4 17 0,-4 2 0,-4 9 1509,-4 10-1312,-4 6 1,-4 9 69,-1 2-488,6 9 0,-4 4 0,2 7 0,-2 4 1,-2 2 18,0 1 1,5 4-433,-1-1 0,2 7 31,-1 2 137,2-6 0,2 0 0,-1-5 1,4 1-1,4-3-189,5-3 0,4-8-242,0-2 1,5-4-779,0-4 1004,6-4 0,-3-5 0,5-1 0,1-3 0,1-6 353,3-6 0,-6-13 0,1-7 0,5-5 0,0 0 0</inkml:trace>
  <inkml:trace contextRef="#ctx0" brushRef="#br0" timeOffset="65">30959 12662 7867,'-1'7'622,"-2"-2"490,-1 1-474,0-4-210,4 3 1,1-5-291,3 0 1,3 0 0,6 0-1,-1-1-100,-4-3 0,6-4-326,-5-4 221,5-7 0,-7 4 0,6-5 0,-2 0 0,-1 2-220,-2-1 390,-5 2 1,3 0-1,-6 0 1,0 2 123,0 0-144,-6 8 0,-1 3 1,-6 8-1,1 5 1,-2 4-132,-3 4 1,2 2 0,-2 8 0,5 2-284,3 0 1,-1 1 3,6-4 1,0-1-42,4 1 1,5-2 0,4-3 0,4-4-228,4-3 1,2-2-492,7-4 1086,5-2 0,1-20 0,3-6 0,5-1 0,0-1 0</inkml:trace>
  <inkml:trace contextRef="#ctx0" brushRef="#br0" timeOffset="66">31469 12330 7867,'-1'-30'0,"-3"1"0,1 3 907,-6 5 0,1 5-271,-5-1 1,2 3 0,1 3 0,1 2 1305,0 5-1394,3 3 0,0 6-342,6 4 0,0 8 0,0 6 0,0 5 54,0 6 1,0 8-39,0 5 1,0 4-326,0 4 54,0-2 0,0 11 0,0-2 0,-1 6 0,-2 1-441,-1 1 0,-5-2 352,5-4 1,-5 2-1413,5-2 726,0-3 0,3-20 0,-2-6 0,-2-6 1,3-10-857,0-3 0,2-10 1680,9-22 0,-5 1 0</inkml:trace>
  <inkml:trace contextRef="#ctx0" brushRef="#br0" timeOffset="67">31240 12700 7867,'-20'-20'677,"6"6"-461,5 5 0,7 5 1,-1-3 114,6 1 1,1 2-79,9 4 0,-2 0 0,10 0 0,3-1-305,5-3 1,2 1-96,3-6 1,7 5 0,-1-6 0,2-3-207,2-2 0,-2-9 262,-3-2 25,-1 1 0,-1-14 1,-3 3-1,-6-6 0,-7 3 135,-8 3 1,-6 1-1,-7 7 1,0 4 903,0 5-507,-5 5 0,-2 7 0,-6 3 0,0 4 225,0 4 0,1 4-368,-1 9 0,-1 0-114,-3 9 0,2-2-190,-2 10 1,9-6 1,-2 9 0,4-3 0,1 3 0,-2 1-107,-1 0 1,6 1-339,-3-1 1,4-1 92,1-3-134,6 3 1,-4-10-1,8 1 1,3-4 0,4-6-582,3-3 0,-3-1 1046,4-10 0,18-28 0,7-11 0</inkml:trace>
  <inkml:trace contextRef="#ctx0" brushRef="#br0" timeOffset="68">31890 12636 7867,'-1'-7'-906,"-3"3"512,2-3 1,-3 4 1750,5-6-737,0 7-419,0-10 0,1 11 0,3-5 1,5 1 58,2-4 1,2 2-112,0-2-24,-1 1 1,0-5 0,-2 0 0,-2 1 0,1-1 217,-2 0 0,0 0 159,-3 1-330,-3-1 1,5 4 0,-7 2 0,-4 2 0,-3 2 292,-3 1 1,-2 4-205,0 2 0,-4 3 94,0 6-466,0 5 1,0 2-1,1 6 1,4-1 0,3-1-276,4-2 0,-4 2-428,5-3 0,1 2 81,7-2 219,9-3 0,4-5 1,8 0 513,7 0 0,7-18 0,12-9 0,2 0 0,4-1 0,1 1 0,0-1 0</inkml:trace>
  <inkml:trace contextRef="#ctx0" brushRef="#br0" timeOffset="69">32375 12470 7867,'-6'-12'148,"-1"-1"1,-6 2-149,1 2 0,-1 3 293,0 6 1,-4 6 0,-1 4 0,-1 6 970,1 5 1,-3 3-1131,4 1 0,0 2 107,4 3-224,0-3 1,6 8 0,3-6 0,2-4 0,4-2-346,2 0 0,3-5-198,6-1 0,5-4 82,3-5 192,-2-2 1,9-6 0,-2-1 0,1-4 0,0-5-292,-2-5 1,1-1 410,-1-5 0,1-4 107,-1-5 0,-1-7 95,-3-1 0,2-1 1,-5-6-1,1 0 494,-1-2 1,-2-4-262,-8 8 0,-2 2 0,-6 6 0,0 4 661,0 4 0,0 8 213,0 11-814,-6 5 1,-1-3-218,-5 6 0,3 8 1,1 3-1,-2 6-99,-2 3 0,-5 1-109,0 4 0,0 5 1,5 1-1,-1 2-231,0 2 1,0 2 156,1 1 1,4-1-349,4-3 0,3 3 278,1-3 0,0 2 0,1-2 1,3-6-245,5-5 0,2-2-121,2-8 372,5 2 0,-3-13 1,2 2-1,-2-3 1,1-2-89,1-3 1,4-3 284,-4-6 0,1-6 1,-2-3-1,1-5 123,-1-3 1,1-4-56,-5 4 1,4 0 176,-8 5 0,-2 4 378,-2-1 0,-2 7 567,-2-2-1059,0 8 1,-6 9 0,-2 9 0,-4 4-276,0 4 1,3-2 58,1 6 1,5-4-105,-2 5 58,-2-7 0,6 8 0,-3-6 0,2-1 1,2-2-302,0-2 0,6-3 228,2 0 50,4-7 0,1 4 0,1-6 0,3-1 0,3-4-90,-1-3 0,7-4 181,-1 0 0,1-7 240,4-2-175,-9-3 1,2 4 0,-6 2-1,-2 1 1,-1 1 544,-1 5-257,-6 4-145,-1 7 0,-6 7-94,0 6-34,-6-1 0,1 12 0,-5-2 0,3 0 0,1 1-144,3-2 0,2-5 101,1 1-91,0-3 0,1-3 101,3-2 1,3-3-1,6-6 1,0-2 250,0-2 0,4-5 90,0-8-201,5-3 0,-8-5 0,3-1 0,-2 0 0,-3-3 475,1-1 0,-6-4-363,-3 5 1,-2 0 0,-4 7 0,-2 2-52,-4 1 1,-4 8-85,0 7 1,-5 2-783,0 2 0,-6 2 122,2 2 216,2 9 1,-3 2 0,5 5-1,1 0 1,2 0 344,1 3 0,12 18 0,2 5 0</inkml:trace>
  <inkml:trace contextRef="#ctx0" brushRef="#br0" timeOffset="70">33280 12649 11369,'7'0'1317,"0"0"-1159,-2 0 1,2-4 0,4-2 0,-1-1 136,-2-3 1,5 0-115,4 2 1,2-4 67,-2 4-157,-3 2 1,6 0-1,-5 6 1,2 0 0,0 0 177,2 0-286,-5 0 0,3 6 0,-7 4 1,-3 4-1,-2 3-413,-2-1 48,4 4 0,-5-6 0,2 3 0,-3-3 0,-2-3-3702,-3-2 3524,2-3 0,-5-14 559,3-4 0,-9-41 0,-7-15 0</inkml:trace>
  <inkml:trace contextRef="#ctx0" brushRef="#br0" timeOffset="71">33229 12037 7907,'-25'-18'0,"-5"-1"0,0-2 0,6 2 217,7 7 1,3 5 0,1 2-345,0 4 1,1 1-107,-1 0 1,4 6-535,1 2 767,-6 3 0,-18 8 0,-7 4 0,-6 1 0,1 0 0</inkml:trace>
  <inkml:trace contextRef="#ctx0" brushRef="#br0" timeOffset="72">32566 12228 7927,'-14'-5'0,"-3"3"2600,8-2-1415,-2 2 1,5 2-1010,6 0 0,13 0 0,13 0 1,6 0-882,5 0 0,6 0 525,-1 0 1,5 0 179,-5 0 0,-5-2 0,3-1 0,0-1 0,1 1 0</inkml:trace>
  <inkml:trace contextRef="#ctx0" brushRef="#br0" timeOffset="73">26764 14064 8037,'-5'-12'-30,"3"-1"1,-3 0-1,0 0 1,1 1-1,1-1 1,2 0-1,2 0 311,4 1 1,2-1 0,7 0 0,1 2-85,2 2 1,0-1 0,-4 6 0,0 1-68,0 2 0,-5 2-190,1 4 1,-7 3 0,3 8 0,-4 2 89,-1 2 0,0 1-224,0 5 172,-6-1 0,4-4 1,-5-1-1,-1-1 0,3-4 1,-1-1-1,3-1 214,2 0 0,1 0 1,0-1 422,0 1-525,0 0 0,6-2 1,1-1-1,1-1 12,1 1 1,-1-1-51,5 0 1,-2 2 0,-1-4 0,-3 2-44,-1-1 32,4 1 1,-9 4 109,3-1 1,-4-3-1,-4-2 74,-4-1 0,-4 2-123,0-4 1,-5 1-143,0-5 0,-6 1-10,2 3 1,1-2 0,-1 2-1,-1-3-278,3-1 0,-4 0-180,6 0 1,0 0-59,4 0 1,5 0-1,1-1-512,1-3 1,3-1 1077,7-7 0,21-23 0,8-8 0,6-9 0,-1 0 0</inkml:trace>
  <inkml:trace contextRef="#ctx0" brushRef="#br0" timeOffset="74">26841 13746 8031,'-13'-15'-199,"0"-2"1,2 3 255,3-3 1,-4 3 216,4 1 1,-2 1-1,0-1 1,1 1 1460,-1 4-1369,-1-3 1,-2 5-8,1-3-269,-1 4 1,4 5 0,-1 1 0,-2 5 0,-4 7-1,-1 6 1,0 7 227,0 4 1,-4 8-195,4 9 1,-4 8-119,4 5-6,0 8 0,4 2 0,7-31 0,1 0 0,0 2 0,1 0 0,1 2 0,2 1-95,-1 0 0,2 0 0,3-3 0,1-2-28,9 29 0,6-9 0,8-8 0,2-10-73,5-10 0,5-9 172,3-13 1,-1-3-20,6-6 6,5-6 0,-4-7 0,3-11 1,-1-7-1,0-9-161,1-4 1,-2-7 170,-25 24 0,-1-1 0,15-33-1694,-8 2 1703,-16 25 1,-1 0 0,-2-4 0,-2-1 0,-1-3 0,-1-1 0,-1 0 0,-2 0 0,-1 0 0,-2-1-46,1 2 1,-2-1-1,-5 4 1,-3 0-96,-1 1 1,-3 0-1,-2 2 1,-2 2 556,-22-25-274,0 14 0,-6 9 0,-2 16 0,-2 6 1,0 6 165,0 2 1,1 3-377,9 7 0,5 8 195,4 5-509,2 5 0,8-2 1,6 6-1,8-1 0,5 2-1353,4 3 1752,9 8 0,7-1 0,8 6 0,6 2 0,6 3 0</inkml:trace>
  <inkml:trace contextRef="#ctx0" brushRef="#br0" timeOffset="75">28690 13797 8031,'-2'-13'-303,"0"0"1,-4 2 0,0 1 220,1 1 0,0 5 1,4-4 590,-3-2 1,1 0-1,-4 0 504,1 1-754,-4 6 0,3-1 1,-6 8-1,1 6 302,-1 6 0,0 4-159,0 5-377,0 7 0,5 4 0,0 7 0,-1-2 0,2-1 1,3-2-1,2 0-133,2 0 1,6-1-116,2-3 157,9-3 0,-1-12 0,7-6 0,2-8 0,4-3 0,0-4 0,1-3-394,0-8 1,0-6 114,-5-6 302,6-6 1,-8 0-1,1-3 1,-6 4-1,-5 3-39,-3 1 0,-3 7 94,2 2 0,-4 14 162,-5 7 0,0 10-71,0 3 0,5 6 0,0-2 0,1 2-36,0-2 0,3 2-19,0-6 0,2-2-73,2-6 34,5-4 1,-2-5 0,4-2 0,-2-6 0,-2-7-10,-2-8 0,2-1-12,-4-10 0,3 0 202,-11-4-95,0 0 1,-4-1-1,-1 1 1,-4 1-1,-3 3 296,-3 4 1,-4 9-507,-2 4 0,2 9 72,-6 3-80,5 4 0,-8 4 1,4 5-1,0 9 1,3 6-703,3 3 1,3 3-207,2 1 1,4 6 1030,5-2 0,18 7 0,9 5 0,1 5 0,1 0 0</inkml:trace>
  <inkml:trace contextRef="#ctx0" brushRef="#br0" timeOffset="76">29289 14090 9274,'7'-6'1050,"-1"5"0,-5-6-1042,3 2 0,-1 3-91,6-7 1,-5 1 0,5-5 0,0 0-69,3 0 0,1 1 116,-1-1 0,-3 2 1,-1 1-1,2 3-48,2 1 1,-4 2-11,1 4 1,-5 1 0,3 3 0,0 6 124,0 6 0,-3-1-21,5 7 1,-6-3-1,2 3 1,0-5 125,-1-3 1,6-1-77,-2-1 1,2-3 39,-1-1 0,6-6 0,-2-2 0,3-7 35,2-5 0,-2-6-1,5-3 1,-4-5 113,4-4-236,0-2 1,-1-1 0,-3 4 0,-3 3 0,-2 3 12,-4 2 1,2 10 4,-6-2-39,6 9-22,-8 4 0,3 11 1,-5 8-1,0 0 1,2 4-231,2 1 1,-3-3-133,4 1 1,2-3 38,1 3 0,-1-4 0,2-5 1,2 0-350,5-1 1,-1-5 297,7-2 1,-5-5-207,4-5 529,0-2 0,5-11 0,-2-3 0,-2-3 1,-2-3 135,-1-3 1,-2 2-12,-5-6 1,-3 1 1038,-1-1-676,-5 3 1,3 5-1,-6 2 1,0 2 2174,0 0-1073,0 7-771,-6 2-517,5 13 1,-6 8 0,4 9 0,-1 6-1,1 5 218,1 7 0,-2 7-545,0 5 0,0 2 51,4 2-42,0 6 0,-2 3 0,-1 8 0,-1 2 0,1 1-397,2-3 1,1-8 293,0-5 1,0-1-752,0-7 770,0-6 0,1-24 212,4-9 1,-4-9-54,3-16 1,-2-5 72,-2-7 1,0-4-146,0-5 0,0-6 0,-2-3 0,-1-4-135,-1-4 0,0-7-28,4-6 0,0-2 202,0 2 1,6 4 0,2-1 0,3 7 330,2 6 1,4 6-151,0 17 0,2 5-73,-2 11 1,-3 6 0,4 2 0,-1 5-69,0 5 1,2-2 335,-2 5 1,-3 1-332,3 3 0,-5 1 36,-3 0-50,-3 5 1,-6 2-1,-2 6 1,-2-1-1,-5 1-18,-2-1 1,-6 1-103,0-1 0,-6 1 101,2-1 1,1-4-875,-1 1 471,6-7 0,-4 8 0,6-8 0,2-2-1275,3-3 1721,2-7 0,37-24 0,23-15 0,-1-3 0,0 0 0</inkml:trace>
  <inkml:trace contextRef="#ctx0" brushRef="#br0" timeOffset="77">30679 13784 8022,'-6'-19'1156,"3"5"-788,-5-3 0,-1 9 339,-3 3 0,-3 4-314,-2 1 0,-2 3 0,-7 5 0,1 9 72,-1 6 0,2 8-443,3 3 1,-2 3-55,6 1 1,2 1 0,5-1-1,3 0-530,1 0 1,3-5 361,7-3 0,8-10-283,5-8 313,5 1 1,-6-12 0,5 1 0,2-8 0,-1-8-236,0-4 1,2-8 414,-3-4 0,-3-5-133,-1 1 1,-2 1 139,-3-1 0,0 6 0,-2-2 0,-3 5 225,-2 4 0,0 2 1341,-5 6-819,0 6-649,0 2 1,-5 20 0,1 6 0,0 5-112,-2 1 0,5-2-36,-3 1 1,2-1-173,2 1 1,2-2 64,2-3 1,-1-2 0,7-7 0,2 0-177,4-4 1,7-2 167,-2-6 1,3-7 2,1-6 125,1-5 0,-1-14 1,1-2-1,-1-2 0,1-4 47,-1-3 1,-3-2 113,-1-6 1,-5 0-781,1 0 819,-3 6 0,-7 6 0,-3 10 1,-3 3 1392,-1 5-889,0 8 0,0 9-354,0 8 1,-5 5-370,-4 8 41,-2 3 1,0 6 0,1 4-1,1 6 1,-1 3-249,-1 4 1,0 4 159,2-5 0,2 1-722,3-5 603,2 6 1,-2-9 0,8 2 0,5-6 0,2-7 84,2-5 0,5-5-52,4-1 0,6-6-104,2-3 142,5-14 0,-8 0 0,3-11 1,-3-2-1,-2-2-140,1-5 0,-6 2 299,-3-6 1,-3 0-108,-2-5 0,0 5 248,-4 0 1,-1 10 0,-4 0 0,1 4 475,-1 5 1,-3 6-349,-4 5 0,3 4 130,-4 4 0,-2 5-231,-1 8 0,1 0 1,-2 7-1,1 3-31,1 0 1,-3 4-7,5-1 1,1-1-404,4-3 93,0-1 1,0-1-1,2-1 1,2-4 0,4-4-591,4-4 0,6-6-73,3-1 0,8-3-524,0-1 959,1-5 1,0-8 0,0-8-1,-2-5 1,-1-4 380,-2-4 0,-15-26 0,-5-13 0,-2 20 0,1 0 0,0 1 0</inkml:trace>
  <inkml:trace contextRef="#ctx0" brushRef="#br0" timeOffset="78">31559 13491 8022,'-19'-15'0,"-2"-2"0,-2 5 479,2-1 1,-2 0-82,6 5 0,-4 2-395,4 2 1,0 2 0,4 2-499,1 0 0,0 6 180,4 2 1,-2 5 314,6 4 0,-23 31 0,-2 13 0</inkml:trace>
  <inkml:trace contextRef="#ctx0" brushRef="#br0" timeOffset="79">31010 13758 8022,'-9'-8'0,"-4"-1"0,1 5 2479,4-4-1783,-1 5 1,4-7 0,5 6-400,7 1 0,11 1-585,8 2 1,1 0 0,7 0 0,3 0-528,4 0 0,0 0 815,5 0 0,18-5 0,-28 1 0,0 1 0</inkml:trace>
  <inkml:trace contextRef="#ctx0" brushRef="#br0" timeOffset="80">31661 13503 8022,'-6'-12'0,"5"3"428,-4 1 0,0 3-345,0-3 1,1 6 0,4 4 387,0 9 0,2 9 921,2 10 1,-3 2-523,4 7-805,-4 4 1,-1-1 0,-1 4 0,-2 3 0,-2-1-141,3-2 0,-4-2-368,2-5 1,-1-8 35,5-6 193,0-5 1,2-16 0,2-6 95,5-10 0,-2-9 143,1 0 0,1-8 342,3 0-256,1-7 1,0 5 0,0-3 0,0 4 0,1 5 177,3 3 0,-3 0-201,3 5 1,-3 5-244,-1 8 161,0 3 0,-1 2 0,1 5 1,0 5-1,0 6-76,-1 3 0,0 1 23,-4 5 1,2 4-204,-6-1 246,1 1 0,-5-9 0,-2-1 0,-4 0 0,-6-2 51,-8 1 1,-4-2 116,-2-4 0,-3-5-157,-1 1-15,-6-7 0,5 4 1,-4-6-1,4 0 1,2 0-433,5 0 0,7-6-671,0-2 1,9-3 85,3-2 548,4-6 477,12 5 0,36-27 0,17-10 0,-16 16 0,1 0 0,0 0 0</inkml:trace>
  <inkml:trace contextRef="#ctx0" brushRef="#br0" timeOffset="81">32158 13631 10300,'-7'1'1493,"3"3"0,-2 4-1065,2 4 0,-2 7-184,2 2 1,2 3-1,-3 2 1,1-1 112,-1 1 1,1-1-3038,4 1 2038,0-7 0,0 0 0,1-6 0,4-2 642,3-3 0,26-42 0,7-15 0</inkml:trace>
  <inkml:trace contextRef="#ctx0" brushRef="#br0" timeOffset="82">32171 13465 8022,'-13'-11'0,"-4"4"66,0-6 0,0 0 728,4 5-1010,6 2 149,2 0 1,6 11 66,3-1 0,37 23 0,15 1 0</inkml:trace>
  <inkml:trace contextRef="#ctx0" brushRef="#br0" timeOffset="83">32439 13325 8022,'0'-13'0,"0"0"0,0 1 0,0-1 0,0 4 0,0 1 0,0 6 0,0 2 616,0 7 0,0 12-124,0 6 318,0 7 1,0 7 0,0 4 0,-2 3 0,-2 5 0,-3 3 0,-2 2 496,1-3 1,5 4-1471,-1-2 0,-2-5 0,2-8 0,1-3-2469,2-5 1,2 0 926,3-9 0,3-8 1705,6-13 0,28-53 0,-17 17 0,0 0 0</inkml:trace>
  <inkml:trace contextRef="#ctx0" brushRef="#br0" timeOffset="84">32706 13669 8022,'-8'0'0,"-1"0"1746,6 0-1231,-8 0 0,5 6 0,-3 2 0,1 5 146,3 4 0,-1-1-663,2 5 1,-2 0-1,-2 5 1,3-2-274,4-3 0,1 2-1700,0-6 1371,0 5 0,0-12 604,0 3 0,28-31 0,8-5 0</inkml:trace>
  <inkml:trace contextRef="#ctx0" brushRef="#br0" timeOffset="85">32783 13427 8022,'-24'-17'0,"2"0"0,0 4 543,5 5 660,0-1-899,10 2 1,1 3-1088,6 8 1,6 2 782,2 2 0,38 20 0,9 1 0</inkml:trace>
  <inkml:trace contextRef="#ctx0" brushRef="#br0" timeOffset="86">33025 13376 8022,'-6'-13'219,"5"5"64,-3-1-388,2 6 1306,2-2 0,0 6 0,0 5 0,0 6-593,0 8 1,0 10 0,0 4-1,0 3-581,0 1 0,0 2-262,0 2 0,-4-1-275,0 6 1,0-2 0,4 2 0,0-6-975,0-5 0,0-5 1484,0-6 0,0-16 0,0-5 0</inkml:trace>
  <inkml:trace contextRef="#ctx0" brushRef="#br0" timeOffset="87">32859 13682 8022,'-19'-6'316,"0"-1"-156,12 0 330,1 1-508,18 6 1,2 0-1,11 0 1,2 0-1,4-1-354,8-3 283,-1 2 1,10-5 0,-5 3-1,-1-5 1,1-2-498,-1-2 694,1 1 0,-11-1 0,-3 1 0,-7 3 1,-6 0 2016,-6-1-1491,-5 4-448,-16 1 0,3 10 0,-11 4 0,2 2 0,0 2-42,2 0 1,2 1-1,3 2 1,3 1-344,1-2 122,2-1 1,4-1-46,0 0 0,3-6 0,4-1 0,6-2-4,1 0 0,6-1 96,1-7 0,3-3 14,1-6 1,1-1 86,-1-3 1,-3 1 0,-3-5 0,0 0 389,-4 1 1,-5-3-118,-1 6 0,-6-1 604,1 1-227,-3 2 1,-1 1 639,0 6-1227,-5 5 1,2 3-193,-6 8 79,7 9 1,-8 5 0,4 7 0,0 5-1,1 3 5,2 2 1,0 4 8,-1 4 1,2 9-1749,-2 3 1611,3 3 0,-1 6 1,-1 2-1,-2 1 1,2-35-1,0 0-267,-3 35 0,1-8-89,0-7 0,4-10 123,-3-3 345,2-3 0,-2-9 0,-2-6 0,-1-6-40,-3-5 0,-1-7 77,-2-3 0,-4-12-59,0-5 90,-5-8 0,2-3 1,-4-8-1,3 0 1,4-5 349,2-4 0,8 0-183,3-6 0,3 2-43,1-2-98,5 3 1,8 6-152,8 0 0,5 4 0,4 1-300,4 2 0,7 7 186,1 7 0,5 4-1516,-5 5 1422,1 2 0,-6 7 1,-3 4-1,-5 4 1,-3 7-2405,-5 5 2659,3 3 0,-4-4 0,6-1 0</inkml:trace>
  <inkml:trace contextRef="#ctx0" brushRef="#br0" timeOffset="88">25030 15620 7901,'-5'-13'0,"3"0"1,-4 1-1,2-1 1,-1 0 0,-1 0-1,-1 1 1256,0-1 0,4 4-213,-1 1-944,2 5 1,2 3 0,0 10 0,0 6 0,0 6 24,0 7 0,0 7 0,0 8 1,0 2-142,0 2 1,0-4 20,0-2-62,0 4 1,-4-7 0,0 2 0,1-5 0,1-8 0,2-5 134,0-6 1,0-6 0,-1-7 19,-3-8 1,2-16 0,-2-8 0,3-6-26,1-6 0,0-8 6,0-3-114,0-6 0,3-12 1,-1 33-1,3 0 0,0-2 1,2 1-1,1-2 0,0 1-91,1 0 0,0 0 22,1 2 1,0 1 0,16-27 0,-2 12 0,-3 13 0,-4 14-19,-3 14 1,0 11 0,2 8 0,0 6 295,-5 5 0,0 5-178,-7 3 1,1 4-232,-5 5 150,0 0 1,0 5-1,-3-1 1,-4 1 0,-6 1-457,-1 3 1,-6 1 90,-1-1 484,2-4 1,-3-11 0,5-7-1,0-6 1,0-7 1269,0-3-1036,0-4 294,10-10 1,-3-2 0,5-6 364,3 0 0,6 6-310,4 3-570,9 2 0,-1 7 0,5 2 0,3 3 0,3 4 118,3 0 0,4 6-807,-4 1 369,-1-2 0,-2 3 1,2-5-1,0 0 0,-2-1-924,-4-3 1,0 1-776,-6-10 1535,0 0 1,0-4 0,0 0 0,-2-1 0,0-3 437,-3-5 0,-5-36 0,-1-10 0</inkml:trace>
  <inkml:trace contextRef="#ctx0" brushRef="#br0" timeOffset="89">25591 15849 7923,'0'-7'-1040,"0"-4"1209,0 4 0,6-2 616,2 1 0,0 1-567,0-2 1,1-3-1,5 0 1,1-5-128,2-3 0,0 3-40,-4-4 0,0-4-291,0-5 321,-6 6 0,0 0 1,-4 4-1,-1 0 147,-3 3 0,-6 9 94,-10 3 1,1 11-91,-5 7-127,0 0 1,0 12-1,1-1 1,1 4-1,4 2 189,1 1 1,2 1-315,4 2 0,2-3 258,6-6-538,6 1 1,2-2 0,9-3 0,6-4 0,5-4-379,6-5 1,9-2 324,3-6 1,5-7 151,5-6 1,-4-7 0,3-9-1,-2-5-207,-2-3 1,-6-2 413,-2 1 1,-9 0-38,-5 0 1,-7 1 0,-7 1 0,-5 5 128,-6 4 0,-8 10 301,-4 13 1,-11 3 60,-6 1 1,-2 5 0,-6 4 0,1 4 229,-1 4 0,3 2-346,-4 7 0,6-1-177,-2 1 0,3-2 0,3-1 1,3-2-76,4 2 1,4 4-293,5-2 0,2 2 128,6-10-101,6-6 1,6-1 0,10-6 0,3-1 0,4-4-383,0-8 0,2-1 284,-1-11 1,-3 0 137,3-5 1,-3 1 112,-2-1 0,-5 2 0,-1 2 0,-4 0 729,-2 0-383,2 3-29,-13 1 1,2 11 0,-7 4-1,-2 7-37,-2 9 0,-1 1-189,0 7 1,-2 1-145,6 3 0,0-1 0,4-1 0,0-3-643,0-2 1,5 3-407,4-4 1,6-4 68,2-4 565,12-6 0,-7 2 488,12-5 0,11-23 0,7-10 0,6-3 0,0 1 0</inkml:trace>
  <inkml:trace contextRef="#ctx0" brushRef="#br0" timeOffset="90">26752 15480 7901,'-13'0'0,"0"-5"802,0 1 0,-1 0-390,-3 4 1,3 1 0,-3 4-1,3 3 144,1 3 1,0 8-218,1 2 0,-5 3-134,0 2 1,4 5 0,6 1 0,1 2-68,3 0 1,3-5-33,5 1 0,3-5-431,9-4 193,3-2 0,7-11 0,3-1 0,4-2 1,2-7-434,3-5 1,-1-10 30,0-4 1,0-5 92,1-3 253,-1-4 1,-4-7 0,-2-4-1,1-7 1,-2-7-81,0-4 1,-7 0 261,-7 2 1,-4 5-956,-4 8 1299,-4-2 0,-5 20 0,-1 5 0,-3 11 0,-5 9 794,-2 3 1,-2 2-667,0 3 0,1 9 335,-1 8-676,-6 3 0,5 8 0,-4 3 1,1 5-1,0 4 40,1 1 1,4 2-205,3 4 0,-1 0-505,6 0 403,0 0 0,5-6 0,5-2 0,6-4 0,8-2-314,4-3 0,6-10 585,0-11 0,5-6-404,-1-7 1,7-6-1,2-5 1,-2-7-134,-1-8 0,-6-8 234,0 0 0,-6-7-69,2-2 188,-9 1 0,2 4 1,-8-1-1,-2 3 1,-4 3 289,-4 8 291,-1 5 0,-9 13 515,-4 2-817,-2 10 0,-2 7 1,0 10-1,1 3 1,-1 3 280,0 2 1,2 6-483,2-2 0,-1 1 368,6-1-553,0-3 1,4-1 0,0 0-1,0-2 1,1-2-315,4-5 0,7-4 79,10-9 1,2 2 15,1-5 225,6-7 1,2-6 0,5-9 0,0-6-1,-1-5-175,-3-6 0,-3-3 210,-5-2 1,-1 1 19,1 0 167,-1 0 1,-6 5-1,-5 5 1,-5 5 478,-4 6 1,-2 9-294,-7 3 1,1 10 40,-6 3-225,1 9 0,-9 7 0,0 7 0,3 1 0,2 0 34,4 1 0,4-5-276,-5 2 0,6 1-208,-1-1 301,3-6 0,6-2 1,4-5-1,2-2 1,3-5-127,3-6 1,-1-3 87,5-1 1,-1-7-14,1-6 300,3-5 0,-8-12 1,2-1-1,-2-2 0,-5-2 276,1-2 1,-7-4-96,0 3 1,-5-2 132,-5 10-391,-2 6 1,-7 5-1,-2 4 1,-2 3-1,-2 5-341,-2 4 1,3 4-377,2 3 1,4 3-1433,5 6 1546,-3 0 1,9 1-1,-2 3 511,2 4 0,42 32 0,-15-23 0,0 1 0</inkml:trace>
  <inkml:trace contextRef="#ctx0" brushRef="#br0" timeOffset="91">28167 15684 7901,'8'1'581,"1"3"0,-5-2 825,5 2 0,-5 2-991,4-2 1,1 4-1,4-3 1,-2-1 98,-2 2 1,2-5-411,-3 3 0,8-2-250,1-2 90,0 0 0,0 0 0,0 0 0,0 0 0,0 0-255,0 0 1,0 0 122,-4 0 0,-1 0 0,1 0 0,-1 1-54,-4 3 0,3-1 352,-2 6 1,-2-2-45,1 1-33,1-2 0,4-2 0,-1 0 0,1-1 0,0-1-129,0-2 0,4-6-93,0-2 1,4-5 18,-4-4 103,0-3 0,0-6 0,1 0 0,1-4 0,-1-4-272,-2-3 0,-2-1 160,-1-1 0,-2 7-50,-2 2 120,-4 3 0,-6 7 0,-3 5 0,-5 6-122,-2 9 1,-1 7 95,4 10 1,-3-1-301,2 5 322,3 0 0,1 5 1,5-2-1,0-1 0,1-2 41,3 2 1,4-4 196,4 3 0,-3-7-215,-1 2 481,1-3 1,8-1 0,0-1 0,-3-3 994,-4 0 342,1-6-840,-9 8-675,-2-9 0,-9 9 0,-8-4 0,-4 1 0,-5 0-247,-3-3 1,2 4-311,-3-5 0,3 0-1178,2-4 1091,-1 0 1,1 0 0,-1-1 0,2-3 0,1-6 430,2-6 0,2-13 0,0-7 0,-5-5 0,1 0 0</inkml:trace>
  <inkml:trace contextRef="#ctx0" brushRef="#br0" timeOffset="92">27861 14982 7901,'-24'-12'630,"3"-4"-80,-9 3 0,9 2 1,4 8 171,2-1-1962,3 0 447,5 4 793,-5 0 0,-12 5 0,-10 2 0</inkml:trace>
  <inkml:trace contextRef="#ctx0" brushRef="#br0" timeOffset="93">27172 15301 7901,'-7'-7'2506,"2"1"0,16 6-1935,6 0 0,11 0-292,6 0 1,13-1-308,4-3-142,14-3 1,-1-7-1,-27 6 1,0-1 0,-2-2-1,1-1 1,-2-1 0,1-1 169,-1 0 0,-1-2 0,20-25 0,-3 1 0</inkml:trace>
  <inkml:trace contextRef="#ctx0" brushRef="#br0" timeOffset="94">22174 15671 7879,'-6'-13'5,"1"0"1,-5 2 0,3 1 0,0 3 0,-1 1 125,-1 4 0,-3 0 1,-1 2-1,-1 0 1407,-3 0-1296,-3 6 0,-5 2 0,-2 8 0,-1 2 0,-3 4 272,-2 5-463,5-2 1,-4 6 0,8-7 0,3-1 0,6-3 582,5-2-716,4-1 1,9-4 0,5-2 0,9-2 0,7-5 0,6-2-413,4-2 482,3 5 1,1-3 0,0 3 0,1 1-1,-2 1 1,-2 2 0,-2-1-13,-2 2 0,-7 1 0,-9 2 0,-5 0 325,-5 0 0,-5 4-166,-5 0-33,-7 5 1,-10-3 0,-6 3 0,-2-2 0,2-1-318,1-4 0,1-2 0,1-5 0,1-3-970,3-4 976,-3-1 0,15-10-94,1-3-333,5-14 0,10 5 1,6-12-1,8-2 0,6 0 636,2-3 0,7 1 0,10 15 0,8 2 0,8-2 0,0 1 0</inkml:trace>
  <inkml:trace contextRef="#ctx0" brushRef="#br0" timeOffset="95">22302 15837 7879,'12'0'0,"1"0"0,-2 1 0,-1 3 210,-1 5 0,-6 2 359,1 2 1,2 5 94,-2 4-467,0-4 1,-4 5-1,1-5 1,2 1-1,2-1 243,-3-2 0,1-2-405,1-1 0,-1-6 0,6-3 27,1-3 1,1-8-16,2-6 1,0-5-375,-1-7 271,1-1 0,-6-1 0,-3-1 0,-2-3 0,-2-1 70,0 1 1,-6 3 8,-2 7 1,-4 2 250,0 6-252,-1 6 1,-4 2 0,-2 5 0,1 1 0,0 3-322,2 5 0,3 6-360,5 2 1,-2 2-1044,6-2 1271,-1-3 1,7 4-1,3-5 1,7-1 430,3-4 0,30-22 0,12-12 0,3-2 0,-1 0 0</inkml:trace>
  <inkml:trace contextRef="#ctx0" brushRef="#br0" timeOffset="96">22824 15429 7879,'0'-17'0,"0"0"0,-5 0 949,-4 4 0,2 6 11,-1 3-370,-1 2 0,1 2 1,0 3-1,1 4 0,2 9 389,-1 6 1,-2 2-636,3 10 0,1 6-222,4 7 1,0 2 0,0 4 0,0 2-20,0 5 1,0 1-282,0-2 1,6-2-926,2-6 509,9 5 0,-3-10 1,5-5-1,-2-11 1,0-11-1234,-2-4 1,5-1 506,1-10 0,-1-5 203,2-8 1117,-7-14 0,9-37 0,-14 19 0,0 1 0</inkml:trace>
  <inkml:trace contextRef="#ctx0" brushRef="#br0" timeOffset="97">23105 15747 7879,'-13'0'1202,"0"0"-662,6 0 0,2 2-47,5 2 0,0 7 434,0 6-728,0 0 0,1 2 0,3 2 1,3 5-1,2 2-47,-1 2 1,1 1 0,4-4 0,-1 0 149,1-3 0,4-3-79,0 0 1,1-8-490,-1-9 1,2-2-1,4-4 1,-2-3-77,2-8 1,-4-10 281,3-6 1,-7-7 281,2 2-221,-3-3 1,-5-1-1,-2 1 1,-1 3 0,-4 6 25,0 5 1,-2 0 94,0 6-876,0 6-7,0 5 0,0 8 0,0 2-785,0 5 0,6-2 1546,2 1 0,15 18 0,4 8 0</inkml:trace>
  <inkml:trace contextRef="#ctx0" brushRef="#br0" timeOffset="98">23691 15913 8956,'0'-7'1613,"2"2"-1214,2 5 1,-1-5 6,5 1 1,1-2 0,4 2 0,-1-4-164,1-4 1,4-2-226,0-3 0,4 1 0,-2-5 0,-1-1-318,1-3 0,-7-4 103,-3-1 166,-6 0 0,2 5 1,-5 1-1,-1 4 1,-5 6 88,-6 4 0,-3 7 1,-4 0-1,-1 7 381,0 9 1,-1 7-200,-5 10 1,5-1-37,0 10 0,4-3 0,-3 10 0,3-1 78,5 1 0,1-5-246,7 1 0,1-2 83,7-2 0,9-11-391,8-6 0,5-7 0,4-5 1,4-5-957,2-2 1,7-10 373,-1-4 1,7-8-1367,-3-10 2121,10-2 1,-22-5 0,1-4 0,4-3 0,0 0-1</inkml:trace>
  <inkml:trace contextRef="#ctx0" brushRef="#br0" timeOffset="99">22148 17010 7925,'0'-13'16,"0"0"0,0 1 0,0-1 1430,0 0-1235,0 6 0,-5-3 0,-4 7 1,-1 5-1,0 5 621,2 4-866,5 8 0,-7-4 1,5 6-1,-3 2 0,0 0 23,1-2-9,-4 3 0,8-4 1,-4 5-1,0 1 1,1-1-1,-1-1 1,1-2-107,0-5 1,2 1 133,4-1-40,0 0 1,3-8-1,4-2 1,7-2-1,5-3 1,3-4-285,2-2 1,2-6 66,-1 2 0,2 1 0,2 0 1,1-1-443,-2 1 0,-5 3 238,-2-4 1,-1 3 212,1-3 1,2 4-1,-6-5 240,-2-1 0,-23-12 0,-8-5 0</inkml:trace>
  <inkml:trace contextRef="#ctx0" brushRef="#br0" timeOffset="100">22416 17061 7925,'0'-19'673,"-4"5"510,0-3-559,-6 9-357,3 2 1,-2 6-1,1 2 1,-1 2-1,1 6 99,-1 5 0,5 9 1,-4 8-1,-1 0-60,2 4 1,-3 0-79,6 3 1,0-1-141,4 0 1,-5-1 0,1-3-1,1-4-119,2-3 0,5-2-1762,0 1 1,5-7 836,-5-2 1,5-7 201,-5-1 0,6-6 1,-3 0 753,0-6 0,-1-10 0,-23-41 0,-5-14 0</inkml:trace>
  <inkml:trace contextRef="#ctx0" brushRef="#br0" timeOffset="101">22123 16882 7924,'-6'-12'3,"-2"-3"0,-4 0 178,0-2 0,-1 0-62,0 4 1,0 5-1,1-1 1,-1-1 222,0-1 0,0-2-75,1 0 0,-1 5 1,-1 1 172,-3 1 1,3-2-63,-3 3-250,2 1 1,-2 5 0,0 4-1,2 3 1,1 5 528,1 4-579,-5 3 0,2 7 1,-4 4-1,0 6 1,2 5-1,-1 5 1,4 5 191,1 7 1,1 7-228,0 2 0,9-31 0,1 0 0,1-1 0,0 0 0,1 1 0,2 1-241,0 0 0,2 1 0,1 0 1,1 0 92,2-3 1,3 0 0,11 30 38,9-15 1,-2-5 0,6-4 0,1-4-292,2-4 0,3-4 212,2-9 1,-1-3-76,6-10 142,0-2 0,4-6 0,0-3 0,0-6 1,1-9-431,4-9 0,-4-6 346,3-5 1,-1-6-718,-26 22 0,-1-3 905,-3-2 0,-1-1 0,5 0 0,-1-2 0,-3-1 0,-2-2 0,0 1 0,0-1 0,-2 0 0,-2 0-4,-2-1 1,-1 0 0,-2-3 0,-2-1-133,-2 0 0,-1-1 1,1-1-1,-2-1 118,-4-1 1,-2-1 69,-1 2 1,-1 0 0,-9-28 0,-12 5-1,-9 7 1,-8 8 650,-8 6 1,-7 8-443,-1 13 1,-6 8 168,1 6-427,-8 5 0,7-3 0,-1 8 0,3 2 0,2 6-321,0 5 0,3 4 228,8 2 1,3 5-995,9-1 877,3 1 0,13 9 0,5-5 0,9-2 1,6-1-1155,7-1 1,8-7 1334,4-2 0,3-1 0,2 1 0,-1 3 0</inkml:trace>
  <inkml:trace contextRef="#ctx0" brushRef="#br0" timeOffset="102">24456 16921 7813,'-5'-13'1,"-2"0"0,-7 2 0,-2 2 0,-2 5 0,-1 3 62,1 1 168,-5 5 0,9 8 0,-3 10 0,3 5 0,1 6 0,0 4 1,2 3 1042,2 2-1202,4 5 0,5-4 0,1 3 0,3-5 1,5-4-59,2-4 1,8-4 0,2-9 0,4-5-104,5-6 0,-3-4-129,3-6 209,-3 0 1,-2-6 0,1-4 0,-1-6 0,1-5 0,-2-4 0,-2-5-133,0-4 0,-7-9-105,2-3 236,-8 2 0,-4-6 0,-5 3 1,0-2-1,-1-1 0,-5 5 1,-5 7 265,-5 6 0,-10 13 5,0 6 1,-8 6 74,0 7-194,-3 11 1,-1 3-1,1 13 1,2 3-1,4 4 179,4 3 1,1 0-151,13-3-234,3 3 0,10-11 0,0 4 1,3-4-1,6-4-268,8 0 1,5-8-104,4-1 0,4-2-961,-1-7 974,7 0 0,-4-4 0,7 0 0,0-1 0,2-5 421,2-6 0,-3-12 0,2-5 0,2-5 0,0 0 0</inkml:trace>
  <inkml:trace contextRef="#ctx0" brushRef="#br0" timeOffset="103">25158 16895 7813,'1'-13'0,"3"1"0,-2-1 797,2 0 1,3 5 34,2-1-700,2 6 1,-3-2 0,1 6-1,-1 3 1,1 5-8,-1 2 0,-5 7 0,3 4 0,-2 2 22,0 1 1,1 5 0,-5 1-1,0 0-125,0 1 0,-5 2-1212,1-5 915,0-5 1,0-1 0,-1-6 0,3-1-81,0-2 378,2-7 0,2-7 1,2-10-1,4-6 1,4-6-62,0-7 1,3-5 22,2-8 1,-2 2-229,6-2 230,-5 2 0,3 3 0,-8 3 0,-1 6 0,-3 5 560,-1 6-291,-2 9 0,-4 5 0,-2 10 1,-2 9 273,-4 6 1,-4 2-252,0 10 1,0-4-395,4 4 111,-4 0 1,9-1 0,-4-4 0,2-2-1,2-3-90,1-2 0,4 0-817,2-5 559,3 0 0,7-10 0,3-2 1,5-4-1,2-2-1028,1-4 0,5-7 1380,0-10 0,3-12 0,3-7 0,2-3 0,-1-1 0</inkml:trace>
  <inkml:trace contextRef="#ctx0" brushRef="#br0" timeOffset="104">25757 16678 7813,'-11'-8'0,"2"-1"2213,4 6-930,5-2-511,0 5-550,5 5 1,2 4-1,6 8 1,1 4 0,0 3 65,-1 2 1,3 1 0,-9 1 0,0 3-164,-3 2 1,2 2-602,-2 8 153,0 2 1,-11 2 0,-4-2-1,-6 1 1,-2-3-978,1 1 0,-5-7 608,2-7 1,-3-9-217,-1-4 649,-7-3 1,5-7 0,-2-2 0,2-5 258,1-5 0,-22-41 0,21 15 0,0-1 0</inkml:trace>
  <inkml:trace contextRef="#ctx0" brushRef="#br0" timeOffset="105">25132 16742 7813,'-13'-13'0,"-1"2"223,-3 2 1,6 0-1,-5 4 1,2 4 703,4 4 0,-2 5-607,3 9 0,-1 3 1,0 7-1,2 3-54,-2 4 0,4 4-99,2 4 1,2 4-63,2 5-151,6 0 0,7 0 0,8-2 0,3 0 0,3-4-969,3-1 0,4-3 321,8-7 1,-2-6 0,3-9 0,-2-8-1039,1-4 1732,4-8 0,9-28 0,9-12 0,-19 11 0,0 0 0,1 0 0</inkml:trace>
  <inkml:trace contextRef="#ctx0" brushRef="#br0" timeOffset="106">26293 17035 7813,'7'2'571,"-3"2"0,-3 5-406,-1 8 1,-1 2 953,-3 7-933,2-1 1,-9 2 0,2 3 0,-2 4 0,-2 3-201,1 1 0,-5-4-223,0 0 0,-5-6 1,4 2 236,-2-3 0,-13-24 0,-6-6 0</inkml:trace>
  <inkml:trace contextRef="#ctx0" brushRef="#br0" timeOffset="107">27466 16653 7813,'0'-20'156,"0"0"1,0 5-1,0-2 1,0 1 0,1 3 418,3 5 0,-1-2 0,6 6 225,1 1-591,-5 7 1,5 9 0,-4 8 0,0 4 0,1 5 493,0 4-638,-4 3 0,4 0 0,-5-2 1,3-1-1,-1 0 0,0-1 0,2-3-109,1-3 1,-3-3 0,5-4 0,1-6-95,1-4 1,7-8-194,4 3 220,-4-10 0,6-7 0,-4-11 1,1-4-1,0-4 0,1-2 0,-2-2-147,-3-2 0,-8-1 0,-1-2 0,-3 0 60,-2 2 1,-2 4 198,-1 13 0,-4 3 1,-3 6-1,-3 4 502,-4 3 1,-2 4-333,4 1 0,-1 6 0,0 4 0,0 4 108,1 3 0,0 1-368,4-1 0,-2-1 8,6 5-164,-1-5 1,5 2 0,0-5 0,0 0 0,2-1-349,2 1 0,5-2 32,8-2 1,2-3-84,7-6 1,5 0-1,3-2 644,3-2 0,5-11 0,5-6 0,4-3 0,0 0 0</inkml:trace>
  <inkml:trace contextRef="#ctx0" brushRef="#br0" timeOffset="108">28460 16538 7813,'6'-13'653,"-5"1"0,9 3-185,-6 1 1,6 5 7,-1-2 1,-2 5-74,1 5-383,1 2 1,2 7-1,-1 2 1,-3 2-1,0 2-152,1 2 1,-6 7-67,3 1 149,-4-1 0,-1-2 0,0 2 0,0-1 0,-1-3 17,-4-2 1,4-7 225,-3 1 5,-3-3 0,5-13-281,-2-5 1,8-12 97,5-5 0,2-4-162,2-5 92,0-3 0,4-5 1,0 1-1,-2 2 0,-1 2 60,-1 2 0,-2 7 118,-2 7 1,-2 3-177,-3 1 402,-2 6 1,2 3 0,-7 8-1,-3 6 1,-1 5 292,-3 7 1,-1 2-638,-2 1 0,5 5 147,-1 0-196,6 0 1,-2-5 0,5-1 0,0-1 0,1-3-537,3-2 0,4-1-220,4-4 1,7-5 69,2 1 310,3-6 1,3 1 0,1-8-1,2-5 1,0-2 418,1-2 0,19-39 0,-21 20 0,1 1 0</inkml:trace>
  <inkml:trace contextRef="#ctx0" brushRef="#br0" timeOffset="109">29123 16360 7814,'0'-13'0,"-4"0"495,0 0 0,-2 5 1222,2-1-1059,2 6 1,-2-2 0,8 6-1,5 5 220,2 7 0,2 5-681,0 8 0,-2 0 1,-1 4-1,-3 3-36,-1-1 0,2 7-33,-3-1-229,-1 0 0,-6 13 0,-3 0 0,-8 6 0,-7 1-197,-4-3 1,-1-2-579,-1-2 1,1-7-2186,-1-6 2650,1-6 0,-1-13 0,1-6 0,-1-8 0,1-3 411,-1-2 0,-19-19 0,-9-8 0,-5-1 0,0 0 0</inkml:trace>
  <inkml:trace contextRef="#ctx0" brushRef="#br0" timeOffset="110">28409 16411 7814,'-25'0'95,"-5"0"1,-1 1-1,0 6 701,-1 10 1,7 6-483,4 15 113,-1 3 0,3 11 1,2 2-1,4 2 1,4-1 76,5 1 1,6-3-838,6 2 1,8-2-1,13-5 1,7-4-290,5-6 1,8-10 243,7-2 378,10-12 0,-3-31 0,8-11 0,-18 6 0,1 1 0,0 0 0</inkml:trace>
  <inkml:trace contextRef="#ctx0" brushRef="#br0" timeOffset="111">24176 18298 7850,'-6'-7'-62,"-2"2"0,-5 4 0,-3 1 1,-1 1 35,2 4 0,1 2 0,1 5 0,2 1 0,1 0 0,3 0 343,1-1 0,2 1-160,4 0 0,0-5 0,1 0 0,3-3 128,5-2 1,2-2-2,2-1-151,0 0 0,-1-1 0,1-2 0,1-2 0,2-1 265,1 0-332,0 2 1,-4 4 0,-1 0 0,1 0-1,0 0 1,0 1 0,-1 4 43,1 3 1,-6 9 0,-1 3 0,-2 1-52,0 0 1,1 1-33,-5 3 0,-6 1 0,-3-2 0,-2-2-158,-2 0 0,-4-7-53,0 2 0,-5-3-703,0-1 441,4-6 0,-6-1 0,4-6 1,-1 0-1,1-1-506,2-4 0,1-6 952,4-6 0,0-6 0,1-9 0,0-7 0,-1-5 0,-1-1 0</inkml:trace>
  <inkml:trace contextRef="#ctx0" brushRef="#br0" timeOffset="112">24023 18349 7850,'6'-13'0,"1"-5"0,5-4 0,3 4-17,2 1 1,2-2 0,7 1 0,-1 0 201,1-1 1,-1 2-38,1 4 1,-2 1-1017,-3-1 678,3 0 0,-10 5 0,4-1 0,-4 1 1,-3-1 189,-2 1 0,-4 5 0,-16-8 0,-3 3 0</inkml:trace>
  <inkml:trace contextRef="#ctx0" brushRef="#br0" timeOffset="113">24138 17992 7850,'-19'0'68,"-2"0"1,-3-5 101,-2 1 0,1 6 148,-1 6 1,2 9 161,3 4 1,-3 9-1,4 6 1,0 5 20,3 5 0,3 11-314,1 7 1,2 4-830,6-32 1,2 0 652,-1 2 0,2-1 1,2 33-1,0 2 0,3-4 1,4-6-122,6-7 0,8-6 92,0-15 0,9-3-290,4-6 212,3 1 1,-3-11 0,0-3 0,1-5-1,2-6-388,1-4 0,5-5 240,-1-9 1,-4-9 257,-4-8-47,0-8 1,3-5-1,-3-8 1,-5-5 0,-7-2-12,-5-2 1,-7-5 105,-5 33 1,-1 0 0,-3-4-1,-1 0-19,1 0 1,-2-1 45,0 1 1,-4 0 0,-4 2 0,-4 1 0,-1 1 0,-1 2 0,-19-25 0,-7 13 352,-3 14 0,-2 13-388,-5 15 1,0 10 93,0 7-232,-6 5 0,10 9 1,2 3-1,9 2 1,11 2-788,7 0 0,5-5 279,4 0 0,11 0-1106,10 0 1054,7-2 644,12-1 0,0 2 0,3-2 0,-3 2 0</inkml:trace>
  <inkml:trace contextRef="#ctx0" brushRef="#br0" timeOffset="114">25744 18196 7850,'-12'-14'212,"0"-2"0,2-1 56,2 1 1,5 2-1,-1 1 1,2 1-1,2-1 1,2 2 297,2 2 1,-1 3-357,5 6 1,1 2 0,2 4 0,-1 5 93,-1 4 0,-1 12-231,5-1-28,0 8 0,-5-2 0,-1 7 0,0-2 0,-1-2 1,1-2-1,-1-1-72,-1 1 0,4-6 0,-4 0 308,3-5 0,0-9-108,5-5 0,0-10 0,-2-18 0,-1-7-223,-2-4 0,1-8-49,4-3-126,-1-6 0,2 7 0,2-5 1,1 4-1,-1 5-261,-2 6 0,-1 5 0,1 4 0,1 3-712,2 5 1,0 4 233,-4 10 570,5 6 0,-2 1 0,4 6 394,-2-1 0,22 24 0,1 5 0</inkml:trace>
  <inkml:trace contextRef="#ctx0" brushRef="#br0" timeOffset="115">26471 18132 7850,'0'-13'1187,"0"6"1,-1-3-968,-4 6 1,3 0 54,-7 4 1,1 5 0,-7 5 0,0 4 84,-2 3 0,-2 6-29,2-2-331,3 3 0,-1 3 0,5 0 0,-2 0 0,4-3-93,1 0 0,3-1-77,4-2 0,0 2 9,0-6 1,5-6 0,4-6-1,2-4-379,2-1 1,4-3 189,0-5 0,1-2 192,-1-12 0,-1 0 134,5-8 0,-1-1 1,1-5-1,-4 4 74,-3 1 0,-1 2 73,0 8 0,-5 3 127,1 5-100,-6 6 1,2 3 0,-6 8-1,-3 6 1,-3 5 292,0 7 1,-3 6-389,5 2 1,1-1-246,4-3 69,0-1 0,0 1 0,2-2 1,3-3-1,7-4-280,3-3 1,8-6 194,-2-4 0,5-4-573,3-4 590,4-9 1,1-8 0,0-9 0,0-4 0,-2-3-84,-2-1 0,-3-6 404,-1-3 0,-1-3-539,1-1 531,-12 0 1,3 6 0,-10 3 0,0 3 0,-3 7 291,-2 6 1,-8 11 415,-3 6 0,-3 6 50,-5-1-606,3 8 0,-9 5 0,4 8 0,1 4 1,-2 5 101,0 3 0,5 2-245,-2 4 1,3 1-152,1-2 56,6 3 1,-3 7 0,6 1 0,1 1 0,1-4 68,2-2 1,10-2-455,3 0 0,8-5-380,1-3 608,2-9 0,3-4 0,1-8 0,3-5 0,2-4-346,2-4 1,-2-9-17,1-8 1,-6-4-177,2 0 512,2-6 1,-6 2 0,1-5 0,-6 0-1,-1 0 108,0 0 0,-5 6 383,2-2 1,-8 9-56,-5 4 259,-3 9 0,-2 2 1,-3 7-1,-5 4 193,-2 3 0,0 9-379,2 4 1,-2 3-224,2 2 1,-2 1 0,0 1 0,1 2-35,1-2 1,6-1-312,-1-1 1,3-5 26,1 0-219,0-5 0,5 2 0,5-6 0,4-4 0,5-4-386,1-2 1,1-4-289,4-2 0,1-9 87,-1-8 599,-5-3 170,4-7 1,-4-24-1,6-12 1</inkml:trace>
  <inkml:trace contextRef="#ctx0" brushRef="#br0" timeOffset="116">27453 17877 7850,'-19'-9'0,"-2"1"0,1-5 798,-1 9 0,1-5-381,-1 5 1,-2 0 0,6 4-321,2 0-534,6 6 1,5-1-117,8 4 0,9 1 109,8-6 212,9 6 232,3-9 0,1 7 0,4 1 0,2-2 0,1 0 0</inkml:trace>
  <inkml:trace contextRef="#ctx0" brushRef="#br0" timeOffset="117">27963 18170 7850,'0'7'-1464,"0"-1"2459,0-6 0,-1-6-145,-4-2 0,-3 2-470,-9 2 0,-2-2 0,-5 2 0,0 3 13,-3 3 0,-7 10-233,0 5 1,2 7-1,-1 0 1,2 6 127,3 2 1,8-3-192,7 0-105,6-2 1,7-1-1,1-2 1,5-4-1,7-8 1,7-6-1,5-5-446,5-1 0,2-5 206,7-4 0,-5-9 0,-2-8 1,1-6-156,-1-5 1,-3-3 406,1-2 1,-4-8-1,0-6 1,-2-3 115,-3-1 0,-2 0 35,-7 5 1,-4 7 0,-4 15 0,-3 7 400,-1 8 1,-1 10-187,-3 3 0,1 5 94,-6 5-435,6 7 0,-7 8 0,5 6 0,-1 1 0,-1 2-223,0 5 0,4 3-502,-1 1 0,2 5 105,2-1 108,0-5 0,6 0 1,4-4-1,6-1 1,6-2-971,7-3 1,3-7 1452,6-3 0,24-30 0,11-11 0,-20 7 0,0 0 0,0 0 0</inkml:trace>
  <inkml:trace contextRef="#ctx0" brushRef="#br0" timeOffset="118">28601 18068 7850,'-19'0'0,"1"0"0,-4 0 0,-2 0 402,3 0 0,-6 6 0,0 4 0,5 4 194,2 3 0,-2 6-305,5-2 1,2 3-268,6 1 1,4-3 0,5-2 0,1-2-162,3-2 1,5-4 23,8-3 1,-2-4-426,7-5 403,-7 0 0,9-5 0,-4-4 0,0-2 0,-3-3-82,-3-3 0,-1-2 112,0-2 0,-2-2 274,-2 6 43,2 0 0,-10 5 0,4-1 0,-3 2 504,3 2 0,-5 3-259,0 6 0,-6 8-188,-7 4 1,2 7-301,2 6 0,0 1 1,3-1-1,0 1-150,0-1 1,2-1 70,4-2 0,6-4 0,2-7 0,4-1-283,0-1 1,7-8 134,2-1 1,3-7-10,2-10 0,-1-4 185,1-9 87,5-3 1,-4-6 0,3-2-1,-5-5 1,-2-2 139,-2-4 1,-1-6-40,1 2 1,-2 3 112,-7 6 0,-5 4 343,-2 9 192,-4 3 1,-2 13-45,-4 5 0,-2 12-434,-5 9 0,3 9-369,1 4 0,-1 5 43,-4 4 1,5 2-1,-1 6 1,1 1-158,1-1 0,1-1-104,6-3 0,0 3 1,0-5-1,0 2-67,0 0 1,6-7-580,2-1 0,8-2 389,1-7 1,7-6-245,1-7 557,1-2 1,6-8 0,-3-4-1,1-5 1,-2-7-257,-1-2 0,-2-3 435,1-2 0,-2 2 130,-3-3 1,-2-1-115,-7 1 0,-3 4 0,-2 7 60,-1 0 0,-4 4 468,-6 6 1,-3 9 0,-7 9 0,-2 3 913,-1 5 0,0-1-873,5 5 1,-1 5-244,0 3 0,2 1-204,2-4 0,-1-1 0,6 1 0,1-2-221,2-3 1,2 2 105,3-6-22,4-6 1,4-1-1,2-6 1,2-1 0,2-3-530,2-4 1,2-3 300,3-6-172,1-5 0,-1-2 0,-1-6 0,-1 1 1,-3-1 474,-2 1 0,-24-29 0,-9-7 0</inkml:trace>
  <inkml:trace contextRef="#ctx0" brushRef="#br0" timeOffset="119">28958 17724 7850,'-19'-13'0,"-2"0"0,2 5 889,2-1 61,3 7 0,13-4-139,5 6-935,12 0 1,8-4 0,7-1 0,2 1 0,3 0-1704,5 0 1827,-1-6 0,2 1 0,5-1 0,1-3 0,-1-1 0</inkml:trace>
  <inkml:trace contextRef="#ctx0" brushRef="#br0" timeOffset="120">30437 17749 8003,'-6'-7'-29,"3"-3"1,-5 6 0,-2 1 0,0 5 0,0 6 576,1 9-378,1 6 0,-5 9 1,0 5-1,2 6 1,1 2-1,3 2 1,1 0 201,4-1-358,0-4 1,4-1 0,2-10 0,4-7-1,5-6 236,4-6-238,-3 0 0,6-10 0,-4 1 0,1-8 0,0-7 0,0-8 0,1-4 38,2-2 0,-5-5 1,2-3-1,-2-3-48,-3-1 0,-3-6 1,-2-1-1,-1-2-91,-4 0 1,0 5 0,-2-4 0,-2 2 17,-2 3 0,-3 7 300,-6 5-188,1 7 1,-3 5 0,0 9 0,-2 4 0,1 4 66,2 4 0,1 9 1,-1 9-1,0 5-96,1 3 0,-1 4 60,10-4 0,-5 1-99,5-1 1,0-4 0,5 4 0,2-4-35,1-5 1,6-3-25,-1-5 1,6 3 20,2-4 1,2 3 46,-2-11 1,-2 0 0,5-2 0,0 0-454,0 3 1,1-1-17,5-4 486,-7 0 0,17-17 0,-2-4 0</inkml:trace>
  <inkml:trace contextRef="#ctx0" brushRef="#br0" timeOffset="121">30870 17953 9912,'0'13'907,"0"0"1,2 4-904,2 0 1,-3 7-71,4 2 0,-4-1 1,-1 6-1,0-1-344,0 0 1,0-1 87,0-3 1,-6-2 0,-1-1 0,-1-3 321,-1-2 0,-5-29 0,-6-12 0</inkml:trace>
  <inkml:trace contextRef="#ctx0" brushRef="#br0" timeOffset="122">31291 17660 8003,'0'-13'272,"0"1"328,0-1 30,-6 6-368,5 7 0,-9 11 0,6 9 0,1 3 0,0 4 592,-1-1-822,2 7 1,-3-6-1,5 4 1,0-1-1,0 0 1,0-3 0,1-3-81,3-3 0,3-5 0,6-1-109,0-5 0,1-4-57,3-6 134,-3-6 1,5-2 0,-7-9 0,1-5 0,-1-3 0,-3-4 0,0-2-2,1-1 0,-3-2 76,1-5 0,-5 3 0,2 0 0,-4 4 147,-1 0 1,0 4 563,0 7-475,-6 2 1,-1 12 0,-6 3 0,1 4 39,-1 4 0,0 5-111,0 8 1,2-2-116,3 7 1,-2-3 0,5 4-1,3-3-251,0-2 0,2 1-170,0-2 1,2-4-726,2-1 743,3 1 0,7-12 1,3 4-1,4-4 0,3-2 358,2-4 0,12-28 0,6-14 0,4-6 0,0 1 0</inkml:trace>
  <inkml:trace contextRef="#ctx0" brushRef="#br0" timeOffset="123">31151 17647 8013,'0'-8'-511,"0"-1"414,0-1 0,0 3 1,0-1 554,0-2-309,0-1 50,0 4 1,0-5 85,0 4-136,0 2 1,0 2-1,0 8 16,0 5 1,0 6-1,0 4 1,0 0-90,0 4 0,0 1 0,1 2 0,2-1-71,1 1 0,6-1 0,-1-1 0,2-1-46,2-2 1,-5-5 0,1 1 0,-1-3-201,-1-1 1,5-2-151,-4-3-114,-2-2-277,-1-6 623,-5-6 1,0 4 0,0-7 0,-1 1 0,-3-1 158,-5 1 0,-13-12 0,-5-7 0</inkml:trace>
  <inkml:trace contextRef="#ctx0" brushRef="#br0" timeOffset="124">31202 17660 8013,'-7'13'-164,"1"0"1,6-1 0,0 3-369,0 2 0,1-2 160,4 6 372,2 1 0,28 20 0,6 5 0</inkml:trace>
  <inkml:trace contextRef="#ctx0" brushRef="#br0" timeOffset="125">32400 17533 8078,'5'-13'-131,"0"0"1,1 0-1,0 1 250,-4-1 166,0 6 0,-2-5 0,0 4 0,0-3 0,-2-1 294,-2 4 0,1-2-555,-5 6-1,-1-1 1,-3 7-1,-1 2 1,-1 5-1,-2 2 107,-1 2-122,0-1 1,4 5 0,-1 2 0,-1 1 0,-1 1-1,3-1 1,5-2-166,2 1 1,-2-5-1,3 3-10,2-3 0,3-3 133,5-2 0,3-4 1,8-6-1,2-3 15,2-5 1,0-6-23,1-2 50,3-6 0,-10 9 1,3-3-1,-2 4 1,-3 3 68,1 2-24,0 5 1,-5-3 0,-1 8 9,-1 2 0,-2 3 0,-4 6 1,0-1 48,0 1 1,2 0-89,2 0 1,-1-5-4,5 1-20,-5-7 1,8 4 0,-2-6 0,4-1 0,2-4-27,2-3 1,5-9-5,-5-4 0,1-5 42,-1-4 1,-1-2 0,3-6 0,0-1 37,-4 1 0,-2-4-70,-4-1 0,1-4 19,-6 5 0,0 1 1,-4 7-1,-1 4 68,-4 3 0,-2 3 164,-5 3 1,-5 4-35,0 8-165,-6 4 0,3 5 1,-5 0-1,-1 0 1,1 1 6,-1 3 0,1 3-17,-1 6 1,-4 6-47,1 2 49,-1 3 0,4 7 1,1 3-1,-2 4 0,0 5 169,1 4 1,0 2-114,9 2 1,0 2-848,4 2 785,6-3 0,1 3 1,6-8-1,0-4 0,3-4-193,5 0 1,1-7-179,8-2 1,3-7 55,1-2-170,3-11 1,6 7 0,1-10 0,0 0-1,2-3-791,-1-2 1,2-8 592,5-3 662,-1-2 0,3-7 0,-3-4 0,-2-2 0</inkml:trace>
  <inkml:trace contextRef="#ctx0" brushRef="#br0" timeOffset="126">32005 18323 8037,'-13'0'321,"1"0"1,-1 0 260,0 0 1,0 2 0,2 2 288,2 4-809,-2 9 1,8-1 0,-4 5-1,2 2 1,2 2 110,1 5-362,2-3 0,2 4 1,1-5-1,2-1 1,1-1-1,1-1-1095,0-2 0,2-2-584,3-2 1868,-5-6 0,-12-51 0,-9-9 0</inkml:trace>
  <inkml:trace contextRef="#ctx0" brushRef="#br0" timeOffset="127">31839 18349 8061,'0'-13'0,"-4"-5"0,0-4 143,0-2 1,5 4 0,3 3 0,6 3 0,4 1 557,3 1-547,6-1 0,1 2 1,6 2-1,-2 5 0,-2 4 189,-5 4 1,0 3-368,-8 6-29,2 5 1,-13 2 0,2 7 0,-2 1 0,-2 2-275,0-1 0,-5-3 105,1 0 153,-6-1 1,3 1 0,-4-2 0,1-3 0,1-4-81,-1-3 0,3-6 436,-1-4-188,5 3-90,-3-6 0,8 4 1,2-8-1,4-3 316,4-1 1,5 3-223,0-5 0,5 6-54,0-1-61,2 3 1,1 2 0,1 2 0,-1 3 0,-1 1-168,-2 3 0,-4 2 114,-5 5 1,-2-2-98,-2 2 143,-4-3 1,-6-2 0,-3 1-1,-6 0 1,-6 0-8,-5-1 0,-3 0 37,-2-4 0,-3 2-219,-1-6 148,-6 1 0,9-1 0,-2 0 0,2-1 0,1-3-405,1-4 0,6-3-152,7-6 1,5-1-22,7-3 433,0-3 0,2-3 205,7-2 0,19-7 0,9-4 0,8-8 0,-1 0 0</inkml:trace>
  <inkml:trace contextRef="#ctx0" brushRef="#br0" timeOffset="128">32553 18106 8101,'-12'-1'0,"-1"-3"0,0 2-33,0-2 1,-5 4 205,-3 4 1,1 8-1,-3 8 1,-2 2 772,-4 5 1,4 7-756,4 0 1,-1 3-1,-2 1 1,3 0 152,4 1 1,8-2-319,5-3 1,4-3-531,4-6 351,4-5 0,10-2 1,3-6-1,5-4 1,3-3-522,5-4 0,3-7-203,2-2 600,-1-9 1,0 1-1,0-5 1,1-3-1,-1-3-171,0-3 0,-5-5 333,-4 1 1,-3 3 285,-5 1-33,3-3 1,-15 11-1,-2-1 1,-9 7 666,-6 9 1,-5 4-492,-4 3 1,-3 6 215,-5 3-374,-1 2 0,5 6 1,0 1-1,0 2 0,1 1 85,3-1 0,3 3-298,1-6 0,4 1 258,1-1-278,5-2 0,-3 3 0,8-7 0,3-1 0,7-3-139,3-1 0,8-2 102,-2-4 1,-1 0 88,1 0-28,1 0 0,-3 0 0,-2 0 0,-2 0-208,-3 0 187,1 6 1,-6-3 19,-3 5-58,-8-5 0,-3 8 1,-6-4-1,-1 2 1,-3-1-303,-4 2 0,1 0-36,-1-1 0,1 2 450,-1-2 0,-20 2 0,0 2 0</inkml:trace>
  <inkml:trace contextRef="#ctx0" brushRef="#br0" timeOffset="129">32362 18808 8061,'-13'0'1938,"6"1"-1929,3 3 0,4-2 0,6 2 0,8-4 79,10-4 1,7-3-182,7-6 1,6-4 0,2 0-1,0 0-48,1-1 0,-4 3-311,3-2 1,-6-1 0,-2 2 451,-7 5 0,-38 15 0,-10 10 0</inkml:trace>
  <inkml:trace contextRef="#ctx0" brushRef="#br0" timeOffset="130">32388 18910 8046,'-33'12'0,"-2"-3"348,5-1 1,1 0 0,10 1 324,6 0 0,7-6-292,10 1-269,9-3 0,8-2 0,9-3 0,6-5 1,3-3-1,5-4 0,2-2-341,2-2 0,1-2-463,2-3 421,0-1 1,-1 1 0,-3 1-1,-5 1 1,-4 3 270,-4 2 0,-19 1 0,-11 4 0</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8A55EAA-D64B-A54D-9AD6-840407C79D5E}" type="datetimeFigureOut">
              <a:rPr lang="en-US" smtClean="0"/>
              <a:t>10/15/25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88F3A2B-14A6-8F47-B753-A658CA12576A}" type="slidenum">
              <a:rPr lang="en-US" smtClean="0"/>
              <a:t>‹#›</a:t>
            </a:fld>
            <a:endParaRPr lang="en-US"/>
          </a:p>
        </p:txBody>
      </p:sp>
    </p:spTree>
    <p:extLst>
      <p:ext uri="{BB962C8B-B14F-4D97-AF65-F5344CB8AC3E}">
        <p14:creationId xmlns:p14="http://schemas.microsoft.com/office/powerpoint/2010/main" val="161790048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88F3A2B-14A6-8F47-B753-A658CA12576A}" type="slidenum">
              <a:rPr lang="en-US" smtClean="0"/>
              <a:t>1</a:t>
            </a:fld>
            <a:endParaRPr lang="en-US"/>
          </a:p>
        </p:txBody>
      </p:sp>
    </p:spTree>
    <p:extLst>
      <p:ext uri="{BB962C8B-B14F-4D97-AF65-F5344CB8AC3E}">
        <p14:creationId xmlns:p14="http://schemas.microsoft.com/office/powerpoint/2010/main" val="32376623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88F3A2B-14A6-8F47-B753-A658CA12576A}" type="slidenum">
              <a:rPr lang="en-US" smtClean="0"/>
              <a:t>2</a:t>
            </a:fld>
            <a:endParaRPr lang="en-US"/>
          </a:p>
        </p:txBody>
      </p:sp>
    </p:spTree>
    <p:extLst>
      <p:ext uri="{BB962C8B-B14F-4D97-AF65-F5344CB8AC3E}">
        <p14:creationId xmlns:p14="http://schemas.microsoft.com/office/powerpoint/2010/main" val="211184409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88F3A2B-14A6-8F47-B753-A658CA12576A}" type="slidenum">
              <a:rPr lang="en-US" smtClean="0"/>
              <a:t>4</a:t>
            </a:fld>
            <a:endParaRPr lang="en-US"/>
          </a:p>
        </p:txBody>
      </p:sp>
    </p:spTree>
    <p:extLst>
      <p:ext uri="{BB962C8B-B14F-4D97-AF65-F5344CB8AC3E}">
        <p14:creationId xmlns:p14="http://schemas.microsoft.com/office/powerpoint/2010/main" val="213952615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3166C36-D7C0-FF59-68CD-C5AB4C7BF26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0EE8AC8-AEB6-8BE8-29D5-AE81A42A8E9E}"/>
              </a:ext>
            </a:extLst>
          </p:cNvPr>
          <p:cNvSpPr>
            <a:spLocks noGrp="1" noRot="1" noChangeAspect="1"/>
          </p:cNvSpPr>
          <p:nvPr>
            <p:ph type="sldImg"/>
          </p:nvPr>
        </p:nvSpPr>
        <p:spPr>
          <a:xfrm>
            <a:off x="685800" y="1143000"/>
            <a:ext cx="5486400" cy="3086100"/>
          </a:xfrm>
        </p:spPr>
      </p:sp>
      <p:sp>
        <p:nvSpPr>
          <p:cNvPr id="3" name="Notes Placeholder 2">
            <a:extLst>
              <a:ext uri="{FF2B5EF4-FFF2-40B4-BE49-F238E27FC236}">
                <a16:creationId xmlns:a16="http://schemas.microsoft.com/office/drawing/2014/main" id="{930DE8D1-0480-4C01-090D-A2C92A3D04D7}"/>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7FF36A70-4D89-0040-80B0-2F665309A6B1}"/>
              </a:ext>
            </a:extLst>
          </p:cNvPr>
          <p:cNvSpPr>
            <a:spLocks noGrp="1"/>
          </p:cNvSpPr>
          <p:nvPr>
            <p:ph type="sldNum" sz="quarter" idx="5"/>
          </p:nvPr>
        </p:nvSpPr>
        <p:spPr/>
        <p:txBody>
          <a:bodyPr/>
          <a:lstStyle/>
          <a:p>
            <a:fld id="{988F3A2B-14A6-8F47-B753-A658CA12576A}" type="slidenum">
              <a:rPr lang="en-US" smtClean="0"/>
              <a:t>10</a:t>
            </a:fld>
            <a:endParaRPr lang="en-US"/>
          </a:p>
        </p:txBody>
      </p:sp>
    </p:spTree>
    <p:extLst>
      <p:ext uri="{BB962C8B-B14F-4D97-AF65-F5344CB8AC3E}">
        <p14:creationId xmlns:p14="http://schemas.microsoft.com/office/powerpoint/2010/main" val="209610518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A5B38D9-253F-1F43-8965-B8FD89FD29C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CCACD97-3B3E-CB28-FFE1-B6EEA0AD0C20}"/>
              </a:ext>
            </a:extLst>
          </p:cNvPr>
          <p:cNvSpPr>
            <a:spLocks noGrp="1" noRot="1" noChangeAspect="1"/>
          </p:cNvSpPr>
          <p:nvPr>
            <p:ph type="sldImg"/>
          </p:nvPr>
        </p:nvSpPr>
        <p:spPr>
          <a:xfrm>
            <a:off x="685800" y="1143000"/>
            <a:ext cx="5486400" cy="3086100"/>
          </a:xfrm>
        </p:spPr>
      </p:sp>
      <p:sp>
        <p:nvSpPr>
          <p:cNvPr id="3" name="Notes Placeholder 2">
            <a:extLst>
              <a:ext uri="{FF2B5EF4-FFF2-40B4-BE49-F238E27FC236}">
                <a16:creationId xmlns:a16="http://schemas.microsoft.com/office/drawing/2014/main" id="{C75485D8-BF12-DBBE-B6A0-9AAF0F5DC001}"/>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944A9EDB-BB33-7697-E6D4-8B7942BC6B13}"/>
              </a:ext>
            </a:extLst>
          </p:cNvPr>
          <p:cNvSpPr>
            <a:spLocks noGrp="1"/>
          </p:cNvSpPr>
          <p:nvPr>
            <p:ph type="sldNum" sz="quarter" idx="5"/>
          </p:nvPr>
        </p:nvSpPr>
        <p:spPr/>
        <p:txBody>
          <a:bodyPr/>
          <a:lstStyle/>
          <a:p>
            <a:fld id="{988F3A2B-14A6-8F47-B753-A658CA12576A}" type="slidenum">
              <a:rPr lang="en-US" smtClean="0"/>
              <a:t>16</a:t>
            </a:fld>
            <a:endParaRPr lang="en-US"/>
          </a:p>
        </p:txBody>
      </p:sp>
    </p:spTree>
    <p:extLst>
      <p:ext uri="{BB962C8B-B14F-4D97-AF65-F5344CB8AC3E}">
        <p14:creationId xmlns:p14="http://schemas.microsoft.com/office/powerpoint/2010/main" val="366010642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88F3A2B-14A6-8F47-B753-A658CA12576A}" type="slidenum">
              <a:rPr lang="en-US" smtClean="0"/>
              <a:t>26</a:t>
            </a:fld>
            <a:endParaRPr lang="en-US"/>
          </a:p>
        </p:txBody>
      </p:sp>
    </p:spTree>
    <p:extLst>
      <p:ext uri="{BB962C8B-B14F-4D97-AF65-F5344CB8AC3E}">
        <p14:creationId xmlns:p14="http://schemas.microsoft.com/office/powerpoint/2010/main" val="269263475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Resource Page - PPT Accessibility">
    <p:bg>
      <p:bgPr>
        <a:solidFill>
          <a:schemeClr val="accent4"/>
        </a:solidFill>
        <a:effectLst/>
      </p:bgPr>
    </p:bg>
    <p:spTree>
      <p:nvGrpSpPr>
        <p:cNvPr id="1" name=""/>
        <p:cNvGrpSpPr/>
        <p:nvPr/>
      </p:nvGrpSpPr>
      <p:grpSpPr>
        <a:xfrm>
          <a:off x="0" y="0"/>
          <a:ext cx="0" cy="0"/>
          <a:chOff x="0" y="0"/>
          <a:chExt cx="0" cy="0"/>
        </a:xfrm>
      </p:grpSpPr>
      <p:sp>
        <p:nvSpPr>
          <p:cNvPr id="3" name="PPT Accessibility"/>
          <p:cNvSpPr>
            <a:spLocks noGrp="1"/>
          </p:cNvSpPr>
          <p:nvPr>
            <p:ph type="subTitle" idx="1" hasCustomPrompt="1"/>
          </p:nvPr>
        </p:nvSpPr>
        <p:spPr>
          <a:xfrm>
            <a:off x="2082801" y="1597306"/>
            <a:ext cx="7991193" cy="1384995"/>
          </a:xfrm>
          <a:noFill/>
        </p:spPr>
        <p:txBody>
          <a:bodyPr wrap="square" lIns="0" tIns="0" rIns="0" bIns="0" anchor="t" anchorCtr="0">
            <a:spAutoFit/>
          </a:bodyPr>
          <a:lstStyle>
            <a:lvl1pPr marL="0" indent="0" algn="l">
              <a:buNone/>
              <a:defRPr lang="en-US" b="0" smtClean="0">
                <a:solidFill>
                  <a:schemeClr val="bg1"/>
                </a:solidFill>
                <a:effectLst/>
              </a:defRPr>
            </a:lvl1pPr>
            <a:lvl2pPr marL="457200" indent="0" algn="ctr">
              <a:buNone/>
              <a:defRPr sz="19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effectLst/>
                <a:latin typeface="Acumin Pro" panose="020B0504020202020204" pitchFamily="34" charset="77"/>
              </a:rPr>
              <a:t>Support the Purdue University brand in your presentations by using a brand-friendly template. This template uses an accessible master layout. Please note that some changes  to the PowerPoint template could impact accessibility by those with disabilities. Follow the instructions provided by Microsoft Office to ensure that your PowerPoint presentations are accessible to all users:</a:t>
            </a:r>
          </a:p>
        </p:txBody>
      </p:sp>
      <p:sp>
        <p:nvSpPr>
          <p:cNvPr id="10" name="PPT Accessibility URL" descr="PPT Accessibility URL">
            <a:extLst>
              <a:ext uri="{FF2B5EF4-FFF2-40B4-BE49-F238E27FC236}">
                <a16:creationId xmlns:a16="http://schemas.microsoft.com/office/drawing/2014/main" id="{E7B0FF2D-DA7C-7D4D-A32C-27DF18CCFBFD}"/>
              </a:ext>
            </a:extLst>
          </p:cNvPr>
          <p:cNvSpPr>
            <a:spLocks noGrp="1"/>
          </p:cNvSpPr>
          <p:nvPr>
            <p:ph type="body" sz="quarter" idx="14" hasCustomPrompt="1"/>
          </p:nvPr>
        </p:nvSpPr>
        <p:spPr>
          <a:xfrm>
            <a:off x="2082800" y="3813008"/>
            <a:ext cx="7560675" cy="998768"/>
          </a:xfrm>
        </p:spPr>
        <p:txBody>
          <a:bodyPr lIns="0" tIns="0" rIns="0" bIns="0">
            <a:normAutofit/>
          </a:bodyPr>
          <a:lstStyle>
            <a:lvl1pPr marL="0" marR="0" indent="0" algn="l" defTabSz="457200" rtl="0" eaLnBrk="1" fontAlgn="auto" latinLnBrk="0" hangingPunct="1">
              <a:lnSpc>
                <a:spcPct val="100000"/>
              </a:lnSpc>
              <a:spcBef>
                <a:spcPts val="0"/>
              </a:spcBef>
              <a:spcAft>
                <a:spcPts val="0"/>
              </a:spcAft>
              <a:buClrTx/>
              <a:buSzTx/>
              <a:buFontTx/>
              <a:buNone/>
              <a:tabLst/>
              <a:defRPr sz="1800" b="0" i="0" normalizeH="0" baseline="0">
                <a:solidFill>
                  <a:schemeClr val="bg1"/>
                </a:solidFill>
                <a:latin typeface="Acumin Pro" panose="020B0504020202020204" pitchFamily="34" charset="77"/>
              </a:defRPr>
            </a:lvl1pPr>
          </a:lstStyle>
          <a:p>
            <a:r>
              <a:rPr lang="en-US" dirty="0">
                <a:solidFill>
                  <a:schemeClr val="accent1"/>
                </a:solidFill>
                <a:effectLst/>
                <a:latin typeface="Acumin Pro" panose="020B0504020202020204" pitchFamily="34" charset="77"/>
              </a:rPr>
              <a:t>https://</a:t>
            </a:r>
            <a:r>
              <a:rPr lang="en-US" dirty="0" err="1">
                <a:solidFill>
                  <a:schemeClr val="accent1"/>
                </a:solidFill>
                <a:effectLst/>
                <a:latin typeface="Acumin Pro" panose="020B0504020202020204" pitchFamily="34" charset="77"/>
              </a:rPr>
              <a:t>support.office.com</a:t>
            </a:r>
            <a:r>
              <a:rPr lang="en-US" dirty="0">
                <a:solidFill>
                  <a:schemeClr val="accent1"/>
                </a:solidFill>
                <a:effectLst/>
                <a:latin typeface="Acumin Pro" panose="020B0504020202020204" pitchFamily="34" charset="77"/>
              </a:rPr>
              <a:t>/</a:t>
            </a:r>
            <a:r>
              <a:rPr lang="en-US" dirty="0" err="1">
                <a:solidFill>
                  <a:schemeClr val="accent1"/>
                </a:solidFill>
                <a:effectLst/>
                <a:latin typeface="Acumin Pro" panose="020B0504020202020204" pitchFamily="34" charset="77"/>
              </a:rPr>
              <a:t>en</a:t>
            </a:r>
            <a:r>
              <a:rPr lang="en-US" dirty="0">
                <a:solidFill>
                  <a:schemeClr val="accent1"/>
                </a:solidFill>
                <a:effectLst/>
                <a:latin typeface="Acumin Pro" panose="020B0504020202020204" pitchFamily="34" charset="77"/>
              </a:rPr>
              <a:t>-us/article/Make-your-PowerPoint-presentations-accessible-6f7772b2-2f33-4bd2-8ca7-dae3b2b3ef25</a:t>
            </a:r>
            <a:endParaRPr lang="en-US" dirty="0">
              <a:solidFill>
                <a:schemeClr val="accent1"/>
              </a:solidFill>
            </a:endParaRPr>
          </a:p>
        </p:txBody>
      </p:sp>
      <p:sp>
        <p:nvSpPr>
          <p:cNvPr id="9" name="Slide Number"/>
          <p:cNvSpPr>
            <a:spLocks noGrp="1"/>
          </p:cNvSpPr>
          <p:nvPr>
            <p:ph type="sldNum" sz="quarter" idx="12"/>
          </p:nvPr>
        </p:nvSpPr>
        <p:spPr>
          <a:xfrm>
            <a:off x="11704320" y="6487976"/>
            <a:ext cx="487680" cy="365760"/>
          </a:xfrm>
        </p:spPr>
        <p:txBody>
          <a:bodyPr/>
          <a:lstStyle>
            <a:lvl1pPr>
              <a:defRPr>
                <a:solidFill>
                  <a:schemeClr val="bg1"/>
                </a:solidFill>
              </a:defRPr>
            </a:lvl1pPr>
          </a:lstStyle>
          <a:p>
            <a:fld id="{8A7A6979-0714-4377-B894-6BE4C2D6E202}" type="slidenum">
              <a:rPr lang="en-US" smtClean="0"/>
              <a:pPr/>
              <a:t>‹#›</a:t>
            </a:fld>
            <a:endParaRPr lang="en-US" dirty="0"/>
          </a:p>
        </p:txBody>
      </p:sp>
      <p:cxnSp>
        <p:nvCxnSpPr>
          <p:cNvPr id="13" name="Line 1">
            <a:extLst>
              <a:ext uri="{FF2B5EF4-FFF2-40B4-BE49-F238E27FC236}">
                <a16:creationId xmlns:a16="http://schemas.microsoft.com/office/drawing/2014/main" id="{A746CD05-A191-A442-A002-3AD9F5CCAD2A}"/>
              </a:ext>
            </a:extLst>
          </p:cNvPr>
          <p:cNvCxnSpPr/>
          <p:nvPr/>
        </p:nvCxnSpPr>
        <p:spPr>
          <a:xfrm>
            <a:off x="902825" y="5788"/>
            <a:ext cx="0" cy="6464461"/>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pic>
        <p:nvPicPr>
          <p:cNvPr id="4" name="Picture 3">
            <a:extLst>
              <a:ext uri="{FF2B5EF4-FFF2-40B4-BE49-F238E27FC236}">
                <a16:creationId xmlns:a16="http://schemas.microsoft.com/office/drawing/2014/main" id="{DAFAF54A-EC96-2F41-A977-A3D6CF985E61}"/>
              </a:ext>
            </a:extLst>
          </p:cNvPr>
          <p:cNvPicPr>
            <a:picLocks noChangeAspect="1"/>
          </p:cNvPicPr>
          <p:nvPr userDrawn="1"/>
        </p:nvPicPr>
        <p:blipFill>
          <a:blip r:embed="rId2"/>
          <a:stretch>
            <a:fillRect/>
          </a:stretch>
        </p:blipFill>
        <p:spPr>
          <a:xfrm>
            <a:off x="182621" y="6560577"/>
            <a:ext cx="2166969" cy="214296"/>
          </a:xfrm>
          <a:prstGeom prst="rect">
            <a:avLst/>
          </a:prstGeom>
        </p:spPr>
      </p:pic>
    </p:spTree>
    <p:extLst>
      <p:ext uri="{BB962C8B-B14F-4D97-AF65-F5344CB8AC3E}">
        <p14:creationId xmlns:p14="http://schemas.microsoft.com/office/powerpoint/2010/main" val="1973069908"/>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guide id="3" orient="horz" pos="4032" userDrawn="1">
          <p15:clr>
            <a:srgbClr val="FBAE40"/>
          </p15:clr>
        </p15:guide>
        <p15:guide id="4" pos="5952" userDrawn="1">
          <p15:clr>
            <a:srgbClr val="FBAE40"/>
          </p15:clr>
        </p15:guide>
        <p15:guide id="5" pos="6848" userDrawn="1">
          <p15:clr>
            <a:srgbClr val="FBAE40"/>
          </p15:clr>
        </p15:guide>
        <p15:guide id="6" orient="horz" pos="4080" userDrawn="1">
          <p15:clr>
            <a:srgbClr val="FBAE40"/>
          </p15:clr>
        </p15:guide>
        <p15:guide id="7" pos="1312"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cSld name="5_Content Slide - Picture">
    <p:bg>
      <p:bgPr>
        <a:solidFill>
          <a:schemeClr val="accent4"/>
        </a:solidFill>
        <a:effectLst/>
      </p:bgPr>
    </p:bg>
    <p:spTree>
      <p:nvGrpSpPr>
        <p:cNvPr id="1" name=""/>
        <p:cNvGrpSpPr/>
        <p:nvPr/>
      </p:nvGrpSpPr>
      <p:grpSpPr>
        <a:xfrm>
          <a:off x="0" y="0"/>
          <a:ext cx="0" cy="0"/>
          <a:chOff x="0" y="0"/>
          <a:chExt cx="0" cy="0"/>
        </a:xfrm>
      </p:grpSpPr>
      <p:sp>
        <p:nvSpPr>
          <p:cNvPr id="17" name="Picture" descr="Picture Description">
            <a:extLst>
              <a:ext uri="{FF2B5EF4-FFF2-40B4-BE49-F238E27FC236}">
                <a16:creationId xmlns:a16="http://schemas.microsoft.com/office/drawing/2014/main" id="{B6A7C9B5-3617-0144-A4ED-16186741E8C3}"/>
              </a:ext>
            </a:extLst>
          </p:cNvPr>
          <p:cNvSpPr>
            <a:spLocks noGrp="1"/>
          </p:cNvSpPr>
          <p:nvPr>
            <p:ph type="pic" sz="quarter" idx="13"/>
          </p:nvPr>
        </p:nvSpPr>
        <p:spPr>
          <a:xfrm>
            <a:off x="0" y="11798"/>
            <a:ext cx="12192000" cy="6858000"/>
          </a:xfrm>
        </p:spPr>
        <p:txBody>
          <a:bodyPr anchor="ctr" anchorCtr="1"/>
          <a:lstStyle>
            <a:lvl1pPr marL="0" indent="0" algn="ctr">
              <a:buFontTx/>
              <a:buNone/>
              <a:defRPr baseline="0">
                <a:solidFill>
                  <a:schemeClr val="bg1"/>
                </a:solidFill>
                <a:latin typeface="Acumin Pro" panose="020B0504020202020204" pitchFamily="34" charset="77"/>
              </a:defRPr>
            </a:lvl1pPr>
          </a:lstStyle>
          <a:p>
            <a:r>
              <a:rPr lang="en-US"/>
              <a:t>Click icon to add picture</a:t>
            </a:r>
            <a:endParaRPr lang="en-US" dirty="0"/>
          </a:p>
        </p:txBody>
      </p:sp>
      <p:sp>
        <p:nvSpPr>
          <p:cNvPr id="3" name="Photo caption"/>
          <p:cNvSpPr>
            <a:spLocks noGrp="1"/>
          </p:cNvSpPr>
          <p:nvPr>
            <p:ph type="subTitle" idx="1" hasCustomPrompt="1"/>
          </p:nvPr>
        </p:nvSpPr>
        <p:spPr>
          <a:xfrm>
            <a:off x="7301170" y="219206"/>
            <a:ext cx="3574087" cy="1107996"/>
          </a:xfrm>
          <a:noFill/>
        </p:spPr>
        <p:txBody>
          <a:bodyPr wrap="square" lIns="0" tIns="0" rIns="0" bIns="0" anchor="t" anchorCtr="0">
            <a:spAutoFit/>
          </a:bodyPr>
          <a:lstStyle>
            <a:lvl1pPr marL="0" indent="0" algn="l">
              <a:buNone/>
              <a:defRPr sz="1800" b="1" i="0">
                <a:solidFill>
                  <a:schemeClr val="bg1"/>
                </a:solidFill>
                <a:latin typeface="Acumin Pro" panose="020B0504020202020204" pitchFamily="34" charset="77"/>
              </a:defRPr>
            </a:lvl1pPr>
            <a:lvl2pPr marL="457200" indent="0" algn="ctr">
              <a:buNone/>
              <a:defRPr sz="19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Brief photo caption. Place in top left or right corner. </a:t>
            </a:r>
            <a:r>
              <a:rPr lang="en-US" dirty="0" err="1"/>
              <a:t>Acumin</a:t>
            </a:r>
            <a:r>
              <a:rPr lang="en-US" dirty="0"/>
              <a:t> Pro Bold 18 pt. Make text black or white for legibility.</a:t>
            </a:r>
          </a:p>
        </p:txBody>
      </p:sp>
      <p:sp>
        <p:nvSpPr>
          <p:cNvPr id="9" name="Slide Number"/>
          <p:cNvSpPr>
            <a:spLocks noGrp="1"/>
          </p:cNvSpPr>
          <p:nvPr>
            <p:ph type="sldNum" sz="quarter" idx="12"/>
          </p:nvPr>
        </p:nvSpPr>
        <p:spPr>
          <a:xfrm>
            <a:off x="11704320" y="6480452"/>
            <a:ext cx="487680" cy="365760"/>
          </a:xfrm>
        </p:spPr>
        <p:txBody>
          <a:bodyPr/>
          <a:lstStyle>
            <a:lvl1pPr>
              <a:defRPr>
                <a:solidFill>
                  <a:schemeClr val="bg1"/>
                </a:solidFill>
              </a:defRPr>
            </a:lvl1pPr>
          </a:lstStyle>
          <a:p>
            <a:fld id="{8A7A6979-0714-4377-B894-6BE4C2D6E202}" type="slidenum">
              <a:rPr lang="en-US" smtClean="0"/>
              <a:pPr/>
              <a:t>‹#›</a:t>
            </a:fld>
            <a:endParaRPr lang="en-US" dirty="0"/>
          </a:p>
        </p:txBody>
      </p:sp>
      <p:cxnSp>
        <p:nvCxnSpPr>
          <p:cNvPr id="13" name="Line 1">
            <a:extLst>
              <a:ext uri="{FF2B5EF4-FFF2-40B4-BE49-F238E27FC236}">
                <a16:creationId xmlns:a16="http://schemas.microsoft.com/office/drawing/2014/main" id="{A746CD05-A191-A442-A002-3AD9F5CCAD2A}"/>
              </a:ext>
            </a:extLst>
          </p:cNvPr>
          <p:cNvCxnSpPr/>
          <p:nvPr/>
        </p:nvCxnSpPr>
        <p:spPr>
          <a:xfrm>
            <a:off x="902825" y="5788"/>
            <a:ext cx="0" cy="6464461"/>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pic>
        <p:nvPicPr>
          <p:cNvPr id="2" name="Picture 1">
            <a:extLst>
              <a:ext uri="{FF2B5EF4-FFF2-40B4-BE49-F238E27FC236}">
                <a16:creationId xmlns:a16="http://schemas.microsoft.com/office/drawing/2014/main" id="{9E0D4AE4-D0E3-DBC8-FEC8-D53305BB324E}"/>
              </a:ext>
            </a:extLst>
          </p:cNvPr>
          <p:cNvPicPr>
            <a:picLocks noChangeAspect="1"/>
          </p:cNvPicPr>
          <p:nvPr userDrawn="1"/>
        </p:nvPicPr>
        <p:blipFill>
          <a:blip r:embed="rId2"/>
          <a:stretch>
            <a:fillRect/>
          </a:stretch>
        </p:blipFill>
        <p:spPr>
          <a:xfrm>
            <a:off x="182621" y="6612532"/>
            <a:ext cx="2166969" cy="172082"/>
          </a:xfrm>
          <a:prstGeom prst="rect">
            <a:avLst/>
          </a:prstGeom>
        </p:spPr>
      </p:pic>
    </p:spTree>
    <p:extLst>
      <p:ext uri="{BB962C8B-B14F-4D97-AF65-F5344CB8AC3E}">
        <p14:creationId xmlns:p14="http://schemas.microsoft.com/office/powerpoint/2010/main" val="687095853"/>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orient="horz" pos="2160">
          <p15:clr>
            <a:srgbClr val="FBAE40"/>
          </p15:clr>
        </p15:guide>
        <p15:guide id="2" pos="2880">
          <p15:clr>
            <a:srgbClr val="FBAE40"/>
          </p15:clr>
        </p15:guide>
        <p15:guide id="3" orient="horz" pos="3960">
          <p15:clr>
            <a:srgbClr val="FBAE40"/>
          </p15:clr>
        </p15:guide>
        <p15:guide id="4" pos="4464">
          <p15:clr>
            <a:srgbClr val="FBAE40"/>
          </p15:clr>
        </p15:guide>
        <p15:guide id="5" pos="5136">
          <p15:clr>
            <a:srgbClr val="FBAE40"/>
          </p15:clr>
        </p15:guide>
        <p15:guide id="6" orient="horz" pos="4080">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Slide">
    <p:bg>
      <p:bgPr>
        <a:solidFill>
          <a:schemeClr val="accent4"/>
        </a:solidFill>
        <a:effectLst/>
      </p:bgPr>
    </p:bg>
    <p:spTree>
      <p:nvGrpSpPr>
        <p:cNvPr id="1" name=""/>
        <p:cNvGrpSpPr/>
        <p:nvPr/>
      </p:nvGrpSpPr>
      <p:grpSpPr>
        <a:xfrm>
          <a:off x="0" y="0"/>
          <a:ext cx="0" cy="0"/>
          <a:chOff x="0" y="0"/>
          <a:chExt cx="0" cy="0"/>
        </a:xfrm>
      </p:grpSpPr>
      <p:sp>
        <p:nvSpPr>
          <p:cNvPr id="20" name="Black Background">
            <a:extLst>
              <a:ext uri="{FF2B5EF4-FFF2-40B4-BE49-F238E27FC236}">
                <a16:creationId xmlns:a16="http://schemas.microsoft.com/office/drawing/2014/main" id="{EACB2F0C-1C3D-CD48-AD13-7B5AD683F7C7}"/>
              </a:ext>
            </a:extLst>
          </p:cNvPr>
          <p:cNvSpPr/>
          <p:nvPr/>
        </p:nvSpPr>
        <p:spPr>
          <a:xfrm>
            <a:off x="0" y="0"/>
            <a:ext cx="12192000" cy="6858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p:cNvSpPr>
            <a:spLocks noGrp="1"/>
          </p:cNvSpPr>
          <p:nvPr>
            <p:ph type="ctrTitle" hasCustomPrompt="1"/>
          </p:nvPr>
        </p:nvSpPr>
        <p:spPr bwMode="blackWhite">
          <a:xfrm>
            <a:off x="2114272" y="1501742"/>
            <a:ext cx="7911945" cy="1685077"/>
          </a:xfrm>
          <a:prstGeom prst="rect">
            <a:avLst/>
          </a:prstGeom>
          <a:noFill/>
          <a:ln w="38100">
            <a:noFill/>
          </a:ln>
        </p:spPr>
        <p:txBody>
          <a:bodyPr wrap="square" lIns="0" tIns="0" rIns="0" bIns="0" anchor="t" anchorCtr="0">
            <a:spAutoFit/>
          </a:bodyPr>
          <a:lstStyle>
            <a:lvl1pPr algn="l">
              <a:defRPr sz="6000" b="1" i="1" spc="0">
                <a:solidFill>
                  <a:schemeClr val="tx2"/>
                </a:solidFill>
                <a:latin typeface="Acumin Pro ExtraCondensed" panose="020B0508020202020204" pitchFamily="34" charset="77"/>
              </a:defRPr>
            </a:lvl1pPr>
          </a:lstStyle>
          <a:p>
            <a:r>
              <a:rPr lang="en-US" dirty="0"/>
              <a:t>Title Slide </a:t>
            </a:r>
            <a:r>
              <a:rPr lang="en-US" dirty="0" err="1"/>
              <a:t>Acumin</a:t>
            </a:r>
            <a:r>
              <a:rPr lang="en-US" dirty="0"/>
              <a:t> Pro Extra Cond Bold Italic 60</a:t>
            </a:r>
          </a:p>
        </p:txBody>
      </p:sp>
      <p:sp>
        <p:nvSpPr>
          <p:cNvPr id="3" name="Subtitle"/>
          <p:cNvSpPr>
            <a:spLocks noGrp="1"/>
          </p:cNvSpPr>
          <p:nvPr>
            <p:ph type="subTitle" idx="1" hasCustomPrompt="1"/>
          </p:nvPr>
        </p:nvSpPr>
        <p:spPr>
          <a:xfrm>
            <a:off x="2114271" y="3937834"/>
            <a:ext cx="7096269" cy="336015"/>
          </a:xfrm>
          <a:noFill/>
        </p:spPr>
        <p:txBody>
          <a:bodyPr wrap="square" lIns="0" tIns="0" rIns="0" bIns="0" anchor="t" anchorCtr="0">
            <a:spAutoFit/>
          </a:bodyPr>
          <a:lstStyle>
            <a:lvl1pPr marL="0" indent="0" algn="l">
              <a:buNone/>
              <a:defRPr sz="2200" b="1" i="0">
                <a:solidFill>
                  <a:schemeClr val="accent4"/>
                </a:solidFill>
                <a:latin typeface="Acumin Pro SemiCondensed" panose="020B0506020202020204" pitchFamily="34" charset="77"/>
              </a:defRPr>
            </a:lvl1pPr>
            <a:lvl2pPr marL="457200" indent="0" algn="ctr">
              <a:buNone/>
              <a:defRPr sz="19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a:t>
            </a:r>
            <a:r>
              <a:rPr lang="en-US" dirty="0" err="1"/>
              <a:t>Acumin</a:t>
            </a:r>
            <a:r>
              <a:rPr lang="en-US" dirty="0"/>
              <a:t> Pro Semi Cond Bold 22 </a:t>
            </a:r>
            <a:r>
              <a:rPr lang="en-US" dirty="0" err="1"/>
              <a:t>pt</a:t>
            </a:r>
            <a:endParaRPr lang="en-US" dirty="0"/>
          </a:p>
        </p:txBody>
      </p:sp>
      <p:sp>
        <p:nvSpPr>
          <p:cNvPr id="7" name="Date"/>
          <p:cNvSpPr>
            <a:spLocks noGrp="1"/>
          </p:cNvSpPr>
          <p:nvPr>
            <p:ph type="dt" sz="half" idx="10"/>
          </p:nvPr>
        </p:nvSpPr>
        <p:spPr>
          <a:xfrm>
            <a:off x="9109166" y="6226694"/>
            <a:ext cx="1161231" cy="323968"/>
          </a:xfrm>
        </p:spPr>
        <p:txBody>
          <a:bodyPr/>
          <a:lstStyle>
            <a:lvl1pPr>
              <a:defRPr>
                <a:solidFill>
                  <a:schemeClr val="accent4">
                    <a:alpha val="70000"/>
                  </a:schemeClr>
                </a:solidFill>
              </a:defRPr>
            </a:lvl1pPr>
          </a:lstStyle>
          <a:p>
            <a:fld id="{049DC8E1-D369-0F48-9062-BB068AFD07CE}" type="datetime1">
              <a:rPr lang="en-US" smtClean="0"/>
              <a:pPr/>
              <a:t>10/15/25</a:t>
            </a:fld>
            <a:endParaRPr lang="en-US" dirty="0"/>
          </a:p>
        </p:txBody>
      </p:sp>
      <p:sp>
        <p:nvSpPr>
          <p:cNvPr id="9" name="Slide Number"/>
          <p:cNvSpPr>
            <a:spLocks noGrp="1"/>
          </p:cNvSpPr>
          <p:nvPr>
            <p:ph type="sldNum" sz="quarter" idx="12"/>
          </p:nvPr>
        </p:nvSpPr>
        <p:spPr/>
        <p:txBody>
          <a:bodyPr/>
          <a:lstStyle>
            <a:lvl1pPr>
              <a:defRPr>
                <a:solidFill>
                  <a:schemeClr val="accent4"/>
                </a:solidFill>
              </a:defRPr>
            </a:lvl1pPr>
          </a:lstStyle>
          <a:p>
            <a:fld id="{8A7A6979-0714-4377-B894-6BE4C2D6E202}" type="slidenum">
              <a:rPr lang="en-US" smtClean="0"/>
              <a:pPr/>
              <a:t>‹#›</a:t>
            </a:fld>
            <a:endParaRPr lang="en-US" dirty="0"/>
          </a:p>
        </p:txBody>
      </p:sp>
      <p:cxnSp>
        <p:nvCxnSpPr>
          <p:cNvPr id="13" name="Line 1">
            <a:extLst>
              <a:ext uri="{FF2B5EF4-FFF2-40B4-BE49-F238E27FC236}">
                <a16:creationId xmlns:a16="http://schemas.microsoft.com/office/drawing/2014/main" id="{A746CD05-A191-A442-A002-3AD9F5CCAD2A}"/>
              </a:ext>
            </a:extLst>
          </p:cNvPr>
          <p:cNvCxnSpPr/>
          <p:nvPr/>
        </p:nvCxnSpPr>
        <p:spPr>
          <a:xfrm>
            <a:off x="902825" y="1"/>
            <a:ext cx="0" cy="6464461"/>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5" name="Line 3">
            <a:extLst>
              <a:ext uri="{FF2B5EF4-FFF2-40B4-BE49-F238E27FC236}">
                <a16:creationId xmlns:a16="http://schemas.microsoft.com/office/drawing/2014/main" id="{7AA55D00-5647-D94E-B9DD-67ABB620C647}"/>
              </a:ext>
            </a:extLst>
          </p:cNvPr>
          <p:cNvCxnSpPr>
            <a:cxnSpLocks/>
          </p:cNvCxnSpPr>
          <p:nvPr/>
        </p:nvCxnSpPr>
        <p:spPr>
          <a:xfrm>
            <a:off x="11269884" y="1597306"/>
            <a:ext cx="0" cy="5260694"/>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pic>
        <p:nvPicPr>
          <p:cNvPr id="10" name="Picture 9">
            <a:extLst>
              <a:ext uri="{FF2B5EF4-FFF2-40B4-BE49-F238E27FC236}">
                <a16:creationId xmlns:a16="http://schemas.microsoft.com/office/drawing/2014/main" id="{D12E1410-0EFA-CE4A-9064-F9587E28DF3A}"/>
              </a:ext>
            </a:extLst>
          </p:cNvPr>
          <p:cNvPicPr>
            <a:picLocks noChangeAspect="1"/>
          </p:cNvPicPr>
          <p:nvPr userDrawn="1"/>
        </p:nvPicPr>
        <p:blipFill>
          <a:blip r:embed="rId2"/>
          <a:stretch>
            <a:fillRect/>
          </a:stretch>
        </p:blipFill>
        <p:spPr>
          <a:xfrm>
            <a:off x="1086814" y="6466411"/>
            <a:ext cx="3007204" cy="306407"/>
          </a:xfrm>
          <a:prstGeom prst="rect">
            <a:avLst/>
          </a:prstGeom>
        </p:spPr>
      </p:pic>
    </p:spTree>
    <p:extLst>
      <p:ext uri="{BB962C8B-B14F-4D97-AF65-F5344CB8AC3E}">
        <p14:creationId xmlns:p14="http://schemas.microsoft.com/office/powerpoint/2010/main" val="2463502173"/>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guide id="3" orient="horz" pos="3960" userDrawn="1">
          <p15:clr>
            <a:srgbClr val="FBAE40"/>
          </p15:clr>
        </p15:guide>
        <p15:guide id="4" pos="5952" userDrawn="1">
          <p15:clr>
            <a:srgbClr val="FBAE40"/>
          </p15:clr>
        </p15:guide>
        <p15:guide id="5" pos="6848" userDrawn="1">
          <p15:clr>
            <a:srgbClr val="FBAE40"/>
          </p15:clr>
        </p15:guide>
        <p15:guide id="6" orient="horz" pos="4080" userDrawn="1">
          <p15:clr>
            <a:srgbClr val="FBAE40"/>
          </p15:clr>
        </p15:guide>
        <p15:guide id="7" pos="1344"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ntent Slide - Copy">
    <p:bg>
      <p:bgPr>
        <a:solidFill>
          <a:schemeClr val="accent4"/>
        </a:solidFill>
        <a:effectLst/>
      </p:bgPr>
    </p:bg>
    <p:spTree>
      <p:nvGrpSpPr>
        <p:cNvPr id="1" name=""/>
        <p:cNvGrpSpPr/>
        <p:nvPr/>
      </p:nvGrpSpPr>
      <p:grpSpPr>
        <a:xfrm>
          <a:off x="0" y="0"/>
          <a:ext cx="0" cy="0"/>
          <a:chOff x="0" y="0"/>
          <a:chExt cx="0" cy="0"/>
        </a:xfrm>
      </p:grpSpPr>
      <p:sp>
        <p:nvSpPr>
          <p:cNvPr id="20" name="Black Bar">
            <a:extLst>
              <a:ext uri="{FF2B5EF4-FFF2-40B4-BE49-F238E27FC236}">
                <a16:creationId xmlns:a16="http://schemas.microsoft.com/office/drawing/2014/main" id="{EACB2F0C-1C3D-CD48-AD13-7B5AD683F7C7}"/>
              </a:ext>
            </a:extLst>
          </p:cNvPr>
          <p:cNvSpPr/>
          <p:nvPr userDrawn="1"/>
        </p:nvSpPr>
        <p:spPr>
          <a:xfrm>
            <a:off x="5" y="11277"/>
            <a:ext cx="12191995" cy="90813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p:cNvSpPr>
            <a:spLocks noGrp="1"/>
          </p:cNvSpPr>
          <p:nvPr>
            <p:ph type="ctrTitle" hasCustomPrompt="1"/>
          </p:nvPr>
        </p:nvSpPr>
        <p:spPr bwMode="blackWhite">
          <a:xfrm>
            <a:off x="340887" y="266054"/>
            <a:ext cx="9234309" cy="512448"/>
          </a:xfrm>
          <a:prstGeom prst="rect">
            <a:avLst/>
          </a:prstGeom>
          <a:noFill/>
          <a:ln w="38100">
            <a:noFill/>
          </a:ln>
        </p:spPr>
        <p:txBody>
          <a:bodyPr wrap="square" lIns="0" tIns="0" rIns="0" bIns="0" anchor="t" anchorCtr="0">
            <a:spAutoFit/>
          </a:bodyPr>
          <a:lstStyle>
            <a:lvl1pPr algn="l">
              <a:defRPr sz="3600" b="1" i="1" cap="none" spc="0">
                <a:solidFill>
                  <a:schemeClr val="tx2"/>
                </a:solidFill>
                <a:latin typeface="Acumin Pro ExtraCondensed" panose="020B0508020202020204" pitchFamily="34" charset="77"/>
              </a:defRPr>
            </a:lvl1pPr>
          </a:lstStyle>
          <a:p>
            <a:r>
              <a:rPr lang="en-US" dirty="0"/>
              <a:t>Title </a:t>
            </a:r>
            <a:r>
              <a:rPr lang="en-US" dirty="0" err="1"/>
              <a:t>Acumin</a:t>
            </a:r>
            <a:r>
              <a:rPr lang="en-US" dirty="0"/>
              <a:t> Pro Extra Cond Bold Italic 36 </a:t>
            </a:r>
            <a:r>
              <a:rPr lang="en-US" dirty="0" err="1"/>
              <a:t>pt</a:t>
            </a:r>
            <a:endParaRPr lang="en-US" dirty="0"/>
          </a:p>
        </p:txBody>
      </p:sp>
      <p:sp>
        <p:nvSpPr>
          <p:cNvPr id="3" name="Subhead"/>
          <p:cNvSpPr>
            <a:spLocks noGrp="1"/>
          </p:cNvSpPr>
          <p:nvPr>
            <p:ph type="subTitle" idx="1" hasCustomPrompt="1"/>
          </p:nvPr>
        </p:nvSpPr>
        <p:spPr>
          <a:xfrm>
            <a:off x="1504669" y="1345167"/>
            <a:ext cx="9234308" cy="341599"/>
          </a:xfrm>
          <a:noFill/>
        </p:spPr>
        <p:txBody>
          <a:bodyPr wrap="square" lIns="0" tIns="0" rIns="0" bIns="0" anchor="t" anchorCtr="0">
            <a:spAutoFit/>
          </a:bodyPr>
          <a:lstStyle>
            <a:lvl1pPr marL="0" indent="0" algn="l">
              <a:buNone/>
              <a:defRPr sz="2200" b="1" i="0">
                <a:solidFill>
                  <a:schemeClr val="accent2"/>
                </a:solidFill>
                <a:latin typeface="Acumin Pro SemiCondensed" panose="020B0506020202020204" pitchFamily="34" charset="77"/>
              </a:defRPr>
            </a:lvl1pPr>
            <a:lvl2pPr marL="457200" indent="0" algn="ctr">
              <a:buNone/>
              <a:defRPr sz="19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Subhead </a:t>
            </a:r>
            <a:r>
              <a:rPr lang="en-US" dirty="0" err="1"/>
              <a:t>Acumin</a:t>
            </a:r>
            <a:r>
              <a:rPr lang="en-US" dirty="0"/>
              <a:t> Pro Semi Cond Bold 22 </a:t>
            </a:r>
            <a:r>
              <a:rPr lang="en-US" dirty="0" err="1"/>
              <a:t>pt</a:t>
            </a:r>
            <a:endParaRPr lang="en-US" dirty="0"/>
          </a:p>
        </p:txBody>
      </p:sp>
      <p:sp>
        <p:nvSpPr>
          <p:cNvPr id="25" name="Body Text">
            <a:extLst>
              <a:ext uri="{FF2B5EF4-FFF2-40B4-BE49-F238E27FC236}">
                <a16:creationId xmlns:a16="http://schemas.microsoft.com/office/drawing/2014/main" id="{9F798712-4535-8340-942F-27FFD5E3FE9B}"/>
              </a:ext>
            </a:extLst>
          </p:cNvPr>
          <p:cNvSpPr>
            <a:spLocks noGrp="1"/>
          </p:cNvSpPr>
          <p:nvPr>
            <p:ph type="body" sz="quarter" idx="14" hasCustomPrompt="1"/>
          </p:nvPr>
        </p:nvSpPr>
        <p:spPr>
          <a:xfrm>
            <a:off x="2082800" y="1917389"/>
            <a:ext cx="7366000" cy="3411537"/>
          </a:xfrm>
        </p:spPr>
        <p:txBody>
          <a:bodyPr lIns="0" tIns="0" rIns="0" bIns="0">
            <a:normAutofit/>
          </a:bodyPr>
          <a:lstStyle>
            <a:lvl1pPr marL="274320" marR="0" indent="-274320" algn="l" defTabSz="457200" rtl="0" eaLnBrk="1" fontAlgn="auto" latinLnBrk="0" hangingPunct="1">
              <a:lnSpc>
                <a:spcPct val="100000"/>
              </a:lnSpc>
              <a:spcBef>
                <a:spcPts val="0"/>
              </a:spcBef>
              <a:spcAft>
                <a:spcPts val="0"/>
              </a:spcAft>
              <a:buClrTx/>
              <a:buSzTx/>
              <a:buFont typeface="Wingdings" charset="2"/>
              <a:buChar char="§"/>
              <a:tabLst/>
              <a:defRPr sz="1800" b="0" i="0" normalizeH="0" baseline="0">
                <a:solidFill>
                  <a:schemeClr val="bg1"/>
                </a:solidFill>
                <a:latin typeface="Acumin Pro" panose="020B0504020202020204" pitchFamily="34" charset="77"/>
              </a:defRPr>
            </a:lvl1pPr>
          </a:lstStyle>
          <a:p>
            <a:pPr lvl="0"/>
            <a:r>
              <a:rPr lang="en-US" dirty="0"/>
              <a:t>Bulleted copy. </a:t>
            </a:r>
            <a:r>
              <a:rPr lang="en-US" dirty="0" err="1"/>
              <a:t>Acumin</a:t>
            </a:r>
            <a:r>
              <a:rPr lang="en-US" dirty="0"/>
              <a:t> Pro Reg 18 pt. Keep it short with bite-size chunks of information.</a:t>
            </a:r>
          </a:p>
          <a:p>
            <a:pPr lvl="0"/>
            <a:endParaRPr lang="en-US" dirty="0"/>
          </a:p>
          <a:p>
            <a:pPr lvl="0"/>
            <a:r>
              <a:rPr lang="en-US" dirty="0"/>
              <a:t>Bulleted copy. </a:t>
            </a:r>
            <a:r>
              <a:rPr lang="en-US" dirty="0" err="1"/>
              <a:t>Acumin</a:t>
            </a:r>
            <a:r>
              <a:rPr lang="en-US" dirty="0"/>
              <a:t> Pro Reg 18 pt. Keep it short with bite-size chunks of information.</a:t>
            </a:r>
          </a:p>
          <a:p>
            <a:pPr lvl="0"/>
            <a:endParaRPr lang="en-US" dirty="0"/>
          </a:p>
          <a:p>
            <a:pPr marL="274320" marR="0" lvl="0" indent="-274320" algn="l" defTabSz="457200" rtl="0" eaLnBrk="1" fontAlgn="auto" latinLnBrk="0" hangingPunct="1">
              <a:lnSpc>
                <a:spcPct val="100000"/>
              </a:lnSpc>
              <a:spcBef>
                <a:spcPts val="0"/>
              </a:spcBef>
              <a:spcAft>
                <a:spcPts val="0"/>
              </a:spcAft>
              <a:buClrTx/>
              <a:buSzTx/>
              <a:buFont typeface="Wingdings" charset="2"/>
              <a:buChar char="§"/>
              <a:tabLst/>
              <a:defRPr/>
            </a:pPr>
            <a:r>
              <a:rPr lang="en-US" dirty="0"/>
              <a:t>Bulleted copy. </a:t>
            </a:r>
            <a:r>
              <a:rPr lang="en-US" dirty="0" err="1"/>
              <a:t>Acumin</a:t>
            </a:r>
            <a:r>
              <a:rPr lang="en-US" dirty="0"/>
              <a:t> Pro Reg 18 pt. Keep it short with bite-size chunks of information.</a:t>
            </a:r>
          </a:p>
          <a:p>
            <a:pPr lvl="0"/>
            <a:endParaRPr lang="en-US" dirty="0"/>
          </a:p>
          <a:p>
            <a:pPr marL="274320" marR="0" lvl="0" indent="-274320" algn="l" defTabSz="457200" rtl="0" eaLnBrk="1" fontAlgn="auto" latinLnBrk="0" hangingPunct="1">
              <a:lnSpc>
                <a:spcPct val="100000"/>
              </a:lnSpc>
              <a:spcBef>
                <a:spcPts val="0"/>
              </a:spcBef>
              <a:spcAft>
                <a:spcPts val="0"/>
              </a:spcAft>
              <a:buClrTx/>
              <a:buSzTx/>
              <a:buFont typeface="Wingdings" charset="2"/>
              <a:buChar char="§"/>
              <a:tabLst/>
              <a:defRPr/>
            </a:pPr>
            <a:r>
              <a:rPr lang="en-US" dirty="0"/>
              <a:t>Bulleted copy. </a:t>
            </a:r>
            <a:r>
              <a:rPr lang="en-US" dirty="0" err="1"/>
              <a:t>Acumin</a:t>
            </a:r>
            <a:r>
              <a:rPr lang="en-US" dirty="0"/>
              <a:t> Pro Reg 18 pt. Keep it short with bite-size chunks of information.</a:t>
            </a:r>
          </a:p>
          <a:p>
            <a:pPr lvl="0"/>
            <a:endParaRPr lang="en-US" dirty="0"/>
          </a:p>
        </p:txBody>
      </p:sp>
      <p:sp>
        <p:nvSpPr>
          <p:cNvPr id="9" name="Slide Number"/>
          <p:cNvSpPr>
            <a:spLocks noGrp="1"/>
          </p:cNvSpPr>
          <p:nvPr>
            <p:ph type="sldNum" sz="quarter" idx="12"/>
          </p:nvPr>
        </p:nvSpPr>
        <p:spPr>
          <a:xfrm>
            <a:off x="11704320" y="6489974"/>
            <a:ext cx="487680" cy="365760"/>
          </a:xfrm>
        </p:spPr>
        <p:txBody>
          <a:bodyPr/>
          <a:lstStyle>
            <a:lvl1pPr>
              <a:defRPr>
                <a:solidFill>
                  <a:schemeClr val="bg1"/>
                </a:solidFill>
              </a:defRPr>
            </a:lvl1pPr>
          </a:lstStyle>
          <a:p>
            <a:fld id="{8A7A6979-0714-4377-B894-6BE4C2D6E202}" type="slidenum">
              <a:rPr lang="en-US" smtClean="0"/>
              <a:pPr/>
              <a:t>‹#›</a:t>
            </a:fld>
            <a:endParaRPr lang="en-US" dirty="0"/>
          </a:p>
        </p:txBody>
      </p:sp>
      <p:pic>
        <p:nvPicPr>
          <p:cNvPr id="26" name="Picture 25">
            <a:extLst>
              <a:ext uri="{FF2B5EF4-FFF2-40B4-BE49-F238E27FC236}">
                <a16:creationId xmlns:a16="http://schemas.microsoft.com/office/drawing/2014/main" id="{B18495E4-5FC5-4B4B-9A4E-6B275F6C1D32}"/>
              </a:ext>
            </a:extLst>
          </p:cNvPr>
          <p:cNvPicPr>
            <a:picLocks noChangeAspect="1"/>
          </p:cNvPicPr>
          <p:nvPr userDrawn="1"/>
        </p:nvPicPr>
        <p:blipFill>
          <a:blip r:embed="rId2"/>
          <a:stretch>
            <a:fillRect/>
          </a:stretch>
        </p:blipFill>
        <p:spPr>
          <a:xfrm>
            <a:off x="182621" y="6560577"/>
            <a:ext cx="2166969" cy="214296"/>
          </a:xfrm>
          <a:prstGeom prst="rect">
            <a:avLst/>
          </a:prstGeom>
        </p:spPr>
      </p:pic>
    </p:spTree>
    <p:extLst>
      <p:ext uri="{BB962C8B-B14F-4D97-AF65-F5344CB8AC3E}">
        <p14:creationId xmlns:p14="http://schemas.microsoft.com/office/powerpoint/2010/main" val="1406754891"/>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guide id="3" orient="horz" pos="3960" userDrawn="1">
          <p15:clr>
            <a:srgbClr val="FBAE40"/>
          </p15:clr>
        </p15:guide>
        <p15:guide id="4" pos="5952" userDrawn="1">
          <p15:clr>
            <a:srgbClr val="FBAE40"/>
          </p15:clr>
        </p15:guide>
        <p15:guide id="5" pos="6848" userDrawn="1">
          <p15:clr>
            <a:srgbClr val="FBAE40"/>
          </p15:clr>
        </p15:guide>
        <p15:guide id="6" orient="horz" pos="4080" userDrawn="1">
          <p15:clr>
            <a:srgbClr val="FBAE40"/>
          </p15:clr>
        </p15:guide>
        <p15:guide id="7" pos="1312"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Content Slide - Copy &amp; Pic/Chart">
    <p:bg>
      <p:bgPr>
        <a:solidFill>
          <a:schemeClr val="accent4"/>
        </a:solidFill>
        <a:effectLst/>
      </p:bgPr>
    </p:bg>
    <p:spTree>
      <p:nvGrpSpPr>
        <p:cNvPr id="1" name=""/>
        <p:cNvGrpSpPr/>
        <p:nvPr/>
      </p:nvGrpSpPr>
      <p:grpSpPr>
        <a:xfrm>
          <a:off x="0" y="0"/>
          <a:ext cx="0" cy="0"/>
          <a:chOff x="0" y="0"/>
          <a:chExt cx="0" cy="0"/>
        </a:xfrm>
      </p:grpSpPr>
      <p:sp>
        <p:nvSpPr>
          <p:cNvPr id="20" name="Black Bar">
            <a:extLst>
              <a:ext uri="{FF2B5EF4-FFF2-40B4-BE49-F238E27FC236}">
                <a16:creationId xmlns:a16="http://schemas.microsoft.com/office/drawing/2014/main" id="{EACB2F0C-1C3D-CD48-AD13-7B5AD683F7C7}"/>
              </a:ext>
            </a:extLst>
          </p:cNvPr>
          <p:cNvSpPr/>
          <p:nvPr/>
        </p:nvSpPr>
        <p:spPr>
          <a:xfrm>
            <a:off x="1149751" y="0"/>
            <a:ext cx="9900212" cy="90813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p:cNvSpPr>
            <a:spLocks noGrp="1"/>
          </p:cNvSpPr>
          <p:nvPr>
            <p:ph type="ctrTitle" hasCustomPrompt="1"/>
          </p:nvPr>
        </p:nvSpPr>
        <p:spPr bwMode="blackWhite">
          <a:xfrm>
            <a:off x="1504669" y="437030"/>
            <a:ext cx="9234309" cy="512448"/>
          </a:xfrm>
          <a:prstGeom prst="rect">
            <a:avLst/>
          </a:prstGeom>
          <a:noFill/>
          <a:ln w="38100">
            <a:noFill/>
          </a:ln>
        </p:spPr>
        <p:txBody>
          <a:bodyPr wrap="square" lIns="0" tIns="0" rIns="0" bIns="0" anchor="t" anchorCtr="0">
            <a:spAutoFit/>
          </a:bodyPr>
          <a:lstStyle>
            <a:lvl1pPr algn="l">
              <a:defRPr sz="3600" b="1" i="1" cap="none" spc="0">
                <a:solidFill>
                  <a:schemeClr val="tx2"/>
                </a:solidFill>
                <a:latin typeface="Acumin Pro ExtraCondensed" panose="020B0508020202020204" pitchFamily="34" charset="77"/>
              </a:defRPr>
            </a:lvl1pPr>
          </a:lstStyle>
          <a:p>
            <a:r>
              <a:rPr lang="en-US" dirty="0"/>
              <a:t>Title </a:t>
            </a:r>
            <a:r>
              <a:rPr lang="en-US" dirty="0" err="1"/>
              <a:t>Acumin</a:t>
            </a:r>
            <a:r>
              <a:rPr lang="en-US" dirty="0"/>
              <a:t> Pro Extra Cond Bold Italic 36 </a:t>
            </a:r>
            <a:r>
              <a:rPr lang="en-US" dirty="0" err="1"/>
              <a:t>pt</a:t>
            </a:r>
            <a:endParaRPr lang="en-US" dirty="0"/>
          </a:p>
        </p:txBody>
      </p:sp>
      <p:sp>
        <p:nvSpPr>
          <p:cNvPr id="3" name="Subhead"/>
          <p:cNvSpPr>
            <a:spLocks noGrp="1"/>
          </p:cNvSpPr>
          <p:nvPr>
            <p:ph type="subTitle" idx="1" hasCustomPrompt="1"/>
          </p:nvPr>
        </p:nvSpPr>
        <p:spPr>
          <a:xfrm>
            <a:off x="1504668" y="1345166"/>
            <a:ext cx="9234304" cy="338554"/>
          </a:xfrm>
          <a:noFill/>
        </p:spPr>
        <p:txBody>
          <a:bodyPr wrap="square" lIns="0" tIns="0" rIns="0" bIns="0" anchor="t" anchorCtr="0">
            <a:spAutoFit/>
          </a:bodyPr>
          <a:lstStyle>
            <a:lvl1pPr marL="0" indent="0" algn="l">
              <a:buNone/>
              <a:defRPr sz="2200" b="1" i="0">
                <a:solidFill>
                  <a:schemeClr val="accent2"/>
                </a:solidFill>
                <a:latin typeface="Acumin Pro SemiCondensed" panose="020B0506020202020204" pitchFamily="34" charset="77"/>
              </a:defRPr>
            </a:lvl1pPr>
            <a:lvl2pPr marL="457200" indent="0" algn="ctr">
              <a:buNone/>
              <a:defRPr sz="19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Subhead </a:t>
            </a:r>
            <a:r>
              <a:rPr lang="en-US" dirty="0" err="1"/>
              <a:t>Acumin</a:t>
            </a:r>
            <a:r>
              <a:rPr lang="en-US" dirty="0"/>
              <a:t> Pro Semi Cond Bold 22 </a:t>
            </a:r>
            <a:r>
              <a:rPr lang="en-US" dirty="0" err="1"/>
              <a:t>pt</a:t>
            </a:r>
            <a:endParaRPr lang="en-US" dirty="0"/>
          </a:p>
        </p:txBody>
      </p:sp>
      <p:sp>
        <p:nvSpPr>
          <p:cNvPr id="19" name="Body Text">
            <a:extLst>
              <a:ext uri="{FF2B5EF4-FFF2-40B4-BE49-F238E27FC236}">
                <a16:creationId xmlns:a16="http://schemas.microsoft.com/office/drawing/2014/main" id="{4B5CCD19-DE21-294C-8B0B-3103725AE082}"/>
              </a:ext>
            </a:extLst>
          </p:cNvPr>
          <p:cNvSpPr>
            <a:spLocks noGrp="1"/>
          </p:cNvSpPr>
          <p:nvPr>
            <p:ph type="body" sz="quarter" idx="14" hasCustomPrompt="1"/>
          </p:nvPr>
        </p:nvSpPr>
        <p:spPr>
          <a:xfrm>
            <a:off x="1504669" y="1917389"/>
            <a:ext cx="4591332" cy="3411537"/>
          </a:xfrm>
        </p:spPr>
        <p:txBody>
          <a:bodyPr lIns="0" tIns="0" rIns="0" bIns="0">
            <a:normAutofit/>
          </a:bodyPr>
          <a:lstStyle>
            <a:lvl1pPr marL="274320" marR="0" indent="-274320" algn="l" defTabSz="457200" rtl="0" eaLnBrk="1" fontAlgn="auto" latinLnBrk="0" hangingPunct="1">
              <a:lnSpc>
                <a:spcPct val="100000"/>
              </a:lnSpc>
              <a:spcBef>
                <a:spcPts val="0"/>
              </a:spcBef>
              <a:spcAft>
                <a:spcPts val="0"/>
              </a:spcAft>
              <a:buClrTx/>
              <a:buSzTx/>
              <a:buFont typeface="Wingdings" charset="2"/>
              <a:buChar char="§"/>
              <a:tabLst/>
              <a:defRPr sz="1800" b="0" i="0" normalizeH="0" baseline="0">
                <a:solidFill>
                  <a:schemeClr val="bg1"/>
                </a:solidFill>
                <a:latin typeface="Acumin Pro" panose="020B0504020202020204" pitchFamily="34" charset="77"/>
              </a:defRPr>
            </a:lvl1pPr>
          </a:lstStyle>
          <a:p>
            <a:pPr lvl="0"/>
            <a:r>
              <a:rPr lang="en-US" dirty="0"/>
              <a:t>Bulleted copy. </a:t>
            </a:r>
            <a:r>
              <a:rPr lang="en-US" dirty="0" err="1"/>
              <a:t>Acumin</a:t>
            </a:r>
            <a:r>
              <a:rPr lang="en-US" dirty="0"/>
              <a:t> Pro Reg 18 pt. Keep it short with bite-size chunks of information.</a:t>
            </a:r>
          </a:p>
          <a:p>
            <a:pPr lvl="0"/>
            <a:endParaRPr lang="en-US" dirty="0"/>
          </a:p>
          <a:p>
            <a:pPr lvl="0"/>
            <a:r>
              <a:rPr lang="en-US" dirty="0"/>
              <a:t>Bulleted copy. </a:t>
            </a:r>
            <a:r>
              <a:rPr lang="en-US" dirty="0" err="1"/>
              <a:t>Acumin</a:t>
            </a:r>
            <a:r>
              <a:rPr lang="en-US" dirty="0"/>
              <a:t> Pro Reg 18 pt. Keep it short with bite-size chunks of information.</a:t>
            </a:r>
          </a:p>
          <a:p>
            <a:pPr lvl="0"/>
            <a:endParaRPr lang="en-US" dirty="0"/>
          </a:p>
          <a:p>
            <a:pPr marL="274320" marR="0" lvl="0" indent="-274320" algn="l" defTabSz="457200" rtl="0" eaLnBrk="1" fontAlgn="auto" latinLnBrk="0" hangingPunct="1">
              <a:lnSpc>
                <a:spcPct val="100000"/>
              </a:lnSpc>
              <a:spcBef>
                <a:spcPts val="0"/>
              </a:spcBef>
              <a:spcAft>
                <a:spcPts val="0"/>
              </a:spcAft>
              <a:buClrTx/>
              <a:buSzTx/>
              <a:buFont typeface="Wingdings" charset="2"/>
              <a:buChar char="§"/>
              <a:tabLst/>
              <a:defRPr/>
            </a:pPr>
            <a:r>
              <a:rPr lang="en-US" dirty="0"/>
              <a:t>Bulleted copy. </a:t>
            </a:r>
            <a:r>
              <a:rPr lang="en-US" dirty="0" err="1"/>
              <a:t>Acumin</a:t>
            </a:r>
            <a:r>
              <a:rPr lang="en-US" dirty="0"/>
              <a:t> Pro Reg 18 pt. Keep it short with bite-size chunks of information.</a:t>
            </a:r>
          </a:p>
          <a:p>
            <a:pPr lvl="0"/>
            <a:endParaRPr lang="en-US" dirty="0"/>
          </a:p>
          <a:p>
            <a:pPr lvl="0"/>
            <a:endParaRPr lang="en-US" dirty="0"/>
          </a:p>
        </p:txBody>
      </p:sp>
      <p:sp>
        <p:nvSpPr>
          <p:cNvPr id="10" name="Picture or Chart" descr="Picture or Chart">
            <a:extLst>
              <a:ext uri="{FF2B5EF4-FFF2-40B4-BE49-F238E27FC236}">
                <a16:creationId xmlns:a16="http://schemas.microsoft.com/office/drawing/2014/main" id="{699BD747-48B6-2547-8F7C-25A44594F612}"/>
              </a:ext>
            </a:extLst>
          </p:cNvPr>
          <p:cNvSpPr>
            <a:spLocks noGrp="1"/>
          </p:cNvSpPr>
          <p:nvPr>
            <p:ph sz="quarter" idx="13" hasCustomPrompt="1"/>
          </p:nvPr>
        </p:nvSpPr>
        <p:spPr>
          <a:xfrm>
            <a:off x="6354234" y="1920876"/>
            <a:ext cx="5287433" cy="2982913"/>
          </a:xfrm>
          <a:solidFill>
            <a:schemeClr val="accent4"/>
          </a:solidFill>
        </p:spPr>
        <p:txBody>
          <a:bodyPr lIns="0" tIns="0" rIns="0" bIns="0" anchor="ctr" anchorCtr="0"/>
          <a:lstStyle>
            <a:lvl1pPr algn="ctr">
              <a:defRPr b="0" i="0">
                <a:solidFill>
                  <a:schemeClr val="bg1"/>
                </a:solidFill>
                <a:latin typeface="Acumin Pro" panose="020B0504020202020204" pitchFamily="34" charset="77"/>
              </a:defRPr>
            </a:lvl1pPr>
            <a:lvl4pPr marL="685800" indent="0" algn="ctr">
              <a:buNone/>
              <a:defRPr>
                <a:solidFill>
                  <a:schemeClr val="bg1"/>
                </a:solidFill>
              </a:defRPr>
            </a:lvl4pPr>
          </a:lstStyle>
          <a:p>
            <a:pPr lvl="0"/>
            <a:r>
              <a:rPr lang="en-US" dirty="0"/>
              <a:t>Insert picture or chart here</a:t>
            </a:r>
          </a:p>
        </p:txBody>
      </p:sp>
      <p:sp>
        <p:nvSpPr>
          <p:cNvPr id="9" name="Slide Number"/>
          <p:cNvSpPr>
            <a:spLocks noGrp="1"/>
          </p:cNvSpPr>
          <p:nvPr>
            <p:ph type="sldNum" sz="quarter" idx="12"/>
          </p:nvPr>
        </p:nvSpPr>
        <p:spPr>
          <a:xfrm>
            <a:off x="11619505" y="6419402"/>
            <a:ext cx="487680" cy="365760"/>
          </a:xfrm>
        </p:spPr>
        <p:txBody>
          <a:bodyPr/>
          <a:lstStyle>
            <a:lvl1pPr>
              <a:defRPr>
                <a:solidFill>
                  <a:schemeClr val="bg1"/>
                </a:solidFill>
              </a:defRPr>
            </a:lvl1pPr>
          </a:lstStyle>
          <a:p>
            <a:fld id="{8A7A6979-0714-4377-B894-6BE4C2D6E202}" type="slidenum">
              <a:rPr lang="en-US" smtClean="0"/>
              <a:pPr/>
              <a:t>‹#›</a:t>
            </a:fld>
            <a:endParaRPr lang="en-US" dirty="0"/>
          </a:p>
        </p:txBody>
      </p:sp>
      <p:cxnSp>
        <p:nvCxnSpPr>
          <p:cNvPr id="13" name="Line 1">
            <a:extLst>
              <a:ext uri="{FF2B5EF4-FFF2-40B4-BE49-F238E27FC236}">
                <a16:creationId xmlns:a16="http://schemas.microsoft.com/office/drawing/2014/main" id="{A746CD05-A191-A442-A002-3AD9F5CCAD2A}"/>
              </a:ext>
            </a:extLst>
          </p:cNvPr>
          <p:cNvCxnSpPr/>
          <p:nvPr/>
        </p:nvCxnSpPr>
        <p:spPr>
          <a:xfrm>
            <a:off x="902825" y="5788"/>
            <a:ext cx="0" cy="6464461"/>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pic>
        <p:nvPicPr>
          <p:cNvPr id="5" name="Picture 4">
            <a:extLst>
              <a:ext uri="{FF2B5EF4-FFF2-40B4-BE49-F238E27FC236}">
                <a16:creationId xmlns:a16="http://schemas.microsoft.com/office/drawing/2014/main" id="{9A4869B1-8FB7-B955-8CBC-32DBEBCA8FFA}"/>
              </a:ext>
            </a:extLst>
          </p:cNvPr>
          <p:cNvPicPr>
            <a:picLocks noChangeAspect="1"/>
          </p:cNvPicPr>
          <p:nvPr userDrawn="1"/>
        </p:nvPicPr>
        <p:blipFill>
          <a:blip r:embed="rId2"/>
          <a:stretch>
            <a:fillRect/>
          </a:stretch>
        </p:blipFill>
        <p:spPr>
          <a:xfrm>
            <a:off x="182621" y="6560577"/>
            <a:ext cx="2166969" cy="214296"/>
          </a:xfrm>
          <a:prstGeom prst="rect">
            <a:avLst/>
          </a:prstGeom>
        </p:spPr>
      </p:pic>
    </p:spTree>
    <p:extLst>
      <p:ext uri="{BB962C8B-B14F-4D97-AF65-F5344CB8AC3E}">
        <p14:creationId xmlns:p14="http://schemas.microsoft.com/office/powerpoint/2010/main" val="1815464052"/>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guide id="3" orient="horz" pos="4032" userDrawn="1">
          <p15:clr>
            <a:srgbClr val="FBAE40"/>
          </p15:clr>
        </p15:guide>
        <p15:guide id="4" pos="5952" userDrawn="1">
          <p15:clr>
            <a:srgbClr val="FBAE40"/>
          </p15:clr>
        </p15:guide>
        <p15:guide id="5" pos="6848" userDrawn="1">
          <p15:clr>
            <a:srgbClr val="FBAE40"/>
          </p15:clr>
        </p15:guide>
        <p15:guide id="6" orient="horz" pos="4080"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ntent Slide - Picture">
    <p:bg>
      <p:bgPr>
        <a:solidFill>
          <a:schemeClr val="accent4"/>
        </a:solidFill>
        <a:effectLst/>
      </p:bgPr>
    </p:bg>
    <p:spTree>
      <p:nvGrpSpPr>
        <p:cNvPr id="1" name=""/>
        <p:cNvGrpSpPr/>
        <p:nvPr/>
      </p:nvGrpSpPr>
      <p:grpSpPr>
        <a:xfrm>
          <a:off x="0" y="0"/>
          <a:ext cx="0" cy="0"/>
          <a:chOff x="0" y="0"/>
          <a:chExt cx="0" cy="0"/>
        </a:xfrm>
      </p:grpSpPr>
      <p:sp>
        <p:nvSpPr>
          <p:cNvPr id="9" name="Slide Number"/>
          <p:cNvSpPr>
            <a:spLocks noGrp="1"/>
          </p:cNvSpPr>
          <p:nvPr>
            <p:ph type="sldNum" sz="quarter" idx="12"/>
          </p:nvPr>
        </p:nvSpPr>
        <p:spPr>
          <a:xfrm>
            <a:off x="11704320" y="6480452"/>
            <a:ext cx="487680" cy="365760"/>
          </a:xfrm>
        </p:spPr>
        <p:txBody>
          <a:bodyPr/>
          <a:lstStyle>
            <a:lvl1pPr>
              <a:defRPr>
                <a:solidFill>
                  <a:schemeClr val="bg1"/>
                </a:solidFill>
              </a:defRPr>
            </a:lvl1pPr>
          </a:lstStyle>
          <a:p>
            <a:fld id="{8A7A6979-0714-4377-B894-6BE4C2D6E202}" type="slidenum">
              <a:rPr lang="en-US" smtClean="0"/>
              <a:pPr/>
              <a:t>‹#›</a:t>
            </a:fld>
            <a:endParaRPr lang="en-US" dirty="0"/>
          </a:p>
        </p:txBody>
      </p:sp>
      <p:pic>
        <p:nvPicPr>
          <p:cNvPr id="4" name="Picture 3">
            <a:extLst>
              <a:ext uri="{FF2B5EF4-FFF2-40B4-BE49-F238E27FC236}">
                <a16:creationId xmlns:a16="http://schemas.microsoft.com/office/drawing/2014/main" id="{06DCCD0E-B7F8-3B27-6A44-584398A64FDF}"/>
              </a:ext>
            </a:extLst>
          </p:cNvPr>
          <p:cNvPicPr>
            <a:picLocks noChangeAspect="1"/>
          </p:cNvPicPr>
          <p:nvPr userDrawn="1"/>
        </p:nvPicPr>
        <p:blipFill>
          <a:blip r:embed="rId2"/>
          <a:stretch>
            <a:fillRect/>
          </a:stretch>
        </p:blipFill>
        <p:spPr>
          <a:xfrm>
            <a:off x="182621" y="6560577"/>
            <a:ext cx="2166969" cy="214296"/>
          </a:xfrm>
          <a:prstGeom prst="rect">
            <a:avLst/>
          </a:prstGeom>
        </p:spPr>
      </p:pic>
    </p:spTree>
    <p:extLst>
      <p:ext uri="{BB962C8B-B14F-4D97-AF65-F5344CB8AC3E}">
        <p14:creationId xmlns:p14="http://schemas.microsoft.com/office/powerpoint/2010/main" val="4186258001"/>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guide id="3" orient="horz" pos="3960" userDrawn="1">
          <p15:clr>
            <a:srgbClr val="FBAE40"/>
          </p15:clr>
        </p15:guide>
        <p15:guide id="4" pos="5952" userDrawn="1">
          <p15:clr>
            <a:srgbClr val="FBAE40"/>
          </p15:clr>
        </p15:guide>
        <p15:guide id="5" pos="6848" userDrawn="1">
          <p15:clr>
            <a:srgbClr val="FBAE40"/>
          </p15:clr>
        </p15:guide>
        <p15:guide id="6" orient="horz" pos="4080"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Content Slide - Fact/Highlight">
    <p:bg>
      <p:bgPr>
        <a:solidFill>
          <a:schemeClr val="accent4"/>
        </a:solidFill>
        <a:effectLst/>
      </p:bgPr>
    </p:bg>
    <p:spTree>
      <p:nvGrpSpPr>
        <p:cNvPr id="1" name=""/>
        <p:cNvGrpSpPr/>
        <p:nvPr/>
      </p:nvGrpSpPr>
      <p:grpSpPr>
        <a:xfrm>
          <a:off x="0" y="0"/>
          <a:ext cx="0" cy="0"/>
          <a:chOff x="0" y="0"/>
          <a:chExt cx="0" cy="0"/>
        </a:xfrm>
      </p:grpSpPr>
      <p:sp>
        <p:nvSpPr>
          <p:cNvPr id="6" name="Gold Background">
            <a:extLst>
              <a:ext uri="{FF2B5EF4-FFF2-40B4-BE49-F238E27FC236}">
                <a16:creationId xmlns:a16="http://schemas.microsoft.com/office/drawing/2014/main" id="{5CCAEC11-865D-CB4B-88E8-5AF51FB37FBE}"/>
              </a:ext>
            </a:extLst>
          </p:cNvPr>
          <p:cNvSpPr/>
          <p:nvPr/>
        </p:nvSpPr>
        <p:spPr>
          <a:xfrm>
            <a:off x="1" y="0"/>
            <a:ext cx="12191999" cy="6852212"/>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Heading"/>
          <p:cNvSpPr>
            <a:spLocks noGrp="1"/>
          </p:cNvSpPr>
          <p:nvPr>
            <p:ph type="ctrTitle" hasCustomPrompt="1"/>
          </p:nvPr>
        </p:nvSpPr>
        <p:spPr bwMode="blackWhite">
          <a:xfrm>
            <a:off x="2893545" y="1466567"/>
            <a:ext cx="6419331" cy="1210973"/>
          </a:xfrm>
          <a:prstGeom prst="rect">
            <a:avLst/>
          </a:prstGeom>
          <a:noFill/>
          <a:ln w="38100">
            <a:noFill/>
          </a:ln>
        </p:spPr>
        <p:txBody>
          <a:bodyPr wrap="square" lIns="0" tIns="0" rIns="0" bIns="0" anchor="t" anchorCtr="0">
            <a:spAutoFit/>
          </a:bodyPr>
          <a:lstStyle>
            <a:lvl1pPr algn="ctr">
              <a:defRPr sz="8600" b="0" i="0" cap="none" spc="0">
                <a:solidFill>
                  <a:schemeClr val="accent2"/>
                </a:solidFill>
                <a:latin typeface="United Sans Reg Medium" pitchFamily="2" charset="77"/>
              </a:defRPr>
            </a:lvl1pPr>
          </a:lstStyle>
          <a:p>
            <a:r>
              <a:rPr lang="en-US" dirty="0"/>
              <a:t>123</a:t>
            </a:r>
          </a:p>
        </p:txBody>
      </p:sp>
      <p:sp>
        <p:nvSpPr>
          <p:cNvPr id="20" name="Black Bar">
            <a:extLst>
              <a:ext uri="{FF2B5EF4-FFF2-40B4-BE49-F238E27FC236}">
                <a16:creationId xmlns:a16="http://schemas.microsoft.com/office/drawing/2014/main" id="{EACB2F0C-1C3D-CD48-AD13-7B5AD683F7C7}"/>
              </a:ext>
            </a:extLst>
          </p:cNvPr>
          <p:cNvSpPr/>
          <p:nvPr/>
        </p:nvSpPr>
        <p:spPr>
          <a:xfrm>
            <a:off x="2648277" y="2744421"/>
            <a:ext cx="6905456" cy="44099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3" name="Subhead"/>
          <p:cNvSpPr>
            <a:spLocks noGrp="1"/>
          </p:cNvSpPr>
          <p:nvPr>
            <p:ph type="subTitle" idx="1" hasCustomPrompt="1"/>
          </p:nvPr>
        </p:nvSpPr>
        <p:spPr>
          <a:xfrm>
            <a:off x="2648276" y="2706475"/>
            <a:ext cx="6895463" cy="553998"/>
          </a:xfrm>
          <a:noFill/>
        </p:spPr>
        <p:txBody>
          <a:bodyPr wrap="square" lIns="0" tIns="0" rIns="0" bIns="0" anchor="t" anchorCtr="0">
            <a:spAutoFit/>
          </a:bodyPr>
          <a:lstStyle>
            <a:lvl1pPr marL="0" indent="0" algn="ctr">
              <a:buNone/>
              <a:defRPr sz="3600" b="1" i="0" spc="300">
                <a:solidFill>
                  <a:schemeClr val="accent4"/>
                </a:solidFill>
                <a:latin typeface="United Sans Cd Md" pitchFamily="50" charset="0"/>
              </a:defRPr>
            </a:lvl1pPr>
            <a:lvl2pPr marL="457200" indent="0" algn="ctr">
              <a:buNone/>
              <a:defRPr sz="19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TOPIC OR TITLE</a:t>
            </a:r>
          </a:p>
        </p:txBody>
      </p:sp>
      <p:sp>
        <p:nvSpPr>
          <p:cNvPr id="23" name="Body Text">
            <a:extLst>
              <a:ext uri="{FF2B5EF4-FFF2-40B4-BE49-F238E27FC236}">
                <a16:creationId xmlns:a16="http://schemas.microsoft.com/office/drawing/2014/main" id="{BD416322-CF1A-F143-B2A9-844B608C50DA}"/>
              </a:ext>
            </a:extLst>
          </p:cNvPr>
          <p:cNvSpPr>
            <a:spLocks noGrp="1"/>
          </p:cNvSpPr>
          <p:nvPr>
            <p:ph type="body" sz="quarter" idx="14" hasCustomPrompt="1"/>
          </p:nvPr>
        </p:nvSpPr>
        <p:spPr>
          <a:xfrm>
            <a:off x="2875268" y="3540352"/>
            <a:ext cx="6678467" cy="1122744"/>
          </a:xfrm>
        </p:spPr>
        <p:txBody>
          <a:bodyPr lIns="0" tIns="0" rIns="0" bIns="0">
            <a:noAutofit/>
          </a:bodyPr>
          <a:lstStyle>
            <a:lvl1pPr marL="0" marR="0" indent="0" algn="l" defTabSz="457200" rtl="0" eaLnBrk="1" fontAlgn="auto" latinLnBrk="0" hangingPunct="1">
              <a:lnSpc>
                <a:spcPct val="100000"/>
              </a:lnSpc>
              <a:spcBef>
                <a:spcPts val="0"/>
              </a:spcBef>
              <a:spcAft>
                <a:spcPts val="0"/>
              </a:spcAft>
              <a:buClrTx/>
              <a:buSzTx/>
              <a:buFontTx/>
              <a:buNone/>
              <a:tabLst/>
              <a:defRPr sz="2400" b="0" i="0" normalizeH="0" baseline="0">
                <a:solidFill>
                  <a:schemeClr val="bg1"/>
                </a:solidFill>
                <a:latin typeface="Acumin Pro Medium" panose="020B0504020202020204" pitchFamily="34" charset="77"/>
              </a:defRPr>
            </a:lvl1pPr>
          </a:lstStyle>
          <a:p>
            <a:pPr lvl="0"/>
            <a:r>
              <a:rPr lang="en-US" dirty="0"/>
              <a:t>Fact or highlight. </a:t>
            </a:r>
            <a:r>
              <a:rPr lang="en-US" dirty="0" err="1"/>
              <a:t>Acumin</a:t>
            </a:r>
            <a:r>
              <a:rPr lang="en-US" dirty="0"/>
              <a:t> Pro Medium 24 pt. Keep it short with bite-size chunks of information.</a:t>
            </a:r>
          </a:p>
        </p:txBody>
      </p:sp>
      <p:sp>
        <p:nvSpPr>
          <p:cNvPr id="7" name="Date"/>
          <p:cNvSpPr>
            <a:spLocks noGrp="1"/>
          </p:cNvSpPr>
          <p:nvPr>
            <p:ph type="dt" sz="half" idx="10"/>
          </p:nvPr>
        </p:nvSpPr>
        <p:spPr>
          <a:xfrm>
            <a:off x="9178836" y="6220740"/>
            <a:ext cx="1091561" cy="323968"/>
          </a:xfrm>
        </p:spPr>
        <p:txBody>
          <a:bodyPr/>
          <a:lstStyle>
            <a:lvl1pPr>
              <a:defRPr>
                <a:solidFill>
                  <a:schemeClr val="bg1">
                    <a:alpha val="70000"/>
                  </a:schemeClr>
                </a:solidFill>
              </a:defRPr>
            </a:lvl1pPr>
          </a:lstStyle>
          <a:p>
            <a:fld id="{FAD1387E-80EC-0440-B45B-53847462FAF4}" type="datetime1">
              <a:rPr lang="en-US" smtClean="0"/>
              <a:t>10/15/25</a:t>
            </a:fld>
            <a:endParaRPr lang="en-US" dirty="0"/>
          </a:p>
        </p:txBody>
      </p:sp>
      <p:sp>
        <p:nvSpPr>
          <p:cNvPr id="9" name="Slide Number"/>
          <p:cNvSpPr>
            <a:spLocks noGrp="1"/>
          </p:cNvSpPr>
          <p:nvPr>
            <p:ph type="sldNum" sz="quarter" idx="12"/>
          </p:nvPr>
        </p:nvSpPr>
        <p:spPr/>
        <p:txBody>
          <a:bodyPr/>
          <a:lstStyle>
            <a:lvl1pPr>
              <a:defRPr>
                <a:solidFill>
                  <a:schemeClr val="bg1"/>
                </a:solidFill>
              </a:defRPr>
            </a:lvl1pPr>
          </a:lstStyle>
          <a:p>
            <a:fld id="{8A7A6979-0714-4377-B894-6BE4C2D6E202}" type="slidenum">
              <a:rPr lang="en-US" smtClean="0"/>
              <a:pPr/>
              <a:t>‹#›</a:t>
            </a:fld>
            <a:endParaRPr lang="en-US" dirty="0"/>
          </a:p>
        </p:txBody>
      </p:sp>
      <p:cxnSp>
        <p:nvCxnSpPr>
          <p:cNvPr id="13" name="Line 1">
            <a:extLst>
              <a:ext uri="{FF2B5EF4-FFF2-40B4-BE49-F238E27FC236}">
                <a16:creationId xmlns:a16="http://schemas.microsoft.com/office/drawing/2014/main" id="{A746CD05-A191-A442-A002-3AD9F5CCAD2A}"/>
              </a:ext>
            </a:extLst>
          </p:cNvPr>
          <p:cNvCxnSpPr/>
          <p:nvPr/>
        </p:nvCxnSpPr>
        <p:spPr>
          <a:xfrm>
            <a:off x="902825" y="5788"/>
            <a:ext cx="0" cy="6464461"/>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8" name="Line 2">
            <a:extLst>
              <a:ext uri="{FF2B5EF4-FFF2-40B4-BE49-F238E27FC236}">
                <a16:creationId xmlns:a16="http://schemas.microsoft.com/office/drawing/2014/main" id="{28D7FFFF-8236-024F-9988-3350427826A4}"/>
              </a:ext>
            </a:extLst>
          </p:cNvPr>
          <p:cNvCxnSpPr>
            <a:cxnSpLocks/>
          </p:cNvCxnSpPr>
          <p:nvPr/>
        </p:nvCxnSpPr>
        <p:spPr>
          <a:xfrm>
            <a:off x="9050116" y="5735256"/>
            <a:ext cx="0" cy="1122744"/>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5" name="Line 3">
            <a:extLst>
              <a:ext uri="{FF2B5EF4-FFF2-40B4-BE49-F238E27FC236}">
                <a16:creationId xmlns:a16="http://schemas.microsoft.com/office/drawing/2014/main" id="{7AA55D00-5647-D94E-B9DD-67ABB620C647}"/>
              </a:ext>
            </a:extLst>
          </p:cNvPr>
          <p:cNvCxnSpPr>
            <a:cxnSpLocks/>
          </p:cNvCxnSpPr>
          <p:nvPr/>
        </p:nvCxnSpPr>
        <p:spPr>
          <a:xfrm>
            <a:off x="11269884" y="1597306"/>
            <a:ext cx="0" cy="5260694"/>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pic>
        <p:nvPicPr>
          <p:cNvPr id="27" name="Picture 26">
            <a:extLst>
              <a:ext uri="{FF2B5EF4-FFF2-40B4-BE49-F238E27FC236}">
                <a16:creationId xmlns:a16="http://schemas.microsoft.com/office/drawing/2014/main" id="{692CB174-8C54-904F-99E9-970B9BCB1301}"/>
              </a:ext>
            </a:extLst>
          </p:cNvPr>
          <p:cNvPicPr>
            <a:picLocks noChangeAspect="1"/>
          </p:cNvPicPr>
          <p:nvPr userDrawn="1"/>
        </p:nvPicPr>
        <p:blipFill>
          <a:blip r:embed="rId2"/>
          <a:stretch>
            <a:fillRect/>
          </a:stretch>
        </p:blipFill>
        <p:spPr>
          <a:xfrm>
            <a:off x="1086813" y="6489368"/>
            <a:ext cx="3454014" cy="300771"/>
          </a:xfrm>
          <a:prstGeom prst="rect">
            <a:avLst/>
          </a:prstGeom>
        </p:spPr>
      </p:pic>
    </p:spTree>
    <p:extLst>
      <p:ext uri="{BB962C8B-B14F-4D97-AF65-F5344CB8AC3E}">
        <p14:creationId xmlns:p14="http://schemas.microsoft.com/office/powerpoint/2010/main" val="2707393526"/>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guide id="3" orient="horz" pos="3960" userDrawn="1">
          <p15:clr>
            <a:srgbClr val="FBAE40"/>
          </p15:clr>
        </p15:guide>
        <p15:guide id="4" pos="5952" userDrawn="1">
          <p15:clr>
            <a:srgbClr val="FBAE40"/>
          </p15:clr>
        </p15:guide>
        <p15:guide id="5" pos="6848" userDrawn="1">
          <p15:clr>
            <a:srgbClr val="FBAE40"/>
          </p15:clr>
        </p15:guide>
        <p15:guide id="6" orient="horz" pos="4080" userDrawn="1">
          <p15:clr>
            <a:srgbClr val="FBAE40"/>
          </p15:clr>
        </p15:guide>
        <p15:guide id="7" orient="horz" pos="1008" userDrawn="1">
          <p15:clr>
            <a:srgbClr val="FBAE40"/>
          </p15:clr>
        </p15:guide>
        <p15:guide id="8" orient="horz" pos="1488" userDrawn="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Closing Slide">
    <p:bg>
      <p:bgPr>
        <a:solidFill>
          <a:schemeClr val="accent4"/>
        </a:solidFill>
        <a:effectLst/>
      </p:bgPr>
    </p:bg>
    <p:spTree>
      <p:nvGrpSpPr>
        <p:cNvPr id="1" name=""/>
        <p:cNvGrpSpPr/>
        <p:nvPr/>
      </p:nvGrpSpPr>
      <p:grpSpPr>
        <a:xfrm>
          <a:off x="0" y="0"/>
          <a:ext cx="0" cy="0"/>
          <a:chOff x="0" y="0"/>
          <a:chExt cx="0" cy="0"/>
        </a:xfrm>
      </p:grpSpPr>
      <p:sp>
        <p:nvSpPr>
          <p:cNvPr id="20" name="Black Background">
            <a:extLst>
              <a:ext uri="{FF2B5EF4-FFF2-40B4-BE49-F238E27FC236}">
                <a16:creationId xmlns:a16="http://schemas.microsoft.com/office/drawing/2014/main" id="{EACB2F0C-1C3D-CD48-AD13-7B5AD683F7C7}"/>
              </a:ext>
            </a:extLst>
          </p:cNvPr>
          <p:cNvSpPr/>
          <p:nvPr/>
        </p:nvSpPr>
        <p:spPr>
          <a:xfrm>
            <a:off x="0" y="0"/>
            <a:ext cx="12192000" cy="6858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Heading"/>
          <p:cNvSpPr>
            <a:spLocks noGrp="1"/>
          </p:cNvSpPr>
          <p:nvPr>
            <p:ph type="ctrTitle" hasCustomPrompt="1"/>
          </p:nvPr>
        </p:nvSpPr>
        <p:spPr bwMode="blackWhite">
          <a:xfrm>
            <a:off x="2114271" y="1521334"/>
            <a:ext cx="7334529" cy="854080"/>
          </a:xfrm>
          <a:prstGeom prst="rect">
            <a:avLst/>
          </a:prstGeom>
          <a:noFill/>
          <a:ln w="38100">
            <a:noFill/>
          </a:ln>
        </p:spPr>
        <p:txBody>
          <a:bodyPr wrap="square" lIns="0" tIns="0" rIns="0" bIns="0" anchor="t" anchorCtr="0">
            <a:spAutoFit/>
          </a:bodyPr>
          <a:lstStyle>
            <a:lvl1pPr algn="l">
              <a:defRPr sz="6000" b="1" i="1" spc="0">
                <a:solidFill>
                  <a:schemeClr val="tx2"/>
                </a:solidFill>
                <a:latin typeface="Acumin Pro ExtraCondensed" panose="020B0508020202020204" pitchFamily="34" charset="77"/>
              </a:defRPr>
            </a:lvl1pPr>
          </a:lstStyle>
          <a:p>
            <a:r>
              <a:rPr lang="en-US" dirty="0"/>
              <a:t>Thank You</a:t>
            </a:r>
          </a:p>
        </p:txBody>
      </p:sp>
      <p:sp>
        <p:nvSpPr>
          <p:cNvPr id="16" name="Body Text">
            <a:extLst>
              <a:ext uri="{FF2B5EF4-FFF2-40B4-BE49-F238E27FC236}">
                <a16:creationId xmlns:a16="http://schemas.microsoft.com/office/drawing/2014/main" id="{900775FC-E9E4-FF46-A522-92CC39196093}"/>
              </a:ext>
            </a:extLst>
          </p:cNvPr>
          <p:cNvSpPr>
            <a:spLocks noGrp="1"/>
          </p:cNvSpPr>
          <p:nvPr>
            <p:ph type="body" sz="quarter" idx="14" hasCustomPrompt="1"/>
          </p:nvPr>
        </p:nvSpPr>
        <p:spPr>
          <a:xfrm>
            <a:off x="2114270" y="2548210"/>
            <a:ext cx="7334521" cy="880790"/>
          </a:xfrm>
        </p:spPr>
        <p:txBody>
          <a:bodyPr lIns="0" tIns="0" rIns="0" bIns="0">
            <a:noAutofit/>
          </a:bodyPr>
          <a:lstStyle>
            <a:lvl1pPr marL="0" marR="0" indent="0" algn="l" defTabSz="457200" rtl="0" eaLnBrk="1" fontAlgn="auto" latinLnBrk="0" hangingPunct="1">
              <a:lnSpc>
                <a:spcPct val="100000"/>
              </a:lnSpc>
              <a:spcBef>
                <a:spcPts val="0"/>
              </a:spcBef>
              <a:spcAft>
                <a:spcPts val="0"/>
              </a:spcAft>
              <a:buClrTx/>
              <a:buSzTx/>
              <a:buFontTx/>
              <a:buNone/>
              <a:tabLst/>
              <a:defRPr sz="1800" b="0" i="0" normalizeH="0" baseline="0">
                <a:solidFill>
                  <a:schemeClr val="accent4"/>
                </a:solidFill>
                <a:latin typeface="Acumin Pro" panose="020B0504020202020204" pitchFamily="34" charset="77"/>
              </a:defRPr>
            </a:lvl1pPr>
          </a:lstStyle>
          <a:p>
            <a:pPr lvl="0"/>
            <a:r>
              <a:rPr lang="en-US" dirty="0"/>
              <a:t>Conclusion, call to action or contact information. </a:t>
            </a:r>
            <a:r>
              <a:rPr lang="en-US" dirty="0" err="1"/>
              <a:t>Acumin</a:t>
            </a:r>
            <a:r>
              <a:rPr lang="en-US" dirty="0"/>
              <a:t> Pro Reg 18 pt. Keep it short with bite-size chunks of information.</a:t>
            </a:r>
          </a:p>
        </p:txBody>
      </p:sp>
      <p:sp>
        <p:nvSpPr>
          <p:cNvPr id="7" name="Date"/>
          <p:cNvSpPr>
            <a:spLocks noGrp="1"/>
          </p:cNvSpPr>
          <p:nvPr>
            <p:ph type="dt" sz="half" idx="10"/>
          </p:nvPr>
        </p:nvSpPr>
        <p:spPr>
          <a:xfrm>
            <a:off x="9109166" y="6226694"/>
            <a:ext cx="1161231" cy="323968"/>
          </a:xfrm>
        </p:spPr>
        <p:txBody>
          <a:bodyPr/>
          <a:lstStyle>
            <a:lvl1pPr>
              <a:defRPr>
                <a:solidFill>
                  <a:schemeClr val="accent4">
                    <a:alpha val="70000"/>
                  </a:schemeClr>
                </a:solidFill>
              </a:defRPr>
            </a:lvl1pPr>
          </a:lstStyle>
          <a:p>
            <a:fld id="{69E19CAC-2325-1047-B0FD-9C1EACA0A0AE}" type="datetime1">
              <a:rPr lang="en-US" smtClean="0"/>
              <a:pPr/>
              <a:t>10/15/25</a:t>
            </a:fld>
            <a:endParaRPr lang="en-US" dirty="0"/>
          </a:p>
        </p:txBody>
      </p:sp>
      <p:sp>
        <p:nvSpPr>
          <p:cNvPr id="9" name="Slide Number"/>
          <p:cNvSpPr>
            <a:spLocks noGrp="1"/>
          </p:cNvSpPr>
          <p:nvPr>
            <p:ph type="sldNum" sz="quarter" idx="12"/>
          </p:nvPr>
        </p:nvSpPr>
        <p:spPr/>
        <p:txBody>
          <a:bodyPr/>
          <a:lstStyle>
            <a:lvl1pPr>
              <a:defRPr>
                <a:solidFill>
                  <a:schemeClr val="accent4"/>
                </a:solidFill>
              </a:defRPr>
            </a:lvl1pPr>
          </a:lstStyle>
          <a:p>
            <a:fld id="{8A7A6979-0714-4377-B894-6BE4C2D6E202}" type="slidenum">
              <a:rPr lang="en-US" smtClean="0"/>
              <a:pPr/>
              <a:t>‹#›</a:t>
            </a:fld>
            <a:endParaRPr lang="en-US" dirty="0"/>
          </a:p>
        </p:txBody>
      </p:sp>
      <p:cxnSp>
        <p:nvCxnSpPr>
          <p:cNvPr id="13" name="Line 1">
            <a:extLst>
              <a:ext uri="{FF2B5EF4-FFF2-40B4-BE49-F238E27FC236}">
                <a16:creationId xmlns:a16="http://schemas.microsoft.com/office/drawing/2014/main" id="{A746CD05-A191-A442-A002-3AD9F5CCAD2A}"/>
              </a:ext>
            </a:extLst>
          </p:cNvPr>
          <p:cNvCxnSpPr/>
          <p:nvPr/>
        </p:nvCxnSpPr>
        <p:spPr>
          <a:xfrm>
            <a:off x="902825" y="1"/>
            <a:ext cx="0" cy="6464461"/>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8" name="Line 2">
            <a:extLst>
              <a:ext uri="{FF2B5EF4-FFF2-40B4-BE49-F238E27FC236}">
                <a16:creationId xmlns:a16="http://schemas.microsoft.com/office/drawing/2014/main" id="{28D7FFFF-8236-024F-9988-3350427826A4}"/>
              </a:ext>
            </a:extLst>
          </p:cNvPr>
          <p:cNvCxnSpPr>
            <a:cxnSpLocks/>
          </p:cNvCxnSpPr>
          <p:nvPr/>
        </p:nvCxnSpPr>
        <p:spPr>
          <a:xfrm>
            <a:off x="9050116" y="5735256"/>
            <a:ext cx="0" cy="1122744"/>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5" name="Line 3">
            <a:extLst>
              <a:ext uri="{FF2B5EF4-FFF2-40B4-BE49-F238E27FC236}">
                <a16:creationId xmlns:a16="http://schemas.microsoft.com/office/drawing/2014/main" id="{7AA55D00-5647-D94E-B9DD-67ABB620C647}"/>
              </a:ext>
            </a:extLst>
          </p:cNvPr>
          <p:cNvCxnSpPr>
            <a:cxnSpLocks/>
          </p:cNvCxnSpPr>
          <p:nvPr/>
        </p:nvCxnSpPr>
        <p:spPr>
          <a:xfrm>
            <a:off x="11269884" y="1597306"/>
            <a:ext cx="0" cy="5260694"/>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pic>
        <p:nvPicPr>
          <p:cNvPr id="10" name="Picture 9">
            <a:extLst>
              <a:ext uri="{FF2B5EF4-FFF2-40B4-BE49-F238E27FC236}">
                <a16:creationId xmlns:a16="http://schemas.microsoft.com/office/drawing/2014/main" id="{B0F393CD-D10E-7E43-81FF-F1E1F537C018}"/>
              </a:ext>
            </a:extLst>
          </p:cNvPr>
          <p:cNvPicPr>
            <a:picLocks noChangeAspect="1"/>
          </p:cNvPicPr>
          <p:nvPr userDrawn="1"/>
        </p:nvPicPr>
        <p:blipFill>
          <a:blip r:embed="rId2"/>
          <a:stretch>
            <a:fillRect/>
          </a:stretch>
        </p:blipFill>
        <p:spPr>
          <a:xfrm>
            <a:off x="1086813" y="6464462"/>
            <a:ext cx="2955251" cy="299683"/>
          </a:xfrm>
          <a:prstGeom prst="rect">
            <a:avLst/>
          </a:prstGeom>
        </p:spPr>
      </p:pic>
    </p:spTree>
    <p:extLst>
      <p:ext uri="{BB962C8B-B14F-4D97-AF65-F5344CB8AC3E}">
        <p14:creationId xmlns:p14="http://schemas.microsoft.com/office/powerpoint/2010/main" val="69532377"/>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guide id="3" orient="horz" pos="3960" userDrawn="1">
          <p15:clr>
            <a:srgbClr val="FBAE40"/>
          </p15:clr>
        </p15:guide>
        <p15:guide id="4" pos="5952" userDrawn="1">
          <p15:clr>
            <a:srgbClr val="FBAE40"/>
          </p15:clr>
        </p15:guide>
        <p15:guide id="5" pos="6848" userDrawn="1">
          <p15:clr>
            <a:srgbClr val="FBAE40"/>
          </p15:clr>
        </p15:guide>
        <p15:guide id="6" orient="horz" pos="4080" userDrawn="1">
          <p15:clr>
            <a:srgbClr val="FBAE40"/>
          </p15:clr>
        </p15:guide>
        <p15:guide id="7" pos="1312" userDrawn="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cSld name="1_Content Slide - Picture">
    <p:bg>
      <p:bgPr>
        <a:solidFill>
          <a:schemeClr val="accent4"/>
        </a:solidFill>
        <a:effectLst/>
      </p:bgPr>
    </p:bg>
    <p:spTree>
      <p:nvGrpSpPr>
        <p:cNvPr id="1" name=""/>
        <p:cNvGrpSpPr/>
        <p:nvPr/>
      </p:nvGrpSpPr>
      <p:grpSpPr>
        <a:xfrm>
          <a:off x="0" y="0"/>
          <a:ext cx="0" cy="0"/>
          <a:chOff x="0" y="0"/>
          <a:chExt cx="0" cy="0"/>
        </a:xfrm>
      </p:grpSpPr>
      <p:sp>
        <p:nvSpPr>
          <p:cNvPr id="17" name="Picture" descr="Picture Description">
            <a:extLst>
              <a:ext uri="{FF2B5EF4-FFF2-40B4-BE49-F238E27FC236}">
                <a16:creationId xmlns:a16="http://schemas.microsoft.com/office/drawing/2014/main" id="{B6A7C9B5-3617-0144-A4ED-16186741E8C3}"/>
              </a:ext>
            </a:extLst>
          </p:cNvPr>
          <p:cNvSpPr>
            <a:spLocks noGrp="1"/>
          </p:cNvSpPr>
          <p:nvPr>
            <p:ph type="pic" sz="quarter" idx="13"/>
          </p:nvPr>
        </p:nvSpPr>
        <p:spPr>
          <a:xfrm>
            <a:off x="0" y="11798"/>
            <a:ext cx="12192000" cy="6858000"/>
          </a:xfrm>
        </p:spPr>
        <p:txBody>
          <a:bodyPr anchor="ctr" anchorCtr="1"/>
          <a:lstStyle>
            <a:lvl1pPr marL="0" indent="0" algn="ctr">
              <a:buFontTx/>
              <a:buNone/>
              <a:defRPr baseline="0">
                <a:solidFill>
                  <a:schemeClr val="bg1"/>
                </a:solidFill>
                <a:latin typeface="Acumin Pro" panose="020B0504020202020204" pitchFamily="34" charset="77"/>
              </a:defRPr>
            </a:lvl1pPr>
          </a:lstStyle>
          <a:p>
            <a:r>
              <a:rPr lang="en-US"/>
              <a:t>Click icon to add picture</a:t>
            </a:r>
            <a:endParaRPr lang="en-US" dirty="0"/>
          </a:p>
        </p:txBody>
      </p:sp>
      <p:sp>
        <p:nvSpPr>
          <p:cNvPr id="3" name="Photo caption"/>
          <p:cNvSpPr>
            <a:spLocks noGrp="1"/>
          </p:cNvSpPr>
          <p:nvPr>
            <p:ph type="subTitle" idx="1" hasCustomPrompt="1"/>
          </p:nvPr>
        </p:nvSpPr>
        <p:spPr>
          <a:xfrm>
            <a:off x="7301170" y="219206"/>
            <a:ext cx="3574087" cy="1107996"/>
          </a:xfrm>
          <a:noFill/>
        </p:spPr>
        <p:txBody>
          <a:bodyPr wrap="square" lIns="0" tIns="0" rIns="0" bIns="0" anchor="t" anchorCtr="0">
            <a:spAutoFit/>
          </a:bodyPr>
          <a:lstStyle>
            <a:lvl1pPr marL="0" indent="0" algn="l">
              <a:buNone/>
              <a:defRPr sz="1800" b="1" i="0">
                <a:solidFill>
                  <a:schemeClr val="bg1"/>
                </a:solidFill>
                <a:latin typeface="Acumin Pro" panose="020B0504020202020204" pitchFamily="34" charset="77"/>
              </a:defRPr>
            </a:lvl1pPr>
            <a:lvl2pPr marL="457200" indent="0" algn="ctr">
              <a:buNone/>
              <a:defRPr sz="19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Brief photo caption. Place in top left or right corner. </a:t>
            </a:r>
            <a:r>
              <a:rPr lang="en-US" dirty="0" err="1"/>
              <a:t>Acumin</a:t>
            </a:r>
            <a:r>
              <a:rPr lang="en-US" dirty="0"/>
              <a:t> Pro Bold 18 pt. Make text black or white for legibility.</a:t>
            </a:r>
          </a:p>
        </p:txBody>
      </p:sp>
      <p:sp>
        <p:nvSpPr>
          <p:cNvPr id="9" name="Slide Number"/>
          <p:cNvSpPr>
            <a:spLocks noGrp="1"/>
          </p:cNvSpPr>
          <p:nvPr>
            <p:ph type="sldNum" sz="quarter" idx="12"/>
          </p:nvPr>
        </p:nvSpPr>
        <p:spPr>
          <a:xfrm>
            <a:off x="11704320" y="6480452"/>
            <a:ext cx="487680" cy="365760"/>
          </a:xfrm>
        </p:spPr>
        <p:txBody>
          <a:bodyPr/>
          <a:lstStyle>
            <a:lvl1pPr>
              <a:defRPr>
                <a:solidFill>
                  <a:schemeClr val="bg1"/>
                </a:solidFill>
              </a:defRPr>
            </a:lvl1pPr>
          </a:lstStyle>
          <a:p>
            <a:fld id="{8A7A6979-0714-4377-B894-6BE4C2D6E202}" type="slidenum">
              <a:rPr lang="en-US" smtClean="0"/>
              <a:pPr/>
              <a:t>‹#›</a:t>
            </a:fld>
            <a:endParaRPr lang="en-US" dirty="0"/>
          </a:p>
        </p:txBody>
      </p:sp>
      <p:cxnSp>
        <p:nvCxnSpPr>
          <p:cNvPr id="13" name="Line 1">
            <a:extLst>
              <a:ext uri="{FF2B5EF4-FFF2-40B4-BE49-F238E27FC236}">
                <a16:creationId xmlns:a16="http://schemas.microsoft.com/office/drawing/2014/main" id="{A746CD05-A191-A442-A002-3AD9F5CCAD2A}"/>
              </a:ext>
            </a:extLst>
          </p:cNvPr>
          <p:cNvCxnSpPr/>
          <p:nvPr/>
        </p:nvCxnSpPr>
        <p:spPr>
          <a:xfrm>
            <a:off x="902825" y="5788"/>
            <a:ext cx="0" cy="6464461"/>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pic>
        <p:nvPicPr>
          <p:cNvPr id="2" name="Picture 1">
            <a:extLst>
              <a:ext uri="{FF2B5EF4-FFF2-40B4-BE49-F238E27FC236}">
                <a16:creationId xmlns:a16="http://schemas.microsoft.com/office/drawing/2014/main" id="{9E0D4AE4-D0E3-DBC8-FEC8-D53305BB324E}"/>
              </a:ext>
            </a:extLst>
          </p:cNvPr>
          <p:cNvPicPr>
            <a:picLocks noChangeAspect="1"/>
          </p:cNvPicPr>
          <p:nvPr userDrawn="1"/>
        </p:nvPicPr>
        <p:blipFill>
          <a:blip r:embed="rId2"/>
          <a:stretch>
            <a:fillRect/>
          </a:stretch>
        </p:blipFill>
        <p:spPr>
          <a:xfrm>
            <a:off x="182621" y="6612532"/>
            <a:ext cx="2166969" cy="172082"/>
          </a:xfrm>
          <a:prstGeom prst="rect">
            <a:avLst/>
          </a:prstGeom>
        </p:spPr>
      </p:pic>
    </p:spTree>
    <p:extLst>
      <p:ext uri="{BB962C8B-B14F-4D97-AF65-F5344CB8AC3E}">
        <p14:creationId xmlns:p14="http://schemas.microsoft.com/office/powerpoint/2010/main" val="2691662928"/>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orient="horz" pos="2160">
          <p15:clr>
            <a:srgbClr val="FBAE40"/>
          </p15:clr>
        </p15:guide>
        <p15:guide id="2" pos="2880">
          <p15:clr>
            <a:srgbClr val="FBAE40"/>
          </p15:clr>
        </p15:guide>
        <p15:guide id="3" orient="horz" pos="3960">
          <p15:clr>
            <a:srgbClr val="FBAE40"/>
          </p15:clr>
        </p15:guide>
        <p15:guide id="4" pos="4464">
          <p15:clr>
            <a:srgbClr val="FBAE40"/>
          </p15:clr>
        </p15:guide>
        <p15:guide id="5" pos="5136">
          <p15:clr>
            <a:srgbClr val="FBAE40"/>
          </p15:clr>
        </p15:guide>
        <p15:guide id="6" orient="horz" pos="4080">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cSld name="3_Content Slide - Picture">
    <p:bg>
      <p:bgPr>
        <a:solidFill>
          <a:schemeClr val="accent4"/>
        </a:solidFill>
        <a:effectLst/>
      </p:bgPr>
    </p:bg>
    <p:spTree>
      <p:nvGrpSpPr>
        <p:cNvPr id="1" name=""/>
        <p:cNvGrpSpPr/>
        <p:nvPr/>
      </p:nvGrpSpPr>
      <p:grpSpPr>
        <a:xfrm>
          <a:off x="0" y="0"/>
          <a:ext cx="0" cy="0"/>
          <a:chOff x="0" y="0"/>
          <a:chExt cx="0" cy="0"/>
        </a:xfrm>
      </p:grpSpPr>
      <p:sp>
        <p:nvSpPr>
          <p:cNvPr id="17" name="Picture" descr="Picture Description">
            <a:extLst>
              <a:ext uri="{FF2B5EF4-FFF2-40B4-BE49-F238E27FC236}">
                <a16:creationId xmlns:a16="http://schemas.microsoft.com/office/drawing/2014/main" id="{B6A7C9B5-3617-0144-A4ED-16186741E8C3}"/>
              </a:ext>
            </a:extLst>
          </p:cNvPr>
          <p:cNvSpPr>
            <a:spLocks noGrp="1"/>
          </p:cNvSpPr>
          <p:nvPr>
            <p:ph type="pic" sz="quarter" idx="13"/>
          </p:nvPr>
        </p:nvSpPr>
        <p:spPr>
          <a:xfrm>
            <a:off x="0" y="11798"/>
            <a:ext cx="12192000" cy="6858000"/>
          </a:xfrm>
        </p:spPr>
        <p:txBody>
          <a:bodyPr anchor="ctr" anchorCtr="1"/>
          <a:lstStyle>
            <a:lvl1pPr marL="0" indent="0" algn="ctr">
              <a:buFontTx/>
              <a:buNone/>
              <a:defRPr baseline="0">
                <a:solidFill>
                  <a:schemeClr val="bg1"/>
                </a:solidFill>
                <a:latin typeface="Acumin Pro" panose="020B0504020202020204" pitchFamily="34" charset="77"/>
              </a:defRPr>
            </a:lvl1pPr>
          </a:lstStyle>
          <a:p>
            <a:r>
              <a:rPr lang="en-US"/>
              <a:t>Click icon to add picture</a:t>
            </a:r>
            <a:endParaRPr lang="en-US" dirty="0"/>
          </a:p>
        </p:txBody>
      </p:sp>
      <p:sp>
        <p:nvSpPr>
          <p:cNvPr id="3" name="Photo caption"/>
          <p:cNvSpPr>
            <a:spLocks noGrp="1"/>
          </p:cNvSpPr>
          <p:nvPr>
            <p:ph type="subTitle" idx="1" hasCustomPrompt="1"/>
          </p:nvPr>
        </p:nvSpPr>
        <p:spPr>
          <a:xfrm>
            <a:off x="7301170" y="219206"/>
            <a:ext cx="3574087" cy="1107996"/>
          </a:xfrm>
          <a:noFill/>
        </p:spPr>
        <p:txBody>
          <a:bodyPr wrap="square" lIns="0" tIns="0" rIns="0" bIns="0" anchor="t" anchorCtr="0">
            <a:spAutoFit/>
          </a:bodyPr>
          <a:lstStyle>
            <a:lvl1pPr marL="0" indent="0" algn="l">
              <a:buNone/>
              <a:defRPr sz="1800" b="1" i="0">
                <a:solidFill>
                  <a:schemeClr val="bg1"/>
                </a:solidFill>
                <a:latin typeface="Acumin Pro" panose="020B0504020202020204" pitchFamily="34" charset="77"/>
              </a:defRPr>
            </a:lvl1pPr>
            <a:lvl2pPr marL="457200" indent="0" algn="ctr">
              <a:buNone/>
              <a:defRPr sz="19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Brief photo caption. Place in top left or right corner. </a:t>
            </a:r>
            <a:r>
              <a:rPr lang="en-US" dirty="0" err="1"/>
              <a:t>Acumin</a:t>
            </a:r>
            <a:r>
              <a:rPr lang="en-US" dirty="0"/>
              <a:t> Pro Bold 18 pt. Make text black or white for legibility.</a:t>
            </a:r>
          </a:p>
        </p:txBody>
      </p:sp>
      <p:sp>
        <p:nvSpPr>
          <p:cNvPr id="9" name="Slide Number"/>
          <p:cNvSpPr>
            <a:spLocks noGrp="1"/>
          </p:cNvSpPr>
          <p:nvPr>
            <p:ph type="sldNum" sz="quarter" idx="12"/>
          </p:nvPr>
        </p:nvSpPr>
        <p:spPr>
          <a:xfrm>
            <a:off x="11704320" y="6480452"/>
            <a:ext cx="487680" cy="365760"/>
          </a:xfrm>
        </p:spPr>
        <p:txBody>
          <a:bodyPr/>
          <a:lstStyle>
            <a:lvl1pPr>
              <a:defRPr>
                <a:solidFill>
                  <a:schemeClr val="bg1"/>
                </a:solidFill>
              </a:defRPr>
            </a:lvl1pPr>
          </a:lstStyle>
          <a:p>
            <a:fld id="{8A7A6979-0714-4377-B894-6BE4C2D6E202}" type="slidenum">
              <a:rPr lang="en-US" smtClean="0"/>
              <a:pPr/>
              <a:t>‹#›</a:t>
            </a:fld>
            <a:endParaRPr lang="en-US" dirty="0"/>
          </a:p>
        </p:txBody>
      </p:sp>
      <p:cxnSp>
        <p:nvCxnSpPr>
          <p:cNvPr id="13" name="Line 1">
            <a:extLst>
              <a:ext uri="{FF2B5EF4-FFF2-40B4-BE49-F238E27FC236}">
                <a16:creationId xmlns:a16="http://schemas.microsoft.com/office/drawing/2014/main" id="{A746CD05-A191-A442-A002-3AD9F5CCAD2A}"/>
              </a:ext>
            </a:extLst>
          </p:cNvPr>
          <p:cNvCxnSpPr/>
          <p:nvPr/>
        </p:nvCxnSpPr>
        <p:spPr>
          <a:xfrm>
            <a:off x="902825" y="5788"/>
            <a:ext cx="0" cy="6464461"/>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pic>
        <p:nvPicPr>
          <p:cNvPr id="2" name="Picture 1">
            <a:extLst>
              <a:ext uri="{FF2B5EF4-FFF2-40B4-BE49-F238E27FC236}">
                <a16:creationId xmlns:a16="http://schemas.microsoft.com/office/drawing/2014/main" id="{9E0D4AE4-D0E3-DBC8-FEC8-D53305BB324E}"/>
              </a:ext>
            </a:extLst>
          </p:cNvPr>
          <p:cNvPicPr>
            <a:picLocks noChangeAspect="1"/>
          </p:cNvPicPr>
          <p:nvPr userDrawn="1"/>
        </p:nvPicPr>
        <p:blipFill>
          <a:blip r:embed="rId2"/>
          <a:stretch>
            <a:fillRect/>
          </a:stretch>
        </p:blipFill>
        <p:spPr>
          <a:xfrm>
            <a:off x="182621" y="6612532"/>
            <a:ext cx="2166969" cy="172082"/>
          </a:xfrm>
          <a:prstGeom prst="rect">
            <a:avLst/>
          </a:prstGeom>
        </p:spPr>
      </p:pic>
    </p:spTree>
    <p:extLst>
      <p:ext uri="{BB962C8B-B14F-4D97-AF65-F5344CB8AC3E}">
        <p14:creationId xmlns:p14="http://schemas.microsoft.com/office/powerpoint/2010/main" val="1965535922"/>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orient="horz" pos="2160">
          <p15:clr>
            <a:srgbClr val="FBAE40"/>
          </p15:clr>
        </p15:guide>
        <p15:guide id="2" pos="2880">
          <p15:clr>
            <a:srgbClr val="FBAE40"/>
          </p15:clr>
        </p15:guide>
        <p15:guide id="3" orient="horz" pos="3960">
          <p15:clr>
            <a:srgbClr val="FBAE40"/>
          </p15:clr>
        </p15:guide>
        <p15:guide id="4" pos="4464">
          <p15:clr>
            <a:srgbClr val="FBAE40"/>
          </p15:clr>
        </p15:guide>
        <p15:guide id="5" pos="5136">
          <p15:clr>
            <a:srgbClr val="FBAE40"/>
          </p15:clr>
        </p15:guide>
        <p15:guide id="6" orient="horz" pos="4080">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4"/>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bwMode="black">
          <a:xfrm>
            <a:off x="2141394" y="964692"/>
            <a:ext cx="7917007" cy="1188720"/>
          </a:xfrm>
          <a:prstGeom prst="rect">
            <a:avLst/>
          </a:prstGeom>
          <a:solidFill>
            <a:srgbClr val="FFFFFF"/>
          </a:solidFill>
          <a:ln w="31750" cap="sq">
            <a:solidFill>
              <a:srgbClr val="404040"/>
            </a:solidFill>
            <a:miter lim="800000"/>
          </a:ln>
        </p:spPr>
        <p:txBody>
          <a:bodyPr vert="horz" lIns="182880" tIns="182880" rIns="182880" bIns="18288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2141394" y="2638046"/>
            <a:ext cx="7917007" cy="310198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9109166" y="6227670"/>
            <a:ext cx="1161231" cy="323968"/>
          </a:xfrm>
          <a:prstGeom prst="rect">
            <a:avLst/>
          </a:prstGeom>
        </p:spPr>
        <p:txBody>
          <a:bodyPr vert="horz" lIns="91440" tIns="45720" rIns="91440" bIns="45720" rtlCol="0" anchor="ctr"/>
          <a:lstStyle>
            <a:lvl1pPr algn="r">
              <a:defRPr sz="1000" b="0" i="0">
                <a:solidFill>
                  <a:schemeClr val="tx1">
                    <a:alpha val="70000"/>
                  </a:schemeClr>
                </a:solidFill>
                <a:latin typeface="Acumin Pro" panose="020B0504020202020204" pitchFamily="34" charset="77"/>
              </a:defRPr>
            </a:lvl1pPr>
          </a:lstStyle>
          <a:p>
            <a:fld id="{E0C8DACD-4E35-4E4C-AC75-C3DE50F04E7E}" type="datetime1">
              <a:rPr lang="en-US" smtClean="0"/>
              <a:pPr/>
              <a:t>10/15/25</a:t>
            </a:fld>
            <a:endParaRPr lang="en-US" dirty="0"/>
          </a:p>
        </p:txBody>
      </p:sp>
      <p:sp>
        <p:nvSpPr>
          <p:cNvPr id="5" name="Footer Placeholder 4"/>
          <p:cNvSpPr>
            <a:spLocks noGrp="1"/>
          </p:cNvSpPr>
          <p:nvPr>
            <p:ph type="ftr" sz="quarter" idx="3"/>
          </p:nvPr>
        </p:nvSpPr>
        <p:spPr>
          <a:xfrm>
            <a:off x="1137845" y="6219163"/>
            <a:ext cx="6075552" cy="320040"/>
          </a:xfrm>
          <a:prstGeom prst="rect">
            <a:avLst/>
          </a:prstGeom>
        </p:spPr>
        <p:txBody>
          <a:bodyPr vert="horz" lIns="91440" tIns="45720" rIns="91440" bIns="45720" rtlCol="0" anchor="ctr"/>
          <a:lstStyle>
            <a:lvl1pPr algn="l">
              <a:defRPr sz="1000">
                <a:solidFill>
                  <a:schemeClr val="tx1">
                    <a:alpha val="70000"/>
                  </a:schemeClr>
                </a:solidFill>
              </a:defRPr>
            </a:lvl1pPr>
          </a:lstStyle>
          <a:p>
            <a:endParaRPr lang="en-US" dirty="0"/>
          </a:p>
        </p:txBody>
      </p:sp>
      <p:sp>
        <p:nvSpPr>
          <p:cNvPr id="6" name="Slide Number Placeholder 5"/>
          <p:cNvSpPr>
            <a:spLocks noGrp="1"/>
          </p:cNvSpPr>
          <p:nvPr>
            <p:ph type="sldNum" sz="quarter" idx="4"/>
          </p:nvPr>
        </p:nvSpPr>
        <p:spPr>
          <a:xfrm>
            <a:off x="10454381" y="6200875"/>
            <a:ext cx="487680" cy="365760"/>
          </a:xfrm>
          <a:prstGeom prst="ellipse">
            <a:avLst/>
          </a:prstGeom>
          <a:noFill/>
        </p:spPr>
        <p:txBody>
          <a:bodyPr vert="horz" lIns="18288" tIns="45720" rIns="18288" bIns="45720" rtlCol="0" anchor="ctr">
            <a:noAutofit/>
          </a:bodyPr>
          <a:lstStyle>
            <a:lvl1pPr algn="ctr">
              <a:defRPr sz="1000" b="1" i="0" spc="0" baseline="0">
                <a:solidFill>
                  <a:schemeClr val="tx1"/>
                </a:solidFill>
                <a:latin typeface="Acumin Pro Semibold" panose="020B0504020202020204" pitchFamily="34" charset="77"/>
              </a:defRPr>
            </a:lvl1pPr>
          </a:lstStyle>
          <a:p>
            <a:fld id="{8A7A6979-0714-4377-B894-6BE4C2D6E202}" type="slidenum">
              <a:rPr lang="en-US" smtClean="0"/>
              <a:pPr/>
              <a:t>‹#›</a:t>
            </a:fld>
            <a:endParaRPr lang="en-US" dirty="0"/>
          </a:p>
        </p:txBody>
      </p:sp>
    </p:spTree>
    <p:extLst>
      <p:ext uri="{BB962C8B-B14F-4D97-AF65-F5344CB8AC3E}">
        <p14:creationId xmlns:p14="http://schemas.microsoft.com/office/powerpoint/2010/main" val="3595336832"/>
      </p:ext>
    </p:extLst>
  </p:cSld>
  <p:clrMap bg1="lt1" tx1="dk1" bg2="lt2" tx2="dk2" accent1="accent1" accent2="accent2" accent3="accent3" accent4="accent4" accent5="accent5" accent6="accent6" hlink="hlink" folHlink="folHlink"/>
  <p:sldLayoutIdLst>
    <p:sldLayoutId id="2147483725" r:id="rId1"/>
    <p:sldLayoutId id="2147483709" r:id="rId2"/>
    <p:sldLayoutId id="2147483720" r:id="rId3"/>
    <p:sldLayoutId id="2147483721" r:id="rId4"/>
    <p:sldLayoutId id="2147483722" r:id="rId5"/>
    <p:sldLayoutId id="2147483723" r:id="rId6"/>
    <p:sldLayoutId id="2147483724" r:id="rId7"/>
    <p:sldLayoutId id="2147483730" r:id="rId8"/>
    <p:sldLayoutId id="2147483731" r:id="rId9"/>
    <p:sldLayoutId id="2147483732" r:id="rId10"/>
  </p:sldLayoutIdLst>
  <p:hf hdr="0" ftr="0"/>
  <p:txStyles>
    <p:titleStyle>
      <a:lvl1pPr algn="ctr" defTabSz="914400" rtl="0" eaLnBrk="1" latinLnBrk="0" hangingPunct="1">
        <a:lnSpc>
          <a:spcPct val="90000"/>
        </a:lnSpc>
        <a:spcBef>
          <a:spcPct val="0"/>
        </a:spcBef>
        <a:buNone/>
        <a:defRPr sz="2600" kern="1200" cap="all" spc="200" baseline="0">
          <a:solidFill>
            <a:srgbClr val="262626"/>
          </a:solidFill>
          <a:latin typeface="+mj-lt"/>
          <a:ea typeface="+mj-ea"/>
          <a:cs typeface="+mj-cs"/>
        </a:defRPr>
      </a:lvl1pPr>
    </p:titleStyle>
    <p:bodyStyle>
      <a:lvl1pPr marL="228600" indent="-228600" algn="l" defTabSz="914400" rtl="0" eaLnBrk="1" latinLnBrk="0" hangingPunct="1">
        <a:lnSpc>
          <a:spcPct val="100000"/>
        </a:lnSpc>
        <a:spcBef>
          <a:spcPts val="1000"/>
        </a:spcBef>
        <a:buClr>
          <a:schemeClr val="accent2"/>
        </a:buClr>
        <a:buFont typeface="Arial" panose="020B0604020202020204" pitchFamily="34" charset="0"/>
        <a:buChar char="•"/>
        <a:defRPr sz="1800" kern="1200">
          <a:solidFill>
            <a:schemeClr val="tx1">
              <a:lumMod val="85000"/>
              <a:lumOff val="15000"/>
            </a:schemeClr>
          </a:solidFill>
          <a:latin typeface="+mn-lt"/>
          <a:ea typeface="+mn-ea"/>
          <a:cs typeface="+mn-cs"/>
        </a:defRPr>
      </a:lvl1pPr>
      <a:lvl2pPr marL="4572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2pPr>
      <a:lvl3pPr marL="6858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3pPr>
      <a:lvl4pPr marL="9144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4pPr>
      <a:lvl5pPr marL="11430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5pPr>
      <a:lvl6pPr marL="131445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6pPr>
      <a:lvl7pPr marL="14859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7pPr>
      <a:lvl8pPr marL="165735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8pPr>
      <a:lvl9pPr marL="18288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guide id="3" orient="horz" pos="4056"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customXml" Target="../ink/ink1.xml"/><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4.xml"/><Relationship Id="rId1" Type="http://schemas.openxmlformats.org/officeDocument/2006/relationships/slideLayout" Target="../slideLayouts/slideLayout3.xml"/><Relationship Id="rId5" Type="http://schemas.openxmlformats.org/officeDocument/2006/relationships/image" Target="../media/image23.png"/><Relationship Id="rId4" Type="http://schemas.openxmlformats.org/officeDocument/2006/relationships/customXml" Target="../ink/ink10.xml"/></Relationships>
</file>

<file path=ppt/slides/_rels/slide1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customXml" Target="../ink/ink11.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customXml" Target="../ink/ink12.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customXml" Target="../ink/ink13.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customXml" Target="../ink/ink14.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customXml" Target="../ink/ink15.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5.xml"/><Relationship Id="rId1" Type="http://schemas.openxmlformats.org/officeDocument/2006/relationships/slideLayout" Target="../slideLayouts/slideLayout3.xml"/><Relationship Id="rId5" Type="http://schemas.openxmlformats.org/officeDocument/2006/relationships/image" Target="../media/image30.png"/><Relationship Id="rId4" Type="http://schemas.openxmlformats.org/officeDocument/2006/relationships/customXml" Target="../ink/ink16.xml"/></Relationships>
</file>

<file path=ppt/slides/_rels/slide17.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customXml" Target="../ink/ink17.xml"/><Relationship Id="rId1" Type="http://schemas.openxmlformats.org/officeDocument/2006/relationships/slideLayout" Target="../slideLayouts/slideLayout5.xml"/><Relationship Id="rId5" Type="http://schemas.openxmlformats.org/officeDocument/2006/relationships/image" Target="../media/image32.png"/><Relationship Id="rId4" Type="http://schemas.openxmlformats.org/officeDocument/2006/relationships/customXml" Target="../ink/ink18.xml"/></Relationships>
</file>

<file path=ppt/slides/_rels/slide18.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customXml" Target="../ink/ink19.xm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customXml" Target="../ink/ink20.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3.xml"/><Relationship Id="rId5" Type="http://schemas.openxmlformats.org/officeDocument/2006/relationships/image" Target="../media/image5.png"/><Relationship Id="rId4" Type="http://schemas.openxmlformats.org/officeDocument/2006/relationships/customXml" Target="../ink/ink2.xml"/></Relationships>
</file>

<file path=ppt/slides/_rels/slide20.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customXml" Target="../ink/ink21.xml"/><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customXml" Target="../ink/ink22.xml"/><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customXml" Target="../ink/ink23.xml"/><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customXml" Target="../ink/ink24.xml"/><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customXml" Target="../ink/ink25.xml"/><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10.xml"/><Relationship Id="rId6" Type="http://schemas.openxmlformats.org/officeDocument/2006/relationships/image" Target="../media/image9.png"/><Relationship Id="rId5" Type="http://schemas.openxmlformats.org/officeDocument/2006/relationships/customXml" Target="../ink/ink3.xml"/><Relationship Id="rId4" Type="http://schemas.openxmlformats.org/officeDocument/2006/relationships/image" Target="../media/image8.png"/></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5.xml"/><Relationship Id="rId5" Type="http://schemas.openxmlformats.org/officeDocument/2006/relationships/image" Target="../media/image11.png"/><Relationship Id="rId4" Type="http://schemas.openxmlformats.org/officeDocument/2006/relationships/customXml" Target="../ink/ink4.xml"/></Relationships>
</file>

<file path=ppt/slides/_rels/slide5.xml.rels><?xml version="1.0" encoding="UTF-8" standalone="yes"?>
<Relationships xmlns="http://schemas.openxmlformats.org/package/2006/relationships"><Relationship Id="rId3" Type="http://schemas.openxmlformats.org/officeDocument/2006/relationships/customXml" Target="../ink/ink5.xml"/><Relationship Id="rId2" Type="http://schemas.openxmlformats.org/officeDocument/2006/relationships/image" Target="../media/image12.png"/><Relationship Id="rId1" Type="http://schemas.openxmlformats.org/officeDocument/2006/relationships/slideLayout" Target="../slideLayouts/slideLayout8.xml"/><Relationship Id="rId4" Type="http://schemas.openxmlformats.org/officeDocument/2006/relationships/image" Target="../media/image13.png"/></Relationships>
</file>

<file path=ppt/slides/_rels/slide6.xml.rels><?xml version="1.0" encoding="UTF-8" standalone="yes"?>
<Relationships xmlns="http://schemas.openxmlformats.org/package/2006/relationships"><Relationship Id="rId3" Type="http://schemas.openxmlformats.org/officeDocument/2006/relationships/customXml" Target="../ink/ink6.xml"/><Relationship Id="rId2" Type="http://schemas.openxmlformats.org/officeDocument/2006/relationships/image" Target="../media/image14.png"/><Relationship Id="rId1" Type="http://schemas.openxmlformats.org/officeDocument/2006/relationships/slideLayout" Target="../slideLayouts/slideLayout9.xml"/><Relationship Id="rId4" Type="http://schemas.openxmlformats.org/officeDocument/2006/relationships/image" Target="../media/image15.png"/></Relationships>
</file>

<file path=ppt/slides/_rels/slide7.xml.rels><?xml version="1.0" encoding="UTF-8" standalone="yes"?>
<Relationships xmlns="http://schemas.openxmlformats.org/package/2006/relationships"><Relationship Id="rId3" Type="http://schemas.openxmlformats.org/officeDocument/2006/relationships/customXml" Target="../ink/ink7.xml"/><Relationship Id="rId2" Type="http://schemas.openxmlformats.org/officeDocument/2006/relationships/image" Target="../media/image16.png"/><Relationship Id="rId1" Type="http://schemas.openxmlformats.org/officeDocument/2006/relationships/slideLayout" Target="../slideLayouts/slideLayout5.xml"/><Relationship Id="rId4" Type="http://schemas.openxmlformats.org/officeDocument/2006/relationships/image" Target="../media/image17.png"/></Relationships>
</file>

<file path=ppt/slides/_rels/slide8.xml.rels><?xml version="1.0" encoding="UTF-8" standalone="yes"?>
<Relationships xmlns="http://schemas.openxmlformats.org/package/2006/relationships"><Relationship Id="rId3" Type="http://schemas.openxmlformats.org/officeDocument/2006/relationships/customXml" Target="../ink/ink8.xml"/><Relationship Id="rId2" Type="http://schemas.openxmlformats.org/officeDocument/2006/relationships/image" Target="../media/image18.png"/><Relationship Id="rId1" Type="http://schemas.openxmlformats.org/officeDocument/2006/relationships/slideLayout" Target="../slideLayouts/slideLayout5.xml"/><Relationship Id="rId4" Type="http://schemas.openxmlformats.org/officeDocument/2006/relationships/image" Target="../media/image19.png"/></Relationships>
</file>

<file path=ppt/slides/_rels/slide9.xml.rels><?xml version="1.0" encoding="UTF-8" standalone="yes"?>
<Relationships xmlns="http://schemas.openxmlformats.org/package/2006/relationships"><Relationship Id="rId3" Type="http://schemas.openxmlformats.org/officeDocument/2006/relationships/customXml" Target="../ink/ink9.xml"/><Relationship Id="rId2" Type="http://schemas.openxmlformats.org/officeDocument/2006/relationships/image" Target="../media/image20.png"/><Relationship Id="rId1" Type="http://schemas.openxmlformats.org/officeDocument/2006/relationships/slideLayout" Target="../slideLayouts/slideLayout5.xml"/><Relationship Id="rId4" Type="http://schemas.openxmlformats.org/officeDocument/2006/relationships/image" Target="../media/image2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a:extLst>
              <a:ext uri="{FF2B5EF4-FFF2-40B4-BE49-F238E27FC236}">
                <a16:creationId xmlns:a16="http://schemas.microsoft.com/office/drawing/2014/main" id="{9837D11D-264E-4E40-8932-E1B30639E61E}"/>
              </a:ext>
            </a:extLst>
          </p:cNvPr>
          <p:cNvSpPr>
            <a:spLocks noGrp="1"/>
          </p:cNvSpPr>
          <p:nvPr>
            <p:ph type="ctrTitle"/>
          </p:nvPr>
        </p:nvSpPr>
        <p:spPr>
          <a:xfrm>
            <a:off x="1031656" y="597062"/>
            <a:ext cx="9268482" cy="747897"/>
          </a:xfrm>
        </p:spPr>
        <p:txBody>
          <a:bodyPr/>
          <a:lstStyle/>
          <a:p>
            <a:r>
              <a:rPr lang="en-US" sz="5400" dirty="0">
                <a:latin typeface="Arial Narrow" panose="020B0604020202020204" pitchFamily="34" charset="0"/>
                <a:cs typeface="Arial Narrow" panose="020B0604020202020204" pitchFamily="34" charset="0"/>
              </a:rPr>
              <a:t>MECHANICS OF MATERIALS</a:t>
            </a:r>
          </a:p>
        </p:txBody>
      </p:sp>
      <p:sp>
        <p:nvSpPr>
          <p:cNvPr id="3" name="Subtitle">
            <a:extLst>
              <a:ext uri="{FF2B5EF4-FFF2-40B4-BE49-F238E27FC236}">
                <a16:creationId xmlns:a16="http://schemas.microsoft.com/office/drawing/2014/main" id="{1505D2F6-6BCB-8045-AEF9-ECFA520633B4}"/>
              </a:ext>
            </a:extLst>
          </p:cNvPr>
          <p:cNvSpPr>
            <a:spLocks noGrp="1"/>
          </p:cNvSpPr>
          <p:nvPr>
            <p:ph type="subTitle" idx="1"/>
          </p:nvPr>
        </p:nvSpPr>
        <p:spPr>
          <a:xfrm>
            <a:off x="1398009" y="2425255"/>
            <a:ext cx="5386639" cy="2108269"/>
          </a:xfrm>
        </p:spPr>
        <p:txBody>
          <a:bodyPr/>
          <a:lstStyle/>
          <a:p>
            <a:r>
              <a:rPr lang="nn-NO" sz="2800" dirty="0">
                <a:latin typeface="Arial Narrow" panose="020B0604020202020204" pitchFamily="34" charset="0"/>
                <a:cs typeface="Arial Narrow" panose="020B0604020202020204" pitchFamily="34" charset="0"/>
              </a:rPr>
              <a:t>Fall 2025</a:t>
            </a:r>
          </a:p>
          <a:p>
            <a:r>
              <a:rPr lang="nn-NO" sz="2800" dirty="0">
                <a:latin typeface="Arial Narrow" panose="020B0604020202020204" pitchFamily="34" charset="0"/>
                <a:cs typeface="Arial Narrow" panose="020B0604020202020204" pitchFamily="34" charset="0"/>
              </a:rPr>
              <a:t>ME 323- 002</a:t>
            </a:r>
          </a:p>
          <a:p>
            <a:r>
              <a:rPr lang="nn-NO" sz="2800" dirty="0">
                <a:latin typeface="Arial Narrow" panose="020B0604020202020204" pitchFamily="34" charset="0"/>
                <a:cs typeface="Arial Narrow" panose="020B0604020202020204" pitchFamily="34" charset="0"/>
              </a:rPr>
              <a:t>Instructor: Shubhra Bansal</a:t>
            </a:r>
          </a:p>
          <a:p>
            <a:endParaRPr lang="en-US" sz="2800" dirty="0">
              <a:latin typeface="Arial Narrow" panose="020B0604020202020204" pitchFamily="34" charset="0"/>
              <a:cs typeface="Arial Narrow" panose="020B0604020202020204" pitchFamily="34" charset="0"/>
            </a:endParaRPr>
          </a:p>
        </p:txBody>
      </p:sp>
      <p:sp>
        <p:nvSpPr>
          <p:cNvPr id="4" name="Date">
            <a:extLst>
              <a:ext uri="{FF2B5EF4-FFF2-40B4-BE49-F238E27FC236}">
                <a16:creationId xmlns:a16="http://schemas.microsoft.com/office/drawing/2014/main" id="{AEA54193-09A2-C747-806D-90D594D50D93}"/>
              </a:ext>
            </a:extLst>
          </p:cNvPr>
          <p:cNvSpPr>
            <a:spLocks noGrp="1"/>
          </p:cNvSpPr>
          <p:nvPr>
            <p:ph type="dt" sz="half" idx="10"/>
          </p:nvPr>
        </p:nvSpPr>
        <p:spPr>
          <a:xfrm>
            <a:off x="8355875" y="6226694"/>
            <a:ext cx="870923" cy="323968"/>
          </a:xfrm>
        </p:spPr>
        <p:txBody>
          <a:bodyPr/>
          <a:lstStyle/>
          <a:p>
            <a:fld id="{049DC8E1-D369-0F48-9062-BB068AFD07CE}" type="datetime1">
              <a:rPr lang="en-US" smtClean="0"/>
              <a:pPr/>
              <a:t>10/15/25</a:t>
            </a:fld>
            <a:endParaRPr lang="en-US" dirty="0"/>
          </a:p>
        </p:txBody>
      </p:sp>
      <p:sp>
        <p:nvSpPr>
          <p:cNvPr id="5" name="Slide Number">
            <a:extLst>
              <a:ext uri="{FF2B5EF4-FFF2-40B4-BE49-F238E27FC236}">
                <a16:creationId xmlns:a16="http://schemas.microsoft.com/office/drawing/2014/main" id="{C48DFB45-C306-4342-94FC-2199EB2BB941}"/>
              </a:ext>
            </a:extLst>
          </p:cNvPr>
          <p:cNvSpPr>
            <a:spLocks noGrp="1"/>
          </p:cNvSpPr>
          <p:nvPr>
            <p:ph type="sldNum" sz="quarter" idx="12"/>
          </p:nvPr>
        </p:nvSpPr>
        <p:spPr/>
        <p:txBody>
          <a:bodyPr/>
          <a:lstStyle/>
          <a:p>
            <a:fld id="{8A7A6979-0714-4377-B894-6BE4C2D6E202}" type="slidenum">
              <a:rPr lang="en-US" smtClean="0"/>
              <a:pPr/>
              <a:t>1</a:t>
            </a:fld>
            <a:endParaRPr lang="en-US" dirty="0"/>
          </a:p>
        </p:txBody>
      </p:sp>
      <p:sp>
        <p:nvSpPr>
          <p:cNvPr id="8" name="Subtitle">
            <a:extLst>
              <a:ext uri="{FF2B5EF4-FFF2-40B4-BE49-F238E27FC236}">
                <a16:creationId xmlns:a16="http://schemas.microsoft.com/office/drawing/2014/main" id="{3552D90E-DCB0-8F71-06FD-42272DF15528}"/>
              </a:ext>
            </a:extLst>
          </p:cNvPr>
          <p:cNvSpPr txBox="1">
            <a:spLocks/>
          </p:cNvSpPr>
          <p:nvPr/>
        </p:nvSpPr>
        <p:spPr>
          <a:xfrm>
            <a:off x="1398007" y="4792572"/>
            <a:ext cx="8482971" cy="1420902"/>
          </a:xfrm>
          <a:prstGeom prst="rect">
            <a:avLst/>
          </a:prstGeom>
          <a:noFill/>
        </p:spPr>
        <p:txBody>
          <a:bodyPr vert="horz" wrap="square" lIns="0" tIns="0" rIns="0" bIns="0" rtlCol="0" anchor="t" anchorCtr="0">
            <a:spAutoFit/>
          </a:bodyPr>
          <a:lstStyle>
            <a:lvl1pPr marL="0" indent="0" algn="l" defTabSz="914400" rtl="0" eaLnBrk="1" latinLnBrk="0" hangingPunct="1">
              <a:lnSpc>
                <a:spcPct val="100000"/>
              </a:lnSpc>
              <a:spcBef>
                <a:spcPts val="1000"/>
              </a:spcBef>
              <a:buClr>
                <a:schemeClr val="accent2"/>
              </a:buClr>
              <a:buFont typeface="Arial" panose="020B0604020202020204" pitchFamily="34" charset="0"/>
              <a:buNone/>
              <a:defRPr sz="2200" b="1" i="0" kern="1200">
                <a:solidFill>
                  <a:schemeClr val="accent4"/>
                </a:solidFill>
                <a:latin typeface="Acumin Pro SemiCondensed" panose="020B0506020202020204" pitchFamily="34" charset="77"/>
                <a:ea typeface="+mn-ea"/>
                <a:cs typeface="+mn-cs"/>
              </a:defRPr>
            </a:lvl1pPr>
            <a:lvl2pPr marL="457200" indent="0" algn="ctr" defTabSz="914400" rtl="0" eaLnBrk="1" latinLnBrk="0" hangingPunct="1">
              <a:lnSpc>
                <a:spcPct val="100000"/>
              </a:lnSpc>
              <a:spcBef>
                <a:spcPts val="1000"/>
              </a:spcBef>
              <a:buClr>
                <a:schemeClr val="accent2"/>
              </a:buClr>
              <a:buFont typeface="Arial" panose="020B0604020202020204" pitchFamily="34" charset="0"/>
              <a:buNone/>
              <a:defRPr sz="1900" kern="1200">
                <a:solidFill>
                  <a:schemeClr val="tx1">
                    <a:lumMod val="85000"/>
                    <a:lumOff val="15000"/>
                  </a:schemeClr>
                </a:solidFill>
                <a:latin typeface="+mn-lt"/>
                <a:ea typeface="+mn-ea"/>
                <a:cs typeface="+mn-cs"/>
              </a:defRPr>
            </a:lvl2pPr>
            <a:lvl3pPr marL="914400" indent="0" algn="ctr" defTabSz="914400" rtl="0" eaLnBrk="1" latinLnBrk="0" hangingPunct="1">
              <a:lnSpc>
                <a:spcPct val="100000"/>
              </a:lnSpc>
              <a:spcBef>
                <a:spcPts val="1000"/>
              </a:spcBef>
              <a:buClr>
                <a:schemeClr val="accent2"/>
              </a:buClr>
              <a:buFont typeface="Arial" panose="020B0604020202020204" pitchFamily="34" charset="0"/>
              <a:buNone/>
              <a:defRPr sz="1800" kern="1200">
                <a:solidFill>
                  <a:schemeClr val="tx1">
                    <a:lumMod val="85000"/>
                    <a:lumOff val="15000"/>
                  </a:schemeClr>
                </a:solidFill>
                <a:latin typeface="+mn-lt"/>
                <a:ea typeface="+mn-ea"/>
                <a:cs typeface="+mn-cs"/>
              </a:defRPr>
            </a:lvl3pPr>
            <a:lvl4pPr marL="1371600" indent="0" algn="ctr" defTabSz="914400" rtl="0" eaLnBrk="1" latinLnBrk="0" hangingPunct="1">
              <a:lnSpc>
                <a:spcPct val="100000"/>
              </a:lnSpc>
              <a:spcBef>
                <a:spcPts val="1000"/>
              </a:spcBef>
              <a:buClr>
                <a:schemeClr val="accent2"/>
              </a:buClr>
              <a:buFont typeface="Arial" panose="020B0604020202020204" pitchFamily="34" charset="0"/>
              <a:buNone/>
              <a:defRPr sz="1600" kern="1200">
                <a:solidFill>
                  <a:schemeClr val="tx1">
                    <a:lumMod val="85000"/>
                    <a:lumOff val="15000"/>
                  </a:schemeClr>
                </a:solidFill>
                <a:latin typeface="+mn-lt"/>
                <a:ea typeface="+mn-ea"/>
                <a:cs typeface="+mn-cs"/>
              </a:defRPr>
            </a:lvl4pPr>
            <a:lvl5pPr marL="1828800" indent="0" algn="ctr" defTabSz="914400" rtl="0" eaLnBrk="1" latinLnBrk="0" hangingPunct="1">
              <a:lnSpc>
                <a:spcPct val="100000"/>
              </a:lnSpc>
              <a:spcBef>
                <a:spcPts val="1000"/>
              </a:spcBef>
              <a:buClr>
                <a:schemeClr val="accent2"/>
              </a:buClr>
              <a:buFont typeface="Arial" panose="020B0604020202020204" pitchFamily="34" charset="0"/>
              <a:buNone/>
              <a:defRPr sz="1600" kern="1200">
                <a:solidFill>
                  <a:schemeClr val="tx1">
                    <a:lumMod val="85000"/>
                    <a:lumOff val="15000"/>
                  </a:schemeClr>
                </a:solidFill>
                <a:latin typeface="+mn-lt"/>
                <a:ea typeface="+mn-ea"/>
                <a:cs typeface="+mn-cs"/>
              </a:defRPr>
            </a:lvl5pPr>
            <a:lvl6pPr marL="2286000" indent="0" algn="ctr" defTabSz="914400" rtl="0" eaLnBrk="1" latinLnBrk="0" hangingPunct="1">
              <a:lnSpc>
                <a:spcPct val="100000"/>
              </a:lnSpc>
              <a:spcBef>
                <a:spcPts val="1000"/>
              </a:spcBef>
              <a:buClr>
                <a:schemeClr val="accent2"/>
              </a:buClr>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100000"/>
              </a:lnSpc>
              <a:spcBef>
                <a:spcPts val="1000"/>
              </a:spcBef>
              <a:buClr>
                <a:schemeClr val="accent2"/>
              </a:buClr>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100000"/>
              </a:lnSpc>
              <a:spcBef>
                <a:spcPts val="1000"/>
              </a:spcBef>
              <a:buClr>
                <a:schemeClr val="accent2"/>
              </a:buClr>
              <a:buFont typeface="Arial" panose="020B0604020202020204" pitchFamily="34" charset="0"/>
              <a:buNone/>
              <a:defRPr sz="1600" kern="1200" baseline="0">
                <a:solidFill>
                  <a:schemeClr val="tx1"/>
                </a:solidFill>
                <a:latin typeface="+mn-lt"/>
                <a:ea typeface="+mn-ea"/>
                <a:cs typeface="+mn-cs"/>
              </a:defRPr>
            </a:lvl8pPr>
            <a:lvl9pPr marL="3657600" indent="0" algn="ctr" defTabSz="914400" rtl="0" eaLnBrk="1" latinLnBrk="0" hangingPunct="1">
              <a:lnSpc>
                <a:spcPct val="100000"/>
              </a:lnSpc>
              <a:spcBef>
                <a:spcPts val="1000"/>
              </a:spcBef>
              <a:buClr>
                <a:schemeClr val="accent2"/>
              </a:buClr>
              <a:buFont typeface="Arial" panose="020B0604020202020204" pitchFamily="34" charset="0"/>
              <a:buNone/>
              <a:defRPr sz="1600" kern="1200" baseline="0">
                <a:solidFill>
                  <a:schemeClr val="tx1"/>
                </a:solidFill>
                <a:latin typeface="+mn-lt"/>
                <a:ea typeface="+mn-ea"/>
                <a:cs typeface="+mn-cs"/>
              </a:defRPr>
            </a:lvl9pPr>
          </a:lstStyle>
          <a:p>
            <a:r>
              <a:rPr lang="nn-NO" sz="2800" dirty="0" err="1">
                <a:latin typeface="Arial Narrow" panose="020B0604020202020204" pitchFamily="34" charset="0"/>
                <a:cs typeface="Arial Narrow" panose="020B0604020202020204" pitchFamily="34" charset="0"/>
              </a:rPr>
              <a:t>Lecture</a:t>
            </a:r>
            <a:r>
              <a:rPr lang="nn-NO" sz="2800" dirty="0">
                <a:latin typeface="Arial Narrow" panose="020B0604020202020204" pitchFamily="34" charset="0"/>
                <a:cs typeface="Arial Narrow" panose="020B0604020202020204" pitchFamily="34" charset="0"/>
              </a:rPr>
              <a:t> 19: </a:t>
            </a:r>
            <a:r>
              <a:rPr lang="nn-NO" sz="2800" dirty="0" err="1">
                <a:latin typeface="Arial Narrow" panose="020B0604020202020204" pitchFamily="34" charset="0"/>
                <a:cs typeface="Arial Narrow" panose="020B0604020202020204" pitchFamily="34" charset="0"/>
              </a:rPr>
              <a:t>Beam</a:t>
            </a:r>
            <a:r>
              <a:rPr lang="nn-NO" sz="2800" dirty="0">
                <a:latin typeface="Arial Narrow" panose="020B0604020202020204" pitchFamily="34" charset="0"/>
                <a:cs typeface="Arial Narrow" panose="020B0604020202020204" pitchFamily="34" charset="0"/>
              </a:rPr>
              <a:t> </a:t>
            </a:r>
            <a:r>
              <a:rPr lang="nn-NO" sz="2800" dirty="0" err="1">
                <a:latin typeface="Arial Narrow" panose="020B0604020202020204" pitchFamily="34" charset="0"/>
                <a:cs typeface="Arial Narrow" panose="020B0604020202020204" pitchFamily="34" charset="0"/>
              </a:rPr>
              <a:t>Deflections</a:t>
            </a:r>
            <a:r>
              <a:rPr lang="nn-NO" sz="2800" dirty="0">
                <a:latin typeface="Arial Narrow" panose="020B0604020202020204" pitchFamily="34" charset="0"/>
                <a:cs typeface="Arial Narrow" panose="020B0604020202020204" pitchFamily="34" charset="0"/>
              </a:rPr>
              <a:t> (</a:t>
            </a:r>
            <a:r>
              <a:rPr lang="nn-NO" sz="2800" dirty="0" err="1">
                <a:latin typeface="Arial Narrow" panose="020B0604020202020204" pitchFamily="34" charset="0"/>
                <a:cs typeface="Arial Narrow" panose="020B0604020202020204" pitchFamily="34" charset="0"/>
              </a:rPr>
              <a:t>Determinate</a:t>
            </a:r>
            <a:r>
              <a:rPr lang="nn-NO" sz="2800" dirty="0">
                <a:latin typeface="Arial Narrow" panose="020B0604020202020204" pitchFamily="34" charset="0"/>
                <a:cs typeface="Arial Narrow" panose="020B0604020202020204" pitchFamily="34" charset="0"/>
              </a:rPr>
              <a:t> and </a:t>
            </a:r>
            <a:r>
              <a:rPr lang="nn-NO" sz="2800" dirty="0" err="1">
                <a:latin typeface="Arial Narrow" panose="020B0604020202020204" pitchFamily="34" charset="0"/>
                <a:cs typeface="Arial Narrow" panose="020B0604020202020204" pitchFamily="34" charset="0"/>
              </a:rPr>
              <a:t>Indeterminate</a:t>
            </a:r>
            <a:r>
              <a:rPr lang="nn-NO" sz="2800" dirty="0">
                <a:latin typeface="Arial Narrow" panose="020B0604020202020204" pitchFamily="34" charset="0"/>
                <a:cs typeface="Arial Narrow" panose="020B0604020202020204" pitchFamily="34" charset="0"/>
              </a:rPr>
              <a:t>)</a:t>
            </a:r>
          </a:p>
          <a:p>
            <a:endParaRPr lang="nn-NO" sz="2800" dirty="0" err="1">
              <a:latin typeface="Arial Narrow" panose="020B0604020202020204" pitchFamily="34" charset="0"/>
              <a:cs typeface="Arial Narrow" panose="020B0604020202020204" pitchFamily="34" charset="0"/>
            </a:endParaRPr>
          </a:p>
        </p:txBody>
      </p:sp>
      <mc:AlternateContent xmlns:mc="http://schemas.openxmlformats.org/markup-compatibility/2006" xmlns:p14="http://schemas.microsoft.com/office/powerpoint/2010/main">
        <mc:Choice Requires="p14">
          <p:contentPart p14:bwMode="auto" r:id="rId3">
            <p14:nvContentPartPr>
              <p14:cNvPr id="6" name="Ink 5">
                <a:extLst>
                  <a:ext uri="{FF2B5EF4-FFF2-40B4-BE49-F238E27FC236}">
                    <a16:creationId xmlns:a16="http://schemas.microsoft.com/office/drawing/2014/main" id="{C4A27C0C-72EC-75D3-72D7-8DEC139AF3F2}"/>
                  </a:ext>
                </a:extLst>
              </p14:cNvPr>
              <p14:cNvContentPartPr/>
              <p14:nvPr/>
            </p14:nvContentPartPr>
            <p14:xfrm>
              <a:off x="6977520" y="1448640"/>
              <a:ext cx="3174840" cy="2453400"/>
            </p14:xfrm>
          </p:contentPart>
        </mc:Choice>
        <mc:Fallback xmlns="">
          <p:pic>
            <p:nvPicPr>
              <p:cNvPr id="6" name="Ink 5">
                <a:extLst>
                  <a:ext uri="{FF2B5EF4-FFF2-40B4-BE49-F238E27FC236}">
                    <a16:creationId xmlns:a16="http://schemas.microsoft.com/office/drawing/2014/main" id="{C4A27C0C-72EC-75D3-72D7-8DEC139AF3F2}"/>
                  </a:ext>
                </a:extLst>
              </p:cNvPr>
              <p:cNvPicPr/>
              <p:nvPr/>
            </p:nvPicPr>
            <p:blipFill>
              <a:blip r:embed="rId4"/>
              <a:stretch>
                <a:fillRect/>
              </a:stretch>
            </p:blipFill>
            <p:spPr>
              <a:xfrm>
                <a:off x="6961320" y="1432440"/>
                <a:ext cx="3207240" cy="2485800"/>
              </a:xfrm>
              <a:prstGeom prst="rect">
                <a:avLst/>
              </a:prstGeom>
            </p:spPr>
          </p:pic>
        </mc:Fallback>
      </mc:AlternateContent>
    </p:spTree>
    <p:extLst>
      <p:ext uri="{BB962C8B-B14F-4D97-AF65-F5344CB8AC3E}">
        <p14:creationId xmlns:p14="http://schemas.microsoft.com/office/powerpoint/2010/main" val="19811313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27BD421-22F6-6FC4-F13E-D3042EF0D079}"/>
            </a:ext>
          </a:extLst>
        </p:cNvPr>
        <p:cNvGrpSpPr/>
        <p:nvPr/>
      </p:nvGrpSpPr>
      <p:grpSpPr>
        <a:xfrm>
          <a:off x="0" y="0"/>
          <a:ext cx="0" cy="0"/>
          <a:chOff x="0" y="0"/>
          <a:chExt cx="0" cy="0"/>
        </a:xfrm>
      </p:grpSpPr>
      <p:sp>
        <p:nvSpPr>
          <p:cNvPr id="2" name="Title">
            <a:extLst>
              <a:ext uri="{FF2B5EF4-FFF2-40B4-BE49-F238E27FC236}">
                <a16:creationId xmlns:a16="http://schemas.microsoft.com/office/drawing/2014/main" id="{3C7088FF-B5CC-F344-2830-ACB95E21C821}"/>
              </a:ext>
            </a:extLst>
          </p:cNvPr>
          <p:cNvSpPr>
            <a:spLocks noGrp="1"/>
          </p:cNvSpPr>
          <p:nvPr>
            <p:ph type="ctrTitle"/>
          </p:nvPr>
        </p:nvSpPr>
        <p:spPr>
          <a:xfrm>
            <a:off x="362652" y="289620"/>
            <a:ext cx="6925732" cy="569387"/>
          </a:xfrm>
        </p:spPr>
        <p:txBody>
          <a:bodyPr/>
          <a:lstStyle/>
          <a:p>
            <a:r>
              <a:rPr lang="en-US" sz="4000" dirty="0">
                <a:latin typeface="Arial Narrow" panose="020B0604020202020204" pitchFamily="34" charset="0"/>
                <a:cs typeface="Arial Narrow" panose="020B0604020202020204" pitchFamily="34" charset="0"/>
              </a:rPr>
              <a:t>Example 11.5 from Lecture Book</a:t>
            </a:r>
          </a:p>
        </p:txBody>
      </p:sp>
      <p:sp>
        <p:nvSpPr>
          <p:cNvPr id="6" name="Slide Number">
            <a:extLst>
              <a:ext uri="{FF2B5EF4-FFF2-40B4-BE49-F238E27FC236}">
                <a16:creationId xmlns:a16="http://schemas.microsoft.com/office/drawing/2014/main" id="{483D8A1C-43F1-8F54-444B-CFACFBCCA47E}"/>
              </a:ext>
            </a:extLst>
          </p:cNvPr>
          <p:cNvSpPr>
            <a:spLocks noGrp="1"/>
          </p:cNvSpPr>
          <p:nvPr>
            <p:ph type="sldNum" sz="quarter" idx="12"/>
          </p:nvPr>
        </p:nvSpPr>
        <p:spPr/>
        <p:txBody>
          <a:bodyPr/>
          <a:lstStyle/>
          <a:p>
            <a:fld id="{8A7A6979-0714-4377-B894-6BE4C2D6E202}" type="slidenum">
              <a:rPr lang="en-US" smtClean="0"/>
              <a:pPr/>
              <a:t>10</a:t>
            </a:fld>
            <a:endParaRPr lang="en-US" dirty="0"/>
          </a:p>
        </p:txBody>
      </p:sp>
      <p:pic>
        <p:nvPicPr>
          <p:cNvPr id="3" name="Picture 2">
            <a:extLst>
              <a:ext uri="{FF2B5EF4-FFF2-40B4-BE49-F238E27FC236}">
                <a16:creationId xmlns:a16="http://schemas.microsoft.com/office/drawing/2014/main" id="{4D8CDAB9-7A99-459E-9DF6-A1EDBBE2C377}"/>
              </a:ext>
            </a:extLst>
          </p:cNvPr>
          <p:cNvPicPr>
            <a:picLocks noChangeAspect="1"/>
          </p:cNvPicPr>
          <p:nvPr/>
        </p:nvPicPr>
        <p:blipFill>
          <a:blip r:embed="rId3"/>
          <a:stretch>
            <a:fillRect/>
          </a:stretch>
        </p:blipFill>
        <p:spPr>
          <a:xfrm>
            <a:off x="362652" y="1148668"/>
            <a:ext cx="11586328" cy="4607895"/>
          </a:xfrm>
          <a:prstGeom prst="rect">
            <a:avLst/>
          </a:prstGeom>
        </p:spPr>
      </p:pic>
      <mc:AlternateContent xmlns:mc="http://schemas.openxmlformats.org/markup-compatibility/2006" xmlns:p14="http://schemas.microsoft.com/office/powerpoint/2010/main">
        <mc:Choice Requires="p14">
          <p:contentPart p14:bwMode="auto" r:id="rId4">
            <p14:nvContentPartPr>
              <p14:cNvPr id="4" name="Ink 3">
                <a:extLst>
                  <a:ext uri="{FF2B5EF4-FFF2-40B4-BE49-F238E27FC236}">
                    <a16:creationId xmlns:a16="http://schemas.microsoft.com/office/drawing/2014/main" id="{ED6EC533-27FC-B7DD-9FAD-497F88C3F7BF}"/>
                  </a:ext>
                </a:extLst>
              </p14:cNvPr>
              <p14:cNvContentPartPr/>
              <p14:nvPr/>
            </p14:nvContentPartPr>
            <p14:xfrm>
              <a:off x="380520" y="1473480"/>
              <a:ext cx="9989640" cy="3718080"/>
            </p14:xfrm>
          </p:contentPart>
        </mc:Choice>
        <mc:Fallback xmlns="">
          <p:pic>
            <p:nvPicPr>
              <p:cNvPr id="4" name="Ink 3">
                <a:extLst>
                  <a:ext uri="{FF2B5EF4-FFF2-40B4-BE49-F238E27FC236}">
                    <a16:creationId xmlns:a16="http://schemas.microsoft.com/office/drawing/2014/main" id="{ED6EC533-27FC-B7DD-9FAD-497F88C3F7BF}"/>
                  </a:ext>
                </a:extLst>
              </p:cNvPr>
              <p:cNvPicPr/>
              <p:nvPr/>
            </p:nvPicPr>
            <p:blipFill>
              <a:blip r:embed="rId5"/>
              <a:stretch>
                <a:fillRect/>
              </a:stretch>
            </p:blipFill>
            <p:spPr>
              <a:xfrm>
                <a:off x="364320" y="1457280"/>
                <a:ext cx="10022040" cy="3750480"/>
              </a:xfrm>
              <a:prstGeom prst="rect">
                <a:avLst/>
              </a:prstGeom>
            </p:spPr>
          </p:pic>
        </mc:Fallback>
      </mc:AlternateContent>
    </p:spTree>
    <p:extLst>
      <p:ext uri="{BB962C8B-B14F-4D97-AF65-F5344CB8AC3E}">
        <p14:creationId xmlns:p14="http://schemas.microsoft.com/office/powerpoint/2010/main" val="52359508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352675B-178E-5B0F-A192-D011DFCF5F2A}"/>
            </a:ext>
          </a:extLst>
        </p:cNvPr>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A06EC93C-C5AF-25B1-20CE-5EDA49BCD88D}"/>
              </a:ext>
            </a:extLst>
          </p:cNvPr>
          <p:cNvSpPr>
            <a:spLocks noGrp="1"/>
          </p:cNvSpPr>
          <p:nvPr>
            <p:ph type="sldNum" sz="quarter" idx="12"/>
          </p:nvPr>
        </p:nvSpPr>
        <p:spPr/>
        <p:txBody>
          <a:bodyPr/>
          <a:lstStyle/>
          <a:p>
            <a:fld id="{8A7A6979-0714-4377-B894-6BE4C2D6E202}" type="slidenum">
              <a:rPr lang="en-US" smtClean="0"/>
              <a:pPr/>
              <a:t>11</a:t>
            </a:fld>
            <a:endParaRPr lang="en-US" dirty="0"/>
          </a:p>
        </p:txBody>
      </p:sp>
      <mc:AlternateContent xmlns:mc="http://schemas.openxmlformats.org/markup-compatibility/2006" xmlns:p14="http://schemas.microsoft.com/office/powerpoint/2010/main">
        <mc:Choice Requires="p14">
          <p:contentPart p14:bwMode="auto" r:id="rId2">
            <p14:nvContentPartPr>
              <p14:cNvPr id="2" name="Ink 1">
                <a:extLst>
                  <a:ext uri="{FF2B5EF4-FFF2-40B4-BE49-F238E27FC236}">
                    <a16:creationId xmlns:a16="http://schemas.microsoft.com/office/drawing/2014/main" id="{9D050CF7-40FC-E94F-3634-92A0EE219D40}"/>
                  </a:ext>
                </a:extLst>
              </p14:cNvPr>
              <p14:cNvContentPartPr/>
              <p14:nvPr/>
            </p14:nvContentPartPr>
            <p14:xfrm>
              <a:off x="216720" y="96840"/>
              <a:ext cx="9813600" cy="6522840"/>
            </p14:xfrm>
          </p:contentPart>
        </mc:Choice>
        <mc:Fallback xmlns="">
          <p:pic>
            <p:nvPicPr>
              <p:cNvPr id="2" name="Ink 1">
                <a:extLst>
                  <a:ext uri="{FF2B5EF4-FFF2-40B4-BE49-F238E27FC236}">
                    <a16:creationId xmlns:a16="http://schemas.microsoft.com/office/drawing/2014/main" id="{9D050CF7-40FC-E94F-3634-92A0EE219D40}"/>
                  </a:ext>
                </a:extLst>
              </p:cNvPr>
              <p:cNvPicPr/>
              <p:nvPr/>
            </p:nvPicPr>
            <p:blipFill>
              <a:blip r:embed="rId3"/>
              <a:stretch>
                <a:fillRect/>
              </a:stretch>
            </p:blipFill>
            <p:spPr>
              <a:xfrm>
                <a:off x="200520" y="80640"/>
                <a:ext cx="9846000" cy="6555240"/>
              </a:xfrm>
              <a:prstGeom prst="rect">
                <a:avLst/>
              </a:prstGeom>
            </p:spPr>
          </p:pic>
        </mc:Fallback>
      </mc:AlternateContent>
    </p:spTree>
    <p:extLst>
      <p:ext uri="{BB962C8B-B14F-4D97-AF65-F5344CB8AC3E}">
        <p14:creationId xmlns:p14="http://schemas.microsoft.com/office/powerpoint/2010/main" val="127464698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B0752D9-70E8-A602-F13B-3B43FCD15E33}"/>
            </a:ext>
          </a:extLst>
        </p:cNvPr>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091186A9-62A0-11F3-5DB2-5B8B104D25B3}"/>
              </a:ext>
            </a:extLst>
          </p:cNvPr>
          <p:cNvSpPr>
            <a:spLocks noGrp="1"/>
          </p:cNvSpPr>
          <p:nvPr>
            <p:ph type="sldNum" sz="quarter" idx="12"/>
          </p:nvPr>
        </p:nvSpPr>
        <p:spPr/>
        <p:txBody>
          <a:bodyPr/>
          <a:lstStyle/>
          <a:p>
            <a:fld id="{8A7A6979-0714-4377-B894-6BE4C2D6E202}" type="slidenum">
              <a:rPr lang="en-US" smtClean="0"/>
              <a:pPr/>
              <a:t>12</a:t>
            </a:fld>
            <a:endParaRPr lang="en-US" dirty="0"/>
          </a:p>
        </p:txBody>
      </p:sp>
      <mc:AlternateContent xmlns:mc="http://schemas.openxmlformats.org/markup-compatibility/2006" xmlns:p14="http://schemas.microsoft.com/office/powerpoint/2010/main">
        <mc:Choice Requires="p14">
          <p:contentPart p14:bwMode="auto" r:id="rId2">
            <p14:nvContentPartPr>
              <p14:cNvPr id="2" name="Ink 1">
                <a:extLst>
                  <a:ext uri="{FF2B5EF4-FFF2-40B4-BE49-F238E27FC236}">
                    <a16:creationId xmlns:a16="http://schemas.microsoft.com/office/drawing/2014/main" id="{1A5A05CB-E1A5-D718-E27B-A55DCC1CB73F}"/>
                  </a:ext>
                </a:extLst>
              </p14:cNvPr>
              <p14:cNvContentPartPr/>
              <p14:nvPr/>
            </p14:nvContentPartPr>
            <p14:xfrm>
              <a:off x="853920" y="32040"/>
              <a:ext cx="10819800" cy="6440760"/>
            </p14:xfrm>
          </p:contentPart>
        </mc:Choice>
        <mc:Fallback xmlns="">
          <p:pic>
            <p:nvPicPr>
              <p:cNvPr id="2" name="Ink 1">
                <a:extLst>
                  <a:ext uri="{FF2B5EF4-FFF2-40B4-BE49-F238E27FC236}">
                    <a16:creationId xmlns:a16="http://schemas.microsoft.com/office/drawing/2014/main" id="{1A5A05CB-E1A5-D718-E27B-A55DCC1CB73F}"/>
                  </a:ext>
                </a:extLst>
              </p:cNvPr>
              <p:cNvPicPr/>
              <p:nvPr/>
            </p:nvPicPr>
            <p:blipFill>
              <a:blip r:embed="rId3"/>
              <a:stretch>
                <a:fillRect/>
              </a:stretch>
            </p:blipFill>
            <p:spPr>
              <a:xfrm>
                <a:off x="837720" y="15840"/>
                <a:ext cx="10852200" cy="6473160"/>
              </a:xfrm>
              <a:prstGeom prst="rect">
                <a:avLst/>
              </a:prstGeom>
            </p:spPr>
          </p:pic>
        </mc:Fallback>
      </mc:AlternateContent>
    </p:spTree>
    <p:extLst>
      <p:ext uri="{BB962C8B-B14F-4D97-AF65-F5344CB8AC3E}">
        <p14:creationId xmlns:p14="http://schemas.microsoft.com/office/powerpoint/2010/main" val="415962855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FA3E361-3287-BC5F-493D-0E3C83280655}"/>
            </a:ext>
          </a:extLst>
        </p:cNvPr>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6F8E5546-34BD-8566-529C-72A52D08A520}"/>
              </a:ext>
            </a:extLst>
          </p:cNvPr>
          <p:cNvSpPr>
            <a:spLocks noGrp="1"/>
          </p:cNvSpPr>
          <p:nvPr>
            <p:ph type="sldNum" sz="quarter" idx="12"/>
          </p:nvPr>
        </p:nvSpPr>
        <p:spPr/>
        <p:txBody>
          <a:bodyPr/>
          <a:lstStyle/>
          <a:p>
            <a:fld id="{8A7A6979-0714-4377-B894-6BE4C2D6E202}" type="slidenum">
              <a:rPr lang="en-US" smtClean="0"/>
              <a:pPr/>
              <a:t>13</a:t>
            </a:fld>
            <a:endParaRPr lang="en-US" dirty="0"/>
          </a:p>
        </p:txBody>
      </p:sp>
      <mc:AlternateContent xmlns:mc="http://schemas.openxmlformats.org/markup-compatibility/2006" xmlns:p14="http://schemas.microsoft.com/office/powerpoint/2010/main">
        <mc:Choice Requires="p14">
          <p:contentPart p14:bwMode="auto" r:id="rId2">
            <p14:nvContentPartPr>
              <p14:cNvPr id="2" name="Ink 1">
                <a:extLst>
                  <a:ext uri="{FF2B5EF4-FFF2-40B4-BE49-F238E27FC236}">
                    <a16:creationId xmlns:a16="http://schemas.microsoft.com/office/drawing/2014/main" id="{356CBAE8-5A90-91B9-5BEC-1501E58B1B43}"/>
                  </a:ext>
                </a:extLst>
              </p14:cNvPr>
              <p14:cNvContentPartPr/>
              <p14:nvPr/>
            </p14:nvContentPartPr>
            <p14:xfrm>
              <a:off x="839880" y="160560"/>
              <a:ext cx="10482480" cy="6559920"/>
            </p14:xfrm>
          </p:contentPart>
        </mc:Choice>
        <mc:Fallback xmlns="">
          <p:pic>
            <p:nvPicPr>
              <p:cNvPr id="2" name="Ink 1">
                <a:extLst>
                  <a:ext uri="{FF2B5EF4-FFF2-40B4-BE49-F238E27FC236}">
                    <a16:creationId xmlns:a16="http://schemas.microsoft.com/office/drawing/2014/main" id="{356CBAE8-5A90-91B9-5BEC-1501E58B1B43}"/>
                  </a:ext>
                </a:extLst>
              </p:cNvPr>
              <p:cNvPicPr/>
              <p:nvPr/>
            </p:nvPicPr>
            <p:blipFill>
              <a:blip r:embed="rId3"/>
              <a:stretch>
                <a:fillRect/>
              </a:stretch>
            </p:blipFill>
            <p:spPr>
              <a:xfrm>
                <a:off x="823680" y="144360"/>
                <a:ext cx="10514880" cy="6592320"/>
              </a:xfrm>
              <a:prstGeom prst="rect">
                <a:avLst/>
              </a:prstGeom>
            </p:spPr>
          </p:pic>
        </mc:Fallback>
      </mc:AlternateContent>
    </p:spTree>
    <p:extLst>
      <p:ext uri="{BB962C8B-B14F-4D97-AF65-F5344CB8AC3E}">
        <p14:creationId xmlns:p14="http://schemas.microsoft.com/office/powerpoint/2010/main" val="31597280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91F68CD-AAF1-0B19-5E04-483B7DF99BC3}"/>
            </a:ext>
          </a:extLst>
        </p:cNvPr>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D53E9CB2-86D7-7D76-7198-1F1DCA5F47B4}"/>
              </a:ext>
            </a:extLst>
          </p:cNvPr>
          <p:cNvSpPr>
            <a:spLocks noGrp="1"/>
          </p:cNvSpPr>
          <p:nvPr>
            <p:ph type="sldNum" sz="quarter" idx="12"/>
          </p:nvPr>
        </p:nvSpPr>
        <p:spPr/>
        <p:txBody>
          <a:bodyPr/>
          <a:lstStyle/>
          <a:p>
            <a:fld id="{8A7A6979-0714-4377-B894-6BE4C2D6E202}" type="slidenum">
              <a:rPr lang="en-US" smtClean="0"/>
              <a:pPr/>
              <a:t>14</a:t>
            </a:fld>
            <a:endParaRPr lang="en-US" dirty="0"/>
          </a:p>
        </p:txBody>
      </p:sp>
      <mc:AlternateContent xmlns:mc="http://schemas.openxmlformats.org/markup-compatibility/2006" xmlns:p14="http://schemas.microsoft.com/office/powerpoint/2010/main">
        <mc:Choice Requires="p14">
          <p:contentPart p14:bwMode="auto" r:id="rId2">
            <p14:nvContentPartPr>
              <p14:cNvPr id="2" name="Ink 1">
                <a:extLst>
                  <a:ext uri="{FF2B5EF4-FFF2-40B4-BE49-F238E27FC236}">
                    <a16:creationId xmlns:a16="http://schemas.microsoft.com/office/drawing/2014/main" id="{FEDE6130-69B8-BAD1-02A5-20E339FA3413}"/>
                  </a:ext>
                </a:extLst>
              </p14:cNvPr>
              <p14:cNvContentPartPr/>
              <p14:nvPr/>
            </p14:nvContentPartPr>
            <p14:xfrm>
              <a:off x="281880" y="24840"/>
              <a:ext cx="11869200" cy="6750720"/>
            </p14:xfrm>
          </p:contentPart>
        </mc:Choice>
        <mc:Fallback xmlns="">
          <p:pic>
            <p:nvPicPr>
              <p:cNvPr id="2" name="Ink 1">
                <a:extLst>
                  <a:ext uri="{FF2B5EF4-FFF2-40B4-BE49-F238E27FC236}">
                    <a16:creationId xmlns:a16="http://schemas.microsoft.com/office/drawing/2014/main" id="{FEDE6130-69B8-BAD1-02A5-20E339FA3413}"/>
                  </a:ext>
                </a:extLst>
              </p:cNvPr>
              <p:cNvPicPr/>
              <p:nvPr/>
            </p:nvPicPr>
            <p:blipFill>
              <a:blip r:embed="rId3"/>
              <a:stretch>
                <a:fillRect/>
              </a:stretch>
            </p:blipFill>
            <p:spPr>
              <a:xfrm>
                <a:off x="265680" y="8640"/>
                <a:ext cx="11901600" cy="6783120"/>
              </a:xfrm>
              <a:prstGeom prst="rect">
                <a:avLst/>
              </a:prstGeom>
            </p:spPr>
          </p:pic>
        </mc:Fallback>
      </mc:AlternateContent>
    </p:spTree>
    <p:extLst>
      <p:ext uri="{BB962C8B-B14F-4D97-AF65-F5344CB8AC3E}">
        <p14:creationId xmlns:p14="http://schemas.microsoft.com/office/powerpoint/2010/main" val="6014501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0D05859-EE92-F3B8-8881-8DAF25C727B2}"/>
            </a:ext>
          </a:extLst>
        </p:cNvPr>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B2C14411-60B6-FE93-7CD9-A77499823E8A}"/>
              </a:ext>
            </a:extLst>
          </p:cNvPr>
          <p:cNvSpPr>
            <a:spLocks noGrp="1"/>
          </p:cNvSpPr>
          <p:nvPr>
            <p:ph type="sldNum" sz="quarter" idx="12"/>
          </p:nvPr>
        </p:nvSpPr>
        <p:spPr/>
        <p:txBody>
          <a:bodyPr/>
          <a:lstStyle/>
          <a:p>
            <a:fld id="{8A7A6979-0714-4377-B894-6BE4C2D6E202}" type="slidenum">
              <a:rPr lang="en-US" smtClean="0"/>
              <a:pPr/>
              <a:t>15</a:t>
            </a:fld>
            <a:endParaRPr lang="en-US" dirty="0"/>
          </a:p>
        </p:txBody>
      </p:sp>
      <mc:AlternateContent xmlns:mc="http://schemas.openxmlformats.org/markup-compatibility/2006" xmlns:p14="http://schemas.microsoft.com/office/powerpoint/2010/main">
        <mc:Choice Requires="p14">
          <p:contentPart p14:bwMode="auto" r:id="rId2">
            <p14:nvContentPartPr>
              <p14:cNvPr id="2" name="Ink 1">
                <a:extLst>
                  <a:ext uri="{FF2B5EF4-FFF2-40B4-BE49-F238E27FC236}">
                    <a16:creationId xmlns:a16="http://schemas.microsoft.com/office/drawing/2014/main" id="{24D13D37-A2F0-0695-7F69-24C93C9144F7}"/>
                  </a:ext>
                </a:extLst>
              </p14:cNvPr>
              <p14:cNvContentPartPr/>
              <p14:nvPr/>
            </p14:nvContentPartPr>
            <p14:xfrm>
              <a:off x="312120" y="128520"/>
              <a:ext cx="10567440" cy="6381000"/>
            </p14:xfrm>
          </p:contentPart>
        </mc:Choice>
        <mc:Fallback xmlns="">
          <p:pic>
            <p:nvPicPr>
              <p:cNvPr id="2" name="Ink 1">
                <a:extLst>
                  <a:ext uri="{FF2B5EF4-FFF2-40B4-BE49-F238E27FC236}">
                    <a16:creationId xmlns:a16="http://schemas.microsoft.com/office/drawing/2014/main" id="{24D13D37-A2F0-0695-7F69-24C93C9144F7}"/>
                  </a:ext>
                </a:extLst>
              </p:cNvPr>
              <p:cNvPicPr/>
              <p:nvPr/>
            </p:nvPicPr>
            <p:blipFill>
              <a:blip r:embed="rId3"/>
              <a:stretch>
                <a:fillRect/>
              </a:stretch>
            </p:blipFill>
            <p:spPr>
              <a:xfrm>
                <a:off x="295920" y="112320"/>
                <a:ext cx="10599840" cy="6413400"/>
              </a:xfrm>
              <a:prstGeom prst="rect">
                <a:avLst/>
              </a:prstGeom>
            </p:spPr>
          </p:pic>
        </mc:Fallback>
      </mc:AlternateContent>
    </p:spTree>
    <p:extLst>
      <p:ext uri="{BB962C8B-B14F-4D97-AF65-F5344CB8AC3E}">
        <p14:creationId xmlns:p14="http://schemas.microsoft.com/office/powerpoint/2010/main" val="232743722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7A99EA4-E637-8175-7D27-8E15CBB7C9ED}"/>
            </a:ext>
          </a:extLst>
        </p:cNvPr>
        <p:cNvGrpSpPr/>
        <p:nvPr/>
      </p:nvGrpSpPr>
      <p:grpSpPr>
        <a:xfrm>
          <a:off x="0" y="0"/>
          <a:ext cx="0" cy="0"/>
          <a:chOff x="0" y="0"/>
          <a:chExt cx="0" cy="0"/>
        </a:xfrm>
      </p:grpSpPr>
      <p:sp>
        <p:nvSpPr>
          <p:cNvPr id="2" name="Title">
            <a:extLst>
              <a:ext uri="{FF2B5EF4-FFF2-40B4-BE49-F238E27FC236}">
                <a16:creationId xmlns:a16="http://schemas.microsoft.com/office/drawing/2014/main" id="{78FCB22E-F47F-47BF-8E3A-475ECE9F4CB8}"/>
              </a:ext>
            </a:extLst>
          </p:cNvPr>
          <p:cNvSpPr>
            <a:spLocks noGrp="1"/>
          </p:cNvSpPr>
          <p:nvPr>
            <p:ph type="ctrTitle"/>
          </p:nvPr>
        </p:nvSpPr>
        <p:spPr>
          <a:xfrm>
            <a:off x="362652" y="289620"/>
            <a:ext cx="6925732" cy="569387"/>
          </a:xfrm>
        </p:spPr>
        <p:txBody>
          <a:bodyPr/>
          <a:lstStyle/>
          <a:p>
            <a:r>
              <a:rPr lang="en-US" sz="4000" dirty="0">
                <a:latin typeface="Arial Narrow" panose="020B0604020202020204" pitchFamily="34" charset="0"/>
                <a:cs typeface="Arial Narrow" panose="020B0604020202020204" pitchFamily="34" charset="0"/>
              </a:rPr>
              <a:t>Example 11.11 from Lecture Book</a:t>
            </a:r>
          </a:p>
        </p:txBody>
      </p:sp>
      <p:sp>
        <p:nvSpPr>
          <p:cNvPr id="6" name="Slide Number">
            <a:extLst>
              <a:ext uri="{FF2B5EF4-FFF2-40B4-BE49-F238E27FC236}">
                <a16:creationId xmlns:a16="http://schemas.microsoft.com/office/drawing/2014/main" id="{BF2E83DA-172F-5834-94F7-AE5340B598BB}"/>
              </a:ext>
            </a:extLst>
          </p:cNvPr>
          <p:cNvSpPr>
            <a:spLocks noGrp="1"/>
          </p:cNvSpPr>
          <p:nvPr>
            <p:ph type="sldNum" sz="quarter" idx="12"/>
          </p:nvPr>
        </p:nvSpPr>
        <p:spPr/>
        <p:txBody>
          <a:bodyPr/>
          <a:lstStyle/>
          <a:p>
            <a:fld id="{8A7A6979-0714-4377-B894-6BE4C2D6E202}" type="slidenum">
              <a:rPr lang="en-US" smtClean="0"/>
              <a:pPr/>
              <a:t>16</a:t>
            </a:fld>
            <a:endParaRPr lang="en-US" dirty="0"/>
          </a:p>
        </p:txBody>
      </p:sp>
      <p:pic>
        <p:nvPicPr>
          <p:cNvPr id="4" name="Picture 3">
            <a:extLst>
              <a:ext uri="{FF2B5EF4-FFF2-40B4-BE49-F238E27FC236}">
                <a16:creationId xmlns:a16="http://schemas.microsoft.com/office/drawing/2014/main" id="{5CAB4A45-A646-CBE1-0B2A-5532A4E929FE}"/>
              </a:ext>
            </a:extLst>
          </p:cNvPr>
          <p:cNvPicPr>
            <a:picLocks noChangeAspect="1"/>
          </p:cNvPicPr>
          <p:nvPr/>
        </p:nvPicPr>
        <p:blipFill>
          <a:blip r:embed="rId3"/>
          <a:stretch>
            <a:fillRect/>
          </a:stretch>
        </p:blipFill>
        <p:spPr>
          <a:xfrm>
            <a:off x="359889" y="1082994"/>
            <a:ext cx="11344431" cy="4154024"/>
          </a:xfrm>
          <a:prstGeom prst="rect">
            <a:avLst/>
          </a:prstGeom>
        </p:spPr>
      </p:pic>
      <mc:AlternateContent xmlns:mc="http://schemas.openxmlformats.org/markup-compatibility/2006" xmlns:p14="http://schemas.microsoft.com/office/powerpoint/2010/main">
        <mc:Choice Requires="p14">
          <p:contentPart p14:bwMode="auto" r:id="rId4">
            <p14:nvContentPartPr>
              <p14:cNvPr id="3" name="Ink 2">
                <a:extLst>
                  <a:ext uri="{FF2B5EF4-FFF2-40B4-BE49-F238E27FC236}">
                    <a16:creationId xmlns:a16="http://schemas.microsoft.com/office/drawing/2014/main" id="{078EDD23-1D2B-049C-1A61-E64ED032C023}"/>
                  </a:ext>
                </a:extLst>
              </p14:cNvPr>
              <p14:cNvContentPartPr/>
              <p14:nvPr/>
            </p14:nvContentPartPr>
            <p14:xfrm>
              <a:off x="408600" y="1799280"/>
              <a:ext cx="11655360" cy="4952880"/>
            </p14:xfrm>
          </p:contentPart>
        </mc:Choice>
        <mc:Fallback xmlns="">
          <p:pic>
            <p:nvPicPr>
              <p:cNvPr id="3" name="Ink 2">
                <a:extLst>
                  <a:ext uri="{FF2B5EF4-FFF2-40B4-BE49-F238E27FC236}">
                    <a16:creationId xmlns:a16="http://schemas.microsoft.com/office/drawing/2014/main" id="{078EDD23-1D2B-049C-1A61-E64ED032C023}"/>
                  </a:ext>
                </a:extLst>
              </p:cNvPr>
              <p:cNvPicPr/>
              <p:nvPr/>
            </p:nvPicPr>
            <p:blipFill>
              <a:blip r:embed="rId5"/>
              <a:stretch>
                <a:fillRect/>
              </a:stretch>
            </p:blipFill>
            <p:spPr>
              <a:xfrm>
                <a:off x="392400" y="1783080"/>
                <a:ext cx="11687760" cy="4985280"/>
              </a:xfrm>
              <a:prstGeom prst="rect">
                <a:avLst/>
              </a:prstGeom>
            </p:spPr>
          </p:pic>
        </mc:Fallback>
      </mc:AlternateContent>
    </p:spTree>
    <p:extLst>
      <p:ext uri="{BB962C8B-B14F-4D97-AF65-F5344CB8AC3E}">
        <p14:creationId xmlns:p14="http://schemas.microsoft.com/office/powerpoint/2010/main" val="48271327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A7759015-9BED-8857-5D19-41BC153A4CA3}"/>
              </a:ext>
            </a:extLst>
          </p:cNvPr>
          <p:cNvSpPr>
            <a:spLocks noGrp="1"/>
          </p:cNvSpPr>
          <p:nvPr>
            <p:ph type="sldNum" sz="quarter" idx="12"/>
          </p:nvPr>
        </p:nvSpPr>
        <p:spPr/>
        <p:txBody>
          <a:bodyPr/>
          <a:lstStyle/>
          <a:p>
            <a:fld id="{8A7A6979-0714-4377-B894-6BE4C2D6E202}" type="slidenum">
              <a:rPr lang="en-US" smtClean="0"/>
              <a:pPr/>
              <a:t>17</a:t>
            </a:fld>
            <a:endParaRPr lang="en-US" dirty="0"/>
          </a:p>
        </p:txBody>
      </p:sp>
      <mc:AlternateContent xmlns:mc="http://schemas.openxmlformats.org/markup-compatibility/2006" xmlns:p14="http://schemas.microsoft.com/office/powerpoint/2010/main">
        <mc:Choice Requires="p14">
          <p:contentPart p14:bwMode="auto" r:id="rId2">
            <p14:nvContentPartPr>
              <p14:cNvPr id="2" name="Ink 1">
                <a:extLst>
                  <a:ext uri="{FF2B5EF4-FFF2-40B4-BE49-F238E27FC236}">
                    <a16:creationId xmlns:a16="http://schemas.microsoft.com/office/drawing/2014/main" id="{6DEC8A86-5EB1-92FD-13D7-73EA8B0BE08F}"/>
                  </a:ext>
                </a:extLst>
              </p14:cNvPr>
              <p14:cNvContentPartPr/>
              <p14:nvPr/>
            </p14:nvContentPartPr>
            <p14:xfrm>
              <a:off x="394920" y="103680"/>
              <a:ext cx="11522160" cy="6080040"/>
            </p14:xfrm>
          </p:contentPart>
        </mc:Choice>
        <mc:Fallback xmlns="">
          <p:pic>
            <p:nvPicPr>
              <p:cNvPr id="2" name="Ink 1">
                <a:extLst>
                  <a:ext uri="{FF2B5EF4-FFF2-40B4-BE49-F238E27FC236}">
                    <a16:creationId xmlns:a16="http://schemas.microsoft.com/office/drawing/2014/main" id="{6DEC8A86-5EB1-92FD-13D7-73EA8B0BE08F}"/>
                  </a:ext>
                </a:extLst>
              </p:cNvPr>
              <p:cNvPicPr/>
              <p:nvPr/>
            </p:nvPicPr>
            <p:blipFill>
              <a:blip r:embed="rId3"/>
              <a:stretch>
                <a:fillRect/>
              </a:stretch>
            </p:blipFill>
            <p:spPr>
              <a:xfrm>
                <a:off x="378720" y="87480"/>
                <a:ext cx="11554560" cy="6112440"/>
              </a:xfrm>
              <a:prstGeom prst="rect">
                <a:avLst/>
              </a:prstGeom>
            </p:spPr>
          </p:pic>
        </mc:Fallback>
      </mc:AlternateContent>
      <mc:AlternateContent xmlns:mc="http://schemas.openxmlformats.org/markup-compatibility/2006">
        <mc:Choice xmlns:p14="http://schemas.microsoft.com/office/powerpoint/2010/main" Requires="p14">
          <p:contentPart p14:bwMode="auto" r:id="rId4">
            <p14:nvContentPartPr>
              <p14:cNvPr id="3" name="Ink 2">
                <a:extLst>
                  <a:ext uri="{FF2B5EF4-FFF2-40B4-BE49-F238E27FC236}">
                    <a16:creationId xmlns:a16="http://schemas.microsoft.com/office/drawing/2014/main" id="{F24C3828-29A1-F857-2020-6F2D9E1E41D9}"/>
                  </a:ext>
                </a:extLst>
              </p14:cNvPr>
              <p14:cNvContentPartPr/>
              <p14:nvPr/>
            </p14:nvContentPartPr>
            <p14:xfrm>
              <a:off x="3110040" y="5050440"/>
              <a:ext cx="718200" cy="266040"/>
            </p14:xfrm>
          </p:contentPart>
        </mc:Choice>
        <mc:Fallback>
          <p:pic>
            <p:nvPicPr>
              <p:cNvPr id="3" name="Ink 2">
                <a:extLst>
                  <a:ext uri="{FF2B5EF4-FFF2-40B4-BE49-F238E27FC236}">
                    <a16:creationId xmlns:a16="http://schemas.microsoft.com/office/drawing/2014/main" id="{F24C3828-29A1-F857-2020-6F2D9E1E41D9}"/>
                  </a:ext>
                </a:extLst>
              </p:cNvPr>
              <p:cNvPicPr/>
              <p:nvPr/>
            </p:nvPicPr>
            <p:blipFill>
              <a:blip r:embed="rId5"/>
              <a:stretch>
                <a:fillRect/>
              </a:stretch>
            </p:blipFill>
            <p:spPr>
              <a:xfrm>
                <a:off x="3093840" y="5034240"/>
                <a:ext cx="750600" cy="298440"/>
              </a:xfrm>
              <a:prstGeom prst="rect">
                <a:avLst/>
              </a:prstGeom>
            </p:spPr>
          </p:pic>
        </mc:Fallback>
      </mc:AlternateContent>
    </p:spTree>
    <p:extLst>
      <p:ext uri="{BB962C8B-B14F-4D97-AF65-F5344CB8AC3E}">
        <p14:creationId xmlns:p14="http://schemas.microsoft.com/office/powerpoint/2010/main" val="94084275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25EF791-59D1-7352-9C6B-7E7FEE36C164}"/>
            </a:ext>
          </a:extLst>
        </p:cNvPr>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68CA4628-F90B-F0A3-97C8-5306C8B74EFB}"/>
              </a:ext>
            </a:extLst>
          </p:cNvPr>
          <p:cNvSpPr>
            <a:spLocks noGrp="1"/>
          </p:cNvSpPr>
          <p:nvPr>
            <p:ph type="sldNum" sz="quarter" idx="12"/>
          </p:nvPr>
        </p:nvSpPr>
        <p:spPr/>
        <p:txBody>
          <a:bodyPr/>
          <a:lstStyle/>
          <a:p>
            <a:fld id="{8A7A6979-0714-4377-B894-6BE4C2D6E202}" type="slidenum">
              <a:rPr lang="en-US" smtClean="0"/>
              <a:pPr/>
              <a:t>18</a:t>
            </a:fld>
            <a:endParaRPr lang="en-US" dirty="0"/>
          </a:p>
        </p:txBody>
      </p:sp>
      <mc:AlternateContent xmlns:mc="http://schemas.openxmlformats.org/markup-compatibility/2006">
        <mc:Choice xmlns:p14="http://schemas.microsoft.com/office/powerpoint/2010/main" Requires="p14">
          <p:contentPart p14:bwMode="auto" r:id="rId2">
            <p14:nvContentPartPr>
              <p14:cNvPr id="2" name="Ink 1">
                <a:extLst>
                  <a:ext uri="{FF2B5EF4-FFF2-40B4-BE49-F238E27FC236}">
                    <a16:creationId xmlns:a16="http://schemas.microsoft.com/office/drawing/2014/main" id="{E40F9FE8-6EE8-BCE6-2469-1354972B871E}"/>
                  </a:ext>
                </a:extLst>
              </p14:cNvPr>
              <p14:cNvContentPartPr/>
              <p14:nvPr/>
            </p14:nvContentPartPr>
            <p14:xfrm>
              <a:off x="270000" y="101880"/>
              <a:ext cx="11736360" cy="6694560"/>
            </p14:xfrm>
          </p:contentPart>
        </mc:Choice>
        <mc:Fallback>
          <p:pic>
            <p:nvPicPr>
              <p:cNvPr id="2" name="Ink 1">
                <a:extLst>
                  <a:ext uri="{FF2B5EF4-FFF2-40B4-BE49-F238E27FC236}">
                    <a16:creationId xmlns:a16="http://schemas.microsoft.com/office/drawing/2014/main" id="{E40F9FE8-6EE8-BCE6-2469-1354972B871E}"/>
                  </a:ext>
                </a:extLst>
              </p:cNvPr>
              <p:cNvPicPr/>
              <p:nvPr/>
            </p:nvPicPr>
            <p:blipFill>
              <a:blip r:embed="rId3"/>
              <a:stretch>
                <a:fillRect/>
              </a:stretch>
            </p:blipFill>
            <p:spPr>
              <a:xfrm>
                <a:off x="253800" y="85680"/>
                <a:ext cx="11761920" cy="6726960"/>
              </a:xfrm>
              <a:prstGeom prst="rect">
                <a:avLst/>
              </a:prstGeom>
            </p:spPr>
          </p:pic>
        </mc:Fallback>
      </mc:AlternateContent>
    </p:spTree>
    <p:extLst>
      <p:ext uri="{BB962C8B-B14F-4D97-AF65-F5344CB8AC3E}">
        <p14:creationId xmlns:p14="http://schemas.microsoft.com/office/powerpoint/2010/main" val="349786689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52BFE6E-93D4-0A24-1819-477819E40AD9}"/>
            </a:ext>
          </a:extLst>
        </p:cNvPr>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42B7ACC6-9B92-900A-FE20-87261173BB3F}"/>
              </a:ext>
            </a:extLst>
          </p:cNvPr>
          <p:cNvSpPr>
            <a:spLocks noGrp="1"/>
          </p:cNvSpPr>
          <p:nvPr>
            <p:ph type="sldNum" sz="quarter" idx="12"/>
          </p:nvPr>
        </p:nvSpPr>
        <p:spPr/>
        <p:txBody>
          <a:bodyPr/>
          <a:lstStyle/>
          <a:p>
            <a:fld id="{8A7A6979-0714-4377-B894-6BE4C2D6E202}" type="slidenum">
              <a:rPr lang="en-US" smtClean="0"/>
              <a:pPr/>
              <a:t>19</a:t>
            </a:fld>
            <a:endParaRPr lang="en-US" dirty="0"/>
          </a:p>
        </p:txBody>
      </p:sp>
      <mc:AlternateContent xmlns:mc="http://schemas.openxmlformats.org/markup-compatibility/2006">
        <mc:Choice xmlns:p14="http://schemas.microsoft.com/office/powerpoint/2010/main" Requires="p14">
          <p:contentPart p14:bwMode="auto" r:id="rId2">
            <p14:nvContentPartPr>
              <p14:cNvPr id="2" name="Ink 1">
                <a:extLst>
                  <a:ext uri="{FF2B5EF4-FFF2-40B4-BE49-F238E27FC236}">
                    <a16:creationId xmlns:a16="http://schemas.microsoft.com/office/drawing/2014/main" id="{0AFB0694-6B24-0585-2CAF-B88EDD0FDD13}"/>
                  </a:ext>
                </a:extLst>
              </p14:cNvPr>
              <p14:cNvContentPartPr/>
              <p14:nvPr/>
            </p14:nvContentPartPr>
            <p14:xfrm>
              <a:off x="637920" y="84240"/>
              <a:ext cx="11279880" cy="6136200"/>
            </p14:xfrm>
          </p:contentPart>
        </mc:Choice>
        <mc:Fallback>
          <p:pic>
            <p:nvPicPr>
              <p:cNvPr id="2" name="Ink 1">
                <a:extLst>
                  <a:ext uri="{FF2B5EF4-FFF2-40B4-BE49-F238E27FC236}">
                    <a16:creationId xmlns:a16="http://schemas.microsoft.com/office/drawing/2014/main" id="{0AFB0694-6B24-0585-2CAF-B88EDD0FDD13}"/>
                  </a:ext>
                </a:extLst>
              </p:cNvPr>
              <p:cNvPicPr/>
              <p:nvPr/>
            </p:nvPicPr>
            <p:blipFill>
              <a:blip r:embed="rId3"/>
              <a:stretch>
                <a:fillRect/>
              </a:stretch>
            </p:blipFill>
            <p:spPr>
              <a:xfrm>
                <a:off x="621720" y="68040"/>
                <a:ext cx="11312280" cy="6168600"/>
              </a:xfrm>
              <a:prstGeom prst="rect">
                <a:avLst/>
              </a:prstGeom>
            </p:spPr>
          </p:pic>
        </mc:Fallback>
      </mc:AlternateContent>
    </p:spTree>
    <p:extLst>
      <p:ext uri="{BB962C8B-B14F-4D97-AF65-F5344CB8AC3E}">
        <p14:creationId xmlns:p14="http://schemas.microsoft.com/office/powerpoint/2010/main" val="251214743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a:extLst>
              <a:ext uri="{FF2B5EF4-FFF2-40B4-BE49-F238E27FC236}">
                <a16:creationId xmlns:a16="http://schemas.microsoft.com/office/drawing/2014/main" id="{4C68859C-C6DA-FE49-AE9B-16641E5CEF1C}"/>
              </a:ext>
            </a:extLst>
          </p:cNvPr>
          <p:cNvSpPr>
            <a:spLocks noGrp="1"/>
          </p:cNvSpPr>
          <p:nvPr>
            <p:ph type="ctrTitle"/>
          </p:nvPr>
        </p:nvSpPr>
        <p:spPr>
          <a:xfrm>
            <a:off x="551838" y="180990"/>
            <a:ext cx="6925732" cy="569387"/>
          </a:xfrm>
        </p:spPr>
        <p:txBody>
          <a:bodyPr/>
          <a:lstStyle/>
          <a:p>
            <a:r>
              <a:rPr lang="en-US" sz="4000" dirty="0">
                <a:latin typeface="Arial Narrow" panose="020B0604020202020204" pitchFamily="34" charset="0"/>
                <a:cs typeface="Arial Narrow" panose="020B0604020202020204" pitchFamily="34" charset="0"/>
              </a:rPr>
              <a:t>Beam Deflection</a:t>
            </a:r>
          </a:p>
        </p:txBody>
      </p:sp>
      <p:sp>
        <p:nvSpPr>
          <p:cNvPr id="6" name="Slide Number">
            <a:extLst>
              <a:ext uri="{FF2B5EF4-FFF2-40B4-BE49-F238E27FC236}">
                <a16:creationId xmlns:a16="http://schemas.microsoft.com/office/drawing/2014/main" id="{8A79D7E4-37C0-1549-8E7C-EDC9B2FE68B5}"/>
              </a:ext>
            </a:extLst>
          </p:cNvPr>
          <p:cNvSpPr>
            <a:spLocks noGrp="1"/>
          </p:cNvSpPr>
          <p:nvPr>
            <p:ph type="sldNum" sz="quarter" idx="12"/>
          </p:nvPr>
        </p:nvSpPr>
        <p:spPr/>
        <p:txBody>
          <a:bodyPr/>
          <a:lstStyle/>
          <a:p>
            <a:fld id="{8A7A6979-0714-4377-B894-6BE4C2D6E202}" type="slidenum">
              <a:rPr lang="en-US" smtClean="0"/>
              <a:pPr/>
              <a:t>2</a:t>
            </a:fld>
            <a:endParaRPr lang="en-US" dirty="0"/>
          </a:p>
        </p:txBody>
      </p:sp>
      <p:pic>
        <p:nvPicPr>
          <p:cNvPr id="3" name="Picture 2">
            <a:extLst>
              <a:ext uri="{FF2B5EF4-FFF2-40B4-BE49-F238E27FC236}">
                <a16:creationId xmlns:a16="http://schemas.microsoft.com/office/drawing/2014/main" id="{509BC360-610C-958E-C59E-4B82E36F1DA7}"/>
              </a:ext>
            </a:extLst>
          </p:cNvPr>
          <p:cNvPicPr>
            <a:picLocks noChangeAspect="1"/>
          </p:cNvPicPr>
          <p:nvPr/>
        </p:nvPicPr>
        <p:blipFill>
          <a:blip r:embed="rId3"/>
          <a:stretch>
            <a:fillRect/>
          </a:stretch>
        </p:blipFill>
        <p:spPr>
          <a:xfrm>
            <a:off x="1178061" y="1067137"/>
            <a:ext cx="10460419" cy="5281111"/>
          </a:xfrm>
          <a:prstGeom prst="rect">
            <a:avLst/>
          </a:prstGeom>
        </p:spPr>
      </p:pic>
      <mc:AlternateContent xmlns:mc="http://schemas.openxmlformats.org/markup-compatibility/2006" xmlns:p14="http://schemas.microsoft.com/office/powerpoint/2010/main">
        <mc:Choice Requires="p14">
          <p:contentPart p14:bwMode="auto" r:id="rId4">
            <p14:nvContentPartPr>
              <p14:cNvPr id="4" name="Ink 3">
                <a:extLst>
                  <a:ext uri="{FF2B5EF4-FFF2-40B4-BE49-F238E27FC236}">
                    <a16:creationId xmlns:a16="http://schemas.microsoft.com/office/drawing/2014/main" id="{A22A5D34-4FA6-8477-635C-90768C51BAD1}"/>
                  </a:ext>
                </a:extLst>
              </p14:cNvPr>
              <p14:cNvContentPartPr/>
              <p14:nvPr/>
            </p14:nvContentPartPr>
            <p14:xfrm>
              <a:off x="1955520" y="36720"/>
              <a:ext cx="9943200" cy="6546240"/>
            </p14:xfrm>
          </p:contentPart>
        </mc:Choice>
        <mc:Fallback xmlns="">
          <p:pic>
            <p:nvPicPr>
              <p:cNvPr id="4" name="Ink 3">
                <a:extLst>
                  <a:ext uri="{FF2B5EF4-FFF2-40B4-BE49-F238E27FC236}">
                    <a16:creationId xmlns:a16="http://schemas.microsoft.com/office/drawing/2014/main" id="{A22A5D34-4FA6-8477-635C-90768C51BAD1}"/>
                  </a:ext>
                </a:extLst>
              </p:cNvPr>
              <p:cNvPicPr/>
              <p:nvPr/>
            </p:nvPicPr>
            <p:blipFill>
              <a:blip r:embed="rId5"/>
              <a:stretch>
                <a:fillRect/>
              </a:stretch>
            </p:blipFill>
            <p:spPr>
              <a:xfrm>
                <a:off x="1939320" y="20520"/>
                <a:ext cx="9975600" cy="6584040"/>
              </a:xfrm>
              <a:prstGeom prst="rect">
                <a:avLst/>
              </a:prstGeom>
            </p:spPr>
          </p:pic>
        </mc:Fallback>
      </mc:AlternateContent>
    </p:spTree>
    <p:extLst>
      <p:ext uri="{BB962C8B-B14F-4D97-AF65-F5344CB8AC3E}">
        <p14:creationId xmlns:p14="http://schemas.microsoft.com/office/powerpoint/2010/main" val="271066959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2C12777-4249-AFBE-FEF5-9BE1512995D4}"/>
            </a:ext>
          </a:extLst>
        </p:cNvPr>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CBB335A7-659B-6AA8-2C41-FEA6853975E2}"/>
              </a:ext>
            </a:extLst>
          </p:cNvPr>
          <p:cNvSpPr>
            <a:spLocks noGrp="1"/>
          </p:cNvSpPr>
          <p:nvPr>
            <p:ph type="sldNum" sz="quarter" idx="12"/>
          </p:nvPr>
        </p:nvSpPr>
        <p:spPr/>
        <p:txBody>
          <a:bodyPr/>
          <a:lstStyle/>
          <a:p>
            <a:fld id="{8A7A6979-0714-4377-B894-6BE4C2D6E202}" type="slidenum">
              <a:rPr lang="en-US" smtClean="0"/>
              <a:pPr/>
              <a:t>20</a:t>
            </a:fld>
            <a:endParaRPr lang="en-US" dirty="0"/>
          </a:p>
        </p:txBody>
      </p:sp>
      <mc:AlternateContent xmlns:mc="http://schemas.openxmlformats.org/markup-compatibility/2006">
        <mc:Choice xmlns:p14="http://schemas.microsoft.com/office/powerpoint/2010/main" Requires="p14">
          <p:contentPart p14:bwMode="auto" r:id="rId2">
            <p14:nvContentPartPr>
              <p14:cNvPr id="2" name="Ink 1">
                <a:extLst>
                  <a:ext uri="{FF2B5EF4-FFF2-40B4-BE49-F238E27FC236}">
                    <a16:creationId xmlns:a16="http://schemas.microsoft.com/office/drawing/2014/main" id="{707FFCF1-2300-E7B2-12E7-5B470E0A49A1}"/>
                  </a:ext>
                </a:extLst>
              </p14:cNvPr>
              <p14:cNvContentPartPr/>
              <p14:nvPr/>
            </p14:nvContentPartPr>
            <p14:xfrm>
              <a:off x="531720" y="177120"/>
              <a:ext cx="11080440" cy="6651000"/>
            </p14:xfrm>
          </p:contentPart>
        </mc:Choice>
        <mc:Fallback>
          <p:pic>
            <p:nvPicPr>
              <p:cNvPr id="2" name="Ink 1">
                <a:extLst>
                  <a:ext uri="{FF2B5EF4-FFF2-40B4-BE49-F238E27FC236}">
                    <a16:creationId xmlns:a16="http://schemas.microsoft.com/office/drawing/2014/main" id="{707FFCF1-2300-E7B2-12E7-5B470E0A49A1}"/>
                  </a:ext>
                </a:extLst>
              </p:cNvPr>
              <p:cNvPicPr/>
              <p:nvPr/>
            </p:nvPicPr>
            <p:blipFill>
              <a:blip r:embed="rId3"/>
              <a:stretch>
                <a:fillRect/>
              </a:stretch>
            </p:blipFill>
            <p:spPr>
              <a:xfrm>
                <a:off x="515520" y="160920"/>
                <a:ext cx="11106000" cy="6676560"/>
              </a:xfrm>
              <a:prstGeom prst="rect">
                <a:avLst/>
              </a:prstGeom>
            </p:spPr>
          </p:pic>
        </mc:Fallback>
      </mc:AlternateContent>
    </p:spTree>
    <p:extLst>
      <p:ext uri="{BB962C8B-B14F-4D97-AF65-F5344CB8AC3E}">
        <p14:creationId xmlns:p14="http://schemas.microsoft.com/office/powerpoint/2010/main" val="100986478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A7759015-9BED-8857-5D19-41BC153A4CA3}"/>
              </a:ext>
            </a:extLst>
          </p:cNvPr>
          <p:cNvSpPr>
            <a:spLocks noGrp="1"/>
          </p:cNvSpPr>
          <p:nvPr>
            <p:ph type="sldNum" sz="quarter" idx="12"/>
          </p:nvPr>
        </p:nvSpPr>
        <p:spPr/>
        <p:txBody>
          <a:bodyPr/>
          <a:lstStyle/>
          <a:p>
            <a:fld id="{8A7A6979-0714-4377-B894-6BE4C2D6E202}" type="slidenum">
              <a:rPr lang="en-US" smtClean="0"/>
              <a:pPr/>
              <a:t>21</a:t>
            </a:fld>
            <a:endParaRPr lang="en-US" dirty="0"/>
          </a:p>
        </p:txBody>
      </p:sp>
      <mc:AlternateContent xmlns:mc="http://schemas.openxmlformats.org/markup-compatibility/2006">
        <mc:Choice xmlns:p14="http://schemas.microsoft.com/office/powerpoint/2010/main" Requires="p14">
          <p:contentPart p14:bwMode="auto" r:id="rId2">
            <p14:nvContentPartPr>
              <p14:cNvPr id="2" name="Ink 1">
                <a:extLst>
                  <a:ext uri="{FF2B5EF4-FFF2-40B4-BE49-F238E27FC236}">
                    <a16:creationId xmlns:a16="http://schemas.microsoft.com/office/drawing/2014/main" id="{D045E286-9D56-3249-D91A-B8442C29AB79}"/>
                  </a:ext>
                </a:extLst>
              </p14:cNvPr>
              <p14:cNvContentPartPr/>
              <p14:nvPr/>
            </p14:nvContentPartPr>
            <p14:xfrm>
              <a:off x="567000" y="219600"/>
              <a:ext cx="11283840" cy="6022800"/>
            </p14:xfrm>
          </p:contentPart>
        </mc:Choice>
        <mc:Fallback>
          <p:pic>
            <p:nvPicPr>
              <p:cNvPr id="2" name="Ink 1">
                <a:extLst>
                  <a:ext uri="{FF2B5EF4-FFF2-40B4-BE49-F238E27FC236}">
                    <a16:creationId xmlns:a16="http://schemas.microsoft.com/office/drawing/2014/main" id="{D045E286-9D56-3249-D91A-B8442C29AB79}"/>
                  </a:ext>
                </a:extLst>
              </p:cNvPr>
              <p:cNvPicPr/>
              <p:nvPr/>
            </p:nvPicPr>
            <p:blipFill>
              <a:blip r:embed="rId3"/>
              <a:stretch>
                <a:fillRect/>
              </a:stretch>
            </p:blipFill>
            <p:spPr>
              <a:xfrm>
                <a:off x="550800" y="203400"/>
                <a:ext cx="11321640" cy="6055200"/>
              </a:xfrm>
              <a:prstGeom prst="rect">
                <a:avLst/>
              </a:prstGeom>
            </p:spPr>
          </p:pic>
        </mc:Fallback>
      </mc:AlternateContent>
    </p:spTree>
    <p:extLst>
      <p:ext uri="{BB962C8B-B14F-4D97-AF65-F5344CB8AC3E}">
        <p14:creationId xmlns:p14="http://schemas.microsoft.com/office/powerpoint/2010/main" val="122835461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A9C0A066-1238-F609-A781-E07E6DA11577}"/>
              </a:ext>
            </a:extLst>
          </p:cNvPr>
          <p:cNvSpPr>
            <a:spLocks noGrp="1"/>
          </p:cNvSpPr>
          <p:nvPr>
            <p:ph type="sldNum" sz="quarter" idx="12"/>
          </p:nvPr>
        </p:nvSpPr>
        <p:spPr/>
        <p:txBody>
          <a:bodyPr/>
          <a:lstStyle/>
          <a:p>
            <a:fld id="{8A7A6979-0714-4377-B894-6BE4C2D6E202}" type="slidenum">
              <a:rPr lang="en-US" smtClean="0"/>
              <a:pPr/>
              <a:t>22</a:t>
            </a:fld>
            <a:endParaRPr lang="en-US" dirty="0"/>
          </a:p>
        </p:txBody>
      </p:sp>
      <mc:AlternateContent xmlns:mc="http://schemas.openxmlformats.org/markup-compatibility/2006">
        <mc:Choice xmlns:p14="http://schemas.microsoft.com/office/powerpoint/2010/main" Requires="p14">
          <p:contentPart p14:bwMode="auto" r:id="rId2">
            <p14:nvContentPartPr>
              <p14:cNvPr id="3" name="Ink 2">
                <a:extLst>
                  <a:ext uri="{FF2B5EF4-FFF2-40B4-BE49-F238E27FC236}">
                    <a16:creationId xmlns:a16="http://schemas.microsoft.com/office/drawing/2014/main" id="{B50D4E69-7B66-FF37-AA1C-9E319BEC3F46}"/>
                  </a:ext>
                </a:extLst>
              </p14:cNvPr>
              <p14:cNvContentPartPr/>
              <p14:nvPr/>
            </p14:nvContentPartPr>
            <p14:xfrm>
              <a:off x="797400" y="92880"/>
              <a:ext cx="10056960" cy="6530760"/>
            </p14:xfrm>
          </p:contentPart>
        </mc:Choice>
        <mc:Fallback>
          <p:pic>
            <p:nvPicPr>
              <p:cNvPr id="3" name="Ink 2">
                <a:extLst>
                  <a:ext uri="{FF2B5EF4-FFF2-40B4-BE49-F238E27FC236}">
                    <a16:creationId xmlns:a16="http://schemas.microsoft.com/office/drawing/2014/main" id="{B50D4E69-7B66-FF37-AA1C-9E319BEC3F46}"/>
                  </a:ext>
                </a:extLst>
              </p:cNvPr>
              <p:cNvPicPr/>
              <p:nvPr/>
            </p:nvPicPr>
            <p:blipFill>
              <a:blip r:embed="rId3"/>
              <a:stretch>
                <a:fillRect/>
              </a:stretch>
            </p:blipFill>
            <p:spPr>
              <a:xfrm>
                <a:off x="781200" y="76680"/>
                <a:ext cx="10089360" cy="6563160"/>
              </a:xfrm>
              <a:prstGeom prst="rect">
                <a:avLst/>
              </a:prstGeom>
            </p:spPr>
          </p:pic>
        </mc:Fallback>
      </mc:AlternateContent>
    </p:spTree>
    <p:extLst>
      <p:ext uri="{BB962C8B-B14F-4D97-AF65-F5344CB8AC3E}">
        <p14:creationId xmlns:p14="http://schemas.microsoft.com/office/powerpoint/2010/main" val="102697861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218EF663-DBBA-D0EB-B724-F4D858BE7489}"/>
              </a:ext>
            </a:extLst>
          </p:cNvPr>
          <p:cNvSpPr>
            <a:spLocks noGrp="1"/>
          </p:cNvSpPr>
          <p:nvPr>
            <p:ph type="sldNum" sz="quarter" idx="12"/>
          </p:nvPr>
        </p:nvSpPr>
        <p:spPr/>
        <p:txBody>
          <a:bodyPr/>
          <a:lstStyle/>
          <a:p>
            <a:fld id="{8A7A6979-0714-4377-B894-6BE4C2D6E202}" type="slidenum">
              <a:rPr lang="en-US" smtClean="0"/>
              <a:pPr/>
              <a:t>23</a:t>
            </a:fld>
            <a:endParaRPr lang="en-US" dirty="0"/>
          </a:p>
        </p:txBody>
      </p:sp>
      <mc:AlternateContent xmlns:mc="http://schemas.openxmlformats.org/markup-compatibility/2006">
        <mc:Choice xmlns:p14="http://schemas.microsoft.com/office/powerpoint/2010/main" Requires="p14">
          <p:contentPart p14:bwMode="auto" r:id="rId2">
            <p14:nvContentPartPr>
              <p14:cNvPr id="3" name="Ink 2">
                <a:extLst>
                  <a:ext uri="{FF2B5EF4-FFF2-40B4-BE49-F238E27FC236}">
                    <a16:creationId xmlns:a16="http://schemas.microsoft.com/office/drawing/2014/main" id="{515056D4-F428-8A16-7E0A-3964C81BD74A}"/>
                  </a:ext>
                </a:extLst>
              </p14:cNvPr>
              <p14:cNvContentPartPr/>
              <p14:nvPr/>
            </p14:nvContentPartPr>
            <p14:xfrm>
              <a:off x="1129680" y="199440"/>
              <a:ext cx="6512760" cy="6242040"/>
            </p14:xfrm>
          </p:contentPart>
        </mc:Choice>
        <mc:Fallback>
          <p:pic>
            <p:nvPicPr>
              <p:cNvPr id="3" name="Ink 2">
                <a:extLst>
                  <a:ext uri="{FF2B5EF4-FFF2-40B4-BE49-F238E27FC236}">
                    <a16:creationId xmlns:a16="http://schemas.microsoft.com/office/drawing/2014/main" id="{515056D4-F428-8A16-7E0A-3964C81BD74A}"/>
                  </a:ext>
                </a:extLst>
              </p:cNvPr>
              <p:cNvPicPr/>
              <p:nvPr/>
            </p:nvPicPr>
            <p:blipFill>
              <a:blip r:embed="rId3"/>
              <a:stretch>
                <a:fillRect/>
              </a:stretch>
            </p:blipFill>
            <p:spPr>
              <a:xfrm>
                <a:off x="1113480" y="183240"/>
                <a:ext cx="6545160" cy="6274440"/>
              </a:xfrm>
              <a:prstGeom prst="rect">
                <a:avLst/>
              </a:prstGeom>
            </p:spPr>
          </p:pic>
        </mc:Fallback>
      </mc:AlternateContent>
    </p:spTree>
    <p:extLst>
      <p:ext uri="{BB962C8B-B14F-4D97-AF65-F5344CB8AC3E}">
        <p14:creationId xmlns:p14="http://schemas.microsoft.com/office/powerpoint/2010/main" val="349861109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711063C1-BEE7-A733-694A-12945B80CECE}"/>
              </a:ext>
            </a:extLst>
          </p:cNvPr>
          <p:cNvSpPr>
            <a:spLocks noGrp="1"/>
          </p:cNvSpPr>
          <p:nvPr>
            <p:ph type="sldNum" sz="quarter" idx="12"/>
          </p:nvPr>
        </p:nvSpPr>
        <p:spPr/>
        <p:txBody>
          <a:bodyPr/>
          <a:lstStyle/>
          <a:p>
            <a:fld id="{8A7A6979-0714-4377-B894-6BE4C2D6E202}" type="slidenum">
              <a:rPr lang="en-US" smtClean="0"/>
              <a:pPr/>
              <a:t>24</a:t>
            </a:fld>
            <a:endParaRPr lang="en-US" dirty="0"/>
          </a:p>
        </p:txBody>
      </p:sp>
      <mc:AlternateContent xmlns:mc="http://schemas.openxmlformats.org/markup-compatibility/2006">
        <mc:Choice xmlns:p14="http://schemas.microsoft.com/office/powerpoint/2010/main" Requires="p14">
          <p:contentPart p14:bwMode="auto" r:id="rId2">
            <p14:nvContentPartPr>
              <p14:cNvPr id="3" name="Ink 2">
                <a:extLst>
                  <a:ext uri="{FF2B5EF4-FFF2-40B4-BE49-F238E27FC236}">
                    <a16:creationId xmlns:a16="http://schemas.microsoft.com/office/drawing/2014/main" id="{715FBD94-E488-CBEA-B3C1-8AED974DB0B4}"/>
                  </a:ext>
                </a:extLst>
              </p14:cNvPr>
              <p14:cNvContentPartPr/>
              <p14:nvPr/>
            </p14:nvContentPartPr>
            <p14:xfrm>
              <a:off x="956880" y="128520"/>
              <a:ext cx="8094600" cy="6658920"/>
            </p14:xfrm>
          </p:contentPart>
        </mc:Choice>
        <mc:Fallback>
          <p:pic>
            <p:nvPicPr>
              <p:cNvPr id="3" name="Ink 2">
                <a:extLst>
                  <a:ext uri="{FF2B5EF4-FFF2-40B4-BE49-F238E27FC236}">
                    <a16:creationId xmlns:a16="http://schemas.microsoft.com/office/drawing/2014/main" id="{715FBD94-E488-CBEA-B3C1-8AED974DB0B4}"/>
                  </a:ext>
                </a:extLst>
              </p:cNvPr>
              <p:cNvPicPr/>
              <p:nvPr/>
            </p:nvPicPr>
            <p:blipFill>
              <a:blip r:embed="rId3"/>
              <a:stretch>
                <a:fillRect/>
              </a:stretch>
            </p:blipFill>
            <p:spPr>
              <a:xfrm>
                <a:off x="940680" y="112320"/>
                <a:ext cx="8127000" cy="6691320"/>
              </a:xfrm>
              <a:prstGeom prst="rect">
                <a:avLst/>
              </a:prstGeom>
            </p:spPr>
          </p:pic>
        </mc:Fallback>
      </mc:AlternateContent>
    </p:spTree>
    <p:extLst>
      <p:ext uri="{BB962C8B-B14F-4D97-AF65-F5344CB8AC3E}">
        <p14:creationId xmlns:p14="http://schemas.microsoft.com/office/powerpoint/2010/main" val="395411530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48C2279-CFE7-F716-AF03-CB2E04B1768E}"/>
            </a:ext>
          </a:extLst>
        </p:cNvPr>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6E8589A1-B1A7-9975-E5BC-BEC99606F3ED}"/>
              </a:ext>
            </a:extLst>
          </p:cNvPr>
          <p:cNvSpPr>
            <a:spLocks noGrp="1"/>
          </p:cNvSpPr>
          <p:nvPr>
            <p:ph type="sldNum" sz="quarter" idx="12"/>
          </p:nvPr>
        </p:nvSpPr>
        <p:spPr/>
        <p:txBody>
          <a:bodyPr/>
          <a:lstStyle/>
          <a:p>
            <a:fld id="{8A7A6979-0714-4377-B894-6BE4C2D6E202}" type="slidenum">
              <a:rPr lang="en-US" smtClean="0"/>
              <a:pPr/>
              <a:t>25</a:t>
            </a:fld>
            <a:endParaRPr lang="en-US" dirty="0"/>
          </a:p>
        </p:txBody>
      </p:sp>
      <p:pic>
        <p:nvPicPr>
          <p:cNvPr id="2" name="Picture 1">
            <a:extLst>
              <a:ext uri="{FF2B5EF4-FFF2-40B4-BE49-F238E27FC236}">
                <a16:creationId xmlns:a16="http://schemas.microsoft.com/office/drawing/2014/main" id="{D32F1FEC-D06D-A16F-0621-F3841495FCAB}"/>
              </a:ext>
            </a:extLst>
          </p:cNvPr>
          <p:cNvPicPr>
            <a:picLocks noChangeAspect="1"/>
          </p:cNvPicPr>
          <p:nvPr/>
        </p:nvPicPr>
        <p:blipFill>
          <a:blip r:embed="rId2"/>
          <a:stretch>
            <a:fillRect/>
          </a:stretch>
        </p:blipFill>
        <p:spPr>
          <a:xfrm>
            <a:off x="1443737" y="20782"/>
            <a:ext cx="9387654" cy="6546946"/>
          </a:xfrm>
          <a:prstGeom prst="rect">
            <a:avLst/>
          </a:prstGeom>
        </p:spPr>
      </p:pic>
    </p:spTree>
    <p:extLst>
      <p:ext uri="{BB962C8B-B14F-4D97-AF65-F5344CB8AC3E}">
        <p14:creationId xmlns:p14="http://schemas.microsoft.com/office/powerpoint/2010/main" val="312433267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a:extLst>
              <a:ext uri="{FF2B5EF4-FFF2-40B4-BE49-F238E27FC236}">
                <a16:creationId xmlns:a16="http://schemas.microsoft.com/office/drawing/2014/main" id="{E06EECC5-BC81-B641-8E5C-D69EE2F54D88}"/>
              </a:ext>
            </a:extLst>
          </p:cNvPr>
          <p:cNvSpPr>
            <a:spLocks noGrp="1"/>
          </p:cNvSpPr>
          <p:nvPr>
            <p:ph type="ctrTitle"/>
          </p:nvPr>
        </p:nvSpPr>
        <p:spPr/>
        <p:txBody>
          <a:bodyPr/>
          <a:lstStyle/>
          <a:p>
            <a:r>
              <a:rPr lang="en-US" dirty="0">
                <a:latin typeface="Arial Narrow" panose="020B0604020202020204" pitchFamily="34" charset="0"/>
                <a:cs typeface="Arial Narrow" panose="020B0604020202020204" pitchFamily="34" charset="0"/>
              </a:rPr>
              <a:t>Thank You</a:t>
            </a:r>
          </a:p>
        </p:txBody>
      </p:sp>
      <p:sp>
        <p:nvSpPr>
          <p:cNvPr id="4" name="Date">
            <a:extLst>
              <a:ext uri="{FF2B5EF4-FFF2-40B4-BE49-F238E27FC236}">
                <a16:creationId xmlns:a16="http://schemas.microsoft.com/office/drawing/2014/main" id="{8197DFA7-0FB7-754D-9094-A93DFCD00682}"/>
              </a:ext>
            </a:extLst>
          </p:cNvPr>
          <p:cNvSpPr>
            <a:spLocks noGrp="1"/>
          </p:cNvSpPr>
          <p:nvPr>
            <p:ph type="dt" sz="half" idx="10"/>
          </p:nvPr>
        </p:nvSpPr>
        <p:spPr>
          <a:xfrm>
            <a:off x="8355875" y="6227631"/>
            <a:ext cx="870923" cy="323968"/>
          </a:xfrm>
        </p:spPr>
        <p:txBody>
          <a:bodyPr/>
          <a:lstStyle/>
          <a:p>
            <a:fld id="{69E19CAC-2325-1047-B0FD-9C1EACA0A0AE}" type="datetime1">
              <a:rPr lang="en-US" smtClean="0"/>
              <a:pPr/>
              <a:t>10/15/25</a:t>
            </a:fld>
            <a:endParaRPr lang="en-US" dirty="0"/>
          </a:p>
        </p:txBody>
      </p:sp>
      <p:sp>
        <p:nvSpPr>
          <p:cNvPr id="5" name="Slide Number">
            <a:extLst>
              <a:ext uri="{FF2B5EF4-FFF2-40B4-BE49-F238E27FC236}">
                <a16:creationId xmlns:a16="http://schemas.microsoft.com/office/drawing/2014/main" id="{D8430EBB-A681-8344-9831-C6ACFF85A8B4}"/>
              </a:ext>
            </a:extLst>
          </p:cNvPr>
          <p:cNvSpPr>
            <a:spLocks noGrp="1"/>
          </p:cNvSpPr>
          <p:nvPr>
            <p:ph type="sldNum" sz="quarter" idx="12"/>
          </p:nvPr>
        </p:nvSpPr>
        <p:spPr/>
        <p:txBody>
          <a:bodyPr/>
          <a:lstStyle/>
          <a:p>
            <a:fld id="{8A7A6979-0714-4377-B894-6BE4C2D6E202}" type="slidenum">
              <a:rPr lang="en-US" smtClean="0"/>
              <a:pPr/>
              <a:t>26</a:t>
            </a:fld>
            <a:endParaRPr lang="en-US" dirty="0"/>
          </a:p>
        </p:txBody>
      </p:sp>
    </p:spTree>
    <p:extLst>
      <p:ext uri="{BB962C8B-B14F-4D97-AF65-F5344CB8AC3E}">
        <p14:creationId xmlns:p14="http://schemas.microsoft.com/office/powerpoint/2010/main" val="242573050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A7759015-9BED-8857-5D19-41BC153A4CA3}"/>
              </a:ext>
            </a:extLst>
          </p:cNvPr>
          <p:cNvSpPr>
            <a:spLocks noGrp="1"/>
          </p:cNvSpPr>
          <p:nvPr>
            <p:ph type="sldNum" sz="quarter" idx="12"/>
          </p:nvPr>
        </p:nvSpPr>
        <p:spPr/>
        <p:txBody>
          <a:bodyPr/>
          <a:lstStyle/>
          <a:p>
            <a:fld id="{8A7A6979-0714-4377-B894-6BE4C2D6E202}" type="slidenum">
              <a:rPr lang="en-US" smtClean="0"/>
              <a:pPr/>
              <a:t>3</a:t>
            </a:fld>
            <a:endParaRPr lang="en-US" dirty="0"/>
          </a:p>
        </p:txBody>
      </p:sp>
      <p:pic>
        <p:nvPicPr>
          <p:cNvPr id="3" name="Picture 2">
            <a:extLst>
              <a:ext uri="{FF2B5EF4-FFF2-40B4-BE49-F238E27FC236}">
                <a16:creationId xmlns:a16="http://schemas.microsoft.com/office/drawing/2014/main" id="{5D833348-4241-3522-040E-CE53B7E7D477}"/>
              </a:ext>
            </a:extLst>
          </p:cNvPr>
          <p:cNvPicPr>
            <a:picLocks noChangeAspect="1"/>
          </p:cNvPicPr>
          <p:nvPr/>
        </p:nvPicPr>
        <p:blipFill>
          <a:blip r:embed="rId2"/>
          <a:stretch>
            <a:fillRect/>
          </a:stretch>
        </p:blipFill>
        <p:spPr>
          <a:xfrm>
            <a:off x="1334537" y="-1"/>
            <a:ext cx="7809463" cy="5532487"/>
          </a:xfrm>
          <a:prstGeom prst="rect">
            <a:avLst/>
          </a:prstGeom>
        </p:spPr>
      </p:pic>
      <p:pic>
        <p:nvPicPr>
          <p:cNvPr id="5" name="Picture 4">
            <a:extLst>
              <a:ext uri="{FF2B5EF4-FFF2-40B4-BE49-F238E27FC236}">
                <a16:creationId xmlns:a16="http://schemas.microsoft.com/office/drawing/2014/main" id="{193A3DD0-0627-7659-F7DD-F53E468F48DC}"/>
              </a:ext>
            </a:extLst>
          </p:cNvPr>
          <p:cNvPicPr>
            <a:picLocks noChangeAspect="1"/>
          </p:cNvPicPr>
          <p:nvPr/>
        </p:nvPicPr>
        <p:blipFill>
          <a:blip r:embed="rId3"/>
          <a:stretch>
            <a:fillRect/>
          </a:stretch>
        </p:blipFill>
        <p:spPr>
          <a:xfrm>
            <a:off x="1526848" y="5532486"/>
            <a:ext cx="9138304" cy="1110052"/>
          </a:xfrm>
          <a:prstGeom prst="rect">
            <a:avLst/>
          </a:prstGeom>
        </p:spPr>
      </p:pic>
      <p:pic>
        <p:nvPicPr>
          <p:cNvPr id="6" name="Picture 5">
            <a:extLst>
              <a:ext uri="{FF2B5EF4-FFF2-40B4-BE49-F238E27FC236}">
                <a16:creationId xmlns:a16="http://schemas.microsoft.com/office/drawing/2014/main" id="{B14CF9D8-E682-B3F3-184C-E6AE069FA94F}"/>
              </a:ext>
            </a:extLst>
          </p:cNvPr>
          <p:cNvPicPr>
            <a:picLocks noChangeAspect="1"/>
          </p:cNvPicPr>
          <p:nvPr/>
        </p:nvPicPr>
        <p:blipFill>
          <a:blip r:embed="rId4"/>
          <a:stretch>
            <a:fillRect/>
          </a:stretch>
        </p:blipFill>
        <p:spPr>
          <a:xfrm>
            <a:off x="8933793" y="3429000"/>
            <a:ext cx="2984938" cy="1989959"/>
          </a:xfrm>
          <a:prstGeom prst="rect">
            <a:avLst/>
          </a:prstGeom>
        </p:spPr>
      </p:pic>
      <mc:AlternateContent xmlns:mc="http://schemas.openxmlformats.org/markup-compatibility/2006" xmlns:p14="http://schemas.microsoft.com/office/powerpoint/2010/main">
        <mc:Choice Requires="p14">
          <p:contentPart p14:bwMode="auto" r:id="rId5">
            <p14:nvContentPartPr>
              <p14:cNvPr id="2" name="Ink 1">
                <a:extLst>
                  <a:ext uri="{FF2B5EF4-FFF2-40B4-BE49-F238E27FC236}">
                    <a16:creationId xmlns:a16="http://schemas.microsoft.com/office/drawing/2014/main" id="{F8BF53E7-2FF0-EF73-773F-FFF71543A53A}"/>
                  </a:ext>
                </a:extLst>
              </p14:cNvPr>
              <p14:cNvContentPartPr/>
              <p14:nvPr/>
            </p14:nvContentPartPr>
            <p14:xfrm>
              <a:off x="3249360" y="211320"/>
              <a:ext cx="8715600" cy="5898960"/>
            </p14:xfrm>
          </p:contentPart>
        </mc:Choice>
        <mc:Fallback xmlns="">
          <p:pic>
            <p:nvPicPr>
              <p:cNvPr id="2" name="Ink 1">
                <a:extLst>
                  <a:ext uri="{FF2B5EF4-FFF2-40B4-BE49-F238E27FC236}">
                    <a16:creationId xmlns:a16="http://schemas.microsoft.com/office/drawing/2014/main" id="{F8BF53E7-2FF0-EF73-773F-FFF71543A53A}"/>
                  </a:ext>
                </a:extLst>
              </p:cNvPr>
              <p:cNvPicPr/>
              <p:nvPr/>
            </p:nvPicPr>
            <p:blipFill>
              <a:blip r:embed="rId6"/>
              <a:stretch>
                <a:fillRect/>
              </a:stretch>
            </p:blipFill>
            <p:spPr>
              <a:xfrm>
                <a:off x="3233160" y="195120"/>
                <a:ext cx="8748000" cy="5931360"/>
              </a:xfrm>
              <a:prstGeom prst="rect">
                <a:avLst/>
              </a:prstGeom>
            </p:spPr>
          </p:pic>
        </mc:Fallback>
      </mc:AlternateContent>
    </p:spTree>
    <p:extLst>
      <p:ext uri="{BB962C8B-B14F-4D97-AF65-F5344CB8AC3E}">
        <p14:creationId xmlns:p14="http://schemas.microsoft.com/office/powerpoint/2010/main" val="380794606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a:extLst>
              <a:ext uri="{FF2B5EF4-FFF2-40B4-BE49-F238E27FC236}">
                <a16:creationId xmlns:a16="http://schemas.microsoft.com/office/drawing/2014/main" id="{8A79D7E4-37C0-1549-8E7C-EDC9B2FE68B5}"/>
              </a:ext>
            </a:extLst>
          </p:cNvPr>
          <p:cNvSpPr>
            <a:spLocks noGrp="1"/>
          </p:cNvSpPr>
          <p:nvPr>
            <p:ph type="sldNum" sz="quarter" idx="12"/>
          </p:nvPr>
        </p:nvSpPr>
        <p:spPr/>
        <p:txBody>
          <a:bodyPr/>
          <a:lstStyle/>
          <a:p>
            <a:fld id="{8A7A6979-0714-4377-B894-6BE4C2D6E202}" type="slidenum">
              <a:rPr lang="en-US" smtClean="0"/>
              <a:pPr/>
              <a:t>4</a:t>
            </a:fld>
            <a:endParaRPr lang="en-US" dirty="0"/>
          </a:p>
        </p:txBody>
      </p:sp>
      <p:pic>
        <p:nvPicPr>
          <p:cNvPr id="2" name="Picture 1">
            <a:extLst>
              <a:ext uri="{FF2B5EF4-FFF2-40B4-BE49-F238E27FC236}">
                <a16:creationId xmlns:a16="http://schemas.microsoft.com/office/drawing/2014/main" id="{91DA6012-37FC-A651-6C92-BA7BCA84A9E7}"/>
              </a:ext>
            </a:extLst>
          </p:cNvPr>
          <p:cNvPicPr>
            <a:picLocks noChangeAspect="1"/>
          </p:cNvPicPr>
          <p:nvPr/>
        </p:nvPicPr>
        <p:blipFill>
          <a:blip r:embed="rId3"/>
          <a:stretch>
            <a:fillRect/>
          </a:stretch>
        </p:blipFill>
        <p:spPr>
          <a:xfrm>
            <a:off x="2854818" y="-11788"/>
            <a:ext cx="7695689" cy="6858000"/>
          </a:xfrm>
          <a:prstGeom prst="rect">
            <a:avLst/>
          </a:prstGeom>
        </p:spPr>
      </p:pic>
      <mc:AlternateContent xmlns:mc="http://schemas.openxmlformats.org/markup-compatibility/2006" xmlns:p14="http://schemas.microsoft.com/office/powerpoint/2010/main">
        <mc:Choice Requires="p14">
          <p:contentPart p14:bwMode="auto" r:id="rId4">
            <p14:nvContentPartPr>
              <p14:cNvPr id="3" name="Ink 2">
                <a:extLst>
                  <a:ext uri="{FF2B5EF4-FFF2-40B4-BE49-F238E27FC236}">
                    <a16:creationId xmlns:a16="http://schemas.microsoft.com/office/drawing/2014/main" id="{0AAB8132-8FF6-2495-331B-155829B971BD}"/>
                  </a:ext>
                </a:extLst>
              </p14:cNvPr>
              <p14:cNvContentPartPr/>
              <p14:nvPr/>
            </p14:nvContentPartPr>
            <p14:xfrm>
              <a:off x="229680" y="330480"/>
              <a:ext cx="10663200" cy="6527520"/>
            </p14:xfrm>
          </p:contentPart>
        </mc:Choice>
        <mc:Fallback xmlns="">
          <p:pic>
            <p:nvPicPr>
              <p:cNvPr id="3" name="Ink 2">
                <a:extLst>
                  <a:ext uri="{FF2B5EF4-FFF2-40B4-BE49-F238E27FC236}">
                    <a16:creationId xmlns:a16="http://schemas.microsoft.com/office/drawing/2014/main" id="{0AAB8132-8FF6-2495-331B-155829B971BD}"/>
                  </a:ext>
                </a:extLst>
              </p:cNvPr>
              <p:cNvPicPr/>
              <p:nvPr/>
            </p:nvPicPr>
            <p:blipFill>
              <a:blip r:embed="rId5"/>
              <a:stretch>
                <a:fillRect/>
              </a:stretch>
            </p:blipFill>
            <p:spPr>
              <a:xfrm>
                <a:off x="213480" y="314280"/>
                <a:ext cx="10695600" cy="6565320"/>
              </a:xfrm>
              <a:prstGeom prst="rect">
                <a:avLst/>
              </a:prstGeom>
            </p:spPr>
          </p:pic>
        </mc:Fallback>
      </mc:AlternateContent>
    </p:spTree>
    <p:extLst>
      <p:ext uri="{BB962C8B-B14F-4D97-AF65-F5344CB8AC3E}">
        <p14:creationId xmlns:p14="http://schemas.microsoft.com/office/powerpoint/2010/main" val="208820219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A7759015-9BED-8857-5D19-41BC153A4CA3}"/>
              </a:ext>
            </a:extLst>
          </p:cNvPr>
          <p:cNvSpPr>
            <a:spLocks noGrp="1"/>
          </p:cNvSpPr>
          <p:nvPr>
            <p:ph type="sldNum" sz="quarter" idx="12"/>
          </p:nvPr>
        </p:nvSpPr>
        <p:spPr/>
        <p:txBody>
          <a:bodyPr/>
          <a:lstStyle/>
          <a:p>
            <a:fld id="{8A7A6979-0714-4377-B894-6BE4C2D6E202}" type="slidenum">
              <a:rPr lang="en-US" smtClean="0"/>
              <a:pPr/>
              <a:t>5</a:t>
            </a:fld>
            <a:endParaRPr lang="en-US" dirty="0"/>
          </a:p>
        </p:txBody>
      </p:sp>
      <p:pic>
        <p:nvPicPr>
          <p:cNvPr id="5" name="Picture 4">
            <a:extLst>
              <a:ext uri="{FF2B5EF4-FFF2-40B4-BE49-F238E27FC236}">
                <a16:creationId xmlns:a16="http://schemas.microsoft.com/office/drawing/2014/main" id="{E2D4AFDA-F7C0-32EA-DE5E-32A09264C02D}"/>
              </a:ext>
            </a:extLst>
          </p:cNvPr>
          <p:cNvPicPr>
            <a:picLocks noChangeAspect="1"/>
          </p:cNvPicPr>
          <p:nvPr/>
        </p:nvPicPr>
        <p:blipFill>
          <a:blip r:embed="rId2"/>
          <a:stretch>
            <a:fillRect/>
          </a:stretch>
        </p:blipFill>
        <p:spPr>
          <a:xfrm>
            <a:off x="1799102" y="0"/>
            <a:ext cx="5545795" cy="6858000"/>
          </a:xfrm>
          <a:prstGeom prst="rect">
            <a:avLst/>
          </a:prstGeom>
        </p:spPr>
      </p:pic>
      <mc:AlternateContent xmlns:mc="http://schemas.openxmlformats.org/markup-compatibility/2006" xmlns:p14="http://schemas.microsoft.com/office/powerpoint/2010/main">
        <mc:Choice Requires="p14">
          <p:contentPart p14:bwMode="auto" r:id="rId3">
            <p14:nvContentPartPr>
              <p14:cNvPr id="2" name="Ink 1">
                <a:extLst>
                  <a:ext uri="{FF2B5EF4-FFF2-40B4-BE49-F238E27FC236}">
                    <a16:creationId xmlns:a16="http://schemas.microsoft.com/office/drawing/2014/main" id="{618C52B0-F548-50AA-E50C-34CA9B3831F3}"/>
                  </a:ext>
                </a:extLst>
              </p14:cNvPr>
              <p14:cNvContentPartPr/>
              <p14:nvPr/>
            </p14:nvContentPartPr>
            <p14:xfrm>
              <a:off x="5788440" y="757440"/>
              <a:ext cx="1189440" cy="4618080"/>
            </p14:xfrm>
          </p:contentPart>
        </mc:Choice>
        <mc:Fallback xmlns="">
          <p:pic>
            <p:nvPicPr>
              <p:cNvPr id="2" name="Ink 1">
                <a:extLst>
                  <a:ext uri="{FF2B5EF4-FFF2-40B4-BE49-F238E27FC236}">
                    <a16:creationId xmlns:a16="http://schemas.microsoft.com/office/drawing/2014/main" id="{618C52B0-F548-50AA-E50C-34CA9B3831F3}"/>
                  </a:ext>
                </a:extLst>
              </p:cNvPr>
              <p:cNvPicPr/>
              <p:nvPr/>
            </p:nvPicPr>
            <p:blipFill>
              <a:blip r:embed="rId4"/>
              <a:stretch>
                <a:fillRect/>
              </a:stretch>
            </p:blipFill>
            <p:spPr>
              <a:xfrm>
                <a:off x="5766480" y="741240"/>
                <a:ext cx="1227240" cy="4650480"/>
              </a:xfrm>
              <a:prstGeom prst="rect">
                <a:avLst/>
              </a:prstGeom>
            </p:spPr>
          </p:pic>
        </mc:Fallback>
      </mc:AlternateContent>
    </p:spTree>
    <p:extLst>
      <p:ext uri="{BB962C8B-B14F-4D97-AF65-F5344CB8AC3E}">
        <p14:creationId xmlns:p14="http://schemas.microsoft.com/office/powerpoint/2010/main" val="317936692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A7759015-9BED-8857-5D19-41BC153A4CA3}"/>
              </a:ext>
            </a:extLst>
          </p:cNvPr>
          <p:cNvSpPr>
            <a:spLocks noGrp="1"/>
          </p:cNvSpPr>
          <p:nvPr>
            <p:ph type="sldNum" sz="quarter" idx="12"/>
          </p:nvPr>
        </p:nvSpPr>
        <p:spPr/>
        <p:txBody>
          <a:bodyPr/>
          <a:lstStyle/>
          <a:p>
            <a:fld id="{8A7A6979-0714-4377-B894-6BE4C2D6E202}" type="slidenum">
              <a:rPr lang="en-US" smtClean="0"/>
              <a:pPr/>
              <a:t>6</a:t>
            </a:fld>
            <a:endParaRPr lang="en-US" dirty="0"/>
          </a:p>
        </p:txBody>
      </p:sp>
      <p:pic>
        <p:nvPicPr>
          <p:cNvPr id="2" name="Picture 1">
            <a:extLst>
              <a:ext uri="{FF2B5EF4-FFF2-40B4-BE49-F238E27FC236}">
                <a16:creationId xmlns:a16="http://schemas.microsoft.com/office/drawing/2014/main" id="{3D01702E-C0B7-D85F-D15A-658F0DF19287}"/>
              </a:ext>
            </a:extLst>
          </p:cNvPr>
          <p:cNvPicPr>
            <a:picLocks noChangeAspect="1"/>
          </p:cNvPicPr>
          <p:nvPr/>
        </p:nvPicPr>
        <p:blipFill>
          <a:blip r:embed="rId2"/>
          <a:stretch>
            <a:fillRect/>
          </a:stretch>
        </p:blipFill>
        <p:spPr>
          <a:xfrm>
            <a:off x="1764795" y="95131"/>
            <a:ext cx="7379205" cy="6667737"/>
          </a:xfrm>
          <a:prstGeom prst="rect">
            <a:avLst/>
          </a:prstGeom>
        </p:spPr>
      </p:pic>
      <p:sp>
        <p:nvSpPr>
          <p:cNvPr id="3" name="TextBox 2">
            <a:extLst>
              <a:ext uri="{FF2B5EF4-FFF2-40B4-BE49-F238E27FC236}">
                <a16:creationId xmlns:a16="http://schemas.microsoft.com/office/drawing/2014/main" id="{33B5074E-966E-546F-AB02-42D387E72CA8}"/>
              </a:ext>
            </a:extLst>
          </p:cNvPr>
          <p:cNvSpPr txBox="1"/>
          <p:nvPr/>
        </p:nvSpPr>
        <p:spPr>
          <a:xfrm>
            <a:off x="119270" y="95131"/>
            <a:ext cx="1510748" cy="1015663"/>
          </a:xfrm>
          <a:prstGeom prst="rect">
            <a:avLst/>
          </a:prstGeom>
          <a:solidFill>
            <a:schemeClr val="accent4"/>
          </a:solidFill>
        </p:spPr>
        <p:txBody>
          <a:bodyPr wrap="square" rtlCol="0">
            <a:spAutoFit/>
          </a:bodyPr>
          <a:lstStyle/>
          <a:p>
            <a:r>
              <a:rPr lang="en-US" sz="2000" dirty="0"/>
              <a:t>Definite Integral Approach</a:t>
            </a:r>
          </a:p>
        </p:txBody>
      </p:sp>
      <mc:AlternateContent xmlns:mc="http://schemas.openxmlformats.org/markup-compatibility/2006" xmlns:p14="http://schemas.microsoft.com/office/powerpoint/2010/main">
        <mc:Choice Requires="p14">
          <p:contentPart p14:bwMode="auto" r:id="rId3">
            <p14:nvContentPartPr>
              <p14:cNvPr id="5" name="Ink 4">
                <a:extLst>
                  <a:ext uri="{FF2B5EF4-FFF2-40B4-BE49-F238E27FC236}">
                    <a16:creationId xmlns:a16="http://schemas.microsoft.com/office/drawing/2014/main" id="{9D68EE7C-318D-F7C5-AC80-EDBA0B85A17A}"/>
                  </a:ext>
                </a:extLst>
              </p14:cNvPr>
              <p14:cNvContentPartPr/>
              <p14:nvPr/>
            </p14:nvContentPartPr>
            <p14:xfrm>
              <a:off x="2157480" y="1638720"/>
              <a:ext cx="7657200" cy="3438720"/>
            </p14:xfrm>
          </p:contentPart>
        </mc:Choice>
        <mc:Fallback xmlns="">
          <p:pic>
            <p:nvPicPr>
              <p:cNvPr id="5" name="Ink 4">
                <a:extLst>
                  <a:ext uri="{FF2B5EF4-FFF2-40B4-BE49-F238E27FC236}">
                    <a16:creationId xmlns:a16="http://schemas.microsoft.com/office/drawing/2014/main" id="{9D68EE7C-318D-F7C5-AC80-EDBA0B85A17A}"/>
                  </a:ext>
                </a:extLst>
              </p:cNvPr>
              <p:cNvPicPr/>
              <p:nvPr/>
            </p:nvPicPr>
            <p:blipFill>
              <a:blip r:embed="rId4"/>
              <a:stretch>
                <a:fillRect/>
              </a:stretch>
            </p:blipFill>
            <p:spPr>
              <a:xfrm>
                <a:off x="2135520" y="1622520"/>
                <a:ext cx="7695000" cy="3476520"/>
              </a:xfrm>
              <a:prstGeom prst="rect">
                <a:avLst/>
              </a:prstGeom>
            </p:spPr>
          </p:pic>
        </mc:Fallback>
      </mc:AlternateContent>
    </p:spTree>
    <p:extLst>
      <p:ext uri="{BB962C8B-B14F-4D97-AF65-F5344CB8AC3E}">
        <p14:creationId xmlns:p14="http://schemas.microsoft.com/office/powerpoint/2010/main" val="420583103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CC15256-C13F-85AB-B794-BE7C23E7B676}"/>
            </a:ext>
          </a:extLst>
        </p:cNvPr>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F96141E9-D905-C73B-8F72-3AE527978D2E}"/>
              </a:ext>
            </a:extLst>
          </p:cNvPr>
          <p:cNvSpPr>
            <a:spLocks noGrp="1"/>
          </p:cNvSpPr>
          <p:nvPr>
            <p:ph type="sldNum" sz="quarter" idx="12"/>
          </p:nvPr>
        </p:nvSpPr>
        <p:spPr/>
        <p:txBody>
          <a:bodyPr/>
          <a:lstStyle/>
          <a:p>
            <a:fld id="{8A7A6979-0714-4377-B894-6BE4C2D6E202}" type="slidenum">
              <a:rPr lang="en-US" smtClean="0"/>
              <a:pPr/>
              <a:t>7</a:t>
            </a:fld>
            <a:endParaRPr lang="en-US" dirty="0"/>
          </a:p>
        </p:txBody>
      </p:sp>
      <p:pic>
        <p:nvPicPr>
          <p:cNvPr id="3" name="Picture 2">
            <a:extLst>
              <a:ext uri="{FF2B5EF4-FFF2-40B4-BE49-F238E27FC236}">
                <a16:creationId xmlns:a16="http://schemas.microsoft.com/office/drawing/2014/main" id="{0E6269A4-BC0A-9184-B0A1-F461BC784C77}"/>
              </a:ext>
            </a:extLst>
          </p:cNvPr>
          <p:cNvPicPr>
            <a:picLocks noChangeAspect="1"/>
          </p:cNvPicPr>
          <p:nvPr/>
        </p:nvPicPr>
        <p:blipFill>
          <a:blip r:embed="rId2"/>
          <a:stretch>
            <a:fillRect/>
          </a:stretch>
        </p:blipFill>
        <p:spPr>
          <a:xfrm>
            <a:off x="3653928" y="-11788"/>
            <a:ext cx="4834920" cy="6858000"/>
          </a:xfrm>
          <a:prstGeom prst="rect">
            <a:avLst/>
          </a:prstGeom>
        </p:spPr>
      </p:pic>
      <p:sp>
        <p:nvSpPr>
          <p:cNvPr id="5" name="TextBox 4">
            <a:extLst>
              <a:ext uri="{FF2B5EF4-FFF2-40B4-BE49-F238E27FC236}">
                <a16:creationId xmlns:a16="http://schemas.microsoft.com/office/drawing/2014/main" id="{AC7684E9-94FB-F362-5A31-944E44051D77}"/>
              </a:ext>
            </a:extLst>
          </p:cNvPr>
          <p:cNvSpPr txBox="1"/>
          <p:nvPr/>
        </p:nvSpPr>
        <p:spPr>
          <a:xfrm>
            <a:off x="750810" y="79513"/>
            <a:ext cx="2480827" cy="707886"/>
          </a:xfrm>
          <a:prstGeom prst="rect">
            <a:avLst/>
          </a:prstGeom>
          <a:noFill/>
        </p:spPr>
        <p:txBody>
          <a:bodyPr wrap="square" rtlCol="0">
            <a:spAutoFit/>
          </a:bodyPr>
          <a:lstStyle/>
          <a:p>
            <a:r>
              <a:rPr lang="en-US" sz="2000" dirty="0"/>
              <a:t>Indefinite Integral Approach</a:t>
            </a:r>
          </a:p>
        </p:txBody>
      </p:sp>
      <mc:AlternateContent xmlns:mc="http://schemas.openxmlformats.org/markup-compatibility/2006" xmlns:p14="http://schemas.microsoft.com/office/powerpoint/2010/main">
        <mc:Choice Requires="p14">
          <p:contentPart p14:bwMode="auto" r:id="rId3">
            <p14:nvContentPartPr>
              <p14:cNvPr id="2" name="Ink 1">
                <a:extLst>
                  <a:ext uri="{FF2B5EF4-FFF2-40B4-BE49-F238E27FC236}">
                    <a16:creationId xmlns:a16="http://schemas.microsoft.com/office/drawing/2014/main" id="{E411E134-A408-4A20-A244-A965E3BB07DE}"/>
                  </a:ext>
                </a:extLst>
              </p14:cNvPr>
              <p14:cNvContentPartPr/>
              <p14:nvPr/>
            </p14:nvContentPartPr>
            <p14:xfrm>
              <a:off x="6477120" y="4264560"/>
              <a:ext cx="544320" cy="50760"/>
            </p14:xfrm>
          </p:contentPart>
        </mc:Choice>
        <mc:Fallback xmlns="">
          <p:pic>
            <p:nvPicPr>
              <p:cNvPr id="2" name="Ink 1">
                <a:extLst>
                  <a:ext uri="{FF2B5EF4-FFF2-40B4-BE49-F238E27FC236}">
                    <a16:creationId xmlns:a16="http://schemas.microsoft.com/office/drawing/2014/main" id="{E411E134-A408-4A20-A244-A965E3BB07DE}"/>
                  </a:ext>
                </a:extLst>
              </p:cNvPr>
              <p:cNvPicPr/>
              <p:nvPr/>
            </p:nvPicPr>
            <p:blipFill>
              <a:blip r:embed="rId4"/>
              <a:stretch>
                <a:fillRect/>
              </a:stretch>
            </p:blipFill>
            <p:spPr>
              <a:xfrm>
                <a:off x="6455160" y="4242600"/>
                <a:ext cx="587520" cy="93960"/>
              </a:xfrm>
              <a:prstGeom prst="rect">
                <a:avLst/>
              </a:prstGeom>
            </p:spPr>
          </p:pic>
        </mc:Fallback>
      </mc:AlternateContent>
    </p:spTree>
    <p:extLst>
      <p:ext uri="{BB962C8B-B14F-4D97-AF65-F5344CB8AC3E}">
        <p14:creationId xmlns:p14="http://schemas.microsoft.com/office/powerpoint/2010/main" val="183334026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29794E1-06DE-254B-BFBF-6244AD2BFE95}"/>
            </a:ext>
          </a:extLst>
        </p:cNvPr>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3D8DBE25-709F-2D6F-50B4-4309BC6CF021}"/>
              </a:ext>
            </a:extLst>
          </p:cNvPr>
          <p:cNvSpPr>
            <a:spLocks noGrp="1"/>
          </p:cNvSpPr>
          <p:nvPr>
            <p:ph type="sldNum" sz="quarter" idx="12"/>
          </p:nvPr>
        </p:nvSpPr>
        <p:spPr/>
        <p:txBody>
          <a:bodyPr/>
          <a:lstStyle/>
          <a:p>
            <a:fld id="{8A7A6979-0714-4377-B894-6BE4C2D6E202}" type="slidenum">
              <a:rPr lang="en-US" smtClean="0"/>
              <a:pPr/>
              <a:t>8</a:t>
            </a:fld>
            <a:endParaRPr lang="en-US" dirty="0"/>
          </a:p>
        </p:txBody>
      </p:sp>
      <p:pic>
        <p:nvPicPr>
          <p:cNvPr id="2" name="Picture 1">
            <a:extLst>
              <a:ext uri="{FF2B5EF4-FFF2-40B4-BE49-F238E27FC236}">
                <a16:creationId xmlns:a16="http://schemas.microsoft.com/office/drawing/2014/main" id="{8973ED16-8813-5CA3-5C0B-5C77D17A727C}"/>
              </a:ext>
            </a:extLst>
          </p:cNvPr>
          <p:cNvPicPr>
            <a:picLocks noChangeAspect="1"/>
          </p:cNvPicPr>
          <p:nvPr/>
        </p:nvPicPr>
        <p:blipFill>
          <a:blip r:embed="rId2"/>
          <a:stretch>
            <a:fillRect/>
          </a:stretch>
        </p:blipFill>
        <p:spPr>
          <a:xfrm rot="5400000">
            <a:off x="3683838" y="-973453"/>
            <a:ext cx="6537110" cy="8484016"/>
          </a:xfrm>
          <a:prstGeom prst="rect">
            <a:avLst/>
          </a:prstGeom>
        </p:spPr>
      </p:pic>
      <mc:AlternateContent xmlns:mc="http://schemas.openxmlformats.org/markup-compatibility/2006" xmlns:p14="http://schemas.microsoft.com/office/powerpoint/2010/main">
        <mc:Choice Requires="p14">
          <p:contentPart p14:bwMode="auto" r:id="rId3">
            <p14:nvContentPartPr>
              <p14:cNvPr id="3" name="Ink 2">
                <a:extLst>
                  <a:ext uri="{FF2B5EF4-FFF2-40B4-BE49-F238E27FC236}">
                    <a16:creationId xmlns:a16="http://schemas.microsoft.com/office/drawing/2014/main" id="{4CD2193E-8CB8-7D3E-1320-88490B340A78}"/>
                  </a:ext>
                </a:extLst>
              </p14:cNvPr>
              <p14:cNvContentPartPr/>
              <p14:nvPr/>
            </p14:nvContentPartPr>
            <p14:xfrm>
              <a:off x="4122720" y="275400"/>
              <a:ext cx="7583040" cy="5756760"/>
            </p14:xfrm>
          </p:contentPart>
        </mc:Choice>
        <mc:Fallback xmlns="">
          <p:pic>
            <p:nvPicPr>
              <p:cNvPr id="3" name="Ink 2">
                <a:extLst>
                  <a:ext uri="{FF2B5EF4-FFF2-40B4-BE49-F238E27FC236}">
                    <a16:creationId xmlns:a16="http://schemas.microsoft.com/office/drawing/2014/main" id="{4CD2193E-8CB8-7D3E-1320-88490B340A78}"/>
                  </a:ext>
                </a:extLst>
              </p:cNvPr>
              <p:cNvPicPr/>
              <p:nvPr/>
            </p:nvPicPr>
            <p:blipFill>
              <a:blip r:embed="rId4"/>
              <a:stretch>
                <a:fillRect/>
              </a:stretch>
            </p:blipFill>
            <p:spPr>
              <a:xfrm>
                <a:off x="4100760" y="253440"/>
                <a:ext cx="7626240" cy="5799960"/>
              </a:xfrm>
              <a:prstGeom prst="rect">
                <a:avLst/>
              </a:prstGeom>
            </p:spPr>
          </p:pic>
        </mc:Fallback>
      </mc:AlternateContent>
    </p:spTree>
    <p:extLst>
      <p:ext uri="{BB962C8B-B14F-4D97-AF65-F5344CB8AC3E}">
        <p14:creationId xmlns:p14="http://schemas.microsoft.com/office/powerpoint/2010/main" val="88406644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3FD930D-0706-905A-107D-2D80B313D73E}"/>
            </a:ext>
          </a:extLst>
        </p:cNvPr>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4157CABC-0C67-FCDA-38B7-F6CE93DB9C40}"/>
              </a:ext>
            </a:extLst>
          </p:cNvPr>
          <p:cNvSpPr>
            <a:spLocks noGrp="1"/>
          </p:cNvSpPr>
          <p:nvPr>
            <p:ph type="sldNum" sz="quarter" idx="12"/>
          </p:nvPr>
        </p:nvSpPr>
        <p:spPr/>
        <p:txBody>
          <a:bodyPr/>
          <a:lstStyle/>
          <a:p>
            <a:fld id="{8A7A6979-0714-4377-B894-6BE4C2D6E202}" type="slidenum">
              <a:rPr lang="en-US" smtClean="0"/>
              <a:pPr/>
              <a:t>9</a:t>
            </a:fld>
            <a:endParaRPr lang="en-US" dirty="0"/>
          </a:p>
        </p:txBody>
      </p:sp>
      <p:pic>
        <p:nvPicPr>
          <p:cNvPr id="2" name="Picture 1">
            <a:extLst>
              <a:ext uri="{FF2B5EF4-FFF2-40B4-BE49-F238E27FC236}">
                <a16:creationId xmlns:a16="http://schemas.microsoft.com/office/drawing/2014/main" id="{34D2A618-6B4C-4810-BABC-E10441C231CC}"/>
              </a:ext>
            </a:extLst>
          </p:cNvPr>
          <p:cNvPicPr>
            <a:picLocks noChangeAspect="1"/>
          </p:cNvPicPr>
          <p:nvPr/>
        </p:nvPicPr>
        <p:blipFill>
          <a:blip r:embed="rId2"/>
          <a:stretch>
            <a:fillRect/>
          </a:stretch>
        </p:blipFill>
        <p:spPr>
          <a:xfrm>
            <a:off x="1154376" y="0"/>
            <a:ext cx="9883247" cy="6419492"/>
          </a:xfrm>
          <a:prstGeom prst="rect">
            <a:avLst/>
          </a:prstGeom>
        </p:spPr>
      </p:pic>
      <mc:AlternateContent xmlns:mc="http://schemas.openxmlformats.org/markup-compatibility/2006" xmlns:p14="http://schemas.microsoft.com/office/powerpoint/2010/main">
        <mc:Choice Requires="p14">
          <p:contentPart p14:bwMode="auto" r:id="rId3">
            <p14:nvContentPartPr>
              <p14:cNvPr id="3" name="Ink 2">
                <a:extLst>
                  <a:ext uri="{FF2B5EF4-FFF2-40B4-BE49-F238E27FC236}">
                    <a16:creationId xmlns:a16="http://schemas.microsoft.com/office/drawing/2014/main" id="{9C896674-E330-7A34-FFD8-3FA071410106}"/>
                  </a:ext>
                </a:extLst>
              </p14:cNvPr>
              <p14:cNvContentPartPr/>
              <p14:nvPr/>
            </p14:nvContentPartPr>
            <p14:xfrm>
              <a:off x="3116880" y="2148120"/>
              <a:ext cx="9038880" cy="4709160"/>
            </p14:xfrm>
          </p:contentPart>
        </mc:Choice>
        <mc:Fallback xmlns="">
          <p:pic>
            <p:nvPicPr>
              <p:cNvPr id="3" name="Ink 2">
                <a:extLst>
                  <a:ext uri="{FF2B5EF4-FFF2-40B4-BE49-F238E27FC236}">
                    <a16:creationId xmlns:a16="http://schemas.microsoft.com/office/drawing/2014/main" id="{9C896674-E330-7A34-FFD8-3FA071410106}"/>
                  </a:ext>
                </a:extLst>
              </p:cNvPr>
              <p:cNvPicPr/>
              <p:nvPr/>
            </p:nvPicPr>
            <p:blipFill>
              <a:blip r:embed="rId4"/>
              <a:stretch>
                <a:fillRect/>
              </a:stretch>
            </p:blipFill>
            <p:spPr>
              <a:xfrm>
                <a:off x="3094920" y="2131920"/>
                <a:ext cx="9076680" cy="4741560"/>
              </a:xfrm>
              <a:prstGeom prst="rect">
                <a:avLst/>
              </a:prstGeom>
            </p:spPr>
          </p:pic>
        </mc:Fallback>
      </mc:AlternateContent>
    </p:spTree>
    <p:extLst>
      <p:ext uri="{BB962C8B-B14F-4D97-AF65-F5344CB8AC3E}">
        <p14:creationId xmlns:p14="http://schemas.microsoft.com/office/powerpoint/2010/main" val="2063665574"/>
      </p:ext>
    </p:extLst>
  </p:cSld>
  <p:clrMapOvr>
    <a:masterClrMapping/>
  </p:clrMapOvr>
</p:sld>
</file>

<file path=ppt/theme/theme1.xml><?xml version="1.0" encoding="utf-8"?>
<a:theme xmlns:a="http://schemas.openxmlformats.org/drawingml/2006/main" name="Purdue2">
  <a:themeElements>
    <a:clrScheme name="PurdueColors">
      <a:dk1>
        <a:srgbClr val="000000"/>
      </a:dk1>
      <a:lt1>
        <a:srgbClr val="000000"/>
      </a:lt1>
      <a:dk2>
        <a:srgbClr val="C4BFC0"/>
      </a:dk2>
      <a:lt2>
        <a:srgbClr val="C9B991"/>
      </a:lt2>
      <a:accent1>
        <a:srgbClr val="8E6F3E"/>
      </a:accent1>
      <a:accent2>
        <a:srgbClr val="555960"/>
      </a:accent2>
      <a:accent3>
        <a:srgbClr val="C9B991"/>
      </a:accent3>
      <a:accent4>
        <a:srgbClr val="FFFFFF"/>
      </a:accent4>
      <a:accent5>
        <a:srgbClr val="000000"/>
      </a:accent5>
      <a:accent6>
        <a:srgbClr val="555960"/>
      </a:accent6>
      <a:hlink>
        <a:srgbClr val="000000"/>
      </a:hlink>
      <a:folHlink>
        <a:srgbClr val="555960"/>
      </a:folHlink>
    </a:clrScheme>
    <a:fontScheme name="PurdueBrand">
      <a:majorFont>
        <a:latin typeface="Acumin Pro ExtraCondensed Smbd"/>
        <a:ea typeface=""/>
        <a:cs typeface=""/>
      </a:majorFont>
      <a:minorFont>
        <a:latin typeface="Acumin Pro"/>
        <a:ea typeface=""/>
        <a:cs typeface=""/>
      </a:minorFont>
    </a:fontScheme>
    <a:fmtScheme name="Parcel">
      <a:fillStyleLst>
        <a:solidFill>
          <a:schemeClr val="phClr"/>
        </a:solidFill>
        <a:gradFill rotWithShape="1">
          <a:gsLst>
            <a:gs pos="0">
              <a:schemeClr val="phClr">
                <a:tint val="80000"/>
                <a:satMod val="107000"/>
                <a:lumMod val="103000"/>
              </a:schemeClr>
            </a:gs>
            <a:gs pos="100000">
              <a:schemeClr val="phClr">
                <a:tint val="82000"/>
                <a:satMod val="109000"/>
                <a:lumMod val="103000"/>
              </a:schemeClr>
            </a:gs>
          </a:gsLst>
          <a:lin ang="5400000" scaled="0"/>
        </a:gradFill>
        <a:gradFill rotWithShape="1">
          <a:gsLst>
            <a:gs pos="0">
              <a:schemeClr val="phClr">
                <a:tint val="97000"/>
                <a:satMod val="100000"/>
                <a:lumMod val="102000"/>
              </a:schemeClr>
            </a:gs>
            <a:gs pos="50000">
              <a:schemeClr val="phClr">
                <a:shade val="100000"/>
                <a:satMod val="103000"/>
                <a:lumMod val="100000"/>
              </a:schemeClr>
            </a:gs>
            <a:gs pos="100000">
              <a:schemeClr val="phClr">
                <a:shade val="93000"/>
                <a:satMod val="110000"/>
                <a:lumMod val="9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31750" cap="flat" cmpd="sng" algn="ctr">
          <a:solidFill>
            <a:schemeClr val="phClr"/>
          </a:solidFill>
          <a:prstDash val="solid"/>
        </a:ln>
      </a:lnStyleLst>
      <a:effectStyleLst>
        <a:effectStyle>
          <a:effectLst/>
        </a:effectStyle>
        <a:effectStyle>
          <a:effectLst/>
        </a:effectStyle>
        <a:effectStyle>
          <a:effectLst>
            <a:outerShdw blurRad="55880" dist="15240" dir="5400000" algn="ctr" rotWithShape="0">
              <a:srgbClr val="000000">
                <a:alpha val="45000"/>
              </a:srgbClr>
            </a:outerShdw>
          </a:effectLst>
          <a:scene3d>
            <a:camera prst="orthographicFront">
              <a:rot lat="0" lon="0" rev="0"/>
            </a:camera>
            <a:lightRig rig="brightRoom" dir="tl"/>
          </a:scene3d>
          <a:sp3d prstMaterial="dkEdge">
            <a:bevelT w="0" h="0"/>
          </a:sp3d>
        </a:effectStyle>
      </a:effectStyleLst>
      <a:bgFillStyleLst>
        <a:solidFill>
          <a:schemeClr val="phClr"/>
        </a:solidFill>
        <a:solidFill>
          <a:schemeClr val="phClr">
            <a:tint val="95000"/>
            <a:satMod val="170000"/>
          </a:schemeClr>
        </a:solidFill>
        <a:gradFill rotWithShape="1">
          <a:gsLst>
            <a:gs pos="0">
              <a:schemeClr val="phClr">
                <a:tint val="97000"/>
                <a:shade val="100000"/>
                <a:satMod val="185000"/>
                <a:lumMod val="120000"/>
              </a:schemeClr>
            </a:gs>
            <a:gs pos="100000">
              <a:schemeClr val="phClr">
                <a:tint val="96000"/>
                <a:shade val="95000"/>
                <a:satMod val="215000"/>
                <a:lumMod val="80000"/>
              </a:schemeClr>
            </a:gs>
          </a:gsLst>
          <a:path path="circle">
            <a:fillToRect l="50000" t="55000" r="125000" b="100000"/>
          </a:path>
        </a:gradFill>
      </a:bgFillStyleLst>
    </a:fmtScheme>
  </a:themeElements>
  <a:objectDefaults/>
  <a:extraClrSchemeLst/>
  <a:extLst>
    <a:ext uri="{05A4C25C-085E-4340-85A3-A5531E510DB2}">
      <thm15:themeFamily xmlns:thm15="http://schemas.microsoft.com/office/thememl/2012/main" name="PU-IE-Template_Black_StandardScreen" id="{E89C3307-748B-AB41-927F-A1C98E8C6764}" vid="{73600533-07C5-D24B-8F18-B757735831B2}"/>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PU-ME-Template_Black_StandardScreen</Template>
  <TotalTime>32511</TotalTime>
  <Words>73</Words>
  <Application>Microsoft Office PowerPoint</Application>
  <PresentationFormat>Widescreen</PresentationFormat>
  <Paragraphs>42</Paragraphs>
  <Slides>26</Slides>
  <Notes>6</Notes>
  <HiddenSlides>0</HiddenSlides>
  <MMClips>0</MMClips>
  <ScaleCrop>false</ScaleCrop>
  <HeadingPairs>
    <vt:vector size="4" baseType="variant">
      <vt:variant>
        <vt:lpstr>Theme</vt:lpstr>
      </vt:variant>
      <vt:variant>
        <vt:i4>1</vt:i4>
      </vt:variant>
      <vt:variant>
        <vt:lpstr>Slide Titles</vt:lpstr>
      </vt:variant>
      <vt:variant>
        <vt:i4>26</vt:i4>
      </vt:variant>
    </vt:vector>
  </HeadingPairs>
  <TitlesOfParts>
    <vt:vector size="27" baseType="lpstr">
      <vt:lpstr>Purdue2</vt:lpstr>
      <vt:lpstr>MECHANICS OF MATERIALS</vt:lpstr>
      <vt:lpstr>Beam Deflection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Example 11.5 from Lecture Book</vt:lpstr>
      <vt:lpstr>PowerPoint Presentation</vt:lpstr>
      <vt:lpstr>PowerPoint Presentation</vt:lpstr>
      <vt:lpstr>PowerPoint Presentation</vt:lpstr>
      <vt:lpstr>PowerPoint Presentation</vt:lpstr>
      <vt:lpstr>PowerPoint Presentation</vt:lpstr>
      <vt:lpstr>Example 11.11 from Lecture Book</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Shubhra</dc:creator>
  <cp:lastModifiedBy>Shubhra Bansal</cp:lastModifiedBy>
  <cp:revision>62</cp:revision>
  <dcterms:created xsi:type="dcterms:W3CDTF">2023-01-09T07:57:13Z</dcterms:created>
  <dcterms:modified xsi:type="dcterms:W3CDTF">2025-10-15T09:01:56Z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4044bd30-2ed7-4c9d-9d12-46200872a97b_Enabled">
    <vt:lpwstr>true</vt:lpwstr>
  </property>
  <property fmtid="{D5CDD505-2E9C-101B-9397-08002B2CF9AE}" pid="3" name="MSIP_Label_4044bd30-2ed7-4c9d-9d12-46200872a97b_SetDate">
    <vt:lpwstr>2023-08-09T17:42:03Z</vt:lpwstr>
  </property>
  <property fmtid="{D5CDD505-2E9C-101B-9397-08002B2CF9AE}" pid="4" name="MSIP_Label_4044bd30-2ed7-4c9d-9d12-46200872a97b_Method">
    <vt:lpwstr>Standard</vt:lpwstr>
  </property>
  <property fmtid="{D5CDD505-2E9C-101B-9397-08002B2CF9AE}" pid="5" name="MSIP_Label_4044bd30-2ed7-4c9d-9d12-46200872a97b_Name">
    <vt:lpwstr>defa4170-0d19-0005-0004-bc88714345d2</vt:lpwstr>
  </property>
  <property fmtid="{D5CDD505-2E9C-101B-9397-08002B2CF9AE}" pid="6" name="MSIP_Label_4044bd30-2ed7-4c9d-9d12-46200872a97b_SiteId">
    <vt:lpwstr>4130bd39-7c53-419c-b1e5-8758d6d63f21</vt:lpwstr>
  </property>
  <property fmtid="{D5CDD505-2E9C-101B-9397-08002B2CF9AE}" pid="7" name="MSIP_Label_4044bd30-2ed7-4c9d-9d12-46200872a97b_ActionId">
    <vt:lpwstr>e471e669-3334-4b1d-88bc-7ec9afa950f9</vt:lpwstr>
  </property>
  <property fmtid="{D5CDD505-2E9C-101B-9397-08002B2CF9AE}" pid="8" name="MSIP_Label_4044bd30-2ed7-4c9d-9d12-46200872a97b_ContentBits">
    <vt:lpwstr>0</vt:lpwstr>
  </property>
</Properties>
</file>