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notesSlides/notesSlide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5.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notesSlides/notesSlide6.xml" ContentType="application/vnd.openxmlformats-officedocument.presentationml.notesSlide+xml"/>
  <Override PartName="/ppt/ink/ink14.xml" ContentType="application/inkml+xml"/>
  <Override PartName="/ppt/notesSlides/notesSlide7.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1"/>
  </p:notesMasterIdLst>
  <p:sldIdLst>
    <p:sldId id="257" r:id="rId2"/>
    <p:sldId id="389" r:id="rId3"/>
    <p:sldId id="392" r:id="rId4"/>
    <p:sldId id="390" r:id="rId5"/>
    <p:sldId id="354" r:id="rId6"/>
    <p:sldId id="391" r:id="rId7"/>
    <p:sldId id="370" r:id="rId8"/>
    <p:sldId id="365" r:id="rId9"/>
    <p:sldId id="368" r:id="rId10"/>
    <p:sldId id="388" r:id="rId11"/>
    <p:sldId id="367" r:id="rId12"/>
    <p:sldId id="394" r:id="rId13"/>
    <p:sldId id="396" r:id="rId14"/>
    <p:sldId id="397" r:id="rId15"/>
    <p:sldId id="395" r:id="rId16"/>
    <p:sldId id="387" r:id="rId17"/>
    <p:sldId id="309" r:id="rId18"/>
    <p:sldId id="386" r:id="rId19"/>
    <p:sldId id="262" r:id="rId20"/>
  </p:sldIdLst>
  <p:sldSz cx="12192000" cy="6858000"/>
  <p:notesSz cx="6858000" cy="9144000"/>
  <p:embeddedFontLst>
    <p:embeddedFont>
      <p:font typeface="Acumin Pro" panose="020B0504020202020204"/>
      <p:regular r:id="rId22"/>
      <p:bold r:id="rId23"/>
      <p:italic r:id="rId24"/>
      <p:boldItalic r:id="rId25"/>
    </p:embeddedFont>
    <p:embeddedFont>
      <p:font typeface="Acumin Pro ExtraCondensed" panose="020B0508020202020204" pitchFamily="34" charset="77"/>
      <p:regular r:id="rId26"/>
      <p:bold r:id="rId27"/>
      <p:italic r:id="rId28"/>
      <p:boldItalic r:id="rId29"/>
    </p:embeddedFont>
    <p:embeddedFont>
      <p:font typeface="Acumin Pro ExtraCondensed Smbd" panose="020B0708020202020204" pitchFamily="34" charset="77"/>
      <p:regular r:id="rId30"/>
      <p:bold r:id="rId31"/>
      <p:italic r:id="rId32"/>
      <p:boldItalic r:id="rId33"/>
    </p:embeddedFont>
    <p:embeddedFont>
      <p:font typeface="Acumin Pro Medium" panose="020B0604020202020204" pitchFamily="34" charset="77"/>
      <p:regular r:id="rId34"/>
      <p:italic r:id="rId35"/>
    </p:embeddedFont>
    <p:embeddedFont>
      <p:font typeface="Acumin Pro Semibold" panose="020B0704020202020204"/>
      <p:regular r:id="rId36"/>
      <p:bold r:id="rId37"/>
      <p:italic r:id="rId38"/>
      <p:boldItalic r:id="rId39"/>
    </p:embeddedFont>
    <p:embeddedFont>
      <p:font typeface="Acumin Pro SemiCondensed" panose="020B0506020202020204" pitchFamily="34" charset="77"/>
      <p:regular r:id="rId40"/>
      <p:bold r:id="rId41"/>
      <p:italic r:id="rId42"/>
      <p:boldItalic r:id="rId43"/>
    </p:embeddedFont>
    <p:embeddedFont>
      <p:font typeface="Arial Narrow" panose="020B0606020202030204" pitchFamily="34" charset="0"/>
      <p:regular r:id="rId44"/>
      <p:bold r:id="rId45"/>
      <p:italic r:id="rId46"/>
      <p:boldItalic r:id="rId47"/>
    </p:embeddedFont>
    <p:embeddedFont>
      <p:font typeface="United Sans Cd Md" pitchFamily="2" charset="77"/>
      <p:regular r:id="rId48"/>
    </p:embeddedFont>
    <p:embeddedFont>
      <p:font typeface="United Sans Reg Medium" pitchFamily="2" charset="77"/>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15" autoAdjust="0"/>
    <p:restoredTop sz="86401"/>
  </p:normalViewPr>
  <p:slideViewPr>
    <p:cSldViewPr snapToGrid="0" snapToObjects="1">
      <p:cViewPr varScale="1">
        <p:scale>
          <a:sx n="122" d="100"/>
          <a:sy n="122" d="100"/>
        </p:scale>
        <p:origin x="56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8.202"/>
    </inkml:context>
    <inkml:brush xml:id="br0">
      <inkml:brushProperty name="width" value="0.09086" units="cm"/>
      <inkml:brushProperty name="height" value="0.09086" units="cm"/>
      <inkml:brushProperty name="color" value="#FF0000"/>
    </inkml:brush>
  </inkml:definitions>
  <inkml:trace contextRef="#ctx0" brushRef="#br0">17622 5687 7821,'6'-7'0,"-5"-4"20,3 2 0,-2-2 1,-2-2-1,0 0 1,0 0 437,0 1-76,0 5 0,0-5-31,0 4-345,-6 2-8,5 6 1,-5 11-1,6 9 1,-2 3-1,0 7 1,-3 4 0,3 8 1,0 6 0,-2 1 0,0 6 0,1-3-26,1-1 0,-2 4 0,0-1 0,1-4-16,2-6 0,2-12 1,2-6-1,3-8 36,1-4 1,1-6 0,5-7 86,0-8 0,4-3-64,0-11-11,0-6 0,1-6 0,2-6 0,1-4 0,0-4 0,1-1 0,-3 1 135,-2 5 1,-2 4-50,-3 4 0,-3 4 79,-1 9 0,-5 15-94,1 14 1,-2 11-30,-2 11 0,0-2 1,0 6-1,0 3 27,0 4 0,1-6-124,4 4 0,-3-10-62,7 1 70,-1-3 0,5-7 0,0-3 0,1-4 0,2-5 3,1-4 1,1-8 218,-1-4 0,-1-9-97,5-5 1,-4-3-1,3-6 1,-2-6 189,-2-4 1,-2-9-120,-1-1 1,-2 4-84,-2-4 1,-4 9-1,-5-1 1,0 5-17,0 4 1,0 9 120,0 8-1471,0 2-116,-5 8 732,3 2 1,-4 10-1160,6 4 1594,0-3 0,5 5 243,-1-3 0,29 38 0,2 9 0</inkml:trace>
  <inkml:trace contextRef="#ctx0" brushRef="#br0" timeOffset="1">18412 5916 7821,'0'8'696,"0"3"0,0-8-623,0 5 1,2-4 129,2 5 1,-1-5 54,5 5-457,1-6 148,4 2 1,-1-6-1,1-3 1,1-6-1,2-6 1,1-5-1,-1-3-46,-2-2 1,1-1 203,-2-2-65,3 2 0,-11-5 0,4 8 0,-5 3 0,-3 4 156,-1 3-74,0 1 0,-5 6 1,-4 3-1,-2 4 0,-2 4-19,0 5 0,-4 9 0,0 6 0,0 4 67,-1 1 0,5 3-606,1 2 1,-1-1 66,4 1 146,4-6 0,-1 8 0,7-7 1,4 0-1,3-4-618,3-3 0,12-5 403,3-9 0,9-2 436,3-6 0,3-7 0,8-5 0,0-6 0,-1-6 0,-1-5 0,5-5 0,6-6 0,-1 0 0</inkml:trace>
  <inkml:trace contextRef="#ctx0" brushRef="#br0" timeOffset="2">19165 5712 7821,'13'-18'-259,"-1"-3"1,-5 2-323,-2 2 0,-5 5 1116,-5 3 1,3-1 0,-7 6 0,-2 1 164,-5 2 1,2 6-390,-3 4 1,-1 4-127,1 4 0,-6 2 0,3 7 0,-1 1 166,-1 3 1,7 2-291,-2 6 1,3-4-23,1 0 1,6 0 0,3 3 0,2-3-148,2-4 0,2-3-232,2-2 0,4-5 222,9-3 1,-1-4-1,5-4 1,0-7-175,-1-4 1,4-7-130,-2-8 0,2-4 329,1-9 1,1-10 0,1-12 0,1-10 70,-13 27 0,0-1 0,0-2 0,0-1 11,-2-1 0,-1 0 0,0 0 0,0 0 53,-1-2 0,-1-1 0,0 5 1,-1 1-1,-3 1 0,-1 0 1,4-25 351,-5 16-175,-3 20 0,-6 14 81,-4 11 1,-2 7-1,-1 7 1,3 9 156,0 5 1,1 9-433,-5 2 0,1 4-98,4 8 1,-2 2-1,4 1 1,1 2-185,-1 2 0,-2-4-12,3 2 0,1-8-87,4-2 0,1-4 0,4-1 1,3-6-1755,4-5 2109,6-9 0,36-48 0,-20 5 0,0 0 0</inkml:trace>
  <inkml:trace contextRef="#ctx0" brushRef="#br0" timeOffset="3">19853 5840 7841,'7'-9'418,"-2"1"1,-5 5-407,-5-1 1,3 2 55,-7 2 1,5 0 0,-3 2 391,1 2-352,2-2 1,2 3 0,0-6-1,-3-3-6,1-4-37,4-4 1,4-5-1,2 0 1,1 1-1,3 1 1,1-1-1,2 0 65,0 5 0,1 0 0,2 6 1,1 3-158,-2 0 1,1 4 0,-1 3-1,2 7-55,-1 3 1,-2 8 0,-3-2 0,-2 3-138,-5 2 1,2-1 11,-2 1 94,0-6 0,-4 2 0,0-5 64,0-1-51,0-8 0,-4-8 1,0-10-1,1-4-383,2-3 0,5-4 185,0 4 0,5-4-51,-5 4 0,6 0 0,-2 5 349,4 4 0,0 2 0,1 6 0,6 46 0,0 10 0</inkml:trace>
  <inkml:trace contextRef="#ctx0" brushRef="#br0" timeOffset="4">19866 5802 7841,'0'-13'1127,"-6"7"-1067,-2 6 0,1 6 0,0 8 0,0 3 22,0 4 0,2-1 1,-2 1-1,2 4-124,2 3 1,-3-5-132,2 2 123,0-2 0,4-3 0,0-3 0,0-3 57,0-2 6,0-4 0,0 0 1,0-9-1,1-9 0,3-9-28,5-5 0,2-8-334,2-7 312,5 1 0,-2-10 1,4 5-1,-1 2 0,1 2 1,3 2-1,0 4 43,-2 8 1,2 6 153,-6 11-102,0 2 1,-6 12-1,-1 4 1,-3 5 0,-1 8 92,-4 5-143,0-1 1,2 9 0,0-5 0,-1 0 0,-1 0-249,-2-2 0,0-1 0,0-1 1,0-2-255,0-5 0,1-6-16,3-5 1,3-4 509,6-5 0,6 0 0,-5-11 0,8-15 0,2-7 0,1-8 0,-1-1 0</inkml:trace>
  <inkml:trace contextRef="#ctx0" brushRef="#br0" timeOffset="5">20427 5840 7841,'7'8'229,"-3"1"1,-2-5 209,-2 5-249,0-6 177,0 2 139,0-5-594,0-5 1,6-3-1,2-4 1,3-2-1,2-2-273,0-1 330,0-6 0,-1-1 0,1-6 0,-2 2 0,-1 1 0,-3 2 0,1-1 54,-1 1 1,-5 5 126,3 3-67,-4 8 0,-7 4 0,-3 5 0,-6 1 0,-3 5 448,-2 7-490,5 5 1,-10 13-1,6 3 1,-3 3-1,3 3-37,0 2-144,8-2 0,-1 4 0,5-6 0,0-1 0,3-3-28,3-4 1,3-5 75,7-4 0,1-7 50,11-5 0,0-6 1,6 0-1,2-6 8,0-6 0,7-8 110,-2-4 0,3-4-122,1-5 58,6-8 1,-5-8 0,4-6 0,-3-2 0,-4 0 34,-2 5 1,-4-1 9,-9 7 0,-6 1 51,-7 4-64,-5 11 1,1 8 0,-8 15-1,-5 3 1,-3 2 11,-5 3 0,-3 9-2,-6 8-85,7 3 0,-4 3 0,4 3 1,1 3-1,0-1-75,2-2 1,6-3 18,2-2 0,5 1-260,-1-1 224,2 1 0,8-6 0,4-3 0,4-3 0,4-1-54,2-1 1,1-4 76,5-4 1,-2-1 114,-3 1 31,-2-3 0,-2 5 327,0-6 62,-6 0 0,-5 1-242,-6 4 1,-6-3 0,-3 6 0,-2-1-337,-2 0 0,1 0 59,-1 1 1,0 4-258,0-4 0,1-2 341,-1-2 0,11-31 0,4-8 0</inkml:trace>
  <inkml:trace contextRef="#ctx0" brushRef="#br0" timeOffset="6">21575 5598 7847,'20'-2'0,"-3"-2"0,-9 1-905,-4-5 818,-2 5 0,-5-7 0,-4 6 1,-6-1 680,-1 0 0,-5 3-249,2-2 0,-5 3 0,-1 1 0,-4 0 333,-3 0 1,1 1-224,3 3-299,-5 3 0,4 8 0,-3 2 0,3 4 1,2 3 549,-1 1-691,1 1 1,5 1-1,3 3 1,4 2 0,5 1-1,4-3 1,4-4-336,4 0 1,3-2-283,6-3 417,-1-2 1,5-12 0,2-3 0,1-3 0,2-1-279,2 0 1,2-2 347,-1-7 1,5-5 0,0-14 0,0-6-17,1-9 1,0-6 129,3-7 0,-15 25 1,-1-1-1,-1-5 0,-2 0 1,2-2-1,-1-1-211,0-3 1,-2 1 0,-3 1 0,-1 1 387,-1 1 1,-1 1 0,1-30 29,-5 13 1,-3 15 0,-2 18 0,-3 6 316,-5 9 0,-2 10-155,-2 5 1,0 5 183,0 4-440,-5 3 0,8 11 1,-3 3-1,2 4 1,0 5-184,-2 4 0,4 2-14,1 2 0,4 0-266,-5 0 0,6 2 0,-1-1 0,3-1-468,1-6 0,5-5 675,4-6 0,9-3-270,8-5 0,1-12 0,7-6 0,3-5 414,4-3 0,21-34 0,-26 13 0,0 0 0</inkml:trace>
  <inkml:trace contextRef="#ctx0" brushRef="#br0" timeOffset="7">22187 5470 7847,'0'-25'0,"0"1"0,0 2 307,0 4 0,-2 7 0,-2 2 371,-4 5 0,-4 2-451,-1 2 1,1 0-21,-1 0 1,-5 8 0,-2 3-1,-2 6 96,1 3 1,0 2-126,-5 8 1,7-3-107,2 3-31,2 2 1,3-5 0,-1 3-1,2-3 1,2-3-421,5-3 1,2 2 258,2-6 1,6 0-812,3-4 701,2-6 1,6-2 0,1-5 0,2 0 0,3-1-353,1-3 1,-3-5 237,0-8 1,1-3 252,3-5 1,-1-5 0,-1-1-1,-3 0 158,-2 0 1,-1-3 195,-4 4 1,0 2 185,0 6 0,-6 4 1,-3 5 566,-3 0-745,-1 6 1,-5 9 161,-4 11-354,3 5 0,-3 7 0,3 1 0,0-1 0,1 1-155,2-1 1,-3 0 13,2-4 0,-1 3-427,5-3 357,0-2 1,5-1-1,0-5 1,3-2 0,1-1-306,3-2 0,2-5 121,3 2 1,-1-5 129,5-5 1,-4-7 0,4-10 0,2-2 3,1-1 0,-3-2 232,0-3 0,-4 3 336,5-3-275,-13 3 1,8 8 0,-9 2 0,-1 2 273,-3 3 0,-3 6-32,-1 6 0,0 7-175,0 10 1,-4-1 0,-2 5 0,1 2-12,-1 1 0,2 1-245,4 1 1,0-5 0,0-1 0,0-2-147,0-2 0,5-2 112,4-1 0,-2-2-78,2-2 43,5-4 0,0-5 0,4-1 1,1-3-1,2-5-69,3-2 1,-3-8 171,1-2 1,-1-9 108,4-4 1,-1 0 0,-1-1 0,-3-2 96,-2 2 1,-1 1 91,-4 0 1,-4 2 0,-2 8-1,-2 3 688,-2 4 0,-1 7-78,-2 2-140,0 5-540,0-3 0,0 8 1,0 2-343,0 4 1,0 5 159,0 4 0,-5 7-91,1 6 1,0 11 0,2 2-1,-2 6-69,-4 6 0,-4 9 54,6-28 1,0 0 0,-1 7 0,1 1 0,-1 2 0,1 1 0,0 2 0,1 0-363,0 0 0,1 0 1,1 1-1,1-1 404,1-2 1,2-1-1,-1-1 1,0 0-88,-1-2 0,2-1 64,1-5 0,1-1 1,4 34-1,6-16 1,-2-8-1,-1-6-50,-1-4 0,-6-14 274,1-1-280,-3-11 334,-1-4 1,-1-6 0,-5-1-1,-5-4 596,-5-3 0,-8-5-422,-1-4 0,-1-4 37,-4-9 0,5 2 0,2-6 0,3-3-433,2-4 0,2 0-500,8-6 1,2 5 357,6-5-899,0 0 1,9-7-1,8 2 1070,11 2 0,26 17 0,13 1 0,-19 8 0,0 0 0,0 0 0</inkml:trace>
  <inkml:trace contextRef="#ctx0" brushRef="#br0" timeOffset="8">24635 5304 7849,'0'-18'29,"-4"4"0,-1-3 1,1 3-1,0 1 456,0 0 1,-2 6 0,2 6-1,-3 6-220,0 8 0,-3 14 1,4 4-1,-1 9 58,-3 7 0,0 8 2,2 4-372,2 4 0,6-5 0,0-3 0,1-4 0,5-3 0,5-4 0,6-6-164,3-9 0,1-9 0,5-12 0,-2-4 84,-3-2 1,2-4-1,-5-3 1,1-8 104,-1-7 0,-1-10 0,-4-5 0,0-6 68,-1-6 1,0-10 0,-2-5 0,-3-6-22,-2-3 0,0 5 0,-7 0 0,-2 8 89,-4 7 0,-9 14 81,-5 3-157,-2 17 1,-1 6 0,1 11 0,1 2 0,2 2-172,-2 4 0,0 9 0,4 3 0,4 1-641,5 1 1,8 0 6,-3 8 0,11-3-337,7 3 1104,0-3 0,31-5 0,15-2 0,0 4 0,1-1 0</inkml:trace>
  <inkml:trace contextRef="#ctx0" brushRef="#br0" timeOffset="9">25272 5534 7849,'13'0'0,"0"-1"-346,0-4 182,-1 4 279,-4-5 0,1 1 0,-4-4 0,-2-2 151,-2-2 0,-2 0-182,-4 0 1,2-1-1,-5-1 1,-2-2 81,-1 1 1,-2-2-54,0 1 1,0 4 104,1 4-158,-1 7 1,0-8 0,-1 7-1,-2 4 1,-1 6 123,2 5 0,1 10-132,1 4 0,-1 9 0,-2 4 0,1 7 27,3 8 1,1-6-324,7 3 0,-1-8 60,5-1 86,6-2 1,3-7-1,6-5 1,4-7-1,0-8-124,4-7 1,3-5 143,3-1 1,-2-7 0,4-6-1,1-8-80,2-7 1,0-8 149,4-11 0,-7-1-22,7-11 0,-6-5 0,-16 29 0,0 1 0,0-2 0,-1 1 92,0-2 1,-1 0-1,-1 2 1,-1 1-24,9-34 0,-4 9 344,-8 8 1,-3 16 275,-6 10 1,-5 19-335,1 6 1,-7 14 322,-2 7-486,6 9 1,-10 4 0,8 9 0,-2 5 0,-2 6-88,1 5 0,0-2-139,4-2 12,-4 3 1,11-5 0,-3 3 0,2-2 0,2-3-446,0-6 0,2-5 232,2-6-208,-3-3 1,11-8 0,-4-5 0,5-6 0,3-5-1703,1-4 2175,5-8 0,-2-2 0,6-6 0</inkml:trace>
  <inkml:trace contextRef="#ctx0" brushRef="#br0" timeOffset="10">25591 5521 7849,'-18'0'0,"2"0"-49,-5 0 1,5 0 88,-1 0 474,9 0 0,8-1-192,8-3-472,9 2 0,5-5 1,7 4-1,7-2 0,4-1-841,2 0 991,6-4 0,0-1 0,6-2 0,7-4 0,0 0 0</inkml:trace>
  <inkml:trace contextRef="#ctx0" brushRef="#br0" timeOffset="11">26458 5559 7923,'-12'32'-40,"-5"-8"0,0 4 1,1 0-249,2-1 0,7-3 1142,2 2-676,4-9 0,1 13 0,0-11 1,1 1-1,5-1 309,7-1-446,0-9 1,6 6 0,-2-9 0,6 0 0,4-1-303,3-2 177,0-7 0,-1-3 1,1-6-1,-2-1 0,-1-5 1,-1-6-1,-2-6-377,-3-2 0,-4-8 167,-8 3 264,-4 2 1,-6-3 0,-5 3-1,-6 2 1,-8 2 156,-4 3 1,-8 2-1,-2 3 1,-4 2 295,-4 0 0,1 7 8,-6-2 1,6-3-89,-2-1 0,9 1 1,6-1-1,5-2 188,6-1 1,9-2-332,3 1 1,15-1-306,7 1 87,6 5 1,7-3 0,2 6-1,4 3 1,4 3-244,-1 2 1,1 7 169,-2-3 1,-4 5 294,0 5-212,-11 2 0,4 10 1,-15 1-1,-4 3 0,-6 6-178,-2 6 1,-2 9-73,-7 5 1,-5 3 123,-12 1-387,-5 5 1,0 1 0,-3 1 520,4-7 0,-14-6 0,-2-6 0</inkml:trace>
  <inkml:trace contextRef="#ctx0" brushRef="#br0" timeOffset="12">20210 7765 7809,'-12'2'-2,"-1"1"0,0 1-48,0-1 181,1-2 0,3-1 1,1 0-1,-2 0 492,-2 0-246,5 0 1,2 2-114,5 2 0,1-3 31,3 3-258,3 4 0,12-7 1,2 3-1,3-2 0,3-2 1,3 0-1,2 0 69,1 0-131,4 0 1,-6-5-1,3 0 1,-4-1-1,-3-1 1,-2 1-1,-1 1-280,-3 2 1,-2-3-535,-6 2-577,-6 0 1416,4 4 0,-15-6 0,2-1 0</inkml:trace>
  <inkml:trace contextRef="#ctx0" brushRef="#br0" timeOffset="13">21205 7421 7172,'0'19'590,"-1"6"1,-2 10 0,-3 7-252,-1 4 0,-3 7-267,-7 6-47,3-5 1,-5 8 0,7-13-1,-1-6 1,2-7-36,2-8 0,2-7-10,3-12 0,2-5-60,-2-8 74,8-3 1,-1-7-1,6-3 1,2-6 0,3-5-141,3-6 114,6-9 0,-3 2 0,5-6 0,2 1 0,1-1 0,2 2 0,-1 2-166,-3 6 0,-1 10 329,-4 10 0,1 9 0,-5 4 0,-1 5 445,-2 7 0,-1 4-233,0 13 1,-5-1-228,1 10-128,-1-5 0,1 3 0,-2-3 0,0 0 0,-1 1-326,-1 1 1,-1-4-128,-4 3 0,2-7 1,1-4-1,2 0-1463,2-4 1928,-4-6 0,31-26 0,2-11 0</inkml:trace>
  <inkml:trace contextRef="#ctx0" brushRef="#br0" timeOffset="14">21932 7574 7825,'-13'14'288,"0"3"0,2-1-115,2 5 1,-2 0-548,3 5 0,2-1 0,0 2 0,2 2 888,0 0 1,1 1-310,7-4 0,-1-2 0,5-3 1,2-4-11,2-3 0,5-7-307,0-3 144,5-2 0,-6-4 0,4-2 0,0-6 0,-2-5 3,0-7 1,4-7 0,-5-5 0,-3-3-46,-4-1 0,-5-1 139,-5 1 0,-1 4 71,-3 0 0,0 11 0,-8 2 0,-3 7-1,-4 6 1,2 2-369,-4 6 0,0 7 4,-5 6 255,1 5-90,-1 8 0,12 9 0,3 6 0,-2 4 0,0-1 0</inkml:trace>
  <inkml:trace contextRef="#ctx0" brushRef="#br0" timeOffset="15">23526 7447 7801,'-13'0'-58,"0"4"1,-1 2 0,-2 1 0,-1 4-1,0 3 444,-1 3-235,9 11 0,-8-5 0,9 13 0,-2 2 0,0 3 0,3 0 0,1-1-19,4-2 1,0-4-32,2 0-197,0-11 1,6-1 0,2-13 0,4-5 0,2-3 0,3-3 0,3-6-114,-1-4 0,6-10 0,-4 0 0,4-7-88,5-5 1,-4-2 117,-1-3 125,1 1 0,-7 0 0,7 0 0,-2 1 0,-3 3 0,-5 5 1,-5 8 182,-2 8 0,-7 8 1,1 12-1,-6 10 226,-5 11 1,-3 8 34,-2 2-302,0 0 1,0 0-1,1-1 1,0-3-1,2-4-34,2-3 0,4-6 0,-3-1-220,1-2 40,2-6 160,9-12 0,-2-7 0,7-8 0,3-2 0,2-4 126,1-3 0,4-3-143,1-3 1,-1 5 79,1-1-11,0 1 1,1 11 0,-3-2 0,0 6 0,-4 6 0,0 3 0,-3 3-71,1 7 0,-2 5-250,-2 12 165,-3 5 1,-6-3 0,0 6 0,-2 0 0,-2 0-394,-5 0 1,2-7 299,-1-1 0,1-7-292,-2-6 0,-2-2 454,2-2 0,-9-32 0,-3-16 0,-3-4 0,0 1 0</inkml:trace>
  <inkml:trace contextRef="#ctx0" brushRef="#br0" timeOffset="16">23551 7166 7819,'-25'-6'830,"1"5"-724,2-3 0,4-2-720,5 2 499,6 0 0,7 4 115,9 0 0,25 5 0,7 2 0</inkml:trace>
  <inkml:trace contextRef="#ctx0" brushRef="#br0" timeOffset="17">24533 7855 7819,'-64'-13'0</inkml:trace>
  <inkml:trace contextRef="#ctx0" brushRef="#br0" timeOffset="18">24444 7549 7819,'-6'-7'180,"-1"-3"0,-6 4 1,0 0 116,1 1 1,3 12 0,2 10 0,0 7 301,0 6-550,4 8 1,-4 9 0,4 11 0,-2 8 0,1-29 0,0 1 0,0 2 0,0 1 0,0 1 0,-1 1-30,1 1 0,0 1 0,0 1 0,-1 0-111,-1 0 0,0-2 21,-1-5 1,1 0 0,-3 29 0,2-17 0,0-9 0,2-8 0,-3-8 54,1-8 1,5-11 0,-4-7 0,2-7 78,-1-4 1,1-8 0,3-3-1,-2-8-187,-1-8 1,-1-12-1,7-11 1,1-7 19,-2 30 0,2 0 0,2-3 1,0-1-114,-1-2 1,0-1 159,4 1 1,1-1 0,1-4 0,0 0 0,3 1 0,1 0 0,0 2 0,0 1 0,2 3 0,0 2-1,-1 3 1,2 2 0,17-28 181,-1 11 0,-2 24 111,-6 15 1,-5 10-1,-3 9 1,-3 6 11,-1 8 0,-4 4-122,-1 2 1,-5-1-93,1 1 1,-2 1 0,-4 1 0,-2 3-63,-4 2 1,-9-3 4,-5 4 1,-2 0-133,-1 4 1,1-6-1,1-2 1,2-3-356,-2-1 0,3-5 184,-1 0 1,10-11-84,-2-1 1,9-8 407,-1-5 0,19-23 0,11-10 0,-1-5 0,1 0 0</inkml:trace>
  <inkml:trace contextRef="#ctx0" brushRef="#br0" timeOffset="19">24762 7855 7841,'19'0'0,"-5"0"-62,3 0 1,-1-6 0,-1-3 0,2-2 69,-1-2 1,-1-1 242,2-3 1,-2-4-199,2-9-20,-3 3 0,-6-5 0,-1 2 1,-1-3-1,-2-1 62,2 0 1,-5 6-77,4-2 66,-4 9 0,-1 3 1,-1 6 84,-4 4 0,-2 4 211,-6 8-326,1 9 0,-2 2 1,-2 8-1,-1 2 1,0 5 145,-1 3 0,2 1-54,-5 4 1,5 4-123,-1 1 0,7-1 1,3-3-1,1-1-457,4 0 0,2-5-16,4-4 1,4-3 293,9-5 1,7-4 0,8-8 0,0-6 79,4-6 0,2-10 35,4-8 0,-2-9 13,3-4 1,-1-7-1,-2-3 1,-3-3 9,-1-5 1,-4 1-65,-3-4 0,-7 9 52,-5 8 1,-5 7-1,-2 10 138,-1 4 1,-8 9 36,-1 8 0,-5 12 37,-8 9 0,1 7 1,2 4-1,2-1 34,-2 0 0,0 3-133,2-4 1,-2 4-94,5-5 1,1 1 0,4-6 0,0-1-136,0-2 1,2-5 61,2 1 1,7-9-42,6-4 37,6-2 0,-3-8 0,7-4 1,2-5-1,4-7-119,0-2 1,2-8 157,-5-6 1,4-4 23,-4-9 1,-1 8 0,-3-8 0,-1 2-23,1 4 0,-5 3-139,0 7 177,-11 10 0,0 15 1,-14 14 31,-5 12 1,-3 12-13,-5 6 0,2 3-46,-2 1 40,3 1 0,-1-1 0,1-1 0,4-3 0,3-5-56,4-2 0,1-3-43,2-2 1,2-4 65,2-5 0,4-2 0,8-2 0,2-4 56,2 1 0,-3-5 406,5 4-20,-7-4 1,2-2 311,-8-4 1,-9 0-352,-9-4 0,-4 4-158,-4 5 0,-2 0 0,-7 0 0,1 0-235,-1 0 0,5 1-167,0 3 1,1-1-419,-2 6 0,0-5 0,5 3-1370,1-1 1970,8-2 0,36-32 0,15-8 0</inkml:trace>
  <inkml:trace contextRef="#ctx0" brushRef="#br0" timeOffset="20">26089 7587 7841,'-13'6'0,"0"2"0,0 5-456,1 4 0,-1 3 426,0 5 1,2-4 0,1 1 0,3 0 818,1 2 1,2-2-456,4-1 0,1-6 0,5 1-219,7-6 0,1-4-331,7-6 155,0 0 1,5-7-1,-1-6 1,1-6-1,-1-3 17,1-4 1,-2 2 0,-3-8 0,-4-1 69,-3 0 1,-7-1 305,-2-4-217,-4 0 0,-1 5 0,-1 5 0,-5 5 1,-7 6 85,-7 3 0,-4 7-78,-1 3 0,-1 4-687,1 4 379,-1 3 1,2 10 0,3 2 0,4 0 184,3 4 0,7 29 0,1 9 0</inkml:trace>
  <inkml:trace contextRef="#ctx0" brushRef="#br0" timeOffset="21">26395 7740 7841,'-2'11'192,"-2"-2"0,2-2-11,-2-3 782,3-3 1,-3 7-135,-1-4-812,1-3 1,4-1-1,0-8 1,1-4-23,4 0 0,3-7-99,9-2 81,-3 3 0,10-7 0,-2 6 0,2-1 0,1 4 0,-1 5 0,-1 4 98,-2 1 0,-1 3-110,1 8 1,2 2 0,-6 7-1,-3 3-649,-4 4 0,0 3 338,-6 2 0,5-7 346,-5-2 0,12-14 0,-2-4 0</inkml:trace>
  <inkml:trace contextRef="#ctx0" brushRef="#br0" timeOffset="22">28154 7294 7861,'-8'-12'-78,"-1"2"0,-1 2 0,-2-1 0,-4 1 176,-1-1 0,-6 6 1,3-1-1,-2 4 362,-4 4 0,4 5 0,-8 8 0,2 6 32,-2 5 0,1 6-347,-5 8 1,8 4-1,-1 5 1,5 1 43,4 4 0,7-4-266,6 3 48,4-14 1,7-1 0,4-15-1,7-5 1,8-4 0,8-5-1,3-2-254,3-5 0,-1-4 0,2-4 0,2-6-268,5-6 1,-2-5-84,2-9 556,5-2 0,1-18 0,-25 22 0,0-1 0,0-2 0,0-3 0,0-2 1,-1-1-1,0-3 0,-2 0 0,0-2 0,-1-1-100,-3 0 0,0-2 0,-1-1 0,0-1 250,0 0 1,-2 0-1,-4 4 1,-1 1-1,-2 6 1,-2 1-1,2-21 474,-7 10 0,-4 18-191,-4 7 0,-3 11 1,-6 6-1,-1 4 357,-3 4 1,3 9-292,-3 8 0,3 4-91,1 5-241,0 3 1,-1 11-1,-1 4 1,-3 4-1,3 4-34,1-3 1,5 5 16,1 2 1,1-2-173,-2 2 1,3-7-1,6 3 1,0-5-855,0-5 0,10-7-267,3-10 1,8-4 767,1-8 1,7-2 0,5-12 0,6-4 452,7-7 0,-5-19 0,8-15 0,1-2 0,-7 9 0,0 0 0,1 0 0,-1 0 0</inkml:trace>
  <inkml:trace contextRef="#ctx0" brushRef="#br0" timeOffset="23">29200 7204 7861,'0'-18'0,"0"4"134,0-3 0,-6 3 1,-2 2-1,-4 4 541,0 3 0,-7 4-116,-2 1-381,2 6 1,-9 2 0,3 9 0,-2 4-1,0 4 230,1 0 0,-1 6-304,-2 3 0,3 3 230,1 1-350,5 1 0,4-5 0,2 0 0,4 0 1,3-2-289,4-2 0,3-9-326,4-4 0,4-4 299,4-5 0,2-2 0,2-6 0,2-1-124,2-4 0,2-3 277,3-9 0,2-7 101,3-6 0,-3-5 1,2-1-1,-2-3 76,-1-4 0,-2 1 40,-3 3 1,-2 7 591,-7 2-309,1 9 0,-7 4 0,-6 11 398,-7 10 0,-10 10-433,-5 16 0,4-1 144,1 5-442,-3 0 1,6 2 0,-3 0-1,4-4 1,5 0-155,3-4 0,0-5-682,1-2 461,-1-6 0,11 4 0,2-8 0,5-2-464,4-5 1,-1-8 436,5-5 0,0-4 263,5-4 0,1-7 1,1-8-1,5-4 150,3-3 0,-10-9 0,1-8 0,5-2 0,1 0 0</inkml:trace>
  <inkml:trace contextRef="#ctx0" brushRef="#br0" timeOffset="24">29570 7217 7867,'17'-21'-286,"0"1"0,-2 0 606,-1 0 1,-2 5-1,-4-2 1454,-4 3-1331,-2 6-315,-8 3 1,3 5 0,-7 0 0,-2 1 0,-5 5 316,-3 7-401,4-1 0,-8 8 0,4-3 0,-1 4 0,1 2-85,2-2-90,1 3 1,4-5-1,0 4 1,2-4-1,2 1 1,5-1-1,3-1-507,1-2 0,3-2 228,5-1 226,6-1 1,12-3 0,-1-2 0,1 0 0,1-1-22,2-1 0,-2 0 0,2-4 1,-5 2 330,-3 1 0,-7 2 42,-1-2 1,-4-3-9,-5 4 0,-4 2 0,0 1 0,-9 4 114,-6 0 0,-7 3-161,-7 2 0,2-2 56,-3 6-180,3-5 1,3 2 0,3-5 0,4-2 24,3-2-163,1-3 1,11-6-54,7 0 122,10-6 1,11-7 0,8-8 0,4-5 0,4-3-276,5-5 1,7-3 245,1-1 1,-24 16 0,-1 0-71,0-1 0,0-1 0,2-3 1,0-1-1,0-1 0,1 0 0,-2 0 1,0-1 118,-3 3 0,-2-1 1,14-17 327,-15 7 1,-11 11 22,-10 10 0,-5 8 1,-6 5-1,-7 3 211,-5 1 0,-2 5-176,-4 4 1,1 2-133,2 2 1,0 0-225,5-1 1,0 7 0,5 1 0,2 1-301,2 0 0,5-4 249,-1 4 1,7-5-138,1 1 0,6 1 1,-2-1-1,4-1-31,0-2 1,5-1 253,0 0 0,5-1 1,-4 0-1,2-2 358,3-2 1,-5 1-223,-1 3 1,-3 0 473,-1-4 1,-6 3-1,-3-2 132,-2 2 1,-4 2-467,-2 0 1,-3 0-37,-6-1-343,-5 1 0,-2 4 1,-4 0-1,1-1 0,3-4-1071,2-3 0,-3 2 1169,4-2 0,51-43 0,17-10 0</inkml:trace>
  <inkml:trace contextRef="#ctx0" brushRef="#br0" timeOffset="25">30500 7383 7867,'-12'-7'847,"-1"1"-847,0 6 0,-51 28 0,26-10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9.015"/>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6669 1721 7387,'-9'0'-1240,"1"0"1240,-2 0 0,16-11 0,2-3 0</inkml:trace>
  <inkml:trace contextRef="#ctx0" brushRef="#br0" timeOffset="1">6643 1696 5903,'-7'0'-12,"0"0"143,3 0 1,1 0 284,-5 0 0,3 0 180,-3 0-45,5 0 0,-8-4 0,2-1 1419,-2 3-1284,4 0-342,1 2-325,12-6 0,6 5 0,11-3 0,5 1 0,6 0 1,5-1-1,2 0-750,1-2 231,6 5 0,-9-5 0,0 6 0,-5 0 500,-2 0 0,-48 28 0,-15 8 0</inkml:trace>
  <inkml:trace contextRef="#ctx0" brushRef="#br0" timeOffset="2">6580 2015 7977,'-9'-2'75,"1"-1"107,-2-1 1,5-2-1,7 4 415,9-3 1,9 1 0,8 4 0,3-1-592,2-4 1,1 4-1,4-5 1,2 2-7,2 0 0,-4-3 0,4-2 0,5 2 0,-1 0 0</inkml:trace>
  <inkml:trace contextRef="#ctx0" brushRef="#br0" timeOffset="3">8849 1517 7977,'9'-14'-65,"-1"-1"1,1-2-1,-2 1 1,-2 2-231,1 1 1283,-4 6 1,3-4-1,-5 2 234,0-2 0,0 5-1018,0 6-134,0 6 0,0 8 0,0 3 0,0 6 1,-1 4-1,-2 4 0,-1 1-249,1 4 1,-3-1 0,2 1 0,0-2-417,-2 1 0,3-2 1,-4 1-1,1 0-1622,4-2 2217,-5-1 0,-6 6 0,-7 3 0</inkml:trace>
  <inkml:trace contextRef="#ctx0" brushRef="#br0" timeOffset="4">8479 2129 7977,'-18'0'0,"2"-4"0,-5 0 631,11 0 1,-4-1 0,15 1 0,9 1 166,9 2 0,8-1 1,7 0-1,8-4-584,6-1 1,3 3 0,0-3 0,2-1-344,2 1 1,0 3-1,6-4 1,0-1-315,-4 2 0,-9-3-992,-5 6 931,-4 0 0,-8 4 0,-7 2 0,-9 6 0,-10 6 504,-3 4 0,-30 13 0,-12 5 0,-3 5 0,1 0 0</inkml:trace>
  <inkml:trace contextRef="#ctx0" brushRef="#br0" timeOffset="5">8607 2563 7977,'-13'-6'169,"0"-2"0,1-2 782,-1 1 1,0 4 271,0 5 0,6 3-558,3 5-510,3 6 0,1 17 1,0 3-1,0 5 1,0 2 400,0 1-497,0 6 0,4-2 0,2 5 0,-1-2 0,2-1-1557,0-1 897,-4-6 0,9 2 0,-5-9 0,1-4 0,1-6 0,1-6 601,1-5 0,13-43 0,3-7 0</inkml:trace>
  <inkml:trace contextRef="#ctx0" brushRef="#br0" timeOffset="6">8849 2729 7973,'0'-26'154,"0"1"0,2 3 192,2 1 1,3 6-116,6-2-9,5 2 0,2 8 1,5 3-1,0 3 0,-4 4 1,-4 4-1,-3 7 115,-1 4 1,-6 9 0,-3 6 0,-3 2-572,-1 3 1,-11-2-1,-6 8 1,-6 0-181,-2 2 0,4-2 1,-1-3-1,0-5 545,-2-6 1,4-4 0,3-1 1371,3-4-1046,7-8 1,7-13 0,10-9 0,7-2 138,8-2 0,6-4-313,7 0 1,6 0-514,3 4-47,-3 0 0,0 1 0,-6-1 0,0 2 0,1 1-1587,-1 1 1864,-5 6 0,-8-14 0,-7 3 0</inkml:trace>
  <inkml:trace contextRef="#ctx0" brushRef="#br0" timeOffset="7">4960 1683 7982,'-4'-14'-83,"-2"-3"0,1-3 0,-3 0 0,3 3 699,-1 3 1,2-3 0,4 0 404,0 2 0,0 7 0,0 10-862,0 9 1,0 9 0,0 11-1,1 6-5,4 4 0,-3 7 0,5-1 0,-1 3-430,-3 1 0,3-3-769,-2 3 783,6-9 1,-7 8 0,4-12 0,0-1 0,-2-2 0,1-3 0,-3-4-2550,-2-4 2811,5-13 0,-10-33 0,2-21 0</inkml:trace>
  <inkml:trace contextRef="#ctx0" brushRef="#br0" timeOffset="8">4782 1734 7982,'-19'-31'0,"-2"-3"0,7 3 0,1 1 0,10 3 0,3 2 386,6 5 0,8-3 0,4 5 1,7 1-1,4 1 0,2 5 0,2 1 169,0 3 1,-4 1-598,5 6-338,-5 0 0,-2 2 0,-6 3 1,0 8-1,-1 7 0,-3 5 1,-4 5 379,-5 4 0,-18 17 0,-8 9 0,-3 5 0,-1 0 0</inkml:trace>
  <inkml:trace contextRef="#ctx0" brushRef="#br0" timeOffset="9">4743 2219 7982,'-19'5'0,"2"4"0,8-2-70,5 1 478,2 1 1,4 4-1,3-1 1,8 1 512,7 0 0,6 0-664,3-1 1,0 0 32,5-4-425,0 4 0,4-11 0,2 3 0,1-2 0,3-2-1287,1 0 1422,-4-6 0,-3-16 0,2-8 0,0-5 0,1 0 0</inkml:trace>
  <inkml:trace contextRef="#ctx0" brushRef="#br0" timeOffset="10">5483 2244 7973,'-20'0'186,"3"0"0,3 0 84,1 0 1,5 6 0,1 4-1,1 4-33,3 3 0,2 6 378,1-2-478,0 3 0,1 6 1,3-1-1,5 0 0,4-2-51,4-2 1,-3-1-4,3-2-92,3-4 0,-5-11 0,5-3 0,-2-2 0,-1-4 221,2-2-175,-5-9 1,4-2-1,-6-8 1,-4-4-1,-3-5 114,-4-5 0,-1 3-67,0 0 1,-6 1-221,-2-1 1,-4 3-1,-2 7 1,-1 3-390,-2 4 1,-5 8 175,5 5 0,-4 2-158,4 2 1,-4 12 506,4 5 0,5 20 0,1 11 0,1 3 0,0 1 0</inkml:trace>
  <inkml:trace contextRef="#ctx0" brushRef="#br0" timeOffset="11">5776 2270 7973,'0'-19'0,"4"5"150,1-3 1,5 3 0,0 1-1,5 2 660,6 2 1,-1-1-151,1 6 1,-5 0 681,1 4-1223,-3 6 0,-2 2 1,-3 8-1,-1 2 1,-3 2-349,-2 3 1,-3-4-1,-4 3 1,-5 0-424,-2 2 1,-2 2 471,0-1 0,1 0 0,-1-4 0,0-4-248,0-3 1,6-1 1078,3-1-391,3-4-98,1-3 0,1-5 0,3 0 0,5 0 0,4-1 85,4-3 1,-2 2-274,6-2 1,-1 2 42,2 2-19,2 0 0,-9 0 0,5 0 1,-2 2-1,-1 1 272,2 1 0,-9 4-98,3-3 0,-9 0 205,0 0 0,-3-3 0,-1 7-164,-11-6 1,1 8-1,-11-2 1,-2 2 0,-2 2-123,-5-1 0,2 0-368,-6-4 1,5 4 101,0-4-1275,2 3 0,-2 2 1450,4 0 0,-15 5 0,6 2 0</inkml:trace>
  <inkml:trace contextRef="#ctx0" brushRef="#br0" timeOffset="12">10622 1530 7889,'-5'-13'252,"1"1"1,1-1 0,2 0 0,1-1 1035,0-3-1119,0 3 1,4-6 0,2 4 0,1-1-1,3 2 1,1 1 0,3 1 452,3 0 1,-1 2-553,5 2 1,-5 4 0,1 7 0,-3 7-154,-1 8 1,-2 7 79,-3 6-231,-2 2 0,-12 12 0,-2 3 0,-5 3 0,-2 1 1,-4 0-1,-1-2-325,-2-2 0,2-2 205,-1-2 571,11-9 0,-6-3 0,12-14 0,2-4 0,7-6 338,7-7 1,7-2-328,6-6-370,1-1 0,5-3 0,3-1 0,3 2 0,1 1-1518,0 1 1,1-4 1659,-1-4 0,6-17 0,1 0 0</inkml:trace>
  <inkml:trace contextRef="#ctx0" brushRef="#br0" timeOffset="13">11234 1390 7939,'-5'-17'0,"1"0"1579,-6-6-362,9 9-346,-11 1-706,11 8 0,-5 12 1,6 5-1,0 10 1,0 6-10,0 6 1,-4 0-1,0 3 1,1 3-279,2-1 1,-4 2 123,1 2 0,0-5-99,4 0 0,0-1 0,0-9 0,0-2-47,0-3 0,0-12 204,0 2 3,0-9 23,0 2 0,4-12 0,2-4 0,1-4 0,3-5 19,1 0 0,8-3-69,2-3 1,-3 1-163,-1 3 158,3 2 1,-4 2 0,3 2 0,1 2 0,-1 4-114,-1 4 58,-1 0 1,-4 11 39,0 3-70,-6 8 1,-2-2 0,-6 6 0,-3 2-1,-5 1-305,-2 2 0,-3-1 312,-3 1 0,-3-5-33,-6 0 48,7-5 1,-6 1-1,4-7 1,-1-3-1,-1-2-282,2-2 0,5-1-489,-1-2 1,3 0 26,1 0 775,6-6 0,24-52 0,-3 20 0,0-1 0</inkml:trace>
  <inkml:trace contextRef="#ctx0" brushRef="#br0" timeOffset="14">11565 1237 7945,'0'-21'0,"0"-1"0,0 7 334,0-2 1,2 4 196,2 5 1,4 2 0,8 6 0,2 1 747,2 4 1,-4 7-938,1 10 1,3 4-1,-1 7 1,1 7-114,-3 4 1,-4 4-1,-4 7-247,-4 3 0,-6 12 0,-1-34 0,-2 0 0,-2 1 0,-2 1 0,-3 0 0,-1-1-783,-1-1 0,-2 0 505,0-1 0,0 0 0,-15 26 0,1-6 0,0-11 0,4-10-492,4-9 1,-4-8 0,4-1 0,-3-6-99,-1-6 1,-1-3 885,1-1 0,-12-11 0,-3-3 0</inkml:trace>
  <inkml:trace contextRef="#ctx0" brushRef="#br0" timeOffset="15">10405 1237 7966,'-20'-19'0,"-3"5"0,6-3 150,0 9 0,9 2 0,-2 6 0,-3 2 0,-2 5 0,-2 10 0,0 12 910,0 11 0,0 8-563,4 12-462,0-1 0,9-22 1,1 1-1,0-1 1,2 0-1,0 2 1,2 0-1,0 2 1,2 1-130,0 3 1,2-2-54,6-2 1,1-1 0,1 2 0,1 0 0,4-7 0,2-1 0,-1-1 0,1-1 0,19 26 0,2-7 0,3-8 146,2-9 0,12-37 0,10-11 0,-18 3 0,0 1 0,0 0 0</inkml:trace>
  <inkml:trace contextRef="#ctx0" brushRef="#br0" timeOffset="16">12598 1199 7922,'0'-13'-157,"0"-4"1,0 0 0,0 1 0,0 2 464,0 1 1,-1 1 1470,-4-1-1509,-2 6 1,-7 3 0,-2 8 0,-2 6 0,-2 5 598,-2 7-770,-8 7 1,1 11 0,-3 11 0,-1 7-1,2 7 1,15-30 0,0 1 0,0 3 0,0 1-41,0 3 1,1 1-1,2-2 1,2 1 0,2 2-1,3 0 1,0-2 0,2-2-68,1-2 1,1 0 0,2-1-1,0-1 1,5 27 0,5-5-565,5-9 1,1-9-1,5-7 1,2-6-195,1-5 0,1-6 1,1-7-1,1-3 101,2-1 1,5-8 664,9-6 0,5-26 0,6-12 0,-13 14 0,-1-1 0,1 1 0</inkml:trace>
  <inkml:trace contextRef="#ctx0" brushRef="#br0" timeOffset="17">12993 1403 7922,'-4'-26'0,"0"2"0,1 1 372,2 2 1,1 6 717,0-2-717,0 8 1,0 5 0,0 8 0,0 6 112,0 6 1,-2 5-24,-2 9-374,2-4 1,-9 16 0,3-3-1,-2 4 1,0 2 0,3-1 0,1 1-88,3 1 1,-2-4-1,0 2 1,2-3-115,2-4 1,7-9 0,2-1-1,4-6-217,0-2 1,2-8-917,3-7 855,-2-2 0,9-2 0,-3-2 1,3-3-1,2-8 390,-1-7 0,-6-11 0,-1-7 0,2-3 0,0 0 0</inkml:trace>
  <inkml:trace contextRef="#ctx0" brushRef="#br0" timeOffset="18">12993 1658 7946,'-12'-13'0,"-1"2"135,0 2 1,6-2-1,4 2 343,6-2 0,4 4-302,6 3 1,5 1 0,3 0-1,5-1-520,4 1 0,-2-3 183,6 2-254,-6 0 0,8 2 415,-6-2 0,39-9 0,-31 3 0,-1 0 0</inkml:trace>
  <inkml:trace contextRef="#ctx0" brushRef="#br0" timeOffset="19">13414 1097 8001,'-1'-22'270,"-4"1"0,4 1-6,-3-1 0,4-2 188,4 6 1,3 0 0,6 6 0,0 2 19,-1 5 0,1-1-368,0 0 1,0 1 0,-2 5 0,-3 4-213,-3 3 1,-4 5 60,-1 4-94,0 3 0,-1 5 1,-5 1-1,-5-1 0,-5 1-465,0-1 520,2 1 1,6-2 0,1-3 0,0-4 0,1-1-165,0 1 477,2-3 1,4 0 0,1-7-1,5-1 530,7-3-729,0 4 1,11-6-1,-4 3 1,1-2-1,0-1 37,2 4 0,-5-3-42,-1 7 1,-3-5-272,-1 5 251,-6-7 0,-1 10 0,-6-4 0,-2 2 40,-2-1 0,-7 2-21,-6-2 0,-6 0-246,2 0 114,-3 2 0,0-8 0,1 4 0,3 0 0,0-1-379,1 0 0,3-2-896,-1-4 855,8 0 530,4 0 0,27-11 0,7-4 0</inkml:trace>
  <inkml:trace contextRef="#ctx0" brushRef="#br0" timeOffset="20">13950 1007 8001,'0'-8'7,"0"-1"0,0-1 35,0-1 329,0-2 1,0 1-1,0-1 1,1 1 0,3 4-1,5 4 484,2 2 0,2 2 1,1 0-1,2 2-263,1 2 1,5 9-158,0 8-335,-4 9 1,6 7-1,-4 8 1,1 3-1,-1 7 1,-3 5-1,-6 6 102,-5 4 0,-6-32 1,-3 2-691,-2 2 1,-3 1 303,-1 1 0,-3 0 0,-7 0 0,-3-1 0,0 0 0,-1-1 0,-3-1 0,-1-1 0,-1 0 0,0-2 0,-2 0 0,0-1 0,1-1 0,-1-1-773,0-3 0,0 0 0,3-3 0,0 0 694,0-3 1,-1-1 0,-24 20 0,1-1 0</inkml:trace>
  <inkml:trace contextRef="#ctx0" brushRef="#br0" timeOffset="21">15964 1364 7933,'0'-18'142,"-4"-2"0,0-4 1,0 3-1,-1 2 1,1 2 1424,1 0-823,2 6 1,1 4 0,0 10-279,0 7 1,0 15-1,0 5 1,-2 7-253,-2 5 1,3-1-328,-4 6 1,4-4 0,1 2 0,0 0-17,0 1 1,0-5-520,0 1 135,0-2 1,4-8 0,2 0 0,0-4 0,1-1 512,0-3 0,-33-35 0,-3-6 0</inkml:trace>
  <inkml:trace contextRef="#ctx0" brushRef="#br0" timeOffset="22">15684 1721 7933,'-14'-8'0,"-3"-1"102,2 1 0,3-5 0,10 0 0,9 1 609,10-1 0,13 4-223,8 1-398,6-1 0,7 1 0,2 1 0,1 1 0,1 3 0,-1 2 0,-3 1-420,-5 0 1,-2 0 0,-5 0 329,-1 0 0,0 11 0,0 3 0</inkml:trace>
  <inkml:trace contextRef="#ctx0" brushRef="#br0" timeOffset="23">17673 1492 7913,'-6'-13'79,"-2"0"0,-4 1 1,1-3-1,3 0 1417,3-2-1316,4 0 0,1 0 0,0-2 0,1 1 0,5 0 0,5 2 0,6 2 460,3 1-551,1 0 0,9 2 0,0 3 0,-2 3 0,-1 5 46,-1 5-209,-7 7 1,3 8 0,-10 7 0,-4 3-1,-6 5-828,-2 6 790,-5-1 0,-4 10 0,-9-4 0,-6 4 0,-6 1 1,-3-2-1,-2 0-161,-2-3 1,5-10 576,2-2 0,7-12 0,3-6 1019,2-6-1058,7-4 0,11-11 0,8 0 0,5-1-78,4 0 1,1-4-217,3 2 1,8 1-339,-4-2 74,4 7 0,0-8 0,3 4 1,-1-1-1,1-2-1120,1 2 1,-3-4 388,4 2 1024,-6-2 0,-2-12 0,2-6 0,-1-2 0,0-1 0</inkml:trace>
  <inkml:trace contextRef="#ctx0" brushRef="#br0" timeOffset="24">18323 1288 7936,'-4'-21'168,"0"-1"1,-1 3 588,5-3 1053,-5 4-1048,3 11 0,-3 12-636,5 12 1,-5 12 0,1 5 0,0 4 17,-2 5 0,3-2 83,-5 5 1,4 1 113,-5 4-258,6 0 1,-4-1 0,4-4 0,-1-3-1,1-5-603,2-4 1,1-4-227,0-9 692,0-8 1,1-9 2,4-8 63,2-9 0,1-2 0,1-7 1,1 0-1,2-4 195,5-4 1,-2 5-190,2-1 0,-2 1-133,2 4 1,-1 1 1,5-1 109,-5 11 0,3-6 1,-3 12-1,1 1 0,0 3-75,1 4 0,-5 5 37,0 8 0,-2 3 21,-7 5-103,1 1 0,-5-1 1,-2 1-1,-2-1 0,-6 1-61,-5-1 1,-1-4 236,-5 1 0,-1-7-170,-3 2 86,5-8 1,-3 1-1,5-5 1,-2 1-1,-1 0-409,1-4 0,2 0 47,5-2 0,0-2-917,0-2 994,1-3 1,5-6 316,2 1 0,17-22 0,9-7 0,0-5 0,0 1 0</inkml:trace>
  <inkml:trace contextRef="#ctx0" brushRef="#br0" timeOffset="25">18820 1275 7944,'0'-13'574,"0"1"1,0-1 102,0 0 1,0 9 216,0 8 1,-1 9-694,-3 12 1,-3 2 0,-6 3 0,2 4 58,2 3 0,-2 7 85,2 3-285,4-4 0,-5 6 0,5-7 0,3-1 0,0-1-120,2-2-176,6-5 1,1-4-1,6-9 1,-1-6-1,1-5 1,1-3 0,2-4-1216,1 0 0,6-4 470,-2-2 0,3-4 981,1-9 0,-6-17 0,-1-9 0,2-5 0,0 0 0</inkml:trace>
  <inkml:trace contextRef="#ctx0" brushRef="#br0" timeOffset="26">18820 1556 7944,'-5'-13'0,"3"0"107,-2 0 1,3 5 0,1-1 0,1 1 41,3 1 0,8-3-249,5 6 1,5-1-1,0 4 1,3-2 99,5-1 0,13-1 0,9 0 0,6 1 0,0 1 0</inkml:trace>
  <inkml:trace contextRef="#ctx0" brushRef="#br0" timeOffset="27">19356 1020 7960,'0'-18'-92,"0"3"0,0-2 0,0 3 0,1 3 456,4 2 1,6 5-1,7 10 1,1 7 0,-1 8-1,-1 10 82,2 12 0,-5 5 0,1 14 0,-5 5-77,-5 2 0,-5-30 0,-2 0-440,-1 3 0,-2 1 0,-2 4 0,-2 1 0,-5 2 0,-2-1 0,-1 2 0,-1-1-289,-2-1 1,-1-2 0,-1-3 0,-1-2 0,-2-1 0,-1-2 0,0-2 0,-1-1-835,0 0 1,-1-3 1193,-19 15 0,20-22 0,-1-1 0,-19 9 0,-3 0 0</inkml:trace>
  <inkml:trace contextRef="#ctx0" brushRef="#br0" timeOffset="28">17686 1046 7967,'-20'-6'-47,"-4"-1"1,4-6-1,0 2 1,2 2 0,1 6-134,0 6 1,-6 10 0,0 10 0,-4 5 570,-2 6 1,-1 9 0,4 5 0,1 7 208,-1 9 0,7 1-519,10-29 1,1 0 0,1 0 0,1 0 0,1 2 0,1 1 0,2 0 0,1 0-161,2 1 0,1 1 0,3-5 0,3 0 1,2 0-1,3 0 0,15 29-188,6-5 0,10-4 1,6-6-1,-23-27 0,2-1 267,-1 0 0,7-5 0,14-12 0,13-7 0,7-3 0,-2 0 0,-6 0 0,0 0 0,-1 0 0,1 0 0,0 0 0</inkml:trace>
  <inkml:trace contextRef="#ctx0" brushRef="#br0" timeOffset="29">20708 905 7990,'0'-14'37,"0"-1"0,0-2 0,0 1 433,0 2 0,0 1 1,-2 2-1,-2 2 0,-5 5 135,-2 3 0,-3 1-252,-3 0-250,-9 11 0,-3 9 1,-8 15-1,-6 8 0,-3 10 1,19-20-1,1 1 1,-1 5-1,0 1 32,-2 3 1,2 1 0,2 3 0,2 2-1,-3 2 1,2 0 0,1 3 0,1 1-198,0 2 0,3 0 1,1-3-1,3-1-1459,1-1 1,2-2 1285,4-4 1,2-1 0,3-6 0,2-2-1,7 30 1,6-7 0,8-9 0,6-9 0,4-6-340,4-7 0,8-2 0,5-3 0,2-4-568,2-7 1142,6-6 0,-2-3 0,9-2 0,5-8 0,-32 0 0,0-1 0</inkml:trace>
  <inkml:trace contextRef="#ctx0" brushRef="#br0" timeOffset="30">21689 1352 7937,'0'12'17,"0"-3"1,-1-2 0,-2 0 1064,-1 0 1,1-4-714,7 1 1,-1-8 0,4-5 0,0-2-33,0-2 1,-4 1-204,2-1-68,-4-6 1,-1 1-1,0-5 1,0 2-1,0 0-20,0 1 1,-6-4 0,-2 4 0,-5 0-73,-4 3 1,0 3 0,-7 3 0,-4 2 19,-4 5 1,-2 10-11,-4 6-27,0 1 0,1 16 1,3-3-1,4 6 1,5 3-1,5 0 0,7 1-346,8-2 0,3-6-60,2 2 337,6-3 0,1-12 1,7-3-1,3-5 0,4-4 79,3-2 1,6-2 0,1-5-1,1-7 308,-1-7 0,0-4-117,-1-1-84,-3-6 1,4-2-1,-6-7 1,1-1-1,-1-3 232,1-1 0,-6 0-192,-3-2 1,-5 4 295,-3 9 13,-4 3 0,-6 13 37,-3 5 0,-2 13-374,-2 13 0,-4 5-409,4 8 301,-4 5 0,0 6 0,-1 7 0,0 1 0,2 2-82,2-2 0,-1-1 61,6-6 1,0 2-396,4 3 296,0-9 0,1 7 0,4-13 0,3-3 0,5-3-427,4-4 1,-2-5-143,7-5 0,-1-5 192,4 1-207,1-8 0,-1 1 0,2-7 726,3-4 0,3-15 0,5-11 0</inkml:trace>
  <inkml:trace contextRef="#ctx0" brushRef="#br0" timeOffset="31">22174 1313 7977,'-7'-12'0,"-3"3"0,6 1 0,-1-1 0,7-4-31,2 1 0,3 5 255,6 2 1,4 4 0,1 1 0,1 0 1066,-1 0 0,5 0-1682,-2 0 1,3 6 390,2 2 0,45-2 0,-30-3 0,0-1 0</inkml:trace>
  <inkml:trace contextRef="#ctx0" brushRef="#br0" timeOffset="32">23462 905 7977,'4'-14'0,"0"-1"0,1-4 0,-1 1 0,2-1 0,1 4 1055,-5 1 0,8 5 0,-5 3 796,-3 5-1701,0 4 0,-4 15 0,-2 5 0,-4 5 0,-2 5 583,1-1-713,-2 11 0,4-8 0,-6 11 1,0-2-1,1-2 0,0 1 1,2 1-407,2 1 0,5-4 0,-1 0 1,2-6 99,2-5 1,6-7-1,4-5 1,4-2-187,3-5 0,6-7 247,-2 1-267,3-4 1,2-7 0,-1-2-1,1-5 1,-1-2 491,1-2 0,-1-29 0,1-2 0</inkml:trace>
  <inkml:trace contextRef="#ctx0" brushRef="#br0" timeOffset="33">23526 1173 7977,'-13'-13'0,"0"-4"275,0 0 0,6 0 0,3 5 0,3-1 599,1 0 1,7 5-651,5-1 1,7 5-1,6-3 1,1 1-6,-1 3 0,5 2-695,0 1 1,4 0 156,-4 0-771,-1 0 0,-3 0 1090,-1 0 0,-5 22 0,-1 7 0</inkml:trace>
  <inkml:trace contextRef="#ctx0" brushRef="#br0" timeOffset="34">23296 1556 7977,'-18'-2'162,"-2"-1"0,-1-1 1828,-1 1-1579,12 2 0,2 1 1,15 0-162,6 0 1,14 1-139,2 4 0,8-4 0,6 3 0,4-2-109,2-2 0,6 0-474,1 0 258,-1 0 0,-4 0 0,-2 0 213,-2 0 0,-9 5 0,-6 2 0</inkml:trace>
  <inkml:trace contextRef="#ctx0" brushRef="#br0" timeOffset="35">23347 2168 7977,'-25'-13'101,"1"0"1,2 0 810,5 1-870,9-1 230,13 0 1,5 2-1,12 1 1,0 3-1,2 1 1,2 3-1,-1 2-64,1 1 0,-2 0 1,-1 1-1,-4 4-416,0 3 1,-6 8-1,-6 2 1,-3 2-177,-5 3 0,-5 1 0,-8 1 1,-3 2 214,-5 3 0,-2-3 1,-1 1-1,-1-4 489,1-3 0,1-5-178,3 1 778,2-8 0,9 0 928,6-4-1765,11-1 1,13-10 0,7-1 0,4-1 0,6-1-1156,4-1 713,7-1 1,-8 0-1,4 1 1,-2 1 0,1-1-1988,-2-1 2346,-2 4 0,0-33 0,-1-2 0</inkml:trace>
  <inkml:trace contextRef="#ctx0" brushRef="#br0" timeOffset="36">24252 918 7966,'0'-31'0,"-4"0"0,0-2 0,4 8 147,7 6 1,3 6 0,10 5 0,0 4 545,-1 2 1,-2 5 1277,5 6-1596,-1 5 0,3 18 1,-3 7-1,-4 7 1,-3 10-152,-1 7 0,-1 4 0,-8-29 0,0 1 0,-1 2 0,-2 1-196,1 3 1,-2 1-1,-5 2 1,-2 0-1061,0 3 1,-3 0 889,-3 3 0,-2 0 0,-1 1 0,-1 0 0,-1 1 0,-2-1 0,1-5 0,-1-1 0,-1-4 0,0-2-514,0-4 0,0-2 340,-16 23 1,2-9 0,6-16 0,4-9-1,4-9-347,2-10 0,1 0 0,2-3 0,-1-1-1184,2-2 1847,0-1 0,3-5 0,-1-2 0</inkml:trace>
  <inkml:trace contextRef="#ctx0" brushRef="#br0" timeOffset="37">24864 714 8012,'0'-31'37,"0"3"0,0-5 0,2 3 1,2 5-1,3 3 449,0 4 1,5 1 0,-4 6 0,3 2 0,4 5 0,0 3-52,2 1 0,0 1 0,-4 3 0,0 6-216,-1 6 0,-4 4-355,-4 5 52,-3 6 1,-2 0-1,-3 5 1,-5-2 0,-4 1-1,-2 1 1,-4-1-86,-1-1 1,5-7-1,-1 0 1,5-6 44,2-2 1,7-2 542,-3-5-243,4-5 1,7-1-1,4-6 1,7-1 0,8-4-1,9-3 1,7-3 322,6-2 0,-2-4 0,2 0 0,1 1-616,2 2 0,-5 6-414,-2-1 441,-9 6 0,-3-2 0,-6 5 0,-1 0 0,-2 0-412,-5 0 1,-9 1 0,-4 3 0,-2 5-1071,-2 2 0,-6-2 543,-2-1 1029,-9 1 0,-25 7 0,-10 3 0,-7 2 0,0-1 0</inkml:trace>
  <inkml:trace contextRef="#ctx0" brushRef="#br0" timeOffset="38">8186 4488 8028,'-20'-12'141,"3"0"0,5 2 0,2 3 0,3 0 1797,1 0-1754,2 4 1,5-7 0,3 6 0,6 1 0,4 0 0,6 1 0,3-4 0,5 0 0,3 1 44,5 2 0,1-3-989,1 2 584,0 0 0,0-1 1,1 1-1,-2 1 1,-2 2-2417,-1 1 1477,-11 0 1115,1 6 0,-57 29 0,-11 13 0</inkml:trace>
  <inkml:trace contextRef="#ctx0" brushRef="#br0" timeOffset="39">8135 4794 8028,'-20'0'0,"3"0"636,3-5 1,7 2-1,6-4 169,8 1 1,7 2-213,11 4-612,7-6 0,2 3 1,8-4-1,5 0 0,2 2 1,4-3-1,2 1-2855,5-3 2874,2 5 0,-17-6 0,2-1 0,3 1 0,-1 1 0</inkml:trace>
  <inkml:trace contextRef="#ctx0" brushRef="#br0" timeOffset="40">11208 3800 8028,'0'-13'-76,"0"-4"1,0 0-1,0 1 1002,0 2-654,-6 7 0,5 9 0,-5 10 1,1 11-1,-2 8 0,-2 10 0,1 6 79,-2 5 0,0 8 0,0-2 1,3 0-285,1-3 1,-2 2-475,3-2 317,1 1 0,4-8 0,0-6 0,2-9 180,2-9 0,1-13 0,4-12 0,-3-9 364,-1-6 1,1-8-193,2-1-291,4-1 0,-5-6 0,7 2 0,2-3 0,2-1 0,0 3 0,2 3-140,0 4 0,0 7 96,1 0 1,3 4-1,-2 4 1,0 7-133,-1 4 1,-2 7 190,-6 8 1,-1 3 0,0 5-1,-4 2-27,-4 3 1,-2-3-4,-2 3 1,-6-8 40,-2 0-24,-4-1 0,0-1 1,-3-3-1,0-5 0,-4-2-65,0-1 0,-3-5-130,-3 5 0,4-7-593,-1 3 361,7-4 1,-8-1 0,6-1 0,2-4 453,0-3 0,25-43 0,6-11 0</inkml:trace>
  <inkml:trace contextRef="#ctx0" brushRef="#br0" timeOffset="41">11667 3876 8028,'2'-12'0,"2"-1"0,-1 4 198,5 1 0,1 5 154,3-1 0,0 5 0,-4 6 1,-2 7 837,0 5 1,-5 6-932,3 5 0,-2 5 0,-4-1 0,-1 5-154,-1 3 0,-1-6-21,0 2 1,4-3-392,-3 4 43,2-1 1,2-6 0,0-2 0,2-4-1,0-5-942,3-4 1,6-3 446,2-1 0,0-6 0,5-3 759,0-2 0,3-28 0,1-11 0,5-2 0,0 0 0</inkml:trace>
  <inkml:trace contextRef="#ctx0" brushRef="#br0" timeOffset="42">11756 4131 8028,'-12'-18'0,"-1"2"102,0-5 0,6 5 117,3-1 1,8 3 0,5 2-1,3-1 58,5 0 0,3 2-594,6 2 1,3-1 287,1 6 0,6 0 0,-4 2 29,1-2 0,26-3 0,2-6 0</inkml:trace>
  <inkml:trace contextRef="#ctx0" brushRef="#br0" timeOffset="43">12088 3621 8028,'-6'-18'0,"3"4"163,-5-3 1,5 1 0,0 2-1,8 0 587,7 2 0,2 8-619,8 0 0,-1 3 1,3 1-1,-3 0-194,-4 0 0,-3 5 0,-1 5 1,-1 6-95,-4 5 0,-2-1 1,-6 1-1,0 0 37,0-1 1,0 4 0,-2-4 0,-1 0 134,-1-3 0,-6-3 0,3-1 344,0 0 0,1-5-31,6 1 1,2-7-50,2 3-195,-2 2 1,9-6 0,-3 5 0,4-2 0,-1 2 245,-2 1 1,0-3-7,-4 5-185,-1-7 1,-4 10-1,-3-4 1,-4 4 149,-6 0 0,-8 1-290,0 0-116,-3-6 1,0 4 0,1-4 0,3 2-1,2-2-1271,2-1 1,2 3 1387,1 0 0,0-3 0,1-1 0</inkml:trace>
  <inkml:trace contextRef="#ctx0" brushRef="#br0" timeOffset="44">10826 4845 8028,'-13'0'295,"-4"-1"0,0-2 83,1-1 1,11-5 0,7 5 0,13 1-1,7 2 1,11-1 258,7-2 0,5 3-443,6-3 1,1-2-1455,4 2 1316,-4-6 0,16 7 1,-1-6-1,3-1 1,1-1-482,-1-2 94,-2 1 1,-3 0-1,-6 4 1,-10 4-1,-11 2 1,-10 2-522,-5 0 1,-10 6-1,-9 4 852,-3 5 0,-46 39 0,17-20 0,-1 0 0</inkml:trace>
  <inkml:trace contextRef="#ctx0" brushRef="#br0" timeOffset="45">11578 5049 8028,'-19'0'0,"4"0"85,-6 0 1,-1 2 0,-2 3 0,2 8 856,0 7 1,3 11-438,-3 7-221,-2 12 1,6 8 0,-5 5 0,5-3 0,4-1 738,6-3-994,6-1 0,3-9 1,5-7-1,6-6 1,8-9-114,4-4 1,2-7 0,-1-6 0,1-2 27,-1-2 1,1-3 98,-1-4 1,-3-4 0,-3-8 0,-2-2 83,-5-2 0,-1 0 162,-7-1 1,1-8-79,-5 4-173,-6 2 0,-3 0 0,-6 6 1,-4 2-1,0 1-355,-4 1 1,-1 6 39,-2 3 0,5 4 57,0 4-476,0 3 1,-3 7 0,2 2 0,7 2 695,5 2 0,27 1 0,11 5 0</inkml:trace>
  <inkml:trace contextRef="#ctx0" brushRef="#br0" timeOffset="46">13822 4131 7937,'-1'-20'240,"-4"3"0,-2 2 0,0-1 537,3-1 1,-2 3-1,4 10-291,3 8 0,-1 7 0,6 8 0,-1 5-120,4 4 0,-2 8-367,1-2 0,-3 3 1,2 2-1,-2 2-334,-2 2 1,-1-1-272,-2-3 1,0 3 0,0 1 0,0-4-348,0-3 1,-2 1 95,-2-3 857,-3-9 0,-29-29 0,-5-19 0</inkml:trace>
  <inkml:trace contextRef="#ctx0" brushRef="#br0" timeOffset="47">13682 4463 7946,'-6'-13'0,"5"0"302,-4 1 0,5 3 0,5 2 1,5 0 163,5 0 1,9 3-349,6-5 0,10 5 1,-1-3-1,5 1-133,5 3 1,0-2 17,2 0 1,-6 1-1675,-2 4 1671,-3 0 0,21-11 0,5-3 0</inkml:trace>
  <inkml:trace contextRef="#ctx0" brushRef="#br0" timeOffset="48">16309 3927 8051,'-6'-25'-18,"3"-1"1,-4 1-1,1-1 1,5 2 0,4 3 1221,5 4-1025,9 3 0,-1 1 1,5 2-1,2 1 1,-1 3-1,1 2 1,-3 7 585,-2 5 1,-1 16-821,-4 6 2,-6 7 0,-1 6 0,-8 2 1,-2 3-1,-6 4-426,-5 3 333,-5 7 1,-10-13-1,0 1 1,2-3 0,1-5-1,2-3 1,0-5 74,4-8 0,3-11 873,5-9-576,6-4 0,1-2 0,8-4 0,3-3 0,8-2 0,7 0 375,4 2 1,6 1-1190,0-2 414,-1-2 0,2 8 0,2-4 0,1 0 1,-1 1-713,-2 0 0,3 1 0,-3 2 886,2-1 0,18-18 0,8 1 0</inkml:trace>
  <inkml:trace contextRef="#ctx0" brushRef="#br0" timeOffset="49">16997 3762 8051,'0'-25'0,"0"4"0,0-1 969,0 5 1,-4 4-554,0 4 1,-1 8 0,5 1 0,0 8 206,0 8 1,-4 9-563,0 9 1,-6 3 0,3 3 0,-2 2 5,1 5 0,-1 0-32,-3 4 1,3-7 0,2 4 0,1-5-298,4-7 1,0-4-70,2 2 375,0-12 16,0 2 0,6-22 12,2-6 0,-1-8 320,2-5-403,5 3 1,0-10-1,5 4 1,-2-1 0,0 1 98,-2 2 0,4-1-141,-2 2 1,4 7-380,-4-3 363,0 9 0,-4-1 1,-1 5-1,1 0 0,0 1-33,0 3 0,-5 5 77,1 8 1,-7 1-287,3 3 309,-4 3 1,-1-8 0,-1 4 0,-4 0 0,-3-2-3,-3 1 1,-4-2 34,-2-5 1,2 1-75,-6 0 1,4-5-34,-5 1 1,3-6 0,-3 1 0,4-3-593,-1-1 0,5 0-483,-3 0 0,3-1 1151,1-3 0,12-20 0,2-10 0</inkml:trace>
  <inkml:trace contextRef="#ctx0" brushRef="#br0" timeOffset="50">17533 3736 8051,'0'-13'581,"0"5"79,0-1 0,0 8-162,0 1 1,0 7 685,0 10-999,-6 3 0,-1 15 0,-6 3 0,0 4 0,1 0-27,-1 1 0,0 5 0,2-3 0,2 0-127,5-2 0,3-5-187,1-4 0,5-3 1,4-7-1,2-4-384,2-7 1,5-2 55,4-6 1,-3-1 0,3-4 0,0-2-752,2-2 1,2-3 1234,-1-6 0,7-22 0,0-6 0</inkml:trace>
  <inkml:trace contextRef="#ctx0" brushRef="#br0" timeOffset="51">17545 4042 8051,'-11'-16'553,"3"4"1,2 2-274,6-3 0,0 5 402,0-1-662,6 6 1,1-2 0,7 5 0,3-2 0,4-1-485,3-1 0,3 0 164,3 4 300,-3 0 0,18-7 0,9-3 0,1-1 0,0 1 0</inkml:trace>
  <inkml:trace contextRef="#ctx0" brushRef="#br0" timeOffset="52">18922 3456 8026,'0'-19'58,"-4"5"0,-1-3 0,-1 3 0,-1 1 0,0 2 333,-3 2 0,-2 5 1,-2 10-1,-3 6 0,-4 10 1,-3 7-76,-2 10 1,0 10-1,-3 12 1,14-27-1,-1 0-111,0 4 1,-1 1 0,2 2-1,1 1-297,-4 4 1,2 2 0,2 2 0,1 2 0,-1 3 0,1 2 0,2 1 0,1 1-27,0 3 0,1 0 1,3-3-1,1 1-917,2-3 0,2 0 926,-1-4 1,2-2 0,2-7-1,2 0 1,0-5 0,2-1 0,9 32-1,7-8 1,2-9 0,3-8-863,2-8 1,0 0 368,5-8 107,0-5 1,4-7 494,0-8 0,6 1 0,0-9 0,-3-6 0,-4-8 0</inkml:trace>
  <inkml:trace contextRef="#ctx0" brushRef="#br0" timeOffset="53">19802 4029 8026,'-5'-18'200,"2"-2"0,-6-5 0,-1-1 28,-1 1 0,1 3 0,-1 1 0,-5 0 235,-2 1 1,1 2 2,-4 5-325,-1 0 1,-7 6 0,-1 3 0,0 4-1,0 5 124,1 8-152,-7 6 0,8 7 1,-5 4-1,2 4 1,3 3 395,1 1-633,7 1 1,2-3 0,6 0-1,2-4 1,3 0-506,2-4 506,6-1 1,3-7 0,8-3 0,3-5 0,4-3-296,3-5 387,2-2 1,2-4 0,1-2 0,1-6 0,2-6-24,-2-5 1,-1-4 52,-1-5 0,0-3 0,1-6 0,0-4-10,-3-4 1,-1-2-3,3-2 0,-7-4-134,-2-1 0,-4 2 705,-4 8-162,-4 7 1,-5 10 163,0 7 0,-4 21-350,0 14 0,-5 9 71,5 8-318,-6 3 1,7 6 0,-5 3-1,-1 1 1,2 1-29,3 0 1,3 3-223,1-4 1,0-5 32,0-4 85,0 0 1,5 3 0,4-5-1,2-6 1,3-8-692,3-4 0,-1-2 231,5-4 0,2-2-779,6-6 1408,-2 0 0,5 0 0,-7 0 0</inkml:trace>
  <inkml:trace contextRef="#ctx0" brushRef="#br0" timeOffset="54">20121 4029 8026,'-6'-12'-2,"-1"-1"-57,0 0 1,2 5-3,5-1 1,7 6-1,4-1 1,6 3-532,3 1 1,5-2 591,5-2 0,18-4 0,8-3 0,2-2 0,1 0 0</inkml:trace>
  <inkml:trace contextRef="#ctx0" brushRef="#br0" timeOffset="55">20746 3698 8026,'0'-13'0,"0"0"0,0 1 2045,0-1-1012,0 0-586,0 6 1,0-2 0,0 11 0,-2 8 117,-2 8 1,1 6-178,-5 2-311,5 5 1,-8 2 0,4 5 0,-2 1 0,2 3 0,1 0 0,4-1-144,0-1 0,2-6-90,0 0 0,6-7 1,2 0-1,4-6-826,0-3 1,1-2 102,0-8 0,4-2-217,0-6 0,4-1 1096,-4-4 0,11-30 0,-1-13 0</inkml:trace>
  <inkml:trace contextRef="#ctx0" brushRef="#br0" timeOffset="56">20810 3902 8047,'-13'-13'0,"2"-1"417,2-3 1,2 7-1,4-3 307,-1 2 1,5 4-340,8-2 0,4 6-706,4-1 68,2 3 1,7 1 0,-1 0-1,2 0 1,2 0-1191,0 0 1443,7 5 0,-4 20 0,7 9 0</inkml:trace>
  <inkml:trace contextRef="#ctx0" brushRef="#br0" timeOffset="57">20465 4425 8047,'-19'0'111,"2"0"1,2 0 500,3 0 1,3 1 28,1 3 0,6-2 1,4 3-172,9 1 1,9-5-267,10 4 1,2-4-1,8-1 1,1 0-450,1 0 0,8 0-1979,1 0 1886,-6 0 1,11 0 337,-10 0 0,21 0 0,5 0 0</inkml:trace>
  <inkml:trace contextRef="#ctx0" brushRef="#br0" timeOffset="58">20657 4794 8047,'-13'-18'290,"2"4"226,2-3-208,3 8 0,8-2 0,2 4 0,5-2 0,2 2 1762,2 2-2046,5 0 0,-2 5 1,5 2-1,0 1 1,-1 2 22,-3 2-161,-3 2 1,-7 8-1,-3 1 1,-2 2 0,-4 3-1,-3 1 1,-8 1-394,-7 1 0,-4-1 573,-1 1 1,-1-2-1,2-3 1,3-4 483,4-3 1,4-1-42,5 0 65,2-6-403,12-1 1,8-6 0,10-2 0,6-2-1,2-5 298,4-2 1,0-2 11,3 1-1383,-1 5 0,3-5 0,-1 4 902,-4-4 0,23-23 0,-26 14 0,0 1 0</inkml:trace>
  <inkml:trace contextRef="#ctx0" brushRef="#br0" timeOffset="59">21562 3545 8039,'-11'-31'108,"8"5"0,-6 1 486,6 6 0,9 11-183,3 3 0,6 4 0,2 2 0,0 5-36,2 7 0,-1 5-186,3 8 0,2 6 0,-6 8 0,-1 10 137,-2 8 0,-3 7-318,-6-29 0,-1 0-46,-1 2 0,-1 2 0,-4 7 0,-3 1 0,-1 1 0,-2 1 0,-3 2 0,-4 1 0,-2 2 0,-2 1 0,-3-2 0,0 1 0,-1-4 1,0 0-294,2-6 0,0-1 1,1-8-1,0-3 1,-17 25-1,3-9-164,5-11 0,7-11-119,5-10 314,-2-3 0,3-6 1,-5-1-1,-2-1 1,0-4 299,2-5 0,-3-4 0,4-6 0</inkml:trace>
  <inkml:trace contextRef="#ctx0" brushRef="#br0" timeOffset="60">22046 3405 8073,'6'-27'97,"3"0"0,3 3 436,5 8 1,2 8 780,2 8-1006,3 0 0,-10 0 0,3 1 1,-3 5-1,-2 5 179,-4 5 0,2 6-63,-5-1-335,-1 4 0,-6 4 1,-2 2-1,-6 2 1,-4 2 356,-3 2-485,6-4 1,-1-1 0,5-5-1,-1 0 1,1-3 577,1 0-235,2-11 1,5 3-1,5-12 1,8-1 6,10-2 0,4-2 0,9-3 0,4-3-647,3-1 1,2-1-1179,0 4 1,1-3 748,-9 4 1,2-1 764,-10 5 0,-17 12 0,-9 2 0</inkml:trace>
  <inkml:trace contextRef="#ctx0" brushRef="#br0" timeOffset="61">6516 4335 7980,'-10'-18'0,"-1"-2"0,-1-1 0,2 1 0,2 2 816,1 2-322,1 7 0,6 7 0,0 10 0,0 11 0,-1 9 1476,-4 10-1971,4 0 0,-9 16 0,6-3 0,0 2 0,-1-1-72,1-1 0,-2 3 0,4 3 0,-4 2-388,-1-2 1,4-5 0,-1-5 0,2-5-355,2-2 1,5-13 0,0-7 814,2-9 0,2-45 0,4-15 0</inkml:trace>
  <inkml:trace contextRef="#ctx0" brushRef="#br0" timeOffset="62">6210 4488 8037,'-13'-25'0,"2"-2"0,2-3 137,3 9 1,9-7-1,6 9 1,8 1-1,7-2 1,6 2-1,4-1 175,2 4 0,3 2 1,0 3-1,3 3-557,0 1 0,-5 3 1,-7 7-1,-3 6-1539,-2 6 1784,-5 4 0,-19 45 0,-5-27 0,0-1 0</inkml:trace>
  <inkml:trace contextRef="#ctx0" brushRef="#br0" timeOffset="63">6197 5037 8037,'-26'0'0,"5"0"610,0 0 0,11 1 1,3 3 446,8 5 1,12 1-338,8-2-694,9 4 1,0-7 0,7 5 0,4-3 0,3-1 0,3-3 0,-2-2-1363,-3-1 1,2 0 738,-1 0 0,4-6 1,-5-3-1,-1-6 597,-1-2 0,-2-34 0,0-4 0</inkml:trace>
  <inkml:trace contextRef="#ctx0" brushRef="#br0" timeOffset="64">6809 4960 8037,'-13'7'0,"1"5"44,-1-4 1,0 3-1,0 2 1,1 1 576,-1 3 0,6 2-509,2 2 1,4 3 0,1-4 0,1 1 237,4 0 0,3-6-139,9-3 1,-1 0 212,5-8 1,-4 0 165,4-4-500,1 0 1,-3-6 0,-2-3-1,-2-6 1,-4-3 235,-3-2 0,2-1-142,-5-5 0,-1 2-131,-4 3 0,-6-3-291,-2 3 105,-4 2 1,0 1 0,-1 7-1,0 1 1,0 3-862,1 1 1,-5 3-6,0 7 1,4 5 340,4 8 658,6 3 0,5 17 0,2 8 0,3 3 0,0 0 0</inkml:trace>
  <inkml:trace contextRef="#ctx0" brushRef="#br0" timeOffset="65">7204 5139 8037,'0'-17'0,"0"0"0,0-5 884,0 5 0,2-4 0,2 3 0,6 1-207,5 3 0,4-1 1,4 11-1,-1 1-394,5 2 0,-3 1 0,3 1 1,-6 5-359,-2 7 0,-2 1 1,-6 7-1,-2 2-569,-5 1 0,-8 1-176,-5 1 666,-2-1 0,-6 1 0,0-1 0,0 1 0,0-1 0,0-1 0,1-1 215,2-2 0,3-9 0,2 1 811,5-2-613,3-5 0,3-1 0,5-5 1,6-1 331,1-3 1,6 1-302,1-6 1,4 5 0,0-3-1,-1 0 172,-3 0 1,2 4-62,-6-1 1,0 2-27,-4 2-208,-6 0 1,-3 2 0,-9 2 0,-8 4 172,-7 4 1,-4 2-800,-2 3 57,1-3 1,-5 4 0,0-3-1,3-1 1,3 0-1153,3-3 0,5-1-214,-1 3 1768,3-6 0,7-7 0,2-7 0</inkml:trace>
  <inkml:trace contextRef="#ctx0" brushRef="#br0" timeOffset="66">5521 7498 8048,'0'-19'34,"-4"5"1,0-3 0,1 3-1,0 1 1550,-1 0-1459,2 6 1,-5 9-1,4 10 1,-2 10-1,-2 6 1,-3 7-1,0 7 596,1 4-727,-2 4 1,5 1-1,-4 1 1,3 2-1,2 1-280,2-1 186,1-1 1,2-8 0,0-3 0,0-3 0,2-5-1,1-6 1,2-5-601,2-6 1,-4-3-1,3-3 700,0-2 0,-11-15 0,4-8 0</inkml:trace>
  <inkml:trace contextRef="#ctx0" brushRef="#br0" timeOffset="67">5241 7727 8063,'-26'-31'-229,"1"0"153,-1-3 265,6-3 0,8 10 0,7-3 1,4 5-1,2 4 234,4 4 1,7-2-1,10 2 1,3 0-309,5-1 1,2 5 112,7 0-358,5 0 1,-3 8 0,4-4 0,-1 5 0,-4 4-243,-5 4 1,-4 9 0,-7 8 0,-2 5-274,-5 4 1,-5 2 644,-3 6 0,-20 2 0,-11 10 0,-2 1 0,-2 4 0,0 0 0,0 0 0</inkml:trace>
  <inkml:trace contextRef="#ctx0" brushRef="#br0" timeOffset="68">5164 8186 8104,'-37'13'208,"3"0"1,3 4 1018,6 0-814,10 0 1,6-5-1,13 1 123,4 0 1,9-6-290,5-3 0,3 2-146,5-2-47,2 0 0,12-4 0,4-1 0,5-3 0,2-5-525,-1-2-455,-2-2 1,4 0 0,-2 1 925,-5-1 0,-4-6 0,-6 0 0</inkml:trace>
  <inkml:trace contextRef="#ctx0" brushRef="#br0" timeOffset="69">6222 8161 8003,'-4'-9'-67,"-1"2"0,-3 1 522,-1 4 1,-3 2 0,-2 5 0,-2 9 124,-1 10-551,0 2 1,5 11 0,-1-3 0,0 3 0,2 1 0,2 0 0,5-1-72,3-3 0,2-3 1,5-5-1,7-4-9,6-5 1,5-1 0,3-12 0,3-2 45,4-5 1,-1-6-1,-1-8 1,1-4 9,-1-3 0,-3-3 0,-1-3 0,-5-4 64,-6-3 1,-9 1 0,-3 0 0,-4 2-25,-1-1 1,-11 4 0,-6 1 0,-6 4-61,-2 5 0,-2 3 1,-2 6-1,-1 4-151,2 4 1,1 8-176,2 4 1,5 4-1,3 2 1,4 1-388,5 2 1,2 6-260,6-2 987,6-2 0,25-6 0,13-2 0,5-1 0,-1 0 0</inkml:trace>
  <inkml:trace contextRef="#ctx0" brushRef="#br0" timeOffset="70">7166 7931 8062,'-11'-13'23,"1"1"1,3-1-1,1 0 1,5 2 250,3 2 1,11-1-1,8 6 1,4 1 0,1 0-1,3 1 347,1-3 0,4 1-568,-5 4-429,7 0 0,-9 2 0,2 2 1,-3 3 375,-5 0 0,-14 21 0,-8 1 0</inkml:trace>
  <inkml:trace contextRef="#ctx0" brushRef="#br0" timeOffset="71">7141 8199 8062,'-20'-6'2399,"1"5"-2215,12-11 0,3 11 1,10-3-89,6 2 1,8 1-1,10-2 1,5-3-442,6-1 0,-1 5 345,3-3 0,7-1 0,7 0 0,5-2 0,0 1 0</inkml:trace>
  <inkml:trace contextRef="#ctx0" brushRef="#br0" timeOffset="72">10303 7204 8062,'-2'-14'53,"0"-1"0,-3-4 1,2 1-1,1-1 1,-1 4-1,-1 1 2162,1 1-888,1 0-1112,2 12 1,-4 13 0,0 17 0,1 5 445,2 4-590,1 3 1,0 10-1,0 0 1,0 1-1,0 2-349,0 2 73,0-1 1,0-1 0,0-2-1,0-5 1,0-5 0,1-8-1,2-4-1305,1-6 0,6-12-405,-2-4 1915,4-5 0,-11-48 0,-2-12 0</inkml:trace>
  <inkml:trace contextRef="#ctx0" brushRef="#br0" timeOffset="73">10035 7306 8082,'-25'-32'115,"5"-1"47,3 3 0,8 8 1,6-4-1,6 4 247,6 2 0,3-3-14,5 6 1,8-1-1,6 2 1,1 0-68,4 5 0,2 0 30,4 7-562,-2-1 0,8 5 0,-7 3 0,-4 6 0,-6 8-477,-4 5 1,-3 9 0,-2 2 0,-5 1 680,-3 0 0,-27 25 0,-12 12 0,8-18 0,0 0 0,0 0 0</inkml:trace>
  <inkml:trace contextRef="#ctx0" brushRef="#br0" timeOffset="74">10150 7791 8082,'-26'6'0,"-3"1"0,-1 5 0,6-3 390,7-1 1,8 1-1,5 4 624,3-1 1,6-3-668,4-1 0,3-1-401,5 2 109,3-3 0,11-2 1,3 0-1,3-1 1,2-2-1105,-1-1 0,6-5 567,2-4 1,-2-2-1,-1-2 1,-3 0 481,-2 1 0,-6-12 0,2-5 0,3-2 0,0 0 0</inkml:trace>
  <inkml:trace contextRef="#ctx0" brushRef="#br0" timeOffset="75">10647 7753 8082,'-13'1'0,"1"3"0,-1-1 305,0 6 1,5-1-94,-1 5 1,2 4 0,-2 1 0,5 2 293,3 3 1,1-3-284,0 1 0,5-6 144,4 2-162,8-2 0,-1-8 0,5-3 0,0-3 0,0-1 239,1 0 1,-3-5-293,3-4 1,-4-2 214,-5-2-500,0 0 1,-6-4-1,-3-1 1,-3 0-1,-2-2-540,-3 0 0,-3 4 327,-6-1 0,0 3-306,0 1 248,-5 6 0,4 2 0,-3 5-191,3 0 0,1 0 1,0 1 594,0 3 0,40 9 0,10 7 0</inkml:trace>
  <inkml:trace contextRef="#ctx0" brushRef="#br0" timeOffset="76">11030 7663 8082,'0'-12'773,"0"-1"0,-2 7 441,-2 6 1,3 7-711,-4 10 1,0 3 125,0 6-529,-5 5 0,8 0 1,-7 4-1,1-1 1,-1 2-263,1 1 0,3 1 0,-2-1 1,2-2-987,2-1 1,1-7 237,2-1 909,0-7 0,23-40 0,5-9 0</inkml:trace>
  <inkml:trace contextRef="#ctx0" brushRef="#br0" timeOffset="77">12011 7179 8082,'-5'-13'-6,"3"0"1,-2-1 0,1-1-1,0-2 1,-1 0 48,1-2 476,2 5 1,1-9 0,0 6-116,0 2 1,0 13 0,0 11 0,0 11 523,0 8 0,0 6-255,0 8-697,0-2 1,0 10 0,0-5 0,0 2 0,0-2 0,1-1 0,2-1-1022,1 1 0,1-5 1,-4 2-1,2-5-1241,1-7 2286,0-7 0,8-27 0,2-10 0</inkml:trace>
  <inkml:trace contextRef="#ctx0" brushRef="#br0" timeOffset="78">11820 7447 8062,'-5'-13'421,"-1"-4"421,-3 0-814,4 0 1,12 4 0,7 0 0,10 1 0,10-1-305,7 0 381,4 0 0,8 5 1,2-1-1,5 1 1,2 1-1100,2 2 688,-1-2 1,-3 6 231,-1-3 0,-21-2 1,1-1-1,3 0 0,1 0 1</inkml:trace>
  <inkml:trace contextRef="#ctx0" brushRef="#br0" timeOffset="79">13185 6988 8062,'-15'-13'77,"-2"0"0,7 2 25,-2 2 1,6 4-329,-2 5 816,5 11 0,-3 4 1,6 15-1,0 4 0,0 4 1,0 4-1,0 0-323,0-1 1,0 0-1,0 0 1,1 3-945,4 2 1,-4-5 137,3 1-152,-2-2 0,-2-9 0,0-4 0,1-7 0,2-5 691,1-3 0,1-65 0,-5-12 0</inkml:trace>
  <inkml:trace contextRef="#ctx0" brushRef="#br0" timeOffset="80">12981 7141 8062,'-13'-26'0,"0"-1"192,0-3 0,6 3 1,3-1-1,4 4 784,4 3 1,5 4-450,8-4 0,1 5-49,3-1-488,9 3 0,-7 2 0,11 3 0,1 1 0,2 3-342,1 2 125,1 2 1,-3 6 0,0 5-1,-5 6 1,-4 5-2626,-7 3 2852,-10 2 0,-23 11 0,-8 8 0,-4 3 0,0 0 0</inkml:trace>
  <inkml:trace contextRef="#ctx0" brushRef="#br0" timeOffset="81">12879 7587 8068,'-19'-6'537,"4"1"67,-7-4 0,12 2-201,2 3-325,5 2 0,9-3 1,4 5-1,5 0 1,8 0 539,5 0 1,6-5-1,7 1 1,2 0-859,-2-2 1,4 3-1,1-4 1,-1 0-2972,-3 0 3211,-2 4 0,-5-9 0,2-4 0,4 2 0,-1 0 0</inkml:trace>
  <inkml:trace contextRef="#ctx0" brushRef="#br0" timeOffset="82">13440 7510 8068,'-26'19'0,"6"-4"0,3 7 0,4-5 182,5 4 1,-2 0 0,6 5 0,1-2 647,2-3 0,6 2-634,4-6 1,2 0 0,3-6 0,2-1 266,1-2 1,5-5-197,0 1 1,2-4-278,1-4 0,-3-3 149,-1-6-132,-6 1 1,2-3-1,-7 0 1,-3-4-1,-1 0 3,-3-4 0,-3 3 18,-4-1 1,-3 5-46,-6-1 0,0 3-363,0 1 1,-4 6 0,0 3 0,2 3-867,1 1 0,1 1 1246,0 3 0,-5 37 0,-2 15 0</inkml:trace>
  <inkml:trace contextRef="#ctx0" brushRef="#br0" timeOffset="83">13771 7651 8068,'6'-19'0,"-1"1"326,4-3 1,2 1 0,-2 4-1,4-1 1263,4 2 1,-3 6-800,3 5 0,-3 2-60,-1 2-708,-1 6 1,1 5 0,0 8 0,-2 1 0,-2 2-136,-5 2 1,-3 6 0,-2 0 0,-3-2-260,-5-1 1,-4-1-501,-4-1 745,3 1 0,-4-1 1,5-1-1,0-3 1,1-5-33,-1-6 896,6 1 1,4-9-262,11 2 0,7-8-960,10-5 1,5-2 292,0-2 0,5 5 251,-1-1-60,3 1 0,-3-1 0,4-1 0,2 0 0,1 0 0</inkml:trace>
  <inkml:trace contextRef="#ctx0" brushRef="#br0" timeOffset="84">15301 6771 8037,'0'-13'138,"-5"-4"1,-3 0 0,0 3-1,1 3 1,0 3 559,0 3 0,4 2 0,-3 9 0,2 6-270,0 8 1,-5 6 0,5 2 0,1 5-324,2 3 0,-4 0-110,1 6 1,0 2-1,4-1 1,1-2-253,4-1 0,0-1-1259,4 4 1026,2-9 1,-4 3 0,7-13 0,2-3 489,1-4 0,6-26 0,-4-6 0</inkml:trace>
  <inkml:trace contextRef="#ctx0" brushRef="#br0" timeOffset="85">15110 7166 8037,'-9'-13'-222,"1"1"1,5-5 167,-1 0 0,14 0 0,8 5 0,9 2 313,7 2 1,9 4 0,3-4 0,5 1 134,5 0 1,-3 4-395,7-1 0,0 3 0,7 1 0,-17 0 0,0 0 0,-1 0 0</inkml:trace>
  <inkml:trace contextRef="#ctx0" brushRef="#br0" timeOffset="86">17061 6745 8037,'0'-12'143,"-6"-5"0,-1 0 0,-1 1 1,1 2-1,-1 2 516,1 4 0,3 2 0,-3 8 0,0 2 549,0 4-1126,4 9 0,-7 8 0,4 7 1,1 4-1,-1 3 0,3 1 1,2 1 109,1 1 1,0 0 25,0 4-601,0-5 0,0 8 0,0-8 0,0-3 1,1-3-1,2-1 0,3-3-2560,1-5 2943,-4-6 0,8-24 0,-4-5 0</inkml:trace>
  <inkml:trace contextRef="#ctx0" brushRef="#br0" timeOffset="87">16806 6847 8037,'-17'-24'0,"0"-4"0,3-5 35,4-1 0,5 7 0,13 0 0,7 6 209,9 3 1,12 5 0,0 6-1,6 1-70,-1 3 1,-2 2 0,-2 2 0,-1 4-693,-2 3 0,-7 11-137,-2 6 655,-5 1 0,-19 39 0,-2 3 0</inkml:trace>
  <inkml:trace contextRef="#ctx0" brushRef="#br0" timeOffset="88">16780 7319 8037,'-18'0'0,"4"-4"0,-3 0 367,8-1 0,5 5 0,10 0 1,8 0-1,10 0 0,10 2-119,7 2 1,0-3 0,6 4 0,0-4-878,-2-1 0,6 0 1,-1-1-1,2-2 629,-2-1 0,-9-11 0,3-3 0,-1 0 0,1 1 0</inkml:trace>
  <inkml:trace contextRef="#ctx0" brushRef="#br0" timeOffset="89">17392 7294 8037,'-12'0'0,"-5"7"-213,0 5 242,0 1 0,8 10 1,2-5-1,1 1 1,4 1 410,0-1 1,4-3 0,3 1-1,7-4-19,3-5 0,9 2 144,2-6-453,-1 1 1,6-7 0,-4-2 0,0-5 0,0-2 119,-3-2 1,-3-4-120,1 0 1,-5-5-169,-9 0 104,4-2 0,-11 3 0,2 0 1,-7 0-1,-8-1-240,-3 1 1,-8 7 39,2 1 1,-1 5 128,-3 3-451,2 4 1,-6-3 0,6 8 0,3 4 0,2 5 472,2 4 0,19 31 0,5 13 0</inkml:trace>
  <inkml:trace contextRef="#ctx0" brushRef="#br0" timeOffset="90">17839 7243 8037,'0'-25'0,"5"8"460,4-8 0,-1 4 1,4-1-1,3 4 924,4 0 0,-2 9-872,4 1 0,-5 5-383,1 3 1,-3 5 0,-2 5 0,0 6-288,-4 5 0,-2 3 120,-6 2 0,-1 1 0,-4 1 0,-3 2-333,-4-2 1,0-1-54,-1-1 1,0-5 0,0-1 0,1-2-26,-1-2 1,4-2 936,1-1-320,5-6 0,0-2 0,10-5 146,6 0 0,4 0-214,0 0 1,-1 0 45,5 0-202,0 0 0,-1 5 0,-2 0 86,1 2 0,-9 2 0,1 4 0,-2-1-197,-2 1 0,-4 0 224,1 0 0,-4-1 119,-4 1 0,-4-4 0,-4-1 0,-2 1 535,-3-2 1,-3 3-294,-6-6 0,1 2-197,-1-2 0,1-3 0,-1 5 1,2-2-528,3 0 1,1 1-1182,3-5 1,7 0 195,-3 0 1291,3 0 0,15-17 0,3-5 0</inkml:trace>
  <inkml:trace contextRef="#ctx0" brushRef="#br0" timeOffset="91">5024 7472 7459,'-7'-7'-429,"-10"-10"0,3 3 0</inkml:trace>
  <inkml:trace contextRef="#ctx0" brushRef="#br0" timeOffset="92">4756 6758 8125,'-13'-42'-20,"1"0"1,0 4 0,4 6-1,4 5 14,2 7 1,2 4 357,0 4 0,0 6 0,0 6 1,-1 8-185,-4 8 1,3 9 91,-7 9-208,1 9 1,-9 4 0,0 9 0,1 8 0,9-28 0,0 0 173,0 4 1,1 0-219,0 4 0,-1 1 1,1 4-1,0 1 0,-1 6 1,1 1-1,0 6 0,1 1 1,0 5-1,1 2 1,2-22-1,1 2 0,0-1 1,0 2-1,1 1 0,1-1-361,0 1 1,0 0 0,1 0 0,1 2 0,2 0-1,0-1 343,1 1 1,1-1-1,1-1 16,0-3 0,0-1 1,0-1-1,5 23 0,0-2 1,-1-7-1,1-2 0,-1 1 1,0-1-1,0-1 0,-1 1 49,0 0 1,-1 0-78,-2-5 0,0 1 0,1 3 0,-1-1 0,-3-5 0,0-1 1,-2-1-1,1 0 0,-1-1 0,1-1 39,0 1 1,-1-1-1,-2-3 1,1-2-1,0-2 1,0-1-1,-1-3 1,1-2-27,2 28 1,-3-6-198,4-7 0,-2-7 31,1-6 0,-3-5 0,3-9 0,-1-3-823,2-4 1,-3-10 485,7-7 1,-1-13 511,5-12 0,6-6 0,0-8 0</inkml:trace>
  <inkml:trace contextRef="#ctx0" brushRef="#br0" timeOffset="93">4973 6873 8166,'-11'-6'0,"1"-2"-419,1-4 1,6 4 418,-1-1 0,10 6 0,6-1 0,10 3 0,7 1 0,10 0 46,6 0 1,6 0 0,6 0 0,8-2-27,-28 0 1,1 0-5,3 2 0,0-1-1077,3-5 1,1 0 1063,3 6 0,-1-1 0,3-4 0,1-1 0,3 2 0,1 1 0,0-2 0,1 1 1,0 0-1,1 0-6,-1-2 1,0 2-34,0 1 1,0 0-1,4-3 1,0 1-1,3 0 1,0 1 0,3-1-1,1-1 1,3-1-1,1 1 1,-1 0-1,1-1 1,1 1 0,-1 0 21,-23 1 1,1 1 0,-1 0 0,2-1 0,0 1-1,0 0 1,2 0 0,1 0 0,-1-1 0,2 1-1,-1-1 1,1 0 37,-2 0 1,1-1-1,0 0 1,0 1 0,1 1-1,-1-1-7,4 0 0,-1-1 0,1 0 4,1-1 0,-1 0 0,1 1 1,4 1-1,0 0 0,0 0 1,0-2-1,0 0 0,-1 1 0,1-1 1,-1 1-1,1 0 0,0 1 1,0-1-1,1 0 44,-1 0 1,1 0 0,0 0-50,2 1 0,1 1 1,0-1-1,0-2 0,1-1 1,0 0-1,0 2 1,1 0-1,-1 0 0,-1-1 1,0 1-1,1 0 1,-1 0-1,2 0 0,-1 0-6,1 0 1,0 2 0,1-2 0,2 0-1,0-1 1,1 0 0,-17 2 0,0 0-1,1 0 1,-1 0 0,1 0 0,-1 0-1,1 0 1,0 1-32,-2-1 0,1 1 0,-1 0 0,1 0 1,-1 0-1,0 0 0,0 0 0,1 0-286,0 0 0,0-1 0,0 1 0,1 0 1,-1 0-1,0 1 0,0 0 0,1-1 305,1 0 0,1-1 1,-1 1-1,0 0 0,-2 0 1,-1 1-1,0-1 0,0 1 1,1-1-1,1 1 1,0 0-1,-1 0 0,0 0 1,0 0-1,0-1 0,0 1-8,0 0 1,0 0-1,-1 0 1,2-1-1,-1 1 1,1 0-1,0 0 1,0 0 4,1 0 0,-1-1 0,1 1 0,-1 0 1,16-1-1,-1 0 0,1 1 2,-17 0 1,1 1-1,-1 0 1,0 0-1,17-2 1,0 0-1,-1 1-6,-17 1 0,1 0 1,-1 0-1,0-1 1,1 1-1,-1-1 1,1 0-1,-1 0 1,1 0-1,-1 0 1,1-1-1,0 1 1,-1 0-1,0 0 1,0 0-1,0-1-262,17 0 0,-1 0 1,0 0-1,1-1 0,0 1 1,0 0 267,0 0 0,-1-1 0,1 1 0,-17 1 1,1 0-1,-1 0 0,0-1 15,1 1 1,1 0-1,-1 0 1,0 0-3,15-1 0,-2-1 0,1 1 0,2-1 0,1 1 0,-1-1 0,-4 0 0,-1 0 0,1-1 0,0 1 0,0-1 0,0 0 0,0 1 0,0 0 0,0 0 27,0 0 0,0 0 0,-1 0 1,-4 2-1,-1 1 0,0-1-172,0 0 0,0 0 1,0 0-1,-2 1 0,-1 0 1,0-1 115,1 1 1,-1-1 0,0 0 22,-1-1 1,0 0 0,0 1 0,-2 0-1,-1 2 1,0-1 0,-1-1 0,-1-1-1,0 1 1,-2 0 0,0 0 0,-1 0-1,23-1 1,-1 0-10,0 1 1,-1-1 0,-3-2 0,0 1 48,0 0 1,-2 1-1,-6 1 1,-1-1-44,-2 0 1,-1-1 41,-2 1 0,-1 0 0,-4 0 0,0-1 0,-1 1 1,0 0-1,-3 0 0,-1-1 0,-1 1 0,-1 0 195,-3-1 1,0 1 0,29 2 598,-3-3 0,-2 4-613,-7 1-162,0 0 1,-9 1 0,-4 4 0,-2 2 0,-2 1 867,0 1 1,-6 1-966,-7 7 0,-5-3 1718,-7 3-1687,-1 3 0,1-1 0,-2 7 1,-1-1-1,-3 2 861,-1 3 1,-2 8-778,-4 9 1,0 3 243,0 1-277,0 0 1,0 7 0,-1 7 0,-1-29 0,0 0 0,-2 3-1,-1 0 157,0 1 0,-1 0 0,0 0 0,-1 0-173,1 5 0,-1 0 0,1 0 0,0 2 110,-1 2 0,1-1-84,-1-2 0,1 0 0,0 7 0,-1 1 1,2-5-1,-1-1 0,1 3 0,0-1 1,1 2-1,0 0 86,-1 1 1,0 0 0,1-2-1,1 0-167,-2 0 0,1 0 0,2-1 0,0 0 59,-2-3 1,-1 0-49,4 0 1,0-1 0,-4-1 0,0-2 0,2-1 0,0 0 0,0-3 0,0-2-1,-4 33-179,0-5 1,3-1 16,-5-1 0,1-6 129,-5-6-103,0 0 0,2-11 0,1 2 0,2-3 0,-2-5-603,-2-5 0,4-2-65,-1-1 0,-1 1 817,-7 2 0,-2 3 0,-7 2 0,1-3 0</inkml:trace>
  <inkml:trace contextRef="#ctx0" brushRef="#br0" timeOffset="94">4922 9984 8021,'0'-13'-121,"6"1"1,2-1-1,5 1 1,4 4-1,5 2 73,7 1 0,5 3 0,8-2 1,5 3-94,3 1 113,6 0 0,2 0 0,8 0 0,0 0 0,5 0 0,-34-1 0,0 0 0,2 0 0,1-1-32,1 1 1,0-2 0,1-2 0,1 0 88,2 1 1,-1 0-56,1-2 1,0 0 0,0-1 0,0 0 0,3-1 0,-1 1 0,3-2-1,1 1 1,1 0 0,1 0 0,0 1 0,0 0 0,0 0 0,0 1 54,0 0 1,1-1 0,4 1 0,1 0 0,0-1 0,1 1 0,2-1 0,-1 1-378,1 0 0,0-1 0,3 1 0,1 0 463,0-1 0,0 1-93,0-1 0,0 1 0,-18 2 0,2-1 0,-1 1 0,0 0 0,-1 1 0,0-1 0,0 0 0,1 1 0,0 0 0,0 0 0,0 0 0,0 1 0,0-2 0,1 1 0,0 0 0,1-1 0,0 0 0,1 0 6,2 0 0,0 0 0,0 0 0,-3-1 1,-1 1-1,0 0 1,3-1 0,-1 1 0,1 0-22,-1 0 1,1-1 0,-1 1 0,0 1 0,0 0 0,0 1-1,2-1 1,0 0 0,1 0 0,-1 0 0,1 0 0,0-1-1,0 1 1,0 0 0,-1-1-19,0 2 0,-1-1 0,0 0 0,1-1 0,0 0 0,0 1-12,0 0 1,-1 0 0,1 0 0,2 0 0,-1 0 0,0-1 0,1 1 0,0-1 0,-1 1 0,1 0 0,0 1 0,0-1 8,-1-1 0,-1 1 1,1 0-1,-1 0 0,0 1 1,1 0 10,0-1 0,0 0 0,1 0 1,-1 2-1,1 0 0,0-1-867,0-1 1,1 0 0,0 0 886,-1 1 0,-1-1 1,1 0-1,1 0 0,0 0 1,0 0-1,-1 1 1,-1 0-1,0-1 0,0 1 1,1 0-1,-1 1 0,1-1 1,-1 1-1,1-1 8,1 1 1,0-2-1,-1 2 1,-1 0 0,-1 1-1,0-1-209,1 0 1,0 0 0,1-1 0,-1 1-1,1 0 1,0 0 126,1 0 0,-1-1 0,1 1 54,0 1 1,-1 0 0,1-1 0,1-2 0,-1-1 0,1 1-1,-1 1 1,0 0 0,0 0 0,-1 0 0,0 0 0,0 0 0,-1 0-1,0 0 1,0-1-47,0 1 1,0 0 0,0-1-1,0 1 1,1 0 0,0-1 37,1 1 1,0-1 0,-1 0 0,-3-1-1,0 0 1,-1 0-4,2 1 1,0 0 0,0 1 10,-3 0 1,0 0 0,0 0 0,3-1 0,1-1 0,0 0 0,0 1 0,-1 0 0,0 0 0,1 0 0,0 0 0,0-1 0,-1 1 0,1 0 0,-1-1 37,-2 1 1,0 0-1,-1 1 1,2 0-1,-1 1 1,1 0-6,0-2 1,1 0 0,0 0 0,0 1 0,-1-1 0,0 0-25,1-1 0,0-1 1,0 1 7,-4 0 1,0-1 0,0 1-1,2 1 1,0 0 0,0 1-1,-4-1 1,0 1 0,0 0 0,24-2-1,-1 1 1,0 0 0,0 0 17,0 0 1,-2 0 0,-3-1 0,-1 0-146,-1 1 1,-1 1 0,-2 0 0,-1-1 153,1 0 1,1 2-35,-1 0 0,1 0 0,1-4 0,0 0 0,-2 2 1,0 1-1,-2-1 0,-2 0 0,-1-1 0,-1 1-18,-1-1 1,-1 1 0,3-1 0,0 1 75,0-1 1,-1-1 0,-2-1 0,0 1-112,-2 0 1,0 1 45,1 2 0,-2-1 1,-4-3-1,0 0 1,2 3-1,1-1 1,-2 0-1,1 0 0,-3 0 1,0-1-5,-1 0 1,-1 0 0,-2 2 0,0-1 412,-3 0 0,0 0 0,-1 0 0,-1-1-413,0-1 0,0-1 16,25-5 0,5 3 1,-10 1-1,-3-1 0,0 1 821,-2-1 1,-6 5-598,-2-5 1,-4 5 572,0-4 1,-1 3-737,0-3-60,0 5 0,-4-4 0,-2 4 0,-4-1 0,-5 1 1045,-4 2-1420,-7 1 478,-7 0 1,-6 0-250,-3 0 0,-3 0 0,-6 0 1,-1 0-368,-3 0 1,1 0 499,-5 0 0,-23 0 0,-10 0 0</inkml:trace>
  <inkml:trace contextRef="#ctx0" brushRef="#br0" timeOffset="95">24571 10596 8277,'-5'-13'-74,"-3"1"1,-4-1 0,0 0 0,2-1 0,2-2 0,-2-1 0,0 2 36,2 1 0,-4-3 0,5 0 0,0 1 510,3 2-367,2-5 1,2 5 0,0-3 0,2 4 0,2 4 106,5 0 0,2 6 1,2 0-98,-1 6 0,1 10 98,0 8-99,-6 3 1,3 13-1,-4 6 1,-1 6 0,1 6 461,-3 5-562,-2 8 0,-1 3 0,0-32 1,0 0-1,1 0 0,0 1 0,0 0 1,0 1-29,1-1 1,1-1 32,1 0 1,2 0 0,-3 1 0,1-1 0,2-1-1,0 0 1,6 28 0,-2-8-214,-2-5 0,-1-8 1,2-4-1,-5-7-154,-3-8 0,-1-7-33,0-6 0,0 0-709,0 0 1089,0-6 0,6-47 0,1-17 0</inkml:trace>
  <inkml:trace contextRef="#ctx0" brushRef="#br0" timeOffset="96">24571 10277 8277,'-13'0'-439,"1"-4"0,-1-2 204,0-1 0,8 4 0,5-1 306,7 3 0,11-3 0,8-2 0,8 0 393,7 1 0,10-5-388,8 1 1,9-2-1,-31 4 1,1 1-1,3 0 1,2-1-374,3 1 1,1 0-1,4-1 1,0 1 428,4-1 0,1 1-184,1 0 1,2-1-1,3 1 1,1 0-1,-1 0 1,2 0-1,1 1 1,2 0-1,1 1 1,2 0-1,-21 1 1,0-1-1,1 1 1,0-1-1,0 0 1,0 1-17,-1-2 0,0 1 1,0 0-1,0 1 0,-1 0 1,0 0-1,0 1 0,0-1 1,0 0-1,2 0 0,-1-1 1,1 1 39,1-1 0,-1 0 0,1 1 1,21-2-1,-1 1-1176,-1 0 0,0 0 1216,-1-1 0,-1 1 1,-19 1-1,-1 0 0,1 1 1,1-1-1,0 0 0,1 0 1,-1 0-1,1 0 1,1 1 32,-2-1 1,1 1-1,1-1 1,0 0-1,0 0 1,-1 0-1,-1 0 1,0 2 0,-1-1-245,2 0 1,-1-1 0,1 1 0,0-1-1,1 1 1,-1 0 207,2-1 0,-1 0 0,0 0 0,-1 1 0,-1-1 0,0 1-3,1 0 1,0 1 0,0 0 0,-3 0-1,1 0 1,0 0 0,0-2 0,1 0 0,-1 1 0,23-1 1,-1 1-1,-22 0 0,-1-2 0,0 2 0,18 0 0,-2 0-48,-2-3 0,0 1 0,-5 2 0,-1 1 0,-2-2 0,0 1 0,-1-1 0,0 1 45,0 0 0,-1 0 1,-7-2-1,0 0-6,2 2 0,0-1 0,-3-1 0,0-2 11,0 2 0,1 0-11,0 1 1,-1 0 0,1-2 0,-1-1 0,0 2 0,0 1 0,-1-1 0,-1-1 0,-1 1 0,-1 0-1,-1-1 0,0 0 0,-3-1 0,0 1-3,1-2 0,-2 1 0,26-3 0,-3 1 0,-8-1 339,-7 2 1,-9-4-294,-5 2 0,-2 4 1290,-1 0 1,-6 0-1297,-3 1 440,-3-1 1,-1 5 0,-1 0 0,1 0-444,0 0 1,0 0 740,-1 0-838,-5 0 100,-1 0 5,0 0-26,-5 0 12,5 6 1,-5 1 0,2 6 62,1 0 1,1 1-8,-5 3 1,0 3 20,0 5 1,0 6 349,0 3-336,0 3 0,0 11 1,0 5-1,0 3 0,0 7 306,0 3 1,0 6-346,0-31 1,0-1 0,0 1-1,0 0-81,0 2 1,0-1 0,0 0 0,0-1 0,-1-4 0,0 1 0,0-1-1,-1-1 37,0 1 0,0-1 0,-2 25-45,4-2 1,0-11-300,0-5 172,0-4 0,0-2 0,0-3 0,0-5 1,0-5-711,0-3 0,0-4 482,0 4 0,0-5-1222,0 1 1588,0-3 0,-17-30 0,-4-6 0</inkml:trace>
  <inkml:trace contextRef="#ctx0" brushRef="#br0" timeOffset="97">24558 11387 8306,'-12'0'-244,"-1"0"1,0 0 0,0 0-1,2 1 1,1 2 176,2 1 1,5 2 0,-1-2 235,2 5 1,8 0-88,2 0 8,9 2 0,-1-8 1,7 4-1,2 0 0,5 0-6,2 3 1,-2-4 0,6 0 0,2-2 21,3 0 0,9 5-183,1-5 34,5 0 0,14-4 0,-33 0 0,1 0 0,2 0 0,2-1 29,2-1 1,1-1 0,4 2 0,1 0 0,1-3 0,0 1-399,3 0 0,1 0 0,4-1 0,1-1 267,2 3 0,0 0 140,-2-3 1,0 0 0,1 4 0,0 1-1,-1-2 0,-1 0 1,0 1-1,0 0 0,3 1 1,0 0 4,3 0 0,-1 0 0,0 0 0,0 0 0,1 0 0,1 0 0,0 0 0,-1-1 25,0-1 0,2-1 0,1 3 0,1-1-8,-20 0 1,1-1-1,0 1 1,19-2 0,1 0-10,2 1 0,0 0 0,-2-1 0,-1 0 0,0 2 0,1-1 0,-1 0 0,1 0 0,0 1 0,0-1 0,-2 1 0,0 1-8,2 0 0,0 0 0,0-2 1,-1 0-403,-3 0 0,0-1 0,4 1 0,1 0 394,0 2 1,-1 0 0,1-2 0,-1 0 0,-1 0 0,0 0-1,-2 0 1,0-1-17,0 0 1,0 1-1,1 1 1,1 0 16,-1-1 0,0 0 17,-4 1 1,0 1 0,2 0 0,-1 0 0,-4 0 0,0 0 0,1-1 0,-1 0 0,1 0 0,0-1 90,0 0 0,0 0 1,-4 0-1,-1 0-29,-2 2 0,1 0-59,-1-3 1,0 0 0,-4 3 0,0-1 0,1-2-1,0 0 1,-4 1 0,0 0 0,-2-1 0,0 0 41,-2 0 1,0-1 0,-4 2-1,-1 0-493,-1-2 0,1-1 451,-1 1 1,0 0 0,26-5 0,-2 1 0,-9-1-1,-11 1 273,-6-1-248,-11 7 165,-12-4 1,-9 6 0,-8 0 0,-6 0-289,-6 0 0,-3 0-812,-7 0 644,-5 6 0,-2-1 0,-6 5 0,-3-1 253,0 1 0,-3-2 0,6 5 0,4 2 0</inkml:trace>
  <inkml:trace contextRef="#ctx0" brushRef="#br0" timeOffset="98">27376 11629 8306,'0'-13'-593,"0"0"1,0 1 453,0-1 1,0 4 0,0 1 391,0-2 1,0 3 99,0-2-275,0 7 0,2-3-1,2 10 0,-3 2 0,4 5 0,-4 3 7,-1 2 1,0 2-1,0 7 1,0 1 17,0 3 0,0 4 1,-1 7-1,-2 3 30,-1 1 1,-2 7-1,3 8 1,-3 5-80,3-29 0,-1 0 0,3 0 1,0 1-1,-2 3 0,1 0 1,1-1-1,1 0 10,0-1 1,0 1 0,0 2 0,0 0-910,0 1 0,0 1 864,0-2 1,0 0 0,0 0 0,0 0 0,0-2 0,0-1 0,0 1 0,0 0 0,0 1 0,0 0 37,0 3 0,0-1 0,-2 0 1,0 0-1,0 1 0,-1-1-56,1-2 1,0-1 0,0 5-1,0 0 1,0-1 0,0 1-1,0 0 1,1 1 0,0 0 0,0 1-129,1-2 1,0-1-1,0 1 1,0-1 168,0 1 1,0 1-33,0 0 0,0-1 0,3 0 0,0 0 1,1-2-1,1 0 0,0-3 0,1-2 0,7 33 94,-1-5 1,1-1-118,0-1 1,-5-10 207,1-6-188,-6-6 1,2-3 0,-5 0-1,0-1 1,0-3-238,0-4 0,0-3 117,0-2 1,0 1 1584,0-1-1536,0-5 1,0 3 0,0-6-1,2-3 1,2-3 136,5-2 1,-2-2-425,1 1 0,1 2-695,3-6 653,1 1 1,0-7-1,1-2 394,3-4 0,15-31 0,7-13 0,6-4 0,-1 0 0</inkml:trace>
  <inkml:trace contextRef="#ctx0" brushRef="#br0" timeOffset="99">29098 11591 8292,'-6'-7'-325,"5"-5"1,-5 4-1,2-4 1,-2 0 344,-1-1 0,4 4 1,-1 1-1,1-1 1,0 1 596,-1-1-568,0 7 1,4-3 55,0 10 1,0 3 94,0 9-165,0 3 0,0 5 0,0 2 1,0 3-1,0 4 0,0 4 1,0 5 26,0 4 1,0 2 0,0 4 0,0 2 18,0 4 0,0 5-18,0 4-39,0-3 0,0 6 0,0-4 1,0 2-1,0 3 0,0-34 1,0 1-1,0 0 0,0 1 8,0 0 1,0 0-1,-1-1 1,0 0 0,0-1-1,0 0 1,-2 0 0,0 1-6,-1-1 0,1 0 1,1 0-1,0-1-752,-3-1 0,1 0 742,1 34 0,-2-5 0,5 2 0,0 1 0,0-2 46,0-1 0,0-4 0,0 2 0,-2 2 91,-2 0 0,2-1-26,-2-5 1,3 4-1149,1-4 1072,5-2 1,-3 8 0,4-6 0,-2-2 0,1-5 44,3-5 1,-4 3-27,4-3 0,-3-4 21,3 0-185,-5-3 1,4-2-1,-4 0 1,1-1-1,-1-3 448,-2-4 1,-1-5-579,0-3 1,0 0 110,0-5 1,0 2-372,0-2 1,0-7-1,-1 2 772,-3 0 1,-15-12 0,-8-2 0</inkml:trace>
  <inkml:trace contextRef="#ctx0" brushRef="#br0" timeOffset="100">27440 14689 8285,'-8'-8'0,"-1"1"62,-1 1 1,5 3 0,0 9-1,5 6 518,5 8-445,2 4 1,4 8 0,-1 2 0,-2 4 0,2 4-31,2 5 0,-1 4 1,-1 3-1,-2 3-368,2 1 1,-4-4 54,-2 1-105,-2-8 1,-2-5-1,0-7 1,0-3-173,0-5 1,0-12-1,0-15 1,0-8 484,0-8 0,0-4 0,17-45 0,-7 27 0,1 1 0</inkml:trace>
  <inkml:trace contextRef="#ctx0" brushRef="#br0" timeOffset="101">27427 15276 8198,'-7'-9'-603,"3"1"0,1 3 1009,-1-3 1,3 4-112,-4-5 0,5 6 0,6-1 1,7 1 24,7-1 1,9 3-365,5-4 128,9 4 0,8-3 0,13-1 0,-28 3 0,1 0 1,6 0-1,1 0 60,2 0 1,1 0-143,2 0 0,0-1 0,4 1 0,0 0 0,1 0 0,0 0 0,0 0 0,0 1 0,-2 0 0,0-1 0,-2 1 0,-2-1 1,-3 0-1,-1 0-73,-2 1 0,0-1 1,1 0-1,-1-1 0,-1 0 1,-1 0-1,-1 0 0,0-1-121,-2-1 1,-1 0 0,34-2 79,-6-2 1,-6 7 0,-5-4 0,-6 2-54,-9-1 0,-11 1 28,-10 4 68,-8 0 1,-5 0 0,-8 0-67,-5 0 1,-2 0 69,-2 0 1,1 2-24,-1 2 0,0-3-187,0 4 1,-4-4-1,0-1 1,0 0 274,-1 0 0,2 0 0,-5 0 0,4 0 0,-4 0 0,5 0 0,-2-40 0,5-9 0</inkml:trace>
  <inkml:trace contextRef="#ctx0" brushRef="#br0" timeOffset="102">29213 14791 8198,'0'-17'-80,"0"0"1,0 0-316,0 4 1157,0 1-542,0 5 1,4 4 0,0 10-1,-1 8 1,-2 8-36,-1 8 0,0 0-271,0 3 0,0 5 78,0 3 0,0 6-118,0-1 1,0-2-1,0 2 1,0 0-577,0-2 1,-1 3 348,-3-5 353,2-6 0,2-29 0,7-11 0</inkml:trace>
  <inkml:trace contextRef="#ctx0" brushRef="#br0" timeOffset="103">31036 10226 8302,'0'-8'-26,"0"-1"0,0-1 1,0-1 205,0-2 276,0 1 0,0 3 0,0 1 0,-1-1 579,-4 2-940,4 7 1,-5 7 0,5 7 0,-2 3 0,-3 6-46,-1 5 1,3 5-1,-3 5 1,1 0-223,3 1 0,-2-3-229,0-2 158,1 3 1,4-10-1,0 3 1,0-5 0,2-3-1,2-5 243,4-3 0,32-41 0,8-10 0</inkml:trace>
  <inkml:trace contextRef="#ctx0" brushRef="#br0" timeOffset="104">31265 10137 8243,'0'-13'0,"0"1"685,0-1-107,0 0 1,2 6 241,2 3-645,3 14 0,2 4 0,-2 11 0,0 2 0,-1 3-306,-1 4 0,-1 4 1,-4 3-1,0 2-287,0-2 1,-5 0 73,-4 1 0,-3-2-96,-5 3 0,-3-5 0,-6-4 0,-1-4-1328,-2-3 1768,2-13 0,-27-31 0,0-19 0</inkml:trace>
  <inkml:trace contextRef="#ctx0" brushRef="#br0" timeOffset="105">30806 10073 8243,'-25'-5'0,"1"3"285,3-2 1,1 8 0,4 8 0,-1 7 184,2 11 0,-2 7-357,4 5 1,-1 5-228,9 8 40,1 4 1,4 3 0,2-3-1,3-5 1,8-6-172,7-5 0,5-3 245,5-2 0,8-27 0,8-7 0,5 1 0,0 0 0</inkml:trace>
  <inkml:trace contextRef="#ctx0" brushRef="#br0" timeOffset="106">27797 13886 8225,'6'-27'68,"2"-1"0,4-2 1,2 3-1,1 4 265,2 6 1,6 3 0,-3 3-1,0 2 1,-3 6-81,-3 6 0,-7 10 136,-3 8-516,-2 3 1,-8 8 0,-4 2-1,-5 2 1,-7 4-51,-2 3 1,-1 0 0,1 4-1,1-4-376,2-4 1,5-5 96,-1 0 518,3-11 1,5 0 0,4-15 0,3-5 0,9-7 269,8-9 0,4-1 0,7-6 1,1 0-237,3 0 0,-3 5-174,2-2 0,2 4 0,-1 3 0,-1 2-481,-3-2 1,-1 4-23,-4 2 0,1 2 581,-5 2 0,-5-5 0,-7-2 0</inkml:trace>
  <inkml:trace contextRef="#ctx0" brushRef="#br0" timeOffset="107">28256 13695 8225,'0'-13'0,"-4"-4"160,0 0 0,-1 0 328,5 4 1,5 7-190,-1 6 1,4 6 42,-3 7-338,5 5 0,-9 3 0,5 8 0,-2 2 0,0 3-46,-1 6 0,-2-1 0,-2 7 1,-2 0 59,-1 4 0,-6-2-616,2 7 1,-4-2 200,-1-2 0,-4-4 1,-1-3-1,0-6-226,-1-10 1,-2-7 622,4-8 0,-34-34 0,-4-9 0</inkml:trace>
  <inkml:trace contextRef="#ctx0" brushRef="#br0" timeOffset="108">27759 13644 8220,'-26'-19'0,"2"1"-55,3-4 0,3 10 0,5 10 536,0 9 0,0 9-121,1 14 1,-5 8-239,0 9 1,1 4 0,6 3-1,3 2 189,1 2 1,8 2-410,6 4 0,15-1-1483,7 1 1282,5-6 0,9-8 0,3-12 0,2-7 1,4-5 298,2-5 0,-14-32 0,7-13 0,1-2 0,5-3 0,0 0 0,0 1 0</inkml:trace>
  <inkml:trace contextRef="#ctx0" brushRef="#br0" timeOffset="109">1211 4845 7862,'-7'-19'-16,"-3"0"1,6 6-1,0 2-155,-2 3 174,5-4 125,-5 11 0,5-5 0,-2 8 0,-1 2 0,-1 6 0,1 5 0,-2 8 510,-1 5 1,5 6-578,-3 9 1,0 4 0,0 6 0,1 4 47,-2 1 0,5-4-97,-3 1 1,-2-8-1,2-6 1,1-5 68,2-7-29,1-7-6,0-10 0,0-7 0,0-11 0,0-8 0,1-10-87,3-9 63,3-4 1,6-7-1,0-3 1,1-1-1,2 0-48,1 1 0,5 11 1,0-1-1,2 6 107,1 6 0,1 7-41,-1 10 1,1 10 44,-1 15 1,1 9-1,-2 12 1,-3 2-164,-4 2 0,-4 2 2,-5 3 1,-2-2 115,-6-2 0,-2-3-230,-2 2 129,-9-2 1,-11-6 0,-7-2-1,-1-1 1,-4-4-145,-1-4 1,1-6-114,2-8 1,2-4 99,7-5-324,5 0 1,3-13-1,9-8 542,3-10 0,13-2 0,6-5 0,0-2 0,0-1 0</inkml:trace>
  <inkml:trace contextRef="#ctx0" brushRef="#br0" timeOffset="110">1517 4731 7862,'0'-22'0,"0"1"-52,6 11 0,1-1 519,6 11 1,0 3 0,-1 5-1,3 11 577,2 8 0,-5 5-814,1 6 0,-2 8-509,-6 5 240,-1 0 1,-6 12 0,-3 1 0,-7 7 0,4-33 0,-2 1-138,-2 1 1,0 0 0,1-3-1,-1-1 1,-2-1 0,-1 0 0,-11 26-1034,5-10 0,-3-8 455,2-13 1,4-12 753,1-14 0,-3-42 0,0-12 0</inkml:trace>
  <inkml:trace contextRef="#ctx0" brushRef="#br0" timeOffset="111">969 4654 7894,'-38'-4'0,"0"0"0,4 16 844,0 14 1,11 19-159,2 10-509,11 12 1,6-31 0,2 0 0,2 5 0,0 0 0,1 2 0,-1 1 0,2 0 0,1 1 7,0-1 1,2 0 0,1-1-1,1 0-844,1 2 1,1 0-1,1 2 1,1 1 417,4 1 0,0-1 1,-1-1-1,0-2 0,3-1 1,0-3-1,1-4 1,1-3-2498,22 24 2738,5-8 0,5-16 0,0-9 0,0-8 0</inkml:trace>
  <inkml:trace contextRef="#ctx0" brushRef="#br0" timeOffset="112">2206 13070 7777,'-17'-13'117,"0"0"1,0 2-1,0 2 1,-1 5 1576,-2 3-1471,4 1 1,-4 5-1,5 5 1,-4 6 0,1 7-1,-2 5 1,2 6 693,-1 3-826,2 7 0,6 5 1,2 7-1,5-3 1,3 0 115,1-2-244,0-6 1,7 2-1,4-9 1,6-5 0,3-6-1,4-8 1,3-4-532,3-5 1,1-8-1,-1 0 1,4-9-57,2-10 0,0-7 1,1-6-1,2-4 38,1-3 0,-2-7 0,-4-4 586,-4-6 0,-15-10 0,-3-9 0,-4 18 0,1 1 0,-1 0 0</inkml:trace>
  <inkml:trace contextRef="#ctx0" brushRef="#br0" timeOffset="113">2512 12955 7822,'-14'-13'0,"-3"1"0,7-1 547,-3 0 417,3 6 1,5 1-350,5 6 0,5 6-440,8 2 1,1 9 67,3 5-204,-3 2 0,5 7 0,-7 4 0,1 6 1,0 8-7,0 4 1,-5 7-187,1 8 0,-6 1-1249,-1-33 0,0 1 1105,-1 0 0,-1 1 0,-5 30 1,-4-2-1,-4-9 0,-4-10-611,-4-8 1,-3-3 509,-2-11 1,1-5-182,-1-3 579,1-8 0,-5-5 0,-1-10 0,-2-6 0,-2-7 0,-7-6 0,-4-1 0</inkml:trace>
  <inkml:trace contextRef="#ctx0" brushRef="#br0" timeOffset="114">1836 12981 7837,'-44'-6'13,"6"6"314,0 0 1,7 18 215,9 16 1,4 12-1,5 12 1,2 7-131,2 4 0,6-31 1,1 1-380,1 1 1,2 1-1,-1 2 1,1 1-32,1 1 0,0 0 1,2-3-1,1-1 1,3 2-1,2-1 1,2-3-1,2-1-203,1-3 0,2-2 0,26 23-603,4-13 0,2-16 521,2-10 282,0-9 0,0-12 0,0 0 0,0 0 0</inkml:trace>
  <inkml:trace contextRef="#ctx0" brushRef="#br0" timeOffset="115">6605 12611 8078,'-8'0'-344,"-1"0"1,1-2 96,0-2 560,3 3 0,3-5 142,-2 6-354,8 0 0,-2 0 0,12 0 0,2 0 0,3 0 425,5 0-421,5 0 1,9-4 0,0-2 0,1 0 0,0-1-11,4 0 1,1 3-1,2-3 1,-3 0-32,-3 0 0,-6 2-184,0-3 98,-12 5 0,2-3 1,-12 5-45,-4-3 1,-4 2 17,-8-2 1,-7 1 61,-6-1 0,-6 3-156,2-4 145,-3 4 1,-7 1-1,-5 0 1,-3 1 0,-4 4 37,2 3 1,-4 3 43,-2 2-45,-3 6 1,-5 0 0,0 7 0,1-1 0,3 2 147,4 3 0,8-1 23,5 5 1,11-5-181,2 5-3,11-5 1,4-2 0,7-6-1,4 0 1,3-1-76,4-3 0,6-4-82,3-5 1,3 2 124,2-6-32,-1 1 0,1-5 1,-1-2-1,1-2 1,-2-5 25,-3-2 1,-2-6 141,-7 0 1,0-1-118,-4 1 75,-2 2 0,-8-9 0,-2 3 0,-6-2 0,-5 2 62,-7 4 0,-2 3-171,-1 1 0,-2 6-305,-3 3 258,3 3 0,-4 6 0,7 4 0,3 3 0,4 4-719,3 1 1,6 6 784,4-2 0,65 9 0,-22-14 0,0 0 0</inkml:trace>
  <inkml:trace contextRef="#ctx0" brushRef="#br0" timeOffset="116">8199 12700 8111,'-9'0'244,"2"-1"0,2-4 561,2-3 1,1 1-1,4 0 1,3 0-431,8-1 0,3 4 0,8-4 0,4-1-248,3 2 0,-2-3-715,0 6 1,3-5 0,-3 5-1,1 1-984,1 2 1,-8 1 1571,3 0 0,-60 45 0,11-16 0,0-1 0</inkml:trace>
  <inkml:trace contextRef="#ctx0" brushRef="#br0" timeOffset="117">8173 12942 8146,'-15'-4'2307,"2"0"-2228,9 0 1,0 4-1,9 0 1,8 0 126,7 0 1,5 0 0,5 0-1,5-2-316,7-2 1,-1 1-1,4-4 110,-1 1 0,0-8 0,5-4 0,2 0 0,0 0 0</inkml:trace>
  <inkml:trace contextRef="#ctx0" brushRef="#br0" timeOffset="118">15339 14804 8104,'-12'-2'-377,"-1"0"1,0-3 0,0 1 340,1-2 1,-1 5 0,2-5 299,2 1-164,-2 3-241,9-3 138,-3 5 0,6 0 0,3 0 0,5 0 0,2 0-13,2 0 28,5 0 1,2 0-1,9 0 1,5 0-1,8 0 1,8 0-1,6 0 368,8 0-360,-27 0 1,1 0-1,7 0 1,1 0 0,4-1-1,2 0 1,2 0 0,1-1-1,2 0 1,1 0 0,0 1-1,1-1 1,1 1-1,1-1-85,0 0 0,0 0 0,-5 2 0,-1-1 1,2-1-1,-2 0 0,-1 1 0,0 0 57,-1 1 0,0 0 1,4 0-1,0-1 1,-1 0-1,1-1 1,1 0-1,0 0 1,-1 0 1,0 1 0,0 0-1,0 0 1,-1 1 0,-1 0-1,2 0 1,1-1-15,1-1 0,1 0 1,-5 1-1,0 0-989,1-1 0,-1 0 1026,-5 1 0,-1 1 0,1-1 0,-1 0 0,-2 0 0,-1-1 0,0 0 1,-1 0-1,-2 1 0,-1-1 0,-3 1 0,-1 1 0,30 0 67,-7 0 0,-5 0-105,-5 0 0,-5 0 0,-4 0 0,-4 0-227,-4 0 0,-3 4-58,-5 0 177,0 1 0,-5-4 0,-1 2 0,-2 1 0,-2-1-719,-2-2 849,-1-1 0,-2 2 138,-3 2 1,-13-3 0,-9 5 0</inkml:trace>
  <inkml:trace contextRef="#ctx0" brushRef="#br0" timeOffset="119">18897 14804 7701,'0'-9'-637,"0"1"779,6 5 0,1-3 0,5 6-110,1 0 1,-4 0-16,-1 0 0,-1 2 0,3 1 1,-3 2 38,-1 2 1,0 2 0,-4 4 0,3-1 22,-2 1 1,-2 6-1,0 2 1,2 3 45,1 1 1,1 2-1,-5 3 1,0 4-42,0 3 1,0 7-1,0 4 1,0 6 28,0 5 1,0-1 0,0 2 0,0 2-36,0 5 0,0 1 0,0-31 0,0 1 0,0 1 0,0 0-27,0 0 0,0 0 1,0 0-1,0 1 0,-1 0 1,0 0-1,0 1 1,-1 1-54,1 2 1,-2 0-1,-2-4 1,0 1-1,2 1 1,-1 1 0,0-3-1,0-1-21,-1 0 0,1-1 0,3-2 1,-1 0-1,-2 35 0,3-3-27,1-6 1,-2-4-1,-1-7 1,-1 0 52,1 0 0,-4-6 1,-1-2-1,-4-3-39,0-2 0,-2 0 0,-2-1 0,-1-3-246,1-4 0,2-3 1,3-2-1,2 1-1682,5-1 1964,3-5 0,-4 1 0,1-8 0,0-3 0</inkml:trace>
  <inkml:trace contextRef="#ctx0" brushRef="#br0" timeOffset="120">15582 17431 8071,'-13'0'0,"0"0"0,0-2 0,1-2 0,5-3 0,1-6 0</inkml:trace>
  <inkml:trace contextRef="#ctx0" brushRef="#br0" timeOffset="121">15301 17392 8071,'-13'6'-546,"5"-5"1,-1 4 0,0-4 278,-3-1 321,-1 0 0,1 4 1,-1 1-1,0-3 1,0 1-1,1 0 0,-1 1 14,0-1 0,-1-1 1,-2-1-1,-1 2 1,2 1 0,1 0 1,1-4-1,-1 0 26,-3 0 0,3 0 1,-3 0-1,2 0-8,3 0 1,-1 0 0,0 0-1,2-1 68,2-3 0,2 2-147,3-2 1,8 1 0,1 0-1,6-1 27,6 1 0,8 2 1,9-1-1,5 0-12,3-3 0,3 1 1,6 4-1,2 0-19,2 0 0,5-1 0,8-2 0,-32 1 0,1 0-9,3 0 1,0 1 0,2 0 0,1 0 0,2 1 0,2 0 0,-1 0 0,1 0-49,-1 0 1,0 0-1,2 0 1,-1 0 0,0 0-1,0 0 1,-1 0 0,1 0 55,1 0 0,-1 0 0,-2 0 0,-1 0 0,1 0 0,0 0 0,-3 0 0,-1 0-6,1 0 0,-2 0 1,0 2-1,0 1 0,2-1 1,-1 0-1,1 0 0,-1 0 5,-2 1 0,1 0 0,1-2 1,0 1-1,0 1 0,0 1 1,1-1-1,0-1-4,1 0 0,0-1 0,-1 1 0,-2-1 0,1 0 0,-1 1 0,-1 0 0,0 0 0,-1 0 0,1-1 1,1 0-1,2-1 2,0 0 0,1 0 0,-2 0 0,0 0 1,0 0-1,-1 0 0,-1 0 0,0 0 18,-1 0 0,0 0 1,1 0-1,0 0 0,2 0 1,-1 0 0,-3 0 0,0 0-1,0 0 1,1 0 0,32 0 58,-3 0 0,-2 2-47,-1 2 1,-5-3 0,0 4-1,-4-4-105,-6-1 0,2 2 111,-4 2 1,-4-3-93,-5 3 1,-5-2 0,-9-1 0,-2 2-303,0 1 38,-7 1-21,4-5 417,-12 0-334,-2 0 0,-6 0 92,-3 0 1,1 0-43,-6 0 1,5-5 207,-4 1 0,3-4 0,-3 3 0,5 1 0,-8-2 0,4-1 0</inkml:trace>
  <inkml:trace contextRef="#ctx0" brushRef="#br0" timeOffset="122">19152 17392 8071,'0'-12'-909,"0"-1"891,0 0 1,-1 2 0,-2 1 1131,-1 1-1616,-1 7 342,5-4 1,0 7 159,0 4 0,-5 24 0,-2 12 0</inkml:trace>
  <inkml:trace contextRef="#ctx0" brushRef="#br0" timeOffset="123">14676 15939 8071,'-1'-12'-47,"-2"3"0,-1 0 0,2 1-150,5 0 27,-1 3 1,9 5-1,-2 0 1,3 0 0,4 1-1,1 2 170,-2 1 0,28 6 0,5-3 0</inkml:trace>
  <inkml:trace contextRef="#ctx0" brushRef="#br0" timeOffset="124">15250 15952 8071,'6'-8'-166,"0"1"1,3 5-1,0-3-249,1 2 1,1 2-1,2 2 326,0 4 1,4-4 0,0 5 88,-2-1 0,39-3 0,8 4 0</inkml:trace>
  <inkml:trace contextRef="#ctx0" brushRef="#br0" timeOffset="125">16079 15913 8071,'14'-4'-210,"3"0"0,3 1-81,0 2 1,3 1-1,-6 0 1,0 0 140,1 0 0,-2 4 0,5 0 0,1-1 150,3-2 0,6-1 0,20-2 0,10-1 0,7-1 0,1 1 0</inkml:trace>
  <inkml:trace contextRef="#ctx0" brushRef="#br0" timeOffset="126">17278 15901 8071,'24'0'0,"-3"0"-1162,9 0 1025,-3 0 0,-3 0 0,-2 1 0,0 2 1,0 1-1,2-1 0,2-2 137,-1-1 0,1 0 0,14 0 0,8 0 0,3 0 0,1 0 0</inkml:trace>
  <inkml:trace contextRef="#ctx0" brushRef="#br0" timeOffset="127">18412 15901 8071,'39'0'0,"-2"0"0,-2 0-126,-1 0 0,-6 0 0,2 0 0,-3 0-191,-2 0 163,1 0 1,-5 4-1,0 0 1,2-1-1,3-2-403,3-1 532,-2 0 1,9 0-1,-5 0 1,1 0 24,4 0 0,12-4 0,9-3 0,4 0 0,1 0 0</inkml:trace>
  <inkml:trace contextRef="#ctx0" brushRef="#br0" timeOffset="128">19394 15888 8071,'31'0'-1022,"-2"0"881,5 0 1,-6-2 0,0 0-1,-5-3 181,-6 2 0,2 2 351,-2 1-407,0 0 0,0 0 1,1 0-1,0 0 0,2 0-282,0 0 1,0 0 212,1 0 0,3 0 43,-3 0 0,9 0 0,4 0 0,2 0 42,-2 0 0,7-4 0,-3-1 0,4 1 0,1 4 0,-3-4 0,2 0 0,-2 1 0,-2 1 0,0 2-11,1 0 1,-7-1 0,-2-2 0,-3-1 141,-2 1 0,1 0-19,-1-1 1,-1 1 0,-1-4 0,-2 1 351,2 4 0,1-4-334,2 2 0,3-5 1,1 4-1,0-1 127,1 0 0,-3 1-297,6 0 0,-5 4 1,0-5-1,0 2-217,1 0 0,-1-1 219,10 5 1,-7-1-1,11-2 1,2-1-89,3 1 1,5 2 111,2 1 0,3-2 0,6-1 1,-1-1 10,1 1 0,-4 2-62,-1 1 0,-6 0 1,-2 0-1,-9 1-66,-6 4 1,-11-4 100,-8 3 1,-4-1 29,-5 1 0,-30-8 0,-14 3 0</inkml:trace>
  <inkml:trace contextRef="#ctx0" brushRef="#br1" timeOffset="129">18820 14727 8240,'-8'0'-1528,"-1"0"1597,7 0 1,-4-1 86,6-3-182,0 2 169,0-3-46,0-1-123,0 5 1,0-7 76,0 4 132,0 3 133,0-5-276,0 6 0,7 0 1,4 0-1,5 0 1,1 0-1,1 0 109,4 0 1,7 0-123,5 0 0,5-1 0,2-2 1,3-1-49,1 1 0,7 1 23,8 2 1,-2-1 0,2-2 0,0-1-34,3 1 1,-2 2 32,2 1 0,-7 0-57,3 0 0,-5 0 0,-3 0 1,0 0-1,0 0 1,-1 0 29,-4 0 0,-2 0 22,-5 0 0,-1 0-21,0 0 27,0 0 0,-5-5 0,-3 1 1,-3 1-1,-2 0 51,1-1 1,-11 3-3,-2-3 1,-5 1 243,1-2-136,-3 4-132,-6-5 1,-2 6 36,-2 0-108,3 0 110,-5 0-320,6-5 113,-6 3 0,3-3-525,-5 5 543,5 0 113,-3 0-150,6 0 128,-5 0 0,2 0 42,-6 0 1,7-2-41,-3-2 124,4 3 1,-5-7-76,-2 4 1,2 1 279,2-5-287,-3 5 88,5-8 1,-5 8-1,4-6 474,-1-1-448,-6-1-100,9-2 0,-5 5 0,5 1 1,-2 0 24,-1 0 0,-2 2-247,2-3 242,2 5-196,-3-8 3,5 9 180,0-3 26,0 5 573,0 0-533,5 5 13,2-3 0,6 8-57,0-6 0,0 4 14,-1-3-32,1 5 1,-4-8 0,-1 7 0,2 1-1,1 1-96,2 2 1,0 0 96,0-1 0,-6 1-209,-3 0 157,-3 0 1,-1-1 0,-2 3 0,-6 0 0,-6 2-366,-4-1 1,-9 4-594,-7 1 971,-3 3 0,-7-1 0,-7 2 0,-3 2 0,-1 0 0</inkml:trace>
  <inkml:trace contextRef="#ctx0" brushRef="#br1" timeOffset="130">17201 17533 8240,'9'0'-851,"-1"0"0,1-2 122,-2-2 758,4 3 1,-8-5 270,5 6-267,-5-6 394,3 5 150,-6-5-460,0 6 54,0-6 0,0 4 168,0-7-240,0 6 1,1-2 0,4 5 0,3-2 0,3-1-7,2-1 0,6 0 24,2 4-102,3 0 1,11 0 0,5 0 0,5 0 0,8 0-14,5 0-14,10 0 0,3 0 0,-33 0 1,0 0-1,0 0 0,1 0 1,-1 0-1,0 0-39,1 0 1,-1 0 0,-2 2 0,0 0-1,35 2 1,-3 1-74,-6 0 0,-4-3-755,-7 2 862,-5-3 0,0-1 1,-7 0-1,-7 0 1,-5 0-4,-6 0 99,-2 0-54,-12 0 0,-3-4 1,-8-2 59,-5-1 1,2 5-297,-1-3 189,-1 4 0,-4 1 0,1 0 0,-1 0 0,0 0 309,0 0 0,1 0-546,-1 0 1,0 0-12,0 0 0,1 0 1,-1 0 269,0 0 0,-28 11 0,-7 3 0</inkml:trace>
  <inkml:trace contextRef="#ctx0" brushRef="#br1" timeOffset="131">17749 17380 8263,'0'-13'-274,"2"0"0,1 0-758,1 1 1120,0-1 0,-1 2 0,-3 2 0,-6 5 0,-5 4 49,-6 4 1,-3 5-126,-5 8-3,-7-3 0,0 10 0,-6-3 0,-1 3 1,0 2-1,-2 1 0,0 1 58,4 2 0,0-2 206,7-7-228,6 3 1,3-10-1,8 3 147,6-2-130,15-8 1,7-2 0,10-5-1,3-1 1,5-2 0,5-1-1,3 0-185,3-2 0,0 5 7,3-4 0,3 4 0,-4 1 116,4 0 0,-7-2 0,5-2 0,2 1 0,0-1 0</inkml:trace>
  <inkml:trace contextRef="#ctx0" brushRef="#br1" timeOffset="132">17354 17635 8242,'-8'-5'-500,"1"0"0,1-2 350,3-3 169,2 4 1,2-5-1,3 2 1,6-2 0,4-3-1,6-3 1,3-5 36,4-2 0,8-7 1,3-3-1,9-4-82,7-5 0,-25 21 0,0-1 56,3-2 1,0-1-102,0 3 0,0 1 0,-1-2 0,0 0 0,-1 1 0,-1 2 0,25-22 0,-7 4 0,-9 6 0,-8 6-425,-7 6 1,-5-2 495,-5 6 0,0 0 0,-8 10 0,-5 3 0,-22 8 0,-12 3 0</inkml:trace>
  <inkml:trace contextRef="#ctx0" brushRef="#br1" timeOffset="133">17545 17392 8223,'-19'2'-663,"2"2"0,7-3 638,1 4 1,5-4 598,-5-1-511,7 0 1,-4-1 0,7-4-1,4-3 35,3-3-97,9-2 0,-1 0 0,5-1 0,2-3 0,2-4 0,5-5 0,4-2-24,3-2 0,2-5 82,4 1-43,-4-9 0,15-2 1,-28 19-1,-1-1 1,1 0-1,1-1 1,0-1-1,0 0 85,0 0 1,1 0-81,-2-2 0,0 0 0,4 3 0,0 0 1,-4 0-1,0 0 0,24-23 0,-1 1 534,1 1-501,1 3 0,-25 20 0,-1-2 0,25-23 0,-2-1 0,-2 0-493,3 1 346,-5 5 1,4-2-1,-6 6 1,-1 0-1,-1 3-6,-2 1 0,-2-1 95,2 1 0,-7 1 1,7 2-1,-2 1 71,-4-2 1,5 2 40,-3-4 0,3 7-1031,1-7 946,1 2 0,-1 2 0,0 2 0,-1-1 0,-2 2-7,-1 0 1,-4 1-17,4 4 0,0-3-29,4-1 25,-5-5 1,2 8 0,-5-5-1,0 3 1,0-1-28,-1 2 0,5-4 32,-4 3 1,0-1-16,-5 4 13,1 1 0,-1-1 1,-1 2-1,-1 2 1,-3 2-1,-2 1 0,1-3 1,-2 1 0,-2 1 0,7-2 0,-1 7 0,0-9 0,-1 4 0,0 0 0,-2 2 470,1-1 1,-2 5-471,-5-3 0,1 3 39,0 1-24,0 6 0,-6-4 124,-3 2 0,-4 4-121,-4 0 1,-3 4-21,-6 1 1,4 0-58,1 0 0,1 1 0,-3 2-191,1 1 171,1 6 0,-1-4-442,1 2 323,5 4 1,-7-9 197,6 5 0,-12 18 0,2 8 0</inkml:trace>
  <inkml:trace contextRef="#ctx0" brushRef="#br1" timeOffset="134">19216 14995 8239,'-13'-7'-286,"0"-3"0,1 5 1,-1-1-1,0 0 395,0 3 0,2 1 0,1-1 0,2-2 1147,-2 3-682,4 0-608,0 2 71,18 0 0,-1 0 0,13 0 0,4 0 1,5-1 92,7-3-159,-2 2 0,10-8 1,-4 5-1,1-1 0,5-1-292,4 0 179,-8 4 1,8-7 0,-11 4 0,-2 1 0,-3-2 0,-4 1-678,-4 0 736,-15 2 1,-6 0 0,-16-1-4,-6 3 0,-7-4-17,3 2 169,-5-1 1,7 1 0,-2 0-1,3 0 1,2-1 452,-1 1 0,0-6 249,0 2-136,6-4-108,2 5-476,5-4 0,1 11 35,3 0 1,-1 1-190,6 8 90,-7-1 1,5 5-1,-4 1 1,2 2 0,-3 1-227,0-1 0,-8 2-419,-2-1 1,-4 6-491,0-2 825,-1-3 1,-4 2 0,-2-4 325,0 1 0,-14 0 0,-7-5 0</inkml:trace>
  <inkml:trace contextRef="#ctx0" brushRef="#br1" timeOffset="135">19178 15225 8239,'-13'0'0,"0"-2"0,0-2-212,6 3 976,-4-5 0,11 6-687,0 0-24,11 0 0,9-4 0,7-2 0,3 0 0,4-1-3,3 0 1,1 3 0,0-3 0,0 0-414,1 0 1,-7 2 85,-2-3-19,-3 5 0,-3-3 1,-3 6-1088,-4 0 1051,-8 0 0,-11 2 191,-11 2 98,1-2 1,-7 3-1,5-5 1,-1 0 141,-2 0 0,0-4 120,4 0 0,1-2 284,4 2 0,1 1-70,3-6 488,2 7-231,-3-4-583,5 6 0,0 1-153,0 4 1,0-3 246,0 7-417,0-1 0,0 5 1,0 1-1,0 2 0,0 1-397,0-1 1,-2 2-366,-2-1 978,-3 0 0,-23 18 0,-4 6 0</inkml:trace>
  <inkml:trace contextRef="#ctx0" brushRef="#br1" timeOffset="136">19127 15429 8239,'-13'-6'120,"0"5"272,0-4 255,6-2-520,2 6 1,12-6-1,5 4 1,8-1 39,4 1 0,3-3-296,3 2 1,-2-2 0,5 3 0,-2-1-91,-3 1 0,-5 2-48,-2 1-137,-5 0 0,7-4 0,-6-1-410,-2 3 811,-6 0 0,-5 2 0,-7 2 1,-4 0-1,-3 3 26,-4-2 1,-2-1 484,4 3-386,-1-4 0,0 6 1,0-4-1,1 1 1,-1 0 62,0 2 0,5-3-298,-1 5 0,5-3 113,-5 3 0,-16 29 0,-9 11 0</inkml:trace>
  <inkml:trace contextRef="#ctx0" brushRef="#br1" timeOffset="137">18604 16436 8217,'-20'-7'-159,"3"1"1,3 2 0,1 0 195,0 1 0,5 2 406,-1 1-380,6 0 1,8 0-1,9 0 1,4 1 0,5 2 41,1 1 0,-3 0-177,0-4 1,5 0 0,4 0 0,-2 0-120,-1 0 0,-3 0 31,-3 0 81,3 0 0,-5-1 0,2-2 0,-4-1 0,-3 0-453,-1-2 480,-6 4 1,2-9-17,-9 3 84,-9 2 1,-5-4 0,-3 6 0,3 1 0,1 0-17,0-1 49,0 2 1,1-3 0,0 3-1,2 0 86,2-3-99,5 1-360,-3 4 0,6 1 324,0 4 0,12 19 0,2 10 0</inkml:trace>
  <inkml:trace contextRef="#ctx0" brushRef="#br1" timeOffset="138">18706 16360 8217,'0'-13'-267,"0"0"0,0 0 0,0 1 333,0-1 1,-2 1 0,-2 4-43,-4 4 0,0 2-41,0 2 0,-1 0 0,-3 2 0,-1 2 120,0 4 1,0 4 66,1 1-124,-1-1 1,0 5 0,0 0 0,2 0-1,1 0 164,2 0-198,5 0 1,-3-4 0,8 0-1,2-2 1,4-2 0,5-4-192,4 1 1,-1-5 228,5 4-255,0-4 0,5-1 0,-1 0 205,1 0 0,16-6 0,5-1 0</inkml:trace>
  <inkml:trace contextRef="#ctx0" brushRef="#br1" timeOffset="139">18400 16768 8217,'-13'-2'-432,"0"-1"-432,0-1 1346,1-6 398,5 9-759,1-5 1,13 6-1,4 1 1,6 2-32,3 2 0,1 0-273,5-1 186,5 4 1,-3-1 0,6-2 0,0 0 0,2-1 0,-1-1-1,2-1-57,-1 3 1,-2-4-38,0 3-111,2 3 0,-9-5 1,2 4-1,-5-2-758,-3 0 634,-5 0 1,-5 1 325,-11-1 0,-6 0 0,-7-4 0,-39 6 0,-10 1 0</inkml:trace>
  <inkml:trace contextRef="#ctx0" brushRef="#br1" timeOffset="140">18502 16742 8217,'-6'-13'0,"3"-4"0,-5 0-358,5 0 1,-8 6-1,2 2 578,-2 5 0,-2 3-202,0 1 0,0 1 0,1 3 1,-1 6-92,0 6 0,-4-2 117,0 3 1,-1 2 0,2-2-1,-1-2 85,2-1 0,0 3-69,3 0 0,3-1 0,2-6 1,1-2 104,4 2 1,0-3-123,2 2 1,7-5-27,6 5 1,1-7 0,7 3-1,2-4-243,1-1 1,6 0-306,0 0 1,1 0 530,-1 0 0,36-11 0,-25 4 0,-1 0 0</inkml:trace>
  <inkml:trace contextRef="#ctx0" brushRef="#br1" timeOffset="141">17915 17252 8198,'-13'0'-158,"1"0"1,-1-1 0,0-2-674,0-1 1123,6-1 0,-1 5 1,8 0-125,5 0 1,7 0-119,5 0 1,7 0 0,7 0 0,3 0-29,6 0 0,4 0-75,7 0 81,5-5 0,-2 2 0,6-4 1,1 0-1,1 1-146,2 0 73,-6-4 0,-2 9 1,-6-3-1,-3 2 1,-5 2-312,-2 0 209,-7-5 0,-8 3 1,-8-2-359,-3 3 400,-7 1 0,-2 0 0,-10 0 0,-3 0-38,-4 0 0,0 1 1,-2 2 142,-3 1 0,-32 12 0,-12-2 0</inkml:trace>
  <inkml:trace contextRef="#ctx0" brushRef="#br1" timeOffset="142">18068 17112 8198,'-11'-14'-105,"1"-2"1,1-1-619,0 2 0,1 6 193,0 5 741,5 2 1,-8 2-1,2 2 1,-2 2-1,-2 6-148,0 6 0,-1-1 0,-1 5 1,-4 0-96,-1 0 1,5-3 180,-2 4-101,3-6 1,2 4 0,2-6 0,3-1-11,2 1 215,0 0 1,11-5 0,4-1 0,4 1 0,5-3-173,0 1 0,7 0 0,4-4 0,-1 4-293,3 1 0,-5-3 212,2 5 0,10-6 0,0 2 0</inkml:trace>
  <inkml:trace contextRef="#ctx0" brushRef="#br1" timeOffset="143">20797 13669 7965,'-13'0'-288,"5"0"0,-1 0 0,-1 0 0,-1 0 240,-2 0 313,0 0 1,5 0 0,-1 0 0,-1 1 0,-1 2 0,-2 2 1379,1-3-1044,5 5-502,-5-5 1,12 4-1,0-6 1,9 0 0,6 0-1,8-2 220,5-2 1,9-5-475,6-8 22,5 3 1,-3-4-1,6 4 1,0-2-1,-1-1 1,-4 3-1,-3 3-777,-3 2 1,-9 5-241,-6-5 254,-5 6 896,-13-2 0,-52 27 0,-19 7 0</inkml:trace>
  <inkml:trace contextRef="#ctx0" brushRef="#br1" timeOffset="144">20963 13465 7965,'-6'-14'9,"-3"-3"1,2 3 232,-1-3 1,5 3 610,-1 1 1,4 1 21,4 4-801,-3 2-28,11 6 1,-11 7 0,5 5 0,-2 5 0,0 3-63,-1 2 0,3 8 0,-2 3 0,0 1-67,2 0 0,-5 0-258,4 4 57,2-6 1,-4 8 0,4-5 0,0 0 0,-2-3 283,1-4 0,15-18 0,1-5 0</inkml:trace>
  <inkml:trace contextRef="#ctx0" brushRef="#br1" timeOffset="145">21689 13146 7965,'-4'-8'0,"0"-1"0,1-1 0,2-1 217,6-2 0,4 6 0,6 2 0,4-1 0,2-1 0,5 0 0,2 1 331,0 0 1,1 4 0,-1-6 0,2 3-1392,-2 2 1,-1 0 110,-2-1 391,-5 2 0,3-5 0,-6 5 0,-3-4-578,-4-1 1019,-10 4-2,-7-3 0,-10 6 0,-1 0 0,-2 0 0,-3 2 0,-2 2 0,-4 6 472,-1 5 1,-5 1-195,1 5-278,3 6 0,-5 2 1,7 5-1,-1 1 0,0 2 1,2 1-1,4 0 27,5 1 0,11-5-174,4 0 0,5-10 0,6 0 1,9-6-23,6-7 0,1-3 65,7-8 1,-3 0-1,-2 0 0,1-8 1,-2-3-1,-3-4 34,-4-1 1,-3-4 116,-1-1 0,-6-2-100,-3 2-25,-2-3 0,-8 8 1,-2-4-1,-5 3 1,-4 6-337,-4 5 1,-4 5-9,0 1 0,-1 7 324,1 6 0,-1 22 0,-2 11 0,-2 5 0,-1 1 0</inkml:trace>
  <inkml:trace contextRef="#ctx0" brushRef="#br1" timeOffset="146">19024 18234 7916,'-14'0'85,"-1"0"0,-2 0 0,1 0 0,2-1 614,1-4 0,8 4 0,5-3-497,7 2-185,4 2 0,7 0 1,4 0-1,2-1 1,1-2-229,1-1 18,-1-6 1,2 7 0,2-4 0,0 0-1,0 1 1,-2-1 0,-1 0 192,4-3 0,3-7 0,5-3 0</inkml:trace>
  <inkml:trace contextRef="#ctx0" brushRef="#br1" timeOffset="147">19841 17839 7940,'0'-13'-135,"0"4"1,1 2 0,3 0-14,5 0 1,3 3 0,5-3-1,5 1 216,2 3 1,1-2 0,2-1 0,3-1-81,4-3 1,-3 3-108,-1-2 84,-3 1 1,-2-1 0,-1 2 0,-2 0 0,-7 0 149,-5-3 1,-6 5 0,-8 0 0,-4 4-71,-4 1 0,-5 0 0,-1 0 0,-2 0 28,-3 0 1,-5 6 0,-2 2 0,1 3 88,-3 2 0,4 1 0,-5 2 1,1 2 90,-1 2 0,4 6 5,-5 3-297,5 7 0,-2 1 0,7 5 1,4 1-1,6-1-105,4 1 1,9-2 0,1-7 0,7-6 43,4-5 0,7-6 82,4-9 1,2-2 17,1-6 0,1-1 0,-1-4 0,1-3 145,-1-4 1,-1 0 34,-2-1 1,-1-4-145,-8 0 110,2 0 0,-13 0 1,2 0-1,-3 1 1,-4 2 271,-5 1 1,-2 2-379,-11 3 1,4 2 144,-4 6-388,-6 0 0,0 6 0,-3 2 1,3 3-1,2 4 203,-1 2 0,6 19 0,2 11 0</inkml:trace>
  <inkml:trace contextRef="#ctx0" brushRef="#br0" timeOffset="148">7536 11960 8177,'-6'-18'-361,"3"4"1,-4-3-1,2 3 1,2 1 317,1 0 1,4 0 0,1 1 185,1-1-57,6 6 1,-9-4 0,3 2-1,-2-2 350,-2-2-267,0 6 93,0-4-229,0 9 1,0-2-1,0 8 1,0 6 52,0 6 0,0 3 1,0 7-1,0 2 13,0 6 0,-4 6 1,-1 12-1,1 4-45,-2 3 0,6-23 1,-1 2-35,-1 2 0,0 1-57,1 4 1,0 2-1,2 2 1,0 2 0,0 2-1,2 0 1,1 0-1,2-1 1,1 0 0,0 0-121,1-1 1,1 0 165,2-3 0,1 0 1,-3-1-1,2 0 0,1-6 1,1 0-1,0-4 0,0-2 1,12 26 110,1-7-59,-7-9 1,-2-2 0,-8-9-1,-5-5 1,-2-3 5,-2-5 0,0-1-37,0-3-51,-12-3 0,4 5 0,-9-7 0,3 1 0,1 0-330,0 0 0,0-6-539,1-3 380,-1-3 581,0-1 1,-16-25 0,-6-12 0,-3-2-1,0 0 1</inkml:trace>
  <inkml:trace contextRef="#ctx0" brushRef="#br0" timeOffset="149">5751 12088 8218,'-6'-18'-171,"-1"2"1,-4-5 0,1-2 0,3 0 0,1 2 275,3 4 0,2 3 0,1 1 562,0 0 0,4 18-595,0 7 1,0 21 0,-4 11-1,0 10 100,0 10 1,-1-29 0,-2 2-61,1 5 1,0 1-152,-3 4 1,0 2 0,4 8 0,1 2 0,-3 5 0,0 1 0,1 5 0,0 1 0,0-22 0,1 2 0,-1 0 0,1 2 0,0 0 0,1 0-1,-1 0 1,1 1 0,1-1 4,-1 0 0,2 0 1,0-2-1,3 16 0,1-4 1,3-5-1,1-4 1,-1-8-1,1-2 43,1-8 0,1-3 0,11 20 0,-2-15 0,-4-8 17,-3-8 0,-2-3 0,-3-7-119,0 1 158,-6 0-496,8-6 1,-8-1 0,5-6 430,2 0 0,7-34 0,3-9 0</inkml:trace>
  <inkml:trace contextRef="#ctx0" brushRef="#br0" timeOffset="150">10443 11603 8115,'-6'-8'-84,"-2"1"1,-2 0 0,0 1-1,3-1 1,0 1 592,0 1 0,4-5-99,-1 1-414,2-2 0,4 2 0,2 1 0,4-2 0,4-1 219,1-2-188,5 0 1,2 0-1,4 1 1,-1 0 0,-2 2-1,1 3 1,1 0 45,-2 0 1,-2 6 0,-6 1-1,-1 8-39,1 8 0,-6 5 0,-3 10 0,-4 6-112,-4 4 0,-4 13 155,-9 1-150,-3 6 1,-10 3 0,-1 1 0,0 0 0,14-32-1,1-1 1,-14 28 0,3-8-40,8-11 0,3-14 449,3-14 1,6-7 24,3-10 0,10-4-48,6-4 1,3-1-150,6 0 1,1 0-1,7-1 1,2-1-48,2-2 0,1 0-192,4 4 0,-4 2 48,0 2 1,-6-1 0,1 6 0,-5 1-519,-3 2 1,-6 1 8,2 0 322,-8 0 0,-3 5 0,-8 4-234,-2 2 447,3-4 0,-33-12 0,-2-10 0</inkml:trace>
  <inkml:trace contextRef="#ctx0" brushRef="#br0" timeOffset="151">11119 11629 8118,'0'-13'-211,"-2"0"1,0 1 0,-3-1 671,3 0 1,0 7 0,2 6-1,0 9-98,0 7 1,0 3-183,0 7-147,0 5 1,-1-3-1,-2 5 1,-1 0-1,1-2 169,1 0-264,-3-1 0,3-6 0,-2-2 0,3-2 0,1-1 177,0-4-97,0-6 0,4-23 0,2-12 0,1-4 0,1-2-133,-1-2 1,5-7 178,-4-2-130,3 1 1,2 3 0,0 1 0,0 1 0,-1 5 0,1 6 0,0 9 43,0 7 1,-5 5 35,1 5 1,-5 12-1,3 10 1,0 10 131,0 9 0,-4 0-86,1 6 0,2-6 20,-2 2-93,0-4 0,1-2 1,0-1-1,1-5 1,1-4 47,0-7 1,2-10 252,3-6-225,-5-3 0,6-8 0,-1-6 0,3-8 0,2-7-55,2-6 0,-5-4-9,3-5 1,-3 2-54,-1-6 1,4 5-1,-2-5 1,-2 0-137,-3 2 1,-3 4-7,1 11 334,-2 6 1,-6 18 0,0 8 0,0 9 1,0 13-24,0 10 0,4 4-66,1 5 1,-1-6 0,-3 2-1,4 0-206,3-4 0,3-4-126,2 3 1,0-7 128,0-1 1,1-8-1,1-9 1,4-5-210,1-3 1,0-2-278,1-3 0,3-4-105,-3-4 743,-2-7 0,1-17 0,1-10 0,-1-6 0,1 1 0</inkml:trace>
  <inkml:trace contextRef="#ctx0" brushRef="#br0" timeOffset="152">12101 11119 8151,'-6'-19'94,"0"0"1,-2-5 0,2 2 0,2 5 2086,0 3-1927,-1 1 0,7 18 1,1 7-1,1 11 20,-1 7 1,-2 4-157,-1 8 1,0 5 0,0 10 0,0 6 12,0 8 1,0-33-1,0-1-394,0 2 0,0-1 127,0 0 1,0 0 0,2 1 0,0-1 0,1 0 0,0 0 0,0 0 0,0 0 0,4 32-1,-1-7 1,-1-11-775,-2-8 0,3-9 481,-2-1 123,0-11 0,-5 5 1,-3-12-1,-5-3 306,-2-3 0,-53-30 0,26 9 0,-1-1 0</inkml:trace>
  <inkml:trace contextRef="#ctx0" brushRef="#br0" timeOffset="153">10061 11246 8151,'-6'-24'-17,"3"4"0,-4-6 0,1 4 202,3 4 1,2-1 0,1 4 0,1-2 983,4 1-860,2 2 0,6 8 0,-2 8 108,-3 9 1,-2 13-228,-6 10 1,-1 10 0,-2 9-1,-3 9 24,-1 9 0,3-31 0,0 2-78,-3 2 0,1 1-131,2 2 1,1 1 0,-1 1 0,2 0 0,2 0-1,0 0 1,0 0 0,1-1 0,1 1 0,1-1 0,1-3-1,2-1 1,1-4 0,1-2-197,13 26 1,2-12 0,0-9 0,-2-8-47,2-2 0,-5-12-630,-1 0 381,-8-11 1,2 0 0,-3-4 0,4-1 485,1 1 0,4-31 0,1-14 0,3-3 0,-1-1 0</inkml:trace>
  <inkml:trace contextRef="#ctx0" brushRef="#br0" timeOffset="154">12764 11489 8162,'-6'-19'0,"3"5"0,-4 0 134,2 8 1,-4 9-1,5 14 1,0 6-1,-1 4 1,1 4 419,1 1 1,2-2-625,1 4 115,0-5 0,1 0 0,3-6 0,5-3 0,4 0 0,2-3 0,4-3 4,1-7 1,1-4-1,4-5 1,2-3-96,3-8 1,-7-6 0,2-7 0,-2-4-2,-3-4 0,-1-3 0,-4-1 0,-1-1 82,-3 1 1,-7 1 0,2 3 0,-2 6 251,1 5 1,-3 6-122,-6 9 0,3 9 1,-5 13-1,2 10 30,0 9 1,-1 10 23,5 3-243,-5 10 0,3 3 0,-2 9 1,3-31-1,1 0 0,-1 2 1,2 1-204,-1 2 0,0 1 176,0 1 1,0 0 0,0 1 0,0 1 0,0-3 0,0 0 0,0-4 0,0-1 0,0 30-33,0-10 1,0-9 84,0-2 0,-2-13 0,-1-4 0,-2-10 174,-2-6 0,-2-3-85,-4-2 1,-4-4 226,0-5-284,-5-5 1,6-4 0,-5-9-1,-2-8 1,0-6 194,2-5 1,-1-7-122,5-3 0,5 0-53,8-4 1,3 5-1,2-7 1,5 6-22,6 3 0,8 2-770,10 4 0,3 11 99,5 6 32,0 5 1,5 9-1,0 3 604,3 2 0,-7 19 0,3 6 0,4 2 0,1-1 0</inkml:trace>
  <inkml:trace contextRef="#ctx0" brushRef="#br0" timeOffset="155">9487 12904 8147,'-26'-11'-107,"1"1"0,1 3 0,2 1-1264,5 3 1851,9 2 1,2 2 0,8 2-1,3 3 1,8 1 444,7 3-832,4 1 0,7-2 0,5-2 0,8 0 0,11-2 0,11 1 1,-28-4-1,1-1-13,3 0 1,1-1-1,8-2 1,3-1-24,8-1 1,3-1-138,-18 2 0,1-1 1,2 0-1,8-2 1,3 0-1,1-1 1,3 1-1,1-2 1,0 1-1,2-1 1,2 0-1,-1 0 1,2 0-1,0-1 1,-1 1-1,0-1 1,0 1-1,0 0 1,-1 1-1,0-1 1,0 1 48,0-1 0,0 1 0,-2 1 0,-5 0 0,0 0 0,-1 1 0,0-2 0,1 0 0,-1-1 0,-3 1 0,0 0 0,0 0 1,-1 0 0,-1 1 0,1-1 0,0 0 0,0-1 0,-1 0 0,-1 2 0,-1 0 1,0 0-1,-2 0 0,0 0 0,0 0 36,-3 0 0,-1 0 0,-1-1 0,19-3 0,-3-1-11,-5 2 1,-1 1 57,-4-1 1,-3 1 0,-5 1 0,-3 1 0,29-5 0,-15 2-1,-13 4 427,-12-1-447,-13 5 0,-13-5 0,-11 6-181,-7 0 0,-2 0 1,-9 0-1,-5 1-645,-2 4 0,-3 3 137,-4 9 1,0-1-509,-1 5 1164,7 0 0,-8 0 0,6 1 0,3 0 0,3 2 0</inkml:trace>
  <inkml:trace contextRef="#ctx0" brushRef="#br0" timeOffset="156">11705 13542 8147,'0'-26'-6,"0"1"1,0 0-1,0 4 435,0 4 0,0 3 412,0 1 0,0 13-661,0 9 1,0 5 0,0 11 0,0 7 118,0 3 1,-4 5-406,0 2 78,0 4 0,-1 0 0,1 0 1,1-1-1,1 0 0,-1 2 1,-2-2-615,3-2 0,-1-3 0,0-4 0,-1 0-90,1-2 0,1-11 0,2-2 732,0-6 0,23-59 0,5-14 0</inkml:trace>
  <inkml:trace contextRef="#ctx0" brushRef="#br0" timeOffset="157">11450 13644 8147,'-12'-26'0,"0"1"60,4-1 0,2 5 0,9 1 0,4 2 232,6 2 1,4 2-178,0 1 1,3 5 0,5 0 0,2 1-66,3 0 1,-2 4 0,5-1 0,-2 3-321,-3 1 0,-1 5-839,-1 4 775,-1 8 1,-5 3 333,-3 5 0,-22 20 0,-10 9 0,0 5 0,0 0 0</inkml:trace>
  <inkml:trace contextRef="#ctx0" brushRef="#br0" timeOffset="158">11450 14179 8147,'-12'-1'377,"-1"-4"1,0 4-196,0-3-367,6 2 411,7 2 0,9 0 0,8 0 0,5 0 0,7 0 1693,5 0-1969,3 6 0,5-5 0,2 4 0,0-4 0,1-1-834,1 0 272,-5 0 1,3 0 611,-6 0 0,12-6 0,2-1 0</inkml:trace>
  <inkml:trace contextRef="#ctx0" brushRef="#br0" timeOffset="159">12305 14230 8053,'0'-18'-333,"-5"4"0,1-3 0,0 2 481,-2 3 1,3 7 0,-5 10-1,-2 10 1,-1 8 0,-1 4 112,4 3 1,-3 6 0,3 7 0,0-2-95,-1-1 0,7-2-59,-3 0-70,10 0 1,2-5 0,7-3 0,3-5 0,4-5 0,3-7 0,3-8 75,3-3 1,-3-8 0,3-4 0,-5-5 174,-4-7 1,2-6-17,-6-2-314,-6-5 1,-1 0 0,-6-5-1,-1 3 1,-3 2 0,-4 1-1,-4 1-195,-4 2-190,5 7 0,-6 7 0,2 8 0,-5 5 0,1 5 426,1 8 0,-16 56 0,13-20 0,0-1 0</inkml:trace>
  <inkml:trace contextRef="#ctx0" brushRef="#br0" timeOffset="160">2588 16717 7925,'-1'-13'-37,"-2"0"1,-1 0-1,1 1 1,2-1-1249,1 0 1395,0-5 0,0 2 0,0-5 1,-2 0-1,-1 1 0,-2 3 0,-2 1 1,-3 2-1,-2 0 479,0 2 1,-5 8-543,0 0 21,-6 3 0,3 8 0,-5 7 0,-1 8 1,1 8-1,-1 4 0,2 4 8,3 4 1,-2 0 0,6-4 0,3-1-51,4-3 0,4-7 60,6-6-42,0-11 1,6 6 0,4-12 0,6-3 0,5-3 0,3-8 0,1-6 22,1-5 1,-1-5 0,1-3-1,-2-5-130,-3-3 1,3-1 47,-2-1-25,-4-5 0,0-5 0,-6-9 0,-4-3 0,-2-6-11,0-2 0,-5 4 1,3 2-1,-4 12 121,-4 12 0,1 13 62,-5 13 1,-1 8 109,-4 9 1,5 10 0,-1 12 0,0 8 64,-3 7 0,4 10-304,-1 8 0,2 4-1158,-1 0 1124,2 1 0,6-2 1,1-2-1,4-6 1,3-6-339,3-6 1,9-6 150,6-2 1,-1-13-45,5-4 1,-2-4 0,1-10 0,2-3-370,1-3 0,-3-11-801,1 1 1432,-4-8 0,1 1 0,-3-6 0,-4-2 0,2-6 0,0-6 0</inkml:trace>
  <inkml:trace contextRef="#ctx0" brushRef="#br0" timeOffset="161">2945 16066 7940,'-11'-12'0,"3"-1"254,-9 0-113,2 0 0,10 6 610,5 3 1,5 10-77,8 6-459,0 7 0,4 8 0,0 4 0,-1 7 0,-2 7-77,-2 5 1,0 7 0,-4 2 0,-3 6-366,-4 8 0,-1-37 0,0 1-123,1 6 1,-2-1 0,-3-2 0,-2-2-228,1 1 1,-3-1-1,-13 27 1,-2-11-1,-4-6-331,-2-6 0,-1-10 907,4-11 0,0-8 0,-4-13 0,3 1 0,-3-5 0,3-6 0</inkml:trace>
  <inkml:trace contextRef="#ctx0" brushRef="#br0" timeOffset="162">2040 16219 7940,'-45'-12'200,"-2"4"49,9 4 0,2 14-149,11 7 17,5 11 1,2 6-1,6 9 1,2 5-1,3 6 807,2 5 0,0 2-888,5-1-212,12 2 0,2-5 0,13 2 0,3-5 0,5-6-702,6-5 0,4-10 426,6-8 1,2-5 0,1-9 0,2-4 451,2-7 0,-15-20 0,9-13 0,5-6 0,-2 1 0,-5 4 0,-1 0 0,1 1 0,0-1 0,-1 0 0</inkml:trace>
  <inkml:trace contextRef="#ctx0" brushRef="#br0" timeOffset="163">5164 16028 7907,'-13'-11'342,"1"2"1,14 4-123,7 5 1,11 0 0,1 1 0,5 2-115,3 1 1,2 0 0,5-4 0,-3 2-136,-2 2 0,4-3 186,-1 4-284,3-4 0,-4-1 1,-5 0-1,-5-1 1,-6-2-298,-3-1 376,-7-1 1,-3 0 0,-10-2 0,-8-2 0,-8 2 0,-8 1 108,-3 3 0,-6 5 1,-8 5-1,-4 7 178,-4 5 0,1 3 0,-6 8 0,1 4 56,1 3 1,28-16 0,1 2-767,1 0 0,1 0 495,-20 27 1,5 1 0,18-3 0,10-4-1,8-7 1,7-6 0,8-8-75,8-9 1,6-7-51,2-7 0,2-1 25,3-4 72,-3-2 1,4-7 0,-6-3 0,-1-4-1,-1-3-12,-2-2 0,-6 1-4,-3-1 1,0-3 0,-8-1 0,-1 1-182,-2 3 1,-8 3 73,-6 6 1,-1 1 915,-7 12-975,0 0 1,-5 11 0,1 6 0,1 6-1,4 6-1415,7 0 1600,0 1 0,29 33 0,-1 9 0</inkml:trace>
  <inkml:trace contextRef="#ctx0" brushRef="#br0" timeOffset="164">5496 16576 7907,'-6'13'272,"3"0"-76,-5 0 0,5 4 0,-3 1 0,2 2 161,0 2 0,-2 3-173,2 0 1,1-1-63,-6-3-18,7-2 0,-5-6-147,2-1 0,5-7 0,0-10 0,9-10-173,6-8 0,1-4 158,5-3 1,0-2-11,5-6 1,-1-1 0,1 4-1,-2 4 67,-3 5 0,-2 11 163,-7 2 1,1 6 56,0 7-152,0 0 0,-6 15 0,-3 8 0,-3 7 0,-1 5 33,0 2 1,0-4-24,0-4 1,0-2 39,0-1-61,0-6 0,2 1 0,2-8 0,5-8 76,2-6 0,3-12-80,3-8 0,-1-3-201,5-2 154,0-5 1,3-1 0,-1-7 0,-2 2-1,0 3-9,-1 5 1,-3 7-30,-8 5 38,2 9-28,-9 8 1,3 8-1,-5 9 1,0 6 0,0 4-9,0 3 0,0 4 256,0-4 1,0-1 120,0-3-976,0-1 0,6-1 1,2-4-1,4-6 630,0-4 0,30-35 0,6-5 0</inkml:trace>
  <inkml:trace contextRef="#ctx0" brushRef="#br0" timeOffset="165">6273 16513 7907,'-12'0'0,"-7"0"171,-2 0 0,3 1 601,1 3-566,2 3 1,3 7-1,0 2 1,2 2-1,3 2-50,2 3 0,-1 0 1,3-1-1,-1 0 93,1 0 1,3-3-122,4-2-342,3-3 92,12-7 0,-5-1 0,3-8 1,-1-2-1,-1-5-278,2-2 0,2-7 93,-2-4 294,-3-2 0,4-1 1,-5-1-1,0 2 1,-1 2 169,1 0 1,0 5 42,0-4 1,-5 7 636,1 1-577,-6 0 1,2 13 0,-5 2 0,0 9-108,0 9 0,-4 4-158,0 2 1,0-1-914,4 1 668,0-1 0,1 1 0,3-1 0,5-1 0,2-3-510,2-4 0,1-4 6,3-4 1,-1-4-117,5-5 870,0-5 0,22-42 0,-20 16 0,0 0 0</inkml:trace>
  <inkml:trace contextRef="#ctx0" brushRef="#br0" timeOffset="166">6656 16538 7907,'-20'0'0,"2"4"191,5 1 1,5 3 642,-1-4-669,6 6 1,-2-1 0,5 6 0,0 2 0,1 0 103,3 2 1,-1-5-109,6 3 0,-1-7-43,5-2 1,1-1 0,2 2 0,2-5 119,2-2 1,1-7-243,5 1 0,-1-10-677,1 1 569,-1-8 0,-4 5 1,-1-5-1,-3 0 0,-4 0-75,-3-1 0,-7 2 281,1-1 0,-4 3 138,-4 5 1,-5 6 0,-8 4-1,-4 6 309,-3 5 0,-6 11-150,0 6-387,-5 7 1,8 6-1,-3 1 1,3 3 0,3 3-413,3 4 1,3-5-243,5 7 0,6-8 26,2-1-1354,4-8 1978,1-2 0,0-3 0,0 1 0,0 0 0</inkml:trace>
  <inkml:trace contextRef="#ctx0" brushRef="#br0" timeOffset="167">7459 15760 7907,'-1'-21'25,"-2"1"0,-1 0 0,1 2 1,2-1 874,1 4-578,0 1 1,0 8 0,0 6 0,1 10 0,2 11 1230,1 13-1403,0 14 1,-4 12 0,0 8 0,0-32 0,0 2 0,0 1 0,0 1 72,0 2 0,0 1-272,0 3 0,0 1 0,0 6 1,0 1-1,0 2 0,0 1 0,0-1 1,0 0-1,0-2 0,0-2 0,0-2 1,0-2-1,1-3 0,0-1-277,1-2 0,0-2 1,-1 26-1,4-13 0,-4-11-257,-1-11 0,0-4 0,0-3 0,-1-4-781,-4-8 1364,4 1 0,-10-6 0,4 6 0</inkml:trace>
  <inkml:trace contextRef="#ctx0" brushRef="#br0" timeOffset="168">4437 15875 7933,'-1'-18'66,"-2"-2"0,-1 0 0,1 3 0,2 3 1424,1 1-1284,0 6 0,1 1 0,3 9 1,3 7-1,0 11 0,-1 13 818,0 12-968,-5 6 1,5 19 0,-6-32-1,0 1 1,0 5 0,0 1 0,0 5-1,0 1-1796,0 4 1,0 0 1660,-3 5 0,0 1 0,2 6 0,-1 0 0,0-20 1,-1 1-1,0-1 0,0 0 0,-1 1 0,1-2 0,-3 22 1,1-1-1,-1-9 0,0-2 0,2-10 0,0-2-349,0 26 0,2-18 0,5-14 0,5-11 298,9-11 1,6-11 0,4-3 0,3-6 129,4-6 0,4 1 0,5-5 0,2-3 0</inkml:trace>
  <inkml:trace contextRef="#ctx0" brushRef="#br0" timeOffset="169">9040 16321 7914,'-12'-5'49,"-1"2"0,3-4 0,7 1 366,12 3 1,8 2-1,10 1 1,1-2-497,2-2 1,5 3-1,-2-5 1,1 2-762,0 0 1,-6-1 841,2 5 0,-15 17 0,-3 5 0</inkml:trace>
  <inkml:trace contextRef="#ctx0" brushRef="#br0" timeOffset="170">9104 16615 7914,'-20'-8'1197,"2"3"-1163,11 5 1,7 0 0,10 0 0,7 0-158,8 0 0,2 0 0,7-2 0,2 0-561,0-3 0,1 0 684,-3 0 0,26-7 0,1-8 0</inkml:trace>
  <inkml:trace contextRef="#ctx0" brushRef="#br0" timeOffset="171">11323 15543 7897,'-19'-12'22,"4"-5"1,-5-2 0,0 1 0,3-2-1,2 2 239,3-1 0,8-2 0,0 4 0,2 0 0,2 0 0,2 1 26,2 5 0,5-2 1,6 6-1,4-1-59,0-1 1,-3 6-198,1-1-66,-3 8 1,-1 9 0,0 8-1,-2 5 1,-3 5 0,-3 6-1,-4 5-179,-1 4 0,-7 6 0,-4 8 0,-6 1 20,-3-2 0,-1 2 0,-5-6 0,1-2-102,-1-5 1,6-11 970,3-12-475,9-5 1,-1-13-1,9-4 1,6-6-1,5-5 1,6-4 257,5 0 0,2 3-338,1 1 0,5-1-315,0-4-61,-1 6 1,-3-3 0,-1 5-1,1-1 1,-2-1-1017,-3 0 0,2 4 291,-6-1 981,6-3 0,-4-12 0,7-8 0</inkml:trace>
  <inkml:trace contextRef="#ctx0" brushRef="#br0" timeOffset="172">11782 15518 7897,'-13'-7'715,"0"3"0,5 2-555,-1 2 1,5 7-36,-4 6 1,5 5 0,-3 9 0,2 3 167,0 4 1,-5 3-267,5 1 1,-5 0 0,4-1 0,-1-1-134,0-2 1,2-12 63,4 0 0,2-8 0,2-6-186,4-3 1,4-15 194,0-7 1,5-6-50,0-3 0,2-2 0,-4-3 0,2-4-14,-1-1 0,-2 1 115,-1-4 1,0 1 180,-1 0-72,1 11 0,-4-1 111,-1 11 0,-5 18 14,1 16 1,-4 7-163,-4 10-62,3 6 1,-5 0 0,6 2 0,0-4 0,0-4-207,0-4 1,1-3 69,4-2 0,0-5 123,4-3-47,2-8 1,-4-3-1,7-8 1,2-4 0,2-6-13,2-8 0,-4-6-40,1-3 1,1-4 73,-1-5 1,0-1 33,-4 1 0,0 4 1,-1 2-1,0-1 404,-4 0-179,4 11 114,-11 3-207,5 14 1,-6 12-1,0 6 1,0 8 0,0 6 12,0 2 1,0 7-78,0-2 0,4-3-665,0-1 362,6-3 0,-7-6 0,5-1 0,4-2 0,2-2-437,3-2 0,4-7 285,-4-3 0,6-2-129,-2-2-238,-2 0 0,3-10 729,-5-3 0,-2-16 0,-1-9 0,-1 0 0,0 0 0</inkml:trace>
  <inkml:trace contextRef="#ctx0" brushRef="#br0" timeOffset="173">12636 15199 7897,'0'-14'104,"0"-2"1,0-1 0,0 2 0,0 1 2226,0 1-1972,0 0 0,0 9 1,0 8-1,0 12 89,0 6 0,0 15-224,0 6 0,-4 6 0,0 8 0,-1 7 29,0 7 0,3-1-473,0-33 1,0-1 127,1 36 0,1-35 0,1 1 0,1-1 0,0 0 0,7 32 0,2-5 0,1-10 0,-3-10-777,0-9 1,-2-5 0,2-9-481,-5-4 0,-4-8 1349,-4-5 0,-49-37 0,18 12 0,1 0 0</inkml:trace>
  <inkml:trace contextRef="#ctx0" brushRef="#br0" timeOffset="174">11004 15212 7910,'-6'-18'-86,"-2"-2"1,-2 0-1,0 4 456,2 6 1,5 8 0,-1 10 0,2 9 0,2 7 728,0 6 1,0 8-906,0 9 0,2 8 0,2 6 1,4 4-69,4 3 0,-6-29 1,0 2-13,1-1 0,-1 0-300,0 6 0,1 0 0,1 0 0,1-1 1,0 1-1,-1-1 0,-1-3 0,0-2 0,4 29 1,-2-11-1,1-11-606,1-6 1,-2-15 0,-1-9 0,3-10 791,5-6 0,4-23 0,5-7 0</inkml:trace>
  <inkml:trace contextRef="#ctx0" brushRef="#br0" timeOffset="175">13644 15798 8247,'7'-8'-247,"-2"1"1,0 0-1,-1 0 1,0-2-1,0 1 221,1-1 1,0 1 0,-2-5 0,1 0 170,-1 0 31,-1 1 0,2-1 0,0 0 0,-1-1 0,-2-2 768,-1-1-871,0-5 1,-1 6 0,-3-4-1,-5 2 1,-2 2 374,-2 2-368,-5 7 1,2-3-1,-5 6 1,-2 1-1,0 3 1,-1 4-1,0 6 177,-3 6 1,0 5-123,6 9-101,-3-3 0,10 5 0,-2-3 0,5 0 0,4 0-1,1-2 1,3-3-1,8-3 1,3-4-23,4-3 0,6-2 1,3-4 1,5-2 0,2-8 0,2-2-88,-2-4 0,3-5 58,-1-4 1,0-3-99,-5-6 0,1-5 0,-1-3 1,-1-4 1,-2-4 0,0-4 106,-5-5 1,0-5 17,-4-4 1,-4 3-1,-2 4 1,-2 4 316,-2 7 0,-1 12-105,-2 5 0,-2 13-2,-2 4 0,-3 12 1,-6 10-1,-1 10-46,-3 9 1,-1 5-124,-4 5 0,0-2 32,5 5 0,0 3 1,5 3-1,4 0 37,3-2 1,4-3-107,1 0 0,0-4-303,0-4 1,7-2 0,4-5 0,6-6-531,3-8 0,-3-4 458,5-1 1,-3-6 359,3-3 0,-2-28 0,1-13 0,-1-2 0,1 0 0</inkml:trace>
  <inkml:trace contextRef="#ctx0" brushRef="#br0" timeOffset="176">11463 16525 8216,'-20'0'-48,"2"0"0,5 0 0,0 0 0,1 0 171,-1 0 0,0 0 0,2 2 234,2 2 1,5-3-161,8 4-95,9-4 0,8-1 0,10 0 0,11-1 0,11-4 0,17-5 1,-30 3-1,2-1-12,4-2 0,2-1 0,3-1 0,1 0 0,4-1 0,3 0 0,5 0 0,2-1-106,-18 4 0,0 0 0,1 0 1,0 1-1,0 0 0,1 0-1035,3 0 0,-1-1 1,1 0 1011,-4 1 1,1 0-1,-1 0 1,1 0 0,0 1-1,-1-1 1,-1 1 0,0-1-1,-1 1 1,22-5 0,0 0-1,-3 1 1,-1-1 0,-4 0-1,-3 0 1,-1 1 0,-2-1-370,-2 0 1,-1 0 378,-3 0 0,0 1 0,0 0 0,0 0 0,-4 1 0,-1 0 0,-3 3 0,-1-1 0,-4 2 1,0 0-1,25-4 0,-7 1 189,-9 2 1,-15 5 0,-10-3-101,-9 0 0,-11 5-28,-9-3 0,-3 2 0,-7 2 0,-5 2-391,-4 2 1,-3 3-1,1 6 1,3 0 1,-4-1 0,5 1 0,1 0 357,-1 0 0,5 2 0,0-2 0,0-3 0</inkml:trace>
  <inkml:trace contextRef="#ctx0" brushRef="#br0" timeOffset="177">12470 17329 8190,'0'-13'-108,"0"-4"1,0 0 0,0 0-726,0-2 1,6 1 1153,3-3 1,-2-2-1,1 5 1,2-1 545,1 1 0,-2 1-221,-1 4-258,-5 0 0,7 5 1,-6 2-105,-1 5-201,-1 9 1,-2 14 0,-2 6-1,-1 3 1,-2 3 0,-1 6 0,-1 5-72,0 5 1,3-4-562,-5 1 324,6-6 1,-4 5 0,4-5 0,-1 1 0,1-2 0,1-5-1,-1-5-643,-2-3 1,1-7-152,4-3 1019,0-9 0,12-59 0,2-20 0</inkml:trace>
  <inkml:trace contextRef="#ctx0" brushRef="#br0" timeOffset="178">12241 17341 8157,'-13'-25'0,"-2"-1"200,2 1 0,-1-1 0,11 1 1,4 1 309,6 3 1,10 1-370,5 3 0,3 3 1,5-3-1,4 2-112,3 3 0,1 0-233,0 4 1,0-2 0,-1 6 0,-3 2-533,-4 5 1,-3 4 345,-2 6 1,-5 5 0,-3 4 389,-3 2 0,-18 18 0,-4 5 0</inkml:trace>
  <inkml:trace contextRef="#ctx0" brushRef="#br0" timeOffset="179">12317 17698 8157,'-12'6'0,"5"-3"210,2 5-148,4-5 0,1 9 0,1-5 0,4 1 0,5 1 353,5 1-494,5-5 1,7 1-1,3-6 1,4 0-1,2 0-628,3 0 0,5-7 707,2-6 0,-10-3 0,1-3 0,2-5 0,1 1 0</inkml:trace>
  <inkml:trace contextRef="#ctx0" brushRef="#br0" timeOffset="180">12955 17647 8157,'-6'13'0,"1"0"15,-4 0 0,-1 1 1,6 1-1,1 4 282,2 1 0,1-5-205,0 2 1,0 2 0,1-2 0,3-3 94,5-4 1,2 0-64,2-6 1,0 0 0,1-4 0,2-1 118,1-4 1,1-2-195,-1-5 0,-3-5 47,3 0 1,-3-6 0,-2 3-1,-4-1 174,-4 0 0,-2 5-79,-2-1 1,-6 4 23,-2 5-203,-4 2 1,-6 6 0,-3 0 0,-2 2-1,0 2-1160,2 4 1,4 4 1147,-4 0 0,5 24 0,-2 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9.196"/>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27376 5279 8172,'-8'-13'-150,"1"0"1,0 1-1,1-1 1,0 0-1,2 0 566,-2 1 0,5 3 288,-3 1-509,2 5 0,4-1 1,1 8 24,1 4 0,4 9-9,-3 5-143,-1 2 1,0 5 0,0 4 0,1 2 0,-1 7-1,0 0 1,0 2 49,2-3 1,-5 3 0,5-3 0,-2-3-55,1-2 1,3-8-29,-4 2 83,6-9 1,-4-3-1,4-6 1,-2-4 0,2-5-1,2-7 436,0-9 0,-2-5-207,3-8-309,-3-5 0,8-3 0,-5-8 0,0-5 0,1-3-84,3-1 1,-3 0 5,3 0 1,-4 4-1,-3 3 1,-3 3-238,-1 5-21,-2 6-349,-4 4 336,0 14 0,0 12 0,0 8-243,0 3 0,0 2-314,0 0 1,1 4-101,4 0 379,-4 0 1,10-4 587,-2-1 0,31-5 0,8-1 0</inkml:trace>
  <inkml:trace contextRef="#ctx0" brushRef="#br0" timeOffset="1">27988 5202 8172,'-7'-5'0,"-3"2"0,6-6 0,0 5 281,4-4 1,0 3-109,0-3 1,6 5-1061,2-1 571,3 2 0,4 2 316,2 0 0,36-11 0,15-3 0</inkml:trace>
  <inkml:trace contextRef="#ctx0" brushRef="#br0" timeOffset="2">28065 5508 8172,'-13'0'298,"0"0"255,1 0 0,3 0 288,1 0-523,5 0 1,9 0 0,11-1-608,5-3 1,5 1-16,3-6-1569,-3 1 1873,10-5 0,7-20 0,7-9 0,-13 12 0,1 0 0,0-1 0</inkml:trace>
  <inkml:trace contextRef="#ctx0" brushRef="#br0" timeOffset="3">29060 4820 8152,'-2'-19'-100,"-1"-2"1,-2-3 0,-1 0-1,0 1 1,2 2 0,0-2 575,0-1 1,-1 5 0,5 2 0,-1 4 1221,-3 4-1354,2-2 1,-2 19-413,8 1 0,-1 16 0,4 5 0,-1 7 275,-3 6 0,2 2-375,0 6 149,4 0 0,-6-2 0,4-2 0,0-4 1,-1-4-1,1-2 0,-1-3-16,0-4 0,2-9 224,-4-4 162,1-8 1,-1-5 0,1-8 0,1-6-1,1-7 1,-1-9 433,0-6 1,3-11-680,0-4 1,-2-2-1,2-4 1,0 0-56,3-3 0,-4 0-771,1 0 0,-2 11-218,1 3 1,-1 13-167,-2 12 1,-2 10 14,5 7 0,-1 12 71,2 9 724,2 9 1,0 2 0,6 6 293,-1 1 0,4 22 0,0 5 0</inkml:trace>
  <inkml:trace contextRef="#ctx0" brushRef="#br0" timeOffset="4">29557 5126 8152,'-2'14'0,"-2"3"0,-2 1 247,-2 4 1,2 0 192,6-5 1,0 6 768,0-2-1020,0 3 1,2-2 0,2-2 0,4-2-1,5-2 128,4-2 0,-3-7-241,3-3 1,2-3 0,-1-3 0,1-5 209,-1-6 0,3-14-231,-4-3 0,-1-5 17,-8-4 1,2 0 122,-5-4-109,-1 4 0,-10-4 0,-2 10 0,-5 7 0,-4 4 122,-4 4 1,-3 7-203,-2 6 1,1 7-158,-1 6-20,1 6 1,5 13-1,4 2 1,6 2 0,6 0-958,3 0 1,3-1 1127,7-5 0,39-10 0,20-4 0</inkml:trace>
  <inkml:trace contextRef="#ctx0" brushRef="#br0" timeOffset="5">7332 7345 8152,'-4'-9'0,"-1"1"-948,1 5 0,3-9 624,-4 4 324,4 2 0,-3 1-22,8 5 21,-3 0 1,5 5 0,0 25 0,1 11 0</inkml:trace>
  <inkml:trace contextRef="#ctx0" brushRef="#br0" timeOffset="6">7408 6490 8157,'-5'-25'-78,"2"4"1,-4 1 0,1 0 0,2 1-1,0 1 23,-1 2 0,0 2 510,0 1-220,4 1-118,-5 5 1,6 2-1,0 10-170,0 3 0,0 3 0,0 2 0,0 0 22,0 0 0,0 4-472,0 0 291,0 0 1,0-3 0,0 2 0,2 1 211,2-2 0,-3 11 0,5 1 0</inkml:trace>
  <inkml:trace contextRef="#ctx0" brushRef="#br0" timeOffset="7">7383 6592 8183,'-6'13'-461,"3"0"-459,-5 0 902,5 5 0,-7 2 1,6 5-1,1 1 1,2-1 185,1 1-185,0 5 0,-5 2 0,1 5 0,1-1 0,2-3 79,1-5 1,0 0-63,0 0 0,11-7 0,3 2 0</inkml:trace>
  <inkml:trace contextRef="#ctx0" brushRef="#br0" timeOffset="8">7370 7153 8183,'-1'17'0,"-4"0"0,3 6-316,-7-2 0,5-1 276,-5 1 0,5-4 0,-3 3 0,1 0 87,3 0 0,2-3-366,1 4 237,0-5 1,0 2 0,0-5 0,1-2 0,2-1-117,2-1 0,4-7 0,0 4-78,2 0 276,-4-5-5,5 5 1,-11-5 0,5 4 0,-2 3-44,0 3 0,1 4 181,-5 2-58,0-3 0,-5 10 0,1-3 0,0 3 0,0 3 230,-1 3 0,1-2-316,4 6 1,-4-6 137,0 2-186,-1 3 1,5-8-1,0 2 1,2-6-1,1-2-393,1-4 298,6 0 18,-3-3 136,6-5 0,-1-1 0,-5-4-18,-2 2 1,-4 3 73,-1 6 1,0-1 48,0 1 0,0 1 311,0 3-301,0-3 1,0 9-1,-1-4 1,-2 0 0,-1 3 295,1-3 0,1 0-184,2-6 0,0-1-19,0 1 34,0 0-625,0 0 1,0-5-838,0 1 1220,0-7 0,12-30 0,2-14 0</inkml:trace>
  <inkml:trace contextRef="#ctx0" brushRef="#br0" timeOffset="9">7434 8224 8157,'-13'0'-313,"0"0"1,5 2-127,-1 2 439,6-3 0,20-18 0,12-11 0</inkml:trace>
  <inkml:trace contextRef="#ctx0" brushRef="#br0" timeOffset="10">7383 7498 8271,'0'-9'-1594,"0"1"884,0-2 718,0-2 61,0 5 66,0 2-9,0 5 14,0 0-48,0 5-110,0-3-30,0 3 56,0-5 1,0 2-1,-2 1 32,-2 1 1,3 2 68,-4-2-98,4-3-10,1 11-160,0-11 0,0 5 159,0-6 0,28 11 0,8 3 0</inkml:trace>
  <inkml:trace contextRef="#ctx0" brushRef="#br0" timeOffset="11">7013 8314 7768,'-7'-13'-261,"-4"2"1,4 1 0,-2 1 0,2-1 0,0-1 490,0-2 1,3 0 0,-4 1 0,1-1 909,0 0-896,4 0 0,-4 2 0,5 1 113,-3 2-333,1 5 1,5 7-98,4 9 79,-4 14 1,10-5-1,-3 14 1,0 2 0,1 3-1,0 2 1,3-1-47,1 1 0,-1 1 1,1-3-1,0 0 70,0-4 1,-5-2 0,1-8 0,-1-4 129,-1-4-89,4-7-6,-9-7 0,8-6 1,-6-5-1,-1-6 0,-2-10 85,-1-6 1,0-5 0,0-6-1,0-5-147,0-7 1,0 4-51,0-4 0,0 7-319,0-3 350,0 12 0,0-6 1,0 11-1,0 3-256,0 5-17,-5 9 1,3 13 174,-2 8 1,3 5 0,2 4-1,3 4-946,5 3 1,2-2 687,2-1 1,1 0 371,3 5 0,-3-7 0,33 17 0,1-2 0</inkml:trace>
  <inkml:trace contextRef="#ctx0" brushRef="#br0" timeOffset="12">7357 8454 8315,'0'13'-92,"0"-1"1,-4 3-110,0 2 0,0 4 334,4 9 1,-5-2 0,1 6-1,1 1 133,2 2 1,2-3-127,3 0 0,-1-7-85,6-1 1,-1-4 0,5-8 178,0-2 1,0-9-84,-1-3 1,-3-12 93,-1-9-212,1-9 0,-1-2 0,-1-7 0,-1 1 0,-3 0-57,-2 0 0,-5 1 74,0 3 0,-6 4 81,1 9-127,4-3 0,-7 15 0,2 1 0,-4 5 0,-3 6-114,2 5 0,1 8-73,1 14 0,6 4-199,2 8 0,4-2-117,1 2 0,1-3 0,4-5 499,3-5 0,38-13 0,9-5 0</inkml:trace>
  <inkml:trace contextRef="#ctx0" brushRef="#br0" timeOffset="13">30398 4450 8315,'-7'-13'-36,"-4"-4"1,2 0 0,0 0 0,0 0 1340,5 0-969,2 0 0,4 16 0,1 7 0,1 8-42,-1 7 0,2 5-82,0 3-147,5 4 1,-9 1 0,3 1 0,-2 2-1,-2 1-417,0-1 197,0-7 1,0 5 0,0-3 0,0-1 0,0-2 0,0-3 0,-2-5-458,-2-2 0,3-2-375,-4-5 501,-2 1 1,6-4 485,-3-1 0,-21-33 0,-3-5 0</inkml:trace>
  <inkml:trace contextRef="#ctx0" brushRef="#br0" timeOffset="14">30207 4794 8234,'-15'-8'-39,"2"-1"241,3 1 0,3-1 739,3 1-802,2 5 0,8-4 0,4 4 0,5-1 0,7 0-295,2-2 1,3 3 29,2-5 0,0 3 204,5-3 0,0-1 1,4-2-79,0 3 0,7-20 0,5-7 0,5 0 0,-1-1 0</inkml:trace>
  <inkml:trace contextRef="#ctx0" brushRef="#br0" timeOffset="15">31304 3889 8568,'0'-13'20,"0"1"0,0-1 1,0 0-1,1 0 189,3 1 1,-2 3 0,2 1 0,-3-2 68,-1-2-180,0 0 1,0-1 0,0 0-1,0 0 1,0 1 0,0-1 0,0 0 323,0 0 0,-1 2-737,-3 2 242,2-2 1,-9 10-1,3-4 1,-5 4 0,-3 4-1,-1 4 12,2 6 0,0 5 1,3 2-1,-2 7 59,-3 4 1,7 3 21,-3 4 1,3 1 0,3 3 1,3 2-1,2 1 1,4 5-1,2 2 1,4 5 95,4 1 1,0 2-70,1 3-4,6 1 0,-12-28 1,0 0-1,2 1 0,0 0 1,0 0-1,-1 1 1,1 1-1,-1 0 12,0 1 1,0-1 0,1 3 0,2 0 0,-1-2 0,-1 1-1,2-1 1,-2 0-123,0-2 1,-1-2 0,1 0 0,1-1-29,7 29 0,0 1 114,-5-10 1,-4-7 0,-4-9-1,-3-8-12,-1-4 0,0-7 171,0-3 1,-5-9-49,-4-4 0,2-2 410,-2-2-391,1 0 1,-9 0 0,0 0 0,0 0 0,0 0 149,0 0 1,-1 0 297,1 0-687,2 0 0,-3-5 1,5 1-1,0 0-851,1-2-326,5 5-709,1-5 1364,6 6 611,6-5 0,29-37 0,-11 15 0,0-1 0</inkml:trace>
  <inkml:trace contextRef="#ctx0" brushRef="#br1" timeOffset="16">31240 6261 11978,'-6'12'134,"-1"3"0,-4 2 0,1 4 0,1 4 0,-2 5 1043,-4 4-1124,0 9 0,-2-4 0,7 4 0,3-3 0,2-4 0,2-2 0,4-5-182,8-7 0,1-9 0,10-9 209,-2-2 49,5-2 1,-4-6 268,7-2-323,-1-9 0,0-3 1,-3-6-1,-2-1 1,-2-1-1,-2-3 1,-3-2 2,-5-2 0,-2-2-359,-6-1 172,0 0 1,0 5-1,-1 5 1,-4 5 0,-5 6-1,-4 4 1,-4 6-409,-2 7 0,-3 11 0,-5 11 565,-2 2 1,7 8 0,-1 7-1,1 2 1,0 0 0</inkml:trace>
  <inkml:trace contextRef="#ctx0" brushRef="#br1" timeOffset="17">30857 3073 12558,'0'-18'-395,"0"3"1,0-2-1,0 3 1,0 1 1752,0 1-826,0-1-535,0 6 1,0 7 0,0 10 0,0 5 0,0 7-1,0 3 1,-1 3 195,-3 2 0,2 6 10,-2-2-184,3-3 0,1 4 0,0-5 0,0-2 1,0-2-1,0-5 0,0-2 50,0-1 0,4-8 1,2 1-1,1-4 46,3-4 1,-3-1 0,1-4 0,4-2 190,3-5 1,-1-6 261,3-2-542,-3-6 1,3 5 0,0-4 0,-1 4 0,-3 1 0,-3 0 0,-2 1-1207,2 2-187,1 7 1276,2-4 75,-6 9 0,-7 8 1,-7 8-1</inkml:trace>
  <inkml:trace contextRef="#ctx0" brushRef="#br0" timeOffset="18">31661 4208 8229,'0'-13'-178,"0"0"1,0 1 0,0-1-706,0 0 1114,0 0 0,0 1 0,0-1 0,0 0 0,1 0 0,2 1 922,1-1-1009,0 0 0,-4 5 1,0-1 41,0-1-218,0 4 1,2 16 0,1 13 0,1 7 0,-1 5 0,-2 3-54,-1 5 0,0-2 98,0 6-39,0 0 0,0 2 0,2-2 1,0-5-1,4-2 0,0-3 1,-1-3-33,-2-4 1,3-9 29,-2-4 8,6-3 112,-8-7-61,3-7 0,-5-8 0,0-8 0,0-2 45,0-2 0,0 3-98,0-4 1,0-1 51,0-3-59,0-6 1,5 8 0,-1-4 0,0 2 0,0-1 25,1 2 1,0 7 59,-1 0 1,-1 3-80,6 1 44,-1 0 1,1 6 0,-1 3 0,2 3 0,2 1-72,0 0 0,0 5 2,-4 4 0,2 2-288,-6 2 307,6 5 1,-8-4-1,2 3 1,-3-2 0,-2-1-164,-3 3 1,-3-3 118,-6 3 0,-1-3-267,-3-1 244,2 0 1,-3-2 0,5-1 0,1-2 0,-1 1-829,0-2 923,0-1 0,6-29 0,1-5 0</inkml:trace>
  <inkml:trace contextRef="#ctx0" brushRef="#br0" timeOffset="19">32235 4068 8229,'-9'-13'91,"2"0"1,1 0 0,3 1 0,2-1 156,1 0 1,0 0-1,0 1 1,1-1-1,4 1 154,3 4 1,4-2-317,0 6 0,1 0 0,0 5-148,0 3 1,-2 3-97,-3 6 1,2 5-1,-5 4 1,-3 3-152,0 5 0,-2-2 36,0 6 177,0-5 1,0 2 0,-2-6 0,0-1 0,-3-2 0,2-5 0,1-3 154,-3-1 0,4-5 172,-3 1-151,2-7 1,2-2 0,0-8 0,2-5 0,2-4 128,4-4-182,-2-9 1,7-2-1,-3-7 1,3 1 0,-2 0-37,0 0 0,-1 5 0,0 3 1,-3 5 202,-1 3 0,-2 4-22,-4 5-89,0 6-63,0 2 0,-6 16 0,-1 6 0,-1 6-32,-1 2 0,5 1 28,-4-1 1,5 1 51,-2-1-250,4 1 0,1-7 0,0 0 1,0-2-1,0 0-282,0-2 0,6-5 117,2-1 1,9-6-125,4 1 232,-2-3 1,6-2-1,-1-5 1,5-5 238,-1-5 0,2-19 0,1-9 0,3-1 0,0-1 0</inkml:trace>
  <inkml:trace contextRef="#ctx0" brushRef="#br0" timeOffset="20">32617 3698 8229,'-6'-13'180,"-1"0"267,0 1 0,2 3 16,5 1 1,1 5-299,3-2 0,3 5 0,6 5 0,0 3-38,0 4 1,-1 5 0,0 2 0,-2 4-237,-2 4 0,1 7 0,2 0 0,-3 3-241,-3 1 1,-4 6 0,-1 3 0,0 4-388,0 4 0,-7-3-252,-6 4 736,0-10 0,-11-2 0,3-5 253,-3-1 0,-13-17 0,-2-4 0</inkml:trace>
  <inkml:trace contextRef="#ctx0" brushRef="#br0" timeOffset="21">32082 3838 8229,'-13'-1'-249,"0"-2"1,0-1-443,1 1 1,3 1 1008,1 2-133,-1 6 0,2 8 1,1 10-1,2 7 1,0 5 107,1 3 1,2 8 0,1 0 0,1 4-187,3 4 1,5 2-31,8 2-290,-3-2 0,10-12 0,-3-3 0,3-7 0,2-7 0,1-5 1,1-7 212,2-7 0,3-26 0,3-11 0,2-4 0,-1 0 0</inkml:trace>
  <inkml:trace contextRef="#ctx0" brushRef="#br0" timeOffset="22">32961 3800 8229,'0'-9'2466,"0"1"-2267,0 5 0,0-4-702,0 3-1284,0 2 1787,0-3 0,17-1 0,5-1 0</inkml:trace>
  <inkml:trace contextRef="#ctx0" brushRef="#br0" timeOffset="23">33293 3507 8235,'-13'-6'7,"0"-1"0,1-6 1,-1 2 131,0 2 1,0-1-1,2 5 1,1-1-22,2 0 1,-1 2 0,-4 5 0,1 4-43,-1 3 0,2 4 0,1 2 0,3 1 81,1 2 1,-3 6 0,5-3-1,0 1-390,-2 0 1,5-4 0,-3 3 0,2-1 71,2-4 1,4-1 0,2-1 73,1 0 0,2-6 0,3-3 0,1-2 107,0-2 1,0-6 0,-1-4 0,1-6 47,0-5 1,-5-3 222,1-1-264,-1-7 1,-1 0 0,-2-6 0,-4-1 0,-1 0-1,0-2 1,0-2 512,0 2-426,0 7 1,-6-1 0,-1 6 0,-1 5 0,1 6 0,0 5 955,0 4-1260,4 4 161,-3 10 1,6 8 0,0 8 0,0 4 0,2 0-103,2 1 1,-1-1 0,4 1 0,0-1-48,0 1 0,0-1-97,1 1 1,4-2-35,-4-3 0,-1 3 0,2-4 0,1 0-296,1-3 1,-2-3-12,-1-1 616,6-1 0,34-27 0,13-8 0</inkml:trace>
  <inkml:trace contextRef="#ctx0" brushRef="#br0" timeOffset="24">33433 3252 8235,'-6'-20'0,"4"-3"-79,-7 6 154,6 0 0,-2 4 1,6 2-1,3 2 563,5 5 0,4-2-69,4 2-435,-3 0 1,4 4-1,-5 1 1,-2 4 0,-1 3-118,-1 3 0,-2 6 0,1 2 0,-4 1-420,-2 2 1,-2 3 267,0 0 1,-2 1 0,0-2-1,-4-3-153,-1-4 1,4 1 216,-1-1-49,-3 0 157,5-10 1,-5 3 0,4-7 0,-1-4 64,1-6 0,3-10-207,5-5 1,2-3 105,5-5-27,1-2 0,-4-7 0,-1 2 1,2 2-1,1 2 162,2 2 0,-6 1 103,-3 5 185,-2 5-328,-2 2 0,-2 12 1,-2 7-1,-4 11 195,-4 8 0,0 4-161,-1 1 1,0 5-138,0 0 0,6 0 0,2-5 0,0 1-79,1-1 1,1-5-58,8-3 0,-1-3-242,9-1 242,-4-6 0,16-1 0,-4-6 0,4-2 0,5-2 143,4-5 0,17-27 0,9-13 0,-17 14 0,0 0 0,-38 31 0</inkml:trace>
  <inkml:trace contextRef="#ctx0" brushRef="#br0" timeOffset="25">11742 6378 7656,'0'-7'-1297,"0"2"1523,0 0 1,0 2 0,0-5 76,0-2 0,0 4-101,0-2 67,0 5-847,0-2 1,0 6 28,0 3 549,0 3 0,5 48 0,2 11 0</inkml:trace>
  <inkml:trace contextRef="#ctx0" brushRef="#br0" timeOffset="26">11802 6595 8283,'0'13'0,"0"-1"-366,0 0 1,0 0-1,0 0 192,0 0 0,0 0 298,0 0-193,0 0 1,0 0 0,0 0 0,0 2 0,0 1 0,0 2-1,0 0 69,0 1 0,-11 30 0,-2 5 0</inkml:trace>
  <inkml:trace contextRef="#ctx0" brushRef="#br0" timeOffset="27">11802 6970 8283,'-4'8'0,"0"0"0,0 0-1346,4 4 1176,0 0 1,-4 2 0,0 0-1,1 3 216,2-3 1,1 4-67,0-2 1,0 5 10,0-1-242,0-2 251,0 5 0,16 28 0,4 13 0</inkml:trace>
  <inkml:trace contextRef="#ctx0" brushRef="#br0" timeOffset="28">11850 7344 8269,'0'8'-547,"0"1"-69,-5-1 0,4 4 626,-3 0 0,-2-4-12,2 0 0,-1 0 0,2 4-85,-1 0 1,0 4 86,4 0 0,6 11 0,0-1 0</inkml:trace>
  <inkml:trace contextRef="#ctx0" brushRef="#br0" timeOffset="29">11875 7719 8242,'-6'12'0,"3"0"0,-5 0 0,6 0 0,-2 0 0,2 0-449,2 0 0,-4 1 256,0-1 0,0 4-364,4 0 449,0 0 0,0-4 0,0 1 0,2 2 108,2 1 0,18 6 0,11-3 0</inkml:trace>
  <inkml:trace contextRef="#ctx0" brushRef="#br0" timeOffset="30">11911 7985 8171,'0'12'154,"0"0"-77,-6 0 0,5 0-30,-3 0 1,-1-4 0,-1 0 0,1 2-118,0 0 0,-1 2-551,2 0 621,3 1 0,-5 4 0,6 2 0</inkml:trace>
  <inkml:trace contextRef="#ctx0" brushRef="#br0" timeOffset="31">11826 7574 8178,'0'-7'-2084,"0"1"2225,0 1 0,0 3 10,0-6-318,0 5 314,0-8-32,-5 5 0,4-2-40,-4 0 0,4 3-14,1-3-1,0 6 0,0-5-45,0 3-34,0 3 1,0-3 0,-1 8 29,-3 4-12,2 2 1,-3 3 0,5-1 159,0 0-116,0-6 1,1-2-17,3-8 0,-1-2-35,5-6 0,0-2 1,3-1-1,-2-2-14,-1-2 0,-5-1 24,1-4 0,-3 5-5,-1 3 18,0-3 1,-1 7 0,-3 0 2,-4 7 1,-3 5-9,-1 4 1,0 4 41,0 8-44,0-3 1,4 10-1,1-4 1,0 0 0,2-3 23,0-3 0,1-1-13,4 0 1,0 0-3,0 1 55,0-7 1,1 0 0,3-6 0,4-2 0,3-2 28,1-4 1,4-3-141,0-1 0,0-4 99,-4 0-71,-5 0 1,4 0 0,-4 0 0,-1 1 0,-2 0-6,-2-1 1,-2 3-3,0-3 0,0 6-24,0 2 53,0 6 0,-6-8 0,-2 6 1,-3 1-1,-1 3 56,0 4 1,0 3-55,0 5 1,0 4-11,0 0-29,0 6 1,1-7-1,2 3 1,2 0 0,2-3-208,2-2 1,3-1 232,4 0 0,35-10 0,13-4 0</inkml:trace>
  <inkml:trace contextRef="#ctx0" brushRef="#br0" timeOffset="32">7973 8081 7724,'-7'0'-530,"2"0"1,5 2 611,0 2 0,1-3-38,3 3 0,3-3 0,5-1 0,1 0-20,3 0 0,3 2 0,5 0 1,1 2 4,-1-1 1,5-2 0,3-1 0,5 0 23,3 0 0,4 0-91,9 0 39,2 0 1,5 0-1,3 0 1,4 0 0,-31 1-1,1-2 1,0 1 0,0-1-1,-1 0 1,1-1-19,0 1 0,-1-2 1,1-1-1,1 0 0,1 2 1,0-1-1,1 0 0,0-1 5,-1 0 1,0-1 0,-1 1-1,-1 1-777,0-1 0,-1 0 794,3 3 1,0-1-1,0-2 1,0-1-1,1 2 1,0 1-1,-1-1 1,-1 0 0,-1 0-1,-1 1 1,1 0-1,0 1 1,1 0-1,1 0 42,1-2 0,0 1 0,-3 2 0,0-1 0,-1-1 0,1 0 0,-2 1 0,-1 1-31,33 0 0,-30 0 1,-1 0-1,-1 0 0,0 0 1,0 0-1,1 0 41,31 0 0,0 0-57,-3 0 0,-29 0 0,0 0 0,34 0 1,-34 0-1,0 0-58,33 0 0,-2-2-174,-6-2 0,5 3 192,-1-3 0,0 1 0,-3 1 0,-1-2-41,1 1 0,-5 2 52,0 1 1,-10 0-30,-2 0 1,-3 0 30,-1 0 0,-7 0 0,2 0 0,-4 0 746,-4 0 1,-3 0-742,-4 0 1,-2 0 81,-6 0 1,-4 0-38,0 0 548,-5 0-594,2 0 6,-5 0-481,0 0 396,-5 0 1,2 0-140,-5 0-1,5 1 242,-1 3 0,-3-3 0,6 5 0,-4-6 0</inkml:trace>
  <inkml:trace contextRef="#ctx0" brushRef="#br0" timeOffset="33">11778 7912 8237,'-4'-12'0,"-2"0"0,1-1-85,0-4 0,-3 4 0,4-3-57,1 3 1,2 4 225,1 1-42,0 6 1,0-2-11,0 8 0,1 2 34,3 7 0,-1-1 1,5 0-1,0 0 73,-1 0 1,3 0-120,-2 0 0,-1 4 0,1 0 0,0-1-40,-1-2 0,0 1 39,-3 2 0,-3-3-205,3 3 105,-3-2 0,-1-2 0,-1 0 0,-3 1 0,-5 4-162,-6 3 1,-5-2-423,-9 3 665,-7 4 0,-11 5 0,-8 3 0,14-7 0,1-1 0,-1 1 0</inkml:trace>
  <inkml:trace contextRef="#ctx0" brushRef="#br0" timeOffset="34">7997 7900 8246,'0'-12'-610,"0"4"0,-1 1 1,-3 2 570,-4 2 0,-7 7 0,-3 6 1,0 3 81,-4 3 1,-5 6 0,-2-2 0,-2 3-5,-3 1 1,5 0 48,1 0 1,-2-4 0,2-1 0,1-2 21,2-2 1,6-1 0,4-2 0,4-2 122,3-2-73,6-2-116,-4-6 1,7 0 0,4 0 0,3 0 0,2 1 40,2 3 0,4-1 1,1 5-1,-1 1-106,1 2 0,-2 1 0,4 0 1,-1 0-156,1 0 0,1 2 176,5 2 0,15 8 0,4 7 0</inkml:trace>
  <inkml:trace contextRef="#ctx0" brushRef="#br0" timeOffset="35">10546 8275 6207,'0'0'0</inkml:trace>
  <inkml:trace contextRef="#ctx0" brushRef="#br0" timeOffset="36">10594 8250 8259,'8'0'-1056,"0"0"1,-4-4 808,4 0 266,-5 0 1,2 3 177,-5-3-34,0 3-102,0-5 1,0 1 0,-1-2 289,-3 0-145,3 2 0,-5 4-86,6-3 0,-1 2-212,-3-2 158,3 3-63,-5 1 1,6 5-1,0 3 1,0 3 0,0 1-1,-1 0 1,-2 0 39,-1 0 0,-1 5 0,2 0 0,-1 2 13,1 2 0,-2 2-40,1 1 0,-1-4 0,2-1 0,-1 0 14,1 0 0,2-4-111,1 1 102,0-3 1,0-1 0,1-1 48,3-3 1,3-3-18,5-5 0,0-1-24,0-3 1,4 1-11,0-5 0,5 4 1,-5-3-1,0 1 19,1-1 1,-3 4-192,2-1 173,3 3 1,-6 1-346,3 0 0,-3 0-64,0 0 0,-7 1 229,-2 3 1,-2-1-80,-2 5 0,0-4 239,0 4 0,-11-11 0,-3 2 0</inkml:trace>
  <inkml:trace contextRef="#ctx0" brushRef="#br0" timeOffset="37">10908 8287 8259,'0'-12'0,"0"-6"-435,0-2 0,0 3 0,0 0 1,2 4 516,2 1 395,-3 0 478,10 0-821,-10 5 1,4 3 0,-5 8 0,0 5-1,0 6 2,0 5 1,-5 9 0,-3 3-1,-3 5-17,-1 8 1,-4-5-5,0 8 1,0-2-928,4 2 729,0 0 1,1 1 0,1-2-1,2-3 1,0-4-491,2-2 0,-5-2 152,3 0 251,3-5 0,-1-1 0,6-7 0,0-3 0,0-4 170,0-3 0,16-17 0,4-4 0</inkml:trace>
  <inkml:trace contextRef="#ctx0" brushRef="#br0" timeOffset="38">11041 8661 8259,'0'-17'0,"5"-2"0,3-5 201,3 5 0,1 1 0,2 6 0,0 2 0,3 0 96,-3 2 0,-2 7 0,-2 2-296,-2 10 0,-5 4-61,1 9 0,-8-3 1,-5 9-1,-1-1-430,-2 4 1,-4 6 259,-1 1 0,-3 0-65,4-4 226,0-5 0,4-1 1,0-5-1,1 1 1,2-2 594,1-5-305,5-10 0,-2-6 123,5-11 1,5 0-169,3-9 0,7 3 1,2-1-1,2-1-150,3 1 0,-1 2 21,-1 1 0,3 1-288,-3 3 131,3-3 1,0 8 0,-3-3 0,-4 0 0,-3 4-196,0 0 1,-1 2-370,0 0 226,-6 0 310,0 0 1,-6 2 0,-2 0-98,-2 2 0,-1 2-98,-3-2 0,-3-3 333,3 3 0,-19 3 0,-5 0 0</inkml:trace>
  <inkml:trace contextRef="#ctx0" brushRef="#br0" timeOffset="39">31310 2911 8483,'0'-19'-358,"0"3"0,0 3 0,0 1 586,0 0-28,0 0 0,0 6 0,0 6-156,0 7 1,0 4 78,0 1 0,-4 5 0,-1 5 0,0 5 16,-1 5 0,-2 3-13,4 1-115,-5 0 1,6 0 0,-4 2 0,2 1 0,1 1 0,0-1 0,0-3-37,1-3 1,-2 0-1,1-6 1,1-3-168,2-2 1,-3-8 66,0 2-55,0-2 0,4-6 1,0 0-1,0 1-560,0 2 0,0-3 740,0 0 0,11-10 0,2 0 0</inkml:trace>
  <inkml:trace contextRef="#ctx0" brushRef="#br0" timeOffset="40">31455 3249 8415,'0'-17'-78,"0"-3"1,2-2-385,2 2 0,2-1 1116,7 5 1,0 1 0,2 7-586,1 4 1,0 4-168,-4 4 1,-5 4-1,-3 8 1,-3 4-167,-1 3 0,0 2 74,0 4 173,-5-4 1,-1 5 0,-3-6 0,1-1 0,0-2-9,1-1 50,-4-5 1,10 2-1,-3-4 1,1-3-26,-1-2 460,3-2-411,-4-1 1,6-4-19,3 3 1,-1-6-1,5-4 1,1 0-233,2-4 0,5 4 110,0-2 0,2-1-390,-2-3 324,2 0 0,3 0 0,-1 0 157,1 0 0,23-11 0,7-2 0</inkml:trace>
  <inkml:trace contextRef="#ctx0" brushRef="#br0" timeOffset="41">12346 7876 6224,'0'7'0,"0"-2"0,0-5 0,0 0 0,5 0 0,-4 0 0,5-1 0,-5-2 0,3-1 0,3-11 0,5 2 0</inkml:trace>
  <inkml:trace contextRef="#ctx0" brushRef="#br0" timeOffset="42">12370 7888 8349,'-6'7'-2546,"5"-2"2537,-4-5 13,5 0 11,0 0 0,1-4 21,3 0 0,-3-1-28,3 1 35,-2 2 1,-2-4 0,1 2 222,3-5-113,-3-1-122,5-2-49,-6 0 0,-1 1-4,-4 3 1,4 1 101,-3 3 14,3 3-41,1-5 0,-2 6 1,0-1 64,-2-3 0,-2 3-134,2-3 45,3 2 1,-6 2 0,3 0 0,3 2-13,-3 2 1,1-3 44,-1 3-36,3-3 52,-5-1-25,6 6 0,-1-5 18,-3 3-37,3-3 1,-5 1-38,6 2-48,0-3 85,0 5-14,0-6 18,0 0-23,6 0 1,-4 0 6,6 0 0,-3 0 21,3 0-41,0 0 0,0 0 1,0 0-1,1 0 1,2 0 18,1 0 1,0 0-9,0 0 0,2 0-15,2 0 1,-2 0 0,7-2 0,0-1-8,2-1 0,-2 0 4,3 4 1,-5 0-4,9 0 7,-5 0 0,8 0 0,-3-1 0,5-2 0,0-1-8,-1 2 1,3 0 7,-3 2 0,3 0 11,2 0-10,-1 0 0,0 0 1,0 0-1,0 0 1,1 0-1,-1 0 1,-4 0-1,0 0 1,1 0-15,3 0 10,0 0 1,4 0 0,1 0-1,-2 0 1,-1 0-14,3 0 1,-2 0 4,5 0 0,-5 0 9,1 0 1,2 0 1,-2 0 0,7 0 0,-1 0 0,2 0 2,-1 0 1,-1 0-1,2 0 1,2 0-899,2 0 901,-8 0 0,7 0 0,-9 0 0,-1 0 0,2 0 27,0 0 1,-4 0-19,1 0 1,-2-1 15,-2-3-27,-5 3 1,3-5 0,-6 6 0,-3-1 0,-3-2 35,-6-1 1,-3 0 35,-1 4 81,-5-5-61,-1 3 880,-6-3-1003,0 5 90,0-5-457,-6 3 1,3-3-45,-5 5 0,4 1 232,-4 3 0,4-1-115,-4 5 323,6-5 0,-20 13 0,2-3 0</inkml:trace>
  <inkml:trace contextRef="#ctx0" brushRef="#br0" timeOffset="43">14617 7610 8334,'-8'-8'-2046,"-1"0"2159,7 5 0,-5-2 0,4 4 407,-1-3 98,0 2-472,-1-3 132,4 5-212,-5 0 1,8 1 61,2 3-106,2-2 0,6 8 0,2-3 0,1 1 0,2-1-48,2-2 1,0 3-1,2-4 1,-1 0-16,2 2 1,-3-5 36,1 3 0,-4-3 0,3 1 1,-2 0-99,-2 2 77,-2 0 331,-1-4-244,-5 0 0,-3 2-12,-8 2 1,-1 3 43,-3 5-62,-3 0 1,4 0 0,-5 1 0,0 3 0,-1 3-57,-4 0 1,4 4 52,-3-3 0,1 3-515,-1 1 224,3-5 0,-5 3 0,6-3 1,1 0 261,3-3 0,-8-8 0,3-2 0</inkml:trace>
  <inkml:trace contextRef="#ctx0" brushRef="#br0" timeOffset="44">12442 7731 8334,'0'-12'-45,"0"0"0,0 0-214,0 0 1,-1 5 0,-3 4-68,-4 6 298,-3 4 0,-2 6 0,-2 2 0,-3 2 0,0 1 4,-4-1 0,3 5 0,-1-4 0,-1 3-1,-2-1 0,3-4 30,0 4 65,5-5 1,-4 2 0,4-5-1,-1-1 445,2-3-447,5-3 1,5-5 32,8 0-49,-2 0 1,9 0-1,-3 0 1,1 2 37,-1 2 0,3-3 1,-3 4-23,3 1 0,1-3-79,0 5 1,0-6-57,0 2 0,4-2 0,0-2 0,-1 1-217,-2 3 0,-1-3 50,0 3 1,1-2-171,-1-2 404,0 0 0,16-6 0,4 0 0</inkml:trace>
  <inkml:trace contextRef="#ctx0" brushRef="#br0" timeOffset="45">15039 8057 6183,'-4'-8'217,"0"0"40,2-1-158,0-2 0,2 3 1,0 0-1,0-2 0,0 0 1,0-2 153,0-1-204,0 1 1,4 0 0,0 0-3,-1 0 22,-2 0-125,-1 5 0,2 2 1,0 6 116,2 3 0,0 3-10,-4 5-12,0-5 20,0-2-62,0 1 27,0-5-148,0 4-12,0-5-124,0-5-4,0 4-151,0-5 249,0 6-174,0 0 1,-4 2 339,0 2 0,-5 24 0,2 11 0</inkml:trace>
  <inkml:trace contextRef="#ctx0" brushRef="#br0" timeOffset="46">13759 8347 8323,'0'-16'-79,"0"0"1,0 1 0,0 2-1,0 1-877,0-1 960,0 1 0,1 0 0,2 0 1,2 0-1,1 0 194,-1 0 0,0 4-69,-1 0-125,-2 5 0,3-1 19,-5 8 1,0 3-17,0 5-4,0 0 0,0 0 0,0 0 0,0 0 0,0 0-20,0 0 39,0 1 6,0-7 0,-1 4 0,-2-5 6,-1 2-40,0-5-12,4 4-32,0-12 0,1 5 1,2-4-134,1-1 1,0 4 73,-4-6 1,4 4 29,0-4 88,0 5 14,-4-3 0,0 5 116,0-3-43,0-3-71,0 1 63,0-5 1,0 8 36,0-5-5,0 6-83,0-9 94,0 9 1,0-4 126,0 2-182,0 2-30,0-8-27,0 8 1,0-2 58,0 8 1,-4 4-32,0 8 1,-1 3 32,1 5-79,2 1 0,-8 3 1,3 1-1,-1 1 1,1 1 45,2 0 1,-3-5-12,4 3 1,0-5-22,4-4 12,0-3 1,0-5 0,1-1 181,3-3-108,3-2 0,9-11-21,0 1-69,0-5 1,0 2 0,0-3 0,-1 0 0,0 4-58,1 0 1,-3-2-75,4 4 1,-8 0 138,-1 4-281,0 0 1,0 0 0,0 0-1240,2 0 1155,0 0 1,2 0 345,0 0 0,-5 0 0,15-16 0,-2-4 0</inkml:trace>
  <inkml:trace contextRef="#ctx0" brushRef="#br0" timeOffset="47">14097 8275 8323,'-1'-13'-58,"-3"1"1,2 0-9,-2 0 1,3 4 902,1 0-482,0 0 1,-1 1-348,-3 3 1,2 8 0,-2 6 0,2 5 228,-2 5 1,1 8-152,-5 4-69,0 3 1,0 3 0,0 0 0,0 4 0,0 1-208,0 3-37,5-5 1,-7 5-1,6-6 1,2-1 0,0-1-872,2-2 896,0 0 0,0-6 0,0-6 0,2-7 0,0-3-712,2-2 914,6-6 0,18-32 0,11-15 0</inkml:trace>
  <inkml:trace contextRef="#ctx0" brushRef="#br0" timeOffset="48">14206 8649 8323,'0'-17'0,"0"2"70,0-5 1,5 5 114,3-1 1,0-2-1,3 2 1,3 1 146,-1 2 1,0 2-173,-1 3 0,1 3-299,-1 5 68,-6 0 1,0 7 0,-6 5 0,0 6 0,0 5-210,0 1 0,-6 2 229,-2 2-19,-2-2 0,-1 7 1,1-5-1,2-1 0,0-1-39,2-2 0,-4-5 161,6-3 0,-4-3 94,4-1-11,0 0 0,5-5 0,3-4 29,4-6 0,7-4-20,1-5 1,6 0 368,-2 0-478,3-5 0,1 3 0,0-1 0,0 5 1,0 2-287,1-2 1,-7 4-910,-2-2 658,-2 5 1,-3-4 0,-2 4 501,-1-1 0,-27 0 0,-2 4 0</inkml:trace>
  <inkml:trace contextRef="#ctx0" brushRef="#br0" timeOffset="49">27759 5834 8256,'-8'-8'-316,"1"0"0,1 0 358,-1 2 1,4-5 255,-1 3-186,3 2 0,1 0 49,0 2 0,0 4 62,0 0-167,0 0 0,4 10 0,0-2 0,-1 5 0,-2 3 0,-1 4 0,0 3 66,0 1 0,4 4 0,0 0 0,-1 0-86,-2 2 0,-1-3 0,0 4 0,1-2-63,3-2 1,-2-3 0,2-2 0,-3-4 8,-1 0 1,0-6 4,0-4 87,0-5 0,0 1 61,0-8 0,0-4 0,0-9 0,0-3-151,0-2 1,0-7 77,0 1 1,-1-5-116,-3 0 0,1 3 0,-4-1 0,2 1 63,2 3 1,-2 2 37,1 1 1,-4 5 47,4 3-77,0 2 0,4 6 0,-2 2 0,0 2 0,-2 5-149,1 6 1,2 9 81,1 4 1,0 3-142,0 1 171,5 5 0,-4-2 1,5 4-1,-2-1 1,1-4-108,2 0 0,-4-3 30,1-3 0,1 1 122,-1-5 1,1-1-1,-2-5-112,1-2 44,0-6 0,-4-2 259,0-8 0,0-8 0,0-5 1,0-6 117,0-5 1,0-3-305,0-1 1,0-2-80,0-2 1,0 3 0,0 1-1,0 5-163,0 2-76,0 9 175,0 2 1,-1 20 0,-2 12 0,-1 12-349,1 9 1,2 10 102,1 4 1,0-1-887,0 4 1242,5-2 0,-3-2 0,2 1 0,-3-1 0</inkml:trace>
  <inkml:trace contextRef="#ctx0" brushRef="#br0" timeOffset="50">11838 6016 8256,'-6'-6'-88,"0"0"1,2-2 0,-1 1 0,-1 0-306,1 0 1,-3 6 0,4 1-1,1 7 397,2 4 1,1 6 0,0 3-1,0 4-147,0 4 0,0-1 110,0 5 0,0 1 0,0 2 33,0-3 0,0 7 0,0 5 0,0 2 0,0-1 0</inkml:trace>
  <inkml:trace contextRef="#ctx0" brushRef="#br0" timeOffset="51">11826 6438 8256,'0'17'0,"0"1"0,-1 4-454,-3 3 1,3 9 0,-4 2 0,4 7 571,1 4 1,0 4 0,0 3 0,1 3-77,4 1 1,-4 0-1,3 1 1,-3-1-240,-1-2 1,0-8 0,-1-3 196,-3-12 0,-3-27 0,-5-9 0</inkml:trace>
  <inkml:trace contextRef="#ctx0" brushRef="#br0" timeOffset="52">11705 4868 8213,'0'-29'-131,"-4"7"1,0-2-1,2 1 1,0 0-1,4-1 356,2 0 1,-2 5-1,5 3 1,0 4 757,0 4-967,-5-3 0,9 13 0,-3 0 0,3 12 68,1 7-45,0 1 0,0 13 0,0-2 0,0 5 0,0 3 0,0 1 1,0-1-98,0-2 0,1-2 0,-1-5 1,0-4 42,0-2 0,-4-6-238,0 0 353,-5-11 1,2-1-1,-5-14 1,0-9-1,0-5 339,0-6 0,0-7 1,0-2-1,1-6-324,3-2 1,-2-1 0,2-5 0,-2-2-189,2-2 1,-1 1-1,4 5 1,-2 3-317,-2 3 0,2 14-164,-1 7 359,0 6 1,0 8-1,0 6 1,-1 8-612,-2 7 0,3 4 392,0 5 0,2 0-551,-2 0 964,-3 6 0,4-5 0,1 9 0,-1 5 0,2 0 0,0 0 0</inkml:trace>
  <inkml:trace contextRef="#ctx0" brushRef="#br0" timeOffset="53">12201 4820 8228,'-4'-8'0,"0"0"324,0 5 216,-2-8 1,6 11 98,0 0-538,0 6 1,10 7 0,-5 3 0,0 6 0,2 3-77,0 3 0,1 6 1,3-2-1,-2 3-159,-1 1 1,0 0-188,4 1 1,-4 3 0,-1-1 0,0-4-587,-1-6 1,-3-5 906,1-3 0,3-36 0,-1-13 0</inkml:trace>
  <inkml:trace contextRef="#ctx0" brushRef="#br0" timeOffset="54">14943 6583 8248,'-7'-12'-187,"2"2"1,1 0-1,0 2 1,1-1-921,2-2 1109,1-1 1,0 0 0,0 0 0,0 0 0,0 0 0,1 0 24,3-1 13,-3 1 0,6 2 0,-4 0 0,1 2 172,-2-1-135,5 3 0,-4-3 304,5 5-549,-5 0 200,2 9-6,-5 2 1,-1 9-1,-2 2 1,-1 0-1,1 4 1,2 1-1,1 1-14,0 0 1,0 4-19,0 0 0,0 6 0,0-1 1,0 5-101,0 2 1,0 2-125,0-2 1,1-1 140,3 5 0,-2-9 0,2 2 1,-3-4-78,-1-2 1,0-1 78,0-6 0,0-6 183,0-1-122,0-4 0,0-5 1,-1-1 103,-3-2 41,2-1 1,-3-3-139,5 4 118,0-4 0,0 10 0,0-3 0,0 2 1,0 4 69,0 2 1,0 3 22,0 5 1,1 1-3,3 4-165,-2 1 0,3 7 0,-5-1 0,0 1 0,0 2-24,0 2 1,1-1 16,3-4 1,-2-5-24,2-3 40,-3 3 0,-1-7 0,1 2 0,2-5 0,1 1-53,-1 1 1,-1-5 46,2-2 1,-2 2-326,2-2 27,2 0 0,-4-8 1,3 0 268,1 2 0,-5-21 0,4-4 0</inkml:trace>
  <inkml:trace contextRef="#ctx0" brushRef="#br0" timeOffset="55">15100 6004 8248,'-6'-12'-219,"4"-1"1,-5 1-1,2 0 1,2 0-1,2-1 486,1-3 1,0 2-1,0-2 1,0 1 182,0-1-411,0 3 0,5-9 1,2 6-1,1 1 1,0 3 46,1 4 0,2-1 1,1 5-1,0 1-188,0 2 1,-4 6-29,0 3 85,-5 14 1,6 1 0,-5 13 0,-1 5 0,-2 5 0,-2 2 0,-2 2-128,-1 2 1,-4-7 152,4-1 77,-5-5 0,6-8 0,-4-3 0,1-5 0,0-6 469,1-5 0,1-9-286,4-3-182,0-5 1,0-7 0,1-1 0,3 0 0,6-2-47,5-1 0,2-4 1,4 3-1,0-1 2,0 1 0,-2-1-35,1 2 1,-1 4-127,1 0 0,-3 0 0,-5 5 0,1-1-407,-1 0 23,0 5-357,-6-2 251,0 5 0,-6 5 636,0 3 0,-11 14 0,-2 3 0</inkml:trace>
  <inkml:trace contextRef="#ctx0" brushRef="#br0" timeOffset="56">27952 8444 8248,'-12'-18'-155,"4"-1"0,2-5 0,0 1 0,2 3 0,0 3-558,0-1 1345,0 10 0,5-5 0,3 13 28,4 5 0,3 10-417,1 5-159,0 3 0,2 3 1,1 2-1,1 4 0,0 3 59,1 1-209,-3 0 1,4 1-1,-3-1 1,1 0-1,-1-1 1,-2-2 0,-2-2-107,-3-1 1,2-7 138,-6-7 85,5-3 0,-8-9 0,3-6 0,-2-12 0,-2-7 479,0-9 1,4-5-466,0-5-32,5 2 0,-6-9 0,5 2 0,0-5 0,0-4 116,0-1 1,-1 4-99,1-1 0,1 8 0,-5 5 0,0 5-1,2 6-353,-5 8 287,4 8 0,-3 7-554,2 5 1,-3 1-1,5 3 1,-1 4-681,3 3 0,3 1 843,1 0 1,0 5 405,0 3 0,-5 13 0,-2 6 0,1 3 0,0 0 0</inkml:trace>
  <inkml:trace contextRef="#ctx0" brushRef="#br0" timeOffset="57">28580 8709 8279,'-8'-5'50,"0"-3"1,0-3 342,2-1 0,-1 4-62,3 0 0,4 1-484,0-1 1,1 3-181,7 5 250,-5 0 0,8 4 1,-5 3-1,2 2 1,1 4-55,0 1 0,-2 5 1,-1-1-1,0 3 133,-4-1 1,0-1-76,-2 1 131,0 2 1,0-7 0,0 4 0,0-2 0,0-2 607,0-1 1,0-6 221,0 0-624,0 0-242,0-1 1,1-7-1,3-9 1,4-1-36,3-2 1,2 0-133,3 0 1,-1-1-890,5 1 736,-5 0 0,8 0 0,-4 0 0,1 0 304,0 0 0,16-27 0,8-7 0</inkml:trace>
  <inkml:trace contextRef="#ctx0" brushRef="#br0" timeOffset="58">29015 8299 8279,'-17'-12'0,"3"-4"0,-2-1-262,3 1 1,5 4 0,3 1 228,3 3 1,5 3 0,9 5 0,0 0-378,0 0 1,2 1 86,2 3 1,-2-2 322,7 2 0,9 13 0,8 3 0</inkml:trace>
  <inkml:trace contextRef="#ctx0" brushRef="#br0" timeOffset="59">29052 8432 8279,'-8'0'0,"-1"0"0,0 0-89,-2 0 195,5 0-49,0 0 0,8 0 0,2 0 0,5 0 0,4 0-185,4 0 1,4 0-708,-1 0 835,8 0 0,4-12 0,5-3 0,4-2 0,1 0 0</inkml:trace>
  <inkml:trace contextRef="#ctx0" brushRef="#br0" timeOffset="60">29547 7683 8279,'-12'-20'1,"0"-1"0,1 3 0,3-3 0,-1 4-1,4 5 638,1 5 0,4 3 0,0 10-865,0 6 197,0 5 0,4 9 0,2 2 0,-1 4 0,2 4 7,0 4 32,1 3 0,4 0 0,0-1 1,0-2-1,0 1-24,0-3-10,0-5 0,4-5 0,0-7 0,-1-3 531,-1-5 271,-2-3-616,0-16 1,-2-7-1,0-10 1,-2-5 0,0-3 34,-1-3 1,2-6-69,-5-4-184,5 2 1,-2-7 0,4 3-1,-2 2 1,-2 1-581,-2 4 1,3 7-583,-3 3-76,-1 9 931,-4 8 1,0 8 0,0 8 0,0 6 362,0 4 0,0 27 0,0 10 0</inkml:trace>
  <inkml:trace contextRef="#ctx0" brushRef="#br0" timeOffset="61">30030 7900 8279,'-12'0'-1663,"4"0"1759,0 0 0,5 5 1377,-1 3-1185,3 3 1,-3 3 0,0 2 0,1 4 0,2 3 209,1 1 1,0 4-474,0 0 0,4 2 0,1-3 0,0 1-51,1-1 1,-1-3-140,-1-4 0,-1-3 102,5-5-443,-5 1 0,6-1 1,-4-2-1,2-2-1259,3-4 1765,-5-2 0,6-31 0,-1-17 0,0-1 0,1 0 0</inkml:trace>
  <inkml:trace contextRef="#ctx0" brushRef="#br0" timeOffset="62">30380 7477 8279,'-5'-17'221,"-2"-2"1043,1 0-1060,0 7 1,6 14-77,0 10 1,0 5 0,0 7 0,0 2-79,0 2 0,0 1-49,0 4 1,0 3-1,2-3 1,0 4-287,2-2 0,2-3-329,-2 0 414,-3 3 1,8-6-1,-5 4 1,0-7 0,0-4-731,0-6 0,5-1 930,-5 1 0,-6-24 0,-4-2 0</inkml:trace>
  <inkml:trace contextRef="#ctx0" brushRef="#br0" timeOffset="63">30272 7828 8279,'-7'-17'-173,"3"1"0,3 0 259,1 4 1,2 1 558,6 3-735,0-2 0,11 4 0,-3-3 0,3 2 0,1 2-1767,0 2 1857,0-4 0,14-3 0,5-2 0,3-4 0,0-1 0</inkml:trace>
  <inkml:trace contextRef="#ctx0" brushRef="#br0" timeOffset="64">31045 7236 8155,'-2'-8'3,"-2"0"1,3 4-19,-3-4 107,3 5 0,-1-8 1,0 3-1,-4-3 1,0-1 117,-4 0 1,3 5 149,-1 3-238,6-2 0,-9 4 0,3-2 365,-3 3-510,-1 1 1,0 5 0,1 3-1,2 4 1,2 5 0,0 3-1,2 4 129,0 4 0,1 4-24,4 9 17,0 7 1,0 3-13,0 5 0,5 6 1,-1-27-1,0 0 0,2 2 1,0 0-1,2 1 1,0 0 45,2 0 1,0-1 0,2 1 0,-1-1-923,1 2 1,0-1 795,3-1 1,0 0-1,-2 1 1,-1 0 0,2-3-1,1-1 1,10 29-1,-1-6-12,0-4 0,-6-8 1,-5-3-1,-5-4 128,-2-7 1,-2-5-108,-4-1 0,0-7-1,0-2 1,-6-3 0,-2-5 0,-2-3-2,-2 0 0,-2-3 9,-2 2 0,3-4-12,-4-4 205,-1 2 0,4-7 0,-2 4 1,3-2-1,1-1-1461,0 1 0,1 0 493,3 3 1,-3 3-651,3-3 1402,3 3 0,-28 49 0,17-18 0,-1 0 0</inkml:trace>
  <inkml:trace contextRef="#ctx0" brushRef="#br0" timeOffset="65">30670 9156 8279,'-6'-12'0,"0"0"368,6 0 62,0 0 0,0 0-127,0 0 0,6 6 0,0 6-220,1 7 0,2 9-56,-5 4 0,4-1 0,-4 3 0,-1 2 221,-2 3 0,4 5-58,-1-4-154,0 6 0,0-9 0,0 2 1,0-4-1,0-3 164,0 1-91,5-3 0,-4-5 0,5-6 0,-2-2 1,3-2-23,3-2 0,0-2 0,3-3 1,-1-5-117,1-6 0,0 1-627,-1-2 121,-3 3 1,5 1 0,-6 1-1,0 2 535,0 1 0,6-22 0,0-9 0</inkml:trace>
  <inkml:trace contextRef="#ctx0" brushRef="#br0" timeOffset="66">31117 9084 8279,'-11'-12'0,"7"-4"431,-8 0 1,4 3 1627,0 5-1967,3 6 1,5 2-22,0 8 0,-4 8 0,0 4 0,1 3 126,2 1 1,-3 4-261,0 0 0,0 6 0,4-2 0,0 4-380,0 5 0,0-2-355,0 5 1,0 0 392,0 4 0,1-3 0,2-2 0,2-3-359,2-5 1,-3-6 763,4-8 0,16-31 0,8-11 0</inkml:trace>
  <inkml:trace contextRef="#ctx0" brushRef="#br0" timeOffset="67">31238 9519 8229,'0'-20'0,"0"-1"0,4 1 0,0-4 0,5 1 0,1 3 0,3 3 725,3-1 1,6 9 88,-2-3-589,-3 8 0,5-2 1,-6 6-1,-1 2 1,-2 3-268,-1 7 1,-4 6-1,-1 6 1,-2 0-132,-2 0 1,-7 4 296,-4 1-230,-3 4 1,1-7 0,0 2 0,2-4 0,0-3 174,1 0 426,-3-1-122,8-2-320,-3 0 1,6-11-1,5-5 1,6-4-1,6-6-235,5-3 1,1-7-197,1-2 0,3 1-560,0-1 0,6 0 938,-2-4 0,0-9 0,3-6 0,3-4 0,0 1 0</inkml:trace>
  <inkml:trace contextRef="#ctx0" brushRef="#br0" timeOffset="68">30429 6801 8224,'0'-24'-351,"0"1"0,0 1 0,0 4 1,0 0 169,0 3 573,0 7 1,0 6 0,0 10-1,0 8 90,0 5 0,0 9 0,0 2 0,0 3-163,0 1-218,0 0 1,1-1 0,2-1 40,1-2 0,4-5 0,-3 1 0,1-2-135,-1-2 0,4-4 1,-1-1 64,3-2 0,1-6 0,0-8-1,0-6 1,0-4 0,-1-5 0,0 0-128,1 0 0,-3-4 53,7 0-83,-2 0 0,-1 4 1,2 1-1,1 1 1,0 2-1,0-1 1,0 0-808,-1 0 0,3 0 0,-2 5 893,-1 1 0,19-9 0,5-1 0</inkml:trace>
  <inkml:trace contextRef="#ctx0" brushRef="#br0" timeOffset="69">31335 7514 8252,'0'-19'-222,"0"3"1,0 1 0,0 0 0,0-1 529,0 1 1,0 2 0,0 1 0,0 0 625,0 0-314,0-1 328,0 7-955,0 0 0,0 9 0,1 4 0,2 6 0,1 3 0,-2 3 0,0-1-61,-2-1 1,0 3 0,0-2 0,0-1 21,0 1 0,0-6 1,0-4-1,-2 0 226,-2-2 0,3 1-133,-3-3 0,1-4-197,-1 0 153,3-5 0,-4-11 0,5-2 0,0-1 0,0-2 0,0-2 0,0-1-134,0 0 1,1 4 349,3 0-238,-3 5-2,5-3 0,-6 13 0,0 6 211,0 10 0,4 8-151,0 9 1,1 4 0,-2 8 0,2 5-24,2 2 0,1 2-177,4 4 0,1 2-1265,3 5 1391,-2-5 0,3 3 1,-3-6-1,1-3 0,-1-6 17,-3-7 1,0-9-44,-7-3 0,0-5 0,-4-7 40,0-6 0,-2 0-21,-2-6 0,2-6 156,-6-2 0,-2-2 1226,-6-2-1344,3-6 1,-5-1 0,6-6 0,0-2-1,0-3-162,0 0 1,1-7 97,3-3 1,3-4-82,5 3 116,0 1 0,1 4 1,3 0-1,4 1 1,4 3-41,4 3 1,3 9 8,5 4 0,1 3 363,-1 1-218,0 5 0,-1 2 0,-2 5 1,-2 1-1,0 4 38,0 7 0,-9 5-37,2 3 0,-8 2 29,0-1-399,-2-4 1,-4 6 0,-2-4 0,-4 1 0,-4 0-113,-4 1 1,1-2 38,-5 1 0,6-5-132,-3 1 10,-1 3 483,4-6 0,-30-22 0,-2-12 0</inkml:trace>
  <inkml:trace contextRef="#ctx0" brushRef="#br0" timeOffset="70">31733 7526 8252,'0'-19'0,"0"3"0,6 2 713,2 2 1,2 5-485,2 3 1,1 4 0,-3 6 0,0 6-203,-2 7 1,-6 1-429,2 4 0,-2-3 218,-2 8 13,0-4 0,-4 2 1,0-1-1,0-5 1,0-2-1,0-4 1,1-2-289,2-1 490,-5-5 1,5-3-1,-3-10 9,3-6 1,5-5 29,0-7 1,5-6 0,0-2 0,5-3-9,2-1 1,-1 1-4,-7 3 0,2 2 89,-1 6 1,-3 1 82,2 3 0,-5 9-184,1 11 0,-4 8 57,-4 13-23,-3-1 1,-1 11 0,2-5 0,0 3 0,3-3-95,2 0 0,1-3-227,0-3 0,0 1-79,0-5 201,5 1 1,2-7-1,7-2 1,0-4-1,4-2-542,1-2 1,2-2 173,7-2 485,-2-8 0,-1-19 0,1-10 0,-1-5 0,1 1 0</inkml:trace>
  <inkml:trace contextRef="#ctx0" brushRef="#br0" timeOffset="71">32108 7212 8252,'-12'-18'0,"1"5"300,3-3 1,2 2 0,6 2 181,0 0 0,6 5-253,2 3 0,3 3 97,1 1-199,0 0 1,0 5-1,0 3 1,0 4-1,0 5 114,0 3 1,-4 6-524,0 3 153,0 4 0,-1 2 0,-3 7 0,-3 1 0,-1 4-272,0 4 0,-5-2 140,-3 4-14,-8 2 0,-3-7 1,-4 2-1,2-7 1,1-6-486,-2-6 0,5-11 367,1-8 0,-3-1 393,-1-7 0,-4-28 0,-2-12 0,-3-5 0,0 1 0</inkml:trace>
  <inkml:trace contextRef="#ctx0" brushRef="#br0" timeOffset="72">31685 7356 8252,'-18'-5'0,"5"-2"0,-3-5 0,3 6 0,2 3 1,3 6 1,-2 9 106,6 8 1,-1 4-11,1 4 0,3 3 0,-3 5 0,2 1 75,2-1 1,0 4-37,0 0 0,6 6-229,2-2 1,6-2 0,4-2 0,1-4-265,2-3 1,2-3 135,1-1 1,0-9-381,0 0 383,6-11 0,-3-3 217,5-6 0,6-27 0,5-11 0,5-2 0,0 0 0</inkml:trace>
  <inkml:trace contextRef="#ctx0" brushRef="#br0" timeOffset="73">32458 7332 8252,'-4'-12'0,"0"0"0,-4 4-134,4 0-37,0 5 1,4-1 0,-1 8-175,-4 4 0,4 7-65,-3 1 0,-1 2 410,1-2 0,-6 19 0,4 9 0</inkml:trace>
  <inkml:trace contextRef="#ctx0" brushRef="#br0" timeOffset="74">32663 7151 8257,'-12'-12'-449,"-4"1"-561,0 3 1073,0-2 0,4 8 0,0-2 0,-2 3 0,0 2 1319,-2 3-1306,-6 3 1,9 6 0,-5 3 0,3 3 0,2 1 232,2 0-318,2 1 1,2 3 0,3-1 0,3-2 0,1-2-82,0-2 1,0-1 0,1-5 0,3-3-12,4-4 0,3-2 77,1-2 0,1-2-48,4-2 65,-4-3 0,4-6 0,-4-3 0,-1-6 0,0-3 19,0-3 1,0-6-15,0 2 4,0 3 0,-1-10 1,-2 1-1,-2-2 1,-2-2 88,-2 3 1,2 2-13,-1 0 0,0 11 106,-4 1 15,0 9 0,-5 4 1,-3 10-22,-3 4 0,4 6-98,3 8 0,3 4-32,1 9 1,0-4-56,0 3 1,0 2-1,1-2 1,3 0-62,4 2 0,1-5-131,3 3 0,-3-2-345,7-2 406,-2 0 1,3-1 0,2-1 0,1-4-1,0-2 137,2-5 0,0-15 0,2-9 0</inkml:trace>
  <inkml:trace contextRef="#ctx0" brushRef="#br0" timeOffset="75">32845 6910 8313,'0'-13'0,"0"1"0,0-4 69,0 0 0,1 0 153,3 4 0,3 0 1,5 1-1,1 3 441,3 4 1,-1 3-586,5 1 1,-4 5 0,2 5 0,-4 4-134,-3 6 0,-3 7 233,0 1-240,-2 6 0,-6-7 1,0 4-1,-2-2 1,-2-1-563,-4 2 458,-2-5 1,-1 5-1,1-7 1,2-3-31,-1-4 199,-2-8 0,4-4 0,5-9 1,4-7 91,7-7-102,1-9 1,4 1 0,0-5-1,4-3 1,1-4-85,2-5 0,-3 3 69,-2 5 1,-3 1-11,-1 7 309,0 0 1,-5 9-1,-3 6 61,-3 7 1,-6 9-172,-3 13 1,-3 4 330,-1 8-398,0 3 0,4 1 0,1-1 0,2-1 0,1-3-126,-1-2 0,3-5-69,-2 0 0,7-5-271,1 1 142,11-2 0,-6-8 0,11-2 0,3-4 0,4-4-572,5-4 1,3-6-97,0-3 892</inkml:trace>
  <inkml:trace contextRef="#ctx0" brushRef="#br0" timeOffset="76">9906 12527 6291,'0'8'-511,"0"0"560,0 1 0,0-2-32,0 1-16,0-6-1,0 4 0,0-5 0,0 3 0,0 3 0,0 5 0</inkml:trace>
  <inkml:trace contextRef="#ctx0" brushRef="#br0" timeOffset="77">9881 12587 8410,'-5'-12'0,"2"0"0,-5 0 0,0 0-567,2 0 1,-4-1 191,6 1-48,0 6 423,4 0 0,16 33 0,4 7 0</inkml:trace>
  <inkml:trace contextRef="#ctx0" brushRef="#br0" timeOffset="78">17419 11814 7968,'-8'0'-588,"0"0"293,-1 0 1,2 0 406,-1 0 1,4 0 12,-4 0-7,5 0-155,-2 0 137,5 0-51,0 0-29,5 0 1,-1 0 0,7 0 0,4 0 0,2 0 0,4 0 0,4 0 32,3 0 1,3 0-1,6-2 1,2 0 9,1-2 0,7 0-16,2 4-68,-1 0 0,2 0 0,-6 0 0,0 0 0,1 0-107,-1 0 0,-11 0 0,0 0 0,-7 0-26,-1 0 1,-7 0-60,-1 0-110,-4 0 136,-6 0 186,-2 0 0,-14 0-81,-3 0 1,-3 0 26,3 0 0,-4 0-35,0 0 77,-6 5 1,3-2 0,-5 4 0,0-1 0,0 0 12,0-1 0,-5 4 0,1-1 0,0-1 0,4 1 0,0-5 0,0 6 0,-1-5 0,-26 16 0,-6 1 0</inkml:trace>
  <inkml:trace contextRef="#ctx0" brushRef="#br0" timeOffset="79">17455 12007 7968,'-12'0'-829,"0"0"729,0 0 0,0 0 700,0 0-251,5-5 0,3 3-183,8-2 0,3-1 97,5 1-165,5 0 0,2 0 0,5 0 0,2 1 0,2 1 27,4-3 1,3 4-99,1-3 1,1 3 29,-1 1-70,0 0 0,6-2 0,2 0 0,2-2 1,-1 1-228,0 2 0,-1-3-23,4 0 0,-5-4-33,-3 4 227,-7-6 1,-4 7-1,-5-3 1,-1-1-20,-3 0 60,-8 5 0,-8-4-42,-8 6 225,3 0 0,-10 0 0,3 0 0,-3 0 0,-1 0 50,0 0 0,4 0-173,0 0 1,4 0 67,-4 0-88,5 0 0,-6 2-350,5 2 93,-5-3-222,7 4 34,-3-5-164,5 0 1,1 0 309,3 0 1,-1 0 286,5 0 0,27-16 0,11-4 0</inkml:trace>
  <inkml:trace contextRef="#ctx0" brushRef="#br0" timeOffset="80">20717 11621 8285,'-12'0'0,"4"0"-327,0 0 1,-1 0-1,-3 0 1,0 0-1,0 0 239,0 0 1,0 4-1,0 0 1,0-2 0,1 1-1,2 0 242,1 1 0,4 0 0,-4-4 129,-2 0 0,4 0 96,-2 0-279,5 0 1,-1 0-45,8 0 0,3 1 0,5 2 1,1 1 64,3-2 1,4 0 52,8-2-144,-2 0 0,13 0 0,-2 0 0,5-2 0,4-2 0,-1-4 0,2-2-16,2-2 1,-2-1-1,6 0 1,-3 0-118,-7 1 0,-6-3-97,-4 7 1,-5 1 0,-8 0-359,-4 2 428,-8 1 1,-8 5 11,-8 3 1,-4-1-1,-3 5 1,-2 0-143,-2-1 1,3 4 128,-4-3 0,1 2 131,-1 2 0,-46 6 0,30-9 0,0 1 0</inkml:trace>
  <inkml:trace contextRef="#ctx0" brushRef="#br0" timeOffset="81">20596 11802 8380,'-7'-6'-111,"-4"5"-455,3-3 627,3-3-37,0 6 1,10-4-1,3 5 1,3 0 0,2 0 135,3 0 1,3 0-1,5 0 1,2-2 18,2-2 0,3 3-322,5-3 153,0-3 0,1 6 0,0-5 0,2 1 0,3-2-17,1 1-84,-4-5 1,1 8 0,-8-3-1,-4-1 1,-2 1-50,-2 1 0,-5 0 53,-3 1 154,-8 2-71,-3-8 0,-10 8 0,-3-2 8,-3 3 0,-1 1 9,0 0 0,4 4 10,0 0-94,5 0 0,-2 1 1,5 3 70,0 3 0,16 7 0,4 0 0</inkml:trace>
  <inkml:trace contextRef="#ctx0" brushRef="#br0" timeOffset="82">24993 11705 8105,'-20'1'-352,"1"2"1,2 1 0,2-1 0,1-2-135,2-1 465,0 0 1,0 0-1,0 0 1,0 0 20,0 0 0,-32-5 0,-9-2 0</inkml:trace>
  <inkml:trace contextRef="#ctx0" brushRef="#br0" timeOffset="83">24461 11693 8105,'-8'-7'-2304,"0"3"2304,6 3 0,-20 6 0,2 2 0</inkml:trace>
  <inkml:trace contextRef="#ctx0" brushRef="#br0" timeOffset="84">23773 11826 8100,'-8'0'-779,"0"0"1,4 0 915,-4 0-25,5 0-66,-2-5 0,6 3 52,3-2-66,3 3 1,5 1 0,0 0 0,0 0-1,1 0 161,3 0-144,3 0 0,7 0 0,2 0 0,5 0 0,6 0 0,7 0 0,8 0 32,10 0 0,-30-2 1,1-2-1,5 1 1,1-2-1,2 1 1,0-1-15,3 1 1,0 0-1,0-1 1,0-1-1106,3 2 0,-1 0 1043,-1 2 0,0-1 1,4-2-1,0 0 1,-3 3-1,-1 0 0,0 1 1,0 0-1,-1 0 1,1 0-8,0 1 1,0 0-48,-2 0 1,0 0 0,2 0 0,0 0 0,-3 0 0,0 0-1,0 0 1,1 0 0,0 0 0,0 0 24,1 0 1,0 0 0,-1 0 0,0 0-1,0 0 1,-1 0 0,-2 0 0,0 0 0,-1 0 1,-1 0-1,1 0 1,1 0-120,-1 0 0,-1 0 0,-2 0 1,0-1 67,-1-1 0,-1 0 62,31 1 0,-8-9 0,-3 5 0,-5 0-50,-5-1-27,-10-3 0,-8 7 1542,-8-2-1535,-2 3 75,-12 1 0,-2 0 0,-8 0-120,-4 0 0,-2 0 231,-2 0 1,-2 0-342,-2 0 237,-3 0 0,-10 5 0,-8-1 0,-5-1 0,-7 3 0,1 0 0</inkml:trace>
  <inkml:trace contextRef="#ctx0" brushRef="#br0" timeOffset="85">23882 11971 8090,'-13'0'-442,"1"0"0,0 0 291,0 0 1,7 0 0,5 0 0,7 0 403,3 0 0,8 0 0,2 0 0,3 0-25,1 0 1,5-4-127,4 0 0,8-6 1,8 4-1,7-2 65,7 0 0,-27 4 0,0 1-172,4-1 1,1 0-34,3-2 1,1 1 0,2 3 0,2 1 0,4-2 0,2 0-1,1 0 1,0 0 0,3 2 0,-1 0 0,0-1 0,0 1-1,-1 0 1,0-1-2,-1 1 0,0-2 1,2-1-1,0 0 1,-2 1-1,1 1 1,-1-1-1,0 0-265,-2 1 1,-2-1 0,-3-1 0,-1-1 299,-1 0 1,-1 2-43,-3 0 1,1 0 0,0-1-1,-1-1 1,-4 2 0,-1 1-1,-4-1 1,0 0 0,28-2-142,-6 2 192,-2-4 1,-9 5-1,-6-5 1,-9 2-1,-10 1 183,-7-2 95,-3 5-196,-10-10 0,-4 8 358,0-5-337,-6 6 1,8-5-1,-6 4 1,-2-1-454,0 2 0,1-1 914,1-1-1031,0 3 197,-4-5 1,0 6-1,0 0 265,0 0 0,-32 0 0,-9 0 0</inkml:trace>
  <inkml:trace contextRef="#ctx0" brushRef="#br0" timeOffset="86">27131 10980 6631,'1'8'-414,"2"0"1,1 2 364,-1 1 49,-2-5 0,3 5 0,0-3 0,-1 3 0,-2 1 0,-1-5 0,0 3 0,0-2 0,0-2 0,-1-1 0,-3-5 0,2 0 0,-3-1 0,5-3 0,5-8 0,2-7 0</inkml:trace>
  <inkml:trace contextRef="#ctx0" brushRef="#br0" timeOffset="87">27216 11017 6138,'6'0'-155,"0"0"155,-6 0 0,-6 5 0,0 2 0</inkml:trace>
  <inkml:trace contextRef="#ctx0" brushRef="#br0" timeOffset="88">27228 11029 6642,'6'0'-419,"0"0"515,-6 0 907,0 0-1029,-6 0 70,5 0 8,-4 0 1,5-2 36,0-2 28,0 3-94,0-4 0,0 6 0,0 3 0,0 4-29,0 3 0,1 1 1,2 0-1,1 1-3,-2 3 0,4-2 1,-1 2-1,0-3 3,1-1 0,3 1 0,-1-3 8,3-2 1,5-2 0,2-8 0,-1-3-2,0-7 0,5-6 2,-2-6-25,8-5 0,-1-2 1,4-7-1,-2-1 0,0-1-63,0 1 28,-3 2 0,2 6 0,-8 4 0,-4 7-137,-2 8 116,-2 5 1,-6 12-1,-3 3 1,-6 4-151,-5 5 0,-1-3 118,1 7 110,-3-7 0,-17 25 0,-11 0 0</inkml:trace>
  <inkml:trace contextRef="#ctx0" brushRef="#br0" timeOffset="89">27203 11234 7643,'7'-1'-382,"-3"-3"1,-1 2 604,1-2 0,-1 3-20,5 1 1,-4 0-54,4 0-134,0 5 0,0-2 0,0 5 0,1 0 6,2-1 1,1 2 0,0-5 0,0-1 39,0-2 0,4-1-87,1 0 25,4-5 0,-2-6 0,5-6 0,0-2 0,2-4 6,2-4-43,-3-4 0,9-1 0,-5 0 0,1 0 0,-1 1-166,-2 3 154,-1 8 0,-7 3 1,-3 9-146,-3 4 0,-6 4 1,-3 4-1,-3 4-416,-1 3 610,0 1 0,-16 16 0,-4 5 0</inkml:trace>
  <inkml:trace contextRef="#ctx0" brushRef="#br0" timeOffset="90">27795 11029 8090,'-24'0'0</inkml:trace>
  <inkml:trace contextRef="#ctx0" brushRef="#br0" timeOffset="91">2054 16162 7906,'-12'-6'52,"0"-4"0,0 5 1,0 0-1,1 1 99,3 5 0,4 10 0,8 9 0,4 3-180,3 1 30,1 5 0,4 6 1,1 7-1,2-1 1,1 2-48,-1 0 1,2-4-1,-5 2 1,1-5 43,0-4 0,-5-4 57,0-8 48,-5-2 0,-4-13 0,-3-6 0,-6-10 31,-3-8 0,-7-9 0,-2-6 1,-1-4-137,-2-7 1,-2-7-1,-1-4 1,0-5 11,12 29 1,0 0 0,-12-30-730,11 30 0,1 0 824,-6-25 0,2 10 0,7 11 0,7 9 115,4 10 0,7 13 1,7 14-1,5 8-81,6 5 1,0-1-120,5 11 1,-5-2-93,1 1 0,3 7 1,0-4-1,0-1-101,-3 0 0,-3-7 54,-1 1 0,-3-8-219,-1-4 293,-11-2 0,6-9 1,-11-5-1,-1-7 953,-2-3 1,-1-9-730,0-5 1,-5-6-85,-3-6-63,-9-6 1,3-6-1,-5-8 1,0-3 0,2 0 43,-1 2 1,2 3-71,4 6 0,5 12 433,3 8-291,3 13 1,2 11-1,3 9 1,6 9 39,4 9 1,7 2-114,7 7 0,-1 4 100,5 5-207,-5-1 0,6-4 0,-5 1 0,-1-3 1,0 0-448,1-2 0,-4-6-10,1-2 1,-3-7 41,-5-9 122,-1 3 1,-4-11 0,0 0 0,0-8 0,-1-7-648,-3-5 1,1-4 971,-5-4 0,-1-6 0,-2-6 0,-1-5 0,0 0 0</inkml:trace>
  <inkml:trace contextRef="#ctx0" brushRef="#br0" timeOffset="92">2791 15438 7957,'-16'-6'0,"0"-2"1327,1-2-793,7-3-281,2-4 1,8 4 0,2-4 0,4 4-1,2 0-605,3-3 0,0 2-112,3-2 1,-1 3 0,5 0 463,1 1 0,18 33 0,6 7 0</inkml:trace>
  <inkml:trace contextRef="#ctx0" brushRef="#br0" timeOffset="93">2984 15655 7957,'-12'0'0,"0"1"2328,0 3-1583,0-2 1,6 2-529,6-8 0,10-3 0,7-5 0,2-1-175,2-3 0,0 1-989,3-5 315,-8-1 0,12-3 632,-8 0 0,-1-2 0,1-4 0,2-2 0,0-1 0</inkml:trace>
  <inkml:trace contextRef="#ctx0" brushRef="#br0" timeOffset="94">3540 13650 7880,'-8'-1'-56,"0"-2"0,0-2 47,1-2 0,1 3 1,5-3-1,-2 0 863,-1 1-755,0-2 1,4-4-1,-1-1 1,-2 1 0,-1 0-1,2 0 1,-1 0 47,-1 0 0,1-4 100,-5 0-265,5 0 1,-7 4-1,2-2 1,-3-1 0,-2-1-1,-2 2 1,-1 0 47,1 2 1,-3 4 0,2 1 0,2 2 121,0 2 0,2 2 1,0 2-1,0 3 57,0 4 1,4 8 0,1 5-1,2 3-3,2 4 0,2-1 45,1 5-199,0 0 0,1 4 0,4 1 0,6-1 0,5 2 0,4 2 0,6 3 139,5 0 1,5 5-55,4 0-148,-19-21 1,1 0 0,4 1 0,2 0-1,0 1 1,0 0 0,2 1 0,1 0-1,1 3 1,0 0 10,2 3 1,1-1 0,-2-2-1,1 0 1,-1 3 0,1 1-1,-1-2 1,0 1-287,-2-1 1,1 1-1,-1-2 1,-1 0 252,1 1 0,-1-1 0,-5-3 0,-1 0-158,-1-1 1,-1 0 121,17 25 0,-9-12 0,-1-3 0,-5-4 1,-4-2 65,-4-2 0,-4-4-79,-4 5 173,3 4 0,-10 1 1,3 1-1,-4-7 1,-4-7 316,-4-3 0,-7-11-302,-1 1 1,-4-8 269,4 0-463,-5-3 0,2-8 0,-5-3 0,1-5 0,1-1-63,2-2 1,5 5-56,-1-3 1,3 1-775,1-1 0,1 2 979,3-2 0,8-2 0,7-1 0</inkml:trace>
  <inkml:trace contextRef="#ctx0" brushRef="#br0" timeOffset="95">4180 13517 7939,'-18'-17'0,"5"3"0,-2-2 0,5 3 0,3 1 0,1-1 0,4 3 0,7 3 0,7 7 514,0 5 0,11 13 0,-3 3 0,4 6 0,3 5 372,1 3-854,6 2 0,-3 4 1,4 2-1,-2 0 1,-1-3-210,2-2 189,1-2 1,0-1 0,-4-4 0,-7-7 0,-7-8 0,-3-6 0,-4-8 123,-1-4 1,-4-11-1,-6-8 1,-3-6-33,-5-5 0,-1-6 1,-2-5-1,-2-6-89,-2-5 1,-3-2-200,-5-5 159,12 29 0,0-1 1,0 0-1,0 0 1,0-2-1,0 1 1,-12-29-1,1 7 1,3 9-1,3 11-465,4 10 376,6 7 0,2 18 0,5 6 0,1 7-657,3 5 0,3 3 77,5-4 1,0 4-815,0-4 987,0 0 521,6 2 0,17 0 0,9 7 0</inkml:trace>
  <inkml:trace contextRef="#ctx0" brushRef="#br0" timeOffset="96">4760 12949 7939,'-6'-24'138,"-2"0"1,2 1 211,-2 3 1,6 1 0,2 4 0,7-1 99,4 2 1,2 6-1,3 4 1,3 2-359,0 2 0,4 2 0,-3 3 1,1 7-386,-1 7 0,2 8 0,-5 3 0,1 4-193,-1 4 1,-1 1 209,-4-3 99,-5 0 0,2-5 0,-3-3 0,-1-4 0,0-6 30,-2-10 581,-7-30-326,-3-6 0,-5-20 0,0 9 0,0-4 0,0-3-18,0-3 0,0-2 1,0 2-1,1 2-31,3 3 0,-1 8 156,5 8 250,0 7-361,4 9 1,0 10-1,0 10 1,1 9-1,3 9 384,4 6 1,1 3-271,0 1-202,7 6 1,-8-6-1,8 0 1,-3-6-1,-1-5-87,0-1 1,4-5-32,1-3-196,4-8 1,-6-2 0,4-8 0,-1-3 0,0-7-700,-1-7 0,3-5-336,-3-4 873,-1 2 1,0-9 459,0 3 0,-7-2 0,-2-4 0,-1-4 0,0 0 0</inkml:trace>
  <inkml:trace contextRef="#ctx0" brushRef="#br0" timeOffset="97">5122 12309 7939,'-17'-12'-166,"3"4"-41,-2 0 0,3 4 915,1-4 1,6 5 204,6-1 0,6 3-625,6 1 1,5 0 166,3 0-352,3 5 0,3 3 0,2 8 1,3 4-1,0 5-37,-3 3 0,1 3-23,-1 5-211,1 5 1,-1 9-1,-1 9 1,-5 6 0,-12-32-1,-2 1-505,-1 1 1,-1 0-1,5 30-550,-3 0 926,-3-9 0,-10-8 1,-3-9-1,-3-5 0,-2-6 297,-3-2 0,1-9 0,-5-5 0,-38-11 0,23-4 0,-1 0 0</inkml:trace>
  <inkml:trace contextRef="#ctx0" brushRef="#br0" timeOffset="98">4639 12732 7932,'-18'0'0,"-2"0"0,3 5 0,1 3 0,2 3 790,2 1-564,6 6 0,0 6 1,8 9-1,3 5 0,7 3 229,7 2 0,4 6-148,1 3-266,5 6 0,2-5 0,5 3 0,1-8 0,-1-8 27,0-6-339,0-5 1,1-10 0,-1-4 0,-1-6 0,-2-6-218,-1-6 1,-3-5 0,2-9 0,-2-8 487,-2-5 0,-2-21 0,0-6 0</inkml:trace>
  <inkml:trace contextRef="#ctx0" brushRef="#br0" timeOffset="99">5569 12285 7928,'-12'0'-171,"0"1"0,0 2 15,0 1 1,0 5-1,1-1 566,3 3 0,1 0-477,3-3 1,3 3 0,-2-5 0,4 2-1118,3 1 1184,6-7 0,34-39 0,-14 10 0,-1 0 0</inkml:trace>
  <inkml:trace contextRef="#ctx0" brushRef="#br0" timeOffset="100">5750 11826 7928,'-17'0'0,"-3"0"0,-2 0-20,2 0 0,-1 0 0,4 0 1,1 0 486,-1 0 0,3 4 0,-2 1 0,4 2-122,4 2 1,-1 8 0,5 1 0,1 2-209,2 1 1,1 0 0,1 6-1,3 1-151,4-1 0,3-2 0,2-2 0,2-3-144,1-4 0,2-3 0,-4-4 1,4-2-49,1-2 0,-5-2 0,3-9 0,-4-4-31,-1-5 1,0-7-1,-1 1 1,-3-5 5,-4-2 0,-3-7-50,-1-1 220,0 0 0,-5-10 1,-4 5-1,-6-4 1,-5-3 82,-3-3 1,-5 0 0,-1 8 0,3 7 360,0 6 0,2 6 647,0 4-748,5 8 0,6 7 0,6 6 0,1 3 206,4 4 0,2 1-334,4-1 1,3 7-349,5-3 155,0 8 1,4-5 0,1 5 0,2 2-1,1 1-276,-1 1 1,4-4 15,-3 0 0,3-4-315,1 4 387,0-5 0,2 1 0,0-7 1,3-2-1,-3-1-879,0-4 0,-3-2 1106,-3-4 0,3-29 0,-5-13 0</inkml:trace>
  <inkml:trace contextRef="#ctx0" brushRef="#br0" timeOffset="101">5871 11379 7962,'-12'-5'-197,"0"-2"91,0-5 1,1 0 0,3 0 0,4-2 348,3-2 1,6 3 246,3-3 0,4 4 0,4 2 1,3 3 91,0 2 1,4 1-444,-3 4 0,3 1-248,1 3 149,0 3 0,-1 11 1,-2 2-1,-2 2 1,-2 4-193,-2 2 0,-5 2 0,-4 3 0,0-2-254,-4-1 0,0-3 87,-2-7 394,0-3 0,-2-10 0,-2-6-92,-4-8 1,-2-11-39,-3-15 1,5-3-39,0-4 13,0-3 0,-2-5 0,0 1 1,3 1-1,1 3 184,-1 1 0,3 8 80,-4 5 785,5 9-751,-2 8 0,5 8 1,0 8-1,0 7 0,0 8 357,0 9 0,1 5 59,3 4 0,-2 3-244,2 0-289,2-5 0,0-1 1,3-6-1,-1-1 0,2-3-196,0-4 1,4-7-179,2-5 0,-1-6 125,5-2-220,-6-6 1,5-11 0,-4-4-1,2-6 1,1-6-457,-1-1 1,-1-3-330,-3 1 0,-3 0 107,-2 0 1046,3-1 0,-20-15 0,1-4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9.298"/>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12037 1454 6255,'-7'0'0,"1"0"0,6 0 0,-1 0 0,-3 0 0,2 0 0,-4 0 0,-5 22 0,-3 7 0</inkml:trace>
  <inkml:trace contextRef="#ctx0" brushRef="#br0" timeOffset="1">12024 1403 6478,'-7'-9'-329,"1"1"395,1-2 1,3 3 0,-2-2-1,3-1-12,1-1-22,0-2 0,0 0 5,0 1-36,0 5-20,0-5 1,0 9 32,0-5 0,1 5 3,3-1 1,-1 2-1,4 4 1,-1 2 0,-2 3 0,-2 6 0,0 0 3,3-1 1,-1 5 1,-4 0-19,0 6 1,4-7 0,0 3-1,-1 1 1,0-1 45,1-1-27,-2-1 1,5-6 0,-4-1 0,1-1 0,0-1 68,2-1 0,-3-1-64,5-6 1,1-1-1,5-5 1,1-7 41,2-7 0,8-5-77,0-5 0,6-5 59,7-12-79,6 0 0,-21 16 1,0-1-1,2 0 1,2 0-1,1-3 0,1-1 1,2-3-1,0 0 96,2-4 0,1 1 0,-1 5 0,0 0-235,-3-1 0,0 0 0,-2 7 0,-1 2 214,20-17-123,-9 7 0,-8 17 0,-10 3-492,-8 6 403,-4 15 0,-14-1-276,-3 12 452,-2 0 0,-3 1 0,-3 3 0,-3 4 0,-1 3-12,0 2 0,5 5 0,-2 2 0</inkml:trace>
  <inkml:trace contextRef="#ctx0" brushRef="#br0" timeOffset="2">12011 1454 8530,'-4'-13'-453,"-1"0"1,-1 0-1,0 1 198,3-1 0,2 0 1,0 0 344,-4 1 0,4 3 0,-3 1 178,2-2-168,2 4-73,6 0 1,-3 6 0,4 2-1,-2 3 1,-2 7 27,-1 3 0,2 8 0,2 0 0,1 4-15,3 2 1,0 1-4,-2-4-45,3-1 1,-4-4-1,8-1 1,0-1-1,4-4 1,0-2-1,4-5 93,1-3 0,3-11 0,3-8 0,4-9-34,3-5 1,2-13 9,4-2-59,-3-5 1,-14 20 0,0-1-1,-2-1 1,0 0 0,0-3-1,0 0 1,2-1 0,-1-1-1,1 0 1,1-1 0,1-1 0,0 0-38,2 0 1,-1-1 0,-3 5 0,0 1 29,0 2 0,-1 1 1,20-20-1,-9 10 0,-5 8-82,-6 9 29,-13 7-31,-1 8 1,-12 5 0,-2 8-194,-1 1 1,-6 2 168,1 3 1,2 2-246,-1 3 159,-1-2 1,-4 9 198,1-3 0,-18 20 0,-4 6 0</inkml:trace>
  <inkml:trace contextRef="#ctx0" brushRef="#br0" timeOffset="3">11858 7600 6248,'0'-7'-478,"0"1"500,-5 6 0,3-6-9,-2-2-15,3 2 1,-1 0 0,-1 5 0,-1-3-4,1-5 1,2 2 5,1-1 19,0 5 0,0-4 37,0 2 8,0 4-16,0-10 1,0 8-15,0-6 155,6 7-29,-5-4-11,5 6-123,-6 0-65,0 0 28,0-6 23,0 5-113,0-5 79,0 6 314,0 0-312,0-6-5,0 5-24,0-5 32,0 6 12,0 0 5,5 0 2,-3 0-1,3 0-14,-5 0-28,0 0 34,6 0 6,-4 0 2,3 0-3,-5 0 1,2 0 6,2 0 2,-3 0-5,5 0-3,-6 0 0,6 0 0,-5 2 0,3 2 0,-2-3 0,-2 5-29,0 0 0,1-5-143,3 3 118,-2-2 2,3-2-166,-5 6 21,0-5 197,0 5 0,12-1 0,2 2 0</inkml:trace>
  <inkml:trace contextRef="#ctx0" brushRef="#br0" timeOffset="4">12037 7676 8477,'-7'-6'-320,"0"4"1,4-7-742,-1-1 990,-6 5 0,8-7 40,-2 4 38,3 2 1,1-1 0,1 4-31,3-1-25,-2 0 1,5 4-212,-3 0 242,-2 0-121,3 0 0,-5 5 138,0 4 0,0-4 0,0 1 0</inkml:trace>
  <inkml:trace contextRef="#ctx0" brushRef="#br0" timeOffset="5">14829 10137 8477,'-1'-13'-323,"-3"1"0,2-1-22,-2 0 0,3 0 0,1 1 1,0-3-1,0 0 497,0-2 1,0 0 0,0 4 0,0 0 482,0 1-642,0 4 1,1 4 0,2 8 0,1 5 18,-1 2 1,-2 6 34,-1 0-45,6 6 1,-4-3-1,2 4 1,-1-3-1,-1-4-39,3-3 94,5-1 0,-8 0 0,7-2 1,1-2 491,1-5-517,2-14 0,7-6 0,5-15 0,9-8 1,7-12-42,-18 20 0,1-1 0,3-3 1,1-1-1,1-4 0,0 0 1,1-2-1,0 0-54,0 0 0,-1 0 0,-2 2 0,0 0-121,1 3 1,0 1 0,-5 5 0,0 0-48,20-20 1,-11 13 0,-6 14-281,-8 10 367,-9 6 1,-8 14-24,-5 3 139,-6 8 1,2 0 0,-8 7 27,-1 3 0,0 7 0,4-2 0</inkml:trace>
  <inkml:trace contextRef="#ctx0" brushRef="#br1" timeOffset="6">14855 10150 9363,'-7'-13'-154,"-3"5"1,6-1 0,-1 1-1242,0 0 1840,3-3-382,-3 10 1,10-4 0,4 10 0,2 5-43,2 5 0,0-1 0,-1 5 1,1-2-1,0 0 1,0 4 51,-1-4-73,1 6 0,0-9 0,0 1 0,-1-3 0,3-5 132,2-1-54,-3-2 0,10-7 1,-3-6-1,5-9 1,3-10 263,5-11-338,3-10 1,1-6 0,-18 23-1,0-2 1,1-2 0,-1-1 0,3-4-1,0 0-35,1-3 1,1 0-1,-1 0 1,0 0-1,4 2 1,0 0 0,-2 4-1,0 0 16,0 2 0,-1 2 0,-3 5 0,0 0 34,16-22 0,-7 19-70,-9 15-62,-10 8 1,-6 11 0,-6 2-1,-1 4-160,-4 4 1,2 5 2,-5 0 0,-1 5 267,-3 0 0,-12 19 0,-3 5 0</inkml:trace>
  <inkml:trace contextRef="#ctx0" brushRef="#br1" timeOffset="7">13338 13440 12198,'-8'-9'-1529,"4"1"0,3-2 1404,1-2 0,0 0 1,0-1 434,0 0-211,0 6 1,0-4 0,0 2 0,0-2 162,0-2-130,0 0-66,0 1 1,0 3 0,1 2-55,3 1 207,-2 2 1,4 5 0,-6 4-201,0 3 1,4 4 0,0 2 0,-1 3-11,-2 4 0,-1-1 0,0 1 0,0 2 1,0 1 1,0-3 29,0 0-79,0-5 1,5 2 0,0-5-26,2 0 1,2-8 0,4-5-1,1-8 346,3-8 1,3-5-230,5-9 1,5-8 39,0-9 1,6-4 0,3-4 0,-17 25 0,1-1 7,2-2 0,0 0 1,1-2-1,0-1-261,1-2 1,1-1 0,-1 3-1,2 0 212,2-1 1,1 2 0,-6 4 0,-1 1 0,2 1 0,0 1 0,18-17 125,-8 11 0,-10 11 627,-10 6-888,-8 9 1,-4 8 0,-6 8-1,-3 3-248,-5 2 0,-2 6 46,-2 2 0,-5 4 277,-4 5 8,4 3 0,-6-1 0,4 0 0</inkml:trace>
  <inkml:trace contextRef="#ctx0" brushRef="#br1" timeOffset="8">13325 13478 10592,'-9'-13'-1000,"2"0"0,2 1 0,2-1 1197,1 0 0,2 5 1,0-1 416,0-1-597,0 4 1,2 8-32,2 11 1,-1 1 0,4 8 0,0 4 31,0 2 1,-3 3 16,5-1-55,-1-3 1,5 9 0,0-8 0,0-3 0,1-5 0,1-4-1,4-6 205,1-3 0,1-10 1,6-11-1,2-12 26,5-11 0,5-9-56,-18 16 1,0 0-183,2 1 1,0-1-1,2-7 1,1-1 0,0 1-1,0 0 1,1-2-1,1-1 1,2-3 0,1 1 33,3-2 0,-1 0 0,-4 3 0,0 1 1,-1 3-1,-1 2 0,-4 5 0,-1 2-89,18-18 1,-12 11 105,-2 14-36,-15 8 0,1 9 1,-14 7-1,-1 2-94,-1 2 1,-2 2-64,2 4 1,1-1 65,-5 1 0,4 0 50,-5 0 1,6-1-1,-2 1 1,0 0 92,1 0 0,6-6 0,5-2 1</inkml:trace>
  <inkml:trace contextRef="#ctx0" brushRef="#br0" timeOffset="9">13899 16334 6083,'0'-7'-174,"0"-4"0,0 8 174,0-6 0,0 5 6,0-4 1,0 3-7,0-3 0,0-12 0,0-7 0</inkml:trace>
  <inkml:trace contextRef="#ctx0" brushRef="#br0" timeOffset="10">13937 16168 8531,'0'-7'-2541,"0"0"2455,0 3 85,0 2-3,0-3 1,0 5 1,0-2-6,0-2 60,0 3 0,0-6 83,0 2-19,0 4-85,0-5-29,0 1 20,0 3-3,0-3 32,0 5-31,0 0 0,0 5 0,0 4 35,0 2 0,0 6-45,0 0 0,0 1-5,0-1 0,0-1 1,0 4-1,0-2-11,0-2 1,0-1 44,0 2 0,0-7-21,0 3 2,0-3 1,1-1-1,4-2 1,3-2 56,3-2 0,2-9-63,0-6 0,4-4 0,0-9-12,6 2 0,1-18 0,7 1 0,1-5 0,4-8 37,1-5 0,-18 26 1,1-1-33,2-3 0,-1 0 0,-1 2 0,1 0-773,2-4 1,1-1 778,-4 5 1,1 0-1,1-1 1,0 1-1,-3 2 1,0 2-1,18-27 1,-5 10 87,-6 12-122,-6 12 84,-13 10-284,-2 8 1,-6 5 0,-2 1-79,-1 3 1,-6 5 115,1 8 0,2-2 1827,-1 7-1644,-1-1 0,-11 7 0,-6 3 0,-2 3 0,0 0 0</inkml:trace>
  <inkml:trace contextRef="#ctx0" brushRef="#br0" timeOffset="11">13886 16245 8531,'-7'-13'-389,"3"0"0,2 1 1,2-1 228,0 0 1,0 5-1,0 2 178,0 4 1,2 5 0,0 11-1,3 3 42,-3 5 0,4 2-18,-2 1 0,5 6 0,-3 3 0,1 3 2,3 2 0,-3-5-49,1 0 33,1-6 0,3 3 0,1-5 0,1-2 1,2-5-1,1-6 0,0-7 67,1-5 0,2-12 0,6-6 1,1-9-64,2-8 0,0-2 0,5-14 1,1-5 5,2-6 1,-17 31-1,0-1-128,1-3 0,0 0 80,2-1 1,-1-1-1,2 1 1,-1-1-1,1-2 1,-1 0-1,0 0 1,1 1 0,-2 1-1,1 1 1,-2 2-1,-1 2 1,15-24-117,-5 7 1,-4 11 59,-5 11-37,-8 6 52,-8 13 1,-9 3 3,0 8 1,-5-1-34,5 6 1,-6-5-290,2 4 304,2 1 0,-4 4 0,4-1 0,-1 3 0,-1 0-221,1 2 0,-3 0 286,6-4 0,-6 5 0,-3 19 0,-7 10 0</inkml:trace>
  <inkml:trace contextRef="#ctx0" brushRef="#br0" timeOffset="12">14766 15760 8531,'-7'-13'-1459,"2"1"1155,-2-1 1,4 6 357,-5 3 0,1 4-459,-2 4 405,-2 3 0,-2 28 0,-7 6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9.311"/>
    </inkml:context>
    <inkml:brush xml:id="br0">
      <inkml:brushProperty name="width" value="0.12095" units="cm"/>
      <inkml:brushProperty name="height" value="0.12095"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17061 15645 21595,'8'0'-1025,"1"0"1,-5 0 1024,5 0 0,-7 0 0,4 0 0,-6 0-545,0 6 1,-6-4 984,-2 2 0,2-1 467,2 1-616,3-3 0,-1 6-858,-2-2 1150,3-4 2,-5 10-632,0-9 1479,5 3-2650,-5-5 311,6 0 712,0 0 1,0 0 0</inkml:trace>
  <inkml:trace contextRef="#ctx0" brushRef="#br0" timeOffset="1">18349 15786 18233,'-2'-7'-5358,"-2"2"3036,3 4 1153,-5 1 2860,6 0-1925,0 0 1,6 17 0,1 4 0</inkml:trace>
  <inkml:trace contextRef="#ctx0" brushRef="#br0" timeOffset="2">17533 18247 20378,'-7'5'25,"-1"-3"1,4 2 0,-3-1 109,0 1 0,-4 3 0,4 6 0</inkml:trace>
  <inkml:trace contextRef="#ctx0" brushRef="#br0" timeOffset="3">17431 18310 18113,'0'-8'-2698,"0"-1"2244,0 0 0,1 3 0,3 0 1911,5 1-755,-4 3 0,7-4-381,-4 6 0,-2 2-735,-2 2-186,-2-2 0,2 5-964,0-3 1611,6 3 1,-3-6-1,6-2 1</inkml:trace>
  <inkml:trace contextRef="#ctx0" brushRef="#br0" timeOffset="4">19076 18361 16193,'-8'-1'-794,"4"-3"-1364,3 2 1123,1-3 1082,0 5 156,0 0 1,28-12 0,8-2-1</inkml:trace>
  <inkml:trace contextRef="#ctx0" brushRef="#br0" timeOffset="5">27096 10991 9776,'0'-12'-756,"0"-1"0,0 0 0,-2 0 504,-2 1 0,1 3 0,-5 2 163,-2 1 152,-1 2 1,2 4 0,1 0-1,-2 0 1,-2 2 445,0 2-252,-1-3-162,0 5 1,6-5 0,1 2 75,1 1 1,5 2-61,0-2 0,5-2 13,8 2-42,0-3 0,7-1 1,5-1-1,8-2 1,5-1-1,5 1 0,6 0 107,9-1 0,9 3-189,-27-2-1,1 1 1,1 1 0,1 1 0,3 0 0,1 0 0,2 0 0,0 0-318,1 0 0,0 0 0,2 0 1,0 0 243,1 0 1,0 0 53,-1 0 0,0 0 1,-1 0-1,0 0 0,-4-1 1,-1 0-1,0 0 0,-1-2 1,-1-1-1,1 0-7,0-2 1,-1 0 0,-4 0 0,-2 0-75,-1 0 0,-2-1 0,26-10 72,-5 0 25,-10 0 0,1 6 0,-10 1 0,-9 3 0,-8-1-6,-6 1 57,-7 5 2,-1-4-155,-12 6 1,-1 0-1,-7 1 1,-4 4-1,-6 3 477,-5 3 0,-6 2-658,1 0 1,-7 0-51,-2-1 341,-5 7 0,8-5 0,-3 3-4,-1-3 0,7 2 0,-6-4 0,1-2 0,2 2 0,3 2 0</inkml:trace>
  <inkml:trace contextRef="#ctx0" brushRef="#br1" timeOffset="6">26994 11132 8583,'-21'-13'-632,"2"0"0,4 2 246,3 2 603,8-2 1,0 10-107,8-4 1,3 4-307,6 1 251,0 6 1,4-4 0,1 5 0,3 1 0,6-3 254,6 1-236,4 4 0,8-9 0,6 3 0,10-2 0,11-2 0,-30 0 0,3 0 0,5-1 0,2 0 3,6 0 1,1-2-1,4-2 1,2-1 6,4-2 0,2-1-168,-1-3 0,0 1 0,0 3 0,0 1 0,0-3 0,-1 0 0,-2 0 1,-1 0-1,-4 1 0,-2 0 56,-5-1 0,-2 1 0,-5 2 1,-1 1-1,-6 2 0,-1 0 0,-4-1 1,0 0 36,31-6 1,-15 2-42,-5 1 1,-13 3-9,-9-3 180,-5 5 268,-13-3-351,-1 6-645,-6 0 99,-6 0 81,5 0 407,-5 6 0,0 12 0,-1 9 0</inkml:trace>
  <inkml:trace contextRef="#ctx0" brushRef="#br1" timeOffset="7">30067 9946 8247,'-9'-4'-52,"2"-2"1,2-1-1,2-3 1,1-1-1595,2-2 1392,0 6 0,2-3 160,2 6 223,-3-6 1,11 10 0,-5 0-96,0 7-23,4 4 1,-8 2 0,4 0 0,0 1-1,-1 1 1,0 2-31,-4-1 0,4-2 0,0-1 11,1 0 0,-4-5 0,1 1-3,-3 0-17,-1-3 7,0 0 32,0-6 1,-1 0 0,-3 0-1,-5 0 1,-2 0 30,-2 0-91,0 0 1,1 1 1,-1 3 112,0 4 0,0 3 77,1-3-56,5-2 0,-1-6 0,6 1 1,-4 2 277,-1 2-338,4-1 1,-7-3 0,4 2 23,-1 1-228,5 1 223,-4-5-120,0 0 1,5 1-242,-3 3 99,2-2 1,4 3 35,2-5 156,-3 0 1,6 0-1,-4 2 25,1 2 0,12-14 0,-2 2 0</inkml:trace>
  <inkml:trace contextRef="#ctx0" brushRef="#br1" timeOffset="8">30054 10073 8247,'2'-8'-901,"2"-1"1,-3 5 1144,3-4 79,-2 5 0,-1-9 697,4 4-634,-4-3-216,5 3 1,-6-3-179,0 3 75,0-4 0,-6 4 0,-3 1 0,-2 1-60,-2 3 0,-4-2 0,0 0 1,0 2-200,-1 2 0,-2 2 212,-5 4 0,1 3-44,2 9 0,-2 0 0,4 9 0,-1 3 27,0 3 1,7 4-2,1-2 1,2 5-3,6 3-5,1-8 1,4 3-1,2-11 1,2-2 0,4-5-8,4-6 0,5-6 15,0-7 0,5-7 224,0-6-201,2-11 0,0-10 1,-2-8-1,-2-5 0,0-2 104,0-2 0,-5-8-63,2-4 0,-2-7-904,-9 32 0,0 0 874,1 0 0,-1-1 0,-2 1 0,-1 0 0,0 0 0,-2 1 0,1-33 0,-2 12 299,0 14 231,0 16-297,-6 15-246,5 19 1,-6 5 0,4 15 0,-1 5 0,1 7-128,1 9 1,-2 0 130,0 8 0,0-1-1096,4 1 992,0-3 1,0 9-1,1-7 1,3-4 0,5-6 587,2-5 0,2-2-647,0-3 0,4-8 5,0-9 1,4-9-1,-4-5 1,0-6-274,1-5 0,-2-9 216,5-5 1,-4-6-366,4-2 452,-5-5 1,2-1-1,-5-3 1,0 3-1,0 4 555,-1 3 0,-3 3-451,-1 0 0,-5 10 71,1 4 19,-2 7 1,-2 3 0,1 9 0,2 7 0,1 4 245,-1 5 1,-1 1-85,-2 2 1,0-1 2,0 1-206,5-7 1,-2 0 0,6-8-1,1-2 1,1-4 123,2 1 1,-1-6-69,1 0 1,-4-7 9,-1-10 3,1-3 1,-1-7 0,-1-3 0,-1-4-1,-3-1 89,-2 1 1,-2-3-250,-4 3 1,-2 3 99,-5 1-100,-1 9 1,0 3 0,-1 5 0,-2 1 0,-2 5-294,-2 7 0,5 7-140,-2 10 0,-2-1-966,2 5 1437,0 6 0,4 40 0,7-27 0,0 1 0</inkml:trace>
  <inkml:trace contextRef="#ctx0" brushRef="#br1" timeOffset="9">30641 9678 8247,'-7'0'244,"-5"0"0,11 1 68,-3 4 0,-2 3-202,2 9 0,-2 3 0,3 6 0,-1-1 108,1 1 0,2-1 12,1 1-374,0-1 1,0-4-1,0-1 1,1-1 0,3-5-1,5-4 1,4-6-156,4-3 1,-2-8-1,6-6 1,1-6 172,-2-5 1,-1-6-1,-3-1 1,1-2-18,-1-2 1,-2 3-11,-2 3 341,-4 7 1,-1 4-1,-5 5 373,3 1-502,-1 4 0,-4 8 1,0 9-1,0 2 0,0 3 38,0 3 1,0-2 0,0 2-1,1-3 7,4-1-43,2-6 1,5-2 4,1-5 2,0 0 1,0-1 0,-1-5 0,1-7 0,-1-6 125,-4-5 0,3-3-157,-2-3 1,-3 2 10,-2-6-36,-3 5 0,-1-2 0,0 5 0,-1 2 0,-2 3-71,-1 4 0,-6 9-102,1 3 0,-2 4-932,-2 1 785,0 11 0,1-2 1,-1 9-1,0-1 308,0 0 0,12 17 0,2 0 0</inkml:trace>
  <inkml:trace contextRef="#ctx0" brushRef="#br1" timeOffset="10">31138 9423 8247,'-7'0'-313,"1"1"-153,6 4 0,0-3 500,0 7 0,-1-1 912,-3 5-768,2 6 0,-4-1 0,6 5 0,0-3 0,0-2-25,0-2 1,0 2 0,0-1-433,0-1 296,0-8 0,5-4-290,-1-8 252,6-9 1,-3-8 0,6-7 0,-1-3-1,1-2-37,0-2 0,1-2 0,2 0 0,1 1 326,-2 2 1,-1 10 61,-1-1 1,0 8 218,0 0-414,-6 8 0,4 4 0,-4 6 1,2 3-1,-2 6 116,-2 6 0,4-1-279,-5 7 0,5-7-575,-5 2 411,6 3 1,-3-6-1,6 2 1,1-5-310,3-2 1,1-6-403,4 1 0,3-8-69,1-5 972,-1-8 0,1-12 0,2-7 0,-1-5 0,0 0 0</inkml:trace>
  <inkml:trace contextRef="#ctx0" brushRef="#br1" timeOffset="11">31712 8938 8247,'-13'-4'0,"0"0"253,0-6 291,1 9-310,-1-5 1,4 13-1,2 4 1,0 6 0,2 2 371,-1-1 1,0 5-309,2-2-296,3 3 0,-5 2 0,6 1 1,0 1-1,0 2-763,0-2 595,6-7 1,1-2 0,5-7 0,3 0 0,0-4-445,2-3 1,2-10 401,-2-3 0,-3-9 71,3-4 97,3-9 1,-6 1-1,3-3 1,-3 1 0,-1 2 99,0 2 0,-2 2 166,-3-1 1,2 7-42,-5 2 36,-1 8 1,-4 5 0,0 10-20,0 6 0,0 2-51,0 8 1,4-5 17,0 4-147,6-5 1,-3 2 0,6-7 0,0-2 0,0-5 84,-1-3 0,5-1-31,0 0 1,6-11 86,-2-6-71,3-6 0,0-8 0,-1-3 1,-3-3-1,-3-2-3,-6-4 0,1 2 15,-8-6 0,-1 8-438,-8 1 197,-2 5 0,-5 13 0,-1 5 0,0 5 0,0 5-436,1 4 1,-5 4-132,0 5 1,0 2-781,4 11 1248,6 1 0,-3 2 0,6-2 236,1 0 0,41-7 0,12 4 0</inkml:trace>
  <inkml:trace contextRef="#ctx0" brushRef="#br1" timeOffset="12">32490 8492 8247,'0'-18'1,"0"2"-1,0-5 1,-2 5 0,-1-1 0,-2 5 242,-2 3 1,-2 3 158,-4 6 1,1 2-1,-1 2 1,-1 6-284,-3 6 0,1 3-40,-5 7-62,5 5 1,-2-3 0,5 5-1,0 0 1,2-1-231,2 4 1,0-5 24,4-1 1,1-4 0,4-1 0,1-4-154,4-4 1,2-4 234,6-5 0,4-4 48,0-8 35,5-3 1,-6-11-1,4-5 1,-1-4-1,0-4 49,-1-2 0,-1-1 52,-4-4 1,-2 4-29,-2 0 0,1 6-12,-6-2 283,0 3 1,-4 7 0,0 3 72,0 3 1,0 8-368,0 6 1,0 7 197,0 10-221,0-3 0,0 11 1,0-6-1,0 3 0,0-2-104,0-2 1,5-1 37,-1-4 0,6-5-52,-2 1 51,4-6 0,0 2 0,2-5 0,2-3 0,2-5-114,2-9 0,2-6 145,3-2 0,1-8-204,-1-5 237,1 0 0,-1-11 0,-1 7 0,-3 2 0,-4 5 91,-2 5 0,-8 9 497,-3 4-410,-3 8-126,-1 4 0,-1 16 0,-2 5 0,-3 3 28,-1 3 0,5-1-408,-3 4 0,4-1 48,1-2-55,0 2 0,1-10 0,4 2 0,3-5 1,5-4-285,4-1 1,3-4 334,5-6 0,1-4-32,-1-9 267,6-3 0,-4-10 1,3-1-1,-3-2 1,-3-3 30,-3-6 1,-7 3 90,-5-4 1,-6 5 211,1 4-121,-3 3 1,-6 7-1,-4 3 1,-2 5 0,-2 6 485,0 6 1,1 2 87,-1 2-566,0 6 1,-4 3-1,0 6 1,2 4-1,0 0-19,3 4 0,-1 3-85,0 3 0,0-2-270,1 3 138,5-3 1,-3-2 0,5 1 0,3-2 0,0-3-76,2-4 1,2-8 121,2-5 0,3-3 102,6-1-80,5-5 0,-2-8 0,3-10 1,1-4-1,-1-5 5,-1-5 0,3 0-123,-4-10 1,0-1-1128,-4-7 1182,0-3 1,-2-10 0,-1 0-1,-3 4 1,-1 7 314,-3 11 1,-2 10 316,-1 7-227,0 13-297,0 10 1,-4 15 0,0 8 0,1 5 0,1 7 7,2 5 1,0 3-147,0 1 1,0 6 0,0 1 0,0 0 338,0-2 1,2-3-668,2-2 0,-1 0-175,5 0 372,1-5 1,8-3 0,1-9 0,4-5-1,4-7-480,7-4 0,4-7 698,1-6 0,-5-6 0,2-18 0,-5-3 0,-2-6 0,-2-6 0,-5-2 0,-4-1 0,-9 3 0,2-2-348,-5 2 447,-1 9 1,-10 7-1,-4 14 1,-4 4 0,-4 4 654,-2 5 0,3 5-434,-4 8 1,5 1 106,-1 11-152,3 0 1,1 5-1,0-1 1,1 1-1,0-1 101,4 1 0,1-1-376,2 1-10,4-6 1,-5 2 0,8-5-1,2-1 1,5-2 172,2-1 0,6-2 31,0-2 1,6-4-31,-2-5 38,3 0 1,1-4 0,1-2 0,-2 1 0,-4-2 458,-7 0-309,-1 4-146,-10-3 1,-2 8-416,-9 2 0,-8 4 0,-4 9 0,-3 5 135,-2 2 1,-3 5 136,-1 1-63,0 6 0,-15 3 0,-9 5 0,15-10 0,0 0 0,-1 0 0</inkml:trace>
  <inkml:trace contextRef="#ctx0" brushRef="#br1" timeOffset="13">30959 10469 8371,'-17'0'-154,"0"0"1,2 0-1,1 0 1,1 0 1070,0 0-732,6 0 0,3 0 0,10-2 1,8-4-1,10-6 640,8-8-771,17-4 0,3-12 0,-19 16 0,1-1 0,1-2 0,2 0 0,3-4 0,1 0 0,3-1 0,1-1 0,3-2 0,0 0-15,3-2 1,0-1 0,5-1 0,0-2 0,0-2-1,0-1 1,1 0 0,-1 0-165,-1 2 0,-1 1 0,-4 2 0,-2 1 0,-3 3 0,-2 2 0,-4 2 0,-1 2-255,-5 2 0,-1 2 0,9-10 195,-16 14 0,-15 8 0,-10 5 0,-7 2-54,-4 2 1,-2 2 0,-1 2 0,-5 6-141,-6 6 1,-2 3 0,-8 7 378,-5 0 0,5 3 0,-8 1 0,1 0 0</inkml:trace>
  <inkml:trace contextRef="#ctx0" brushRef="#br1" timeOffset="14">30985 10622 8371,'-13'0'-176,"0"0"1,1 0-248,-1 0 0,7 0 999,6 0-446,12-6 0,9-7 0,10-9 0,9-7 0,11-6 1,-21 14-1,2-1 0,4-3 0,2-1 38,3-2 0,1-2 0,3-1 1,1-2-1,5 0 0,1-2 1,1 0-1,-1 0-95,1-1 1,0 1 0,3-2 0,0 0-1,-2 3 1,0 0 0,-1 1 0,0 1-115,-1 1 1,-2 1-1,-5 2 1,-2 1-1,-1 3 1,0 1-1,-4 2 1,-1 1 39,-2 2 1,-2 0-1,15-13 1,-11 7 0,-12 3-98,-8 4 0,-8 7 0,-6 3 120,-6 1 1,-4 1 60,-6 0-214,0 4 1,1-5 0,-1 6 0,0 0 0,0 0 0,1 0 0,-1 0-682,0 0 1,2 2-336,2 2 961,-2-3 186,9 11 0,2-17 0,8 4 0</inkml:trace>
  <inkml:trace contextRef="#ctx0" brushRef="#br1" timeOffset="15">10035 11106 8078,'-18'-6'-115,"3"4"1,-2-5 0,5-1 0,2 3-1,3-2-131,1 0 308,2 4 0,4-9 0,1 4-36,3-3-34,4 4 0,0-3 1,1 5-1,0 3-135,3 0 118,1 2 0,-5-4 1,2 0-1,3 1 1,2 1-1,2 1 1,0-2 19,0-1 0,6-2 0,-2 3 0,3-1 47,2 1 1,-1-2 99,1 0-109,5 1 0,6 0 0,7 0 0,1-1 0,3 1 0,5 0 0,5 0 133,6-2 0,6 3-155,-2-5 1,-31 5-1,0 1 1,-1-1 0,0-1-1,2 1 1,1-1-137,1 0 1,1 1 0,-2 1 0,-1 0 140,3-2 1,-1-1 0,-1 1-1,0 0-8,-1-2 1,1-1 0,2 1 0,0-1 0,1 1-1,-1 0 1,2-1 0,-1 1 3,1-1 1,-1 1 0,-1 0 0,-1-1-18,3 1 1,-1 0-1,-1-1 1,-1 1-7,3-1 0,-1 1 0,-4 0 0,-1 1 0,1 0 0,-1 0 0,34-2-71,-4 1 0,-4-2 7,-3 3 0,-5 0 36,-8 0 24,-9 4 0,-7-5 0,-7 6 0,-2 0 0,-5 2-186,-3 2 117,-7-3 0,-1 7-309,-6-4 324,-6-3 1,-1 5-1,-6-5 1,-1 2-1,-3 3-276,-4 1 1,-5 1 344,-4 5 0,-2-6 0,-7-1 0</inkml:trace>
  <inkml:trace contextRef="#ctx0" brushRef="#br1" timeOffset="16">9895 11323 8066,'-6'-9'-319,"8"2"1,9 2 292,9 2 0,5 1 0,6 1 1,8-2 94,6-1 0,7 0 1,6 2-1,8-1-28,3-1 1,-32 0 0,0 0 13,3 2 1,0-1-43,2-1 0,0-2 0,3 3 0,-1-1 1,1-2-1,0 0 0,-1-1 0,1 1 0,0-1 1,1 1-1,-1 0 0,2-1 0,0 1 1,1 0-14,0-1 1,0 1-1,-1-1 1,-1 0 0,2-1-1,1 0 1,-1 0 0,0-1-73,0 1 0,0 1 0,-1-3 1,-1 1-1,0 1 0,1-1 0,-2 1 1,1-1 113,-2 0 0,1 0 0,0 2 1,-1 0-696,1-2 0,-1 1 684,-2-3 1,0 2 0,1 1 0,-1 2 0,-3-3 0,0 1 0,-1 0 0,-1 1 0,0 1 0,0 0 0,32-6 0,-5 2 148,-7 2 1,-11 5 0,-3-3 0,-5 2-113,-4 0 1,-4 0-58,-9 4 0,-2 0 0,-7 0 73,1 0 325,-6 0-432,-1 0 1420,-6 0-2047,0 0-176,-6 0 577,5 0 249,-5 0 0,-5-6 0,-3-1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9.328"/>
    </inkml:context>
    <inkml:brush xml:id="br0">
      <inkml:brushProperty name="width" value="0.12095" units="cm"/>
      <inkml:brushProperty name="height" value="0.12095" units="cm"/>
      <inkml:brushProperty name="color" value="#FF0000"/>
    </inkml:brush>
  </inkml:definitions>
  <inkml:trace contextRef="#ctx0" brushRef="#br0">9538 14829 15130,'7'0'-588,"-1"0"613,-6 0 0,1-4 442,3 0 1,-2-6-774,2 1 601,-3 4-386,-1-1 0,0 5 0,2-2 315,2-1 468,-3-1-528,5 0 554,-6 3-1442,0-3 554,0 5-146,0 0 246,0 5 1,0-2-218,0 6 0,0-5-679,0 4 868,0-5 0,0 9 0,0-4 1,-1 2-199,-4-1 0,4 2 508,-3-3-179,2-2 0,2 5 1,0-2-1,0 2 0,0 2-156,0 0 0,0-5 129,0 1 0,0-1-4,0 5 0,0 0 0,0-1 0,0 1 4,0 0 1,0-5-6,0 1 1,0-1-128,0 5 0,0 0 0,0 0-29,0-1 79,0 1 0,0 0 52,0 0 1,2-2 0,1-1-1,1-2-191,-1 2 0,-2 2 179,-1 0 0,0-3 40,0-1 1,0 1 0,0 4 22,0-1 1,0 1-3,0 0 0,0 0-35,0-1 1,0-3 0,1-2 0,2 0-423,2 0 191,-1 2 0,-4-1 698,0 1-405,0-6 0,0 8 7,0-3-15,0 4-32,0 0 19,0-4 0,0 3 0,0-3 471,0 4 77,0 0-561,0 1 68,-6 0 0,5-5 1,-4 1 482,4 1-500,1-4 1,0 1-44,0-3 28,0-3 52,0 5-73,0-6 189,0 0-241,0-6-557,0 5 366,0-10 157,0 3 1,0 0-1,0-1-204,0 0 228,0 3 0,-6-51 1,-1-7-1</inkml:trace>
  <inkml:trace contextRef="#ctx0" brushRef="#br0" timeOffset="1">9538 14829 18177,'0'-8'-1767,"-2"-1"-1492,-2-1 2774,3 5 1,-5-2-692,6 2 1548,0 4-117,6-5 37,-5 6 1,10 0 0,-2 0-281,2 0 0,2 5-160,0-1 221,0 6-117,-6-9 1,3 11 0,-6-4 243,-1 3 1,-2 2-344,-1 0 296,-6 0 0,1-5 1,-5-1-1,1-1-67,-1-3 0,3 2 278,-1 0 1,4-1-101,-5-4 1,5 0 0,-5 0 230,-1 0-36,-1 0 1,3 0 272,-1 0-508,6 0 1,-3-1-833,6-4 206,0 4 1,2-9-389,2 6 836,-2-1 1,9 5 0,-4-1 0,2-2 0,-1-1 224,2 1 0,1 0-58,2-1 0,0 3 31,0-4-138,-1 4 1,1-3-1,0-1 1,0 1 680,-1-1 72,1 3-569,0-4-190,-6 1 1,-3 3-487,-8-2 1,1 3-555,-5 1 980,-1 0 1,-4 4 0,1 0 0,-1-1 0,0-2-93,0-1 0,1 0-227,-1 0-243,0 0 469,0 0 0,5 0-626,-1 0 800,6 0 128,-2 0 1,15 0-491,2 0 1,4 0 84,-3 0 1,-3 2-480,2 2 133,-7-2 349,12 9 0,12 2 0,13 6 1</inkml:trace>
  <inkml:trace contextRef="#ctx0" brushRef="#br0" timeOffset="2">11718 11603 14612,'-8'0'-1480,"1"-1"1,1-3 1150,3-5 0,2 2 0,2 0 1,2 0 613,1 0 0,5 3 0,-4-5 0,1-1-33,0-1 1,2 2-128,-4 1 0,5-1 0,-3-2 0,-1 1 83,1 2 1,0 1 115,-2-2-176,-3 3-44,5 1 1,-6 9 0,-1 0-1,-4 6 268,-3 3 0,-4 5-449,0 4 119,-1 2 0,0 1 1,0 1-1,1-1 0,-1 1-54,0-1-14,6-5 1,-4 4 0,4-4-1,0 0 1,1-3-312,0-3 289,5-1-485,-5-1 426,6-4-131,0-3 0,4-15 0,2-2 151,1-3 0,0 0 2,2-2 1,2 1 61,-2-5 1,-2 4 0,0-4 0,0-1-12,0 3 1,0-6 9,2 4 0,0 1 321,-4-1-288,5 6 0,-9-4 0,3 6 1,-1 2-1,0 1 655,1 2-566,0 5 1,1-1 464,-1 8-648,0 9 1,-2 1 0,0 4 0,4-1 0,0 0-81,-1-1 0,4 2-50,-5-1 0,5 0-3,-5-4 1,6 4-1,-3 0-45,0-1 1,3-2-60,-6-2 1,2 0-119,-2-4 1,-1 4 0,4-4-313,-1 3 0,2-2 411,-4-1 0,1-3 196,-5 3 114,0-5 1,-12-26 0,-2-12 0</inkml:trace>
  <inkml:trace contextRef="#ctx0" brushRef="#br0" timeOffset="3">11680 11680 15415,'-7'-6'-1866,"1"5"1,10-6 2346,1 3 0,9 2 0,-1-2 0,1 1-376,0-1 0,3 2 1,0-2-1,0 3-175,1 1 0,-3-2 109,2-2 0,-2 3 103,2-4 1,9-19-1,6-4 1</inkml:trace>
  <inkml:trace contextRef="#ctx0" brushRef="#br0" timeOffset="4">11909 13312 11972,'-7'0'422,"2"0"-403,5 0 64,0 0-62,5 0-15,2 0-2,6 0 1,0 0 0,0 1 0,-1 2 0,3 2-222,2-3 213,-3 0 0,6-2 0,-5 0 0,4 0 0,-1 0 0,2 0 0,-2 0-8,1 0 1,-2 0 0,-5 0-1,1 0-40,0 0 1,-5 0-19,1 0 63,-6 0 1,1 0 0,-8 0-1,-5 0 14,-2 0 0,-6 0 43,0 0 30,-6 5 1,5-3 0,-5 2 0,2-1 0,-2 0 119,-1 1-170,4 0 0,-4-4 0,3 0 0,-2 0 0,2 2 85,4 2 1,-1-3-43,1 4 0,0-4 0,4-1 77,0 0-68,6 0-27,-4 0-93,9 0 1,-2 0 0,7-1 238,1-4 1,6 4-121,-1-3 0,2 2-110,2 2 1,4-1 27,0-3 1,5 1 0,0-4 0,0 1 72,0 3 0,2-2 14,-3 0 0,-1 1 90,1 4-158,0-6 0,3 5 0,-1-3 0,-3 2 0,0 1-234,-1-3 0,-3 2 161,1-2 0,-3 3 50,-1 1-168,-6 0 90,-1 0 0,-8 0-7,-2 0 1,-4 1 63,-9 3 41,2-2 1,-7 5 0,3-4 0,1 1 0,-2-1-30,0-2 1,3 3 36,-4 1 1,4-1 98,-4-4-106,5 0 0,-7 1 0,6 2 0,0 1 1,0-1 44,0-1 0,0-2-41,5 0 0,-1 0-115,0 0 50,0 0 1,5 0-1,-1 0 26,0 0-159,3 0 109,0 0 0,16 0 0,3 0 23,1 0 1,2 0-12,1 0 1,-2-5 262,6 1-184,1 0 1,3 2-1,1 0 1,-2-3 0,-2 2 14,0 2 1,-2 0 19,1-4 0,1 4-38,-5-3 0,5 2 0,-5 2 0,-2 0-19,-1 0 0,-5 0 0,-1 0 0,1 0-38,-2 0 1,-3 0-1,-8 0 1,-6 0-10,-5 0 1,-1 0-22,-5 0 32,5 0 0,-7 0 0,5 0 1,0 0-1,-1 0-47,4 0 1,0 0 68,3 0-5,-1 0-68,0 0 0,5 0-394,-1 0 277,6 0 204,3 6-43,7-5 0,46 11 0,9-5 0</inkml:trace>
  <inkml:trace contextRef="#ctx0" brushRef="#br0" timeOffset="5">15441 13376 11524,'-7'-2'-1133,"3"-2"-151,3 3 641,1-5 821,0 6 252,0-6-327,0 5-55,0-5-255,0 1 163,0 3 467,0-3-12,0 5-203,5 0-212,-3 0 197,3 0-12,-5 0-43,0 0 0,-1 4 86,-3 0 321,2 0-429,-3 2 1,5-3-1,-2 5-118,-2 2 1,3-3 0,-4 2 2,4 1 1,1-3-194,0 1 85,0-5 1,0 8 0,-1-2 106,-4 2 0,4 2 0,-5 0 1</inkml:trace>
  <inkml:trace contextRef="#ctx0" brushRef="#br0" timeOffset="6">12075 17596 14289,'-1'-7'-1292,"-3"3"-810,2 3 2062,-4 1 1,5 0 496,-3 0-51,2 0-254,-3 0 0,3 1 413,-2 3 1,3-1-309,-4 6 1,3-2 468,-3 1-41,4-2 0,-5 0 418,6 2-1196,0 3 16,0-4 45,0-1-879,0-6 471,0 0 67,0-6-89,0 5-497,0-10 956,0 9 5,0-3 1,-1 5 82,-3 0 7,2 0 0,-5 5 782,3 4-380,2 2-330,-3 2-87,5 0 1,0-5-1,0 1 15,0 1-80,0-5 1,1 1-285,3-6 302,-2 0 0,9 0 0,-4-2 0,2 0-167,-1-3 1,-5-5-47,1 2 628,3-3-418,-5-2 1,3 0 0,-5 0 0,0 1-34,0-1 0,0 0-16,0 0 0,0 5 327,0-1-397,0 7 1,-1-6 0,-3 6-1103,-5-3 821,-2 1 0,0 10 469,2 2 0,-2 4 1,4 0-1,-2 1 90,1 0 0,3 4 31,-3 0 0,4 1 57,-5-1-227,6-3 0,-2 9 0,5-6 0,0-1 0,0-2-1,0-1 1,0-1 266,0 1 0,1-4-107,3-1-633,-2-5 1,9 4-1,-2-4 1,2 1-7,2-1 0,-1-7 543,1-5 1,0 2 320,0-1-318,-1-1 0,-3-8 0,-1 0 0,1 0 0,-1 0 177,1 0 0,-6-4-175,1 4 0,-3 0 156,-1 4-83,0-5 0,0 4 0,0-3 0,-1 2-63,-3 3-763,-3 5 0,-6 1 456,0 6 0,0 0 1,1 1-1,-1 4 112,0 3 1,-1 3 227,-3 2 1,7 4-31,-3 0 0,3 0 1,-2-3-1,0 2 153,4 1 0,2 0-167,6-4 0,-4-1 42,0 1 1,1 0 0,6 0-6,1-1 0,6-3-551,-2-1 0,4-5-457,0 1 681,1-2 1,0-2 0,0 0 0,-1-2 0,3 0-16,2-3 1,-3-5 224,3 2 1,-6 1 497,2-2-440,-9 1 1,12-5 0,-11 0 0,1 1 0,1-1 377,0 0 1,-4 0 101,1 1 1,-2-1-486,-2 0 1,0 5 0,-2-1-292,-2-1-354,-3 5 1,-6-1 395,0 6 1,1 1 0,0 4-1,2 3 235,2 3 0,-1 4-115,-3 2 0,0-3 33,4 3 0,1-3 0,4-1 1,-1-1 71,1 1 150,1 0-99,2 0 0,0-5 0,2-1 67,2-1 0,3-3-95,6-8 1,-5-2-46,1-5-15,-1-1 1,4 0-1,-2 0 1,-3 1-1,0-1 53,0 0 1,-3 0 60,5 1 1,-6-1-99,1 0 0,-3 0 61,-1 1 416,0-1-779,0 6 0,-1 1-1628,-3 6 1107,2 0 723,-4 6 0,6-3 1,2 4-743,2-2 890,-2 0 1,32-28-1,1-5 1</inkml:trace>
  <inkml:trace contextRef="#ctx0" brushRef="#br0" timeOffset="7">12050 17877 20024,'0'-9'-766,"0"1"-1864,0-2 2331,0 4 0,0-1 67,0 3 1123,5 3 0,-2-5-134,6 6-860,-6 0 0,2 1-579,-5 4 0,0 2 794,0 5 1,-5 1 0,-3 0 0</inkml:trace>
  <inkml:trace contextRef="#ctx0" brushRef="#br0" timeOffset="8">12101 17762 18022,'-7'-8'-7089,"2"-1"6537,4 6 266,1-2 691,0 5 0,0 1 65,0 3-187,0 3-347,0 6 0,17-11 1,4-4-1</inkml:trace>
  <inkml:trace contextRef="#ctx0" brushRef="#br0" timeOffset="9">12139 17711 20651,'0'-7'-877,"0"1"0,-6 12 0,-1 1 0</inkml:trace>
  <inkml:trace contextRef="#ctx0" brushRef="#br0" timeOffset="10">15352 16066 15444,'14'-5'204,"2"-4"0,1-1 0,-3 0-1334,-4 2 1224,1 5 1,-8-7-1,4 4 1,0-1-1,-1-3-197,0-1 20,-2-2 1,0 5 0,0-1-34,-1-1-18,-1-1 1,-4 4 0,-2 3 0,-4 2 0,-4 2 0,-1 2 177,1 2 0,-2 3-24,-3 6 1,-15 11 0,-7 4 0,-6 3 0,0 1 0</inkml:trace>
  <inkml:trace contextRef="#ctx0" brushRef="#br0" timeOffset="11">15582 16105 18486,'0'-9'-3290,"-2"2"1241,-2 1 356,3 2 1347,-5 4 991,6 0-297,0 0 0,-17 11 0,-4 4 0</inkml:trace>
  <inkml:trace contextRef="#ctx0" brushRef="#br0" timeOffset="12">22467 18030 23846,'-11'-9'-2822,"1"1"1,3-2-1,3-1 3054,5-2 1,5 6 0,7 3 0,-1 2 611,1 2-769,0-6 1,1 5-1,3-3 1,4 2 0,3 2-1,2-1 1,1-2 16,2-1 0,22-8 0,10-3 0,8 1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9.341"/>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12095" units="cm"/>
      <inkml:brushProperty name="height" value="0.12095" units="cm"/>
      <inkml:brushProperty name="color" value="#FF0000"/>
    </inkml:brush>
  </inkml:definitions>
  <inkml:trace contextRef="#ctx0" brushRef="#br0">13809 11935 7925,'0'-13'-1080,"0"0"989,0 1 0,0 3 0,0 1 935,0-2-809,0 4 1,0 2 0,0 8-1,0 5 1,0 2-289,0 2 0,0 4-28,0 0 182,0 0 0,5-3 0,-1 1 0,-1 4 0,0-1 99,1 1 0,-3-2 0,5 1 0,-5 2 0,2 1 0,1-1 0,1 0 0,-1 0 0,0 2 0,0 1-340,-4-2 368,6 3 1,-5-8 0,4 4 0,-4 0 0,-1-2 129,0 0 0,0-1 0,0-2 0,-1 0 168,-4 2 0,4 0-291,-3-4 1,2 0 0,1-1 0,-2 1-196,-1 0 1,0 0 49,4-1 1,0 1-268,0 0 275,0 0 0,4-1 1,0 1-1,-1 0 1,0 0-44,1-1 1,-3 5 144,4 0 0,-4 5 45,-1-5-19,0 5 0,0-6 0,0 5 1,0 1-1,0-1 210,0 0 1,0-1-15,0 1 1,-4 3 174,0-3-352,-1 4 0,1-4 0,0-1 0,1-1 0,2 1 52,1 3 0,-5 0-227,1-2 1,0 2-97,4-6 0,0 4-101,0-4 244,0 5 0,0-6 0,0 4 0,1-2 0,2-2-173,1-2 0,5 3 256,-5 0 0,5 0 0,-5-4 0,4 1 19,-3 3 0,-1-1 0,-4 3 1,0 1 134,0 0 0,0 1-84,0 5 1,-2 4 141,-2-1-129,3 1 1,-11-3 0,4 1 0,-2 2-1,0-2 105,2-1 0,3-1-155,-3-1 0,5 1-64,-1-1 1,2-5-176,2-3 1,2-3 0,1-1 0,2 0 205,2 0 0,19 28 0,8 7 0</inkml:trace>
  <inkml:trace contextRef="#ctx0" brushRef="#br0" timeOffset="1">13899 14166 7925,'-2'15'-117,"-2"2"0,1-2-202,-5 6 0,3-1 485,-3 1 0,5 2 0,-1-4 1,2 0 169,2 4 0,0 1-214,0 2-272,0-7 1,0 6-1,0-4 1,0 3-1,0 0-68,0-3 0,5 3 174,-1-2 1,0 2 0,-2 1 0,0 1 113,3-1 0,0 3-118,0-2 0,-3 7 322,7-8-159,-6 3 1,4-2 0,-4-1-1,1 1 1,-1-1 337,-2 1 1,-1-1-244,0 1 0,0-2 220,0-3-289,0 3 0,-1-4 0,-4 6 0,-3-1-141,-3 1 0,-8-1 0,-1 1 0</inkml:trace>
  <inkml:trace contextRef="#ctx0" brushRef="#br0" timeOffset="2">9104 14460 8158,'-8'-5'-535,"1"0"-93,1-2 710,2 4 1,5-3-1,3 6 73,5 0 1,2 0-61,2 0-62,5 0 0,2 0 0,7 0 0,3 0 0,4 0 48,3 0-85,7 0 1,8 0 0,12 0 0,8 0 0,-33 0 0,0 0 0,2 0 0,0 0 0,0 0 0,0 0-31,0 0 1,1 0 20,3 0 0,2 0 0,-5 0 0,1 0 1,3 0-1,1 0 0,-1 0 0,-1 0 1,0 0-1,0 0 0,1 0 0,1 0 0,0 0 1,2 0-24,1 0 0,1 0 0,-4 2 1,0 0-1,4 1 0,-1-1 1,-1-1-1,0 0-257,-1 0 0,0 0 0,1-1 0,1 0 277,3 0 0,1 0 19,-6 3 0,1 0 0,4-3 0,1 1 0,-6 2 1,0 0-1,1-1 0,0 0 0,0 1 0,1 0 60,2 0 1,-1 1 0,-2-3 0,0 0-57,2 1 0,0 1 3,-4 0 0,0 1 0,2-3 0,1 1 0,-3 1 0,1 1 1,-1-1-1,1-1 0,-1 0 0,-1-1 17,-2 0 1,0 0 0,-1 1-1,-1 0-15,-1 0 0,-1 0-8,-1 0 1,0 0 0,1 1 0,0-1 0,-3 0 0,-1 0 0,30 1 0,-5 0-119,-6 1 1,-2-3 86,-2 3 1,-6-2 40,-2-2-23,-9 0 1,-5 0-1,-6 0 1,-3 0-1,-3 1-6,-6 4-234,2-4 234,-12 5-23,5-6 1,-12 0-1,-2 0 1,-3 0 1006,-2 0-1020,0 0 0,0 0 198,1 0-217,-7-6 1,5 3 0,-3-4 0,3 1 0,1 2-254,0-2 1,-1 1 283,-3-4 1,3-2 114,-3 2-67,3 4 1,-3-7-1,0 4 1,0-3 0,0-2 475,0 0 0,4 2 28,5 2 0,-1-2 1,-4 2-520,6-2 0,2 3 0,6-1 160,3-1 1,9 5-155,8 0 1,3 5 72,2 5-39,-1-4 1,-1 10 0,-1-1 0,-3 4 0,0 5 132,0 1 0,-5 1-126,2 4 1,-8 1-2,-5-1-36,-3 7 1,-2-4-1,-5 6 1,-7 0-1,-8 0-277,-7 0 0,-5-6 97,-5 2 1,-6-2-1962,-3 2 2137,-2-3 0,2 4 0,0-5 0,-1-1 0,-1 1 0</inkml:trace>
  <inkml:trace contextRef="#ctx0" brushRef="#br0" timeOffset="3">11259 15186 8181,'-13'-12'-232,"5"-5"1,1-2 0,1 1-1,3-1 1,2 4 478,1 1 0,6 1 1,3 0-1,6 0-92,2 1 0,1 0 0,-2 2 0,2 3 61,2 2 0,-5 0-84,2 5 1,-2 3 0,-3 4-1,0 8-50,-4 3 1,-2 7 111,-6 5-259,0 6 0,-6-2 0,-2 7 1,-4 0-1,0-3-89,-1-3 76,0-6 0,2 2 0,1-7 0,1-3 166,-1-4 1,5-10 0,1-8 0,4-10-66,4-9 0,3-4-130,6-2 99,5-5 0,-2-2 0,5-6 0,0-2 0,0 0-160,1 4 1,-7 0 0,2 9 0,-3 2 122,-1 3 9,-6 14 0,-1-1 191,-6 14 1,-6 4 0,-4 11-1,-4 5 196,-3 4 0,-1 6-182,1-4 0,3 4 67,-3-4-168,2-1 0,8-4 0,2-3 0,0-2 1,1-2-2,1-2 0,8-3 10,3-5 1,9-2-429,4-6 65,9 0 0,3-6 0,5-2 0,0-4 0,0-2 286,1-3 0,3-5 0,5-4 0,4-4 0,0-1 0</inkml:trace>
  <inkml:trace contextRef="#ctx0" brushRef="#br1" timeOffset="4">25874 7476 7863,'-7'0'-388,"-4"0"0,8 0-138,-5 0 308,5 0 281,-2 0 1,5-1-22,0-3-165,0 2 106,0-3 0,-2 5 17,-2 0 0,3-6 0,-5 0 0</inkml:trace>
  <inkml:trace contextRef="#ctx0" brushRef="#br1" timeOffset="5">25862 7303 7863,'0'-13'-50,"0"1"0,0 0 0,0-1-479,0 1 1023,0-1 1,0 1-1,0 0 1,0-1 712,0 1-1030,0 5 0,0 3 1,-2 8-1,-1 6 554,-1 5-625,0 4 0,4 11 0,-1 5 0,-2 5 0,-1 5 0,0 3 0,0 3-43,0 3 1,-2 4-1,3 5 1,-1 1-212,1-4 0,-2-6 0,1-2 1,1-5 62,2-6 1,-1-9 35,-2-7 161,3-6 0,-5-9 0,6-6 33,0-8 1,0-7-195,0-6 0,2-3 0,2-9 0,4-3-236,3 0 0,1-8-22,1 3 281,-1-3 1,5 7-1,-1 2 1,-1-1-1,-1 2-70,-1-1 0,-1 4 271,0 6-161,1 9 1,-5 2 0,-1 7 125,-2 5 0,4 3-119,-5 8 1,0-1-15,-4 0 0,0 5 0,0 1 0,-1 0-16,-4 0 1,-1-1 11,-7 0 25,1-3 0,-5 5 1,1-4-1,-1 2 0,1-2 57,-1-1 0,-4-2-197,5 0 0,-1-3 0,5-2 1,0 0-670,-1-1 353,1-3-1324,5 3 836,1-6 916,6-6 0,44-28 0,-16 10 0,0 1 0</inkml:trace>
  <inkml:trace contextRef="#ctx0" brushRef="#br1" timeOffset="6">26110 7799 7863,'-11'12'755,"2"0"0,0 1-209,4-1 0,1 1-303,4-1 0,0 2 0,0 1 0,0 2-18,0-2 1,2-2-230,2 0-2,3-6 0,5 2 1,1-4-1,-1-3 0,0 0-49,1-2 62,-1 0 0,1-7 0,-1-4 0,0-6 0,-1-1 1,-2-1-1,-5 0-43,-3-3 0,-1 0 73,0 1 113,0 3 0,-5 6 1,-4-1-1,-2 2 0,-1 3 150,0 4 0,-1 2-80,1 2-772,-1 0 0,-2 6 0,1 2 0,5 5 0,2 2-1506,4 1 2058,2 1 0,28 6 0,8 3 0</inkml:trace>
  <inkml:trace contextRef="#ctx0" brushRef="#br1" timeOffset="7">26841 7402 7864,'-8'-8'307,"-1"1"1,1 0 958,1 0 0,3 4 0,8-1-120,5 3-1296,7 1 1,-1 0 0,6 0-1,1 0 1,1 0-1078,2 0 716,0 0 1,4 0-1,0 0 511,-2 0 0,5 11 0,0 3 0</inkml:trace>
  <inkml:trace contextRef="#ctx0" brushRef="#br1" timeOffset="8">26878 7600 7864,'-19'-4'0,"2"0"2110,9 0 1,0 4-1482,8 0 0,3 0 0,10 0 0,4 1-643,4 3 1,2-2 0,3 2 0,2-3-700,1-1 0,1 0 0,-2 0 713,0 0 0,40-5 0,-32 1 0,1 1 0</inkml:trace>
  <inkml:trace contextRef="#ctx0" brushRef="#br1" timeOffset="9">28552 7464 7892,'-4'-14'107,"0"-1"1,1-3 0,2 0 0,1-1 0,0 0-1,2-3 600,7-2 1,-1 4 0,10 0 0,0 1 114,2 0-707,4 3 0,0 0 0,0 6 0,-2 3 1,-3 2 411,-1 2-617,-1 2 1,-6 12-1,-3 5 1,-4 8 0,-4 5-1,-5 4 1,-6 3-346,-5 1 1,-10 4 0,1 2-1,-2 1 50,-3 3 0,3-5 32,-2 0 486,3-4 0,2-6 0,0-4 1,3-6 700,5-6 1,8-13-1,6-7-339,9-6 1,3 2-165,10 0-358,-4 5 1,7-7-1,-2 5 1,2-1-1,2 1-404,0 2 0,-1-3 1,1 2-1,0 1-1091,0 2 1,-4 1 656,-1 0 865,1 0 0,37-27 0,-25 9 0,0 1 0</inkml:trace>
  <inkml:trace contextRef="#ctx0" brushRef="#br1" timeOffset="10">29159 7340 7918,'-5'-12'0,"2"-1"1258,-5 1 0,1 4-396,-1-1 1,1 6-562,3-1 1,2 4 0,-2 4 0,3 5 72,1 2 1,-2 7-22,-2 2-382,3-2 1,-5 10-1,6-3 1,0 1-1,0 0-1445,0-1 1130,0 0 1,0-1 0,0 0 0,0-2-1,0-3 1,0-1 0,0-3-3268,0-1 3611,6-7 0,1-35 0,5-13 0</inkml:trace>
  <inkml:trace contextRef="#ctx0" brushRef="#br1" timeOffset="11">29159 7352 7918,'-12'-18'0,"5"9"0,3-4 0,-2 8 1204,2-3 1,2 6-496,6 2 1,0 6-90,8 6-529,-2 1 0,9 4 0,-4 4 0,3 1 0,0 0 42,0-1 1,4 0-1,-3 2 1,2-1-1385,0-1 0,-5-6 533,5 1 0,-2-3 368,2-5 0,1-2 0,-6-6 1,0-2-11,-3-2 1,0-8 243,-1-9 1,-1-4 365,-3-4-145,-2-2 1,-2-5 0,0 1 0,-1 2 0,-2 0 826,-1 1 0,-4 8-539,0 7 1,-1 3 240,0 2 0,3 5-311,-7 3 1,7 5-271,-2 8 1,2 0-503,2 12 263,0-6 1,0 8 0,0-2 0,2 1-1,0 0-1192,2-1 0,5-5 805,-5 5 1,4-6 572,-4 2 0,22-14 0,2-5 0</inkml:trace>
  <inkml:trace contextRef="#ctx0" brushRef="#br1" timeOffset="12">30052 6881 7918,'0'-25'0,"0"2"0,0 2 0,0 5 3267,0 2-2312,0 2 0,0 10-617,0 6 1,-1 12 90,-3 4-272,-3 4 1,-7 7-1,-1 7 1,-3 7-1,-1 7 1,-4 6-1,0 3 74,-2 1 1,13-29 0,-1 1-373,1 1 1,0 1 34,-3 0 0,-1 1 1,3-1-1,0 1 0,-1-3 1,1 0-1,-9 28 0,5-8-378,3-7 0,3-4 0,3-9 1,4-4-292,3-5 0,1-8 338,0-1 0,0-2-973,0-2 821,5 1 0,2-1 589,5 1 0,6-23 0,2-5 0</inkml:trace>
  <inkml:trace contextRef="#ctx0" brushRef="#br1" timeOffset="13">30362 7476 7918,'0'-13'86,"0"-3"1,1 0 0,2 1 0,1 1 1048,-1 2-877,4-1 1,-4 6 0,5 3 0,0 4 0,-1 4 294,-3 5 1,-2 3-497,-2 4 0,0 5 0,0 7 1,0 1-184,0-2 0,0-1-35,0-1 114,0-6 0,-2 5 0,-1-5 1,-1 0-1,2-2-27,0-3 212,2-7 1,0 1 0,2-8-117,2-6 0,3-9 0,5-7 0,0-4-168,1-3 0,3-4 106,1 4 0,-1 2 0,-3 6 0,-1 4 37,1 4 0,-5 2-57,0 2 120,-5 4-74,8 5 1,-10 7 0,3 4 0,-2 5 0,-1 2 3,3 0 1,-2 3-192,2-5 144,-3 1 1,1-5 0,0 1 0,2-1 0,1-1-54,0-3 1,-2-1 7,5-3 1,0-2-57,5 2 144,-1-8 0,2-5 1,2-6-1,5-3 0,3-1 384,0-3 1,1-1 8,0-2 0,-2 1-53,-2 4-67,-3 2 1,-7 5-1,-1 2-78,-2 3 1,-5 4 0,1 8-188,-3 4 1,-1 5 67,0 3 0,0 2-361,0 3 0,0 1 12,0-6 1,0 5 0,0-4 0,1-2-500,4-1 0,-3-2 3,7 0 1,-5-1 155,4-2-206,0-4 833,5-5 0,16-16 0,4-5 0</inkml:trace>
  <inkml:trace contextRef="#ctx0" brushRef="#br1" timeOffset="14">31180 7452 7918,'-8'4'0,"0"0"261,-1 5 1,-2-2-92,3 6 0,1-5 1178,3 0-815,3-5 1,-5 8-1,6-3-278,0 3 0,2-4 0,2-3-476,4-2 1,3-4 234,1-2 0,5-3-170,0-5 0,5-2 0,-3-1 0,2-3-113,-1-1 0,-1 4 215,2-2 0,-3 3 405,-6 2-229,1 0 0,-1 5 0,-1 4 220,-2 6 0,-4 5-116,-5 8 0,0 0-189,0 4 6,0 1 1,0 2-1,0-2 1,0-4 0,0-4 399,0 0-323,6-1 1,0-5-14,7-3-85,5-2 0,-3-8 0,4-2 0,0-5 0,1-2 75,2-1 0,-3-2-153,2 1 1,-6 3 69,1-2 1,-6 6 300,-2 2 1,-4 5-229,5-1 1,-5 4-108,4 4 0,-5 3-147,1 6 0,1-1-303,0 0 0,0 1 0,-2-1 0,2-1-1057,2-3 1,-3 2 1526,5-6 0,10-44 0,7-15 0</inkml:trace>
  <inkml:trace contextRef="#ctx0" brushRef="#br1" timeOffset="15">26258 8902 7935,'-7'-12'24,"-4"-1"1,3 1-1,-1-1 1,0 1 1322,5 0 0,-1 3-966,0 1 1,1 7 0,4 1 0,0 8 51,0 7 0,-1 6-259,-3 8 1,2-2-1,-3 8 1,1 2 82,0 3 1,-2 7-269,2-2-77,3-2 0,-6 0 1,4-6-1,-1 0 0,1-1 1,2-3-1,1-4-244,0-3 0,0-7 50,0-2 1,0-10 114,0-7 148,0-6 1,0-12 0,1-2 0,2-5 0,1-4-324,-1-4 306,-2-8 0,1-4 0,0-6 0,2-2 1,1-4-62,0 1 1,2-5 0,5 5 0,1-2 59,-1 0 1,1 11 202,-1 2 0,6 10-145,2 6 44,-2 9 1,6 3 0,-4 9 0,3 4 0,-1 2 556,-2 2 0,-5 7-423,2 6 1,-7-1 68,-2 5-364,-5 2 1,2 0 0,-6 6 0,-3 0-1,-6 0-178,-5-1 1,-5 5 118,-4 0 0,-1 1-234,0-1 299,0-2 1,2 2-1,1-7 1,1-3-1,-1 0-256,-1 0 1,3-5 184,4-1 1,6-2-1045,2-7 486,5 5 1,-1-6 718,8 5 0,47-5 0,17 3 0</inkml:trace>
  <inkml:trace contextRef="#ctx0" brushRef="#br1" timeOffset="16">26519 9398 7935,'-6'14'0,"-2"2"0,-2-1 283,2 6 1,2-4 199,6 3 0,0-3 0,2 4 1,2-1 138,4-1 0,3 3-229,2-5-284,5-6 1,-5 0 0,5-4-1,-1 0 1,1-3 160,1-3-298,-4-1 0,3-4 0,-6-3 0,1-2 0,-2-6 0,-3-3 0,-4-4-447,-2-2 564,-2-6 1,-2 4 0,-3-2 0,-6 6 0,-4 6 433,-1 2-433,3 1 0,-4 2 0,-1 3 0,0 4 0,-1 3-348,0 1-97,4 5 0,-7 2 1,5 7-1,3 1 1,5 3-1694,4 1 2048,4-4 0,29 20 0,6-2 0</inkml:trace>
  <inkml:trace contextRef="#ctx0" brushRef="#br1" timeOffset="17">27535 8989 7935,'-5'-13'209,"3"1"0,-2 0 0,4-1 402,4 1 0,5 5 0,6 3 0,3 2 0,0 2 1,1 0-757,0 0 1,-2 0-1091,3 0 0,-3 2 198,4 2 725,-6-3 312,3 10 0,-17 7 0,-2 8 0</inkml:trace>
  <inkml:trace contextRef="#ctx0" brushRef="#br1" timeOffset="18">27535 9175 7935,'-12'-6'1730,"-1"5"-1146,7-5 0,1 6 1030,10 0-1413,7 0 1,7 0-1,6 0 1,0 0-1,0 0 1,-1 0 0,1 0 514,0 0-716,0 0 0,27-11 0,7-2 0</inkml:trace>
  <inkml:trace contextRef="#ctx0" brushRef="#br1" timeOffset="19">29159 8927 7925,'-5'-18'20,"4"-1"1,-4-5 0,4 2 0,2 3 0,5 0 173,6-1 1,6 7 0,7-1-1,0 4 1,0 2 0,-1 1 372,1 3 1,-4 4 0,-3 5 0,-3 9-430,-4 10 1,-8 2-175,-3 7 1,-7 4 0,-10 4 0,-3 2-412,-4 4 1,-5-7-300,0 5 703,0-5 0,5-3 1,-1-1-1,0-3 1,2-5-1,2-6 732,4-6 1,11-7-215,6-5 1,9-7-203,8-1 0,6-6 1,1 3-1,3-1-318,1 0 0,-1 4-295,2-5 0,-1 5 0,3-3 0,0 1-1265,-4-1 1,1 3 903,1-5 1,-2 5 700,6-4 0,-3-15 0,1-6 0,5-5 0,0 0 0</inkml:trace>
  <inkml:trace contextRef="#ctx0" brushRef="#br1" timeOffset="20">29829 8952 7925,'-13'0'0,"-3"0"0,-1 0 0,1 0 884,4 0-599,-1 5 0,1 2 0,-1 7 0,1 2 0,1 5 279,3 2 0,-2 2-479,6 0 1,0 0 0,5 0 0,3-1-58,4 1 1,8-5-8,0-4 1,6-2 136,-1-2-227,2-5 1,2-1 0,0-6 0,0-2 0,-1-2-250,1-4 0,-5-7 309,-4-2 0,-2-5 205,-2 1 1,-5-6 11,-3-2-135,-2-5 1,-2 6 0,-2-4 0,-2 2 0,-4 2 112,-3 2 0,-2 3-297,1 2 1,0 3 132,-1 6 0,1 5 79,-1 3-280,-4 2 0,7 8 0,-2 2 0,1 3 0,1 3 179,2 3 0,35 13 0,14 8 0</inkml:trace>
  <inkml:trace contextRef="#ctx0" brushRef="#br1" timeOffset="21">30176 9038 7925,'-8'5'106,"-1"-1"0,7 5-106,-2 0 0,-2-2 537,2 1 0,0 1 0,4 7 0,0 0 86,0-1 0,0-1-281,0-2-352,5 1 0,2-2 0,6-2 0,0-2 0,3-1 17,0-3-84,6-2 1,-3-2-1,6-2 1,-1-4-1,-2-4-506,-2-7 572,-5-4 1,3-3 0,-7 0 0,-2-1 0,-5-1 236,-3-2 0,-1 0 0,-1 5 1,-3 4 186,-5 3 1,-3 5-346,-5 4 1,-2-2 0,-6 6-1,2 1-343,2 2 1,-2 6-287,2 3 0,3 3 28,2 2 0,3 3-1169,5 1 1160,-3-1 542,10 2 0,45 2 0,18 4 0</inkml:trace>
  <inkml:trace contextRef="#ctx0" brushRef="#br1" timeOffset="22">30784 8902 7925,'0'-14'0,"0"-2"0,0 2 971,0-3 1,1 4 836,3 0-1209,-3 6-475,5 2 1,-6 10-1,0 5 1,-1 4 0,-2 4 54,-1 1 1,0 6 0,4 4 0,0-2-39,0-1 1,-2-1-88,-2 0 1,3 1-1,-4 0 1,4 1-1036,1-4 0,0-2 566,0-1 1,0 0-155,0-4 1,0-2-1,1 2 569,4-2 0,2-12 0,5-4 0</inkml:trace>
  <inkml:trace contextRef="#ctx0" brushRef="#br1" timeOffset="23">30846 8902 7925,'-9'-5'749,"2"-4"-10,2-2 1,2 0 86,7 3 0,4 8-114,9 8-592,2 9 1,6 1-1,0 4 1,-2-2 0,-1 2-206,-1 2-171,0 1 1,3-1 0,1 1 0,-1-1-1,-2-4-1010,-2-3 966,-4-3 0,6-2 0,-6-1 0,-1-3 0,-2-5-935,-5-6 1199,3-4 0,-6-10 1,4-4-1,-5-3 0,-1-2 303,1-3 1,-3-1 0,3-4 0,-2 2 425,-2 2 0,0 1-377,0 4 1,0 4 1014,0 1-676,0 4 0,0 5-526,0 11 1,0 6 145,0 6-393,0 6 1,0 0-1,0 4 1,0-1-1,0 1-625,0 1 0,0 2 466,0 0-222,0-6 1,0 3 0,0-4 498,0 1 0,5-9 0,2 1 0</inkml:trace>
  <inkml:trace contextRef="#ctx0" brushRef="#br1" timeOffset="24">27077 10501 6268,'1'-6'197,"2"0"0,2 2 291,2 0-309,-4-6 0,2 7 0,-3-4 0,1 1 1,1-1-1,0-3 394,1-1 1,-3 3-106,2-1-296,3 7 1,-6-9 0,5 4 0,-2-1 312,0-1-430,0 7 1,-4-5 0,1 4 46,3-1 0,-2 5 0,2 7 0,-3 5 74,-1 3 1,-1 4 41,-3 4-189,2 7 0,-4 0 0,3 8 0,-3 2 0,1 5-94,-1 2 74,-3 7 1,6-4 0,-4 4-1,2-1 1,0-2 0,1-4 0,0-6 145,1-8 1,2-4-129,1-5 56,0-5-39,5-3-43,2-10-57,6-1 64,-1-6 0,1-4 1,-1 0-1,0-1 23,1 0 1,-5 4-13,0-4 1,1 0 15,3 1-33,0 0 0,5 2 0,1 0 0,0-4 0,1 1-132,0-1 0,2 2 85,4 4 0,0-4-18,-1 0 0,1-2 0,0 3 0,0-1-24,-1 1 1,0 2-33,-3 1 30,2 0 102,-9 0 0,0 0 47,-6 0 1,-7 0-73,-1 0 0,-5 0-276,-8 0 203,6 0 0,-4 0 1,4 1-1,-1 2-583,0 1 0,4 0-665,-4-4 769,5 6-743,-3-5 1307,6 5 0,39-28 0,9-6 0</inkml:trace>
  <inkml:trace contextRef="#ctx0" brushRef="#br1" timeOffset="25">28564 11022 7913,'-5'-11'0,"-3"3"0,13 8 0,3 7 0</inkml:trace>
  <inkml:trace contextRef="#ctx0" brushRef="#br1" timeOffset="26">28354 10849 7913,'-13'-6'-63,"1"-1"0,1-1-232,2 0 794,4 5 1,6-7 0,3 6 0,5 1-1,3 2 629,5 1-1026,2 0 0,10-1 0,1-2 1,2-1-1,2 1 371,2 2-618,-4 1 1,2 0 0,-3 0 0,-1 0 0,0 0-1140,-2 0 653,-8 0 1,-3 1 0,-9 3-1167,-4 4 1797,-13 3 0,-19 6 0,-8 1 0,-7 2 0,0 0 0</inkml:trace>
  <inkml:trace contextRef="#ctx0" brushRef="#br1" timeOffset="27">28403 10997 7913,'-12'0'0,"-1"0"336,1 0-268,5 0 359,2 0 0,5 2 1,1 0-1,4 3 342,8-3 0,5 0-502,7-2 0,1 0 467,3 0-918,-3 0 0,5 0 0,-3 0 1,1 0-1,0 0-438,1 0 0,-4 0 415,3 0 1,-7-2-1292,-1-2 716,-6 3 782,3-5 0,-39 6 0,-8 0 0</inkml:trace>
  <inkml:trace contextRef="#ctx0" brushRef="#br1" timeOffset="28">30350 10353 7913,'0'-9'6,"0"1"1,0-2-1,0-1 282,0-1 1,-2 5 0,-1 2 449,-1-1 0,-1 10-524,1 0 0,-2 7 1,-3 5-1,0 1 26,0 3 1,-2 0-165,-2 5 0,1-1 1,-1-2-1,1-3 103,0-1 0,3-2-52,1-3 54,5-1 1,-2 1-73,5-1 1,5-11 0,4-3 0,2-5-28,1-2 1,0 3 66,1-3-139,-1-2 1,5 6-1,-1-5 1,1 3 0,-1 2 203,1 2-212,5 2 1,-7 1-1,4 0 1,-1 0-1,-3 1-73,-1 3 0,0 3-54,2 5 1,-6 2-1,3 1 1,-4 3-166,-2 2 0,0-4 43,-3 5 0,-3-6 134,4 1 0,-8-2 57,-1-1 0,-10-2 0,2-2 1,-4-2-46,-2-1 1,3 2-127,-5-4 1,-1 4-8,-4-4-82,0 6 0,2-9 1,1 5-1,1-2 1,-1 0-716,-1-1 0,-1-2 157,4-1 874,-4 0 0,5-11 0,-6-2 0</inkml:trace>
  <inkml:trace contextRef="#ctx0" brushRef="#br1" timeOffset="29">30362 10377 7913,'0'-13'0,"0"-3"0,1 0-101,4 1 0,3 2 155,8 5 0,1-3 0,6 4 1,3 0 271,1 3 1,3 3-420,-1 1 1,4 0 0,-4 0 0,-2 1 77,0 3 0,-4-1-203,-2 5 179,-3 1 0,-6 3 1,-1 0-1,-3 1 1,-4 1-1,-2 2 0,-2 5 222,0 2 0,0 2 86,0 0-102,-6 0 1,5-1 0,-3 1 0,2-1 0,2-2 542,0-2-612,0-5 1,6 3 0,2-5 0,4-2 0,4-3 1,0-4 0,6-2 1,-2-2-1,0-2-80,1-2 1,-2-7 67,2-5 0,-3-7 107,-6 3-135,0-9 0,0-1 0,-4-5 0,-4 3 1,-4 1 107,-4-1 1,-7 5-69,-6-2 0,-6 8-210,-2 4 85,0 4 0,-6 6 0,3 3 0,-2 4 1,-1 4-724,1 4 0,1 4-34,4 5 0,5 2 269,-1 6-841,11 0 1354,-6 0 0,31 21 0,0 7 0</inkml:trace>
  <inkml:trace contextRef="#ctx0" brushRef="#br1" timeOffset="30">31155 10613 9811,'2'-12'72,"2"-1"1,3 1 0,1-1 32,0 1 1,-3 0 0,3 1 0,0 1 389,-1 2-331,4 5-166,-4-3 1,1 6 0,-1 2 0,-1 2 76,-4 4-102,0 9 1,-2-2 0,0 4 0,0 0 0,0-1 0,1 0 0,2-3-132,1-1 0,1-1 0,0-1 137,3 0 1,-1-5 0,1-3 0,3-4 76,4-4 0,-1-4 38,2-9-22,4 4 0,-1-11 0,6 4 1,-2-4-1,-2-1 0,-3 2 1,-2 2 377,1 5 1,-1 2-243,-3 2 0,-5 5-142,0 3 1,-5 8-62,1 4 1,-2 7-13,-2 2 0,0 3 1,0-3-1,0-1-322,0 2 1,0-4-292,0 3 0,4-4 272,0 0 1,4-5-259,-4 0 1,6-1 0,-2 1-1,5-3-196,3-4 0,-1-1 802,6 0 0,22-50 0,-17 19 0,0 0 0</inkml:trace>
  <inkml:trace contextRef="#ctx0" brushRef="#br1" timeOffset="31">31899 10501 7913,'-7'-1'377,"3"-3"76,-3 3-249,1-5 0,-3 7 0,1 4 1,0 3 26,1 3 1,-3 1-138,6 1-10,0-1 0,0 0 0,0 1-6,1-1-96,2 1 1,6-7 79,3-1-192,-2-4 0,9-1 0,-3 0 0,2-1 0,1-4-114,2-3 1,-2-4 220,6-5 1,-6 4-34,1-4 217,-2 3 1,3 2 0,-1 1 103,-1 3 1,-5 2-3,-2 6-14,-5 0-225,2 6 0,-5 0 1,0 7-1,0-1 1,0 1 8,0-1 0,0 0-204,0 1 318,0-1-133,0 1 1,6-7-1,2-1 1,3-4-1,2-1 4,-1 0 1,0-1 11,1-4 1,1-1 104,2-7-106,-2 6 0,4-4 0,-6 4 0,-1-1 0,-1 1-24,-2 2 1,-4-4 278,5 5-214,-7 0-188,4 4 0,-5 0 0,2 2 0,1 2-649,-1 4 1,2-1 766,0 1 0,54-33 0,-25 11 0,1-1 0</inkml:trace>
  <inkml:trace contextRef="#ctx0" brushRef="#br0" timeOffset="32">20861 4348 8434,'0'-13'-192,"0"1"1,0-1-1,0 0 1,-2 2-1,-1 1-1,-1 1 1,-2 2 466,2-1-231,3 2 1,-3 8-1,6 2 30,3 4 0,0 5 77,0 4-110,-4 3 1,10 1-1,-4 0 1,2 2 0,-1 1 27,2 2-36,2-1 1,-1-4-1,-1-1 1,-2-1 0,2-4-1,2-2 99,0-5 0,1-2 22,0-6 1,0-8 0,1-8 0,1-11-32,2-8 1,10-6-85,-1-10 0,-8 20 1,1-1-1,1-2 0,1-1 1,4-5-1,2-1-385,3-5 1,1-1 0,2-6 0,2-2 381,-9 15 0,2-2 1,-1 1-1,1-3 0,0 0 1,1 0-68,2-2 0,0 1 0,0 0 0,-2 4 0,-2 1 1,1 0-1,12-14 0,-1 1 0,-5 7 0,-1 3-52,-4 5 0,-1 2 0,-7 5 0,0 2 99,17-22 1,-15 13 188,-6 13-172,-3 5-58,-12 7 1,2 6 0,-8 4 0,-5 6-375,-2 5 1,-2 5 101,0 4 0,0-1 1026,1 5-1096,5 0 368,-5-1 0,11-2 0,-5-5 0</inkml:trace>
  <inkml:trace contextRef="#ctx0" brushRef="#br2" timeOffset="33">24138 6656 10949,'-20'-4'-1472,"4"-2"1091,6-1 400,5 4 0,10-2 0,5 5 1,6 0-1,5 0 0,5 0 1,3 0-1,5 0 0,3 0 8,1 0 0,2 0-26,3 0 0,-2-5 0,4 0 0,0-1-18,1 0 0,-5 1-23,1 0-64,-8 4 1,-3-9 0,-5 6-1,-2 1-269,-3 2 358,-14 1 0,-14 5 0,-14 4 0,-4 2 1,-7 3-1,-4 2 0,-8 2 41,-6 2 1,6-4 54,-7 1-75,-3-3 1,2-1 0,-5-1-1,2 0 1,1-4 245,4-4 1,2-2 0,10-2-1,7 0 996,7 0-895,11-6 0,14 5-210,12-4 0,7 0 0,10 1 0,4 1-64,3 1 1,5 1-207,1-3 0,6 1 50,2-6 1,0 2-1352,5-1 1247,-4-4 1,-1 10 0,0-6 0,0 3 0,-1 2-1649,-4 2 1829,-2 1 0,-8 0 0,-1 0 0,-2 0 0,-11 0 0,-8 0 0</inkml:trace>
  <inkml:trace contextRef="#ctx0" brushRef="#br0" timeOffset="34">27657 6567 8577,'-9'-4'-227,"1"-2"1,-2-1 0,0-3 0,0 0 0,3 0 0,0 3 136,0 1 1,4-4 350,-1 2 1,8 2 0,5 2 0,3 1-193,5-1 1,9 2-48,8-2 0,3-1 0,2-1 0,2 0-11,2 1 1,1-4-1,-3 5 1,1 0-153,0-2 0,-3 4-275,-1-2 285,-5 3 1,2 1-1,-6 0 1,-5 0-1,-7 1 1,-6 2-1,-4 3 131,-1 1 0,-3 0 0,-9 3 0,-7 0 0,-6 4 0,-23 5 0,-9 3 0,-4 5 0,0 0 0</inkml:trace>
  <inkml:trace contextRef="#ctx0" brushRef="#br0" timeOffset="35">27759 6656 8499,'-24'0'0,"7"0"-584,-9 0 1,5 0-1,0 0 1219,4 0-364,8 6 1,5-5 0,8 5-101,5-1 0,8-3-56,4 2 0,5-2-182,3-2 147,4 0 1,5 0 0,2-2-1,1-1 1,3-1 41,1 1 0,-2-4-227,3-1 1,0 2 0,1 0 0,-5 2 104,-2 0 0,-13-17 0,-3-1 0</inkml:trace>
  <inkml:trace contextRef="#ctx0" brushRef="#br0" timeOffset="36">24915 5266 8431,'17'0'-245,"0"0"0,0 0 0,0 0 0,2 0 245,1 0 0,12 0 0,8 0 0</inkml:trace>
  <inkml:trace contextRef="#ctx0" brushRef="#br0" timeOffset="37">25285 5139 8443,'4'-13'-137,"2"0"1,1-1 0,2-2 0,-1-1-288,1 2 1,-5 5 0,3 1 0,-1-1 511,-3-1 1,-2-2-1,-2 1 1,-4-1-35,-3 0 0,-4 0-36,0 1 21,-7-1 1,4 0-1,-7-1 1,0-2-1,-2-1 1,-2 0-1,1 0 23,-1 0 0,-5-1 0,-3 2 1,-3 1-34,-1 3 1,-5 1 0,-2 5 0,-3 1-44,-4-1 1,-4 2 0,2 4 0,-2 0 1,-2 0 1,2 6-1,-2 2 1,2 3 31,2 2 0,-3 1 31,2 3-36,0-3 0,-1 12 1,0-2-1,-1 4 1,0 2 12,4 1 0,-6 3 0,1 7 1,29-19-1,0 0 47,-26 24 0,3 0-286,1 5 1,25-23 0,1 1 213,-1 0 0,1 2 0,1-1 0,2 2 0,1 0 0,0 0 0,1 0 0,0 1 0,1 1 1,0 0 0,2-1-1,1 2 10,1 3 1,0 0-1,2-3 1,1 0-68,1 3 1,1 0 58,-3 2 1,2 0 0,3 1 0,1 1 0,-2 3 0,0 1 0,0 0-1,1 0 1,-1 1 0,1-1-4,0 0 0,0 1 0,2 0 0,0 1-5,1-2 1,1 1 0,1 0-1,1 0-25,0-3 1,4 1 28,2-3 1,3-1 0,-1-2-1,3-3 1,23 28 0,4-7 0,8-5 2,6-1 1,-2-10-103,7-2 1,4-11 213,0-3-58,-2 1 1,9-12 0,-2 2 0,1-6 0,2-6 1,1-3 0,-32-2 0,0-1-48,4-1 0,1-2 0,0 1 0,1-2-790,3-4 1,0-1 783,-3 0 0,-1 1 0,3-3 1,-1 0-1,-3 0 0,0 1 0,0-1 1,-2 0-1,-2 0 0,-1-1-70,25-16 0,-5 2-105,-13-6 1,2-3 134,-1-10 36,-3 6 1,-19 12-1,0-3 1,14-23-1,-2-7 1,-17 28-1,1 0-39,-1-2 0,0 0 0,-1-4 0,-1-1 35,1-1 0,-1-1 0,0-5 0,-1-2-604,0 0 1,0-2 600,0-3 1,-1 0 0,-1-2-1,-2 0 1,0-2 0,-2-1-1,-2 1 1,0 1 0,-3-1 0,0 1 22,-1 1 0,-1 0 1,-2 1-1,-3 1-7,0-1 1,-3 2 0,-2 4 0,-4 0 2,-2 1 0,-2 1 41,1 7 0,-3 1 0,-1 0 0,-1 2 0,-1 5 0,-1 1 1,-1 2-1,0 0 0,1 3 0,-1 1 87,-22-20 0,-3 7 43,4 5 0,-5 4-479,-5 9 84,4 2 1,1 11 0,10 1 0,5 2 0,7 7-507,2 5 0,3 11 716,2 8 0,4 5 0,7 6 0,2 0 0,5 1 0,2 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9.379"/>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09071" units="cm"/>
      <inkml:brushProperty name="height" value="0.09071" units="cm"/>
      <inkml:brushProperty name="color" value="#3165BB"/>
    </inkml:brush>
  </inkml:definitions>
  <inkml:trace contextRef="#ctx0" brushRef="#br0">1798 1046 7934,'-11'-13'123,"1"1"1,3 3 1142,1 0-1140,2 6 1,4-1 0,0 8-1,0 6 1,0 6 0,0 5-1,0 5 16,0 3 0,0 0 1,0 5-1,0 2-100,0 6 0,0-3-97,0 4 0,4-5-15,0-4 14,0 3 1,-4-10 0,2 1 0,1-5 0,1-6 0,-1-3-192,-2-1 250,-1-6 1,0-3-1,0-8 97,0-5 1,-4-8-82,0-4 0,-1-5 0,4-5 0,-2-7-48,-1-7 0,0-5 89,4-1 1,0 0-19,0 0 1,4 0-1,2 2 1,1 2 25,3 4 1,1 9-100,2 4 0,-1 9-37,1 4-129,0 9 1,1 2 0,2 6-1,1 1 1,0 2-784,1 2 1,-4 4 469,3 0 0,-1 7 510,1 1 0,-14 45 0,1 7 0</inkml:trace>
  <inkml:trace contextRef="#ctx0" brushRef="#br0" timeOffset="1">1823 1275 7934,'-12'0'0,"3"0"275,1 0 1,3 0 89,-3 0 1,8 0-205,4 0 1,5-1 0,12-2-1,2-3-471,1-1 1,7 3 51,3-5 0,3 2 0,-1-3 0,0 2 258,-2-2 0,17-18 0,8-6 0</inkml:trace>
  <inkml:trace contextRef="#ctx0" brushRef="#br0" timeOffset="2">2308 1007 7968,'-9'-1'0,"1"-3"0,4 2 649,-5-2 0,5 3 506,-5 1-815,7 0 0,-4 7-342,6 5 1,1 7 0,2 6 0,1 2-109,-1 3 1,0-2-199,1 6 1,-2 0 0,2 5-1,-1-1-994,1 0 0,-2-4 999,2 0 1,1-11 0,0-2 302,-2-5 0,9-55 0,2-12 0</inkml:trace>
  <inkml:trace contextRef="#ctx0" brushRef="#br0" timeOffset="3">2359 1071 7968,'-6'-18'0,"1"2"0,-4-5 0,3 5 633,6-1 0,0 3 1,0 1-1,2 2 49,2 2 1,5-2-479,8 3 0,-3-2-256,3 1 191,-3 4 1,-1 5 0,-1 0-1,1 0 1,-1 2-1125,-4 7 1,-2 1 416,-6 11 1,0 2 273,0 6 0,-6 0 0,-2 3 0,-4 0-28,-1-4 1,1 0 293,-1 2 0,0-9 322,0 1 0,2-3 0,1-2 535,2-1-579,5-8 1,3-2 94,8-6-249,4 0 1,2 0 0,1 0 0,4 0 0,-1 0 30,1 0 1,3 0-205,0 0 0,-4 4-164,-1 1 1,-4 5 176,-5-2 1,-2 3 0,-6 2 0,0 1 326,0 3 1,-10-3-66,-3 3 1,-8 2-140,0-2 1,-3 0 0,-2-4 0,1-1 9,-1 1 0,2-4-228,3-1 0,2-5-763,7 1 436,-1-2 0,6-4 486,3-2 0,36-48 0,-11 17 0,1 0 0</inkml:trace>
  <inkml:trace contextRef="#ctx0" brushRef="#br0" timeOffset="4">2843 944 7968,'-5'-13'1045,"3"0"232,-3 6 1,5 3-937,0 8 0,0 9 0,0 8 1,0 4-197,0 5 0,0 0-119,0 8-276,-6-2 1,5 8 0,-4-6 0,4 2 0,1 1 0,1 1 0,2-2-1019,1-5 1,5-4-321,-5-5 1588,6-6 0,-8-25 0,3-10 0</inkml:trace>
  <inkml:trace contextRef="#ctx0" brushRef="#br0" timeOffset="5">2818 1071 7983,'-13'-13'30,"0"1"0,6-1-57,3 0 1041,3 6-792,6-4 0,4 8 1,8-4-1,4 1 1,5 3 767,3 2-735,-2 1 0,9 1 0,-5 3 0,-1 5 0,-2 4 702,-4 4-1073,-1 3 1,-5 5 0,-4 2 0,-5 3-1,-4 2-23,-2 1 22,-1 4 0,-9-5 0,-6 7 0,-7-3 0,-4-2-1053,-2-4 0,-3-3 745,-1-1 0,-4-5 0,4-3 425,2-4 0,-27-9 0,-6-12 0</inkml:trace>
  <inkml:trace contextRef="#ctx0" brushRef="#br0" timeOffset="6">4029 1301 7926,'-1'-13'-95,"-2"0"0,-3 0 0,-1 1 37,-3-1 238,5 0 0,-2 5 1,2-1-1,-3-1 0,-3 0 94,-2 2 1,4 2-1,1 6 1,-4 3-201,-3 5 0,1 2 54,-3 12-175,-3-1 1,6 6 0,-3 1 0,3 2 0,1 0 0,1-1 0,3 1-228,0-2 0,6-6-3,-1-5 132,3-3 1,6-1 0,4-2 0,2-3-1,3-3 1,3-7 0,6-5-85,5-6 0,-1-9 0,3-2 0,-3-6 133,-2-3 0,1-1 69,-1-4 0,-5 6 0,-4 2 0,-5 4 5,-2 5 1,-7 3 844,3 5-641,-4 6 1,-2 8 0,-2 12 0,-3 7 18,-1 4 1,3 1-154,-5 1 0,6-2-325,-1-3 238,3 3 1,1-5-1,0 2 1,1-4-1,3-3-14,5-1 0,4-6-240,4-3 1,-2-4-68,7-4 189,-1-9 1,4-7 0,1-7-1,-1-1 1,-1-2 170,-2 2 0,-4 1-123,-5 2 0,-5 5 12,1 3 210,-6 8 1,1 4-1,-8 6 1,-3 3-1,-3 5 579,-3 2 0,7 8-286,-6 2 1,2-1 135,-3 1-340,6-6 1,-5 8 0,5-6-5,0-1 0,2-2 0,5-1 161,0-1-165,0-5-57,0-1 1,10-13-117,2-6 1,10-5 0,-1-8 0,3 1-80,1-1 0,-2 1 150,3-1 1,-8 2-15,7 3-154,-2 3 1,-2 11 0,-1 2-1,-1 4 1,-2 2-721,1 4 0,-4 3 426,3 9 0,2-3-530,-2 3 739,5-8 1,-3 1 0,3-6-1,0-1 1,0-2 174,2-1 0,-2-1 0,-1-4 0,-6-6 0,2-6 0,-2-6 1,-3 4 0,0-7 0,-4 1 0,-4 1 229,-2 2 0,-4-2 421,-2 3 0,1 4-239,-5 4 0,-5 2 866,-4 7-1011,0-1 1,0 7 0,0 2-1,0 6 1,0 4-39,0 3 0,0 6-117,4-2 1,1 3 80,-1 2 1,2-5-204,2 0 1,-1 0-1,6 3 1,1-2-256,2-5 1,6 1-128,4-1 1,2-6 69,2-6 111,5-4 1,2-2 0,6-5 0,-2-7 0,-2-7-71,0-4 0,-1-8 161,4-6 1,-3-6-18,-1-7 196,-6 0 0,7-5 0,-8 2 0,-4 5 1,-3 6 717,-4 8 1,-2 9 148,-1 9-519,0 9 1,-1 5 0,-4 12 0,-2 8-64,0 5 1,-4 9-290,2 3 0,-2 3 115,-2 2 1,5-1-494,-1 0 1,7 0 0,-3-1 0,4-1-863,1-2 1,0-6 410,0 2 1,6-5-1063,2-4 1836,3-8 0,42-41 0,-22 7 0,0-1 0</inkml:trace>
  <inkml:trace contextRef="#ctx0" brushRef="#br0" timeOffset="7">5967 1199 7903,'-7'-9'4,"3"1"0,3-2 0,1-2 605,0 0 0,1-1 0,2-1 0,3-2 166,1-1-639,1-6 1,4 8-1,-3-5 1,-1 0-1,-1 2-79,0-1-62,-4 2 0,2 5 0,-5-1-354,0 0 300,0 6 1,-5 7 0,-4 10 0,-2 5 0,-2 7 0,0 2 0,0 3-142,1 2 0,0 4 1,2 4-1,3-3-150,2-4 1,0 1 0,5-3 0,2-2-127,2-4 0,9-7 210,8-3 129,9-5 1,2-8 0,8-3 0,1-8 0,3-6-607,1-8 682,-3-8 0,1 0 0,-4-7 0,-4-1 0,-5 1 61,-9 1 0,-7 7 44,-5 4 1,-5 7-1,-10 7 1,-6 5 506,-8 6 1,-4 8-246,-2 4 0,1 4 38,-1 1-194,1-1 0,-1 1 1,1 0-1,1 1 1,1 2 16,2 1 0,9 0-142,0-5-176,7 1 100,0 0 1,10-2 0,5-1-1,6-3 1,5 0-137,3 0 0,-3 3 167,1 7 1,-7-1 16,2 5 0,-7 5 55,-1 3 0,-6 12 1,1 2-1,-4 7 302,-4 5 1,1-1-151,-6 5 1,2-5-823,-1 1 747,-4-14 1,11 0 0,-3-12 0,2-5 0,2-6 378,0-4-775,6-7 1,1-1 144,6-6 1,1-10-705,3-3 553,-3-8 0,14-4 0,-1-11 0,3-5 0,4-7-506,3-6 1,-6-4 611,-12 27 1,0-2 0,-3 0 0,-2-2-109,1 1 1,0 0 278,-1 0 1,-1 0-1,11-34 1,-3 3-1,-5 7 1,-6 13 84,-6 12 1,-4 9 820,-4 11 1,1 6-15,-6 3-426,1 3 0,-5 6 1,0 5-1,2 4 238,2 3 0,-2 7-532,3 2 0,1 1-137,-2 7-8,6-6 0,-2 8 1,5-5-1,0 0 1,0 2 115,0-1 0,0-4-368,0 2 1,1-3-266,3-1 317,3-7 1,6-2 0,1-8 0,3-5 0,4-4-302,4-4 1,1-6 289,4-11 0,-1-2-205,5-11 328,-6 0 0,3-8 0,-7-2 0,-1 1 0,-3 2 269,-2 4 1,-2 8 202,-8-1 0,-1 8-204,-3 5 273,-2 3 0,2 7 0,-7 4 106,-1 6 0,-4 4-557,3 6 0,0 4 70,0 0 1,3 6-360,-7-2 122,6 3 1,-2-3 0,5-1 0,0 0-1,0-2-281,0 1 1,0 2 184,0-4 1,5-4-118,4-5 0,-2-1-137,1 2 365,1-3 0,8-6 0,0-2 0,0-3 1,1-7-2,3-3 1,-2-8 121,-2 2 0,1-8 120,-1 0-88,6-1 0,-9 0 0,3 2 1,-4 4-1,-5 5 1100,-3 5-512,-4 1-20,-1 6-412,0 7 0,-6 12 0,-2 7 0,-2 4 0,0 4 129,2 0 0,5 0-382,-2-2 0,0 1 228,1-1-227,-1 1 1,5-2 0,2-3-135,2-4 1,3-3 0,6-2 0,1-4-465,3-4 1,-1-2-118,5-2 0,1-11-859,8-6 1636,-3-6 0,0-14 0,0-8 0,0-3 0,0-1 0</inkml:trace>
  <inkml:trace contextRef="#ctx0" brushRef="#br0" timeOffset="8">7421 689 7903,'-33'-2'222,"4"-2"1,6 2 367,2-2 0,5 3 396,-1 1-977,3 0 1,7 1-642,3 3 1,2-1 631,2 6 0,23 11 0,5 7 0</inkml:trace>
  <inkml:trace contextRef="#ctx0" brushRef="#br0" timeOffset="9">7587 1109 7903,'0'-31'-39,"-2"-3"0,0-3 1,-3-1-1,3 0-550,0 0 983,2 5 0,0-7 0,0 8 0,0 3 0,0 7 230,0 3 0,0 9 0,0 10-444,0 7 0,0 12 50,0 6-173,0 7 0,-4 6 0,-2 1 1,1 3-1,-1 1 0,3 3 0,0 2-119,-1 2 0,3-5 0,-4-3 0,4-2-149,1-2 0,6-1-197,2-3 303,3-8 1,4-9 0,0-9-1,4-5 1,0-6 0,4-8-1,1-8-390,2-6 0,1-10 327,2-4 0,-3 0 0,1-7 0,-6 1 18,-3 0 1,-1 8 90,-4-2 1,-6 15 285,-3 3-66,-2 11 1,-4 5-1,-2 6 1,-4 5 0,-4 6 518,0 8-442,-1 10 0,0-2 1,2 6-1,2 0 1,4-1 74,-1-3 0,5-3-223,-4-2 1,5 1 150,5-1-492,2-5 1,5-3 0,1-9-128,0-3 1,5-4-1,2-1 1,1-1-836,1-4 0,-5-7 349,4-10 864,-6-2 0,15-41 0,-16 28 0,-1-1 0</inkml:trace>
  <inkml:trace contextRef="#ctx0" brushRef="#br0" timeOffset="10">8008 842 7903,'-19'-13'48,"-2"0"1,1 2-49,-1 2 0,0 2 564,-5 3 1,6 2 72,3-2-616,9 3 1,1 2 0,4 3-1,0 5-1131,4 2 1110,5 2 0,41 17 0,8 4 0</inkml:trace>
  <inkml:trace contextRef="#ctx0" brushRef="#br0" timeOffset="11">8135 752 7903,'-6'-12'0,"4"3"-279,-7 1-60,6 5 836,-2-3 0,5 12 0,0 5 0,0 7 0,0 9 651,0 5 1,-2 3-729,-2 7-371,3 4 1,-7 1 0,6-1 0,-4 3 0,0-1-28,1-2-106,-5 4 0,8-16 0,-2-1 1,3-9-1,1-7-1109,0-3 966,0-7 0,1-7 97,3-9 1,-1-3-3,6-5 180,-1-3 1,9-10-1,2 0 1,-1 1-1,2-1-5,0 0 0,1 2 1,4 7 1,1 2-45,-1 6 1,-1 6 16,-2 3 8,2 3 0,-11 2 1,1 5-1,-6 6 1,-2 8 98,-3 4 0,-2 2 61,-1-1 0,-10-1 47,-3-2 0,-8 3-146,0 1 1,-5-5 0,-2 3 0,-2-3-18,2-1 1,-3-3-724,1 4 1,0-9 100,5 0 216,5-7 1,2 5 336,5-6 0,28-34 0,8-12 0</inkml:trace>
  <inkml:trace contextRef="#ctx0" brushRef="#br0" timeOffset="12">8632 1326 7903,'0'-21'0,"0"0"0,6 4 942,3-5 1,2 7-566,2-2 0,-1-3 0,1-1 1,1-3-66,3-2 0,-2 1-391,2-1 0,-5 5 0,-2 1 1,-1 2-8,1 2 0,-5 6-23,0 2 67,-4 5 1,-1-2-1,0 10 1,0 5-62,0 5 149,-6 5 0,-1 10 1,-4 0-1,1-2 0,3-1-17,1-2-42,-4 1 1,9-1 0,-3-1 0,2-1 0,2-3-30,0-2 1,0-1 0,2-4 17,2 0 0,7-6 11,6-3 1,6-9-7,-2-8 19,3 0 0,2-12 0,-1-1 1,1-5-1,-1-3 11,1 0 1,-1 0-13,1-4 0,-2 1 144,-3 3-17,-3 8 0,-10 8 1,-4 5 218,-3 0 0,-1 8-272,0 5 1,-4 7 57,0 10-147,-6-3 1,7 10-1,-4-3 1,1 3 0,2 0-78,-2-2 0,5 0-77,-3-5 1,2 5-100,2-5 213,0 0 1,2-5 0,2 1 0,4-2 0,5-2-146,4-5 0,-1-2 87,5-2 1,0-6-6,5-3 1,-5-3-14,0-5 57,0-3 0,4-6 0,-4 1 0,-4-1 0,-3-1 71,-1-2 1,4 2 48,0-3 1,-5 4 213,-3 5 268,-6-3 322,2 10-313,-5 1 0,-1 15-323,-3 10 1,1 3-186,-6 6-1,7 0 0,-10 5 0,5-1 0,0 1 1,3-2-205,2-3 1,-2 3-292,0-3 1,0-1 183,4 1-26,5-5 1,-2 2 0,6-6 0,2-4 0,5-4-345,5-2 0,0-5 583,5-5 1,-4-2-99,8-12 1,-2-3 65,2-5 140,-3-5 1,0 2-1,-6-5 1,1 1 0,-3 2 372,-2 1 0,-4 7 795,-4 1 543,-4 6-893,-5 13-657,0 2 1,-5 6 0,-2 5 0,-2 6 39,1 8 0,0 0-245,0 1 1,-2 1-198,6 3 0,-2 5 185,2 0-544,2-1 1,-3-5 0,5-1 0,0-2-1,0 1-690,0-3 1,5 0 470,4-6 0,7-6 31,1-3 751,5-3 0,8-14 0,5-8 0,6 0 0,1 0 0</inkml:trace>
  <inkml:trace contextRef="#ctx0" brushRef="#br0" timeOffset="13">10061 1058 7903,'-13'6'0,"-1"-3"-170,-3 5 1,7 1 242,-3 4 0,3-1 0,-3 1 464,1 0 1,4-5 624,4 1-484,-3-6 0,6 1-427,-4-8 1,8-3-193,2-6-9,10-6 0,-6 4 1,9-6-1,-1-2 1,1 0-160,2 2 0,2-3 74,3 3 1,-4 2-1,1 4 1,-1 3-28,-1 4 0,-1 4 218,-2-5 0,-2 6-48,2-1-20,-3 8 1,-7 9 0,-1 8 0,-2 3 0,0 2 74,-1-1 1,-2-3-374,-1-1 94,0-6 0,0 8 1,0-6 63,0-1 1,2-8 89,2-4 0,-1-8 0,5-4 0,2-4-12,2 0 0,0-7 62,1-2 0,0-2 2,0 2 55,-1 3 1,1 5 0,0 0 74,0 0-107,-1 6 0,1 2 0,0 5 0,0 0 0,-1 2 100,1 7 0,-2-1-86,-2 9 1,2 2 102,-2-2-357,-4 5 0,5-7 1,-5 3-1,-3-1-1117,0 0 0,-4-1 493,-2-8 0,-4 2-1204,-9-6 1955,-3 1 0,-27-25 0,-11-11 0,-4-1 0,-1 0 0</inkml:trace>
  <inkml:trace contextRef="#ctx0" brushRef="#br0" timeOffset="14">9308 612 7969,'-30'-6'0,"1"-2"0,9 2 136,7 2 0,10 3 159,3 1 1,6 0 182,7 0 0,1 0 0,1 0 0,2-2 51,-1-2 0,-2 1-495,-1-5-13,0 5 0,-2-9 0,-1 4 1,-3-3-1,-1-2 0,-3 0 1,-2 0-175,-1 1 0,-1-1 0,-5 1 1,-5 4-406,-5 4 0,-7 4 229,2 4-934,-9 9 1263,3 7 0,3 14 0,0 8 0,1 3 0,-1-1 0</inkml:trace>
  <inkml:trace contextRef="#ctx0" brushRef="#br0" timeOffset="15">2741 2359 7869,'-25'0'-59,"-1"-4"1,2-1 0,3 1 0,4 0 0,3-2 12,1-1 1,5 3 0,1-5 112,1 0-39,2 3 0,5-1 1,3 4-112,5-1 0,-2-5 180,1 5-31,1 0 1,4 4 11,-1 0 0,1 0 1,0 0-1,1 1 28,3 3 1,0-2-1,7 3 1,5 0 26,2-1 0,3 2-283,4-2 189,6-3 0,7 5 0,8-6 0,5 0 0,4 0-24,4 0 1,-32 0 0,1 0 0,1 0 0,1 0 0,1 0 0,0 0 7,1 0 1,-1 0 0,1 0 0,0 0-59,-1 0 0,1 0 1,1-2-1,0 0 0,1-1 1,1 0-1,1 0 1,0 0 64,-2 1 1,0-1 0,0-2 0,-1 1-320,-2 2 1,1 0 0,3-2 0,0-1 298,3 3 1,0 0-24,-3-3 0,1 0 0,2 4 0,0-1 0,-5-1 0,0-1 0,0 1 0,1-1 0,0 1 0,1 1 4,2-1 0,-1 0 1,-3-1-1,-1-1-1,2 3 1,-1 0 0,0-1 0,-1 1 4,-2-1 1,-1 1 0,2 2 0,0-1 0,1-1 0,-1 0 0,1 0 0,-1 1 43,1-1 1,0 0 0,-1 1 0,1 0 29,0-1 0,-1 0-66,1-2 1,-1 1-1,4 1 1,1 1-1,-1-2 1,0-1-1,-1 0 1,0 1 0,0 0-1,-1 0 10,0 0 0,-1 0 0,1 0 0,0 1-5,1-1 0,-1 2 0,-1-1 0,0 1 12,-1-4 1,1 1-15,0 3 0,-1-1 1,-3-1-1,0-1 1,3 3-1,0-1 1,-1 0-1,1 0 0,0 0 1,-1 0 18,1-1 1,-1 0 0,0 2 0,0-1-5,2-2 1,0 0 0,0 2 0,0 0-2,2-3 0,0 1-44,-2 3 1,0-1 0,4-2 0,-1-2 0,-2 3 0,0 1 0,0-1 0,0 0 0,-1 0 0,1 0 24,-1 2 0,0 0 0,-4 0 0,-1 0-175,3 1 1,-1 0-1,-3-2 1,0 0 159,-3 0 1,0 0 32,2-1 1,-1 1 0,33 1 0,-34 0 0,0-1 87,32-2 0,-4-2-5,-5 2 1,2 3 61,-6-4 1,-1 2 88,-7-1-180,3 3 1,-12-5 0,2 6 0,-6 0 0,-3 0 363,-3 0 0,-2 0-240,-5 0 312,-3 0 1,-5 0-585,0 0 723,-6 0-835,-1 0 489,-6 0-3458,0 0 3156,0 6 0,5 7 0,2 6 0</inkml:trace>
  <inkml:trace contextRef="#ctx0" brushRef="#br0" timeOffset="16">16831 5100 8069,'0'-12'-2283,"0"-1"2286,0 0 0,0 5 24,0-1 1,0 5 1,0-5-26,0 1 0,0-1-3,0 1 1,5 4-2,-1-5 1,0 6 1,-4-4-12,0 3 8,0 3 92,0-5 19,6 0 207,-5 5-120,5-11 0,-6 10 130,0-7-193,0 6 0,0-4 79,0 3 1,0-3-53,0-6-18,5 6-43,-3-4 1,4 8 146,-6-6-251,0 7-45,0-4 60,0 6 157,5 0-141,-3 6 1,3 1 0,-5 5-8,0 7 1,0-4 0,-1 7 0,-2 0 0,-1 2 52,1 2 0,-3 5-33,2 3 1,-2 4 76,2 5-94,3 8 0,-9 7 0,6 6 1,1 1-1,0 3 21,1-32 0,0 0 0,0 36-44,0-33 0,0-1 1,1 30-1384,1 4 1396,0-5 0,0-5 0,0-1 1,0-3 224,0-1-208,5-2 0,-2-5 33,6-4 1,-5 4 48,4-3-53,1-3 0,4 0 1,-1-8-1,1 0 1,0-1 216,0 5 0,-5-8-221,1 2 0,-5-1-21,4-3-31,-5 0 1,3-6-1,-6-2 1,0-2 0,-2-1-2,-2-4 0,1-1 34,-5-1 0,4-2 800,-5-2-1052,6 2 1,-4-9 0,4 0-1,-1-6-492,1-9 1,2-1-945,1-7 1654,6 0 0,12-44 0,-5 27 0,1 1 0</inkml:trace>
  <inkml:trace contextRef="#ctx0" brushRef="#br0" timeOffset="17">17074 5037 8116,'-7'-9'-417,"1"1"-904,0-2 1337,5 4 0,-6-4 0,2 6 0,-3 1 181,-3 2-109,4 1 0,-5 0 0,5 1 24,0 3 1,-3-1 4,6 6-148,0-7 98,4 4 1,1-6-1,3 0 1,6 0-1,4 0 27,3 0 1,6 0 0,-2 0 0,5 0-53,4 0 1,-2-4-1,4 0 1,2 1 11,3 1 1,-1 2-208,6 0 90,-2-5 0,2 3 1,1-2-1,-1 3 1,2 1-1,3 0 0,3 0 56,1 0 0,1-2 1,2-1-1,4-1-7,4 1 1,-5-2 101,7 0 0,-3 1-1390,2 4 1325,1 0 0,4-4 0,0 0 0,-1 1 1,-2 1-259,-1 2 1,1 0 227,3 0 1,-3 0-25,3 0 27,-3 0 0,5 0 1,2 0-1,-35 0 1,0 0-1,35-1-19,-4-3 0,1 2 15,-1-2 1,-30 3 0,-1 1 20,2 0 0,-1 0-2,33 0 1,-31 0 0,0 0 0,-3-1 0,0 0 22,3-1 1,-1 0 0,1 1 0,0 1-32,2-3 1,1 1-1,-3 1 1,-1 1 1,2 0 0,-1 0 0,-1 0 0,0 0-18,-1 0 0,0 0-621,0 0 0,1 0 634,2 0 1,0 0-1,-2 0 1,0 0 0,2 0-1,0 0 1,0 0-1,-1 0-1,0 0 0,1 0 0,2 0 1,1 0-151,1 0 0,0 0 1,-3 0-1,-1 0 152,2 0 1,-1 0-12,1 0 0,-1 0 9,0 0 1,0 0 0,1 0 0,0 0 0,1 0 0,-1 0 0,0 0 0,0 0 9,-2 0 1,0 0 0,0 0 0,-1 0-1,1 0 1,-1 0-1,0 0 1,1 0-7,3 0 0,1 0-114,-5 0 1,1 0 137,3 0 0,-1 0 0,-3-1 0,-2 0-21,3-1 0,-1 0 0,0 1 1,1 1-27,4-2 0,-1 0 0,-3 1 1,-1 0 27,2 1 1,1 0 0,-1 0 0,1 0-27,0 0 0,-1 0-19,-1 0 0,0 0 37,3 0 1,0 0 0,-3 0 0,0 0 0,2 0 0,-1-1 0,-1-1-1,-1 1-3,-1-1 1,0 0-1,2-1 1,0 1 7,2 2 0,-1 0 1,-1 0-1,0 0 8,0 1 0,-1-2-14,-1-1 1,0-1 1,2 2 0,0 0 0,-1-2 0,-1-1 25,4 2 0,-1 0 1,-2 1-1,0 1-13,0-3 1,0 1-1,0 1 1,0 1 2,0 0 1,1 0 0,0 0-1,1 0-4,3 0 0,-1 0-9,-2 0 0,0 0 0,1-1 0,0 0 0,-2 0 0,-1 0 12,0-1 1,0-1-1,1 1 1,1 0-2,1 2 0,-1 0 1,-3 0-1,0 0-70,-1 0 0,1 0 1,33 0 68,0 0-14,-35 0 0,1 0-5,0-3 1,1 0-1,-2 3 1,-1-1 0,3-1-1,-1 0 1,-1 0-1,1 1 2,-1-1 1,1 0 0,0 1-1,1 0 4,-1-1 1,0 0-1,-2-1 1,0 0 1,1 1 0,-1 0 19,30-2 1,-29 2 0,1 0 0,-2-1 0,0 1 0,1 1 0,-1 0 0,33-2 117,-5-2 1,1 4-112,3-3 0,2 2 1,-2 2 14,-9 0-48,9 0 1,-10-4 0,6 0 0,1 1 15,3 2 1,-3-4-11,3 1 1,-3 0-92,-1 4 89,0-6 1,0 5 0,-2-3 0,-1 1 0,-3 0 438,-1-1 0,4-2-371,-2 2 1,-2 2-36,-2-2 1,-3 3-11,-1 1 1,0-5-1,0 1 1,-1 1 253,-3 2 1,-2 1-276,-2 0 0,-4-2 30,4-2-36,-9 3 0,-2-5 1,-5 6-1,0 0 1,-3 0 722,0 0 1,-1 0-716,-2 0 0,-1 0 632,-3 0-645,-3-6 1,5 5-1,-6-3 1,-1 2 0,1 2 44,0 0 1,-5 0-180,1 0 184,-6 0-286,2 0-46,-5 0-701,0 0 0,0 6 993,0 3 0,-11 8 0,-3 2 0</inkml:trace>
  <inkml:trace contextRef="#ctx0" brushRef="#br0" timeOffset="18">28715 4731 8116,'0'-13'-1377,"0"4"1909,0 1 1,2 4 116,2-5-626,-3 6 0,9-4 1,-4 4-1,1-1 42,3 1 0,-3 2 0,2 1-36,0 0 1,-1 4-71,0 0 95,-5 6 1,3-1 0,-6 6 0,0 4 0,0 1 76,0 2 0,0 4 1,0 4-1,-2 5 82,-2 6 0,1 0 87,-5 6 1,3 1-102,-3 7-128,-1 3 0,-2 8 0,1 0 0,3 2 0,1-3-34,3-4 0,2 2 163,1-4-178,0-8 1,0 3 0,0-12-1,0 0 1,0-3-30,0-1 1,4-1-100,1-3 1,3 2-129,-4-7 111,1 1 1,-1 0-1,1-2 1,1-2 0,0-5-453,-3-3 0,-2 1-329,-1-2 0,0-3 904,0 3 0,0-8 0,0-4 0</inkml:trace>
  <inkml:trace contextRef="#ctx0" brushRef="#br0" timeOffset="19">16780 6784 8141,'2'-9'-432,"1"1"-815,1-2 1591,0 4-104,-4 0 84,0 6-244,0 0 1,6 0-1,2 0 1,4 2 22,0 2 0,2-3 1,3 4-1,6-4-39,6-1 0,5 0-190,8 0 109,3 0 1,9-1 0,6-2 0,8-3 0,-32 3 0,1 0 25,1 1 1,1-1 0,0-2 0,0 1-14,1 2 0,1 0 0,-2-2 1,1 0-1,2 1 0,-1 1 1,0 0-1,-1 0-39,-2-1 0,-1 0 1,1 3-1,-1-1 1,31-3-1,2 1 30,-33 1 1,0 0 0,29 0 0,-29 0 0,0-1 0,34-2 15,-35 3 1,0 0 0,2-1 0,0 0-648,3 1 1,-1 0 658,32 1 1,-31-2-1,-1 0 1,32 2-1,-34-1 1,-1 1-1,2-1 1,0 0 31,2 0 0,-1 1 0,32-1 0,-35 2 0,0-1 0,34-2-190,-35 1 1,0 0 0,0-1 0,0 2 171,3 1 1,-1 0-31,30-6 0,-28 5 0,-1 0 0,31-3 7,1 3 1,-35-1 0,0 0-15,2-1 1,0 1-1,1-1 1,0 1 1,2-1 0,-1 1 0,0 1 0,-1 0-8,4-4 0,-1 1 17,1 2 1,-1 1-1,4-2 1,0-1 0,-1 3-1,0-1 1,-3 0-1,1 0 1,-2 0 0,0 1-4,-1 1 1,1-1 0,0-1 0,0 0 2,-1-1 0,1 1 0,-2-1 0,-1 1-4,3-1 1,-1 1-1,0 2 1,0-1 7,0-1 0,0 0 1,1-2-1,-1 1 1,3-1-1,1 1 1,-1-2-1,0 1 9,-2 0 0,0 0 0,0 1 0,-1 1-1,0-2 1,1 0 0,-2 2-1,1 0 1,2-2 0,0 0-1,-1 1 1,1-1 15,0 1 0,0-1 0,-2 2 0,0 0-21,3-2 1,-1 0 0,-1 1 0,-1 1-1,3-2 0,-1 0 1,-2 2-1,0 0 12,0-3 0,0 1-19,-1 3 0,0-1 1,0-3-1,0-1 1,1 2-1,0 1 1,0-1-1,0-1 0,0 2 1,0-1-4,-1 1 0,0 1 0,1-3 1,0 1-10,1 2 1,-1 0 0,1-2 0,0-1 4,0 3 1,-1 0 0,-3-2-1,0 0 4,1 1 0,0 1 0,-1-1 0,0 1 1,1 0-1,0 1 0,1-1 0,0-1 16,2 2 1,-1 0 0,-2-2 0,1 0 0,-1 1 1,0 0 0,0-1 0,1 1 0,31 1 0,-33 0 0,0-1-130,2 0 0,-1 0 1,30-2 134,4 4 0,-6-2-66,-2-2 43,6 3 1,-1-5 0,3 6 0,-4-1 0,-3-2 31,-1-2 0,1 1-8,3 4 0,-2 0 0,2 0 1,-3 0 7,-2 0 1,5-1-15,1-3 0,-1 2 8,-5-2 0,1 2-84,0 2 57,-6 0 1,7 0 0,-5 0-1,-2 0 1,0 0 2,1 0 1,-1 0-2,2 0 1,-5 0 542,5 0 1,-7 0-531,3 0 125,-4 0 0,2 0 1,-2 0-1,-2 0 0,0 0-128,-1 0 0,6 0 8,1 0 1,-1 0 138,-4 0 0,0 0-137,0 0-13,0 0 1,-2 0 0,0 0 0,-3 0 0,1 0 13,-2 0 1,5 0-11,-3 0 0,1-4-11,-1 0 1,2 0-12,-2 4 85,3 0 0,1 0 0,0 0 0,0 0 0,-2 0-70,-2 0 0,3-5 3,-4 1 0,-2 0-20,-1 4 1,-4 0 22,0 0 2,-1 0 1,0-4-1,-1-1 1,-2 3 0,-2 0 113,-2 2 1,-1-4-44,-5 0 1,1-1 126,-1 5 1,0-1 1,-4-3-171,3 2 0,-6-5 0,4 4 1,-4-1-1,-1 1 114,0 2 1,0-3-72,-4-1 0,-5 1-28,1 4 0,-2-1 16,1-3 63,-2 2 32,0-4-64,-5 6-41,5 0 1,-6-1 10,0-3-308,0 2 0,-2-3 1,-2 5-551,-4 0 1,1 0-307,-2 0 394,1 0 0,-5 4 696,0 0 0,-28 23 0,-7 1 0</inkml:trace>
  <inkml:trace contextRef="#ctx0" brushRef="#br0" timeOffset="20">17010 6949 8141,'0'-8'-1336,"0"-1"1216,0-1 1,0 3-1,0-1 844,0-2 1,0 3-329,0-2 0,0 5-168,0-4 0,0 3-16,0-3 0,1 5 27,4-1-123,-4 2-126,5 2 55,-6 0 1,0 6 0,0 2 0,0 5 0,-2 4 79,-2 4 0,1 4 1,-4 3-1,0 4 71,0 7 0,-2 10-91,-3 7 1,-3 3-121,7-23 1,-1 0 0,2 2 0,0 1 0,-1 2 0,1 0 0,1 1 0,0 0-2,2 1 1,0 0 0,2-4-1,1-1 24,-1-2 1,0 0 0,0 29 211,2-6-177,0-8 0,5-2 1,0-8-1,1-4 1,0-6 38,-4-4 1,4-2-56,-2 1 1,1-7-49,-5-2 0,0-2-221,0-3 40,0-5-388,0-1-34,0-6 1,0-6 369,0-2 1,-5-5-68,1-4 0,-2-3 1,4-5-1,-3-2-394,3-3 1,0 0 714,2-8 0,0 3 0,2-12 0,2-7 0,-1 0 0,1-1 0</inkml:trace>
  <inkml:trace contextRef="#ctx0" brushRef="#br0" timeOffset="21">16933 7090 8141,'-12'-19'-34,"3"5"108,1-3 0,-1 4 1,-4 5 236,1 3 0,-1 5-166,0 5 0,0 3 1,1 8-1,-1 2-4,0 2 1,2 0-86,2 1 1,-2 2-127,2-6 104,4 0 1,-2-4 0,4-1 128,-1 1 0,-1-7-157,5-6 1,6-6 127,2-7-165,4-5 0,1-6 0,-1-6 1,2 0-1,2 1-150,1-1 1,6-1 217,-2 1 1,-1 7 17,1-2 82,0 8 0,-1 4 0,-1 9 0,-2 2 1,0 4 241,-2 2 1,-5 9-260,-1 8 1,-5 7-201,4 2-1,-5 5 0,7-8 1,-4 2-1,1-5 0,3-4-669,1-2 1,2-2-163,0-8 912,-1-2 0,24-29 0,5-5 0</inkml:trace>
  <inkml:trace contextRef="#ctx0" brushRef="#br0" timeOffset="22">17443 8620 8160,'7'-20'-225,"-1"3"0,-2 3 0,2 1 0,0 0 467,-1 0 0,4 1 742,-5-1-729,0 6 1,-5 3-1,-3 9-51,-5 8 1,-6 5-1,-2 8 1,0-1-121,-2 1 1,4 4 80,-7-1-200,7 7 0,-5-8 0,4 5 0,-1-3 0,2-5 0,2-4 0,3-1-261,2 0 336,-1-4-10,2-4-102,1-17 0,12-5 0,3-13 0,2-2 0,3-5 0,2-3 0,1-2-207,-2-2 1,4-1 225,-2-1 1,4 1 0,-3 1 0,1 3-23,-1 5 1,-1 3 133,-4 5 0,0 7 122,-1 5 1,0 8 0,-4 2-1,-4 12 213,-2 11 1,-2 3-187,0 7 0,0 0-55,0 4-140,0 0 1,4 1 0,0-1 0,1-1 0,-1-2-131,0-1 1,5-1-53,-5 1 0,6-3-657,-2-6 540,4 1 1,0-6 0,1-5 0,0-3 0,0-4 285,-1 2 0,-10-55 0,-4-13 0</inkml:trace>
  <inkml:trace contextRef="#ctx0" brushRef="#br0" timeOffset="23">17405 8862 8160,'-13'-13'0,"6"0"-167,3 1 168,3 5 0,3-5 1,6 5-1,7-1 0,6-1 150,6-1 1,9 3-250,2-1 57,6-1 0,3-2 0,-1 1 0,1 3 1,0 0-32,0 0 1,-12 4-1,-1-1 1,-7 2-135,-6 2 130,-8 0 346,-7 6-179,-12 1 1,2 10 0,-8 0 0,-2 0-1,1 0 272,4 0 0,-3 0-142,4-4-55,2-1 0,-4 1 0,6 0 99,1 0 0,3-6-140,4-3 1,8-3-142,5-1 0,5-5 0,0-4 0,2-3-61,1-5 0,-4 1 74,1-5 0,-5-1-22,4-3 1,-5 4 0,-1-1 0,-4 1 18,-2 1 1,-6 2-5,1 5 1,-3 5 1,-1-1 144,0 6 1,0-1 0,-1 8 0,-2 5 267,-1 2 0,0 9-305,4 6 0,-5 0-74,1 8-29,0 6 1,4 5 0,0 6-1,-1 2 1,-2 4-113,-2 6 0,-3 7 30,6-32 1,0 0-1,-3 0 1,1-1 106,2 0 0,0-1 0,-8 32 0,3-9 1,-2-4 3,1-2 0,4-9-34,-5-6 1,5-11 92,-5-10 5,7-9 0,-10 2 0,2-7 0,-4-4 298,-3-6 1,-1-6 56,1-4 0,1-3-4,-5-5-325,5-7 1,-6 4-1,5-7 1,2-4 0,6-2 61,4 0 0,4 1-228,1 2 1,6-1-157,2-4 0,5 9-471,4 0 231,-3 6 1,10 8-1,-1 3 1,4 4 0,2 5-1379,0 3 0,2 4 1825,-1 1 0,16 11 0,1 3 0</inkml:trace>
  <inkml:trace contextRef="#ctx0" brushRef="#br0" timeOffset="24">15327 6860 8160,'-13'-7'-377,"2"1"1,1 2 0,1 0 906,-1 1 1,3 2-152,-1 1-106,5 0 1,-3 1 364,6 3-491,6 3 0,2 0 0,8-2 0,4-4 0,2-1 285,5 0-371,7 0 1,5 0 0,9 0-1,6-1 1,7-2 0,7-3-1,-31 3 1,2-1-68,2-1 1,2 0 0,5 1 0,1 1 0,2-1 0,0 1 0,1-1 0,-2 1-108,0-1 0,0 1 0,-3 1 0,-1 0-987,-3-3 0,-1 1 1007,0 3 0,-2-1 0,-2-3 0,-1 0 1,34 0-1,-8-1 0,-11-1-264,-8 0 0,-4 3 131,-2-5 150,-11 1 0,-5-1 1,-14 1 122,-8-2 0,-6 4 49,-7 2 0,-4 2 0,-1 2 1,-2-1-29,-3-3 1,-1 2-113,-1-2 0,-1 3-86,1 1 109,-7 0 0,7-5 0,-2 1 0,6 0 0,2 0 792,4-1 1,-4-3-773,2 4 1,2-2 85,6 2-9,-2 2 0,9-5 0,0 4 46,4-1 1,10 0-36,5 4 0,4 0 168,-4 0-160,6 0 1,-5 0 0,5 0 0,-3 1 0,-1 3 108,1 5 1,-4-2-126,1 2 1,-7 3 61,-2 5-276,-5 6 0,1-3 0,-9 5 0,-8 1 0,-8-1-237,-8 1 0,-3 4 372,-6-1 0,-16-5 0,-10-1 0,18-7 0,0-1 0,1 1 0</inkml:trace>
  <inkml:trace contextRef="#ctx0" brushRef="#br0" timeOffset="25">13937 6949 8160,'0'-17'-29,"0"-1"0,-2-1 0,0 1 256,-3 2 0,0 9 1,2 7-1,-3 9 1,-1 8 3,-3 8 1,-1 2-1,-2 7 1,-1 2-114,-3 1 1,3 1-69,-3 0-39,3 0 1,1-1-1,0-1 1,0-4 0,2-1-313,2-2 231,-2-8 1,10-3-1,-4-8 1,5-6 45,5-8 1,2-11 0,6-8-1,-1-4 40,1-3 0,0-5-18,0 1-50,-1-9 1,5-1 0,2-4 0,-1 3 0,1 1 43,-4 3 0,1 1 0,-1 3 0,2 3 435,-1 5 1,-6 9-268,-2 7 0,-3 6-4,3 7 0,-4 6 1,3 4-1,-1 5 66,-3 6 1,3 8-27,-2 1 1,2 5-102,-2-1 0,-1-1 0,4 1 0,0 1-34,0 2 0,0 0-150,1-3 1,2 1-144,-5-5 1,5 1 102,-2-1 0,-1-9 1,2 0-1,-1-5-472,-1-3-945,5-1 728,-5 1-90,0-6 0,3-3 908,-6-8 0,-17-37 0,-8-14 0</inkml:trace>
  <inkml:trace contextRef="#ctx0" brushRef="#br0" timeOffset="26">13886 7217 8160,'-6'-13'0,"-2"1"0,1-1 0,-2 0 0,6 5 498,-1-1 1,10 5 0,6-3 0,8 0-170,4 0 0,2 4-520,-1-2 0,1 4-658,-1 1 569,1 0 0,4 0 0,1 0 0,0 0 280,0 0 0,10 11 0,-1 4 0</inkml:trace>
  <inkml:trace contextRef="#ctx0" brushRef="#br0" timeOffset="27">14383 7090 8160,'4'-9'-288,"1"1"411,5 5 0,-3-3 132,5 6 0,0 6 1,-2 4-1,-2 4-155,2 3 1,-3 4-108,2-4 0,-7 6 0,3-2 1,-2 2-143,1-2 1,-3-1 174,3-3-82,-2-3 0,-1 3 1,2-7-1,3-3 1,1-3-28,3-5 1,1-9 0,2-9 0,0 0 27,-1-4 0,1-5 0,0-4 0,0 1 63,-1 0 1,-3 1 66,-1 5 1,-5 5-1,1 3 1,-2 3 477,-2 1 0,-2 6-123,-2 3 0,-3 4 50,-6 4-297,1 9 0,-1 2 0,0 7 0,0-1 0,2 0 291,3 0 0,0-4-449,4 5-65,3-7 1,-5 4 0,8-7 0,2 1 0,4 0-100,4 0 0,2-6 176,3-3 0,3-3-44,5-1 1,5-1 0,0-2 6,-2-1 0,22-34 0,3-5 0</inkml:trace>
  <inkml:trace contextRef="#ctx0" brushRef="#br0" timeOffset="28">28779 6363 8157,'0'-9'-863,"0"1"1,0-2 1021,0-2 1,0 4 0,1-1 0,2 0 223,2-3 1,-1 4-186,-4-1 1,0 5-1,0-5 99,0 0 1,0 1-78,0 0 74,0 5 0,0-4-167,0 3 1,0 4 0,0 0 43,0 7 0,0 10 0,0 6 0,0 5 24,0 6 1,0 8 0,0 5 0,0 4-85,0 4 0,0 6 0,0 10 0,0-33 0,0 1-70,0-1 1,0 2-1,0 1 1,0 1-886,0 1 0,0-1 826,0-1 1,0 0 0,0 2-1,0-1 1,0-3 0,0-1-1,0 33 1,1-6-131,3-6 95,-2-8 1,8-4 0,-5-7 0,1-6 0,0-4-124,-3-6 163,-2-2 1,0-2 0,2-3 0,2-3-1,-3-1-296,0 0 1,-1-6-111,3-3-289,-2 3 962,4-5 0,-6 2-988,0-8 0,0 1 433,0-6 0,0-1 301,0-7 0,-6-14 0,-1-8 0</inkml:trace>
  <inkml:trace contextRef="#ctx0" brushRef="#br0" timeOffset="29">28754 6529 8159,'-13'-13'0,"0"0"0,0 2-221,1 2 0,-1 4 211,0 5 0,0 1 0,1 3 236,-1 5 1,4 2-19,1 2 1,5-5 94,-1 1-171,2-6-9,2 2 1,0-6 0,2-3-1,1-5 1,2-2 0,2-3-89,3-3 0,3-3 110,4-6-82,-3 6 0,6-4 0,-4 5 0,1-1 0,-2 3 482,-1 2-483,-1 3 1,0 0 0,0 4 0,-1 4-21,1 2 0,-4 12 0,-2 4 0,0 5-135,0 3 0,-3 3-162,5 0 0,-5-4-689,4 1 687,1-7 1,4 4 0,-1-7-1,2 1 1,3 0 256,5 0 0,19-18 0,10-6 0,4 0 0,0-1 0</inkml:trace>
  <inkml:trace contextRef="#ctx0" brushRef="#br0" timeOffset="30">29519 7115 8159,'0'-13'0,"0"-1"21,0-3 156,0 3 1,1-4 0,2 5 0,2-1 0,3-2 268,1-1 0,-1-1 1,0 2-1,1-1 151,-2 1 0,0 2-218,-3 2-137,-3 4 1,7-1 0,-6 6 0,3 6-1,-3 8-240,0 9 1,-2 4-1,0 3 1,0 2-202,0 5 1,-4 3-1,-1 2 1,3-3-241,0-2 0,-2 3-226,0-3 397,-1-3 1,5 1 0,0-7 0,0-1 0,0-1 0,0-3 0,0-2-2102,0-2 2369,0-8 0,12-42 0,2-15 0</inkml:trace>
  <inkml:trace contextRef="#ctx0" brushRef="#br0" timeOffset="31">29506 7077 8159,'-13'-21'0,"0"-1"0,6 2 114,3-1 1,-2 1 363,2 3-286,0 3 0,5-4 0,3 6 0,5 3 0,4 0 176,4-1 1,3 4 0,6 2-1,3 3-42,1 1 0,5 0-239,-1 0 1,3 0 0,0 3 0,-2 4-116,-1 5 1,-6 5-33,2 0 1,-10 3 0,-6 6-1,-5-1-149,-4 1 1,0-1 91,-5 1 1,-2-1-56,-2 1 139,-3-1 0,-6 1 1,-1-1-1,-2-1 1,-2-2-84,-2-5 0,-1-3 416,-5-1-259,-5-1 0,4 0 0,-2-2 1,2-3-1,1-2-137,1-2 1,3 3-208,1-2 0,5 0-134,-1-4-549,3 0 1,2 2 985,-1 2 0,28-8 0,8 2 0</inkml:trace>
  <inkml:trace contextRef="#ctx0" brushRef="#br0" timeOffset="32">30003 7243 8159,'0'-8'49,"6"3"0,-5 6 256,3 3 1,2 4-103,-2 4-204,1 1 0,-1 0 1,0 0-1,0-1 1,2 1-206,3 0 213,-4 0 1,7-6-1,-4-3 1,5-3 0,2-1-1,2 0 1,0-1-55,2-3 0,-4-5 1,5-8-1,-1-3 189,-4 0 1,-1-4 0,-1 3 0,-2-2 386,-2 2 1,1-1 99,-6 5 1,0 0-70,-4 4 0,-1 6-99,-3 2-506,2 10 1,-8 7 0,5 10 0,-1 2 0,-1 3-301,0 2 0,4 10 206,-1 7 0,2 5 0,2 6 0,0 7-95,0 7 1,0-34-1,0 1 136,0 0 1,0 0 71,0 1 1,0-1 0,0 31-1,0-5 1,0-7 0,0-6 58,0-5 0,-4-9-64,0-11 0,-2-11 233,2-6 14,3-6 0,-11 2 0,4-6 0,-4-5 0,0-5 713,-1-5 1,-4-8-560,0-1 1,-4-2 250,4-7-431,0 0 0,4-4 0,2 1 1,2 1-1,5 4-165,2 1 1,4 1-852,2 4 405,3 7 1,13-4 0,5 7-1,9 5 1,8 5 420,4 5 0,17 8 0,9 3 0,-20-3 0,1 0 0,-1 0 0</inkml:trace>
  <inkml:trace contextRef="#ctx0" brushRef="#br0" timeOffset="33">26420 3468 8196,'0'-8'-1744,"0"-1"1919,0-1-35,0 5 0,0-7 1,0 4-1,0-3 376,0-2-362,0 0-68,6 0 0,-5 5 0,3-1 0,-2-1 268,-2-1-243,0 4 0,0-4 0,1 4 0,2-2 1,1 1 216,-1-2 0,-1 3-16,-2-2-130,0 1-322,0 0-201,0-3 375,0 10 0,0-4 1,0 10-1,0 3 72,0 4 1,0 5-58,0 0 0,0 5 0,0-1 1,-2 5 145,-2 4 0,2-2-74,-2 6 1,1 1 47,-1 8-136,3 2 1,-9 6 0,6 2 0,-1 2 0,1 4-42,0 4 1,-5-1 81,5-2 0,-2 1-1078,2-6 1005,3 0 1,-5-5 0,6-2-15,0-1 1,1-8 0,2 1 0,2-5 11,-3 1 1,4-4 3,-2 2 0,2-5-9,-2 0 26,-2-2 0,3-1 0,-5-1 0,0 1 0,0-1 45,0 1 1,0-5 99,0 0 1,0-5 979,0 1-1099,0-9 0,0 4 1,0-4 8,0 4-275,-5 0 154,3 1 40,-3-6 1,5 0-188,0-2-224,0-4 213,0 5 118,0-6-335,0 0 1,0-6-233,0-3 0,0 2 56,0-1-5,0-1 429,0-3 1,-5 3-1,1 1 1,0-1-1,-2 1 193,-2-1 0,1 5 0,-2-5 0,1 5 0,-5-4 0,-34-18 0,-8-8 0</inkml:trace>
  <inkml:trace contextRef="#ctx0" brushRef="#br0" timeOffset="34">26203 4692 8196,'-12'-1'0,"-1"-3"0,-4 1-166,0-6 0,1 1 222,8-5 0,-2 0 0,6 1 0,1-1 246,1 0 1,2 5 87,0-1 0,0 5 201,0-5-222,0 7-344,0-4 1,6 7-1,1 4 1,2 4 0,-1 6-32,2 2 1,0 5 87,-2 0 0,4-3-159,-4 3 16,4-7 0,0 8 0,1-5 0,0 1 0,0-1-34,-1-2 0,1-2 149,0-1 1,0-5-147,-1 1 64,1-7 1,1 3-1,2-10 1,2-3-1,1-5-20,-1-4 0,0-3 11,0-5 0,-4-5 39,3 0 35,-3 1 0,-1 5 0,-2 1 126,-3 2 1,0 9 13,-4 0 0,-4 7-82,0 1 1,-6 10-142,-7 6 0,5 7 164,-1 6-235,1 1 0,-5-2 0,0-1 0,2-2 0,1 0-462,2-1 1,3-2 99,-3-5 1,4 0-52,-5 0 530,6-1 0,-2-61 0,5-16 0</inkml:trace>
  <inkml:trace contextRef="#ctx0" brushRef="#br0" timeOffset="35">26905 2537 8196,'0'-18'-255,"-5"2"0,1-3 0,0 0 1,0 4 322,-1 0 0,0 8 0,2 5 0,-1 4 1,1 8 761,1 6 1,-2 4-650,0 5 1,-2 5 0,3 1 0,-1 2-13,1 2 1,-2 2-53,0 1-65,1 0 0,3 1 1,-2-2-1,-1-3 0,1-5-141,1-2 39,2-1 1,0-2 0,0-6 322,0-9-286,0-9 0,0-19 1,0-3-1,0-5 0,0-4 1,0-3-1,0-5-23,0-2 1,0-7-93,0 1 0,2-4 1,1-3-1,2-1 6,2 1 0,2 3 140,4 5 1,-1 2-1,0 7 1,-1 4 39,2 8 1,-3 6 172,7 11 0,-2 2-160,2 6 0,3 0 0,4 2 1,-1 2 1,-2 4 0,-5 5 5,1 4 0,-5-1-236,-3 5 0,-3 0 77,-6 5 31,0-1 1,-6 1-1,-3-1 1,-2 1-1,-3-2-90,-3-3 1,1 3 77,-5-3 0,4-2-29,-4-2 30,0-3 0,-1-1 0,3-1-496,0 1 488,2-6 0,4 0 0,1-4-2050,-1 1 1284,6 1 835,7-11 0,7 5 0,40-22 0,8 2 0</inkml:trace>
  <inkml:trace contextRef="#ctx0" brushRef="#br0" timeOffset="36">27121 2576 8196,'0'12'0,"0"1"0,0 0-58,0 0 0,-1 1-107,-3 3 258,2 3 0,-3 1 0,5 0 0,0 0 1,0 1 41,0-1 0,0-5-93,0 1 0,5-8 0,4-1 0,2-3 10,2-2 1,0-3-10,-1-4 0,5-3 109,0-6-119,0-5 0,-4-2 0,-2-6 283,-2 1-238,-3-1 1,-6 1 0,-2 1 0,-2 2 0,-5 5 264,-2 3 0,-7 7-456,-4 3 130,-2 2 0,-1 2 1,-1 3-1,2 4 1,2 6-275,0 1 1,8 5-874,1-2 764,6 5 366,7-7 0,51 3 0,13-5 0</inkml:trace>
  <inkml:trace contextRef="#ctx0" brushRef="#br1" timeOffset="37">26611 6554 7778,'0'-8'-1241,"0"-1"1453,0-1 0,0 3 0,2 0 2,2 1-97,-3 2 1,5 3 33,-6-4 1,0 3-37,0-7 0,4 5-5,1-5 69,-1 6-186,-4-2 1,0 6 0,0 3 83,0 5 1,-4 8-1,-2 4 1,0 3-2,1 2 1,-4 5 0,5 3 0,0 4 64,-2 5 1,5-1-72,-4 9-48,4-8 0,1 11 0,0-12 0,0-1 0,0-1-30,0-2-64,0-5 1,1-4 0,2-7 0,3-5-48,1-3 1,0-6-80,1 1-41,-2-6 1,-6 1-168,0-8 1,0 1 184,0-6 9,0 6 212,0-8 0,11-7 0,4-9 0</inkml:trace>
  <inkml:trace contextRef="#ctx0" brushRef="#br1" timeOffset="38">26675 6924 8341,'-8'-4'-1111,"-1"-2"1016,-1-1 0,3 3 778,-1-5-211,5 1-207,-3 0-294,6 3 0,2 5 105,2 0 0,3 1 0,7 2 1,3 3 23,4 1 1,5-4 5,4 1-75,2-3 1,8-1 0,4 0 0,7 0 0,10 0 0,8 0 0,-30 0 0,0 0-31,2 0 0,0 0 1,1 0-1,1 0-12,2 1 1,-1-2 0,2-1 0,0 0 0,1 0 0,0 0-1,0 0 1,0 1-237,-4 0 1,0 1 0,-1-1 0,0 2 239,-4-1 1,0 0-54,2 0 0,-1 0 0,25 0 1,0 0-1,-7-2 0,-6-1-180,-5-1 1,-3 0 217,-9 4 0,-4 0 14,-9 0 34,-3-6 0,-9 5 0,-2-5 210,-2 0 289,0 5 1,-10-6-385,1 3-197,-6 2 0,3-3 1,-6 5-1,1 0 1,-1 0-230,0 0 1,5 0 56,-1 0 1,1 0-78,-5 0 199,6 0 1,-4 0 0,2 0-102,-2 0 1,2 0 182,1 0 1,3 0-75,-3 0 151,5 0 1,-8-2 0,4-2 0,-2-3 384,1 0-268,-1-5 0,1 5-50,-1-5 1,5 0-1,-3 2 1,1 2 301,3-2 0,2 3-117,1-2-66,0 1-244,6-5 0,2 6 0,8 3 1,2 2-1,2 2 102,3 0 1,1 0-43,1 0 1,-4 2-33,1 2 18,-1 3 1,3 10 0,-3 1 0,-4 2 0,-3 3-262,-1 1 0,-6 2-83,-2-1 1,-11 1 39,-7-1 1,-7 2 0,-9 0 0,-5 0-333,-3-3 0,-3-1 595,-2 2 0,-1-11 0,-5-2 0,-6 0 0,0 1 0</inkml:trace>
  <inkml:trace contextRef="#ctx0" brushRef="#br1" timeOffset="39">27019 6822 8325,'0'-14'-230,"-1"-2"1,-2-1 0,-1 0 0,1 0 135,2 0 1,1 4 1342,0 5-1232,0 5 0,-2-1 1,-3 8-1,-7 6-65,-3 5 0,-8 5 113,2 6 0,-5-1 1,-2 1-1,-2 1 38,2 2 1,-3 0-6,1 5-82,0-6 0,9 2 0,1-7 1,3-4-1,4 0 0,5-4 41,2 0 0,9-8 0,8-3 1,6-4 78,3-4 1,3 1 76,7-6-261,-4 6 0,6-6 0,-7 4 1,-1 2-1,-1 2-701,-2 1 532,-5 0 1,6 0-1,-5 0 1,0 1-1,0 2-1071,0 2 1288,0 4 0,24 16 0,8 9 0</inkml:trace>
  <inkml:trace contextRef="#ctx0" brushRef="#br1" timeOffset="40">27529 7434 8325,'0'-13'-55,"0"0"0,2 1 1,1-1 171,1 0 1,0 5 0,-4-1 1271,0-1-1147,0 4-97,6 1 0,-5 6-20,4 3-158,-4 4 1,-1 6 0,0 3 0,0 3 0,-1 1 249,-4 0-228,4 0 0,-6 5 0,4-1 0,-1-1 0,1-1 84,1-2-63,2-5 0,0 7 1,0-6-1,0-2 1,2-1-30,2-1 1,5-6 0,6-3 0,5-2-191,4-2 0,-1 0 59,7 0 1,1 0-37,-2 0 0,5-4 0,-4-1 0,-1 3-503,-3 0 0,-1-2 689,-4 0 0,-3 5 0,-5 6 0</inkml:trace>
  <inkml:trace contextRef="#ctx0" brushRef="#br1" timeOffset="41">24099 4756 8325,'-5'-7'-1613,"2"1"1613,-6 6 0,7 29 0,-4 6 0</inkml:trace>
  <inkml:trace contextRef="#ctx0" brushRef="#br1" timeOffset="42">23997 5075 8325,'-8'11'0,"1"-1"-603,1-1 0,2-1-339,4 5 942,0 0 0,34-1 0,8 1 0</inkml:trace>
  <inkml:trace contextRef="#ctx0" brushRef="#br1" timeOffset="43">24048 5292 8325,'-12'0'-558,"-1"0"1,4 1 519,1 3 1,5-1 114,-1 6 0,2-1 0,2 5-109,0 0 0,0-1 0,0 1 1,2 1-75,2 3 1,-1-2 0,4 3 0,-1-1-62,-4 0 0,4 4 0,0-4 0,-1 0 76,1 2 0,3-5 0,-5 3 1,-1-2 89,-2 2 1,3-2-1,1 2 1,-3-3 49,0-2 1,-2 1 0,0 0 180,0 0 0,0-5 1,0 1-86,0 1 0,-4 1 0,-1 2-31,3-1 1,-4 1 44,2 0-234,-1 0 1,5 1 0,0 1 0,0 2 0,-1 0-138,-3 2 1,2-1 0,-2 5 0,3-2 26,1 2 0,0-3 185,0 1 0,0-1 0,0 1 0,0 2 0,0-6 0,0 0 0,0 1 0,0-4 0,0 3 0,0-3 0,0-1 0,0 0 66,0 0 0,0-1 1,0 1-1,0 0 83,0 0 0,0-1-105,0 1 0,0 1 0,0 3-14,0-2 0,0 4 1,0-2-1,0 3 0,0 2 8,0-1 1,0-4-50,0 4 1,0 0 31,0 5 0,1-5-30,3 0 1,-2-1 0,3 3 0,0-3-11,-1-2 0,2 3 20,-2-4 0,-3 2 64,3-2-50,4-3 0,-7 9 0,3-6 0,-2 0 0,-2 0 197,0 0 0,0 4 71,0-4 0,0 4-55,0-4 0,-2 4-70,-2-4 0,3 6 0,-5-3 1,2 0 18,-1-3 0,0-2-118,0 2 1,4-3-378,-3 3 161,2-8 1,-2 2-1,0-2 1,1 2 156,2 2 0,-5-17 0,-1-5 0</inkml:trace>
  <inkml:trace contextRef="#ctx0" brushRef="#br1" timeOffset="44">23959 7536 8325,'-13'7'-334,"1"4"1,-1 5 0,0-1 0,0 0-894,1-3 1227,5 7 0,-5-5 0,4 3 0,2-9 0,0-2 0</inkml:trace>
  <inkml:trace contextRef="#ctx0" brushRef="#br1" timeOffset="45">23844 7663 6516,'0'-8'165,"0"-1"-95,0-1 1,0 3 0,2-1 0,1-2 31,1-1 0,2-2-1,-2 0 244,-3 0 0,6 1 0,-4-1 0,1 0 0,1 0 211,0 1 0,-3 6 0,2 6-471,-3 7 0,-1 10-108,0 4-21,0 3 0,0 3 0,0 2 0,0 2 0,0 0-516,0 0 364,-5 5 1,3-5 0,-2 3 0,3-5 0,1-2-913,0-1 907,0-6 1,4 2 0,0-5 0,-1-1-1,0-3 201,1-5 0,3-30 0,6-14 0</inkml:trace>
  <inkml:trace contextRef="#ctx0" brushRef="#br1" timeOffset="46">23921 7842 8289,'-4'-13'0,"-1"0"0,-3-1-83,4-3 1,-1 3 120,5-3 0,0-1 573,0 1-431,0 0 0,6 4 0,3-1 1,2-2-1,3-1 81,3 2 1,1 5-55,4 1-139,2 1 1,-10 1 0,3 2-190,-3 4 1,-3 7 0,-2 2 0,-5 5-205,-2 4 1,-2-2 107,0 7 1,-6-1-51,-3 4 1,2 1 192,-1-1 1,-1-1 0,-2-2-1,3-5-49,3-3 0,0-1 111,0-1 1,0 1 253,0 0-176,4-6 0,-3 3 1,8-6 95,5-1 0,2-2-99,2-1 1,-1 0-38,1 0 0,-2 2 19,-2 2-21,2-3 0,-5 7 1,2-4-1,-2 3 0,-2 1 288,1 1-210,-1-1 0,-6 4 160,-2-4 0,-3 2-172,-6-6 0,1 5 0,-1-5 1,0-1-117,0-2 0,-4-1 51,0 0 0,-4 0-250,4 0 3,0 0 0,0 0 0,0 0 1,2-1-1,0-3-1177,3-5 1399,5 4 0,18-29 0,12-12 0,1 0 0,1 0 0</inkml:trace>
  <inkml:trace contextRef="#ctx0" brushRef="#br1" timeOffset="47">24418 6924 8289,'-13'-6'-136,"1"3"1,-1-4 296,0 2 0,6-1-100,3 2 0,4 2 27,4-2 1,3 4 0,6 3-1,3 1 91,5-1 1,1-2-126,12-1 0,2 0 1,6 0-1,5 0 3,3 0 1,8 0-163,6 0 85,-1 0 1,-23 0-1,1 0 1,-1 0-1,1 0 1,2 0 0,0 0-1,3 0 1,0 0-178,3 0 0,0 0 147,-3 0 1,0 0-1,5 2 1,-1 1 0,-6-1-1,0 0 1,-1-1 0,0 1-1,0-1 1,-1 0-97,2 2 1,-2-1 129,-3-2 0,-1 1 0,1 2 0,-2 0 1,30-3-1,0 0 0,-5 0-42,-5 0 1,-12-4 0,-7-2 0,-7 0 1,-4 1 1,-7-5 83,-3 1 0,-7 2 65,-1-1-35,-7 5 1,4-9 271,-6 4-368,0 2-126,-6 1 53,-1 5 1,-5 0 0,-1 0-1,0 0 1,0 1-298,1 3 1,-3-2 111,-2 2 1,3-3 295,-3-1 0,3 6 0,1-5 0,1 4 0,-1-4 0,6-12 0,1-3 0</inkml:trace>
  <inkml:trace contextRef="#ctx0" brushRef="#br1" timeOffset="48">26203 6809 8289,'-4'-8'0,"0"-1"0,-5 1-36,5-5 1,-4 0 41,3 0 1,1 5 276,4-1-101,0 1 0,0-5 0,1 2 180,4 2 1,2-1-332,6 6 1,-5 0 157,1 4-196,-1 0 0,5 5 0,1 4 0,0 2 0,0 2 32,-2 0 1,-7 4-133,4 0 0,-6 7 50,1 1 1,-8 2-69,-5 7 0,-9-1 0,-8 2 0,-6-1-445,-5 2 1,-6-4 136,1 2 1,-11-5-1500,2 0 1629,-2-7 303,-4 2 0,-7-21 0,-7 1 0</inkml:trace>
  <inkml:trace contextRef="#ctx0" brushRef="#br1" timeOffset="49">24571 6758 8289,'0'-18'0,"0"-2"0,0-1-618,0-1 1,2 7 0,0-2 1176,3 3 1,-2 6-306,-8 4 1,-2 4-242,-6 4 0,-5 8 0,-3 6 1,-3 2 44,-2 3 0,1 1 15,-1 1-36,-5 1 0,4-1 0,-3 1 0,5-1 0,2 1 0,3-2 0,2-1 149,2-2 1,6-10-68,2 2 1,6-9-18,2 0-43,6-2 1,7-2-1,1 0 1,2 0 0,2 0 175,2 0-241,-5 0 1,8 0 0,-6 0-1,0 0 1,0 0-142,0 0 0,0 1 0,-4 2 0,0 1-225,-1-1 1,5 4-59,0 2 0,0-2-144,-4 1 423,0-5 1,4 8-1,1-2 1,2 1 150,3-2 0,35 26 0,-24-16 0,0 0 0</inkml:trace>
  <inkml:trace contextRef="#ctx0" brushRef="#br1" timeOffset="50">25247 7357 8289,'6'-18'44,"-1"2"1,5-2-1,-1 2 488,1 5 1,1 5-134,2-2-377,-6 5 0,0-1 1,-4 8-1,1 4 1,-1 5 92,-2 4 0,-5 3 0,-2 7 1,-1 1 75,-3 2 0,-1 1-125,-2-1-36,6-3 0,-3 4 1,5-5-1,-1-1 1,0-1-1,3-3 1,2-4 358,1-2-246,0-3-112,0 1 0,6-6 0,2-3 0,5-2 0,4-4-258,4-2 0,3-3 0,2-4 0,-2 1-488,-3 1 1,3 7-238,-3-3 0,-1 4 952,2 1 0,10-6 0,8-1 0</inkml:trace>
  <inkml:trace contextRef="#ctx0" brushRef="#br1" timeOffset="51">17443 7306 8289,'-7'-1'-506,"2"-2"1,0-3 406,1-1 1,-2 4 305,2-1-97,3 3 1,-5-1 225,6-2-109,0 3-99,6-5-96,1 6 0,7 0 1,2 0-1,2 0 1,2 0-1,4 0 0,4 0 44,6 0 0,3 0-61,1 0-30,6-6 0,2 5 0,6-3 0,2 2 0,3 1 0,1-2 0,1-1-26,-1 1 0,3 0 0,-4 0 1,1-1 15,3 1 1,-3-2 14,1 0 0,-3-3 0,2 2 0,0 0 7,0 1 1,-8-4 4,1 5 0,1-4-2,3 3 0,2 0 1,-3 2-1,1-3 1,-1-1 0,-3 4-1,-4-1 0,4-2-958,0 2 954,0 0 1,5 0 0,-3-1 0,2 1 0,4 0-201,4 0 0,-4-2 158,1 2 0,-5 2 37,5-2 0,-1-3 0,5 5 0,0-2 0,-1 1 0,1 1-17,0-3 1,0 1 30,-1 4 1,1-4 18,0 0-25,0-1 1,-5 4-1,2-2 1,1-1-1,1 1-63,-5 2 1,-4 1 55,-3 0 1,0-2-854,0-2 853,0 2 0,-5-5 1,1 5-1,0-4 0,1 0 361,3 1 1,-3-4-309,8 5 0,2-5 139,1 5-92,3-6 1,5 9-1,-2-5 1,-2 2 0,-1 0-21,0 1 0,2-3-10,0 2 0,-5-2-1025,1 2 983,-6 2 0,4-5 1,-3 5-1,2-4 1,-2 0 333,-4 1 1,-3 0-348,3 5 0,1-4-11,4 0-8,-4 0 1,1-1 4,-7 1 1,1-2 0,4 2 2,0-4 0,-1 1 11,-4-2 0,-2 6 25,-5-1-30,-7-3 0,4 5 0,-7-3 0,-2 1 0,-3-1 87,-2 2 0,-7 2-99,2 1 0,-3-4 23,-1 0-55,0-1 0,-5 5 0,1 0 1098,1 0-1338,1 0 287,2 0-520,-6 0 271,-1 0-709,-6 0 953,-6 0 0,-12-11 0,-9-3 0</inkml:trace>
  <inkml:trace contextRef="#ctx0" brushRef="#br1" timeOffset="52">23436 6669 8332,'-1'-16'-376,"-3"3"-13,2 4 1,-5-3 193,3 4 637,3-4 0,-7 11-312,4-3 1,-1 8 0,-4 4-30,5 4 1,2 1-32,2-1 0,0 1 1,2 0-1,2 0-140,5-1 0,2-3 79,2-1 0,4-3-18,0 3 18,0-5 0,0 7 0,1-6 0,0-1 0,1-2 10,-4-1 15,0 6 0,-3-5 0,1 4 81,0-4-78,-6-1 0,-1 1-23,-6 4 0,-6-2-15,-3 5 1,-8 2 0,-5 6 0,-7 2-181,-5 2 0,-2 1-607,-3 5 511,1-1 1,-4 2 276,-1 3 0,-1-6 0,-5 1 0,-2 5 0,0 0 0</inkml:trace>
  <inkml:trace contextRef="#ctx0" brushRef="#br1" timeOffset="53">17686 7077 8332,'0'-14'-23,"0"-2"1,0-1-1,0 1-499,0 2 556,0 7 0,-2-1 0,-3 8 0,-8 7 1,-7 7-1,-6 7 0,-2 5 135,-2 3 1,-5-2-69,1 3-67,-3-3 0,0 1 1,3-1-1,5-4 1,2-2-1,3-4 0,2-1 268,5-5-159,3-1-118,7-3 0,3-1 0,8-6 0,5 0 0,2 0 63,2 0 1,-3 0-1,1 0 1,3 1-38,0 3 0,0 2 0,-1 4 0,1-1-41,3 0 0,2-1-10,2 0-48,3-5 0,-4 7 1,5-6-1,2-1 0,2-2-244,0-1 0,1 0 0,-4 0 292,-1 0 0,12 0 0,3 0 0</inkml:trace>
  <inkml:trace contextRef="#ctx0" brushRef="#br1" timeOffset="54">20580 7740 8332,'0'-13'70,"0"-5"0,0-2 0,0 0 1,2 3-1,2 3 183,4 1 1,5-4 0,3 0-1,2 2 1,2 0 0,1 4 224,-1 3 1,4-2-387,-3 5-116,-2-5 1,-1 9 0,-7-2-1,-2 6 1,-3 6 0,-2 2 0,0 2-489,-1-1 1,-6 5 317,-1 0 136,-6 6 1,3-5 0,-6 4-1,2-4 1,1-1 0,1 0 0,1-1 43,1-2 1,-3-6-1,6 1 1,-1-1 57,0-1 0,3 5 0,-1-4-36,6 4 1,0-4-1,6-1 1,1 0-1,1 0 0,6 2-13,0 4 0,0-1 1,-4 1-1,-1 0 34,1 0 1,0-1-3,0 1 0,-6 0 33,-3 0-49,3-6 0,-6 8 0,2-2 1,-6 1 127,-5 0 0,-5-5-100,-4-1 17,3 1 0,-6-2 1,5-1-1,-2-2 1,0 0-22,-2-1 1,5-2 31,-3-1-202,3 0 1,1 0 0,0 0 0,1 0 0,-1 0-640,0 0-723,6 0 606,1 0 891,6 0 0,68-34 0,-25 13 0,-1 0 0</inkml:trace>
  <inkml:trace contextRef="#ctx0" brushRef="#br1" timeOffset="55">21128 7689 8332,'0'-13'-7,"0"0"1,0 1-1,0-1 188,0 0 120,0 6 0,2-3 1,1 4-118,1-1 0,0 6-145,-4 1 0,0 6-215,0 6 178,0 1 1,0 6 0,0 2 0,0 3 0,-1 1 0,-2 1 0,-1-1 37,1 1 1,1 1 0,1 1 0,-2 2 76,-1-2 0,0-1-2,4-1-85,0-1 1,0 1-1,0-1 1,0-1-1,0-3 103,0-4-143,0-2 1,0-3 0,0 1 0,0 0-56,0 0 1,1-5 83,3 1 4,-2-7 30,9 4 1,-4-6 0,6 0 0,0-1-27,-1-4 0,1 4 5,0-3 0,4 1 9,0-1 0,6 1-98,-2-6 1,2 7 0,-1-4 0,-1 2-105,2-1 1,0-3 53,-2 4 1,-3-5-196,-5 5-11,0 0 0,0-1-606,-1 1-197,-4 0 1116,-3 4 0,-27 17 0,-7 4 0</inkml:trace>
  <inkml:trace contextRef="#ctx0" brushRef="#br2" timeOffset="56">23934 3226 8419,'0'-8'-111,"1"-1"0,2-1 0,1-1 0,0-1 0,1 2-190,-1 2 1,2-1-1,-4-3 471,3-1 0,-1 4 0,-3 2 0,2 0 392,1 0-558,1 4 0,-4-5-205,3 8 0,-2-2 138,2 11-37,-3-1 0,-1 11 0,-1 2 0,-2 3 0,-1 2 0,0 1 0,-1 1-140,1 2 1,-2 0 0,4-4-1,-3 3 240,3 1 0,-4 1 0,2-2 0,-1-2 0,4 5 0,-2-6 0,-1 1 0,0 0 0,-2-3 0,5-1 0,-5 3 0,2-1 0,-1 1 0,1-5-97,4 0 1,0-4 156,0 4 1,0-4 0,0 5 0,0-1 28,0-1 0,0 2-72,0-5 1,2 6 0,2-2-12,-3-2 0,5 3 1,-6-3-1,0-1 1,0 2-19,0 0 1,0 0 19,0 1 0,0 2-174,0-6 135,0 5 1,0-6 0,0 4 0,0 0 0,1-2-42,4 0 1,-4 1 53,3-2 1,2-2 61,-2 7-53,0-7 1,-4 5 0,0-4 0,0 2 0,0 0-6,0 1 1,0 2 50,0-4 0,-1 4-24,-3-4-10,2 0 1,-3 0 0,5 0 0,0-1 0,0-2 1,0-1 0,1 0 63,3-1 1,-2 1 149,2 0 0,-1 0-115,1-1 0,-3 1 0,4 0 0,-2 0-94,1-1 1,-3 3-4,3 2 0,-1-3-309,2 3 258,-4 3 0,5-1 0,-5 7 1,2-1-1,1 1-196,-1-1 0,-2 1 131,-1-1 1,0-3 71,0-1 61,0 0 1,0 0 0,0-1 0,-1 0 0,-2-2 29,-1 1 1,-5 2 120,5-4 0,0 2 48,4-2-150,-6-3 1,5 8 0,-3-3-1,2 1 1,2 1 77,0-1 1,0 4-45,0-3 0,2 2 37,2-2 1,-1 3-106,5-3 0,-4 5 1,3 2-1,1 1-344,-1-5 1,1 1 163,5-4 142,-6 3 0,4 8 0,-4 0 0</inkml:trace>
  <inkml:trace contextRef="#ctx0" brushRef="#br2" timeOffset="57">17074 4884 5764,'-7'0'2,"-10"11"1,2 3-1</inkml:trace>
  <inkml:trace contextRef="#ctx0" brushRef="#br2" timeOffset="58">16921 4909 8422,'-9'0'0,"1"0"-426,-2 0 1,3 4-1,-2 1 1,-1-1 161,-1 2 0,2-5 338,1 3 0,1-1-18,-2 1 1,2-2 39,3 2 24,2-3 54,-3-1 217,-1 0-237,5 0-71,-5 0 67,6 0-231,0 0 0,4-1-14,1-3 56,4 2 39,-1-3 1,4 0 0,1 1 0,0 0 0,0 0 5,-1-1 23,7-5 1,-4 3 0,7-5-1,0-1 1,4 0 54,4 0 0,-2 1-88,6-1 1,-4 0 38,4 0-38,0 1 0,2-1 0,-2 0 0,-2 2 0,-3 1-6,1 1 0,1 2-1,-1-1 1,-3-4-18,3 4 45,-3-3 0,-2 2 1,2 1-1,3-4 1,2-2 60,1-3 1,4 0-26,-3 4 0,3 1 3,1-1 1,3 0-13,-3 0-20,3 1 0,-8-1 0,5 0 0,-1 0 0,-3 1-23,-4-1 1,1 4-3,-1 1 0,1-1-20,-1-3 22,-3 5 0,5-5 0,-2 4 1,4-4-1,3 0 66,1-1 1,4-4-55,1 0 1,-1 0 2,-3 4-13,-1 0 1,0 1 0,0-1 0,-1 0 0,-1 0-9,-2 1 0,1 2-7,8-3 1,-4 3 2,4-7 0,-4 3-18,0 1 20,5 0 1,-3-4 0,4 0-1,-1 2 1,-1-1 1,0-1 1,-1 3 9,4-3 0,1 3 7,4 1-5,-6-5 0,4 3 0,-4-2 0,2 3 0,1 2 14,-4-1 0,1 0-12,-2 0 0,-1 1-54,-4-1 45,1 0 0,-1 0 1,0 1-1,0-1 0,2 0-4,3 0 1,-4 1-4,4-1 0,1 0 19,-2 0 0,3-4 19,2 0-31,-6 0 0,13 3 1,-10-1-1,1-2 0,4 1-2,0 2 0,-4 1 3,-2 0 1,-3 1-2,-2-1 6,6 0 0,0-4 0,4 0 25,-1 1-12,-6 2 1,8 2 0,-2-3 0,1 0 0,0-2 6,-1 1 0,-4 2-3,3 1-24,-4 1 0,6-1 0,-7 0 1,-3 0-1,-3 1 17,1-1 1,2 0-7,5 0 0,-8 5 1,3-1-12,-2 1 1,2-5-1,2 0 1,-1 1-1,1-1-9,-3 0 0,-2 4 15,3 1 1,1-1 44,-1-3 0,-4-1-38,0 0 15,0 0 1,3 1 0,-2-1 0,-1 0 0,0 0 0,-1 1 0,-1-1-20,-2 0 1,-1 0-7,5 1-10,-6 5 0,7-5 1,-4 4 3,2-4-2,1 5 1,4-4-1,1 3 1,-1-2-1,0 0-41,0 1 0,1 5 38,-1-5 0,-6 2-8,-2-1 14,-9 2 1,3 2 0,-4-2 0,2 1 0,-3-2 1,0-1 1,-2 4 2,-4-4 0,-1 3 0,1-3 1,0 5 1,0-1-18,-1-3 0,1 4 0,0-4 0,0 1 1,-1 2-34,1-2 0,1 3 39,3-5 1,-3 4-1,3-5 0,-2 6-15,-3-1 28,1-3 0,4 4 0,0-4 0,-1 0 0,-2 0-10,-1-3 1,4 3 6,0-2 1,0 5 46,-5-4 1,4 3 41,-3-3-79,2 5 0,-8-7 0,6 5 0,0-1 1,0-1 52,-1 0 0,1 2-48,0-3 0,-5 5 126,1-1-91,-6-3 1,4 5 34,-3-2-91,-3-3-224,5 6-1144,-6-5 683,0 6 80,0 0 608,0 6 0,0-5 0,0 5 0</inkml:trace>
  <inkml:trace contextRef="#ctx0" brushRef="#br2" timeOffset="59">23691 2716 8427,'-8'-9'-1681,"-1"1"1721,7 5 1,-4-4-1,4 4 119,-2-1 0,3-2-30,-3 2 0,8 3-112,4-4 0,-1 0 1,3-1-1,4 0-10,6 1 1,0-5 0,3 1-1,2-2-38,4-2 0,2 5 59,-1-1-79,-4 1 0,10-5 0,-8 2 0,-2 1 0,-5 3 0,-3 1-650,-2 3 365,-2 2 1,-11 2 335,-3 3 0,-31 15 0,-5 8 0</inkml:trace>
  <inkml:trace contextRef="#ctx0" brushRef="#br2" timeOffset="60">24048 2550 8427,'0'-8'-456,"0"-1"1,0 5 372,0-5 0,0 5 426,0-4-158,0-1 143,0 2-462,0-4-292,0 9 410,0-3 0,0 6 1,0 3 41,0 5 1,0 2-14,0 2 2,0 0 0,0-1 1,0 1-1,0 1 0,0 2 93,0 1-105,0 6 1,-4-4 0,0 8 0,1 2 0,2 2-1,1 1 0,-5 4 0,1 5 0,0 3-30,-2 1 1,5 2 38,-3 4-46,2 0 0,2 0 1,0 0-1,0 0 1,0-1-93,0-4 1,0 4 100,0-3-60,0-3 0,0-2 0,0-6 0,0-2 0,0 1-80,0 2 0,0 0-135,0-3 135,0-3 1,0-7 164,0-3 0,-11-2 0,-3-7 0</inkml:trace>
  <inkml:trace contextRef="#ctx0" brushRef="#br2" timeOffset="61">17928 4476 7958,'-6'-13'-41,"5"4"0,-5 2 0,2 0 0,0 0 154,1-3-17,1 5 0,2 0 0,0 10 0,0 4 1,0 6 188,0 2 1,5 5-228,-1 0 0,2 2 1,-4 1-1,3 1-83,-3-1 0,0 1 1,-1-1-1,2 1 28,1-1 1,1-4 0,-5-1-1,0-1-98,0-4 1,1-2 0,2-3 40,1-2 0,-1-1-6,-7 2 1,1-3 0,-4-8 0,0-1-49,0-1 0,-2-6 0,-4 3 41,1 0 83,-1 1 1,0 2 0,0 0 0,1 1 162,-1 2 1,4 6-4,1 4 1,5 2 35,-1 2-177,2 0 0,2-1 0,0 1 1,0 0-1,2 0 57,2-1 1,-1-3-8,5-1-43,1-5 0,4 3 0,-1-6 0,1 0 0,0 0 83,0 0 1,-5-2-82,1-2-51,-1 3 1,1-11 0,-2 3 0,-2-6 0,0-2-83,0 2 0,-3-1-155,2-1-127,-3 3 1,1-4 0,1 5-668,1 0 611,6 0 427,-3 6 0,17 13 0,3 8 0</inkml:trace>
  <inkml:trace contextRef="#ctx0" brushRef="#br2" timeOffset="62">18565 4412 7971,'0'-13'-230,"0"0"1,0 1-1,0-3 64,0-2 0,0 8 675,0-4 1,0 7 92,0-2-344,0 5-191,0-3 1,0 8 0,0 3 0,0 7 0,0 5 0,0 2 121,0 4 1,0 5 0,0 2-168,-5 6 0,3-4 1,-2 6-1,3 1 1,1-1-1,0 0 1,0-1-96,0-3 1,0 1 34,0-5-3,0 6 0,-5-10 1,1 3-1,1-7 1,2-5-801,1-2 482,0-3 1,-1-5 110,-4-2 198,4-4 0,-6-2 1,4-4-1,-3-3-76,-1-3 1,3-1 209,-5 4 1,5-2-10,-4 6 0,3-1 480,-3 5-321,-1 0 0,2 2-93,3 2-54,3-3 0,1 11 0,1-5 0,3 1 55,5 1 0,2-6-194,2 1 0,0-3 156,-1-1-257,1 0 0,0 0 0,1-1 1,2-3-487,1-5 0,0-2 275,-5-2 364,1 0 0,11-33 0,3-10 0</inkml:trace>
  <inkml:trace contextRef="#ctx0" brushRef="#br2" timeOffset="63">19343 4195 8001,'-4'-13'0,"-2"1"0,1-1 120,-1 0 1,0 2-1,4 1 776,-3 1-762,1 6 1,4-1-245,0 8 174,0 4 1,0 9-1,0 2 1,1 4-1,2 4 1,2 1-1,-3 2 14,0 0 0,-2 7 0,1 0 0,2 4-50,1 0 0,1 0 0,-5 1 0,1 5 2,3 3 1,-2-4-50,2 1-26,-3-6 1,-1 2-1,2-8 1,1-4-1,1-2 1,-1-7-1,-2-2-440,-1-4 1,0-6-271,0-2 349,0-5 281,-6-3 1,4-7-1,-6-6 1,3 0-355,2 1 453,-4-1 0,4 0 0,-5 0 313,-2 1 213,-2 5-165,0 1-248,4 6 0,-1 1 1,4 4-1,2 3 1,2 3 335,1 2-383,0 0 0,6 0-44,2-1-4,-2-5 1,5-1 0,-1-6 0,4 0 0,5 0-175,1 0 0,-5-3 116,2-5 1,2-1-542,-2-8 384,5-3 1,-6 1 222,5-7 0,0-33 0,-8 25 0,0 0 0</inkml:trace>
  <inkml:trace contextRef="#ctx0" brushRef="#br2" timeOffset="64">20083 3991 8001,'-2'-13'0,"0"1"0,-4-1-177,-1 0 743,4 0-330,-3 6-204,6 2 1,-4 10 0,0 4 0,1 3 0,2 5 136,1 5 0,0-2 1,0 1-1,0 3 20,0 4 0,0 1-29,0 5-114,0 0 1,0 4-1,-2 2 1,-1 2-1,-1 6 187,1 6-304,2-2 1,-3 7 0,-1-6-1,2 3 1,2-3-59,1 0 68,0-8 1,0-2 0,0-8 0,0-2-1,0-2-265,0-3 0,0-7-133,0-4 117,0-8-218,0-3 418,0-6 0,-4-2 0,-2-1 0,-1-2 0,-3-2-84,-1-3 0,2 3 55,1-2 1,4 5 615,-5-5-300,1 7 0,-1-4 0,1 6 0,-2 1 346,-2 4 1,5 2-141,3 5 1,-2 1 72,2 0-351,0 5 1,5-5-1,3 1 1,5-5-1,4-4-99,4-2 0,-2-1-285,7-2 0,-3-2 88,3-2-42,2-3 1,-6-10-1,5-2 265,-2 0 0,6-31 0,6-11 0</inkml:trace>
  <inkml:trace contextRef="#ctx0" brushRef="#br2" timeOffset="65">20886 3494 8014,'0'-17'-174,"0"0"1,0 1-1,0 2 890,0 1-590,0 6 1,2 2 0,0 6-1,4 3 1,0 6 99,-1 6 1,0 5-174,-5 9 1,4 4 0,0 8 0,-1 5 32,-2 3 0,-1 5 69,0 0-151,0 6 1,0-2 0,0 9 0,0 5 0,0-36 0,0-1 0,0 37 0,0-7-131,0-5 1,0-4 0,0-8 0,0-3 27,0-8 0,5-3 1,-1-8-1,-1-3 38,-2 1 0,-1-6-54,0 3 66,0-7 0,0 4 0,0-7 0,-1 1-87,-4 0 1,4-5 0,-5-1-35,1-1 0,2-2 37,-6-4 1,7-1 54,-3-3 1,0 1 0,-1-6-60,-1-1 228,-2-1 1,1 4-168,-1 3 176,7 2 0,-6 2 1,6 2-1,-3 2 38,3 5 1,0 2-9,2 2 1,0 1-99,0 3 0,6-3 0,2 3 1,4-3 78,0-1 1,3-5-23,2 1 1,-3-6-181,3 1 1,-2-3-1,1-2 1,1-3-193,-2-5 1,0-6-23,-3-2 0,1-6-496,0 2 673,0-3 0,-1-8 0,1-3 127,0-6 0,3-4 0,5-11 0,0-2 0,2-6 0,0 0 0,0 0 0</inkml:trace>
  <inkml:trace contextRef="#ctx0" brushRef="#br2" timeOffset="66">21728 3558 8014,'0'-13'0,"0"-1"0,0-3 148,0 2 1,0-3 0,0 5 548,0 1 1,1 4-667,3 4 0,-2 10 39,2 7 1,-3 5 70,-1 8-80,0 5 1,0 3-1,0 8 1,0 5-1,-1 4 27,-3 4 1,1-1-1,-4 6 1,0 0-214,0 3 0,2 6 74,1-32 0,0-2 0,1 29-84,-1-4 0,2-6 0,2-5 0,0-2-315,0-5 1,0-9 232,0-7 0,2-7-180,2-6-70,-2 0 0,5-2-408,-3-2 647,-3-4 313,5-5-45,-6 0 0,-1 0 0,-4 0 0,-2 2 247,0 2 1,-3 3-223,6 6 1,-5 0 276,5-1-228,-6 1 0,9 4 0,-3 2 0,2-1 0,2 2 193,0 0 0,2-5-149,2 2 0,2-7-7,2-1-86,3-1 0,-4-1 1,6-3-1,0-2 0,-2-4 118,-2-2 1,6-3-13,-2-6 0,3-5 73,-4-3-321,-4 2 1,3-5 0,-4 3 0,1-3 0,0 0-272,-3 3 1,-1-2 89,-4 6 1,2 0-554,2 4 508,-2 0 1,3 1 302,-5-1 0,6-17 0,1-4 0</inkml:trace>
  <inkml:trace contextRef="#ctx0" brushRef="#br2" timeOffset="67">22518 3264 8014,'0'-18'0,"0"-2"0,0 0 0,0 3 83,0 3 0,-4 1 0,0 0 1128,1 1-1119,2 5 1,1 2 2,0 10 1,0 2-16,0 5 1,0 3-1,-2 2 1,-1 4 55,-1 3 1,-2 7-254,2 3 144,3 3 1,-6 7-1,4 3 1,-1 4-1,-1 5 1,1 8 0,2-28-1,0 0-30,0 4 1,1 0 0,0 2 0,1 1-11,0 3 1,0 1 0,-2 0 0,-1 0-1,1 2 1,0-1 0,0 1 0,1-1-212,0-2 0,1-1 0,0-6 1,0-1 227,0 1 1,0-1 0,1 26-241,3-1 141,-2-7 0,9-11 1,-4-11-1,2-6 0,-2-4-112,-1-2 1,-1-5-383,-1-9 305,-2-2 0,4-8 289,-6-2 1,0-7-119,0-6 0,-5 0-331,1 4 601,-6 0 0,7 2 0,-4 1 0,0 3-102,0 1 0,-1 2 152,-5 4 1,4 2-122,1 2 0,5 3 70,-1 6 1,2-1 0,2 1 0,0 0 166,0 0 1,5-1-55,-1 1 0,7-6 3,2-3-277,0-2 0,6-2 1,-3 0-1,1 0 1,-1-2-173,-2-2 1,0-3 93,3-6 1,-3-5-210,3-3-56,-3 2 0,-5-5 1,-1 3 347,2-3 0,-4-30 0,0-7 0</inkml:trace>
  <inkml:trace contextRef="#ctx0" brushRef="#br2" timeOffset="68">23232 3098 8014,'0'-31'0,"0"-1"0,0-1-45,0 3 0,5 3 1,0 3-1,2 2-940,3 0 1660,-4 7 1,1 1 86,-3 5-529,-2 6-119,3-2 0,-5 10 1,0 4-1,0 2 0,0 3 1,0 3-1,0 5 51,0 2 1,0 7 0,-1 4 0,-2 5-132,-1 2 1,0 7-1,2-3 1,-1 7 77,-1 6 1,-2-2 40,2 11-163,3 0 0,-2-29 1,0 0-1,3 2 1,0 0-1,0 3 1,0 0-1,0 1 1,0 1 28,0-2 0,0-1 0,0 2 0,0-2 0,0-2 0,0-1 0,0 0 1,0-1-96,0 1 0,0-2 1,4 33-120,1-3 1,0-8 89,-1-5 0,-2-5 0,4-2 1,-2 0-305,0-4 1,6-7 336,-1-3 0,2-10-35,2 1 1,-2-8-191,-3 0 0,2-7-283,-5-1 520,-1-7 0,-4 3 160,0-10 1,-2 3-20,-2-7-45,3 1 1,-11-4 0,5 2 0,-1 2 0,-1-1 27,-1 2 0,3-3-11,-1 6 0,-1 0-38,-3 4 59,5 0 0,-5 0 0,4 1 1,-2 4-1,0 3 99,1 3 0,6 2-4,-1 0 1,3 0-97,1-1-38,0 1 0,5 0 0,4 0 0,2-2 0,2-3 56,0-3 0,1-4-71,3-1 0,-1 0-208,5 0 61,-6-6 0,5-2 1,-4-9-1,1-4 1,-2-3-516,0-2 1,-3-1 323,1-3 0,-4 4 318,-1-4 0,-5-20 0,3-4 0</inkml:trace>
  <inkml:trace contextRef="#ctx0" brushRef="#br2" timeOffset="69">23895 2716 8002,'0'-18'-50,"0"3"0,0-2 0,0 2 1,0-1-150,0-1 1048,0 0 1,0 9-164,0-1-635,0 6 1,0-1 0,0 8-1,0 5 9,0 2-20,0 8 1,2-1 0,1 5 0,1-1 0,-1 4 117,-2 2-129,-1 2 1,0 0 0,0 1 0,0 1 0,0 4 0,0 2-1,0 5 34,0 3 1,0 8 0,0 3 0,0 2-14,0 7 0,0-1-58,0 7 1,0-1 0,0 1 0,0-2 10,0-1 1,-1 2-174,-1-33 1,-1 0 0,1 29 159,-7-3 0,6-5 0,-2 1 0,0-4-85,1 1 0,0-9 141,4 3 0,1-10-27,4-2 2,-4-1 0,10-6 0,-2 5 1,1-3-1,0-3 54,-2 1 0,-5-3-193,1 10 1,-2-5 138,-2 4-24,0 0 0,0-10 0,0 5 0,-2-2 0,-1-4 105,-1-4 1,0-1-148,4-5 0,-2-1 516,-2-8-953,3 4 61,-5-11-3,6 5-24,0-12 326,0-1 1,0-6 0,0-1 0,0-1 0,-1-4-280,-4-1 1,3 3 231,-7-4 1,5 1-93,-5-1 206,1-3 1,-5 8 0,0-3-1,2 0 1,1 2 266,2-1 1,-1 4 6,-4-3 1,2 2-94,3 3 100,-4-1 1,7 4 0,-5 2 0,3 0 843,1 0-808,2 4 1,4-1-123,0 8 1,5 5-27,4 8 0,2-3 1,2 4-1,0-1-86,-1 0 0,5 5-24,0-5 0,5 0-162,-5-5 160,5 1 0,-6-2 1,5-1-1,0-3 0,1-1-177,-1-3 0,-4-3 64,4-4 1,-5-3-161,1-6 127,-3-6 0,-6 5 0,-1-3 1,-1 2-1,-3-1-982,-2-1 1126,-1 6 0,-11-12 0,-3 2 0</inkml:trace>
  <inkml:trace contextRef="#ctx0" brushRef="#br2" timeOffset="70">23895 1148 8051,'0'-13'-603,"0"0"1,-1 0 936,-3 1 0,2-1 0,-2 0 435,3 0 1,1 1-240,0-1-388,0 0 0,0 7 0,0 6 0,0 7 114,0 5 0,0 8 10,0 5-178,0 6 1,0 9 0,0 3-1,0 3 1,0 4-110,0 1-3,0 0 1,0 0 0,0 0 0,0-2 0,0 0 0,0-4 0,0-3 18,0-5 1,4-10 62,0-10-386,0-3 270,2-1 0,-5-11 0,4-7 0,-4-5 42,-1-2 1,0-3-14,0-2 0,0 2-28,0-6 68,6-1 0,-3-3 0,4-1 0,0 1 0,0-2-24,3-3 1,-3 3-58,1-2 0,1 2 64,4 1-3,5 1 0,-2 1 0,3 1 0,1 4 0,-1 4 150,-1 4 0,-1 6-138,-4 1 0,0 4 14,-1 4-25,-5 3 1,-1 12 0,-6 2-71,0 3 1,-1-3-1,-4 1 1,-3 0 34,-3 2 0,-6-2 23,0-1 1,0-6 22,4 2 0,-4-4 20,0-4-26,0 2 0,4-8 1,0 4-1,1-1 0,-1-4-106,0 0 0,0-2-531,1 0-360,5 0 616,1-6 1,6 3 0,1-4 383,4 2 0,58-22 0,-21 13 0,0-1 0</inkml:trace>
  <inkml:trace contextRef="#ctx0" brushRef="#br2" timeOffset="71">24342 1505 8051,'-7'8'-378,"2"1"1,3-1 586,-3 5 1,4 4 183,-3 0 1,2 6-1,2-4 1,2 3-95,2-1 1,-1-1-21,5 1-212,1 3 1,-1-10 0,1 2-1,1-6 1,1-5 0,3 0-1,2-1 4,1-1 1,0-9-72,-5-7 1,1-1 0,-1-7 0,-4-2 49,-4-1 0,-2-1 49,-2-1 0,0 2 0,-2 1 1,-2 4 97,-4 0 0,-5 4-260,-4 6 0,1-1 97,-5 6-148,0 0 1,-3 9 0,1 5 0,3 6 0,2 5 113,2 3 0,2 30 0,1 7 0</inkml:trace>
  <inkml:trace contextRef="#ctx0" brushRef="#br0" timeOffset="72">2304 4092 7866,'-1'-13'-32,"-3"-3"0,3 5 46,-3-5 0,-2 10 0,2-6 533,2 1 1,-4 0 25,2-1-63,0 6-319,4 0 1,0 8 0,0 2 0,0 5 136,0 6 1,0 9 0,0 8 0,0 4-126,0 4 1,-4 4 0,0 8 0,1 4-132,2 3 0,1 1 0,0 0 1,0 0-298,0 0 1,0-7-1,1-5 1,2-8-1,1-7 0,2-3-118,-2-6 268,-3-11 1,6-2-1,-5-13 1,2-2-18,-1-4 1,-2-6 0,-1-4 0,-1-2-162,-3-5 0,3-4 120,-3-7 30,2-6 1,6 4 0,2-6-1,0-2 1,4 0-23,0-2 1,2 5 0,0 4 0,0 5 251,0 2 1,4 10-36,0 2 1,2 11 502,-2 5-395,-3 13 0,6 1 1,-5 10-1,2 1 1,-1 2 327,-2 1 1,-5 5-405,0 3 1,-5-3-146,1-1 16,-3 3 1,-6-6-1,-3 3 1,-4-2 0,-4-4-138,-4-2 1,-3-1-39,-1-3 0,-1-7 102,-3 3 0,3-8 31,-3 0 1,2-2 0,2-2 0,1-2-462,3-2 1,3-2 36,5-6 0,5 0 2,3 0 3,3 0 1,1 4 465,0 0 0,32 0 0,8-4 0</inkml:trace>
  <inkml:trace contextRef="#ctx0" brushRef="#br0" timeOffset="73">3132 4189 7918,'-12'0'714,"0"0"0,2-2-198,2-2 1,4 3 0,8-3-1,4 3 1,4 1 0,4 0-230,4 0 0,4 0-475,4 0 1,-2 0-1,5 0 1,0-2-313,-1-2 1,-3 3 499,1-3 0,-8 19 0,-3 5 0</inkml:trace>
  <inkml:trace contextRef="#ctx0" brushRef="#br0" timeOffset="74">3144 4441 7918,'-12'-6'0,"0"5"695,6-4 0,2 5 1,9 0-183,7 0 1,5 0 0,7 0 0,2 0-668,2 0 0,-2 0 1,6 0 153,2 0 0,0-9 0,4-4 0,3 0 0,0 0 0</inkml:trace>
  <inkml:trace contextRef="#ctx0" brushRef="#br0" timeOffset="75">5257 3804 7918,'-2'-13'119,"0"-2"0,-4-1 1,1 2-1,0 0 1223,2 2 0,2 4-630,1 0-541,0 6 0,0-2 0,0 8 0,0 4 0,0 4 142,0 4 0,0 6 0,0 8 0,0 0-100,0 4 1,0 2 0,0 2 0,0 4-154,0 0 0,0-3 0,0 1 0,1-3-162,3 0 1,-3-3 0,3 0 0,-2-5-150,-2-4 1,0 1 0,0-10 0,0-2-1531,0 0 605,0-8 0,0-2 1176,0-8 0,-6-29 0,0-12 0</inkml:trace>
  <inkml:trace contextRef="#ctx0" brushRef="#br0" timeOffset="76">4969 4477 7918,'-24'0'180,"0"4"181,0 0-16,5 5 1,2-6 0,6 5 168,3 1 0,4-4 0,8-1 0,4-2-3,3-2 1,6 0-326,3 0 0,4 0 1,5 0-1,7 0-55,7 0 0,0-4 1,1-2-1,1 0-174,2-4 1,5 0-1,0-1 1,-2 2-437,0 1 1,-4 1-1,-3-2 1,-6 2-169,-3 2 0,-10-1 0,-3 4 9,-8-2 0,-9 1 315,0 7 1,-8-1-1,-5 5 1,-4 2-542,-3 5 864,0-2 0,-14 19 0,-6 7 0,-3 0 0,0 1 0</inkml:trace>
  <inkml:trace contextRef="#ctx0" brushRef="#br0" timeOffset="77">5161 5005 7918,'-24'0'0,"5"-4"333,3 0 1,4-6 0,4 2 878,4-2 1,3-4-627,1-2 0,5 3-6,3-3-450,8 3 1,3 1 0,5 0 0,0 0 0,0 1 111,0 3-185,0 3 0,-2 5 0,-2 0 0,-4 1 0,-4 4-398,-4 7 1,-2 6-1,-6 6 1,0 1-406,0 3 0,-11 4 456,-5 8 1,-5 3 181,-3 5 0,-4-2 0,0-2 0,1-4 234,2-2 0,1-4 175,0-2 1,5-8-14,3-8 282,8-8 1,4-2-42,8-6 0,3-2 0,6-2 0,3-4 25,4-2 1,4 2-497,4 0 1,3 0 82,5-4-74,0 0 1,0 0-1,1 1 1,2 2 0,-1 1 62,-3-2 1,0 5-681,-7 1 65,-6 3 1,-4 1-533,-6 0 728,-6 0 0,-2 0-48,-8 0 1,-2 0 0,-6 0-314,0 0 0,4 0 296,0 0 1,4 0-912,-4 0 569,5 0 696,-2 0 0,-6-6 0,-2 0 0</inkml:trace>
  <inkml:trace contextRef="#ctx0" brushRef="#br0" timeOffset="78">6697 3660 7829,'0'-12'27,"0"0"0,0 0 1,0 0-1,0 0 0,0 0 520,0 0-301,0 6 1,0-5-1,0 3 1,-2-1 1096,-2 1-1269,3 2 1,-10 6 0,5 2 0,-2 3 0,-2 6 342,-3 3-356,1 13 0,-11-4 0,3 13 0,-2 5 0,-2 4 0,0 5 0,1 2-41,3 4 1,-1 6-1,5 2 1,2-1-100,5-2 0,4-6-1132,5-3 1106,0-2 1,6-8-1,6-3 1,7-6-1,4-6-558,1-6 430,0-3 0,0-2 0,0-2 1,1-3-1,2-4-522,1-2 0,5-4 1,-2 2 754,-1-6 0,2-2 0,-2-6 0,2-1 0,0-2 0</inkml:trace>
  <inkml:trace contextRef="#ctx0" brushRef="#br0" timeOffset="79">7309 3840 7859,'0'-8'-533,"0"0"941,0-1 0,0 2 0,0-1 0,0-1 1,0-2-1,0-1 383,0 0 0,0 0-364,0 0-324,0 0 1,4-4 0,1 0 0,2 2 0,2 2 120,2 4-196,1-3 1,4 10-1,0-3 1,-1 2 0,-2 5-1,-1 4 1,0 7-328,0 8 1,-5 2-1,-3 10 1,-4 4 13,-4-1 1,-4 4-1,-7 1 1,-2 0 137,-2 4 0,3-9 1,-3-4-1,2-5 219,2-5 0,2-11 786,1 0-389,5-8 1,3 0-236,8-8 0,3 3 1,5-5-1,1 2-127,3 0 0,-1-4-117,5 4 1,-1-1-243,1 1 1,2 3 0,-2-3 0,2 2-804,-2 2 1,2-1 689,-2-3 0,2 3 365,-2-3 0,8-19 0,4-9 0,0-1 0,1-1 0</inkml:trace>
  <inkml:trace contextRef="#ctx0" brushRef="#br0" timeOffset="80">7861 3696 7879,'-1'-12'0,"-3"0"0,1 0 159,-5 0 0,5 4 367,-1 0 1,2 6 178,-2-2 0,2 4 0,-2 4 1,3 5-220,1 6 0,0 3-342,0 6 1,-4 4-128,0 0-27,0 6 1,3-4 0,-2 6 0,-1-1-1,1-2-714,2-1 0,1-5-32,0 1 1,0-4-978,0-4 908,0-3 825,0-5 0,5-42 0,2-12 0</inkml:trace>
  <inkml:trace contextRef="#ctx0" brushRef="#br0" timeOffset="81">7849 3744 7879,'-5'-12'1043,"3"6"-658,-3-5 0,5 11-136,0 0 1,1 5 0,3 9 0,4 2 80,3 4 0,2 2-107,3 2 0,-2 0-129,2 0-101,2-5 0,-3 4 1,5-3-1,0 1 1,0-1-193,0-4 0,0-3 0,4-2 1,1-3-253,3-4 0,-6-4 105,2-4 0,-8-8-542,0-8 653,-3-3 1,2-2-1,-2-4 1,-4-6-1,-2-4-144,-4 1 0,2-5 462,-1-1 1,0 4-195,-4 4 468,0 5 1,-5 13 0,-2 2 0,-1 4 0,1 5 369,2 7 0,-4 7-168,1 9 1,1 4 129,-1 8-636,5-3 1,-2 10 0,5-5-1,0 2 1,0 0-508,0 2 1,1-5 223,3-1 1,-1-3-568,5-1 286,-5-5 0,7 2 511,-2-5 0,8-21 0,3-10 0</inkml:trace>
  <inkml:trace contextRef="#ctx0" brushRef="#br0" timeOffset="82">8821 3372 7896,'0'-17'0,"0"4"0,1-3 644,3 2 1,-2 9 0,2 5 0,-6 9 730,-6 10-1143,0 6 0,-14 13 0,0 3 1,-4 7-1,-6 8 312,15-25 0,-1 1-500,-2 3 0,-1 2 0,-1 6 1,1 2-1,-3 2 0,0 2 1,1 0-1,-1 0 0,1 1 1,1-1-1,1-1 0,1 0 0,0-2 1,1-1-342,1-1 0,1-1 1,5-9-1,2-2 1,-9 24-1,7-14-368,4-13 1,5-6-364,-1-11 1,8-6 115,4-2 912,-2-8 0,10-34 0,-3-14 0</inkml:trace>
  <inkml:trace contextRef="#ctx0" brushRef="#br0" timeOffset="83">8893 4153 7893,'-12'0'18,"1"1"0,3 3 0,4 5 218,3 6 1,-3 0-1,0 5 1,1 1-1,2 0 1,1 1 313,0-2 1,0-6-470,0 2 1,1-4 0,3-4 8,4-4 0,3-2-91,1-2 0,0-7 1,0-4-1,0-5-31,0-2 1,4-2-127,0-4 192,0 0 0,-4 1 1,0 2-1,0 2 1,0 2-1,0 3 63,0 5 1,-4 3-1,-1 8 1,-2 3 9,-2 7 0,2 2-6,-1 6-99,0 0 0,0 4 1,1-2-1,1-2 1,0-2-1,0-2 1,0-2-67,1-3 0,-3 0 11,4-7 1,0 0 71,4-4-27,0 0 1,0-7 0,0-4 0,0-5-1,0-2 23,0-4 0,0 0-15,0-2 1,-1 0 0,-2 0 0,-1 1 221,1 3 1,-3 2 91,-2 6-189,-3 6 1,0 2-85,3 8 1,-2 4 0,2 8 0,-3 2-131,-1 1 1,4 4-264,0-3 1,0 3 115,-4 1-312,5-6 1,-2 4 0,4-6 0,-1-2 0,1 0 547,2-2 0,24-27 0,5-6 0</inkml:trace>
  <inkml:trace contextRef="#ctx0" brushRef="#br0" timeOffset="84">9601 4213 7893,'-8'12'0,"0"0"0,2 0 95,-2 0 0,1 0 297,3 0 0,1 4 0,-3 0 960,0-2-1229,2 0 0,6-4 1,2-2-1,4-4 16,2-2 0,2-8 54,0-2-378,0-2 1,4-4-1,2 0 1,0-4 0,2 0-46,-1-4 1,2 4 0,-5-1 0,-1 3 6,-2 5 0,-1-1 373,0 4 0,-4 3-72,0 1 1,-5 4 0,1 4-1,-3 4 183,-1 3 1,0 6-115,0 3 0,0-1 40,0 1-182,0-6 0,0 8 0,0-6 1,0-2 91,0 0 0,2-8-149,2-2 0,2-2 20,6-2 22,0 0 1,0-6 0,2-3 0,0-4 0,2-3-122,-1 1 0,2-2 131,-1 1 1,0 1-28,-4 7-4,0-3 1,-4 10-1,0-3 1,0 4 94,-1 4 0,-2-1-56,-5 5 1,2 0-421,2 4 47,-3 0 1,6 0 0,-3 0 364,4 0 0,8-32 0,2-8 0</inkml:trace>
  <inkml:trace contextRef="#ctx0" brushRef="#br0" timeOffset="85">10285 3288 8027,'0'-13'0,"2"-2"0,2-1 0,4 2 420,2 0 1,2 6-1,2 2 1,0 0-1,4 4 1,-1 0-1,2 4 2409,-1 2-2368,-3 2 1,6 16 0,-3 4 0,-1 8 0,0 7 1145,-2 4-1291,-2 9 0,-2 2 0,-2 10-255,-4-28 0,-2 0 0,-2 2 0,-2 0 0,0 6 0,-2 0 0,-3 2 0,-4-1-152,-1 2 0,-3 1 0,-3 2 0,-2 0 0,-2 1 1,-2 1-1,0-3 0,-2-1-452,0-4 0,-2-1 0,0-7 0,-1-2-2095,-1 1 1,-2-2 2149,1-2 1,0-2 487,2 2 0,-4 0 0,-5-3 0,-6 0 0,-1 2 0,-2 1 0,-1 0 0,0 1 0</inkml:trace>
  <inkml:trace contextRef="#ctx0" brushRef="#br0" timeOffset="86">11437 3156 7875,'2'-6'-309,"0"0"1,2 1 254,-1-3 0,-2 1 0,1 1 0,0-1 676,2 0-105,0 5-297,-4-9 1,2 8 0,0-5 485,2-1-317,0 4 1,-4-6 0,-1 4-166,-3 1 0,1 4 0,-6 9 1,-3 4-108,-3 6 1,-5 6-1,2 6 1,-4 7-48,-3 7 1,-3 14 0,15-25-1,-1 1 1,0 4 0,-1 1-110,-1 3 0,1 2 0,2 4 1,0 1-1,-1 2 0,1 0 1,2-2-1,2-2-268,2-3 0,2-2 0,1-3 1,3-2 62,5 28 101,2-6 0,13-12 0,4-6 0,5-8 0,2-7-488,4-5 1,4 2-350,2-6-131,6-6 1111,-4 1 0,6-6 0,0 3 0,0-4 0,0-2 0,0-2 0</inkml:trace>
  <inkml:trace contextRef="#ctx0" brushRef="#br0" timeOffset="87">12062 3360 7902,'-2'-12'13,"0"-1"1,-2-2 0,1-1 0,2 2 244,1 0 0,5 2 1,3 0-1,4 0 1,3 0-1,2 2 270,2 2 1,-3 2-1,2 6 1,0 0-282,-4 0 1,-4 7-363,-2 5 49,-6 5 1,4 7-1,-8 2 1,-3 2-1,-6 4 1,-5 1-1,-1 0-202,0-1 0,-3-5 1,4 1-1,0-3 221,-2-1 0,6-1 1,-1-4-1,5-6 204,3-4 0,2-6 61,7 1 0,3-3 0,5-1-196,5 0 1,2-4 0,5 0 0,1 2 0,2 0-36,1 2 0,4 6 0,-4 2 0,-3 2-86,-4 2 1,1 2 40,-6 2 1,-6-2 12,-6 6 0,-2-5 1,-4 1-1,-3-3-1,-7-1 1,-5-4 276,-7 0 1,0-1-73,0 1 1,-4 1-52,0-5-126,0 6 1,4-9 0,0 3 0,0-3 0,1-1-532,3 0 1,3 0-785,5 0 75,5 0 1258,2 0 0,37-16 0,8-4 0</inkml:trace>
  <inkml:trace contextRef="#ctx0" brushRef="#br0" timeOffset="88">12758 3396 7941,'-12'-12'63,"1"0"1,2 0 42,1 0 1,5 4 1314,-1 0-980,3 6 0,2-4 0,4 6 0,6 2 550,4 2-855,6 2 1,-2 12-1,6 2 1,2 2-1,1 2 1,0 0 0,0 0-38,0 0 1,1 4 0,-2 2-1,-1-1-653,-3 0 1,0-1 0,-7-4 0,-3 0-492,-4 0 1,1-5 0,-6-3 1044,-2-3 0,-22-27 0,-6-8 0</inkml:trace>
  <inkml:trace contextRef="#ctx0" brushRef="#br0" timeOffset="89">13106 3348 7952,'-12'-12'1341,"0"0"-599,5 6-469,-4 0-32,5 6 0,-2 6 0,0 4 0,-3 8 0,-2 7 1,-3 4-1,0 6 19,-2 4 1,0-1-305,-6 6-267,5 0 0,-4 4 0,5-1 0,-1-3 0,2-4 1,2-4-1,3-4-892,5-4 0,5-12 1203,2-4 0,16-35 0,4-5 0</inkml:trace>
  <inkml:trace contextRef="#ctx0" brushRef="#br0" timeOffset="90">13766 3384 7848,'0'-12'-244,"-2"4"1,0 0-1,-2-1 717,1-2 1,0 1 113,-1 2 1,3 4 0,-3 8 0,3 4-275,1 2 0,-2 6-254,-2 0 1,3 4 0,-3-2-1,1-1-77,-1 0 1,3-1 142,-3-4-105,3 0 0,1 0 0,0 0 166,0 0-87,0-5-103,5-2 0,2-10 0,5-2 0,0-1 0,0 0 1,0-1-1,0 0 20,0 1 1,0 1 83,0 3-66,0 3 0,0-5 1,0 6-1,0 0 1,0 2 132,0 2-159,0 2 0,-2 6 0,0 2 1,-4 0-1,0 2-142,-4-1 0,0 4-72,-2 1 122,-6-3 0,0 4 0,-8-5 0,-2-1 0,-4-2-148,-2-1 1,-2 0 122,0 0 0,-4 0-505,0 0 127,0-5 0,4 2 0,0-5-402,0-1 1,0-2 888,0-1 0,0-42 0,0-12 0</inkml:trace>
  <inkml:trace contextRef="#ctx0" brushRef="#br0" timeOffset="91">13826 3384 7903,'0'-13'0,"0"-3"0,0 3 116,0-3 0,5 2 200,3 2 0,4-1 1,3 0-1,2-1 466,2 4 1,5 2-869,4 0 0,1-2 1,-2 5-1,1 0-38,-2-1 1,0 2-21,-2 4 1,-4 2-1,-1 2 1,-2 4-111,-2 2 0,-6 4 18,-1 2 1,-4 0 168,4 8 1,-5-3 0,1 7 0,-3-3 238,-1-1 0,0 2-48,0 2 1,0-3 76,0 3-76,0-8 1,4 1-1,1-3 1,2-1-1,2-1 195,2-5 0,2-5-237,3-6 0,-1 0-26,5 0 0,-4-1-212,4-3 151,-5-8 1,6-3-1,-5-6 1,-1-3-1,-3-4 128,-4-3 1,-3 1-12,-5-2 1,-1-3 290,-3 3-253,-3 3 1,-10-1 0,-5 8 0,-3 2 0,-4 5 141,-2 6 1,0 3-534,-1 6 1,-1 10-358,5 2 479,0 8 0,9 0 1,3 8 117,3 4 0,22 24 0,6 6 0</inkml:trace>
  <inkml:trace contextRef="#ctx0" brushRef="#br0" timeOffset="92">15038 3492 7928,'-8'-1'177,"0"-2"0,-1 1 565,-2 3-509,-1 10 1,4 2 0,1 4-1,2-1 1,2 2 0,1-1-1,-1 0 107,-1-2 1,0-2-150,4-1 0,1 0 49,3 0-343,3-5 102,5-7 0,0-7 0,1-6 0,2-2 0,1-3 0,-1-2 1,-2-3-86,-1 2 1,0-1 0,0-2 84,0 6 0,-1 0 0,-3 6 0,-3 2 0,-1 0 0,1 5 82,2 4 1,-4 3-92,1 10 1,-2 6-1,1 2 1,1 2-22,-1 2 1,2 0-10,-1 0 1,5-4-219,-1 0 221,-2-5 1,4 2 0,-2-6 0,3-3 0,1-4-150,0-3 0,0-2 128,0-3 26,0-3 1,0-10 0,0-3 0,0-3 0,0-1-13,0 0 1,0 0 134,0 0 0,-4 4 46,0 0 1,-5 6 426,1-2-326,2 8 1,-4 8-150,2 8 0,1 2-99,-1 2 1,1 4-206,-1 0 1,-1 6 0,5-4 0,0 2-370,-1 0 1,3-5-141,-2 1 0,3 1 121,1-1 603,0 0 0,32-9 0,8-2 0</inkml:trace>
  <inkml:trace contextRef="#ctx0" brushRef="#br0" timeOffset="93">15746 3540 7928,'-12'0'0,"0"0"37,0 0 1,0 6-1,1 2 299,3 2 0,3 6 337,5 0 0,-4 2-41,0-2-511,0-3 0,5 4 1,2-5-1,2 0 1,2-1-207,2-3 1,2 1 0,2-5 0,2-2-28,1-5 1,5-4-38,-1-5 1,-1-1 0,1-3 0,0-4-165,-1-3 0,-1-1 210,-2 0 1,-2 2 245,2 2 0,-4 2 0,-3 6 1,-2 0 590,-2 0-538,-1 6 1,-4 6-33,0 8 1,-4 4-168,0 4 1,-1-2 0,2 5 0,-1 0-71,1-1 0,2-3-25,1 1 1,0-3-31,0-1 128,0 0 1,5-4 0,3-1 0,3-2 14,1-2 0,0-3 27,0-4 0,1-4-11,3-8 80,-2 3 1,3-6 0,-5 4 0,0-1-1,0 2 379,0 0-114,0 2-272,0 0-262,0 6 150,0 0 1,-5 8-1,-2 2 1,-1 5-1,1 4-243,2 3 1,0 0-212,1-4 1,2 0-659,-2 0 784,-2 0 1,4-4 0,-2-1 0,3-2 335,1-2 0,16-34 0,4-9 0</inkml:trace>
  <inkml:trace contextRef="#ctx0" brushRef="#br0" timeOffset="94">16334 3084 7928,'-1'-24'0,"-2"2"0,-1 0 518,1 2 1,2 6-79,1-2 1,0 6 0,1 4 0,2-1 313,1 0 0,5 5-426,-1-2 0,3 4 0,1 4 0,0 4 640,0 2 1,0 9 66,0 5-878,5 5 1,-3 9 0,0 2-1,-3 5 1,-4 6 0,-2 3-1,-2 4-119,-2 2 0,-7 2 0,-1-26 1,-1 0-1,-4 1 0,-3 0-380,-3 1 0,-3 0 0,-2 1 1,-2 0-2419,-2 4 0,-2-2 2165,2-3 0,-2-2 0,-5-2 1,-1-2 594,3-3 0,0-2 0,0 0 0,-1-2 0,1 0 0,0-2 0,-2-3 0,1 1 0</inkml:trace>
  <inkml:trace contextRef="#ctx0" brushRef="#br0" timeOffset="95">4104 6961 7933,'-12'0'564,"4"0"0,0-1 802,-1-3 1,5 2-329,4-2-918,0 8 1,15-2 0,-2 2 0,4-2 0,5 1 31,0 1-329,2 0 0,0-4 1,2 0-1,0 0 1,2 0-1,-1 0 1,-2 0-1884,-1 0 0,0 0 2060,0 0 0,-5 5 0,-2 2 0</inkml:trace>
  <inkml:trace contextRef="#ctx0" brushRef="#br0" timeOffset="96">4068 7261 7933,'-12'0'0,"-5"5"332,9 2 1,-1 4 0,13-2 0,5-2 123,6-2 1,3-1 0,8-4 0,2 0-587,4 0 1,2 0 0,2 0 0,0 0 129,0 0 0,4-11 0,4-5 0,4 0 0,0-1 0</inkml:trace>
  <inkml:trace contextRef="#ctx0" brushRef="#br0" timeOffset="97">6229 6589 7858,'0'-17'44,"0"3"0,0-2 1,0 2-1,0-1 1,0-1 471,0 1 0,0 6 1,0 1 235,0-2 0,4 6 0,0 4-59,-2 7 1,0 9-541,-2 4 0,-4 8 0,-2 6 0,1 4 32,0 6 0,-3-1-173,4 1 0,-4-4 1,4 3-1,0-1-388,-2 1 1,5-4 223,-3 1-291,3-8 0,1 1 0,0-5 0,0-3 0,0-3 1,0-6-2915,0-3 3357,5-6 0,12-34 0,9-13 0</inkml:trace>
  <inkml:trace contextRef="#ctx0" brushRef="#br0" timeOffset="98">6481 6697 7861,'-12'-12'889,"5"5"-784,-4 2 0,9 10 73,-6 3 0,4 4 1,-3 3-1,2 2 456,2 2 0,-2-4-892,1 1 219,0 2 0,4-4 0,0 2 0,0-3 44,0-1-99,5 0 0,2-5 0,5-2 0,1-1 1,2 0-76,1-1 223,5-2 1,-6-1-1,5 0 1,0 0-1,-2 1 118,-2 3 0,2-1 0,-2 5 0,-2 1 9,0 2 1,-8 2-151,-2 3 0,-2-1 0,-2 4 0,0-1 14,0 1 1,-6-4-50,-2 1 0,-2 1-199,-2-1 178,-6 0 1,1-4 0,-4-1 0,1-2 0,0-2-288,1-2 1,-4 3-110,3-4 0,3 0 38,1-4-337,-3 0 1,6-1 719,-3-3 0,3-30 0,1-11 0</inkml:trace>
  <inkml:trace contextRef="#ctx0" brushRef="#br0" timeOffset="99">6517 6685 7861,'0'-13'222,"0"-3"0,0 2 373,0-2 1,1 3-406,3 1 1,4 0 0,8 0-1,3 1 25,-1 3 1,5 2-251,-3 2-2,3 2 0,5-3 0,0 5 0,-2 1 0,0 3 0,-2 4 1,0 2-771,0-2 1,-4 4-143,0 0 813,-6 0 0,4 6 1,-8-3-1,-2 2 1,-4 2 115,-2 2 1,-2 6 0,0 2 0,-2 1 340,-2-1 1,-2 4-173,-6-1 0,0 2 67,0-2 1,5-3 0,3-5 0,3-1 244,1-3 0,5-3-265,3-5 0,8-5 68,4-3-213,3-3 1,1-8 0,1-3 0,2-6 0,1-4-8,-1-6 0,2 1 112,-1-7-95,0 0 0,-9-4 0,-3 0 0,-4 0 1,-4 0-31,-4 0 0,-4 1 101,-4 3 1,-4 7 270,-8 5-362,-3 11 1,-9-6 0,-1 11 0,-1 1 0,1 3-291,2 4 1,2 7 149,1 5 1,5 1 31,3-1 117,3-2-50,1 14 0,10 13 0,4 15 0</inkml:trace>
  <inkml:trace contextRef="#ctx0" brushRef="#br0" timeOffset="100">7873 6625 7866,'-4'-12'23,"-1"0"1,-1 0-1,1 0 1,1 1 438,-1 3 0,3 2 0,-2 4 0,3 2 0,1 6 279,0 3 1,0 12-611,0 3 0,-4 7 0,0-2 0,1 2-97,2 2 0,1 2-424,0 1 303,-5 0 1,3-4 0,-2-1-1,3-2 1,0-1 0,-2-1 0,-1-3-953,1-6 0,2-3 0,1-3 1039,0 0 0,-5-48 0,-2-12 0</inkml:trace>
  <inkml:trace contextRef="#ctx0" brushRef="#br0" timeOffset="101">7849 6625 7873,'-1'-11'-522,"-3"3"469,2 3 0,-2 5 342,8 0-103,3 5 1,5 6 0,1 6 0,3 2-1,3 2 1,1 2 0,1 1 221,5 0 1,-2 0-1,4-1 1,-2-2-457,2-1 1,-1-5 0,4 1 0,-2-4-70,-2-4 0,-2-3 0,-2-5 0,-2-1-191,-1-3 0,-5-7 61,1-5 1,-4-7 0,-4 1 0,-4-6-37,-3-3 0,-1 3 344,0-4 0,0 0 14,0-4 0,-1-1 0,-3-1 0,-4 2 235,-3 5 0,0 10 265,3 5 1,-2 7-175,2 1-102,2 5 0,1 0 1,5 10-1,0 6 0,0 5 67,0 3 1,0 3-109,0 4 1,4 2 113,0 2-907,0 2 1,0-3 0,0 4-1,-1-2 1,-2-2 534,-1-2 0,-21 15 0,-6 0 0</inkml:trace>
  <inkml:trace contextRef="#ctx0" brushRef="#br0" timeOffset="102">2868 7069 7840,'-1'-13'-47,"-2"-2"0,-1-2 1,2-1-1,0 0 567,2-1 1,0 4-1,0-1 1,0 3 647,0 1 0,0 7-956,0 5 1,0 6 0,0 12 0,0 6 189,0 6 1,0 6-71,0 4-246,0 3 0,0 12 0,2 3 0,0 5 0,2 1 0,-1 0 0,0 1-396,1 2 1,-3-3 181,1-30 1,0 0-40,-1 23 0,3-3 0,0-14 0,-1-6 0,-2-4-694,-1-6 1,0-15 387,0-5 1,0-16 0,-1-9 182,-3-1 1,3-4-14,-3-6 238,2 2 1,2-8 0,0 0 0,0-3 0,0-4 84,0-2 0,0-1 0,2 1 0,2 2 92,4 1 1,2 5-61,2-1-16,0 14 1,0 0 0,0 14 0,2 6 0,0 3 810,2 3 0,4 1-397,-4 3 0,0 4-49,-4 8-337,0-2 1,-1 8 0,-2-3 0,-2 1 0,-2 0-200,-2 1 0,-7 2-154,-4 1 0,-3-1 49,-1-3 114,-5 2 0,2-8 0,-5 3 0,-1-1 1,-2-1-287,-1-5 0,4 2 219,0-4 1,6-1-374,-2 1-311,2-5 877,2 2 0,27-21 0,6-4 0</inkml:trace>
  <inkml:trace contextRef="#ctx0" brushRef="#br0" timeOffset="103">2340 9925 7960,'-1'-12'-281,"-3"0"0,1 4-56,-5 0 977,6 0 0,-9-2 0,3 2-124,-3 4 1,-1 4-396,0 4 1,-1 4 0,-2 8-1,-2 4 105,-2 2 1,3 8-212,-4 2 0,5 2-18,-1 2 12,3 0 0,6-1 0,3-2 1,3-2-1,1-2-225,0-2 0,5-3-43,3-4 1,4 0 143,4-8-164,3 3 1,5-14 0,2 3 0,0-3 0,4-1-709,0 0 0,-2-6 356,4-6 631,-5 0 0,-5-13 0,1-5 0,-1 1 0,0-1 0</inkml:trace>
  <inkml:trace contextRef="#ctx0" brushRef="#br0" timeOffset="104">2652 10081 7998,'-6'0'330,"-5"6"1,8-5-144,-5 3 206,6-3-358,-4 5 207,1-5-151,4 4 1,-3-6-105,8-3 0,2-3 182,6-5-290,0 0 0,0-4 1,-1 0-1,-2 0 1,-1-1-93,2-3 1,-1 3 207,-1 1 0,1 2 52,-5 2 0,0 0 0,-4 0 200,0 0 4,0 0 0,-5 6-71,-3 2-99,3 2 1,-6 8 0,3 0 0,-3 4 0,-1 0 38,0 4 0,0 2-180,0 0 1,2 1 64,2 3-35,-3 3 0,10-5 0,-3 6 0,2-1 0,2-2-209,0-1 1,3-4-7,5 4 0,1-9-149,11 1 0,0-8 0,4 0 1,2-3-343,2-1 1,-2-5 735,6-3 0,-1-17 0,2-9 0,5-2 0,0 0 0</inkml:trace>
  <inkml:trace contextRef="#ctx0" brushRef="#br0" timeOffset="105">3048 9865 7998,'-8'0'-539,"0"0"0,4 0 547,-4 0 0,4 0 292,-4 0 0,6 10 0,-4 3 0,2 4 326,0 5 0,-1 0-452,1 2 0,3 0-116,-3 0-20,2 0 0,2-1 0,0-2 0,0-2-244,0-2 180,6-1 0,0-10 0,6-8 0,0-8 20,0-9 0,4-5 17,0-4 1,2 1 14,-2-5 59,-3 0 0,8 2 1,-5 2-1,-1 4 1,-2 2 333,-1 2 0,0 11-301,0 1-54,-5 5 0,0 6 1,-5 5-1,2 9 0,-1 7 48,-2 4 0,1 6-203,2-2 1,-3 2 0,4 2 0,1-1-322,2-3 1,2-8-148,2-8 0,2-3 31,2-1 302,2-5 1,6-7 0,2-9 0,0-7 0,4-8-512,0-7 1,-3-4 736,1-1 0,-3 0 0,0-19 0,1-11 0,-7 18 0,0 1 0,0-1 0</inkml:trace>
  <inkml:trace contextRef="#ctx0" brushRef="#br0" timeOffset="106">3684 9697 7998,'0'-24'0,"0"-5"0,0 5 0,0 0 746,0 7 354,0 3 755,0 2-1079,-5 6 0,4 6-502,-3 8 0,-2 8 39,2 4-245,0 2 1,0 9 0,-1 5-1,0 5 1,-2 3 88,0 0 0,5 0-539,-2 4 0,1 0 1,0 0-1,-1-1-735,2-3 0,0-3 47,2-5 0,2-5 230,2-3 840,2-8 0,22-56 0,4-19 0</inkml:trace>
  <inkml:trace contextRef="#ctx0" brushRef="#br0" timeOffset="107">3564 9937 7998,'-12'-12'0,"2"0"0,2 0 0,-2 4 850,6 0-655,0 0 1,10 2 0,2 0-1,4 2 1,4 0-122,4 2 1,4 0-461,4 2 1,-2 0-1098,6 0 1483,-5 0 0,40 11 0,-32-4 0,0-1 0</inkml:trace>
  <inkml:trace contextRef="#ctx0" brushRef="#br0" timeOffset="108">4008 9805 8038,'-4'-12'0,"0"0"0,0 4 499,4 0 0,6 6 728,2-2 0,6 2-777,2 2 1,4 6 0,-4 2-1,-1 2-21,-2 2 1,1 6-190,2 2 0,-7-2-60,3 2 0,-8 0 0,1 4 1,-1 0-647,0 0 0,0-1 59,-4-3 1,0-3-456,0-5 704,-5-5 1,2 1 0,-3-9 154,0-9 0,2-3-80,4-11 62,0 3 1,6-13-1,0 5 1,2 0-1,0-2-672,2 0 1,2 9 58,4-2-4,-3 8 1,6-2 0,-3 6-1,2 2 638,1 2 0,41 2 0,5 6 0</inkml:trace>
  <inkml:trace contextRef="#ctx0" brushRef="#br0" timeOffset="109">4512 9745 8038,'-1'8'0,"-3"0"0,1 0 714,-5 4 1,4 4 72,-4 0-582,6 0 1,-8 2 0,6 2-1,2 1 1,0 0 290,2-1 1,0-5-136,0 1-317,6-3 1,4-2-1,8-3 1,-1-4 0,2-3 331,-1-1 0,2-5-644,4-3 207,-5-8 1,2 1 0,-5-6-1,-2-3 1,-5-4-151,-5-3 0,-3 5-84,-1-2 259,0 2 1,-6 8-1,-5 2 1,-5 2-1,-1 4-363,-1 2 0,-3 2-654,1 6 671,-3 0 1,3 6 0,2 2 0,0 2 381,4 2 0,16 22 0,6 4 0</inkml:trace>
  <inkml:trace contextRef="#ctx0" brushRef="#br0" timeOffset="110">4836 9769 8038,'6'-6'1736,"1"0"0,3 12-1347,-2 2 0,2 2-204,-6 2 1,0 2 64,-4 2-174,0 2 0,0 8 0,0 0 0,0 2 0,-2-1-701,-2-2 0,3-5 96,-3 0-757,3-5 1,2 1 1285,3-8 0,24-51 0,-9 13 0,1 0 0</inkml:trace>
  <inkml:trace contextRef="#ctx0" brushRef="#br0" timeOffset="111">5041 9553 8038,'-16'-16'255,"0"0"1,0 0 1104,4 4-763,5 6-613,2 0-153,5 6 0,4 2 0,2 2 0,4 4 0,4 2 169,4 2 0,12 27 0,8 6 0</inkml:trace>
  <inkml:trace contextRef="#ctx0" brushRef="#br0" timeOffset="112">5449 9769 8038,'-4'-17'384,"0"-3"0,-2-1 570,2 1 1,3 2-444,-3 6 1,1 2 365,-1 2-721,-2 2 0,-6 6 0,-2 2 1,-2 3-1,-2 7-121,-1 7 1,-4 3 12,3 2 0,-2 6-136,-2 2 1,5 1-1,3 0 1,3-1-275,1 2 1,5-5 204,3-1 0,3-4-26,1-4 0,5-3 0,4-6 0,6-3-235,5-4 1,3-13 210,1-7 0,5-7 148,3-5 1,-3-3 0,-1-6 0,-1-3 151,1-4 0,-3-4 68,3-4 1,-4-1-42,-4-3 1,-4 0 0,-8 8-1,-4 5 1159,-2 4-653,-2 14 0,-2 8 1,-2 14-1,-4 6 80,-2 5 0,-2 8-809,0 4 1,-4 8-77,0 4 1,0 4-1,5 2 1,2 4-229,1 0 1,5-3-44,-1 1 1,3 3-280,1 1 1,1-3 728,3-1 0,24-13 0,11-5 0</inkml:trace>
  <inkml:trace contextRef="#ctx0" brushRef="#br0" timeOffset="113">6853 9841 8038,'-12'0'-1045,"0"0"0,4 0 2216,0 0-655,0 0-224,-4 0 0,-3 2 0,2 2 0,2 2 0,0 2-18,1 0 0,2-1 1423,0 1-823,5 3-684,-2-5 0,10 1 1,3-3-1,4-3 1,4-1-26,4 0 0,3-9 20,1-3 0,1-8 142,3 0-314,-8-3 0,3-2 0,-11-2-501,0-1 411,-6 0 0,0 0 1,-6 2-1,-3 3 1,-5 6-328,-8 3 1,-5 8 31,-3 2 101,0 2 0,0 9 0,0 5-184,0 7 0,1 7 1,3 4-1,4 0-660,3 4 1115,6 0 0,34 13 0,13 2 0</inkml:trace>
  <inkml:trace contextRef="#ctx0" brushRef="#br0" timeOffset="114">7357 9373 8038,'0'-24'0,"0"0"0,-1 6 1456,-3 2 0,2 2-75,-2 2-1065,-2 6 1,3 0-1,-5 8 1,0 3 0,0 8 160,0 10 0,0 10-278,-4 7 1,0 11 0,0 1 0,0 7 173,0 5 0,4 2-253,4-30 0,0 0 0,2 1 1,0 0-451,-2 1 1,0 0 0,2-1 0,0 0 0,-1 2-1,-1 0 1,1-2 0,-1-1-154,-2 31 0,2-15-117,-4-8 1,4-7-1316,-4-5 1058,0-8 857,1-7 0,-20-37 0,1-8 0</inkml:trace>
  <inkml:trace contextRef="#ctx0" brushRef="#br0" timeOffset="115">7057 10033 8038,'-11'-12'0,"3"0"0,-1 0 934,5 0 1,1 0-581,7 0 0,8 4 1,9 2-1,6-1-21,5 0 0,7 5-734,1-2 0,5 2 401,-1 2 0,-4 0 0,4 0 0,4 0 0,-1 0 0</inkml:trace>
  <inkml:trace contextRef="#ctx0" brushRef="#br0" timeOffset="116">8629 9613 8038,'-4'-24'-114,"-1"0"0,-1 0 0,1 2 0,2 2-967,2 4 2174,1 8 1,1-2-1,3 9 1,3 6-534,0 10 0,-2 8 0,-5 3 0,0 5-329,0 4 0,0-1 43,0 10-409,0 0 0,0 4 0,-1 2 1,-2 0-1,-2 2 0,-2-1 1,-1-2-899,1-1 0,-2-6-318,5-6 719,-5-6 0,6-11 632,-5-3 0,-5-51 0,-6-13 0</inkml:trace>
  <inkml:trace contextRef="#ctx0" brushRef="#br0" timeOffset="117">8389 9889 8038,'-11'-12'0,"3"0"0,-1-1-275,5-3 0,1 7-85,7-3 402,8 2 0,7 2 0,6 2 0,3-1 0,3 2 1812,0-1-1990,3 2 0,-3 4 1,6 2-1,2 0 1,0 4 135,-5 0 0,2 18 0,-5 8 0</inkml:trace>
  <inkml:trace contextRef="#ctx0" brushRef="#br0" timeOffset="118">8953 9769 8038,'0'-12'0,"-1"0"302,-3 0 0,2 0 1,0 2-1,4 2 539,6 4 1,4 2-532,4 2 0,-1 6 0,4 3 0,-2 6-167,-2 5 1,-2 6-67,-1 2 1,-4 6 0,-1-2-1,-2 1-160,-2-1 0,-2 1-40,-1-5 1,0 0-361,0-4 519,0-5 0,-4-2 1,-1-6-1,-2-4 277,-2-7 1,3-7-109,2-9 0,-1-4 1,1-8-1,1-4 78,2-3 0,1 3-904,0 0 1,5 2 174,3-2-392,3-3 1,1 10 0,1-2 0,3 6 837,4 5 0,30 18 0,7 6 0</inkml:trace>
  <inkml:trace contextRef="#ctx0" brushRef="#br0" timeOffset="119">9517 9721 9745,'0'12'1604,"0"0"0,0 4-1163,0 0 1,0 6-268,0-2 1,0 2 0,0 1-1,0-2-460,0-1 1,0-1-574,0 1 1,4-3 0,1-5-2293,2 0 3151,1-5 0,15-50 0,2-17 0</inkml:trace>
  <inkml:trace contextRef="#ctx0" brushRef="#br0" timeOffset="120">9577 9445 8038,'-24'-12'0,"1"2"342,3 2 0,7 2-220,5 6 0,5 2 1,-1 2-538,3 4 0,-3 4 415,0 4 0,16 24 0,8 10 0</inkml:trace>
  <inkml:trace contextRef="#ctx0" brushRef="#br0" timeOffset="121">10057 9853 8038,'-1'-12'0,"-2"0"0,-2-1 0,-2-2 0,-2-1 238,-2 2-129,-1-5 0,-1 6 0,-3-3 0,-4 2 0,-3 4 0,-1 2 0,-1 4 123,-3 2 0,1 9 1,-5 5-1,0 8-121,2 7 1,4 3-78,6 6 0,10 0 0,-1-1 1,4-2-82,5-1 1,2-5-151,4 1 90,8-3 0,6-7 0,8-6 0,0-7 0,4-5 0,-1-5 0,2-7-4,-1-7 1,-3-8 0,1-2 0,-3 0 158,-1-1 0,-4-3 0,-1 1 0,-3-1 121,-5 1 1,-1 2-47,-6 6 1,0 6 0,-5 2 36,-3 2 0,1 9-47,-5 5 0,4 5 0,-2 9 0,0 2 249,4 4 1,-1 4-460,-1 4 0,3-2-173,-3 6 0,2-5 0,2 2 0,2-1-316,2 0 1,2 0 200,6-4 0,0-1 385,0-3 0,43-13 0,10-9 0</inkml:trace>
  <inkml:trace contextRef="#ctx0" brushRef="#br0" timeOffset="122">10381 9853 8038,'-12'0'0,"-4"0"19,0 0 0,0 0 0,6 2 0,0 2-40,2 4 0,0 4 685,-4 4 1,4-2-396,0 6 0,4 0 0,-2 4 1,0-1-75,4-3 0,2 1-136,4-5 1,-2-4 127,6-4-220,0-5 1,4 0 0,0-10 0,2-6 0,0-5-36,2-3 1,4-7 24,-4-4 0,4 1 65,-4-1 1,6 2-18,-2-2 1,-3 2-1,0 6 1,-1 2 109,0 2 0,0 6-222,-4 6 0,-4 7 53,0 1 62,0 5 0,4 14 0,0 4 1,0 5-1,0 1-1143,0 0 0,0 3 380,0-4 0,2 0-216,2-4 971,2-5 0,1-2 0,22-20 0,10-8 0,2 0 0,-1 0 0</inkml:trace>
  <inkml:trace contextRef="#ctx0" brushRef="#br0" timeOffset="123">11053 9733 8038,'-12'-5'-67,"0"-3"1,0-1-1,0 1 0,-5 2 435,-3 6 0,1 2 200,-1 2 1,0 4 0,-4 8 0,0 4-125,0 2 1,2 6-268,2 0 0,2 0-32,6-4 0,6 0-144,2 0 0,2-5 0,4-3 0,3-4-186,7-4 1,5-3 9,7-5 0,0-1-50,0-3 1,0-8 120,0-8 0,0-3 0,-1-1 1,-2-1 145,-1-3 1,-5 3-67,1-3 0,-3 4 484,-1 4 0,-5-2 1023,-3 6-1292,-3 6 0,-2 15 71,-3 11-217,3 11 1,-9 9 0,5 9-1,0 6 1,-2 6 147,0 6 1,3 3-282,1-30 1,-2 0-1,2 4 1,0 0-1190,-1 4 1,0 0 1162,-2-1 0,1 0 0,2 2 0,-1-1 0,-1-5 1,-2-2-1,1-1 0,0-1 0,-6 29-243,0-8 1,0-18 232,0-10 1,0-9 699,0-11-414,6-3 1,-5-6 0,2-4 0,-5-6 0,-2-5 415,2-3 1,-1-5-171,-1-4 1,7-5 173,-3 1-952,8-3 0,-2-6 0,8-3 0,3-4 1,7-4-1426,7-4 0,5-3-612,4-1 2407,-13 28 0,0-1 0,4 0 0,0-1 0,0-2 0,2 0 0,0 0 0,2 0 0,0 0 0,0 0 0</inkml:trace>
  <inkml:trace contextRef="#ctx0" brushRef="#br0" timeOffset="124">11389 9757 8038,'-12'0'0,"0"0"0,4 4 671,0 0 0,0 6 81,-4-2-436,6 8 0,-5 2 1,3 6-1,-1 0 1,-1 2 276,2 2 0,6-2-401,-2 6 0,4-5-121,4 1-66,2-3 1,8-6-1,0-3 1,5-4-1,2-4-750,5-4 1,2-8 375,0-4 1,-2-8-526,6-4 723,-5-3 0,6-6 1,-5-3-1,-1-3 1,-2-2-39,-1-3 0,-1 3 459,-3-3 1,-4 8 390,-8 4-167,-3 8 1,-2 4 0,-3 8 309,-5 4 1,-1 9-592,-2 7 0,0 5 262,-4 7-434,6 0 0,-4 4 0,5 2 0,0-1 0,-1 0-648,4-2 0,0 1 334,2-4 1,2 3 68,2-7 0,2-3-58,6-1 1,2-8 0,2-4 0,4-3-174,2-1 1,2-10 280,0-6 0,0-11 200,0-5-57,6-3 0,-5-6 0,3-3 0,-3-4 0,-1-4 97,1-4 0,-1 1-71,0-1 1,-2 7-39,-2 1 947,-8 5 1,-2 17 140,-6 2 1,0 14-557,-4 6 1,-6 10-17,-2 10-547,-2 2 0,-2 12 1,-2 2-1,0 4 1,-2 4 154,1 4 0,2 2-706,1 2 0,0 0-230,-1 0 1,3 0-984,2 0 1574,2-5 1,6-2-1,3-6 1,5-3 0,8-5-1663,6-6 1926,7-4 0,0-6 0,6-3 0,1-4 0,3-3 0</inkml:trace>
  <inkml:trace contextRef="#ctx0" brushRef="#br0" timeOffset="125">12542 9709 8038,'-2'-16'0,"-2"0"0,-2 0 0,-6 4 0,2 6 376,-2 2 1,2 2 229,-10 2 1,4 6 0,-4 3 0,-2 7 114,0 8 1,-2 1-705,0 7 0,1-4 6,3 4 0,3-1-212,5 1 151,0 3 1,5-10 0,3 3 0,3-4 0,2-4-464,3-4 0,4-4 211,8-4 1,3-3-83,5-5 1,0-5-54,0-3 319,0-8 1,4-4 0,0-7 0,-2-2 0,0-2 74,-2-2 0,0 0-19,0 1 0,-6 0 235,-2 8 111,-2-3 1,-8 14 0,-3-1 327,-6 9 0,-5 12-407,-8 13 0,2 4 4,-6 4-190,5 2 0,-1 2 0,7-1 0,2-2 0,0-1-161,1 2 1,3-9 93,-1 3 0,3-8-228,1 0 176,5-3 1,3-2-1,7-3 1,2-5-1,3-6-14,5-5 0,1-9 107,6-7 1,-4-2-61,4-6 177,-6 0 0,5-8 0,-4 0 0,-1 2 0,-3 2 184,-6 4 0,-5 4 300,-4 8 0,-2 6-188,-6 6 1,-2 6 181,-2-2-541,-2 8 1,-6 8 0,0 8 0,0 2 0,-2 4-540,-2 2 1,7-2-108,-3 6 1,8-4 218,0 4-45,3-5 1,6-2-1,4-6 1,6-2 412,5-2 0,17-12 0,7-3 0,5-1 0,0 0 0</inkml:trace>
  <inkml:trace contextRef="#ctx0" brushRef="#br0" timeOffset="126">14510 10213 7947,'-12'0'-306,"0"0"1,1-1 305,3-3 0,3-3 0,6-5 0,2-2-1093,1-6 1223,11 0 1,-6-16-1,11 0 1,1-8 0,2-7 235,1-5 0,-1-1 0,-2-1 0,-2 4-45,-2 0 0,-1 8-343,-4 6 429,-5 8 1,-3 9 58,-8 11-414,-3 16 1,-6 11 0,-2 13 0,-2 4 0,-2 4 0,-1 4 0,1 4 30,3 2 0,-1 6 0,1 2 1,0 0-69,-1 4 0,7-5-90,-2-1 1,8-4-1,0-5 1,6-7-180,6-7 0,1-10 210,11-7 1,1-6-34,7-6 27,3-10 0,4 0 1,-2-11-1,-1-4 1,1-6-142,2-4 0,1-6 17,0-3 241,-5 3 0,-3-1 0,-8 8 0,-4 2 1,-3 4-243,-1 2 268,-5 8 0,-3 7 83,-8 11-120,2 11 0,-8 7 1,3 8-1,-1 0 0,1 4 24,2 0 1,-3 2-60,4 4 1,0-4-249,4 0 218,0-5 1,1 2-1,3-6 1,6-3 0,4-5-124,6-6 1,-1-4 144,1-5 0,0-1-44,4-3 105,0-3 0,-1-10 0,-2-4 0,-2-6 0,-2-5 174,-2-3 0,-7 1-141,-4 2 0,-3-3 353,-1 3-420,-5 3 0,-6-1 0,-6 9 1,-2 4-1,-2 6-538,-2 4 1,-5 3 239,0 4 0,4 2-1010,4 2 836,5 8 1,-1 2-1,7 5 432,1-2 0,48 37 0,-16-25 0,0 0 0</inkml:trace>
  <inkml:trace contextRef="#ctx0" brushRef="#br0" timeOffset="127">15602 9949 7950,'-4'-12'0,"0"0"0,-4-4 344,4 0 0,-5 6 1147,1 6-1236,-8 2 1,-3 2 0,-5 2 0,-1 3 0,-2 6 52,-1 3 1,0 8-213,4-2 1,0 6 0,1 2 0,3-1-140,4-2 1,7 1-151,1 2 0,5-7 264,-1 3-404,3-3 1,8-2 0,5-4 0,6-6-1,5-5-423,1-3 1,5-2 422,3-3 1,-1-8 206,1-8 0,-4-3 255,4-1-132,-5 0 0,1-4 1,-7 0-1,-2 2 1,-2 0 603,-2 2 0,-7 2-350,-4 2 1,-3 6 9,-1 6 1,-1 6 44,-3-2-307,-3 8 1,-1 4-1,0 6 1,0 5-1,1 2-423,3 5 1,3 0-58,1-2 0,1-1-745,3-3 948,8 3 0,3-10 1,6 3 277,5-3 0,30-22 0,-22 2 0,1-1 0</inkml:trace>
  <inkml:trace contextRef="#ctx0" brushRef="#br0" timeOffset="128">16118 9889 7967,'-5'-12'-110,"2"-4"-54,-5 0 0,0 4 537,-4 4 0,-4 6 0,-1-2 0,-2 4 468,-2 4 0,2 4-609,-1 8 1,0 2-132,-4 6-31,5 0 1,2 0 0,5 0 0,1 2 0,2 0-237,1 2 0,5 0 142,-1-4 0,6-5-351,6-3 280,0-3 1,14-2 0,-2-3-1,3-4 1,1-4-129,0-4 1,1-8 76,3-8 1,-2-4-75,2-4 254,-3-3 0,-1-9 0,0-2 1,0-4-1,-1-4 208,-3-4 1,-3-2 331,-5-4 0,-5 6-961,-3 2 689,-3 8 1,-1 13-1,-1 12 1,-3 9 532,-4 6 1,-3 10-540,-1 10 0,4 6-64,0 14 1,1 0-502,-1 12 1,2-7 0,3 7 0,-1-1-95,1-1 1,2 4-174,1 2 0,4-7-1833,0 3 2001,5-8 0,-6 0 368,5-8 0,-1 1 0,3-5 0,2-1 0,3-2 0</inkml:trace>
  <inkml:trace contextRef="#ctx0" brushRef="#br0" timeOffset="129">8077 11341 8031,'-21'-1'0,"-2"-2"0,2-1 2017,3 2-1683,10 0 1,4 2 0,8 0 0,7 2 0,6 0 0,9 2 0,4 0 533,8 2-946,-2-5 1,10 4-1,-3-5 1,1 2-1,0 0-648,1 2 225,-3 0 0,-1-2 0,-6 0 501,-3 2 0,-19 16 0,-9 0 0</inkml:trace>
  <inkml:trace contextRef="#ctx0" brushRef="#br0" timeOffset="130">8125 11678 8031,'-19'-7'174,"7"2"1,8 1-3,8 0 1,4 0 0,10 4 0,4 0 221,5 0 0,6-2 0,1 0 1,4-2-259,6 1-136,-2-4 0,7-5 0,7-4 0,2-3 0,0 0 0</inkml:trace>
  <inkml:trace contextRef="#ctx0" brushRef="#br0" timeOffset="131">10086 11093 8031,'-7'-12'0,"-3"-1"26,6 0 1,0 0-1,4 1 1,0-3 0,0 0-1,1-4 331,3 0 0,5-1 0,8-3 0,4 3 0,3 0 0,2 2 168,-1 0 1,1 2-473,-1 8 0,-5 2 0,-3 9 0,-3 5-82,-1 9 1,-6 7-353,-3 6 269,-2 8 0,-12 6 0,-5 6 0,-3-1 0,-5 4 0,-1-1 1,-3 1-356,-2-2 1,0 0 316,-5 0 165,6-12 1,-2-3 0,8-15 0,2-5 1033,1-7-730,8-3 1,5-7 0,6-4-52,0-3 1,2 1-1,3 0 1,7 1 53,3 3 1,8 0-319,-2-1 1,5 3-76,3-3 1,-2 2 0,5 2 0,-1 0-178,3 0 1,-2 0-71,2 0 1,-5-4-925,0 0 846,-2-1 1,-3 5 0,-1 0 0,-3 0-1112,-2 0 1507,-1 0 0,-32 6 0,-8 1 0</inkml:trace>
  <inkml:trace contextRef="#ctx0" brushRef="#br0" timeOffset="132">9767 11833 8031,'-17'0'0,"-1"0"0,-1 0 882,1 0-517,7 6 0,6-5 0,10 3 18,3-2 0,9-2-221,4 0 1,5 0 0,4 0 0,4-2 150,3-2 0,5 1-127,1-5-164,5-1 0,-3-4 1,6 2-1,0 1 0,-1 2 1,-4-2-1,-5-2-418,-5 0 0,-5 5 1,-7 2-1,-3 4-378,-4 1 0,-8 1 0,-5 4 34,-2 3 0,-4 3 740,-2 2 0,-20 17 0,-10 4 0</inkml:trace>
  <inkml:trace contextRef="#ctx0" brushRef="#br0" timeOffset="133">10175 12075 8031,'-12'0'0,"-1"0"193,0 0 1,0-1 525,1-3 1,4 1-36,4-6 1,6 2-487,6-1 1,1-2 160,8 5-251,2-4 1,1 7 0,4-2 4,-2 2 0,2 2 0,-4 0 0,-1 0-387,-2 0 1,-2 6-11,-3 3 1,0 2 71,-4 2 0,-2 5-407,-6 3 468,0 3 1,-6 2 0,-4-1-1,-4 1 1,-4-1-53,-2 1 0,4-2 80,-1-3 1,4 3 4,5-2 0,-2-8 433,6-1-33,0-4 0,5 0 0,5-1 0,5 1 131,5-2 0,2 3-229,-1-6 0,1 6-69,4-1 1,0-2-74,-5 1 0,5 1 1,-4 3-1,0 3 89,1 2 0,-4-3-40,-6 3 0,-3-3 58,-6-1-69,0-1 1,-3 1 0,-4 0 0,-8 0 0,-3-1 451,-5 1 1,-2-1-199,-5-4 1,2 3 144,-6-2-365,5-3 0,-2 1 1,4-4-1,0 1 1,1-1-282,1-2-418,8-1 0,0-1 340,9-4-433,2 4 1,8-10 677,2 2 0,37-25 0,14-7 0</inkml:trace>
  <inkml:trace contextRef="#ctx0" brushRef="#br0" timeOffset="134">12113 11438 7976,'0'-15'21,"0"0"1,0-4 0,0 0-1,2-4 1,1-1 0,1-2 509,-1 1 0,-2 4 1,-1-1-1,0 0-178,0-2 1,0 0-174,0 2-64,0 4 1,-4 1-1,-2 0 1,-1 3 308,-3 4-441,5 4 1,-7 6-1,5 2 1,0 3-1,1 8-22,1 7 0,-1 5 0,-4 6 0,3 6 274,1 4 1,1 9-134,1 1-8,2 6 0,-8 6 1,6 1-1,0 1 0,-1 2 1,1 2-1,1 2-101,2-34 1,1 0 0,0 27-223,0-5 0,0-11 1,0-5-1,0-5-230,0-4 1,0-8-275,0-9-192,0-3 0,-1-7-449,-4-3 1373,4-3 0,-39-46 0,-2-12 0</inkml:trace>
  <inkml:trace contextRef="#ctx0" brushRef="#br0" timeOffset="135">11769 11833 8031,'-5'-13'360,"-1"-4"45,-3 0 0,4 0-424,5 4 1,10-1-1,5 0 1,6 0 358,6 3 1,3 6-242,0 1 0,2 3-678,7 1 330,-1 0 0,-1 0 0,-2 0 0,-1 1 249,2 3 0,12-2 0,4 3 0</inkml:trace>
  <inkml:trace contextRef="#ctx0" brushRef="#br0" timeOffset="136">12394 11565 8031,'0'-18'659,"0"-4"0,0 3-260,0-3 1,0 11-1,0-2 9,0 2 1,4 7-121,0 4 0,6 7-206,-1 10 1,-2 4-1,1 7 1,1 2-5,-2-2 1,3 5-239,-6 1 28,6-3 1,-8 5 0,3-7 0,-1-2-1,1-3-231,-2-2 0,-2-7 46,-1 2 598,6-8-170,-5-4 1,5-10 0,-5-5-1,2-6 1,3-6 317,1-7 0,0-3-334,1-7 1,4 1-159,-4 0 1,2 4-670,-1 0 526,2 6 1,-4 1 0,6 7-1,-2 1 1,-1 5-950,-2 4 0,1 5 422,4 5 0,1 1 733,3 3 0,20 26 0,10 11 0</inkml:trace>
  <inkml:trace contextRef="#ctx0" brushRef="#br0" timeOffset="137">12917 11565 8031,'-13'9'684,"0"-1"0,6 1-336,3 3 0,3 1 118,1 0-351,0 5 0,0-3 0,0 2 0,0-3 1,1-2 169,3 1 1,3 0-47,6 0 1,1-6-62,3-3-158,-3-3 1,6-2 0,-3-3 0,3-5 0,0-3-42,-3-5 0,-3-3 64,-1-6 1,0-5-1,-2-2 1,-3-1-78,-3 0 1,-4 6-8,-1-2 1,-6 5 100,-2 4 1,-3-1-592,-2 10 233,0 2 1,-4 10 0,-1 0 0,-1 1-1,1 3-829,2 5 1,3 6-323,5 2 1449,2 6 0,35 20 0,6 10 0</inkml:trace>
  <inkml:trace contextRef="#ctx0" brushRef="#br0" timeOffset="138">13312 11667 8031,'-7'6'387,"0"0"-271,3 2 0,2-1 1025,-2-3 0,3-1 219,1 6-1103,0-6 0,1 1-147,3-8-88,-2-4 0,9-9 0,-1-1 1,4 0-1,4-2-186,2 0 1,-4 0 0,1-1 0,-3 4-162,-1 3 0,4 2 11,0 4 329,0 2 1,-4 8 0,-1 2-1,0 6-10,-4 5 1,2 1 2,-6 5-12,6 0 1,-7-1 0,6-1-1,0-4 1,1-1 133,-1-2 0,2-8-34,-2 0 23,8-2 0,-2-5 0,5-4 0,0-7 1,0-5 126,2-3 1,-2-3-79,2 0-67,-7 5 1,4-3-1,-7 8 1,1 2 429,0 3-538,0 7-7,-6-2 0,3 15 0,-6 2 0,0 2 0,0 1-365,1-3 0,0 4-753,0-3 849,2 2 0,5-8 0,1 5 1,0-4 282,0-4 0,11-19 0,3-6 0</inkml:trace>
  <inkml:trace contextRef="#ctx0" brushRef="#br0" timeOffset="139">15543 11527 7947,'-12'0'-73,"-1"0"0,0 0 269,0 0 69,6 6 0,-1-5 1,6 2-1,5-5 887,3-2-1126,2-11 0,5 5 1,0-12-1,1-2 1,2-4-30,1-6-23,5-3 0,-7-3 0,2-1 0,-2-3 0,1-1-337,1-3 376,-6 4 0,-1 6 0,-6 8 0,0 5 0,1 3 92,-1 5 1,-1 12 0,-6 9 0,-3 13-66,-1 10 1,0 5 64,-1 7-93,-4 5 0,9 1 0,-5 7 0,-1 2 0,2 1-50,3-1 1,-2-1-1,2-4 1,1-1-147,2-1 1,7-13 158,2-4 0,5-9 137,4-8-110,-3-6 0,10-3 0,-3-9 0,2-8 0,0-7-4,-2-4 1,-1-2 13,1 1 0,2-2-57,-6-3 1,0 3 0,-4-1 0,-2 4 1,-3 3 0,2 5 26,-5-1 0,0 9 5,-1 3 0,-2 5 0,2 5 15,-2 3 0,-2 9 120,0 4 0,0-1-4,0 1-161,0 1 1,1-3 0,2 0 0,2-2 0,3-2-389,1-3 1,4-1 142,4-7 1,-3 1-352,3-5 269,3 0 369,0-6 0,11-41 0,2-15 0</inkml:trace>
  <inkml:trace contextRef="#ctx0" brushRef="#br0" timeOffset="140">16054 11144 7990,'-26'-12'0,"6"0"0,3 4 99,3-4 0,3 12 1,2 0-656,5 8 0,4 7-36,4 2 592,3 6 0,21 5 0,8 3 0,2 7 0,1-1 0</inkml:trace>
  <inkml:trace contextRef="#ctx0" brushRef="#br0" timeOffset="141">16423 11399 7990,'0'-18'0,"0"-3"0,0 1 82,0-1 0,-1 2 108,-3 2 1,1 2 1209,-6 10-1117,6-5 1,-8 9 0,3-2 0,-5 7 0,-3 8-243,-1 3 0,-4 9-244,4 2 183,0-1 1,0 8-1,1-5 1,4 2 0,2-2-65,0-1 1,4-3-206,2-2 1,3 0 0,2-5-111,3-1 1,3-8 334,6-3 1,5-10 46,4-3 1,2-8 10,1-1 1,-5-5 0,-3 2 0,-3-1 14,-1-1 1,0 5 50,0-4 1,-5 6 288,1-2 58,-7 2 0,4 11 49,-6 8 1,-1 9-271,-4 13 0,4 6 213,-3 6-322,2 1 1,2 10 0,0 0 0,0 3 0,-1 6 72,-3 4 1,2-6-237,-2 3 1,3-6-738,1-7 796,-6-2 1,4-13 0,-2-5 0,1-8 55,-1-4-22,-3-6 1,-4-4-12,2-8 0,-2-4 1,2-4-1,-2-1-576,-2 0 1,1-1 277,-1-3 0,6-3-1242,2-5 1008,4-6 1,2-3-1,4-9 536,3-4 0,5 2 0,4-2 0,3 0 0</inkml:trace>
  <inkml:trace contextRef="#ctx0" brushRef="#br0" timeOffset="142">16666 11119 8004,'0'-20'0,"0"3"987,0 3-616,0 7 1,0 7 200,0 8-402,0 9 0,0 5 1,0 7-1,0 5 0,0 5 142,0 3 0,-5-2-339,1 2 1,-2 2-188,2-1 194,3 5 1,-9-10-1,6 0 1,1-7 0,1-5-373,2-5 347,0-8 1,2-9 45,2-8 44,3-9 0,6-8 1,1-9-1,3-2 1,3-2 21,0 0 1,4 1-76,-3-1 1,-1-1 47,1 5 1,-5 6 147,1 7 1,1 8 0,0 6-86,2 6 1,-8 6-85,0 8 0,-2 3 6,3 5 1,0 1-109,0-1 1,-1-1-1,1-3 1,-2-2-741,-2-1 0,2-4 438,-2 3 1,2-7-658,2-1 391,0-6 651,-1 2 0,7-33 0,1-7 0</inkml:trace>
  <inkml:trace contextRef="#ctx0" brushRef="#br0" timeOffset="143">17303 11106 8046,'-6'-13'46,"-1"1"0,-4-1 0,1 2 1,2 2 400,-2 5 1,4 9-1,0 10 1,2 7 0,0 8-1,1 3 38,2 2 1,1 2-589,0 1 49,0 0 1,0 5-1,0-1 1,1-2-1,2-3-601,1-3 418,6-6 0,-7 3 0,4-7 0,0-2 0,-1-5 237,-1-3 0,5-35 0,-3-9 0</inkml:trace>
  <inkml:trace contextRef="#ctx0" brushRef="#br0" timeOffset="144">17137 11387 8046,'0'-13'0,"0"0"-145,0 0 0,2 5-555,2-1 610,3 7 0,9-4 0,4 6 0,6 1 0,6 4 90,3 3 0,18 5 0,10 2 0,6 2 0,0 0 0</inkml:trace>
  <inkml:trace contextRef="#ctx0" brushRef="#br0" timeOffset="145">18336 11527 8046,'-18'-7'-713,"3"1"1167,-3 6-170,11 0 1,3 0 219,8 0 0,3 0-432,6 0 0,4-1 0,1-4 0,1-4-209,-1-7 0,3 0 137,-4-5 0,3 0 139,-7-5-179,2 7 0,-12-6 0,4 4 1,-1-1-1,-5 0 105,-3 5 0,-6 5 0,-6 3 0,-1 5 278,-2 2 1,-6 2-216,2 0 0,-2 10 14,2 3-107,-3 8 0,10 3 1,-3 6-1,2-2 1,4-1-273,3-1 0,2-1 90,6 1 1,1-1-761,4 1 602,7-6 0,5-3 1,9-7-1,5-3 0,4-2-394,4-2 1,0-1 698,4-2 0,-3-15 0,5-4 0,5-3 0,0 1 0</inkml:trace>
  <inkml:trace contextRef="#ctx0" brushRef="#br0" timeOffset="146">18731 11527 7748,'-13'0'-385,"5"4"1744,-1 0-535,7 1-414,-4-5-224,6 0 1,0-2-1,1-2 1,4-5-1,3-2 177,3-2 0,2-4-163,0 0 1,4-5-80,0 0-76,6-2 1,-8 3-1,5 1 1,-2 2 0,-2 2-119,-2 2 0,-1 7-90,0 3-682,-1 2 583,-4 14 0,3-1 1,-4 13-1,1 3 0,1 0-877,1 0 1,3-2 413,4 1 0,-2-5 725,7 0 0,-1-11 0,4 7 0,8-26 0,5-9 0,3 4 0,0-1 0</inkml:trace>
  <inkml:trace contextRef="#ctx0" brushRef="#br0" timeOffset="147">19343 11399 8046,'6'-18'-354,"2"-3"0,4-5 370,1-4 1,-5 4 599,1-4 1,-7 7-292,3 2 0,-5 10 0,-5-1 0,-5 4 265,-5 1 0,1 4-28,-3-1 1,-2 8-359,2 4-103,-5 4 0,6 2 1,-4 1-1,2 4 1,2 1-5,2 2 0,3 2-199,2 2 0,-1-1 80,6 1-165,0-6 1,4 2 0,0-5 0,1-1 0,3-3-310,5-5 0,4-2 319,4-6 1,3-3 61,5-5 0,2-7 131,3-10 1,-3-6 0,2-5 0,0-5 151,0-6 1,-6-4 31,3-4 0,-5 3-915,0-3 1155,-8 2 1,-3 9 0,-6 7 826,-1 10 1,-6 16-751,-1 15 0,-6 9-584,1 13 8,-2 5 0,-2 6 0,1 7 0,-1 1 0,1 2 20,4-2 0,-2 5 144,6-4 0,0 0-2429,4 0 1663,0-5 1,5 2-1,5-9 1,6-6 660,5-5 0,3 1 0,4-6 0,6-2 0,9-7 0,5-7 0</inkml:trace>
  <inkml:trace contextRef="#ctx0" brushRef="#br0" timeOffset="148">22059 10940 7988,'-5'-12'-61,"-4"0"1,-4 2 0,-2 3-1,-4 2-898,-1 2 1209,-1 1 1,-4 8-1,-1 4 1,1 4-1,-1 5 1,2 0-1,3 4 239,4 1 0,4 2 0,5-1 0,3 1-222,4-1 1,2 1-175,4-1 0,7-1 1,10-3-1,2-4-22,1-2 0,6-8 249,3-3-242,3-3 1,1-8 0,1-4 0,-1-6 0,-1-3 0,-3-3-1,-4-2 187,-4-5 1,-10 2-38,-3-6-216,-9 6 0,-4-8 1,-10 5-1,-5 1 1,-7 2-1,-3 7 1,-4 4-813,0 5 0,-7 8 30,2 0 374,3 2 1,-4 8-1,5 3 1,2 3 0,2 5-674,5 5 1,4-3 1068,8 3 0,38 5 0,13 5 0</inkml:trace>
  <inkml:trace contextRef="#ctx0" brushRef="#br0" timeOffset="149">22199 10979 7988,'12'1'233,"-4"3"0,2-1 393,-5 6 0,4-5-170,0 4 0,1 2-201,-2 7 0,2-1 0,-5 5 0,-1 2-34,1 1 1,-3 0-146,2-3 0,-1-2 171,1-7-500,-2 1 0,5-2 234,-3-2 0,-1-9 0,5-10 1,4-6-41,3-5 0,1-4 80,5-5 1,0-3-119,5-5 153,-1 0 1,1 5-1,-2 4 1,-3 3-1,-4 6 144,-3 7 1,-1 6-334,0 7 0,-6 3 71,-3 6-522,-2 5 0,-2 11 1,0 1 583,0-1 0,22 12 0,7 3 0</inkml:trace>
  <inkml:trace contextRef="#ctx0" brushRef="#br0" timeOffset="150">24673 10507 7988,'0'-26'-21,"2"-1"1,0-1-1,4-2 1,0 3 0,1 3 825,0 3 0,-4 1 0,1-1 311,-3 4 0,-1 6-19,0 6-914,0 12 1,-5 18 0,-4 7 0,-2 4 250,-2 3 0,5 4-82,-1-1-401,1-2 0,-4 9 0,2-2 1,2 1-1,-1 1 0,1-4 1,1 0-855,1 1 1,2-5 387,4 1 8,0-2 1,0-9-1,1-4 1,4-6-1,2-2 507,0-4 0,-7-35 0,-7-9 0</inkml:trace>
  <inkml:trace contextRef="#ctx0" brushRef="#br0" timeOffset="151">24265 11119 7988,'-24'0'476,"7"-4"-106,-8-1 1,12 0 231,0 0 0,12 4-132,5-3 1,10 2 0,16 1 0,5-2 17,6-1 1,5-2-428,5 2 1,4 1 0,2-4-1,1 0-901,3 0 1,-5 4 550,0-1 0,-5 2-896,-5 2 750,-7 0 0,-5 6 435,-9 3 0,-42 30 0,-20 9 0</inkml:trace>
  <inkml:trace contextRef="#ctx0" brushRef="#br0" timeOffset="152">24673 11438 7988,'-5'-13'0,"-3"4"389,-4 1 0,5-1 0,2-3 1758,4-1-1674,1 0 1,6 6 80,2 3-451,3 2 0,6 2 1,0 0-1,-1 2 0,-2 2-107,-1 5 0,-5 3 1,0 4-1,-1 2-400,0 2 1,-4 1-106,1 5 1,-8-1 106,-5 1 220,-2-1 1,-2 1-1,0-1 1,0-1 0,2-1-173,3-2 0,-2-1 433,5 2 0,3-8 10,6-6 10,3 1 0,10-2 1,1-2-1,2 0 1,3-1 153,1-1 1,0 0-151,-3 1 0,2-1 203,-6 5-48,0-5 1,-6 8 0,-2-2 0,-5 2 436,-3 2 1,-3 0-329,-7-1 1,-1 1 127,-11 0-385,0 0 0,-9-5 0,-1 1 0,-2-1 0,-4 1-8,-4-1 0,2-1 5,-4 2 1,5-2-1032,4-3 448,3-2 1,2 3-1,5-6 1,9-3 475,8-5 0,26-30 0,17-13 0,-1-4 0,1 0 0</inkml:trace>
  <inkml:trace contextRef="#ctx0" brushRef="#br0" timeOffset="153">26203 10609 7970,'6'-13'0,"1"5"1,6-1-1,0-1 1,-1-1-1,1-2 315,0 0 1,-5 1 0,-1-1-1,0 0 1,-1 0 0,0-1 201,-3-3 1,-2 2-367,-1-7 1,-1 1 0,-4-4 0,-3 0 145,-3 4 0,-4-1-51,-2 5-105,3 0 1,-8 5 0,5 4 0,1 3-1,0 5 1,2 6 0,0 8 147,3 10 0,1 9 0,-2 11 1,4 5-98,4 5 0,2 11 0,4-1 0,2 4-184,0-31 1,0 0 0,8 31 0,-6-30 0,1 0 0,-2-1-1,1 0-101,2 34 1,-2-34-1,0 0-1354,2 31 1329,-2-6 1,0-7 0,-6-9 0,0-8 0,0-7 0,-2-6 0,-1-3-1813,-1-5 519,-6-9 989,9-2 1,-11-6 0,5-2 0,-1-2-58,-1-4 0,2-4 1,-3-2-1,2-3-663,-2-4 1142,4-3 0,-16-30 0,0-7 0</inkml:trace>
  <inkml:trace contextRef="#ctx0" brushRef="#br0" timeOffset="154">26012 11183 7970,'-18'-19'0,"2"-1"0,-5-5 0,5 1 436,-1 3 0,7-4 227,2 4-417,5 3 1,-1-1-1,9 7 1,8-1 0,7 2 358,4 2 1,7 2-815,3 3 97,-3 2 0,10-3 0,-2 5 1,0 1-1,2 2-614,2 1 1,-5 6-442,0-1 1,-1-2 1166,-7 1 0,6 1 0,-4 3 0</inkml:trace>
  <inkml:trace contextRef="#ctx0" brushRef="#br0" timeOffset="155">26586 10877 7970,'0'-13'73,"0"0"1,4-4-74,0 0 0,1 0 1498,-5 4-690,0 1-448,0 5 0,4 2 0,2 11 0,-1 7 46,1 7 1,2 8-441,-3 2 1,3 5 63,-4-1-54,6-3 1,-8 0 0,3-5-1,0-1 1,0 1-116,2-1 0,-4-5 40,1-3 1,2-7 15,-2-1 1,5-8 95,-5-1 165,6-6 1,-4-16 0,4-7 0,-2-5 0,3-7 35,5-3 0,-2-2-275,3-5 1,-4 5 99,-5 4 1,4 2-127,-4 2-136,4 5 1,-4 9-1,1 11-536,1 8 0,-5 9-35,-1 5 1,4 8-123,0 4 0,3 1 78,2 0 360,0 2 478,0-4 0,33 5 0,10 1 0</inkml:trace>
  <inkml:trace contextRef="#ctx0" brushRef="#br0" timeOffset="156">27172 10851 7970,'-12'13'0,"-1"0"0,6-3 0,3 2 0,2-2 922,2 7-709,0 3 0,0-6 0,0 5 0,2-2 0,3 0 100,8-2 1,1-6-253,7-5 1,2-3 31,7-1-38,-3 0 1,8-2-1,-5-6 210,-2-4-158,-1-10 1,-1 3 0,-2-7 0,-3 1 0,-5-2 115,-7-3 0,-3 3-248,-6-3 1,-1 3-1,-3 3 1,-5 3-109,-2 4 1,-9 9-590,-6 3 0,1 4 130,-5 1 283,3 6 0,2 5 0,-1 7 0,2 1 309,3-1 0,2 33 0,7 4 0</inkml:trace>
  <inkml:trace contextRef="#ctx0" brushRef="#br0" timeOffset="157">27580 10953 8094,'-5'7'1130,"3"0"-515,-2-2-296,3-4 1,1 10-91,0-2-112,0-4-169,0 1 1,1-7-1,3-2 1,6-4 0,4-3 138,3-4 1,6-6 0,-2 3 0,3 0 145,2-2 0,-5 5-262,0-3 62,-5 9 0,2 2 0,-5 6 0,0 2 141,0 2-238,-6 3 0,3 7 1,-5 2-1,1 1 1,1-2-40,0-1 0,-3-1 51,5 0 1,-1-2 10,5-2 1,0-4 190,0-5-86,5 0 0,-4-5 0,5-4 0,-2-2 0,1-2 337,2 0 1,-4 5-36,1-1 0,-3 2-15,-2-1-298,1 2 0,0 6 0,0 0 0,-2 2 0,-1 0 80,-2 3 1,0 6-233,0 2 0,3-1 1,-2 4-1,2-5-3871,2-2 3970,0-1 0,16-12 0,5-4 0</inkml:trace>
  <inkml:trace contextRef="#ctx0" brushRef="#br0" timeOffset="158">29391 10341 7970,'6'-31'-95,"-3"3"0,4-5 0,0 2 0,-2 4 0,1 4 2506,-3 6-1649,-2 9 1,-1 13-542,0 12 1,-5 7 139,-4 6-249,-2 3 0,-2 6 0,0 3 0,2 0 0,1 1-19,2 0 0,-1-3 1,-2 3-1,1-4-263,1 0 1,2-5-1,-1-2 1,3-2-619,4-6 663,1-4 0,10-20 327,3-9-135,2-8 0,-1-8 0,3-2 0,5-3 0,2-4 126,1-3-142,-5 5 0,4 1 0,-3 5 0,4 2 0,-1 3 169,-3 4-156,3 8 0,-10 5 1,5 10-1,-2 6 1,0 10-22,-2 6 1,-1 5-295,-1 5 99,0 0 1,0-1 0,-1-2-1,0-2 1,-2-2-1011,-2-3 1,-1-2 162,2-5 0,1-2 999,-6-7 0,11-22 0,0-5 0</inkml:trace>
  <inkml:trace contextRef="#ctx0" brushRef="#br0" timeOffset="159">29990 10673 8001,'0'-13'112,"0"0"0,6 5-112,3-1 0,2 1 1083,2-5-874,5 6 0,-2-5 0,5 4 1,2-2-1,-1 0-431,-1 2 173,4-1 0,-11-5 1,3-2-1,-3-1 0,-3 2 13,-2 1 1,-4 1 122,-5 0 1,0 0 0,-2 2-1,-6 1 239,-4 2 1,-8 5-121,3-2 1,-7 5-1,0 5 1,-3 3 155,3 4 1,-2 6-242,5 3 1,1 3 170,-1 2-551,11-1 0,-6 1 1,12 1-1,3 1 0,5 2-818,9-2 1,8-2 274,13-5 0,6-3 465,11-5 0,7-6 0,4-3 0,5-4 337,-1-4 0,-2-9 0,-5-8 0,-2-9-1074,-6-4 1025,-11 3 0,-5-6 0,-15 3 0,-6-1 0,-5 1-127,-4 4 0,-2 5 1030,-7 3 1,-7 10-56,-6 7-364,-6 4 0,3 1 0,-5 3 0,-1 4 1,1 7 114,-1 5 0,1 0-196,-1 3-374,6 2 0,-2-4 1,5 4 243,1-3 0,2 3 1,3-4-1,2 1-168,5 0 1,4-5-210,4 1 0,5-4-116,8-5 0,1-2 223,3-6 0,8-2 0,-4-2 1,2-6 194,0-5 1,-2-1-77,1-5 0,-2 0 160,-3-5-123,-2 6 0,-2-2 0,-2 5 0,-3 1 1,-5 3 289,-2 5 0,-3 1-277,2 2 0,-3 5 76,-1 0-186,-5 6 1,3 8 0,-3 2-1,0 2 1,1 2-91,1 3 1,2-3-271,1 1 0,0-1 60,0 1-42,0 3 1,1-10 0,4 3-1,3-3 1,3-1-750,2 0 0,6-5 1078,2 1 0,43-29 0,-27 9 0,1-1 0</inkml:trace>
  <inkml:trace contextRef="#ctx0" brushRef="#br0" timeOffset="160">31176 10494 8001,'-5'-13'0,"-3"-1"669,-4-3 513,5 9 0,1-7-418,6 15 0,0 5-635,0 12 1,0-2 0,0 5 0,0 0 93,0 0 0,0 1-148,0 5 1,4-5-235,0 0 136,6-5 0,-4 2 1,4-7-1,-2-1 1,2-3-1,2-1 0,2-2 85,3-4 1,-3-7 279,3-5-304,3-7 0,-6-6 1,4-1-1,-1-1 0,0-1-126,-1-2 1,-6 0-393,-2 5 0,-3 1 156,3 2-490,-5 4 1,3 10-1,-5 0 1,3 4-1900,5 6 2713,2 3 0,19 31 0,4 5 0</inkml:trace>
  <inkml:trace contextRef="#ctx0" brushRef="#br0" timeOffset="161">31686 10456 8001,'-1'-7'1009,"-3"2"-538,2 4 1,-5 1-238,3 0 0,2 6 0,-3 2 0,0 4 113,1 0 1,0 5-233,4 0 1,0 0 0,0-4 0,0 1-141,0 3 0,6-7 54,2 3 0,5-5-86,4 1 0,3-3 1,5-6-1,2 0-215,3 0 1,-2-10 235,6-3 0,0-8 176,5-1-34,-7-7 1,2 0-1,-7-3 1,-4 1-1,-5 2 582,-7 2 1,1 6 12,-8 0 0,0 5-476,-4 3 0,-5 8 0,-4 6 1,-1 5-73,2 7 1,-4 6-335,4 11 1,1 3-286,-2 5 362,1 6 0,-1 1 0,1 8 0,-2 2 0,-1 7-293,-2 9 1,0-3 294,7-30 1,-1 1-1,0-2 1,0-1-649,-1 3 1,-1-1 802,-5 33 1,-4-3 0,5-12-1,1-9 1,4-11-4,4-8 0,1-13 675,-1-2-498,2-9 1,-8-8 1494,6-9-1290,-6-8 1,3 1 0,-7-5-1,-2-2 1,-1-3 265,2-4 1,5-3 97,1-1 1,6 1-442,-1 3-738,3 3 1,4 6 0,4-2 0,7 0-1,6 1-1377,7 6 1,4 5-330,7 2 0,2 6 2089,2 3 0,15 31 0,-25-10 0,1 1 0</inkml:trace>
  <inkml:trace contextRef="#ctx0" brushRef="#br0" timeOffset="162">28652 11986 7942,'0'-13'43,"4"-4"1,1-1 0,4-2 0,5-1 0,6-1 228,4 1 1,0 0-1,-1-3 1,-2 1-1,0 2 1,-1-2-28,-3-1 1,-8-1-139,-5-1 0,-3 5 0,-2 1 0,-3 2 118,-5 2 1,-6 6-37,-2 2-124,-6 5 1,3-1 0,-7 8 0,-1 6 0,-3 5 0,-1 7 0,1 2 55,3 1 1,1 6-1,3 2 1,3 1-122,4 0 1,4-1-56,4 1-42,4 2 0,6-9 1,5 3-1,8-3 0,10-3 1,9-3-1,6-5-601,8-6 1,1 0-1,10-6 1,0-3 98,1-3 1,-4-6-1,3-6 1,-3-3 598,-5-4 0,-5-3 0,-7-2 0,-13-4 0,0-5 0,1-2 0,0-1 0</inkml:trace>
  <inkml:trace contextRef="#ctx0" brushRef="#br0" timeOffset="163">29289 11807 7967,'13'-12'-445,"-6"3"1,-1 2 324,-1 1 1,-5 2 558,0 4 1,-1 2 0,-8 2 0,-2 4-42,-5 4 0,2 2-372,-3 3 0,4-3 16,5 3 1,-3 1 0,2-1-1,-1-1-33,2-2 0,1-5 46,2-1 45,4 1-76,-5-2 1,12-2 0,2-6 0,4-5 0,2-5 128,3-5 1,3-6 53,5 1 0,1-5-44,-1-4-97,-5 3 1,3-2-1,-6 7 1,-2 5-1,0 3 109,-3 1 0,-3 6-143,-1 3 1,-5 4-220,1 4 126,-2 9 1,-1 7 0,2 5 0,3 1 0,1-1-377,3 1 1,1-1-138,2 1 1,4-2-674,0-3 954,5-2 0,3-8 0,6-1 0,1-3 293,4-1 0,10-22 0,7-9 0,5-4 0,0 1 0</inkml:trace>
  <inkml:trace contextRef="#ctx0" brushRef="#br0" timeOffset="164">30041 11718 7967,'0'-13'0,"0"1"0,-5-1 288,-4 0 0,-2 6 61,-2 3 1,-5 2 313,-4 2-461,-7 0 0,0 6 1,-5 4-1,-1 6 1,0 5 273,1 3 1,-2-1-243,6 2 0,6-4-39,7 5-175,3-1 1,7-6-1,3 3 1,2-2 0,5-1-65,6-4 1,5-2-25,11-4 0,2-4-39,3-5-147,-3 0 1,8-5 0,-3-4 0,-1-4 0,1-4-232,1-4 1,-5-3 467,2-2 1,-3-5-3,-2-3 0,-3-4 105,-1-4 1,-1-4 0,0-3 0,-6 2 172,-4 4 0,-8 5 74,3 4 0,-4 9 537,-1 8-635,0 8 0,-6 3 1,-2 8-1,-3 3 1,-1 8-27,4 7 1,-4 6-162,4 3 1,-2 0-162,2 5 1,-2-5 84,5 5 1,0-1 0,2 2-1,-1-2-179,1-2 0,1 3-166,2-4 1,6 0-860,3-5 953,2 1 1,2-1 0,1-1 0,1-2 0,2-7 278,-1-5 0,15-10 0,3-7 0</inkml:trace>
  <inkml:trace contextRef="#ctx0" brushRef="#br0" timeOffset="165">30424 11986 7969,'-9'-1'0,"1"-4"0,1 2-67,-2-5 1,-2 5-119,2-1 185,4 2 0,-7 19 0,5 5 0</inkml:trace>
  <inkml:trace contextRef="#ctx0" brushRef="#br0" timeOffset="166">22199 6401 7049,'-7'0'85,"2"0"-9,5 0 1,0-1-45,0-4-244,0 4-110,0-5-118,0 6 440,0 0 0,5-5 0,2-2 0</inkml:trace>
  <inkml:trace contextRef="#ctx0" brushRef="#br0" timeOffset="167">22289 2129 8177,'-6'-12'-157,"5"3"1,-4 1 0,3-2 30,-3-2 236,4 0 1,-5 3-233,6 1 1,0 6-46,0 2 1,0 6-219,0 7 299,0 5 0,0-4 0,0 3 0,0-3 0,0 1 0,0 0 86,0 2 0,0 0 0,0-4-181,0 0 0,0-5 150,0 1 306,0-6 0,0 4-34,0-3 0,0-1-80,0 5 1,0-4 0,0 5-171,0 1 0,0 1 97,0 2 1,0 0-7,0-1-96,0 1 0,0 4 1,0 2-1,0-1 1,0 2-164,0 0 1,0 0-136,0 1 300,0 3 1,0-4 0,0 4 0,0-2 0,0 0-12,0 0 0,0-2 10,0 1 1,0-1 141,0 2-111,-5 2 1,3-9-1,-2 5 1,3 0-1,1-2 29,0 1 1,-5 2-31,1-4 0,0 1 11,4-1 17,0-2 0,-2 4 1,0-3-1,-3 1 1,2 0 43,2 1 0,1-3-52,0 2 1,-1-3 11,-4-2-52,4 1 0,-5 4 0,6 0 1,0 0-1,0 0 109,0 0 0,0 2-110,0-2 0,0-3-14,0 3 10,0 3 1,0-6 0,0 4-1,0-1 1,-1 0-53,-3-1 1,2 2 52,-2-1 1,2 0-11,2-4 1,0 5 1,0-3 0,-1 3 0,-2-1 0,-1 1-32,1 2 1,2-3 35,1 5 1,0-5 1,0 4 0,-5-4-12,1 4 25,0 0 1,4 1-1,0-3 1,0 0 0,0-4 6,0 0 1,0-3-8,0 1 0,-4 4 8,-1 0 20,1 0 1,4-4-1,-1 0 1,-2-1 0,-1 1 99,1 0 1,1 0-110,2-1 1,-4 1 70,0 0-36,0 0 1,4-1-1,-2 2 1,-1 2-1,-1 1 37,1-1 1,2-2-96,1-1 1,0-1 68,0 1-68,0 0 1,0 4-1,0 0 1,0 0 0,-1 1 135,-4 3 1,4 2-7,-3-2 1,2 2-61,2-6-55,0 6 1,0-8 0,0 5 0,0 0 0,0-2 17,0 1 0,0 4-23,0-2 1,0-3-25,0-1 0,0 2-46,0-2 72,0 5 1,0-3-1,0 2 1,0-4-1,0-3 58,0-1 0,0 4-22,0 0 0,0 4-6,0-4 1,0 2 34,0-2-62,0-3 1,0 8 0,0-5 0,0-1 0,0-2-82,0-1 88,0 0 0,0-1-69,0 1 1,0-4 64,0-1-30,0 1 1,0-1-1,0 1 26,0 1 1,0-3 4,0 1 0,0-4 29,0 5-48,0-6 1,0 4 0,0-3 1,0-1 1,0 5-17,0-5 2,0 9-2,0-11 165,0 5-40,0-6-92,0-6 1,0-1-152,0-6 129,0 0 1,0 1-1,0-3 1,0-2-1,0-2-35,0-1 1,0-6-8,0 1 0,0-1 13,0-3-40,0-4 1,0 5-1,0-6 1,0-3-1,0-3-47,0-2 1,0-5 29,0 4 0,0-3 16,0 3 36,0-5 1,0 4 0,0-3 0,0 3-1,0 2 18,0-1 0,0-1 4,0 2 0,0 2 20,0-2 0,0 2 1,0 2-1,0 0 1,0-1 0,0 2 17,0 3 1,0-2-35,0 2 0,2 1 177,2-1-102,-3 0 0,5-3 0,-6 2-61,0 1 0,4 4 1,0-3-1,-1 1-37,-1-1 1,2 5 41,0-2 0,0 3 0,-4 2-9,0-1 1,2 1-1,1-1 1,1 1 0,0-2 30,2-3 0,-5 3-52,4-3 1,0 2-28,-1-2 43,1 3 1,-1-8 0,0 4 0,-1 0 0,0-1-28,1 4 0,-2-3 6,2 1 0,2 0 26,-2 5-1,0-1 1,0 5 0,1 0 0,-1-2 0,0 1 20,0 0 1,2 0-4,-2 5 1,-2-5-16,2 5 17,-3-5 1,4 8 0,-1-3 0,-1 2 0,-2 3 80,-1-1 42,0 0-103,0 0 0,0 5 111,0-1-35,0 1-29,0 1 1,0 0-44,0 3 0,-1 2 30,-4-2-106,4 2 34,-5 2-29,6 0 1,0 2 7,0 2 0,0-1 12,0 5-5,0-5 0,-1 9 1,-2-4-1,-1 5 6,1 4 0,-3-3 46,2 3 1,0-1-11,4 1 0,-2-2 1,0 6-1,-3 2 46,2 1 0,2 2-53,1-1 1,0 2-22,0 3 0,-4 2 1,0 7-1,1 0 20,1 4 1,2-2-5,0 6 0,0-5-54,0 5 1,0-6 0,0 2-1,-1-4-34,-3-1 1,2-4 61,-2 0 1,2-4 2,2 4 0,0-4 0,0 4 0,0 0-8,0-1 1,-4 3 52,0-2 0,0 3-45,4 2 22,0-1 1,0 0 0,-2 0 0,-1 1-1,-1 0 28,1 4 0,2-8 23,1 3 1,0-2 73,0 2-143,-6 0 1,5-1-1,-3-3 1,2-4 0,1-3-13,-3-2 0,2 2 29,-2 3 0,2-7-174,2 2 173,-5-2 1,3 2 0,-2 2 0,3 2 0,1 0 42,0 0 1,-5-7-39,1 0 1,0-5 18,4 4-53,0 0 1,0 0 0,-1 1 0,-2-1-1,-2 0-6,3 0 0,-1-1 66,-1 1 1,2-1 5,-2-3 0,2-1 1,1 5-1,-2 0 6,-1-1 1,0 3-31,4-6 1,0 4-3,0-4 1,0 0 0,0-4 78,0 0-101,0-1 20,0 1-3,0 0 1,0-5 0,0 1 82,0 1-74,0 1 1,0-2 18,0-1-17,0-5 0,0 8 61,0-2-133,0 2 72,0 2-78,0 0 0,0-5-75,0 1 1,0-7-26,0 4-201,0-6-1489,0 0 572,-6 0 245,5 0 239,-11-6 781,11 5 0,-9-10 0,4 4 0,-1 0 0,-1-3 0,-5 5 0,-17-22 0,-4-1 0</inkml:trace>
  <inkml:trace contextRef="#ctx0" brushRef="#br0" timeOffset="168">21957 4794 8248,'-7'-12'-864,"0"-1"1,4 0 608,-1 0 0,-5 5 582,5-1 0,-1 2 93,0-1-188,4-4 1,-6 5-1,4-5 351,-1-1-362,-1 0 0,5 5 115,0-1-113,0 6-116,6 3-22,-4 7 0,9 10 0,-4 2 0,1-1 1,1 2 226,1 0 0,1 0-259,2 1 0,0 3-136,-1-3 1,0 2 125,-4-2 0,4 2 0,-4-6 1,3-2-29,2 0 1,-4-4-356,-1-3 71,-5 4 80,8-11 240,-9 11-20,3-17-40,-10 4-21,3-12 1,-8 0 0,5 1 0,-1-1-1,-1 0-69,0 0 0,0-4-52,-2 0 1,-1-5 115,6 0 0,-4-2-9,3-1 44,-4-1 1,6 2 0,-4 2-1,1 2 1,2 1 210,-2 4 1,5 1 167,-4 1-341,4 6 40,1 1 0,0 8 0,0 3 0,0 8 1,0 7-132,0 4 1,4 1 48,0 1 0,5-1 64,-5 1-70,6-1 0,-4 1 0,4-1 0,-3-1 0,0-2 4,0-5 0,-3-2 23,5 2 1,-5-7 35,4 3 7,-5-9 0,4 3 56,-2-2 1,-4-5 43,3 0 1,2-2 20,-2-6 1,2 1-93,-2-2 1,2-2-23,2 2-49,4-2 0,-4-6 1,8-2-1,1 0 0,-2-3-196,-1 3 0,5-6 68,2 4 1,-2-3-138,-2-1 160,-3-1 1,-1 1 0,-1-1 0,1 2 0,-2 3-84,-2 4 114,-3 3-33,-6 1 472,0 6-206,0 1 1,-2 8-140,-2 2 1,1 3-17,-5 6 0,3-1 4,-3 1-2,5 0 0,-8 4 0,2 1 1,-2 1-1,-2 1 10,0-1 1,2 1-37,2 1 0,-6 2 19,2-6-7,-3 6 1,4-5 0,-1 5 0,0-3 0,0-2 24,1-2 1,-1-1-45,0 2 0,2-7-6,2 3-27,-2-3 1,4 1-186,-6-2 49,6-4 147,1-5-66,6 0 0,-4-5 0,0-4 0,0-2-170,-2-2 0,3 0 136,-5 1 0,3-5-100,-3 0 184,-1 0 0,-2 0 0,1-2 1,2 1-1,-1-1 102,2 4 0,-4 1 1,2 1 0,2 0 285,-1 0-159,5 1 1,-4 0 0,4 2 309,-1 2-55,-1 5-279,5-3-229,0 6 1,2 2-1,2 2 1,3 5 118,0 2 0,5 6 58,-4 0 1,3 6-57,2-2-28,0 3 1,0-3-1,-1 0 1,1 1 0,0-1 25,0 0 1,-1-4-105,1 4 0,0-5 140,0 1-76,-6-3 1,4-3 0,-4-1-1,2-3-18,-1-1 0,-4-2 43,5-4 0,-5-1 33,5-3-52,-6-3 0,8-6 0,-4-1 0,1-2 0,1-2-55,1-2 0,1-1 56,2-5 1,0 1-238,0-1 213,-1 1 0,5-5 0,0 0 0,-1 2 0,-2 1-55,-1 1 1,0 1 17,-1-1 0,0 7-1,-4 2 54,3 2 138,-9 8-3,4 2 1,-6 6-128,0 3 0,-5-1 1,0 6-1,-1 2 33,0 5 1,-4-2-73,2 3 1,1 1 69,-2-1-131,6 0 0,-8 0 0,4 0 1,-1-1-1,0-2-566,3-1 1,-4-1 175,5 1 475,-6 0 0,9-34 0,-5-9 0</inkml:trace>
  <inkml:trace contextRef="#ctx0" brushRef="#br0" timeOffset="169">22238 1224 7792,'-2'-8'-128,"0"-1"505,-3-1 1,0-1 0,2-2 440,-1 0-208,-1 6-354,5-4 1,0 15 49,0 0-188,0 6 0,-4 10 0,0 6 1,1 8-1,1 7 0,2 6 1,0 4-20,0 4 1,5 3 0,0 6-1,3-2-160,1-3 1,1-3-1,0-10 1,-1-3-84,1-3 0,0-13 15,-2-6-362,-2-6 310,-1-8 1,-3-2 120,2-10 0,-2-2 13,-2-5 1,0-5 58,0 0 1,0-6 0,0 3 0,0-1 39,0 0 0,-5-2-27,1-7 1,0 2-14,4-6-5,0 6 1,0-5 0,1 5 0,2-2 0,3 0 82,1-1 1,1 5 52,5 1-81,0-1 1,1 12-1,2-3 1,1 3 0,-2 3 159,-1 2 1,3 5-136,0 8 0,-3 3 55,-1 6-157,-9 6 0,12 0 1,-12 7-1,-1-1 1,0 1-55,1-1 1,-2 1-60,2-1 0,-7 1-26,-1-1 177,-6 1 0,6-5 1,-8-1-1,-2-2 1,0-3 204,0-6 0,-5 3-117,-2-4 0,3-2 73,1-2-141,-3-2 1,4-2 0,-4 0-1,2 0 1,2-2-478,2-2 144,2 3-973,-1-11 533,6 11 1,2-9 0,11 4 729,7-1 0,34-18 0,14-9 0</inkml:trace>
  <inkml:trace contextRef="#ctx0" brushRef="#br2" timeOffset="170">16946 5547 8408,'-7'-6'-1990,"1"5"2043,6-5-9,0 6-2,6 0 0,-3 0 1,5-1-1,2-2 175,2-2-166,0 1 1,1 4 0,0 0-1,0 0 1,-1 0 0,1 0-52,0 0 0,-5 0 1,1 0-1,2 0-30,5 0 0,-2 0 0,4 0 1,-1 0 26,0 0 1,5 0 0,-4 0 0,2 0 6,3 0 0,1 0 102,1 0-85,1 0 1,-1 0-1,2 0 1,1-1-1,4-2 1,-1-1-1,1 1 88,1 1 1,1-2-52,4 0-50,-5 0 0,4 4 0,-5-2 0,2-1 0,0-1-15,2 1 1,-5 2 0,-2 1 0,0 0-5,1 0 1,-3 0 32,2 0 1,2 0-19,-1 0 0,1 0 0,-2 0 0,3 0 15,5 0 1,-4 0 8,9 0 1,-5 0 41,6 0-57,2 0 0,0 0 0,5 0-9,-3 0 1,1 0 0,-6 0 0,-1 0-40,-1 0 0,-2 0 13,0 0 0,1 1-36,-1 4 43,0-4 1,0 6 0,1-4 0,-1 1 0,0-1-14,1-2 0,0-1 4,4 0 0,-4 0 73,4 0-45,-3 0 0,2 0 0,2 0 1,1 0-1,2 0 34,-2 0 0,1 0-29,-4 0 0,-1 0 2,6 0 18,-6 0 0,3 0 0,-4-1 0,1-2 0,3-1 17,1 1 1,-4 2-44,2 1 1,-2-5 21,1 1-32,-2 0 0,8 4 1,-5 0-1,-2-1 1,-2-2 12,0-2 0,-1 1 13,0 4 0,0-4 14,1 0 2,-1-1 0,-1 5 0,0-1 1,-1-2-1,3-1 97,-4 1 1,3 0-95,-4-1 0,3 3 137,1-4-142,-5 4 1,4 0 0,-5-2-1,2-2 1,0 3 52,2 0 0,-5-2-48,-1 0 1,1-2 32,-1 2-102,-1 2 0,-3-3 0,-1 5 0,0-2 1,-3-1-5,-1-1 1,-5 0 21,1 4 1,1 0 26,-1 0-28,0 0 0,-4-4 0,0-1-9,0 3-28,-1 0 0,-3 2 46,-1 0-147,-5 0-317,3 0 160,-6 0-489,0 0 1,-4 2 797,-1 2 0,1-3 0,-7 5 0,-3-6 0</inkml:trace>
  <inkml:trace contextRef="#ctx0" brushRef="#br2" timeOffset="171">21409 5202 8319,'-6'-12'0,"5"3"0,-3 1-231,2 5 0,-2-4 0,-2 4 326,-1-1 1,3-1 0,-3 7 49,1 2 1,2-1 65,4 5-37,0 1-162,0 4 0,0-1 0,0 1 1,1 0-1,4 0 79,3-1 1,5 1-106,4 0 1,-2 0 0,5-2 0,0-1 5,0-2 0,0 0-24,1 0 1,3 2-61,-3-6 78,3 0 1,1-4 0,-3 0 0,-2 0 0,-2 0-41,-2 0 0,-2 0 46,-1 0 191,-6 0-77,-1 0 0,-6-1-60,0-3 0,-2 2 1,-2-2-1,-6 4 31,-5 4 0,-7 3 212,-7 6 0,0 4-66,-5 0 1,0 6-148,-4-2 0,0 3 1,1 2-1,3-1 93,4 1 1,3-2-127,2-3 0,5 2-312,3-6 2,3 0 0,7-5 0,2 1 0,4 0 267,1 0 0,28-29 0,8-7 0</inkml:trace>
  <inkml:trace contextRef="#ctx0" brushRef="#br2" timeOffset="172">17176 5343 8319,'1'-13'-156,"2"0"0,1 0 44,-1 1 1,-2-1-1,-2 2 550,-3 2 1,-3 3-188,-6 6-223,-6 6 0,0 7 0,-8 7 1,-2 2-1,-2 2 71,-1 3 1,3 2-1,-2-4 1,1 1-91,1-1 1,-1 1-71,4-1 16,6-5 1,2-2 0,7-5-44,2 0 120,4-6 0,6-1 1,5-6-1,5 0 0,6-2 150,3-2-126,-5 3 1,9-6 0,-4 4 0,2-2 0,-1 3 136,2 0-189,-5 2 1,0 0-1,-3 2 1,0 0 0,4 4-172,0 1 0,-3-3 116,1 5 0,-1-5-80,1 5 0,-3-5 1,3 3-1,-3 0-308,-1 0 0,-1-3 154,1 5 1,0-5-631,0 5 915,-1-6 0,-10 2 0,-4-5 0</inkml:trace>
  <inkml:trace contextRef="#ctx0" brushRef="#br2" timeOffset="173">19050 6082 8322,'-7'-1'-652,"3"-3"817,2-5 0,2 2 40,0-2-119,0 1 0,0-1 0,0 1 1,-1-1 212,-3 2-261,2-4 0,-5 4 0,3-6 155,-5 0-192,-2 6 1,-2 0 0,0 4 0,1-1 0,-2 1 0,-3 2 0,-3 2 58,0 4-59,-4 2 0,5 5 1,-3 1-1,2 1 1,1 2-1,4 2 1,1 1-9,1-1 1,6 3 2,3-4-22,2 0 0,2-4 0,0 0 0,2 0 1,2-2-5,4-2 0,5 0 0,4-4 0,3-2 22,0-2 0,4-1 4,-3 0 1,2-6 4,-2-2 1,3-4-1,-4-2 1,1-3 11,0-4 0,-4-3-12,5-2 1,-5-5-1,4-3 14,-5-3 1,2-1-1,-5 0 1,0 1-1,-1 2 150,1 1 1,-6 11 96,-3 2-54,-2 5-164,-2 9 1,0 3 0,-2 8-1,-2 6 1,-4 7 84,-4 9 0,0 5-53,-1 7 0,1-1 260,4-3-318,-3 3 0,5-5 0,-3 6 0,4-1 0,1-1-54,-1-2 1,2-6-74,8 2 0,2-5 173,6-3-399,-1 2 1,2-12 0,3 3 334,5-6 0,13-17 0,5-1 0</inkml:trace>
  <inkml:trace contextRef="#ctx0" brushRef="#br2" timeOffset="174">7918 14358 7986,'-12'-17'-41,"0"0"1,2 1-1,2 2 1,-2 1-539,-1 0 751,-2 1 1,0 0 0,-1 2 0,-2 3 0,-1 2-1,2 2 1,1 1 66,1 2 0,-1 2 0,-2 3 0,-1 7-115,2 3 0,-1 8-45,-1-2 1,3 8 0,-3 0 0,3 1 36,1 1 1,4-2-181,1 5 27,-1-6 1,2 3-1,3-5 1,3-1-1,1 1 1,1-2 0,3-3-158,5-4 203,2-9 0,2 2 1,1-5-1,2-3 1,2 0-1,0-4 1,2-2 12,0-4 0,-3-9-22,4-5 1,-1-3 0,3-3 0,-3-4-37,-2 0 1,3-8 15,-4-7 1,5-6 0,-5-4 0,-2-1 47,-1-3 0,-1-6-37,0-1 0,-2 3-623,-2 10 821,-4 5 1,-5 18 0,0 3 259,0 7 0,-5 9-197,-4 9 0,2 8 123,-1 5-374,-1 8 1,1 2 0,-1 8 0,1 3 0,-1 5-17,1 7 1,3-1-10,-3 5 1,5 1 59,-1 4-71,-3 0 1,5 0 0,-2 0 0,3 0 0,1-1 59,0-4 1,5-2-190,4-5 261,2-7 1,6-2-1,2-9 1,-1-4-1,2-3-772,0-1 0,1-6-11,4-3 0,1-4 143,-1-4 543,1-3 0,-3-18 0,2-8 0,2-2 0,0 1 0</inkml:trace>
  <inkml:trace contextRef="#ctx0" brushRef="#br2" timeOffset="175">8836 14256 7986,'-12'-13'1775,"0"0"-1269,4 0 1,8 6 0,8 2 0,5 0 0,4 1-1,6 1-395,5 2 0,-1 1 1,3 0-1,-2-2-1024,2-2 1,-2 3 315,6-3 56,-5 2 0,-3 2 1,-6 0 540,-1 0 0,-14 23 0,-6 5 0</inkml:trace>
  <inkml:trace contextRef="#ctx0" brushRef="#br2" timeOffset="176">8785 14498 7989,'-12'0'0,"3"1"0,1 4 85,5-4 1,-3 6 0,8-4-1,3 3 1,7-1 0,5 1 49,2-3 0,7-2 0,5-1 0,2 0-135,2 0 0,11-12 0,7-4 0,5-2 0,0 0 0</inkml:trace>
  <inkml:trace contextRef="#ctx0" brushRef="#br2" timeOffset="177">11540 13911 8038,'0'-19'-163,"-5"-6"1,1 6 0,1-3-506,2 1 1,2 6 1195,4-2 1,3 1 0,9 2 0,4 0 155,3 2 0,2 4-430,-1-1 0,1 4 92,-1 5-282,1 0 1,-5 1 0,-1 3 0,-3 6 0,-4 6 0,-5 5 0,-2 3-4,-3 2 0,-5 5-283,-6 3 133,-6-3 0,-12 10 1,1-3-1,-1 2 1,-1 0-40,-2-2 1,0-4 0,-3-2 0,0 0 166,4-4 0,3-7 276,3-4 0,4-4 341,5-5-374,0 4 0,8-11 1,5 2 54,7-6 0,10 2-119,4-3-191,3-4 0,3 7 1,3-5-1,4 1 0,3-2-257,1 0 1,0-5-420,0 4 412,6 2 1,-4-5-1,3 4 1,-5-2-1,-4 2-660,-4 1 0,-4-2 243,0 4 181,-1-1 1,-9 5 0,-3 0 472,-2 0 0,-28 17 0,-6 5 0</inkml:trace>
  <inkml:trace contextRef="#ctx0" brushRef="#br2" timeOffset="178">11374 14638 8038,'-19'0'150,"0"0"149,-7 0 294,6 0 0,9 0-75,11 0 1,11 0 0,11 0-1,3 0-396,5 0 1,2-1-40,7-4 0,5 3-378,2-7 193,4 1 1,1-4 0,-1 2 0,-2 2-1,-3-1-377,-1 2 1,-6 2-1,-5 5 1,-3 0-1039,-6 0 1517,-5 0 0,-34 22 0,-8 7 0</inkml:trace>
  <inkml:trace contextRef="#ctx0" brushRef="#br2" timeOffset="179">11731 14931 8022,'-13'-12'0,"0"3"523,1 1 1,5 3 160,2-3 0,5 1-443,5-2 0,2 4 0,7 5 0,1 0 20,2 0 1,2 0-393,-2 0 0,-3 4 12,3 0 98,-3 6 1,-2-3 0,-3 6 0,-1 0 0,-3-1-281,-2 1 1,-3 4-1,-4 2 1,-5-1-144,-2 0 1,-2 4 58,0-5 464,6 5 0,-3-6 0,6 4 0,1-2 1,2-2 238,1-2 0,1-1-65,4-1 1,3-3-55,9-1 1,-1 0 0,4 1 0,-1 0 157,1 1 0,-3-3-86,4 1-168,-5 1 1,2 2 0,-5-1-1,-1-1 1,-3 1 432,0 1-393,-6 2 1,1-2 108,-8-2-154,-9 2 1,-7-5-1,-5 3 1,-2 0 0,-2-1 141,0 0 1,-5-1-216,4-3 1,-4-1 180,4 5-972,0-5 0,5 3 0,-1-6 0,2 0-2317,3 0 3083,3 0 0,39-23 0,9-5 0</inkml:trace>
  <inkml:trace contextRef="#ctx0" brushRef="#br2" timeOffset="180">13299 13746 7999,'-1'-13'-36,"-2"-1"1,-3-2 0,-1-1 0,-3 1 234,-1 2 0,-2 7 1,1 3-1,-1 3 1,-1 3-1,-3 7 336,-5 8 1,0 7-240,0 6-172,-2 2 0,2 17 0,-5 2 1,3 2-1,1 5 493,3 6-602,-4 0 1,16-25 0,2 1 0,-3-1-1,1-1 1,1 1 0,1 0 0,1 0-1,2 0 73,0-1 0,1 0-112,1 33 1,2 1-1,5-9 1,5-10-1,6-7-249,3-7 227,2 0 0,2-7 1,-2-3-1,0-5 1,2-4-1,3-2 1,2-2-23,0-2 0,-4-3 55,-4-2 1,2-4 0,-6-5 0,-1 0-93,-2 0 4,-7 0 151,4-5 0,-9 2 0,0-4 271,-4 1-551,-5 2-267,-6 4 275,0-6 1,5 5 0,-1-4-1725,-1 4 1195,4-5 751,1 5 0,16-22 0,3 2 0</inkml:trace>
  <inkml:trace contextRef="#ctx0" brushRef="#br2" timeOffset="181">13937 13988 8006,'0'-13'-170,"0"0"0,0 1-949,0-1 1626,0 0 0,0 0 1,0 1 369,0-1-744,6 6 0,-5 3 0,5 8 0,-2 6 450,0 5-465,0 5 1,-4 11 0,0 3 0,0 5-1,0 2 389,0 1-456,0 6 0,-4-7 1,0 5-1,1-1 0,2-1 1,1 0-1,0-4-11,0-5 1,0-4-173,0-5 0,1-2 0,2-3 1,1-4-178,-1-3 1,0-3-402,1-2 0,-3 2-1019,4-2 1729,-4-4 0,10-44 0,4-18 0</inkml:trace>
  <inkml:trace contextRef="#ctx0" brushRef="#br2" timeOffset="182">14332 14103 8006,'0'-15'-138,"0"-2"1,0 8-728,0-4 432,0 9 758,0-2 1,-4 7-1,-2 4 1,-1 4 0,-3 6-79,-1 2 0,2 5 1,2-2-1,0 1-197,0 1 0,4-7-34,-1 2 10,3 3 0,1-6 0,0 3 1,0-3 25,0-1 0,5-6 0,5-1-19,6 0 0,-2-5-7,3 3 1,-1-2-1,-1-2 1,4-2 79,0-2 1,-3 3 63,1-4 0,1 4-73,-1 1-21,0 6 0,-4-4 0,0 8 0,0 3 1,-2 4-47,-3 3 1,2-3 53,-5 4 0,-1-1-68,-4 1 1,0 2 0,0-6 0,0 0-161,0 1 0,-2-5 29,-2 0 1,-3-2 77,-6-7 18,1 6 1,-5-8-1,-2 2 1,1-3 0,-2-1-253,0 0 0,0 0-126,-1 0 0,1 0 123,3 0 1,3-4-40,-3 0 1,3-5-1,1 4-843,0-2 1156,6-2 0,13-38 0,8-8 0</inkml:trace>
  <inkml:trace contextRef="#ctx0" brushRef="#br2" timeOffset="183">14409 14052 8006,'-6'-13'0,"-1"0"0,-2 0-49,1 1 1,5-1-130,-1 0 315,8 6 0,3-3 1,6 6-1,1 0 1,3-1 289,4 1 0,5-2-207,4 2-228,-4 3 1,10-5 0,-6 6 0,-1 0 0,1 0 218,0 0-325,0 0 0,-6 2 1,-2 0-1,0 4 1,-1 0-1,-1 1 0,-3 0-871,-3 3 1,-3 1 810,-2 2 1,-2 1 0,-4 3-1,1 4 478,-1 3 0,-2 2-118,-1-1 1,-4 4 0,-2 2-1,1 6 157,-1 2 0,-3-2-105,5 6 1,0-4 91,4 0-244,0-7 0,6-1 0,4-7 1,5-2-1,6-5 215,3-3 0,3-7-170,3-3 0,-2-4 55,6-4-191,-5-9 1,5-2 0,-7-7 0,-5 0 0,-2-4 165,-4-4 1,-3 2-50,-5-6 1,-2 0-33,-6-4 1,-2-2-92,-2-2 1,-7 6-1,-8-1 1,-2 5-8,-6 4 1,2 6-36,-5 5 0,3 5-374,1 3 217,7 3 1,-4 6 0,6 0-1,1 2 1,2 2-713,1 5 1,6 2 325,3 2 596,3 5 0,23 19 0,7 10 0</inkml:trace>
  <inkml:trace contextRef="#ctx0" brushRef="#br2" timeOffset="184">15416 13758 8015,'0'-18'183,"-4"-2"1,-1-4 0,3 3 171,0 4 1,2 1 0,0 1 0,2-2 154,2 1 1,-1 7-59,5 5-257,1-3 1,3 6-1,1-4 1,0 5-1,0 6 814,-1 7-866,1 0 1,0 16 0,0 1 0,-1 7-1,1 5 578,0 5-675,0 9 1,-5 6 0,-1 6 0,-1 0 0,-3 3-104,-2-33 1,-1 0 0,0 3 0,-1 0-1,-1 4 1,0 0 0,-3-1 0,0-1-437,-2 0 0,-2-1 0,-2-3 1,-3-1-161,-3-3 0,0-2 0,-22 28 0,-2-4 1,-1-6 652,1-10 0,0-7 0,-2-9 0,-4 1 0,-2-1 0</inkml:trace>
  <inkml:trace contextRef="#ctx0" brushRef="#br2" timeOffset="185">17086 14077 8006,'0'-13'30,"0"5"1,2 1 0,2 0-1,5 1 136,2 0 1,2 2 0,1 4 0,3 0 1512,4 0-1649,3 0 1,2 2 0,-1 0 0,1 4-1,-1 1-1105,1 3 819,-7-4 0,6 4 0,-6-5 1,1 1-1,-1 1-804,-1 0 1060,-9 2 0,-9 9 0,-15 2 0</inkml:trace>
  <inkml:trace contextRef="#ctx0" brushRef="#br2" timeOffset="186">17176 14268 8006,'-26'0'0,"1"5"0,-1-1 156,6 6 1,3-7 0,9 5 0,4 2 0,4 0 0,5 0 718,8-2 0,1-5-783,7 1 1,1 2 0,5-2 0,1-1 12,2-1 0,5-2-395,-1 0 1,3 0-1135,1 0 1424,0 0 0,4-14 0,6-6 0,3-2 0,0 1 0</inkml:trace>
  <inkml:trace contextRef="#ctx0" brushRef="#br2" timeOffset="187">19382 13746 8006,'0'-15'-83,"0"0"1,0-2 0,0 1 0,0 2 352,0 1 268,0 1 1,4 2-1,-1 7 1,-3 11 388,-3 11 0,-7 6-572,1 5-305,-2 3 0,3 5 0,-1 2 0,1 2 0,0 3 0,3 1 0,1-2-59,-1 0 0,1-3-76,4 5-259,0-5 1,0 3 0,0-7-1,1-3 1,4-4 0,2-5-1,1-3-2309,1-5 2653,5-9 0,34-42 0,-17 9 0,-1 1 0</inkml:trace>
  <inkml:trace contextRef="#ctx0" brushRef="#br2" timeOffset="188">19700 13873 8006,'-17'-1'0,"0"-4"0,-1 4 0,1-3 0,7 8 61,-3 5 1,8 3 170,-4 5 1,6 3-1,-1 6 1,3 1 282,1 2 1,1-2-404,3 3 0,3 1-99,6-1 0,5 0 1,4-6-1,2-3-21,1-4 1,1-4 94,-1-5 0,1-2-288,-1-6 143,1 0 1,-1-10 0,1-4-1,-2-6 1,-3-7 64,-4-6 0,-4-3 153,-5-3 1,-2 1-21,-6 0-110,0 0 1,-7-1 0,-6 3 0,-7 3 0,-5 6 28,-5 4 0,2 9-73,-6 1 0,4 6 92,-4 7-320,6 6 0,-8 1 1,8 7-1,2 3 1,7 5-614,4 2 1,6-2 310,9 4 0,1-8 544,3 8 0,60-4 0,-22-9 0,0 0 0</inkml:trace>
  <inkml:trace contextRef="#ctx0" brushRef="#br2" timeOffset="189">20159 14001 8006,'-11'12'194,"3"1"0,2 0 372,6 0 0,0-1-345,0 1 1,0 0-1,0 1 1,1 2 186,4 1 0,6-2-289,6-6 1,7 1 0,0-6-1,7-1-150,6-2 1,-2-7-144,8-2 182,-3-9 0,-2-9 0,-1-8 1,-3-2-1,-6-3 77,-5 1 31,-11 0 0,-7 1 0,-10 3 1,-6 4-1,-9 5 22,-9 4 1,-8 8 0,-6 9-1,-4 4 34,-2 4 1,4 7-388,2 6 1,1 7-159,3 2 0,0 1 0,10 5 1,7 1-398,7-1 0,8-2-326,7 4 1096,12-6 0,28-17 0,13-7 0,10-2 0,-1 0 0</inkml:trace>
  <inkml:trace contextRef="#ctx0" brushRef="#br2" timeOffset="190">21039 13975 8006,'-6'-7'-405,"-2"3"658,-3 2 1,-1 9 0,2 5 0,2 5 0,-1 1 0,1 2 38,-1 0 0,7-5 0,-3 2 0,4-2-63,1-3 1,0-3-128,0-1 0,1-5 0,4 1 0,3-2 64,3-2 0,6-7-289,0-6 119,6 0 1,-2-12-1,8 1 1,0-5-1,0 0 1,-2-1-1,-2 2-27,1 3 1,-6 1-1,-3 7 1,-3 3 25,-2 4 0,-3 5 47,-1 5-22,-5 5 1,3 8 0,-7 10 0,-2 4 0,-2 2-1,3 0 1,0-2 12,2-2 0,0-1 24,0-3 0,0-2 1,2-8-1,2-1 30,4-1 0,4-7-41,0 3 1,5-10-51,0-3 1,6-9 0,-3-4 0,1-3-52,0-2 1,-4-4 81,5 1 0,-7-1-156,2 4 116,-3 1 1,-1 1 0,-1 3-1,-3 5 1,-1 5-7,-3 2 0,1 6 26,-2-1 0,-2 10-15,2 6-8,-3 1 0,1 11 1,0-2-1,3 2 1,-1 1-65,2 1 1,-4-1-303,7 1 1,-2-2 20,2-3 12,2 3 0,-4-10 1,6 2-1,1-5 1,1-4-497,2-1 1,6-2 844,-2-4 0,12-25 0,4-12 0,4-2 0,0 0 0</inkml:trace>
  <inkml:trace contextRef="#ctx0" brushRef="#br2" timeOffset="191">21995 13899 8006,'-8'0'0,"-1"0"0,5 0 385,-4 0 0,3 1-37,-3 3 1,5 3-2,-1 6-231,-3 0 1,5 1 0,-2 2-1,3 1 1,1 0 236,0 1 1,0-4-136,0 3 1,5-3-306,4-1 1,2-4 0,2-2 0,1-2-351,3-2 1,-1-3 281,5-4 1,-1-3 10,1-6 1,3-5 0,-3-4 0,3-2 0,2-1 0,-6-1 122,-3 1 1,-2-1 43,2 1 0,-7 5 0,2 3 650,-5 3-19,-3 7-405,-10 18 0,-1 5-223,-5 13 1,0 0 0,2-1 0,3 2 62,2-2 1,0-5 24,5-2 0,0-1-38,0 1 1,2-2-93,2-7 0,4-5 0,9-2 0,3-4-106,0-1 0,6-3 53,-1-5 0,1-2-54,3-11 67,-2-1 0,3-3 0,0-1 0,-3 1 0,-3-1-11,-3 1 1,-5 1 53,1 3-42,-3 2 296,-7 12 0,-1 3 0,-6 8 0,-2 5 71,-2 2 0,2 6-287,-2 0 0,3 4 26,1-4 1,0 4-41,0-4 1,0 0 0,0-4-1,1 0-309,3 0 1,4-6-78,4-3 0,-3 2-645,-1-2 579,6 0 0,1-4 0,3-1 0,-1-2 0,0-3 441,-1-1 0,9-18 0,2-9 0</inkml:trace>
  <inkml:trace contextRef="#ctx0" brushRef="#br2" timeOffset="192">23067 14026 8006,'-8'-8'611,"4"-1"0,1 6 888,-1-1-1126,3 3 0,-11 1-763,4 0 390,-3 5 0,-2 14 0,0 8 0</inkml:trace>
  <inkml:trace contextRef="#ctx0" brushRef="#br0" timeOffset="193">3596 16283 7866,'-16'-8'163,"2"0"0,4 1 1019,3 0-1012,8 4 1,8-6 0,8 4 0,4 1 0,3 0 0,3-2 0,3-1 0,5-1 0,6-1 484,6 1-674,-3-1 0,6-4 0,-5 2 1,2 1-1,-2 2 0,-1-1 0,-4 2-350,-5 3 1,-9 2 0,-9 4-1,-5 2-272,-3 4 0,-3 5 0,-9 3 641,-6 1 0,-45 22 0,17-18 0,-1 0 0</inkml:trace>
  <inkml:trace contextRef="#ctx0" brushRef="#br0" timeOffset="194">3583 16372 7866,'-18'-8'0,"-2"-1"0,0-1 225,3-1 1,4-2 0,5 1 0,3-1 409,4 0 1,4 5-292,5-1-249,1 1 0,15-1 1,-1 2-1,5 0 1,5 1-1,1 1 1,-2 2 269,-1 1 0,5 4-385,-2 2-9,-9 3 1,4 7 0,-14 3 0,-4 6 0,-5 5-494,-4 6 1,-5 7 344,-6 2 0,-6 6-167,-15 2 0,-4 0 1,-7 3-1,-3-6 98,-1-5 1,5-5 319,2-4 1,5-8 899,8-9-721,5-9 1,7-4 0,10-8 0,7-4 444,9-4 1,6 0-368,6-1 0,2 4-455,3 1 4,8-6 1,6-1 0,4-2 0,0 3 0,5 2 119,5-1 0,-14 4 0,2-1 0,4 0 0,0 1 0</inkml:trace>
  <inkml:trace contextRef="#ctx0" brushRef="#br0" timeOffset="195">4667 16334 7841,'-6'-13'-81,"-1"6"0,-6 3 0,2 4 240,3 4 1,-2 9-1,4 8 1,0 3 0,-1 3-1,2 2 118,-1 0 0,-3 2-191,5-1 1,-2-4 0,4 1 0,-3-6 173,3-3 0,-1-2 5,-2-8 1,4-3-106,-3-10 0,2-7 11,2-10-180,6-7 0,1-4 1,6-7-1,0-2 0,-1-3 1,1-2-1,0 1-47,0 3 0,4 0 0,0 6 0,-2 5 208,-1 6 125,-1 6-251,0 19 1,-5 9 0,-1 19 0,-1 10 0,-3 8 509,-2 5-438,-1 1 1,2 0 0,1-1 0,2-4 0,2-5-125,3-5 1,-3-5 0,3-7 0,3-4 50,3-7 1,1-6-15,-5-7 0,5-7-212,0-6 210,6-5 0,-9-12 1,5-1-1,-2-2 1,1-4 53,2-4 0,-5 1-312,2-2 0,-2-1-90,-3 5 499,1-3 1,-4 16 67,-1-1 1,-5 19 25,1 16 0,-2 8 108,-2 8-371,0 6 1,0 0-1,1 5 1,2-2-1,3 0-408,1-2 0,-3 0 103,4-7 1,2-1-270,7-3 290,-3-2 1,6-6 0,-4-2 0,2-3 0,2-3-2075,3-4 2367,1-1 0,18-40 0,5-9 0</inkml:trace>
  <inkml:trace contextRef="#ctx0" brushRef="#br0" timeOffset="196">5610 15824 7871,'-8'-21'0,"-1"-1"0,7 7 716,-3-2 828,4 3-1213,1 7 0,1-3 1,4 5-1,3 4 1,3 4 1291,2 5-1380,-6 9 1,7 7-1,-4 9 1,0 4 0,2 7 620,-1 4-839,-4 14 0,3 4 0,-8-27 0,-1 1 0,-1 2 0,-2 1 0,-2 4 0,-2 1-1635,-2 3 0,-3 1 1292,-2 3 0,-1-1 0,-5 2 0,-1 0 0,1-2 0,-1-2 0,0-3 0,-1-3 1,0-3-1,-1-2-624,2-4 1,-1-2-1,1-4 1,-1-1-730,-21 25 1671,8-13 0,-8 3 0,13-11 0,-1 0 0</inkml:trace>
  <inkml:trace contextRef="#ctx0" brushRef="#br0" timeOffset="197">3303 15913 7893,'-13'-25'244,"-1"3"0,-1 3 1,1 2-1,3 5 152,0 7 0,2 3 0,-2 5 0,-3 7 0,-1 11 0,0 12 142,-2 8 1,-2 13-438,-2 14 1,9-33-1,1 2 1,2 5-1,1 2 1,1 2-1,0 1-433,2 2 0,0 2 0,2 4 1,1 1-7,1 5 1,2 1 227,1-6 1,1 0 0,3 1 0,3-1 0,3-9 0,2-3 0,3-3 0,2-1 0,2-5 0,2-2 0,0-4 0,2-2-1,27 19-401,1-12 0,11-9 1,5-14-1,-30-6 0,1-1-372,5-1 0,0-2 883,-1-2 0,1-2 0,5 1 0,0 0 0,-1-3 0,0 0 0,1 0 0,1 0 0,0 1 0</inkml:trace>
  <inkml:trace contextRef="#ctx0" brushRef="#br0" timeOffset="198">6222 16831 7836,'0'-12'-12,"-5"0"1,-2 5 0,-2 7 331,1 7 1,3 10 0,-3 6-1,-3 5 721,-5 6-979,2 3 0,-6 6 0,4 1 0,-1-1 0,0 1 0,0-3 0,0-1 105,2-2 1,2-6-18,5-7-108,-4-5 0,11-14 0,-3-6 0,4-9 0,4-7-124,4-5 0,4-9 1,0-4-1,3-4-142,2-4 1,-3 1-135,3-6 343,3 0 0,-6-2 0,4 2 0,-1 6 0,0 5 0,-1 8 0,-1 5 190,2 6 1,-7 9 450,3 3-412,-9 10 1,2 12 0,-6 11 0,0 6 0,0 6 290,0-1 1,0 5-592,0-1 123,0-1 1,0 1-1,0-1 1,0-2-1,1-3-439,4-3 149,-4-6 0,5 3 0,-5-7 1,2-2-1273,1-5 57,0-3 860,-4-7 171,0-1 1,0-8 0,0-2 0,0-5 436,0-2 0,-17-30 0,-4-7 0</inkml:trace>
  <inkml:trace contextRef="#ctx0" brushRef="#br0" timeOffset="199">6044 17201 7836,'-13'-6'0,"-1"-1"166,-3-5 0,9 3 133,-1 1 1,6 3 0,6-2 0,4 0 584,6 0 0,8 4-613,0-1 1,5-2-353,4 2-122,-3 0 0,8 2 0,-4 0 1,0-3-1,2 3 203,-1 0 0,8-7 0,6-5 0,5 0 0,0 0 0</inkml:trace>
  <inkml:trace contextRef="#ctx0" brushRef="#br0" timeOffset="200">7243 16678 7841,'-12'-1'1769,"2"-2"-1034,2-1 1,6 0 0,4 4-1,8 0-374,5 0-326,8 0 1,-3-5-1,5 1 1,1 0-1,-1 0-2110,1-1 1624,-1 1 1,1 4 0,-1-1 450,1-4 0,5 4 0,2-5 0</inkml:trace>
  <inkml:trace contextRef="#ctx0" brushRef="#br0" timeOffset="201">7217 16959 7841,'-13'1'160,"1"4"0,-1-3 138,0 7 1,7-1-1,6 5 332,7 0 1,10-6-355,5-3-348,7-2 1,0-2 0,5 0 0,1 0 0,2-2-1,1-2 1,1-3 71,-1 0 0,11-22 0,4 1 0</inkml:trace>
  <inkml:trace contextRef="#ctx0" brushRef="#br0" timeOffset="202">10099 16321 7770,'0'-12'-134,"0"-1"1,0 0 0,0 0 0,0 1 695,0-1-281,0 0 0,0 0 0,0 1 0,1-1 1181,3 0-800,-2 6-466,4 1 0,-8 8 0,-1 3 116,-1 8 0,-6 6 26,2 6-217,2 6 1,-5 3 0,2 9 0,-2 3-1,-2 4 34,0 1 1,5 3 0,-1 3 0,1 3-31,1 1 0,1-5-163,6-1 1,0-7-61,0-1 1,4-7 0,2-2 0,1-8-4,3-8 1,-3-2 58,2-3 0,-5-8-203,4-1 81,-5-5 0,4-3 0,-4-2 20,1-2 1,1-3 133,-5-6 1,0-1 130,0-3-132,0-3 1,0-7-1,0-2 1,0-5-1,0-3 10,0-1 1,5-1 49,4 1 0,2 0-23,2 0 17,0-1 1,1 2 0,3 5 0,4 5 0,3 6 209,2 2 0,-1 7-99,1 3 1,-2 6-92,-3-1 0,2 8-29,-6 5 1,0 3-1,-6 5 1,-3 5-91,-3 2 0,-4 1-26,-1 1 1,-6-1-204,-2 1 216,-9-1 1,1 1-1,-5-1 1,0-1 0,-2-1-67,-2-2 1,2-5 56,-7 1 0,8-4 155,0-5 1,1 2-129,-4-6 0,5 5 0,3-5-689,3-1 165,6-7 1,3 1-101,5-6 1,5 5 674,4-4 0,42-18 0,11-8 0</inkml:trace>
  <inkml:trace contextRef="#ctx0" brushRef="#br0" timeOffset="203">11476 16105 7795,'0'-13'0,"0"0"0,1 0 0,2 1 0,1-1 455,1 6 1,-5-5 0,-2 4 518,-2-3-910,-3 3 0,-6 8 0,-1 9 1,-2 2-1,-2 3 434,-2 3-396,5 9 0,-14 8 0,4 8 1,-4 5-1,0 4 0,-1 4 1,0 6 27,14-28 0,1 1 0,-11 33 0,13-32 0,1 0 0,-6 35 146,3-4 1,8-5-1022,3-1 776,8-12 1,9 2 0,8-14 0,3-2 0,3-2 0,2-4-1,0-3-11,0-5 1,-2-1-205,-2-7 0,-1 4 1,-1-9-1,-3 2-311,-2-1 0,-1-5 175,-4 1 0,-5-2-304,1-2 1,-6-2-308,1-2 0,-4 1 1188,-4-5 0,-15-18 1,-8-8-1</inkml:trace>
  <inkml:trace contextRef="#ctx0" brushRef="#br0" timeOffset="204">11986 16398 7760,'0'-9'-78,"0"1"0,0-2 296,0-1 1,0 2 0,0 1-1,1-1 1,2 1 455,1-1 1,1 5-33,-5-5-185,5 6 1,-3 1-96,2 10 1,-3 6-44,-1 12-282,0 5 0,0 2 1,0 5-1,0 1 1,-1 4-1,-2 2 0,-1 1-267,1-4 1,-3 1-389,2-5 386,0 3 0,4-10 0,0 2 1,0-8-1,0-6-635,0-5 1,0-6 44,0 1 0,1-8 513,4-1 0,-3-5 0,6-8 309,-3 0 0,10-27 0,3-12 0,-1-4 0,1 0 0</inkml:trace>
  <inkml:trace contextRef="#ctx0" brushRef="#br0" timeOffset="205">12241 16423 7782,'6'-12'209,"-5"-1"424,10 0-162,-9 6 0,3 7 138,-5 8-470,0 9 0,0 3 1,0 7-1,0 3 1,0 3 155,0-1 1,-1 4-152,-3-7 1,2 7-104,-2-2-36,3-3 1,5 0-1,2-5 1,1-2 0,3-2-299,1 0 0,6-13 210,0 0 0,1-6-52,-1-3 0,-1-6 70,5-2 0,-5-9 1,1-5-1,-3-3-64,-1-5 1,-2-2 107,-2-7 0,-4 2-50,-5 3 76,0-2 0,-1 4 0,-3-3 0,-5 2 0,-4 4 6,-4 5 1,2 5 29,-7 11 1,1 2-42,-4 6 0,3 0-251,1 0 0,1 6 1,-1 2-1,4 4-435,3 0 1,7 5 237,3 0 1,4 0 447,4-4 0,48-6 0,18-1 0</inkml:trace>
  <inkml:trace contextRef="#ctx0" brushRef="#br0" timeOffset="206">12764 16462 7782,'-7'12'-30,"-5"5"30,4 0 0,-2 6 419,1-2 1,0-1-1,3 1 1,0 2 148,1 1 1,0 0-390,5-3 0,0 2-109,0-6 1,6 0 0,2-6 0,5-2 114,4-5 1,2-2-316,2-2 0,7-2 7,-2-2 67,2-3 0,-4-12 0,-1-2 1,-2-3-1,0-1 17,-1-1 0,-1-5 125,-7-3 0,-5 1 362,-2-1-343,-4 6 1,-7-6-1,-4 7 1,-5 4-1,-6 5 202,-3 7 1,-6 4-147,0 7 1,-4 5-649,4 4 169,1 8 1,3 3 0,1 5 0,2 1 0,6-1-1359,8 1 1676,6-1 0,49 12 0,11 3 0</inkml:trace>
  <inkml:trace contextRef="#ctx0" brushRef="#br0" timeOffset="207">13427 16156 7695,'0'-9'1548,"0"1"-1310,0 5 1,0-9 149,0 4-248,5 2 1,-2 1 0,6 5 0,1 0 48,1 0 0,2 1 1,0 3-1,-1 6 152,1 6 1,0 5-9,0 9-390,-6 8 1,3 9 0,-6 9 0,-1 8 0,-3 8-97,-2-32 0,-1 0 46,-2-1 0,-2 0 1,-1 1-1,0 0 1,-2-4-1,-1-1 0,-10 29 1,-1-7-1,2-8 1,1-6-234,-1-9 1,4-7-1,-1-6 1,3-4 193,1-3 0,-1-3 309,-3-2 1,3-2 0,-3-4 295,3 1-909,1 0-1134,0-4 1191,6 0 1,2-1-563,5-3 955,5 2 0,25-26 0,11 0 0</inkml:trace>
  <inkml:trace contextRef="#ctx0" brushRef="#br0" timeOffset="208">16844 16283 7735,'-6'-13'71,"-1"1"0,-1-1 0,1 0 745,1 0-335,2 1 1,0-1-215,-1 0 1,1 12 0,3 6 0,-2 9 128,-1 8 0,-5 7-297,5 5 0,-6 3 0,3 2 0,-2 0-4,1 4 0,4-2-412,-5 6 236,6-6 0,-7 3 0,6-8 1,1 0-1,2-4 0,-1-2 0,0-6-573,-3-5 477,1-5 161,4-7 0,0-3 0,0-8 1,-1-5-1,-2-3 0,-3-5-63,-1-5 0,0-6 7,-2-2 1,2-9-65,3 0 106,3-7 0,-6-4 0,4-5 0,-1 0 0,1-1-32,1 1 1,4 0 210,2 4-38,3 5 1,6 4 0,0 9 0,-1 8 0,2 6 293,3 5 0,3 3-175,6 2 0,-1 4 163,1 5-320,-1 0 1,5 5 0,-2 4-1,-2 2 1,-5 2 158,-2 0 1,-7 5-109,-3 3 1,-6-1-572,1 2 1,-3-1 305,-1 4 1,-5 2-1,-4 0 1,-2 0 35,-2-3 1,-1-3 92,-3 1 0,-3 2 112,-5-3-86,5-3 0,-4 1 0,4-6 0,-1-1 1,-1 1-96,0 0 0,3 0-423,2-1 0,3 1-55,1 0 1,6 0-49,3-1 1,3-3-1,1-1 607,0 2 0,45-4 0,12 0 0</inkml:trace>
  <inkml:trace contextRef="#ctx0" brushRef="#br0" timeOffset="209">17074 16717 7797,'0'12'0,"-2"1"0,-2 0 0,3 0 127,-4-1 0,4 1 0,1 0 0,0 1 458,0 3 0,4-7-275,0 3 0,6-5 38,-1 1-295,2-4 1,2-5 0,0 0 0,1 0-1,1 0-4,2 0 0,2-7-66,-2-6 52,-3 1 1,4-8-1,-6 3 1,-4-4 0,-4-3 80,-2-2 1,-2 5-13,0 0 0,-6 6 90,-2 3 1,-5-1-58,-4 4-232,3 4 1,-10-1-1,2 7 1,-2 4 0,-1 3-374,-1 4 1,2 5-445,3 0 0,3 1 52,5-1 860,0-3 0,23 10 0,6-4 0</inkml:trace>
  <inkml:trace contextRef="#ctx0" brushRef="#br0" timeOffset="210">18068 15977 7789,'0'-14'-66,"-1"-2"1,-2-1-1,-1 2 1,-1 1 380,0 1 1,3 4 0,-3 2 0,-1 1 0,-2 4 0,-4 0 283,-1 2 1,-1 7-422,-3 6 0,2 10 1,-5 9-1,0 4 219,0 3 0,-1 14-216,-5 2 0,5 2 1,1 2-1,3 4-34,6 3 0,0 5-902,8-33 0,1 1 741,-2 31 1,10 0 0,4-8 0,5-4 0,7-5 0,0-7-1,1-3-254,-2-6 0,0-6 0,5-10 1,-1-2-34,1-1 1,-6-9 89,-3-1 20,-3-5 1,-1-3 0,-1-2-35,1-2 1,-4-3 0,-2-6-316,-2 1 1521,0-1-1354,-5 0 1,-2 2-1,-1 1 373,-1 1 0,-11-10 0,0-8 0</inkml:trace>
  <inkml:trace contextRef="#ctx0" brushRef="#br0" timeOffset="211">18565 16334 7751,'0'-13'75,"-1"-1"1,-2-1-1,-1-2 1,1 0 461,2-2-404,1 5 0,0-4 0,1 3 1,3 0-1,6-2 0,4 1 1,5 3 989,1 5-979,-5-3 1,8 9 0,-6-2-1,-1 4 1,-4 4 182,-3 5-327,-4 13 0,-5 1 1,-1 11-1,-3 3 1,-6 3-1,-4 3 1,-5 3-144,-1 2 1,-1-4 0,-4-2 0,-1-2-4,1-2 1,3-4 326,1 0 49,6-5 0,-8-5 526,6-12-613,6-4 0,11-10 0,8-1 0,5-2 0,4-2-3,4-3 1,2 3 0,-1-1-1,0 1-59,0 0 0,2 4-444,2-1 1,-6-1 68,-3 0-35,3 1 0,-6 4 0,3 0 0,-3 0 1,-1 0-1049,-1 0 1,1-1 821,0-4 1,1 4-213,3-3 767,-3-3 0,22-23 0,-2-11 0</inkml:trace>
  <inkml:trace contextRef="#ctx0" brushRef="#br0" timeOffset="212">19101 16321 7809,'0'-12'0,"0"-1"315,0 0 560,0 6-576,-6 1 1,-1 13 0,-5 6 0,-1 7 222,0 4 1,5 7-331,-1 3 1,2-1-128,-2 1-24,-2-6 1,10 8 0,-4-5 0,4 0 0,2-1 26,4-6 0,2 0-146,5-7 1,3-4-169,2-5 190,-3-5 0,9 3 1,-5-8-1,0-2 1,2-6-33,0-6 0,-4-3 119,1-7 1,-5-1-25,-3-3 1,1-2-11,-6-6 0,0 4 0,-4 1 1,-1 2 0,-3 2 1,-3 3-138,-6 0 0,-4 8 43,0 5-118,-6 6 1,8 7 0,-5 0-1,1 1 1,4 3-987,1 5 1,2 7 1199,4 1 0,19 17 0,10 0 0</inkml:trace>
  <inkml:trace contextRef="#ctx0" brushRef="#br0" timeOffset="213">19484 16411 7975,'-13'12'416,"4"5"-270,1 0 1,4 2 0,-4-2 0,3 3 380,2-1 0,2 4-154,1-6 0,0 4-251,0-4-55,0 0 0,5-8 0,4-1 1,3 1-1,4-2-56,1-3 1,6-4-1,-2-4 1,3-5-191,2-2 1,-5-7 165,0-4 0,-5-2-4,1-1 1,-3-5 0,-1-1-1,-2-2 180,-3-2 0,-2 4 63,-6 1 1,-6 4 144,-2 5 1,-8 3-249,-1 5 0,-7 6 1,0 3-1,-4 4-449,-1 4 1,4 3 160,4 6 1,2 1-1009,7 3 881,-1-3 1,1 6-1,4-4 1,4 2-1,4 0 292,4 1 0,43 3 0,15-2 0</inkml:trace>
  <inkml:trace contextRef="#ctx0" brushRef="#br0" timeOffset="214">19943 16003 7809,'0'-13'227,"0"0"401,0 0 0,0 1 1,1-1 148,3 0 1,-1 5 6,6-1-574,-1 6 0,1-4 0,-1 4 0,2-1 0,3 1 91,4 2 1,-3 6-1,3 5 1,-2 6 113,3 5 1,-4 9-102,3 4-221,-3 8 0,-1 5 1,-2 8-1,-3 6 1,-3 6-1,-5 5 1,-2-34-1,-2-1 18,-1 2 1,-3-1-1,-1-2 1,-2-1 10,-3-1 0,-1 0-61,-1-1 1,-1-1-1,-3-1 1,-1-1 0,-19 25-1,5-10 1,1-8-378,1-7 1,9-5 0,0-3-1,4-5-589,5-3 0,1-1 401,1-1 0,4 1-860,1 0-318,5-6 1682,-3 4 0,6-21 0,0 2 0</inkml:trace>
  <inkml:trace contextRef="#ctx0" brushRef="#br0" timeOffset="215">9474 16360 8334,'-13'-13'-240,"5"-1"1,-1-2-1,1-1 1,-1 1-1,1 4 1,-1 2 84,2 1 1,-4 6 0,4 1-1,-2 4 83,1 7 0,1 2 32,-2 2-6,-2 5 0,9-2 1,-3 5-1,0 1 1,1-3 45,1-2 0,2 3 0,1-6 0,-6 22 0,-1-2 0</inkml:trace>
  <inkml:trace contextRef="#ctx0" brushRef="#br0" timeOffset="216">9117 16525 8334,'-9'-4'-1452,"1"-2"2219,-2-1-536,4 4 0,-1-2 0,4 3 623,-1-2-709,0 3 0,5-5-51,4 6 1,-1-1 0,7-2-1,5-1-18,2 1 0,3-3 0,6 0 0,3 1-111,4-1 1,-1-2 0,1 3-1,3 1-3,4-2 0,-2 5 0,4-5 0,-4 2-102,0 0 0,-7 0 1,-2 4-1,-3 0-137,-1 0 0,-11 0 141,-2 0 94,-9 0 1,0 0 24,-8 0 13,-9 0 1,-6 1 0,-8 2 0,-2 1 0,-2-1 53,-1-2 1,-3 4-1,-3-1 1,-1-1 67,-4-2 1,3 0-24,-2 4 0,-3-4 407,-2 3-426,-3-2 0,1-2 0,0 1 1,4 2-1,1 1 226,3-1 0,6-1-123,1-2 0,11 0-1,2 0-38,5 0 1,9-6-1,4-1 14,6 0 1,6-3-248,8 6 0,4-6-23,9 1 130,2-2 1,6 2 0,2 1 0,1-1 0,3 1-100,1-1 0,-2 5-11,4-4 1,-6 5 56,1-2-25,-2 4 1,1 1-1,-1 0 1,-5 0 0,-2 0-267,-5 0 1,-2 6 236,-5 2 1,-3-1-101,-5 2 85,-6-6 1,-1 8 0,-8-4-59,-2 0 1,-7 3 51,-6-6 1,-10 5 401,1-5-190,-8 6 1,0-7 0,-7 4-1,-1 0 1,-1-1 21,-1-1 0,5 4-99,-4-5 0,3 0 9,2-4 246,6 0 0,-4 0 0,8 0 1,4 0 281,5 0-580,11 0 0,4 0 78,8 0-403,3 0 0,16 0 0,4 0 0,5-1 0,8-2 347,5-1 0,1-3 0,12-3 0,1 0 0,5 0 0,1 1 0,-1 0 0</inkml:trace>
  <inkml:trace contextRef="#ctx0" brushRef="#br0" timeOffset="217">14995 16640 7210,'-1'-7'20,"-3"3"121,2 2 1,-5 2 125,3 0-44,2 0 0,-5 0 1,3 0 313,-4 0-220,2 0-12,-5 0-326,9 0 0,-1 0 78,12 0 1,1 0-1,11 0 1,3 0-38,4 0 0,6 0 0,9 0 0,2-1 5,1-3 1,3 2-1,-2-2 1,1 3-147,-1 1 0,-3-2 126,-6-2-68,-5 2 0,-2-3 0,-6 5 0,-1 0 0,-2 0-14,-5 0 0,-8-4-49,0-1 174,-6 1-72,2 4 42,-10 0 0,2 0-54,-6 0 0,5 0-37,-4 0 1,3 0-87,-3 0 131,-1 0 1,-3 1-1,-1 2 1,0 2-1,0-3-21,1 0 0,-5-1-3,0 3 1,-2-2 219,2 2-156,3-2 0,-10-2 0,4 0 0,-1 0 0,0 0 55,-2 0 0,-1 0-59,-2 0 1,1 0 20,-1 0 24,1 0 1,-5 0 0,0 0 0,2 0 0,1-2 143,2-2 0,3 2-54,1-2 1,6-1-35,-2 0-425,2 1 0,4 3-878,3-4 1194,8 4 0,28-1 0,19 4 0,2 2 0,-1-1 0</inkml:trace>
  <inkml:trace contextRef="#ctx0" brushRef="#br0" timeOffset="218">21090 16462 8233,'-8'-9'31,"1"1"0,-1-1 1,3 1 993,-1-1-874,2 6 0,10-2 0,3 5 1,7-2-1,5-1 0,5-1 1,4 1 750,4 2-871,8 1 0,-1-4 1,6-1-1,0 2 1,-1 2-1,0 1 1,-2-1-80,-3-4 1,-4 4-1,-6-3 1,-7 2-626,-4 2 1,-8 0 0,-4 2 70,-3 2 0,-2-1 0,-7 4 0,-5 0 602,-2 0 0,-30-10 0,-7 2 0</inkml:trace>
  <inkml:trace contextRef="#ctx0" brushRef="#br0" timeOffset="219">21422 16130 8164,'-5'-14'-112,"1"-3"0,-4 3 198,3-3 1,1 3 1753,4 1-1705,0 6 0,0 7 0,0 10 1,0 5 161,0 6 0,0 5-157,0 4 0,0 2 1,0 7-1,-1 0 77,-3 4 1,2-4-276,-2 4 1,2 1-134,2-2 0,0-2 0,0-5 0,0 1-758,0-5 0,0-3 563,0-2 1,0-5 385,0 0 0,12-22 0,2-2 0</inkml:trace>
  <inkml:trace contextRef="#ctx0" brushRef="#br0" timeOffset="220">23143 16066 8137,'-11'-20'87,"1"3"1,3 3-1,1 2 415,3-1 1,-2 7-1,-1 6 1,0 7-293,1 5 0,0 6 0,4 5 1,-2 5-113,-1 6 1,0-1 0,4 1-1,0 0 147,0-2 1,0 5-496,0-3 88,0 3 0,0-3 1,0-2-1,0 0 0,1-4 1,2-3-1,1-3-709,-1-5 0,-2-3 142,-1-1 0,0-5 729,0 1 0,0-58 0,0-9 0</inkml:trace>
  <inkml:trace contextRef="#ctx0" brushRef="#br0" timeOffset="221">22990 16105 8120,'-4'-19'27,"0"-2"1,-5 1-46,5-1 1,0 5 238,4-1 1,5 3 0,5 1 0,4 2 462,3 2 1,6 4-493,-2 5 1,5 0 0,3 0 0,4 1 10,0 3 1,3 5-216,-2 8 0,2 3-29,-2 5 1,-7 2 0,-7 3 0,-2 4-383,-2 3 1,-4 0 260,-3-3 1,-3 2-124,-6-2 230,-6 3 0,-1 0 1,-7-3-1,-3-4 1,-5-5-81,-2-3 0,-1-4 508,-1-5-344,-5 0 0,3-5 0,-5-1 1,1 0-1,0-1 78,1 0 0,2-2-220,3-4 1,6 0-206,3 0-459,3 0 542,7 0 0,38-9 0,23-5 0,3 0 0,-1 0 0</inkml:trace>
  <inkml:trace contextRef="#ctx0" brushRef="#br0" timeOffset="222">23551 16449 8120,'-13'1'-51,"1"3"0,5-1 15,2 6 1,0-5 237,0 5 0,0-1 133,0 5 1,4 0-1,-3-1 1,2 1-11,2 0 1,6-5-359,3 1 1,2-6-24,2 1 1,4-3 0,1-1 0,2 0-11,3 0 0,-4-5-60,3-4 1,-3-6-5,3-2 130,2 0 0,-10-2 1,3-1-1,-3-1 1,-1 1 160,0 2 0,-6 1 657,-3 4-386,-3 6-280,-1 1 0,-5 8 0,-4 2 0,-2 6 0,-2 5 178,0 7 0,1 3-380,-1 5 0,2 3 112,2 5-107,-2 0 1,9 2 0,-2 1-1,3 3 1,1 2-115,0 7 1,4-6 127,0 4 1,6-9-22,-1 1 55,-4-4 1,5-3 0,-6-5 0,-1-7-5,-1-4 13,-2-3 1,-2-10 3,-2-3 78,-3-2 0,-6-2 0,0-2 1,1-1-1,-1-2 219,0-2 0,0-2-289,1-4 1,0 1 118,4-1-299,-4 0 0,11-1 0,-3-3 1,2-3-1,2-1-583,0 0 0,0-1-149,0-3 1,6-1 137,3 1 0,3-2 50,5-3 0,-1 3 700,5-3 0,14-16 0,8-8 0,-11 15 0,0 0 0,0-1 0</inkml:trace>
  <inkml:trace contextRef="#ctx0" brushRef="#br0" timeOffset="223">24176 15952 8120,'0'-19'0,"0"-1"0,0-5 0,1 1 164,4 2 0,2 4 108,5 5 0,1 6 0,0 3 1,0 2 429,-1 2 0,0 2 125,-4 2-601,4 3 0,-10 16 1,5 4-1,-1 5 1,-2 8 555,2 5-733,-5 5 0,5 7 1,-7 4-1,-4 5 1,2-30-1,-2 0 1,-1 2-1,-1 0 0,-1 0 1,-1 1-127,-1 2 0,-1-1 0,-1 0 1,-2 0-1,0 1 0,-1 0 1,-1-2-1,-1-2-397,1-3 1,0-1 0,-3-1 0,1-2-1,-15 21 1,-1-5-441,0-5 1,4-13-122,-4-3 685,6-8 0,-5 0 0,4-7 350,-5-1 0,-10-21 0,-6-7 0,-4 0 0,-1 1 0</inkml:trace>
  <inkml:trace contextRef="#ctx0" brushRef="#br0" timeOffset="224">22646 15645 8120,'-4'-14'-16,"-1"-1"1,1-2 0,0 1-38,0 2 0,-1 8 0,4 6 0,-3 9 468,-5 6 1,-2 7-1,-2 7 1,0 8 2,1 9 0,-1 2-319,0 11 1,0 5-1,1 7 1,5-34-1,1 1 2,-1 3 1,1 0-1,1 3 1,2 1-1251,-2 4 0,1 0 1037,2-3 1,1 0 0,-2 4-1,1-1 1,1-5 0,2-1-1,-1-1 1,1-1 0,1 1 0,0-1-1,2-3 1,2 0 0,10 32-301,5-11 0,4-7 1,5-6-1,6-8-922,5-7 1334,4-10 0,5 1 0,2-10 0,5-4 0,1-6 0</inkml:trace>
  <inkml:trace contextRef="#ctx0" brushRef="#br0" timeOffset="225">24941 15913 8120,'6'-12'-25,"-1"-1"0,5-1 1,-1-2-1,-1-1 1,1 1 29,-1 2 177,-5 1 0,3 1 1,-6-1-1,-2 2 1,-2 2-1,-4 5 1,-5 2 256,-4 2 0,0 6-232,-9 3 0,2 9 267,-10 8-321,6 5 0,-8 14 0,5 6 0,0 9 0,15-28 0,1 2 331,0 2 0,2 0-478,-1 4 0,1 1 0,0 1 0,2 0 0,-1 2 1,2 1-1,2-1 0,1 0 0,2-2 0,1-1 286,3-2 0,2-1-606,5 27 1,14-10 0,5-6 0,6-6 0,3-3-205,0-7 0,-1-11 0,2-5 0,1-2-445,4-3 1,-2 0 962,4-4 0,9-13 0,6-7 0,5-2 0,-1 0 0</inkml:trace>
  <inkml:trace contextRef="#ctx0" brushRef="#br0" timeOffset="226">25630 16079 7637,'0'-13'-1003,"0"1"1666,0-1-469,0 6 1,0-5 0,0 4 0,0-3 558,0-2-634,0 0 1,4 5 0,1-1 0,1-1 0,1-1 576,0-2-603,2 0 0,4 2 0,1 1 0,1 2 1,2-1-1,-1 2 0,-2 3-29,-1 2 0,0 5 1,-1 4-1,0 9-75,-4 6 0,-2 7 7,-6 9-100,-6 0 1,-1 5-1,-7 1 1,-3 1 0,-6 3-1,-4 0 1,-4 1-342,-1-3 0,7-10 339,0-2 123,2-6 1,3-10 0,3-3 0,3-7 363,2-2 1,4-3-1,4-8 34,3-3 1,2 2-168,3 2 1,-1 3 62,6 1-258,-1 0 1,6 0 0,3 0 0,3-2 0,2-1-23,-1-1 1,0 0-37,5 4 1,-5 0-556,0 0 338,-5 0 0,6 0 0,-3 0 1,-1 0-1,2 0-990,0 0 0,-3-2-365,4-2 1577,-5 3 0,36-45 0,-24 22 0,-1-1 0</inkml:trace>
  <inkml:trace contextRef="#ctx0" brushRef="#br0" timeOffset="227">26369 15939 8094,'0'-13'0,"0"0"-20,0 1 0,0-1 1,-1 1 186,-4 4 1,3 2 192,-7 6 0,2 2-306,-2 2-19,-2 3 1,5 6-1,-3 1 1,1 2 0,1 1 143,0-2 1,4-1-148,-1-1 1,3 0 0,1 0 0,0-1 72,0 1 0,0-4-92,0-1-8,0-5 88,0 8 0,1-9-62,3 2 66,4-3-102,4-1 17,1 0 0,-4 0 0,-1 0-15,2 0-11,-4 0 40,5 0 2,-10 0 0,6 2 1,-4 2-1,3 4 35,1 4 0,-3 2 74,5 3 1,-5-3-72,5 3-4,-7-3 1,8 3 0,-5 2 0,-1-1 0,0 1 12,0-4 1,1 4-42,-5-2 1,0 0-5,0-5-38,0-5 0,-2 5 1,-2-5-1,-6 1 1,-4-1-332,-3-1 1,-4 3 144,4-5 1,-6 0-577,2-4 501,-3 6 1,-2-5 0,1 3-1,-1-2 1,2-2-488,3 0 1,-2 0-106,6 0 861,0-6 0,44-52 0,-9 20 0,1 0 0</inkml:trace>
  <inkml:trace contextRef="#ctx0" brushRef="#br0" timeOffset="228">26344 15990 8094,'5'-13'-297,"-2"0"42,6 1 1,-1-5 0,6 1-1,2 3 85,1 3 1,4 7 974,-4-1-664,6 3 0,-5 1 1,5 0-1,-2 0 1,2 0-137,1 0 1,1 0-46,1 0 0,-1 1 0,1 2 0,-2 1-86,-3-1 0,3 3-173,-2-2 1,-4 2 143,-1-2 0,-7-1 1,-3 5 380,-1 2 0,-2 6 111,-4 1 1,-7 1-28,-6-1-183,0-3 1,-5 10 0,4-1-1,-2 4 1,-1 3 537,2-2 1,0 3-319,3-1 1,5 0-66,2-5-128,4 1 1,2-2 0,5-3-1,7-5 1,7-5 49,4-2 0,3-7-130,2 3 0,0-5-144,5-5 73,-6-7 1,7-4 0,-5-5 0,-2-2-1,-2-2-213,-5-5 0,-2 2 189,-7-6 0,-5 1-189,-2-1 201,-4-3 1,-4 5 0,-4-5-59,-6 3 1,-12 7 0,-1 7 0,-2 2-184,-3 2 1,4 7 144,-3 5 1,5 4-271,4 4 125,-4 4 1,7 4 0,-2 1 0,6 1 0,6 3-1306,2 4 1555,2-2 0,55 11 0,12-3 0</inkml:trace>
  <inkml:trace contextRef="#ctx0" brushRef="#br0" timeOffset="229">27325 15722 8094,'-5'-20'-110,"3"2"1,-2 5 0,3 0 882,1 0 0,0 5 0,1 1-320,3 1 1,3 2 0,6 4 0,0 0-16,0 0 1,1 6-55,3 2-139,3 3 1,1 12-1,-1 4 1,-2 6-1,-2 6 657,-2 7-851,-1 3 1,-6 8-1,-3 4 1,-4 7-1,-2-31 1,-2 1-1,-1 2 1,-2 1-1,-4 1 1,-1 1-239,-4 2 1,-1 0 0,0 0 0,-1 0 0,-5 0 0,-1 0 0,0-3 0,0-2-378,0-2 1,-2-3 0,1-5 0,-2-1 563,1-3 0,-3-1 0,-22 7 0,-7-1 0,-6-2 0,0 1 0</inkml:trace>
  <inkml:trace contextRef="#ctx0" brushRef="#br0" timeOffset="230">28766 16015 8127,'-12'-12'263,"-1"-1"0,0 0-277,0 0 1,12 6 0,7 3 0,8 3 1333,7 1-1269,3 0 1,3 0-1,3 0 1,4 0-1,1 0-307,-1 0 1,2 1 0,-7 2-1,1 1-542,1-1 0,-10 3 798,1-2 0,-24 11 0,-6 0 0</inkml:trace>
  <inkml:trace contextRef="#ctx0" brushRef="#br0" timeOffset="231">28741 16194 8127,'-13'0'0,"5"0"238,-1 0 0,8 0 239,1 0 0,7 0-240,10 0-176,3 5 1,6-3 0,4 2 0,4-1 0,4 0-546,5 1 164,-3 0 0,9-5 1,-2-2-1,3-3 320,1-1 0,7-11 0,8-6 0,-18 5 0,0 1 0,-1 0 0</inkml:trace>
  <inkml:trace contextRef="#ctx0" brushRef="#br0" timeOffset="232">30156 15824 8127,'-6'-11'-9,"-3"2"1,-6 5-1,-2 4 178,2 4 1,-1 9-1,-1 10 1,-3 3 909,1 4 0,0 4-660,6-4-306,1 5 0,5-6 0,2 5 0,4 0 1,1 0 115,0 0 0,10-6 0,4 0 0,6-3-115,7-4 1,0-7-201,7-1 111,0-6 1,1-3 0,2 0 0,4-2-1,1-5 1,2-6 0,-1-3 149,1-5 0,-5-5-152,4-7 0,-10 0 0,-8-5 0,-7-1 66,-3-2 0,-8-1 43,-3 0 1,-5 4 0,-8 1 0,-8 2 37,-6 2 1,-8 7-55,-3 0 1,-3 8-260,-1 2 1,-4 4 0,-2 8 0,0 0-196,0 0 1,-3 2-302,5 2 1,5 3-1190,7 6 1109,3 5 719,2 2 0,27 17 0,8 3 0</inkml:trace>
  <inkml:trace contextRef="#ctx0" brushRef="#br0" timeOffset="233">2244 6248 8213,'0'-13'-90,"0"0"0,0 1-514,0-1 678,0 0 1,2 6 0,2 3 0,4 2-1,4 2 1,0 2 0,1 4 180,0 6 0,-5 8-199,1 10 0,-2 8 0,3 10 0,-3 6 12,-1 6 1,-2 9-13,-4-31 1,0 1-78,0 6 1,0 3 0,-3 6 0,-1 1-1,-1 7 1,-1 1 0,-3 2 0,1 2-1,-2 2 1,0 2 0,3-23 0,-1 1-1,1 0 1,1 0 0,-1 1 0,1 0 94,0 0 0,0 0 0,1-2 0,-2 18 0,1-3 0,1-2 0,1-3 1,2-6-1,0-3-85,1-4 1,1-2 0,0-4 0,0-2 36,0 31-54,5-14 0,-2-4 1,4-12-1,-1 0 0,-3-1-420,-2-3 0,-1-3 1,2-7-959,2-2 1406,-3-10 0,9-2 0,-6-6 0,1 1 0</inkml:trace>
  <inkml:trace contextRef="#ctx0" brushRef="#br0" timeOffset="234">2461 6159 8182,'0'-13'-31,"0"0"0,1 0-14,4 1 0,7 3 0,11 2 0,7 0 227,8 0 0,7 4 29,11-1-318,7 2 1,-25 2-1,1 0 1,4 0-1,0 0 1,3 1-1,0-2 1,3 1-1,0-1-34,1-1 1,1 0 86,-1 1 0,2 0 0,3-2 0,2-1 0,1 2 1,1 0-1,2-2 0,0 0 0,2-1 0,0 0 1,0 0-1,-1 0 0,1 0 0,1 1 25,1-1 1,1 0-1,2 0 1,1-1 0,-21 2-1,1-1 1,0 1 0,1 0-1,0 0 1,0-1-74,0 1 0,0 0 0,0 0 0,1-1 0,0 1 0,0 0 0,2 0 1,1-1-1,0 1 0,1 0 0,2 0 0,-1-1 151,2 1 0,1 0 1,0 0-1,-1-1 1,1 1-1,0 0-945,1 0 1,1-1 0,0 1 909,1 0 0,0 0 0,0-1 0,0 1 1,-1 0-1,1 0 0,3-1 0,0 1 1,0 0-1,0 0 0,0 0 0,0 1 1,0-1-1,1 1 0,-1 0 1,-2 0 0,0 0 0,-1 0-50,-1 1 1,0-1-1,0 0 1,0-1 0,0-1-1,0 1 1,0 0 0,0-1-1,1 1 1,-2 0 0,1 1-1,-1-1 1,-1 0-1,1 1 1,-2 0 23,-1 0 0,-1 0 0,0 0 0,-3 1 0,0-1 1,-1 0-1,1-1 0,-1 0 0,1 1 0,-2-1 0,1 1 1,-1 0-1,0 0 1,1 0 0,-2 0-1,22 0 1,-2-1 6,-2 0 0,0 0 0,-3-2 0,-1 2-503,-2 2 1,-1-1 505,-3-2 1,-1 1 0,-1 3 0,-2 0 0,-3-2 0,-1 0 0,-3 1 0,-1 0 0,-3 0 0,-1 0-1,-2 0 1,-2 1 0,30 0 272,-12 1 1,-11 0-273,-7 0 8,-5 0 1,-5 1-1,-1 2 1,-3 3-1,-1-1 1150,-3 1 0,2 4-1090,-5-2 0,0 4 1000,-4 0-1013,-6 1 1,3 0 0,-4 0 0,1 1 0,1 3 1340,-1 4 1,3 0-1203,-5 5 0,0-2 28,-1 10 0,-2 0-144,2 4 1,2 5-1,-2 1 1,0 1 48,2 3 0,-5 9 58,4 7 1,0 1-909,-2-29 0,-1 0 760,0 0 0,0 0 0,0 3 1,0 0-1,1 1 0,0 1 0,-1 1 1,1 1-1,1 1 0,-1 0 67,1 0 0,0 1 1,-2-1-1,0 0-212,2-1 1,0-1-1,0 0 1,1-1 302,1 0 1,1-1-155,5 27 1,0 1 0,-2-17 0,-3 0-1,-2-2-198,-2-2 1,-3-7-48,-4-6 1,-3-6-435,-6 2 1,-7-3 250,-5-2 0,-2-5 1,-9-1 386,-3-1 0,3-5 0,-6 2 0,-4 0 0,-2 0 0</inkml:trace>
  <inkml:trace contextRef="#ctx0" brushRef="#br0" timeOffset="235">2193 8492 8151,'0'-18'-220,"2"8"1,0-3-1,4 3 1,1 2-1,5 1 289,3 1 1,5 0 0,7 3-1,3-1 30,4 1-96,2 2 1,8 1-1,5 0 1,4-2-1,7 0 1,2-3-1,5 1 8,-31 1 1,0 0-1,36 2 23,-32-1 1,1 0-36,1-2 0,0 1 0,-1 0 0,1 0 0,3-2 0,1 0 1,0 1-1,0 1 0,1 0 0,1-1 0,-1 1 0,1-1 1,1-1-1,0 0 16,1-1 0,0 1 0,1 0 0,0 1 0,5 0 0,0 0 0,0-1 0,0 0-407,-2-1 1,0 0-1,1 0 1,2 0 438,0-1 1,0 1-31,0-1 0,1 1 1,6 0-1,1-1 1,-2 2-1,-1-1 1,0 1-1,0 0 1,1 1-1,1 0 1,-1-1-1,1 0 1,2-1-1,0 0 37,2 0 0,0 0 0,-1-1 0,0 1-95,2 0 0,-2-1 47,-1 1 1,-1-1-1,3 1 1,1 0-1,-1-1 1,-1 1-1,1-1 1,0 1-1,1 0 1,-1 1-2,-1 1 0,-1-1 0,2 0 0,0-1 0,0 2 0,-1-1 0,2 0 0,-1-1 4,3 0 0,-1-1 0,-4 1 0,1 0-3,3-1 1,0 1-1,-2 0 1,0 1-8,0 0 0,0 1 1,2-2-1,0 1 1,-1 0-1,0 1 0,0-1 1,1 0-39,-3 1 1,0 0 0,-1-2 0,-1 0 21,-2 2 1,1 0-1,0 0 1,1 1-1042,1-1 0,0-1 1048,-4 1 1,-1 0 0,2-2 0,0 1 0,-5-1 0,-1 2-1,0-1 1,-1 1 0,0 0 0,0 0-10,0 0 0,-1 1 0,-5-3 0,-1 2-135,0 1 0,0 1 0,-3-2 0,0 0 135,-2 2 0,1 0 21,0-3 0,-1 0 0,0 2 1,0 0-1,-1-2 0,-1 0 0,-2 1 1,-1 1-1,-1 0 0,-2-1 54,32-3 1,-7 4-45,-1-1 1,-14 1 30,-3-1 1,-9 2 957,-9-2-922,-5 3 2757,-7 1-2789,-7 0 409,-6 0 1,0-2-767,0-2 32,0 3-695,-6 1 973,4 7 0,2-23 0,8-7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4:24:10.332"/>
    </inkml:context>
    <inkml:brush xml:id="br0">
      <inkml:brushProperty name="width" value="0.05292" units="cm"/>
      <inkml:brushProperty name="height" value="0.05292" units="cm"/>
      <inkml:brushProperty name="color" value="#FF0000"/>
    </inkml:brush>
  </inkml:definitions>
  <inkml:trace contextRef="#ctx0" brushRef="#br0">30286 17032 24575,'49'-8'0,"1"-1"0,-1 1 0,-3 0 0,-9-1 0,-5 2 0,5 7-1986,0 0 1986,2 0 0,4 0 100,-2 0 0,4 1-100,9 3 0,1-1 0,2 5 0,9 0-304,-1 4 1,-30-7 0,1-1 303,1 0 0,0 0 0,5 0 0,1 0 0,-1 1 0,1 0 0,4-1 0,1 1 0,1 0 0,1 0 0,2-1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9.615"/>
    </inkml:context>
    <inkml:brush xml:id="br0">
      <inkml:brushProperty name="width" value="0.09071" units="cm"/>
      <inkml:brushProperty name="height" value="0.09071" units="cm"/>
      <inkml:brushProperty name="color" value="#FF0000"/>
    </inkml:brush>
  </inkml:definitions>
  <inkml:trace contextRef="#ctx0" brushRef="#br0">6694 1581 7945,'-4'-20'-21,"-2"3"1,1 3 0,-1 1-16,3 1 1,2-1 0,1 0 0,0 0 0,0 1 294,0-1 1,0 0-1,0 0 1,0 1 187,0-1 1,1 4 42,3 1-155,-2-1 1,8-3-1,-5 0 1,1 5 101,0 7 1,2 7-1,-3 12 1,-3 6-306,0 8 0,-6 5 0,-1 5 0,1 2-269,-2 0 0,5 3 0,-3-4 1,2 0-156,2 0 1,0-1 0,0-7 0,0-2-524,0-4 0,2-3 333,2-1-525,-3-7 0,11-2 1007,-4-8 0,-2-32 0,0-12 0</inkml:trace>
  <inkml:trace contextRef="#ctx0" brushRef="#br0" timeOffset="1">6592 1556 8024,'-12'-26'0,"-1"1"0,1-1 0,4 1 0,2-1 481,6 1 0,2 5 0,3 1 0,8 2 277,7 0 1,5 0-407,5 5 1,4 5 260,9 2-532,-4 4 0,11 1 0,-3 1 1,1 5-1,-1 7 0,-6 7 0,-7 5 30,-9 5 1,-5 4-418,-7 8 1,-6-1 45,-3 6 1,-10-2 0,-5 4 0,-6-4-260,-3-1 1,-1-3 260,-4-7 0,-2-4-141,-3-9 377,3-3 1,-10-1-1,5-1 1,-2-3-1,1-3 54,2 0 0,0-3-392,1 1 0,9-5 194,-1 1-1222,7-2 1388,8-2 0,29-12 0,14-2 0</inkml:trace>
  <inkml:trace contextRef="#ctx0" brushRef="#br0" timeOffset="2">7115 1772 8024,'7'0'1102,"-1"0"0,-5 6-736,3 3 0,-2-2-167,2 1 1,-1 1 0,0 3 0,2 1-269,3 0 0,-4-5 42,4 1 1,1-6-273,4 1 238,-1-3 0,2-1 0,2 0 1,2-1-1,2-5-92,3-6 0,-3-5 0,0-6 1,-2 2 171,-2-2 0,-2 0 439,-1 2 1,-6 3 74,-3 5 1,-3 7-126,-1 6 1,-1 9-216,-3 12 0,-2 3 1,-4 13-1,3 4 217,1 3 1,-2 8-82,4 8 0,-5 11-1627,7-31 0,0 0 1197,0-1 0,0 0 1,-1 7-1,1 0 1,0-5-1,0-1 1,0-1-1,1 0 1,0-2-1,1 0-230,0 31 0,0-10 552,0-7 0,0-11-241,0-11 388,0-7 120,0-4-138,0-11 1,-2-6-24,-2-5 0,-3-6 207,-6 2-41,1-4 0,-1-6 0,0-2 0,0-1 0,1 0-346,-1-2 0,1-1-5,4-2 0,-2 1-607,6-1 0,0 1 1,4-2-1,0-1-1102,0-2 1,5 0 636,4 5 0,8-1-1148,4 1 1410,3-1 465,7 1 1,0 6 0,5 1 0,4-2 0,1 0 0</inkml:trace>
  <inkml:trace contextRef="#ctx0" brushRef="#br0" timeOffset="3">7969 1568 8024,'-7'-12'0,"2"-1"620,5 0 1,0 0-1,1 1 320,3-1 1,8 6-825,5 3 0,7 2 0,0 2 1,4 0-84,0 0 0,1 0-837,1 0 0,-4 2 1,4 2 803,-3 4 0,-18 32 0,-5 8 0</inkml:trace>
  <inkml:trace contextRef="#ctx0" brushRef="#br0" timeOffset="4">8046 1760 8024,'-14'0'689,"-3"0"1,4-2 0,0-2 541,6 3-992,7-5 0,3 6 1,5 0-1,11-2 0,9 0 1,9-4-1,6 0 100,2 1 1,2-5 17,4 1-357,5 4 0,4-15 0,6-6 0,-16 10 0,0-1 0,-1 1 0</inkml:trace>
  <inkml:trace contextRef="#ctx0" brushRef="#br0" timeOffset="5">11170 803 8044,'0'-18'59,"0"-1"1,1-2-1,2 3 1,3 1-1,-1 0 1216,1 1-802,4 8 0,-9-1 1,4 9-207,-4 6 1,-1 9 0,0 8 0,0 4 32,0 3 0,0 5-182,0-1 1,-4 4 0,-2 4-1,1 0-222,-1-1 1,-3-1-345,5-2 268,-6-5 1,7 4 0,-4-5 0,2 1-1,2-5 1,1-5 0,2-5-1294,0 1 0,2-7 1473,2 1 0,37-68 0,-13 16 0,-1 0 0</inkml:trace>
  <inkml:trace contextRef="#ctx0" brushRef="#br0" timeOffset="6">11552 791 8044,'-8'-13'46,"-1"0"1,7 5-1,-3-1 1,2 6 340,-1-1 0,1 4 1,-4 4-1,2 5-32,2 2 1,0 2-299,-1 0 1,2 4 0,-2 0-1,3-2 16,1-1 0,1 0-301,3 3 251,-2-2 1,9 3 0,-2-7 0,2-1 0,2-1-224,-1 1 201,1 1 1,0 0 0,0-1 0,-1-1 0,1-1-27,0-1 1,-5 5-1,0-4 1,-1 4 63,0 0 1,-4-3 1,1-1 0,-4 1-56,-4 4 1,-4-1-1,-4 1 1,-1 0-164,0 0 1,-5-5 118,-4 1 0,4-1-816,1 5 526,-3-6 0,6-1 0,-3-5 0,3 2 349,1 1 0,6-45 0,1-16 0</inkml:trace>
  <inkml:trace contextRef="#ctx0" brushRef="#br0" timeOffset="7">11578 803 8064,'0'-20'0,"0"-4"72,0 3 0,3 1 1,4 0-1,6 2 308,1 2 0,4 7 33,-1 0 0,4 6 175,-4-1-729,6 3 0,-9 1 0,3 0 1,-3 1-1,-1 5-91,0 6 1,0 3-1,-2 6 1,-1 1 160,-2 3 1,-5 1-66,2 4 1,-4-1 127,-1 5 0,0-5 0,0 4 0,1-2 143,4-3 1,-3-2 161,7-5 0,-3-1-66,6-3-36,-2-8 0,9 2 1,-5-11-1,1 0 1,4-2 161,1-2 1,0-9-168,1-8 0,-1-3 101,-3-1-214,-3-1 1,0-1 0,-7-1-1,-1-2 1,-3 2-57,-2 1 0,-7 0-69,-2-3 1,-8 9 197,-1 0-218,-5 5 1,2 8 0,-6 0-1,2 3 1,1 3-690,2 5 1,1 4 88,-1 6 0,1 0-897,3 0 961,9 5 604,-9-4 0,61 16 0,7-3 0</inkml:trace>
  <inkml:trace contextRef="#ctx0" brushRef="#br0" timeOffset="8">12241 536 8083,'-4'-22'162,"-1"2"1,3 2 381,0 2-185,2 2 1,6 7 0,4 3 0,4 3 481,3 1 0,1 5-514,-1 4 1,-1 8 0,4 5 0,0 7 128,-1 5 0,-3 4-89,1 4-395,-3 4 0,-7 10 0,-2 4 0,-4 4 0,-2 2 1,-5 4-1,-7-1-385,-7 1 0,6-34 0,-1 0 0,-2-2 0,-2-2 0,0 0 0,-2-1-956,-21 25 1,-6-9-935,1-4 1802,3-9 501,-5-9 0,7-1 0,-1-5 0,3-4 0,4-3 0</inkml:trace>
  <inkml:trace contextRef="#ctx0" brushRef="#br0" timeOffset="9">10826 548 8083,'-19'-29'0,"-1"0"0,1 7 58,2 7 1,7 8 291,1 7-26,6 0 0,-12 12 1,2 6-1,-3 9 0,-2 8 1224,-3 6-1490,2 10 1,-3 8-1,5 6 1,1 3-1,9-32 1,1 0-1,1 2 1,2 0-1,0 3 1,1-1-210,1 3 1,1-1 0,1-1 0,1-1 0,1-1 0,2-1 0,14 30-326,8-8 0,7-3-1032,8-6 651,-2-11 0,10-9 857,-4-14 0,4 0 0,4-4 0,5-6 0,6-4 0</inkml:trace>
  <inkml:trace contextRef="#ctx0" brushRef="#br0" timeOffset="10">13083 599 8117,'0'-12'147,"0"-3"0,0 0 1,0-2-1,0 1 511,0 2 0,-2 7 1,-2 3 60,-5 2-600,-2 8 0,-2 2 1,1 9-1,-3 6 1,0 7 526,-2 8-525,0 0 0,4 12 1,0-2-1,2 5 1,2 3-77,5 2-182,3-4 0,1 3 0,1-6 0,5-2 1,5 0-1,5-5 0,1-6-728,1-10 394,-4-1 0,10-17 0,-2 1 0,2-4 0,1-4 0,1-3 471,-1-4 0,6-27 0,3-13 0,4-5 0,0 0 0</inkml:trace>
  <inkml:trace contextRef="#ctx0" brushRef="#br0" timeOffset="11">13465 752 8117,'-13'-14'0,"1"-3"0,4 7-1096,4-3 2184,3 9 0,1 8 91,0 9-1003,0 8 0,0 1 1,0 6-1,0 3 1,0 2-1,0 2 0,0 2-247,0 1 0,1 1-857,3-1 702,-2 0 0,9-4 1,-4-3-1,2-4 0,1-7-654,4-4 0,0-5 1,6-4 879,-2-7 0,14-36 0,4-19 0,3-4 0,-1-1 0</inkml:trace>
  <inkml:trace contextRef="#ctx0" brushRef="#br0" timeOffset="12">13758 842 8117,'-7'-6'0,"-3"6"-100,6 0 0,0 7 92,4 10 251,0-3 0,0 10 1,0-4-1,0 1 1,0 1-22,0 0 1,1 1 0,3-2 0,5-4 34,2-3 1,2-2-58,0-4 1,0-2-108,-1-6 0,5-3 0,0-4 0,-1-7 51,-2-5 0,-3-2-150,-2-4 0,1-2-267,-6-3 210,0 3 0,-4-8 1,0 5-1,-1 3 1,-3 4-314,-5 6 1,-2 3-142,-2 1 1,-4 6 130,0 3-212,0 3 0,4 2 1,1 3 597,-1 5 0,6 30 0,1 10 0</inkml:trace>
  <inkml:trace contextRef="#ctx0" brushRef="#br0" timeOffset="13">14115 829 8117,'-1'13'13,"-3"-1"1,2 1 205,-2 0 0,3 0 160,1-1 0,0 1 0,0 0 0,0 0 76,0-1 0,1 1-456,3 0 1,3-6 0,6-3 0,1-2 48,3-2 0,-1-2 186,5-2-206,-5-3 0,6-12 0,-5-2 1,-1-4-1,-3-4-479,-5 0 368,-2-1 0,-6 4 1,0 1-1,-2 1 1,-3 2-128,-8 5 1,-1 5 0,-7 3 0,-1 5-326,3 3 1,-1 6 264,3 4 1,3 2-827,-3 2 1096,8 5 0,26 13 0,11 9 0</inkml:trace>
  <inkml:trace contextRef="#ctx0" brushRef="#br0" timeOffset="14">14485 395 8127,'-13'-25'0,"6"1"816,3 2-504,3 4 1,3 11 0,6 3 0,4 2 0,4 2 565,2 0 0,1 10 1,3 4-1,1 6-226,4 7 0,-3 4-450,2 8 1,-1 4 0,-7 4-1,-1 6 28,-4 6 1,-9-2-801,1 11 253,-15 0 1,1-30-1,-3 0 1,-7 2-1,-4-2 1,-2 2 0,-2-2-1,-3 1 1,-2-1 316,1-3 0,-3 1 0,-7-2 0,-5 2 0,-1 0 0,-2 2 0,-1-1 0,1 1 0</inkml:trace>
  <inkml:trace contextRef="#ctx0" brushRef="#br0" timeOffset="15">15709 982 8040,'-8'-4'-362,"8"-1"0,5 1 786,21 4 1,-2 1 0,10 2 0,1 2 653,2-3-1066,2 0 0,-4-2 0,2 0 0,2 0 0,1 0-252,0 0 1,-3-2-1,-3 0 1,-5-4-569,-2-1 1,-5-2 343,-1-3 464,-11-7 0,-27-23 0,-19-12 0</inkml:trace>
  <inkml:trace contextRef="#ctx0" brushRef="#br0" timeOffset="16">16130 727 8129,'-13'-13'0,"5"-4"0,-1 0 359,1 0 1,-5 1 0,0 4 0,1 6 154,-1 7 1,6 9-1,1 10 1,2 7-174,0 4 1,-1 5 32,5 6-399,0-2 0,-1 8 0,-2-4 1,-1 0-1,0 3-291,-2 2 1,4-6 274,-2 4 0,3-8-1648,1-5 1689,0 3 0,11-21 0,3 1 0</inkml:trace>
  <inkml:trace contextRef="#ctx0" brushRef="#br0" timeOffset="17">17176 663 8135,'8'-24'0,"1"3"0,2 4-351,5 3 0,-2 2 576,3 4 0,1 2 0,-1 7 0,-1 4 402,-2 3 0,-3 9-437,-2 4 1,1 9 0,-8 4 0,-3 3-429,-6 1 0,-6 6-331,-4 3 492,-8 3 1,-2-1 0,-4-2-1,1-5 1,2-5 0,3-6-1,6-6 945,0-6-233,11-7 0,-2-11-253,14-5-415,3-6 1,10 3-1,3-6 1,3 0-1,4 2-868,-1 3 632,7-4 0,-5 7 0,6-5 0,2 1 0,1-1 269,1-1 0,11-8 0,4 0 0</inkml:trace>
  <inkml:trace contextRef="#ctx0" brushRef="#br0" timeOffset="18">17775 778 8135,'-7'-6'0,"-3"3"0,6-5 0,-2 5 394,2-1 1,-2 4 0,-4 4 0,2 4 434,-2 4 1,-2 6-800,0 3 1,-1 5 36,0 4 0,5-2 1,1 5-1,1-1-196,3 1 1,2-5 101,1 2 0,5-5-191,4-3 130,2-4 0,3-7 0,3-2 0,5-5 0,2-4-133,1-4 1,-4-5 191,1-8 0,-7-2-4,2-7 18,-3 1 1,-2-5 0,-4-1-1,-4-1 1,-2 1-129,-2 3 1,0 1-483,0 2 181,-6-1 166,-1 6 0,-6 7 0,1 9 278,-1 3 0,-6 23 0,0 7 0</inkml:trace>
  <inkml:trace contextRef="#ctx0" brushRef="#br0" timeOffset="19">18145 880 8135,'0'13'0,"-5"-1"-150,1 1 1,-1 1 149,0 3 353,4-3 1,-6 6 0,4-4-1,-1 2 1,1 1 1410,1-1-1577,2-1 1,2-6-1,2-1 1,5-3 58,2-1 1,2-3-118,-1-7 1,1-5-75,0-8 0,0 2 0,-2-7 0,-1 0 139,-2-2 0,-3-2-410,3 1 0,-5-2-979,1-3 990,-2 9 1,-2-8-1,0 12 1,-2 3-1,-1 3-635,-1 2 0,-6 6 455,2-1 0,-8 6 385,-1 6 0,-11 52 0,14-19 0,1 0 0</inkml:trace>
  <inkml:trace contextRef="#ctx0" brushRef="#br0" timeOffset="20">18591 587 8135,'0'-13'641,"-1"-4"0,-2 0 1,-2 1 1531,3 2-1641,0 7 0,2 3-12,0 8 0,6 4-182,2 9-230,-2 3 1,4 7-1,-4 4 1,-1 6 0,1 6 434,-3 2-739,-7 2 1,-4 9 0,-6 4 0,-3 2 0,-5 2 0,-8 0 0,12-33 0,-1 0-358,-1-1 0,-1 0 0,-3-1 1,0 0-231,1-1 0,-1-1 164,-26 14 1,5 2 0,3-19 618,2-3 0,-12-22 0,-8-8 0,-5-2 0,0-1 0</inkml:trace>
  <inkml:trace contextRef="#ctx0" brushRef="#br0" timeOffset="21">17023 561 8150,'-17'-17'-56,"-2"0"0,-1 3-301,-2 4 1,2 4 661,-1 6 0,4 3 1,-5 7-1,0 11 542,-2 10 1,4 8-587,3 3 0,3 5 1,1 11-1,0 10-235,6-29 1,1 1-1,2 1 1,1 1-1289,1 0 0,0 1 1084,1-1 0,1 1 0,0 1 0,1-1 0,1 0 0,2-1 0,1-2 0,2-2 0,3-2 0,2-2 178,16 25 0,22-22 0,9-7 0</inkml:trace>
  <inkml:trace contextRef="#ctx0" brushRef="#br0" timeOffset="22">19382 485 8149,'-8'-9'24,"3"2"1,-1 1-1,-2 5 469,-4 4 1,-2 9 0,-1 11 0,-2 5 0,1 6 0,0 5-149,-1 3 1,3 5 0,-3 7 0,4 2-30,5 3 1,2-4-181,6 4 1,2-5 0,2 0-1,4-7-434,4-9 0,5-7-2009,0-10 1747,5 4 0,0-13 0,6 1 0,2-7 560,-2-5 0,9-19 0,4-9 0,4-2 0,-1 1 0</inkml:trace>
  <inkml:trace contextRef="#ctx0" brushRef="#br0" timeOffset="23">19751 727 8149,'0'-13'0,"0"0"0,0 1 0,0-1 0,0 0 162,6 6 0,1 1 1,6 6-1,0 2 0,-1 3 1,1 7-1,-2 5 130,-2 3 0,-3 1 1,-6 4-1,0 2-647,0 3 0,-6-2 1,-3 5-1,-3-1 137,-5 1 1,2-9-1,-2 0 1,3-4 328,2-4 1,3-2 242,1-1-411,5-6 0,7-7-355,9-9 236,8-2 0,-5-2 1,5 0-1,3 1 0,3-3-418,3-2 0,1 3 594,-2-3 0,-2 3 0,5 3 0,-7 1 0,-1 3 0,-3 0-103,-4 0 0,-7 4 81,-1-2 0,-6 5 1365,1 5-1007,-3 2 1,-5 10-1,-2 1 1,-1 2-1,-1 3 532,1 1 1,-3-3-592,6 0 0,-1-4-196,5 5-33,0-7 0,2 2 0,3-8 1,7-5-1,5-3 49,3-1 0,1-1-264,4-3 1,1-5 44,-1-8 38,1-3 0,-2-7 0,-3-2 1,-4-4-1,-3 0 57,-1 4 1,-6-2 75,-3 1 0,-4 0 326,-4 5-311,-3 5 1,-6 3-1,-1 8 1,-3 5 0,-4 3-138,-3 1 0,0 5-296,3 4 1,-4 6-141,4 2 1,1 6-1,1-2 1,0 3 508,3 2 0,42 28 0,11 7 0</inkml:trace>
  <inkml:trace contextRef="#ctx0" brushRef="#br0" timeOffset="24">20555 829 8149,'-7'-6'280,"-1"5"2,4-4 1,1 4 90,-5 1 1,1 7 0,-2 4 0,4 6-342,-1 3 1,5 0-5,-4 1 0,4 3 1,1-4-1,1 0-45,4-3 0,3-3 192,9-1-172,-3 0 1,10-6-1,-2-3 1,0-4-1,1-4 16,-2-5 1,-4-3 0,2-5 0,-4-5 169,-4-2 0,-6-3-193,-1-2 1,-4 2-6,-4-3 1,-3 4-1,-8 5 1,0 3 50,-2-1 0,-6 11-475,2-1 0,-2 7 33,2 2-48,-3 0 0,6 1 1,-4 3 447,5 5 0,43 8 0,11 3 0</inkml:trace>
  <inkml:trace contextRef="#ctx0" brushRef="#br0" timeOffset="25">20924 485 8149,'0'-19'0,"-4"5"2354,0-3-867,0 8 0,9 5-770,4 8 1,2 9-31,2 8-504,0 4 1,-1 6 0,0 3 0,-2 4-1,-3 3 20,-2 2 0,0 8 0,-8 2 0,-7 11-889,0-29 0,-1 0 1,-4 3-1,-2 0-11,-3 2 0,-2 1 661,0 1 0,-7 2 0,-13 0 1,-11 1-1,-1 1 0,10-8 0,0 0 1,-1 1-1,1-1 0</inkml:trace>
  <inkml:trace contextRef="#ctx0" brushRef="#br0" timeOffset="26">11871 1925 8191,'-7'-5'-126,"-4"2"1,2-6-1,-2-1 1,-2 1 42,0 0 1,1-1 0,-1 6 0,0 1 176,0 2-61,1-5 0,-1 5 0,0-4 0,0 4 67,1 1-119,-1 0 1,4 0 0,2-2 17,2-2-20,0 3 0,7-5 0,2 6 0,6 0 35,6 0 0,3 0 1,8-1-1,3-2 50,4-1 0,10-5 1,7 3-1,9 1 18,6-1 1,-28 1-1,1 0-45,3 1 1,1 0 0,4 0-1,1 1 1,1-1 0,2-1 0,3 0-1,0 0-308,2-1 0,1 1 0,-2 0 0,1 1 291,1 0 1,0 0 0,-1 2-1,-1 1 1,-2-2 0,0 0-1,3 1 1,0 0-70,3 0 1,0 0 0,-3-2-1,1-1 41,3 3 0,-1 0 0,-2-2 1,1 0-4,3 1 1,1 1 0,0-2 0,1 0 0,1 1 0,1 2 0,-1-1 0,1 1-9,-2 0 0,0 0 0,-1 1 0,0-1 11,2-1 0,0 0 0,3 1 1,0 0-1327,4 0 1,-1-2 1332,-3 0 0,0-1 0,5 1 0,-1 0 0,-4-1 0,0-2 0,0 2 0,0 0 0,1 2 0,0 0 0,2-2 1,-1 1-1,-1-1 0,-1 0-245,-3 1 1,-1-1 0,1 2-1,0 0 246,-3-2 0,1 0 0,1 1 0,0 1 24,1-2 1,0 0 0,-3 2 0,1 1 27,-1-1 1,1 0-46,-1-2 0,1 1 1,4 2-1,0 0 0,1-1 1,1-1-1,-1 0 0,0 1 1,1 0-1,-1 0 29,-3 1 0,1-1 1,0 1-1,0 1-23,1 0 0,0 0 1,3-2-1,1 0-11,0 0 0,0-1 1,-3 1-1,1 0 19,0 2 0,0 0-29,-3 0 1,0 0-1,-2-2 1,0 0 0,0 0-1,-1 0 1,-2 0 0,0 1-1,-2 0 1,-1 0 6,-4 1 0,-1 0 0,-1 0 1,0 0-67,-4 1 0,-1-2 1,4 0-1,-1-2 97,1 1 1,-2 0-1,-3-1 1,-1 0 132,-1 1 0,-1 0-132,1 1 1,-1 1 0,-5-3 0,-1 0 0,1 3 0,-1 0 0,31 0 0,-8 0 541,-9 0 1,-7 0-460,-5 0 0,-6 0 2366,-2 0-2697,-9 0 1154,-2 0-1118,-12 0 1,-7 0 906,-9 0-960,4 0 1,-7 0 0,4 0-1,-3 1 246,-2 4 1,-25 10 0,-11 5-1,-3 4 1,0 0 0</inkml:trace>
  <inkml:trace contextRef="#ctx0" brushRef="#br0" timeOffset="27">15123 2474 8235,'0'-19'-130,"0"-1"1,1-5-1,3-1 1,5 1-1,2 1 582,2 3 0,1-2 0,3 5 0,6-1 342,5 1-696,-1 1 1,4 5-1,-5 2 1,-1 3-1,-1 2-9,-2 2 1,-4 9 0,-5 6 0,-2 8-182,-2 4 1,-4 7 155,-5 3-90,0 3 1,-3 3 0,-4 2 0,-7 5 0,-4 3 0,-5-1 0,0-2-551,2-4 1,-3-5 239,3-4 510,2-3 1,-3-7-1,5-4 563,1-7-323,8-12-343,8-8 0,4-6 1,7 0-1,3 1 1,1 0-26,-1 4 1,3-2-1,1 4 1,1 1-134,-1-1 0,3-3-80,-4 5 0,4 0-611,-4 4 571,6-6 1,-3 5 0,4-3 0,-1 2 0,-2 2-928,2 0 1,1-1 270,1-3 863,-5 2 0,27-15 0,1 3 0</inkml:trace>
  <inkml:trace contextRef="#ctx0" brushRef="#br0" timeOffset="28">15964 2359 8239,'-5'-13'0,"3"0"129,-2 1 1,1-1 273,-1 0 1,1 2-354,-5 2 1,-1 9 30,-4 9 1,1 2-188,-1 2 99,0 5 0,0 2 0,0 6 0,2-2 0,1-2-102,2 0 1,5-5 40,-1 4 0,2-5 50,2 1 0,2-3 0,3-3 81,8-2 0,1-2-36,7-3 0,-1-3 17,2 4 22,2-4 1,-6-1-1,5 1 1,-3 2-1,-2 3 67,-2 1 1,-2 0-65,-1 2 1,-5 2-243,1-3 187,-7 4 0,3 2 0,-8 1 1,-3 2-1,-2-1-30,-7-2 1,3-1-25,-5 0 0,3-1-374,1 1 246,-6-6 0,5 5 0,-3-5 0,3 0 0,1-2-484,1 1 0,-3-3 652,-2 5 0,-8-22 0,-8-1 0</inkml:trace>
  <inkml:trace contextRef="#ctx0" brushRef="#br0" timeOffset="29">15939 2372 8280,'-7'-13'0,"1"-4"0,6 0-205,0 0 1,0 4 0,1 0 0,5 2 0,7 1-157,7 2 538,-2 5 1,10-8 0,-2 3 0,1 1 0,0 3 547,-2 3-724,1 1 1,-1 1-1,-1 3 1,-2 5-1,-5 4-281,-3 4 253,-7 2 0,3 8 1,-6 3-1,-1 3 1,-2 1-162,-1 0 198,0 5 1,0 1-1,0 1 1,0-5 0,0-7 162,0-2 1,2-1 0,3-4 0,7-5 308,3-8 1,8-6-123,-2-3 0,5-7-217,3-6 0,-2-1 0,3-8 0,-4-2 145,-5-4 1,2 0-68,-6-6 1,-6 4-8,-7-4 1,-2 6-68,-2-2 0,-12 3 1,-5 1-1,-5 2-120,-4 3 0,-1 8 54,-3 9 0,-1 3-242,-3 1-110,-3 5 0,10 2 1,-2 8-1,2 2 0,1 4-1006,1 3 0,9 3 1277,3 3 0,38 19 0,4 11 0</inkml:trace>
  <inkml:trace contextRef="#ctx0" brushRef="#br0" timeOffset="30">21294 1250 8411,'0'-9'673,"2"1"1,2-1 1250,4 2-1834,4 1 1,2 5 0,3-2 0,4-1-1,3 1 1,2 2 0,-1 1-233,1 0 1,3 0 0,3 1 0,-1 2-1067,0 1 1,-1 6 1207,-5-1 0,-11 13 0,-2 5 0</inkml:trace>
  <inkml:trace contextRef="#ctx0" brushRef="#br0" timeOffset="31">21345 1530 8328,'-18'-7'0,"4"-4"0,-3 2 0,10 4 0,7 0 281,7 4 1,10 1-1,4 0 1,4 0 439,5 0 1,-2 1 0,6 2-1,2 1 238,1-1-959,1 4 0,4-6 0,5 0 0,4 2 0,0-1 0</inkml:trace>
  <inkml:trace contextRef="#ctx0" brushRef="#br0" timeOffset="32">24214 1046 8328,'-8'-27'49,"1"0"0,1 0 1,3 1-1,2-1 714,1-1-490,5 4 1,8-3-1,10 4 1,4 2 0,4 1-1,1 5 1,4 1 423,1 1 1,0 6-319,-3 2-336,-3 10 0,-7 5 0,-3 9 0,-5 8 0,-6 5-588,-6 3 351,-8 7 0,-8 0 0,-8 4 0,-2 2 1,-5 2-1,0 0 0,-1-4-707,-2-3 0,3-2 464,-3 2 537,3-15 0,3 6 0,3-19 0,4-3 0,4-8 642,5-7 0,3 0-573,10-5 1,7-1 0,10-3 0,2 0-28,1 4 0,1-2-76,-1 6 0,5-5-256,0 5 0,4-5 0,-5 5 0,0 1-1007,-2 2 0,0 1 648,2 0 1,-2 0 548,3 0 0,8-6 0,2-1 0</inkml:trace>
  <inkml:trace contextRef="#ctx0" brushRef="#br0" timeOffset="33">24992 969 8328,'0'-25'0,"0"-1"0,0 2 540,0 3 1,10-2-208,3 6 0,4 1 0,-2 8 0,2 4 188,-1 2 0,2 9-650,-1 6 1,-4 3 0,-6 8-1,-1 4-41,-3 3 1,-2-1 289,-1 4-288,-6 0 1,2 4 0,-7-1 0,-5-1-1,-1-2-399,-1 1 604,-5-4 0,7-4 0,-3-7 0,0-3 1,5-4 1044,4-3-662,-1-8-265,9 4 1,0-7 0,9-4 0,7-3 0,4-2-230,5 2 0,5-2-1173,2 5 898,5-5 1,-2 8 0,4-5 0,-2-1-1,1 3-892,3-1 1,1-4 1240,7 2 0,-2-4 0,2 0 0,2-1 0,-9-4 0,3-2 0,-5 1 0,-6-2 0,-6 0 0,-6 5 0,-7-2 0,-6 1 0,-3-1 404,-3 9 1,-8-8-1,-4 12 1,-5 2 414,1 5 0,-4 4-351,2 6 0,0 5 68,5 4-434,-7 2 1,9 0 0,-1-1 0,2-2 0,4 2-104,-1 1 1,3 1 7,7 1 0,5-5-71,8 0 94,3-11 0,5 6 0,2-12 0,3-1 0,3-2 26,-1-1 0,-1-7-33,-5-6 1,-2-5 80,-3-8 1,-2-1-88,-7-2 1,-5 0-1,-2-3 1,-5-1-158,-5 1 1,-6 3-75,-6-1 0,-6 5-74,2 4 160,-3 2 1,-1 8-1,-1 2 1,2 5-1,1 3-716,2 1 1,4 5 255,-4 4 0,9 8-613,0 4 655,7-2 546,0 5 0,27 7 0,7 9 0</inkml:trace>
  <inkml:trace contextRef="#ctx0" brushRef="#br0" timeOffset="34">26203 918 8328,'6'-17'15,"2"0"0,0-4-15,0 4 0,-1 0 1254,2 4-697,2 0 0,-10 8 0,4 5-77,-4 7 0,-1 10-488,0 4 0,-4 4 0,-2 4 1,0 2 120,1 2 0,-4-1-119,5 2-44,0 3 0,4-10 0,0 4 0,0-1 0,0 0-704,0-2 1,0-5 68,0-2 1,0-6 209,0 2-535,5-2 1,-2-4 1009,6-3 0,-1-53 0,5-19 0</inkml:trace>
  <inkml:trace contextRef="#ctx0" brushRef="#br0" timeOffset="35">26293 880 8320,'-13'-19'0,"4"5"-387,1-3 258,5 3 787,-3 7 0,8 1 0,2 8 0,6 2-114,5 4 1,1 5-449,5 4 1,1 3 0,3 6-1,-1-1-333,-3 1 0,3-1 169,-2 1 1,2-1-46,1 1 1,-3-2 0,-1-2-1,2-2-515,1-1 0,-5-4 372,-2-6 0,2-4-192,-2-5 307,0 0 1,-6-10 0,-1-4 177,-1-4 1,-7-5 0,3-5-1,-4-3 8,-1-2 1,0-1 46,0-4 1,0 1-79,0 3 1,0 1 752,0 4-136,0 7 1,-1 0-178,-4 13 1,4 6-687,-3 12 0,-2 5-130,2 12 292,0-1 0,4 5 1,0 0-1,0-1 1,1 1-547,3 0 0,-2 1-797,2-1 1413,3-3 0,6 10 0,7-5 0</inkml:trace>
  <inkml:trace contextRef="#ctx0" brushRef="#br0" timeOffset="36">9742 4017 8242,'-6'-19'-1,"3"4"0,-4-5 0,2 1 0,0 5 1,1 3 1627,0 2-1413,0 6 1,4-1 0,0 8 0,0 6 0,0 7 0,0 7 99,0 5 0,0 6 0,0-1 0,0 3-48,0 1 1,0 2-651,0 2 191,0-2 1,0 4 0,0-6 0,0 1 0,0-1-794,0 0 656,0 0 0,0-5 0,0-3 0,0-5 0,0-2 1,0-3-1,0-2 330,0-2 0,0-2 0</inkml:trace>
  <inkml:trace contextRef="#ctx0" brushRef="#br0" timeOffset="37">9602 4182 8242,'-19'-31'0,"1"4"175,-4-3 0,5 8 0,9 2 1,4 2 355,2 2 1,4 6 141,2 2-608,3-1 0,11 1 1,5 0-1,7 1 1,7 2-1,4-1 0,1 3 126,2 2 1,-3 1-261,6 0 0,-7 11 1,-2 6-1,-8 6-261,-8 2 1,-3 8 187,-6 5 0,-2 0 1,-3 5-1,-5-2-241,-6 2 1,-4-4 164,-5 4 1,-3-5 170,-2-4 0,-2-3 0,-8-7 0,-3-3 286,-4-4 1,1-2 4,-1-3 1,0-3-180,-4-1 1,-2-3-18,-2 3-229,8 1 0,-7-1 1,11-1-1,3 0-478,4 0 1,12-4 658,11 1 0,37-18 0,22-15 0,4 0 0,1 1 0</inkml:trace>
  <inkml:trace contextRef="#ctx0" brushRef="#br0" timeOffset="38">10073 4476 6535,'0'12'802,"0"1"0,2-2-588,2-2 0,-3 2 0,5-4 1,0 0-186,2-2 1,4 0 0,0 0 0,1-3 55,0 0 1,1-8 0,2-2 0,1-5-188,-2-4 1,4-1 0,-2-5 0,-3 2 300,-4-2 0,0 3 0,-5 0 0,1 2 437,0 2 1,-2 6 75,-4 2-589,0 5 1,0-1 0,0 9 0,0 8 0,0 7-1,0 6 30,0 3 0,0 5 0,1 7 0,2 5-241,1 3 1,6 2-11,-1 13 1,1 0-1,-5-28 1,0 1-1,-2 0 1,1 0-27,1 33 1,4-4 141,-5-2 1,0-5 0,-4-3 0,-1-7-7,-3-8 0,1-15-20,-6-5 0,1-7 13,-5-5 64,0-4 1,-4-5-1,0-1 1,0-3-1,-1-6 158,-3-6 1,-3 1-160,-2-7 0,5 0-219,0-8 0,5 2 0,0-5 0,6 2-334,6 3 1,4-1-270,4-1 383,4 4 0,10-11 1,3 4 370,3 1 0,12-6 0,12-9 0,1-2 0,-8 11 0,-1 0 0,0 0 0,0-1 0</inkml:trace>
  <inkml:trace contextRef="#ctx0" brushRef="#br0" timeOffset="39">10953 4348 8242,'0'-18'0,"0"-2"-222,0-6 1,2 7-1,2 3-171,4 6 0,4 4 318,0 6 1,1 5 0,0 2 74,0 4 0,5 33 0,2 17 0</inkml:trace>
  <inkml:trace contextRef="#ctx0" brushRef="#br0" timeOffset="40">10902 4629 8242,'-14'-12'0,"-3"4"2035,8-4-986,-2 5-878,11 0 0,7 2 0,6 5 1,7 0-1,5 0 0,5 0 0,4 0-517,3 0 1,-3 0 345,0 0 0,23-6 0,9-1 0</inkml:trace>
  <inkml:trace contextRef="#ctx0" brushRef="#br0" timeOffset="41">12904 4119 8242,'-6'-20'2,"5"-4"0,-3 2 0,2-2 0,2 0 0,2 3 310,2 4 0,3-1 1,6 1-1,1 1 1,2 2-1,2 1 150,2 0 0,1 6 0,5 3 0,-1 4-320,1 4 1,-7 9-1,-3 10 1,-5 5 23,-2 6 0,-6 4-774,1 5 407,-8 2 0,-5 2 0,-8 0 0,-4 1 0,-3 1 0,-2 1 0,1-5-455,-1-6 1,6-7 1392,3-6-384,3-7 0,3-3 0,2-12 323,5-8 0,4-6-172,4-3-625,9 6 0,7-4 1,6 4-1,-1-2 0,2 2-461,3 2 0,-3-1 0,4 3 1,-1-1-527,-1 1 0,7 0 1108,-2-1 0,2-4 0,4-2 0,4-4 0,0 1 0</inkml:trace>
  <inkml:trace contextRef="#ctx0" brushRef="#br0" timeOffset="42">13669 4042 8242,'0'-18'0,"-4"2"0,0-5 230,-1 0 0,7 1 0,3 3 1,7 4-1,5 3 789,3 2 1,-3 5-728,4-2-177,0 10 0,-1 2 0,-3 7 0,-3 3 0,-3 6 112,-2 5 0,-3 0-799,-6 6 336,-6 0 0,-5 7 0,-8-1 0,1-5 0,-1-2-1294,4-5 1476,-5-1 1,6-3 0,-3-2-1,4-5 1,3-5 669,2-3-176,5-3-17,-3-6-639,12-6 1,2 3 0,9-4 0,4 0 0,4 0-599,0-3 1,2 3 308,3-2 0,2 1 505,7-5 0,-1-3 0,10-5 0,0 0 0,5-2 0,0 0 0,0 0 0</inkml:trace>
  <inkml:trace contextRef="#ctx0" brushRef="#br0" timeOffset="43">14319 4119 8242,'0'-9'262,"0"1"90,0 5 459,0-3-335,-5 6-433,3 6 0,-5 1 1,4 6-1,-1-1 1,1 1 43,2 0 1,1 4 36,0 0 1,0 4-161,0-4 31,0 0 1,6-6 0,2-1 0,3-3 0,4-1 88,2-3 0,1-2 61,3-1 0,3-5 148,-2-4-227,2-8 1,-5-3-1,-2-7 30,-2-2 1,-8 0 0,-3-5-1,-4 0 34,-4 2 1,-3 2-86,-6 9 1,-6-2 116,-2 6-320,3 6 1,-5 5 0,5 6 0,-2 0 0,-1 1-144,1 4 0,-3 6-140,6 6 1,2 6 440,6-2 0,15 31 0,8 9 0</inkml:trace>
  <inkml:trace contextRef="#ctx0" brushRef="#br0" timeOffset="44">14906 3953 8242,'-6'-19'129,"5"0"0,-5-1 698,6 3 896,0 8-1450,0 4 1,0 16 0,0 6 0,2 7 24,2 6 0,-3-3-284,4 2 0,-4 4 0,-1 0 0,0 1-183,0 0 0,0-2-184,0 2 0,0-3 0,0-5 0,0 1-674,0 3 0,1-8 371,4 4 0,-4-9-383,3 0 1039,-2-3 0,9-52 0,3-13 0</inkml:trace>
  <inkml:trace contextRef="#ctx0" brushRef="#br0" timeOffset="45">14906 3966 8242,'-6'-13'-56,"-2"0"56,-4 0 56,5 1 1,2 6 0,6 6 499,3 7 1,3 9-367,6 1 0,1 1 0,2-1 0,2 3 134,2 0 1,1 2-6,5-5-331,-1 0 1,-3 0 0,-1 0 0,2-1 0,1-2-176,1-1 1,-1-5-1,-1-1 1,-2-1-46,2-3 0,-5-7 103,-1-5 0,-7-4 106,-1-4 1,-5-7 0,3-7-1,-1 0 277,-3 0 0,-2-3 169,-1 4 0,0-4-111,0 4 1,-1 2 298,-4 7 1,2 2-328,-5 7 0,4 4-166,-5 4 0,6 10-158,-1 7 0,3 6 0,1 10 0,0 1-378,0-2 1,0 4-503,0 2 0,0-1 89,0 1 207,0-6 1,0 8 623,0-6 0,-6 11 0,-1-2 0</inkml:trace>
  <inkml:trace contextRef="#ctx0" brushRef="#br0" timeOffset="46">11055 4297 8242,'-6'-7'-4,"4"-4"0,-5 2 0,-1-1 480,1 2 1,5 1-401,-3 2 1,10 8-113,3-3 1,3 7 0,2-1-1,1 0-51,3-1 1,3 4 154,6-5-368,-1 6 0,-4-9 0,1 4 0,0-4 300,2-1 0,30-23 0,7-5 0</inkml:trace>
  <inkml:trace contextRef="#ctx0" brushRef="#br0" timeOffset="47">9168 3736 8242,'-13'-14'-11,"2"-2"0,2-1 1,4 2-1,0 1 1095,1 1-770,0 6 0,4 11-268,0 9 1,0 12-1,0 2 1,0 6 267,0 6 1,0 1-69,0 7-198,0 5 1,1 9 0,1-25 0,-1 2 0,2 4 0,0 1 0,0 4 0,0 1 0,-1 3 0,1 1 0,-1 3 0,0 1-82,1 3 0,0 1 1,-2 2-1,0 2-1286,0 2 0,2 0 1283,0-7 0,1-1 1,-3 2-1,1-1 0,1-8 1,1-1-1,-1-2 1,1 0-1,-1-3 0,1-1 1,1-3-1,0-2 1,5 30-194,-2-9 0,2-11 1,-4-5-1,0-1 75,-1-2 1,-1-10-1,-4 1 1,-1-7-72,-3-8 1,1-3-387,-6-2-563,7-4 737,-4-3 1,7-18 436,4-8 0,7-31 0,8-15 0</inkml:trace>
  <inkml:trace contextRef="#ctx0" brushRef="#br0" timeOffset="48">9206 3800 8212,'0'-17'-243,"0"0"1,0 0 0,0 0 0,0-2 267,0 0 0,4 3 0,2-1 0,1 3 84,3 1 1,-3 5-1,2 0 1,1 3-64,1 2 1,-3 2-52,1 1 0,4 4 0,5 1 0,2 3-92,3 1 1,2-1 179,5 0-74,2 1 1,17-2 0,3-3 0,6-3 0,7-1 0,6 0-1,-33 0 1,1 0 47,1 1 1,0-2-1,1 0 1,1-2-1,1 0 1,1 0-1,0 1 1,0-1-31,1 0 0,1 0 0,3-1 0,0 0-1040,0 1 1,-1 1 1002,3-3 1,-1 0 0,2 4-1,0 1 1,0-3 0,2 0 0,1 1-1,0 0 1,3-1 0,0 0 0,2 0-1,1-1 1,1 0 0,1 0-14,-1 0 0,0 1 0,3-3 0,1 0-347,1 2 1,2 0 0,1-2 0,1 1 379,-21 0 0,0 1 1,-1 0-1,21-2 1,-1 0 5,-21 3 0,0 1 1,0-1-1,22-2 0,-1 0-21,1 3 1,0 0 0,2-2 0,0-1 6,-23 4 0,1 0 1,-1-1-1,21-2 0,-1 0 1,-21 1-1,1 2 1,-1-1-1,23-1 0,-1 0-4,2 1 0,-1-1 0,-21-1 0,-1 1 0,1 0 1,2 0 1,1 0 0,-1 0-1,-2 1 1,0 0 0,-1 0 3,1 1 1,-1 0 0,1-1-18,0 0 0,-1-1 0,1 1 0,21 1 0,-1 1 0,-21-2 0,0 0 0,-1 0 0,24 0 0,-2 0 0,-1 0 0,-2 0-100,-3 0 1,-2 1 0,-3 0 0,0 0-97,-4 1 1,0 0 0,-1 0-1,0 0 182,-3 0 0,0 0-5,-5 0 1,-1 0 105,-1 0 1,-1 0 0,27 0-1,-6 0 1,-8 0 112,-3 0 1,-9 0-43,-6 0 1,-6 0-18,-6 0 1,-5 0 525,0 0 1,-5 0 0,1-1-313,-3-3 1526,-7 2-1662,5-3 582,-11 5 1,5-6-358,-6-3-217,0 4-62,0-1-214,0 6 1,0 1-1,0 4-104,0 3 1,0 5 59,0 4 1,0 3 119,0 5-9,0 1 0,-4 4 0,-1 2 0,2 4 114,2 3-118,1 8 1,1 0 77,4 8 0,0 4-1324,4 9 1299,2-2 0,-7-28 1,-1 0-1,3 0 1,1 1-1,-1 2 1,-1 1-1,0 1 0,0 1 39,0-2 0,-1 1 1,-3 0-1,1 0-242,0-2 0,0-1 0,1 1 0,0 0 155,-1 0 1,0-1 8,0-4 0,0 0 0,-2 1 1,-1 0-1,-2 22 0,-3-4 0,-1-4-135,-3-4 1,-3-3-210,-4-6 1,3-5-319,-3-3 0,-1-2 226,1 2 1,-5-7 0,5 1 747,2-5 1,-39-2-1,-8-4 1</inkml:trace>
  <inkml:trace contextRef="#ctx0" brushRef="#br0" timeOffset="49">9474 5751 8212,'-13'0'-206,"-1"-5"1,-2 0-1,-1-1 1,0-1 0,0 1 169,0 1 1,0 0-1,5 4 1,-2-2 285,-3-1-199,8 0 5,-8 4 0,10-2 78,-6-2-156,0 3 0,8-5 1,5 6 6,7 0 1,4 0 0,3 0 0,3 0 291,5 0-207,7 0 1,5-4 0,9-1 59,4 3 1,9-4 238,8 2-376,6-6 0,-31 7 0,1 0 0,2-2 0,1 0 0,4 1 0,2 0 0,5-1 0,1 0 0,6 0 0,0 0 0,4 0 0,0 0 20,3 1 0,-1-1 1,1 1-1,1 0 1,-21 0-1,1 0 1,-1-1-1,2 1 1,0 0-1,0-1-331,2 1 1,0 0-1,0 0 1,-2 1 0,0 0-1,0 0 286,1 0 0,0 1 1,0-1-820,-1 0 1,0 0-1,0 0 840,3 1 1,0 0 0,0-1 0,0 0 0,0-1 0,0 1 0,1 1 0,1 0 0,0 1 0,0-1 0,0 0 0,-1 0-6,-1 0 1,-1 0 0,1 0-1,-1-1 1,1 0 0,-1 1-185,0 0 1,1 1 0,-1-1 0,3-1 0,0 0 0,0 0 171,0 0 0,0 0 0,0 0 0,-2 0 1,-1-1-1,1 1-4,0 0 0,2 1 0,-2-1 0,-2-1 1,0 0-1,0 0 26,1 1 1,1 1 0,-1-1 0,2-1 0,0 0 0,0-1-6,1 0 1,1-1 0,-1 0 0,-3 1 0,-1 1 0,0-1 37,0-1 1,0 0 0,0 1 0,-1 0 0,0 0 0,-1 1-123,-1-1 1,0 1-1,0 0 1,24-2-1,-1-1 261,-2 1 1,-2-1-93,-2 1 0,-2 0 1,-3-1-1,-1-1 0,-3 1 1,-1-1-1,-3-1 1,0 1-1,-2 0 0,-2 2 192,-3 1 0,-1 0 0,-5 0 0,-1 0 450,26 1 0,-12-5-617,-9 5 48,-15 0 1,-4 4 1560,-11 0-1750,-12 0 0,2-5 547,-12 1 1,1 0-1035,-5 4 1,-9 1-1007,-4 4 1535,-8-4 0,0 9 0,-4 3 0,-6-3 0,0 1 0</inkml:trace>
  <inkml:trace contextRef="#ctx0" brushRef="#br0" timeOffset="50">3098 7000 8204,'-18'-5'59,"4"-2"1,-3-6-1,4 0 288,5 0 0,5 6 0,10 3 0,7 3 0,6 1 311,7 0 0,5-2-554,11-2 1,-2 1-1,7-4 1,3 0-202,3 0 0,7 3-67,-2-5-86,-2 6 0,0-7 0,-8 6 0,-3 1 0,-8 2 0,-8 1 0,-8 1-2203,-5 3 2453,-8 4 0,-43 27 0,-16 6 0</inkml:trace>
  <inkml:trace contextRef="#ctx0" brushRef="#br0" timeOffset="51">3047 7128 8204,'-31'-12'0,"9"8"0,-4-9 59,15 4 0,-1-4 1,14 1-1,4 3 1,6 1-1,8 1 1134,4 0-1082,7 4 0,6-6 1,6 4-1,-2 2 0,-1 2 1,-2 1-1,0 0 5,0 0 1,-1 6 0,-3 4 0,-6 4-292,-5 3 0,-4 7 0,-7 0 0,0 4-261,-4 1 1,-4-2 25,-8-2 361,-3 1 1,-7 3 0,-3 1-1,-4-3 1,-5-3 0,-2-3-1,-3 2 127,-2 1 0,5-4 0,-2-3 1,3-3 501,2-1 0,5 0-200,3-1 1,8-3-136,5-1 1,8-5-254,5 1 1,8-2 10,4-2 1,9-6 0,4-1-1,4-1-203,4-1 1,4 1-342,5-5 0,4-4-1943,0 0 2117,6 0 0,2 0 1,5-2-849,-2 0 1215,-6-3 0,5 1 0,-6 0 0,-2 1 0,-3 4 0,-3 5 0</inkml:trace>
  <inkml:trace contextRef="#ctx0" brushRef="#br0" timeOffset="52">4361 7013 8204,'-13'-17'0,"0"0"0,5-4-45,-1 4 0,7 0 1838,-3 4-943,4 6 1,1 3-668,0 8 1,0 9 9,0 8 0,0 3 0,0 3 0,1 3 70,4 4 1,-4 3-10,3 1 1,-2 6-496,-2 2 100,0-2 1,0 0 0,0-5-154,0-1 1,1-4 0,2-2 0,1-2-156,-1-6 1,-2-4-316,-1-7 259,0-6 415,0-1 1,-4-8 0,-2-2 0,-1-6 0,-3-6-115,-1-5 0,3-3 125,-1-1 0,6-7 175,-1-2-104,3-8 1,-4-3 0,1-6-1,1 0 1,3 0 208,5 0 0,-3-2-107,7-2 0,4 2-886,4-2 819,0 8 0,1 5 0,3 8 1,3 6-1,2 5 148,-1 6 0,-1 8-68,-2 5 0,2 3-11,-3 1-293,3 5 0,-4 4 0,-3 7 0,-3 2 1,-3 2-578,-2 2 0,-3 3-401,-6 0 1175,0 6 0,-5 0 0,1 3 0,0-2 0</inkml:trace>
  <inkml:trace contextRef="#ctx0" brushRef="#br0" timeOffset="53">4259 7217 8204,'-13'-13'-198,"0"1"-94,6 4 0,3-1 1654,8 4-1084,3 1 0,8 4 0,2 0 0,5 0 0,5 0-35,3 0 1,5-4-492,-1 0 0,5-1 1,2 5 247,1 0 0,-3-7 0,4-3 0,1 0 0,0-1 0</inkml:trace>
  <inkml:trace contextRef="#ctx0" brushRef="#br0" timeOffset="54">4807 7510 8204,'0'-12'-571,"0"-1"1053,0 0 0,0 9 0,0 7 0,0 9 0,0 5-159,0 2 0,0 4 1,0-2-1,0 3-95,0 1 0,2-3-162,2-1 0,-1-6 0,4 2 0,0-2-88,0-3 0,1-5-116,5-2 0,1-4 0,2-1 0,1-1-51,-2-4 1,0-6-127,-3-6 236,1-6 1,0 4 0,-2-8 0,-1-2-1,-3 0 1,-1 0 0,-3 2 78,-2 2 0,-1 4-45,0-1 369,0 7 1,0 1 0,-1 6-1,-2 4-68,-1 6 1,-2 5 0,3 10 0,-1 5-57,1 7 0,2 5-294,1 8 126,0 4 0,1 6 1,2 5-1,1 6 0,-2-27 1,-1 1-94,0 2 1,-1 1 0,0 2 0,0 0-99,0 2 0,0 1 0,0-3 0,0-1-674,0 0 1,0-1 840,0-1 0,0 0 0,0 33 0,0-8 1,0-13-1,0-10 81,0-7 1,0-7 50,0-6 0,0-9-9,0 1 0,-1-9 351,-3 0-386,-3-3 0,-6-1 0,0-1 1,-1-3-1,-2-5 110,-1-2 1,-4-7 675,4-4 1,-4-2-1128,4-1 167,-6-1 1,9-4 0,-2-1 0,5 0 0,4 0-382,1 3 1,2 1-273,4 1 540,0 1 0,6-1 1,2 2-1,5 3 1,4 4-971,4 3 0,5 1 253,4 0 908,-4 0 0,12 6 0,7 2 0,-1-2 0,1 1 0</inkml:trace>
  <inkml:trace contextRef="#ctx0" brushRef="#br0" timeOffset="55">5955 7217 8204,'-12'-6'-536,"4"-2"801,4-3 0,8 3 0,6 3 0,5 1 0,7-1 0,3 1 132,5-2 1,-3 5-634,3-3 1,-4 2-1,0 2 1,1 0 235,3 0 0,2 0 0,6 0 0</inkml:trace>
  <inkml:trace contextRef="#ctx0" brushRef="#br0" timeOffset="56">6031 7370 8216,'-13'-7'0,"-4"-3"0,2 4 507,4-1 1,5 4 0,12-1-101,6 3 1,4 1-1,8 0 1,4 0-644,3 0 0,5-4 1,5-2-1,1 0-1803,0 1 2039,-3-5 0,-2 1 0,4-1 0,3-3 0,0-1 0</inkml:trace>
  <inkml:trace contextRef="#ctx0" brushRef="#br0" timeOffset="57">8620 6707 7974,'0'-18'29,"0"-2"1,0-1 0,0 1 1304,0 1-1020,0 2 0,-2 12 0,-1 6 0,-2 10 1,-2 11-1,-5 6-49,-3 6 0,-4 7 0,-3 3 0,2 0-202,1 0 0,-3 5 174,0 2-202,4 0 1,-5 5 0,5-8 0,0-3 0,-2-1 0,1-4 0,1-6-404,2-9 0,2-6 0,3-9 0,1-3 48,1-2 0,7-3 262,-3-11 5,4 1 0,1-18 0,1 1 0,4-8 0,3-5 0,5-5 0,2-3-146,2-4 1,6-7 20,-2-2 164,3-3 1,2-1-1,-1 2 1,1 5 0,1 2 252,3 4 0,-8 15 1,2 5-1,-4 12 234,-4 8 0,-1 10-220,2 8 1,-4 9-139,0 4 1,-2 5-1,-5 4 1,0 4 107,-1 3 1,-1 1-294,-4 0 0,0 0-22,0 1-44,0 4 1,0 1 0,-1 3 0,-2-4 0,-1-4-190,1 0 0,2-1 39,1 0 1,0-7-431,0-5 325,0-1 1,5-12 0,2 1 0,2-4 390,-1 0 0,-5-21 0,3-5 0</inkml:trace>
  <inkml:trace contextRef="#ctx0" brushRef="#br0" timeOffset="58">8416 7153 7974,'-26'-5'140,"1"-4"1,9 2 175,3-1 1,9 3-265,0-3 1,8 5 0,6-1 0,6 1 722,5-1 0,7 2-794,2-2 0,5-2 0,-1 2 0,3 1-1257,1 2 1,5-3 722,-1-1 1,2 0 552,-1 0 0,25-2 0,-28 1 0,-1 0 0</inkml:trace>
  <inkml:trace contextRef="#ctx0" brushRef="#br0" timeOffset="59">8938 7064 7985,'-5'13'37,"-4"0"1,-2-5 244,-2 1 0,0 3 165,1 5-296,-1 0 0,4-4 0,2 1 0,2 2 0,2 1 17,1-2 1,4 0 0,2-3 0,5 0 15,2-4 0,3-1-4,3-3 1,3-2-274,5 2 1,1-7 0,-2-2-1,-1-4-80,-2-5 1,0 1 151,5-4 0,-6-3-126,-3-1 219,-3 3 0,-6-6 0,1 2 0,-1 0 0,-1 0 45,-2 5 0,-4 3 109,-1 2 0,0 3 620,0 1-567,-6 5 0,-1-2 1,-6 11 52,1 7 1,3 2-1,1 10 1,-1 3-273,2 3 1,1 9-232,6 6 0,0 5 23,0 5 84,0 2 0,0 6 0,0-1 0,0 1 0,2 1-150,2 3 1,-2-8 250,2-1 0,1-11 245,0-5-253,-1-9 0,-4-4 0,0-9 599,0-4-453,0-9 0,-1-2-26,-4-6 0,-2-4 1,-6 0-143,-5-6 0,2 3 1,-3-6-1,0-1 1,4-2-124,0-1 1,3-1-119,-1 1 1,6 3-865,3-3 931,2-3 0,2 1 0,0-3 0,2 0 1,3 0 166,8-2 0,15-11 0,12-11 0,1-1 0,5-4 0,1 0 0,-1 0 0</inkml:trace>
  <inkml:trace contextRef="#ctx0" brushRef="#br0" timeOffset="60">9729 6835 7985,'-6'-19'0,"-1"-1"0,-5-5 1138,4 11 0,3-1-332,5 15 1,0 5-1,0 13 1,0 6-360,0 5 1,0 6-339,0-1 0,0 7 0,0 2 0,0-1-309,0 2 1,4-3-225,0 6 0,5-6-1364,-5 1 1160,0-2 1,1-6 0,-1-1 0,0-2 627,2-3 0,-5-29 0,5-9 0</inkml:trace>
  <inkml:trace contextRef="#ctx0" brushRef="#br0" timeOffset="61">9538 7192 7998,'-12'-13'90,"4"0"1,-2-4 77,6 0 1,1 0 186,7 4 0,3 5 0,7-1 1,5 1 148,6 1 0,4-3-503,9 6 0,-3-2 1,8 3-1,-3-1-497,-2 1 496,0 2 0,23 6 0,6 2 0</inkml:trace>
  <inkml:trace contextRef="#ctx0" brushRef="#br0" timeOffset="62">11030 6694 8008,'-6'-18'158,"0"-1"0,-4-2 0,3 4 571,2 3 1,0 10-1,5 8 1,0 12-1,0 6-105,0 4 0,0 1-463,0 2 0,0 5 0,0 8 1,0 0-39,0-1 0,0 0-1201,0 2 887,0-4 0,0 10 1,0-7-1,0-1 0,0-3 1,0-5 190,0-8 0,6-33 0,1-15 0</inkml:trace>
  <inkml:trace contextRef="#ctx0" brushRef="#br0" timeOffset="63">10915 6733 8008,'-10'-26'43,"-1"1"1,1 0 216,4 4 1,6 1-1,6 6 1,6 0 175,8 3 1,4 2 0,3 1 0,3 2-95,4 0 0,4 5 0,2-2 0,0 6-252,-4 5 0,-2 5 1,0 4-1,-4 6-73,-3 5 0,-3 5-113,-3 5-83,-8-5 0,-7 5 0,-6 0 0,0 6 0,-2 3 0,-3-2 1,-8-1-207,-7-3 1,-8-1 0,-3-3 0,-2-3 287,-2-5 1,-2-7 173,-1-5 0,-2-3 1,0-1-1,1-1-52,2 1 1,7-4-387,0-1 0,9-5-536,4 1 897,9-2 0,30-20 0,18-10 0,2 0 0,1 0 0</inkml:trace>
  <inkml:trace contextRef="#ctx0" brushRef="#br0" timeOffset="64">11501 7077 8008,'-12'0'-359,"-1"0"0,4 1 240,1 3 1,5 4 236,-1 4 204,-3 7 1,5-4 0,-2 5 0,3 0 0,2-2 639,3 1 1,3-2-432,6-4-531,0-6 1,5 3 0,4-6 0,2-1 0,1-3-80,1-5 0,-1-2 1,1-7-1,-2-1-285,-3-2 0,2-8 235,-6 0 0,0-1 1,-6-3-1,-1 2 485,-2 1 1,-5 2 92,2 3 1,-4 3 670,-1 5-892,-6 0 0,3 6 1,-5 3-1,-2 4 1,0 5 452,2 8 1,-2 7-414,5 10 0,0-1-180,1 10-19,2-4 0,-4 15 0,6-2-418,0 6 0,2 1 1,1 7-1,2 5-183,2 2 0,-4-2 90,2 1 1,0-9 45,-1-3 371,1-10 1,-5-3-1,0-10 1,0-8 281,0-7 1,-2-9-78,-2-5 0,-3-2 626,-6-2-528,0 0 1,-1-6 0,-3-3 0,-3-2 0,-1-2 425,0 1 0,1-3-248,-1-2 0,2 3-37,7-3-796,-1 3 1,4-3-1,2 0 1,2 2-1,3-1-953,5-1 1,4 3-324,6-3 0,1 3 1653,3 1 0,24-9 0,12-3 0,5-3 0,1 1 0</inkml:trace>
  <inkml:trace contextRef="#ctx0" brushRef="#br0" timeOffset="65">12674 6771 8010,'-12'0'134,"-1"0"0,0 0 0,0 0 1246,1 0-1046,5 0 1,2 5 0,10 3-1,5 0 1,7-1 0,8-1 1104,8-3-1362,4-2 1,6-1 0,4 0 0,3 0 0,1 0 174,0 0-313,0-6 1,4-1 0,0-5 0,-2-1-1,-7 1 1,-7 3 0,-10 1-222,-6 3 0,-6-1 0,-10 3-119,-7-1 1,-7 1-1,-8 6 1,-4 3-173,-1 1 0,3-3 1,-3 3-1,2 0 573,2 0 0,2-4 0,2 3 0</inkml:trace>
  <inkml:trace contextRef="#ctx0" brushRef="#br0" timeOffset="66">14319 6567 8017,'-4'-19'0,"-2"0"0,1-3 0,-2 1 0,1-2 341,0-1 0,1 0 0,2 3 0,-1 4 0,1 3 557,1 1 0,2 7 0,0 8-467,0 9 0,0 13-250,0 10 0,0 4 1,0 5-1,0 5 182,0 6 0,0 4-365,0 6-53,0-6 1,-4 3 0,0-5 0,1 1-1,2 1 1,1-3 0,0-2-210,0-8 1,4-9-1,0-8 1,0-4 50,2-3 42,-5-11 135,5 2 0,-6-14 1,0-2-1,0-6 1,0-4-1,-1-5 1,-2 0-41,-1-4 1,-1-7 60,5-4 1,0 2 0,0-2 0,0-2-31,0-1 0,2-2 24,2-4 1,2 5-6,2 0 0,4 5 1,-4 8-1,5-1 112,4 1 0,-2 6-9,7 6 1,-1 6 63,4 7 1,1 2-107,-1 2-39,1 3 0,-6 10 0,-3 1 0,-3 2 0,-3 3-120,-2 1 1,-4-3 139,-5 1 1,-5-7 16,-4 2-201,-2 3 0,-8-6 1,-2 3-1,-3-3 1,-3-1 46,-3 0 0,4-5-8,-4 1 0,3-6-85,1 1-28,1-3 0,5 4 0,3-1 0,3-1 242,1-2 0,0-1 0</inkml:trace>
  <inkml:trace contextRef="#ctx0" brushRef="#br0" timeOffset="67">15378 6643 8014,'-13'-7'560,"4"-3"0,2 5-97,2-2 1,2 4 0,9-2 0,5 4 0,7 1 0,5 0-130,4 0 1,5 0 0,0 0-1,0 0-121,4 0 0,0 0-417,3 0 0,-5-4 1,-2 0-1,-1 1-412,-2 1 0,-4 2-314,-3 0 475,-4 0 1,-5 0 0,-1 0 454,1 0 0,6-17 0,1-4 0</inkml:trace>
  <inkml:trace contextRef="#ctx0" brushRef="#br0" timeOffset="68">16398 6222 8051,'-13'-12'0,"5"-4"0,-1 3 271,6-2 0,-8 9 0,4 0 0,0 11 1341,2 10 0,4 8-1015,1 2-490,0 7 0,0 2 0,0 7 0,0 3 1,0 1-1,0 3 0,1 0-44,4-1 0,0 1 0,5-5 0,-1-2-357,1-1 0,-3-8-272,1-2 223,-5-9 0,3-2 0,-6-10 0,0-4-333,0-10 1,-6-6 212,-2-6 344,-4 3 0,1-14 0,1 1 0,3-6 0,0-7-409,0-5 536,4-4 1,-3-2 0,6-2 0,0-2 0,0-6 69,0-6 0,2 6-29,2-2 1,3 9-820,6 3 944,0 5 0,4 15 1,1 7-1,2 9 0,2 6 568,3 3 1,1 6-460,4 5 0,-4 9 199,-1-1-435,1 2 0,-12 4 0,3 2 1,-4 3-1,-5 1-58,-4 1 1,-5-1-56,-8 1 1,0 4-190,-13-1 208,1 7 0,-4-9 0,-1 3 0,1-4 0,-2 0-218,-3 0 1,7-5-40,-2 0 0,8-5-111,0 1-32,3-3 1,2-1 0,4-1 446,3 1 0,49-6 0,13-1 0</inkml:trace>
  <inkml:trace contextRef="#ctx0" brushRef="#br0" timeOffset="69">16768 6733 8051,'-6'18'0,"3"-2"-64,-5 5 0,5-4 404,-2 4 1,4-5-1,1 2 1,1-1 535,4 0 1,-2-4-451,5-5 1,1-5-249,3 1 0,5-2 0,2-4 1,-1-2 71,1-4 0,-1-4-9,-1 0 1,-3-7-26,3-2-148,-3-3 0,-2-2 0,-4 1 0,-4-1 0,-4 2 140,-4 3 0,-4-2-24,-9 6 1,1 5-198,-5 3 20,0 6 1,-5-2 0,1 5 0,-1 1 0,2 5-433,3 6 1,2 1-881,7 4 0,4 2 1305,4-2 0,48 17 0,13 0 0</inkml:trace>
  <inkml:trace contextRef="#ctx0" brushRef="#br0" timeOffset="70">18400 6490 8016,'-13'-11'108,"0"1"1,2 2 1745,2-2-1612,4 4 0,6-4 0,5 6 0,5 1 0,6 2 1,4 1-1,6 0 763,6 0-1143,4 0 0,1 0 0,0 0 0,0 0 1,1 1-1,-1 2 0,0 2-878,0 3 1,-4-4-744,0 4 999,-5-5 760,-4 8 0,-35 8 0,-12 8 0</inkml:trace>
  <inkml:trace contextRef="#ctx0" brushRef="#br0" timeOffset="71">18412 6669 8016,'-25'0'0,"5"0"208,3 0-63,9 0 0,3 1 0,11 3 0,8 4 0,9 0 95,5 1 1,9-7 0,1 3 0,8-4-630,3-1 1,8 0-991,2 0 1242,4 0 0,2-12 0,7-4 0,-20 4 1,0 0-1,0 0 0</inkml:trace>
  <inkml:trace contextRef="#ctx0" brushRef="#br0" timeOffset="72">19713 6299 8046,'-20'0'0,"-2"0"265,5 0 1,-5 3-3,5 5 1,0 4 0,5 12 0,-1 4 250,0 3 0,0-1-92,1 4 0,4-1-309,4 1 1,8-3 0,6-6 0,6-1-57,5-2 1,5-10 50,3-7 0,5-4-121,9-1 1,-5-1 0,2-5-1,-5-7-228,1-7 0,-5-4 212,-1-1 1,-9-6 267,-4-3-135,-9-3 1,-2-1-1,-6-2 1,-3-1-1,-5 0 245,-9 4 0,-12 4-271,-5 8 1,-4 5-1,-4 4 1,-4 6-252,1 6 0,-3 10-563,5 7 1,-3 11 360,3 10 302,1 2 1,19 3 0,2 6-1,-2 3 1,0-1 0</inkml:trace>
  <inkml:trace contextRef="#ctx0" brushRef="#br0" timeOffset="73">10010 8977 7993,'1'-12'-73,"2"2"1,2 2 0,1-2 0,1-1-833,0-2 970,2 0 1,2 5 0,-1-1 0,-1-2 0,0-3 0,1-3 0,0 1 503,-1 2-320,-1 1 1,-1 0-1,-1 1 1,-2-1 976,1 0-1085,-1 6 0,-4 3 0,-3 8 1,-4 7-1,-6 8 0,-2 9 0,-4 6 51,-2 6 0,-3 8 0,-2 2 1,1 3-181,-1 1 1,5-1-247,0-2 145,5 0 0,-6 0 1,5-2-1,2-3 0,4-8 1,4-7-1,1-5-490,3-5 479,2-8 86,1-8 1,1-6 0,2-3-1,3-6 1,0-6-8,-1-5 1,5-5-1,-1-3 1,3-5-16,5-3 1,-2-7-56,2-3 72,-3-3 0,3-1 0,1-1 1,1-2-1,0-1 145,1 1 1,-3 7-83,5 5 0,-5 4 218,4 4-117,-6 14 1,0 8 0,-8 14 0,-2 4 0,0 6 252,0 8 0,-3 8-216,2 2 1,2 6 32,-2-2-198,6 2 1,-7 3 0,5-1 0,2 0 0,0-1-444,-2-3 1,4 3 219,-4-3 1,4-3-10,0-1-97,1-3 0,0-3 0,1-2 1,2-2-1,1-1-685,-2-4 0,-5-5-189,-1-1 1186,-7-6 0,-24-9 0,-14-8 0</inkml:trace>
  <inkml:trace contextRef="#ctx0" brushRef="#br0" timeOffset="74">9959 9359 7999,'-8'-5'262,"-1"2"378,4-6-548,1 6 1,5-8 0,5 4 0,7-2-425,7 1 0,8 4 1,3-3-1,2 0-36,2-1 0,3 4 103,5-4 144,-3 5 0,9-8 0,-3 3 1,-3 1-1,-3 2 121,-4-1 14,-14 5 0,7-5 0,-14 9 0,-4 4 294,-5 6 0,-10 4 1,-3 0-1,-3 4 149,-3 3 1,7 1-175,-6 1 0,3-1 268,1 1-374,2-6 1,6 0-1,0-5 1,1 2 27,4-1 1,2-8-76,6-3-39,-1-4 1,5-4 0,2-4 0,-1-6 0,1-2-107,-4-4 0,4 4-50,-2-7 1,-2 1-154,-6-4 302,2 5 1,-8-3 0,4 6 0,-1 2 0,-4 0 708,0 3 162,-2 5-439,-6 1-413,5 6 0,-9 7 0,6 6 0,-1 7 0,1 4 15,0 1 0,0 6-237,4 3 1,4 5 177,0 3-57,12 4 0,-6 6 1,9 3-1,1 5 0,-1 2-576,-1 2 1,-1-2 329,-4-2 0,-5-2-963,1-3 1250,-6-8 1,2-2-1,-5-14 1,-1-4-1,-3-6 55,-5-1 0,-2-11-27,-2-1 1,-1-5 244,-3-3-240,-3 0 1,-4-6-1,1-2 1,4-5-1,-1-4 25,0-4 1,0 0-36,-1-5 1,2 3 146,7-6 1,-1 2 0,1 1 0,4-1-641,4-2 1,2 2-181,2-3 0,3 4-71,6 5 1,1-4-1,12 2 1,5-2 677,6 0 0,2 9 0,6-2 0,3-1 0,0-1 0</inkml:trace>
  <inkml:trace contextRef="#ctx0" brushRef="#br0" timeOffset="75">11348 9181 7999,'0'-17'395,"0"0"1,0 0-8,0-2 1,2 9-899,2-2 1,9 3-1,7 1 1,1 3 258,0 4 1,-1 1-172,1 0 1,2 6 421,-6 2 0,0 26 0,-4 7 0</inkml:trace>
  <inkml:trace contextRef="#ctx0" brushRef="#br0" timeOffset="76">11374 9448 8023,'-19'0'609,"1"-4"728,-3 0-741,2 0 0,14 4 0,6 0-125,10 0 1,8 0-921,6 0 264,7 0 1,-4 0-1,6 0 1,1 0 184,2 0 0,-2-5 0,2-2 0,4 0 0,-1 0 0</inkml:trace>
  <inkml:trace contextRef="#ctx0" brushRef="#br0" timeOffset="77">13019 9181 8019,'-16'-9'-203,"2"2"0,3 1 1024,-1 4 0,8 0 0,4 2 633,7 0-1239,10 0 1,7 4 0,9 1-1,2-2 1,6-3 440,3-5-591,-3 4 1,13-10 0,-4 3 0,-1 0 0,-2 1-1,-4 1 1,-5 2-204,-3-2 0,-12 5-193,-2-3 1,-12 4-1,-9 2 1,-7 4-58,-5 1 1,-2-3 0,-1 4 0,-1-1-270,5 0 1,-2-4-474,4 1 287,4-3 843,-1 5 0,23 1 0,4 6 0</inkml:trace>
  <inkml:trace contextRef="#ctx0" brushRef="#br0" timeOffset="78">14702 8977 8022,'-6'-14'21,"-2"-2"0,-2-1 0,0 0 1,3 0 915,1 0-740,2-6 1,10 9 0,2-4 0,3 1 0,4 0-1,2 1 1,4 3 258,3 5 1,1-2 0,0 6 0,-3 1-174,-1 1 1,-1 10-261,2 4-54,-4 7 1,-11 8-1,-3 2 1,-2 5-1,-2 3 1,-2 1-1,-2 2-322,-4 3 0,-4-4 1,-2 4-1,-2-4 144,-1 0 1,0-2 0,3-5 0,-1-6 293,-2-8 0,4-4 0,4-2 602,-1-4 1,5-4 0,1-8-153,2-4 0,8-4-307,2-1-378,4 1 0,6 3 0,2 1 0,1-1 0,0 1-221,2-1 0,1 6 0,2-2 0,1 0-835,2 1 0,0-4 302,5 3 0,-2-4-375,2 0 1279,3-2 0,3-17 0,4-8 0,7-2 0,0-1 0</inkml:trace>
  <inkml:trace contextRef="#ctx0" brushRef="#br0" timeOffset="79">15492 8900 8022,'-5'-13'0,"2"5"154,-6-1 1,5 7 546,-4-3-444,-1 4 0,1 2 0,-1 5 0,-1 7 0,-1 7 275,-2 4 1,5 1-295,-1 1 1,6-1-151,-1 1 0,3-1 162,1 1-268,0-1 0,5 1 0,4-2 0,4-3 0,4-4-32,4-3 1,0-7 73,5-2 1,-4-4 22,8-1 1,-3-6-153,-2-2 34,-5-4 1,-1-6-1,-7-3 1,0-5 0,-4-2-67,-3-2 1,-4-1 362,-1 1 1,-6 2-146,-2-6 0,-5 10 38,-4-2-116,3 9 0,-10-4 0,3 7 0,-2 4 0,0 3-415,2 4 0,5 2 141,-1 1 1,5 5-654,3 4 0,3 6-10,6 2-349,0 6 1283,12-9 0,16 4 0,9 0 0,8-1 0,-1 0 0</inkml:trace>
  <inkml:trace contextRef="#ctx0" brushRef="#br0" timeOffset="80">14243 9104 8022,'-13'-13'0,"0"1"0,1-1 0,0-1 0,2-2 178,2-1 1,5-4 0,-1 4 0,2 1 0,2 2 0,0 0 567,0-3 1,6 3-400,3-3-216,2 3 0,3 5 0,3 1 1,4-1-1,2 2 401,-2 3-551,-2 2 0,-2 4 1,0 4-1,-2 5 0,-2 6 1,-5 4-1,-3 6-240,-4 6 1,-1 1-1,-1 2 1,-4 4 67,-3 0 0,-3-2 0,-2-4 0,0-3 28,0 0 0,2-8 117,3 3 203,-4-9 1,7-3 0,-5-7 473,1-2 0,6-2 0,0-6-377,6-1 0,4-4-138,6 3 1,4-3-76,0 4 1,6-1-1,-2 5 1,2 0 77,-2 0 1,3 0-937,-3 0 1,5 0 816,4 0 0,3-2 0,6-1 0,5-1 0,0 1 0</inkml:trace>
  <inkml:trace contextRef="#ctx0" brushRef="#br0" timeOffset="81">16398 9015 8025,'-13'0'53,"0"-1"1,1-2-1,-1-3 592,0-1 0,7 4 0,6-1 1,9 2 153,6 2 0,7 0-441,7 0-320,-2 0 0,10 0 0,-1 0 0,3 0 0,5 0-52,2 0-285,-5 0 1,-2 0 0,-5 0 0,0 0 0,0 0-1,-3 0 1,-2 0-3340,-5 0 3638,-7 0 0,-27-39 0,-13-11 0</inkml:trace>
  <inkml:trace contextRef="#ctx0" brushRef="#br0" timeOffset="82">16717 8734 8025,'-15'-12'0,"0"-1"0,-2 2-283,1 2 1,6 3-1,3 8 1065,2 2 0,0 9 0,5 8 0,0 3-194,0 2 1,2 3-1,1 3 1,2 0-530,2 4 1,-2 0-1,2 1 1,0 0-332,0 1 0,-4-4 0,2 6 1,0-6-566,-1-3 1,0 0 836,-4-1 0,0-9 0,0 3 0</inkml:trace>
  <inkml:trace contextRef="#ctx0" brushRef="#br0" timeOffset="83">18081 8785 8025,'-6'-18'50,"3"2"0,-4-3 1,2-1-1,2 1 2453,1 1-842,2 7-1466,0 5 1,0 7 0,0 5-1,0 7 1,0 8 499,0 7-633,0-1 1,0 10 0,0-3 0,0 3 0,0 1-568,0 0 226,0 1 0,0-1 0,0 0 1,2-1-1,1-2 0,2-1 0,2 0-2177,3-1 1850,2-2 0,2-11 606,3-3 0,20-20 0,9-5 0</inkml:trace>
  <inkml:trace contextRef="#ctx0" brushRef="#br0" timeOffset="84">18502 8811 8025,'-12'-13'70,"4"0"1,-3 5 86,2-1 0,-2 7 161,-2-3 0,4 4 0,2 2 0,0 5 153,0 7 1,4 1-427,-1 7 1,3-4 0,1 3 0,0 0-79,0 0 0,5-3 209,4 4-170,8 0 0,-2-1 0,5-3 1,0-3-1,0 0-72,3 3 2,1-2 1,1 3 0,-1-5-1,-1-1 1,-3 1 151,-2 0 0,-1-5 22,-4 1-69,0-1 1,-6 5 0,-3 0 0,-4-2 41,-4-2 0,-5 2-57,-8-2-111,3-4 0,-14 7 0,2-5 0,-1 1 0,0-1-1014,2-1 0,-1 2 307,1-3 792,-1 5 0,-22-37 0,-6-3 0</inkml:trace>
  <inkml:trace contextRef="#ctx0" brushRef="#br0" timeOffset="85">18578 8798 8025,'0'-18'0,"0"4"0,0-3 242,6 2 0,1 3 1,7-1-1,3 2 1,4 2-120,3 5 0,2 2 1,-1 2-1,1 2-490,-1 2 1,1-1 276,-1 5 1,-5 2-1,-3 6 1,-1 1-57,1-1 1,-7 2-251,3-1 338,-9 0 0,3 0-1,-4 1 1,1 2 0,-1 3 101,-2 1 0,-1-3 1,0 0-1,0 2 128,0 1 0,0-3 52,0 1 1,4-7-12,1 2 1,5-3-1,0-1 1,4-1 43,3-4 1,5-2-307,0-6 1,3-2 93,5-2 0,-3-7-1,3-6 6,-3-6 1,-8 3-1,-2-5 1,-2-1-1,-4-1 283,-3-2 0,-3 0 69,-10-5 0,-3 6 1,-9-2-155,-9 3 1,-6 7-1,-6 3 1,-1 5-1,1 3-133,0 5 1,5 2-876,3 2 1,3 6 201,2 3 205,5 8 1,2 2 353,5 7 0,29 28 0,6 7 0</inkml:trace>
  <inkml:trace contextRef="#ctx0" brushRef="#br0" timeOffset="86">20134 8671 8032,'-6'-17'185,"-2"-2"0,-2 1 0,1-1 0,4 5 1757,-1 4-1703,4 5 0,-2 6 0,7 5 0,1 5 0,1 8 514,0 5-690,-3-2 1,5 14 0,-4-5-1,1 1 1,0 4 0,0-1-1,1 1-554,-3-2 1,0-5-994,-2 5 1141,6-5 0,-5 6 1,5-5-1,-2-3 1,0-3 342,-1-3 0,4-17 0,0 1 0</inkml:trace>
  <inkml:trace contextRef="#ctx0" brushRef="#br0" timeOffset="87">19904 9002 8046,'-12'-13'0,"0"1"0,4-1 126,2 0 0,7 0 1,5 2-1,8 3 1,10 2-1,9 2 218,4-1 0,5 1 0,2 4 0,3 0-716,5 0 1,-5 0 200,4 0-706,-3 0 0,-2 0 877,-4 0 0,9-5 0,2-3 0</inkml:trace>
  <inkml:trace contextRef="#ctx0" brushRef="#br0" timeOffset="88">20720 8709 8046,'0'-17'0,"0"0"0,5 0 0,-1 4 0,7 0 965,2 1 1,0 5 23,4 2-831,3 4 1,-2 7 0,3 4 0,-4 4 0,-3 6-115,-1 4 1,-2 0 164,-2 10-183,-3-6 1,-6 5-1,-2-4 1,-2 4-1,-5 1-880,-2 0 673,-2-6 0,-4 3 0,0-5 0,2-2 0,1-3 130,1-4 0,0-3 466,0-1 16,6-6-420,2-1 0,6-6 0,5 0-165,6 0 0,7 0 0,6-1 0,2-4-170,3-3 1,3-4-541,5 0 0,2-1 356,2 0 0,-1-4-457,6 0 965,0-5 0,-2 2 0,-2-4 0,-5 1 0,-3 2 0,-1-2 0,-11 3 0,-2-1-32,-5 5 0,-9-2 191,-3 5 295,-3 6 0,-2 1 0,-3 6 0,-5 2 1,-2 2 716,-2 5 1,5 2-834,-1 2 1,1 4-217,-5 0 0,4 5 239,1 0-332,5 2 1,-3-3 0,6-1 0,0 0 0,2-2-95,2 0 0,9-1-21,8-4 0,3-6 102,2-2 1,3-4-121,1-1 75,6 0 1,-9-6 0,2-4 0,-3-5 0,-5-6 125,-4-4 1,-4 0-10,-5-1 0,-2 1-56,-6-1 0,-1 1 14,-4-1-136,-2 1 1,-7 1-1,-2 3 1,-2 4 0,0 4-594,-1 4 0,-2 4 130,4 5 0,-4 0-338,4 0 0,0 5 891,4 4 0,23 31 0,5 8 0</inkml:trace>
  <inkml:trace contextRef="#ctx0" brushRef="#br0" timeOffset="89">21995 8900 8046,'-11'2'76,"3"2"1,-2-1 430,5 5 0,-3 1 0,4 3 219,1 1 1,1 0 0,2 0-308,0-1 0,6 0 10,3-4-392,8-2 1,2-2-1,7 0 1,-1-2-1,0-5 1,-3-5 0,-1-4-2,2-1 0,-3-4 0,0-1 0,-3-2 148,-6-2 1,-4-3 72,-7 0-186,0-1 1,-1 1-1,-3 1 1,-6 3 0,-7 5-131,-9 6 0,-1 4 0,-5 6 0,-1 0-1194,0 0 0,5 8 672,-2 4 1,8 7-788,0 6 0,8-4 1368,2 1 0,16 16 0,10 9 0</inkml:trace>
  <inkml:trace contextRef="#ctx0" brushRef="#br0" timeOffset="90">24099 8645 8004,'-14'-5'277,"-1"-4"1,-2-2 0,2-2 446,6 0 1,9 6-1,9 3 1,7 2-559,5 2 0,3 0-68,2 0-397,5 0 0,-3 0 0,6 0 0,0 0 0,0 2-517,0 2 0,-4-1 0,3 4 816,-2-1 0,-1 21 0,-5 1 0</inkml:trace>
  <inkml:trace contextRef="#ctx0" brushRef="#br0" timeOffset="91">24214 8824 8004,'-13'0'0,"1"-2"0,-1-2 80,0 3 1,7-5 0,6 6 1121,8 0-1227,9 0 1,-2 0 0,8 1 0,4 2 0,5 1-1,4-1 1,1 0 24,1 1 0,4-9 0,10-6 0,3 0 0,6 2 0,1-1 0,0 0 0</inkml:trace>
  <inkml:trace contextRef="#ctx0" brushRef="#br0" timeOffset="92">25349 8377 8045,'-6'-19'763,"-2"-7"0,-2 6 219,1-1 400,-2 5-1149,10 9 0,-11 4 1,5 11-1,-1 7 1,-1 6-1,1 8 53,1 2 1,0 3 0,4 4 0,-2 0-294,3 1 0,0 0 0,2 2 1,0 2-694,0-2 0,2-1 1,2-2-1,4 0-421,4 0 0,-4-2 12,1-6 1109,-1-1 0,22-26 0,4 1 0</inkml:trace>
  <inkml:trace contextRef="#ctx0" brushRef="#br0" timeOffset="93">25706 8390 8073,'4'-17'149,"2"-1"1,1-1 179,3 1 1,-2 1 179,5 4 1,-3 6-1,7 3 1,-3 2 133,-1 2 1,0 2-564,0 2 0,-2 7 0,-3 8 0,-3 1-332,-4 2 0,-1 2 177,0 2-44,0-1 1,-1-1 0,-4-1 0,-3-2 0,-3 2-1,-2 0 1,0-2-70,0-4 1,5-4 0,1-3-1,0-2 262,0 2 1,5-4 139,2-2 0,10-3-172,7-1 1,4 0 0,-2 0 0,1 0 15,2 0 0,-2 0-23,1 0 0,-1 6 20,1 3-49,3 2 1,-9 2-1,0-1 1,-3 1-1,-5 1 81,-2 3 1,0-2-17,-5 2 1,0-3-1,0-2 1,-2 0 116,-2-4 1,-5 2-124,-8-6 0,2 5-160,-6-5 34,5 6 1,-7-8 0,5 2 0,-1-3 0,0-1-380,-1 0 0,4 0-420,-1 0 0,3-1 860,1-3 0,12-21 0,2-9 0</inkml:trace>
  <inkml:trace contextRef="#ctx0" brushRef="#br0" timeOffset="94">26420 8518 8073,'-20'4'122,"3"0"1,3 8 182,1 0 1,5 2 115,-1 8 0,2-5 1140,-1 4-1321,2 0 1,6 3 0,1-1 0,4-3 0,5-2-1,5-2 1,2-6 0,7-3 0,5-2-381,2-2 1,1-3 55,2-4 0,2-3 1,-5-7-1,0-2-113,0-1 0,-2-7 210,-8-1 1,0-1-177,-8-4 160,3-2 1,-15 1 0,2-3 0,-6 4 0,-7 4-1,-6 5 1,-3 1-245,-7 3 109,1 9 1,-5-4 0,-1 12 0,0 3-1,-1 4-750,4 6 1,1 4 43,2 0 1,5 1 843,3 4 0,25 30 0,8 3 0</inkml:trace>
  <inkml:trace contextRef="#ctx0" brushRef="#br0" timeOffset="95">27096 8454 8073,'0'-14'170,"0"-3"1,0 7 382,0-3-572,0 3 740,0 3 1,0 3-1,0 9 1,0 8-1,0 7 285,0 4 1,0 2-773,0-1-210,0 6 0,0-2 0,0 3 0,0-1 0,0-2 0,0-2 0,0-2-1092,0 1 0,0-1 626,0 1-493,0-6 1,0-2-1,0-5 935,0-1 0,6-33 0,1-9 0</inkml:trace>
  <inkml:trace contextRef="#ctx0" brushRef="#br0" timeOffset="96">27070 8428 8073,'-5'-12'676,"-2"-1"-628,0 0 0,2 6-48,10 3 0,2 12 0,7 6 0,3 5 0,4 4 0,3 1 870,2 1 1,-1 1 0,1-1 0,1 1-111,2-1 1,-2 1-395,3-1-628,-3-5 0,3 3 0,-1-8 0,0-2 0,-2-4-3542,-2-4 3406,1-1 0,-6-9 0,-2-4 0,-2-3 0,-2-4 149,-3-1 0,-7-7 0,1 0 0,-4-6 397,-1-3 1,0-1 143,0-4 0,0 0 98,0 0 1,-4-1-1,-2 3 1,0 3 760,1 7 1,-4 2 220,5 7-598,0 6-579,4 5 1,0 8 0,0 2-1,0 6 1,0 7-44,0 8 0,0 2-310,0 7 1,0 0-524,0 5 272,0-1 1,0 0-1,0 0 1,0-1 408,0-3 0,-17 20 0,-5 0 0</inkml:trace>
  <inkml:trace contextRef="#ctx0" brushRef="#br0" timeOffset="97">13669 11463 7968,'0'-25'34,"0"-1"1,0 1 0,0-1-1,0 1 108,0-1 610,0 6 0,0 2 0,-1 8 1,-4 6-279,-3 8 1,-5 13 0,-4 7 0,-4 7-254,-3 6 1,-2 0 42,1 10-255,-1-1 1,-1 5-1,-1 2 1,-2 1-1,3 0 1,3-3-1,4-5-623,2-2 1,5-3 0,6-7 353,2-4 1,6-14 0,7-8 0,4-5 100,1-3 0,4-7 1,1-6-1,2-7 44,2-4 1,-2-7-1,2-3 1,0-4 31,2-5 0,-2 2 11,-1-6 18,-6 1 0,8-10 1,-6 0-1,-1-1 0,-2 0-12,-1 4 0,-1 6 1,0 7-1,-4 9 873,-4 10 1217,-2 11-1628,-2 4 1,0 16 0,1 4 0,2 5-66,1 3 0,2 8-180,-2 4 1,-1-1-237,6 1 0,-7-5 0,4 5 0,-2 2-344,1 1 1,3-1 143,-4-2 0,2 2 19,-2-6 0,-1-1 0,6-4 0,1-4-709,1-4 1,-3-3-1257,1-1 2231,-1-1 0,-6-27 0,-4-8 0</inkml:trace>
  <inkml:trace contextRef="#ctx0" brushRef="#br0" timeOffset="98">13478 11756 8068,'-17'-12'0,"0"-1"0,1 4-162,8 1 60,2-1 1,13 2 0,6 3 0,8 1 859,7-1 0,2 3-1181,8-4 247,-2 4 0,13-3 0,-2-1 0,3 1 0,1 0-730,0 0 757,0-1 0,-2 1 0,0-1 0,-4-1 0,-3-1 149,-5 0 105,-10 4 0,-11-3 313,-12 6 0,-7 7 1,-14 5-1,-3 5 209,1 2 0,-4-3-202,6 1 0,1 1-113,8-1 1,-2 2 0,6-4 0,1 2-57,1-1 1,2-6-220,0-2 1,6-3 31,3 3-104,2-5 0,6 3 0,1-8 1,2-2-1,3-4 32,1-4 1,-3-1-6,0 1 1,-5-5-318,1 0 310,-3-6 0,-1 7 1,-2-3-1,-2 0 0,-5 4 496,-3 0 0,-1 7 111,0-1-45,0 7-395,0-4 0,-5 7 1,-2 5-1,-2 7 0,1 7 122,-2 4 1,4 3-340,2 2 0,-2 5 3,2 9 0,0 2 1,4 8-1,0 2-162,0 4 0,0 9 96,0 5 0,0-4-1437,0-1 1579,0-3 0,0-7 1,0-2-1,0-5 1,0-6 67,0-7 1,0-11-27,0-10-43,0-3 1,-2-7 17,-2-2 0,1-10 0,-4-3 0,0-4 45,0 0 0,-2-7-79,-3-2 1,-5-3 19,0-2-37,0 1 1,4-1-1,0 1 1,2-1-1,1 1-2,1-1 1,2 5-531,-1 0 1,2 1-382,6-1 0,0-2-1034,0 6 1967,6-5 0,23-7 0,11-2 0,6-6 0,-1-1 0</inkml:trace>
  <inkml:trace contextRef="#ctx0" brushRef="#br0" timeOffset="99">14727 11603 8068,'0'-12'99,"0"-1"0,0 0 584,0 0 1,6 1-621,3-1 0,8 4 1,4 2-1,3 2-522,1 2 0,1 1 459,-1 2 0,7 23 0,0 5 0</inkml:trace>
  <inkml:trace contextRef="#ctx0" brushRef="#br0" timeOffset="100">14727 11820 8068,'-12'-5'0,"-5"3"0,0-2 174,0 2 0,11 2 709,6 0-746,11 6 1,9-3-1,7 4 1,1-1-1,4-3 1,0-1 0,4 1-138,0 1 0,24-19 0,9-11 0,-18 7 0,-1 1 0,1-1 0</inkml:trace>
  <inkml:trace contextRef="#ctx0" brushRef="#br0" timeOffset="101">16143 11170 8054,'0'-14'156,"0"-2"1,-2-1 0,0 2 0,-3 0 263,2 3 1,2 6 0,1 7 0,0 12 484,0 11 1,0 7 0,0 8 0,0 0-618,0 4 0,-4 1-375,0 2 1,-2 4 0,3-5 0,-1 2-223,1 0 0,2-2-361,1 2 90,0-3 0,1-11 0,2-2 0,2-3 0,3-4 580,1-8 0,20-25 0,5-12 0</inkml:trace>
  <inkml:trace contextRef="#ctx0" brushRef="#br0" timeOffset="102">16538 11246 8054,'0'-27'65,"1"-1"0,4 0 326,3 4 1,5 1 807,4 10-940,8-2 1,2 13 0,3-2 0,-4 3 0,-5 2 0,-4 5-1,-4 5-158,-5 5 0,-2 6 0,-6 0 1,0 2-191,0 1 1,-6 2 0,-2 1 0,-5 2-300,-4-2 1,3-1 114,-3-1 204,3-1 1,1-3-1,0-4 1,2-2 0,1-6-1,3-2 479,1-1 0,7-4-110,8 1 0,4-7-65,4-1-116,-3-6 1,10 9 0,-1-3 0,4 2 0,2 2 75,0 0 1,-1 2-83,2 2-82,-9 3 1,7 10 0,-11 0 0,-1 0 0,-2 0 152,-1 0 0,-6 0-70,-3-4 0,-8-1 71,-5 1-143,-8 0 1,-4 0 0,-7-2 0,-3-1 0,-2-3-235,-2-1 0,-2-1 67,-1 0 0,4-4-849,0 3 551,5-2 0,4-2 0,8 0 0,4-2-982,4-2 0,5-3 1405,8-6 0,49-22 0,-18 14 0,-1 1 0</inkml:trace>
  <inkml:trace contextRef="#ctx0" brushRef="#br0" timeOffset="103">17354 11297 8054,'-13'0'-307,"1"0"0,-1 7 23,0 6 0,0 1 930,1 8 1,3-1 0,2 4 0,1 2 86,4 3 0,0-3-450,2 3 1,2-8 0,3-2 0,8-1 4,7-4 1,0-6-392,1-5 49,0-3 1,3-1-1,-1-1 1,-2-5-1,0-5-123,-1-5 187,-1-6 0,-12 2 1,-3-7-1,-3-3 1,-1-2-47,0-1 0,-5-2 1,-4 5-1,-4 0 2,-4-1 1,2 10 12,-6-1 1,4 8-269,-5 6 1,3-2 0,-3 6 0,5 2-755,3 5 0,1 8 172,1 6 871,5 6 0,12 25 0,9 13 0</inkml:trace>
  <inkml:trace contextRef="#ctx0" brushRef="#br0" timeOffset="104">17839 11221 8054,'-5'-13'133,"1"0"19,-6 1 717,9 5 0,-5 8 0,6 12 0,0 7-60,0 4 1,0 5-730,0 1 1,0 4 0,0-3 0,0 2-303,0 2 0,0 2-1008,0 1 853,0-5 1,0-2 0,0-5-1,0-1 1,2-1 376,2-2 0,14-27 0,9-10 0</inkml:trace>
  <inkml:trace contextRef="#ctx0" brushRef="#br0" timeOffset="105">17877 11234 8054,'-9'-13'138,"1"0"304,5 0 441,-3 6-618,6 7 0,2 7 0,2 6 1,5 1-1,2 3 765,2 5-877,5 2 0,2 0 0,4-2 0,-1 0 0,-2-1 150,2-1-406,1 4 1,5-10-1,1 3 1,-1-4-1,-3-3 1,0-3-1,-1-2-745,1-2 1,-6-7 359,-3-5 371,-3-8 1,-1-2 0,-1-8 0,0-3 0,-4-3 189,-3 1 1,-4-5 0,-1 3 0,0-3 502,0-1 1,0 2 200,0 7 1,-4 0 165,-1 12 0,0 2-427,1 6 1,2 5-276,-2 8 1,2 5-366,2 8 1,0 3-16,0 5 0,0 2 0,0 1 0,2 4-459,2 0 1,-2 1-330,2 1 0,1-3-727,0-6 859,-1 7 795,-4-6 0,-6 6 0,-1-7 0</inkml:trace>
  <inkml:trace contextRef="#ctx0" brushRef="#br0" timeOffset="106">12687 11093 8063,'-5'-25'5,"-1"-1"0,-3 1 0,5-1 0,3 2 0,1 2 397,0 0 1,0 7 868,0-2-1102,0 8 0,5 5 0,2 10 0,1 5 0,-4 7 542,-3 7-638,-1 3 1,0 12-10,0 2 0,0 5 0,0 8 1,2 6-1,1 6-39,-1-32 0,0 2 1,0 3-1,0 2 1,-1 3-1,-1 1 0,2 5 1,-1 1-31,1 6 0,1 2 0,-1 0 0,1 2-1458,0 3 1,-2 1 1454,0-1 1,0-1-1,4-3 1,0-1 0,-2-2-1,-1 0 1,1-3 0,0-1-1,0-3 1,0 0 0,-1-4-1,0-2 1,0-3-1,0-2 167,0-3 0,1 0 0,1 32-927,-4-5 741,0-6 1,1-7-1,2-8 1,1-5 0,-1-3-237,-1-1 1,-1-11-1,2-2-1361,1-5 1118,0-9 0,2-1-27,2-6 0,4-2 1909,1-2-1376,-1-9 0,3-37 0,0-16 0,-4 17 0,1 1 0,-1-1 0</inkml:trace>
  <inkml:trace contextRef="#ctx0" brushRef="#br0" timeOffset="107">12662 10787 8063,'-6'-12'0,"-2"-1"0,0 4 0,0 1 86,5-1 0,3 2 1,10 3-1,6 3 0,5 1 127,3 0 1,9 0-205,5 0 1,6 0 0,10 0 0,5-2-149,9-2 163,-29 4 0,1-1-106,5-5 1,0 0 0,3 2 0,1 0 0,5-4 0,0 0 0,3 0 0,1-1 59,2 1 1,2 1 0,4-3 0,1 1-1,1 0 1,1 0 0,1-1 0,-1 1-129,-1 0 0,-1 0 0,1 0 0,1 1 0,0 1 0,1 0 0,-22 2 0,1-1 0,0 1 142,1 0 0,1-1 1,0 0-1,-3 0 0,1 1 1,0-1-1,1 1 0,1 1 1,1-1-1,-2 0 0,1 0 1,1-1 37,-1 1 0,1-1 1,0 0-1,2-1 1,0 0-1,0 0 1,1 1-1,1 0 0,0 0 1,0 0-1,0-1 1,-1 1-217,0 0 0,0 0 1,0 0-1,-1 0 1,0-1-1,1 1 208,0 1 0,0-1 0,0 0 1,1 2-1,0-1 0,-1 0 1,1 0-1,-1-1 0,0 0 1,0 1-1,-1 1 0,0-1 0,-1 1 1,-1 0-1,-1-1 1,-2 1-1,0-1 1,0 0-10,1 0 1,0-1 0,-1 0-13,23-1 1,-1 0 0,1-2 0,-1 0 0,-4 2 0,-1 2 0,-2 0-1,0 0 1,-1 1 0,-1 0-68,-1-1 0,0 0 0,-3-1 0,0 1-126,-3-2 0,0 1 0,-4 1 0,-1 1 191,1 0 0,0 0 0,-6 0 0,-1 1 1,0-2-1,-2 0 0,-1 1 0,-1 1 109,-2 0 1,-1 0-1,30-3-35,-3 2 0,-8 3 293,-9-4-300,-3 4 0,-7 1 1,-3 0 1207,-4 0-1216,-3 0 0,-3 4 0,-3 2 0,-4 0 1,-4 1 901,-5 0 0,3 1-918,-2 5 1,-2 0 1083,2 0-1074,-1-1 0,1 1 0,-2 0 0,0 1 0,0 3 333,3 4 0,-3 3-183,1 2 1,-1 1-5,2 2 1,1 4-48,-6 5-92,6 6 1,-7-3 0,4 7 0,0 5 0,-1 5 220,-1 4 0,5 4-123,-1 2 0,2 2-298,-5-32 0,1 1 0,-1 0 0,1 1 233,-1 3 1,0-1-66,-2-5 0,-1 0 0,3 6 0,0 0 0,-3-6 0,1 0 0,0 2 0,0 0 0,0 2 0,-1 0-38,0 1 0,0 0 0,0-3 0,-2 1-6,0 1 1,-2-1 0,1-3-1,0-1 106,0 37 0,0-7 50,0 2-136,-5-8 1,2-8-1,-6-6 1,-1-4-1,-1-4-127,-2-2 1,-1-8-158,-3 2 1,3-5-515,-3-3 1,1-3 57,-1-2 1193,3-8-1199,-4 8 1,5-16 0,-1 4-135,-3-4 485,-3-1 1,-1-1-112,0-4 503,5 4 0,-16-11 0,-5-4 0,-2 1 0,1 1 0</inkml:trace>
  <inkml:trace contextRef="#ctx0" brushRef="#br0" timeOffset="108">12726 13159 7980,'-8'-6'-265,"-3"4"0,4-7-1263,0-1 1782,1 4 1,3 1 0,3 5 217,6 0 1,0 0-368,2 0 1,2 1 0,6 2-1,1 1 139,-2-1-223,5-1 72,0-2 1,6 4 0,0 0 0,4-1-3,4-2 0,9-1 0,5-1 0,7-2-43,9-1 0,7-5 0,-31 6 0,0 1 0,3-1 1,-1 0-59,2 0 0,0 0 0,2-1 0,0 0-1000,3 2 1,0 0 989,0-4 1,0 2 0,3 2 0,-1 1-1,-2-2 1,0-1 0,1 0 0,1 1-1,1 0 1,1 0 0,1-1 0,1 1-1,0 0 1,0 0-35,1 1 0,-1-1 0,-2-2 0,0 0-243,2 0 1,0 1-1,3-1 1,1-1 295,2-1 1,1 1-1,-1 2 1,0 0-1,0-1 1,0 1-1,-1-1 1,1 0 31,0-1 0,0 1 0,-1 0 1,1 1-11,2 0 0,1 0 0,-4 0 0,-1 1 30,3-1 1,-1-1-48,-2-1 1,0 1-1,0 2 1,1 0-1,0-2 1,0 0 0,1 1-1,-1 0 1,0-1-1,-1 0-5,-2-1 1,-1 1 0,2-2 0,-1 1 12,-2-1 0,0 1 0,3 0 0,-1-1-51,3 1 1,-1 0 40,-1-1 1,0 1 0,3-1-1,-1 1 1,-3 0 0,1-1-1,-1 1 1,0 1 0,2 0-1,0 0 6,3 1 1,-1 0 0,-5 0 0,0-1 2,2-1 0,-1-1 1,-4 3-1,0 0-36,-2-1 1,0 1 20,-3 3 1,1-1-1,0-1 1,-1-1-1,-3 3 1,0 0-1,-3-2 1,-1 1-1,-1 0 1,-1 0-19,0-1 1,-1 0 0,-2 2 0,0 0 12,1-4 1,-2 1 0,28 1 84,1-1 1,-9-2 0,0 1 0,-2-1 19,-2 0 0,-5-2 3,1 3 1,-6 0 55,2 1-44,-4 2 0,0-8 1,-3 6-1,-2 0 1,-4-1 895,-3 1 0,-6 0-1087,1 4 1,-11-4 1427,2-1-1401,-3 1 1,-2 0 0,1 0 0,-1-1 0,1 1 190,-1 0 1,-4-2-7,5 2 0,-1 1 36,5-5-174,0 5 1,0-3 0,-1 5 0,1-2 0,0-1-624,0 1 178,-1 1-229,-5 2 421,-1-5 0,-7 3-20,-4-2 0,-2 3-243,-5 1 60,-1 0 462,0 0 0,-17 11 0,-4 3 0</inkml:trace>
  <inkml:trace contextRef="#ctx0" brushRef="#br0" timeOffset="109">7855 14715 8326,'-17'-9'48,"0"1"1,1-1 0,2 1 0,1 1 0,0 1 1945,1 3-1581,5 2-344,7 1 1,8 0 0,9 0 0,4 0 0,5 0 0,4 0 0,5 0 272,6 0 0,-1-2-406,2-2-94,4 3 0,-3-7 0,6 4 0,-4-3 1,0-1-1,-1 1 0,0-1-738,-3 1 1,-7 5 517,-4-3-405,-9 4 1,-4 2 782,-8 4 0,-49 19 0,-17 10 0</inkml:trace>
  <inkml:trace contextRef="#ctx0" brushRef="#br0" timeOffset="110">7753 14829 8234,'-17'-7'-319,"0"-5"0,4-1 73,4-4 1,8 3 673,1 1 0,7-1 1,10 0-1,4-1 66,3 4 0,6 1-323,0-3-43,5 6 1,-2 2-1,5 5 1,-1 0-1,-3 1-98,-4 3 1,-9 5 0,-5 8-1,-7 5-265,-4 7 1,-5 3-126,-5 7 0,-3 0 6,-9 4 224,-9-3 1,-2 9 0,-4-5 0,0-1 0,3-7 149,-3-3 1,6-3-271,-4-5 1764,9-5-816,2-2 0,13-10-358,6-4 1,12-7-7,9-1 0,5-5-371,3 5-34,-2-6 0,11 4 0,-1-5 0,6 1 0,4-3-992,5-1 1,-1 7 1062,4-6 0,0 3 0,5-1 0,4-2 0,1-1 0</inkml:trace>
  <inkml:trace contextRef="#ctx0" brushRef="#br0" timeOffset="111">8951 14676 8234,'0'-18'-12,"-1"-2"0,-2 0 1,-1 3 29,1 3 378,1 7 0,2 3 1,-1 9-1,-2 8 0,-1 8 1,0 8 1097,-2 5-1545,5 3 0,-9 5 0,4 1 0,-1-2 0,-2 0 227,2 1-237,-4-2 1,8 3 0,-4-8 0,0-4 0,1-3-522,1-3 548,0-8 1,1-2-1,0-11 1,1-8 0,2-7 158,1-6-167,0-3 1,1-7-1,2-4 1,3-6 0,1-5-1,3-4 1,1-2-369,2-2 1,-1-1 291,1 0 1,0 0-1,0 2 1,-1 3 256,1 8 0,4 6 117,0 6 1,-4 8 0,-5 5 253,2 7 0,0 15-289,-1 4 0,1 9 114,-6 4-254,6-1 0,-7 12 1,4-3-1,0 3 0,-1 0 10,-1-3 0,4 3-210,-5-3 0,4 2 57,-3 3-250,5-1 0,-9-5 0,3-4 0,-2-3 0,-2-4-1001,0 0-529,0-7 813,0-2 1029,0-7 0,0-46 0,0-10 0</inkml:trace>
  <inkml:trace contextRef="#ctx0" brushRef="#br0" timeOffset="112">9040 14715 8230,'0'-13'-10,"0"0"1,0 0 0,0 1-1,0-1 117,0 0 1,-4 5 0,0-1 1183,1-1-1035,2 5 1,-1 0 0,-1 10-4,-1 3 0,0 9 0,4 4 0,0 5 110,0 4 1,0 4-257,0 8 1,0 1-1,0 6 1,0 4-145,0-1 1,0 0-1,0 1 1,0 1-52,0 1 1,1-1 0,2-7-1,1-6-61,-1-6 0,-1-2 0,-1-6-101,3-2 167,-2-8 0,3-13 74,-5-8-24,0-3 0,-4-10 0,-1-1 0,-1-4 0,-1-3-50,0-4 0,2-7 0,-2-1 0,2-7 20,2-6 0,-3 1 7,2-11 54,0 1 0,4-5 0,0-3 0,1-2 0,3-2 147,5 6 0,4 1-92,4 9 0,2 5-518,7 8 491,-1 8 0,1 8 0,-1 11 0,1 3 0,-2 5-11,-3 2 1,2 0-185,-6 5 1,0 6-376,-4 3 1,-1 2 39,1 2 90,0-1 1,-6 7 0,-3 2 0,-2 3 413,-2 2 0,-23 27 0,-5 8 0</inkml:trace>
  <inkml:trace contextRef="#ctx0" brushRef="#br0" timeOffset="113">8977 14931 8204,'-19'0'0,"5"0"0,-3 0 647,9 0 1,1 0-86,11 0 0,1 0 0,17 0 0,2 0-137,4 0 0,5 0-395,5 0 1,0-1-583,0-3 247,1 2 0,3-5 0,1 4 1,-2-1-1,-2 1 305,0 2 0,27 7 0,-29-3 0,0 1 0</inkml:trace>
  <inkml:trace contextRef="#ctx0" brushRef="#br0" timeOffset="114">9525 15314 8156,'-8'-11'-79,"0"1"0,3 1 167,2-1 0,-3-1 0,2-2 1,1 0 572,2 1 1,2-5-473,3 0 0,-1 0 1,6 4-1,1 2 189,1 2 1,-1-1-167,3 6 0,-8 0 0,8 4 0,-2 0 145,1 0 0,1 7 21,-1 6-514,1-1 1,-4 12 0,-2-1 0,-2 4 0,-2 4 0,-1 2 0,-2 1-301,0-2 1,0 4 0,0-8-1,0-2 62,0-4 0,0-6 134,0 1 209,0-9 0,1-3 0,3-11 0,5-7-42,2-7 1,2-5 0,0-5-1,-1-4 37,1-3 1,0 3 67,0 0 1,-2 6 49,-3-2 1,-1 3-1,-4 3 456,2 3 0,-3 8-93,-6 9 1,-2 8-154,-2 5 0,-3 8 204,2 4-411,3 3 1,-3 6 0,4-1 0,2 0-1,2-4-120,1-3 0,1 0-260,4-5 0,3 4-92,9-4 0,3-4-1053,6-4 790,5-6 1,1 1 649,7-8 0,15-23 0,9-10 0,-17 9 0,0 0 0,0 0 0</inkml:trace>
  <inkml:trace contextRef="#ctx0" brushRef="#br0" timeOffset="115">10966 14868 8152,'-9'-5'0,"1"1"0,-1 0 239,2-2 1,-3 3 259,6-5 0,6 5-75,6-1-429,3 2 0,8 2 1,2 0-1,3 0 0,3 0-502,3 0 0,-3 0 0,1 0 507,-5 0 0,6 17 0,-2 5 0</inkml:trace>
  <inkml:trace contextRef="#ctx0" brushRef="#br0" timeOffset="116">10991 15135 8152,'-12'0'188,"-1"0"737,0 0-102,6 0 1,8 0-835,12 0-95,6 0 1,12-4 0,3-1 0,3-3 0,2-1 105,4-3 0,0-4 0,4-3 0,7-2 0,0 1 0</inkml:trace>
  <inkml:trace contextRef="#ctx0" brushRef="#br0" timeOffset="117">13121 14383 8152,'0'-24'-165,"0"3"1,1 4-1,2 3 558,1 1 1,1 9-1,-5 8 1,-2 13 0,-1 10 256,-1 7 1,-6 3-463,2 1 1,-4 2 0,0 2 0,-1 3 113,0 1 0,0 3-382,1-2 25,-1 3 1,0-1 0,0-2-1,2-6 1,1-5 0,3-7-1,0-3-797,0-5 595,4-3 247,-3-10 0,6-4 1,0-8-1,0-6 1,2-6-1,1-5 0,4-5-116,4-3 1,-1-5 0,8-9 0,-1-4-55,0-2 1,6-7 0,-3 0 0,1-2-21,0-3 0,-1 0 492,1 1-45,-2 9 1,-6 9 0,-2 8 0,-1 7 299,-2 8 0,-5 11 1,1 15-86,-2 6 0,-2 9-292,0 4 1,0 1-1,0 5 1,0 2-29,0 3 1,0-6-210,0 8 1,0-4-32,0 3-68,0 1 0,1-1 0,2-1 0,3-3 0,-1-5-458,1-2 0,4-1 207,-2-1 0,0-5-644,0-3 390,1-3 1,-1-2 0,-1-2 670,-1-2 0,-2 1 0</inkml:trace>
  <inkml:trace contextRef="#ctx0" brushRef="#br0" timeOffset="118">13070 14829 8152,'-6'-17'185,"-2"0"1,-2 0-187,1 5 0,4-1-42,5 0 0,1 0 0,5 2 0,5 3 893,5 3 0,10 0-863,0 0 1,4-3 0,-1 4 0,5 1-815,3 1 0,2 2 115,-1 0 712,0 0 0,-3 15 0,2 4 0,4 3 0,-1-1 0</inkml:trace>
  <inkml:trace contextRef="#ctx0" brushRef="#br0" timeOffset="119">13567 14842 8151,'0'-20'61,"0"3"1,0 3 22,0 1 0,1 6 322,4 3 1,6 3-1,6 1 1,-1 0-45,-2 0 1,3 5-344,0 4 0,-4 4 0,-5 2 0,1 4-109,-2 0 0,0 1-248,-3 2 284,-3 2 0,5-6 0,-6 5 0,-1-2 0,-2 0-509,-1-1 484,-1-2 0,5-5 0,0 0 0,0-3 0,2-6 236,2-8 0,3-12-168,6-5 1,4-7 0,0-3 0,0-2 66,1-2 0,-4 3-39,3 3 1,-4 3 780,-4 5-462,-4 2 0,-2 8 0,-1 4 167,-4 7 0,-6 11-169,-1 11 1,-2 3 179,-2 5-456,0-3 1,2 4 0,1-6-1,3 0 1,1-3-159,4-1 0,0-1-220,2 2 1,6-4 72,2-5 20,4-6 1,6-2-1,5-5 1,4-1-1,4-3-1136,1-5 1,4-3 1362,6-5 0,-1-20 0,3-9 0,7-5 0,-1-1 0</inkml:trace>
  <inkml:trace contextRef="#ctx0" brushRef="#br0" timeOffset="120">14842 14536 8151,'-17'-13'81,"2"1"1,5 0 1279,8 4-1263,8 2 1,12 2-1,5 0 1,5 1-1,6 0 1,3 0-1,3-3 52,2-1-515,-2 5 1,8-8 0,-5 5 364,-2 3 0,21-11 0,5-1 0</inkml:trace>
  <inkml:trace contextRef="#ctx0" brushRef="#br0" timeOffset="121">15033 14689 8151,'-17'0'0,"0"0"0,2 2-16,1 2 0,7-1 0,2 5 116,4 2 0,7-3 0,4 2 0,5-1 104,6-1 0,9 3 0,6-6 0,5-1-551,5-1 1,4-7-107,1 1 244,6-6 0,1-1 0,5-9 0,1-3 0,-1-4 0,-4 1 0,-4-1 209,-2 1 0,-9-4 0,-8 2 0,-10 4-153,-12 6 0,-8 9 0,-10 5 1,-6 4 807,-6 4 1,-4 5-336,-5 8 1,3 2 0,3 7-1,0-1 322,4 1 0,6-1-281,5 1 1,2-1-185,2 1 0,3-2 1,4-3-1,8-4 193,3-3 1,3-7-155,5-2 1,3-4-92,1-1 0,0-7 1,-4-6-1,-2-7 152,-3-4 0,0-5-71,-8-1 1,-3-4 103,-10 4-219,0-5 1,-6 8-1,-4-3-259,-5 3 0,-9 7 1,-6 3-1,0 5-290,-1 3 0,0 3 345,-3 6 0,1 7 105,3 6 8,9 6 0,5 12 0,2 8 0,4 3 0,0-1 0</inkml:trace>
  <inkml:trace contextRef="#ctx0" brushRef="#br0" timeOffset="122">12636 14128 8198,'0'-18'-83,"0"-2"1,0-4-1,2 1 1,0 3-1,4 3 325,1 6 0,-4-2 154,1 5 1,-2 8-487,-2 4 159,0 6 0,0 4 0,0 4 0,0 8 0,0 7 264,0 3-247,0 8 1,0 3-1,0 8 1,0 6-1,0 9 1,0-31 0,1 1-1,0 5 1,1 1 0,-1 3 1,2 1 0,4 2-1,0 1 17,0 4 0,-1 0-91,2 3 1,0 1-1,-2-2 1,1 1 0,-2 0-1,1-1 1,-1-4 0,0-1-1,-2-4 1,1-1 0,-1-4-1,1-1 1,-1-2 0,0-1 127,-1-2 0,1-1 0,2 28-397,-5-7 214,5-11 0,-3-4 0,2-5 0,-4-4 0,-3-4-600,-1-5 479,-6-9 1,3 1-1,-6-5 1,0-2-344,1-2 0,4-5 0,4-8 0,3-6-704,1-6 1210,0-9 0,9-14 0,4-6 0,2-6 0,-1 0 0</inkml:trace>
  <inkml:trace contextRef="#ctx0" brushRef="#br0" timeOffset="123">12636 13758 8272,'-8'-25'0,"-1"-1"0,6 2 0,-1 3 0,13 3 225,3 5 0,11 4 1,3 2-1,8 2-342,7 2 1,10 1 64,8 2 0,5 5 0,5 0 0,-31-2 1,1 0-19,2 0 0,1 0 0,7-1 0,2 0-1620,1-2 1,2 0 1665,1 0 1,2 0 0,3-2 0,0-2 0,2 0 0,-1 0 0,3-2-1,0 0 1,2 0 0,1 0 0,2-1 0,0 1 0,1-1 0,0 1-73,-1 0 0,1-1 1,-1 1-1,1 0 79,-23 1 0,2 1 0,-1 0 18,1 1 1,0 1 0,0 0 0,3-2 0,0 0 0,0 0 0,-1 1 0,0 1 0,0-1 0,-1-1 0,0 1 0,-1-1 0,0-1 0,0 1 0,0 0 75,1 0 1,0-1 0,-1 1-65,0 0 0,-1 0 0,1-1 1,1 1-1,0 0 0,-1 0 1,21-3-1,0 1 0,-3 0 0,-1 0 1,-2 1-1,-2 1 74,-2-1 0,-1 1 1,-3 0-1,-1 0 0,-2-3 1,-1 1-1,-3 0 0,-1 0 60,-2 2 1,-2 0-1,-5-1 1,0 0-83,29 1 1,-7-6 82,-2 1-119,-16 4 1,3-2 0,-16 4 0,-2-3-1,-1 0-4,-1 1 0,-6 1 122,-3 4 0,-7 0-69,-2 0 90,-5 0 996,3 0 0,-6 5-1015,0 4 1,0 2 763,0 2-851,0 0 0,-5 6 0,0 5 1,-1 6-1,0 4 268,4 6 0,-1 1-210,-2 10 0,4 0-1039,-3 13 988,2-3 1,2-24-1,0 1 1,0 34-1,0-33 1,0 0-1,0 3 1,0 1 25,0 3 1,0 1 0,0 0 0,0 0-317,0 0 1,0-1 0,0 2-1,0-1 308,0 0 0,0 0-87,0 2 1,0 1 0,0-3 0,0 0-1,0 0 1,0-1 0,0-3 0,0-1 0,0-3-1,0 0 96,0 33 1,0-1-393,0-3 0,-4-8 154,0-1 1,-6-6-68,1-7 0,-2 0 0,-2-7 0,1 0-435,-1-7 0,-4-4 623,0-2 0,0-1-362,4 1 0,5-6-283,-1-3 666,1-3 0,-28-1 0,-5-1 0</inkml:trace>
  <inkml:trace contextRef="#ctx0" brushRef="#br0" timeOffset="124">12636 16143 8272,'-13'-6'-257,"5"3"0,-1-4 0,0 2 0,-1 0 0,0 1-324,1 0 728,1 0 1,-5-1-1,2 0 1,1-1 792,1 0-855,6-4 0,3 9 0,9-3 0,4 2 0,4 2-164,4 0 144,9 0 1,5 0-53,12 0 10,0 0 0,16 0 0,3 0 0,-29 0 1,2-1-1,5-1 0,3 0 0,4-2 0,3-1 1,4 0-1,1-1 29,3-1 1,1 1-1,3 0 1,1-1-1,1 1 1,0 0-1,2-1 1,2-1-384,-23 3 1,1-1 0,-1 0-1,20 0 1,0 0 330,1-1 1,0 1 0,-2-1 0,0 1-1,-1 2 1,-1 0 0,2-2 0,0 0 3,3 0 0,0 0 0,-6-1 0,0 1 19,1-1 0,0 1 0,-3 0 1,0-1-1,1 1 0,0-1 0,-1 1 1,1 0-256,0-1 1,0 1 0,-5 0-1,-1-1 470,0 1 1,-1-1-199,-4 1 0,0 0 35,1-1 1,0 1-1,-2 1 1,-1 1-1,1 0 1,-2 0-1,0 0 1,-2-1 112,-3 2 1,-2-1 0,-2-1 0,-1 0-204,-2 3 1,0 0 0,33-3 46,-3 0 0,-10 4-2,-7-3 1,-5-2-1,-10 2 1,-2 1-37,-4 1 0,-10 1-423,-7-3 1588,-6 2-1531,-7-3 1,-2 0-1,0 0 513,-3-2 0,-5 4-490,2-1 607,2 2-258,1 2 0,-1-22 0,-1-7 0</inkml:trace>
  <inkml:trace contextRef="#ctx0" brushRef="#br0" timeOffset="125">17329 15569 8272,'0'-20'0,"0"3"0,0 7-53,0 2 1,-6 5-32,-3-1 0,-2 4 84,-2 4 0,-33 31 0,18-11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8.981"/>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22429 17252 19500,'0'-8'-1089,"0"-1"0,1-1 0,2-1 588,2-2 0,0 0 1,-2 1-1,3-1 689,1 0 0,-4 5-183,1-1 97,3 6 0,-6-8 0,5 4 0,-2-2 37,1 1 31,-1 5 0,-3-3-623,3 6 758,-2 0 0,4 2-310,-6 2-134,0-3 1,0 7 0,0-4 0,0 4-48,0 4 0,0 0 60,0 1 1,-2 1 0,-1 2 0,-2 2 126,-2 2 0,2 6-239,-3 3 0,4 7 255,-5-2 1,1 4 0,-4 3-1,2 3-215,2 1 1,5-4 70,-1 2 0,2-3 188,2-2-63,0 0 1,0-5-1,2-2 1,1 0 0,1 3-68,-1 3 1,-2 5-128,-1 1 0,0 5 57,0-1 124,-6 2 1,1 7-1,-5-1 1,1-1 0,1-2 13,1-1 0,-5 0 93,4 0 1,2-5 59,2-4-108,-3-2 1,5-9-1,-2-4 1,3-6 156,1-3-226,0-1 40,0-9-132,0-3 0,1-5 437,3 0-177,-2 0 0,9 0-69,-2 0 397,2 0-402,2 0 1,2-36-1,0-18 1,2-3-1,0 0 1</inkml:trace>
  <inkml:trace contextRef="#ctx0" brushRef="#br0" timeOffset="1">22544 17086 16406,'5'-7'405,"-2"2"347,6 5 0,-5 0-981,5 0 118,-1 0 1,1 0 20,-1 0 27,1 0 88,-2 0 1,4 0 0,-3-2 0,4-1 0,1-1 0,1 1 21,3 2 0,3 1 0,6 0 0,4 0-52,4 0 1,6 0 0,5-2 0,8 0-52,3-3 1,9 0-1,-29 3 1,1 1-1,1-2 1,2 0 82,2 0 0,1-1 1,-3 2-1,0 0 1,5-2-1,0 1 1,-1 0-1,0 0-249,-1 2 0,1-1 0,2 0 0,0-1 276,3 0 0,0 1-50,-3 0 1,0 0 0,7 1-1,-1 1 1,-5-2 0,0 1 0,-1-1-1,0 0 1,0 0 0,0 1-95,1 0 1,-1 0 84,-3 1 0,-1 0 1,5 0-1,-2 0 0,-4 0 1,-2 0-1,-1 0 0,-1 0 1,34 0 11,-2 0 1,-9 0-10,-1 0 1,-9 0 0,-5 0 0,-2-1 42,-7-3 0,-4 2 63,-11-2 3,-3 3 1,-9 1-55,-1 0-243,-5 0-121,-3 5 1,-6-2 342,-2 6 0,-3-1-154,2 5-14,3 0 0,-4-1 0,5 1 225,-2 0 1,-7-12 0,-6-2 0</inkml:trace>
  <inkml:trace contextRef="#ctx0" brushRef="#br0" timeOffset="2">25285 16959 17106,'13'-6'-578,"-5"3"150,1-5 252,-6 5 1,4-4 0,-4 3 0,1-5-138,0 3 164,-4 1 1,0 6 0,0 3-198,0 5 0,-4-2 268,0 2 1,-1-1 0,5 6-1,0 2-393,0 1 0,-4 1-264,0-1 638,0 3 0,2 6 0,-1 1 1,-2 4-1,-2 7 59,-3 7 0,-2 6-116,0 5 162,-1 7 1,5-28 0,-1 1 0,0 3 0,0 0 0,-1 1 0,1-1-1,0 2 1,0 1 82,0-1 0,2 1 0,2-2 0,0-1-277,1 2 0,0-1 1,2-1-1,1 0 210,-1 0 0,0-1 0,2 27 0,4-6 0,3-5-273,0-3 1,3-4 100,-6 0 1,2-6-209,-2 1 294,-2-2 0,3-2 0,-5 0 0,0 1 0,-1-2-28,-3-3 1,-4-3 78,-4-6 0,3 1 57,1-1-63,5-5 1,-7-2 0,7-6-8,5-4 1,-1-2 261,7-6 1,7-17 0,4-4 0</inkml:trace>
  <inkml:trace contextRef="#ctx0" brushRef="#br0" timeOffset="3">22455 18820 13253,'-8'6'-222,"-3"-3"0,3 4-100,-4-1 0,4-2 0,1-5 135,1-4-335,2 4 485,4-10 0,1 9 0,2-4 1,3 2-1,1 0 236,3 1-171,-5 2 1,7 1 0,-4 0-1,4 0 1,2 0 16,3 0-81,3 0 0,5 0 1,2 0-1,3 1 1,7 2-1,8 1 1,10 0-41,6 2 0,10-4 164,-33 0 1,0 0-68,3-1 1,1-1-1,4 0 1,1-1 0,0 0-1,1-1 1,-1-1-1,1 0 1,0 0 0,0-1 35,1 0 0,-1-2 0,-2 1 1,1-1-1,1 0 0,0-1 0,-1 1 1,0-1-80,-3 1 1,0 0-1,0 1 1,0 1-156,-4 0 0,0 0 1,1 0-1,1 1 191,-2-1 0,0-1 0,-4-1 0,1 1 1,2 3-1,1 1 1,28-6-1,-1 1 1,-1 3-15,2 2 1,-8 1-118,-1 0 0,-5 0 89,-3 0-10,-6 6 1,2-4 0,-7 6-1,-5-1 1,-4-2-171,-7 1 1,0 2-146,-7-3 412,-5-1-10,-7-4 0,-5-1 0,-1-4 0,-3-2 1,-5-1 179,-2-1 0,-2 1-389,0-5 1,1 4 188,-1 1-287,6 5-381,-4-8 179,9 9 391,-4-3 0,18 16 1,2 3-1</inkml:trace>
  <inkml:trace contextRef="#ctx0" brushRef="#br0" timeOffset="4">25068 18604 13253,'-5'-13'-2157,"3"0"1854,-2 0-525,3 6 1,1 0 0,0 6 680,0 1 0,-6 25 0,-1 16 0</inkml:trace>
  <inkml:trace contextRef="#ctx0" brushRef="#br1" timeOffset="5">25137 3934 6116,'-7'0'0,"2"0"0,5 0 0,-1 2 0,-3 2 0,2-3 0,-3 5 0,5-6 0,0 0 0,5 0 0,-3 0 0,8 0 0,-7 0 0,5 0 0,-4 0 0,5 0 0,-5 0 0,4 0 0,-6 0 0,5 0 0,-3 0 0,-2 0 0,3 0 0,-5 0 0,0 0 0,-5 0 0,3 0-277,-3 0 186,-1 0 92,5 0 0,-6 0 45,3 0-40,3 0-5,-5 0-1,6 0-13,0 0 0,0 5 1,0 2-1</inkml:trace>
  <inkml:trace contextRef="#ctx0" brushRef="#br1" timeOffset="6">25113 3934 7798,'-2'-6'-398,"-2"2"262,-2-3 373,-7 5 1,2-4 157,3 2-366,3 2 3,5-3 1,1 3 0,3 0 0,6-2 0,3 0 24,4-2 1,4 5-1,0-5 1,2 2-5,1 0 0,5-1 0,1 2 0,0-1-19,-1 1 1,4-2 0,-4 1 0,-2 1-44,-1 2 1,-3-1 0,-3 0-1,-4-2-147,-2 1 1,-6 2 150,0 1 0,-11 0 1,-1 0-1,-7 0 14,-5 0 0,-3 0 29,-5 0 59,-6 0 1,3 1 0,-6 2 0,-1 1 0,-1 0 196,-2 1 1,1-2-1,-2 5 1,-3 2 40,-4 0 0,-1 4-193,1 2 1,-1-1-53,5 6 0,4 0 0,6 6 0,4 2 25,8-2 0,3-1-241,12-2 0,1 5-3,7-1 0,4 0 1,7-7-1,3-2-290,1-1 1,2-2 208,8-4 0,-3-1 39,2-3 1,-2-2-1,-1-6 1,0 0-15,4 0 1,-7-1 51,2-4 1,-9-1 246,-3-7 1,-1-4 0,-7-4-1,-3 0 316,-3 0 0,-5-2-101,-5 3 1,-6-3-49,-2-2 0,-3 2 0,-2 3 0,-1 4 83,-2 2 0,1 6-495,-6 0 0,5 5 3,-5-1-141,6 8 0,-2 4 1,9 7-1,5 3 0,6 1-1181,5 2 0,4-1 1450,4 0 0,30-11 0,14-3 0,6 3 0,0-1 0</inkml:trace>
  <inkml:trace contextRef="#ctx0" brushRef="#br1" timeOffset="7">25907 3898 7835,'0'-8'-1065,"0"0"1146,0 5 0,1-7-187,4 6 1,1 0-203,7 4 308,-1-5 0,38 9 0,10-3 0</inkml:trace>
  <inkml:trace contextRef="#ctx0" brushRef="#br1" timeOffset="8">25883 4179 7835,'-13'0'202,"1"0"1123,0 0-1020,0 5 0,8-3 0,6 2-271,9-3 1,10-1-1,-1-1 1,4-2-538,5-1 1,2-4 502,6 4 0,27-22 0,-29 12 0,0 1 0</inkml:trace>
  <inkml:trace contextRef="#ctx0" brushRef="#br1" timeOffset="9">27288 3653 7796,'-14'0'73,"-1"0"0,-1 0 91,1 0 0,7-1 0,5-2 0,6-2 1,5-1-1,4 0-349,5-1 0,2 3-140,5-4 62,1 5 0,3-7 0,2 5 0,0-2 263,0-2 0,11-13 0,6-5 0,3-3 0,-1 0 0</inkml:trace>
  <inkml:trace contextRef="#ctx0" brushRef="#br1" timeOffset="10">27985 3189 7806,'-9'0'0,"3"1"0,-1 2 181,0 1 0,0 10 0,-2-1 1,1 6 268,-2 7 0,1 4 0,-1 8 0,2 1-268,-2 2 0,4 4-261,-2-4-54,5-1 0,-3-4 0,6-4 0,0-5-380,0-5 443,0-10 0,0-13 1,2-11-1,2-7 0,3-6 1,1-3-1,0-6 24,1-5 0,-2-1 1,1-5-1,2-1 134,1-1 1,1-1-1,0 5 1,-1 5 88,-3 4 0,3 11 0,-3 1 0,3 7-57,1 8 1,0 11 0,1 9 0,-1 7 113,0 7 0,0 3 13,1 2-202,-7 4 1,5-5 0,-3 6 0,2-2 0,-1-1-642,0-1 386,-7-12 0,8 6 0,-5-9 19,2 1 1,1-9-1,4-5 113,1-10 0,0-6 77,3-14 0,-1 1 21,6-13-36,-6-2 1,8-10 0,-4 0 0,1 0 0,-1 0 264,-1 0 0,-1 6-66,0 2 0,-8 9 150,3 3 33,-7 14 0,5 7-38,-1 16 0,-3 2-212,2 10 1,-3 2-213,3 6 1,-2-2 0,3 4 0,-4 0-391,0 2 1,-2 4 222,5 0 1,-5-3-572,1 0 449,3-6 0,-2 3 0,5-6 0,-1-1 385,5-3 0,20-13 0,11-8 0</inkml:trace>
  <inkml:trace contextRef="#ctx0" brushRef="#br1" timeOffset="11">28877 3262 7806,'-13'0'0,"1"0"0,4 0 580,0 0 1,4 4-345,-4 1 1,5 4 0,-1 1-1,1 3-66,-1 3 1,3 2-187,-3-2 0,2-2 0,4 4 0,2-3-186,4-3 1,3 3-282,1-7 394,0-3 1,5 1-1,0-6 1,1-2 0,1-2-37,0-4 0,-3-8 1,3-5-1,-1 0 113,-3 0 0,-3-6 206,-4 3 1,2-3-112,-6 2 412,0 6 1,0 1 0,0 6 0,-1 0 399,-2 0 0,-2 5-751,-3 3-84,2 3 1,-3 7 0,5 7 0,0 7 0,0 7-85,0 6 0,0 3-400,0 5 1,1 4 209,3 8 62,-2-3 0,3 14 1,-5-2-1,0 4 0,0-1-117,0-6 0,-1 1 340,-3-7 0,2-4-680,-2-4 699,-3-11 0,5-4 1,-5-14-1,0-4 401,0-4 0,5-4-290,-3-8 0,0 2-80,1-6 1,-6-1 0,2-4-1,-3-2-52,-1-1 1,0-5-275,0 5 1,0-6 71,-1 2 26,7-3 1,0-6-1,6 1 1,0-1-1,0-1-1337,0-2 1,10-4 626,2 0 817,8-1 0,20-11 0,10-6 0,-13 15 0,1-1 0,0 1 0</inkml:trace>
  <inkml:trace contextRef="#ctx0" brushRef="#br1" timeOffset="12">27911 4093 7806,'-12'0'279,"0"0"1,0-1 0,2-3-19,6-4 0,16-3 1,18-1-1,9-2 1,12-2-1,8-5-45,-25 10 0,0-1 0,5 0 0,1 0 0,3-1 0,1 0 0,4 0 0,2-1-231,4 0 0,0-1 0,-1 1 0,-1-1-1582,1 0 1,0 1 1573,0 1 1,0 0-1,-6 0 1,-1 0-1,2 3 1,-2 0-1,-3 0 1,0 0 0,-4 0-1,-1 1-561,-2 0 1,-3 1 166,20-5 1,-7 2 0,-14 3 0,-8 4 416,-6 2 0,-9 6 0,-10 3 0,-6-5 0</inkml:trace>
  <inkml:trace contextRef="#ctx0" brushRef="#br1" timeOffset="13">28510 4521 7806,'-12'0'46,"0"-4"0,-1 0 111,1 1 1,4 3 188,0 4-216,5 3 0,-2 7 0,5 2 0,0 4 0,0 3 0,0 3 0,1 3 583,3 3 0,3 5-675,5 4-214,-5-3 0,4 2 1,-3-6-1,1-2 1,1-4-1,-3-3 1,0-5-749,-1-2 0,-3-6 97,1-4 1,-3-7 826,-1-1 0,-10-27 0,-4-12 0</inkml:trace>
  <inkml:trace contextRef="#ctx0" brushRef="#br1" timeOffset="14">28376 4594 7806,'-13'-13'199,"1"-3"1,4 2 154,0-2 1,5 1 649,-1-2-806,3 4 1,3-5 0,7 5 0,7-2 0,6-2 530,2 2-808,1 2 0,-1 1 1,2 1-1,1 3 1,1 4-579,0 2 1,-3 2 0,-2 2 0,-1 3-1588,-1 7 2244,-12 6 0,-22 31 0,-12 13 0,5-17 0,-1-1 0,1 0 0</inkml:trace>
  <inkml:trace contextRef="#ctx0" brushRef="#br1" timeOffset="15">28278 5047 7806,'-8'-5'3263,"0"1"-2841,5 0 0,0 3 411,11-3 1,11 1-636,14-5 1,4 0 0,3-4-1,5-1-573,3 1 1,-2-1-1748,3-4 545,-3 4 1577,8-10 0,-14-3 0,2-5 0,2-5 0,1 0 0</inkml:trace>
  <inkml:trace contextRef="#ctx0" brushRef="#br1" timeOffset="16">25418 6941 7815,'-12'-12'14,"0"-1"1,1 1 0,3-2 0,4 0 286,2-3 0,5-4 0,4 0 0,6-2 0,6-1 0,6-1-21,2 1 0,7-5 0,-1 2 0,1 3-112,-2 2 0,2 7-478,-5-1 183,5 8 1,-10-2 0,2 6 0,-6 1 0,-2 3-1051,-3 4 817,-2 3 0,-5 7 0,-1 1 0,-1 2 0,-4 1 360,0 0 0,-24 20 0,-5 1 0</inkml:trace>
  <inkml:trace contextRef="#ctx0" brushRef="#br1" timeOffset="17">25748 6709 7306,'-12'-7'-792,"0"1"1601,0 6 0,3 0 0,1 0-121,-1 0 0,-1 6-149,2 2-361,-3 8 0,6 5 1,-5 7-1,2 6 0,0 7 169,1 8 1,-4 8-293,7-23 0,0 1 0,1-1 0,1 1 0,-1 4 0,2 0 0,0-3 0,0 1-42,1 32 0,2-4-189,2-8 0,4-9 106,8-11-115,-2-12 1,8-8 0,-5-8-1,1-2 1,-1-2-739,-2-2 1,4-3 256,2-4 202,2-3 0,5-9 1,1-3-1,-1-3 1,1-6 463,-1-6 0,6 0 0,-13-3 0,2 7 0</inkml:trace>
  <inkml:trace contextRef="#ctx0" brushRef="#br1" timeOffset="18">26249 6990 7815,'0'-13'357,"0"1"-298,0 0 1,4 0 100,0 0 0,2 3 0,-2 3 0,3-1-213,-1 0 1,5 4-118,-2-1-502,1 3 1,3 1 671,-1 0 0,16 16 0,5 5 0</inkml:trace>
  <inkml:trace contextRef="#ctx0" brushRef="#br1" timeOffset="19">26249 7295 7815,'-23'0'926,"3"0"1,-2 1 394,6 4-438,0-4 1,10 8-849,6-5 0,11 1 120,9-5-568,3 0 0,6-2 0,1-2 0,1-4 0,2-3 413,-2-1 0,26-22 0,-28 14 0,0 1 0</inkml:trace>
  <inkml:trace contextRef="#ctx0" brushRef="#br1" timeOffset="20">27936 6269 7768,'6'-13'-139,"0"1"1,-5 0 0,2 0 0,1-2 0,-1-1 893,-2-1 0,-1 0 0,1 3-320,4 1 0,-4 4 0,4 1-168,1 2 0,-3 10-154,5 7 1,-4 14 0,3 3-1,-1 6-71,1 6 1,-3 4-42,4 8-16,0 2 0,1 2 0,-1-1 0,1 0 0,1-2 0,-1-1 0,-1-6-193,2-4 1,-1-16 0,1-7 233,-2-5 1,-1-10 0,2-5 0,0-8 97,0-7 0,2-9-60,1-9-69,0-2 0,2-8 1,1-6-1,1-7 0,0-4-273,2-1 0,-4 0 0,2 1 0,-2 5-317,-2 6 0,-4 5 295,0 8 1,-4 11-653,4 9 1,-4 9 951,4 11 0,-5 19 0,3 10 0</inkml:trace>
  <inkml:trace contextRef="#ctx0" brushRef="#br1" timeOffset="21">29170 6085 7776,'0'-12'102,"4"-2"0,0 0 0,-1-3 0,-2 2 511,-1 2 0,2 1-410,2-1 1,-3 13 0,2 8-1,-5 11-8,-2 9 1,-4 3-173,4 6-95,-5 10 1,2-2 0,-5 9 0,-1-1 0,2 0 0,2-1-1,1-2-169,-2-1 0,1-10 0,1-5 0,2-7 210,1-8 1,3-8 0,-2-5-2,3-5 0,1-9 0,1-13 0,2-3-27,1-5 0,6-3-196,-2-9 171,-3-2 1,6-12-1,-3-3 1,3-4-1,3-4 1,1 1 0,1 0-89,-1 0 1,-2 5 353,0 7 0,-1 19 1,0 11 235,0 11 0,1 13-29,-1 11 0,0 7-251,0 10 0,-4 4 0,0 6 0,2 3 41,1 1 0,1-3-154,0 1 0,0 1 80,1-2-211,-7 7 0,4-9 0,-5 2 0,1-3 0,-1-4-288,-2-5 0,-2-8-399,-1-3 416,0-4-12,0-6 1,-1-1-1,-3-6 1,-4 0 388,-3 0 0,-28-38 0,-8-10 0</inkml:trace>
  <inkml:trace contextRef="#ctx0" brushRef="#br1" timeOffset="22">29072 6379 7788,'8'0'212,"0"0"0,-3 0 930,3 0-1215,-6 0 1,9-2 0,-3-2 0,5-4-93,3-3 0,0-2 182,9-4 1,-4 2 0,9-4-1,0 0 330,3 0-347,7-1 0,2-16 0,3-7 0,7-3 0,0 0 0</inkml:trace>
  <inkml:trace contextRef="#ctx0" brushRef="#br1" timeOffset="23">29659 5499 7808,'-8'-11'458,"-1"3"1,5 2-614,-4 6 202,6 0 1,-8 3 0,6 4 0,1 6 265,2 5 1,-3 4-262,0 6 0,-2-1 0,4 5 0,-2-1-109,1 0 1,1-2-54,2 3 67,0-10 0,0 1 0,0-11 0,2-1 1,2-3 1,3-8 0,5-9 0,0-8-10,0-7 0,5-3 33,-1-10 0,4 3-28,-3-7 0,3 3 1,-4 3-1,1 1 45,0 2 1,-5 6-37,1 1 218,-7 6 1,-7 14 0,-3 8 4,-4 12 1,-8 5-103,-5 13 1,-2-1-43,-1 5 1,3-5-1,2 0 1,2-2-8,2-3 0,1-2 42,2 0 1,1-6-4,3-3-89,2-2 1,12-7 0,3-3 0,5-3-1,4-1-5,1 0 1,5-1-71,5-3 0,-1 1-377,-3-5 263,-1 5 0,0-2 1,0 5-1,-4 0 1,-2 0-931,-1 0 1134,-3 0 0,-7 0 0,-9 0 0</inkml:trace>
  <inkml:trace contextRef="#ctx0" brushRef="#br1" timeOffset="24">29475 5731 7808,'-8'-8'12,"0"0"0,5 4-92,-1-5 1,10 5 95,6-4 1,6 4 0,7-4-1,4 0 241,4 1 0,3-2-370,5 4 1,2-3-1,6 4 113,0 1 0,5 3 0,6-1 0,5 1 0,1 0 0</inkml:trace>
  <inkml:trace contextRef="#ctx0" brushRef="#br1" timeOffset="25">30355 5792 7808,'-12'5'101,"0"4"0,4 3-153,0 4 1,1-2 866,-1 2-563,2 3 1,6-4 0,0 4 0,0 0 0,2 0 1168,2 3-1511,-3-5 1,14 1-1,-3-6 1,3-1-1,3-3 1,2-4-1,3-2-197,2-2 1,-1-6 0,-1-3 0,-1-6 68,-2-6 1,-1-3-88,2-5 341,-4 4 0,-4-11 0,-3 4 0,-1-4 1,-4 0-1,-1 0 0,0 4 559,-1 3 0,-3 9-102,-4 4 0,1 6 1,-5 3 108,-2 2 1,5 6-458,1 7 0,3 10-71,1 7 0,0 4 1,0 9-1,0 2-255,0 1 0,5 10-120,3 2 1,-1 7-1438,1 5 1680,0 3 1,-2-31 0,0 1 0,1 0 0,-1 1-1,-1 0 1,1 1 0,-2-2 0,1 0-105,-1-3 0,0-1 0,3 23 92,1-8 0,-1-7-8,-3-9 369,-3-9 0,5-9 98,-6-11 0,-2-1-291,-2-11 1,-2 4 286,-7-5-422,-4 1 0,-2-5 1,-6-2-1,-1-3 0,-1-1 672,-1-3 1,-1-1-672,5-1 1,1-2-40,2-2-278,4 2 1,10-8-1,3 4 1,2-1-1,2-3-1173,0-2 0,11-6 205,6-2 1321,10-4 0,1-1 0,9 0 0,5-2 0,-19 23 0,0-1 0,2-3 0,-1 1 0</inkml:trace>
  <inkml:trace contextRef="#ctx0" brushRef="#br1" timeOffset="26">30979 5218 7808,'0'-13'0,"-4"5"2183,-1 0-1552,1 0-394,4 1 0,-4 4 133,0 12-345,-5 4 1,3 13 0,-3 3 0,1 3 0,-2 3 51,-1 2 0,0-4 0,2-2 1,2-1-491,2-3 0,1-7-169,4-3 338,0-9 1,1-6 0,3-10 40,4-8 1,7-7 63,1-6 1,2-2 6,-2-5 42,-2 4 1,4-2-1,-6 6 1,0 1-1,-1 2 94,-3 5 1,2 2 257,-6 6 253,0 5-389,-4 2 1,-6 16 0,-2 5-1,-3 7 1,-1 4 206,0 2 0,4 3-169,0-3 0,5-1 128,-1-3-310,2-1 0,2-1 1,0-2-1,2-5 0,2-4-557,4-4 0,3-1 37,1-3 1,4-4 139,1 0 1,4-3 0,0-7-1,2-5 398,1-3 0,12-35 0,-17 20 0,0 1 0</inkml:trace>
  <inkml:trace contextRef="#ctx0" brushRef="#br1" timeOffset="27">30869 5364 7811,'-18'6'0,"3"-5"0,-5 3 0,9-2 1141,-1-2-808,7 0 1,0-2-1,6-1 1,3-1 0,6 0-153,5-1 0,4 2 0,7-4 0,2 1-780,5-1 0,2 0 404,2-1 0,-1-2 195,1 6 0,13-7 0,7-4 0,6 2 0,-1-1 0</inkml:trace>
  <inkml:trace contextRef="#ctx0" brushRef="#br1" timeOffset="28">28180 7466 7793,'-18'0'156,"1"0"0,-4 0 0,5-1 0,3-2 139,0-1 1,8-5-1,5 2 1,9-1-1,10-1 1,11-1-147,8-5 0,13-4 0,11-6 1,-26 12-1,1 0-38,4-1 0,3 0 0,7-2 0,2-1-2149,7-3 0,2 0 2031,4 1 0,1 0 0,-15 3 0,1 0 1,1 0-1,2 1 0,0 0 0,1 0 1,2 0-1,1-1 0,1 0 0,3-1 1,0 0-1,1 0 0,1 0 0,0 0 1,0 0-1,1-1 0,0 0 0,-1 0-82,-1-1 0,-1 1 1,0-1-1,-3 1 0,-1-1 1,-1 0-1,-2 0 0,0 0 1,-1 0-1,-3 1 0,0 1 1,-2-1-170,-2 1 1,0 0 0,-3 1 0,14-4 0,-3 2 122,-9 1 1,-2 1 93,-9 2 0,-2 1 0,22-6 0,-18 3 0,-10 4 0,-12 2 46,-7 2 0,-5 4 1,-6-3-1,-4 2 55,-8 2 1,-4 2-267,-8 1 82,-5 0 0,-1 1 1,-6 3-1,-1 4 0,-1 4-804,-2 5 287,-5 7 641,-3 7 0,0 3 0,-8 3 0,28-17 0,-1-1 0</inkml:trace>
  <inkml:trace contextRef="#ctx0" brushRef="#br1" timeOffset="29">29390 7772 7793,'-18'-6'-547,"-1"-2"0,0-3 734,3-1 0,4 0 1152,4 0-980,-3-1 0,9-3 1,-3 1-1,1 3 1231,0 2-1204,0 8 0,5-1 0,2 11 217,1 8-570,0 6 1,1 4-1,4 1 1,1 3-1,1 0 1,-1 1 0,-2 0-349,1 3 0,2-4-13,1-1 9,1 2 1,-1-5 0,0 2 0,-1-3 0,-1-5-464,-2-4 0,-2-2 1,3-2-1,-5 0-933,-3 1 1715,-1-7 0,0 0 0,-38-28 0,-10-5 0</inkml:trace>
  <inkml:trace contextRef="#ctx0" brushRef="#br1" timeOffset="30">29207 7918 7793,'-18'-17'0,"3"-2"0,-5-6 0,5 1 1304,-2-1-986,9 1 0,3 1 0,6 1 0,3 2 1,6-3 230,5-4 0,9 1-481,9-3-104,2 3 0,3 7 1,1 2-1,2 2 1,-3 3-181,-4 5 0,0 4-167,-5 3 0,-5 6-398,-4 2 0,-5 8 1,2 4 780,-4 3 0,-17 40 0,0-27 0,0 0 0</inkml:trace>
  <inkml:trace contextRef="#ctx0" brushRef="#br1" timeOffset="31">29280 8126 7793,'-12'0'218,"0"0"188,-1 0-231,6 0 1,2 1 539,5 4-626,11-4 1,-2 4 0,12-5-1,2 0 1,4 0-424,6 0 63,2 0 0,2-5 1,-1-3-1,2-4 271,3-5 0,0-8 0,5-7 0,6-4 0,-1 0 0</inkml:trace>
  <inkml:trace contextRef="#ctx0" brushRef="#br1" timeOffset="32">30050 7491 7793,'0'-13'0,"0"1"0,-4 0 628,0 0 1,-6 4 124,2-1 1,1 7 155,-1-2 1,1 4-740,-1 4 0,1 4 0,5 8 0,-2 6-56,1 5 0,2 4-102,1 6 1,-5 1-1,1 1 1,2 3-254,0 2 1,4-5 151,2 2 0,-2-3 0,7-3 0,0-2-220,2-5 1,1-6-285,0-1 0,2-11 181,2 3 0,-2-9 0,3 0 0,1-4-689,3-4 1,2-7 1100,1-5 0,-4-18 0,1-8 0,1-2 0,1 1 0</inkml:trace>
  <inkml:trace contextRef="#ctx0" brushRef="#br1" timeOffset="33">30111 7735 7793,'-12'-7'702,"4"0"-527,-1 3 1,3 2 843,-3-6-369,-1 5 1,8-4-476,-2 3 0,10-1 1,4-5-1,8 3-848,5 2 1,0-5 206,10 2 9,-1 3 0,9-6 0,1 3 457,2-3 0,-7-2 0,3-3 0,5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8.939"/>
    </inkml:context>
    <inkml:brush xml:id="br0">
      <inkml:brushProperty name="width" value="0.09086" units="cm"/>
      <inkml:brushProperty name="height" value="0.09086" units="cm"/>
      <inkml:brushProperty name="color" value="#FF0000"/>
    </inkml:brush>
  </inkml:definitions>
  <inkml:trace contextRef="#ctx0" brushRef="#br0">24826 12917 8290,'-13'0'-143,"1"-4"0,-1-1 0,0 2 0,2 1 143,2-3 0,9-13 0,7-9 0</inkml:trace>
  <inkml:trace contextRef="#ctx0" brushRef="#br0" timeOffset="1">24724 12751 8278,'2'7'216,"2"-3"-48,4-2 1,4-2 0,0-2 0,3 0-1,2-4 1,4-1-119,3-3 0,6 3-48,-1-2 1,8 1 0,0-5 0,4 0 3,0 0 0,-2 5-255,-5-1 161,2 1 0,-10-1 1,-1 2-1,-6 0-132,-5 0 213,-7 4 0,-7-2 1,-8 5-1,-5 0 0,-6 0 1,-5 0-1,-5 1 3,-4 3 0,-2 2 0,-7 4 0,0-2 40,1 2 1,0 3 171,-2 4-150,4-3 0,-10 10 1,7-2-1,1 3 1,3 4-19,4 0 0,2 7 0,8-4 0,5 1-22,6-3 1,6-5-34,7-4 1,5-2 7,4-6 0,4-2 0,4-3 0,4-3 92,3-4 0,1-1-66,1 0 58,-1-6 0,1-1 0,-2-7 1,-3-1-1,-2-4 143,-1-1 0,-8 3-108,3-4 0,-9 4 85,0-4-206,-8 0 0,-4 1 0,-8 3 0,-2 4 0,-2 4-415,-3 5 0,-5 3 181,-2 1 0,0 1-729,5 3 663,5 9 0,-3 3 0,8 5 0,3 2 309,7 1 0,32 18 0,8 5 0</inkml:trace>
  <inkml:trace contextRef="#ctx0" brushRef="#br0" timeOffset="2">25119 12968 8273,'6'-7'-891,"1"1"0,0 7 1550,-2 4 0,0-1-319,-1 9 1,1-3 204,-5 7-442,0 2 0,-5-4 0,0 3 0,-1-1 0,0 0-49,4-1 0,-4-6 0,2-2 93,1 2-17,1-4-175,2-1 0,6-19 1,3-4-1,2-2 59,2 0 1,-1-1 0,1 2-1,-1 1 83,-4 0 0,3 2-15,-2 7 0,1 2 78,-2 3-151,4 3 1,-10-4 0,6 11 0,-3 5 0,-2 6-25,-2 3 0,4-3 58,-1 5 0,0-5 9,-4 4 0,4-6 0,2 2 96,1-2 0,2-8-109,3-3-8,1-3 1,1-8 0,2-4 0,1-6 0,0-3 30,1-3 1,-2-1-145,5-1 103,-5-1 1,7 2-1,-8 3 1,-2 4-1,-3 4-35,0 5 1,-3 2-52,1 6-15,-5 0 0,3 1 0,-5 5 0,2 7 0,1 5-734,-1 2 0,4 4 446,2-3 0,-1-2-304,5-2 0,-2 1-57,11-1 729,-1-5 0,18-17 0,10-7 0,2-3 0,1 1 0</inkml:trace>
  <inkml:trace contextRef="#ctx0" brushRef="#br0" timeOffset="3">26012 12853 8269,'-8'-8'-244,"-1"-1"269,1 6 0,-5-2 0,0 6 0,0 3 380,1 5 1,-3 3-290,-2 5 1,3 3 25,-3 6-108,3-1 1,3-3-1,1-1 1,3 0-1,1-1 77,3-3 1,2-3-57,1-1 1,0-5-118,0 1 81,5-6 0,4 1 0,7-8-15,1-5 1,1-8 0,-2-3-1,1-1-6,-2 0 0,1 0 110,1-5 1,-3 5-77,3 0 1,-7 5 200,-2-1-133,1 3 1,-1 2-26,1 4 1,-2 9-184,1 12 0,-2 4-226,-6 4 1,1 3 38,4-2 28,-4 2 0,6 1 1,-3 1-1,5-2 0,2-3-348,2-4 0,0-3 615,0-1 0,45-23 0,11-5 0</inkml:trace>
  <inkml:trace contextRef="#ctx0" brushRef="#br0" timeOffset="4">26369 12904 8233,'9'0'-1262,"-1"0"1479,-5 0 349,3 0 0,-6 1 0,0 4-342,0 3 1,1 4 0,2 0 0,1 1-33,-1 0 1,0 0 0,0-1 0,2 1-97,2 0 1,-1-2 0,4-1 0,3-3-151,1-1 1,-3-2-320,6-4 285,3 0 1,-6-7-1,3-4 1,-3-6-1,-1-2-69,0 1 0,-5-3 1,-1 4-1,-1 1 234,-3 2 0,-2 1 66,-1 0 1,-5 6 0,-4 3 0,-2 3 202,-2 1 0,-4 5-203,0 4 0,-4 8-268,4 4 0,-4 7 85,4 2 1,0 5 0,4-2 0,0 2-213,0 4 0,5-8-228,-1 7 1,6-8 0,1 0 479,4-3 0,51-25 0,16-4 0</inkml:trace>
  <inkml:trace contextRef="#ctx0" brushRef="#br0" timeOffset="5">27440 12713 8203,'0'-13'-117,"-1"-1"0,-2-2 0,-1-1 0,2 3-316,5 4 585,4-1 0,7 4 0,2-5 0,2 2 0,4 3 0,3 2 0,3 0 161,1 0 1,2 3-587,-1-2 0,-1 3 1,-3 1-1,-2 0 273,-3 0 0,-14 22 0,-8 7 0</inkml:trace>
  <inkml:trace contextRef="#ctx0" brushRef="#br0" timeOffset="6">27427 12968 8203,'-7'-13'580,"2"0"1,6 2-143,3 2 1,5 2 0,8 5 0,5-3-330,7 2 1,3-2-1,7-1 1,-1 0 161,0 1 0,6-4-1573,3 5 1302,-3-6 0,22-14 0,-32 7 0,-1 0 0</inkml:trace>
  <inkml:trace contextRef="#ctx0" brushRef="#br0" timeOffset="7">26662 12407 8136,'0'-19'-167,"0"4"1,0-5 0,0 0 0,0 2 0,0-2 166,0 0 49,0 4 0,2 2 0,2 6 0,5-2 0,2 0 229,2 1 0,-1 4 0,0 8-172,-4 5 1,-2 2-3,-6 11 19,0 6 1,-2 6 0,-2 8 0,-4 4-1,-2 8 251,1 3-349,-2 4 1,4 5-1,-6 6 1,7-32 0,-1 3-1,1 3 1,1 2-1,0 2 1,2 1 0,-1 1-1,2 0-19,-1 0 1,0 0-1,2 0 1,1 1-1061,-3 2 1,2-2 1008,2-8 1,2-1 0,-2 2-1,1-1 1,5 20 0,0-7 0,-2-8-1,1-8 1,-3-5-293,-2-7 1,-1-6 61,0-2 1,-1-5 19,-3 1 0,1-7 0,-6-3 255,-1-1 0,5-8 0,-1-5 0</inkml:trace>
  <inkml:trace contextRef="#ctx0" brushRef="#br0" timeOffset="8">24329 12330 8172,'0'-17'-59,"0"-1"1,0-1 0,0 1-1442,0 2 1567,0 8 1,0 4-1,0 8 1,-1 4 153,-4 4-113,4 0 1,-11 8 0,4 6-1,-3 6 1,-2 7 448,0 3-484,0 9 0,1 14 1,5-28-1,1 1 0,-1 4 1,1 0-1,0 3 0,-1 2 1,1 5-1,1 1 0,0 4 1,0 2-81,1 5 1,0 0 0,0-3 0,1-1 0,-2 1-1,1-1 1,2-5 0,0-1 19,1-4 1,0-2-1,1-7 1,0-2-1,2 32 1,1-11-48,1-13 1,6-9-265,-2-13 217,-2 1 0,4-2 0,-4-3 0,1-5-499,3-6 0,1-5-89,2-5 669,-1-11 0,18-37 0,-13 14 0,0 0 0</inkml:trace>
  <inkml:trace contextRef="#ctx0" brushRef="#br0" timeOffset="9">29391 11654 8106,'-6'-12'-474,"4"-1"0,-7 0 0,1 0 521,0 1 1,-1 3 0,3 2 0,0 3 644,1 5 0,0 11-595,5 9 1,-4 4 0,0 5 0,1 4-15,2 3 0,-4 5-47,1 1-6,-6-1 1,9 0-1,-5-3 1,2-3-1,0-5 1,-1-6-1,1-3 137,0-4 0,0-8-107,4-10 1,0-7 0,0-10 0,0-6-67,0-5 1,4-6-49,0-9 39,6-2 0,-3-10 0,6-2 1,0-1-1,-1-2 0,1 1 0,0 1-172,0 1 0,-5 8 322,1 6-72,-7 9 1,8 13 0,-4 9 0,1 5 0,2 6-27,-2 4 0,4 11 0,-3 10 0,4 6-23,1 2 1,-1 2 39,1 5-113,0 5 1,0-6-1,1 3 1,1-4-1,2-2-199,-1-4 0,-3-7 196,-5-2 0,3-11 48,-2 2 26,2-9 0,-2 0 0,-2-8 0,0-6 77,0-5 0,-3-5-41,5-6 0,-6-1 45,1-2-91,3-4 0,-6-5 1,5-1-1,-2 0 0,2-2 14,1-2 0,-3 1 47,5 3 0,-6 7 0,2 3 471,1 7-509,1 9 1,4 9 19,-2 8-17,2 3 0,-4 12 0,5 2 0,-2 4 0,-2 4-57,2 0 1,1 5-20,2-4 1,-2 6-293,-2-2 160,2-3 0,-5 4 0,4-5 0,-2-3 0,1-3-456,-2-3 0,3-5 155,-6 1 481,6-9 0,3-13 0,7-10 0</inkml:trace>
  <inkml:trace contextRef="#ctx0" brushRef="#br0" timeOffset="10">30526 11399 7888,'-9'2'-745,"1"1"872,-2 1 9,4 0 1,1-5 0,6-4 0,3-3 0,3-3 361,0-2-453,5 0 0,-9 0 0,5 1 0,1-3 0,-1 0 0,-1-4 0,0 0 75,0-4 1,-4-1 120,1-2-187,4 1 0,-7-5 0,3 0 1,-2 2-1,-2 1 0,0 3 1,0 3 189,0 4 0,0 3-272,0 1 1,0 11 0,-2 8 0,-1 10 6,-1 9 1,-2 4-85,2 9 79,3-3 0,-5 13 0,6-5 1,0-2-1,0-3-128,0-4 0,0-3 0,2-5 0,0-2 132,3-3 77,5-8-32,-3-7 0,5-8 0,1-2 1,0-6 152,0-6 0,-1-3-73,1-7 0,0-4-88,0 1 11,-1-1 1,1 0-1,1 0 1,1 3-1,-1 5 97,-3 5-86,-1 3-78,3 1 44,-1 6 0,-4 7 0,-3 8 1,-1 5-1,2 3-3,1 1 0,0 5-160,2 0 1,2-4-85,-2-1 0,-2-1 1,1-1-246,2 2 1,1-1-5,2-8 1,0-2 92,0-6 0,-1 0 400,1 0 0,11-62 0,-10 23 0,-1 0 0</inkml:trace>
  <inkml:trace contextRef="#ctx0" brushRef="#br0" timeOffset="11">31227 10851 8106,'-4'-13'120,"0"1"0,-5-1 302,5 0 0,-2 2 74,2 2 1,1 5-145,-5 8 0,5 3-167,-1 6 0,-2 7 1,0 5-1,1 8 129,-1 4 0,-3 3-705,5 2 214,0-2 1,0 9 0,-1-2 0,3 1 0,0 0-790,2-1 572,0-6 1,0-1-1,0-6 1,2-2-1,2-3-947,4-8 1341,4-5 0,12-26 0,3-6 0</inkml:trace>
  <inkml:trace contextRef="#ctx0" brushRef="#br0" timeOffset="12">31380 11183 8043,'9'-6'140,"-1"-3"0,-4-6-116,5-2 0,-1 0 41,5 4 1,-1 0 0,-3 2 0,0 3 550,1 3 0,1 4-529,2 1 1,-5 10-1,0 4 1,-3 6-267,-2 7 1,-6 0-19,-1 7 119,-6 0 1,3 2 0,-6 0 0,0-4-1,1 0-109,-1-4 0,6-3 0,1-3 270,1-5 9,3-3 1,2-8 124,9-6 0,3-6 1,5-7-1,5-1 64,2-3 1,3 1-572,2-5 0,-2 6 83,3-2-276,-3 2 1,3 3-1,-2-1 1,-2 2 482,-4 2 0,0-14 0,3 2 0</inkml:trace>
  <inkml:trace contextRef="#ctx0" brushRef="#br0" timeOffset="13">31788 10711 8043,'-7'-13'0,"-4"-5"0,8 2 0,-4-4 107,1 2 0,2-3 254,4 4-101,0 0 1,6 4 0,2 0-1,4 2 55,0 2 1,5 4 0,0 5 0,0 1 41,2 3 1,-4 5 3,7 8-308,-7 3 0,8 7 0,-6 4 0,-2 7 0,1 9 1,-2 5-1,0 6-384,-2 5 1,-8 3 255,-1-28 1,-2 1-167,-3 1 0,0 2 0,1 1 0,-1 0 1,-2 1-1,0 0 0,-1-4 0,0-1 1,-8 32-1,-4-8 0,-4-7-683,-3-5 1,-3-10 170,-3-2 753,-3-7 0,-22-12 0,-13-3 0,20-4 0,0 0 0,-1 1 0</inkml:trace>
  <inkml:trace contextRef="#ctx0" brushRef="#br0" timeOffset="14">30335 10775 8043,'0'-9'-567,"-2"2"-252,-2 1 1137,-3 2 1,-3 15 0,-1 8 0,-5 9 0,-1 12 0,-3 9 0,0 11 715,-2 7-1029,12-30 0,1 2 0,0 4 1,0 2-1,3 1 0,1 0 0,0-2 1,1 0-1,1-3 0,2 0-196,-1-1 1,2-2 0,10 27 0,4-7 0,5-10-231,4-9 1,2-8-146,5-10 1,-2-3 565,6-5 0,11-17 0,8-5 0</inkml:trace>
  <inkml:trace contextRef="#ctx0" brushRef="#br0" timeOffset="15">29289 12713 8043,'1'7'-1091,"4"-3"1034,3-2 1,4-4 0,2-1 0,3-2 0,5-2 0,7-5 313,5-3 1,10-1 0,7-5 0,8-2 63,8-1 0,-28 11 0,1-1-231,6-1 0,2 0 0,5 1 0,3 0 0,7-3 0,1 0 0,3-1 0,1 1-210,1-2 0,1 1 0,-21 6 1,1 1-1,1 0 0,0-1 1,0 1-1,1 0 0,1-1 0,1 0 1,-1 0 107,3 0 0,0 0 0,0-1 0,-3 1 0,-1 0 0,1 0 0,0 0 0,0 0 0,0 0 0,-3 1 0,0 0 0,0-1-80,-1 0 0,0 0 1,-1 1-1,22-5 0,-1 1 8,-2 0 0,-2 0 48,-8 1 0,-2 1 0,-5 3 0,-3 0 1,-9 2-1,-3-1 0,24-5 0,-11 3 0,-11 1-488,-10 1 369,-13 6 1,-10-2 70,-8 5-108,-3 0 0,-7 4 1,-5 3-1,-5 3 192,-4 4 0,-7 2 0,2-4 0</inkml:trace>
  <inkml:trace contextRef="#ctx0" brushRef="#br0" timeOffset="16">30934 12853 8043,'0'-17'60,"0"-1"1,0-1 542,0 1-366,0-5 0,4 5 0,0-4 0,-1 5 0,0 5 313,1 3 0,-2 9-367,2 9-103,-3 2 0,1 9 0,1 5 0,1 8 0,0 4 0,0 2 0,1 3-187,-2 0 0,2 2 1,-1-3-1,-1 2-287,-1-2 1,2-6-439,0-1 491,0-6 0,1 4 0,-1-8 0,-1-3-1616,-2-4 1957,5-9 0,-5-36 0,5-14 0</inkml:trace>
  <inkml:trace contextRef="#ctx0" brushRef="#br0" timeOffset="17">30845 12853 8043,'0'-18'0,"0"-4"0,0-2 0,0-1 0,0-1 332,0 1 1,5 1 0,5 1-1,6 2 247,5-2 1,9 5-219,4 1-492,-3 8 0,4-1 1,-3 6-1,-1 1 1,0 3-1,-4 4 1,-4 6-825,-6 6 0,-5 4 955,-3 5 0,-21 46 0,2-30 0,-1 0 0</inkml:trace>
  <inkml:trace contextRef="#ctx0" brushRef="#br0" timeOffset="18">30845 13325 8043,'-13'0'0,"4"0"0,1 0-69,5 0 1,-1-2-1,8 0 1,6-3 0,6 1 1613,5-2-1371,9 5 0,4-9 0,8 4 0,3-1 1,2-3-564,0-1 188,0-2 1,4 1 200,0-1 0,-8-11 0,4-5 0,4-2 0,-1 0 0</inkml:trace>
  <inkml:trace contextRef="#ctx0" brushRef="#br0" timeOffset="19">24724 15747 8043,'-8'-8'232,"1"-1"0,0 0-74,-1-3 0,6-1 0,-3 1 0,5-2 0,6-2-22,7-1 1,5-1 0,8 1 0,1-5 109,2-2 1,5 3 43,9 0-288,-3-1 0,9-2 0,-4 3 0,1 4 1,-4 4-1,-3 5 0,-4 4-503,-1 2 1,-11 8 0,-2 4 0,-6 4-189,-2 3 1,0 6-1,-2-4 689,-2 1 0,-32 10 0,-12-3 0</inkml:trace>
  <inkml:trace contextRef="#ctx0" brushRef="#br0" timeOffset="20">25170 15518 8043,'-8'-11'-44,"-1"2"0,2-2 143,-1 2 0,-2 2-36,6-1 92,-6 5 1,3-3 0,-6 8 0,2 2 0,-1 6 178,0 5-278,2 5 0,-9 11 0,6 5 0,2 3 0,1 5 0,2 2 1,-1 2 68,2 1 0,1 4-183,6 2 1,0-8-1,2 0 1,2-6-218,5-3 0,3-10 8,5-2 0,-1-11-445,5-2 347,0-6 1,5-7 0,-1 0 364,1 0 0,11-22 0,2-7 0</inkml:trace>
  <inkml:trace contextRef="#ctx0" brushRef="#br0" timeOffset="21">25438 15913 8043,'-12'0'0,"-1"0"-30,0 6 1,2 2 0,1 8 0,3 2-370,1 2 1,2 2 228,4 3 0,0 1-22,0-1 372,0-5 0,0 3 0,0-6 0,0-2 0,1-2 567,3-5-720,-2-2 0,9-6 1,-2 0-1,1-1 0,0-5-11,-2-7 1,2-5-1,6-8 1,1 1-44,-2-1 1,-1 1 40,-1-1 0,0 1 0,-2 1 1,-1 2 47,-1 5 1,-5 3 273,4 2-287,-5 4 13,3 3 1,-6 15-1,0 4 1,0 4-1,0 6 6,0 5 0,0-2-71,0 2 1,4-3-59,0-5 93,6 3 0,-7-11 0,6 1 1,0-5-1,3-4 29,1-2 1,-1-1-49,1-2 0,5-12-6,4-5-3,-4 0 0,5-11 1,-5 2-1,1-2 0,0-2 0,1 1 1,-8-1-9,0 4 124,-2 6 0,2 2-77,-4 5 0,-2 13-45,-6 9 0,0 8-22,0 8-66,0 1 1,4-1 0,0 1 0,1-2 0,0-1-648,4-2 0,2-4 432,2 4 1,4-10-222,0 2 1,7-9 525,1 1 0,1-4 0,11-7 0,3-25 0,3-13 0,8-5 0,0 1 0</inkml:trace>
  <inkml:trace contextRef="#ctx0" brushRef="#br0" timeOffset="22">26293 15849 8043,'0'-12'0,"0"-1"41,0 0 0,-5 0 227,1 1-145,-6 5 1,3-3 0,-6 5-1,1 3 1,-1 2 290,0 4 0,-4 7-233,0 6 0,0 6-178,4-2 64,1 3 0,-1 6 0,1 0 1,3-2-1,1-1-162,3-1 0,1-5 99,4 0 0,0-1-23,0 1 1,1-7 70,3-5-84,3-6 1,6 2 0,1-6-1,2-3 1,2-6-162,2-6 0,-3-4 70,4-5 1,-5-1-236,1 1 269,-3-1 0,-1 1 0,0 1 0,-1 1 0,0 3 41,-4 2 0,-1 2 22,-3 8 260,-2-4-196,4 11 0,-6 1 0,-2 10 0,-1 5 0,-1 5-76,1 0 1,2 4-227,1-3 0,4-2-203,0-2 1,6 1 31,-1-1 184,2 0 1,2-8 250,0-1 0,45-33 0,-24 10 0,1 0 0</inkml:trace>
  <inkml:trace contextRef="#ctx0" brushRef="#br0" timeOffset="23">26624 15824 8043,'-13'-6'1433,"1"5"-1257,5-5 1,1 12-5,6 2-88,0-2 0,0 10 0,1-4 0,4 3 0,3-1 467,3-1-636,2-1 1,0 1-1,1-2 1,2-1 0,1-3-790,-2-1 685,5-2 1,-6-4 0,5 0-1,-2-1-643,0-3 796,0-3 0,-6-6 0,-3 0 1,-3 0-1,-4 1-54,-1-1 304,0 6 0,-6-3 1,-2 5-1,-3 3 0,-4 2 114,-2 4 1,2 3-1,-5 7 1,2 3-116,2 4 0,2 4-420,1 0 1,0 6 0,2 2 0,1 1-160,2 0 0,5-6-71,-1 2 0,2-3 437,2-2 0,23-16 0,5-5 0</inkml:trace>
  <inkml:trace contextRef="#ctx0" brushRef="#br0" timeOffset="24">21651 16360 8043,'-13'-2'-102,"1"-1"1,-1-2-1,0-2-1201,0-3 1541,6-2 0,2-2 1,6-1-1,3-4 0,5-1 1,4-4-1,5-3 181,8-2 0,5-7 1,8 4-1,2-2-148,2 0 1,4 7-97,-5 1-239,1 1 1,-6 15 0,-2-2 0,-4 5-1,-4 6-599,-7 4 543,-5 4 0,-3 7 0,-4 3 1,-3 3-1,-4 1 0,-1-1 0,-1 0-1155,-4 0 1,-2-3 1274,-6 4 0,1-6 0,-8-3 0,-14-12 0,14-2 0,-14-6 0,14 4 49,7-5 0,5 5 0,-1-3 1,0 0 526,-3 0 1,4 4 87,-1-2-367,1 4 0,-5 7 0,0 4 1,2 5 71,2 6 1,-2 9-200,3 4 1,2 10 188,2 7-421,-3 6 1,5 7 0,-1-1 0,6 0 0,6-4-308,2-4 1,3-8 183,3-4 0,-1-11-331,5-6 325,-5-6 1,8-9 0,-3-3 0,4-3 0,4-7-343,0-6 1,7-2 93,-2-11 439,3-1 0,-3-7 0,4-7 0,2-1 0,1-1 0</inkml:trace>
  <inkml:trace contextRef="#ctx0" brushRef="#br0" timeOffset="25">22455 16423 8043,'-13'-1'150,"0"-3"1,5 2 753,-1-2-965,6-3 1,-2 4-1,7-4 110,7 1 1,5 1 85,12 0-35,5-2 1,7-5-1,9-1 1,4 0 0,4-1 26,4-3-138,9 3 1,-1-9-1,2 6 1,-2 1-1,-6 2-383,-3 2 1,-8 0-1,-9 4 1,-7 2-619,-9 0 434,-11 5-7,-8-5 541,-17 6 1,1 0 0,-10-1-1,0-2 1,0-3 43,-2-1 0,2-1 0,-1-5 238,5 6 1,-7-4 0,6 4 0,3-2 0,3 1 1219,2-2-684,6 4-15,-2-5-585,5 9 0,1-3 0,3 5 0,5 0 0,2 1 127,2 3 1,4 3-291,0 6 0,4 1-22,-4 3-3,0 3 0,-4 6 1,0-1-1,-2 1 1,-2-1-378,-5 1 0,-3 0-138,-1 4 1,-5-3 78,-4 3 0,-4-3 1,-4-2 449,-4 1 0,-20-6 0,-6-2 0</inkml:trace>
  <inkml:trace contextRef="#ctx0" brushRef="#br0" timeOffset="26">28945 15237 8020,'-19'6'-1,"5"-4"0,-3 3 1,3-1-1,3 2 1,1 1 161,1 3 26,6-4 0,-2 5 0,6-2 1,3 1 327,5-2-416,2-2-55,2-12 0,-2 3 0,-1-5 0,-3-2 0,-1-2-244,-3 0 126,-2-7 1,4 5 0,-1-4 0,-1 1 0,-3 0-1,-5 1-8,-3 2 1,-5 7-1,-2 3 1,-4 2 136,-1 2 0,3 6-72,-4 2 44,0 9 1,1 3 0,3 6 0,3 1-1,2 1 29,4 2-131,2-1 0,6 1 0,0 0 0,0-2 1,2-2-553,2-5 643,3-3 0,6-6 0,0-4 0,-1-3 1,2-5 50,3-5 0,2-2 13,2-6 1,3-1 118,-3-3-179,-2 3 0,5-4 1,-4 5-1,1 0 1,-1 2 57,-2 2 1,1-1-43,-2 6 1,-3-1 22,3 0-110,-3 4 1,-1-6 0,1 4-1,2-3 1,1-1-15,-2-3 1,1-7-98,1-4 0,-3-4 81,3-5 0,-4-3 74,-5-5 1,2 0 0,-6-2 0,-2-1-30,-5-2 1,-6-3 50,-8 3 0,-2 1 46,-7 3-25,-5 7 0,-6 1 0,-7 7 0,0 2 0,-1 7 325,0 5 0,2 4-168,-4 6 1,5 7-114,-5 6 0,5 7 42,-5 10-17,6 8 1,-6 7 0,7 8 0,3 2 0,2 6 14,18-28 0,1 0 0,0 2 1,1 1-228,1 2 0,3 1 1,3-2-1,2 1 159,1-2 0,1 0-41,2 2 0,1-1 0,3 24 0,2 1 1,6-4-1,5-5-48,7-5 0,2-5-82,1-9 1,6 1-340,3-5 291,3-6 0,3-3 1,2-8-1,5-6 1,4-4-466,4-3 0,-1-3 632,6-6 0,2 4 0,5-12 0,-1-3 0,-30 9 0,-1-1 0,2-1 0,0 1 0</inkml:trace>
  <inkml:trace contextRef="#ctx0" brushRef="#br0" timeOffset="27">30143 15021 8020,'0'-17'-236,"-1"-2"0,-2 1 0,-1-2 0,1 2 392,2-1 204,1 2 1,0 0 0,1 2 0,3 3 0,3 8 0,2 8 377,-1 9 1,-5 10-510,1 6-282,4 7 0,-7-4 1,3 7-1,-2-1 1,-2 0-44,0 0 39,-6 1 0,5-2 1,-5-3-1,2-6 0,-1-5 1,1-6-33,-2-3 0,5-10 1,-3-8 84,2-12 0,4-12 1,2-8-1,5-5-19,2-5 0,3-4 0,2-1 0,2-1-39,2-4 1,1 10-66,5-1 235,-1 11 0,-4 7 0,1 9 1,-1 7-1,0 9 105,0 7 1,-5 9 0,1 11 0,-3 4-216,-1 3 1,0 5 31,-1-1 0,0-1-117,-4 1 0,4-2 1,-4 2-1,2-4-514,-2-3 0,2-3-180,-5-3 0,3-2 290,-4-7 1,6-4-441,-1-4 931,2-3 0,19-63 0,-13 23 0,0 0 0</inkml:trace>
  <inkml:trace contextRef="#ctx0" brushRef="#br0" timeOffset="28">30794 14919 8020,'-6'-7'-222,"5"0"-56,-4 2 1,3 2 166,-3-5 585,4 5 1,-5-8 0,8 2 0,2-2-151,4-2 1,-1 0-527,2 1 171,-6-1 1,7 0-1,-5 0 1,1 1-1,0-1 243,-3 0-202,-2 0 0,-1 1 0,-1 0 0,-4 4 171,-3 4 0,-4 4 4,0 4 1,-5 9-45,0 8 0,-5 3-99,5 1 0,0 7 0,5 2 0,-1 2-8,0 3 1,6-1-142,3 0 1,2-5-417,2-3 342,6-4 0,5-1 0,9-6 0,3-6 0,4-7-775,0-5 0,5-2 539,2-3 0,3-9 278,1-8 0,-1-4 1,-1-1-1,-4-4 139,-1-4 0,-2-3 0,-8-1 0,-3-1 0,-5 1 4,-6 6 1,-1-2 0,-6 8 0,0 6 0,-1 5 554,-4 2 1,2 6-230,-5 3 0,-1 2 243,-3 2-417,5 6 0,0 1 0,4 7 0,-2 2 1,1 2 204,-1 2 0,3 1-388,-2 5 1,2-1 258,2 1-345,0-6 1,5 4-1,0-5 1,1 1-1,1-1-155,0-1 1,2-8 86,3 3 1,1-9 2,0 0 131,5-2 0,1-5 0,3-4 0,0-7 0,-1-5-52,-1-3 1,4-7 40,-3-1 0,-2-4-4,-2 5 0,-5 0 117,-3 8 1,1-2-1,-6 6 446,-1 2 1,-3 6-201,-4 5 1,-4 10 88,-4 6-350,5 7 0,-3 6 0,4 1 1,0-1-1,1 2 65,2 3 1,1-7-208,2 2 0,2-8 12,2 0 28,3-3 0,10-2 1,2-4-1,-1-3 1,3-5-253,3-5 1,0-7 270,10-10 0,-5-3-59,1-5-42,2-3 1,-5-6 0,3-4 0,-3-4 0,-3-1-124,-3 2 1,2-4 292,-6 3 0,-4-2-133,-5-2 1,-5 7 411,1 5 1,-2 8 0,-2 10 0,-2 4 1234,-2 3-780,-3 7 43,-6 1-659,0 12 1,5 1 0,-1 7 0,-1 3 0,0 6 37,2 5 0,-3 5-31,2 5 1,2 2-120,-2 2 1,7-2-122,-3 2 0,4-1 0,1 0 1,0 2-206,0-2 0,3-1-15,5-2 0,2-5 6,11-4-116,6-2 1,2-11 0,5-5 0,1-4 0,2-4-2014,1-2 2432,-5-6 0,9-36 0,-2-15 0</inkml:trace>
  <inkml:trace contextRef="#ctx0" brushRef="#br0" timeOffset="29">31788 14625 8039,'-18'-12'0,"-2"-3"64,-5-2 0,0 3 0,4-3 240,4 3 1,9 6 337,3-1 1,10 6-732,3-1 0,5 3 0,5 1 0,6-2-177,5-2 0,5 3-159,-4-4 0,5 4-764,-1 1 948,3 0 1,-5 0-1,-2 0 241,-3 0 0,10 0 0,3 0 0</inkml:trace>
  <inkml:trace contextRef="#ctx0" brushRef="#br0" timeOffset="30">32133 14536 8039,'-2'11'-407,"-2"-2"-192,2 2 1,-3-4 780,5 6 0,1-2 1,3 1-1,4-1 595,-1 3 1,4 2-506,-3-3 0,2 4-251,-1 0 32,2 0 0,-5-5 1,4 1-1,-2 0 1,1 0 154,-2-1-378,4-5 160,-9-1 1,5-6 0,-4-3 0,1-4 0,-1-7-93,-2-4 1,0-8 96,4-4 1,-4-5-74,3 1 72,3-3 0,-4 3 1,4 2-1,0 0 1,-1 5-104,0 5 1,2-1-187,-3 6 1,4 4 108,0 5-95,2 5 0,2-1 1,1 8-1,2 5 0,2 0 281,2 0 0,1 1 0,5-6 0,19-3 0,9-3 0,5-2 0,0 1 0</inkml:trace>
  <inkml:trace contextRef="#ctx0" brushRef="#br0" timeOffset="31">32757 14383 8039,'-1'-8'-121,"-3"-1"1,1 5 80,-6-5 0,2 5 921,-1-4-601,-4 5 1,5-3-1,-7 6 1,-1 0 0,-4 3 247,-1 5 0,0 2-443,-1 12 0,-1 0 255,5 8-398,0-3 0,4 6 0,1-5 0,4 3 0,4 0 67,2 0 0,4-2-285,2-8 1,7 0-4,6-8 137,6-3 0,-2-6 0,8-1 1,0-4-1,0-8-293,-2-7 0,-2 1 331,1-6 1,-2-2 69,-3-7 16,3 3 1,-10-8-1,3 4 1,-4 0-1,-3 1 202,-2 6 0,-5 4 98,1 7 0,-4 5 237,-4-1-433,3 6 1,-11 3-1,3 10 1,-4 4-1,-1 5 13,2 1 0,2 1-236,-2 4 1,4-1 35,4-2 43,3 2 0,1-6 0,0 3 1,1-4-1,5-4-249,7-4 0,5-4 257,8-5 0,3 0-58,1 0 101,6-5 1,-5-8 0,4-8 0,-1-5 0,0-4 42,-1-4 1,2-8 11,-5-5 0,5-9-1605,-1-8 1588,-8 0 0,-11 27 0,0 0 0,3-32 0,-1 0 0,-6-1 367,-4 4 1,-4 12-283,-7 7 1,-5 16 51,-8 5-103,3 15 1,-8-5 0,5 12 0,1 3 0,0 5 928,-1 9 0,2 6-386,-6 11 0,5 4-585,-1 9-29,-3 2 0,6 8 0,-3 3 1,4 7-1,3 3-43,2 1 0,5-2-157,-1-1 1,8-1 502,5 1-455,8-11 0,2 0 1,8-12-1,2-5 1,2-8-475,1-5 1,1-13-1242,1-2 1873,3-5 0,-12-3 0,6-3 0,2-5 0,0-6 0</inkml:trace>
  <inkml:trace contextRef="#ctx0" brushRef="#br0" timeOffset="32">30653 16385 8072,'-19'-25'-124,"0"5"1,6 1 0,1 1-1,0-3 1,2-3 194,2-2 1,-1 1-1,-3-1 1,-1 2 381,0 3 0,-1-2 0,-2 7 0,-2 5 4,-2 5 0,0 8-321,-1 6 1,-3 8-1,3 14 1,-2 5 80,2 6 1,2 0-294,7 6 33,-1 0 0,2 2 1,2-2-1,5-4 0,2-5 1,4-4-1,2-4-360,5-3 0,3-13 308,5-6 48,3-5 1,10-10 0,1-6 0,2-8 0,1-6 0,-2-4 0,-1-2-386,1-2 383,-6-8 1,6 2 0,-7-4 0,-1 1 0,-2 3 0,-5 3 0,-3 2 145,-2 2 1,-4 16-35,-4 1 0,-3 13 1,-1 5-1,-1 10 61,-3 9 0,2 6-64,-2 3 0,2 0-292,2 5 0,0-2 1,2 2-1,2-4-509,5-3 0,8-3 741,4-3 0,26-19 0,6-11 0</inkml:trace>
  <inkml:trace contextRef="#ctx0" brushRef="#br0" timeOffset="33">31061 16028 8072,'-12'-13'536,"-1"6"61,6 2 1,11 6 30,9 3-520,8 3 0,-1 7 0,5 2 1,1 2-1,-1 1-408,1-1 175,-1 5 0,1-5 0,-1 5 0,1-3 0,-1-2 1,1-2-1,-1-3-2249,1-5 2374,-1-2 0,-1-29 0,1-11 0,2-1 0,-1-1 0</inkml:trace>
  <inkml:trace contextRef="#ctx0" brushRef="#br0" timeOffset="34">31520 15964 8072,'-12'-5'0,"-7"3"0,-2-2 138,3 3 1,-5 1 0,5 1 0,-2 5 0,-2 6 155,3 8 0,-1 4 1,4 3-1,-2 3-157,-2 4 1,4 3-123,-1 1 0,3 0-63,1 1 0,1 0 0,0 1 1,4-2-596,4-5 1,2-11-876,2-5 1518,6-8 0,21-23 0,10-12 0,4-2 0,1 0 0</inkml:trace>
  <inkml:trace contextRef="#ctx0" brushRef="#br0" timeOffset="35">31827 15837 8072,'1'-12'0,"3"4"132,-2-3 1,3 11 704,-5 0 0,0 11-429,0 10 1,0 5-22,0 3-395,-5-2 1,2 10-1,-4-3 1,0 3 0,1 0-1,-1-2 1,1-2-643,1-2 1,0-1 329,5-5 1,0-5 0,2-4 0,2-6-807,4-6 0,4-6 1126,1-6 0,16-46 0,-12 17 0,0-1 0</inkml:trace>
  <inkml:trace contextRef="#ctx0" brushRef="#br0" timeOffset="36">31916 15607 8072,'-19'-18'-139,"5"4"-275,-3-3-91,3 8 311,7-2 0,3 9 0,8-2 44,4 3 0,8 6 75,1 4 0,6 1 1,-2 0-1,3-2 75,2 2 0,-1 1 0,40 14 0,-27-12 0,-1 0 0</inkml:trace>
  <inkml:trace contextRef="#ctx0" brushRef="#br0" timeOffset="37">32235 15658 8072,'24'0'0,"-9"4"-75,6 1 1,-5-1 143,-3-4 1,-8 4 80,-5 0 1,-9 5-192,-8-5 57,-6 6 0,4-3 0,-3 6 1,1 0-1,-1-1-30,2 1 1,2-4 131,5-1 1,1 1-111,-1 3 32,6-4 1,1 3-1,7-4 1,4 0 17,3-3 1,5 2-103,4-2 1,1 0-1,5-4 1,-2 0-6,2 0 0,1 0 236,2 0 0,-5 5-109,0-1 1,-5 4 472,1-3-335,-3 5 1,-7-3 0,-3 6 0,-5-1 137,-8 1 0,-5 0-158,-11 0 1,-2-1 161,-3 1-775,3 0 0,-10-2 1,5-1-1,-2-1 0,-2 0-2326,-4 3 2743,-3-5 0,2-1 0,-3-1 0,-3-1 0,0-1 0</inkml:trace>
  <inkml:trace contextRef="#ctx0" brushRef="#br0" timeOffset="38">25910 17545 8072,'-8'-12'-32,"-1"0"0,1 2 0,-1 3 100,1 2 1,5 6 0,-2 9 0,4 4 246,1 3-304,0 6 1,1-3 0,2 5 0,3-1 0,1-1 0,3-2-1,1 0 76,2-1 1,0-3-62,0-8 1,1 1-1,1-6 1,2-1 7,-1-2 0,-1-4 1,1-4-1,1-8 28,-1-8 0,-4 0 2,-3-6-79,-3-4 1,-6 5 0,0-5-1,0 2 1,0 3 0,-2 2 344,-2 5 1,1 8-1,-4 12-115,1 8 1,2 13 78,4 14-251,0 8 1,4 5 0,2 8 0,1 5 0,3 3-66,1 5 0,-4-30 1,-1 1-1,0 2 1,1 1-1,-1 0 1,1 0-37,-1-1 1,0-1 0,1-2-1,-1 0-135,1-1 1,-1-1 0,2 29-207,1-6 403,-6-11 0,2 1 0,-5-17 1,0-5-1,-1-6 83,-3-2 20,-3-2-95,-6-10 0,0 3 1,0-6-1,1-3 0,-1-2-25,0-3 1,0-8-24,1 0 0,-5-7 0,0-6 0,1-2 136,2-3 1,5-7-272,1-5 1,5-6 121,-1 1 0,2-3-59,2-1 30,0 6 1,7-3 0,6 4 0,7 0 0,4 1-494,2 7 1,0 3 105,4 7 0,3 5 465,5 0 0,-1 8 0,4-1 0,3-2 0,0-1 0</inkml:trace>
  <inkml:trace contextRef="#ctx0" brushRef="#br0" timeOffset="39">26777 17596 8072,'-1'-12'230,"-4"-1"1,4 0-590,-3 0 1,2 5 251,2-1 1,2 5-1,3-3 243,8 1 1,0 2-950,4 4 603,3 0 1,-5 0 209,7 0 0,16 17 0,9 4 0</inkml:trace>
  <inkml:trace contextRef="#ctx0" brushRef="#br0" timeOffset="40">26790 17839 8072,'-9'0'0,"1"0"0,4 0 306,-5 0 644,6-6 1,8 3-217,7-5-710,10-1 0,-1 1 0,9-2 0,4-3 1,2-3-1,3-1 0,0-1-24,4-3 0,-5-11 0,7-12 0,2-1 0,6-3 0,-1-1 0,0 0 0</inkml:trace>
  <inkml:trace contextRef="#ctx0" brushRef="#br0" timeOffset="41">27529 17163 8072,'-12'0'0,"-1"0"415,0 0-320,0 0 1,1 1-1,-3 5 1,1 7 0,0 7-1,3 6 1,1 7 110,3 5 1,0 9-1,4-2 1,-1 2-90,1 0 1,7-7 0,5-1-1,3-5-104,5-3 0,3-8 0,6-10 0,-1-8-68,1-3 0,3-4 37,1-2 1,4-9 0,-3-9 0,1-7-22,-1-5 1,3-4 123,-5-4-71,1-4 0,-10-5 1,-4 0-1,-6 2 1,-6 1-16,-3 1 0,-6 9-13,-4 4 0,-12 10 1,-8 15-1,-5 5-299,-5 2 0,-2 15-97,2 8 0,1 5 410,0 8 0,12 12 0,2 10 0,-2 5 0,0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8.935"/>
    </inkml:context>
    <inkml:brush xml:id="br0">
      <inkml:brushProperty name="width" value="0.09086" units="cm"/>
      <inkml:brushProperty name="height" value="0.09086" units="cm"/>
      <inkml:brushProperty name="color" value="#FF0000"/>
    </inkml:brush>
  </inkml:definitions>
  <inkml:trace contextRef="#ctx0" brushRef="#br0">9028 10673 8458,'0'-19'-169,"-6"4"1,-1-5 0,-2 1 0,1 4 0,-2 1-1,-1 1 1,-1 0 75,4 0 1,-2 1-1,6-1 1,1 0 212,1 0-123,2 1 0,0-1 0,0 0 0,0 0 0,0 1 0,0-1 0,0 0 124,0 0 0,0 5-57,0-1-56,0 6 0,0-5 0,0 9 0,-1 8-10,-3 5 0,1 13 1,-4 1-1,0 6 56,0 6 1,2 8-1,-3 3 1,-2 9-19,-1 6 1,4-27 0,1 0 0,0 5 0,-1 1 0,0 4 0,0 0-6,-1 3 1,-1 1 0,1 4 0,0 1-1324,-2 3 1,-1 1 1289,1-2 0,-1 0 0,-1 2 0,0-2 0,1-4 0,1-3 0,1-4 0,1-1 0,0-6 0,1-1 1,1-3 1,0-2 0,-6 28 0,4-10 0,4-6-77,2-6 1,1-8 49,-3-4 1,2-7-9,-2-2 0,1-1 1,0 1-1,-1-4-47,1-3 0,2 3-602,1 0 684,-6 0 0,-1-66 0,-6-17 0</inkml:trace>
  <inkml:trace contextRef="#ctx0" brushRef="#br0" timeOffset="1">8900 10583 8344,'-13'-12'-51,"5"-1"0,1 0 0,1 0 0,2 1 0,0-3-46,-1-2 1,3 7-1,6-2 1,6 2 2,5 3 1,2-5-1,7 5 1,5-1 50,2-1 0,3 6 139,4-1-147,0 3 1,6-3-1,2-1 1,2 2 0,1 2-1,5 2 1,3 2-36,4 2 1,6-1 0,2-4-1,2 0 85,-35 0 1,1 0 0,2 0 0,-1 0 0,1-1 0,1 0 0,1 0 0,0-2-37,1-1 0,0 0 0,-2-1 0,1 0 0,1 0 0,1 0 0,1 1 0,0-1 109,2 1 1,0-2 0,-2 1-1,1-1-920,0 0 0,-1-1 866,1 1 1,0 0-1,-4-1 1,1 1 0,3 0-1,1 0 1,-1 1-1,0 1 1,0-1 0,0 1-1,-3-1 1,1 0-1,-2 0 1,0-1-6,-1-1 0,1 1 0,-3 2 0,0 0-499,-1-1 0,-2 1 471,32-4 0,-3-1 1,-8 2-1,0 0 0,-1 1 12,-1 1 1,-7-4 0,-5 5 0,-2 0 56,-2-2 0,-5 4 75,-4-2 0,-7 3-119,-5 1 1638,-9 0-1282,3 0 1198,-9 0-1183,3 0-267,-5 0-41,-5 0 0,2 0-196,-6 0 11,7 0 108,-4 5 1,2 3 0,-1 6 0,3 1 0,-1 4-79,-1 1 1,2 1-52,-2 4 0,2 6 100,2 3 33,0 3 0,0 7 0,0 4 0,0 6 0,-1 7 99,-3 6 0,3-30 0,-1 2-54,-2 3 0,-1 1 1,1 2-1,-1 0-1002,-4 1 1,1 1 987,0-2 0,1 1 0,-1 1 0,-1-1 0,4-3 0,0-1 0,2-2 0,-1 0 0,1-3 1,-1 1 56,0-2 0,1 0 0,0 23-72,-1-3 0,3-10 70,1-7-90,0-1 0,0-5 0,1-4 0,2-3 0,1-4-144,-1 0 1,-2-5 106,-1 4 0,0-4-544,0 4 344,0-5 0,-5 8 0,-4-3 0,-2 3 1,-3 0 240,-3-2 0,8 2 0,-2-5 0</inkml:trace>
  <inkml:trace contextRef="#ctx0" brushRef="#br0" timeOffset="2">8250 12317 8245,'-13'-14'-187,"2"-1"1,1-1 0,3 3 206,1 3 0,2 6 0,5-3 1,5 1-1,7 4-219,7 0 1,1 2 125,4 0 1,-1 2-1,10 0 1,3 3 46,4-2 1,5-1 41,5 3-26,5-4 0,-2 9 0,6-4 1,2-1-1,5 2 0,-32-4 0,2 0 1,0 1-1,1-1 23,0 1 0,0-1 1,3-1-1,-1-1 0,1 1 1,0 0-1,2-1 1,-1 0 28,4-1 0,-1 0 1,-2 0-1,0 0 1,3 0-1,1 0 0,-1 0 1,1 0-69,1 0 0,-1 0 1,0 0-1,1 0 1,1 0-1,1 0 1,0-1-1,1 0 49,-2-1 1,1 0-1,-3 1 1,1 1-1044,1-2 0,0-1 1034,-1 0 1,1-1 0,2 3-1,0 1 1,0-3 0,-1 0-1,0 1 1,-1 0 0,-1-1 0,0 0-5,0 0 1,-1-1-1,1 3 1,-1-1 0,-1 0-1,0 0 1,1 1-1,-2 1-150,0 0 1,-2 0 0,1-1-1,0 0 161,-3-1 0,-1 0-7,0 2 1,1-1 0,-1-4 0,0 0 0,0 2 0,0 0 0,-3 0 0,-1 0-1,31-2 102,-6 2 0,-11-3-87,1 2 1,-10-2 249,-3 2-253,0 3 1,-12-5 0,1 6 0,-6-1 0,-1-2 438,-1-2-442,-3 1 1,2 3 1967,-5-3-2381,-6 2 0,-1-5 145,-6 3 245,0 2 0,-6-9 0,-1 4 0</inkml:trace>
  <inkml:trace contextRef="#ctx0" brushRef="#br0" timeOffset="3">12215 12139 8132,'-8'0'0,"-1"0"0,7 0 0,24 0 0,14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8.889"/>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11807 17596 9658,'0'-12'-201,"-1"-1"0,-2 0 0,-1 0 0,1 1 1,2-1-436,1 0 1,0 0-1,0 1 695,0-1-68,0 0 1,0 0 0,0 1-15,0-1 425,0 6 1,0-5-297,0 4 1,0 4-161,0 4 1,1 5 0,2 10-1,1 2 132,-1 4 1,-2 3-60,-1 1 21,0 7 1,0 6 0,0 10 0,-1 6 0,-3 7 0,-3 7 0,2-30 0,1 2 49,0 3 1,0 1-1,0 3 1,-1 0-55,-1 2 1,-1 0-56,4 1 0,-1 0 0,1-4 0,-1-1 0,3 2 0,-1 0 0,0-3 0,0-1 0,1-2 0,-1-1 0,1 32 0,1-12 1,0-9-1,0-6 11,0-1 0,-4-14 13,-1 0 1,-3-6 9,4 1-12,-6 1 0,7 4 0,1-23-3</inkml:trace>
  <inkml:trace contextRef="#ctx0" brushRef="#br1" timeOffset="1">11667 17431 8527,'-1'-13'-286,"-2"0"1,-1 0 0,1 1 0,1-1 269,2 0 1,6 5 0,4-1 0,4 1 0,5-1 0,2 2-52,6 1 0,5 2 74,11 4 1,2 0-136,6 0 140,6 0 1,7 0-1,-27 0 1,1 0-1,2 0 1,2 0 0,2 0-1,1-1 1,1-1-1,0-1 1,2-1 0,-1-1-49,2-3 1,0 0-1,4-1 1,0-2-1654,2-2 1,1 1 1674,0 2 1,1 0 0,-2-2 0,1 0 0,-1 0 0,0 1 0,1-2 0,0 1 0,2-2 0,0 1 0,1 1 0,1 1 0,0 1 0,1 0 19,-3 2 1,0 1-1,-5 0 1,0 1-1,-1 1 1,-1 1-1,-1 2 1,0 0 32,0 1 0,-1 1 0,-7 0 0,-1 1 0,-1 0 0,-2 1 0,33 2-68,-3-1 0,2-2 1,-5-1-1,0 0 22,-3 0 0,-8 0 254,-3 0-245,0 0 0,-7 0 0,3 0 0,-5 0 0,-2 0 27,-2 0 1,-4-1-1,-1-2 1,-2-1 4,-3 1 1,1 2-23,0 1 1,-5-5 2443,6 1-2469,-11 0 0,5 4 0,-12 0 0,1 0 116,0 0 1,-2 1-111,-2 4 17,-4-4 148,-5 5-106,0-1 0,0-2 1,2 4 40,2-1 1,-2 4-49,2-2 0,-1 1 27,1 4-39,-3-4 0,5 10 1,-6-5-1,0 3 0,0 4 42,0 3 0,0 8 69,0 2-94,-6 8 1,3 3 0,-4 9 0,0 6 0,0 9 34,2-30 1,0 0 0,0 1 0,0-1-36,1 4 1,0-1-1,-2 3 1,1 0-986,0 1 1,1 1 950,1 3 1,0-1-1,-2-1 1,0-1-1,2 2 1,1-1 0,-1-3-1,0-1 1,0-3-1,-1 0 20,0-2 1,1 0-1,1-3 1,0 0-155,-3 1 0,1-2 0,0 21 82,-5-5 1,5-10-78,-4-7 69,5-3 0,-7-3 0,4-2 0,1-6 1,-2-5-266,-1-2 1,6 0 82,-3-1-424,4-4 289,-5-3 848,5-5 0,-33-22 1,-2-7-1</inkml:trace>
  <inkml:trace contextRef="#ctx0" brushRef="#br1" timeOffset="2">11833 18910 8527,'0'-9'0,"0"1"0,0-2 0,-1 0 0,-2 0-845,-2 1 473,1 7 1,4-5 163,0 2 452,0 4-90,0-5-126,0 6 1,4 2-1,2 0-6,1 3 0,2 5 1,3-3-1,1 1-29,0 1 1,5-2 0,4 1 0,7 4 0,7-5 1,5 1-5,6 1 1,5-5-3,8 4 1,5-5-1,-27 0 1,2 0-1,-1-1 1,1 0-1,0 0 1,1 0 0,2 1 0,0-1-57,0-2 1,-1 0-1,2 2 1,0 0 0,1 1-1,-1 0 1,0-1 0,0 1-37,-1 0 0,-1 0 0,-1 1 0,0 0-89,-2-1 1,-1-1 0,1 0 0,0 0 160,1-2 0,0 0 38,-1 0 0,0 0 0,3 0 1,0-1-1,-2-1 0,-1-1 1,2 0-1,0-2 0,2-1 1,-1 0 45,4 0 1,-1 0 0,-2-1 0,-1 1 80,3 0 1,-1-1-90,0 1 0,-1-1 0,1 1 0,1 0 1,0-1-1,-1 1 0,0 0 0,0 1 1,-1 0-1,-1 1-9,-1 2 1,-1 0-1,-1 1 1,0 0-46,-1 1 1,0 0 42,33 0 0,-3 0 1,-8 0-1,-5 0 0,-4 0-60,-4 0 0,1 0-141,-6 0 1,-3 2 145,-5 2 1,-6-2 0,2 2-1,-3-1 16,-2 1 1,-4-3 156,1 4 1,-7-4-148,2-1 672,-3 0-1019,-1 0 369,-6 0 1,-2 0-225,-10 0 144,-2 6 0,-1-4 0,-1 6 0,1-1 0,-1 0 54,1 3 0,-6 1 0,-6 2 0</inkml:trace>
  <inkml:trace contextRef="#ctx0" brushRef="#br1" timeOffset="3">15339 18884 8416,'-8'0'-225,"-1"0"0,5 0 287,-4 0 1,3 0-1160,-3 0 1097,5 0 0,20-11 0,11-3 0</inkml:trace>
  <inkml:trace contextRef="#ctx0" brushRef="#br1" timeOffset="4">18846 17647 8301,'-13'0'-125,"0"-4"1,2-2 0,1 1-1,2-1 1,-1 2 1188,2-2-904,1 5 1,2-6-1,0 2 1,1-3 0,3-5-1,6-2 300,7-2-379,5-12 1,13 7-1,3-12 1,3-2-1,3-1 412,2-1-473,-2 6 0,7-2 0,-8 8 0,-3 6 0,-4 6 0,-3 6 0,-4 3-365,-4 4 194,3 7 1,-12 2-1,2 9 1,-1 4 0,-3 3-1,1 2 1,0-1-850,2 1 1,-6-1 5,-3 1 769,-2-6 1,-2 2-1,-2-6 225,-2-5 0,-37-32 0,-14-14 0</inkml:trace>
  <inkml:trace contextRef="#ctx0" brushRef="#br1" timeOffset="5">19216 17252 7938,'-13'-7'-713,"0"-3"1136,1 6 0,-3 5 0,0 11 0,-4 7 122,0 11 0,3 6-414,-1 2 0,-1 11 0,1 5 1,1 4-84,2 2 1,7-6-101,2 1 1,4-1-579,1 1 545,0-14 0,10 2 1,3-18-1,2-1 1,4-3-354,2-3 0,-1-10-479,1-4 644,0-2 1,5-2 0,-1 0-1,1-2 273,-1-2 0,2-25 0,0-11 0,4-6 0,-1 1 0</inkml:trace>
  <inkml:trace contextRef="#ctx0" brushRef="#br1" timeOffset="6">19433 17724 8224,'-13'1'-483,"0"4"0,2 2 360,2 5 1,-1 7 639,6 2 0,-4 5-128,3 3-352,1-2 1,4 4 0,0-5-1,0-1 1,0 0 107,0-4 1,0-3-1,1-6 31,4-4 0,3-2-245,9-6 0,-3-6 0,5-4 0,-2-5-183,0-7 0,5-7 165,0-6 0,0 3-13,0-2 51,2 6 0,-9-8 0,5 6-48,-1 2 206,-2 7 1,-6 2-1,-1 8 1,-3 4 318,-1 7 1,-2 11-218,-4 11 0,-2 6-111,-2 2-51,3 5 0,-6-4 0,4 5 0,-1-4 0,1-2-28,1-6 0,2 0 44,0-7 0,6-5-121,2-8 0,4-3 114,1-1-107,-1-5 0,5-8 0,2-10 0,1-4 0,2-4-150,2-2 0,2-1 138,-1-4 0,-3 1-25,-1 3 0,-6 5 285,2 7-197,-2 4 0,-3 11 0,0 4 0,-4 7 142,-4 9 0,-1 5-323,1 8 0,-1 4 132,6-1 0,-1 1 73,5-4-282,0-7 0,4 4 0,1-6 256,2-1 0,15-29 0,8-11 0,5-2 0,0 1 0</inkml:trace>
  <inkml:trace contextRef="#ctx0" brushRef="#br1" timeOffset="7">20325 17584 8220,'-18'0'0,"4"0"128,-3 0 1,-2 0 0,2 1 0,2 3 513,0 5 1,3 8-590,-1 4 1,0 3 265,0 2-403,6-1 1,2 1 0,5-1 0,1-1-1,3-1-137,5-2 1,2-10 0,3 1 0,3-5-168,5-4 1,-3-3 41,3-5 0,-1-3 0,3-8 0,-1-2-165,-2-2 0,-6-1 503,2-5 1,-4 2 28,-4 3 52,2-3 1,-10 6 0,4-4 0,-4 5 0,-1 3 740,0 1-672,0 6 1,-1 2 0,-2 6-180,-1 3 1,-1 8-366,5 5 402,6 5 0,29 21 0,14 11 0</inkml:trace>
  <inkml:trace contextRef="#ctx0" brushRef="#br1" timeOffset="8">20580 17596 8220,'-7'0'1562,"1"0"-1349,6 0 1,6 6-125,3 3 0,3 2 0,4 2 0,2-1-84,2 1 0,0-2 0,3-1 1,-2-3 25,2-1 1,1-2 0,1-4 0,1 0-718,-1 0 1,-5-4-228,-3 0 793,-3-12 0,-3 8 0,-2-9 0,-5 3 0,-4 1 1,-4 2-1,-6 2 304,-6 5 1,1 2-1,-6 2 1,-2 2 356,-1 2 1,-2 5-144,1 8-296,-1-3 1,5 10 0,1-2 0,2 5 0,2 5 266,2 0-678,7 2 0,1 0 0,6-1 0,2-2 309,2-3 0,37-6 0,14-4 0</inkml:trace>
  <inkml:trace contextRef="#ctx0" brushRef="#br1" timeOffset="9">21473 17469 8193,'-17'-9'0,"0"1"1702,1-2-790,8 4-888,8 1 1,8 5 0,8 0 0,2 0 0,3 0-1980,6 0 1955,-1 0 0,45-12 0,-34 5 0,1 0 0</inkml:trace>
  <inkml:trace contextRef="#ctx0" brushRef="#br1" timeOffset="10">21396 17647 8179,'-13'0'259,"1"0"0,-1 0 588,0 0 0,6 2-644,3 2 1,10 3 0,6 4-1,8-1-416,4-1 1,7-5 0,3 3 212,3-1 0,4-10 0,11-6 0,1 0 0,5-2 0,-1 0 0,1 0 0</inkml:trace>
  <inkml:trace contextRef="#ctx0" brushRef="#br1" timeOffset="11">23079 17201 8179,'0'-18'-126,"0"-2"0,0-6 0,0 2 1,0 2-1,0 0 260,0 0 1,10-2 0,3-2 0,3 1 0,2 1 0,2 2 1012,0 5 0,2 7-1020,-5 2 1,0 5-1,-4-1 1,-2 5-195,-2 8 0,-3 1-251,-6 11 194,0 0 0,-2 6 0,-2 1 0,-5 4 0,-3 0 0,-3 2 0,1-1-213,3-4 1,2-3 0,1-3 0,2-4 452,1 0 0,3-2-23,-2-4 1,4-2 82,4-3 0,-1-2 1,6-6-1,0 0-62,3 0 0,5 2-40,0 2 1,1 3 0,-2 6-1,1-1-8,-2 1 0,0 4-130,-3 0 0,0 4 1,-4-4-1,-4 0-10,-2 2 0,-4-9 151,-2 2 1,-9-2 47,-8 3 1,-4-4-1,-5-2 1,-4-2 36,-3-2 1,-1-1-94,0-2 0,4 0 42,0 0-77,5 0 0,4 0 1,8 0-1,4-2-1142,4-2 494,4 3 1,15-5-854,2 6 920,10 0 547,-2 0 0,14-9 0,8-5 0,3 0 0,-1 0 0</inkml:trace>
  <inkml:trace contextRef="#ctx0" brushRef="#br1" timeOffset="12">22939 17800 8179,'-18'0'217,"3"0"436,-2 0-228,3 0 1,9 0-195,5 0 0,11 0 0,12-1 0,6-3 54,10-5 1,0-2 96,8-2-521,5 6 1,2-4 0,6 1 0,1-4 0,0-2 0,0 3-1,-5 3-426,-3 0 0,-4 1 0,-10 0 1,-5 5-445,-10 2 1,-16 4 1008,-12 2 0,-29 12 0,-15 3 0,-7 6 0,0-1 0</inkml:trace>
  <inkml:trace contextRef="#ctx0" brushRef="#br1" timeOffset="13">23041 18247 8179,'-13'0'662,"1"0"-59,-1 0-520,0 0 0,6-6 1,4-2-1,6-4-10,5-1 1,9-4 203,5 0-255,7-5 1,-2 8-1,3-3 1,-3 2 0,-1 4-168,-1 3 33,1-4 1,-7 11 0,-3-2 0,-6 7 0,-6 9 0,-2 7 0,-4 5-186,-2 5 1,-9 3 0,-8 6 0,-5 4 50,-3 4 1,2-3-1,-3-2 347,3-2 1,2-3 0,-1-3 0,2-8 0,3-6 1921,4-7-1470,8-9 1,6-2-298,12-7 1,-1-4-358,9 0 167,3 3 1,0-4-1,6 5 1,-1-1-1,2-1-480,3 0 1,-3 3 199,2-5 1,-2 5-791,-1-5 705,5 7 0,-4-5 1,4 2 298,0-3 0,13-21 0,9-5 0</inkml:trace>
  <inkml:trace contextRef="#ctx0" brushRef="#br1" timeOffset="14">24431 17265 8144,'-14'0'-74,"-3"-2"1,-3 0 0,0-4 0,5-1 430,5-3 0,3-1 0,4-2 0,0-1 0,6-3 1,8-3-40,9 0 1,5-8 0,5 2-1,4-1-94,3 0 0,1 3 42,0 3-359,-5 3 0,2 5 0,-5 2 0,-1 2 0,-4 5-229,-4 2 18,3 8 1,-11 1-1,1 6 1,-5 1-1,-4 2 1,-2 2 0,-1 2-1176,-2 3 1,0-5 1478,0-1 0,0-3 0,-34-18 0,-9-5 0</inkml:trace>
  <inkml:trace contextRef="#ctx0" brushRef="#br1" timeOffset="15">24699 17010 8144,'-9'-11'228,"1"2"0,3-1 274,-3 6-312,5 0 1,-7 11 0,5 4 0,-3 7 201,-1 7 0,-3 3-195,-1 10 1,1 2-166,-1 2 0,0 1 0,0 6 1,2 5-14,3 3 0,-2-3-336,5 1 0,1-4 89,4-4 42,0-3 0,6-12 0,4-5 0,4-7 1,4-9-655,2-4 0,3-2 395,7-5 0,2-10-423,6-3 868,1-3-156,-1-2 0,23-19 0,-28 14 0,0-1 1</inkml:trace>
  <inkml:trace contextRef="#ctx0" brushRef="#br1" timeOffset="16">25221 17431 8103,'0'-13'-331,"0"0"-42,0 0 0,0 1 668,0-1 1,0 0 0,-1 2 0,-2 1 239,-1 1 0,-2 5-275,2-4 0,-3 5-70,-6-1 0,-1 5 0,-2 6 1,-2 7 145,-2 5 1,3 3-187,-4 8 1,5 3-154,-1 5-12,-2-6 1,9 5-1,-3-3 1,3 2 0,3-2-468,3-5 0,4-6 295,4-2 1,3-6-148,6-3 192,5-5 0,-2-7 0,6-1 0,2-3 0,3-6-219,2-6 0,-7-4 244,4-5 0,-2-1-14,-7 1 99,6-1 1,-9-2 0,3 1 0,-4 3-1,-5 1 91,-4 4 147,-2 0-126,-2 12 72,0 1 0,-5 16 0,0 4 0,-1 5 39,0 4 1,1-4-212,1 3 0,2-1 119,-2 4-108,2-5 0,2 3 1,0-6-1,2 0 0,1 0-7,1 0 1,6-4-93,-2-5-3,4-5 59,6 3 0,-4-12 0,5-3 0,-2-3 0,1-4-231,2-1 1,1-10 227,5 2 1,-6-4-64,-3 4 68,2 5 1,-4-3 0,2 6 0,-3 3 68,-1 4 1,-5 5 266,1 5 0,-5 5-118,4 4-38,-5 8 1,3 3 0,-5 4 0,2-2 0,3-2 95,1-1 1,1-2-63,5-5 0,0 0 1,0-4-125,-1-2 0,5-6 1,2-2 51,1-2 1,-5-7 0,4-8 0,-2 0 55,0-4 0,-5-5-57,-3-2 0,-6-1-280,1 1 141,-3 3 0,-2-8 0,-3 6 1,-5 4-1,-2 4-87,-2 2 1,0 8-408,1 7 143,-1 2 1,1 5-89,4 5 0,2 2 0,6 10 487,0-1 0,29 32 0,6 4 0</inkml:trace>
  <inkml:trace contextRef="#ctx0" brushRef="#br1" timeOffset="17">26178 17392 8099,'0'-12'0,"-2"-1"272,-2 0 0,1 2 13,-5 2-136,5-2 0,-8 10 0,2-4 0,-2 4 0,-3 2 174,-3 4 0,2 2-275,-2 5 1,-1 5 0,1 2-1,1 1 97,2 2 0,3 1 23,2-2 0,4 3-287,5-2 0,0-3 38,0 3-130,0-7 1,4-1 0,3-7 0,3-1-1,6-3-321,2-2 1,-1-2 429,4-3 1,-4-5 79,5-8 15,-7 3 1,8-10 0,-6 1 0,-2-4 0,-2-2 247,-4 0 1,1 1-98,-6-2 0,0 5 251,-4-1-2,0 1 0,0 11 76,0-3 1,0 9-362,0 8 1,0 8 200,0 9-362,0 2 0,0 7 0,0 1 0,0 3 0,1 5-90,4 6 1,-2 0 23,5 6 1,-4 0-62,5 4 141,-6 5 0,2 2 0,-3 6 1,1-2-1,1-1 54,-1-1 1,-3-5-29,-5 5 0,3-12 21,-7-1 1,2-8-5,-2-5 0,-2-7 0,3-7 0,-4-2 5,0-2 0,-1-7-3,0-5 0,5-3 33,-1-1-7,1-5 1,-4-4 0,2-8 0,3-4 0,0-5 117,0-3 1,4-5-73,-1-9 1,3 2-67,1-6 1,7 0-2,5-4 1,1 6-1,6 3 1,-1 3-6,3 5 1,3-1-183,2 5 1,1 6-245,2 7 1,-2 4-105,3 5 0,-3 2 0,-3 6 524,-3 0 0,4 17 0,-6 4 0</inkml:trace>
  <inkml:trace contextRef="#ctx0" brushRef="#br1" timeOffset="18">26713 17711 8099,'-5'-13'0,"-1"5"327,-2-1 0,-2 5-327,5-4 0,7 5 0,5-3 0</inkml:trace>
  <inkml:trace contextRef="#ctx0" brushRef="#br1" timeOffset="19">22327 11144 7855,'-7'-5'-281,"0"2"0,4-6 0,-1-1 0,0 1 567,-2 0 0,4-2 1,-3 2-1,-1-2 914,-2-2-743,2 0-292,-5 1 1,8 3 0,-6 2 194,-1 1-355,5 2 0,-5 6 0,4 2 0,-1 6 0,-2 7 0,1 8 0,-1 8-111,0 4 1,3 1 85,2 0-57,-3 0 0,5 5 0,-2-1 1,2-2-1,2-5 0,2-5 1,2-4-342,5-5 408,2-3 0,6-11 0,1-2 0,2-5 0,3-6 0,1-7 0,3-8 37,3-7 0,-3-5-41,2-5 1,-2-6 0,-3-3 0,-1-1 9,-2 1 1,-5 5 56,1 8 1,-4 4 43,-5 9 0,-2 9-81,-6 12 0,0 9 4,0 12 0,0 2 0,0 11 0,0 0-31,0-2 1,0 4-32,0-6 1,5 4 11,4-5 1,-2 0-4,2-8 1,0-4 0,7-9 0,2-3-13,2-4 0,-3-8 9,5-6 38,-1-5 0,4-13 0,1-5 0,-2-3 1,-3-5 175,-4-2 0,-3 0-278,-1-5 1,-2 0-673,-2 0 475,-3 5 1,-6 4 0,0 9 0,0 8-637,0 6 898,0 11 1,-5 9-90,1 12 116,0 5 1,4 8 0,0-1 0,0 1-1,-2-1 75,-2 1 1,3-1-115,-4 1 365,4-1 0,1 1 1,1-1-1,2 1 0,3 1 95,1 3 1,-3-8-26,5 4 1,-1-5 157,5 0-393,5 3 1,-2-10 0,4 3 0,0-4 0,-2-3 158,1-1 0,2-7-246,-4 3 1,0-4-347,-4-1 67,5-6 0,-8-2 0,3-9 0,-2-4 0,0-5-1966,2-4 2179,-6-2 0,-10-29 0,-5-13 0,1 21 0,0 1 0,0-1 0</inkml:trace>
  <inkml:trace contextRef="#ctx0" brushRef="#br1" timeOffset="20">22850 10622 7998,'-17'0'36,"0"0"0,0-2 71,4-2 1,0 1-108,1-5 0,6 5-386,6-1 1,3 4-137,9 4 522,-2-3 0,43 28 0,2-1 0</inkml:trace>
  <inkml:trace contextRef="#ctx0" brushRef="#br1" timeOffset="21">23551 10634 7998,'-8'0'0,"-1"0"0,5 0-77,-5 0 0,1 0 0,-5 2 0,0 2-54,1 5 0,-1 3 34,0 5 384,-5 9 0,4 4 1,-3 6-1,2 5 1,4 3-1,3 5 0,3-1-100,4-2 0,1-3 0,1-9 1,4-4-205,3-3 0,8-9 0,2-5 0,2-8-196,3-3 0,1-8 232,1-2-74,1-4 0,3-6 1,1-5-1,-2-4 1,-1-5-1,-1-4 0,-1-3-112,1-1 1,-6 0-1,-3 2 1,-3 0 122,-1 0 0,-2 5 384,-3 3-30,-2 9 1,-7 3-1,-4 8 166,-3 5 1,-3 11-360,-2 11 0,0 7 0,2 0 0,2 5 65,5-1 1,-2 3-264,2-1 0,0 1 249,4-1-314,0-3 0,4 0 0,2-8 1,1 0-1,3-4-159,1 0 1,3-4 180,3-3 93,-3-2 1,11-12 0,-4-3 0,3-7-1,1-5-124,1-3 0,-5-8 68,0-2 0,-1-2 6,1-3 94,-2 1 0,-6 0 1,-1 1-1,0 3 0,-4 4 148,-4 3 1,2 8 561,-2 2-287,1 8-87,-11 3-307,5 12 0,-9 7 0,5 8 1,1 3-1,0 3 78,0 3 0,-1 1-230,5 3 0,0-1-25,0-4 0,2-2-157,2 3 0,3-3 0,6-3 0,0-3-249,-1-4 0,7-4 296,2-5 1,3-2-1,2-9 1,1-5-142,2-9 1,0-9-19,5-8 0,0-3 404,4-14 0,-4 2-1429,0-11 1409,-6 1 1,-12 25 0,-2 0 0,6-36 0,-6 0 0,-9 33 0,-1 0-28,-2-1 0,1 1 0,2-1 0,-1 1 155,-2 0 0,0 1 0,2-26 386,-4 11 0,0 13 1000,0 12-1083,-5 7 0,2 7 1,-6 5-1,1 7 153,1 7 0,-3 6-384,5 4 0,-4 3 499,0 5 1,2 6-628,-2 3-53,7 9 0,-5 2 0,4 8 0,-2 1 0,3 2-657,0 2 1,2-2 254,0 3 0,2-5-219,2 1 1,4-9-308,9-8 765,3-6 1,7-9 0,1-6 0,4-8 0,0-9 163,4-9 0,8-26 0,5-12 0,-13 10 0,1 0 0,-1 0 0</inkml:trace>
  <inkml:trace contextRef="#ctx0" brushRef="#br1" timeOffset="22">24954 10379 7998,'0'-31'0,"0"-3"0,-2 4 183,-2 5 0,-3 5 171,-6 7-134,0 6 0,-4 2 0,0 6 0,0 3 1,0 6 456,0 6 1,-4 5-486,4 9 0,0-2-102,4 6-57,1 0 0,5 0 0,1 0 0,2 1 0,-1 1-11,3-2 1,0-3 12,2-5-261,6-1 1,2-5-1,8-4-199,1-7 0,6-3 0,-2-6 0,3-1-166,1-4 1,-3-3 136,-1-9 0,-1-3 338,1-5 1,-1-1 26,-3 1 0,-7-5 1,3 0-1,-4 2-31,-1 1 1,-1 1 818,-3 1-343,-3 5 1,5 2-107,-6 5 0,0 7 132,0 6 28,0 6 1,0 8 0,0 3 0,1 3 0,4 1-151,3 0 0,3-4-453,2 5-122,0-7 1,0 4 0,-1-7-1,1 1 1,0-2-2034,0-2 2348,5 2 0,19-43 0,10-5 0</inkml:trace>
  <inkml:trace contextRef="#ctx0" brushRef="#br1" timeOffset="23">25285 10252 7998,'-5'-17'0,"-4"0"0,-1-2 0,2 2 1660,2 9-1289,6-3 1,6 11 0,4 0 0,5 1 0,6 3 130,3 5 0,2 6-371,0 2 0,-1 6 1,-1-2-1,-3 3-227,-4 2 0,-2 4 2,-3-1 1,-5 2-1,-2-2 1,-4 1-431,-1-2 0,-6-3 236,-2-3 1,-3-5-39,-2-9 372,6-2 0,-5-8 0,4-3 1,-2-9-1,1-9 294,5-5 0,3-8 14,1 2-309,5-3 0,3-1 1,4 0-1,2 1 0,2 3-475,1 4 0,4 8-25,-4 0-70,6 12 1,-5-5 524,4 11 0,24-1 0,3 5 0</inkml:trace>
  <inkml:trace contextRef="#ctx0" brushRef="#br1" timeOffset="24">26841 9589 7972,'0'-26'-89,"-4"5"1,-1 1 0,3 2 0,2 4 0,4 4 483,4 5 0,5 4 1,3 4-1,2 5 201,2 9-620,1 6 1,3 7 0,-1 1 0,-3 2 0,0 2 0,-1 2 0,3 1-434,-3 0 0,1-1-330,-3-3 625,-3-3 0,5-11 0,-5-3 0,2-4 1,2-7-1,0-12 0,2-14 162,0-11 0,-3-13 0,3-7 0,-2-6 0,-2-1 0,-3-4 0,-5 2 0,-4-1-60,-2 2 1,-2 5-1,-2 12 1,-2 9 296,-4 9 1,-8 11 0,-1 9-1,2 2 341,0 2 0,1 10 1,-1 5-1,-2 4-53,1 8 1,-2-1-421,1 4-103,0 2 1,4 1-1,-1 5 1,-2 2-1,-2 1-476,-2 1 0,4 6 165,-1-1 0,-1 3 1,1 1-1,3-3-645,4-6 0,0-2 120,6-14 834,-1-4 0,34-37 0,6-8 0</inkml:trace>
  <inkml:trace contextRef="#ctx0" brushRef="#br1" timeOffset="25">27606 9538 7972,'17'-30'0,"0"0"0,4 0 0,-4 5 0,0 1 331,-4 3-166,-6 2 0,-3 12 1,-9 4 53,-8 6 0,-1 4-269,-8 6 1,1 5-1,-4 4 1,1 3-451,2 5 1,0-3 329,5 3 0,0-3 1,4-2-1,2-1 89,2-3 0,3 2-34,6-6 1,2-4 187,2-5 1,9-5 0,8 1 0,5-2 68,3-2 0,3-2-46,2-2 0,1 1 287,-5-5-30,-1-1 1,-4 2 0,-3 2 454,-1-1-650,-11 4 1,-1 1-239,-18 5 35,1 6 1,-16 2-1,3 5 1,-4-2 0,0-1-174,-1-1 0,5-4-190,0-1 1,10-4-1,-2 5 107,9-6 1,-1 1-1,11-10 1,8-5-302,10-5 0,7-6 602,8 0 0,-1-2 0,0-1-3,0-1 0,5-3 1,-1-3-1,0 1 1,-4-1-29,-4-1 0,1 5 483,-5-2 0,-6 7-53,-7 2 4,-8 5 1,-4-2 0,-6 7 455,-3 2 1,-4 3-489,-4 6 0,-1 0 48,0 0-333,0 6 0,-1 1 1,-1 6-1,-2 1 0,1 2-77,2 1 1,0 5 19,-3 0 1,7 2-412,-3 1 239,3-5 1,3 3-1,3-5 1,2 1-1,2-1-592,0-2 0,12-4 285,5-3 1,7-3 36,6-6 413,8-6 0,2-16 0,10-12 0,2-2 0,5-4 0,0 0 0,0 1 0</inkml:trace>
  <inkml:trace contextRef="#ctx0" brushRef="#br1" timeOffset="26">28601 9053 7972,'-13'-5'0,"-4"3"61,0-2 1,0-2 0,4 2 0,0 1 721,0 2 0,1 4-286,-1 5 1,0 2-449,0 11 0,2 0 0,1 6 0,3 2-31,1 0 1,2 7 0,4-2 1,0-3-200,0-1 0,2-3 0,2-3 0,6-3-54,5-4 1,1-4-29,5-5 0,-4-2 53,4-6 1,1-6-80,3-2 241,1-9 1,1-3-1,1-7 1,2-3 0,-2-5-52,-1-6 0,-1-5 184,-1-5 0,-4-1-818,1-3 892,-7 2 1,4-9-1,-8 5 1,-3 4-1,-2 6 517,0 6 0,-5 14 246,3 6-381,-2 5-322,-8 9 0,5 7 1,-5 8-1,0 5 0,-1 4-256,0 4 1,-3 9-231,6 4 1,-6 4 123,2 5-13,2-3 1,-4 9 0,6-4 0,1 1 0,2-2 239,1 0 1,0-6-280,0 0 1,1-5 63,3-8 113,3-5 0,12-3 0,1-8 1,2-5-1,2-6 3,3-6 1,3-3-46,0-15 1,-3 2-116,2-10 152,-2 6 1,-1-11 0,-1 3 0,-1-6-1,-2 3-4,-5 3 0,-3 1 88,-1 5 0,-5 6-143,1 7 384,-7 3 0,3 8 1,-10 6-1,-3 9 32,-3 6 1,2 5-336,1 6 0,-1 1 57,-4 2 1,5 0-1,1 3 1,1-1-80,3-2 0,2-2-207,1-2 1,0-4 61,0 1 0,5-8 1,4 0-1,2-5-224,2-4 0,5-1 303,4-4 0,6-5 39,2-4 0,4-9 0,-3-6 0,0-6 2,0-3 1,-1 1 27,-4-2 0,-2-3 99,-3 3 0,-3 3 0,-6 3-88,-4 5 304,-2 4 0,-8 14 30,-2 5-208,3 5 1,-9 10-1,6 0 1,1 4 0,0 0-346,-1 4 0,2-3-31,-2 1 1,4-5-235,4 1 415,-2 3 0,9-10 0,-3 1 0,5-4 0,3-4 80,1-2 0,4-2 306,-4-3 1,2-5 123,-2-8-279,-3 3 0,0-10 0,-7 1 0,-1-4 0,-4-3 447,0 2 0,-4 5-444,-2 2 1,-3 4 159,-6-4-638,-5 11 0,4-6 0,-5 12 0,2 1 0,-1 3-889,-2 5 0,4 2-44,-1 5 1254,3 1 0,36 34 0,7 8 0</inkml:trace>
  <inkml:trace contextRef="#ctx0" brushRef="#br1" timeOffset="27">29888 9015 8025,'2'11'1299,"2"-2"1,-3-2 77,4-3-977,-4-2 1,1 7 0,2-4-132,4-2 1,-1-3-130,2-5 0,1-2 0,5-7 0,4-3 89,1-4 0,1 1-323,4-1 0,-5 4 0,-3-3 1,-1 1-376,1 4 0,-3 5 203,3 1 1,-7 7-464,-2-3 503,-5 4 1,4 7 0,-4 4 0,1 4 0,-1 3-645,-1-2 0,-2-1 282,0-1 238,0 0 1,0-5 0,1 0 349,3-3 0,-14-52 0,2-16 0</inkml:trace>
  <inkml:trace contextRef="#ctx0" brushRef="#br1" timeOffset="28">29468 8479 8025,'-43'-12'0,"1"-1"0,5 0-269,7 0 1,4 6-209,5 3 548,3 3-126,5 6 0,6 7 1,3 5-1,1 0 0,0 1 55,-1 3 0,-6 3 0,-11 12 0,-5 5 0,-5 4 0,0-1 0</inkml:trace>
  <inkml:trace contextRef="#ctx0" brushRef="#br1" timeOffset="29">29085 8722 8025,'-14'4'0,"-2"0"0,-1-1 0,0-2 0,5-1 444,4 0 1,3-5 0,8-4 1186,5-2 1,8-2-800,13 0 0,5-1-1046,9-3 1,4 3-1053,8-3 0,-1-1 1266,5 1 0,-14 3 0,7-2 0,1 0 0,7 0 0,-1 0 0,0 0 0</inkml:trace>
  <inkml:trace contextRef="#ctx0" brushRef="#br1" timeOffset="30">24584 11744 7949,'-18'0'-135,"3"0"0,-2 0 1,3 0 553,1 0 0,6-2 0,3-2 0,3-4 555,1-4-809,5-1 0,7-5 0,6-5 0,3-4 0,6-2 278,6 0-343,4-3 1,1 1 0,2-3-1,-1 5 1,1 7 0,-3 6-1,-2 6-114,-2 6 0,-2 5-1198,-6 8 859,-5 5 1,-3 13 0,-7 3 0,-3 2 0,0 2 0,-1-1 352,0-2 0,-8-1 0,-5-5 0</inkml:trace>
  <inkml:trace contextRef="#ctx0" brushRef="#br1" timeOffset="31">24979 11438 7958,'-25'-7'0,"3"-3"8,1 5 48,0 1 1,0 6-1,1 2 1,1 6 0,4 5 1644,1 7-1600,1 2 1,0 7-1,0 4 1,2 6-1,1 6 63,2 3-106,5 6 1,-3 1 0,6 3 0,0-7 0,2-4-94,2-7 0,3-2 0,6-3 0,-1-3-446,1-5 1,1-7 180,3-5 0,-1-8 1,5-1-1,3-3-516,5-2 1,-1-7 60,6-5 755,-6-2 0,1-10 0,2-5 0,-1-1 0,1-1 0</inkml:trace>
  <inkml:trace contextRef="#ctx0" brushRef="#br1" timeOffset="32">25221 11935 7987,'-8'0'-125,"-1"0"1,5 1 201,-4 4 0,5 3 80,-1 9 1,-2-1 0,2 5 0,1 2 188,1 1 1,2 1-276,0 1 1,0-5-1,0-1 1,0 0 89,0-1 0,0-7 14,0 1-160,0-9 1,6 1 0,3-7-103,2-7 1,2-1-54,-1-11 0,1-2-44,0-6 141,0 2 0,-1-3 0,1 7 1,0 3-1,0 1 118,-1-1 1,-3 8-19,-1 0 1,-3 7-15,3 1 3,-5 3 0,4 8 1,-4 4-1,1 6 0,-1 3 41,-1 3 1,2 1-33,0 1 0,4-5-50,-3-3 1,3-3 63,-3-1 1,4 0 0,0-2 47,2-2 1,2-5-69,0-8 1,0-4 6,-1-4 1,2-7-4,3-2 0,-2-3 0,2-2 0,-3 0 44,-1-4 0,-1 3-168,1-3 1,0 9 108,0 4 0,-1 3 35,1 1 0,-4 6 0,-1 5-50,2 10 0,-4 0-121,-2 9 0,2 3-402,-2 1 245,6-2 0,-7 3 1,5-3-1,2-1 1,0 0-1120,-2-2 1,4-6 1373,-4-2 0,38-22 0,9-1 0</inkml:trace>
  <inkml:trace contextRef="#ctx0" brushRef="#br1" timeOffset="33">26025 11820 7987,'-13'-5'103,"0"3"5,1-2 0,-1-2 0,0 2 0,0 1 304,1 2 1,-1 6-61,0 4 0,0 4 4,1 4-338,-1 2 1,1 3 0,3-1-1,1 0 1,3 0 23,2 1 0,2-7 0,1 2 0,0-3 127,0-1 1,5-6-290,4-2 0,3-4-947,5-1 900,-2 0 0,9-10 1,-4-4-1,-1-3 1,-2-3 83,-2 0 0,-3 3 60,1-4 0,0 5 189,0-1 0,-6 3 0,-2 1 262,1 1 0,-5 3-130,4 1-129,-4 5-236,-1 3 1,1 7 0,2 6 0,3-1 0,0 3-592,-1 2 1,5-3 305,-1 3 1,2 1-460,2-1 811,0-5 0,39-12 0,10-8 0</inkml:trace>
  <inkml:trace contextRef="#ctx0" brushRef="#br1" timeOffset="34">26344 11756 7987,'-9'0'209,"1"0"0,3 0 348,-3 0-403,5 0 1,-3 2-1,6 2 1,0 5 189,0 2 0,5 2-357,-1-1 1,4 1 0,-2 0 0,0 0-207,-1-1 1,4 1 228,-5 0-302,6-6 1,-3 3 0,6-6 0,0-1-550,-1-2 833,1-1 1,-4-5-1,-2-4 1,0-2 0,-2-2 249,1 0 371,-2 1 1,-4-1-97,0 0 1,-5 6-345,-4 3 0,-2 8-590,-2 5 317,0 2 0,1 7 0,-1 2 1,1 1-1,3 2-277,0 4 1,5-1 104,-5 3 272,6-2 0,15-7 0,9-2 0</inkml:trace>
  <inkml:trace contextRef="#ctx0" brushRef="#br1" timeOffset="35">26828 11412 7987,'0'-25'0,"0"-1"0,0 1-1,0-1 1,7 2 0,6 1 0,7 5 0,4 2 1129,1 5-1236,1 7 1,4-2 0,-2 6 0,-3 0 0,-2 2 106,0 2 0,-16 31 0,-3 13 0</inkml:trace>
  <inkml:trace contextRef="#ctx0" brushRef="#br1" timeOffset="36">26854 11565 7987,'-17'-1'0,"0"-2"0,1-1 264,2 1 364,7 1 1,7 2-1,10 0 1,7 0-889,8 0 1,2-1 0,7-2 0,2-3 259,0-1 0,31-7 0,-30 4 0,0 0 0</inkml:trace>
  <inkml:trace contextRef="#ctx0" brushRef="#br1" timeOffset="37">28282 10583 7987,'0'-18'11,"1"-3"1,2-6 0,3 1 0,-1 6 0,2 5 500,0 2 0,1 5-104,0-1 1,-2 16 0,-8 3-1,-3 8-261,-8 9 0,-1 5-381,-8 6 213,1 0 1,0 0-1,0 2 1,-2 3 0,-1 2-1,-2 0 1,2-2-190,3-4 1,3-6-1,6-3 264,4-3 0,4-13 0,8-6 0,7-6 18,9-7 1,4-2 0,13-7 0,3-1-229,-1-2 1,7 0-43,0 4-65,4 0 1,-5 0 0,-1 2 0,-1 1 0,-1 3 262,-1 1 0,-7-4 0,-2 3 0</inkml:trace>
  <inkml:trace contextRef="#ctx0" brushRef="#br1" timeOffset="38">28652 10673 7987,'-6'-19'0,"0"4"296,-2-7 1,-2 7-1,6-2 1,-1 3 1350,0 1-881,3 0-530,-3 6 1,3 3-1,-1 9 1,-1 8 31,1 7 0,-2 4-15,0 2-228,1 5 0,4 1 0,-1 7 0,-2-3 0,-2 0-452,3-2 0,0-2 199,2 2 1,0 2-463,0-6 268,0-1 0,2-7 0,1-3 0,2 0 0,2-4 422,3 0 0,13-31 0,4-7 0</inkml:trace>
  <inkml:trace contextRef="#ctx0" brushRef="#br1" timeOffset="39">28269 11323 7987,'-20'0'0,"3"0"0,3 0 1325,1 0-811,6 0 0,3 0 0,11 0 420,10 0 1,8-4-754,14-1 1,6-6-1,6 0 1,6-5-38,1 1 0,4 0 208,-2 3-932,-4-1 1,1 0-1,-9 2 1,-4 2 0,-7 4-1,-6 0 580,-7 1 0,-38 23 0,-16 9 0</inkml:trace>
  <inkml:trace contextRef="#ctx0" brushRef="#br1" timeOffset="40">28537 11591 7987,'-13'-6'662,"0"5"1,2-11 107,2 4 0,4 1-445,5-2 0,3 6 1,4-1-1,5 1 18,3-1 0,0 3-604,2-4 0,-3 5 0,3 5 0,-2 2-223,-3 0 0,1 4 312,0-2-150,-6 2 0,-1 6 0,-6 0 0,0 0 0,-2 0-629,-2 0 1046,-3 6 0,-6-9 1,0 3-1,2-3 1,1-1-1,3-1 1,0 1 609,0 0 0,4-5-299,-1 1-287,2-6 0,8 4 0,2-4 1,4 1-1,2-1-175,3-2 1,3 1-41,5 2 1,1-3-43,-1 4 0,1 0 0,-2 1 0,-3 1 81,-4 3 1,-4 1 91,-5 2 0,-2 0 335,-6-1-245,0 1 0,-11 0 1,-6 0-1,-6-1 1,-2 1 515,-1 0 1,-4-2-269,1-2 0,-5 2-603,4-2 59,0-4 0,6 1 0,0-6 1,1 0-1,-1 0-1975,1 0 2146,6 0 0,-1-57 0,5-14 0</inkml:trace>
  <inkml:trace contextRef="#ctx0" brushRef="#br1" timeOffset="41">29697 10698 7944,'0'-27'201,"0"-1"1,2-3-1,2-2 1,6-1 1048,5 1-1105,5-3 1,13 9-1,4-3 1,4 4-1,0 5 1,-2 6 0,-2 5-11,-3 5 0,-7 5 1,-7 5-1,-3 5-478,-6 5 0,1 1 302,-8 5-337,0-5 1,-4 6 0,0-3 0,0-1 0,0 1 0,0-4-1,-1-1-1508,-4-1 1886,-2-6 0,-22-18 0,-5-10 0</inkml:trace>
  <inkml:trace contextRef="#ctx0" brushRef="#br1" timeOffset="42">30016 10494 7944,'-7'-13'22,"-5"1"1,7-1-1,-5-1 1,1-2 558,-1-1 1,3 1-209,-1 8 1,4 9-208,-5 12 0,6 6 1,-2 7-1,0 6 110,1 6 0,-4 2-272,3 6 1,0 5 0,2 5 0,-3-1-33,-1 2 0,4-1 54,-1 4 0,3-9-70,1-9 0,0-2 1,1-5-1,3-5-388,5-9 1,2-11-160,2-6 1,5-2 120,4-2 0,3-2-781,5-2 1251,2-3 0,15-18 0,7-8 0,4-2 0,0 1 0</inkml:trace>
  <inkml:trace contextRef="#ctx0" brushRef="#br1" timeOffset="43">30551 10800 7964,'0'-14'-82,"0"-3"0,-1 3-209,-3-3 0,1 4 799,-6 5 0,-3 2-169,-5 6 1,-6 1-1,2 5 1,-3 7 420,-2 7 1,1 5-672,-1 5 0,1 2 207,-1 7-372,6-1 0,2-4 0,7 0 0,1 0 0,3-2-20,1-2 1,2-4-25,4-5 1,5-4-51,4-9 50,2 4 0,6-11 1,2 2-1,0-6 1,4-5-150,1-4 1,-3-5 130,1 0 0,-1-5-1,4 0 0,-3-3 139,-1-5-32,-6 3 0,4-5 0,-6 3 1,-1 1-1,0 3-47,-4 2 1,2 7 465,-6-1-112,1 9-253,-5 2 1,-6 12-1,-1 4 1,-2 5-1,2 7 258,2 2 1,-4 1-340,5 1 1,0-1 0,4-1 0,0-1 23,0-2 0,5-5 31,4 1 1,2-5-135,2-3 118,5-3 0,-2-6 1,5 0-1,2-2 1,1-2-68,1-5 0,-3-6 33,-1-2 1,-5-7 17,1-2 50,2 1 1,-4-6 0,0 5-1,-4 1 1,-3-1-35,-3 1 1,4 5 221,-5 3 1,0 7 87,-4 1-242,0 7 0,0 10 1,0 10-53,0 4 1,2-4-78,2 3 33,-3-5 0,11 7 1,-5-6-1,3-2 1,1-1-236,3-1 1,2-4 347,-4-1 1,5-5-52,0 1 179,0-2 0,0-8 1,2-3-1,-2-3 1,-2-4 287,-3-1 0,-4-1-281,1 1 0,-4 1-24,-5-5 1,-1 1-388,-3-1 59,-3 2 0,-6 7 1,-1-1-1,-2 2-1788,-1 2 290,0 3 1171,10 6 1,1 2 478,6 2 0,40 14 0,10 9 0</inkml:trace>
  <inkml:trace contextRef="#ctx0" brushRef="#br1" timeOffset="44">31495 10622 7964,'-6'-7'709,"-1"-1"-369,-6 4 0,1 3-115,-1-3 0,-4 2 1,-1 4-1,-2 3 29,-3 8 1,-1 1-103,-2 7 1,2 1-124,3 3-30,3 1 1,6-1 0,2 1-1,3-2 1,2-3-239,2-4 0,3-3 119,4-1 1,3-6-204,6-3 205,5-2 0,-2-4 0,5-2-34,2-5 137,-5-2 1,5-3 0,-6-2-1,-1-2 1,-2-2 47,-2-3 1,1 5 144,0 1 1,-6 1 97,-3-1 55,3 3 1,-5-4 229,2 5 1,-3 7-529,-1 6 1,-4 9 10,0 12 1,-5 2 58,5 11-59,0 6 1,4 5 0,0 7 0,0 4 0,0 4-298,0 7 0,0 5 155,0-32 0,0 1 1,0-2-1,0 0-160,0 1 1,0 1 0,0-4-1,0-1-34,0 37 248,0-12 1,-1 4 0,-2-16 0,-2-8 0,1-9 83,-1-10 0,2-5-56,-6-8 1,5-4 127,-5-5 0,5-5 288,-4-4-282,-1-2 0,-4-7 0,-1-4 0,-1-2 0,-2-3 395,1-2 0,2-4-396,1-5 1,0 1-134,1 3 0,5-3-295,2 3 219,4-3 1,7-5-1,4 1 1,5 2-1,6 4-1013,3-1 0,8 4 556,2-2 1,2 10 548,3-2 0,-5 14 0,4 2 0,2-3 0,1 0 0</inkml:trace>
  <inkml:trace contextRef="#ctx0" brushRef="#br1" timeOffset="45">31929 10991 7964,'-2'-8'807,"-2"-1"104,2 7-446,-9-10 0,8 11 0,-5-3 0,-1 4-1316,2 4 851,-4 3 0,9 23 0,-3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8.885"/>
    </inkml:context>
    <inkml:brush xml:id="br0">
      <inkml:brushProperty name="width" value="0.09086" units="cm"/>
      <inkml:brushProperty name="height" value="0.09086" units="cm"/>
      <inkml:brushProperty name="color" value="#FF0000"/>
    </inkml:brush>
  </inkml:definitions>
  <inkml:trace contextRef="#ctx0" brushRef="#br0">13784 4170 8338,'-9'-17'-279,"1"1"1,-1 0 0,1 2-1245,-1 0 1523,6 1 0,-6 1 0,3 0 0,-1 2 0,-3 3 0,0 0 0,0 1 0,2 1 9,-1 1 1,-2 2 0,1-1 87,1-1-85,6 0-11,-2-2 1,5 3 0,0-5 0,0-2 0,0-1 0,1-2 65,3 0-51,-2 0 22,4 1 0,-6-1 0,0 0 0,0 0 1,0 1 70,0-1 0,0 0-17,0 0-80,0 1 10,0-1 1,1 1 0,2 3 34,1 0-163,0 6 87,-4-2 1,0 6 14,0 3 0,0 3-2,0 6 1,0 4-8,0 0 13,0 6 0,-4-2 1,0 7-1,1 3 0,2 2 2,1 2 0,-5 4-4,1 3 1,0 4 3,4 5 1,0 5 0,-4 4 0,-1 9 1,4-32-1,-1 1 0,2 2 1,-1 1 13,1 1 0,0 0 1,0 1-1,0 0-255,0 4 0,0 0 0,0-2 0,0 2 253,0 2 0,0-1-14,0-1 1,0-2 0,0 1 0,0-1 0,0-3 0,0 0 0,0-1 0,0 0 0,0-1 0,0 1 41,0 0 0,0 0 0,1 27-225,4 0 0,-2-7 221,5-2 1,-4 4-6,5-4-22,-1-2 1,4-1 0,-2-5 0,-3 0-1,0 0-8,0 0 1,-4-5-41,1-4 1,-1-2 50,1-2 0,-3 1-91,4-1 73,-4-6 0,-1 1 1,-1-5-1,-2 2 0,-1-2 409,1-1 0,-3-7-457,2-3 0,-2-7 354,2-1-498,2-7 62,-3 4 1,1-9 132,-1-5 0,2-50 0,2-23 0,1 20 0,0 1 0,0-1 0</inkml:trace>
  <inkml:trace contextRef="#ctx0" brushRef="#br0" timeOffset="1">13567 3825 8293,'-8'0'0,"-1"0"0,-1 0-1839,-1 0 2237,4 0-369,1 0 0,17 0 0,5 0 49,2 0-93,6 0 1,-8 0-1,5 0 1,3 0 0,5 0-1,5 0 1,4 2-24,5 2 1,2-3 0,7 4-1,5-5 23,7-5 0,7-2 0,-32 1 0,1 0 0,0-1 0,1-1 30,-2 0 0,1-1 1,2 2-1,0-1 1,0-3-1,1 1 1,0-1-1,1 0-137,1 1 1,0 0-1,-3 1 1,-1 0 182,0 2 1,-1 1-50,-4 0 0,0 0 0,2 1 1,-1 1-1,0 0 0,-1 1 0,0 0 1,1 0-1,0 2 0,-1-1 1,32 1-1,-3 1 2,-2 0 0,3-1-12,2-4 1,-3 4 0,1-3 0,-5 2-26,-5 2 1,0 0-145,0 0 0,-1 0 148,-4 0 1,0-1 0,0-2 0,0-3-42,0-1 0,-6 3 5,-2-4 1,-5 5 30,-4-2-124,-3-2 1,-5 6 0,-2-3 0,-3 2-306,-4 2 453,-3 0 773,-1 6-773,-6-5 0,-1-1 0,-6-7 0</inkml:trace>
  <inkml:trace contextRef="#ctx0" brushRef="#br0" timeOffset="2">16513 3507 8293,'-8'-9'-1663,"4"1"1952,-3-1 1,6-4-64,-4 1 0,3 3 0,-1 1-40,-1-2 1,-1-2-171,5 0 1,0 3 88,0 1-65,0 5-255,0-3 70,0 6 1,0 1 0,0 4 50,0 3 0,0 8 46,0 1 35,6 5 0,-5-2 0,5 7 1,-2 2-1,2 3 206,1 5 0,-3 1-122,5 13 0,-2-1-27,1 9 1,4 2 0,-5 9-1,-3-33 1,0 2-11,1 3 1,-1 0 0,-1 1 0,1 0-205,0 0 1,0-1 0,2 2 0,0 0 202,-2-1 0,0-1-45,2-1 0,0 0 0,0 5 1,0 0-1,1-2 0,-1 0 1,0 0-1,1 0 0,-1-1 1,1-1 50,-1-1 0,0 0 0,1 0 0,0 0-10,2 0 0,-1-1 1,0-3-1,-1 0 26,1 1 1,1 0-20,5 30 0,-1 3 1,-1-3-1,1 2 1,0-2-148,0-5 1,-1-7 171,1-1 1,0-1-85,0 1 1,-1-3 0,1 2-1,-2-4-35,-2-4 1,2 1 43,-2 4 1,-4-10-16,0-2 0,-4-10-135,-1 1 0,0-2 1,0-1-1,0 0-318,0-3 1,-6-7 568,-2 0 0,-3 2-560,-2-2 412,6-6 1,-5-5 60,4-6 0,-9-12 0,-3-2 0</inkml:trace>
  <inkml:trace contextRef="#ctx0" brushRef="#br0" timeOffset="3">13644 7013 8179,'-9'-1'-277,"2"-4"0,0-2 0,0 0-1001,-3 3 1349,4-3 0,2 5 0,8-2 0,5 3-10,2 1 1,6 0-54,0 0 0,1 0 0,-1 0 0,5 0 34,2 0 1,1 0-57,1 0 23,-1 0 0,7 0 0,3 0 0,5 0 0,4 0 0,1 0 0,3 0 19,2 0 0,6 1 1,4 2-1,2 1 59,2-1 0,4-1 154,0-2-230,-29 0 0,1 0 0,32-2 0,-31 0 0,-1 0 1,0-2-1,0-1 0,-1 0 0,1-1 56,0 0 0,1-1-83,2 1 1,0 0-1,-2-1 1,0 1-1,2-1 1,-1 1-1,-1 0 1,-1 1-1,-1 0 1,0 0-68,-1 0 1,0 1 0,3 1 0,1-1 24,0 0 0,1 0 1,-2-1-1,0 0 1,-1 2-1,1 0 1,-2 0-1,-1 0 25,1 1 1,-1-1 0,1-2 0,0 1-142,1 2 0,1 0 0,-2-2 0,0 0 214,1 2 1,0-1-36,-1-1 1,0-2 0,0 3 0,-1-1-1,1-2 1,0 0 0,0 0 0,0 0 0,-1 1-1,0 0 204,33-3 1,0-1-131,-3-3 0,-4-1 2,-5 0-76,-5 6 1,-3-3-1,-7 4 1,-3 1 0,-1-2 13,-4 0 0,-6 4-47,0-2 41,-9 4 0,-2-3-333,-7 0 418,-5-1-281,-1 5 686,-6 0-529,0 0 26,-6 0 0,-12-17 0,-9-4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8.715"/>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brush xml:id="br2">
      <inkml:brushProperty name="width" value="0.09071" units="cm"/>
      <inkml:brushProperty name="height" value="0.09071" units="cm"/>
      <inkml:brushProperty name="color" value="#57D200"/>
    </inkml:brush>
    <inkml:brush xml:id="br3">
      <inkml:brushProperty name="width" value="0.12095" units="cm"/>
      <inkml:brushProperty name="height" value="0.12095" units="cm"/>
      <inkml:brushProperty name="color" value="#57D200"/>
    </inkml:brush>
    <inkml:brush xml:id="br4">
      <inkml:brushProperty name="width" value="0.12095" units="cm"/>
      <inkml:brushProperty name="height" value="0.12095" units="cm"/>
      <inkml:brushProperty name="color" value="#FF0000"/>
    </inkml:brush>
  </inkml:definitions>
  <inkml:trace contextRef="#ctx0" brushRef="#br0">23513 15849 6324,'0'-7'469,"0"0"-375,0 3 0,0 1 47,0-5-54,0 5 1,0-4-1,0 3 22,0-5 1,-2 3-77,-2 2 5,3 3 1,-6 1-1,2 1-23,-3 3 1,1 3 0,0 8 0,1 0-23,3 2 1,2 0-1,1-3 1,0 2-5,0 1 0,0 0 1,1-4 14,4 0 1,2-2 0,5-3 58,1-3 0,0-4 0,0-4 0,-1-4-44,1-6 0,-4-4-9,-1 0 0,1-2 0,2-7 0,-1-1-19,-2-3 1,-5 5-1,1-1 0,-2 1 89,-2 4 0,-2 2 0,-2 2 74,-4 3 0,-4 7-119,0 3 0,-1 4-9,0 4-10,0 3 0,1 6 1,-1 1-1,0 3 0,-1 4 46,-3 3 1,3-3-8,-3 1-38,3-1 0,5 4 1,1 0-1,-1-3 0,2-2-2,3-1 1,2 2 34,2-4-43,0 0 1,6-6 0,3-1 0,2-3 0,2-1 34,-1-3 0,3-2-96,2-1 1,-3-1 21,3-4 1,1 3 0,-1-7 0,-1-1 17,-2-1 1,-3-6 0,-2 0 12,2 0 1,-10 0 0,4-2 0,-4 0 0,-1-3 6,0 2 1,0-2 7,0 5 23,-6 0 0,-1 4 0,-5 0 0,-1 2 0,-1 2 85,-3 5 1,3 3 153,-3 1-267,2 0 0,3 5 0,-1 4 0,0 4 0,0 2 20,1 2 0,0 4 53,4-4-119,-4 6 0,11-9 0,-3 5 0,2-2-166,2 0 1,6 0 146,3-4 44,2-6 1,2-2-1,-1-5 1,1 0-1,0 0-5,0 0 0,-1-5 37,1-4-18,0-8 1,0 2-1,-2-7 1,-1 1-1,-3 0 38,-1-1 1,-2 3-17,-4-3 1,0-2 55,0 3 1,-2 3 0,-2 2 0,-4 5 46,-4 2 0,0 6-83,-1-1 1,-1 8 114,-3 5 1,3 4 0,-3 4 0,2 2-84,3 1 0,0 4 73,4-2-317,2-4 0,6 0 0,0-5 0,0 0 0,2-2-601,2-2 1,7-3-181,6-6 613,6 0 0,-3-6 336,5-3 0,6-27 0,3-13 0,4-3 0,-1-1 0</inkml:trace>
  <inkml:trace contextRef="#ctx0" brushRef="#br0" timeOffset="1">23628 15862 7464,'-9'0'311,"1"0"1,3 0-309,-3 0 1,4-1 183,-5-3-165,6 2 1,-1-4-18,8 6 0,6-5-108,11-4 113,6-2 1,23-7-1,9-5 1,-22 8-1,2 0 1,7-3-1,2-1 1,7-2-1,2-2 1,6 0-1,2-2 11,-20 8 1,2 0 0,0-1-1,3-2 1,2 0 0,0 0-1,3 1 1,0 0 0,1 1 0,0-1-1,1 0 1,0 1-130,-1 1 0,0 0 0,-1 0 1,-2 2-1,0 1 0,0-1 1,0 0-1,0 0 0,-1 0 1,2 0-1,-1 0 0,1 0 71,1 0 1,0-1-1,0 1 1,-2 2-1,-2-1 1,1 0-1,1 0 1,0 0-1,0 0 1,-1 0-1,1 0 1,-1 1 1,1-1 0,1-1 0,-1 1 0,1 1 0,0-1 0,0 0 0,0-1 0,0 0 0,-1 0 0,0 0 0,0 1 0,0 0 31,-3 2 0,1 0 1,-2 0-1,-2-1 0,0 1 1,-1 0-13,23-4 0,-2 2 30,-4-1 0,-1 0 1,0 2-1,-1 1 0,-7 0 1,-1 0-1,-4 0 1,-1 1-1,-2 1 0,-1 0 1,-2 1-1,-1 0 1,-2 1-1,-1 0 235,-1 1 1,-2 0 0,28-6-241,-9 0 1,-3 5 0,-1 1 0,-1 0-134,-3 0 1,-5 4 26,-8-1 0,-8 2-379,-9 2-203,-9 0 398,-2 0 1710,-17 0-1557,2 0 0,-5 4 0,4 1 0,-3-1 0,-2 0 128,-1 0 0,2 1 0,1-5 0,0 0 0,1 0 0,-1-6 0,0-3 0,0-2-73,1-2 1,-1 1-10,0-1 0,0 0 790,1 0-369,-1 1 1,2-1 0,1 0 882,1 0-1103,6 1 0,-1 5 51,8 2 0,5 4-61,8 1 0,3 0 1,5 1-1,2 4 64,3 3 1,-3 9-150,3 4 1,-5 5 34,-4 4-183,-2-4 1,-8 14 0,-2-3 0,-7 1 0,-6 3-909,-9-1 1032,-5 0 0,-16-17 0,-9-2 0,-1 1 0,-1 1 0</inkml:trace>
  <inkml:trace contextRef="#ctx0" brushRef="#br0" timeOffset="2">29672 13950 8013,'7'-2'-160,"-3"-2"0,-1-3-956,1 0 1368,-3-5 0,5 5 0,-6-5 0,0-1 0,0 0 0,0 0 0,-1 2 289,-4 3 1,3-4-328,-7 4-139,6-4 0,-8 5 0,2 3 1,-2 3-1,-2 2 16,1 3-54,-7 9 1,4 8-1,-7 10 1,1 6 0,0 6-1,1 4 1,2 4-81,2 2 0,7 1-131,5-7 116,3-3 1,4-12 0,5-2 0,9-6 0,6-7 0,4-8 0,2-8-757,6-5 0,3-9 439,4-8 44,4-3 1,0-7 0,1-3 0,0-5 330,-2-3 0,-17 12 0,-1-2 0,0-5 0,-1 1 0</inkml:trace>
  <inkml:trace contextRef="#ctx0" brushRef="#br0" timeOffset="3">30029 13988 8013,'7'-9'-1426,"-3"1"2657,-3 5-743,-1-3 1,-1 6 113,-3 0-243,2 0-201,-3 0-107,5-5 0,0 2 1,1-6-1,2-2 1,1-3-95,-1-3 1,-2-6-47,-1 2 1,0-3 76,0-2 60,0 1 0,-5 5 0,-4 3 0,-2 4 0,-2 3 200,0 2 1,1 5-115,-1-1 0,0 12 41,0 5-186,1 8 0,0 3 1,2 8-1,3 0 1,2 4-301,2 0 0,3-2 89,4 0 0,3-5-653,6 0 642,5-7 0,4-5 1,6-9-1,3-4 1,2-5-543,2-7 1,6-12 774,2-14 0,1-5-1110,-2-3 1110,-8 2 0,7-9 0,-11 3 0,-3 2 0,-5 5-246,-5 3-42,-8 14 366,-3 3 1,-12 21 143,-3 10 0,-2 7 0,-2 6 1,1 1 404,-1-1 0,2 2-316,2 3 0,-2-7 558,2 2 1,4-8-548,0 0 0,0-3 252,0-1-455,1-6 0,6-8-122,2-12 1,-1-7 109,5-10 0,5 1 0,4-8 0,0-3-381,1 0 0,-2 2 93,5 4 1,-5 3-62,1 6 255,3 5 1,-6 3 0,3 8 0,-3 6 0,-1 8 35,-1 7 0,1 7-6,0 6 0,0 2 6,-1 3-35,1-3 0,0 4 1,0-7-1,-1-1 1,3-5-327,2-4 1,-3 1-315,3-11 1,1-1 100,-1-8 153,6-2 1,-8-11-1,7-5 1,-1-7 371,-1-8 0,-5-5 0,1-13 0,0-2 0,0-6 0,0 0 0,0-1 0</inkml:trace>
  <inkml:trace contextRef="#ctx0" brushRef="#br0" timeOffset="4">31023 13032 8013,'-5'-13'18,"-4"0"1,-2 6 217,-2 3 1,-4 2 210,0 2 1,4 2-1,6 2 1,0 4 190,0 4 0,4 6-385,-1 3 1,2 9 103,2 4-305,0 3 1,0 3 0,0 4-1,0 7 1,2 5-229,2 2 0,3 3 33,6-5 1,4-1-186,0-4 0,4-7-795,-4-6 0,6-7 1123,-2-10 0,9-25 0,2-11 0</inkml:trace>
  <inkml:trace contextRef="#ctx0" brushRef="#br0" timeOffset="5">30985 13491 8013,'-6'-13'0,"1"0"0,-4 0-263,3 1 1,8-1-1,4 1 1,5 3 0,6 1 57,3 3 0,2-4 1,7 4-1,0-1 205,0 0 0,5 1 0,4 0 0,3 2 0,0-1 0</inkml:trace>
  <inkml:trace contextRef="#ctx0" brushRef="#br0" timeOffset="6">31380 13248 8013,'-7'-12'-95,"3"-1"-77,2 0 0,4 6 0,2 3 1361,5 2 1,-2 5-129,1 6-918,1-1 0,2 16 0,-1-1 0,-3 4 0,-1 4 0,-3 0 0,-2 2-290,-1-1 72,6 2 0,-5-1 0,3-3 0,-2-5 0,-1-4 0,2-4-74,1-2 1,5-10 0,-4-6-1,2-11 138,3-7 1,2-17 0,0-5 0,1-4 15,0-2 1,-2 0-1,-1-4 1,-1 0-43,1 0 0,-3 12 0,1 5 0,1 7-183,-2 5 0,4 5-588,-2 9 474,8 2 1,-2 6 0,5 0-1,1 2 1,2 2 333,4 4 0,41 15 0,-31-9 0,1-1 0</inkml:trace>
  <inkml:trace contextRef="#ctx0" brushRef="#br0" timeOffset="7">31941 13146 8013,'-5'9'-178,"-4"-1"0,-2-2 118,-2 7 1,0-3 949,1 7-649,-1 2 1,1-3 0,3 4-1,1-2 1,3-1 491,2 2-423,2-5-166,1 4 0,5-6-146,4-4 0,6-2 0,4-9 0,-1-4 2,1-6 1,3-8-87,-1 0 0,-1-3 91,2-2-10,-7-5 0,4 3 0,-8-5 0,-3 2 0,-3 2 34,-4 3 1,-1 0-48,0 1 1,-6 5 4,-2 3-57,-9 8 0,1 4 0,-5 5 0,0 1 0,0 3-667,-1 5 0,11 2 229,-2 2 1,5 4-386,-1 0 893,4 5 0,56 4 0,12 7 0</inkml:trace>
  <inkml:trace contextRef="#ctx0" brushRef="#br0" timeOffset="8">32235 13044 8013,'0'-12'407,"0"-1"956,0 6-485,0 1-184,0 17-617,0-2 0,0 15 1,0-3-1,0 2 1,-2 0-203,-2-2 0,2-1 0,-2 2 0,3-2-254,1-1 1,0-2-127,0-5 0,1-5-372,3-2 0,4-4 877,4-1 0,18-41 0,4-20 0,-8 19 0,-1-1 0,1 1 0</inkml:trace>
  <inkml:trace contextRef="#ctx0" brushRef="#br0" timeOffset="9">32388 12764 8013,'-15'-17'0,"-2"0"0,3 1 221,-3 8 1,7 1 782,2 2-928,5 4 1,-3-3 0,6 8-890,0 4 0,6 0 813,2 0 0,26 18 0,8 8 0</inkml:trace>
  <inkml:trace contextRef="#ctx0" brushRef="#br0" timeOffset="10">32847 12802 8066,'-6'-20'0,"-1"-2"147,-6 5 0,5 0 1,-1 4-1,-1 1 529,-1 4 1,-2 2-290,0 6 1,-4 2-231,0 2-18,-5 3 1,2 11 0,-6 5-1,1 5 1,-1 6 558,1 3-900,-1 2 0,6-1 1,5-1-1,4-3 0,3-3-205,3 0 326,1-10 1,9 6 0,4-13 0,3-4 0,5-3 18,5-4 1,6-7 0,2-6 0,0-6 81,1-5 0,-3-10 41,6-7 0,-6-2-20,2-7 0,1-1 0,1-9 0,-1-6-32,-16 28 1,1-1 0,-1-1 0,0-1 78,-2-1 0,-1 1 0,4-30 161,-4 9 0,-7 9 379,-1 16-344,-3 14 0,-6 10 1,-4 16-1,-1 7 253,2 7 1,-4 9-564,4 5 1,-8 5 373,-1 3-574,0 3 0,6 6 1,1 0-1,3-1 1,1-2-586,4-1 0,0-4 183,2 3 1,2-9-84,2 1-345,9-8 1,2-3 1055,6-6 0,1-2 0,3-2 0,1-9 0,-1-5 0</inkml:trace>
  <inkml:trace contextRef="#ctx0" brushRef="#br0" timeOffset="11">31380 13274 8036,'0'-13'11,"-1"2"1,-2 1 0,-1 1 279,1-1 1,1-1 268,2-2-509,0 6 0,2 2-128,2 5 108,3 0 0,6 0 0,0 1 0,-1 3 0,1 5 81,0 2-60,-6 7 1,4 2 0,-2 6 0,2 1 0,1 1-1,-3 3 1,0 2 145,1 2 1,-3 2-272,1 1 43,-5-5 0,3-2 0,-6-5 1,0-2-1,0-3-65,0-4 1,0-3 0,-1-3 0,-4-2-13,-3-5 0,1-2 44,-2-2 1,1-2 25,-5-2 49,6-9 0,-4-2 0,3-7 1,0 0-1,1-4 54,1-4 1,-2-2 130,3-6-144,1-1 0,4 1 0,2 0 1,3 0-1,7-1-115,3 1 0,8 5-188,-2 4 1,3 5 156,2 7-155,-1 0 0,5 15 0,-2-2 0,-2 3 248,-4 1 0,5 28 0,6 7 0</inkml:trace>
  <inkml:trace contextRef="#ctx0" brushRef="#br0" timeOffset="12">21128 17176 7801,'-1'-9'213,"-2"1"355,-1-2 1,-5 3 285,5-2-531,-6 6-161,9-2 0,-5 6 0,6 3 61,0 5-184,0 8 1,2 0 0,0 7 0,4 3 0,0 1 0,-1 2 0,0 0-17,0-2 1,-2 3-488,6-1 211,-7 0 0,4-6 1,-6-2-1,2-2 1,0-1-2097,3-4 1802,-1-6 394,-4-4 0,4-16 1,0-6-1,-1-6 153,-1-2 0,3-1 0,-3-39 0,1 28 0,-1-1 0</inkml:trace>
  <inkml:trace contextRef="#ctx0" brushRef="#br0" timeOffset="13">21230 17099 7801,'0'-8'0,"0"-1"453,0 1 1,0-5 228,0 0 0,2 6-451,2 3 1,3 2 0,5 4 0,-3 3 7,0 8 0,-1 6-269,5 6 1,-4 2 15,-1 3 0,-5-2 0,1 8 1,-2 2-428,-2 3 1,0 1 170,0-3 0,-2-5-573,-2 0 611,-3 0 0,-10-2 0,0-2 0,0-3 0,-1-3-286,-4-3 1,2-2 150,-1-7 290,0-5 0,0-1 1,1-6-1,0-1 1,2-5 76,-1-7 0,-4-5 0,-2-36 0,-8-7 0</inkml:trace>
  <inkml:trace contextRef="#ctx0" brushRef="#br0" timeOffset="14">20822 17188 7801,'-25'0'0,"1"0"23,3 0 0,-2 0 117,6 0 32,0 6 0,4 5 0,0 9 0,2 3 1,3 5 283,3 3 0,4 5 1,2 6-1,4 5-376,3 3 0,9-5 1,4-3-1,5-2-503,4-2 0,2-11-19,6-5 1,2-13-941,3-4 1100,2-10 1,6-7 281,0-10 0,-14-11 0,3-12 0,2-3 0,3-3 0,1 0 0,-1 0 0</inkml:trace>
  <inkml:trace contextRef="#ctx0" brushRef="#br0" timeOffset="15">26407 17112 7826,'-5'-19'-14,"3"1"1,-3-5-1,0 4 1,1 0 0,3 4-280,3 0 451,6 3 0,4-1 0,1 2 0,0 1 0,0 3 1,-1 1-1,1 3 663,0 2-802,-6 6 0,3 7 0,-6 7 0,-1 4 0,-2 5-90,-1 4 10,0-4 0,-5 7 0,-4-3 1,-2-1-1,-2 0-42,0-3 237,1-1 1,3-1 0,1-2 0,-1-3 1006,2-4-1090,1-9-12,12-2 0,2-12 1,8-2-1,3-3 0,0-2-198,4 0 1,1 0-1,2 1 1,-1 0-293,1 4 0,-1-4-268,1 4 1,-5 1-90,0-2 1,-5 2 807,1-1 0,-9-26 0,-2-2 0</inkml:trace>
  <inkml:trace contextRef="#ctx0" brushRef="#br0" timeOffset="16">26803 16870 7826,'-5'-13'68,"1"0"1,0 5 265,4-1-280,0 6 274,0-2 1,0 6 0,1 3-1,4 5 1,2 3 328,0 5-676,4 3 0,-8 7 0,4 3 0,-1 4 0,-4 3-294,0 1 91,-2 0 0,-2 1 1,0-1-1,-5 0 1,-3 0-1,-5-1 0,0-1-972,-4-2 1,4-10 1193,-6 1 0,-1-8 0,-3 0 0,-1-8 0,-22-21 0,-6-9 0</inkml:trace>
  <inkml:trace contextRef="#ctx0" brushRef="#br0" timeOffset="17">26318 16997 7826,'-17'-7'0,"0"3"0,-1 2-42,1 2 1,2 2-76,-2 2 97,-2 3 0,4 12 0,-2 3 0,5 7 0,2 5 1370,1 2-1066,1 8 0,1 2 1,4 5-1,6 0 1,5 0 310,4 0-748,6-12 1,3 1-1,9-15 1,4-5 0,4-6-458,5-5 1,-4-5 0,5-8 0,-1-7 609,-1-9 0,1-19 0,2-11 0,-13 11 0,-1 0 0,1 0 0</inkml:trace>
  <inkml:trace contextRef="#ctx0" brushRef="#br0" timeOffset="18">25094 13605 7809,'-7'-5'119,"0"3"1,4-3 0,-1-1 228,1-3 0,1 2 0,2-1 0,2-1 334,2 2-571,3-4 0,6 5 0,1-4 0,2 2 0,1-1 424,-2 2-566,-1 2 1,3 5 0,0 1 0,-2 3-560,-5 5 523,-5 2 1,-5 7 0,0 2-1,-1 2 1,-3-1 0,-4 1 0,0 3 2,-1 0 1,2-5 0,-3-3 0,3-3 99,2-1 0,-4-5 167,5 1-190,0-6 0,5 2 1,3-5-1,5 0-14,2 0 1,2-4-11,0 0 1,-1-5 0,1 5-1,0 1 21,0 2 1,-5 1-16,1 0 1,-5 1 131,4 3 1,-5-1-1,2 6 39,-4 1 0,-2 1-135,-4 2 0,2-2 7,-5-2-59,-1 2 1,-3-5 0,-2 4 0,-1-2 0,1 1-55,3-2 1,1-2 68,-3-5 1,0 5-442,1-1 0,5 0 0,0-5 0,4-4 447,-2-3 0,14-24 0,7-10 0,1-3 0,1 0 0</inkml:trace>
  <inkml:trace contextRef="#ctx0" brushRef="#br0" timeOffset="19">25413 13401 7810,'5'-12'221,"-3"-1"-218,9 6 570,-4 1 0,0 13 38,-2 6-622,2 5 1,-6 8 0,3 1 0,-2 2 0,-2 4-267,0 0 183,0 9 1,-2-8 0,0 9 0,-4-4-1,0-2 1,-1-3 0,1-4-642,1-3 1,-5-2 412,1 1 0,-2-6 1,-3-5 321,-3-5 0,3-4 0,-3-6 0,-32-34 0,-6-9 0</inkml:trace>
  <inkml:trace contextRef="#ctx0" brushRef="#br0" timeOffset="20">25030 13401 7824,'-13'-5'-23,"-4"-1"1,0-3 67,2 5 1,1 3 272,1 1 0,4 5 0,1 5 0,-1 6-9,2 5 1,2 9-208,5 4 1,0 4 0,0 5 0,1 5-69,3 6 1,5-2 67,8 3-270,3-8 1,5-3 0,2-7 0,1-3 0,4-6 0,0-6 0,4-10-686,0-6 1,3-6 852,-1-4 0,0-43 0,-19 16 0,0 0 0</inkml:trace>
  <inkml:trace contextRef="#ctx0" brushRef="#br0" timeOffset="21">21868 15059 8071,'-7'-1'-1500,"3"-4"1431,2 4 1,1-5 198,-3 6 29,2-5-54,-4 3-28,6-4 1,0 5 112,0-3-32,0 2-6,0-3-3,0 5-56,0 0 1,6 0-29,3 0 1,-2 0-56,1 0 1,-4 0-21,5 0 7,-1 0 1,1 0 0,-1 0 0,2 0 0,2 0-18,0 0 0,1 0 31,0 0 1,1 0 0,3-2 0,3-1 14,0-1 0,4 0-12,-3 4 0,5-4-14,3-1 1,-6 1 0,3 4 0,-2-1-18,0-3 0,-3 2-9,0-2 1,-5 2 4,1 2-48,-9 0-74,4 0 115,-11 0 1,5 2-3,-6 2-82,-6-2 1,3 3 0,-5-5 0,-1 2-230,2 2 0,0-3-73,3 4 414,2-4 0,-15-12 0,3-4 0</inkml:trace>
  <inkml:trace contextRef="#ctx0" brushRef="#br0" timeOffset="22">21855 15084 8094,'-8'0'-1843,"-1"0"1869,6 0 1,-2-1 93,5-3 67,0 2-83,0-3 1,0 3 91,0-2-82,0 3-66,0-5-24,0 6 0,1 0 101,3 0-79,-2 0 0,3 1 0,-3 4 2,2 3 0,-2 3-6,2 2-42,-3 0 1,-1 0-1,0-1 1,0 1 0,0 1 20,0 3-1,0-2 0,0 4 0,0-2 0,0 3 0,0 1 6,0 1 0,0-2 1,0 2-1,0-1-18,0 2 0,0 1-11,0 2 1,0-2-65,0-3 80,0 3 1,-4-5-1,0 3 1,1-1-1,0 1 44,-1-2 0,2 4-29,-2-3 0,3-1-6,1 1 0,0-5 0,-2 8 0,-1-5 0,-1 3 1,1-1 38,2 2 0,1-4-14,0 3 0,0-1 18,0 5-66,-6-7 0,5 5 0,-3-4 0,2 2 0,2-3-169,0 0 0,0 3 134,0 0 1,0-4 3,0-1 0,0 2 32,0-2 0,0 1 1,0-2-1,0 2 37,0 2 1,0-3-38,0 4 0,0-4 94,0 4-91,-5 1 0,3-3 0,-2 0 1,2-2-1,2 1 8,0 2 0,-4 0-4,0 1 1,0-1 11,4-3-65,0-3 0,0 10 1,0-4-1,0 1 1,0-1-11,0-1 0,0 2 183,0-4 1,0 4-142,0-4 53,0 0 1,0 0 0,0 1 0,0 1 0,0-1-3,0-2 0,0 2-27,0-1 1,0 6-16,0-2-3,0-2 0,0 3 1,0-3-1,0 1 1,0 2-97,0 2 1,0 0 109,0-2 1,-5 2 9,1-3-21,0-3 0,4 7 0,0-6 0,0 3 0,0-3 28,0 0 1,0-1 11,0-1 1,0-3-24,0 3 1,0 2 1,0-2 0,0 1 0,0-2 0,0 1 4,0-2 0,0 4-16,0-2 1,0 1 9,0-1-23,0 3 1,0 0-1,0-2 1,0 1-1,0 1 1,0-1 0,0 4 4,0-6 0,0 4 3,0-4 0,0 5 3,0-5-1,0 5 1,0-6 0,0 4 0,0-2 0,0-1 0,0 2 1,0-5-1,0 3 1,1-3-1,4-1 1,-4-1-1,3 1 1,-2 0 0,-1-2-1,3-2-52,-2 2 50,3-10-36,-5 5 1,2-6 0,1 2-192,1 2 215,0-3 12,-4 5 51,0-6 0,0 1 70,0 4-113,0 2 0,0 1 20,0 1-7,0-7 0,0 6-18,0-4-8,0 3 1,0 1 65,0 1-6,0-6 0,0 4 174,0-3-137,0-2-31,0 3-29,0 1 1,6-5-66,2 4-172,4-4 214,0-1 0,1 0-46,0 0 1,-2-1 0,-1-2 0,-1-2 14,1 3 0,1-1 10,2-1 26,-1 2-11,1-4 1,0 6-1,0-1 1,-1-2 0,1-1 21,0 1 0,1 2-21,3 1 0,-3 0 7,3 0-1,3 0 1,-6-2 0,5-1 0,-2-1 0,1 1 30,2 2 1,0 1-11,1 0 1,2 0-9,-6 0-17,5 0 1,-6 0 0,4 0 0,-2 0 0,-2 0 39,-2 0 0,-1 0-11,0 0 0,-1 4-2,1 0-22,0 1-24,0-5 0,-1 0 0,1 0-91,0 0-175,-6 0-75,-1 0-143,-6 0 499,0 0 0,-23-12 0,-5-2 0</inkml:trace>
  <inkml:trace contextRef="#ctx0" brushRef="#br0" timeOffset="23">22365 15123 8094,'2'-7'-1402,"1"1"1306,1 0 1,0 3 0,-4-5 310,0-2 0,1 4-113,4 2 15,-4 3 0,5-5-22,-6-2-40,0 2 0,1-5 13,3 2 0,-2 2 5,2-2 167,-2 7-107,-2-4 1,0 16-60,0 3 1,-5 4-49,1 0 1,0-3-1,4 4 1,0 1 0,0 2 0,-4-1-14,-1 1 0,1 2 0,4 5 1,-1 2 7,-4-2 0,4 3 5,-3-1 0,1 5-7,-1-1 0,2 2 1,-2-1-1,1-2 22,-1-2 1,2 0-30,-2-1 1,3-3 25,1 3 1,0-4-19,0 0 1,0 1 0,0 0 0,0 0-24,0-3 0,0-3 53,0 0 1,0 3 37,0-2-82,0 2 0,0 0 1,0-1-1,0-2 1,0 1-25,0 3 1,0 0 12,0 1 1,0-5-21,0 0 23,0 0 1,0 5-1,0-1 1,0 1-1,0-1-9,0 1 0,0-4 4,0 4 0,0-8-3,0 8 9,0-3 0,-4-4 0,-1 0 0,2-2 1,2 1 40,1 2 0,-4-4 4,0 1 1,-1-2-42,5 2 1,0-1 2,0 5-12,0-5 1,0 6 0,0-3-1,2 1 1,1 2-86,1 2 1,0 2 89,-4-1 0,0 2-142,0 3 150,0-3 1,-1 6-1,-2-5 1,-1 2 0,-1-2 63,0-1 1,3-2-3,-2 1 0,3-1-66,1 1-5,0-6 1,0 7 0,0-5 0,0 0 0,0-1 55,0-1 1,0-3-84,0 4 0,0-4 10,0 4 1,0-4-30,0 4 42,0-5 1,0 7 0,0-6 0,0-2 0,0 1-5,0 1 1,0-3 3,0 3 1,0-1-96,0 1 97,0-3 0,0 4 1,0-5-1,0 0 1,0-1-40,0 1 1,0 0-5,0 0 0,0 1 27,0 3 35,0-3 0,1 4 0,2-5 0,1 0-21,-1 0 1,-2-5 22,-1 1 0,0-1-27,0 5 0,0 0 147,0-1-115,0 1 0,0 0 1,0 0-1,0-1 1,0 1 28,0 0 1,0 0-39,0-1 0,0 1 10,0 0 1,0 0 12,0-1-48,0-5 1,0 5-1,0-4-41,0 4 46,0-5-7,0 4 56,6-9 99,-5 3-27,5-5-89,-6 6-51,0-5-26,0 5-17,0-6-2,0 0 1,1-4-302,4-1-277,-4-4-397,5 1 1046,-6-4 0,0-18 0,0-4 0</inkml:trace>
  <inkml:trace contextRef="#ctx0" brushRef="#br0" timeOffset="24">24622 15072 6960,'7'-2'-840,"-1"-1"812,0-1 77,-5 0 1,5 3 0,-5-2 24,3-2-57,-2 1 1,3 3 53,-5-3 50,0 2 1,0-5 284,0 3-386,0 2 0,0-5 26,0 3 7,0 3-32,0-5 1,0 5 21,0-4-5,6 4 1,-3-5-4,5 6 1,1 0 0,4 0 27,-1 0-54,1 0 1,1 0-4,3 0 0,-2 0 1,3 0-1,0 0 0,4 0 0,2-1 31,1-3 0,1 2 30,-1-2-56,6-3 0,-4 5 0,3-2 1,-3 1-1,-2 0-62,1-1 68,-6 0 1,-2 4-176,-5 0 150,-6 0 1,-3 0-1,-8 0-20,-4 0 0,0 1 1,0 4 1,-1-4-132,-3 3 98,-1-2 0,4-2 0,1 0-524,-2 0 137,4 0 447,1 0 0,10-12 0,2-2 0</inkml:trace>
  <inkml:trace contextRef="#ctx0" brushRef="#br0" timeOffset="25">24648 15033 6084,'7'0'121,"-2"0"1,-3 0 166,2 0-22,-2-5-168,3-2 0,-5-2 31,0 1-184,0 5 119,0-3-106,0 6 0,0-1 76,0-3 9,0 2 0,0-2 1,0 8 1,-1 2 0,-2 4-1,-1-2-3,1 2 1,1-3 1,2 2-29,0-1 1,-1 6-1,-2 2 1,-1 1-1,1 0 1,2 0-1,1 1 34,0 2 0,0 1-41,0 5 1,-2-2-1,-1-1 1,-1-2 13,1 2 1,2 2-7,1 5 0,-4-3-3,-1 3 0,1-4 1,4 0-1,-1 1 3,-3 3 1,2-3-7,-2 2 0,2 2 17,2-1-40,0 6 1,0-5 0,0 3-1,0-4 1,0-2 6,0 2 0,0-3 22,0 2 1,0-2-11,0-1 16,0-1 1,0 1 0,0-1 0,0-1 0,-1-1 3,-3-2 1,2-4 6,-2 5 0,3-5 26,1 4-39,-6 0 0,5 0 1,-5 1-1,2 0 0,-2 4 25,-1 3 0,4-6-23,-1 3 1,-2-5 33,2 0-47,0 3 0,4-5 0,0 3 0,0 0 0,0-1 17,0-1 1,0 4-11,0-3 1,0-3-30,0-1 13,0-2 1,0-1 0,0 1 0,0 2 0,0-1 51,0-2 1,0-1 5,0 0 0,0 1-34,0 3-12,0 3 1,0 5 0,0 1 0,0-2 0,0-2 104,0 0 1,0-1-142,0 4 0,0-3 74,0-1-32,0-6 1,0 8 0,0-4 0,0-1 0,1 0-21,3-2 1,-2 0 5,2 1 1,2-3-3,-2 3 5,0 3 1,-4-5 0,0 6-1,0 1 1,0-3 4,0-2 0,0 2 2,0-2 1,0 4-72,0-4 52,0 0 1,0 0 0,0 0 0,0-1 0,0-2-7,0-1 0,0-1 3,0 1 1,2-2-6,2-2 41,-3 2 0,5-4 1,-5 6-1,2 0 1,1 0 50,-1-1 0,0 1-87,1 0 0,-2 0 31,2-1-64,-3 1 0,4 0 0,0 0 0,1-1 1,0 1-26,-3 0 1,2-5 51,-1 1 0,5-1-8,-5 5 14,0-6 1,-2 5-1,1-4 270,1 3-253,0 2 1,-4-4 16,0-1-54,0-5 1,0 8-151,0-2-259,0-4 127,0 1 133,0-6 1,0 2 0,2 0-1,2 3 0,-3 0 86,4 0 0,-4-3-72,-1 7 5,0-6 1,0 8 0,0-2-671,0 2 829,0-4 0,6-1 0,1-6 0</inkml:trace>
  <inkml:trace contextRef="#ctx0" brushRef="#br0" timeOffset="26">24686 17928 8272,'-7'-2'-905,"1"0"1343,1-3-482,3 1 165,-4 4 31,6 0 0,0 2-50,0 2-41,6-3 1,-3 5 0,5-6 0,2 1 0,2 2 0,0 1 202,1-1 0,1-1 179,3-2-426,-2 0 0,7 0 1,-3 0-1,0-2 1,4-1-1,1-1 1,2 1-285,-1 2 0,1-3 79,-1-1 80,1 1 1,-5 3 0,-1-2 0,0-1 0,-2 1-474,0 1 551,-1 2 1,-4 0-1,0 0 1,0 0-65,-1 0 1,-4 2 0,-3 2-136,1 5-148,-5-4 280,5 7 97,0-11 0,-11-7 0,4-8 0</inkml:trace>
  <inkml:trace contextRef="#ctx0" brushRef="#br0" timeOffset="27">25132 15084 6356,'0'-8'36,"0"-1"90,0 0 0,0 1 0,2 1 0,0 0 42,3 0 1,-1 3-31,-4-5 0,1 7-31,4-3-35,-4 4 19,5 1-57,-1 0 1,-3 1-1,2 4 1,-1 3-1,0 5 1,1 2 7,-1 2 0,-2 5 0,-1-4 1,2 2 13,2 3 0,-3 1 14,4 1-51,-4 1 0,-1-1 0,0 1 0,0 1 0,0 1 0,0 2 1,0-1-22,0 3 0,4-5 17,0 2 0,1 2 17,-5-1-32,0 6 0,0-8 1,0 5-1,0-1 1,0 1 44,0 2 1,1-2-59,3 1 20,-2 0 1,3 0-1,-5 0 1,0 0 0,2 0-7,2 0 1,-2-4-3,2 4 0,-3-5 19,-1 5-18,0-5 0,0 2 0,0-4 1,0 1-1,0 3 33,0 2 1,0-5-34,0 2 1,0-2 9,0 2 1,0-3-34,0 3 64,-5-3 1,3-2 0,-4 1-1,2-1 1,0 1 24,1-1 1,2 1-66,1-1 1,0 1 37,0-1-48,0-5 0,0 7 0,-2-5 1,-1 1-1,-1 1 6,1 0 1,2-2-141,1-1 139,0 0 0,0 3 1,0-1-1,0-2 0,-1 0 26,-4-1 0,4 3 9,-3-6 0,2 0 0,2-3 0,0 2 45,0 1 0,0 4 8,0-4 1,0 0-50,0-4 0,0 4-161,0 0 99,0 0 1,0 0 0,0 0 0,-1 0 0,-2 0 15,-1 0 1,-1 4-6,5-4 1,-4 0 5,0-4 1,0-1-2,4 1 0,0 0 1,0 0 14,0-1 0,0 1 72,0 0-64,0 0 1,0-5-1,0 1 1,0 1-1,0 1 65,0 2 1,0-1-11,0 1 1,-5 4-46,1 0-37,0 0 1,4-3 0,0 2-1,0 1 27,0-2 0,0 0-65,0-3 49,0 1 1,0 0-17,0 0 49,0-6 0,0 4 0,0-2 22,0 2 1,0-3 18,0 1 60,0-1-117,0 5 0,0 0 1,0 0-1,0-1-39,0 1-6,0 0 0,1 0-103,4-1 36,-4-5-31,5-1-100,-6-6-291,0 0-332,5 0 261,-3 0 0,3-1 592,-5-4 0,0-13 0,0-9 0</inkml:trace>
  <inkml:trace contextRef="#ctx0" brushRef="#br1" timeOffset="28">21065 14562 11903,'-7'-6'-1625,"1"5"1,4-7 1139,-2 4 442,3 3 5,-5-5-11,6 0 1,0 4 188,0-7-193,0 6 0,0-4-163,0 3 96,6 3 519,-5-5-52,5 6 0,-5 0-35,4 0 0,-4 6-243,3 2 0,-2 3 0,-2 2 0,1 0 3,3 0 0,-2 5-70,2 3 1,-3-1-17,-1 1 29,0 1 1,0 3 0,2 1 0,1-1 0,1 1-66,-1-1 1,-2-4-223,-1 1 262,6-1 1,-5 0 0,3-1 0,-2-2 0,-2-2 182,0-2 0,0-1-44,0 0-75,0-1-34,0 1 0,0-4-327,0-1 377,-6-5 101,5 3-189,-5-12 1,12 3 0,2-5-1,4-1 1,0 1 103,1-1 0,28-16 1,7-9-1</inkml:trace>
  <inkml:trace contextRef="#ctx0" brushRef="#br1" timeOffset="29">21141 14447 6482,'-7'-7'-86,"-3"0"-14,6 2 87,0 4 180,-2-5-151,5 6 1,-7 0-1,6-1 37,-3-3-41,1 2 62,4-3-2,0 5 89,0 0 1,2 4-134,2 0 1,-1 0-23,5-4 5,-5 0 1,8 2-1,-2 1 1,2 1 3,2-1 0,0 0 1,-1-1-1,3 3 12,2-3 1,-2 0-8,6-2 0,2 1-26,7 4 0,-3-4 1,4 3-1,-1-2-11,-1-2 1,7 0 36,-2 0 0,-2 0 5,2 0 0,-5 0 0,2 0 0,-1 0 27,-1 0 0,1 0-26,-4 0 2,-1 0 2,-5 0 0,4 0 0,-4 0 0,1 0 21,0 0 1,-4-2-10,5-2 0,-1 3 26,4-4-62,-5 4 0,4 1 0,-2 0 0,2 0 0,1 0 19,1 0 0,-1 0-6,1 0 0,-1 0-83,1 0 66,-1 0 0,-1 0 0,-1 0 0,-3 0 1,0 0-10,0 0 0,-3 0-3,4 0 0,-1 0 179,1 0-153,3 0 1,-4 0 0,5 0 0,1 0 0,1 0 57,2 0 0,0 0-81,5 0 0,-4-4 57,4-1-57,-6 1 0,7 4 1,-5 0-1,-2 0 0,-1 2-102,-1 2 1,-2-3 60,-3 3 1,-1-1-54,-3 2 90,3-4 0,1 6 1,0-4-1,2 1 1,0-1 20,-2-2 1,4-1-9,1 0 0,-1 0 6,5 0 13,-3 0 1,-1-4-1,0 0 1,3 0-1,2-1 28,2 1 0,-5 0-31,2 4 0,1 0-24,-1 0 0,1 0 8,-1 0 0,-4 0 0,4 0 1,-1 0 8,0 0 1,0 0-5,5 0 1,-5 0-6,5 0 21,0 0 0,5-2 0,-3 0 0,0-3 0,-2 3-9,1 0 1,-1 2-53,5 0 1,-8 0 32,7 0 1,-7-1-1,3-4 0,-4 4 0,2-3 0,0 2-12,-4 2 0,3-1 37,-1-3 0,1 2 28,-1-2-23,2 3 0,1-1 0,-2-1 1,-1-1-1,1 1-4,2 2 1,-1 1-3,2 0 1,-1-4-20,-3-1-1,-3 1 1,8 4-1,-5 0 1,-2 0-1,-1 0-15,-2 0 1,1 0 0,-1 0 0,1 0 23,-1 0 3,-5 0 0,3 0 0,-5 0 0,2 0 0,3 0 39,1 0 1,-3 0-44,0 0 1,1 0 5,3 0-17,-5 0 1,3 0 0,-5 0 0,1 0 0,0 0 0,1 0 1,0 0-14,1 0 1,2 0 20,-6 0-8,6 0 1,-5 0-1,5 0 1,-2 0-1,0 0 1,-1 0 0,4 0-5,-3 0 0,-2-4 5,-2 0 3,3-1 0,-6 5 1,3 0-1,-3 0 4,-1 0-7,0 0 0,-5 0 10,1 0 4,-7 0 1,10 0 89,-4 0-34,4 0-59,0-5 15,1 3 0,-4-3-19,-1 5-181,1 0 179,-2 0-309,-2 0-344,-5 0 479,0 5 1,0-2-428,0 6 530,-5-7 0,2 8 1,-4-4-1,0 0 70,0-1 0,-13 5 1,-7-3-1</inkml:trace>
  <inkml:trace contextRef="#ctx0" brushRef="#br1" timeOffset="30">25795 14409 8847,'0'-7'-524,"5"-1"221,-1 4 1,1 3-1,-2-5 170,2 0 0,0 1 104,-1-4 1,-2 2 138,2 3-26,3 3 1,-5-7 0,3 6 178,1-3-327,-5 1 116,5 4-1,-6 2-28,0 2-13,0 3 1,0 1 0,0 1 0,0 2 0,0 3 2,0 3 1,0 2-2,0-2 1,0-2-1,0 5 1,0 0 43,0 0 1,0 1-12,0 5 1,0-5-34,0 0-3,0 0 0,0 5 1,0-1-1,0 1 0,0-1 42,0 1 0,0-5-33,0 0 0,0-1 35,0 2-53,-6 2 0,5-10 1,-3 3-1,2-3 1,2-1 56,0-1 1,0 1 25,0 0 0,0-5 83,0 1-143,0-1 1,6 5 0,2 0 5,4 0 1,-4-5-159,1 1-304,-6-6 14,8 8 0,-10-8 424,4 5 1,-27 1 0,-6 3 0</inkml:trace>
  <inkml:trace contextRef="#ctx0" brushRef="#br0" timeOffset="31">21626 15110 8537,'-13'-9'-634,"0"2"0,0 0 0,-1 2 418,-3-1 0,7-3 0,-2 5 0,0 0 216,1-2 0,-2 5 0,0-5 0,1 2 0,-1 0 0,4-5 36,1 5 0,4-2 0,-3 2-3,1-4 0,2 0-21,4 0-9,0 5 1,-5-4 0,0 4 0,-2-1 0,-3 1-171,-2 2 167,0 1 0,-7 0 0,-1 0 0</inkml:trace>
  <inkml:trace contextRef="#ctx0" brushRef="#br0" timeOffset="32">21230 14970 8537,'-12'0'-346,"-1"0"1,4 0-432,1 0 0,4 0 259,-5 0 539,6 0 1,-8 0-1,3-2 107,-4-2 0,4 3-104,-1-4 25,6 4 0,-4 1 0,3 0 0,-3-1 0,-2-2 127,1-2-15,5 1-4,-8 4-14,9 0-41,-3 0 0,6 0 9,3 0 0,3 0-57,6 0 0,0 0 34,0 0-71,-1 0 0,1 0 0,0 0 0,1 0 0,3 0 48,4 0 1,1 0-119,3 0 0,-5 0 108,10 0-72,-6 0 0,11 4 0,-4 1 1,2-2-1,2-2 24,2-1 0,6 0 4,-1 0 1,1 1 4,-5 4-21,0-4 0,-1 5 0,-2-6 0,-1 1 0,2 2 23,1 1 1,-5 0-20,-2-4 0,-2 0-7,2 0 20,-3 0 0,4 0 0,-5 0 1,1 0-1,1 0 23,2 0 1,1 0-16,-1 0 0,-2-1 36,6-3-52,-6 2 1,8-3 0,-5 5 0,0 0 0,0 0 6,-2 0 0,2 0 6,-1 0 1,1-5 8,-2 1-50,-2 0 1,5 4-1,-7 0 1,2 0-1,1 0 10,2 0 1,0 0 9,-5 0 1,2 0 2,3 0 1,-3 0-32,3 0 0,-3 0 0,-2 0 0,-1 0 0,-3 0 0,3 0 25,-2 0 0,2 0-4,1 0 7,1 0 1,-1 0-1,1 0 1,-1 0 0,1 0 20,-1 0 0,5 0-23,0 0 1,1 0 35,-1 0-29,-3 0 1,4 0-1,-4 0 1,1 0-1,2 0 1,-2 0 0,-1 4-2,-1 0 0,3 1 0,1-5 2,0 0 0,0 0 1,-1 0-1,1 0 0,0 0 7,0 0 1,1 4-11,-1 0 1,-4 0 3,4-4-4,-3 0 1,-1 0 0,1 0-1,1 2 1,2 1 1,-2 1 0,-1 0-2,-2-4 0,1 0-2,-1 0 2,1 0 1,4 0-1,-1 0 1,0 0-1,-1 0 1,2 0 0,-3 0 0,3 0 0,1 0 0,-2 0 0,1 0 0,1 0 0,2 0 0,0 0 0,-4 0 0,-2 0 0,0 0 0,3 0 0,-2 0 49,6 0-48,-5 0 0,6 0 0,-4 0 0,2 0 0,2 0 3,2 0 0,-3 0 29,0 0 1,0 0-26,4 0 25,0 0 0,-4 0 0,-1 0 0,-2 0 1,-1 0 18,1 0 0,-4 0-36,3 0 1,-5 0 19,-3 0-3,2 0 1,-10 0-1,3 0 41,-3 0-76,-1 0 0,0 0 0,-1 0 0,1 0-21,0 0 49,-6 0 81,4 0 143,-9 0-230,3 0 1,-5-1 15,0-3 148,0 2 1,0-5-317,0 3 32,-5 2 0,2-3-475,-6 5 191,6 0 0,-4 0 0,3 0-175,-4 0 0,1 4 559,-2 0 0,29 0 0,3-4 0</inkml:trace>
  <inkml:trace contextRef="#ctx0" brushRef="#br0" timeOffset="33">1403 12483 7868,'0'-13'6,"-5"-4"136,1 0 0,-4 0 0,2 6 489,-1 3-579,4 8 0,-3 8 1,6 9-1,0 4 0,-1 5 1,-2 4-1,-1 5 400,1 6-458,-4 4 1,6 6-1,-5-1 1,2-2-1,-2-1 1,0-2-1,1-2 48,2-5 1,1-14 109,2-3-69,0-5 1,0-12-1,0-8 1,0-13-1,2-10 55,2-7 0,3-4 1,6-5-1,0-5-124,-1-6 0,1-4-228,0-6 121,5 1 0,-4-1 0,3 3 1,-1 6-1,0 9-97,1 10 194,0 10 0,-9 13 0,-1 12 0,0 9 1,-1 14 177,0 9 0,-2 7 73,-4 5-272,0 2 1,0 6 0,0 1 0,0 2 0,0 3-299,0 1 1,0-6 141,0-1 0,0-5 261,0-8-93,6-5 1,-4-12 0,7-10 0,1-5 0,1-9 290,2-8 1,0-13 38,-1-10 1,5-5-56,0-3-241,6-3 1,-5-12-1,5-3 1,-2-3 0,2-4-105,1-1 1,-3 0 22,1 4 0,-4 15-269,-1 10 403,0 12 1,-14 23-1,4 8 1,-1 13 162,-4 10 1,0 6-229,-2 5 0,0 6 19,0 3-35,0 2 1,-2 2 0,0 0 0,-3 0 0,3 2-7,0 2 0,6-8-18,1 0 1,9-12-1094,-1-5 688,8-9 0,0-4 0,9-8 0,2-7 0,2-4-1494,0-7 1922,0-8 0,-1-7 0,0-6 0,2 2 0,5 1 0</inkml:trace>
  <inkml:trace contextRef="#ctx0" brushRef="#br0" timeOffset="34">2397 12483 7922,'0'-18'-144,"-5"-1"-36,-4-2 0,2 4 496,-2 9 0,0 2 0,-7 6 0,-1 0 502,1 0 0,-2 10-531,1 3 0,-4 12 228,4 1-404,-6 8 1,9 2 0,-3 8 0,3 0 0,1 2-64,0-1 0,6-2-190,3 3 0,2-5 163,2 2-320,6-9 0,5-4 1,8-11-1,1-6 1,2-7-206,2-5 0,2-12 249,-1-6 0,1-7 2,-1-6 0,1-7 250,-1-5 44,1-6 1,-2-2 0,-3-5 0,-4 1-1,-3 3 189,-1 4 1,-4 3 360,-1 6-124,-5 11-322,3 9 1,-11 13 0,0 11 0,-1 7 0,-1 8 187,0 7 1,3 5-447,-5 5 0,5 2 1,-5 2-222,7-2 1,-4 4-1,6-6 1,1 1-1,4-1-657,3 0 0,5-7 557,4-5 0,-2-8-193,7-9 627,5-4 0,4-16 0,3-6 0,-3-7 0,-1-7 0,-1-8 0,3 0-4,-3-8 1,-2-4-1206,3-4 1328,-3-1 0,-7 1 0,-3 1 1,-4 5-1,-5 8 598,-4 10 1,-8 8-433,-4 14 0,-8 5 333,-1 8-436,-6 9 1,8 3 0,-5 5 0,1 2 0,4 1 59,1 1 0,2 1-36,4-1 1,-2 5 85,6 0-523,-1-1 0,5-3 1,0-1-1,2 1 0,4-2 581,6-3 1,2-2-847,8-6 1,-1-2 199,4-3 1,-3 2 65,-1-5 191,0-1 0,3-3 0,-2 2 639,-5 1 100,-9 6 0,-4-3-128,-8 6 1,-3-2-402,-6-2 1,-4 2-1,-1-2 1,-1 2-120,1 2 0,-3-2-718,4-2 0,4-4 118,4-5-440,7 0 1,-4-1 987,6-3 0,31-32 0,17-15 0,-15 14 0,0 0 0,0-1 0</inkml:trace>
  <inkml:trace contextRef="#ctx0" brushRef="#br0" timeOffset="35">3354 12381 7956,'-13'0'0,"-1"0"0,-3 0 0,2 4 494,-2 1 1,2 9-1,-1 0 1,-2 4 285,-2 5 1,3 1-380,-4 2 1,7 3-384,1 1-6,0 0 0,12-5 1,-2 0-1,7-4 1,7-4-16,5-3 1,7-7-249,-2-3 1,7-2-524,2-2 577,0 0 1,-5 0-1,1 0 1,-1 0-1,-1-2-301,-2-2 1,-4 3 812,-5-4-138,0 4 138,-6 1 0,-7 6 0,-10 4 0,-7 4 0,-7 4 162,-5 2 1,-6 1-354,1 5 0,-3 1 144,-1 2-554,0-7 0,1 7 0,3-9 0,4-1 286,3-7 0,-10-27 0,-3-13 0</inkml:trace>
  <inkml:trace contextRef="#ctx0" brushRef="#br0" timeOffset="36">3647 12037 8000,'0'-13'2,"-2"0"0,0 1 0,-3-1 0,2 0 1,2 0 520,1 1 1,6 5-1,2 2 1,5 5-279,4 5 1,-1 7 0,5 10 0,1 3-79,3 5 1,-3 8-114,4 9 0,-8 10-1,6 6 1,-13-27 0,-2 1-80,0 2 0,-2 1 0,-2 5 0,-2 2 0,-1 4 1,-1 1-1,-2 2 0,-2 0-304,-2-2 1,-3 0-1,-3-3 1,-4-1-1,-2-4 1,-2-1-1,-2-2 1,-2-2-33,-2-1 0,0-3 1,2-5-1,-2-1-417,-2-2 1,-1-3 407,-25 16 0,-3-9 371,-4-5 0,1-1 0,-2 1 0,0-1 0,1 1 0</inkml:trace>
  <inkml:trace contextRef="#ctx0" brushRef="#br0" timeOffset="37">1122 12152 8168,'-1'-9'-223,"-4"2"1,-3 0 0,-3 1 304,-2 1 0,0 2 0,-1 7 0,-3 7 969,-4 9-926,2 13 1,-9 19 0,2 13-1,13-27 1,-1 2 0,1 6-1,0 2 1,0 6 0,1 1 0,1 5-1,1 0-25,1 3 0,1 1 0,4-1 0,3 0 0,1-3 0,4 0 0,3-5 0,4-2-191,3-6 1,3-4 0,2-7 0,3-5 0,5-7 0,3-3 0,1-1 0,2-3-68,2-1 1,1-2 0,2-5 0,0-3 0,2 0 0,1-3 0,1-2 0,1-1-663,1-1 0,0-2 820,1-2 0,-1-3 0,0-1 0,0-1 0,-1-3 0,-1 0 0,-1 0 0,0 1 0</inkml:trace>
  <inkml:trace contextRef="#ctx0" brushRef="#br0" timeOffset="38">4782 12343 8068,'0'-13'-46,"-2"-1"1,-1-2 0,-1-2-1,1 0 1,2-1 520,1 4 1,0 0 0,1 4 0,4 3-38,3 3 0,3 14 1,2 6-1,1 8-240,3 8 0,-3 5-233,3 2 0,2 6 1,-2 3-1,-2 2-420,0 2 0,-3-1 1,1-2-1,0-3-189,0-1 1,-1-7 0,0-9 0,-2-6-786,-2-10 1429,-5-4 0,8-54 0,-4-10 0</inkml:trace>
  <inkml:trace contextRef="#ctx0" brushRef="#br0" timeOffset="39">5113 12228 8110,'-13'-11'0,"1"1"0,-1 3-68,0 1 1,0 3 0,1 8 220,-1 3 1,4 5 0,1 4 0,-3 4 122,-5 3 0,0 9 0,-3 4 0,-1 5-267,0 3 1,-1 4-368,-5 6 213,6 3 0,-4 4 0,4-2 0,1-6 0,3-8 0,6-9 145,6-10 0,19-35 0,7-15 0</inkml:trace>
  <inkml:trace contextRef="#ctx0" brushRef="#br0" timeOffset="40">5508 12394 8110,'5'-13'94,"-1"0"1,0 1 152,-4-1 1,0 0-49,0 0-109,0 6 1,-5 2-1,-5 5 1,-6 1-1,-5 3 378,-3 5-505,4 2 1,-4 8 0,3 0-1,-2 3 1,0 0-115,2 5 87,11-1 1,-7 4 0,10-8 0,0-1 0,3 2-278,2 1 312,2-4 1,6-2 0,4-5 0,4 0 0,4 0-294,2-1 0,1-4 0,5-4 0,-1-3-241,1-1 1,4 0 562,-1 0 0,18-28 0,0-8 0</inkml:trace>
  <inkml:trace contextRef="#ctx0" brushRef="#br0" timeOffset="41">5700 12598 9093,'5'-7'805,"-3"0"-672,2 3 1,3-2 0,2-5 0,2-1-68,2-2 1,-1-7-152,1 0 1,0-4 253,0 0-211,-6-6 0,3 2 0,-6-3 0,-1 2 0,-2 5 63,-1 2 1,-1 7 0,-3 1 0,-5 5 52,-2 6 0,-3 4 8,-3 4 0,1 9 45,-5 8-132,5 3 0,-2 7 0,5 3 1,0 3-1,0 1-158,1 0 0,5 1-383,2-1 382,4-5 0,2 2 0,4-5 0,5-3 0,5-5-488,6-5 0,5-8 98,4-5 0,4-5 225,8-8 0,2-6 329,3-15 0,-6-13 0,1-9 0,-12 13 0,-1 0 0,0 1 0</inkml:trace>
  <inkml:trace contextRef="#ctx0" brushRef="#br0" timeOffset="42">6171 12343 8369,'-7'6'793,"-4"2"-725,3 9 1,-2-1 0,0 5 0,1 0 31,-1-1 1,0 3-8,2-6 0,-2 4 70,6-4-45,-1 0 1,3-10 0,2-4 109,5-6-270,5-4 1,4-13-1,3-4 1,3-6-1,1-2-53,1-4 1,-1 5 56,4 1 0,-5 5 51,-3 4 1,2 2 30,-2 6 1,-5 6-1,-4 5 1,-1 6 103,0 9 1,-4 6-59,1 11 0,-3 1-132,-1 3 1,4 3 0,1-4-1,-1 1-322,2 0 0,-1-10 113,4 1 1,2-8 10,-2 0 71,8-8 1,1-4 0,5-6-1,-1-6 1,4-9-588,2-8 0,3-11 438,-1-3 0,-3-2 318,3-7 0,-3-5 0,-2-2 0,1-6 0,-2 2 0,-4 3 0,-8 4 0,0 10 0,-8 3 0,0 5 202,-4 8 1,-5 6 0,-4 7 2223,-2 6-890,4 4-551,1 2-819,0 6 0,5 1 0,-3 6 0,2 1 0,2 5 139,0 6 0,0 2-106,0 7 0,5 1-267,-1 8-77,0-3 0,0 9 0,2-2 1,0 2-1,1 2-1081,0 0 0,-3-1 344,5-3 0,-1-3 272,5-6 610,0-5 0,5-19 0,2-10 0</inkml:trace>
  <inkml:trace contextRef="#ctx0" brushRef="#br0" timeOffset="43">6631 12445 8110,'0'-17'0,"0"0"0,0-4 54,0 4 0,5 0 271,4 4-253,8 0 1,4 2-1,7 1 1,3 3-1,2 1-424,2 3 1,1 2-169,-2 1 520,3 0 0,18 23 0,-22-9 0,1 0 0</inkml:trace>
  <inkml:trace contextRef="#ctx0" brushRef="#br0" timeOffset="44">7064 12305 8110,'-7'-13'0,"-3"0"442,6 0 1,0 5-1,4-1 1268,0 0-1479,0 3 0,7 2 0,4 8 1,6 4 7,3 4 1,-3 6-39,4 3 1,-5 3-615,1 2 290,-3 5 1,-6-4 0,-1 4 0,0-1 0,-1 0-989,0-2 718,-2-1 0,-4-7 329,0-3 0,0-10-82,0-7 0,0-13-35,0-12 363,0-7 1,0-2-1,0 0 1,1 0-1,4 2-99,3 2 1,-1 3-440,2 2 0,-1 1-635,5 2 724,0 10 0,1 6 1,2 6-1,2 0 267,2 0 0,41 23 0,-24-9 0,1 0 0</inkml:trace>
  <inkml:trace contextRef="#ctx0" brushRef="#br0" timeOffset="45">7600 12368 8110,'-15'6'0,"-2"3"0,8 2-95,-4 2 0,4-1 134,1 1 0,-2 6 181,6 2 0,-1-1 0,5 1 0,0 0 198,0-1 0,0-2-223,0-5 1,7-1 126,6-4-259,0-2 1,7-6 0,-3 0-1,3-2 1,1-2-86,0-4 1,-5-9 68,1-5 1,-3 1-107,-1-4 0,-5 2 68,1-7 0,-7 3 0,3 2 0,-4-1-106,-1 1 1,-1 3 78,-4 1 1,-2 6 46,-5-2-411,-1 8 0,0 3 0,-1 6 1,-2 0-1,-1 2 382,2 2 0,-5 43 0,0 15 0</inkml:trace>
  <inkml:trace contextRef="#ctx0" brushRef="#br0" timeOffset="46">7931 12343 8110,'0'-6'639,"0"6"1,0 6-353,0 7 1,2-1-178,2 1 0,-3 4 0,3 0 0,-2 0-141,-2 2 0,0-4-717,0 6 332,0-5 0,0 2 1,0-5-1,0 0 416,0 0 0,6-18 0,1-3 0</inkml:trace>
  <inkml:trace contextRef="#ctx0" brushRef="#br0" timeOffset="47">8033 12241 8110,'-6'-31'0,"1"4"-210,-4-3 261,-2 9 0,4 2 0,-6 8 1069,0 3-1373,6 2 0,3 13 253,8 6 0,23 11 0,10 4 0,5 6 0,0 0 0</inkml:trace>
  <inkml:trace contextRef="#ctx0" brushRef="#br0" timeOffset="48">8416 12292 8110,'-2'-18'40,"-2"-4"0,3 0-40,-4 0 0,0 4 488,0 5 1,-5 0-1,2 2 1,-5 3 69,-4 3 0,-1 5-353,-3 5 0,-4 3 0,4 9 0,-3 4-399,-1 3 0,1 3 25,2 3 73,4 3 1,5 4-1,2-2 1,2-2-1,5-2-80,3-3 91,1-1 1,7-7-1,5-3 1,8-4-1,4-5-5,2-4 1,1-4-1,1-4 1,2-6 343,-2-5 0,-1-7-96,-1-7 0,3-5 88,1-9-168,0 3 1,-9-13 0,-1-1-1,0-6 1,-2-6 131,1-4 0,-8 5 52,-7 1 1,-2 15-92,-2 15 91,-6 8 1,3 15-1,-5 5 1,-2 10 20,-2 12 0,0 8-359,-1 6 0,0 4 100,0 8 1,6 4-84,3 5-115,3 0 0,1 0 0,0-2 0,0-1 0,1-2-663,3-2 1,5-2 68,8-4 1,-3-1 767,3-3 0,14-20 0,3-9 0</inkml:trace>
  <inkml:trace contextRef="#ctx0" brushRef="#br0" timeOffset="49">2512 14485 8096,'-18'-6'193,"3"1"1,-2-5-1,5 1 261,3-1 0,5 1 0,10 0 0,6 3 0,10 2 1,6 0 85,6 1 1,3-3-539,1 2 0,4-4 1,1 2-1,-1 0-214,2 1 0,-8 0-246,2 5 0,-7 0 0,0 0 1,-4 2 457,-7 2 0,-61 37 0,12-13 0,0-1 0</inkml:trace>
  <inkml:trace contextRef="#ctx0" brushRef="#br0" timeOffset="50">2537 14715 8096,'-12'0'50,"-1"0"127,0 0 1,8 0 0,5 0-1,8 0 487,8 0 1,8 0 0,7 0 0,3 0-186,6 0 1,-2 0-1390,4 0 662,4 0 0,-7 0 248,4 0 0,2-17 0,6-6 0,4-2 0,-1 0 0</inkml:trace>
  <inkml:trace contextRef="#ctx0" brushRef="#br0" timeOffset="51">4718 14281 8096,'0'-13'-4,"0"1"0,0-1 0,0 0 0,0-1 189,0-3 126,6 8 0,-4-6 1,7 11-1,-1 2 1,-1 6-185,-2 9 1,-4 10-1,-1 8 1,0 2-193,0 2 1,0 0 18,0-1 1,0 2 0,-1-6-1,-2-1-144,-1 3 0,-1-11 294,5 0-84,-5-5 1,3-8 0,-1-8 161,6-13 1,4-15-287,6-10 70,0 0 1,4-12 0,0 3 0,0-1 0,0 0-41,0 1 0,4 7 1,-4 2-1,0 8 76,2 8 0,-5 8 29,3 5 1,-7 9 191,-2 4-214,1 9 0,-1 14 1,-1 4-1,0 6 1,-1 4 40,0 0 0,-2-1-83,-4-2 1,4 0 0,2-1-1,-1-3 28,1-4 54,4-9 1,-3-8 50,6-9-45,0-8 0,-1-5 0,1-9 1,0-6-1,0-6 161,-1-2 1,1-7-146,0-3 1,4-6-239,0 1 183,0 3 1,0-4 0,0 7 0,-3 4 0,-3 7 150,-2 8-24,-1 9 0,4 14 203,-4 12-307,4 5 0,-10 14 1,7 3-1,1 5 1,1 2 130,2-1 0,0-1-6,-1-2 0,3 0 77,2 1-431,-3-7 0,6-6 1,-3-9-1,4-5 1,3-3-1151,1-5 1,5-4 189,0-4 0,4-7 244,-4-6 906,5-6 0,-4-1 0,3-7 0,-4-2 0,-4-1 0,-5 2 0,-1-5 0,-3 3 0,-9-2 0,1 2 82,-7 3 1,-2 7 0,0 1-1,0 4 1,-1 2 859,-3 5 0,-8 5-486,-5 7 1,-1 0 419,1 0-633,3 6 1,-9 1 0,5 7 0,-1 3 0,0 4 119,-1 3 1,4 6-185,-1 0 0,4 1 190,5-1-436,-3-3 1,5 8-1,-3-5 1,5-2-1,4-1-226,4-1 1,8-7 87,5-2 0,7-8-247,1-5 290,1-2 1,6-12 0,-2-6 0,3-5 0,-1-7-211,-2-4 0,0-6 249,-5-4 0,4-5-98,-8 4 187,-3 1 0,-1 5 0,-8 3 0,-5 6 1,-3 5 257,-1 6-125,0 9 1,-1 9 57,-3 12-120,2 5 0,-8 12 0,5 1 1,-1 0-1,0 2 81,4-1 1,0-2-229,2 4 0,0-6-123,0 2 188,0-9 0,6-2 1,2-6-1,5-2 0,4-3 16,4-3 1,3-11 85,2-7 1,1-5-145,3-8 188,-3-5 1,2 3-1,-6-6 1,-3-2-1,0-2 20,-1-4 0,-4 8-259,-3 0 1,-4 7 74,-8 6 47,0 2 0,-2 12 0,-2 3 0,-5 4 0,-3 4-106,-5 5 1,2 9 54,-2 7 0,3 1-46,1 4 94,1 2 0,5-3 0,1 3 0,2-1 1,-1-2-55,3-2 1,6-3-6,4-3 0,4-3 194,0-5-72,1 0 1,6-6 0,0-3 0,3-2 0,-1-2 253,2 0 1,-5 0 480,-1 0-469,-3 0-139,-1-6 1,-7 6 0,-5 0 30,-4 7 0,-11 4-46,1 2 0,-2-4 56,2-1-1312,0 1 1,5-1-1988,-1 1 3087,12-12 0,30-25 0,15-14 0,-11 10 0,0-1 0,1 1 0</inkml:trace>
  <inkml:trace contextRef="#ctx0" brushRef="#br0" timeOffset="52">6758 14001 8096,'-4'-9'-254,"0"1"0,-2 3 421,2-3 0,1 5 309,-6-1 0,1 4 24,-5 4-418,0 9 1,1 2 0,-1 7 0,0-1 0,2 0 69,2 0 0,4-1-72,5 1 0,0 2 142,0-6-217,0 0 0,9-4 0,6-2 0,3-2 0,5-4-69,1 1 1,1-5-18,1 4 1,-5-4 37,0-1-7,-5 0 0,2 0-69,-5 0 1,-7 6 156,-6 2 0,-7 5 59,-10 4-146,-3-3 1,-6 10 0,-1-4-1,-1 1 1,0-1-191,4-1 1,0-2-73,7-5 0,0 0-201,4-4 283,0-2 229,6-6 0,30-62 0,-6 23 0,1 0 0</inkml:trace>
  <inkml:trace contextRef="#ctx0" brushRef="#br0" timeOffset="53">7026 13605 8096,'0'-25'0,"0"-1"0,0 1 0,0-1 0,1 6 282,3 3 0,4 3 0,4 3 746,1 2 0,0 4-683,0 5 1,-1 5 0,0 4 0,-2 4 2,-2 4 1,-1 8-59,2 9-196,-4 9 0,0 3 0,-1 11 0,-3 5 0,-4 8-66,0-33 1,-2 1-135,0 1 0,-1 1 0,-3 7 0,-1 0 1,0 0-1,-1-1 0,-1 1 0,0-2 1,-1 0-1,0 0-1324,1-2 1,-1-1 1167,0-3 0,0-2 0,-1-2 0,-1-2 0,-17 25 1,0-7-1,-4-7-2485,0-4 2319,-8-8 0,-2 4 428,-5-6 0,2 4 0,-4-5 0,-3 0 0,-2-2 0</inkml:trace>
  <inkml:trace contextRef="#ctx0" brushRef="#br0" timeOffset="54">4629 13797 8121,'-2'-19'35,"-1"-2"0,-2-2 1,-1 2-1,-1 4 295,0 3 1,-2 7 0,-3 2 0,-1 5 0,-1 5 0,-3 5-78,-5 5 0,-2 11 0,-1 9 0,-1 8-32,1 8 1,1 7-156,3 10 0,9-33 0,2 2 0,2 3 0,2 1 1,1 2-1,0 2-169,1 3 0,1 0 1,1-4-1,3 0 1,2 2-1,2 0 0,3-4 1,1-1-34,2-2 1,1-2 0,3-3-1,1-2 1,18 25 0,3-6-213,1-10 0,2-7 0,2-10 1,6-4 347,6-7 0,7 2 0,6-6 0,-1-4 0,2-2 0</inkml:trace>
  <inkml:trace contextRef="#ctx0" brushRef="#br0" timeOffset="55">7370 14753 8121,'0'-13'128,"0"0"1,-1-1-1,-2-1 1328,-1-2-1177,-1 5 1,5 8-1,0 10 1,0 8-1,2 9 1,1 6-32,1 4 1,0 5-1,-4 6 1,0 1-456,0 4 1,-6-4-1086,-2 2 586,2-1 1,-5 11 705,2 3 0,-10-11 0,-7 4 0,-2 3 0,1 1 0</inkml:trace>
  <inkml:trace contextRef="#ctx0" brushRef="#br0" timeOffset="56">8314 13682 8097,'4'-9'-862,"0"1"341,-1-2 758,4 4 1,-6-5 0,4 2 0,-4-2 942,-1-2-1000,0 6 1,-1-4 40,-4 2-192,-2 4 1,-5-1-1,-1 7 1,0 4 0,-1 5-1,-3 7 157,-4 8 1,1 6-69,-1 8-78,-1 4 0,1 3 0,0 8 0,0 4 0,1 7 0,4 3 0,6 3-174,6 0 0,3-5 0,2 1 0,3-6-164,5-6 1,8-8-496,4-5 529,3-8 1,0 2-1,-1-8 1,-2-4-1,2-6-257,1-3 1,3-3 0,1 0 520,2-4 0,2-4 0,2 1 0,6 5 0</inkml:trace>
  <inkml:trace contextRef="#ctx0" brushRef="#br0" timeOffset="57">8671 13784 8097,'-5'-13'-120,"1"0"1,1-1 0,2-1 0,1-2 0,0 1 0,0 2 674,0 1 1,1 6-361,4 3 0,-4 5 0,5 6 0,-2 9 2,0 6 1,2 1-211,-2 7 0,-1 1 0,4 0 0,0 0 98,0 1 0,-3-3-19,5-3-29,-6-6 1,8 0-1,-2-5 1,2 1 0,2-5-1,1-5 177,3-5 0,-3-8 1,3-6-1,-1-7-209,1-4 1,-2-3 158,6-2-167,-5-4 1,2-4 0,-3 2-1,-1 2 1,0 2-573,-3 3 190,-1 1 1,-3 7-139,-2 3 0,-5 11 0,-3 9 0,-3 10-145,-1 5 1,-2 4 667,-3 3 0,-1 1 0,-5 16 0,-2 5 0</inkml:trace>
  <inkml:trace contextRef="#ctx0" brushRef="#br0" timeOffset="58">8836 13924 8097,'-12'-13'-241,"-1"6"1,4 2 911,1 5 0,5 5-285,-1 4 1,2 4-212,2 4 1,0 2 0,0 8 0,0 2 52,0 0 1,0 7-241,0-2 0,2 4 1,1 3-1,1 2-119,-1-2 1,2-6-9,0-1 1,3-6-1,-4 1 1,1-7-1192,0-5 1012,-3-2 0,5-4-175,-3-3 1,-1-2 492,5-6 0,7-34 0,4-8 0</inkml:trace>
  <inkml:trace contextRef="#ctx0" brushRef="#br0" timeOffset="59">9168 14243 8097,'-4'-9'152,"-1"1"0,0 5-202,1-1 0,2 4 224,-2 4 1,-2 9 0,1 9-1,-3 5 552,-1 3 1,3 4-669,2-4 1,-2 4-1,2-3 1,1 2-285,1 2 1,2-4-592,0-1 693,0-3 0,2-7 0,1-3 0,2-3 1,2-3-245,3-2 368,2-4 0,12-50 0,3-12 0</inkml:trace>
  <inkml:trace contextRef="#ctx0" brushRef="#br0" timeOffset="60">9499 13580 8097,'0'-19'129,"-4"4"1,0-5 0,1 0 226,2 0 0,6 5 0,2-2 1,2 3-1,0 2 0,0 4 459,3 3 1,5 4-606,0 1 0,1 6 1,-1 5-1,4 9 284,4 10 0,-1 11-125,-3 5-355,3 10 1,-7 7 0,-7-26 0,-2 0 0,-1 2 0,-2 2 0,-1 1-1,-1 1 1,-2 1 0,-2 1 0,-2 1 0,-3 1-335,-3 2 0,-3 0 0,-4 1 0,-3 1 1,-4-1-1,-1 0 0,-1-2 0,-1-1-659,-1-4 1,-1-1 0,2-3 0,-1-3 978,0-5 0,-1-2 0,-20 23 0,1-5 0,0 0 0</inkml:trace>
  <inkml:trace contextRef="#ctx0" brushRef="#br0" timeOffset="61">10456 13835 8081,'-13'-6'85,"0"-1"1,2-1-1,4 1 395,7 1 1,7 2-1,10 4 1,4 0-212,3 0-219,7 0 1,2-5 0,5 1 0,1 0 0,-1 0-117,0-1-101,0 1 0,-4 0 1,0 0-1,0 1 1,-2 1-1,-7 2 1,-5 0-1228,-2 0 0,-8 0 1394,3 0 0,-54-17 0,-10-4 0</inkml:trace>
  <inkml:trace contextRef="#ctx0" brushRef="#br0" timeOffset="62">10698 13554 8081,'-13'-18'0,"1"4"-214,-1-3 589,6 3 1,0 1 0,4 3 1105,-1 6-1348,-1 11 1,5 13 0,0 6-1,0 4 1,0 4 0,0 3 0,2 3 133,2 2 0,-3-1-316,4 6-113,-4-6 0,1 7 0,0-5 0,4-3 0,0-5-550,-1-5 1,1-3 0,-3-3 711,1-3 0,6-37 0,-3-13 0</inkml:trace>
  <inkml:trace contextRef="#ctx0" brushRef="#br0" timeOffset="63">6337 14205 7992,'0'-9'10,"0"1"0,-1-1-813,-3 2 0,2 0 803,-2 3 0,-3 2 0,4-3-186,-6 5 0,7-2 332,-3-2 0,4 1-98,1-5 26,0 5 1,6-9-1,2 4 1,3-3-1,1-2 90,-4 0 1,2 5-1,-4-1 32,1-1 0,0-1-79,2-2 111,-4 6 1,-5-4 0,0 2 87,0-2 0,-5 5-186,-4 6-72,3 6 1,-5 8-1,3 3 1,-4 4-1,-1 3-81,1 2 0,-1-1 31,0 1-38,6 5 1,-3-4 0,6 1 0,1-4-1,3-4-95,4-1 1,5-2 128,8-5 1,-2-5-3,7-2 26,-1-4 1,5-1 0,-1 0 0,1 0-1,-1 0 227,1 0 0,-7 2-193,-2 2-38,-8-3 1,1 11 0,-6-4 0,-3 5 0,-3 2 60,-7 2 0,-8 2-62,-4-2 1,-5-3-14,-3 3-24,2 3 1,-9-6 0,6 3 0,2-4 0,1-3-380,2-2 0,5-4-110,3 5-764,8-6 1267,4 2 0,44-33 0,11-7 0</inkml:trace>
  <inkml:trace contextRef="#ctx0" brushRef="#br0" timeOffset="64">12585 13325 8091,'-5'-7'64,"2"-5"1,-4 4-1,1-3 1,3-4 163,2-2 1,1 3 0,0-4 0,1 1 0,3-2 0,6 0 167,6-4 1,-2 6-309,3 4 1,-3 2-1,-1 7 1,1 1-216,3 1 1,-7 14-1,3 6 1,-3 9-35,-3 7 0,-1 4-21,-6 5 108,0-4 0,0 5 1,0-5-1,0-1 0,0-1 1,-2-3-1,-1-6 49,-1-5 0,-2-9 233,2-6 0,3-6 143,-4-2-321,4-12 1,1-7 0,0-7 0,1 1 0,4-2-1,2-3 1,3-4-39,2-3 0,-2-1 0,9 1 0,-2 2-23,0 1 0,4 7-239,-4 1 257,0 6 0,0 9 1,0 4-1,-1 8 1,-2 11 6,-1 7 1,-1 7 0,1 4 0,-2 4-97,-2 3 1,1 1 83,-6 0 9,6-5 0,-9 2 0,5-7 0,-2-4 0,1-5-62,-3-5 199,0-7 9,3-1 0,-3-13 1,4-5-1,-2-5 98,0-2 1,6-4-118,-2-7-77,-2 3 0,5-8 1,-2 4-1,2-2 1,2-1 97,0 1 0,0-2-252,-1 5 133,1 6 0,0 6 1,0 6-1,-1 4 0,1 5-23,0 6 0,4 10-113,0 8 0,0 3-112,-4 2 1,-1 5-1,1 1 1,1 2 23,3 0 1,-3-5 103,3 0 1,-2-3-254,-3-5 0,7-2 0,2-7 353,3 1 0,14-33 0,6-15 0,4-1 0,1 0 0</inkml:trace>
  <inkml:trace contextRef="#ctx0" brushRef="#br0" timeOffset="65">13860 12981 8091,'-17'-6'81,"0"-3"0,-5 2 44,0-1 1,3 5 497,-3-1 1,5 12 84,-4 5-574,0 8 1,-3-1-1,2 6 1,5 0 0,5 3-93,3 1 0,4 1 0,5-3 0,0 2-242,0-2 1,1-7 124,3-4 1,3-2 0,7-4-1,2-3-159,1-3 0,6-4 96,-2-1 1,0-10-205,5-3 291,-9-8 1,11 1 0,-9-5 0,-1-1 0,0 1-13,-2-1 1,-3 2 198,-5 3 0,2-2-192,-6 6 340,1 0 0,-7 6 0,-2 4-118,-5 7 0,-2 11-229,-2 10 1,2 4 99,3 0 1,-2 1-289,5-1 0,1 1 0,4-2 0,0-3-544,0-4 0,7 0 340,6-4 1,7-3-317,10-10 771,2 0 0,8-3 0,2-6 0,9-26 0,6-12 0,-14 10 0,0 0 0,0 1 0</inkml:trace>
  <inkml:trace contextRef="#ctx0" brushRef="#br0" timeOffset="66">14332 12930 8091,'4'-26'-457,"1"1"1,-1 5 534,-4 3 0,-2 3 570,-2 1-517,-3 6 0,-7 1 1,-3 7-1,-3 4 1,-1 3 127,0 4 1,1 5-22,-1 0 0,2 5 120,6-1-387,1 4 1,0 0 0,4-1 0,4-1-1,4-3-272,4-2 0,0 3 127,9-4 1,-2 0-13,10-4 166,1 0 0,3-5 0,1-1 0,-1-1 0,1-3-37,-1-2 0,-1 4 314,-3-1 0,-2 0 80,-6-4-60,-1 0 0,-6 6 1,-6 2-1,-7 4 109,-4 0 1,-8 1-398,-2 0 1,-3 0 119,-2-1-255,1 1 0,5 0 0,3-2 1,3-2-784,1-5 0,7-4 273,6-4 0,12-5-659,9-8 1315,9-3 0,13-14 0,9-8 0,-14 12 0,1 0 0,0 1 0</inkml:trace>
  <inkml:trace contextRef="#ctx0" brushRef="#br0" timeOffset="67">14778 12815 8032,'-12'-6'-59,"-1"5"124,0-4 0,5 4 136,-1 1 0,-4 1 0,-4 4 1,2 5 301,1 5 0,1 1-487,0 5 1,6-1 2,3 1 0,2 2 0,2-5 1,0 1-185,0-1 1,10 3 66,3-4 0,8-1 202,1-8-140,2 4 0,1-9 1,1 4-1,-2-2 1,-2 0 15,0 0 1,-5-3 432,4 2-238,-5 3-88,2 0 0,-11 6 1,-6 0-1,-6-1 1,-11 2 109,-6 3 0,-3-1-150,-9 5 1,0-1-196,-4 1 23,0 3 1,4-9 0,3 0-1,2-3 1,7-5-1483,2-2 903,3 0 704,10-5 0,24-29 0,11-6 0</inkml:trace>
  <inkml:trace contextRef="#ctx0" brushRef="#br0" timeOffset="68">14919 12356 8091,'0'-17'0,"0"0"0,0 0 184,0-2 1,5 5 0,4-3-1,4 4 537,4 5 0,-3 1-479,3 3 0,-2 2 0,1-1 0,1 6-3,-1 6 1,2 5 0,-1 6-1,-1 8-68,-2 7 1,-2 4 0,1 12 0,-1 5-145,-4 5 1,2 10-1,-7-33 1,-2 2-1,0 3 1,-2 2-194,-1 2 0,-3 2 0,-1 6 0,-3 1 0,-5 1 0,-1 0 0,-1 2 1,0-1-69,-2 0 1,-1 0 0,2-8-1,-2-2 1,-1-4 0,-2-2-1,2-5 1,0-2-156,-18 25 0,-2-12 1,-2-7-1,-4-6-261,1-5 0,-6-3 203,0-1 447,0-1 0,-10 1 0,6-1 0,0 1 0</inkml:trace>
  <inkml:trace contextRef="#ctx0" brushRef="#br0" timeOffset="69">12687 12777 8162,'-7'-26'166,"-4"1"1,2 2 0,-1 4-641,2 7 1,-3 10 0,2 6 901,-2 12 1,-3 14 0,-2 8-1,-1 7-252,1 5 1,1 12 6,-2 6 0,11-31 0,2 0 0,-2 2 1,1 0-1,0 2 0,2 0-424,2 3 0,0 1 0,1 1 1,1 0 282,2 6 1,3-2-169,0-5 1,2-2 0,4 4 0,3-2 0,-1-8 0,1-3 0,2-1 0,2-2 0,23 24 0,8-9 0,7-14-2309,5-13 2434,5-11 0,-30-7 0,2-2 0,-1 0 0,1-1 0,-1-1 0,0-2 0,0-2 0,1 0 0</inkml:trace>
  <inkml:trace contextRef="#ctx0" brushRef="#br0" timeOffset="70">15467 13363 8095,'0'-13'22,"0"1"0,0-3 1,0 0-1,0-2 953,0 1-793,0 2 0,6 3 0,2 1 0,3 3 0,2 1 0,0 3 173,0 2 0,-6 11-672,-3 2 283,-3 15 1,-2-4-1,-3 10 1,-5-1-1,-3 2-318,-5 6 206,2-2 1,-7 5 0,5-9 0,1-5 0,2-2 0,3-3 665,2-2-103,3-4-349,12-11 1,7-7 0,10-8 0,5-5 0,7-3-1,5-1 1,4 2-190,1 1 1,-4 1-330,2 0 0,-4 5 1,0 0 449,-1 3 0,23-22 0,-28 13 0,1 0 0</inkml:trace>
  <inkml:trace contextRef="#ctx0" brushRef="#br0" timeOffset="71">16194 12419 8090,'0'-18'-396,"0"4"0,0-3 766,0 3 1,0 8 0,0 6 0,0 9 0,0 5-27,0 3 0,1 5 0,2 0 0,3 2-264,1 1 0,0-4 0,3-1 0,-2-1-44,2-4 1,2-1 114,0-1-34,1-6 1,0 3 0,1-7 0,3-4 0,3-8-1,1-6 1,0-8 6,2-5 1,1-5 0,0-5 0,-3-1-171,-4 1 0,2 0-66,-2 0-473,-6 5 0,-1 3 1,-6 12-348,-1 9 1,-6 11 579,-1 15 1,-6 3 0,3 5 0,-1 2 351,-1 3 0,-5 14 0,-6 8 0</inkml:trace>
  <inkml:trace contextRef="#ctx0" brushRef="#br0" timeOffset="72">16487 12534 8090,'-7'-5'0,"-4"2"-128,2-6 0,-1 5 539,2-5 1,-4 7-1,4-1 323,-3 6 1,2 4-653,1 5 1,5 7 23,-2 2-79,4 3 0,1 3 0,0 1 0,0 4 0,0 0-96,0 4 0,4-4-673,1 2 444,4-5 0,-3 6 0,4-5 0,-3-2 0,0-1-1125,0-1 1423,-4-7 0,8 0 0,-3-6 0</inkml:trace>
  <inkml:trace contextRef="#ctx0" brushRef="#br0" timeOffset="73">16666 12917 8067,'0'-19'389,"0"-2"0,1-3-147,3-1 0,5 5 102,8 3 1,-2 4-1,5 4 1,0 5 82,0 3 0,0 1-487,1 0-16,-3 11 1,-6-1 0,-4 13 0,-4 2 0,-2 4-1030,-2-1 917,0-1 1,-6 3 0,-2 1 0,-5 0 0,-3 0-470,-1-3 598,0-1 0,5-3 1,-1-2-1,1-5 1005,4-3-751,-3-7 1,11-1 0,0-8 0,7-2-1,5-6 73,5-6 0,8 2 0,6-3 0,0 3-276,0 1 0,3 1-640,-4-1 0,0 4 341,-5 1 307,1 5 0,-1-3 0,1 6 0</inkml:trace>
  <inkml:trace contextRef="#ctx0" brushRef="#br0" timeOffset="74">15939 12891 8067,'-13'-11'-43,"2"7"1,1-8-1,3 4-224,1 1 1,2 5 0,5 2 0,3 7 266,5 5 0,48-11 0,12-2 0</inkml:trace>
  <inkml:trace contextRef="#ctx0" brushRef="#br0" timeOffset="75">17839 12356 8136,'-13'-6'137,"4"3"0,1-5 0,-1-2 141,2-2 1,3 5 0,8 3-1,5 1-2,2-1-204,8 3 0,5-6 1,7 4-1,1-3 0,4 0-134,1 1-53,-5-5 1,4 7 0,-5-4 0,0 0-1,-1 1 1,-5 0 0,-3 4-526,-4 0 1,-1 2 0,-4 0-2,-1 0 1,-6 0 640,-6 0 0,-40-5 0,-15-3 0</inkml:trace>
  <inkml:trace contextRef="#ctx0" brushRef="#br0" timeOffset="76">18043 12088 8166,'-13'-18'0,"2"2"-410,2-5 1004,-2 5 1,9-2-212,-2 5 0,3 12 1,2 6-1,2 9-279,1 8 0,5 3-159,-5 5 53,0 2 0,0 7 0,2-1 1,0 2-1,-1 1-297,-2 1 0,3 5 0,0-5 0,-1 0-374,1-3 0,2-5 673,-3 0 0,5-11 0,-3 1 0</inkml:trace>
  <inkml:trace contextRef="#ctx0" brushRef="#br0" timeOffset="77">19382 12024 8135,'-6'-13'-20,"4"5"1,-2 2 140,3 5 0,1 5 0,0 12 0,0 2 1,0 3-1,0 5-13,0 2 0,0 6-54,0-4 1,4 4 0,0-3 0,-1 0-42,-1 0 0,-2-2-185,0-8 346,0-3 0,0-12 0,0-7 0,1-12-103,3-11 0,-1-3 10,6-7 0,-5-4 1,4-5-1,1 2-241,-2 1 0,4 2-94,-2 0 195,8 5 0,-3 4 1,3 7-1,-3 7 0,0 5-5,3 6 1,-3 9-1,3 9 1,-2 11 52,-3 7 1,1 5-37,0 1 1,-2 0 38,-2 1 0,2-7 0,-3-2 0,4-4 61,1-5 1,-5-3 302,1-5-235,-7-6 1,10-3 346,-4-8-375,4-9 1,-4-2 0,1-8 0,2-2-1,3-5 69,3-3 0,0 3-38,-4-4 1,0 6-170,-1-2 0,-3 3 193,-1 2-245,1 5 0,-1 6 0,1 8 1,1 5-223,1 7 0,0 9 59,-2 6 0,2 5 142,-2 4 0,3-3-563,5 2 437,-2-2 1,3-1 0,-4-2-1,2-3 1,2-4-414,2-3 0,3-7 657,7-2 0,1-5 0,3-5 0,3-2 0,-13-18 0,1-8 0,5-2 0,0 1 0</inkml:trace>
  <inkml:trace contextRef="#ctx0" brushRef="#br0" timeOffset="78">20389 12037 8136,'17'-38'-751,"0"-1"1,-2 3 740,-6 2 0,-3 2 0,-6 7 0,-2 1 869,-2 3 0,-3 4-519,-6 8 1,0 3 0,1 6 0,-1 0-114,0 0 0,0 6-167,1 3 0,-1 8 127,0 4 0,-1 7-429,-3 2 190,3 5 0,-3-3 0,7 3 0,3-2 0,1-1-238,3 1 1,-2-6 111,0-2 0,1-1 143,4-7 1,4 0-12,1-4 63,5-6 0,1-3 1,7-8-1,2-6 1,3-5 1,1-7 1,1-6-10,1-2 0,-6-5-17,-3 1 0,1-3 21,-1-1 15,0 5 1,-6 3-1,-2 9 1,-5 4 75,-2 3 0,-2 8-287,0 6 0,-5 7 120,1 10 0,-6 7-203,2 6 150,2 6 1,0-8-1,6 5 1,0-2 0,0-3-287,0-1 1,6-7 307,3-3 1,8-4-100,4-5 96,3-2 1,3-8 0,3-3 0,2-7 0,2-6-150,0-6 1,-4 0 446,4-10-79,-6 0 0,-1-5 0,-7 1 0,-2 0 1,-2 0 345,-2-1 0,-7 7-297,-3 2 1,-4 9 0,-4 5 10,-4 6 0,-4 6-307,0 8 0,-5 8 63,0 5 0,0 7-355,4 1 286,6 1 1,-3 5-1,6-6 1,1 1 0,1-1-92,2 1 0,0-6 123,0-3 0,6 1 74,3-1 1,2 0 241,2-4-13,-1-6 0,1 3 1,0-4-1,0-1 201,-1 1 0,-3-2-203,-1-4 22,-5 0-253,3 6 1,-6-3 0,-2 4 0,0 0-95,-3 0 0,-3-3-265,4 5-506,-6-6 893,8 2 0,36-50 0,-9 17 0,0-1 0</inkml:trace>
  <inkml:trace contextRef="#ctx0" brushRef="#br0" timeOffset="79">21294 11731 8136,'-13'-7'-376,"5"-3"251,-1 6 235,1-1 0,-5 7 0,0 2 0,1 5 11,-1 2 0,0 3-134,0 3 0,2 2-61,3 2 61,-4-3 0,11-1 0,-3 0 1,2-1-1,4-2-95,2-1 0,4-2 132,9-2-40,3-4 1,1-5-1,1 0 1,0 0-1,1 0-12,-2 0 0,2-1 76,-6-3 1,0 2 251,-4-2 0,-5 2 12,1 2 0,-12 0-123,-1 0 1,-8 6-156,-5 3 1,-3 3 0,-4 4 0,2 1-127,0-1 0,7-2-240,-2-2 138,-3-4 0,10 3 0,-3-4 194,2 0 0,22-30 0,5-12 0</inkml:trace>
  <inkml:trace contextRef="#ctx0" brushRef="#br0" timeOffset="80">21447 11374 8136,'0'-19'86,"0"-2"1,0-1 0,2 0 0,0 5 522,3 3-458,5 1 0,-3 6 1,5 3-1,1 3 1,0 3-1,0 7 1,-1 9 429,1 9 0,4 7-530,0 9-50,6 2 1,-9 10 0,4 3 0,-1 3 0,-1 6 0,-5 2-1,-7-31 1,-2 0-143,0 1 1,-3 1 0,-3 2 0,-3 1 0,-1 3 0,-2 0 0,-3 0 0,-3 0-169,-2-1 0,-2-2 1,-1-2-1,-2-1 0,-2-5 1,-2-1-1,0-2 0,-1-2-1176,-2 0 1,0-2 1484,-1-2 0,0-2 0,-2 0 0,1-1 0,-1-3 0,0-2 0,-30 15 0,2-5 0</inkml:trace>
  <inkml:trace contextRef="#ctx0" brushRef="#br0" timeOffset="81">19356 11540 8149,'-17'-12'0,"0"4"0,1 4-88,2 2 1,-3 2 0,-1 3 0,-1 5 0,1 11 0,1 9 343,-1 10 1,3 9 0,-2 11-1,5 9-159,7-31 0,1 2 0,-1 1 1,0 2-119,3 6 1,0 0-23,-1 1 1,2 0-1,3 6 1,1 1 0,2-1-1,0-1 1,2-4-1,2-1 1,1-3 0,3-2-1,0-4 1,2-3-1,2-2 1,1-3-418,23 26 1,6-12-1,10-8 1,8-11 459,-29-17 0,3-4 0,10-8 0,1-4 0,6-4 0,-1 1 0</inkml:trace>
  <inkml:trace contextRef="#ctx0" brushRef="#br0" timeOffset="82">22046 12203 8149,'0'-17'-70,"2"-2"1,1 1 0,2-1 0,2 4 294,3 1 0,2 1 0,0 0 0,3 2 0,0 1 0,2 3 203,-1 1 0,-3 3-217,-5 8-209,3 2 0,-8 5 0,4 3 0,-1 0 0,-3 4-109,-2 0 33,-1 3 0,-1-1 1,-2-1-1,-3-2 1,1-2-1,-1-2 1,3-1-53,2-1 0,-1 0 0,-1-2 211,-1-2-99,0-5 128,4 3 0,6-6 0,2 0 0,3 0 20,2 0-66,0 0-80,0 0 1,-5 5 0,-1 4-34,-1 2 0,0 1 149,-2-4 0,-3 3 235,4-2 149,-4 2-299,-7 2-201,-1 0 1,-5-6 0,-3-2-1,0 0 1,-2 0-323,1 2 1,-2-4 333,1 2 0,-23 2 0,-1 0 0</inkml:trace>
  <inkml:trace contextRef="#ctx0" brushRef="#br0" timeOffset="83">22875 11438 8146,'-5'-19'-625,"3"5"524,-2-3 0,4 11 0,4 9 0,3 10-238,0 5 421,5 4 0,-5-1 1,6 0-1,-2 0 1,-1 1 885,-2-1-694,1-6 0,4 4 0,-1-8 0,0-1 0,-2-3 845,-2-1-946,1-2 0,5-11 1,1-6-1,2-7 0,-1-5-78,-2-5-43,4-8 1,-3-3 0,2-6 0,-3-1 0,-1 0 0,-2 2 0,-1 8 98,-2 7 0,-5 10-1085,1 4 649,-2 8 0,-2 5 0,-2 10 0,0 6 0,-4 8-521,-1 4 0,-2 6 0,-3 1 806,-1 2 0,-1 9 0,-2 7 0,-1 5 0,0 1 0</inkml:trace>
  <inkml:trace contextRef="#ctx0" brushRef="#br0" timeOffset="84">23016 11578 8146,'-12'-9'0,"4"1"595,-4 5-169,11-3-178,-5 12 1,6 3-1,2 6 1,1 4-1,2 2 346,2 6 1,0-2-586,2 5 1,2-2 0,-2 2 0,1 3-590,-2-1 0,2-1 391,-6-5 0,5-5-841,-5 0 715,0-5 0,-2 5 1,1-7-1,1-2 1,-1-1 314,-2 0 0,-7-43 0,-1-12 0</inkml:trace>
  <inkml:trace contextRef="#ctx0" brushRef="#br0" timeOffset="85">23385 11756 8146,'0'-12'0,"0"-5"0,0 0 0,2 1 101,2 2 1,3-3 176,6 0 0,4 0 1,0 4-1,-2 2 402,0 2 0,-3 4-787,1 5 1,-4 0 0,-2 1 0,-2 3-168,-2 5 0,-1 6-13,-2 2 236,-6 6 1,-1-7 0,-6 4 0,0-2 0,1-1-264,-1 1 370,0-3 1,0 3-1,1-5 331,-1-1-237,6 1 0,1-4-125,6-1 1,6-5-1,4 1 1,4-2-6,3-2 0,6 0-123,-2 0 1,-1 1 135,1 3-35,-6-2 0,4 8 1,-6-6-1,-2 0 41,-3 2 57,-2 1 1,-13 4-68,-6-2-90,-5 2 1,-8-5-1,-1 4 1,-1-2-1,-3 2-571,-2 1 0,6-2-778,2-1 1410,-1-5 0,24-14 0,-3-10 0</inkml:trace>
  <inkml:trace contextRef="#ctx0" brushRef="#br1" timeOffset="86">20848 18157 10715,'-6'-7'-1461,"5"-4"1,-3 10 1319,8-4 1,-1 4 214,5 1 0,40 0 0,15 0 0</inkml:trace>
  <inkml:trace contextRef="#ctx0" brushRef="#br0" timeOffset="87">20937 18030 8524,'-13'-9'-612,"1"1"-133,-1 5 0,0-7 888,0 6-63,6 0 91,2 4-284,5 0 1,1 0 0,3 0 112,5 0 0,19 5 0,6 2 0</inkml:trace>
  <inkml:trace contextRef="#ctx0" brushRef="#br0" timeOffset="88">20848 18017 8496,'-14'0'0,"-2"0"0,-1 0-122,2 0 1,-1 0 0,0 0 231,-1 0 207,0 0-291,10 0 1,-1-4 0,8 0 0,7 1 0,6 1-18,4 2 0,5 0-218,0 0 74,2 0 0,3 0 0,1 0 0,3 0 0,2 0-687,2 0 822,-4 0 0,5 5 0,5 2 0,0 0 0,0 0 0</inkml:trace>
  <inkml:trace contextRef="#ctx0" brushRef="#br0" timeOffset="89">21371 18043 8476,'1'-7'0,"3"2"0,-1 0 0,6 0 0,-4-3 0,8 4-276,-3-1 1,10 5 0,-2 0-1,6 0 1,6 0-234,3 0 1,1 0 508,4 0 0,1 3 0,6 0 0,2 1 0,0-1 0</inkml:trace>
  <inkml:trace contextRef="#ctx0" brushRef="#br0" timeOffset="90">21957 18004 7862,'0'-7'-1691,"0"2"1698,0 5-4,6 0 0,1 0-3,6 0 0,22 2 0,10 1 0,4 1 0,0-1 0</inkml:trace>
  <inkml:trace contextRef="#ctx0" brushRef="#br0" timeOffset="91">22263 18004 8428,'13'0'0,"0"0"0,0 0 0,-1 0-609,1 0 0,-4 0 501,-1 0 0,-4-1 0,5-2 254,1-1 0,-3 0-347,1 4 198,1 0 0,4 0 0,-1 0 0,1 0-94,0 0 1,1 0 55,3 0 0,-1 0-315,5 0 165,-6 5 191,9-3 0,16 5 0,8 3 0,8-3 0,-1 0 0</inkml:trace>
  <inkml:trace contextRef="#ctx0" brushRef="#br0" timeOffset="92">22799 18017 8428,'5'-7'-96,"-3"0"45,2 3 0,-1 2 1,1-3 8,5-1 1,2 5-234,2-4 0,1 4 275,3 1 0,27 0 0,11 0 0,7 0 0,1 0 0</inkml:trace>
  <inkml:trace contextRef="#ctx0" brushRef="#br0" timeOffset="93">23309 18030 8507,'-9'-6'-1078,"1"-2"1,6-2 1109,2 1 0,2 4 0,6 5 0,2-2-193,2-2 179,-5 3-18,4-5 0,30 17 0,14 3 0</inkml:trace>
  <inkml:trace contextRef="#ctx0" brushRef="#br0" timeOffset="94">23462 17992 8473,'-9'-2'0,"1"-2"0,-1 1-143,-3-5 0,3 3 6,1-3 65,5-1 0,3 2 0,8 3 1,5 3-48,4 1 1,-1 0 0,5 0 0,0 0 12,-1 0 0,4 1 0,-3 2 0,5 1 106,4-1 0,3 3 0,6 1 0,5 0 0,0 0 0</inkml:trace>
  <inkml:trace contextRef="#ctx0" brushRef="#br0" timeOffset="95">23997 17979 8473,'6'-7'-558,"1"-3"-559,6 6 1068,5-6 0,-2 7 0,5-4 1,2 1-1,1 3 0,3 2 1,1 1 48,2 0 0,17 2 0,9 2 0,3-1 0,0 1 0</inkml:trace>
  <inkml:trace contextRef="#ctx0" brushRef="#br0" timeOffset="96">24660 17941 8473,'9'-6'0,"-1"-3"-472,1 4 1,4-5 0,1 6-1,1-1 232,2 0 1,2 3 249,-2-2-36,-3 3 1,10 1 0,-4 0 0,1 0 0,0 0 0,2 0-1,1 0-21,2 0 0,-1 0 1,1 0-1,-1 0 37,1 0 1,-1 0 29,1 0 1,-5 0-1,-1 0 1,-2 0 97,-2 0 71,-2 0-87,-1 0 0,-5 0-91,1 0 1,-6 1 54,1 3-79,-3-2 1,5 5-1,2-4 1,4 2 0,0 1-140,1 0 1,6-2 134,2-4-38,3 0 1,7 4-1,3 0 1,3-1 0,1-1 54,1-2 0,-1-2 81,0-2-94,0 3 0,-5-5 0,-3 4 0,-5 0 1,-2-3-21,-2 3 33,-5 0 96,2 2 1,-9 0-57,-1 0 0,1 0-60,3 0 0,2 0 12,3 0 0,-1 0 0,7 0 0,2 0-72,4 0 0,10 2 73,-1 2 7,9-3 0,4 7 0,6 1 0,7-2 0,1 0 0</inkml:trace>
  <inkml:trace contextRef="#ctx0" brushRef="#br0" timeOffset="97">26407 17953 8426,'13'0'0,"4"0"-822,0 0 1,4 0 163,-4 0 654,0 0 1,-4-4-1,1-2 1,2 1 0,1-1 179,-2 3 0,4-2-106,-2 0-34,6 1 0,-8 4 0,5-1 0,0-2 0,0-1 6,2 1 1,-2 1-181,1 2 1,1 2 71,3 2-10,-5-3 1,4 7 75,-3-4 0,32 3 0,8 6 0</inkml:trace>
  <inkml:trace contextRef="#ctx0" brushRef="#br0" timeOffset="98">27810 17890 8426,'25'0'-71,"2"0"0,2 0 0,2-2-460,1-2 0,-2 1 470,4-5 0,-4 5 1,3-1-1,-1 2 99,1 2 1,-4 0-119,5 0 0,-4 0 1,3 0-1,-2 0 76,-3 0 1,3 0 11,-1 0-12,0-6 1,0 5-1,1-3 1,0 2 0,0 2-1,-2 0 1,-2-1-16,-2-3 1,1 2-28,-1-2 0,-4-2 0,-1 2 0,-1 0-111,-4-2 132,-6 5 10,-4-11 1,-5 10 0,-1-5 14,-3 1 0,-20-10 0,-10 2 0</inkml:trace>
  <inkml:trace contextRef="#ctx0" brushRef="#br0" timeOffset="99">23819 15901 8506,'0'-9'-1254,"0"1"1115,0-2 0,1 4 0,4 2 0,4 2 26,7 2 0,0 0 0,5 0 0,2 0 113,1 0 0,18 3 0,9 0 0,4 0 0,1 1 0</inkml:trace>
  <inkml:trace contextRef="#ctx0" brushRef="#br0" timeOffset="100">24444 15837 8506,'8'-2'0,"1"-2"0,-1 1-226,5-5 1,0 5 0,-1-1-488,1 2 644,0 2 0,0 0 0,-1 0-25,1 0 1,1 0-1,3 2 1,3 0 3,0 3 1,8 5 121,-2-2-32,8-2 0,2 2 0,6 1 0,5-2 0,1 0 0</inkml:trace>
  <inkml:trace contextRef="#ctx0" brushRef="#br0" timeOffset="101">25744 15811 8470,'19'-5'0,"-5"3"-467,4-9 1,-4 8-1,2-4 1,1 1 466,-1 3 0,-1 2-118,2 1 1,-1 0 0,5 0 0,2 0 50,1 0 0,1 1 165,1 4-90,-1-4 1,1 5 0,-1-6 0,1 1 0,-1 2 13,1 1 0,1 0 0,1-4 1,3 0-19,2 0 1,-3 0-5,4 0 0,0-4 0,4 0 0,0 0 0,0 2 0,1-1 0,-1-1 0,0 0 30,0 4 0,-4-4-28,0-1 0,-5 1 225,0 4-213,-2 0 0,2 0 0,-2 0 0,-5 0 0,0 0 65,-3 0 1,3 0-7,3 0 1,1 0-14,-1 0-20,1-5 1,1 3 0,2-2 0,4 2 0,1 2 15,0 0 1,-6 0-68,2 0 0,1 0 67,-1 0-85,5 0 0,-8 0 0,4 0 0,1 2 0,2 1 42,2 1 1,3 0-113,-1-4 1,6 0 2,3 0 1,4 0 93,4 0 1,3 0 0,7 0 0,3 0-2,4 0 0,-34 0 0,1 0-181,1 0 0,1 0 0,31 0 204,0 0-34,-5 0 0,-5 0 0,-2 0 0,-7 0 1,-4 0-14,-7 0 1,-2 0 21,-2 0 0,-4-4 70,0 0 1,-7-2-75,-2 2 1,-5 2 0,-7-2 0,0 3-153,0 1 161,-6 0 0,-2 0 0</inkml:trace>
  <inkml:trace contextRef="#ctx0" brushRef="#br0" timeOffset="102">28001 15964 8470,'0'-12'-594,"0"3"1,-1 1-1,-2-2 623,-1-2 656,-1 0-230,5 4-301,0 8 0,0 8 1,2 4-84,2 1 0,-2-4 0,2-1 0,-3 2-36,-1 1 1,0 2-1,0 0 1,2 0 34,2-1 0,-3 5 0,4 2 0,-4 1 0,-1 2 1,0 2 0,0 3 0,0 3 72,0 4 0,0 3 0,0 1 1,0 2 4,0 2 0,0 4 0,0 3 1,0-1-25,0-1 1,4-2 36,0 2-157,6 3 1,-4-6-1,4 2 1,-2-3-1,1-3 1,-2-2-1,-1 2 115,-1 2 0,-3-2-86,2 2 1,-3-2 0,-2-2 0,-2 2-13,-1 2 0,-2-2-13,2 2 1,3-3 34,-4-5 0,3 3 0,-1-5 1,-2 2 41,3 0 1,0-6-32,2 2 0,-4-1 88,0 0 1,-2-6-102,2 2 0,2-2 0,-2 3 0,3-1 58,1 1 0,0-5-25,0 0 1,0-5 29,0 1-63,0-3 1,1-1-1,2-1 1,3 1-1,-1 0 62,1 0 1,0-5-65,-2 1 1,-3-5 86,4 4-1266,-4-5 601,-1 3 1,0-7 360,0-4 0,0-2-11,0-6-323,0-5 0,0 1 1,0-7-1,0-4 512,0-4 0,1-12 0,1-15 0,1-2 0,-1-6 0,0 0 0,1 0 0</inkml:trace>
  <inkml:trace contextRef="#ctx0" brushRef="#br0" timeOffset="103">27976 15913 8470,'-6'-8'-79,"-2"1"0,-4 1-54,-1 3 0,1 13 0,-1 7 0,2 6 0,1 2 0,1 1 707,-1-1 1,0 2-481,2 3 0,-2-5 0,6 2 1,1-5 46,1-4 0,2-1-56,0-4 39,0-6 1,0 1 0,0-8-1,2-5 1,2-7 32,5-5 0,2-2 0,2-8 0,1-3-121,3-4 1,-3 1-483,3-1 428,-3 6 0,-1-7 0,0 5 0,-1 3 0,1 4 0,0 6 0,0 4 177,-1 5 1,-3 2-1,-1 9 1,2 7-68,2 11 0,-1 5-190,-2 8 25,2-6 1,-4 8 0,6-7 0,1-2 0,1-3-366,2-2 1,6-5 0,-2 1 437,3-4 0,42-21 0,-29-4 0,1 1 0</inkml:trace>
  <inkml:trace contextRef="#ctx0" brushRef="#br1" timeOffset="104">29174 16270 11478,'0'-20'-1377,"0"2"1,0 5 543,0 1 1025,0 4 1,0 4-1,0 8 1,0 6-1,0 6 1,0 4 1052,0 0-1063,0 4 0,0-2 1,2 5-1,1-3 1,1 0 8,-1 1 1,-1 0 0,1-1 0,3-1 16,1-2 1,0-5-610,2 1 377,2-9 1,-8 2 0,5-4-1,2-1 1,2 1-54,0-3 140,-5-7 1,5 1 0,-4-6 0,2-2 0,0-3 196,-1-3-234,-7-6 0,8 3 0,-4-5 0,1-2 0,2-1-34,-2-2 31,4 0 0,-4 0 0,6-1 1,0 0-1,-2 0-5,-3 2 1,4 7 5,-4 1 1,-1 6-63,2 3-341,-6-1 1,8 11 0,-4 0-126,0 4 1,-1 6-233,-6 4 0,0 2-114,0 3 149,0 3 703,0 0 1,-23 27 0,-5 1 0</inkml:trace>
  <inkml:trace contextRef="#ctx0" brushRef="#br1" timeOffset="105">29315 16564 10376,'-6'-8'-1583,"4"3"1756,-3 5 0,3 5 0,0 4 0,-3 2 116,2 2 1,2 4 0,1 1 0,0 2 334,0 3 0,0 1-450,0 2 0,0-5-32,0 0-145,0 0 1,0 5 0,0-2 0,0-3-1,0-2-713,0-1 261,0-4 0,1 5 0,2-7 0,2 1-2364,-3 0 2864,0 0 0,3-29 1,3-7-1</inkml:trace>
  <inkml:trace contextRef="#ctx0" brushRef="#br1" timeOffset="106">29531 16831 10174,'-12'0'-93,"-1"0"1,6 6 482,2 2 1,4 4-299,1 1 1,0-1 43,0 1-79,6 0 0,2 0 1,8-1-1,2 1 0,1-2-105,-1-2 0,5 1 0,-2-6 0,2-1-41,-2-2 0,3-6-7,-3-4 0,-2-2 0,-4-3 0,-3-3-32,-4-5 0,-5-2 50,1-1 0,-4 1 49,-4 2 27,-3-2 0,-10 10 0,-2-1 0,0 5 0,-4 5-18,-1 4 1,-2 2-1000,1 4 450,-1 2 551,1 6 1,16 16 0,5 5-1</inkml:trace>
  <inkml:trace contextRef="#ctx0" brushRef="#br1" timeOffset="107">29251 15901 11140,'-13'-5'-731,"2"0"1,1-1 202,1 0 747,6 2 0,-1 4 0,10 0 0,7 0 1,6 0-1,7 0 0,4 0 284,4 0 0,3-1-564,1-4 0,0 4 0,0-5 1,1 2 43,-1 0 1,-6-5-88,-2 5 46,-3-6 1,-8 7-1,-8-4 1,-10 1 0,-11 4-47,-9 0 0,-8 4 0,-12 2 0,1 3 104,0 0 0,0 4 0,-1-2 0,2 2-23,3 2 0,5-4 98,7-1-158,-2 1 1,16-1-1,1 1 1,8-1-1,11 1 73,7-1 0,14-6 1,7-1-1,7 2 1,1 0-1</inkml:trace>
  <inkml:trace contextRef="#ctx0" brushRef="#br2" timeOffset="108">22097 16525 8481,'9'0'-2336,"-1"0"2488,-5-5-72,3 3 33,-6-3 24,0 5-69,0 0-15,-6 0 102,5 0-105,-5 0 1,5 0-84,-3 0-8,2 0 167,-4 0-43,6 0 282,0 0-214,-5 0-62,3 0-28,-3-6-67,5 4 1,0-5 5,0 3 1,1 1 48,3-5-164,-2 5 152,3-3 1,-3 6-1,1 2 42,1 2 1,0 3-22,-4 6 0,0 0 41,0-1-81,0 1 0,0 0 0,0 0 1,-1 1-1,-2 1 9,-1 2 1,-1-4-27,5-4 30,-5-1-60,3 5 1,-9-6-4,3-3 23,2-2 0,0-4 14,6-2-8,0-3 0,0-7 0,0-2 0,0-1 0,0 0-8,0-1 0,0 3 52,0-2 0,0-1 54,0 1-74,6 0 0,-5 4 0,5 1 0,-2-1 13,0 0 1,5 5-10,-5-1 1,2 6-100,-2-1 0,-2 4 45,2 4 1,1 5 61,0 8 1,-1-2 48,-4 7-71,0-7 0,-1 8 0,-2-5 1,-2 1-1,1 0 19,-1 1 1,3-4-6,-2 1 0,2-3-62,2-1 44,0 0 1,-4-1 14,0 1 0,-2-6 47,2-3-74,3-2 0,-6-6 0,4-2 0,-2-1-72,3-3 1,0-6 83,2-1 0,0-4-5,0 4 1,0-6-1,0 4 1,0-3-119,0 1 1,0 5 159,0-1 0,2-1-15,2 1 0,-3 0 0,5 6 1,-2 1 34,0 1-57,6 6 1,-7-2-12,6 5 0,-6 1 0,2 2 0,-1 4-21,1 4 1,-1-1 39,-4 7 0,0 3-15,0 1 0,0-1 1,-1 2-1,-2-1-4,-2-1 1,-3-1 6,4-2 0,-5-2 10,5 2 1,-2-3-17,2-1 9,-3-1 32,0-5 0,-3-2-37,6-10 1,-1-3-12,5-9 0,0 3-14,0-3 17,0-3 1,2 1 0,1-2 0,1 3 0,0 1-2,2 0 1,-3-2-8,5 2 223,-5 3-89,3-4 1,-1 6-91,4 4 1,-3 4-6,-2 8 1,-3 7-28,-1 6 0,0 6 0,0-3 0,0 1 33,0 0 0,-1-1-43,-3 1 1,2 2-29,-2-6 1,-2 0-1,2-4 6,1 0 91,-4-1 0,4-5 83,-5-2 1,5-5 0,-1-5-52,2-3 1,2-8-101,0-1 1,0-5 62,0 0 1,0 4-1,0 0 1,0 1 251,0 0-109,6 0-228,-5 4 0,6 1 0,-4 5-249,1 7 1,1 6 108,-5 7 1,0 4-1171,0 0 1344,5 5 0,25-7 0,11 3 0</inkml:trace>
  <inkml:trace contextRef="#ctx0" brushRef="#br2" timeOffset="109">20325 16564 6254,'13'-13'0</inkml:trace>
  <inkml:trace contextRef="#ctx0" brushRef="#br2" timeOffset="110">20032 16513 8492,'-13'-6'-403,"0"4"1,2-3 0,2-1 580,5-2 1,4 2-151,4 2 22,4 2 1,9 2-1,1 0 1,2 0 0,2 2-523,3 2 328,0-3 1,2 9 0,3-5 0,2-1 0,2 0 0,-1 0 143,-2-1 0,7-2 0,5 0 0,1-1 0,1 0 0</inkml:trace>
  <inkml:trace contextRef="#ctx0" brushRef="#br2" timeOffset="111">20873 16513 8442,'19'0'-513,"-4"-5"-512,7 1 933,-7 0 0,9 4 0,-2 0 0,2 0 0,1 0 0,1 0 0,1 0 71,2 0 1,-2 0 42,3 0-40,3 0 0,-6 4 0,4 2 1,-2-1-1,1 2-55,-1 1 13,-3-6 0,0 8 1,-1-5-1,1-3 60,-1 0 0,41-2 0,-29 0 0,1 0 0</inkml:trace>
  <inkml:trace contextRef="#ctx0" brushRef="#br2" timeOffset="112">21791 16564 8442,'13'0'-533,"0"0"0,-5 0 339,1 0 1,-1 0-66,5 0 293,0 0 0,1 0 0,2 0 1,2 0-1,2 0-15,3 0 1,2 0-212,5 0 192,2 0 1,7 4 0,-1 0 0,2-1 0,2 0 14,5 1 0,-3-3-6,-2 4 0,2-4 198,-1-1-149,-1 0 0,-3 0 1,-3 0-1,0 0 1,-2 0 0,1 0 0,2 0-51,1 0 1,-4-4 90,0 0-145,-5-1 0,2 1 0,-4 0 1,1 1-1,2 2 59,-2 1 0,-5 0-176,-2 0 1,-4 0-9,4 0 171,-5 0 0,-3 0 0,-8 0 0</inkml:trace>
  <inkml:trace contextRef="#ctx0" brushRef="#br2" timeOffset="113">20108 16627 6522,'2'-8'493,"1"-1"-291,1-1 1,4 3 0,-2 0 0,0 0 320,-1 0-244,5 4 1,-7-7-388,6 6 278,-7 0-125,4 4 1,-6 1 0,0 3-1,0 5 1,0 2 0,0 3 69,0 3 0,0 3 1,0 6-1,0-1 17,0 1 0,0 5 0,-1 4 0,-2 6 60,-1 6 1,-1 3-39,5 1-96,0 6 1,-4-4-1,0 7 1,1-1 0,2-1 214,1-2-257,0-4 0,0-1 0,0 0 1,0 0-1,0-1 50,0-4 1,0-2 0,0-5 0,0 0-157,0 4 0,0-8 124,0 3 1,0-2 26,0 2-52,0-5 0,0 2 0,0-5 0,1-2 0,2-2-35,1-5 0,0 2 83,-4-6-109,0 0 0,-1-6 1,-2-1-1,-3-3-547,-1-1 58,5-2 1,-10-4 0,11-6 198,-3-2 0,2-5-329,2-4 0,0-3-59,0-5 730,0-1 0,11-45 0,-3 30 0,-1 0 0</inkml:trace>
  <inkml:trace contextRef="#ctx0" brushRef="#br2" timeOffset="114">20159 16729 8442,'-5'-7'-390,"-4"3"-235,-2 3 748,-2 6 1,5 4 0,-1 6 0,-1 4 0,-1 1 0,-1 1 0,3 0 190,0 0 0,6-5-156,-1 1-25,3-3 0,1-4 0,1-6-47,3-8 1,2-12-1,4-5 1,-2-3-102,2-1 1,-3-1 0,2 2 0,-1 1 121,-1 2 1,3 5 0,-4 1 0,0 4 230,-1 2-142,5 6-190,-3 3 1,2 7 0,-1 7 0,2 3 0,2 6 0,0 4 0,3 3-549,2-2 1,1-2-178,3-5 0,5 2 719,-1-6 0,8-27 0,5-9 0,6-3 0,0 0 0</inkml:trace>
  <inkml:trace contextRef="#ctx0" brushRef="#br2" timeOffset="115">18922 17214 8502,'-1'-11'0,"-2"1"0,-2 3 0,-3 1-171,6 2 0,-4 11 0,6 5 0,0 8 0,0 4 1,0 2-1,0-1 664,0 1 1,0 4 0,1-1-1,2 0-240,1-2 1,5-2-139,-5 1 1,5-7-1,-4-3 1,2-5 505,3-2-281,2-6-286,0 2 1,3-10 0,0-5-1,2-6 1,0-5-21,2-3-33,-5-2 0,6-5 1,-5-3-1,2-1 0,0-1 1,-1 4-1,-2 2-236,-3 6 1,-2 4-398,-1 7-176,4 6 533,-11 2 0,5 6 1,-6 3-1,0 6 1,0 6-748,0 5 1,0 3 1021,0 2 0,-6-1 0,-1 1 0,0-1 0,-13 3 0,-5 4 0,0 2 0,0 0 0</inkml:trace>
  <inkml:trace contextRef="#ctx0" brushRef="#br2" timeOffset="116">19012 17571 8449,'-9'-7'-677,"1"3"0,3 2 563,-3 2 911,5 0 0,-3 2-338,6 2 1,0 3-299,0 6 0,0 1-13,0 3 1,0 1 0,0 5 0,0-2 136,0 2 0,0 1-412,0 1 1,0 1-40,0-1-82,0 1 0,0-1 0,2-1 1,1-2-1,1-4-684,-1 1 0,-2-5-34,-1 3 966,6-3 0,12-18 0,9-5 0</inkml:trace>
  <inkml:trace contextRef="#ctx0" brushRef="#br2" timeOffset="117">19216 17826 8419,'-9'-7'-134,"1"3"1,5 8 327,-1 4 1,-2 5 252,2 4 1,-5 3-432,5 5 0,0 1 1,4-1-1,0 1-266,0-1 1,0 0 203,0-4 0,0 1-974,0-5 668,5 0 1,-2-9 351,6-4 0,3-32 0,1-16 0,4-3 0,0 1 0</inkml:trace>
  <inkml:trace contextRef="#ctx0" brushRef="#br2" timeOffset="118">19382 17584 8583,'1'-12'-58,"2"2"0,2 3 1,1 0-1,1 2 88,0-1 1,2 2-1,4 4 1,-1 0 0,1 0-410,0 0 0,0 0-105,-1 0 0,-3 0 484,-1 0 0,1 17 0,4 4 0</inkml:trace>
  <inkml:trace contextRef="#ctx0" brushRef="#br2" timeOffset="119">19407 17686 8469,'-13'0'-1806,"6"0"2082,2 0 1,6 0 72,3 0-345,3 0 0,6 0 1,0 0-1,0 0 0,-1 0 1,1 0-1,1 0-694,3 0 690,-3 0 0,18-12 0,6-5 0,0 0 0,0-1 0</inkml:trace>
  <inkml:trace contextRef="#ctx0" brushRef="#br2" timeOffset="120">19726 17290 8469,'-2'-11'-1098,"-2"3"1136,3 2 1,-5 12 89,6 2 57,-6 3 1,5 8 0,-5 2-1,2 3 1,0 3 0,0 1-1,-1 2 446,1-2-634,-6-1 0,9-1 0,-4-1 0,4 1 0,1-2 0,0-3 0,0-4 1,0-3 0,0-5-98,0-1 0,1-6 74,4-2 1,0-6 20,4-7-30,2-5 0,-4 2 0,6-3 0,-2-1 0,-1 1-43,-1 1 63,-1 1 1,5 4-1,0 0 1,0 2 163,-1 3 0,-3-2-100,-1 5 0,-3 3 0,2 6 0,0 4 9,0 4 1,-3 5-39,5 0 1,-5 4-132,4-4 72,-5 6 1,7-8 0,-6 5 0,1-2 0,0-2-411,4-2 1,-2-5-114,1-1 0,-3-4-64,3 5 626,-5-6 0,14-20 0,-3-12 0</inkml:trace>
  <inkml:trace contextRef="#ctx0" brushRef="#br2" timeOffset="121">20083 17367 8469,'-4'-17'-663,"-1"0"1,1 0 1672,4 4-48,0 0-412,0 1 0,0 6-498,0 6 1,-4 6-103,0 6 0,-2 8 145,2 6 1,1 1 0,-4 5 0,0 1 100,0-1 1,-1 4-333,0 6 1,-3-2 38,2 2 1,-2 2-566,-2-1 437,0-1 0,1 1 1,0-2-1,2-3 1,2-4-1295,-2-3 1519,4-1 0,1-16 0,5-2 0</inkml:trace>
  <inkml:trace contextRef="#ctx0" brushRef="#br2" timeOffset="122">19994 17902 8469,'5'-25'0,"-2"-1"16,6 1 120,-1-1 0,5 5 0,1 1 1,2 3-1,1 5 248,-2 2 1,4 7 0,-2 0-62,-2 6 0,-6 4-328,-5 6-23,-3 11 1,-2-2-1,-3 11 1,-6 0-1,-6-1-183,-5 4 1,1 0-1,-1 1 1,-2-1-85,-1-2 0,3-6-15,0 2 376,5-9 0,-2 2 0,6-6 236,4-2 1,5-8 121,11-7 1,7-10-253,10-7 1,10-1 0,4 2 0,2-1-77,3 2 1,0 5-435,2 1 1,-2 7 100,-5-3-64,-7 4 0,-1 1 0,-8 1 301,-6 4 0,-28 7 0,-18 8 0</inkml:trace>
  <inkml:trace contextRef="#ctx0" brushRef="#br2" timeOffset="123">24903 16360 6756,'0'-8'-682,"0"3"682,0 5-62,0-6-121,0 5 346,0-11-130,0 11 0,0-6 0,0 3 53,0-5 0,0 2-79,0-1-47,5 5 142,-3-9 152,3 11-66,-5-5-52,0 6 37,0 0-45,0 6-85,0 1 1,-1 2 56,-3-1 52,2-5 5,-3 3-101,5-6 69,0 0-100,0 5 0,0 2-13,0 6 1,0-4 1,0-1 1,0-4 0,-2 5 49,-2 1 1,1 0-3,-5-2-10,5 3-46,-8-9 0,8 4-50,-6-6 0,6-2 57,-1-2 0,3 1-93,1-5 76,0-1 0,0-4 0,1 1 1,2-1 8,1 0 0,2 5 10,-2-1 0,-1 2-17,5-2 66,-5 4 0,4 1 0,-2-1-23,3 2-11,-2 2 1,4 7-4,-6 2-20,0 4 1,-4 0 0,0 2 0,0 2 0,0 1-3,0-1 1,0-2-11,0-1 1,-4-1-8,0 1 7,-6 0 0,7-2 0,-6-1-24,0-1 27,-3-7 1,4 4-42,-1-6 37,6 0 0,-2-6 0,5-2 0,0-3 1,0-2-7,0 0 0,1-1 8,3-3 1,-1 3-7,6-3 54,-6 3 0,6 1 0,-3 1 0,0 3 0,1 1 106,0 3-89,1 1-20,5 4-41,0 5 0,-6 2 1,-1 6-1,-2 1 0,0 3 11,-1 4 0,-2-1-42,-1 2 0,0-7 42,0 2-19,0 3 1,-4-6 0,-1 3 85,-3-3-67,0-7-4,-5-1 15,0-6 0,6-6 0,2-2 0,0-3 0,1-4-47,1-2 1,2 2 38,1-6 0,4 4-189,0-5 164,6 7 1,-7-7-1,4 8 1,0 3-1,0 1-266,3 3-209,-4-4 392,5 9-264,-4 2 1,1 9 357,-4 8 0,-3 37 0,-1 14 0</inkml:trace>
  <inkml:trace contextRef="#ctx0" brushRef="#br2" timeOffset="124">24915 16321 8488,'-4'-8'-871,"0"-1"837,1-1 28,2 5 1,2-1-1,3 6 1,5 0 0,2 0-1,3 1 1,2 2-91,1 2 0,4 3 0,-2-4 0,0 1-4,4 0 1,1-3 61,2 2 1,-1-1 0,1 0 0,-1 1-283,1-1 0,1-2 157,2-1 133,-2 0 1,6 0 0,-5 0 0,2 0 0,0-1 0,0-2 0,-1-1 95,0 1 1,-2-4-1,-2 0 1,1-2 179,-1 1 0,-1 5-217,-3-2 43,-2-2 1,-6 6-1,-1-3 1,1 2 0,0 2 12,0 0 0,-1 0 0,1 0 1,1 0-54,3 0 0,-1 0-206,5 0 0,-4 0 216,4 0-60,-5 0 1,8 0 0,-3 0 0,2 0 0,0 0-2,-2 0 0,0 0 11,5 0 1,-5 5 0,0-1-34,-5 0 0,8-4 1,-4 1-1,1 2 1,0 2-85,2-3 0,-3 0 107,1-2 1,-4 0-8,4 0 17,0 0 0,1 0 0,-1 0 0,1 0 0,3 0-11,0 0 0,1 0 3,-1 0 0,1 0-173,-1 0 173,6 0 1,0 0 0,3 0-1,-2 0 1,-3 0-34,1 0 0,0 0 25,-5 0 0,1 0-36,-1 0 117,1 0 1,-5-4 0,0-1 0,3 2 0,3 1-28,3-3 1,4 4 334,-4-3 0,5 2 113,-1 2-377,3 0 1,0-4-1,-2 0 1,-2 1 0,0 2 97,-1 1 1,-8 0-175,2 0 1,-9 0-52,0 0 10,-3 0 1,-1 0-11,-1 0 0,-3 0 85,-1 0-206,1 0 82,9 0 1,-4 0 0,5 0 0,-2 0 0,0 0-119,-1 0 1,-2 4-160,-2 0 0,-4 2-308,-4-2 650,-3-3 0,-40 5 0,-11-6 0</inkml:trace>
  <inkml:trace contextRef="#ctx0" brushRef="#br3" timeOffset="125">27070 16372 27337,'13'-4'1027,"-2"-2"-1261,-2-1 0,-2 4 0,-4 1 0,1 4-867,-1 7 1,-2 2 0,-1 2 0,0 0 734,0 0 1,0 5-1,0 2 1,0 1-60,0 0 1,0 1-280,0 3 701,0 6 1,5 2-1,-1 6 1,-1 4-1,-2 4 1,-1 2-1,0 4-246,0 2 0,-1-1 1,-2 4-1,-1 0-693,1 0 0,1-4-784,2 1 1869,0-2 0,0-2 0,0-2 1,0-1-1,0-1 0,0 1 0,0 0-129,0-1 0,0-7-273,0-6 185,0-6 1,0 8-1,0-7 1,0-2 0,2-3-1366,2-2 1,-3-7 2423,4 2 0,-4-3-3049,-1-1 1118,0-6 194,0-1 528,0-6 0,0-2 0,0-2 0,0-4 0,0-4-608,0 0 0,0-1-190,0 0 633,0-5 381,0-2 1,-2-22 0,-2-10-1,1-3 1,-1 0 0</inkml:trace>
  <inkml:trace contextRef="#ctx0" brushRef="#br3" timeOffset="126">27134 16500 24601,'-13'0'-166,"5"0"0,-1 1 0,-1 3-104,-1 5 235,-2 2 1,1 3 0,-1 3 0,0 3 0,0 2 0,2-3 0,1 1-295,2 0 0,5-4 1,-3-1 70,0-5 1,6-6 594,0-8 0,2-3-1084,6-6 571,1-5 0,-1-1 1,1-5-1,1 2 0,0-4 1,0 2-1,-2-1-420,2 2 0,0 6-272,-2 0 834,4 3 0,-9 2 73,5 4 0,-4 9 0,3 11 0,1 5-497,-1 3 1,-3 2-791,4 8 0,1-3 771,4 3 0,5-8 393,3 0 1,32-1 0,8 4 0</inkml:trace>
  <inkml:trace contextRef="#ctx0" brushRef="#br3" timeOffset="127">27606 16691 29395,'0'-8'-8492,"1"0"8201,4 3 0,-4 3 0,3 9 1,-2 8-1,-2 3 0,0 5 346,0 1 0,0 6 1,0 1-1,0 0-52,0 0 1,0 3 0,0-6-1,0-2-139,0-3 0,1-8-28,3 2 370,-2-3 0,9-7 0,-2-2 0,2-5 0,0-6 0,-1-5-475,-1-5 1,1-7-1,5 1 1,2-5 76,-1-3 0,-2 0 1,-1 5-1,1-1-997,3 1 1,-6-1 779,6 1-78,-11 11 0,11-2 1,-9 12 512,4 1 0,-22 53 0,-6 13 0</inkml:trace>
  <inkml:trace contextRef="#ctx0" brushRef="#br3" timeOffset="128">27682 16972 29395,'-8'0'-1155,"-1"0"1,5 0 814,-4 0 0,3 0 1543,-3 0-1096,5 5 0,-4 2 0,4 8 1,-1 2-1,0 4-537,-2 3 195,5 1 1,-5 2-1,6 3 1,0 4-1,0 1-1387,0-1 736,0 3 0,0-6 0,0 5 0,0-4 1,0 0-513,0-4 0,0-1 0,1-2 0,2 1 813,1-1 0,1 1 1,-5-1-1</inkml:trace>
  <inkml:trace contextRef="#ctx0" brushRef="#br3" timeOffset="129">27644 17596 29395,'0'-25'-9831,"0"4"8893,0-1 0,6 7 0,2-2 1,4 3 3657,0 1 0,1 6-947,0 3 1,0 2 790,-1 2-2833,1 0 0,-4 2 0,-2 3 0,-2 7 0,-2 5-2657,-1 2 2297,-2 3 1,-6 3 0,-2 1 0,-4-1-1,-1 1 406,1-1 0,-1-4 244,0 1 1,0-7 32,1 2 0,3-7 0,2-1 1280,1 1-1530,2-5 1,6-5 1487,2-8-1055,9 2 1,6-5 0,7 2-1,-1-1 1,2 0-271,3 2 1,-2 4 431,6-5-28,0 6 0,27-14 0,6 3 0</inkml:trace>
  <inkml:trace contextRef="#ctx0" brushRef="#br3" timeOffset="130">28384 17061 27615,'-5'-13'-3277,"1"0"0,1 1 0,2-1 2713,1 0 1,1 6-1,4 3 1,5 2 0,4 2-1,4 0 1692,2 0 0,-3 2-34,4 2-1143,-5 3 1,19 12 0,-1 0 0</inkml:trace>
  <inkml:trace contextRef="#ctx0" brushRef="#br3" timeOffset="131">28358 17227 26198,'-13'-13'-6889,"6"0"6136,2 0 1,6 2 0,3 3-1,6 3 1469,6 4 0,4 1 1,5 1-1,1 2-1283,-1 1 1,1 5 812,-1-5 1,13-11 0,6-4 0,5-3 0,-1-1 0</inkml:trace>
  <inkml:trace contextRef="#ctx0" brushRef="#br3" timeOffset="132">29264 16984 27615,'-9'-4'-1625,"1"0"0,-1 2 0,1 7 1693,-1 7 1,1 7 0,-4 6 0,2 2-27,2 3-305,-1-3 1,1 8 0,1-5 0,1-2 0,3-1-139,2-1 0,1-6 0,0-3-633,0-3 330,0-7 773,0-1 1,5-6-1,4-3 1,1-4 0,1-6-1,1-3 1,2-1-21,0 0 1,4-4 126,-1 4-14,0 0 0,0 2 0,0 0 0,-1 4 1,-2 1 1358,-1 3-906,0 1 0,4 4 0,0 2 0,-3 5-495,-4 5 1,1 4-1,-4 3 1,2 5-256,-1 2 0,-1 1-1550,2 1 0,2-1-398,-3 1 1397,4-7 1,1 4-1,-1-6 1,1-3-1,0-2-1156,0-4 0,-1-5 1785,1 1 0,11-36 0,3-11 1</inkml:trace>
  <inkml:trace contextRef="#ctx0" brushRef="#br3" timeOffset="133">29863 17150 27615,'-2'-14'-4916,"-2"-3"1,3 7 2738,-3-3 1993,2 3 0,-4 5 1783,-2 5 1,-2 11-1231,2 10 1,-2 5-1,4 4 1,0 4-306,1 2 0,-4 3-147,5-1 1,-5 4 0,4 2 0,-2 2-2362,-3 2 1,3 1 2132,-2 2 0,6-5-786,-1-4 652,3-2 0,1-8 1,-2-3 158,-2-7 0,14-31 0,-2-14 0</inkml:trace>
  <inkml:trace contextRef="#ctx0" brushRef="#br2" timeOffset="134">30029 17533 8533,'12'-26'-195,"1"1"1,0 5 129,0 3 1,5 3 622,3 1 0,2 6 0,-2 3 0,-4 4-8,-3 4 1,-2 9-563,-4 8 0,-2 3 1,-6 1-1,0 2-167,0 3 0,-7 1 95,-6 3 1,-1 3 0,-7-4 0,-1-1-140,3-2 0,-4 0 56,6-5 0,-4 2 182,4-10 0,0-1 602,4-8-159,6-2 0,12-8-7,12-2-322,6-3 0,10-6 1,4 1-1,5 0 1,3 2 319,4 2 0,-1 4-616,-2-5 0,4 6-35,-3-1 64,-9 3 0,3 1 0,-13 0 0,-3 0 0,-7 0-1629,-4 0 947,-7 0-117,-1 0 447,-6 0 1,-6 0 489,-2 0 0,-38-12 0,-9-2 0</inkml:trace>
  <inkml:trace contextRef="#ctx0" brushRef="#br2" timeOffset="135">23475 14778 8215,'-5'-8'-503,"1"-1"458,0 7 0,4-6 0,1 6-22,4-3 123,-4 1 0,10 4 0,-2 0 114,2 0-152,-4 0 0,3 2 0,-4 0 0,-1 4 67,1 1 0,-2-3-121,-4 5 0,-1-6-29,-3 1 113,2 3 0,-8-7 183,6 0-201,0 0 31,4-11 0,0 8 1,0-6-1,0-1 156,0-1-201,0 4 0,1-3 1,2 4-1,3 1-42,1-1 1,1 2-108,5 4 136,0 0 1,-2 1-33,-2 4 23,-4 2 0,-5 5 0,0 1 0,0 0 1,0 0 4,0-1 1,0 1 6,0 0 1,0 0 3,0-1 0,-4-3 0,-2-2 1,-1-1 24,-3-3 0,3 2-26,-1-1 0,4 1 34,-5-5 0,2-2 1,-3-2 8,2-4 1,5-4-32,-1-1 0,2 1 8,2-1-1,0 0 1,2-4 0,0 0 0,4 2-1,1 0 8,3 3 1,-3-1-9,2 0 0,-1 2 9,5 2-32,0-2 0,-5 10 0,1-4 0,1 4-37,1 1 0,-3 0-11,1 0 0,-6 6 8,1 2 1,2 3 30,-2 2 0,0 0 1,-4 0-1,0-1-8,0 1 0,-1-2 7,-4-2 1,3 2-12,-7-2 22,6 2 0,-8-2 0,2-1 0,-2 1 3,-2-2 0,1-2-8,-1-5-5,0 0 1,0 0 0,1-1 0,-1-2-6,0-1 1,2-6 6,2 1 0,2-2 2,3-2 0,3-1 0,-4-3 0,4-4 0,2 7 1,4 1 0,0 3 36,4-3 1,2 5 0,-2 1-1,2 1-24,2 3 1,-1 2-2,1 1 0,0 0 5,0 0 1,-2 6 0,-1 1 0,-3 1 14,-1 1 0,2-1-14,-4 5 1,1 0 5,-5-1-24,0 1 0,0 0 0,0 0 0,0-1 0,0 1 1,-2-4 8,-2-1 0,-2-4-53,-2 5 36,-4-6 1,5 2-1,-5-5 1,-1 0-11,0 0 1,0-5 14,1-4 0,3 2-1,1-1 1,3-1 0,-2-4 0,2 1 157,2-1 0,0 0-121,-1 0-1,2 1 1,-2 0 0,7 2-1,3 3-20,1 2-13,1 0 0,5 5-25,0 0 1,-1 0 0,1 2-1,0 1-13,0 1 1,-5 6 0,1-2 0,-5 4 6,4 0 0,-5 1 0,1 0 0,-2 0-26,-2-1 1,0-3 43,0-1 62,-6 1 0,-1 2 0,-6-2 54,1-5-89,-1-3 0,2-2 102,2-3 1,-1 1 0,6-6 0,1-1 223,2-1 1,1-2-133,0 1 0,0-1-155,0 0 0,1 5 0,3-1-322,5-1 149,2 5 0,2-1-164,0 6 1,-1 0 284,1 0 0,40-6 0,9-1 0</inkml:trace>
  <inkml:trace contextRef="#ctx0" brushRef="#br2" timeOffset="136">23628 14702 8215,'-2'7'-375,"-2"-1"-108,-5-1 478,-2-3 0,4 2 1,3-8-1,2-5 383,2-2-335,0-2 0,6-1 1,3-2-1,3-3 1,5-4-1,5-5 1,2-4 72,1-3 1,12-9-1,7-8 1,-17 20-1,1 0-34,5-5 0,2-1 0,3-6 0,2-1 0,7-6 0,1 0 1,-14 14-1,1-1 0,1 1-206,2-4 1,2 1 0,-1-1 0,2-1 0,-1 1 0,1-1 0,3-2 0,1-1 0,-1-1 0,1 2 0,-1-1 0,1 0 15,0 0 0,0 0 1,1 0-1,0 1 0,1-1 1,0 1-1,0-1 1,0 0-1,1 1 0,-2 0 1,0 0-1,0 1 3,-2 2 0,-1 1 1,1 1-1,-2 2 0,1 1 1,-1 1-1,-2 1 0,0 0 1,-1 0-1,0 2 0,1 0 1,-1 1-29,0 0 0,-1 1 1,1 0-1,16-9 1,-1 2 69,-1 2 0,0 2 47,-1 2 0,0 2 0,-4 7 1,0 1-1,-1 0 0,0 2 1,-3 2-1,1 1 0,-2 2 1,-1 1-72,-1 3 1,-1 1 170,26-13 0,-1 8 1,-14-1-1,-7 3 0,-8 5 257,-11 1 0,-5-2-88,-7 4 1,-6-2-148,-3 2 1,-4 2 157,-4-2-236,3 3 1,-11 1 0,4 0 0,-4 0-1,0 0 1518,-1 0-2164,0 5 618,0 2 0,29-16 0,7-7 0</inkml:trace>
  <inkml:trace contextRef="#ctx0" brushRef="#br2" timeOffset="137">27797 11540 8216,'2'-30'46,"0"2"1,4 2 0,0 5 0,1 2 877,0 4-826,-4 1 0,2 8 0,-5 6 0,0 8 1,-1 8-1,-2 7-43,-1 5-70,-6-1 0,4 10 1,-2-2-1,4 3 1,2 2 207,2-3-180,0-2 1,2 2 0,2-1 0,4-4 0,4-2 0,2-4 0,3-7 51,4-4 1,3-1-1,0-10 1,-1-3-16,-2-3 0,0-7 0,4-8 0,-3-6-13,-1-5 0,-1 0 58,2-6-120,2 0 1,-10-5-1,3 1 1,-3 1 0,-1 3-1,-2 5 1,-1 3-312,-2 5 0,-5 2-12,2 7-11,-4 5 0,-2 2 0,-2 10-355,-2 3 1,-4 5 0,0 4 713,-2 4 0,-25 26 0,-5 7 0</inkml:trace>
  <inkml:trace contextRef="#ctx0" brushRef="#br2" timeOffset="138">27988 11782 8269,'-12'-6'-1081,"-1"5"1513,0-5 0,2 8-146,2 2-100,4 3 1,0 11 0,0 4 0,-1 3 0,-1 5 22,0 4 0,0 4 1,-3 3-1,3 2 25,1-2 1,-2 3-205,3-2 1,1-4-1,4-5 1,0-2-81,0-2 1,0-4-97,0-4 1,0-1-163,0-3 69,0-8 0,2 6 0,0-9 0,4 0 239,1-1 0,13-29 0,7-11 0</inkml:trace>
  <inkml:trace contextRef="#ctx0" brushRef="#br2" timeOffset="139">28065 12292 8269,'0'-14'0,"0"-3"0,6 1 273,2-5 0,5 7 0,2 0 1,4 4 444,1 0 0,-5 4-663,2 2 1,-3 4 0,-2 4 0,-4 6-259,-3 6 1,-4-1 0,-1 6 0,-1 2-17,-4 1 0,-2 2 0,-6-1 1,1 1 129,-1-1 1,2-4 0,1-1-1,3-1 30,1-4 1,-3-1-63,5-1 336,-6-6 0,10-1 0,0-6 126,7 0 0,5-4-272,0-1 0,1 1 0,0 4 0,1 0 108,3 0 0,-3 0-227,3 0 0,-3 0 4,-1 0 1,0 6-1,-2 2-31,-2 4 1,-4-4 199,-5 1-103,0-1 35,0 5 0,-5-5 1,-5 0-1,-4-1 1,-3-2-39,1 1 1,-2-2-149,1-4 1,-5 2-1,5 0 1,0 3-512,-1-2 0,4-2 275,-3-1 0,3 0-429,1 0 409,6 0 387,1 0 0,18-11 0,2-4 0</inkml:trace>
  <inkml:trace contextRef="#ctx0" brushRef="#br2" timeOffset="140">28817 11846 8269,'-5'-19'78,"3"4"1,-2-5 0,3 1 1225,1 4-1202,0 6 0,1-1 1,3 6-1,6 1 1,4 2-1,5 1 1,1 0-685,2 0 0,2 0-178,2 0 504,-6 0 1,4 4 255,-3 0 0,-14 18 0,-3-1 0</inkml:trace>
  <inkml:trace contextRef="#ctx0" brushRef="#br2" timeOffset="141">28754 12050 8269,'-13'-13'0,"1"4"0,4 1 103,8 5 1,8-3 0,11 6 0,6 0 0,8-1-1,4-2 1,2-1 149,4 1 0,2 2-509,6 1-34,-5-6 1,0 5 289,-7-4 0,7 4 0,-6 1 0</inkml:trace>
  <inkml:trace contextRef="#ctx0" brushRef="#br2" timeOffset="142">30067 11476 8100,'-2'-9'-283,"0"1"1,-3-2 201,3-1 248,0-2 1,2 0 0,2 0 0,2-1-1,3-1 1,1-4 0,1 1 784,1-1-822,1-3 1,2 2-1,0-6 1,-2 1-1,-1 1 417,-2 3-259,-5 2 1,7 6 56,-6 1-325,1 16 1,-7 6-1,-2 21 1,-5 6 0,-2 5-1,-3 4 1,-2 2-81,-1 1 0,0 4-256,5 2 262,-1-8 1,2 7 0,1-13-1,3-4 1,-1-6 0,3-6 248,-1-3-108,2-10 1,10-12-1,2-10 1,5-5 104,4-6 1,3-5-145,5-4 1,1 2-48,-1-6 0,1 4 0,-1-2 0,1 2-51,-1 6 1,-4 0 18,1 7 0,-5 5 247,4 8-177,-11 3 0,7 8 0,-9 5 0,2 8 0,-1 6-41,-5 4 1,-3-2-13,-1 6 0,2-2-158,2 3 126,-3-4 0,5-7 0,-6-2 1,2-3-1,0-4-415,3-3 1,0-4-917,0 1 666,2-4 0,10-10 711,0-4 0,4-18 0,3-8 0,0-3 0,0-1 0</inkml:trace>
  <inkml:trace contextRef="#ctx0" brushRef="#br2" timeOffset="143">31214 11221 8100,'-4'-13'112,"-1"-1"0,-1-2 0,0-1 0,2 3 1519,-2 4-1376,5-1 0,-5 11 1,6 1-1,0 11 1,-1 8-1,-2 5 825,-1 5-1003,-1 2 0,5 7 0,0 0 0,0 2 0,0 2-266,0-2-54,0-1 1,-1-2-1,-2 0 1,-1-1-1,1-3 1,2-6-1,1-4-830,0-2 0,0-11 1,-2 0 1072,-2-4 0,-3-31 0,-6-11 0</inkml:trace>
  <inkml:trace contextRef="#ctx0" brushRef="#br2" timeOffset="144">30998 11501 8100,'-6'-7'0,"5"-4"-211,-4 2 1,4-2 0,1-2 0,1 2 616,4 3 0,7-2 46,10 5-369,2-5 1,3 9 0,2-3-1,5 2 1,3 2-467,1 0 265,1 0 0,-5 2 0,-2 1 118,-1 1 0,39 0 0,-33-4 0,1 0 0</inkml:trace>
  <inkml:trace contextRef="#ctx0" brushRef="#br2" timeOffset="145">32018 11081 8100,'0'-15'0,"0"0"0,0-2 0,0 1 857,0-4 1,-2 9 0,-2 4-23,-4 14 0,-4 10-602,0 9-119,-1 5 1,0 1 0,0 8 0,1 1 0,-1 3 515,0 1-636,6-4 1,1 3 0,6-4-1,0 1 1,0 0 0,2-4-1,2-6-919,4-4 1,5-3 495,4-3 145,-3-8 0,10-3 1,-2-6-1,3-1 1,5-3-1,3-4 0,-1-5 284,-2-2 0,8-30 0,2-7 0</inkml:trace>
  <inkml:trace contextRef="#ctx0" brushRef="#br2" timeOffset="146">31954 11348 8100,'-13'-12'0,"1"-5"248,-1 0 0,6 0 339,2 4 1,14 4-346,4 1 0,8 5-517,0-1 156,9 2 1,-2 2-1,5 0 1,-1 0-1,0 0-2003,-1 0 1404,-1 0 718,-5 0 0,6 29 0,2 6 0</inkml:trace>
  <inkml:trace contextRef="#ctx0" brushRef="#br2" timeOffset="147">31814 11820 8100,'-21'9'116,"-1"-1"0,2-1 229,-1 2 1,4 2 161,9-2-309,2-4 0,6 7 0,3-5 0,4 0 475,6-3-635,8-3 0,0 4 0,9-1 0,4-1 1,4-3-520,5-4 228,2 2 1,2-9 0,-2 4-1,0-2 1,-1 2 0,0 0-1,-4 1 253,-5 1 0,-15 12 0,-8 7 0</inkml:trace>
  <inkml:trace contextRef="#ctx0" brushRef="#br2" timeOffset="148">32018 12139 8100,'-12'-13'121,"4"0"1,-2 5 386,6-1 142,0 1 1,5-5 0,3 2-205,5 2 0,6-1-359,2 6-103,0 0 1,-4 5-1,0 4 1,-2 5-1,-1 4-565,-1 3 317,-7 5 1,4-6 0,-6 5 0,0 2 0,-1 1 117,-4 1 1,-2 2 0,-5 0 0,-1 0 160,0-3 1,2-7 625,2 0 0,-2-7-7,2-1 1,5-2-61,4 1 1,7-3-578,10-10 0,4-2 378,9-6-858,3 6 1,5-4 0,0 3 0,-1-4-1,-1 1-352,-2 2 0,-6-2 237,2 3 598,-3 2 0,9-28 0,4-2 0</inkml:trace>
  <inkml:trace contextRef="#ctx0" brushRef="#br2" timeOffset="149">32949 10915 8100,'0'-26'209,"-6"1"0,-1 1 0,-2 3 480,1 4 0,5 2 0,-1 3-60,2-1 1,8 6-136,3 3-304,2 2 1,2 4-1,1 2 1,1 6-1,4 4 762,1 3-788,-5 6 1,8 2-1,-5 10 1,2 7-1,1 6 700,-1 6-861,-1 9 0,-15-27 0,-1 1 0,-1 4 0,0 1 0,-1 4 0,-2 2 0,-1 4 0,-2 2 0,-2 4 0,-2 0 0,-3 3 0,-2 0-793,-2 0 0,-3 0 0,-2 1 0,-2 0 597,-1-1 1,-1-3 0,2-3 0,-1-3 0,0-5 0,-1-1 0,0-4 0,-1-2-458,-2-2 0,0-2 1,-2-1-1,-2-1 650,-2-1 0,-2-2 0,1-1 0,-1-2 0,-4 0 0,0 0 0,-2-2 0,0 0 0,-1 0 0</inkml:trace>
  <inkml:trace contextRef="#ctx0" brushRef="#br2" timeOffset="150">30105 10991 8100,'-6'-12'-81,"-2"-3"1,-3 0 0,-2-2-1,0 3 846,0 4-519,6 4 0,-4 8 1,1 5-1,-4 8 1,-5 12-1,-2 10 1,-4 13 968,-4 10-1143,12-23 0,-1 2 0,1 6 1,1 3-1,-3 4 0,0 1 0,0 3 1,1 1-1,1 5 0,2 1 0,1 3 1,4 1-1,1 2 0,3 1-180,2 0 1,3 0 0,2-5 0,3-2 0,3-3-1,2-1 1,3-5 0,4-2-103,3-4 0,3-1 0,6-2 0,4-2 0,1-5 0,2-3 0,1 0 0,2-2-130,-1-2 1,2-2-1,2-4 1,0-2 339,2-1 0,-1-1 0,1-2 0,1 0 0,-2-2 0,1 0 0,-2-2 0,0 1 0</inkml:trace>
  <inkml:trace contextRef="#ctx0" brushRef="#br2" timeOffset="151">17622 17660 8285,'-6'-13'-87,"5"1"0,-3-1 0,2 0 503,2 0-345,0 1 0,0-1 0,0 0 0,0 0 0,2 1 0,0-1 0,3 0 1,-3 0 200,0 1 1,-2-1-117,0 0-59,0 0 0,-2 2 0,-2 1 0,-4 3 0,-5 1 287,-4 4-331,-3 6 0,-5 4 0,-2 11 1,-2 6-1,-2 8 0,0 5 0,0 5 131,3 3 1,2-2 0,3-1 0,5-4 103,4 0 0,4-5-98,10 0-114,0-12 0,7 2 1,4-11-1,8-2 0,3-2-49,5-5 1,2-2 0,-4-2 0,1 0-329,-1 0 1,2 0-312,3 0 1,-5-2 16,1-2 0,-1 1 0,-3-5 595,2-2 0,29-36 0,-22 19 0,-1-1 0</inkml:trace>
  <inkml:trace contextRef="#ctx0" brushRef="#br2" timeOffset="152">17902 17660 8261,'-8'-1'62,"-1"-4"1,5 4 317,-4-3-361,5 2 462,-3 8 0,6 7 1,0 8-1,0 5 1,0 2 98,0 2 0,0 4-585,0-5 1,0 7 0,0-4-1,0 1-329,0-3 0,0-3-3,0-2 0,0-5-908,0-3 769,0-3 476,6-1 0,12-29 0,9-6 0</inkml:trace>
  <inkml:trace contextRef="#ctx0" brushRef="#br2" timeOffset="153">18336 17622 8235,'-9'-9'21,"2"1"1,2-2 1179,2-1-978,1 4 0,8-5 0,3 5 1,3 0-1,4 3 0,1 1-484,-1-1 1,-1 2 0,1-2-1,1 3-214,-2 1 0,4 0 269,-2 0 206,0 0 0,1 22 0,2 7 0</inkml:trace>
  <inkml:trace contextRef="#ctx0" brushRef="#br2" timeOffset="154">18412 17762 8175,'-12'0'0,"-1"0"0,2 2-163,2 2 56,-2-3 315,9 5 1,-2-6-1,8 0 1,5 0-1,4 0-246,4 0 0,-2 0 1,6 0-1,4 0 38,3 0 0,27-23 0,-22 9 0,1 0 0</inkml:trace>
  <inkml:trace contextRef="#ctx0" brushRef="#br2" timeOffset="155">30794 17010 8223,'0'-13'0,"0"0"0,0 1 250,0-1 1,5 4 0,4 2 0,2 2 31,2 2 0,0 1 0,-1 2 1,1 0-401,0 0 1,1 2 158,3 2-400,-3-3 1,9 9-1,-6-4 1,-1 0-1,-2 1 1,-2-2 358,1 1 0,-6 10 0,-1-2 0</inkml:trace>
  <inkml:trace contextRef="#ctx0" brushRef="#br2" timeOffset="156">30819 17125 8223,'-13'0'0,"1"0"1141,-1 0-860,6 0 1,4 4 0,12 0-444,8-1 1,2-2-1,5-1 1,5 0-164,2 0 0,4 0 325,8 0 0,-8-4 0,4-3 0,4 0 0,0 0 0</inkml:trace>
  <inkml:trace contextRef="#ctx0" brushRef="#br3" timeOffset="157">32082 16640 23212,'0'-13'-1551,"0"1"0,0-1 0,1 0 1985,3 0 1,-2 1-1,3 0 1,0 2 471,-1 2-770,0-1 1,-4 1-831,0-1 0,-6 6 188,-2-1 743,-3 3 1,-2 1 0,-1 1-1,-3 3 1,-5 6 0,-3 5-1,-5 3 389,-4 2 1,2 2-1,-2 8 1,-2 4 318,-1 3 1,0 1 0,3-1 0,6-1-580,5-2 0,11-6 0,7 2 0,5-3-760,5-2 1,7-6-1,11-5 1,5-6 333,6-2 1,5-2-1,3-4 1,5 0-404,3 0 1,-1-1 53,-2-4 1,4-2-1,-3-4 1,2 1-1778,-5 2 1,-5 5 963,-6-1 0,-5-2 1159,-7 2 0,-21 5 1,-9 6-1</inkml:trace>
  <inkml:trace contextRef="#ctx0" brushRef="#br3" timeOffset="158">32286 16972 23212,'-5'-9'-4188,"1"1"0,-4-1 3670,3-4 688,1 1 0,4-1 0,1 0 961,4 0 0,2 6-371,6 3 0,4 3 0,0 1 0,-2 0 165,-1 0 1,-2 5-1076,-4 4 1,2 6-1167,-6 2 1031,1 6 1,-5-3 0,0 5 0,-2 1 0,-2 1 1359,-5 3 0,-2-4-1303,-2 4 0,1-4 0,-1-4 1,0-2-267,0-1 1,2-7-1808,2-3 1830,4-6 0,5 1 0,3-8 0,4-5 549,5-2 1,5-2 836,0 0-861,3 1 1,3-1-1,1 0 1,3 0 0,0 2-934,0 3 0,-2-2-170,1 5 0,-1 0 393,1 0 0,-2 4 590,-3-3 0,-14 2 0,-8 2 0</inkml:trace>
  <inkml:trace contextRef="#ctx0" brushRef="#br2" timeOffset="159">26866 11081 7839,'-1'-13'97,"-2"0"1,-3 2-1,1 1 304,-1 1 1,-2 5 0,2-3-161,-1 1-194,4 2 0,-8 4 0,2 0 0,-2 2 32,-2 2-22,0 3 0,-1 11 0,-1 5 1,-4 5-1,1 8 0,-2 5 0,2 4 152,-1 0 1,-2 6 0,4-2 0,3 2-50,4-2 0,4-8 56,6-2-203,0-7 0,6-6 0,2-4 0,5-3 0,3-8 0,2-4 0,2-4-85,3-2 0,1-1 1,1 0-1,-1-1-373,-3-3 0,8-3-334,-4-6 439,4 0 1,-4 0 0,1 1 0,-2-1 0,-2-1-1425,0-3 1666,-1 3 1,-1-5 0,-3 6-1,-5 1 98,-3-1 0,-26 17 0,-11 5 0</inkml:trace>
  <inkml:trace contextRef="#ctx0" brushRef="#br2" timeOffset="160">26994 11463 7839,'7'-6'-278,"0"1"-35,-3-4 1,-2 2 104,2 3 525,-3 3 0,-1-11 0,0 4 236,0-4 1,0 4-338,0-1 1,2 1 38,2-5-125,-3 6 1,7-3 0,-6 4 0,4 1 404,1-1-399,2 2 0,3 5-188,1 4 30,-6 7 1,-1 8 0,-5 6 0,2 1 0,1 2-107,-1 5 0,-3 3 35,-4 1 0,1-1 59,-5-3 112,5 3 1,-7-11-1,6 1 1,1-6 511,1-3-334,2-6 0,6-7-59,3-5-192,8-5 1,-2-3 0,6-6 0,2-1 0,1-4-446,2-1 0,-1 5 95,1-2 0,-1-2 14,1 2-210,-1 0 0,1 5 0,-2-1 1,-3 2 540,-4 2 0,-14-2 0,-5 4 0</inkml:trace>
  <inkml:trace contextRef="#ctx0" brushRef="#br2" timeOffset="161">27121 11514 7824,'0'-8'-1332,"-1"1"1292,-3 1 0,1 2 1,-6 4 334,-1 0-264,-1 0 372,-2 0 1,5 0 215,-1 0-278,7 0 0,-8-2-38,5-2 1,3-3-219,6-6 0,3 2 0,6 1 0,1 3 63,3 1 0,-3 2 0,3 4 0,-1 0-92,1 0 1,-3 7 34,3 6-127,-3 5 1,-6 9 0,-1 3 0,-1 4 0,-3 3-83,-2 1 1,-1 4 0,0 0-1,-1-4-89,-3-3 0,2-11 434,-2 2-35,-3-9 1,4-4 181,-5-9-283,5-3 1,-1-5 10,8 0-69,-3-6 0,11 3 0,-4-6 1,5 0-1,2 2-79,2 2 0,5-1-21,-5 6 0,1-4 101,-1 3-9,-3 1 1,5 6-1,-7 2 1,1 6-1,-2 5-29,-2 7 1,-3-1 14,-6 4 1,0-3-3,0 3 39,0 1 0,-6-7 0,-3 6 0,-3-4 0,-4-4 281,-1-3 0,-6-1-156,2-1 1,-3-3 119,-1-1-196,5-5 1,-4 4 0,4-4 0,-1 1 0,1-1-10,1-1 0,2-4-482,5-2 319,5 3-582,-5-11 1,11 9 0,-2-4 656,6 2 0,32-11 0,13 2 0</inkml:trace>
  <inkml:trace contextRef="#ctx0" brushRef="#br2" timeOffset="162">27185 11629 7840,'-8'0'-1774,"-1"0"1927,1 0 1,-1 0 114,1 0-82,5 0 1,-4-2 0,4-2 247,-1-4 0,-1 1-212,5-2-120,0 6 0,0-8 0,0 2 0,2 0 104,2 0-205,-3-2 1,11 4-1,-4-5 1,4 2-1,0 3-20,1 2 1,-4 0 0,-1 5-1,2 2 13,1 2 1,-2-1 12,-1 5-8,-5 7 1,4 0-1,-4 5 1,1 0-1,-1 0-15,-1 2 1,-2 1-1,-2 0 1,-1-2 8,-1 2 0,-4-1-108,3 0 1,-5 0-116,2-5 0,1 0 1,0-4-1,0 0 230,0-1 0,4-4 0,-3-3 0</inkml:trace>
  <inkml:trace contextRef="#ctx0" brushRef="#br2" timeOffset="163">23628 14702 7809,'7'0'718,"-2"0"-155,-5 0 74,0 0-187,0-6-122,0 5-295,0-5-154,0 6-918,0 0 732,0 6 168,0-5 42,0 5-96,0-6 593,0 0-349,-5 0 3,3 0 109,-3 0-83,5 6-52,0-5-83,0 10 65,0-9 0,0 5 0,0-3 43,0 5 9,-6-4-57,5 1 177,-11 0 1,9-5 76,-5 3-138,5-8-28,-8-3 62,9-6 0,-3 0 0,5 1 30,0-1 0,4 4-103,0 1-45,0 5-19,2-3 1,-3 6-150,5 0 0,-5 2 153,1 2 0,-2-1-266,-2 5 1,-2-3-108,-2 3 1,3-4-45,-3 5 1,1-6-906,-2 1 633,4-3 667,-5-1 0,35-62 0,-12 23 0,1 0 0</inkml:trace>
  <inkml:trace contextRef="#ctx0" brushRef="#br4" timeOffset="164">22046 16513 10825,'9'0'-2712,"-1"0"2700,-5 0 14,3 0 98,-6 0 256,6 0-121,-5 0-106,5 0-226,-6 0-42,0 0 123,5 0 186,-3 0-85,3 0 0,-3-5-55,2 1 0,-4 0-121,0 4 0,-6 1 174,-6 3 0,-1-1 12,0 6 256,6-6-199,1 2-86,6-5 0,2-4 1,2-2-36,5-1 1,2 0 106,2-1-69,-1-4 0,1 11 0,0-3-98,0 2 1,-5 2 13,1 0-42,-6 0 0,2 6 1,-6 2-1,-3 4 0,-5 1-10,-2-1 1,-2 0 43,0-4 0,5 2 1,-1-4-1,-1-1 154,-1 1-125,-2 4 1,0-9 26,1 4-54,5-4 1,-3-7-1,5-2 1,3-3-109,0-2 1,2 0 150,0 0-28,6 1 1,1-1 0,4 0-1,-1 0 1,-1 2 244,1 2-253,1-2 66,2 10 1,-1-5 0,1 6-58,0 0 0,-6 6-30,-3 2-101,3-2 0,-5 5 0,2-2-169,-3 2 1,-1-2 272,0-1 0,-5-28 1,-2-2-1</inkml:trace>
  <inkml:trace contextRef="#ctx0" brushRef="#br4" timeOffset="165">21983 17482 9533,'0'56'-273,"-2"-3"0,-1 2 1,-1-3-1,0-1 0,0 0-51,-1 0 0,-3-1 0,2-3 1,1-5-1,-2-3 0,1-5 303,0-5 1,-2-3 18,3-5 0,0-3 21,1-5-17,2-6-16,-4-1-11,6-6 0,0-34 0,0-9 1</inkml:trace>
  <inkml:trace contextRef="#ctx0" brushRef="#br4" timeOffset="166">23526 16054 16773,'0'-9'-5598,"0"1"4918,0-2 0,0 3 109,0-2 261,0 6 57,0-2 65,0 5 157,0 0 1,0 5 0,0 2-1</inkml:trace>
  <inkml:trace contextRef="#ctx0" brushRef="#br4" timeOffset="167">23513 15990 11191,'-7'-6'-881,"1"5"1193,6-5-997,0 6 1333,0 0-309,0-6-877,0 5 103,0-5 510,0 6 1,23-5-1,5-2 1</inkml:trace>
  <inkml:trace contextRef="#ctx0" brushRef="#br4" timeOffset="168">23538 15901 11652,'-8'0'-595,"-1"0"448,1 0 610,1 0-280,1 0 81,6 0-340,0 0 1,11-17-1,4-5 1</inkml:trace>
  <inkml:trace contextRef="#ctx0" brushRef="#br4" timeOffset="169">21740 14396 16750,'-12'0'-199,"-12"-6"0,-3-1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8.465"/>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4374 1377 7821,'8'-8'-848,"1"-1"0,-7 5 1115,3-5 1,-2 7 0,-1-4 0,3 0 0,-3-2 190,0-4-333,4 5 1,-5-4-1,3 2 1,-2-2 0,-2-2-1,0 1 872,0-1-872,0 6 1,0 3-1,0 9 1,-2 8-118,-2 7 1,-3 5 0,-6 5 0,0 5-39,1 7 1,-1-1 0,0 4 0,0 0-16,1 1 1,-1-7 0,2 0 0,1-8-43,1-4 1,2-8 255,-1-2 1,2-11-98,6-10 1,0-5-22,0-12-118,6-6 0,1-5 0,5-8 0,1-3 0,0-5 1,1-4-1,2-5-45,1-1 1,4 6 63,-4 1 1,1 7 513,-1 10-313,-3 3 0,5 12 1,-6 6-1,-2 9 1,-1 8 138,-2 9 0,1 7-165,4 10-78,-6-3 0,3 14 0,-5-3 1,1 3-1,0 2-64,-4-1 1,0 5-80,-2-5-60,0 1 1,4-9 0,0 0-1,-1-2 1,-1-3-374,-2-8 0,0-5 318,0-4-224,5-5 0,-3 2-930,2-9 510,3 3 853,-6-15 0,-1-12 0,-7-10 0</inkml:trace>
  <inkml:trace contextRef="#ctx0" brushRef="#br0" timeOffset="1">4335 1556 8067,'-12'-6'574,"0"3"-291,4-5 0,-2 3 299,6-3 1,-1 4-221,5-5 0,6 6-498,3-1 1,6 3-1,4 1 1,0 0-731,4 0 0,3 0 218,3 0 0,-2 0-626,3 0 1274,3 0 0,22 5 0,11 2 0</inkml:trace>
  <inkml:trace contextRef="#ctx0" brushRef="#br0" timeOffset="2">4756 1415 7838,'-6'-12'1637,"-1"-1"-958,0 0-466,2 6 1,6 3-53,3 8-114,3 3 1,6 6 0,0 1 0,0 3-1,-1 4-124,1 3 1,0 2 51,0-1 1,-2 1-1,-1-1 1,-3 1-463,-1-1 1,2-1 302,-4-2 1,1 0 52,-5-5 249,0-5 0,0-4 136,0-8 0,-5-3-141,1-9 0,0-7-48,4-2 0,-4-7 0,-1-4 1,3 1 17,0 0 0,4 1-270,2 5 0,-1 1-56,5 3 28,-5 2 0,8 6 0,-2 2 0,2 3 0,3 3-777,3 4 1,-1 1 265,5 0 726,0 6 0,22 35 0,-20-14 0,1 1 0</inkml:trace>
  <inkml:trace contextRef="#ctx0" brushRef="#br0" timeOffset="3">5164 1594 8153,'2'7'2016,"2"-3"-1797,-3-2 1,11-4-285,-4-2 112,3 3 0,2-11 0,0 2 0,0-4 0,1-4 90,3-2 0,-7-1-582,3-5 392,-4 1 1,-1 3-1,-4 3 1,-3 0 0,-1 4 24,0 0 0,-1 8 1,-3 3-1,-5 3 31,-2 1 0,-2 7-70,0 5 1,0 7 0,-1 8 0,-1 3-378,-2 4 0,4-2 93,4 2 0,7-6 84,-3 2 1,4-1 0,4-3 0,5 0-250,9-6 0,7-10 324,6-6 0,3-4 192,5-4 0,6-3 0,-3-12 0,4-3 0,1-7 0,-1-5 0,3-3 0,-8-1 0,-2 0 0,-10 0 0,-2-1 227,-12 7 0,-8 6 0,-8 9 1,-2 5-1,-6 3 784,-5 5 1,-5 5-484,-6 8 0,1 1 72,-1 11-483,1-6 1,-1 11-1,1-2 1,1 4-1,2 1-80,5-2 1,3-2-23,1 1 1,5-1-400,-1 1 248,7-1 1,-3-6 0,10-5 0,3-6-1,5-2-210,4-3 1,3-3 299,5-5 0,1-3 12,-1-9 41,1-3 0,-1-5 1,-1-1-1,-1 1 0,-3-1 129,-2 1 1,-1 5 125,-4 3 0,-2 3 245,-2 1-368,-4 6 1,-5 4 0,0 10 0,0 7 70,0 5 0,-4-2-335,0 4 1,0-1 22,4 1-339,0-3 1,1-1 0,3-1 0,5-3 440,2-3 0,42-47 0,-22 15 0,0 0 0</inkml:trace>
  <inkml:trace contextRef="#ctx0" brushRef="#br0" timeOffset="4">6312 918 8110,'-2'-13'-4,"-1"-1"0,-1-1 1,0-2-1,0 1 125,-1 2 138,1 1 0,6 5 0,2 0 0,4 4 0,2 6 0,0 6 0,-1 8 0,1 6 325,1 7 1,0 5-569,-2 8 1,1 5-1,-6 7 1,-1 4-219,-2 4 1,-2 2 137,-1-26 1,0 1-48,-1 0 1,-1 1-1,-5 2 1,-1 1-1,-1-2 1,-1 0-1,-1-2 1,-2 0-1,-2-2 1,-1-2-1,-2-1 1,-1-1-1,-2-3 1,0-1-533,-22 21 1,-3-13 0,5-8 0,1-2-342,-2-1 984,10-6 0,-10 0 0,-6 1 0,2-1 0,0 1 0</inkml:trace>
  <inkml:trace contextRef="#ctx0" brushRef="#br0" timeOffset="5">3940 803 8284,'-6'-12'-181,"1"-1"1,-5 0-1,1 0 1,-1 2-134,-1 2 450,4 4 1,-4 6 0,1 3 0,-4 8-1,-3 8 1,0 9 0,0 10 243,0 7 0,-6 7 0,3 12 0,0 3-197,11-32 0,1 0 1,1 4-1,0 1-1265,0 1 0,1 1 1072,2 3 0,1 2 0,0-2 1,2 1-1,3 0 0,2 0 0,1-4 1,2-1-1,3-3 0,0-1-177,1-1 1,2-1 187,5-4 0,1-1 0,17 23 0,12-11 1,4-9-1,8-7 0,6-7 0,-29-13 0,1-2-1,4-1 0,0-2 0,1 1 0,0 0 0,6-1 0,0 0 0,0 0 0,0 0 0</inkml:trace>
  <inkml:trace contextRef="#ctx0" brushRef="#br0" timeOffset="6">7192 1173 8205,'-2'-8'-77,"-1"-1"0,-1-1 1,0-1-1,0-2 1,-1 0 55,2 1 0,2 3 538,1 1 0,6 1 1,2-2 4,4 5 0,-4 8-318,1 5 0,0 8 1,7 2-1,1 3-6,-1-1 1,-1 4 0,1 5 0,2 0-232,2 1 1,-3-3 0,4 5 0,1-2-21,-3-3 0,0-1 0,-5-3 1,2-1-212,1-2 0,0-5-145,-5 1 164,-5-9 0,3 0 0,-4-6 245,1 3 0,-15-46 0,-1-16 0</inkml:trace>
  <inkml:trace contextRef="#ctx0" brushRef="#br0" timeOffset="7">7498 1058 8205,'0'-18'0,"-5"2"197,1-5 1,-2 10 306,2-2 0,-3 10-316,-6 3 0,1 11 153,-1 11-330,-6 2 1,5 7 0,-4 3 0,1 3 0,-2 1 17,0 0 0,-1 5 0,-2-1 1,4-1 192,0-1 0,3 0-835,-2 2 0,3-8 79,2 0 115,-1-11 0,6-5 0,1-5 419,0 0 0,11-29 0,-4-6 0</inkml:trace>
  <inkml:trace contextRef="#ctx0" brushRef="#br0" timeOffset="8">8951 905 8167,'0'-14'-21,"0"-1"0,0-2 0,0 1 0,2 0-217,2-1 548,-3 3 1,9 0 0,-4 7-1,0 4 1,-1 7 0,-2 9-145,-2 6 1,-1 6-166,0 5 1,0 5-1,0-1 1,0 2 55,0-2 0,0 2 123,0-1-165,0-4 1,2 0-1,1-6 1,2-1-1,2-2 1,3-7 121,2-5 1,2-4 0,1-8 0,4-3 34,1-8 1,-3-5-29,4-8-118,0-5 1,0-2 0,1-6-1,-1-2 1,-1-2 0,-3 2 0,-2 1 52,2 2 0,-7 1-189,3 3 1,-4 4-110,-1 9 10,-2 3-645,-6 11 465,0 1 1,0 16 0,0 4 0,-2 3-595,-2 2 0,3 3 315,-4-1 668,4-2 0,-22 45 0,9-30 0,0 1 0</inkml:trace>
  <inkml:trace contextRef="#ctx0" brushRef="#br0" timeOffset="9">9142 1122 8210,'-7'-7'-720,"0"1"1091,3 6-196,3 0 182,-5 0 0,6 7 1,0 5-1,0 5 1,0 3 165,0 2 1,0 8-462,0 4 1,-1 3-1,-2 3 1,-2 2-110,3 5 1,0-3 24,2-2 1,0-4 0,0-2 0,0-4-194,0 0 1,0-8-127,0-7 0,0-7 106,0-2-484,6-5 1,-3 3 718,5-6 0,12-57 0,-6 22 0,-1-1 0</inkml:trace>
  <inkml:trace contextRef="#ctx0" brushRef="#br0" timeOffset="10">8989 459 8119,'-8'0'-229,"-1"-1"358,0-4 1,-3 4 0,1-5 301,2 1 1,2 3-320,3-2 144,3 3 1,-4 1-107,10 0 0,-3 0 0,8 0 0,3 0-21,3 0 1,6 0 0,0 0-1,3 0-15,5 0 0,-3 0-270,3 0 61,-4-6 0,4 4 0,0-2 0,-3 3 0,-3 1 0,-4-2 0,0 0-451,-1-3 0,-3 1 123,1 4 87,-8 0 1,2-1-856,-3-4 1191,-2 4 0,-46 12 0,-16 11 0</inkml:trace>
  <inkml:trace contextRef="#ctx0" brushRef="#br0" timeOffset="11">9512 1747 7623,'-13'0'-89,"5"1"1,-1 2-1,0 3 1,-3 1 0,1 4-1,1 5 1,1 5 355,0 3 0,1 7 1,1 3-1,2 2-116,2-2 1,3 1-1,4-5 1,5-2 41,2-1 0,3-7-84,3-3 0,3-4 1,4-5-1,-1-3 151,-2-4 0,-1-8-60,1-6-181,3 0 1,-10-11-1,3 2 1,-4-7-1,-3-3 1,-3-4-1,-1-1 63,-3-2 1,-2-4 0,-1 2 0,-1 0 48,-4 4 1,-2 0-20,-5 8-52,-1 5 0,-4 5 0,-2 8 0,0 2 0,-3 8-352,2 8-68,-4 7 1,6 13 0,-5 3 0,3 4 0,3 3-2003,6 1 2362,-2-6 0,23 11 0,-1-3 0</inkml:trace>
  <inkml:trace contextRef="#ctx0" brushRef="#br0" timeOffset="12">10673 1186 7857,'-12'-6'1304,"4"-2"0,5 1-1059,11-2 1,2 6-1,12-2 1,0 0-81,2 1 1,3-4 0,2 3 0,0 1-451,0-2 1,-2 5-1,-2-3 1,-1 2 4,-3 2 280,4 0 0,-28 17 0,0 5 0</inkml:trace>
  <inkml:trace contextRef="#ctx0" brushRef="#br0" timeOffset="13">10698 1377 7862,'-13'0'58,"1"0"112,5 0 0,2 0 0,11 0 165,7 0 0,5 0 1,8 0-1,-1 0-140,1 0 1,-1 0-1,1 0 1,-1 0-196,1 0 0,27-17 0,8-4 0</inkml:trace>
  <inkml:trace contextRef="#ctx0" brushRef="#br0" timeOffset="14">13185 982 7857,'5'-21'-46,"2"-1"0,0 1 0,-1 0 0,-2 1-166,1 2 1072,4 1 0,-6 4 375,6 0-1100,-12 17 0,2 6 1,-12 21-1,-1 6 1,-3 7 536,-5 6-693,-2-2 0,3 10 0,0-4 0,-2 3 0,-1 1 1,-1 1-1,-1-1-247,1-3 1,5-9-1,3-9 1,4-10 87,4-9 1,4-11-1,5-8 242,0-11 1,1-6-8,3-8-143,-2-5 0,9-3 0,-2-8 0,2-5 0,3-5 0,2-5 0,2-4-148,2 0 0,0-4 121,1-3 0,3 0 0,-3 7 1,2 7 209,-2 12 1,-2 15 313,-6 14 1,-2 9-144,-3 12 1,4 8 0,-4 13 0,2 7 143,-1 5 0,2 3-251,-3 3 0,2 1 165,-1-6-412,2 1 1,-8-5-1,6 2 1,-1 1 0,1 0-139,-1-4 0,-4-5-49,5-6 1,-5-5-78,5 0-462,-7-5-632,10 2 740,-11-11 706,5-1 0,-29-17 0,-5-3 0</inkml:trace>
  <inkml:trace contextRef="#ctx0" brushRef="#br0" timeOffset="15">13070 1250 7884,'-9'-9'148,"1"1"472,5 5 51,-3-9 0,12 7-720,2-4 0,8 4 0,2 5 0,2 0-991,3 0 1,1 0 1039,2 0 0,11-5 0,8-2 0,3 0 0,0 0 0</inkml:trace>
  <inkml:trace contextRef="#ctx0" brushRef="#br0" timeOffset="16">13542 1352 8249,'0'-9'786,"0"1"0,0 3-651,0-3 1,1-1-1,2-3 1,2-3-30,3-2 1,0-2-1,6-7 1,2 1-22,1-1 1,0-1-241,-4-3 87,-1 9 1,1-7 0,0 11 0,-2 4-205,-2 7 263,-4 13 1,-5 15 0,0 8 0,-1 4 0,-2 1 0,-1 0 0,1-1-125,2 2 0,-4-5 0,1-1 1,3-3 22,3-2 0,1-6 1,7-5-1,3-6-113,3-2 1,6-3 0,1-8 0,4-4-117,3-7 0,5-5 218,-1-9 1,1 2 0,1-5 0,-4 0-92,0 1 1,-1 2 88,-1-4 0,-9 6 0,0-1 102,-5 7 353,-9 3 0,-3 12-88,-8 3-142,-3 8 1,-6 3 0,-1 6 0,-2 1 0,-1 2 114,2 1 1,2 1-228,4-1 1,-2-3-383,2 3 165,4-2 0,-5 2 0,6 0 227,1-2 0,35-23 0,11-8 0</inkml:trace>
  <inkml:trace contextRef="#ctx0" brushRef="#br0" timeOffset="17">14141 1186 7884,'0'-9'-69,"0"1"0,0 4-139,0-5 138,0 6 182,0-8 1,0 8-296,0-5 6,0 5 0,-2-3 174,-2 6 65,3 0 0,-6 6-116,2 2-132,4-2 0,-5 5 1,6-2-113,0 2 1263,0 2-228,0-6 1,0 0 631,0-3-1108,0-2 1,2 2 148,2-8-393,-3-3 0,9-6 0,-5 0 1,-1 0-1,0-1 194,0-3 0,1 2-182,-5-7 0,0 7 121,0-2-180,-6 3 0,-1 2 0,-6 2 0,-1 3 0,-2 3 38,-1 5 1,-5 5 16,0 7 1,3 7-195,-3 5 161,7 1 0,-4 6 1,8-3-1,3 0 1,3 1-304,4 1 1,4-4 128,5 3 1,2-7-469,11-2 413,1-11 1,9 5 0,3-10 0,3-3 0,1-2-476,0-4 1,2-4 25,2-9 572,-2-3 1,8-7-1,-5-1 1,-2-4-1,-3 0 4,-4-4 1,-3 0 226,-5-3 0,-8 5 277,-5 0-210,-6 12 0,-13-2 0,-4 12 0,-5 4 0,-7 3 616,-2 4 1,-1 8-339,-1 6 1,-1 1-90,-2 7 0,2 1 163,-3 3-476,9 6 0,-2-4 0,5 3 1,-1-3-1,1-2-43,2 1 0,8-1-38,4 1 0,2-6-170,2-3 151,6-3 1,2-7 0,9-3 0,5-4 0,3-4-226,5-5 0,-3-6-66,2-2 281,-2-6 1,-1 3 0,-1-7-1,1-1 1,-2 0 61,-3 4 0,-2 0 67,-7 7 0,-3 1 406,-1 8-369,-5 2 1,1 6 0,-6 1 0,-4 5 0,-1 7 281,-3 7 0,-1 4-189,-2 1 1,2 1-272,2-1-32,-2 1 1,9 2-1,-2-1 1,3-4 0,2-4-438,3-3 0,3-2-571,6-1 818,6-6 1,-4-1 0,6-6 0,3-3 283,5-6 0,7-16 0,6-9 0,5-7 0,1 0 0</inkml:trace>
  <inkml:trace contextRef="#ctx0" brushRef="#br0" timeOffset="18">14982 1339 7884,'0'-13'0,"0"0"831,0 1 0,0-1 1581,0 0-1724,0 6-377,0 1 1,0 23 0,0 7 0,0 8 170,0 2-460,0 0 1,0 4-1,0 2 1,0 1-1,0 1 1,0-1-1,0-1-796,0-2 1,2 0 0,2-2 0,3-5 773,0-6 0,-1-42 0,-6-7 0</inkml:trace>
  <inkml:trace contextRef="#ctx0" brushRef="#br0" timeOffset="19">16028 956 7871,'0'-12'-262,"0"-1"1,0 0 362,0 0 0,1 2 0,2 1 0,2 2 710,-3-2 0,4 3-291,-2-2-424,1 6 1,0-1 0,2 8 0,2 6 0,-1 4-1,1 5 97,-2 1 0,4 1 0,-4 4 0,2 1-287,-1-1 1,-3-3 0,3-3 0,1 0-1,-2-4 0,3 0 1,-5-3 219,2 1 0,2-6-63,4-3 1,-1-5-1,1-6 1,0-7 18,0-5 1,-5-3 0,1-7-1,0-2-40,3-1 0,1-2 1,-1-5-1,1 2-23,0 3 1,0 2 0,-2 5-1,-1 1 9,-2 7 1,-5 3-639,1 3 0,3 6-317,2 3 0,-2 4 359,2 4 0,-5-1 568,4 6 0,-5 22 0,3 10 0</inkml:trace>
  <inkml:trace contextRef="#ctx0" brushRef="#br0" timeOffset="20">16283 1007 7871,'-13'0'0,"1"6"125,-1 2 0,1 4 1,3 1-1,1 1 645,3 3 1,-4 3-468,5 5 1,0 2 0,4 3 0,0 2-135,0 1 1,0 2-270,0-5 1,0 1 0,1-4 0,2 0 278,1-3 1,2-7-671,-2 0-100,-2-8 1,5 1 590,-3-6 0,9-62 0,-3 19 0,0 0 0</inkml:trace>
  <inkml:trace contextRef="#ctx0" brushRef="#br0" timeOffset="21">15276 714 7881,'0'-13'30,"0"-4"0,0 0 1,0 2-1,1 1 0,2 1 260,1 0 0,6 5 0,-1 0 1,2 3-1,2 5 0,-1 7 170,1 10 1,0 11 0,-2 9 0,-2 8-95,-5 11 0,2 10-308,-4-30 0,0 0-168,0 4 0,0 1 0,-1 5 1,-2 2-1,1 3 0,-1 1 0,-1 2 1,0 0-1,-3 2 0,0 0 0,-2 0 1,-2 0-1,-1-1 0,-1 0-293,-1-1 0,0-2 0,-1-5 0,0-3 0,0-3 0,-1-3 0,-15 28-768,-5-14 0,-3-8 1171,-2-10 0,4-3 0,-3-5 0,-6-1 0,-4 1 0</inkml:trace>
  <inkml:trace contextRef="#ctx0" brushRef="#br0" timeOffset="22">12866 599 7838,'-19'0'-3,"0"0"1,-7 2-1,1 2 1,0 4-1,4 4 162,4 1 0,-1 11 0,1 8 0,0 14 0,0 13 0,8-24 0,-1 2 118,0 4 1,0 2-1,2 5 1,1 2-318,-2 6 1,1 2 0,3 1 0,1 0 0,2 3 0,0-1 0,2 0 0,2-1-465,1-4 1,2 0 0,3-5 0,4-2 515,3-1 0,4-2-271,4-6 0,2-1 0,1-1 0,2-4 0,5-5 0,3-4 259,2-2 0,1-3 0,-1-2 0,0-2 0,3-3 0,-1-1 0,-1 1 0,0 0 0</inkml:trace>
  <inkml:trace contextRef="#ctx0" brushRef="#br0" timeOffset="23">16678 1428 7830,'0'-13'241,"0"5"0,0-1 0,0-1 692,0-1 0,-1 4 0,-2 4-374,-1 6 1,-2 10-386,2 8-146,2 3 0,-7 7 0,3 3 0,0 3 0,1 1 157,2 1-532,1-1 1,2-1 0,0-3 0,0-5-1,0-2 1,0-3 0,0-1-1087,0-2 1,6-11 1432,2-1 0,15-57 0,4-16 0</inkml:trace>
  <inkml:trace contextRef="#ctx0" brushRef="#br0" timeOffset="24">17214 714 7908,'0'-13'-133,"0"1"1,0-1 0,0 0 664,0 0 1,0 5-1,1 1 463,4 1 1,2 9-780,5 10 1,1 8 0,0 11 0,0 8 84,-1 4 1,0 10-550,-4 10 1,-2 2 0,-6-28 0,0 1 0,-1 2-1,0 0-311,0 2 1,-2 0 0,-3 2 0,-2 0 410,-4 0 0,-1-1-170,1-2 0,-2-1 1,-4 0-1,-1-2 0,2-5 1,0-2-1,-18 24 1,-1-14 317,2-11 0,6-1 0,-3-17 0,5 0 0,1-6 0</inkml:trace>
  <inkml:trace contextRef="#ctx0" brushRef="#br0" timeOffset="25">15862 599 7901,'-17'0'0,"-1"0"0,-1 3-70,1 6 0,0 6 0,2 16 0,-2 10 0,-1 15 0,9-22 0,0 3 231,0 3 1,0 2 0,2 6 0,1 1-97,-2 2 1,1 1 0,1 3 0,1 0 0,1-1 0,2 0 0,1-2 0,2 1-286,3-4 0,1-1 0,3-6 1,2-3 224,4-2 0,4-2-116,15 21 0,12-4 0,4-15 1,5-9-1,5-9 0,4-10 0,8-4-584,-34-4 0,1-1 695,1-2 0,1-2 0,-1 2 0,0-1 0,1-1 0,-1-1 0,0 2 0,0 1 0</inkml:trace>
  <inkml:trace contextRef="#ctx0" brushRef="#br0" timeOffset="26">18565 829 7828,'0'-13'-3,"-1"2"0,-2 1 0,-1 1 200,1-1 1,2 6 0,-1 4 0,-1 9 0,-1 8 869,1 8 1,2 6-1006,1 8 0,0 4 0,0 3 1,-1 1-252,-4-1 1,4 1-567,-3 4 543,2 0 0,2 4 0,0-1 0,0-4 0,0-8 0,0-6 212,0-7 0,-5-19 0,-3-5 0</inkml:trace>
  <inkml:trace contextRef="#ctx0" brushRef="#br0" timeOffset="27">18234 1262 7897,'-13'-5'0,"0"-4"0,6 2 254,3-1 1,6 1-1,6-3 1,10 3 153,9 1 0,6-3 0,5 4 0,0-1-677,1 0 0,5-2-51,2 4-2577,4-1 2897,1 0 0,17-2 0,-32 0 0,0 1 0</inkml:trace>
  <inkml:trace contextRef="#ctx0" brushRef="#br0" timeOffset="28">20083 740 7841,'-13'0'83,"2"1"0,1 3 1,1 6 440,-1 6-409,-1 4 0,3 12 0,-2 6 0,-3 8 0,-4 5 0,-2 4 0,0 3 397,-1 0-577,4 5 1,-6-14 0,5-2 0,2-13 0,5-10 27,6-7 16,3-9 1,1-3-1,0-10 1,0-4-1,1-7 1,3-7-1,5-5-147,2-6 0,2-7 0,1-4 0,2-5 39,1-7 1,5-4 0,-2-2 0,2-1 48,-1 0 1,-6 6-858,2 3 1145,-2 8 1,-3 10 0,1 13 0,-2 11-1,-1 13 1,-3 12 549,-1 7 0,3 11-525,-5 4 0,2 7 0,-4 3 0,4 2-63,1 2 0,-3-4-130,5-2 0,-2 2-282,1-1 0,2 1 0,-4-3 0,1 0-260,3-4 0,0-6-99,-2-10 0,4-3 9,-4-5-128,-2-6 965,5-1 0,-15-34 0,3-8 0</inkml:trace>
  <inkml:trace contextRef="#ctx0" brushRef="#br0" timeOffset="29">20006 1071 7841,'-12'-6'0,"-1"-1"445,0-5-329,6-1 1,1 4 0,8 2 0,3 0-1,8 1-196,7 1 1,4 1 0,2 4 0,-1 0-473,1 0 1,3 0 141,1 0 0,4 0 410,-4 0 0,5 2 0,5 1 0,1 1 0,0-1 0</inkml:trace>
  <inkml:trace contextRef="#ctx0" brushRef="#br0" timeOffset="30">20440 956 7841,'-9'-1'9,"1"-3"159,5 2 0,-7-1 0,6 10 501,1 6 0,2 4-401,1 0-190,0 3 0,4 10 0,2 0 0,1-3 1,1-3 321,-1-3-347,5 0 0,-10 3 1,5-3-1,1-5 0,-3-5 3,1-2 1,4-6-1,-2 0 1,2-8 139,-1-7 1,2-8 0,-2-10 0,2-4-25,2-9-163,-1 4 1,1-5 0,-2 6 0,-1 1 0,-1 1-53,1 2 0,1 12 116,2 0-553,-6 7 0,4 8 1,-2 2-1,2 7 1,2 5-2223,0 6 2702,-1 8 0,3 11 0,0 7 0,2 5 0,0 1 0</inkml:trace>
  <inkml:trace contextRef="#ctx0" brushRef="#br0" timeOffset="31">20937 1046 7841,'0'-13'85,"0"0"-42,0 0 0,0 1-43,0-1 694,0 0 1,0-4 0,2 0 192,2 1-858,-3 2-14,5 7 1,-8 3 0,0 8 0,-4 5 0,-1 3-149,-3 5 0,3 3 71,-2 6 0,2 1 0,-3 1 0,3 2-242,2-2 0,0-1 42,5-1 1,0-5-314,0 0 431,6-5 0,-2 1 0,8-9 0,3-4 0,5-2-374,7-2 0,0-6 150,7-2 1,0-11 367,4-6 0,0-1 0,1-12 0,-1 1 0,-1-4 0,-5 1 0,-6 5 0,-6 0 0,-8 5 0,-4 6-507,-4 7 564,-3 3 1,-2 6-1,-3 4 1,-5 4 0,-2 3 383,-2 1 1,0 5-26,0-5 1,-1 6-13,-3-2-201,9 4 1,-13-4 0,9 1 0,1-1 0,1-1 284,0-2 1,-1 0-285,-2 0 1,0 3 87,0-4-197,1 1 1,-1-1 0,0 1-1,0 1 1,1 1 54,-1 0 1,4 2-125,1 4 1,1 4-146,-2 0 55,-2 5 0,10-3 0,-4 3 1,4-2-1,1 0-433,0 0 1,6-5 317,2 2 1,3-7-179,2-1 215,6-6 1,-1 2 0,5-6 0,-2-3 0,0-6-141,-1-6 0,3 1 306,-6-7 0,4 3-215,-4-3 323,0-2 0,-6 6 1,-1-5-1,-1 5 1,-1 2 694,-1 5-548,-1 6-109,-6 0-152,0 5 1,0 5 0,0 4-1,0 2 1,1 3-282,4 3 0,-3-7 22,7 3 0,-5-3-610,5 3 500,-1-6 1,5 3 0,0-6 0,-1-1 350,1-2 0,34-40 0,-19 14 0,-1 0 0</inkml:trace>
  <inkml:trace contextRef="#ctx0" brushRef="#br0" timeOffset="32">21587 472 7891,'-8'-17'140,"1"0"0,0 1 2103,0 2-1492,4 1 0,-1 6-559,8 3 1,3 4 0,6 6 0,1 6 303,3 8 1,3 6-54,5 3-423,1 4 1,-2 11 0,-2 4 0,0 6 0,-1 7 0,-3 5 0,-10-30 0,-3 1-258,-1 0 1,-2 1-1,-2 5 1,-3 0 0,-2 2-1,-3 0 1,-4 0-1,-3 0-420,-2 1 1,-4-1-1,-1-5 1,-3-2-697,-1-1 0,-3-2 1166,-2-3 1,-2-3-1,1-3 1,-2-1-1,-1-3 1,-1-2 0,1 0-1,0-1 187,2-2 0,0 0 0,-1 0 0,0-2 0,-30 7 0,3-7 0</inkml:trace>
  <inkml:trace contextRef="#ctx0" brushRef="#br0" timeOffset="33">19751 523 7891,'-25'-19'0,"-1"0"0,2 0 187,3 6 0,-2 6 583,6 7-601,0 12 1,0 5 0,0 17 0,2 10 0,1 9 14,1 11 1,1 3-1,8-30 1,0 1 0,2 1-1,1 1-194,2 1 0,1 0 0,4 4 0,2 1-979,4 3 1,2 0 839,0-4 0,3-1 1,4 0-1,2-2 1,0-5-1,2-1 0,0-2 1,2-2-1,1-1 1,1-1-538,-1-1 1,2-3-622,30 10 1307,-29-17 0,1-3 0,35 1 0,-3 0 0,-3-5 0</inkml:trace>
  <inkml:trace contextRef="#ctx0" brushRef="#br0" timeOffset="34">22034 1339 7883,'1'-19'63,"3"0"0,5-1 1,2 3-1,3 3 1232,3 1-1019,-2 0 1,9 6-1,-3 3 1,2 2-1,-1 2 1,-2 2-1,-3 2 913,-6 5-1107,2 8 0,-13 2 0,0 8 0,-7 2 0,-6 2-404,-4 1 248,-3 2 0,-5 0 0,-1-1 0,2 0 1,2-2-1,2 0 0,1-3-84,4-1 1,6-7-1,7-4 129,4-7 0,13-3 0,10-7 0,8-4-136,3-3 0,8-8-995,3-1 624,3 0 0,1 0 536,0 0 0,-3 1 0,6-2 0,3 1 0,1 0 0</inkml:trace>
  <inkml:trace contextRef="#ctx0" brushRef="#br0" timeOffset="35">22901 536 7869,'0'-19'28,"-6"5"1,-1-3 233,0 3 1,1 8 0,6 8 0,0 9 0,2 10 155,2 7 0,-1 1 0,5 5 0,1 0-251,-2-2 1,4 9-1,-2-4 1,1 0-36,-2-1 1,3-8 185,-2 2-304,2-9 1,2 0 0,0-8 0,0-6-1,-1-6 1,1-5 0,0-6 44,0-5 1,1-11 0,1-9-1,2-6-137,-1-6 1,4 0 0,0-2 0,1-2-231,0 2 1,-4 0 135,4 6-278,-5 6 1,1 8-1,-7 9 1,-3 9-1100,-1 9 1130,-8 13 0,-5 9 1,-6 7 418,1 3 0,-7-1 0,-4 3 0,-1 5 0,0 0 0</inkml:trace>
  <inkml:trace contextRef="#ctx0" brushRef="#br0" timeOffset="36">23118 727 9286,'-9'5'896,"1"4"0,3 4-739,-3 4 1,4 8-1,-4 9 1,3 4-113,2 5 1,2-2-71,1 6 1,1-6-1,3 1 1,3-2-515,0-2 1,5-5-89,-4-3 0,2-5 0,0-4 0,-3-4-1324,-1-2 1951,-2-3 0,2-22 0,1-5 0</inkml:trace>
  <inkml:trace contextRef="#ctx0" brushRef="#br0" timeOffset="37">23385 1148 7883,'5'-17'0,"-1"0"0,4 0 25,-3 4 1,5 2-1,-2 2 1,3 5 585,2 2-509,0 2 73,-6 12 0,3-2 0,-6 11 1,-2 2-1,-5 1 0,-6 1 1,-2 1-688,-2-1 0,0 3 364,1-2 215,-1 2 1,0-8-1,0 4 1,1-3 0,0-4-1,2-2 1001,2-3-646,5 1-405,3-6 0,9-3 0,6-8 1,4-6-1,2-4-643,6-3 1,-2-1 0,5 2 0,-3-1 625,-2 2 0,18-34 0,-20 22 0,1-1 0</inkml:trace>
  <inkml:trace contextRef="#ctx0" brushRef="#br0" timeOffset="38">25107 918 7879,'-13'0'46,"0"0"0,0-1 0,1-2 0,-1-1 387,0 1 0,5 1 0,2 2 0,5 0 268,6 0 0,12 0-634,9 0 1,6 0 0,11-1 0,4-2-124,2-1 1,4-5 97,2 5 0,3-4 0,4 2 0,-2 0-372,-5 1 1,-8 0-1027,-5 5 396,-8 0 1,-4 0 959,-9 0 0,-48 0 0,-16 0 0</inkml:trace>
  <inkml:trace contextRef="#ctx0" brushRef="#br0" timeOffset="39">25489 689 7887,'-20'-13'513,"3"0"0,3 5 155,2-1 1,4 8-297,4 1 0,1 7 0,1 11 1,-3 8-145,2 6 0,2 2 0,1 3 0,0 4-350,0 3 0,0-1 1,1 2-1,2 0-486,2 1 1,4-5 0,1 0 0,5-6 607,2-5 0,34-31 0,4-9 0</inkml:trace>
  <inkml:trace contextRef="#ctx0" brushRef="#br0" timeOffset="40">27236 752 7881,'-1'-17'102,"-4"0"1,-2 2 0,-1 2 250,-1 4 1,5 5-1,-4 10 481,-2 7-723,-2 11 0,-2 10 0,-1 8 0,-4 5 0,1 3 49,-1 1 1,1 1 0,2 2 0,-1 3-235,2 1 0,1-9 226,1 2-426,0-8 0,5-5 0,1-8 0,1-8 39,3-9 1,3-9 92,4-16 61,3-12 1,6 1 0,1-13 0,2-3 0,2-8-111,2-7 171,1-4 0,3-6 0,-1 2 0,-2 0 0,2-1 280,1-2-155,2 4 0,-7 12 1,-2 13-1,-4 12 424,-4 10-326,-4 15 1,-5 8-1,0 16 1,0 8-1,0 5 263,0 5 0,5-2-356,-1 6 0,4-6-353,-3 1 169,5 3 0,-3-5 1,5 3-1,1-4 1,-2 0-483,-2-1 1,2-6 72,-2-2 0,-2-7-437,1-2 0,-5-10-674,1 2 1594,-2-9 0,-19-21 0,-4-11 0</inkml:trace>
  <inkml:trace contextRef="#ctx0" brushRef="#br0" timeOffset="41">27109 1135 7881,'-7'-13'0,"-3"5"-85,5-1 0,1 1 0,4-5-34,0 0 1,7 6 496,6 3 1,5 2-163,8 2-517,5 0 1,0 0 0,5 0 0,-4 0 0,1 0 300,-1 0 0,36 6 0,-27-2 0,-1-1 0</inkml:trace>
  <inkml:trace contextRef="#ctx0" brushRef="#br0" timeOffset="42">27580 995 7881,'0'-9'110,"0"1"-312,0 5 1122,6-9-719,1 11 0,6 1 1,0 8-1,-2 5 0,-1 3-138,-2 1 1,1 5-1,2 0 1,-1 2-109,-1 1 0,-5-3 72,4-1 0,-5-6 0,2 2 0,-3-2 84,3-3 609,-4-5-499,5-1 0,-6-12 0,1-3 0,2-8 178,1-9 1,2-5-264,-2-7 0,2 4 211,2 0-346,4 0 0,-10 1 0,7 3 1,-1 5-1,1 5 140,-1 7 1,-3 2-813,3 7 0,1-1-109,3 5-374,1 12 0,0-2 1154,0 11 0,22 40 0,-14-24 0,-1 1 0</inkml:trace>
  <inkml:trace contextRef="#ctx0" brushRef="#br0" timeOffset="43">28090 1148 8019,'0'-7'416,"0"-1"-416,0 4 0,0 1-81,0-5 0,5 4 0,0-5 0,2 1 859,3 1 0,2-9-340,0 3 1,3-4-204,2 0-170,-3-3 0,3-1 0,-7 1 0,-3 0 0,0 2 53,0 0 0,-4 1 0,0 5-179,-6 4 0,-4 2 31,-6 6 1,-4 1-162,0 4 1,-4 6 0,2 7 0,1 2-232,-1 3 1,2 5 191,5 2 0,0 1-64,4-1 1,-2-3 53,6 3 1,1-8 0,7-2-1,6-1 20,6-4 0,3-6 95,7-5 0,5-3 118,3-1 0,3-7-99,1-5 118,-5-1 0,2-10 0,-5 5 0,-2-2 0,-1-4 22,-1-5 0,-6 4-1,-3-1 0,-9 1 189,-4 4-10,-2 2 1,-4 1 0,-2 6 0,-4 5 351,-4 7 1,-6 6-245,-3 7 1,-2 5-25,2 3-216,-3 4 0,9 0 0,-3 1 0,2-1 0,2 1 67,3-1 0,7-4-256,-1 1 0,4-7-194,1 2 217,6-3 1,2-5 0,8-2 0,4-1 0,2-5-251,5-4 1,3-4 13,0-6 1,-3 1 116,2-1 80,-2-6 1,3 0 0,-2-5-1,-2 1 1,-5 3-168,-2 2 0,-2 1-172,-5 4 119,1 0 345,-6 6 0,-24 35 0,-11 15 0</inkml:trace>
  <inkml:trace contextRef="#ctx0" brushRef="#br0" timeOffset="44">28460 1084 7881,'-11'-2'209,"1"0"132,1-3 1,7 3 0,-3 6-152,4 4 0,2-1-248,4 2 1,-3-2 0,7 3 0,1-3-271,1-1 1,-2-2 192,-1-4-97,1 6 1,3-5-1,1 3 1,0-2-250,0-2 483,-6 0 1,4-5 0,-4 0 0,2-1 0,-2-1 226,-1 0 0,2 3 100,-4-5-317,1 6-181,-5-2 1,1 5-1,2 1 169,1 3 0,17 15 0,1 8 0</inkml:trace>
  <inkml:trace contextRef="#ctx0" brushRef="#br0" timeOffset="45">28856 587 7888,'-6'-19'0,"3"4"0,-4-5 0,0 1 0,1 4 1096,1 1 1,0 5 154,5 1-1082,6 5 0,-3 0 0,5 10 0,4 7 1,2 6 645,3 7-735,5 4 0,-2 13 0,4 3 0,-1 2 0,-3 5 0,-2 4 1,-4 6-351,-4 1 1,-4 5 0,-9-1-1,-1-33 1,-2 0-114,-3 4 0,-3-2 0,-2-3 0,-3 0 1,-4 0-1,-2-1 0,-1-3 0,-2-2 383,2-3 0,-5 0 0,-11-2 0,-7 0 0,-1-1 0,-2-1 0,0 0 0,0 0 0</inkml:trace>
  <inkml:trace contextRef="#ctx0" brushRef="#br0" timeOffset="46">26981 510 7918,'-18'-18'30,"-2"-1"0,-3 4 77,-2 6 0,6 6 0,-8 6 0,0 7 0,-1 10 1,-2 10 270,-1 6 1,6 1-144,-1 10-224,1 5 1,15 7 0,-2 7 0,5 5-1,6-32 1,1 0-137,1 2 0,1 0 38,0 2 0,3-1 0,3 1 0,2-1 0,1 0 0,0 0 0,0-1 0,2-2 0,-1-2 0,3-1 0,16 25 0,6-13-1363,4-7 1450,7-14 0,1-24 0,13-9 0,2-1 0,8-3 0,-1 0 0,0 0 0</inkml:trace>
  <inkml:trace contextRef="#ctx0" brushRef="#br0" timeOffset="47">29468 1364 7861,'0'-12'146,"0"-1"0,0 0 0,1 0 1,3 1-1,5-1 1168,2 0-1140,7 0 1,-2 6 0,4 3-1,0 3 1,-2 1 0,1 0-1,-5 1 502,-4 3-700,1 9 1,-10 1 0,4 5 0,-4-2 0,-1 1-739,0 2 596,0-5 1,-4 8-1,-2-4 1,1-1-1,-3-1 1,3-4-1,-1-3-209,3 0 0,-2 1 0,-1 0 497,-1-2 1,4-2 36,-1-3 0,4 2 364,4 2-413,3-2 1,6-2 0,0 0 0,-2 1 0,-1-1 0,-2 2 0,2-1 354,2 1-326,-5 4 1,-2-7 0,-5 5 143,0 2-284,0 1 0,-5-4 0,-4-2 0,-4-2 1,-2-1-594,-2 3 1,-6-1 209,2-4 1,-7 0-1,-4 0 1,1 0-1593,0 0 1976,1 0 0,5-51 0,-1-13 0</inkml:trace>
  <inkml:trace contextRef="#ctx0" brushRef="#br0" timeOffset="48">30309 663 7935,'0'-18'6,"0"-2"0,0-4 1,0 2-37,0 5 0,0 8 146,0 0 1,2 6-1,2 0 1,3 6 630,0 6 0,4 8-570,-2 4 0,-2 4 1,0 4-1,0 2-54,0 2 1,-3 1-38,5 4 7,-6 0 1,8-5-1,-4-2 1,2-3-1,-1-1 1,1-4-1,-1-5 1045,1-7-722,-1-3-298,5-8 0,-2-6 0,-1-4 0,-1-6 0,1-5 0,-1-3 0,1-3 30,-1-3 0,-1 2-386,5-6 0,0 4 0,0-2 0,-1 1-545,1 2 1,4 8-63,0 4 1,-4 4-62,-5 5 1,0 3 0,0 10-375,-4 3 1280,-2 9 0,-31 31 0,-6 13 0</inkml:trace>
  <inkml:trace contextRef="#ctx0" brushRef="#br0" timeOffset="49">30526 918 8116,'-7'0'1110,"0"1"-371,2 4 1,4 2-427,-3 6 0,2 5 0,1 5 0,-2 4-65,-1 2 0,0 7-144,4-2 1,0 3 0,0 1 0,-2 0-289,-2 0 1,3-1-1023,-4-3 861,4-3 0,1-7 1,1-1-1,2-3 1,3-3-1798,1-6 2142,1 2 0,22-29 0,4 1 0</inkml:trace>
  <inkml:trace contextRef="#ctx0" brushRef="#br0" timeOffset="50">30743 1237 7917,'0'-13'0,"0"0"0,0 1 252,5-1 0,2 4 1,6 2-1,0 2 1,0 2 12,-1 1 0,1 4 0,0 2 0,-2 5 656,-2 2 1,1 2-982,-6-1 0,0 5 1,-4 0-1,0-1-395,0-2 1,0 3 124,0 0 160,0 0 1,0-4-1,-1 0 1,-2-1-229,-1 1 363,-1 0 0,5 0 277,0-1 0,0 1 1,2-2 480,2-2-618,3 2 0,2-5 6,-1 2 0,-5 4 152,1-4 120,-2 4-291,-2 0 16,0-5 1,-6 3 0,-2-5-1,-4-3-326,-1 0 0,1-2-342,-1 0 1,-1 1 559,-3 4 0,-17-16 0,-9-5 0,-5 1 0,0 0 0</inkml:trace>
  <inkml:trace contextRef="#ctx0" brushRef="#br0" timeOffset="51">2996 3213 8057,'0'-17'-119,"0"-1"1,0-1 0,0 1 513,0 2 1,-1 9 0,-3 7 0,-5 10-184,-2 10-192,-2 7 1,-1 13 0,-3 2 0,-3 4-1,-1 0 36,0 1-22,-1 5 1,-3 1-1,-1 2 1,1-2-1,1-4 115,3-2-8,2-9 1,6-8-1,2-12 510,3-9-642,2-9 1,9-23 0,4-4 0,7-4 0,3-6-437,1-4 357,11-4 0,-8-10 0,10-2 0,-1-1 0,0-3-154,-2-1 124,-1-2 1,-2 1-1,1 5 1,-2 9-1,-4 10 121,-7 13 161,-1 6 0,-10 20 0,2 8 0,-3 12 246,-1 8 1,0 5-265,0 5 1,5 6 27,-1 3-69,6-3 0,-7 0 0,5-5 0,2 3 1,1 1-182,2 3 1,-4-5-87,-1 1 0,1-3-605,3-5 560,-4-3 1,1-3-1,-4-2 1,-1-7-695,2-3-286,-5-9 74,5-1 1095,-6-12 0,-29-18 0,-6-10 0</inkml:trace>
  <inkml:trace contextRef="#ctx0" brushRef="#br0" timeOffset="52">2805 3545 8097,'-13'-13'0,"1"0"0,5 1 203,2-1 1,4 4 35,1 1 1,1 5 524,4-1-705,7-3 1,4 5-1,5-2 1,3 3 0,3 1-343,3 0 0,1 0 0,-3 0 0,5 0-1604,4 0 1887,-7 0 0,6-3 0,4 0 0,-2-1 0,-1 1 0</inkml:trace>
  <inkml:trace contextRef="#ctx0" brushRef="#br0" timeOffset="53">3443 3430 8114,'0'-8'494,"0"-1"-494,0 6 573,0-2 0,0 6 1,0 3 371,0 5 1,4 9-682,0 8 0,5 1 1,-5 7-1,-1 1-24,-2 2 1,4 7-518,-1 2 0,1-2 167,0-1 1,-4-3-1,5-2 1,-2-1-674,0-3 1,5-5-301,-5-7 1,6-5 1082,-2-9 0,32-65 0,-16 19 0,0-1 0</inkml:trace>
  <inkml:trace contextRef="#ctx0" brushRef="#br0" timeOffset="54">4068 3137 8114,'0'-22'0,"0"1"0,0 6 141,0-2 1,0 2-93,0 3 536,0 5 1,0 2 0,1 11 0,2 5 0,2 8 262,3 5 1,-4 0-791,4 10 1,-3 0-1,2 4 1,-2 2-646,-2 2 1,3-2 380,-2 3 0,0 1-477,-4-2 324,0 1 1,0-5-1,0 0 1,0-1 0,0-3-1759,0-4 2117,0-9 0,-11-20 0,-3-9 0</inkml:trace>
  <inkml:trace contextRef="#ctx0" brushRef="#br0" timeOffset="55">3940 3519 8114,'-13'-12'0,"2"3"401,2 1 0,4-1 1,6-2-67,3 2 0,9 2-285,8 3 1,4 2-187,0-2 0,6 1 1,3 1-1,4-3 136,5 2 0,0-2 0,5-2 0,6 0 0,-1 0 0</inkml:trace>
  <inkml:trace contextRef="#ctx0" brushRef="#br0" timeOffset="56">5368 3277 8114,'4'-25'48,"2"-1"1,1 1 0,2 0-1,-1 3 793,1 0 0,-6 15 1,1 7-405,-3 15 0,-6 9-314,-4 5 0,-2 8 0,-2 7 0,-1 2-192,-3 2 0,3-3-229,-3 2 215,2-6 0,3 7 0,-3-4 1,0-2-1,-1-2 0,4-7 0,2-6-63,0-6 0,4-7 0,2-8 159,2-5 0,2-11 0,2-14 0,2-7-92,5-6 0,2-4 0,3-10 0,2 0-137,1 0 1,4-6 39,-4-2 203,0 2 1,0 1 0,0 6 0,-1 3 0,-2 6 0,-3 7 561,-2 9 0,-4 12-346,-5 13 0,0 7 0,2 11 0,0 8 82,3 6 1,0 2-228,0 5 0,-3-4-110,7 8 1,-5 1 0,3-2 0,0-1-52,0-1 0,2-1-547,4 4 1,-5-8 275,1 4 1,-1-5-983,5 0 821,0-3 1,-2-7 0,-1-4-1,-3-6 495,-1-4 0,-13-41 0,-8-6 0</inkml:trace>
  <inkml:trace contextRef="#ctx0" brushRef="#br0" timeOffset="57">5355 3583 8114,'-17'-6'267,"0"-2"0,-4-8 333,4-1 1,4 0 196,5 5-656,5-1 1,-1 6 0,8 1 0,6 2 0,6 0-449,5 1 1,9 1-208,4 2 1,2 0 0,3 2 0,0 2 513,4 4 0,25 15 0,-28-9 0,-1-1 0</inkml:trace>
  <inkml:trace contextRef="#ctx0" brushRef="#br0" timeOffset="58">5827 3621 8114,'0'-18'0,"0"2"90,0-5 1,0 5 0,3-1 0,4 3 493,6 2 0,12 4 233,1 4 0,2 3-356,-2 1-421,-1 11 0,-4-1 0,-2 11 0,-4 2 0,-5 1-1004,-3 2 796,-2 5 1,-7 0 0,-3 4 0,-7-2-1,-5-2-162,-3-3 472,5-1 0,-8-3 0,6-2 1,2-7-1,0-3 1097,3-4-776,-1-5 1,6 1-1,5-8 41,10-5 1,6-2-871,11-2 1,5 1 168,0-1-310,5 6 1,-2-5-1,5 5 1,-1-1 0,-2 1-3066,-1 1 3572,0-4 0,6-6 0,4-3 0,3-5 0,1 0 0</inkml:trace>
  <inkml:trace contextRef="#ctx0" brushRef="#br0" timeOffset="59">6771 3137 8114,'-6'-23'766,"-2"-2"1,2 2-76,2 6 1842,2 3-1555,2 7-928,0 18 0,0 6 1,0 17-1,0 1-115,0 2 0,5 6-424,-1-1 164,0 6 1,-4 2 0,0 4 0,1-3 0,2-3-2142,2 0 1901,-1-4 1,-4 3 0,0-9 564,0-5 0,0-28 0,0-7 0</inkml:trace>
  <inkml:trace contextRef="#ctx0" brushRef="#br0" timeOffset="60">6567 3456 8114,'-13'-6'308,"-4"-1"169,0-6 0,6 0 1,6 1 395,4-1 0,7 1-860,2 4 0,11 1 1,6 4-1,8-1-15,4 1 0,6-3-315,4 2 1,0 0-1,3 4 317,2 0 0,0-5 0,6-2 0,3 0 0,0 0 0</inkml:trace>
  <inkml:trace contextRef="#ctx0" brushRef="#br0" timeOffset="61">8033 3149 8088,'-6'-12'444,"-1"0"1,-5 4 0,-1 6-124,0 10 1,0 10-1,1 13 1,-1 3-3,0 6-213,-5-2 0,-1 12 0,-3-4 0,0 4 0,1 1-32,1 0-91,-4 0 1,11-7 0,-1-6 0,6-8-106,2-7 47,2-11 0,5-7 0,2-10 0,3-5 0,1-5 0,3-8 0,3-5-185,4-6 1,-2-3 0,5-3-1,0-2-141,0-5 1,-3-2 131,4-2 288,-6 0 0,8-5 0,-4 1 0,-1 3 0,0 3 1,-1 7-1,-1 4 1388,-3 4-999,2 14-134,-13 8 1,5 20 0,-4 4 0,1 8 0,-1 6 146,-2 3 0,-1 4 0,0 5 1,2 2-295,2 2 0,-1-2 87,5 3-429,-5-4 1,7 0 0,-4 0 0,1 2 0,1 2-208,-1-2 0,0-6 293,-2-1 1,-3-10-51,7 2-3647,-6-9 3826,8 1 0,-10-33 0,5-8 0</inkml:trace>
  <inkml:trace contextRef="#ctx0" brushRef="#br0" timeOffset="62">7918 3545 8088,'-17'-6'0,"0"-2"0,0-4-247,5 0-121,5-1 554,1 0 1,16 2 0,4 1 0,6 3 0,5 1-67,4 3 0,6-2 0,-1 0 1,3 2-1898,1 2 1777,0 1 0,7 2 0,5 2 0,5-1 0,-1 1 0</inkml:trace>
  <inkml:trace contextRef="#ctx0" brushRef="#br0" timeOffset="63">8441 3456 8088,'-1'-15'304,"-4"-2"1,4 7-23,-3-2 0,4 2 0,5-2 1,7 3 561,3 0 0,7 6-505,-5-1-247,5 3 1,-7 6-1,2 5 1,-3 4 0,-3 5-1,-2 1 1,-5 2-301,-3 2 0,-5 2-417,0-1 348,-6 1 0,4-2 0,-4-1 0,3-4 0,0 0 0,1-4-2337,1 0 3290,0-3 1,7-5-340,2-2 24,3-4 1,10-1 0,2 0 0,0 0 0,4 0-35,1 0 0,-3 0-262,1 0 0,-5 4 1,3 2-1,-3 1 109,-6 3 1,0-3-53,-7 2 0,1-1 111,-5 5 1,-7-2-86,-6-2-95,-6 2 1,-7-5-1,-4 4 1,-3-2 0,-1 1-153,0-2 1,4 0-256,-4-3 1,6-3 134,-2 4-568,3-4 0,8-1 0,2-1 787,2-4 0,31-24 0,7-12 0</inkml:trace>
  <inkml:trace contextRef="#ctx0" brushRef="#br0" timeOffset="64">8964 2767 8147,'-4'-26'88,"-1"1"0,3 1 397,0 3 0,6-2 1065,1 6-1173,5 0 0,-3 10 0,5 3 0,1 2 0,1 2 1076,3 0-1250,-2 6 1,7 2 0,-3 9-1,-1 6 1,2 7 456,0 8-569,1 6 1,-1 8 0,-3 4-1,-4 5 1,-4 7 0,-5-30-1,0 1 1,-2 5 0,0 0-222,-2 4 1,-2 1 0,-3 1 0,-2 2 0,-5 0 0,-2 1 0,-2 0 0,-2 1-355,-2 1 1,-1-1 0,1-4 0,-1-2 177,-2 0 0,-1-2 0,4-6 0,-1-1 1,0-5-1,0-2 0,0 0 0,1-1-379,-2-1 1,1-1 0,-20 25-429,18-26 0,-1-1 1113,-23 26 0,20-27 0,-1-1 0,1 0 0,-1 1 0,0-1 0,1 1 0</inkml:trace>
  <inkml:trace contextRef="#ctx0" brushRef="#br0" timeOffset="65">2741 3022 8164,'-18'-31'0,"2"4"0,-3-1 0,0 5 0,4 6 0,0 4 0,3 5 0,-1 3 0,0 11 0,-1 8-47,-3 10 409,-3 7 0,-5 15 0,-1 6 0,1 12 0,12-27 0,0 3-218,0 3 1,1 1 0,-1 4 0,2 1 0,-1 4 0,2 1 0,1 3 0,1 1-39,1 3 0,0 0 0,3 4 0,1 0-239,0 2 1,2-2-1,3-4 1,3-2-1,2-3 1,3-2 0,3-5-1,2-1-52,2-4 1,2-3-1,2-1 1,2-3-234,-1-4 0,2-2 241,26 21 0,-22-27 0,1-2 1,30 10-1,5-6 0,5-7 177,-31-13 0,1 0 0,1 1 0,1 1 0,1-3 0,1 0 0,-2 4 0,0-1 0</inkml:trace>
  <inkml:trace contextRef="#ctx0" brushRef="#br0" timeOffset="66">10532 2920 8133,'0'-24'20,"0"4"0,0-7 0,0 6 0,2 4 0,2 4 1143,4 3-971,-2 7 0,5-1 0,-3 10 0,0 7 0,1 8 1,-1 7-1,1 6 66,-1 3 0,1 3 0,3 1 1,1 1-87,0-1 1,1-1 68,3-2-203,-3-5 1,5-2 0,-5-7 0,1-3-1,2-5 1,-1-6 0,0-6 83,1-2 1,-3-10-1,4-3 1,-1-6-130,0-3 0,0-5 0,-3-6 0,2-2-170,1-2 1,0-1 172,-4 2-232,-1-3 1,1 9 0,0-5-1,0 2 1,-2 4-1729,-3 5 1374,-2 9 58,-6 13 0,-6 11 1,-2 8-1,-3 2 532,-2 6 0,-17 21 0,-4 11 0</inkml:trace>
  <inkml:trace contextRef="#ctx0" brushRef="#br0" timeOffset="67">10928 3149 8133,'-13'-1'0,"0"-3"296,0 2 102,1-3 1,0 10 0,4 5-1,2 6 451,0 5 1,5 5-486,-3 3 1,1 5-285,-1 9 0,2-2 0,-2 6 0,3 1-14,1 2 0,-5 1-179,1 0 0,0-6-213,4-3 0,4-8 0,2-5 0,1-7-1286,3-5 1,3-4 501,4-4 1110,-3-4 0,15-22 0,5-11 0,1 0 0,0-1 0</inkml:trace>
  <inkml:trace contextRef="#ctx0" brushRef="#br0" timeOffset="68">11195 3596 8133,'-19'7'407,"0"4"-120,6-2 0,5 3 465,-1 5-586,7-2 0,-4 9 0,6-3 1,0 3-1,0 0 202,0-3 0,6 1-239,2-10 0,8 4 1,2-9-1,2 0 114,3-3 1,1-4-345,1-4 1,1-4 19,-1-9 100,-5 2 1,-2-9 0,-6 3 0,-4-3 0,-4-3 31,-2-3 1,-4 3-71,-2-2 0,-4 3-232,-9 5 202,-3-3 1,-6 11 0,1-1-254,-1 4 0,-3 7 0,-3-1 1,0 3-2185,-4 1 2486,11 5 0,-16 14 0,7 8 0</inkml:trace>
  <inkml:trace contextRef="#ctx0" brushRef="#br0" timeOffset="69">10583 2448 8139,'-31'-13'372,"8"1"0,1-1 378,6 0 0,8 6 0,12 3-515,4 2 0,11 2 1,6 2-1,9 1-294,8 1 0,4 2-280,10-2 0,-3-3 0,7 4 1,1-4 338,1-1 0,1-9 0,6-5 0,-20 5 0,1-1 0,0 1 0</inkml:trace>
  <inkml:trace contextRef="#ctx0" brushRef="#br0" timeOffset="70">12662 3456 8136,'-13'-6'118,"4"0"1,2-4 0,3 3 404,6 2 1,5 0-1,11 5 1,8 0 419,6 0-1001,5-5 1,3 3-1,1-2 1,1 3-1,1 1-1558,1 0 1256,-5 0 1,8 0 0,-9 0 359,-5 0 0,-27 11 0,-9 3 0</inkml:trace>
  <inkml:trace contextRef="#ctx0" brushRef="#br0" timeOffset="71">12700 3749 8136,'-18'-6'1240,"3"5"-1008,-3-5 0,12 6 0,6 0 1,9 0 3,6 0 0,7 0 1,7 0-1,5 0-246,3 0 1,2 0 37,-1 0-458,0 0 1,2 0 429,2 0 0,4-14 0,5-6 0,6-1 0,0 0 0</inkml:trace>
  <inkml:trace contextRef="#ctx0" brushRef="#br0" timeOffset="72">16334 3124 8034,'0'-13'28,"0"0"0,0 1 0,0-1 0,0 0 800,0 0-643,0 6 0,0 3 0,-1 8 0,-4 8 0,-3 8 0,-5 9 0,-4 8 3,-4 6 1,-3-2 0,-2 6 0,1 2-196,-1 5 0,5-6-163,0 3 178,0-3 1,1-4-1,3-4 1,4-8 0,3-6-1,3-9-66,1-6 0,2-9 1,4-2-1,1-9 85,4-6 1,-2-5 0,5-7 0,2-3-136,1-4 1,2-4-95,0-5 159,5 4 1,-2-11 0,5 2 0,2-4 0,-1-4 0,1 4 0,-2 4 56,2 5 1,1 9-1,0 7 1,-3 9 201,-4 9 1,-2 9 58,-3 9-216,1 5 1,-2 17 0,-1 3 0,-3 3 0,0 3-5,1 2 0,-4-1 0,3 5 0,-1-2-72,-4-3 0,1-2-146,1 0 0,-2 0-36,2 4 1,-2-8 0,-2 2 0,0-6-527,0-7 0,0-4 221,0-7 1,1-2-345,3-2 848,-2-4 0,-19-27 0,-12-7 0</inkml:trace>
  <inkml:trace contextRef="#ctx0" brushRef="#br0" timeOffset="73">16194 3545 8056,'-13'-13'-19,"0"0"0,2 1-218,2-1 1093,4 0-703,5 6 1,3-3 0,4 6 0,7 1 0,6 2-182,7 1 1,-2 0-195,5 0 0,1 0 0,0 1 0,2 2-1350,2 1 1572,2 0 0,30 2 0,-31-3 0,1 1 0</inkml:trace>
  <inkml:trace contextRef="#ctx0" brushRef="#br0" timeOffset="74">16806 3494 8095,'-2'-7'0,"-2"2"0,3-2-367,-11 6 219,11 1 1,-6 11-1,4 9 1,-1 3-1,1 5 509,2 3 1,-1-1 565,-2 4 1,2 0-1,-2 6 1,3 1-1057,1 1 0,0-1-266,0-7 0,0-2-385,0-7 1,5-1 779,4-3 0,19-31 0,6-12 0</inkml:trace>
  <inkml:trace contextRef="#ctx0" brushRef="#br0" timeOffset="75">17762 3175 8062,'0'-13'194,"0"0"-73,0 1 1,0 10 0,0 7-1,0 6 1,0 6 0,2 3 442,2 0 1,-3 4-483,3-3 0,2-1 0,0 0 0,1-2 161,3-2 0,1-2 357,2-1-506,0-1 0,-1-5 1,3-2-1,2-4 0,4-2 1,3-5-1,3-5 72,3-5 1,-3-8-387,2-2 249,-2-5 0,-1-3 0,-1 2 1,-1 0-1,-2 4 0,-7 3-2153,-5 3 1588,1 4 163,-9 11 1,3 3 0,-5 8 0,-1 4 0,-2 4-1641,-1 0 2013,-6 7 0,-14 18 0,-10 10 0</inkml:trace>
  <inkml:trace contextRef="#ctx0" brushRef="#br0" timeOffset="76">18081 3277 8153,'-13'-7'272,"0"1"-15,1 6 0,3 0 0,1 0 1,-2 2 436,-2 2 0,4 4-304,-1 9 0,5 3-193,-4 6 0,3 4 1,-2 1-1,2 1-84,2 4 0,1 5-272,2 1 1,0 1-110,0-5 1,5 0 0,0-1 0,2-1-604,3-2 1,-3-10 411,2 1 1,-1-8-582,5 0 1040,0-3 0,5-24 0,2-5 0</inkml:trace>
  <inkml:trace contextRef="#ctx0" brushRef="#br0" timeOffset="77">18400 3583 8062,'-2'-11'621,"-2"2"986,3-2-1312,-5 9 1,6 7-1,0 9 1,0 4 19,0 5 1,0 7-395,0 4 0,-4-2 0,-1 1 1,3-1-260,0 1 1,2-3-1708,0 4 2045,0-6 0,12 3 0,2-5 0</inkml:trace>
  <inkml:trace contextRef="#ctx0" brushRef="#br0" timeOffset="78">20312 3124 8062,'0'-26'109,"0"2"1,0 2-1,0 2 1,0 1 1920,0 4-1701,0 6 0,-1 4 1,-2 8-1,-1 5 0,1 10 1,2 8 363,1 4-754,0 5 1,0 2 0,0 7-1,0 0 1,0 0-481,0-3 61,0 4 1,0-4-1,1 6 1,2 0 0,1-2-1,-1-2 1,-2-4 479,-1 0 0,-5-18 0,-2-4 0</inkml:trace>
  <inkml:trace contextRef="#ctx0" brushRef="#br0" timeOffset="79">20134 3443 8085,'-4'-13'89,"-2"0"0,0 1 169,1-1 1,0 0 0,8 0 0,6 2-339,8 2 0,11 2-254,6 3 174,9 3 0,3-5 0,10 6 1,4 0-1,8 0 0,-30 0 1,0-1 159,0-1 0,3-1 0,15-2 0,3-2 0,0-3 0,1 0 0</inkml:trace>
  <inkml:trace contextRef="#ctx0" brushRef="#br0" timeOffset="80">21332 3035 8085,'0'-19'304,"-5"5"304,-4-3-402,-2 3 0,-2 5 1,0 2-1,1 2 1,-1 3 1068,0 5-1268,-5 10 0,4 11 1,-3 7-1,2 3 0,3 4 8,-1 3 1,4 3 0,1-2-1,-2 1-83,-1 3 0,2-5-169,1 1 1,5-3-176,-1-5 0,1-7-485,-2-6 604,4-11 0,-3-6 451,8-17-167,-3-5 1,12-9-1,-1-3 1,3-4-1,2-4-48,2-5 1,-5 2 89,3-5 1,1-1 1,-1-4 205,0 5 1,-4-3 0,0 5 0,-1 1 0,0 8 785,-4 7 1,2 5 343,-6 10-609,1 6-644,0 7 1,-3 9 0,3 9 0,0 8 0,0 6 54,2 5 1,-2 1-83,3 0 0,-4 6-427,5 3-270,-6-3 399,2 0 0,0-6-263,-1 1 1,2-1-403,-2 0 1,-3-1 407,4-3 0,-4-3-465,-1-5 295,6-1 0,-5-5 1,5-5 634,-1-5 0,-9-44 0,3-15 0</inkml:trace>
  <inkml:trace contextRef="#ctx0" brushRef="#br0" timeOffset="81">21243 3430 8085,'-13'-13'68,"1"1"1,0-1 68,4 0 0,-2 0 1104,6 1-995,-1-1 1,7 6-1,4 1 1,5 2-1,7 0-118,6 1 0,3 1 0,9 4 0,-2 1 277,1 1-405,2 6 0,2 5 0,6 5 0,2 4 0,0 0 0</inkml:trace>
  <inkml:trace contextRef="#ctx0" brushRef="#br0" timeOffset="82">21791 3494 8085,'0'-19'0,"0"4"244,0-6 1,2 5 0,4 0 681,6 6 0,2 5-317,8 5 1,-5 1-96,4 3-642,-5 9 1,2 7 0,-7 6-1,-2-1 1,-5 1-202,-3-1 1,-6 1-1,-5 0 1,-6 3 190,-5 1 1,-3-1 44,-2-3 1,1-1-197,-1 1 883,1-6 0,5-3 0,3-9 363,3-4 1,8-2-762,6-2 0,13-6 0,13-1 0,6-1-221,5-1 1,0 2 63,-3-2 0,3 0-1662,-3 4 955,2-5 1,1 9 0,-1-3 0,-4 2 667,-1 2 0,16 6 0,0 1 0</inkml:trace>
  <inkml:trace contextRef="#ctx0" brushRef="#br0" timeOffset="83">22952 2754 7869,'0'14'223,"0"3"0,0 5 0,0 2 0,1 3 123,3 2 1,2 3-1,4 2 1,-1-5 0,0-2-1,3-3 80,1-2 0,-1-4-237,1-5 0,1-6 1,3-4-1,4-6 309,4-6 0,1-9-364,4-8-68,-3 1 0,9-12 0,-5 2 0,0-5 1,2-4-1,-2 0 0,0 2-221,-3 5 0,-7 4 0,-5 9 0,-6 3-117,-6 4 0,-2 10 0,-4 7-456,-2 7 1,-3 6 0,-6 4 0,0 2-217,1 1 0,-1 4 0,0-1 944,0 5 0,-8-1 0,-4 2 0,-3 4 0,0 0 0</inkml:trace>
  <inkml:trace contextRef="#ctx0" brushRef="#br0" timeOffset="84">23169 3009 8062,'-8'-8'0,"-4"-1"0,3 6 0,-4-1 0,4 3 655,1 1 0,3 7 0,5 6 1,0 6-1,0 5 874,0 2-1492,0 5 0,1 2 0,2 5 1,3 0-1,-1 1-461,1-1 1,3 1 0,-4 1 0,1 0-869,0-3 1,2-8 700,-4 1 591,6-3 0,3-7 0,7-2 0</inkml:trace>
  <inkml:trace contextRef="#ctx0" brushRef="#br0" timeOffset="85">23487 3417 8062,'5'-18'0,"-1"-3"0,6 1 597,-2-1 0,4 6 1,2 1-1,1 6 344,2 2 1,0 3-712,-4 7 1,-2 8-1,-2 6 1,-5 2-39,-2 3 0,-2 5-450,0 2 188,-6 0 1,-1-1 0,-6 1 0,0 0-1,-1 0-541,-3-1 597,9 1 1,-9-10-1,8-3 1,-1-3 0,0-3 479,2-2 0,6-3 0,2-6 1,8 0 1,9-6-383,4-3 1,4 2 0,6-1 0,6-2-936,4-1 1,6-1-734,-4 4 0,3-2 165,-3 6 1418,-1-1 0,-2-7 0,4-4 0,3-2 0,1 1 0</inkml:trace>
  <inkml:trace contextRef="#ctx0" brushRef="#br0" timeOffset="86">25387 2856 8060,'-12'-18'51,"-1"4"1,0-3-1,0 2 1,0 4 0,1 3 489,-1 3 1,2 11-1,1 7 1,3 8-1,0 7 1,1 6-110,0 3 0,2 1-354,4 1 1,0 3 0,0 2 0,0 1-241,0 4 1,1-4-739,4 2 495,2-6 0,1 3 1,-1-7-1,-1-3 1,-2-6-1,0-5 405,1-6 0,-35-54 0,-13-14 0</inkml:trace>
  <inkml:trace contextRef="#ctx0" brushRef="#br0" timeOffset="87">24992 3264 8060,'-13'-12'0,"2"-1"0,1 0 386,1 0 0,12 2 0,3 2 0,10 5 133,9 3 1,8-1 0,11 0 0,7-3-685,7 2 0,4 2 0,2 1 0,1 0-2468,3 0 2633,3 0 0,-5-9 0,7-5 0,-22 5 0,1-1 0,-1 1 0</inkml:trace>
  <inkml:trace contextRef="#ctx0" brushRef="#br0" timeOffset="88">27708 2894 8060,'-4'-17'38,"-1"0"1,1 2-1,0 1 1,-2 2 315,-1 4 0,3 2 1,-5 8-1,0 3 1,-3 8-1,-1 8 269,1 8 1,-1 3-464,0 6 0,-4 6 1,0 3-1,0 4-108,-1 4 0,4-4-62,-3 0-88,2 0 0,3-7 1,0 3-1,2-6 0,3-7 1,2-8-1,0-9-351,0-7 1,3-3 351,-2-3 0,3-8 1,2-2-1,3-8 97,5-7 0,6-5 1,4-4-1,-1-4-39,1-2 0,3-8 0,0-3 0,0-3 33,0-1 1,0-1 87,-5-3 1,6 2 0,-3-1 0,0 6 176,-3 6 0,-3 9 333,-2 8-273,-4 10 1,1 11 0,-4 10 0,-2 8 193,-2 10 0,-1 3-355,0 7 0,0 0-144,0 4 9,0 0 0,4 1 0,0 0 0,1 2 0,-1 2-240,0-2 0,2-3 75,-2-4-73,-2 3 1,3-6 0,-3 2 0,0-8 0,3-6-803,-2-5 0,-2-1 265,-1 0-1661,0-6 2413,0-2 0,-17-22 0,-4-4 0</inkml:trace>
  <inkml:trace contextRef="#ctx0" brushRef="#br0" timeOffset="89">27504 3379 8060,'-11'-13'131,"2"1"1,-1-1 407,6 0-134,0 0 0,9 2 0,5 2 0,7 5-623,9 3 1,5 1 91,7 0 1,2 1 0,1 2 0,3 3 125,1 1 0,-4 2 0,5 2 0,4 2 0,0 1 0</inkml:trace>
  <inkml:trace contextRef="#ctx0" brushRef="#br0" timeOffset="90">28154 3392 8060,'0'-19'0,"0"4"510,0-6 0,0 5 0,2 0 1104,2 6 0,-1 5-1433,5 5 0,1 1-233,3 3 0,5 4 0,0 4 1,-1 2-182,-2 3 0,-5 3-13,-1 6 0,-5-2 255,1-3-204,-2 3 1,-8-4-1,-1 4 1,-2-1-1,1-3-116,-2-2 1,0-1 445,2-4-75,2 0 0,2 4 0,1-2 1,4-2 18,6-3 0,10-6 152,5 5-192,7-7 0,3 8 1,3-4-1,-2 1 0,-2 2 160,-3-2 0,-2 4-167,-5-3 1,-8 0 616,-9 0-437,-3-5 0,-2 7 0,-5-5 0,-7 1 0,-6 1 260,-6 0 1,-6-2-325,-3 3 1,3-5 184,1 1-623,-2 3 0,5-5 0,-4 2 1,2-3-1,2-1-713,3 0 1,7 0-945,0 0 810,9 0 1137,-3 0 0,30-22 0,17-12 0,-4-2 0,1 1 0</inkml:trace>
  <inkml:trace contextRef="#ctx0" brushRef="#br0" timeOffset="91">29136 2882 8060,'-8'-30'126,"-1"2"0,1 4 408,0 5-606,3 11 0,5 9 153,0 12 1,5 5 0,3 9 0,0 3 1077,1 4 0,-1 3-660,5 1-425,0 0 0,-5-5 0,-1-2 1,0-1-1,0-1 201,3 0-175,-4-8 1,4-2 0,-6-7 0,0 0 171,2-4 1,1-8-1,6-10 1,0-7 175,-1-8 0,2-2-366,3-7 1,2-2 0,4-5-1,-2-3 57,1-1 0,3 4-194,0-2 0,-5 9-485,-3 5-59,-3 2 0,-1 8-686,0 7 1,-6 10-1,-3 11 1,-3 6-209,-1 2 1045,0 6 1,-5-2 447,-4 9 0,-22 7 0,-12 4 0,-2 6 0,0 1 0</inkml:trace>
  <inkml:trace contextRef="#ctx0" brushRef="#br0" timeOffset="92">29251 3175 8060,'-4'-9'912,"-1"1"-451,-5 5 1,8-3 27,-7 6 1,6 2 0,-2 4 0,-1 6 224,-3 8 0,4 9-471,0 0 1,0 5-246,1-4 0,-1 5 0,5-1 0,-1 3-121,-3 2 0,2-5-44,-2 0 0,3 0 111,1 4-585,0-6 0,0-2 0,0-7 0,-2-3 0,-1-2-2488,-1-2 3129,0-8 0,9-14 0,3-8 0</inkml:trace>
  <inkml:trace contextRef="#ctx0" brushRef="#br0" timeOffset="93">29468 3494 8060,'4'-17'0,"0"0"0,6-2 0,-2 2 0,8 7 0,1-2 720,0 7 0,0 0 0,0 5 0,-1 1 0,-2 2-367,-1 1-455,-1 12 0,-5-8 1,-2 9-1,-4-1 1,-1 0-793,0 1 753,-6 0 1,4 0-1,-7 1 1,-1 0 0,-1 1-475,-2-4 757,0 0 0,5-3 1,1 1-1,0-2 0,1-1 390,0-1 1,2-5-370,4 5 0,6-7 0,2 4 55,4 0 0,0-3 59,1 5-118,0-5 0,0 8 290,-1-2 176,-5 2-166,-1 2-344,-12-6 1,-1 3-1,-5-6 1,-1-1 0,-1 0-222,-3 1 1,-2-3-557,-2 4 1,-3-3 401,3 3-2397,-3-4 2657,-8 5 0,-23-1 0,-11 3 0</inkml:trace>
  <inkml:trace contextRef="#ctx0" brushRef="#br0" timeOffset="94">3660 5853 7810,'0'-20'-9,"0"1"1,0 7-1,0-1 1,0 0-1,0 0 1186,0 1-848,0-1 0,1 0 0,2 0 0,2 1 1,3-1 131,1 0 0,-1 6 0,-1 4-262,-2 6 1,0 6-108,-5 8 1,0 7 0,0 7 0,0 3-72,0 6 1,-6 3-33,-3 8 40,4 0 1,-5-4-1,6-1 1,1-1-1,1 0-58,2 3 11,0-9 0,0 2 1,3-12-1,4 0 0,6-4-198,1-3 1,2-4-1,1-7 1,4-2-322,3-5 1,-1-4-110,2-4 0,-2-3 297,7-6 0,-3-1 0,-2-3 0,1-4-313,-1-4 0,-1 0 662,-3-1 0,-14-33 0,-8-9 0</inkml:trace>
  <inkml:trace contextRef="#ctx0" brushRef="#br0" timeOffset="95">3711 6057 7848,'-13'-13'121,"4"0"8,1 0 1,5 5-1,-1-1 702,2 0 1,8-1-587,2 1 1,8-1 76,1 6-492,6-6 1,-3 9 0,5-4-1,1 4 1,0 0-471,4-4 1,-1 4 0,5-3 0,1 2-328,2 2 967,-5 0 0,22-11 0,0-3 0</inkml:trace>
  <inkml:trace contextRef="#ctx0" brushRef="#br0" timeOffset="96">4208 5738 7848,'-6'-20'0,"3"2"74,-5 5 1,4 4 378,-5 1-15,6 5 0,-4-7 1,4 7 196,-1 5 1,0 5-498,4 10 1,-2 8 0,0 9 0,-3 5 119,2 3 1,-2 3-93,1 6 1,-2 0 169,2 0-442,2 0 1,-3-5-1,5-4 1,0-3-1,0-5-415,0-5 406,0-7 1,5-10 61,4-7 32,-4-4 1,7-2-1,-4-5 1,4-7-1,2-5-26,3-2 0,-2-8 2,7 2 1,-7-2-246,2 2 280,3 6 1,-6-2 0,3 6 0,-4 3 0,-3 5 159,-2 2 0,-1 3-19,2 8 1,1 3-67,-6 9-57,6 3 1,-7 7-1,5 1 1,1 2-1,-1-2-93,1-1 1,-1-3-226,5-2 1,1-4-786,3-5 774,-3-6 0,6-2 0,-4-5 1,2-1-1,1-5-1426,-1-6 1747,5-1 0,-9-51 0,4-5 0</inkml:trace>
  <inkml:trace contextRef="#ctx0" brushRef="#br0" timeOffset="97">4590 5585 7882,'-4'-20'0,"-2"3"0,1 3 221,-1 1 0,2 0 693,4 1-632,0-1 0,6 2 0,2 2 0,5 5 0,4 2 1594,4 2-1632,3 0 0,2 8 1,-1 4-1,1 10 0,-1 6 720,1 6-930,-7 3 0,0 11 0,-6 6 0,-2 5 0,-3 9 1,-5-32-1,-3 0 0,-1 4 0,-2 0-189,-2 1 1,-3 0 0,-3 1 0,-2 1-580,-3 2 0,-2-1 499,-3-2 0,0 0 0,0 0 0,1-1 0,-3-4 0,0-1 1,1-4-1,0-2 0,-20 24-798,-2-7 1,4-5 576,-2-8 0,6-4 1,4-9 455,1-4 0,-22-14 0,-1-4 0</inkml:trace>
  <inkml:trace contextRef="#ctx0" brushRef="#br0" timeOffset="98">3328 5610 7888,'-18'-19'0,"-1"0"0,-2 8 0,3 2 0,1 7 196,0 4 1,0 13-1,4 10 1,0 9 510,0 7 0,0 10 0,1 10 0,-1 7-301,6-30 1,1 1-1,2 2 1,1 1-69,1 5 0,0 0-395,0-2 0,2 0 0,5 4 1,2 0-1,1-3 0,2-1 0,3-2 1,1-1-1,3-2 0,2-1-600,0-2 1,3-3 296,23 21 0,7-7 1,4-14-1,3-5 0,5-8 1,3-8 359,1-8 0,1-2 0,-4-4 0,-1-5 0,-3-1 0</inkml:trace>
  <inkml:trace contextRef="#ctx0" brushRef="#br0" timeOffset="99">6044 5865 7840,'0'-12'-5,"0"-1"0,0-1 1,0-2-1,0-1 228,0 2 81,0 6 1,0-2 0,0 2 0,0-2 0,0-2 914,0 0-1046,0 1 1,0 6-1,0 6 1,-1 9 394,-4 6-473,4 5 1,-5 10 0,6 2-1,-1 4 1,-2 3 0,-1 1 0,1 1-210,1 2 0,2-5 0,0 2 0,0-6-484,0-3 1,0 0 134,0-1-19,0-9 0,0 7 1,0-11-1,0-1 0,2-2 482,2-1 0,-19-29 0,-1-7 0</inkml:trace>
  <inkml:trace contextRef="#ctx0" brushRef="#br0" timeOffset="100">5865 6146 7840,'-7'-6'0,"-4"3"649,3-5 0,2-1 0,2-3-310,2-1 0,8 4-248,2 1 1,5 1 0,6-3-1,5 3 101,4 1 0,3 1-192,-1 0 1,-2 4-1,5-3 1,-1 2-209,1 2 1,-3 0-1638,4 0 1845,-6 0 0,20-5 0,-1-3 0</inkml:trace>
  <inkml:trace contextRef="#ctx0" brushRef="#br0" timeOffset="101">7536 5712 7960,'0'-18'57,"4"0"1,0-5 0,-1 3 0,-1 2-1,-2 2 648,0 2-543,0 7 1,1-3 0,2 7-1,1 5 1,-1 5 0,-2 5-1,-1 7 136,0 6 1,0 2-104,0 7-167,-5 6 1,2 0-1,-4 2 1,1-2-1,3-2 1,0 0-1,1-1-112,-3-3 0,1 1 0,4-5 0,2-3-118,2-4 1,-1-1 0,5-5 0,2-2-61,1-5 0,4-5 0,2-5 0,4-1-306,3-3 0,0-5-430,-3-8 486,3 3 512,-10-10 0,-6-36 0,-9 23 0,0-1 0</inkml:trace>
  <inkml:trace contextRef="#ctx0" brushRef="#br0" timeOffset="102">7561 5865 7966,'-7'-12'0,"-4"-1"-34,2 0 1,4 5 278,1-1 1,4 2-87,4-1 1,4 2-196,9 6-17,3 0 0,4 0 1,-1 0-1,0 0 0,2 0-465,3 0 0,8-1 78,-2-4 1,-2 0 97,2-4 342,0-8 0,4-12 0,2-7 0,4-9 0,0 1 0</inkml:trace>
  <inkml:trace contextRef="#ctx0" brushRef="#br0" timeOffset="103">8084 5534 7653,'0'-13'-727,"-4"0"666,0 1 1,-1-1 0,4 2 0,-2 1 730,-1 1 187,-6 6 1,4 3-284,-2 9-478,-4 8 1,5 3 0,-5 7 0,0 4 0,2 6-101,2 4 0,-1 7-45,-3-1 1,-1-2 196,0 2-222,0-6 1,5 7 0,1-7 0,1-4 0,3-7 88,2-8-73,1-3 1,1-12 96,4-3-53,2-8 0,10-8 0,1-6 0,0-2 0,2-2-8,0-3 1,-4-4 58,1-1 1,1 4 29,-1 5-21,0 6 1,-4-4 0,0 8 58,-1 2 1,0 15-69,-4 11 1,-2 6-132,-6 2 24,6 6 0,-4-4 0,5 3 0,1-3 1,-1-2-213,3 1 0,1-6-88,2-3 0,-1-9 22,1-3 103,6-4 1,2-4 0,7-4 0,2-7 244,-2-5 0,16-36 0,-20 21 0,-1 0 0</inkml:trace>
  <inkml:trace contextRef="#ctx0" brushRef="#br0" timeOffset="104">8569 5559 8008,'-13'-5'-255,"0"-4"0,5-2 352,-1-2 1,2-4 291,-1 0 1,1 0 268,2 4 0,4 1 81,-3-1 0,4 6-445,4 3 1,-1 2-155,5 2-73,-5 6 1,8 7 0,-2 8 0,2 4-1,2 5 539,0 4-618,-1 9 1,-3 6-1,-2 8 1,-1 1-1,-3 4-467,-2 5 1,-8 4 268,1-33 1,-1 0 0,-2-2 0,-2-1-1159,-3-1 0,-1 0 1032,-1-1 1,-1-1-1,-23 26 1,-2-4-1,-5-6 1,-1-7-676,1-5 0,2-5 1011,2-5 0,5-1 0,-3-2 0,1-6 0,-1-6 0</inkml:trace>
  <inkml:trace contextRef="#ctx0" brushRef="#br0" timeOffset="105">7383 5559 8030,'-13'-18'-65,"5"4"0,-1-2 0,-1 6-608,-1 6 0,1 4 1799,-3 4-851,3 3 0,-10 18 0,5 4 0,-4 7 0,1 5-111,0 6 1,1 1 0,5 10 0,4 1-144,3 4 1,4-1-311,1 10 150,11-11 1,9 4 0,16-12-1,5-5 1,7-3 0,4-6-1,5-8 139,1-10 0,4-19 0,9-5 0,-19 0 0,0 0 0,0 0 0</inkml:trace>
  <inkml:trace contextRef="#ctx0" brushRef="#br0" timeOffset="106">9436 5623 8062,'0'-25'246,"-6"1"1,-2 2-1,-2 5-65,1 3 1,3 6-143,6-1 376,0 6 1,-4-1 0,0 8 0,1 6 0,2 6 0,1 7 0,0 5 81,0 6 1,1 3-235,3 1-341,-2 0 0,3 5 0,-3 1 0,1 0 1,1-1-1,-1-1 0,-2-3-504,-1-1 1,0 1-1,0-2 1,0-5-1619,0-6 2200,0-1 0,-22-50 0,-7-7 0</inkml:trace>
  <inkml:trace contextRef="#ctx0" brushRef="#br0" timeOffset="107">9193 5967 8062,'0'-14'0,"0"-3"0,2 3-30,2-3 0,5 3-232,8 1 619,8 0 0,9 2 1,9 1-1,5 3 1,4 0 84,3 0-835,6 4 0,-4-3 393,3 6 0,-16 0 0,2 0 0,1 0 0,0 0 0</inkml:trace>
  <inkml:trace contextRef="#ctx0" brushRef="#br0" timeOffset="108">11476 5725 8097,'7'-18'50,"0"2"0,-4-5 0,3 0 0,1-1 1,3 1 1050,1-1-965,2-3 0,-1 6 0,3 2 0,2 2 0,4 3 0,3-1 0,0 2 0,-1 2 0,-3 5 256,-2 2 0,-1 8-731,-4 3 252,-6 8 1,-2 4-1,-5 9 1,0 4 0,-1 4-570,-3 4 508,-9 4 0,-7 2 0,-5 0 0,-1 2 0,1-2 0,-1 0 0,1-4 131,-1-6 1,6-5 0,3-11 0,3-3 113,1-6 0,6-11 470,3-2 1,5-4-373,8-4 0,1-2 0,11 4 0,2 0-142,1 1 0,6-4-172,-1 5 0,5-2 0,-4 3 0,-1-1-126,-3 1 0,0 2-393,-1 1 1,-3-1 270,-1-4 1,-1 4 0,2-3 0,0 1 366,0-1 0,8-26 0,3-11 0</inkml:trace>
  <inkml:trace contextRef="#ctx0" brushRef="#br0" timeOffset="109">12152 5610 8101,'-6'-18'0,"0"-2"17,-2-5 1,1 5 0,4 3 0,-1 3 400,1 1 1055,1 6-1234,2 1 0,0 9 0,0 4 0,0 7-270,0 5 1,0 3-47,0 8 1,0-2 123,0 6 1,0 2 0,0 4 0,0-1-15,0-2 0,0-3-214,0 0 1,0-1 180,0-4 1,0-3-1,0-1 1,0-6 359,0-5-108,0-7 180,0-1-353,0-6 1,0-6 0,2-2 0,2-5 0,5-3-14,2-1 1,2-4-260,-1 4 1,1-1-112,0 1 302,0 2 0,-5-2 0,1 7 0,1 3-77,1 2 0,2 0-86,-1 5 1,-4 2 113,-4 2 41,3 3 1,-6 10 0,4 2 0,-4 0-1,-1 3-102,0-2 0,0 4 8,0-3 0,-6-1 27,-2 1 62,-4-5 0,0 2 1,-1-7-1,0-1 0,0-3-67,1-1 0,-1-2-130,0-4 0,0 0-149,1 0 0,0-1 1,2-3-1,3-5 361,2-2 0,21-36 0,14-15 0,-8 17 0,-1 1 0,0-1 0</inkml:trace>
  <inkml:trace contextRef="#ctx0" brushRef="#br0" timeOffset="110">12572 5496 8101,'9'-20'159,"-1"3"0,-3 3 548,3 1 1,-4 4 153,5 1-541,-6 5-210,2 3 1,-5 9 0,0 8-1,-1 4 1,-2 4 36,-1 5 0,-5-2 1,4 6-1,-1 2-245,0 1 1,-2-3 77,4 0 1,-1-5-148,5 5 1,0-5 0,0 1 0,2-5-155,2-4 0,3-2-16,6-7 1,4 1-719,0 0 742,6-6 1,-8-1 0,5-8 312,-1-2 0,3-54 0,-12 20 0,0-1 0</inkml:trace>
  <inkml:trace contextRef="#ctx0" brushRef="#br0" timeOffset="111">12585 5725 8101,'-4'-13'-45,"0"1"1,-1-1 44,5 0 0,0 5 511,0-1 0,6 5 45,3-5-584,2 7 1,3-4 0,3 5 0,6-2 0,5-2 15,6 3 0,-1 0 149,1 2-137,0 0 0,2-2 0,6-1 0,2-1 0,0 0 0</inkml:trace>
  <inkml:trace contextRef="#ctx0" brushRef="#br0" timeOffset="112">13134 5317 8101,'-6'-13'0,"3"-4"0,-5 0 326,5 0 1,-3 9 0,6-1 0,1 1 281,4 1 1,-2 1-1,5 6 1,2 0-214,1 0 1,2 6-260,0 2 0,0 5 1,-1 4-1,1 6-57,0 5 0,-2 6-239,-2 9 46,-4 2 0,-5 7 0,0 5 0,-1 7 1,-1-29-1,-2 2-337,-1 3 1,-3-1 279,-3 0 1,-2 0-1,-1 5 1,-1-1-1,-3-2 1,-1-2-1,-1 0 1,-1-1 0,0-3-1,-1-2-250,-22 22 1,0-9 0,3-12 0,-3-5-233,-1-2 0,4-7-112,-2-3 765,4-3 0,4-5 0,-3 1 0,-2 0 0,0 0 0</inkml:trace>
  <inkml:trace contextRef="#ctx0" brushRef="#br0" timeOffset="113">11208 5419 8101,'-18'-18'0,"-1"5"0,-2-1 0,4 5 12,3 4 0,1 6 1,0 10-1,1 9 787,-1 10 1,0 7-495,0 5 0,5 4 0,1 6 0,1 3-99,3 5 1,2 9-258,0-31 0,2 1 0,2-1 0,1 0 1,2 2-1,2 0 0,3-4 0,2 0-153,20 28 1,4-12-1120,1-9 850,6-4 1,3-8 472,8-5 0,-3-8 0,3-9 0,-2-3 0</inkml:trace>
  <inkml:trace contextRef="#ctx0" brushRef="#br0" timeOffset="114">13758 5100 8205,'2'-21'20,"1"1"0,2 2 0,2 2 1,5 2 257,3 1 1,-1 1 0,5-1 0,-2 2 0,1 1 0,1 3 182,-1 1 0,-1 2-315,-4 4 0,0 0 0,-1 0 0,0 1 21,-4 3 1,4 1-152,-4 7-3,-2-2 0,1 10 0,-4-3 0,2 4 0,1 5 0,1 2 0,-1 3 63,-1 2 0,4 1 0,-3 6 0,-1 2-47,1 5 0,2 7 1,-2 2-1,0 2 1,-1 3 1,4 3 0,-5 3 0,-1 1 4,-2-2 0,1-1-1395,2-1 1474,-3 0 0,5-3 1,-4-4-1,0-8 0,3-4 30,-3-3 0,0-6 0,-2 0 0,0-2 60,0-7 1,-2-2-140,-2-8 1,1 0-1,-5-4-55,5-6 0,-8 3 0,2-6 0,-1 1-487,2 0 1,-4-3 919,4 2 0,-3-1-923,-2 1 0,-1-1 0,-3 5 0,-6 2-2067,-5 2 2547,-5 0 0,-11-1 0,-15 1 0,-1 1 0,-5 0 0,1 1 0,-1 0 0</inkml:trace>
  <inkml:trace contextRef="#ctx0" brushRef="#br0" timeOffset="115">2550 5598 8210,'-4'-13'-69,"0"-1"0,1-2 0,1-2 0,2-2-1010,0-3 1473,0 5 1,0-5-1,0 6 1,2 2-1,1 0 1,1 3 1354,-1-1-1813,-2 6 1,-6 1 0,-4 6 0,-4 2 0,-4 3 8,-4 8 0,-3 1 1,-3 7-1,-3 4-26,-4 3 1,3-1-135,1 3 177,-2-9 0,5 1 0,-3-3 0,3-1 1,2 1-1,1-4 0,2-1 109,5-1 1,3-4 16,1-1-23,6-5-21,2 8 0,6-9 0,3 3 1,5 1-1,2 3 178,2 2 1,0 3 0,-1 3 0,1 6 110,0 5 0,0 5-53,-1 5 0,-4 12-226,-4 5 0,1 13 0,-2-30 1,-1 0-1,-1 4 0,-1 0-264,-1 2 1,-1 0-1,2 1 1,-1 2 257,-1 2 0,0 0 1,-2-6-1,1 0-11,-2 2 0,1-1 0,1-3 1,0-1-1,-2 29 1,3-3 0,-1-8-1,-1-6 141,1-7 1,2-9 108,1-6 1,0-3-410,0-2 176,0-5 1,4-2-1,2-5 1,0 0-21,-1 0 0,5-6-546,-1-3 0,2 2 1012,2-2-803,-1 0 1,7-4 0,2 0 0,5 0 0,3-1-633,5-4 0,6 3 151,7-7 1,1 1 783,11-5 0,-21 4 0,1-1 0,3 0 0,1 1 0</inkml:trace>
  <inkml:trace contextRef="#ctx0" brushRef="#br0" timeOffset="116">15097 5381 8199,'0'-18'0,"0"3"-202,0-2 0,0 3 1,2 3-1,2 2 1570,4 5-1161,-2 8 0,5 9 0,-4 10 0,1 4 1,-3 2-1,-1 1 0,2 0 0,0 1 1,-1 0 355,-2 0 1,3-1-427,-2-4 0,6-6 0,-1-3 0,2-3 212,2-2 0,4-4-95,0-4-243,5-3 1,-2-8-1,6-4 1,-1-6 0,1-3-1,-2-4 1,-2-4-35,0-6 0,-1 1-242,4-1 164,-5 6 0,3-4 0,-7 7 0,-4 1 0,-3 3-1418,-4 4 956,5 8 1,-10 5 0,2 8-702,-5 5 0,-3 6 500,2 2 764,-3 6 0,-17 19 0,-3 12 0</inkml:trace>
  <inkml:trace contextRef="#ctx0" brushRef="#br0" timeOffset="117">15378 5636 8199,'-13'-6'623,"0"5"0,6 1-89,3 8 1,-2 5-122,2 4 1,0 4-29,4 9-280,0 3 0,0 5 1,0 2-1,0 2 1,0 5-1,0 1 1,0 0 38,0-1 1,0-7-735,0-2 266,0-6 0,4-6 1,0-2-1,0-3 1,1-4-1,0-4 1,1-3-2625,0-2 2948,4-5 0,25-31 0,13-15 0</inkml:trace>
  <inkml:trace contextRef="#ctx0" brushRef="#br0" timeOffset="118">15620 6159 8199,'-13'0'-141,"0"0"0,5 1-288,-1 3 1,2 1 32,-1 7 822,-3-2 0,9 10 0,-2-3 1,2 3-1,2 0 861,0-3-1159,6 3 1,1-10-1,6 2 1,0-2-1,1-3 82,3-2 0,3-4 0,4-4 1,-2-4-126,0-6 0,-5-4 22,4 0 1,-10-3-80,2-5 1,-4-1-1,-1 2 1,-4 2 19,-2 0 1,-8 3-65,-2-3 0,-4 4 100,-1 5-264,-5 0 0,-2 6 1,-5 3-1,1 3 0,1 1-949,2 0 0,4 1 560,-5 3 569,13-2 0,9-2 0,14-7 0</inkml:trace>
  <inkml:trace contextRef="#ctx0" brushRef="#br0" timeOffset="119">15084 5011 8199,'-25'-18'0,"1"-1"0,4-2 0,7 4 290,8 3 0,9 7 1,6 3-1,7 1-65,8-2 1,4 4 135,9-3 0,-1-2 0,9 2 0,3 0 47,0-2 1,2 5-405,0-4-511,0 4 0,-5 1 507,-4 0 0,9-6 0,1-1 0</inkml:trace>
  <inkml:trace contextRef="#ctx0" brushRef="#br0" timeOffset="120">17125 5598 8327,'-19'0'0,"5"0"0,-38 5 0,-4 2 0</inkml:trace>
  <inkml:trace contextRef="#ctx0" brushRef="#br0" timeOffset="121">16972 5700 8327,'0'-9'384,"0"1"1,0-2 73,0-2 1,1 5 0,3 2 0,5 0-1,2 1 1,3 1-257,3 2 1,3 1 0,7 0 0,1 0-672,2 0 0,4 0 1,-4 0-1,-2 0-221,-1 0 0,-1 1 0,-1 2 0,-1 3 690,-3 1 0,-19 7 0,-11 6 0</inkml:trace>
  <inkml:trace contextRef="#ctx0" brushRef="#br0" timeOffset="122">16972 5955 8327,'-9'-7'442,"1"2"196,5 4 0,-1-3 0,8-1-138,4 3 0,5 0 0,4 2 0,6 0-745,5 0 0,3 0 0,5 2 1,-2 0-1814,1 3 2058,2-1 0,2-4 0,5 0 0,4 0 0,-1 0 0</inkml:trace>
  <inkml:trace contextRef="#ctx0" brushRef="#br0" timeOffset="123">19496 5534 8267,'0'-26'0,"0"1"0,2 1 0,1 3 0,1 4 908,-1 2-158,4 3 0,-6 2-352,3 6-314,-2 5 1,-6 17-1,-2 4 1,-1 2-1,-2 3 525,2 2-544,-4-2 0,5 9 1,-4-5-1,3 1 0,0 4 1,1 1-1,1 0-108,2-3 0,2-2 1,1-4-1,0 4-147,0 0 1,5-5 0,4-1 0,2-8-271,2-4 1,1-1-49,3 0 288,3-6 1,5-2 0,1-5 0,1-1 0,1-2-1333,2-1 1123,0-6 1,-9 3 428,0-6 0,-22-28 0,-2-7 0</inkml:trace>
  <inkml:trace contextRef="#ctx0" brushRef="#br0" timeOffset="124">19547 5776 8267,'-14'-5'0,"-3"-4"0,4-2-90,1-2-179,5 0 199,7 0 1,1 6-1,5 3 1,5 3-1,7 1 166,6 0 0,1-5 0,9 1 1,1 1-410,2 2 0,1 0-9,0-4 0,1 2 1,-1-5 321,0-2 0,-5-17 0,1-8 0,2-4 0,1 1 0</inkml:trace>
  <inkml:trace contextRef="#ctx0" brushRef="#br0" timeOffset="125">20032 5457 8267,'0'-12'0,"0"-2"26,0-3 1,0 2 224,0-2 0,-4 7 0,-2 3 286,-1 2 1,-2 0-312,-3 5 0,-1 8-80,0 4 1,5 8-1,-1 10 1,-1 4 184,-1 3 1,-1 1-375,4 0 0,-2 2 61,6 2-81,-6-2 0,8 4 0,-2-7 1,3-3-1,1-4-112,0-4 0,1-7 231,3-6 0,4-6 24,4-7-60,1 0 0,1-6 1,2-4-1,2-4 1,1-4-59,-1-2 0,3 3-13,-4-5 1,5 5-7,-5-4 90,0 6 1,-6 0 0,-1 8-1,-2 2 56,2 2 0,0 3-24,-1 4 1,1 5 90,-6 8-157,6-3 0,-5 8 1,5-3-1,-1-1 1,1 2-301,1 0 0,3-9-137,3 2 1,-1-4 84,5-1-111,-5-2 0,8-6 0,-4-2 1,1-2-1,-1-4 464,-2-4 0,16-40 0,0-11 0</inkml:trace>
  <inkml:trace contextRef="#ctx0" brushRef="#br0" timeOffset="126">20644 5279 8267,'0'-13'-147,"0"0"0,1 2 1,2 1-1,1 2 1131,-1-2 1,3-2 237,-2 0-1099,0 5 1,1 2 0,0 11 0,1 7 0,1 7 0,-1 5 320,-1 5 0,4 4-311,-5 8-151,0 4 1,-2 9 0,1 3 0,1 3 0,-1 6 0,-5 2-1,-1-33 1,-1 0-528,-9 35 1,3-35-1,-2-1 1,-12 29 0,-5-3 5,1-8 0,-3-10 0,0-5 0,0-7-755,-1-4 1294,3-7 0,-25-19 0,-7-9 0</inkml:trace>
  <inkml:trace contextRef="#ctx0" brushRef="#br0" timeOffset="127">19216 5292 6044,'-26'-13'0</inkml:trace>
  <inkml:trace contextRef="#ctx0" brushRef="#br0" timeOffset="128">19190 5266 8217,'6'-7'-171,"-3"-4"1,5 2 12,2-2 0,-3-2-18,2 0 347,-6 1 0,8-1 1,-4 0-1,2 0 1,-1 1-1,1-1 657,-2 0-563,-2 6-237,-5 1 1,-1 8 0,-3 3 0,-6 8-1,-4 8 1,-6 9 118,-4 8 1,1 6-1,-7 9 1,3 2-25,2 5 1,1 8-159,13-33 1,0 2 17,2 3 0,0 1 1,3 0-1,1 0 1,0 1-1,1 1 1,1-3-1,2 1 1,1-3-1,1-1 1,8 31-1,8-7-387,6-3 0,2-13 0,1-3 0,-1-9-231,1-6 0,5-7 635,3-3 0,16-27 0,10-11 0,5-1 0,1 0 0</inkml:trace>
  <inkml:trace contextRef="#ctx0" brushRef="#br1" timeOffset="129">21498 5228 8091,'9'-2'-346,"-1"0"0,1-4 0,-2-1 1,-3-3 731,-3-1 0,1 2 1,1 1-156,1-2-114,0 4 1,-4-5 0,-1 4 312,-3 0-350,2-5 1,-5 11 0,3-2 0,-5 6 194,-2 5-198,-7 9 0,2 5 0,-5 9 0,-2 7 0,-1 9 1,-3 9-1,12-22 0,0 0-8,-2 5 1,0 2 0,-1 4 0,1 2 0,-1 2 0,2 1 0,0 1 0,2 1-76,0 2 0,1-1 0,3-2 0,0 0-941,1-2 0,1-1 911,3-6 1,2-3 0,2-1-1,3-2 1,11 15 0,7-7-1,4-6-1153,1-4 1030,7-3 0,-4-7 1,6-2-1,0-5 1,1-3-564,4-1 0,-8-6 722,7-3 0,-1-7 0,3-1 0,-2 1 0,-3 2 0</inkml:trace>
  <inkml:trace contextRef="#ctx0" brushRef="#br1" timeOffset="130">22059 5228 8126,'0'-9'-90,"0"1"0,0-2 0,0-1 0,0-2 1,0 0-1,0 0 664,0 1 0,0-1 502,0 0-972,0 6 0,0 7 1,0 10-1,0 7 0,-1 7 345,-3 4-412,2 8 1,-9-4-1,4 8 1,-2 1 0,2 2-1,0-2 1,1-3 0,1-4 1,-1 0-1,3-7 1,-1-4 95,1-4 194,2-2 1,1-11-40,0-6-258,5-6 0,2-8 0,6-3 0,0-3 0,1-1 0,2 0 1,2-2-130,2-1 0,0 4 15,1 3 1,2 3 0,-5 3-1,1 2 1,-1 5 0,-2 4 69,-8 4 1,3 5-37,-2 8 0,-3 3 0,-2 5 0,-1 1-110,1-1 1,-3-1 152,4-2 1,-4 0-326,-1-5 1,0 0-1,0-4-1938,0 0 1195,0-6 1074,0-2 0,-6-22 0,-1-4 0</inkml:trace>
  <inkml:trace contextRef="#ctx0" brushRef="#br1" timeOffset="131">21855 5891 8126,'-17'1'65,"0"4"0,0-4 324,4 3 754,6 3 1,5-5-336,10 2 0,6-3-606,12-1 0,1 0 0,2 0 0,5-1-39,3-3 1,3 1-484,2-6 78,-8 7 1,9-4 0,-11 5-1,1-2 1,-3-2-3064,-3 3 2522,-2 0 0,-5 4 783,-3 2 0,-48 54 0,9-20 0,0 0 0</inkml:trace>
  <inkml:trace contextRef="#ctx0" brushRef="#br1" timeOffset="132">22008 6286 8126,'-13'-13'0,"1"1"336,-1-1 0,4 0 1056,1 0-1064,5 1 1,-3 3 0,8 2 0,2 1 0,6 4 401,6 0 0,-1 2-481,6 0 0,-5 6-984,1 2 584,3 4 1,-7 5 0,1 1 0,-6 2 0,-2 3-428,-3 1 0,-2 3-41,-1 2 0,-5 0 449,-4 5 1,-2-6 0,-3 2 0,-2-3 779,-1-2 0,0-5-72,4-3 106,0-8 1,4-4-136,4-5 1,12-5-380,15-4 0,6-2-397,2-2 1,5 0 0,-2 2 0,1 1-803,0 2 1,-2 3-217,2-3 1,2 4 1284,-6-5 0,5 1 0,-2-5 0</inkml:trace>
  <inkml:trace contextRef="#ctx0" brushRef="#br1" timeOffset="133">22837 5279 8126,'0'-31'91,"0"4"0,1-2 1,4 7 208,3 5 1,4 4 259,0 5 1,2 2 0,2 7 0,2 5 161,2 7 0,-4 5-526,1 8 1,-4 6-1,-5 6 1,-4 9-30,-2 7 0,-2 0-49,0 5-117,-6 1 0,-1 9 1,1-33-1,-2 1 1,0 0-1,-1 1 1,-1-1-1,-1 1 0,-1-2 1,0 0-1,-1-2 1,0 0-711,-12 31 1,-1-5-1,1-4 1,0-5-350,4-10 0,4-7-423,9-8 1481,-4-6 0,0-7 0,-8-8 0</inkml:trace>
  <inkml:trace contextRef="#ctx0" brushRef="#br1" timeOffset="134">23985 5572 8111,'0'-18'145,"-5"4"1,1-5 0,1 2 0,0 0-1,1 2 1732,-3 0-1626,1 8 0,4 3 0,0 8 1,0 6-1,0 6 215,0 5 0,0 9-426,0 4 1,0-2-1,0 2 1,0 2-96,0 1 0,-1 0-416,-4-3 94,4 2 0,-5-4 0,6 2 0,0-5 1,0-2-2102,0-1 1578,0-1 900,0-5 0,-17-19 0,-4-9 0</inkml:trace>
  <inkml:trace contextRef="#ctx0" brushRef="#br1" timeOffset="135">23742 5865 8111,'-8'-5'211,"-1"-4"0,5-2 264,-4-2 1,6 2-160,2 2-137,12 4 1,7 0 0,8 1 0,3 0 0,4 0 5,3-1-544,1 1 1,-2 4 0,0 0 0,4 0 358,0 0 0,16 0 0,4 0 0</inkml:trace>
  <inkml:trace contextRef="#ctx0" brushRef="#br1" timeOffset="136">25464 5432 8111,'0'-17'-57,"0"-1"0,0-1 1,1 1-1,2 1 442,1-2 0,5 5 0,-4-3 0,1 3 1,0 1 525,-3 0 1,2 9-711,0 8 0,-5 9-78,-5 13 0,-5 5 0,2 3 0,-3 3 65,-2 1 1,0 2-276,0 2-4,1-2 0,0 4 0,2-6 0,3 0 0,0 0 0,1 1 0,1-2-335,2-3 1,2-5 0,2-6-1,3-3-18,5-2 1,3-5-1,5-6 1,5-1-643,2-3 1086,1-8 0,6-24 0,3-11 0,4-5 0,0-1 0</inkml:trace>
  <inkml:trace contextRef="#ctx0" brushRef="#br1" timeOffset="137">25413 5623 8111,'-13'-1'467,"0"-3"167,1-4 0,0-4-586,4-1 0,5 6 0,10 1 26,6 1 1,12 3 35,1-2-514,8 2 1,3 1 0,6-2 0,1-2 0,2-3 403,-1-1 0,-1-12 0,4-4 0,6-2 0,0-1 0</inkml:trace>
  <inkml:trace contextRef="#ctx0" brushRef="#br1" timeOffset="138">25936 5368 8111,'12'-18'0,"0"4"-585,-4-3 0,-2 2 988,-6 3 0,-2 0 0,-2 4 545,-4 4 1,-8 2-506,-1 2 1,-1 7-204,1 6-112,2 5 1,-3 8-1,5-1 1,1 2 0,-1 3 187,0 4 0,2 3-367,2 1 0,-1 0 25,6 1-128,0-7 0,0 5 1,-1-4-1,2-2 1,3-6-197,5-6 439,2-5 1,6-7-64,-1-3 27,1-2 0,1-12 0,2-4 1,1-5-1,0-3-17,1-3 0,-4 0-6,3-1 1,-2 5-31,-3 0 41,1 5 0,0-1 0,0 9-105,-1 4 0,0 9 81,-4 8 1,3 5-331,-2 8 180,-3-1 1,4 0-1,-5-3 1,2-2 0,3-2-590,2-2 1,0-2 188,1-1 0,1-6 49,3-3 1,-1-2 0,5-5 483,2-6 0,12-39 0,-15 14 0,0 0 0</inkml:trace>
  <inkml:trace contextRef="#ctx0" brushRef="#br1" timeOffset="139">26458 5253 8111,'-1'-17'0,"-3"0"0,-2-4 14,-2 4 1,2-1-274,6 1 2449,0 3-1350,0 1 0,1 7 1,4 6-394,3 0 0,3 11 1,2 6-1,0 8-198,0 4 0,-1 5-50,1 9 0,-6 2-269,-3 6 0,-2 7 0,-4 5 0,-3 5-508,-8 2 1,4-32 0,-2 1-10,-3 1 0,-2 1 1,1 0-1,-2 0-222,-2 0 0,0-1 554,-1-4 0,1 0 0,2-1 0,0-2 0,-15 16 0,1-9 0,1-9-646,-1-4 0,4-7 901,-3-3 0,3-4 0,2-5 0,-1-2 0</inkml:trace>
  <inkml:trace contextRef="#ctx0" brushRef="#br1" timeOffset="140">25183 5062 8111,'-18'-13'24,"4"6"0,-3 3 0,1 4 210,-1 4 1,3 10 0,-3 13 0,1 10 327,-1 9 1,2 10-484,-7 8 1,14-26 0,1 2-1,-2 5 1,1 1 0,1 2 0,1 1-286,1 1 1,2 0 0,-1-2-1,2 1 37,2 0 1,0 0 96,-1-1 0,2-1 0,2-3 0,1-2 0,2-2 1,2-2-1,16 26 0,10-14 0,7-11 0,6-6-2468,3-8 2540,1-5 0,-2-13 0,4-2 0,3-4 0,3-1 0</inkml:trace>
  <inkml:trace contextRef="#ctx0" brushRef="#br1" timeOffset="141">27172 5139 8111,'0'-26'61,"0"1"0,0 1 0,0 1 0,0 3 282,0 2 1,-1 6-1,-3 9 1,-6 8 0,-4 7-1,-5 10 172,-1 6 1,-1 10-1,-4 10 1,-1 8-73,1 7 1,3 3-259,12-31 1,-1 2-166,0 1 0,1 2 1,-1 4-1,1 1 0,-1 4 1,2 1-1,0 2 0,1 0 1,1 0-1,2 1 1,2-3-1,1 0 0,2-3 1,1-2-356,3-3 1,1-2 0,-1-1 0,2-3 0,15 24 0,2-8-59,1-9 1,5-12-1,3-3 1,-1-3-274,0-4 1,0-10 16,-1 2-565,-3-9 1214,10 2 0,23-29 0,-23 9 0,0 0 0</inkml:trace>
  <inkml:trace contextRef="#ctx0" brushRef="#br1" timeOffset="142">27733 5228 8111,'0'-13'-39,"0"-4"0,0-1 0,2-2 0,1-1 0,1-1 662,-1 1 0,-2 6 0,-1-2 138,0 2-632,0 8 0,0 4 0,-1 12 0,-2 9 45,-1 9-152,-6 6 1,3 5 0,-5 2 0,2 1 0,2 3-1,-1 1 1,1 2-69,-1-2 1,2-2-1,-1-9 1,2-3 141,1 0 0,3-10 0,-2 1 459,2-7-266,2-8-240,6-1 1,1-16-1,6-4 1,0-5-1,1-3 1,3-2-1,4-2-162,3 1 118,-4-1 0,4 5 0,-4 1 0,1 2 0,-1 4-126,-2 4 61,-1 4 0,-4 7 1,0 5-1,-2 5 1,-2 8-140,-5 5 0,2-1 0,-2 6 0,-1 0-227,-2 0 1,-1-6-25,0 3 0,0-9 125,0 0 0,2-3 0,0-2 0,4 0-1439,1-4 1764,2-2 0,9-57 0,2-13 0</inkml:trace>
  <inkml:trace contextRef="#ctx0" brushRef="#br1" timeOffset="143">27491 5865 8111,'-14'8'0,"-3"-4"0,7 1 1905,-3 0-1242,9-1 0,0-3 0,9 2-59,8 1 1,7 1-465,10-5 0,8-5 0,9 0 1,2-1 100,2 0 0,0-3 131,0 0-436,0 3 0,0-5 0,-1 4 0,-3 0 0,-6 3 1,-6 2 63,-5 2 0,-37 29 0,-10 6 0</inkml:trace>
  <inkml:trace contextRef="#ctx0" brushRef="#br1" timeOffset="144">27682 6273 8111,'-5'-12'0,"-4"-1"0,2 2 0,-1 2 0,5-2 1434,-1 2 0,4-2-662,4-2 0,3 6-675,6 3 0,-1 4 0,1 4 0,-1 5-190,-4 2 0,2 2-202,-6-1 1,0 5-1,-4 2 1,0-1-2,0 1 1,-5 2-124,-4-4 341,-2 6 0,-2-5 1,0 3-1,1-4 1,0-2 365,4-3 0,-2-3 420,6-1-422,-1-5-193,5 3 0,8-6 1,4 0-1,8 0 1,4-2-144,2-2 0,3-2-846,1-2 1,6-3 94,-2 2 229,-3-2 1,6-2 571,-3 0 0,14-16 0,4-6 0</inkml:trace>
  <inkml:trace contextRef="#ctx0" brushRef="#br1" timeOffset="145">28473 5113 8111,'0'-18'0,"0"-2"0,0-4 0,1 3-97,4 4 1,2 8 0,5 5-1,3 2-410,2 2 1,-2 6 4116,7 3-3007,-1 8 0,0 8 0,-1 9 0,-2 6 0,-2 5 0,-3 7 0,-5 7-408,-4 6 1,-5-30-1,-2 2 1,-1 4 0,-2 2-1,-1 1 1,-3 1-372,-2 0 1,-1 1 0,0 1 0,-1 0 0,-3 0 0,0-1 0,-1-2 0,0 1-338,0-1 0,-1-2 1,1-5-1,0-2 1,0-1-1,0-1 0,-16 21 513,-1-10 0,-3-23 0,-6-3 0,-4 2 0,1-1 0</inkml:trace>
  <inkml:trace contextRef="#ctx0" brushRef="#br1" timeOffset="146">21511 7931 8053,'-11'-1'110,"1"-2"1,1-1 0,1-1 305,1 0 1,4 3 0,10-2 0,7 3 0,4-1-119,5-2 1,7 3 0,5-5-1,5 2-141,2-1 1,5-3-537,-4 4 347,5-6 0,-8 8 1,3-3-1,-1 0 1,-4 1 80,-6 1-1775,-3 2 1726,-9 1 0,-36 6 0,-14 1 0</inkml:trace>
  <inkml:trace contextRef="#ctx0" brushRef="#br1" timeOffset="147">21830 7651 8053,'-6'-13'0,"-1"0"450,-6 0-116,6 1 1,-3 3 0,6 3 1426,1 5-1720,2 4 0,1 15 1,0 4-1,0 2 1,0 3-1,0 2 1,0 7-3,0 5 1,0 0-134,0 6 0,0-5 0,0 5 1,0 1-138,0 2 1,0-5-420,0-3 1,0-2 0,0-3 649,0-3 0,28-31 0,7-13 0</inkml:trace>
  <inkml:trace contextRef="#ctx0" brushRef="#br1" timeOffset="148">24036 7702 8016,'-5'-13'132,"0"0"0,-1 0 1026,0 1-945,2-1 1,4 0 0,0 0 0,0 1 0,2-1-1,0 0 1,4 0 772,1 1-890,2-1 0,8 4 0,1 1 0,0-1 0,2 2-102,0 3-63,-4-3 0,4 6 1,-5-2-1,1 7 0,-4 9 1,-3 7-1,-3 5-201,-4 5 0,-2 2 0,-4 8 0,-6 4 7,-5 7 1,-5-1 0,-7 2 0,-1-5 60,-2-3 1,0-2 719,5-4-162,5-5 1,1-8 307,7-8 0,6-9-203,6-8 0,7 0-120,10-5 1,-1 0-262,5 0 1,0 0 0,5 2 0,-1-3-320,1-1 0,-1 4 169,1-1 0,-2 3-1162,-3 1 996,3 0 1,-10 0 0,3 0 0,-1 0 0,-1 0-626,2 0 1,0 0-1166,-4 0 2026,0 0 0,17-29 0,4-6 0</inkml:trace>
  <inkml:trace contextRef="#ctx0" brushRef="#br1" timeOffset="149">24648 7574 8024,'-5'-14'0,"1"-3"0,-6 3 609,2-3 1,1 3 67,-2 1 1,5 6-239,-5 3 0,7 9-422,-3 8 43,4 11 1,0 9 0,-2 5-1,-2 2 1,3 1-89,0 1 0,2 1 0,0-4 0,0 1-72,0-2 1,0 3 2,0-7 0,0-3 0,2-2-70,2-7 205,-3-3 73,11-12 0,-10-3 0,7-9 0,1-7 117,1-3 1,2-7-148,0 5 0,-1-5-95,1 0 54,0 4 1,4-5-1,0 6 1,-1 2-121,-2 1 81,-2 7 1,0 2-13,-4 10-11,-2 2 1,-6 10 0,0 1 0,0 2 0,0 4-277,0 4 0,-4-5 131,-1 2 0,-4-2 78,0 3 59,-2-7 1,-2 0 0,0-8 0,0-1-124,1-1 1,-1-7-85,0 3 1,0-4-238,1-1 1,-1-6 0,2-3 0,2-6 473,5-2 0,11-25 0,7-12 0,0-2 0,0 0 0</inkml:trace>
  <inkml:trace contextRef="#ctx0" brushRef="#br1" timeOffset="150">25183 7447 8073,'9'-13'538,"-1"0"410,-5 6-418,3 1 1,-6 8-1,0 3 1,-2 8 30,-2 7 1,-3 6-409,-6 3 0,-1 4 0,0 5 1,0 0-20,2 1 0,4-1-155,-1 0 0,4 0 1,5-1-1,0-1-492,0-2 0,5-6 99,4 2 0,2-9 0,3-4 0,3-4-636,5-5 0,3-2 517,5-6 0,-3-2 533,3-2 0,-6-25 0,1-11 0,2-6 0,0 1 0</inkml:trace>
  <inkml:trace contextRef="#ctx0" brushRef="#br1" timeOffset="151">25221 7727 8073,'-5'-13'0,"-4"1"0,-1-1 227,2 0 0,2 0 82,6 1 0,0 3-52,0 1 0,6 5 0,4-1 0,5 2-498,7 2 1,2 0-113,1 0 0,2 0-43,3 0 402,-3 0-6,4 0 0,23 6 0,7 1 0</inkml:trace>
  <inkml:trace contextRef="#ctx0" brushRef="#br1" timeOffset="152">25732 7268 8073,'-15'-18'462,"-2"-4"0,7 4-216,-2 1 118,2 8 0,3 7 618,2 10 1,8 2-700,2 11 1,4 6-1,-1 7 1,0 3-118,1 1 0,-7 6-189,3 3 1,-4 10 0,-2 6 0,-1-27 0,-1 1-132,0 2 1,-2 1 0,-5 2 0,-3 0-503,-1 2 1,-2 1-1,-1-2 1,-2-1-105,-2 1 1,-1-1 515,0-2 0,-1-1 0,0-2 0,-1-3 1,1-4-1,-1-2 0,-24 20 0,-2-8 244,-1-5 0,0-2 0,0 1 0,0-4 0,0-3 0</inkml:trace>
  <inkml:trace contextRef="#ctx0" brushRef="#br1" timeOffset="153">23844 7281 8088,'-18'-13'1,"4"2"1,-5 2 0,2 5 230,0 3 1,-5 8 0,0 5 0,-2 11-1,0 10 1,2 9 672,0 6 1,7 15-846,-2 5 0,11-29 0,2 2 0,0 4 0,1 0 0,0 3 0,2 1-544,0 4 1,3-1 0,1-3-1,2 0 420,5 0 1,2 0-67,-3-2 1,3-2-1,8-5 1,2-2-1,-1-2 1,1-1-1,2-4 1,2-1 0,0-4-1,3-3 1,30 17-1,5-10-619,4-8 1,-32-14 0,0-3 748,4-2 0,1-2 0,0 0 0,0 0 0,3-2 0,0-1 0,1-2 0,-1-1 0,2-2 0,0 0 0</inkml:trace>
  <inkml:trace contextRef="#ctx0" brushRef="#br1" timeOffset="154">26637 7217 8088,'-13'-23'163,"0"-2"1,1-1 648,-1 4 0,0 3 1,-1 8-358,-3 2 0,3 4-341,-3 5 42,-3 11 0,-4 5 0,-7 15 0,-2 9 0,-4 9 0,-2 11 0,17-27 0,1 2 14,0 2 1,1 2 0,-2 3 0,0 1 0,0 5 0,2 2 0,0 2 0,1 1-306,3 0 1,1 1 0,0 1 0,2 0 0,4-3-1,2 0 1,1 1 0,1 1-185,1-1 1,2-2 0,4-4 0,2-3 0,1-3 0,3-3 0,14 31-255,11-9 0,2-10-1398,12 1 1670,-6-8 0,9-2 1,-4-10-1,4-7 301,1-4 0,0 0 0,0-8 0,0-5 0,0-4 0</inkml:trace>
  <inkml:trace contextRef="#ctx0" brushRef="#br1" timeOffset="155">27580 7396 8078,'0'-19'-113,"0"-1"0,-1 0 1,-2 3-1,-1 3 684,1 2 0,2 7 1,1 10-305,0 10 1,0 11-1,-2 6 1,-1 8 16,-1 4 1,-6-2-215,2 5 1,-4-4 0,1 2 0,1 0-108,2 1 0,5-10 120,-1 3-76,2-10 1,2-3 0,0-9 0,2-4 0,2-5 0,4-5 198,4-6 1,2-5 0,1-8 0,4-2-171,1-2 0,-3 0 0,4-3 0,0 2-43,-1-2 1,3 5 139,-6 1-123,0 3 0,0 3 0,0 2 0,-2 5 0,-1 4 0,-1 4-151,0 5 0,-2 3-38,-2 5 0,2-1 1,-2 4-1,1 0-658,-2-1 0,5-3 36,0 1 1,-1-3 107,5-1 693,3-6 0,17-24 0,10-11 0</inkml:trace>
  <inkml:trace contextRef="#ctx0" brushRef="#br1" timeOffset="156">28524 7281 8078,'0'-14'0,"0"-3"0,0 2 193,0-2 1,0 8 1416,0 0-799,-6 6 0,3 5-620,-5 10 1,5 8 0,-3 10-1,2 4-23,0 3 0,0 1-977,4 0 542,0 6 1,0-3 0,0 5 0,0-4 0,1-4-1620,3-2 1591,-2-8 1,8 6 294,-6-8 0,0-26 0,-4-16 0</inkml:trace>
  <inkml:trace contextRef="#ctx0" brushRef="#br1" timeOffset="157">28358 7587 8078,'-8'-20'0,"-1"3"0,6 3 698,-1 1 0,3 0-196,1 1 0,7 3-194,6 1-442,-1 5 0,12-3 1,-1 6-1,4 0 1,4 0-521,2 0 1,-3 0 653,4 0 0,17-5 0,11-1 0,7-1 0,-1 0 0</inkml:trace>
  <inkml:trace contextRef="#ctx0" brushRef="#br1" timeOffset="158">29315 7128 8078,'0'-19'0,"0"4"367,0-6 0,0 5 1,0-1 2157,0 3-2033,0 7 1,-5 2-27,1 10-370,-6 2 0,3 13 0,-6 4 0,1 5 0,0 4 562,4 2-586,-4 2 1,5 6 0,-4 1-1,2-2 1,5-1-183,3-4 1,1-3-60,0 0 1,0-1-259,0-3 241,5-9 1,3 3-1,6-11 1,3-2 0,4-3-929,3-3 0,-1-4 645,2-1 0,-1-1-975,10-4 951,-5-2 1,6-5 492,-5-1 0,-6-34 0,-6-8 0</inkml:trace>
  <inkml:trace contextRef="#ctx0" brushRef="#br1" timeOffset="159">29225 7510 8078,'-5'-12'185,"-1"-1"47,-3 0 1,0 0-140,4 1 317,1 5 0,11-3 0,4 4 0,6 0 0,3 1-325,3 2 1,5 0-705,2-1 0,5 2 110,-1-2 390,3 3 1,0 1 118,-3 0 0,14 22 0,-1 7 0</inkml:trace>
  <inkml:trace contextRef="#ctx0" brushRef="#br1" timeOffset="160">29021 7995 8078,'-20'0'1038,"3"0"1,-1 0 219,1 0-701,6 0 1,6 0 137,10 0 1,3 0-478,9 0 0,4 0 0,11 0 0,6 0-113,7 0 1,1 0-802,0 0 170,1-6 1,4 3 0,0-4 0,-1 2-1,-4 2-2652,-3 1 2656,-3 2 522,-8 0 0,-12 17 0,-9 5 0</inkml:trace>
  <inkml:trace contextRef="#ctx0" brushRef="#br1" timeOffset="161">29276 8339 8078,'-5'-13'390,"3"1"1,-3-1 1445,5 0-1356,0 6 0,5-3 0,5 6 0,4 1 47,3 2 0,2 1-465,-2 0 0,-2 0 1,5 1-1,-1 2-242,-4 1 1,-2 6-869,-5-1 800,-2 8 1,-6-3-1,-1 4 1,-4 1-1,-5 2 35,-5 3 1,-5-3 0,-4-1 0,1 0 311,2 0 0,5-5 218,-1 2 1,8-4 199,0-4 0,8 0 0,1-4 132,7-2 1,10-2-563,4-1 1,7-1-957,2-4 573,5 4 0,-1-10 1,8 2-1,0-2 0,1-1-817,0 4 1113,-3-3 0,-7-5 0,1-4 0,-1-4 0,0 0 0</inkml:trace>
  <inkml:trace contextRef="#ctx0" brushRef="#br1" timeOffset="162">30169 7090 8078,'0'-15'0,"0"0"0,0-4 0,0 0 632,6 3 1,-5 2-1,5 7 1718,-1 1-2081,2 2 0,2 4 1,-1 1-1,1 3 0,-1 6 757,1 6-866,-1 4 1,5 11-1,1 4 1,2 8-1,1 8 1,-2 7-1,0 6-85,-3 4 0,-6-33 0,0 2 0,-2 3 0,0 1 0,-1 2 0,-2 0-186,1 3 0,-2 0 1,-3 0-1,-3 0 1,-1 2-1,-3-1 1,-3-1-1,-2-1-611,-2-3 0,-1 0 0,-4-3 0,0-1 52,-1-1 0,-1-1 485,-3-3 0,-1-3 1,-1-1-1,0-2 1,-3-3-1,-2-2 185,1 0 0,-2-1 0,1-2 0,-1-1 0,-5 1 0,-1 0 0,-2 2 0,0-1 0</inkml:trace>
  <inkml:trace contextRef="#ctx0" brushRef="#br1" timeOffset="163">29315 7090 7492,'0'-9'-759,"0"1"827,0 5 0,0-4 109,0 2 63,0-2-128,0-5 0,4 3 3,0 1 0,0 3-169,-4-3 69,0 5 1,2-3 0,1 5 101,1-3 0,0 1 0,-3-4 62,4 1-98,-4 2 136,5 4-157,-6 0 0,0 5-30,0 4 0,0 2 0,0 3 0,0 2 39,0 1 0,-2 6 22,-2-2-62,3 3 1,-6 3 0,4 1 0,-1 3-1,-1 1 45,0-1 1,3 0-25,-2-1 0,3-3 243,1 2-257,-6-2 0,4-3 0,-2-1 0,3-3 0,1-2 62,0-2 1,0 0-44,0 1 0,1-8 43,3 4-117,-2-3 0,4 3 0,-5 0 0,2-1 9,1 1 1,0-4 62,-4-1-33,0 1 0,2 2-20,2-3 1,-1 2 69,5-5 0,-3-1-39,3-4 98,1 0 1,3 0-1,1-2 1,1 0-1,2-4 10,1-1 0,0 3-225,-4-5 1,1 2 75,3-1-34,-3-4 1,0 9 0,-5-4 0,0 2 0,3 0-164,1 0 0,-5-1 67,1-2 0,-1-4-343,5 4 175,-6 2 1,3-5 0,-4 2 0,1-2-1561,3-2 1868,-5 0 0,-10 1 0,-10-1 0</inkml:trace>
  <inkml:trace contextRef="#ctx0" brushRef="#br1" timeOffset="164">29315 7255 7492,'0'9'594,"0"-1"-228,0-5-458,0 3 69,0-6 0,1 0 0,3 0 35,5 0-9,2 0 1,2 0-1,1 0 1,2-2-1,2 0-78,2-3 78,-5-5 1,8 5-1,-6-5 1,-1 3-1,-2 1 1,-3 2-1,-1 0 4,-1-1 0,-7 0-60,3 0 0,-10 4 69,-3-3-30,-3 2 1,-4 4 0,-2 1 0,-2 2-1,-3 1 1,1 1 0,-2-1-2,-1-1 1,0 4-92,3-5 279,-3 0 0,8 1 0,-4-1 0,2-1 54,2-2 1,2-1 924,2 0-1059,4 0 1,4 0-132,8 0 0,5 0-57,8 0 41,-3 0 0,10-1 0,-3-2 0,4-3 0,-1 0 8,-3 1 0,2-4 40,-6 5 13,5-6 0,-8 9 1,3-5-1,-2 2 1,-3 0-28,1 1 103,-6 1-72,-1 2 1,-16 0-39,-3 0 1,-7 0 38,3 0-16,-5 6 0,2 0 1,-6 4-1,2-3 0,3-2 51,4-2 0,3 3 286,1-2 56,0 0-313,1-4 0,6 0-306,6 0 158,11 0 0,9-1 0,6-3 0,0-5 0,3-2-545,1-2 0,5 5 129,-1-1 488,3 1 0,7-6 0,7-2 0,3-1 0,1 0 0</inkml:trace>
  <inkml:trace contextRef="#ctx0" brushRef="#br1" timeOffset="165">6452 10405 7996,'-6'-7'-294,"4"-3"0,-7 4 0,1-1 1,-1-3 270,1-1 50,5-2 1,-3 0 0,6 1-1,0-1 1,0-1 0,1-2 0,4-2 1845,3-2-1701,4 4 0,5-6 0,1 5 0,0 1 0,2 2 0,-1 1 0,0 0 214,1 1 0,-4 4-261,1 4-117,-3 3 1,-3 2-1,-1 3 1,-1 6-1,-1 7 1,-1 9 0,-2 6-79,-4 5 1,-4 7-1,-4 3 1,-7 4 10,-4 4 0,-4-1 0,-3 6 0,-2 1-27,-3 1 1,3-8-1199,-3-3 1319,4-14 1,4-2-1,4-14 1,2-5 425,5-6-255,7-5 1,-1-6 0,10-3 70,3-5 1,4 4-119,0 0 0,2 0 1,3 0-1,3 3 5,0 0 1,4-2-231,-3 0 1,8-2-18,1 2 11,-1 2 0,-3-3 0,-2 5 0,-1 0 0,-2 0 214,1 0 1,-3 0-206,-2 0 0,-3 0-219,-1 0-409,-6 0-764,4-6 680,-9 5-604,3-5 1379,-5 6 0,-11-6 0,-3-1 0</inkml:trace>
  <inkml:trace contextRef="#ctx0" brushRef="#br1" timeOffset="166">7204 10277 8006,'2'-12'4,"1"-1"1,1 0-1,-1 0 1,-2 1 136,-1-1 1,0-4 0,1 0 0,2 1 131,2 2 0,-1 1 0,-4 1 0,0-1 736,0 0-749,5 0 1,-3 8-123,2 5 1,-2 11 66,-2 10-171,-6 3 0,0 7 0,-4 5 0,2 5 0,-2 4 0,0 2 0,0 0-119,2 1 0,0-3 0,0 1 0,4-2-6,2-3 0,2-7 295,0-5-201,6-2 1,1-4 0,7-6-1,3-8 1,4-7 0,4-2-1,0-1-434,1-3 1,-1-3 165,1-6-137,-1 0 0,1-1 1,-1-2-1,-1-1 1,-1 0 401,-2-1 0,-5-25 0,2-10 0</inkml:trace>
  <inkml:trace contextRef="#ctx0" brushRef="#br1" timeOffset="167">7179 10456 8021,'-9'-6'590,"1"-2"1,5 1-474,-1-2 1,2 5 0,4-3 0,2 0-190,4 0 0,5 4 77,4-2 1,3 0 0,6-1-1,-1 0-140,1 1 135,5 1 0,30 9 0,-24-1 0,-1-1 0</inkml:trace>
  <inkml:trace contextRef="#ctx0" brushRef="#br1" timeOffset="168">8556 9831 8021,'0'-8'3,"0"-1"0,0-1 296,0-1 0,0-2 272,0 0-517,0 6 0,0 0-64,0 3 1,-6 7 0,-2-2 0,-4 5-153,0 4 1,-1-3 131,0 1 21,-5 1 0,2 2 1,-4-1-1,2-1 0,1-1-163,-2-1 169,5 4 1,-4-9-1,5 4 1,0-2-1,1 0 428,-1-1 72,0-2 100,6-1-468,1 0-18,6 0 0,2 0 0,2 0 96,5 0 1,-2 0-119,1 0 1,-4 0 38,5 0-78,-6 6 0,4 1 1,-4 6-1,1 0 1,0 1 63,2 3 1,-5 3-24,3 5 0,-2 6-79,-2 3 22,0 9 1,0-1-1,0 9 1,0 4-1,0 4 14,0 0 0,-2 1-50,-2 3 1,3-3-1273,-3-1 1292,2-5 1,2 1-1,0-8 1,0-4-1,0-4 27,0 0 0,0-11-1,0-3 0,0-3-1,0-1 31,0-3 0,2-6 0,0-2-132,3-2-194,-1-5 622,2 3 0,-4-6 0,7 0-407,1 0 1,-3 0 19,1 0 1,-3 0-10,3 0-35,1 0 1,3-5 0,1 0 0,0-1 0,1-1-396,3 0 1,-1 3 122,5-5 1,0 5-623,5-5 480,-1 1 1,2-1-1,3 1 475,4-2 0,2-1 0,4-1 0,4-1 0,0-1 0</inkml:trace>
  <inkml:trace contextRef="#ctx0" brushRef="#br1" timeOffset="169">9372 10405 8075,'0'7'448,"0"-1"-321,0-6 0,0-2 0,1-2 1,2-5 8,1-2 0,1-3 0,-4-2 0,2-2 16,1-2 0,5-5 1,-5-7-1,0 0 19,2-4 0,-5 0-112,4-3 0,-3 1 0,1 1 0,1 3 18,-1 4 0,-1 5 1,-2 4 7,0 4-46,0 8-33,0 9 0,0 9 0,0 9 0,0 6 0,0 6 0,0 1 0,-2 2-135,-2-1 0,3 4 1,-4 5-1,3 1-73,-3-1 1,4-2 105,-3-5 1,2 1-1,2-7 1,0-4-66,0-5 327,0-5 1,2-7 0,2-5 310,4-10 0,4-1-204,0-13 0,3 1-17,2-4-202,-3-1 1,9 1-1,-6 0 1,-2 4 0,1 4 116,1 3 1,-7 7-48,2 3-113,-2 2 0,3 4 0,0 3 1,0 8-1,-1 7-30,1 4 0,0 2-24,0-1 1,-4 2-139,4 3 0,-6-8 0,9 2 0,-1-4-406,0-4 1,0-6-260,2-2 508,-3-5 0,10 1 1,-2-9-1,2-8 0,1-7 338,1-4 0,0-28 0,2-12 0,-8 18 0,0-1 0,1 1 0</inkml:trace>
  <inkml:trace contextRef="#ctx0" brushRef="#br1" timeOffset="170">10239 9946 8075,'0'-19'4,"0"5"-59,0-3 1,-4 3 1293,0 1 51,-1 1 0,5 6-764,0 6 0,0 7-365,0 10 1,0 3-1,0 7 1,0 1-27,0 2 0,0 5-298,0-1 1,0 0-564,0 4 568,0-8 1,2 13-1,1-11 1,2 2 0,1-1-669,0-2 0,2-1-720,-4-5 873,6 1 673,-8-6 0,9-13 0,-4-9 0</inkml:trace>
  <inkml:trace contextRef="#ctx0" brushRef="#br1" timeOffset="171">10150 10303 8075,'-12'-13'148,"4"0"1,-2 5 313,6-1 0,1 5-376,7-4-107,3-1 0,12 1 0,3 0 0,7 1 1,6 2-335,6-1 0,0-4-24,6 2 1,-4-4-1,3 0 1,2-3-82,2-2 0,-6 2 421,-6-6 0,-2-1 0,-9-3 0,-5-1 39,-2 1 0,-9 4 0,-6-1 0,-4 2 650,-1-1-282,-6 3 1,4 5-1,-7 0 1,-1 2 866,-1 2 1,-2 4-842,0 5 0,5 1 1,1 5-1,0 7 71,0 6 0,2 7-243,-3 4 0,4-2 100,-5 6-255,6 0 1,-2 4 0,3 1-1,-1-1 1,-1 0-101,1 0 1,2 1-53,1-1 0,1-4-8,4 0 0,-3-7 0,5-2 0,1-6-559,-1-5 320,-5-7 270,10-1 1,-7-12 0,5-3 0,-1-3 0,1-7 89,1-6 0,0-2 97,-2-7-122,2 5 0,-4-2 1,6 4-1,0 0 0,0 2 72,-1 5 0,0 5 89,-4 2 0,5 1-140,0 4 0,-1 2 1,5 8-1,-2 2-64,-3 4 1,3 9 72,2 5 0,-3-2-315,3 1 160,-3 0 1,-6 0 0,-1-1-1,-1 0 1,-3-2-457,-2 1 443,-1-2 1,-1-4 92,-3-1-23,-3-5 0,-10 3 0,-2-5 0,-1-3 0,-2 1-102,-2 1 0,-2-2-686,1 2 1,3-2 5,1-2-121,6 0 968,-10 0 0,34-34 0,1-9 0</inkml:trace>
  <inkml:trace contextRef="#ctx0" brushRef="#br1" timeOffset="172">11234 9767 8075,'0'-18'0,"0"4"833,0-3-359,0-3 1,1 10-1,2-3 1,3 3 623,1 3 0,1 3-381,5 8-517,0 3 0,-1 12 0,1 3 0,0 8 0,0 7 117,-1 4 0,1 13 0,0 0 0,-2 5 11,-2 5 0,1-2-385,-7-26 1,-2 1-1,-1-1 1,-2 1 0,-2 2-1,-1 0 1,-2-1 0,-2-1-469,-12 30 0,-3-3-327,-2-9 1,-4-4 222,1-4 0,-7-11 1,4 1-1,-2-4-791,0-5 0,0-5 1420,-5-2 0,3 0 0,-1 5 0,-2-1 0,-2 1 0</inkml:trace>
  <inkml:trace contextRef="#ctx0" brushRef="#br1" timeOffset="173">12662 9806 8012,'0'-19'137,"0"5"1,0-3-1,0 3 1,0 1 878,0 0 0,4 3-77,0 6-837,6 6 0,-7 16 0,4 3 0,0 3 0,0 3 1,2 2-1,-1 2 106,1 1 1,-5-3 0,5 0 0,0-2-197,3-1 0,-4-5 1,1-1-1,1-3 204,1-6 0,2 1 0,1-8-46,3-1 1,-3-8 0,3-3 0,-3-5-53,-1-4 1,1-3 0,2-7 0,2-1-367,2-2 0,-3-4 0,3 5 1,-2 0-465,-2 2 1,-3 3-507,-5 3 426,3 3 1,-9 8-699,2 5 1,-4 7 1489,-4 11 0,-37 39 0,13-21 0,1 0 0</inkml:trace>
  <inkml:trace contextRef="#ctx0" brushRef="#br1" timeOffset="174">12891 9959 7889,'-11'-2'-152,"2"-2"0,2 2 245,3-2 256,3 3 0,-5 2 1108,6 3-1150,0 4 0,0 9 0,0 2 0,0 4 1,0 5 233,0 4 1,0 2-453,0 4 1,4 4 0,2 2 0,0 0 16,-1 0 1,1-3-145,-2-7 0,-2 2-348,2-7 1,2 0 0,-2-8 0,-1-4-822,-2-3 1,-1-5 201,0-1 1005,0-5 0,-6-26 0,-1-12 0</inkml:trace>
  <inkml:trace contextRef="#ctx0" brushRef="#br1" timeOffset="175">11183 9793 8019,'-13'-9'-53,"0"1"-276,0-2 582,6-1-193,2 3 0,10-1 0,4 4 0,2 1 0,3 0 0,2-2 0,2 0 174,2 1 1,0-1-109,1 2-55,3 2 0,-10-5 0,3 5 0,-2-3 0,-3 2 0,1 2-14,0 1 0,-5 6 1,-1 2-1,-1 4 52,-3 0 0,-2 5 0,-2 2 0,-2 1 22,-1 2 0,-6 2 0,3 0 0,-2 0 116,1 2 0,4-3 73,-5 6-263,6-2 1,-7 3 0,5 1-1,-1 2 1,0 2 97,4 2-150,-6 1 0,6 1 1,-5 0-1,1 2 1,3 2-115,2-2 0,1-3 0,0-2 0,0-2 117,0 1 1,0-4 22,0-1 0,4-3 16,0-2 0,5-3 1,-4-4-1,1-2 4,0-5 7,-2-1 1,-4 3 35,0-1-56,0-5 0,-2 1-28,-2-4 1,-3-1 0,-6 4 0,1-2-9,-1-2 1,0-1 198,0-2 0,-4 4-145,0 0 0,-5 0 0,0-2 0,-2 1-64,-1 1 1,4 0-137,-1-4 1,3 0 127,-3 0-923,4 6 0,5-5 939,0 3 0,46-30 0,11-10 0</inkml:trace>
  <inkml:trace contextRef="#ctx0" brushRef="#br1" timeOffset="176">13248 10469 8019,'-5'-9'622,"-4"1"0,3 6-380,2 2 1,3 6-1,1 7 1,0 1-94,0 3 0,0-2 0,0 5 0,0 0 31,0 0 0,1-3-50,3 4 0,-1-5 0,6 1 1,1-3 224,1-1 0,2-6-115,0-3-160,-1 3 0,2-6 1,2 2-1,1-4 1,-1-6-1,-4-3 0,-2-4 74,-1 0 1,-6-6 0,1 0 0,-3-1-245,-1-1 0,-5 2 0,-4-1 1,-2 4-379,-2 3 0,-4 1 181,0 1-97,0 4 0,4 3 0,1 5 0,-1 0 0,0 0 384,0 0 0,23-17 0,6-4 0</inkml:trace>
  <inkml:trace contextRef="#ctx0" brushRef="#br1" timeOffset="177">12840 9436 8127,'-18'-19'0,"-1"5"0,0-3 0,4 4 426,6 5-188,6 2 1,-2 6-1,10 0 339,3 0 1,5 4-625,4 1 1,3 3 0,5-2 0,4 0-319,5-1 1,0 1 204,8-2-541,-2-2 701,-2 3 0,9-16 0,7-6 0,4-1 0,0 0 0</inkml:trace>
  <inkml:trace contextRef="#ctx0" brushRef="#br1" timeOffset="178">14549 10175 8161,'-4'-8'307,"-1"-1"1,4-1 202,4-1 1,8 3 0,9 0-1,3 3 1,5 1 0,3-2-200,5-3 1,-4 4-546,2 0 1,0 4 0,3 0 0,-3-2-1062,-4-1 1,-5-1 1294,-3 5 0,-21 12 0,-10 2 0</inkml:trace>
  <inkml:trace contextRef="#ctx0" brushRef="#br1" timeOffset="179">14625 10405 8161,'-7'0'168,"2"0"0,7 0 190,7 0 0,2 0-292,15 0 0,-2 0 0,10 0-66,1 0 0,11-3 0,8 0 0,4 0 0,0-1 0</inkml:trace>
  <inkml:trace contextRef="#ctx0" brushRef="#br1" timeOffset="180">17839 9920 8081,'0'-12'12,"0"-1"0,0-1 0,0-2 0,0-1 0,1 3 655,3 4-327,-2-1 0,5 4 0,-4-6 0,2 1 583,2 4-835,-4 2 0,3 13 0,-8 5 0,0 6 121,-3 6 0,-3-1-73,4 7-96,-6 2 0,3 1 1,-5 5-1,2 0 1,3 1-1,2-1 0,0 0 36,0 0 0,3 1 0,-2-3 0,4-2-91,4-4 1,3-3-1,8-1 1,0-2-141,2-3 1,4-3 49,-4-5-61,6-6 1,-3-1 0,5-6-1,0 0 1,-3-2-1376,-1-2 1159,-5 3 0,7-11 0,-6 4 0,-2-3 0,-1-2-1428,-1 0 1810,0 0 0,-12-22 0,-2-6 0</inkml:trace>
  <inkml:trace contextRef="#ctx0" brushRef="#br1" timeOffset="181">17839 10150 8081,'-7'-13'-596,"1"0"459,6 1 328,0-1 1,6 4 0,2 2 0,3 2-153,2 2 0,6 1 35,2 2-538,3 0 0,6 0 464,-1 0 0,19-14 0,8-6 0,3-1 0,-1 0 0</inkml:trace>
  <inkml:trace contextRef="#ctx0" brushRef="#br1" timeOffset="182">18387 9869 8081,'0'-12'0,"0"-1"476,0 0-199,-6 6 1,5-4 0,-5 4 0,1-1 24,-4 4 1,2 4-1,0 4 1,0 6-77,0 6 1,4 8-47,-1 6 0,-2 9-117,2 0 0,-5 2 1,5-3-1,1 2-89,2 2 1,1-2-51,0 2 0,0-6-86,0-2 142,0-12 0,4 7 0,2-12 1,1-3 36,3-4 0,-3-4-37,1-6 0,-4 0 85,5 0-24,-6-6 1,8-1 0,-2-6 0,1-1 0,-1-2 98,0-1 1,-1-5-118,5 0 1,0 4 55,0 1-58,-1 3 0,1-3 0,0 0 0,0 3 286,-1 4-303,1 4 0,0 7-15,0 4-34,-1 7 0,0 7 0,-2 4 0,-2-2 0,1 1-375,-2 3 1,4-4 138,-2 0 1,-2-5-203,1 1 189,-5-3 1,8-3-1,-4-1 1,2-3 0,-1-1-2069,2-3 2362,2-2 0,6-29 0,2-8 0</inkml:trace>
  <inkml:trace contextRef="#ctx0" brushRef="#br1" timeOffset="183">18757 9665 8096,'0'-25'-83,"0"-5"1,0 0-1,0 2-287,0 1 1,5 3 777,4 3 1,2 4 0,3 7-1,2 3 139,1 1 1,4 2-395,-4 4 30,0 0 1,-4 1-1,0 5 1,-2 7 0,-2 6-101,-5 5-134,-3 2 0,-6 1 0,-5 3 1,-6 2-1,-5 2 0,-3-1 0,0-2-36,2-3 0,0-1 0,5-3 0,1-2 518,2-5 0,1-3 704,0-1-642,6-6-402,7-7 0,7-3 0,8-4 0,2 0 0,4 1 0,3 0 0,1 2 60,1-2 1,-1 5-313,1-3 0,4 2 0,-2 2 0,-2 0-241,-4 0 0,-2 0-176,1 0 1,-2 0-431,-6 0 388,-6 6 109,-2-5 199,-5 5 0,-1-6 0,-3 1 0,-5 2 312,-2 2 0,-13-1 0,-3-4 0</inkml:trace>
  <inkml:trace contextRef="#ctx0" brushRef="#br1" timeOffset="184">19547 10163 8250,'-12'0'-207,"3"0"1,1 0-1590,-2 0 2130,10 0 0,-2 0 0,14 0 1,5 0-1,4 0 0,7 0 1,3 0-1,5 0 0,2 0 215,4 0 0,-2 0 1,3 0-1,-4 0-865,0 0 1,-3 0 0,-2 1-1,-5 2-639,-7 1 1,1 0 954,-6-4 0,-28 0 0,-12 0 0</inkml:trace>
  <inkml:trace contextRef="#ctx0" brushRef="#br1" timeOffset="185">19828 9933 8115,'-6'-20'-29,"0"-2"1,-2 5 0,2 2-110,1 5 1,3 3 2717,-2 3-2376,3 8 1,1-1 0,0 14 0,1 4-1,2 4 1,1 1 0,-1 4 14,-2 4 0,-1 3 1,0 1-1,0 1-236,0-1 0,0 0 0,0 0 0,0 1-554,0-1 1,0-1 0,0-3 0,0-5-940,0-2 1,5-5 1509,-1-1 0,23-62 0,1-12 0</inkml:trace>
  <inkml:trace contextRef="#ctx0" brushRef="#br1" timeOffset="186">21141 10035 8109,'0'-8'99,"-1"-2"0,-2-3 1,-1-3-1,1-1 130,1-1 1,2 4 0,2-5 0,2 2-1,5 0 1,3 2 223,5 1 1,2 1-177,2 0-205,3 6 1,-5 1-1,3 6 1,-2 2-1,-2 3 202,-2 8-451,-7 6 1,0 12 0,-4 3 0,-4 3 0,-4 1-1,-7 0 1,-5 2-175,-6 2 0,-5-1 1,-2 5-1,-2-4 284,2-5 0,2-4 1,5-9-1,4-3 552,3-4 0,2-10 41,4-7 0,9-4-16,12-5-400,0-2 0,11 8 0,-3-4 0,3 1 0,3 3-48,3 2-101,-3 1 1,5 0-1,-3 0 1,0 0 0,0 0-430,-2 0 0,-2 0 0,1 0 0,-1 0-570,1 0 0,-5 0 491,0 0 1,-1-1 546,1-4 0,-2-13 0,-7-9 0</inkml:trace>
  <inkml:trace contextRef="#ctx0" brushRef="#br1" timeOffset="187">21830 9869 8109,'-6'-25'0,"-2"-1"0,0 6-261,0 3 1,5 3 1992,-1 2-774,2 4 0,2 10-868,0 11 0,-1 5 1,-2 9-1,-1 1 223,1 2 0,0 10-220,-1-2 1,3 4 0,-4 0 0,4 0-103,1-1 1,0-5-116,0-2 1,0-5-6,0 5 1,0-11-1,0-2 1,0-5-235,0-3 251,0-6 74,0-2 116,0-5 1,0-1 0,1-3 0,2-5 0,1-4 171,-1-4 1,4 2-229,2-6 0,2 5-17,2-1 0,0-3 1,-1 6 0,1-3-1,0 3 1,1 1 8,3 0 1,-3 2-9,3 2 1,2 0-62,-2 4 41,0 1 0,0 5 0,-2 4 0,-2 3 0,-3 4-145,0 0 0,-4 5-46,-2 0 1,-3 5 145,-1-5 8,0 0 1,-1 0 0,-2 0-1,-3-2 1,-2-1-47,-6-1 1,-1-4 169,-6-1 1,4-1-46,-4 2-131,0 2 0,-3-10 1,1 4-1,3-3 1,0 1-597,0 2 0,5-1 200,-2-4 0,7 0-651,1 0 718,7-6 432,-4-1 0,46-45 0,-16 20 0,1 1 0</inkml:trace>
  <inkml:trace contextRef="#ctx0" brushRef="#br1" timeOffset="188">22302 9818 8109,'0'-18'0,"4"2"0,0-5 0,5 10 503,-5-2-128,0 9 0,-4-1 0,-1 11 48,-4 7 0,-2 5 1,-5 9-1,-3 3-46,-2 4 1,3 3-102,-3 1-150,3 0 0,1 1 0,2-1 1,1 0-1,3 0 24,1 1 1,2-5-291,4 0 0,1-6-100,4 2 241,2-9 0,5-3 1,3-5-1,0-2 1,4-2-913,1-5 0,-3-2 398,4-2 0,0-2-869,5-2 950,-1-3 0,-1-10 1,-1-2 431,-2 0 0,-12-16 0,-2-8 0,2-6 0,0 1 0</inkml:trace>
  <inkml:trace contextRef="#ctx0" brushRef="#br1" timeOffset="189">22289 10048 8272,'-13'-13'406,"6"0"-365,3 1 0,4-1 538,4 0 0,3 6-421,6 3 1,5 2 0,3 2 0,4 0-355,0 0 0,1 0-614,-1 0 1,1 5 809,-1-1 0,23 6 0,6-3 0</inkml:trace>
  <inkml:trace contextRef="#ctx0" brushRef="#br1" timeOffset="190">23628 9563 8083,'0'-8'-166,"0"-1"1,1-1 0,2-1-1,3-2 211,1 0 0,-5 1 1,3-1 921,-4 0-692,5 6 1,-5-4 115,3 2-392,-2 4 0,-8 0 1,-2 8-1,-4 3 294,0 1-200,-1 1 1,-4 11 0,-2 4-1,0 5 1,-5 7 0,-3 6-1,-5 8 62,0 4 0,-2 11 0,15-27 0,0 1 0,-1 3 0,0 2-136,-2 3 0,1 1 0,4 3 1,0 0-1054,0 1 0,0 0 1024,5-3 0,2 0 0,0-1 0,3-1 0,2-2 0,1-1 0,3-2 0,1-1 0,2-3 0,3-1-27,12 27 0,7-10 1,6-7-1,4-7-105,3-3 0,-3-8 68,0 2 1,-5-7-99,5-2 0,-4-6 0,4 1 1,0-6-467,-1-6 1,-2-2-193,-6-2 0,2-3 300,3-6 0,-3 1 530,3-9 0,1 1 0,-1-1 0,-2-4 0,-1-3 0</inkml:trace>
  <inkml:trace contextRef="#ctx0" brushRef="#br1" timeOffset="191">24099 9729 8083,'0'-17'-210,"0"0"0,0 1 0,0 2 1,0 2 439,0-1 1,0 0 0,-1 2 179,-3 2 0,2 9 0,-3 10 0,0 6-76,1 5 1,-4 4-35,3 5-232,-5-3 1,3 11 0,-5-1 0,0 4 0,2-1 270,2-5-377,5 2 1,-7-10-1,6 3 1,1-3 0,2-3-15,1-3 1,1-8 63,3-9 0,3-8 1,6-6-1,0-4-16,0-3 0,-1-6 30,1 2-36,0-3 0,1 3 0,2-1 0,1 0 0,-2-1 0,-1 0 0,-1 3 198,0 2 1,0 5-61,-1 5 1,1 5-1,-2 0 135,-2 6 0,1 10-188,-6 8 0,5 3 119,-5 2-285,6-1 0,-9 1 1,5-1-1,-2-1 0,2-3-892,1-4 539,1 3 1,5-6 79,0 3 0,0-8 0,1-5 0,1-2-1356,2-2 1720,6 0 0,5-24 0,4-9 0,5-3 0,1 1 0</inkml:trace>
  <inkml:trace contextRef="#ctx0" brushRef="#br1" timeOffset="192">24877 9627 8083,'0'-18'390,"0"-1"-179,0-2 1,0 3 0,0 5 857,0 0-719,0 6 0,0 7 1,-1 10-1,-2 5-32,-1 7 1,-1 2 48,5 1-429,-5 6 0,3-2 1,-2 5-1,3 0 1,1 0-191,0 0 0,0-6 1,0 2-1,0-3-172,0-2 0,0 1-298,0-1 0,1-5 31,3-3 0,-1-4 691,6-5 0,11-30 0,6-14 0</inkml:trace>
  <inkml:trace contextRef="#ctx0" brushRef="#br1" timeOffset="193">24724 9882 8083,'-5'-8'0,"-4"-1"0,3 1-53,2-5 1,3 4 52,1 1 0,0 4 842,0-5-763,5 6 0,4-2 0,8 5 0,6 0 0,3 0-460,4 0 0,6 0-576,-2 0 705,2 0 1,4 0 0,1 0 251,2 0 0,22-6 0,1-1 0</inkml:trace>
  <inkml:trace contextRef="#ctx0" brushRef="#br1" timeOffset="194">25515 9538 8083,'0'-13'0,"0"0"-64,0 0 1,0 1 496,0-1 0,1 4 1410,3 1-1546,-2 5 1,4 3 69,-6 9-236,-6 8 0,4-2 1,-3 7-1,1 0 1,-2 2 242,-1 2 1,0-1-273,-2 1 1,-1 4 264,6-1-359,-6 1 1,9-4-1,-4-1 1,4 1-1,1-1-200,0 1 0,0-1 113,0 1 1,1-7-146,4-2-27,7-2 0,4-4 0,5-3 1,2-3-1,1-4-819,2-1 1,-1 0 563,1 0 0,-1-1-695,1-4 787,-1-2 0,-5-1 414,-3-1 0,-9-16 0,-2-9 0</inkml:trace>
  <inkml:trace contextRef="#ctx0" brushRef="#br1" timeOffset="195">25489 9818 8083,'-12'-5'-13,"-1"-4"1,4-2 0,1-2 0,5 0 658,-1 1 0,4-1 0,4 1-93,4 4 0,5 1-398,4 3 0,2 2 0,3-2 0,0 3-390,0 1 1,7 0-351,0 0 1,1 0-1,-4 0 1,-1 0-563,1 0 1147,-1 5 0,1 14 0,-1 8 0</inkml:trace>
  <inkml:trace contextRef="#ctx0" brushRef="#br1" timeOffset="196">25298 10175 8083,'-13'0'0,"0"0"1466,1 0-1127,5 0 1,1 2 0,7 1 0,5 1 10,7-1 1,7-2-236,9-1 1,5 0 0,9-1 0,4-2-218,2-1 1,4-5 161,2 5-525,-3-6 0,1 4 0,-8-2 0,-2 3 0,-7 3-1872,-4-3 2337,-11 4 0,-48 7 0,-17 8 0</inkml:trace>
  <inkml:trace contextRef="#ctx0" brushRef="#br1" timeOffset="197">25413 10596 8083,'-13'-6'0,"0"-1"0,2-1 881,2-1 1,-1 1 43,6-5-652,6 6 1,6-4 0,9 4-1,4-2 1,5 1 201,4-2 1,1 4-369,3 2 0,1 2 0,-4 2 0,1 0 168,-1 0 1,-3 6-231,-7 2 1,-8 5 0,-9 4-1,-2 4-338,-2 4 0,-12 0-1199,-5 1 1166,-11-1 1,-6 5 0,-7 0 0,-1-2 0,2-1 35,4-2 1,5-5 792,6-3 1,5-7 512,3-1-740,8-7 0,5 4 1,10-6-1,7 0 211,6 0 0,7-4-494,4 0 0,-2-5 316,6 5-705,0 0 0,4 2 1,-1-1-1,-1-1 0,-2 1-1011,1 2 0,-2 1 588,1 0 819,-6 0 0,3 0 0,-5 0 0</inkml:trace>
  <inkml:trace contextRef="#ctx0" brushRef="#br1" timeOffset="198">26458 9563 8106,'-12'-12'-54,"-1"-1"1,1 0 0,3 0 0,1 0-796,3 1 1278,1-1 1,4 4 0,0 1 0,1-1 0,3 2 0,5 2 0,3 0 0,4 1 693,1 1 0,0 2-632,-4 1-355,0 0 1,4 0 0,0 1 0,0 4-1,-2 3 1,-1 3 40,-2 2 0,-2 1 0,2 3 0,1 6-107,0 5 0,-5 5 1,-1 7-1,-1 2-56,-3 5 1,-2 10 0,-3 6 0,-7 8-53,1-33 0,-1-1 0,-2 4 0,-2-1 0,-1 1 1,-2 0-1,-1 1 0,-1 0-364,-2 1 1,-1 0 0,1-4 0,-1-1 60,-2-2 1,-1 0 172,1-2 1,-1-1 0,1-2-1,-1 0 1,1-1 0,0-1-1,-24 24 1,0-8-592,0-7 1,6-8 0,-3 0-1,0-3 759,-2-2 0,-4 1 0,-1-1 0,0 1 0,0-1 0</inkml:trace>
  <inkml:trace contextRef="#ctx0" brushRef="#br1" timeOffset="199">9882 12521 8015,'0'-18'-12,"0"-2"1,0-1 0,0 1 0,0 2 797,0 2-510,0 8 1,4-1 0,1 9-1,-1 7 1,0 7 571,0 8-826,1 2 0,-4 7 1,2 3-1,1 1 0,0 1-55,2-2 34,-5 0 1,9-2 0,-4-2 0,0-3 0,1-3 0,-2-3-1,2-4 228,1-2 1,0-8 0,5-3 0,0-4 2,-1-4 0,2-9 0,3-8 0,3-3 66,0-2 1,4-1-386,-3-3 41,-2-2 0,5-7 1,-4 1-1,1 1 0,-1 3-636,-2 5-276,-6 2 1,-1 7 351,-3 3 1,-2 15 0,-2 10 0,-2 7-1229,-2 5 1834,0 7 0,-14 7 0,-6 4 0,-1 6 0,-1 0 0</inkml:trace>
  <inkml:trace contextRef="#ctx0" brushRef="#br1" timeOffset="200">10112 12815 8051,'-13'0'0,"0"0"365,0 0 0,2 1 77,2 3 1,0 4-1,3 4 1,0 2 333,1 3 0,0 5-540,5 7 1,0 5 122,0 9-306,0-3 0,0 8 1,0-4-1,0 0 1,2 1-1,2-3 1,3 0-510,0-6 1,4-7-1,-2-2 1,2-6-965,2-3 860,0-1 1,1-10-396,3-2 0,-1-4 955,5-1 0,12-32 0,6-15 0,6-3 0,-1 1 0</inkml:trace>
  <inkml:trace contextRef="#ctx0" brushRef="#br1" timeOffset="201">10430 13210 8051,'-12'0'0,"-1"6"63,0 2 1,5 4 85,-1 0 1,5 7-1,-3 1 1,1 1 567,3 0 1,2 0-557,1 5 1,1-6-1,3-3 1,5-5 92,2-3 0,3-3-130,3-6 0,-1 0-77,5 0 0,-1-6 0,3-3 0,-3-3-74,-2-5 1,-1-2-30,-4-2 0,-5-3 103,1 3-78,-6-3 1,2-6-1,-5 1 1,-2 4-1,-6 4-195,-4 2 1,-5-2-514,0 4 503,-3 6 0,-10 1 1,0 6-1,2 1 1,1 1-641,2 2 0,0 2 876,4 2 0,14 3 0,9 6 0</inkml:trace>
  <inkml:trace contextRef="#ctx0" brushRef="#br1" timeOffset="202">10086 12113 8048,'-30'-7'1,"1"-3"0,2-2 408,4 0 813,5 2 1,16 3-1037,6 3 1,12 3 0,7 1 0,4 0 68,2 0 0,8 0 37,1 0-449,1 0 1,5 0-1,-6 0 1,0 0-1,0 1 157,1 3 0,27 9 0,-29-3 0,0 0 0</inkml:trace>
  <inkml:trace contextRef="#ctx0" brushRef="#br1" timeOffset="203">11642 12789 8078,'-7'-8'811,"2"-1"-372,4-1 0,7 3 0,2 0 1,3 2-1,4 2 0,2 1 12,4 2 1,4-4-725,5 0 1,-2 0-1,6 4 1,0 0-981,-1 0 0,2 4 699,-5 0 554,0 6 0,-10-3 0,-2 6 0</inkml:trace>
  <inkml:trace contextRef="#ctx0" brushRef="#br1" timeOffset="204">11654 13044 8078,'-19'0'-109,"2"0"1,7 0 138,1 0 1,8 2-1,1 1 320,7 1 1,6 0 0,5-4 0,6 0-337,4 0 1,6 0 0,-2 0 0,0 0-15,4 0 0,7-5 0,7-1 0,5-1 0,-1 0 0</inkml:trace>
  <inkml:trace contextRef="#ctx0" brushRef="#br1" timeOffset="205">16474 12356 7889,'0'-9'755,"0"1"-178,0-2-511,0-2 1,0 0 0,0-1 0,0 0 0,0 0 0,0-1 121,0-3-119,0 3 0,0-10 0,0 3 0,0-2 0,0 0 135,0 2-128,6 0 1,-5-3-1,5 3 1,-2 2 0,1 2-1,-1 2 180,1 3 1,-3 8-122,2 13 0,-2 5 1,-4 14-1,-1 5-13,-1 5 0,-6 9 1,2-1-1,-4 4-132,0 1 0,3 0 0,2 0 0,1 0-24,3 0 0,-2-7-68,1-6 54,-1 0 1,7-16 0,1-1-1,2-7 20,2-5 48,-4-4 0,4-5 1,-3-1-1,4-3 0,0-5 89,1-2 0,-1-6 1,5-2-1,0-1-86,-1-2 0,5-2-106,0-2 0,5 5 47,-5 0 86,5 5 1,-3-2-1,2 6 1,-4 2-1,-3 3 52,-1 2 0,0 6-60,-1 8 0,1 8 63,0 4-133,0 3 1,-5 6 0,1 1 0,-1 0-1,1 0-360,-1-2 1,-4-4 99,5-4 1,-5-2-245,5-6 166,-1-1 0,5-5 1,0-4-1,-2-6-1259,-3-5 1625,4-3 0,-5-25 0,-1-9 0,3-4 0,1 0 0</inkml:trace>
  <inkml:trace contextRef="#ctx0" brushRef="#br1" timeOffset="206">16972 11935 8045,'-2'-18'0,"-2"-4"0,3 0 233,-4 0 1,4 8 331,1 6 0,6 3 0,2-2-50,3 2 0,2 2-480,0 7 1,-2 3-1,-1 6 1,-3 1-211,-1 3 1,-2 3 75,-4 5 24,-6 1 0,4 5 0,-7 2 1,-1-2-1,0-4-323,2-5 395,-4 0 0,10-2 1,-5-3-1,-1-3 564,1-2 0,3-4-149,-4-4-321,5-3 0,3-1-33,8 0 1,4 0-1,2 0 1,1 0-218,2 0 0,5 0 131,-5 0 0,4 0-59,-4 0-232,6 0 0,-4 0 0,7 0 319,-1 0 0,41-5 0,-29 1 0,1 0 0</inkml:trace>
  <inkml:trace contextRef="#ctx0" brushRef="#br1" timeOffset="207">18068 12177 8075,'0'-13'77,"0"1"1,0-1 0,0 0 0,0 0 786,0 1 0,-1 0 0,-3 7-483,-5 9 0,3 4 1,1 15-1,0 4-9,1 6 0,0 3-6,4 3-405,0-1 1,0 0 0,0-1 0,1-2 0,2-2 0,3-2 0,0-2-347,-1-3 0,4-1 1,-5-4-1,-1-4-954,-2-3 0,3-1 1339,1-1 0,-12-27 0,-8-8 0</inkml:trace>
  <inkml:trace contextRef="#ctx0" brushRef="#br1" timeOffset="208">17839 12432 8075,'-13'-5'222,"0"-4"1,0 2 131,1-2 0,6 1-370,6-5 0,7 6 0,10 3 0,4 2 411,3 2 1,8 0 0,2 0 0,2 0-626,3 0 1,-1 0 0,0 0 0,0 0-455,1 0 1,-1 0 683,0 0 0,29-5 0,-30 1 0,-1 1 0</inkml:trace>
  <inkml:trace contextRef="#ctx0" brushRef="#br1" timeOffset="209">19356 12215 8081,'0'-18'-2,"1"-2"1,2-5 0,3 1-1,1 1 1,3 3 304,1 2 0,8-1 1,1 5-1,1 0 0,-1 4 1,-1 3 199,1 4 1,-3 2 0,3 2 0,-3 5-406,-6 7 1,2 4-565,-4 4 333,-4 9 1,1-8-1,-6 11 1,-1-1-1,-4 1 1,-5 2-1,-4 2-398,-3 1 0,-5 1 0,0-1 0,-2-1 294,-1-3 0,-1-3 0,2-7 0,3-4 622,4-7 0,7-2 924,2-7 0,8-5-570,4-8-602,3 4 0,17-7 1,-3 5-1,2-1 0,0 1 228,-2 1-427,0 2 0,6 4 0,1 0 0,2 0 0,-2 0-1188,-1 0 788,4 0 0,-4 0 0,5 0 0,-3 0 0,1 0 462,-2 0 0,2-17 0,1-6 0,3-2 0,0 0 0</inkml:trace>
  <inkml:trace contextRef="#ctx0" brushRef="#br1" timeOffset="210">20159 12037 8081,'-11'-18'0,"4"2"57,-6-5 1,2 5 0,7-1 53,1 3 327,1 7 1,2 7-1,0 10 1,0 5 115,0 7 1,0 6-413,0 2 0,0 5 1,0 1-1,0 3-33,0 4 1,0-1 28,0-4 1,0-2-135,0 2 0,0-8 1,0 4-1,0-6-167,0-2 1,0-6 215,0-3 135,0-9-78,0-2 0,0-8 0,0-2 0,2-4 0,1-5 91,1-4 1,7-3-144,2-6 0,0 2 120,4 3-215,3-3 0,-6 10 0,3-3 1,-3 3-1,-1 1 87,-1 0 0,1 6-43,0 3 1,-5 2 19,1 2-56,-1 6 0,4 7 0,-4 7 0,-4 1 0,-1 0-18,2 2 0,-4 2-23,3 5 1,-2-7-300,-2 2 249,0-8 1,-2 2 0,-1-7 0,-2 0-219,-2-4 109,-2-2 0,-4-6-465,1 0 369,-1 0 0,0 0 0,0 0 325,1 0 0,-29-34 0,-8-9 0</inkml:trace>
  <inkml:trace contextRef="#ctx0" brushRef="#br1" timeOffset="211">21549 11833 7494,'0'-9'-660,"2"2"0,0 0 660,3 0 0,-1 4 0,2-8 0,1 4 0</inkml:trace>
  <inkml:trace contextRef="#ctx0" brushRef="#br1" timeOffset="212">21549 11769 6614,'-8'0'-587,"-1"0"587,6 0 0,3-11 0,7-3 0</inkml:trace>
  <inkml:trace contextRef="#ctx0" brushRef="#br1" timeOffset="213">21511 11718 8081,'7'0'-2227,"-1"0"2252,-1-5 42,-3 3 24,3-9 1,0 8-1,0-4 1,1 0 181,0 0 1,2-2 0,-2-2 154,1 2 0,-3-2-124,5 2 0,-6-2-37,1-2-188,-3 1 25,-1 5 0,-1 1 0,-3 6 0,-5 1 202,-2 4 0,-3 7-165,-3 10 0,-2 3 0,-4 5 1,2 5 195,-1 6 0,-3 10-295,0 9 1,10-25 0,0 1-1,0 3 1,0 1 0,1 3 0,2 2-230,0 0 0,1 1 1,1-1-1,1 0 136,2 0 1,2-1 0,1-1 0,1-1-33,0 1 1,1-1 0,4-5 0,2-1 0,7 32 0,6-10-392,3-6 1,-3-5 199,4 0 1,-4-8-187,5 0 261,-7-7 0,5-10 0,-4-1 1,2-1-1,1-3-448,-1-5 1,5-7 267,-2-1 1,4-3-76,5-1 454,-3-5 0,7 0 0,0-7 0,6-4 0</inkml:trace>
  <inkml:trace contextRef="#ctx0" brushRef="#br1" timeOffset="214">21970 12062 8081,'0'-14'-205,"0"-3"1,0-4-1,0-2 1,0 1 339,0 0 0,0 5 1,0-2-1,0 0 682,0 4 0,0 0 146,0 3-835,0 5 1,-4 2 0,-1 11-1,1 7 69,-1 7 1,2 8 0,-4 3 0,0 2-122,-1 2 0,4 2 0,-3 0 0,0-2-182,0-1 0,4-5 0,-1 0 1,2 0-24,2 0 0,-4-7 1,0-1-1,1-6-119,2-2 251,1-6 78,5-1 0,-2-7 0,6-4 0,-1-5 0,1-4 247,-1-3-325,1-5 0,3 2 0,1-6 1,0 2-1,0 1 17,-1 2 0,1 6 0,0-1 0,0 5 114,-1 2 1,1 6-94,0-1 1,-2 4 24,-2 4-65,2 9 0,-4 7 0,6 5 1,-2 1-1,-1-1-403,-1 1 1,-2-2 155,1-3 1,4 2 109,-4-6-100,3 0 0,2-9 1,1 0-1,3-3 1,5-3-1380,2-5 1615,7-10 0,-4-16 0,1-7 0,5-5 0,1 0 0</inkml:trace>
  <inkml:trace contextRef="#ctx0" brushRef="#br1" timeOffset="215">22710 11858 8081,'-5'-17'0,"1"0"0,-4-4 288,3 4 1,1 0 1728,4 4-198,0 1-1606,0 5 1,0 8 0,0 12-1,0 8 154,0 7 0,0 1-262,0 5 0,0 1 0,0 6 0,0 2-398,0-2 0,0-2-222,0 0 1,4-1-90,1 0 0,0-1 0,-2-4 0,3-6-359,1-5 1,-3-6 962,5 1 0,5-43 0,6-11 0</inkml:trace>
  <inkml:trace contextRef="#ctx0" brushRef="#br1" timeOffset="216">22582 12113 8081,'-7'-12'0,"-4"-1"-241,2 0 0,3 5 1,2-1 130,3-1 1,8 5 862,6 0 1,5 4-416,8 1-405,5 0 0,1-4 1,8-1-1,1 3 1,4 0-442,5 2 1,-6-1 0,7-2 507,-2-1 0,4-13 0,6-5 0,6 1 0,-1 0 0</inkml:trace>
  <inkml:trace contextRef="#ctx0" brushRef="#br1" timeOffset="217">23411 11756 8081,'0'-18'0,"4"2"-99,0-5 1,2 6 555,-2-2 0,-1 2 0,4 3 1362,-1-1-779,-2 6-675,-4 1 0,0 16 0,-1 4-50,-4 5 1,0 2-72,-4 4 1,-2 5-79,2 0-105,-2 5 1,3-3-1,-1 3 1,1-1-1,1 0 11,2-1 0,4 2-319,1-5 0,0 1 25,0-1 0,7-8 0,4 2 0,6-4-832,3-4 1,3-6 579,7-2 0,-2-5 26,6 1 1,-4-7 0,2-4-1,-1-3-657,-2-4 1105,-2-1 0,-13-38 0,-3-9 0</inkml:trace>
  <inkml:trace contextRef="#ctx0" brushRef="#br1" timeOffset="218">23411 11999 8081,'-13'-13'0,"0"0"-199,1 0 1,5 1 992,2-1 1,10 2-286,3 2 0,9 3-104,4 6-410,3 0 1,3-4-1,3 0 1,4 1-1,1 2-381,-1 1 1,3 0-867,-3 0 1042,-3 0 0,5 4 210,-6 0 0,-6 17 0,-6 1 0</inkml:trace>
  <inkml:trace contextRef="#ctx0" brushRef="#br1" timeOffset="219">24087 11756 8081,'0'-14'0,"0"-3"0,1 3 619,3-3 460,-2 3 1,5 3 564,-3 2-1359,-3 3 1,-5 22-1,-9 5 210,-1 5 0,-4 2-257,1 2 0,-7 8 0,0 9 0,-5 2 6,1 2 0,-3 6-362,1 3 1,0-1-2521,5 5 2403,-1-9 1,8 7 0,5-12 0,8-3-1,3-5-1264,2-2 1066,0-7 0,2-2 0,0-7 0,4-3 0,1-3-2474,3 1 2907,1-11 0,1 8 0,-4-12 0,-2 0 0</inkml:trace>
  <inkml:trace contextRef="#ctx0" brushRef="#br1" timeOffset="220">24176 12368 8081,'18'-12'0,"-2"-5"116,5 0 1,-5-3 224,1 7 1,-3-2 0,-1 7 0,-1 1 1250,1 3-1313,0 3 0,-6 6 88,-3 4-400,-2 2 0,-4 6 0,-2 2 0,-6 0 0,-4 4-95,-3 1 1,-6 2 177,2-1 1,1-1-126,-1-2 33,5 2 0,-2-10 1,5 4-1,0-2 1,2-2 258,3-3 0,2-5-101,6 2 1,1-5-17,4 2-168,7-4 1,5-1-1,7-1 1,5-4-1,2-3-253,4-4 1,2 0 319,1-1 0,1 4-767,-1 1 768,0-1 0,-3-6 0,2-5 0,4 0 0,-1-1 0</inkml:trace>
  <inkml:trace contextRef="#ctx0" brushRef="#br1" timeOffset="221">25005 11629 8092,'0'-13'26,"0"0"0,1 1 0,2-1 344,1 0 1,2 0-1,-2 1 823,5-1-907,-4 0 0,7 5 1,-4 1-1,3 1 0,2 3 247,0 2 0,1 1 0,2 0 1,2 1 6,2 3 1,0 5-173,1 8-214,3 3 0,-10 8 1,2 5-1,-6 6 0,-6 7 473,-3 6-585,-1-1 0,-7 13 0,-5 0 0,2-29 0,-2 2 0,-1 2 1,-2 1 200,-1 3 0,-2-1-403,0 0 1,-1-2 0,0-1 0,0-1 0,0-4-1,0 0 1,0-2 0,-1 0 0,-18 27-935,0-4 1,-6-8-1,-3-4 1094,-2-4 0,6-18 0,-9-1 0,-1 0 0,-4 2 0,0 1 0,0-1 0</inkml:trace>
  <inkml:trace contextRef="#ctx0" brushRef="#br1" timeOffset="222">16296 13720 8076,'-13'-7'0,"-4"-3"-464,0 6 1,0-6 95,4 1 0,5 2 1104,-1-1 0,6 4-367,-1-5 1,4 6-426,4-1 1,-1 7 4,6 1 95,-1 0 0,5-4 0,1 0 0,3 0 1,4 0-1,4 0 0,1 0 92,4 0 0,4 0 0,7-1 186,2-3-233,5 2 1,3-8-1230,8 6 1146,9-6 1,-30 7-1,0 0 1,2-1-1,2-1 1,0 0-1,1 1 1,2-1-1,0 0 1,3 0-1,1 0 1,1 0-1,2 0-24,1 1 1,0 0-1,-1 0 1,-1 1-1,3-2 1,-1 0 0,-1 1-1,1-1-20,0 0 1,0 0 0,0 0 0,1 0-19,6 1 1,0 0 61,-7-2 0,1 1 0,8 1 1,1 1-1,-7-3 0,0 0 0,2 1 1,0 0-1,1 1 0,1 0 11,-1-1 1,0 0-14,-4 2 0,0 0 0,1 0 0,0-1 0,-3 3 1,0-1-1,0 0 0,1-1 0,-1 0 0,1 0 8,1 0 0,1 0 0,-2-1 0,-1 0 0,1 1 0,0 2 1,-1-1-1,0-1 16,0 0 0,1 1 0,2 0 0,1 1-10,0-3 0,1-1 0,-1 4 1,0-1-8,3 0 0,-1 0-11,0 2 1,-1-1-1,1-1 1,1 0-1,0-1 1,0 1-1,0 1 1,0-1-1,0 2 1,-1-1-28,-2 1 1,0 0 0,0 0 0,1 0 9,-3 0 1,0 0-1,2 0 1,-1 0 11,2 0 1,-1 0 0,-2-2 0,-1 0 0,0 0 0,-1 0 0,-1 0-1,0 1 7,2 0 0,-1 0 1,-1 1-1,0 0 11,4 0 1,-1 0-1,-2 0 1,-1 0-6,1 0 0,0 0 1,0 0-1,-1 0 1,0 0-1,1 0 1,1 0-1,1 0 13,2 0 0,-1 0 1,-3 0-1,0 0-7,3 0 0,-1 0 0,-2 0 0,0 0-9,0 0 1,0 0-1,0 0 1,-1 0-1,3 0 1,-1 0-1,0 0 1,-1 0-203,-3 0 0,0 0 0,1 0 0,-1 0 221,-3 0 1,-1 0 0,4 0 0,0 0-10,-1 1 1,-1-2 0,0-1 0,-1 0 0,0 0 0,0 0 0,-2 0 0,0 1-2,0 0 0,0 1 0,-1-2 0,1-1 22,0 1 1,-1 0 0,-2 0 0,0 0-17,-2 2 0,1 0 0,-2 0 0,-1 0 0,0 0 0,0 0 0,-2 0 0,1 0 97,35 0 0,-12 0-59,-5 0 0,-4 0 7,-8 0 1,-6 0 0,-9 0 307,-5 0-173,-11 0 1,-7 0 132,-10 0 0,-2 0 0,-6 0 1,-1 0-1283,-3 0 0,2 4 971,-7 0 1,3 2-948,-3-2 0,-2-1 966,3 6 0,-26-1 0,-7 5 0</inkml:trace>
  <inkml:trace contextRef="#ctx0" brushRef="#br1" timeOffset="223">19892 14370 8076,'-5'-25'-16,"0"-1"1,-1 1 0,2-1-1,5 2-45,6 3 183,5-3 0,6 10 0,2-3 0,1 3 0,0 2 0,2 2 0,1 3 1126,2 2-1209,-7 0 1,0 12 0,-6 5 0,-2 6-1,-3 6 1,-3 7 0,-5 5-129,-5 2 0,-2 2 0,-7 1 0,-3 4-132,-4 5 1,-3-6 0,-2 5 0,1-3-30,-1-5 0,1-2 0,1-2 1,2-4 173,5-8 0,3-6 214,2-11 0,4-4 1,6-8 532,4-4 1,10-4-1,6 1 1,2 1-442,3 2 1,1 3-1,1-2 1,2 2-303,3 2 1,-3 0 164,3-1-256,-3 2 0,-3-3 0,-2 5 1,0 0-1,-1 0-875,-1 0 1,-2-5-520,-5 1 1557,5 0 0,-4-2 0,5-1 0</inkml:trace>
  <inkml:trace contextRef="#ctx0" brushRef="#br1" timeOffset="224">21154 14077 8076,'0'-13'-122,"0"1"1,0-1-1,-1 2 1,-2 1-1,-3 1 267,-1-1 0,3 5 1,-5 0-1,-1 4 1,-3 2-1,-4 5 744,-4 7 1,-3 7-698,-1 9 0,-1 5 1,2 9-1,0 4 133,-2 2 0,9 4-50,-4 2-293,6-3 0,3 6 0,4-2 1,4 2-1,2-2 0,4-5 0,2-7-446,4-4 0,9-2 0,3-1 0,1-4-14,1-8 1,0-1 75,8-7-184,-3-5 0,8-3 586,-5-4 0,40-18 0,-33 2 0,1 1 0</inkml:trace>
  <inkml:trace contextRef="#ctx0" brushRef="#br1" timeOffset="225">21728 14345 8086,'0'-13'-86,"-2"-1"1,-1-2 0,-1-1 0,1 0 0,2-1-72,1-3 1,0-3 0,0 0 0,0 1 526,0 2 0,1 4 0,2-3 0,1 1 66,-1 4 0,0 2 410,1 5-583,-2 2 1,3 9-123,-5 5-69,0 6 1,-1 13-1,-3 3 1,-3 4-1,-2 3 1,1 1-1,-1 0-53,2 1 1,-3-1 0,5 0 0,-1 0-71,0 1 0,1-7 0,2-3 0,-2-5 92,3-3 1,0-10 45,2 2-24,0-9 0,2 0 0,0-8 1,4-6-1,1-4 0,3-4 45,1-2 1,6-1 22,0-5-173,6 1 1,-7 3 0,4 3 0,-1 0 0,0 4-6,-1 0 1,-1 4 99,-4 3 1,0 2-77,-1 6-5,1 0 1,-4 6-1,-1 3 1,1 7-1,-2 5-328,-3 3 0,3 2 11,2-1 1,-2-5-111,1-3 134,1-3 0,3-1 0,3 0 0,0-2 0,4-2 321,0-5 0,20-35 0,6-16 0,7-3 0,0 1 0</inkml:trace>
  <inkml:trace contextRef="#ctx0" brushRef="#br1" timeOffset="226">22493 14090 8086,'0'-19'0,"0"4"467,0-6 1,0 5-1,0-1 1401,0 3-1348,0 7 1,0 3-43,0 8-365,-6 3 0,5 11 1,-5 5-1,2 4 1,0 4-154,1 2 0,1 1-179,2 4 1,0 0 0,0-1 0,0-2-917,0-1 0,0-4 622,0 4 0,0-6-578,0 2 549,0-3 1,5-7 541,-1-3 0,11-31 0,0-9 0</inkml:trace>
  <inkml:trace contextRef="#ctx0" brushRef="#br1" timeOffset="227">22263 14332 8221,'-12'-20'405,"4"2"-460,4 5 0,3 5 1,4 1 147,5 1 1,3 2 315,15 4 1,2 0-147,11 0-316,-1 0 1,4 0 0,2 0 0,0 0 0,1 0 52,1 0 0,12 0 0,7 0 0</inkml:trace>
  <inkml:trace contextRef="#ctx0" brushRef="#br1" timeOffset="228">23028 14026 8086,'0'-17'216,"0"0"1,0-4 377,0 4 1,0 0 70,0 4 0,-5 2-246,-4 2 0,-2 9-231,-2 9 0,2 8-90,2 4 1,-2 9 0,4 4 0,-2 3 0,1 1 1,5 4-19,-1 1 0,1 1-110,-1-2 65,2-8 0,-3 7 1,5-11-1,0-2 0,0-2-41,0-5-466,5-2 269,2-12 147,6-2 1,0-6-1,0-3 1,1-6 0,1-4-66,2-3 0,6-6 64,-2 2 1,-2-2 52,-2 2-37,2-3 0,-4 10 0,2-2 1,-3 5-1,-1 4 228,-1 1 0,1 2-24,0 4 1,0 1-142,-1 3 1,-5 3 0,5 8 0,-5 2 1,0 2-1,-1 3 15,-1-1 0,-3-1-76,2 1 1,-3-3-261,-1-5 212,0 0 1,-1 0-1,-3-1 1,-6 0 0,-4-2-215,-3-2 0,-6-5 169,2 1 1,1-2-510,-1-2 389,-1 0 0,-3 0 0,-1 0 0,2 0 0,2 0-1297,0 0 1547,7-6 0,19-35 0,12-14 0</inkml:trace>
  <inkml:trace contextRef="#ctx0" brushRef="#br1" timeOffset="229">23666 13899 8086,'0'-13'279,"1"0"0,2 0 0,3 1 227,1-1 1,-3 4 0,5 2 0,1 2 892,1 2-1129,2-4 0,-1 5 0,1-1 1,0 5 30,0 2 1,-1 10 0,0 0-1,-2 5 17,-2 4 0,-1 2-53,2 5-214,2 2 0,-10 12 0,4 3 0,-4 4 0,-2 3 0,-5 4 0,-7 4-227,-7 8 0,6-35 0,-3-1 0,-1 2 1,-2-1-1,-2 0 0,-3-1-88,-1 0 1,-2-1 0,1 0 0,-1-1 0,-2-1 0,-1-1 0,1-2 0,-1-1-573,3-3 1,0-1-1,-25 17-761,7-6 110,2 3 1487,5-10 0,0 4 0,-1-6 0,2 1 0,2-1 0</inkml:trace>
  <inkml:trace contextRef="#ctx0" brushRef="#br1" timeOffset="230">9053 11795 8191,'0'-10'-121,"0"-2"1,0-2 0,0 0 0,0 0-12,0 1 0,0 0 0,0 1 276,0-1 1,-4 4-16,0 1-205,-1 5-4,5-3 1,0 8 36,0 2 0,0 3 0,0 6 0,0 0 64,0-1 0,2 5 1,1 2-1,1 1 25,-1 2 1,-2 4 0,-1 2 0,0 5 8,0 4 1,0-2 0,0 9 0,0 0 55,0 3 0,4 5 16,1 8-106,-1-1 0,-4-22 1,0 1-1,0-1 1,0 0-1,0 2 1,0 1-1,0 3 1,0 1 6,0 1 0,0 2 0,-2-1 0,0 0 0,-1 2 0,0 2 0,0 0 0,0 0-313,1 2 1,-1 1-1,-2 0 1,0 0 310,0 5 0,1-1 1,1-4-1,1 0-16,-1 3 0,1-1 0,1-3 0,1 1 0,0-3 0,0 0 0,0-1 0,0 0-153,0-2 0,0-1 1,2-3-1,0-1 178,0-1 0,0-1 0,3-3 0,0 0 27,0-1 1,-1 0-45,2 31 1,-1-31 0,1 1 0,1 31-1,1-2 1,0-4-170,-3-3 1,5-5 193,-1 1 1,-2-8-118,1-4 0,-1-8 0,3-2 0,-3-2-188,-1-3 1,2-6 610,-3-5 1,0-3-1020,0-2 685,-4 1 1,10-6 0,-4-4-16,1-6 0,9-43 0,-3-17 0</inkml:trace>
  <inkml:trace contextRef="#ctx0" brushRef="#br1" timeOffset="231">9015 11578 8233,'-7'0'-1099,"13"6"0,8-5 1120,11 3 0,1 2 0,1-2 1,1 0-1,2 2 1,7-5 0,-1 4 0,5-2-10,1 1 1,3-3 0,2 3 0,4-2-15,4-2 1,2 0-5,2 0 0,3 0 0,-2 0 0,2 0-27,2 0 0,0-4-1439,0-1 1484,5-5 0,2 5 0,-33 0 0,0 0 0,1 1 0,-1-1 0,0 1 0,0-2 1,1 1-1,0-1 0,1 0 0,1-1 32,1 1 0,1 0 0,1 1 1,1 1-1,1 0 0,0 0 0,1-1 1,0 1-269,-1 1 0,0-1 1,2-2-1,0 1 246,1 0 0,0 1-27,1 2 0,1-1 0,1-3 0,0 0 0,0 3 0,0-1 0,-2 0 0,0 0 0,1-1 0,-1 1-14,0-1 1,1 0 0,1 2 0,1-1-1,0 0 1,0 0 0,1-1 0,-1 1 5,-1 1 1,0-1 0,-2-1 0,0 0 37,1 3 0,0 0 0,1-2 0,0-1-20,1 3 0,0 0 1,-1-2-1,0 0 1,1 1-1,0 1 0,-1 0 1,-1 0 9,0-1 0,0 0 1,1 3-1,1-1-10,2-1 1,1 0 0,-5-1-1,0 0-865,4 1 0,0 0 854,-4-3 1,0 0-1,6 3 1,-1 1 0,0-2-1,-1-1 1,1 0 0,0 1-1,0 0 1,0 0-7,-1 1 0,0-1 0,-2-2 0,1 1-193,1 2 0,0 0 1,-1-2-1,0-1 201,3 3 1,1 0 1,-5 0 1,0 0 0,4 2-1,-1 0 1,-5 0 0,0 0 0,1-1-1,0 0 1,1 0 0,0 0-3,2-1 1,0-1-1,-1 1 1,0 0-10,-1 2 1,0 0-1,1 0 1,0 0-14,-1 0 0,0 0 25,3 0 0,0 0 1,-2 0-1,0 0 0,1 0 1,0-1-1,-1 0 0,0-1 1,0-1-1,0 0-5,1-1 0,0 1 0,2 2 0,0-1-2,0 0 1,0 0 0,0-1 0,0 0 102,-2 2 0,0-2-90,2-2 0,-1 0 0,0 4 0,-1-1 0,4-1 0,1-1 0,1 1 0,0-1 0,0 1 0,0 1 9,-2-1 1,1 0 0,-2-1 0,0-1-14,-1 3 1,1 0 0,2-2 0,0 0 10,2 2 1,-1-1-19,0-2 1,-1 0-1,0 4 1,0 0-1,-2-3 1,0 1-1,2-1 1,-1 0-1,3 1 1,0-1-1,1-1 0,0 0 1,-2 2-1,1-1 2,0 0 0,-1 0 0,-2 2 0,0 0 1,0-2 0,1-1 15,1 1 1,0 0 0,-1-1-1,0 1 1,2 0 0,-1 1-1,0 0 1,-1 0 0,0 1-1,0 0 22,2-1 1,-1 0-1,2 2 1,1 0-23,-1-4 1,1 1 0,-3 2 0,0 0-325,-1-2 0,-1-1 315,-1 4 0,0 0 0,0-3 0,0 0 0,2 3 1,-1 0-1,2-1 0,-1-1 0,-1 1 0,-1 0 1,-2-1 1,-1 0 0,0 3 0,0-1-43,1-1 0,-1 0 1,1 0-1,1 1 35,1-1 1,-1 0 1,-2 1 0,-1 0 0,1-2 0,-1 1 0,-1 1 0,-1 2 0,2-1 1,0 0-1,0 0 0,1 0-7,1 0 1,0 0-1,-2 0 1,-1 0 3,1 0 0,-1 0 0,-2 0 0,1 0-32,-1 0 1,0 0 32,0 0 1,0 0-1,3 0 1,1 0 0,-1 0-1,0 0 1,-2 0 0,-1 0-1,0 0 1,0 0-8,-1 0 1,1 0 0,0 0 0,1 0 8,2 0 1,-1 0-1,-4 0 1,-1 0-8,1 0 1,0 0-5,0 0 1,0 0 0,-3 0-1,0 0 1,3 0 0,0 1-1,0 0 1,-1 1 0,0 0-1,-1 0-35,-2 0 1,0-1-1,-1 0 1,1-1 226,-3 0 0,1 0 0,1 0 0,1 0-202,2 0 1,0 0 24,-8 0 0,1 0 0,5 0 0,1 0 0,-7 0 0,0 0 1,1 0-1,2 0 0,1 0 0,0 0 56,1 0 1,0 0 0,-2 0-1,0 0-35,-2 0 1,0 0 0,0 2-1,0 1 77,0-1 1,0 0 0,0 0 0,0 0 0,1-2 0,0 0-1,-1 0 1,-1 0-88,-1 0 0,-1 0 0,36 0-14,-1 0 1,-1 0 948,-3 0-962,-9 0 1,8 0 0,-11 0-1,1 0 1,0 0 427,-3 0 0,-3 0-414,-5 0 1,3 0 11,-7 0-6,6 0 0,-4 0 1,3 0-1,-5 0 0,-2 0 392,-2 0 0,-4 0-391,0 0 1,-5 0 31,0 0 0,-2 0 0,-3 0 0,-2 0-43,-5 0 1,-3 0 1480,-1 0-1265,-6 0 290,4 0-472,-10 0 55,11 0-70,-11 0 1,6 0 0,-4 2 0,3 0 142,1 3-137,-4 5 1,7-3-3,-6 5-3,0 1 1,-4 0-1,0 0 1,0-1-1,0 1 106,0 0 1,0 5-74,0 4 0,0 2 48,0 1-90,0 1 1,0 5 0,0 4 0,0 5 0,0 4 18,0 1 1,0 2-6,0 4 0,0 0 29,0 0-20,0 0 0,0 4 1,0 0-1,0 1 0,0 0 70,0 4 0,0-2-9,0 1 0,0-3-32,0 3 1,0 1-1,2 3 1,0 1 30,3 0 0,0 4-380,0 0 1,-4 3 309,1-35 0,0 0 1,4 32-1,-4-31 1,0 1-1,0-1 1,0 0 51,1 0 1,0 1-1,-2-1 1,-1 1-45,3 4 1,-1 1 0,-1-3 0,1-1-14,0 2 0,0-1 0,-1 0 0,1-1 0,1 1 1,1 0-1,-1 1 0,1 1-19,0 2 0,-1 0 0,-2-3 0,1-1-4,0 3 1,0-1-1,-1-1 1,-1-1-148,0 0 0,0 1 158,3-3 1,0 1-1,-2 5 1,-1-1 0,3-3-1,-1 1 1,-1-2 0,-1 1-1,0-2 1,0 0-37,0 35 1,1-36-1,0-1 13,3 32 0,1 0 299,4-4-218,2 0 1,-5-2 0,4-1 0,-2-4 0,2-5 163,2-6 1,-4-5-155,1-3 1,-7-4 42,3 0-293,-4-6 0,-1-1 0,0-7 0,0-2 0,0-1-345,0 2 0,0-5 95,0 3 1,-1-4-176,-4-5-153,4 4 1,-6-10 924,3 7 0,-9-23 0,-7-2 1</inkml:trace>
  <inkml:trace contextRef="#ctx0" brushRef="#br1" timeOffset="232">9130 14727 8150,'-13'-19'-134,"2"0"1,1 6 0,3 1 0,0-1 0,1 0-12,0 0 0,1 5 1,2-1 51,-2-1 1,3 3 0,6 0 302,4 2 0,4 2-135,0 7 1,-3 3 0,-1 6 0,1 1 113,-2 3 1,3 4-9,-6 9-151,6 3 1,-7 6 0,4 4 0,-1 4 0,-2 2 0,0 2 0,2 2 39,1 2-79,1-3 0,5 5 0,0-6 0,0-1 0,-1-2 0,1-4 0,0-5-142,0-6 1,-1-6-17,1-6 52,0-3 1,0-6 0,-1-2 0,1-3-681,0-2 276,0 0 519,-1 0 0,7-15 0,1 2 0</inkml:trace>
  <inkml:trace contextRef="#ctx0" brushRef="#br1" timeOffset="233">9602 15569 8150,'-8'-6'-562,"4"-2"0,4 2 504,4 2 1,4 2 194,4 2 0,8 0 0,4 0 0,7 0-31,6 0 0,0 0-127,10 0 0,1 0 0,7 0 0,6 0 41,6 0 1,4 0 12,-33 0 1,0 0-43,0 1 0,1-2 0,-1 1 0,0-1 0,1 0 0,0-1 0,1 0 0,-1-1 0,2 0 0,-1 0 2,0 0 1,-1 0 3,0 1 0,0 0 1,0 0-1,-1 0 1,1-1-1,0 0 0,0 0 1,1 0-1,0 0 1,1 1-1,-1 0 0,1 1 1,0 0-1,0-1 29,1 0 0,1 0 0,1 1 0,1 0-68,2 0 1,0-2 0,-1 0 0,0 0 0,2 1-1,0 0 1,0 0 0,0 0 78,0-1 0,1 0 0,0 2 1,1 1-281,3-2 1,0 0 0,-3 1-1,-1 0 263,2 1 0,0 0 1,0 0-1,-1-1 1,2 0-1,1-1 1,1 0-1,1 0 19,2 0 0,-1 1 0,-2 0 0,0 0-89,3 2 1,1-2-1,-2 0 1,1-2-1027,2 1 1,1 0 1033,-2 0 0,0 0 0,6 2 0,1 0 0,-3-1 0,-1 0 0,0 0 1,-1-1-1,-1 0 0,1-1-10,-1-1 1,1 1 0,-1 1 0,1 1-201,4-1 1,-1 0 0,-5 1 0,0 0 233,4 1 1,0 0 23,-5-3 1,0 1 0,4 1 0,0 0 0,-1-1 0,-1 0 0,2 1-1,0 0 1,0 1 0,0 0 17,-1 0 1,-1 0 0,1 0 0,0 0-28,0 0 0,-1 0 1,5 0-1,0 0 1,2 0 1,0 0-7,-5 0 1,1 0-1,5 0 1,-1 0 0,-6 0-1,-1 0 1,3 0 0,-1 0-1,3 0 1,0 0-19,2 0 1,0 0-1,-6 0 1,0 0 11,2 0 0,-1 0 0,-1 0 0,-1 0 27,3 0 0,0 0-16,1 0 0,0 0 0,-2 0 0,1 0 0,1 0 0,0 0 0,-3 0 0,1 0 1,-1 0-1,0 0 10,0 0 0,0 0 0,2 0 1,1 0-3,3 0 0,0 0 0,-4 0 0,-1 0-8,1 0 1,-1 0 9,1 0 1,0 0 0,-4 0-1,1 0 1,3 0 0,-1 0-1,1 0 1,0 0 0,-1 0-1,0 0 10,-2 0 0,1 0 0,0 0 0,1 0-15,1 0 0,0 0 0,-1 0 0,1 0 3,2 0 0,-1 0-7,-6 0 1,0 0 0,5 0-1,0 0 1,-6 0 0,-1 0 0,1 0-1,1 0 1,1 1 0,0 0-10,2 1 1,-1 0 0,-2-1 0,-2 0 4,3 1 1,-1 0-1,-3-1 1,0-1-8,1 0 0,0 0 10,-2 0 1,-1 0 0,5 0-1,1 0 1,-4 0 0,0 0 0,-2 0-1,0 0 1,1 0 0,-1 0 1,1 0 1,-1 0 0,2 1-1,0 0-99,-1 1 1,0 0 0,-2-1-1,0-1 109,0 2 1,0 1-10,0-3 0,0 1 0,-3 1 1,0 0-1,3 0 0,0 0 1,0 0-1,-1-1 0,-1 1 1,0-1-5,-2 1 1,-1 0 0,0-1 0,-1 0 23,0 1 0,-1 0 1,1 1-1,1 0-21,1-1 0,-1 0-2,-3 0 1,-1 0 0,5 0 0,0 0 0,-5 1-1,0-1 1,0-1 0,1 1 0,0-1 0,0 0 3,2 2 0,1-1 0,-4-2 1,-1 1 39,2 1 0,-1 0 0,1-1 0,-1 0-39,1-1 0,-1 0 7,2-1 1,0 2 0,2 1 0,0 0-1,0 0 1,-1 0 0,-2 0 0,0-1-1,0 0 1,1-1 2,0 0 0,0 0 0,-3 2 0,1 1-12,5-1 1,0 0 0,-5 0-1,-1 0-8,4-2 0,-1 0 5,-3 0 0,-1 0 0,3 1 1,1 0-1,-2 0 0,-1 0 1,1 2-1,0-1 0,0-1 0,-1 1 38,-1-2 0,-2 1 0,0-1 1,-1 0 315,2 0 0,-1 0 1,-1 0-1,0 0-337,1 0 0,0 0 1,32 4-1,-33-2 0,1 0 1,32 3 16,-3 0 0,4-3-30,-35 0 1,0 0 0,34-1-14,-2-1 235,-3 0 0,-6 0 0,1 0 0,1 0 0,0 0-129,-2 0 0,2 0-76,-6 0 1,5 0 87,-5 0-86,0 0 0,-4 0 1,0 0-1,-1 0 1,-1 0 321,3 0 1,-4 0-342,7 0 0,-3 0-88,-1 0 201,-5 0 0,2 0 0,-6 0 0,-1 0 0,-1-1-145,-2-3 0,5 2-2,-1-2 1,1 3 18,-5 1 13,0 0 1,-4-2 0,0-1 0,-1-1-1,-3 1 541,-5 2 1,-6 1-510,2 0 0,-6 0 185,2 0-196,-2 0 1,-4-1 5,-3-4-28,-2 4-7,-6-5-67,0 6 0,-1-1-504,-4-3 371,4 2-140,-10-4-5,9 6 0,-5-1-216,3-3 570,3 2 0,-16-15 0,2 3 0</inkml:trace>
  <inkml:trace contextRef="#ctx0" brushRef="#br1" timeOffset="234">27376 15441 8150,'0'-8'13,"0"-1"0,0 5 156,0-4-315,0 5-100,-5-3 0,2 6 246,-6 0 0,-22 29 0,-10 6 0</inkml:trace>
  <inkml:trace contextRef="#ctx0" brushRef="#br1" timeOffset="235">7995 17010 7922,'0'-13'9,"0"0"1,1 1 0,2-1 181,1 0 0,1 5 0,-5-1 0,0-1 0,0-1-61,0-2 1,1 5-53,3-1 1,-2 1 0,2-5-1,-3 0 77,-1 0 1,0-4-21,0 0-105,-5 0 0,2 5 0,-6-1 0,-1 0 1,-1 0-1,-2 2 0,-1 2 16,-3 5 0,2 3 1,-8 1-1,-3 1 15,-2 3 1,-3 11-1,3 9 1,-2 5 35,2 4 0,1 2 1,1 7-1,2 0 8,3-1 1,4-1-1,7-3 1,3-3-94,1-5 1,3-2 113,8-1-109,2-12 0,11 2 0,3-12 0,3-1 0,2-2-44,-1-1 0,1-1 0,-1-4 0,1-4-23,-1-7 1,1 0-2,-1-5 1,-1-4-248,-2-5 261,2-6 1,-6 2 0,5-8-1,-3-6 1,0-6-197,-1-6 1,-3-2 103,1-2 0,-7 1-1101,-2-1 1365,-5 11 0,3 5 1,-6 16 996,0 6-672,-6 12 0,1 15-69,-4 12-222,-2 6 1,5 7-1,-4 4 1,2 4-1,-1 4 364,2 5 0,-3 2-759,6 6 0,-5 0 50,5 0 99,0 0 0,4-4 1,0 0-1,1-2 1,4-2 59,3-5 1,3-8 271,2-1 1,4-7-539,0-5 9,6-3 0,-8-7 0,7-3 0,-1-2 0,0-2-1100,0 0 1,-4-2 1373,5-2 0,16-48 0,-15 17 0,1 0 0</inkml:trace>
  <inkml:trace contextRef="#ctx0" brushRef="#br1" timeOffset="236">9346 16729 7855,'-8'0'1642,"-1"0"-1338,7 0 1,-3 0 0,10 0 0,3-1-87,3-3 1,4 2-1,2-3 1,4 0 18,3 1 1,3-2-991,3 2 495,-3-3 0,5-1 1,-3 0-1,0 1 1,0 2-1,-2-1 258,-2 3 0,-33 24 0,-9 8 0</inkml:trace>
  <inkml:trace contextRef="#ctx0" brushRef="#br1" timeOffset="237">9397 16984 7855,'-7'-8'275,"3"-1"1,4 5 232,4-4 1,5 3 0,9-2 0,8 0-144,6 0 1,5-1-1,2-5 1,0 0-790,4 0 0,-2 1 0,4-1 424,-1 0 0,21-5 0,2-2 0</inkml:trace>
  <inkml:trace contextRef="#ctx0" brushRef="#br1" timeOffset="238">11667 16895 7898,'-4'-13'-88,"0"1"1,1-3 0,1 0 0,2-2 251,0 1 0,2-4 1,2-2-1,3-7 53,0-5-119,5-2 0,-5-13 1,5-2-1,1-2 1,0-4 719,0-3-603,-6-2 1,3 0-1,-5 4 1,1 8-1,0 12 464,-3 11 0,-3 20-668,-5 15 42,4 9 1,-15 16-1,4 5 1,-4 7-1,-1 6 1,-1 5 0,-2 3-123,-3 4 0,3 2 0,0 0 1,2-1-341,2-6 0,4-6-403,3-5 767,3-9 1,6-4 0,2-10 132,2-8 1,3-13-1,4-12 1,-1-4 116,-1-4 0,1-2-105,7-7 0,-2-5-100,7-3 0,-5 1 0,4-1 0,0 0-72,-1 2 0,0 5 71,-3 6 0,-3 6 951,3 3-830,-8 5 1,0 9-1,-3 7 1,0 9-1,1 8 22,0 4 1,-4 5-330,1-1 0,3-1 236,2 1-364,2-6 0,2 2 0,-1-9 0,1-6 0,1-3-363,3-4 1,3-5-218,6 1 1,-5-9 44,0-8 850,0-5 0,10-24 0,4-10 0,2-3 0,1 0 0</inkml:trace>
  <inkml:trace contextRef="#ctx0" brushRef="#br1" timeOffset="239">12419 16321 7898,'-1'-12'92,"-3"-1"0,1 0 99,-6 0 0,5 1 740,-4-1 1117,5 6-1633,-3-5 1,6 12 0,0 0 0,-1 7 244,-3 5 0,2 8-576,-2 5 0,2 2 1,2 7-1,0 1-163,0 2 0,0 0-284,0-3 0,0 3 384,0-3-421,0-3 0,2 5 1,1-7-1,1-2 0,0-3-999,2-2 1,0-7 1398,2 2 0,3-37 0,-4-9 0</inkml:trace>
  <inkml:trace contextRef="#ctx0" brushRef="#br1" timeOffset="240">12254 16627 7898,'-6'-12'0,"3"-1"0,-5 0 0,5 0 0,-1 1 419,2-1 0,8 4 623,2 1 0,9 4-710,5-5 0,-3 5 0,3-3 0,2 0-1093,4 0 1,-1 2-33,3-3 1,-2 5 792,2-1 0,9-9 0,5-4 0,7-1 0,0 1 0</inkml:trace>
  <inkml:trace contextRef="#ctx0" brushRef="#br1" timeOffset="241">12853 16194 8088,'0'-13'476,"-1"0"46,-4 1 327,4 4 1,-6 4-186,3 8 0,2 6-202,-2 12 1,-3 0 160,-2 12-512,-2 0 0,-2 10 1,1 2-1,0-1 1,4-1 77,3 0 0,4-5-119,1 4 0,1-5-353,4-4-39,2-3 1,11-7 0,3-2-1,4-5 1,0-5-1041,1-3 1,-1-3 763,1-6 1,5-2-227,3-2 0,3-5 824,1-8 0,-13-7 0,-1-5 0,3-5 0,-1 0 0</inkml:trace>
  <inkml:trace contextRef="#ctx0" brushRef="#br1" timeOffset="242">12853 16423 7898,'-7'-5'221,"-4"3"0,2-3 93,-2-1 0,5 4 0,6-2 1,9 3-1,6 1-922,6 0 1,4 0 91,0 0 106,6 0 1,2-6-1,5-2 410,0-4 0,2-4 0,4-3 0,3-2 0,1 1 0</inkml:trace>
  <inkml:trace contextRef="#ctx0" brushRef="#br1" timeOffset="243">13376 15977 7898,'0'-20'240,"-4"-4"323,-1 3 1,1 2 0,4 2 389,0 3 1,1 7-1,4 3-575,3 2 1,4 8 0,0 3 0,1 3-16,0 5 1,4 5 0,1 9 0,2 7-96,3 7 1,-5 6-1,-1 5 1,-4 3-225,-5 4 0,-4-26 1,-2 2-1,-2 2 1,-1 2-1,-1 2 1,-2 2-374,-1 1 0,-3 0 0,-3 0 1,-2 0-1,-3 1 0,-2-1 1,0-3-1,-1 0-251,1 0 1,-2-3 0,-1-7 0,-2-2 0,0-1 0,-1 0 0,0-5 0,-3-1-417,0-2 0,-1-1 996,-19 21 0,-12-11 0,8-4 0,-3-2 0</inkml:trace>
  <inkml:trace contextRef="#ctx0" brushRef="#br1" timeOffset="244">11450 15849 7898,'-12'-25'47,"-5"1"0,0 3 46,1 4 293,8 8 0,-4 3 1,4 8-1,-4 4 1,-2 8-1,-3 11 1427,-4 12-1680,-9 7 0,-2 18 1,13-27-1,-1 1 1,1 4-1,0 2 1,-1 6-1,0 1-1455,-1 4 0,0 1 1328,3 4 1,2 1 0,-2 1 0,2 1 0,6-2 0,3 0 0,3-4-1,2-1 1,4-4 0,3-1 0,5-4 0,3-3 0,4-4 0,3-3-454,3-4 1,3-4-1,2-1 1,1-3 0,3-4-1,1-2 1,1 1 0,0-2 51,2 0 1,1-2-1,-2-1 1,0-2-1,1-1 1,1-3 394,-1-2 0,1-1 0,0-1 0,-1-2 0,32-5 0,-6-6 0</inkml:trace>
  <inkml:trace contextRef="#ctx0" brushRef="#br1" timeOffset="245">14460 16691 7898,'-13'0'498,"-1"0"0,-2 0 328,-1 0 1,7 1 0,12 2-280,9 2-425,2 4 1,15-6 0,-1 4-1,4-1 1,5-3 459,0-2-630,8-1 1,-4 0-1,4 0 1,-2 0 0,1 0-1,-2 0 1,-1 0-142,-2 0 0,-5-1 0,-5-2 0,-5-3-167,-6-1 1,-8 4-1942,0-1 2297,-12 3 0,-32-11 0,-21-2 0</inkml:trace>
  <inkml:trace contextRef="#ctx0" brushRef="#br1" timeOffset="246">16105 16423 7898,'0'-20'35,"0"-4"0,0 5 1,0-1-1,0 3 1,1 4 1493,3 4-1258,-2 4 0,9 5 0,-3 3 0,2 4 1,0 7-1,-3 6 403,-1 7 0,3 4-336,-5 7-214,6-5 0,-9 3 1,3-3-1,-2 1 1,-2 0-1,0 0 0,0-1 172,0-4 0,4-7-258,0-5-84,1-3 0,-4-3 0,3-2 1,3-7-1,3-6 0,2-9 165,2-6 0,6-7 0,-2-4 0,2-5-54,2-6 1,4 0 125,4-6-511,-3 6 1,4 1 0,-7 8 0,-1 1-1,-2 2 1,0 5-3030,-1 7 2588,-2 6 1,-11 12 0,-2 3 760,-4 5 0,-12 25 0,-3 7 0</inkml:trace>
  <inkml:trace contextRef="#ctx0" brushRef="#br1" timeOffset="247">16372 16653 7898,'-12'0'0,"-1"1"11,0 3 1,0 4-1,1 6 1,0 3 1081,4 4 0,-2 4-414,6 5 1,-5 4-70,5 9-493,0-4 1,4 4 0,0-8 0,0-1 0,0 0-180,0-1 0,4-3 0,1-8 0,3-2-907,1-1 1,3-7 130,1-3-820,-1-6 1032,1 2 1,0-5 625,0 0 0,16-39 0,5-11 0</inkml:trace>
  <inkml:trace contextRef="#ctx0" brushRef="#br1" timeOffset="248">16551 17061 7898,'-4'8'-166,"-1"1"1,1 1 365,4 7 0,-4-3 194,0 3 1,-1-3-1,5-1 1,0 1 250,0 3 0,2-4-601,2 0 1,-1-2 0,5-7 0,2-1 59,2-2 0,2-1-9,3 0 1,-2-5-261,7-4 230,-7-8 0,8 2 0,-6-7 0,-3 0 0,-3-2 563,-2-2 0,-6 5-339,1 0 0,-8 1 1,-6 0-1,-6 6 369,-5 4 0,-3 7-580,-2-1 1,1 4-291,-1 4 0,1 0-293,-1 9 0,2-3 0,3 7 1,5-3-3037,6-1 3541,5 0 0,50-12 0,12-2 0</inkml:trace>
  <inkml:trace contextRef="#ctx0" brushRef="#br1" timeOffset="249">16143 15901 7898,'-9'0'0,"2"-2"0,3-1 0,5-1 382,5 0 1,12 5 0,5 2 0,5 3 0,6-1 0,5 2 0,3-1 2300,5 0-2661,3-2 0,1-3 0,0 2 0,0 2 0,-2-3-1306,-2 0 802,-3-8 0,-12 3 0,-2-4 1,-4 2 481,-5 2 0,-3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3:54:58.337"/>
    </inkml:context>
    <inkml:brush xml:id="br0">
      <inkml:brushProperty name="width" value="0.09071" units="cm"/>
      <inkml:brushProperty name="height" value="0.09071" units="cm"/>
      <inkml:brushProperty name="color" value="#FF0000"/>
    </inkml:brush>
  </inkml:definitions>
  <inkml:trace contextRef="#ctx0" brushRef="#br0">5075 2474 7887,'0'-9'224,"-2"1"1357,-2-2-1475,3-2 0,-5 4 1,6-1-1,0 0 1,0-3-1,0-1 1,0-1-1,0-1-11,0-2 0,0-5 0,-1 4 0,-2 0 94,-1-1 1,-6-2-111,1 4 19,-8 0 0,-3 6 0,-5 2 1,-1 5-1,-1 2 0,-2 5 1,-4 6-13,1 8 0,-4 10 0,6 4 0,2 3-30,1 6 1,7-2 70,3 4-130,3-2 0,7-2 0,3-1 1,4-4-1,4-6 0,5-6 1,3-3-248,5-2 1,2-3-119,2-5 353,3-2 1,-4-6 0,5-2-1,1-3 1,-2-8-28,-3-7 25,3-4 0,-4-3 1,6-4-1,-2-7 0,-2-8-81,0-3 63,-7-2 0,4-6 0,-5-4 0,0-4 1,0-2 91,-3 5 0,-6 5 629,-1 11 197,-3 7-390,-1 8 1,-1 18-182,-3 9 1,2 14-258,-2 11 1,-2 5-1,1 5 1,-1 7-55,0 8 0,-2-1-242,4 2 141,-1 5 0,5-1 0,0 2 1,0-5-1,2-2-94,2 0 1,-1-2-21,5-6 0,1-4-120,4 0 1,-1-11 0,3-2 0,0-7-694,2-5 0,0 0 324,-4-4 0,4-1 703,0-4 0,28-34 0,3-9 0</inkml:trace>
  <inkml:trace contextRef="#ctx0" brushRef="#br0" timeOffset="1">5712 2308 7896,'0'-13'228,"0"0"1,2 1 237,2-1 1,3 4 891,6 1-1191,5 5 1,-2-7 0,5 5-1,3-1 1,3 0-996,3 3-213,0-4 0,-5 6 1041,1-3 0,-1 8 0,1 3 0</inkml:trace>
  <inkml:trace contextRef="#ctx0" brushRef="#br0" timeOffset="2">5789 2525 7896,'-7'-6'1707,"1"5"1,12-9-1417,2 5 0,9 1 1,6 3-1,5-3-487,6-5 0,-1 2 1,1-2-1,1 1 196,2 1 0,-5-8 0,3-4 0,2 1 0,-1 0 0</inkml:trace>
  <inkml:trace contextRef="#ctx0" brushRef="#br0" timeOffset="3">9117 1925 7904,'-11'-1'-806,"1"-3"2274,1-5-1220,6-2 0,-1-2 0,8-1 0,3-2 0,2-2 0,-1-2 0,2-4 725,2-4-869,0 1 0,1-13 1,0 5-1,-2-1 1,-2 1 264,-5 2-347,3 2 1,-5 6-1,2 3 42,-3 10 0,-6 14 0,-4 25 0,-2 9-11,-2 5 0,0 7 1,0 0-1,1 5-274,-1 2 0,0 0-241,0-4 363,1-6 0,0 4 0,4-8 1,4-6 266,2-8 0,8-14-58,2-13 0,4-12 0,0-9 1,3-4 7,2-5 0,1 3 38,3-3 1,2-1 218,-6 1-297,6 1 0,-9 5 0,4 2 1,-1 7-1,0 5-59,-1 6 0,-2 2 37,-1 2 1,-1 10-142,1 3-51,-6 8 0,5-1 0,-4 5 0,3 1 0,1-2-634,-4-3 1,4-2-63,-4-7 0,3 1 166,2 0-244,0-6 1,-1-3 909</inkml:trace>
  <inkml:trace contextRef="#ctx0" brushRef="#br0" timeOffset="4">9971 1658 8019,'-1'-17'0,"-3"0"0,2-2 270,-2 2 1,1 4 0,0-1 137,-1 4 0,0 13 0,4 1 0,0 8 0,0 6 0,0 6-227,0 5 0,0 5 0,0-3 0,0 0-190,0 0 0,0 5 278,0-2-567,0-3 0,0 0 0,0-6 0,0 1 0,0-1 1,0-1-1,0-2-951,0-5 0,-2-3 1249,-2-1 0,-14-29 0,-9-7 0</inkml:trace>
  <inkml:trace contextRef="#ctx0" brushRef="#br0" timeOffset="5">9831 1836 8019,'-11'-8'244,"2"-1"27,-2 6 337,9-8-559,-3 10 1,10-5 0,4 6 0,4 0 0,4 0 0,4 0 0,3 0-179,2 0 1,-1 0-1,2 0 1,1-2-1030,2-2 1158,5 3 0,17-23 0,8-9 0,-14 12 0,0 0 0,0-1 0</inkml:trace>
  <inkml:trace contextRef="#ctx0" brushRef="#br0" timeOffset="6">10481 1517 8019,'0'-12'0,"0"-1"0,0 0 938,0 6 1,-1-3-546,-3 6 1,-2 5 0,-4 9 0,2 7-53,-2 9 0,3 1-61,-2 7-200,1 0 0,-5 4 0,1 0 0,4 0 0,2 1-59,1-1 0,3-4-267,-2 0 0,4-6-360,4 2 407,3-9 1,10 0-1,2-6 1,1-5-1,2-3-630,2-5 1,3-2-71,3-4 1,1-3 898,3-6 0,-9-15 0,-2-7 0,1-4 0,-1 1 0</inkml:trace>
  <inkml:trace contextRef="#ctx0" brushRef="#br0" timeOffset="7">10456 1747 8019,'-19'-6'301,"5"-1"70,-4-6-301,11 6 1,2-3 0,11 6 0,7 1 28,7 2 0,5 1-307,5 0 0,3-2-131,5-2-842,0 3 1181,0-11 0,9-3 0,7-5 0,4-4 0,0 0 0</inkml:trace>
  <inkml:trace contextRef="#ctx0" brushRef="#br0" timeOffset="8">10928 1313 8019,'-13'-18'0,"0"4"686,0-3 1,6 3 1208,3 1-979,3 6-553,1 1-214,5 12 1,2 2 0,6 9 0,0 6 0,0 5 46,-1 6 1,1 10 0,-2 6 0,-2 5-434,-5 3 1,-2 7 173,-2 8 1,-1-33-1,-1 2-366,-2 2 0,-1 1 1,1 0-1,-3-1 1,-4 3-1,-2 0 0,-1-2 1,0-1-140,-1-1 1,-2-1 0,-1-3-1,-2-3 237,-1-3 1,0-2 0,-20 21 330,7-9 0,-6-8 0,6-9 0,0-9 0</inkml:trace>
  <inkml:trace contextRef="#ctx0" brushRef="#br0" timeOffset="9">8658 1377 8019,'-26'-24'1,"2"7"1,2-6 0,2 8 13,1 8 408,2 4 0,5 11 0,-1 9 1,-1 13-1,-2 13 0,-2 10 1,1 10-320,3 2 0,6-29 1,1 0-1,5 2 1,0 1-1,1 3 1,-1 1-263,1 3 0,1 0 1,5-3-1,3 0 7,1 2 1,3-1-1,2-3 1,3-1-1,4 1 1,2-2-1,2-2 1,1-2-238,2-2 1,2-2 0,1-3-1,2-1-953,1-5 1,0-2 1340,-2 0 0,1-3 0,2-3 0,1-2 0,-2 0 0,0 1 0,1 0 0,1 0 0</inkml:trace>
  <inkml:trace contextRef="#ctx0" brushRef="#br0" timeOffset="10">12598 1925 8001,'-18'-5'413,"3"2"0,-2-4-59,3 1 1,9 2-1,5 4 1,8 0 0,9 0-1,9 1 317,6 4 1,6-4-631,5 3 0,2-2 0,8-2 0,1 0-113,1 0 1,4-5-387,-3 1 129,-1-6 0,-10 7 0,-4-4 0,-7 2 0,-8 2-850,-8 1 1179,-9 2 0,-55 6 0,-17 1 0</inkml:trace>
  <inkml:trace contextRef="#ctx0" brushRef="#br0" timeOffset="11">16678 1084 8053,'-12'-17'-46,"-1"-2"0,0 1 0,2-2 1,1 2-1,3-1 0,1 4 326,3 1 1,2-3 0,1 0-1,0 1 206,0 2 1,0 5-139,0 1-216,0 5 0,1-3 0,2 8 0,1 2 2,-1 4 1,-1 15-1,-2 7 1,0 5-46,0 4 0,-6 4 19,-3 4-132,4 3 0,-7 5 1,5-1-1,0-4 1,2-7-237,-1-3 282,4-2 0,-3-2 0,5-6 0,0-9 99,0-6 1,0-9-65,0-6 0,0-7 7,0-10 0,5 0 77,4-9-116,2 4 0,2-9 1,0 5-1,0 2 0,-1 1 49,1 2 1,4 6-2,0-2-20,0 2 0,-4 8 0,0 3 0,-1 4 0,1 6-82,0 6 1,0 7 79,-1 6 1,1 2-656,0 3 409,0-3 0,-5 3 0,1-8 0,-1-2 0,1-1-1298,-1-4-73,1-1 266,3-7 1300,1-7 0,0-46 0,0-17 0</inkml:trace>
  <inkml:trace contextRef="#ctx0" brushRef="#br0" timeOffset="12">17035 727 8150,'0'-26'191,"-4"1"191,0-1-148,0 6 0,5-2 1,2 5-1,3 3 1,1 2 412,3 4 1,1 5 0,2-1-788,-1 2 1,0 12 73,-4 3 0,-2 8 0,-6 2 0,0 4-199,0 3 0,-10 5-316,-3-1 457,-2-3 0,2 5 0,0-8 0,2-3 0,1-3 215,1-4 266,1-1 0,-1-6 433,1-2-658,5-3 1,9-16 0,9-2-1,5 1-154,1 1 1,1 3-247,3-2 0,1 4 0,-1 5 0,1 0-397,-1 0 1,2 0 664,3 0 0,36 0 0,-25 0 0,-1 0 0</inkml:trace>
  <inkml:trace contextRef="#ctx0" brushRef="#br0" timeOffset="13">17673 752 8164,'0'-12'0,"0"3"557,0 1 0,0 3 0,-2-2 546,-2 2 1,3 2-878,-3 7 1,-2 4 0,0 9-1,1 5-185,-1 2 1,0 3-32,2 2 0,3 3 0,-4 3 0,4-2-67,1-2 1,0 3-583,0-4 0,0-1 0,1-3 0,2-1-1982,1 1 2621,6-6 0,-3-13 0,6-9 0</inkml:trace>
  <inkml:trace contextRef="#ctx0" brushRef="#br0" timeOffset="14">17392 1173 8164,'-12'-13'2792,"6"1"-2635,6-1 0,11 2 117,11 2-13,7-2 0,8 4 0,7-5 1,1 2-1,2 3 329,-2 2 0,5-1-210,-3 2-1625,-3 2 1,-2-3 0,-6 5 1244,-2 0 0,-6 5 0,3 2 0</inkml:trace>
  <inkml:trace contextRef="#ctx0" brushRef="#br0" timeOffset="15">19114 1084 8054,'-13'-13'-58,"5"0"0,0 1 1,1-1-1,2 0 1,-2-1 400,0-3 0,4 3 0,-2-5 0,4 2 0,2 0 0,4 2 10,3 1 0,4 1 1,2 0-1,3 0-123,4 1 1,3 4 141,2 4-475,-7 3 1,4 2 0,-6 5 0,-1 7 0,-2 6-581,-1 6 536,-6 6 1,-3 3 0,-8 8 0,-6 5 0,-6 4 0,-5 1 0,-3 1-156,-2-4 1,1-6 0,1-2 0,1-6 474,2-5 831,5-9-721,3-8 0,8-9 1,6-6-1,3-5 0,6-3 1,7-5-1,9 1 449,6 0 1,5 1-650,2 1 0,-5-1 167,0 0-504,0 6 0,2 1 0,0 5 0,-4-2 1,0-1-950,-4 1 0,-7 2 105,-4 1 1,-3 4 1097,-1 0 0,-17 6 0,-5-3 0</inkml:trace>
  <inkml:trace contextRef="#ctx0" brushRef="#br0" timeOffset="16">20070 867 7999,'-6'-18'84,"-1"3"1,-5-2 0,0 3 0,4 2 0,2 0 889,0 4-804,5 2 1,-5 7-1,5 5 1,-2 7 0,-3 8-1,1 6 1,-1 4 0,3 3-1,0 4 332,-1 4 0,1 1-479,-5 0 1,5-3-1,-3 2 1,2-2-211,0-2 1,0-4 124,4 0 30,-6-11 1,6-2 206,0-17 1,1-11 0,8-14 0,2-3-251,5-2 0,-1-3 41,7-1-17,-7 0 0,9 5 1,-4-1-1,1 2 1,-1 4-1,-1 6 1,-2 5 152,1 4 1,-4 2-139,3 7 1,-3 9-1,-2 8 1,-2 5 5,-2 4 0,-5-4-151,1 4 0,-2-3 121,-2-1 1,-2-2 0,-2-2 0,-5-2-22,-2-1 1,-2-4 3,1-6 1,-3 1 11,-2-6 0,-1 0 0,-5-4 1,2 0 58,-2 0 0,-1 0-1,-1 0 1,4 0-459,-1 0-362,7 0 0,1 0 827,5 0 0,52-40 0,8-9 0</inkml:trace>
  <inkml:trace contextRef="#ctx0" brushRef="#br0" timeOffset="17">20555 752 8107,'-6'-12'213,"-3"-1"0,2 1 42,-1 4 167,-1 2 0,-3 9 0,0 6 1,2 9-97,2 9 1,-3 6-263,-2 5 0,-3 1 1,8 4-1,-4 4 15,0 2 1,0 2-336,4 0 109,-4-5 1,11-4 0,-3-8 49,2-4 0,8-16 1,3-10 326,2-9 0,3-12-58,3-5 1,3-2-135,5-1 1,-2-5-1,0 0 1,1 2-2,-2 1 0,-3 7 60,2 3 0,-5 3 64,1 1-66,-3 6 0,-3 7 1,-1 10-1,-3 6-148,-1 5 0,0 7 66,-2 2 1,-3 1-202,3-1 77,-2-3 0,2 4 1,0-7-1,1-1 1,-1-3-914,0-2 1,5-5 584,-5-5 0,6-5-681,-2 1 690,4-2 1,2-8 429,3-2 0,10-24 0,5-10 0,6-3 0,-1-1 0</inkml:trace>
  <inkml:trace contextRef="#ctx0" brushRef="#br0" timeOffset="18">21383 740 8107,'0'-19'0,"-4"5"346,0-3 0,0 3 0,2 2 804,-2 4 0,1 2-910,-5 6 1,5 7 129,-1 6-253,-3 6 1,1 6-1,-4 2 1,3 1-1,1 3-97,3 2 0,-2 1 0,-1 4 0,0 1-482,1-1 0,0 0-486,5 0 1,0 1 417,0-1 0,0-7 0,0-4 530,0-4 0,17-19 0,5 0 0</inkml:trace>
  <inkml:trace contextRef="#ctx0" brushRef="#br0" timeOffset="19">21179 1071 8107,'-17'-13'0,"0"1"0,5-1 377,3 0 0,6 0 231,-1 1 1,5 0 0,8 4 0,9 2 14,9 0 1,7 4-439,9-7 1,2 6-1,5-1 1,-1 1-868,2-1 0,-4 2 682,4-2 0,11-3 0,-2 0 0</inkml:trace>
  <inkml:trace contextRef="#ctx0" brushRef="#br0" timeOffset="20">22365 727 8105,'0'-19'402,"0"-2"0,0-2 104,0 2 1,-4 20 0,-2 14 0,-1 9-324,-3 8 0,-1 4 0,-2 7 0,1 2-6,-1-2 1,1 4-209,4 2 0,-3-2 1,4 0-1,-2-1-71,1-3 1,5-5-84,-2-2 243,-2-11 0,6 1 0,-3-14 101,2-6 1,8-7 0,2-14 0,4-4-111,1-3 1,4-2-16,0 1-59,0-1 0,0 2 1,0 1-1,-2 3 1,1 2 11,1 2 1,-3 8 0,3 4 0,-3 2-23,-1 2 1,0 3-41,-1 6 0,0 5 1,-4 11 25,3 1 0,-9-1 0,2 2 0,-2 2 0,-2-1-307,0-4 327,-6 2 1,-1-8 0,-7 3 0,-2-4 0,-2-4-29,-2-5 0,-1-2 63,-5-6 1,1 0-80,-1 0-139,6 0 0,0-4 0,5-2 0,-2-1 0,1-3-610,2-1 1,7-2 281,3 0 0,2 1 540,2-1 0,29-17 0,6-4 0</inkml:trace>
  <inkml:trace contextRef="#ctx0" brushRef="#br0" timeOffset="21">22888 714 8105,'0'-13'349,"0"1"37,0-1 1,-6 11 226,-2 7 0,-3 12 1,-2 8-1,0 8-134,0 4 1,1 1-388,-1 0 1,0 5-330,0-1 110,6 1 0,2-5 1,6-1-1,3-3 1,6-5-1,6-3 1,5-6-793,3-7 1,3-6 645,3-7 1,-2-2 0,5-2 272,-2-5 0,10-36 0,-1-10 0</inkml:trace>
  <inkml:trace contextRef="#ctx0" brushRef="#br0" timeOffset="22">22837 969 8105,'-17'-13'0,"0"1"0,4-1 459,5 0 1,6 2-32,2 2 1,10-1 0,9 6 0,2 1 124,6 2 0,4-3-1160,7-1 400,6 1 1,-3 4-1,6-1 1,1-2 206,2-1 0,6 5 0,3 6 0</inkml:trace>
  <inkml:trace contextRef="#ctx0" brushRef="#br0" timeOffset="23">16908 2193 8017,'-13'0'-241,"0"-1"1,1-2 0,-1-1-1,1-1 1,3 1 84,0 0 0,2-2 1,-3 3-1,2-1 524,-2 1-205,4-4 1,-5 4-1,2-4 214,-2 2-123,4 0 1,-3 4 466,6-3-495,-1 2 0,7-3-31,2 5 1,3 0-4,6 0-209,0 0 1,5 0-1,5 0 1,5 0-1,7 0 191,6 0-222,5 0 1,6 0 0,5 0 0,7 0 0,-28 0 0,1 0-133,5 0 1,0 0 173,0-3 0,1 0 1,7 2-1,1 1 0,-2-3 1,1 0-353,2 0 0,1 0 0,1 2 0,2-1 342,4-2 1,-1 0 0,-3 2 0,0 0 19,1-3 1,1 1 0,-2 2 0,0 0 0,1-2 0,0-1 0,2 1 0,0 0 16,3 0 0,-1 1 0,-2-2 0,0 0 39,2 3 1,1 0 0,0-3-1,-1 1 1,1 1 0,0 0-1,2 1 1,1-1 56,3 0 0,0 0 0,-6 1 0,0 0-94,2 2 0,0 0 1,-4-2-1,0 0 6,0 0 0,-1-1 1,0 1-1,0 0 35,2 2 1,1 0-113,-3 0 0,0 0 1,-1-2-1,0 0 1,-3-1-1,0 0-1,1 0 1,0-1 0,3 2 0,1 0 52,2-2 1,0-1-1,-2 3 1,0 0 7,0-2 1,-1 0-1,0 2 1,0-1-1127,0-1 1,1 0 1100,-3 2 0,2 1 38,4-2 1,0 0-1,-5 3 1,-1-1-1,1 0 1,0-1-1,-3 0 1,0 0 20,-1 1 1,0-1-1,-3-1 1,0 0-139,-2 1 1,0 0 0,-6 0 0,0 0 168,0 2 0,-1 0 1,30 0 23,-8 0 0,-7-2-29,-10-2 0,-5 3 480,-8-3 0,-3 2-457,-5 2 1,-11-1 2049,-2-4-2169,-9 4 734,2-5-778,-6 6 0,-1 0 0,-4 0 0,-5 0 0,-4 0-108,-3 0 0,-7 5 67,-1-1 0,-1 6-2287,-4-2 2396,-2 4 0,-18 12 0,-9 3 0</inkml:trace>
  <inkml:trace contextRef="#ctx0" brushRef="#br0" timeOffset="24">18680 2920 8037,'0'-9'3,"0"1"0,0-2 1,0-1-1,0-2 154,0 0 0,0 0 0,2-1 0,0-1 0,4-2 1,1 1 130,3 2 0,6 1 1,2 0-1,1 1 40,-1-1 1,5 6-159,-2 3-148,3-3 1,0 7 0,-3 0-1,-4 7 1,-3 5 0,-2 5-1,-4 6-180,-3 5 0,-5 5 120,-5 5-98,-7 6 1,-7 1-1,-5 5 1,0-2-1,-4-2 1,-2-3-1,-1-1-10,2-3 0,4-8 0,4-5 0,4-9 871,2-7-491,8-4 106,2-6 1,5-2 0,0-2 0,1-3 7,3 0 0,3 0 0,6 4 0,1-1 9,3 1 1,-1 0-487,5-1 1,-1 2 0,3-2 0,-2 3-667,2 1 0,-4 0 223,3 0 0,-2-2-453,1-2 1,1 2 1024,-5-2 0,6 3 0,-3 1 0</inkml:trace>
  <inkml:trace contextRef="#ctx0" brushRef="#br0" timeOffset="25">20172 2550 8037,'-6'-13'129,"-1"-4"1,-4 0 0,1 2 0,2 1 72,-2 1 0,-2 4 0,0 2 0,-1 2 0,0 2 0,-1 3 166,-3 4 1,3 9-191,-3 8 0,-2 3 57,2 2-139,-5 11 0,3-2 0,-2 12 0,3 1 0,1 3 0,0 3 0,2 4 220,5 4 1,5-7-1118,5 5 641,0-6 0,1-9 0,3-1 1,6-3-1,5-4 0,3-7 0,2-8-306,2-3 1,3-2 0,0-6-1,1-1-120,-1-1 1,1-7 585,-1 3 0,40-21 0,-27 5 0,-1 1 0</inkml:trace>
  <inkml:trace contextRef="#ctx0" brushRef="#br0" timeOffset="26">20593 2690 8037,'-4'-18'1,"-2"-3"1,0-2 268,1 2 0,0 7 1,4 7 297,-3 1 0,2 5 97,-2 9-605,-3 1 1,0 19 0,-6-1 0,2 4 0,1 4 0,1 2 0,1 1 96,1 1 0,-5 0-367,4 4 162,2-3 0,-4-1 0,6-6 0,0-2 0,0-3 0,-1-2 1,3-5 178,0-4 14,2-8 0,6-14 1,2-9-1,5-4-78,4-5 1,3-1-1,4-2 1,-1 1-285,-2-1 1,-1 1 234,1-1 1,2 7 0,-6 2-1,-2 4 51,-1 4 1,-1 4-38,0 5 0,-5 1-32,1 3-11,-1 3 0,-1 12 1,-2 2-1,-2 3 0,-1 2-321,3-1 0,0-4 104,0 1 1,-4-7-1,5 2 1,-1-3-383,4-1 1,-2-4-63,1-1 0,1-5-448,4 1 1120,-1-2 0,13-27 0,3-13 0,3-1 0,0 0 0</inkml:trace>
  <inkml:trace contextRef="#ctx0" brushRef="#br0" timeOffset="27">21192 2703 8045,'0'-13'0,"-4"-4"78,0 0 0,-1 0 1,5 5-1,-1 0 1476,-3 4-482,2 2 0,-3 8-341,5 2-681,0 3 1,-5 11-1,1 4 1,1 3 0,2 3-75,1 2 1,0 6 0,0-4-1,0 2-236,0 0 0,0-4-185,0 4 1,0-1-1,0 1 1,1-5-961,4-2 0,-3-6 1405,7 1 0,5-18 0,6 0 0</inkml:trace>
  <inkml:trace contextRef="#ctx0" brushRef="#br0" timeOffset="28">21014 2958 8061,'-13'-5'0,"0"-3"-220,0-4 314,6 5 1,3-3-1,8 5 628,5 3 1,8-1-808,4-1-53,9 2 0,1-4 0,4 6 1,-1 0-1,2 0 0,1-1 1,1-2 137,0-1 0,29-23 0,-30 13 0,-1 0 0</inkml:trace>
  <inkml:trace contextRef="#ctx0" brushRef="#br0" timeOffset="29">21587 2627 8061,'0'-19'-372,"0"4"149,0-7 718,0 7 0,-4-4 0,0 7 1513,1-1-1816,2 6 1,1 7-1,0 10 1,0 5 0,0 8-1,0 5 1,0 5 343,0 0 0,0 8-173,0-3-249,0 3 1,0 0-1,-2-1 1,-1-3-1,-2-2-409,-2-2 0,4 2-171,-1-5 0,2-6 0,1-7-101,-3-3 606,2-7 1,-4-3 371,6-8-392,6-9 0,-3-7 0,7-5 0,3 1 0,2 1-26,1 2 0,-1 1 69,2-1 1,-1-2-153,5 6 55,-5 0 1,4 10 0,-5 3-1,2 2 1,-1 2-26,-2 0 0,2 2 48,-4 2 1,4 7 44,-8 6-31,-2 0 0,4 0 0,-6 2 0,-1-1 1,-2 1 2,-1-4 1,-5-1 52,-4-1 0,-2-1-54,-2-4-25,0 3 1,-4-8 0,-1 4 0,-2-1 0,-2-3-564,-3-2 0,0-1-546,-1 0 0,1 0 53,-1 0 1077,1 0 0,-29-5 0,-7-3 0</inkml:trace>
  <inkml:trace contextRef="#ctx0" brushRef="#br0" timeOffset="30">22199 2346 8128,'0'-14'37,"0"-2"0,0-1 1,0 2 1743,0 1-1504,0 7 0,2 1 1,2 7-1,5 4 1,2 5-1,2 5 442,0 6 1,-4 9-573,4 4-135,-9 3 1,13 7 0,-9 3-1,-1 2 1,-3 4 0,-3 0-1,-1 6-845,0 3 1,-7-5 176,-6 6 325,1-7 1,-12-5 0,2-9 0,0-5 0,0-7 0,5-11 330,3-7 0,7-69 0,4 18 0,0 0 0</inkml:trace>
  <inkml:trace contextRef="#ctx0" brushRef="#br0" timeOffset="31">23781 689 8228,'-5'-13'-151,"1"-1"0,1-2 0,2-1 0,1 1 206,0 2 73,0 2 0,6-3 0,3 0 0,7-2 0,5 0 0,3 0 0,3 0 334,3 1-311,3-4 0,5 6 0,2-3 0,1 3 0,1 1 0,-1 1 1,-3 0 345,-4 4 1,2 2-428,-6 6-45,-6 0 1,-10 0 0,-7 1 0,-1 4-1,-2 5 1,0 4 0,0 4 18,-1 2 0,-1 3 1,-4 6-1,-1 5 99,-1 3 0,-4 3 0,2 2 0,-1 7 69,-3 4 1,-1 8-1,-2 10 1,6-32 0,1 0-31,0 2 0,-1 0 1,1 2-1,-2-1-933,0 2 0,-1 2 790,2 3 1,0 2 0,-2 0 0,0 0 0,2 4 0,2 1 0,1-2 0,0-1 0,1 1 0,2 0-58,0 1 1,0 1 1,0 0 1,2 1-1,4 0 1,1-1 0,2-1-1,1-1 1,3-2 0,1-2-1,1-2 1,1-2-45,2-2 0,0-2 0,1 0 1,1-2-1,0-2 0,0 0 1,0-3-1,-1 0-77,16 29 1,-3-6 133,-5-7 0,-8-4 1,-5 0 13,0-12 0,-12 2 1,2-12-1,-6 1 0,-7-1 28,-5 1 0,-5-6-332,-6-3 0,-5-2-108,-3 2 187,-8-2 0,2 7 0,-2-5 0,2 0 0,2 0-1401,-1 0 1,0 0 693,-4-4 921,4 0 0,-7-2 0,7 0 0,0 2 0,4 3 0</inkml:trace>
  <inkml:trace contextRef="#ctx0" brushRef="#br0" timeOffset="32">15339 918 8105,'0'-18'-140,"0"2"1,0-4 0,0 0-1,0 2 1,2 0 103,2 2 0,-2 6 0,2 2 0,-1-2 1739,1-2-1623,-3 0 0,-1 4 1,-10 4-167,-5 3 1,-1 1-43,-5 0 87,-6 0 1,-1 5 0,-6 4 0,-2 2 0,-1 2 0,1 0 0,0 0-55,2-1 0,6 1 1,0 0-1,5-2 178,6-2 0,4 2-60,5-3 0,2 0 1,6 0 116,0 2 121,0 1-168,0 2 0,4 0 0,0 0 1,1 1-1,-1 1 36,0 2 1,6 5 0,-3-4-1,2 3 204,-1 6 0,1 4 234,3 8 0,-3 0 71,-1 4-567,1 8 1,-2 8 0,-3 11-1,-3-32 1,0 2 0,-1 3 0,0 1 50,0 4 0,0 1 0,-4 2 1,-2 1-1489,0 3 1,-1 1 1319,-3-1 0,-1 0 0,1 3 0,0-1 0,-2-4 0,0-1 0,1-3 0,1 0 0,1-4 0,1 0-20,0-1 1,1-1 0,1-7-1,1 0 274,-3 32 0,2-9-24,6-8-116,0-5 1,0 2 0,0-7 0,0-3-1,0-4 413,0-3 0,1-1-416,4-4 0,-1-6-25,9-3 0,-2-3-129,10-2 0,0 0 1,6-4-1,3-3 1116,4-4 0,7-1-1755,2 0 0,6-6 107,2-2 131,-5-4 0,10 0 1,-6-1-1,5 0 0,3 0 490,3 1 0,3-5 0,8-2 0,-20 6 0,0-1 0,0 0 0</inkml:trace>
  <inkml:trace contextRef="#ctx0" brushRef="#br0" timeOffset="33">4272 816 8213,'0'-25'-207,"5"-7"0,4 0 1,1-1-1,0 3 167,-2 4 0,-1 6 0,2 3 44,-5 3 547,-3 6-737,-1 3 145,0 16 1,5-2 0,-1 8 0,-1-2-17,-2 2 1,3 3-24,1 6 132,-1 5 1,-4 1-5,0 7 0,0 9 1,0 4-1,0 6 1,0 9 55,0-30 1,0 1 0,0 4-1,0 2-61,0 7 1,0 0-101,0 1 0,0 1 0,0 10 1,0 0-1,0-1 0,0 0 0,0 0 1,0 2-1,0 1 0,1 0 74,1 3 0,1 0 0,-3-3 0,1-1 0,1 3 0,0-1 0,0-2 1,-1 0-398,1 0 0,0 1 0,-1 1 0,0 2 398,1 4 0,0 1 1,-1-7-1,-1-1 5,0 2 1,0-2-1,0-2 1,0-1 0,0-1-1,0 0 1,1-3 0,0 0-159,1-2 0,0 0 0,-1-6 0,1-1 195,2 0 1,0 0 0,0-4 0,1 0 69,1-2 0,1-1-118,-4 0 0,1-1 1,1-4-1,1 1 0,3 32 1,2-7-1,0-9-267,-2-6 0,1-11 94,-6 1 0,4-8 423,-3-1-428,5-7 1,-5-4 0,5-5 0,-1-2 0,1-2 207,1-5 1,6-14-43,0-7 0,6-6 0,-4-2 0</inkml:trace>
  <inkml:trace contextRef="#ctx0" brushRef="#br0" timeOffset="34">4616 587 8353,'7'-13'-137,"-1"0"1,-1 0-1,5 1-39,6-1 0,-2 1 1,4 4-1,1 2 177,2 1 0,5 3 0,2-2 0,3 3-40,2 1 1,6 0 22,8 0 1,4-2 0,3-1-1,3-1-25,1 1 0,3 0-30,7-1 68,-3 3 1,-28-2-1,1 0 1,33 2 0,-35-1-1,0 1 1,0-1 0,0 0-1,1 0 1,0 1 0,1-1-1,0 1 6,3-1 0,-1 0 1,-1 1-1,0 0 1,2-1-1,0-1 1,0 0-1,0 1 10,2 0 1,-1 0 0,3 0-1,1 0-1018,3 2 0,0 0 1006,-3-3 0,0 0 1,7 1-1,0-2 1,-4 0-1,0-1 1,2 0-1,0 1 1,2 0-1,0 0 1,2-1-1,-1 1 1,1 0-1,-1 0 7,0-1 0,-1 0 0,-1 0 0,0 0 30,1 1 1,1-1-33,0-1 1,1 1 0,1 2 0,1 0-1,-1-2 1,0 0 0,-1 2 0,1-1 0,-1 1-1,2-1 45,-1 1 1,1-1-44,0 0 1,1 0 0,1-1 0,1 1-1,-1 0 1,1 0 0,-1-1 0,-1 1 0,1 0-1,0 0-3,0-1 0,1 1 1,1 0-1,1 1-96,4-1 0,0-1 1,-4 0-1,-1-1 1,1 2-1,1 1 0,-2-1 1,1 0 74,2-1 0,0 1 0,0 2 0,1 0 17,3-3 1,0 1 0,-5 3-1,0-1-1120,0 1 1,1-2 1107,-1-1 1,-1 1 0,1 2-1,0 1 1,0-3 0,0 0 0,-1 1-1,1 0 1,0 0 0,0 0-34,-1 0 1,0 1 0,1-2 0,-1 0-193,2 1 0,0 0 0,0-2 0,1-1 214,1 3 1,-1 0 27,-3-3 0,0 0 1,3 4-1,1-1 0,-3-2 1,-1 0-1,2-1 1,1 1-1,2 0 0,1 1 16,1 1 1,0 0 0,-4-1 0,-1 0-4,4 1 1,0 0 0,-3-2 0,-1 0-19,4 1 1,0 1-3,0-3 1,0 0-1,4 4 1,1 0 0,-2-3-1,1 0 1,-2 1 0,0-1-1,-1 1 1,0 1-9,-1-1 1,1 0-1,1-1 1,0 0 7,3 1 0,-1 1 0,-5 0 0,-1 0-2,2 2 1,0 0-6</inkml:trace>
  <inkml:trace contextRef="#ctx0" brushRef="#br0" timeOffset="35">18983 0 535,'23'1'0,"44"2"0,1-1 1,0 1-4,0 1 1,0 0 0,2-2 0,0-1-2,2 1 0,0 0-1,-3 2 1,-2-1-1,5-2 1,0 0-1,-6 1 1,1 1-1,0-1 1,0 1-1,2-1 1,1 0 2,2-1 0,-1 1 1,-4-1-1,-1 0 15,3 2 1,-2-1 0,-2-2 0,-1 1 16,4 1 0,0 0-12,-2-1 1,-1 0 0,3 1 0,1 0 0,-3 0 0,0 0 0,-1 0 0,0 1 0,0-1 0,1 0 40,-1 0 0,1 0 1,1 2-1,1 1-40,2-3 1,0 0-1,-2 2 1,-1 0-47,-1-2 1,0 1 31,-2 2 0,1-1 1,0-2-1,1-1 0,1 3 1,-1-1-1,1 1 0,0-1 1,-1 0-1,1 0-7,-2 0 1,0 0 0,2 1-1,1 0 3,0-2 1,0 1 0,2 1-1,0 0 4,3-2 0,-1 0-1,-7 3 0,0 0 0,4-1 1,-1-1-1,-6 3 0,0 0 1,0-1-1,2 0 0,0-1 1,1 0 12,1 1 0,-1 0 0,-4 0 0,-1 1 137,1 1 1,1-1-1,-2 0 1,-1 1-144,2-1 0,1 1-14,2-1 0,-2 0 1,-4 1-1,-1-1 0,1 0 1,-1-1-1,-3 0 0,0 0 1,-2 0-1,0-1-10,2 1 0,-1 0 0,-2 0 0,1 0 81,1-1 0,0 0 0,-3 2 1,-2-1-82,-1 0 1,0-1 9,-2-1 1,0 0 0,-3 2-1,0 1 1,-2-2 0,1 0-1,-3 1 1,0 0 0,33 5 6,-7-1 1,-2-5 887,-7 5 1,1-7-810,-5 3-75,-6 2 1,-1-6 0,-7 3 0,-2-2 0,-2-2 745,-2 0 1,-1 0-682,-5 0 1,-5 0 1518,-3 0-1541,-3 0 1,-1 0 0,0 0 0,-1 0 614,1 0 0,0 1-656,0 3 1,-5-1 277,1 6-302,-7-1 0,8 9 0,-5 0 0,-3 0-129,0 2 1,-2-4 62,0 7 1,0-1 57,0 4 1,0 1 10,0-1 3,-6 1 0,5 5 1,-3 3-1,1 3 1,0 2 88,-1 4 0,-1-2 162,5 6 1,-4 5-353,0 8 0,0-2 164,4 1 8,0 1 1,0 5-1,0 3 1,0 4-1,0-34 1,0 1 48,0 1 1,0 1 0,0-2 0,0 1-72,0 2 0,0 1 0,0 0 1,0 2-1021,0 3 0,0 1 992,0-3 0,0 1 0,-2 6 0,-1 0 0,1-4 0,-1 0 1,0 1-1,0 0 0,0 2 0,-1 1 42,0 2 1,1 1 0,-1-5 0,1 1-220,-2 1 0,1 0 0,1-1 1,1-2 77,1-3 1,2 0 71,-1-3 0,0 0 0,0-2 1,0 1-1,0-5 0,0 0 0,0 32 1,0-8-178,0-7 0,0-7-19,0-1 0,-5-10 15,1 1 0,-6-8 91,2 0 1,-4-3-1,-2-2 1,-3 1-320,-4-1 423,-9 1 0,3-5 0,-2 0 0,2 0 0</inkml:trace>
  <inkml:trace contextRef="#ctx0" brushRef="#br0" timeOffset="36">4705 4756 8252,'13'-11'-54,"0"2"1,-1-8-1,1 5 1,0 2 0,0 3-159,-1 1 1,1-3 0,0 5 0,0 1 194,-1 2-38,7 1 0,-5 0 0,4 0 1,1 0-1,2 0-74,3 0 133,2 6 0,1-5 0,2 3 0,5-1 0,5 0 0,3 1 0,5-1-9,2-2 1,4-1 92,2 0-74,3 0 0,6-1 1,1-2-1,3-1 0,-31 2 1,1 0-1,2-1 0,1 1 1,2 0-1,0 0 14,1 1 0,-1-1 0,1-1 1,0-1 27,2 0 0,1 0-110,1 1 1,0 0 0,7-2-1,1 0 1,0 2 0,0 0-1,0 1 1,0-1 0,1-1-1,1 1 55,0-1 1,1 1-87,2-1 0,0-1 1,7-1-1,0-1 1,1 1-1,-1 0 1,1 0-1,0 0 1,0 1-1,-1 0 82,0 1 0,-1 0 1,2 2-1,1 1 1,-3-2-1,0 0 1,1 1-1,-1 0 0,-1 0 1,0 0 0,1-1 0,0 0-380,1 1 1,0 0 0,2 1-1,1-1 385,-23-1 0,0 0 0,0 1 4,23 0 1,0 1 0,0-4 0,1 0 0,-3 2-1,1 2 1,0-2 0,1 1 0,1 0 0,1 0-8,-23 1 1,0 0 0,0-1 0,22-3 0,-1 0 5,-21 2 1,-1 0 0,1 0-9,0 1 0,-1 1 0,1-1 0,-2-1 0,1-1 0,0 1 0,1 1 1,1 0-1,-1 0 0,0 0 0,0 1 0,0-1 0,1-1 0,-1 1 0,1-1 2,-1 1 1,0 0 0,0-1 0,23 1-1,-1 0-24,-24-1 1,0 0-1,0 1 1,2 0-1,-1 2 1,1-1 20,1 0 0,0-1 1,0 1-12,20-3 0,0 0 1,-21 3-1,1 1 1,-1-1-1,20-3 0,-1 1 1,-21 0-1,0 2 1,1-1-1,0 0 0,0 1 1,1 0-5,2-1 0,-1 0 0,1 0 0,-2 0 0,1 0 1,-1 0 16,1 0 0,0-1 1,0 0-1,2-1 1,-1 0-1,1 0 5,-2 1 0,-1 0 0,2 1-7,1 0 1,1 0 0,0 0 0,0-1 0,1-1 0,-1 1 0,1 1 0,1 0 0,-1 1-1,-1-1 1,0 0 0,-1 0 0,1 0 0,0-1 0,0 1 11,1-1 1,0 1 0,1 0 0,-1 0-1,1 1 1,0 0-13,2-2 0,0 0 0,0 0 5,-3 2 1,-1 0-1,0 0 1,2-1-1,1-1 1,-1 1-1,-3 1 1,0 0-1,-1 0 1,2 0-1,-1-1 1,0 1-1,2 0 1,0 0-1,0 0 0,1 1 1,0-1-1,0 1 1,-2-1-1,0 1 1,0-1-5,0 0 1,0-1-1,-1 1 1,1 1-1,-1-1 1,0 1-802,0-2 0,-1 1 0,1 0 802,1 0 1,0 0 0,1 1 0,-1 0 0,-1-1-1,1 1 1,1-1 0,-1 0 0,0 0 0,-2-1-1,0 1 1,0 0 0,-1-1 0,1 2 0,-1-1 6,1 0 0,0 1 0,0-1 1,0 1-1,0 0 0,0-1-129,2 0 1,0-1-1,0 1 1,-2 0-1,0 1 1,-1-1 165,2 0 1,0-1 0,-1 1 0,-2 0 0,0 0 0,0 0-35,-1 0 1,1-1 0,0 1 0,0 0 0,0 1 0,0-1-1,1 0 1,0 0 0,0-1 0,-1 2 0,0-1 0,0 1-67,22 0 1,-1 0-1,-1-1 1,-1 0 90,1-1 0,0 0-18,0 2 0,0-1 1,2-2-1,0 0 0,-1 2 1,-1 1-1,-1-2 0,0 1 1,-1-1-1,0 0 27,-1 0 1,0 1 0,2 0 0,0 0-25,3 1 0,0 0 0,-4 0 0,0 0-97,0 0 0,0 0 80,0 0 1,0 0-1,-1 0 1,-1 0-1,4 0 1,-1 0 0,0 0-1,0 0 1,0 0-1,-1 0-13,-1 1 1,-1-2 0,0-1 0,-1 0 8,-2 0 0,1 0 0,0-1 0,1 2-18,1 0 0,0 2 1,-4-1-1,-1 0-23,1 0 0,-1 0 31,1 0 0,0 0 0,-2-2 0,0-1 0,3 1 0,0 0 0,0 0 0,-1 0 1,0 0-1,0 0 3,-1 0 1,-1-1-1,1 0 1,0 1 36,-2-1 0,1 1 0,2 1 0,0 0-7,0-4 1,0 1-20,-5 3 1,0-1 0,3-1-1,-1-1 1,-3 3 0,-1-1 0,1 0-1,1-1 1,1 0 0,1 0 28,0 0 0,1 0 0,-3 0 0,0 1-13,1-1 0,-1 1 1,1 2-1,-1-1 1,-2-2-1,0 0 0,2 1 1,0 0 306,0 0 0,0 0 0,-2-1 1,-2 2-314,-2 0 1,0 2 0,0-2 0,0 0 2,-2-1 1,0 0-1,2 1 1,0 0-37,2 0 1,0-2 0,-4 0 0,0 1 0,1-1 0,-1 1 0,-1 1 0,-1-1 180,0 2 1,-1-1 0,2-1 0,-1 0-163,0 0 1,0 0-1,-2-1 1,1 0-1,1 1 1,1 1-1,-2-1 1,1 0 105,0 0 0,0 1 1,-1 0-1,1-1-55,-2 0 0,-1 0 1,-2 1-1,0 0 3,-2-1 0,1 0-34,1 1 0,-1 1 1,-2 0-1,-1 0 1,1-1-1,0 0 1,-3 0-1,0 0 1,33-4 91,-2 2 1,-6-2-14,-2 1-66,-5-1 1,3 5 0,-6 0 0,-2-1 0,0-2 546,-3-1 0,1 0-567,4 4 1,-4 0 0,-2 0-1,-1-2 599,-3-2 1,-1 2-599,-2-2 1,-5 1 1099,-4-1-1158,-7 3 0,-5-6 0,-9 2 470,-4-3 1,-13-3-622,-8-2 0,-6 4 0,-4 1 0,-3-2-237,-4-1 1,-7-2 6,-1 0 427,-12 6 0,7-1 0,-4-1 0,-9 2 0,0 0 0</inkml:trace>
  <inkml:trace contextRef="#ctx0" brushRef="#br0" timeOffset="37">1262 2537 7879,'0'-18'31,"0"-3"1,0-2-36,0 2 0,-4 1 0,0 4 0,0-2 0,-1-2 1,0-2 479,-2-3-419,4 0 1,-7-1 0,4 1-1,-1 1 1,-3 3 0,-1 4 0,-2 2-1,0 4 1,1 3 429,-1 3 1,-4 15-269,0 7-176,-6 12 1,3 9 0,-5 10-1,1 6 1,2 4 331,5 0-433,-2 4 0,9-11 0,-2 2 0,5-6-81,4-4 0,3-6 0,5-10 65,3-8 1,9-4 266,4-11-195,4 1 0,0-15 0,1-6 1,-1-5-1,2-7 0,1-2 0,2-3-60,-2 1 0,-5-4-34,-2-6 0,-4 1 78,5-6 0,-8 2 0,0-4 1,-6 4-52,-2 1 0,-2 6 501,-4 4-154,0 17-73,0 0 0,-5 20 1,-4 7-1,-1 10 1,0 8 150,2 4 0,5 2-462,-1 5 0,2-2 9,2-3-46,0 2 0,0-9 0,2 2 0,2-7 0,6-3-651,6-1 1,-1-9 236,6-1 1,2-6-599,7-7 939,-3-2 1,4-7-1,-6-3 1,-1-3 215,-2 0 0,2-32 0,-4-3 0</inkml:trace>
  <inkml:trace contextRef="#ctx0" brushRef="#br0" timeOffset="38">1619 1798 7987,'-19'-11'0,"0"6"944,6-7 127,6 7 1,3 5-869,8 9 0,8 4 1,5 4-1,0 4 140,1 3 1,0 8-182,4 7 0,-2 2 192,-3 10-385,-3 3 0,3 12 0,-12-30 0,-2 2 1,-1 4-1,-1 1 0,-2 5 0,-1 2-623,-1 4 1,-2 1 499,-3-3 1,-1 1 0,-2 1 0,-2-1-1,-2-6 1,0-3 0,0-2 0,0-2-1,0-4 1,0-1-631,-14 27 1,-1-12 182,4-12 0,5-10-314,0-6 749,0-7 0,-9 2 1,-1-7-1,-3-3 166,-6-1 0,7-2 0,-3-4 0</inkml:trace>
  <inkml:trace contextRef="#ctx0" brushRef="#br0" timeOffset="39">791 2168 7992,'-26'-20'6,"1"1"0,-1 7 616,6 5 0,2 2 0,5 12 0,2 12-125,2 13 0,-2 17 0,4 12 0,-2 7-327,5-31 1,0 2 0,3 4-1,0 2-147,1 3 0,0 2 0,3-1 0,1-1 0,4 1 0,3 0 0,1-1 0,3-1-492,2-2 1,3-4 0,2-4-1,4-4 116,0-2 0,3-3 0,2-2 1,0-3-1,0-3 0,1-1 0,1-2 1,0-3-2040,34 8 2392,-2-12 0,-3-5 0,-2-8 0,-5-5 0,-2-6 0</inkml:trace>
  <inkml:trace contextRef="#ctx0" brushRef="#br0" timeOffset="40">4355 6246 7826,'0'-12'0,"0"0"0,0 1 244,0-1 0,0 0 520,0 1-627,0-1 1,-4 7 0,0 5 0,1 7-1,2 8 1,1 5 0,-1 6 0,-2 7 48,-1 4 1,-4 5 0,3 5-1,-1-1-156,-3 1 1,2 0 0,-1-2-1,1-2-166,0-4 1,-2-8 0,4-5 307,-2-5 1,5-11-158,-2-10 1,3-3-1,1-7 1,0-3-290,0 0 0,0-4-1179,0 2 695,5-6 758,1 3 0,16-42 0,-9 26 0,-1-1 0</inkml:trace>
  <inkml:trace contextRef="#ctx0" brushRef="#br0" timeOffset="41">1670 7765 8025,'-11'7'-236,"7"3"-50,-9-5 0,3-1 0,-1-6 1,2-2-367,5-4 710,3 2 1,1-5-1,0 2 313,0-2 0,0 2-221,0 1-245,0 5 17,0-8 1,0 4 0,0-6 0,0 0-262,0 0 366,0 1 1,4-1 0,2-1 0,-1-3 0,1-3 520,-3 0-377,4-4 0,-6 8 0,5-3 0,-2 0 775,0 4 0,1 7-493,-5 8 1,0 17-94,0 13-269,-6 11 1,-1 6 0,-6 7-54,0 1 0,1 6-21,-1-1 0,0 6-265,0 2 1,2-1-20,3-8 165,-4-8 0,11-14 1,-3-11 366,2-8 0,2-15-36,0-7 0,6-12 0,2-5-198,4-9 0,2-3 0,3-5 0,3 0 0,2-2-31,4-2 1,-4 3-274,8 1 0,-3 6 6,-1 6 259,-1 6 1,1 8 0,-2 7 0,-3 7 0,-4 6-6,-3 9 1,-1 12 29,0 5 0,-6 4-19,-3 4-36,-3-2 0,-2 4 0,-3-6 0,-5-1 1,-2-3 123,-2-4 1,0-5-62,1-4 0,-3-2-95,-2-6 50,3-6 0,-8-2 0,5-5 0,0-1 0,0-2-160,0-1 0,0-6-177,4 1 1,0-2-914,0-2 1270,1 1 0,-1-18 0,0-4 0</inkml:trace>
  <inkml:trace contextRef="#ctx0" brushRef="#br0" timeOffset="42">2142 7549 8049,'0'-19'819,"6"-1"1,1 2-256,6 5 1,1 6-170,3 7 0,-3 7 1,2 6-1,-5 10 74,-3 9 1,-5 8-403,2 11 1,-4 6-1,-4 3 1,-4 7-355,1-31 0,-1 0 0,-3 4 0,-1 1-743,1 2 1,-1-1 865,-1-1 0,0 0 0,0-1 0,0 0 0,-11 28 0,2-9 0,-2-7-263,-1-5 1,3-10-1,1-11 1,0-8-437,0-4 1,-1-5 241,-5-1 621,1-5 0,5 3 0,2-6 0</inkml:trace>
  <inkml:trace contextRef="#ctx0" brushRef="#br0" timeOffset="43">1275 7574 8110,'-30'-4'4,"1"0"0,-3 2-306,3 11 0,7 8 282,1 17 0,8 5 0,4 15 0,-3 6 20,2 8 0,2 1-28,3-33 1,1 0-56,1 0 1,1 1 0,3 3-1,3 0 1,0 1 0,2-1 0,2-1-1,1-1 1,15 30 82,5-13 0,17-20 0,1-11 0</inkml:trace>
  <inkml:trace contextRef="#ctx0" brushRef="#br0" timeOffset="44">5674 7523 8113,'0'-13'-76,"0"-1"0,0-1 0,0-2 0,0 1 515,0 2 0,0 5 0,-1 2 1,-3 4-1,-4 9 630,1 10 0,-4 8-603,3 6-352,-4 2 0,-1 12 1,2 3-1,1 2 0,3 2 127,1 0-372,2 0 0,4-4 0,0-2 0,0-1 0,2-3 1,0-2-1,4-5-588,1-5 0,-3-7 0,5-5-1129,1-3 391,1-1 696,-4-6 761,-1-7 0,-12-58 0,3 19 0,-1 1 0</inkml:trace>
  <inkml:trace contextRef="#ctx0" brushRef="#br0" timeOffset="45">5496 7600 8162,'-9'-32'-38,"1"-2"0,1 3 225,-2 2 1,3 2 177,6 1 1,6 5-1,4 1 1,4 2 289,3 2 1,6 3-591,-2 5 1,5-2-1,2 6 1,0 1 222,-4 1 1,2 4-56,-5 2 1,3 4-250,2 9 0,-6 3 0,-3 7 1,-3 3 15,-2 4 0,-14 14 0,-5 9 0,-1 4 0,0 1 0</inkml:trace>
  <inkml:trace contextRef="#ctx0" brushRef="#br0" timeOffset="46">5457 8046 8162,'-31'6'0,"4"2"151,-2 9 0,3-3 553,5 3-381,8-3 0,7-1 0,6 0 0,2 0 0,4-1 201,6 1 1,7 0-394,6 0 1,2-2 0,3-1 0,5-3-83,6-1 1,3-2-414,3-4 1,3-4-1667,-4-1 1209,4-5 1,5 3 820,0-5 0,-11-12 0,2-5 0,0-2 0,1 0 0</inkml:trace>
  <inkml:trace contextRef="#ctx0" brushRef="#br0" timeOffset="47">6082 8186 8162,'-11'17'182,"2"0"0,-1 2-735,6-2 1,0-3-81,4 3 1236,0-3 1,1 3 0,4 1 0,3-1 0,5-1 292,4-5 0,-2-7-776,7 1 0,3-4 0,5-1 0,-2-1-131,-1-4 1,-6-3 17,1-9 1,-7 0 15,2-9 1,-7 7-1,-3-10 1,-1 1-129,-3 1 0,-7 0 30,-5 2 0,-8 5 44,-4 3 1,1 4-38,-1 5 1,-5 2 0,-4 6 0,2 1-730,1 4 1,6 3 379,0 9 1,5 3 416,-1 5 0,48 7 0,13 0 0</inkml:trace>
  <inkml:trace contextRef="#ctx0" brushRef="#br0" timeOffset="48">6694 8110 8162,'0'-13'197,"0"0"0,2 0 0,1 1 1,1-1 1889,-1 0-1354,-2 0-575,-1 6 1,0 7 0,0 10 0,0 7 0,0 7 0,0 6 0,0 3 408,0 2 0,-4 2-753,0 1-12,-1 0 1,5-4-1,0-1 1,0-2 0,0-1-1,0-2 1,0-2-1443,0-6 1,0-1 1639,0-2 0,23-51 0,5-17 0</inkml:trace>
  <inkml:trace contextRef="#ctx0" brushRef="#br0" timeOffset="49">8008 7600 8090,'-13'0'-64,"4"0"0,1 0 0,-2 0 2485,-1 0-1817,-2 0 1,16 0-461,5 0 0,13 0 1,4 0-1,4-2-200,4-2 1,1 3-183,4-4 1,-4 0-1,0 0 1,0 3-983,-1 0 0,-2 2-408,-6 0 1628,-5 0 0,-47 23 0,-17 5 0</inkml:trace>
  <inkml:trace contextRef="#ctx0" brushRef="#br0" timeOffset="50">7918 7918 8116,'-12'0'0,"-1"0"105,0 0 1,5 0 316,-1 0-30,6 0 0,10 0 0,13 0 0,9-1 191,3-3-865,8 2 0,1-5 0,4 4 282,-1-1 0,3-10 0,5-4 0,3 0 0,-1 0 0</inkml:trace>
  <inkml:trace contextRef="#ctx0" brushRef="#br0" timeOffset="51">10634 6949 6186,'7'-5'305,"-1"-2"1,-2-2-1,2 1-43,1-2 1,-4 3 0,3-2 0,-2-1-1,2-1 1,-1-2 202,1 0 1,0 1 0,-4-1 271,3 0-324,5 0-335,-9 6-40,5 2 1,-6 6 0,0 3 0,0 6 0,0 6 0,0 6 0,0 7 76,0 5 0,-5 0-128,1 4 0,-4-3 1,3 8-1,3-5-79,0-4 0,2 3-232,0-3 172,0-3 1,0 0-1,0-7 1,0-2-1,0-4-858,0 0 685,0-9 1,0 4 0,2-10 0,2 1-1118,4-1 1442,-2-2 0,0-46 0,-6-12 0</inkml:trace>
  <inkml:trace contextRef="#ctx0" brushRef="#br0" timeOffset="52">10532 6898 8147,'0'-21'0,"0"0"0,0-6 83,0 6 1,3-2 135,6 2 0,-1 2 1,11 8-1,-1 1 170,3 2 0,3 0-448,2 0 1,-2 2-663,-3 6 550,3 0 1,-4 0 0,4 2 0,-1 2 0,-3 6-692,-2 5 862,-1 0 0,-15 20 0,-4-1 0</inkml:trace>
  <inkml:trace contextRef="#ctx0" brushRef="#br0" timeOffset="53">10520 7255 8147,'-26'7'180,"2"5"215,3-4 1,4 4 556,8 0 1,9 1-683,9 0 0,8-5 1,5-1-1,7 0-41,5 1 1,4-6 51,5 3-567,-4-4 0,9-1 0,-4 0 1,0 0 285,0 0 0,-4-16 0,2-8 0,2 0 0,0-1 0</inkml:trace>
  <inkml:trace contextRef="#ctx0" brushRef="#br0" timeOffset="54">11476 7434 6658,'0'-7'134,"0"0"322,0 2 1,0 3 335,0-7-570,0 6 0,0-8 1,1 4-1,2-2 266,1 1-266,1-1-299,-5 2 0,0 0 0,-2 4 1,-2-1-1,-5 1 101,-2 2 1,-7 6 0,-4 5 0,-3 6 75,-5 5 0,-1 3 0,-4 2 1,2 1 175,2 3 1,3-4-139,6 4-100,4-3 1,7-3 0,2-3-1,6-4 1,6-2 0,7-4 0,7-1-66,8-2 0,2-5-70,7 1 1,0-4 0,5-2 0,-1-4-311,0-1 1,-5-2-228,-4-3 1,3 0 191,-3 4 1,1-4 0,-4 4 441,-1-3 0,-11-13 0,-2-3 0</inkml:trace>
  <inkml:trace contextRef="#ctx0" brushRef="#br0" timeOffset="55">11897 7319 8137,'0'-18'43,"0"3"0,0-2 0,0 3 501,0 2 1,1 3 347,3 1 1,-1 5-1,4 0-234,-1 6 0,2 9-558,-3 10 1,-1 7 0,-4 5 0,0 3-552,0 2 1,0-1 205,0 0-51,0 0 0,0 1 0,0-1 0,0 0 0,0 0 296,0 1 0,-23 10 0,-5 4 0</inkml:trace>
  <inkml:trace contextRef="#ctx0" brushRef="#br0" timeOffset="56">13456 6879 8104,'0'-18'0,"0"3"-143,0-6 1,-1 5 0,-2 0 0,-1 2 2521,1 1-2178,2 6 0,1 3 1,0 8-1,0 6 1,-2 5-1,-1 7 1,-2 6-1,-1 7 1,-1 6 26,0 5 0,-1 3-37,-5 1-210,6 0 0,-2-1 0,3-2 0,1-2 1,-1-2-1,3-4 0,2-5-1457,1-9 0,0-6 651,0-6 0,4-8 1,2-6 824,1-10 0,1-46 0,-2 20 0,0 0 0</inkml:trace>
  <inkml:trace contextRef="#ctx0" brushRef="#br0" timeOffset="57">13243 7143 8104,'-13'0'0,"-3"-5"0,-1 1 837,6 0 0,6 4-507,10 0 0,7 0 1,9 0-1,3 0-186,1 0 0,6 0-384,2 0 0,5 0 130,4 0-240,-3 0 0,4-1 0,-5-2 350,-1-1 0,29-12 0,-30 9 0,0 0 0</inkml:trace>
  <inkml:trace contextRef="#ctx0" brushRef="#br0" timeOffset="58">15653 6666 7960,'0'-13'0,"-1"-1"1,-2-1 0,-1-2-1,1 2 1,1 1 778,2 1-537,0 1 1,-1 0-1,-3 5 1,-5 9 0,-2 10 122,-1 12 0,-5 12-78,0 10-254,-11 3 1,3 7 0,-10 3-1,3 2 1,0 2 0,2 0 0,-3-1-78,1 1 1,6-13 0,1-8 64,7-10 0,9-14 70,5-9 0,4-15 0,4-15 0,6-4-212,5-4 0,4-3 58,1-6 0,6-5 86,-1-3 1,0-9-1,5-2 1,0-1-243,-1-1 1,0 5-1272,-4-5 1390,1 12 1,-3-5-1,-2 16 1,-4 9 659,-3 12-436,-7 8 0,-2 13 0,-5 3 1,0 8-1,0 8 476,0 7-549,0 4 1,0 2 0,0 0 0,0-1 0,0 1 23,0 0 1,0 1-77,0 3 1,0-3-77,0 3 34,0-9 0,0 2 1,0-4-1,0-2 1,0-1-184,0-5 0,0-6 18,0 0 1,5-3 1288,-1-2-2187,0 1 1,-3-6 1105,4-3 0,1-19 0,7-6 0</inkml:trace>
  <inkml:trace contextRef="#ctx0" brushRef="#br0" timeOffset="59">15414 7080 8010,'-12'-13'0,"4"2"196,-1 3 1,6 1 0,1 4 193,4-1 1,5-2 21,6 2 0,5 3-103,3-4-410,3 4 0,5 1 0,2 0 0,-1-1 1,2-2-551,0-1 1,-2 0-180,3 4 830,1 0 0,20 0 0,5 0 0</inkml:trace>
  <inkml:trace contextRef="#ctx0" brushRef="#br0" timeOffset="60">16017 7042 10930,'-4'13'860,"0"-1"0,-1 8-570,5 5 1,0 1-230,0 8 1,0-2 0,-1 3-1,-2-2-296,-1 2 0,0 1-241,4 2 1,0-6 0,0-4-1,0-6 476,0-5 0,5-25 0,2-8 0</inkml:trace>
  <inkml:trace contextRef="#ctx0" brushRef="#br0" timeOffset="61">17443 7051 7825,'-7'0'-312,"2"0"1,0-1 522,1-3 0,0 1 0,4-6 1,0-1 81,0-1 1,4-3 0,0-2 0,-1-1-162,-1 2 0,-2-1 0,0 1 0,0-4 22,0-1 0,0 5-139,0-2 1,-6 3 0,-3 1-1,-2 0-7,-2 0 1,-4 6-1,0 3 1,0 3-37,-1 1 1,-2 7 31,-5 5 10,-1 1 0,1 13 1,-1-2-1,2 5 1,1 4-1,4 2 0,2 1-11,5-2 1,1 1 0,7-5-1,1-2-26,1-1 1,4-3 0,2-4 0,6-6-20,6-4 0,-1-7 62,6 1-30,1-2 0,3-8 0,2-2 0,1-5 0,2-4-23,-2-4 83,-1-3 0,-1-3 1,-1-3-1,1-6 1,-1-5 4,1-5 1,-6 0 39,-3 0 0,-3-5 1,-1-5-1,-2 1 85,-3-2 1,-2 11-129,-6-1 1,0 11 29,0 7 40,0 7 0,-6 5 26,-2 9 1,1 8-1,0 11 1,0 9-61,0 10 1,-2 5-99,-4 4 0,5 3 129,-1 1-138,7 5 1,-6-4 0,6 4-1,-3-3 1,3 0-180,0 1 0,8-5 211,2 1-148,4-8 0,0 2 0,1-8 0,0-4 0,0-4-314,-1-2 1,1-9-928,0-1 404,-6-5 972,4-3 0,-15-39 0,3-11 0</inkml:trace>
  <inkml:trace contextRef="#ctx0" brushRef="#br0" timeOffset="62">18145 7281 8004,'1'-7'-285,"2"1"0,1 0-151,-1-2 593,-2-3 0,1-1 1,1 2-1,1 2 0,0-2 1,0-1 580,1-2-526,-1 6 1,-4-5 223,0 4-441,0 2 0,-1 2 0,-4 8 0,-3 5 0,-4 3 71,0 5 1,-1 5-1,0 6 1,0 3 10,1 2 1,-1-3 12,0 4-118,6-6 1,0 5 0,4-5 0,-1 0 0,1-2-1,3-5 1,4-3-82,5-2 1,2-3 146,2-5 1,5-2 0,2-6 0,1 0 44,1 0 0,-5-10-56,4-3 0,-4-7 48,4 3 0,-7-5 0,1 0 0,-7-3 125,-2-5 0,-1 3-68,0-3 0,-4-1-252,3 2 139,-8 4 1,-2 1-1,-4 5 1,1-1-1,-4 3-130,-3 3 0,-1 2-78,4 4 0,-4 2 72,0 6-293,0 0 1,5 6 0,-1 2 0,2 4 0,1 2 409,1 3 0,18 20 0,-1 9 0</inkml:trace>
  <inkml:trace contextRef="#ctx0" brushRef="#br0" timeOffset="63">18731 7319 6966,'9'-8'375,"-1"-1"-287,-5 6 1,3-4-1,-5 4 78,3-1 0,-2-2-30,2 2 1,-3 1-9,-1-5 0,0 4-3,0-5-108,0 6-2,0-2 1,-1 0-1,-3 1 1,-5 1-1,-2 2 1,-2 1 102,0 0-63,1 5 1,-5 3 0,0 4 0,0 1 0,0 1 0,0 2 0,0 2 357,-2 2-363,5 1 1,-4 1 0,6-1-1,4 0 1,4 0 248,2 1-320,2-7 1,2 4 0,2-7 0,6 0-1,4-2-95,3-2 1,6-5 20,-2 1 24,3-2 1,1-4 0,1-1 0,-1-2 0,1-1-397,-1 0 1,-3-4 129,-1 2-218,-5 2 1,2-4 554,-5 6 0,-18-17 0,-3 0 0</inkml:trace>
  <inkml:trace contextRef="#ctx0" brushRef="#br0" timeOffset="64">19037 7217 8026,'0'-13'-39,"0"1"1,0-1 409,0 0 0,0 0 0,0 1 1,-1 0 1125,-3 4-1356,2 2 1,-3 12 0,3 4 0,-1 5 133,-1 6 1,-5 8 82,5 1-385,0 5 1,4-2 0,-1 3 0,-2 0 0,-2-4 0,3 1 0,0-2-361,2 0 1,0-1 0,0-4 0,0-2-164,0-3 1,0-1 0,0-5 0,0 2 549,0-1 0,0-19 0,0-5 0</inkml:trace>
  <inkml:trace contextRef="#ctx0" brushRef="#br0" timeOffset="65">19331 6414 7600,'0'-13'-554,"1"0"1,2 1 729,1-1 1,0 0 0,-4 0 539,0 0-493,0 6 1,0-4 0,0 3 495,0-4-429,6 5 0,-5 0 0,5 4-51,0-1 1,-3 0 0,5 4-131,2 0 1,1 5 0,2 4 0,0 4 33,0 4 0,-1 8 1,1 11-1,-2 5 24,-2 5 1,1 15-1,-6 9 1,-2-31-1,-1 3-185,0 4 0,-1 1 0,-1 4 0,-1 1-1201,-1 7 1,-2 1 1109,-1 1 1,-2 0 0,-4 4-1,-2-1 1,2-2 0,-1-2-1,0-5 1,0-1 0,1-5-1,-1-1 1,0-5 0,0-1-1,0-4 1,-1 0-350,0-2 1,-1-3 0,-12 21 113,-3-7 0,-1-6 0,0-3 0,-2 1-495,-2-1 1,-4-1 838,-3-3 0,5 4 0,-6-3 0,-2 2 0,-3-1 0</inkml:trace>
  <inkml:trace contextRef="#ctx0" brushRef="#br0" timeOffset="66">16959 6299 8102,'-6'-13'-176,"-1"2"1,-6 2 0,1 4 0,-1 0 0,0 1 342,0 1 1,1 3 0,-1 5-1,-1 3 177,-3 3-253,2 8 0,-7 5 1,3 9-1,0 2 1,-4 8-1,-1 5 1,-2 10 199,1 7 1,12-28 0,0 2-221,0 3 1,1 1-1,-1 6 1,2 2 0,-1 1-1,1 2 1,1 3-1,2 1-93,0 3 1,1 1 0,2-5 0,1-1 0,3 3 0,2 0 0,-1-4 0,2-1 53,2-3 0,1-1 0,1-2 0,3 0 0,5-4 0,2-2 0,1 0 1,2-2-97,0 0 1,3-3-1,0-4 1,1-2-1,2 0 1,1 0 0,0-1-1,2-2-18,1 0 1,1-2-1,26 19 1,-25-24 0,1-2-1,31 15-276,-1-3 1,2-7-673,0-7 493,-6-3 0,-2-7 537,-5-2 0,0-4 0,0-4 0,0-2 0,0-4 0,0 1 0</inkml:trace>
  <inkml:trace contextRef="#ctx0" brushRef="#br0" timeOffset="67">19713 5776 8047,'-4'-13'-133,"-2"1"0,0-1 0,-1 0 0,2 0 406,-1 1 0,0-1 0,4 0 0,-3 0 0,4 1 0,2-1 2,4 0 0,6 0 1,0 1-1,6-1-8,3 0 0,1 5 7,5-1-243,-1 6 1,-3-2-1,-3 5 1,0 1-1,-5 5 1,-4 7-1,-6 6-209,-2 5 1,-5 8 0,-4 3 0,-8 5-8,-3 2 0,2 1-154,-1-5 339,-2-5 0,4-2 0,-2-6 1,3-1-1,2-2 0,0-5 424,4-3 1,1-7-134,2-3 0,8-4-184,-3-4-50,9 2 0,2-5 1,7 4-1,2-2 1,4-1-30,5 0 0,-1-2 0,5 2 1,-1 1-166,1-1 1,-3-4 174,4 2 1,-5 0 0,4 0 0,-2-1 53,-3 2 0,-2-3-56,-5 6 0,-2-4 17,-7 3-27,1 1 0,-6 3 0,-4-2 50,-6-1 1,-4-1-825,-6 5 459,1 0 0,-1 5 0,0-1 1,0 0-804,1 2 0,3-3 1092,1 5 0,5 6 0,-3 6 0</inkml:trace>
  <inkml:trace contextRef="#ctx0" brushRef="#br0" timeOffset="68">8734 9640 8126,'-9'-2'-116,"-3"0"1,-2-4 640,0-1 0,7 4 0,7-1-115,7 2 0,6 2-145,4 0-321,2 0 0,3 0 0,-1 0 1,2 0-1,1 0-830,1 0 653,1 0 0,-1 0 1,1 0-1,-2 0 233,-3 0 0,-31 46 0,-13 10 0</inkml:trace>
  <inkml:trace contextRef="#ctx0" brushRef="#br0" timeOffset="69">8671 9933 8126,'-14'0'0,"-3"0"385,2 0 1,4 0 527,11 0 0,7 0-781,10 0 0,4 0 0,8 0 0,2 0-255,1 0 0,1 0-289,1 0 1,3-1 411,-3-4 0,31-7 0,-28 2 0,0 0 0</inkml:trace>
  <inkml:trace contextRef="#ctx0" brushRef="#br0" timeOffset="70">11450 9334 8109,'-5'-19'-62,"2"5"1,-4-4 0,1 1 0,3 0-1,2 1 943,1 2 1,0 1 472,0 0-1232,0 6 1,0 5 0,1 9 0,2 7 378,1 4-404,1 3 1,-5 6-1,0 2 1,0 2 0,0 0-1,0 2 1,0-1-222,0 4 0,0-5 0,0-1 0,-2-3-258,-2-2 1,3 1-1,-4-2 1,2-2-528,-1 0 1,3-7-281,-3 2 514,2-3 675,2 5 0,6-16 0,1 1 0</inkml:trace>
  <inkml:trace contextRef="#ctx0" brushRef="#br0" timeOffset="71">11093 9869 8109,'-19'-5'0,"-4"2"0,6-6 495,0 6 1,6-4 1066,2 3-1284,3 3 0,16-5 0,6 6 0,7 0 0,8-1 689,4-4-899,9 4 0,3-10 1,7 4-1,2-2 0,1 1-65,0-2 71,4-2 1,-5 1 0,4 1 0,-6 3 0,-6 1-1014,-6 3 0,-12 2 0,-6 2 0,-5 4-92,-8 3 0,-5 4 471,-11 0 0,-2 5 560,-6 0 0,-15 7 0,-7 3 0,-4 1 0,1 0 0</inkml:trace>
  <inkml:trace contextRef="#ctx0" brushRef="#br0" timeOffset="72">11234 10163 8109,'-6'-13'0,"-1"0"0,-6 0 1221,0 1 1,6 2-650,3 5 0,3 8 0,1 14 0,0 4-151,0 4 0,0 6-251,0 3 0,0 1 1,0 1-1,0-2-124,0 1 1,1 3 45,3 5-463,-2-4 0,3 4 0,-5-8 0,2-2 0,1-2-542,1-3 0,2-2 0,-4-5 0,4-4-1259,1-3 2172,2-1 0,9-23 0,2-5 0</inkml:trace>
  <inkml:trace contextRef="#ctx0" brushRef="#br0" timeOffset="73">11450 10341 8103,'0'-25'0,"5"-1"232,-1 1 0,10-1 46,-1 1 250,8 5 1,-1 3 0,7 8-1,1 5 1,2 3 259,-2 1 0,-8 7-760,-7 5 0,-2 7 1,-7 8-1,-2 2-28,-5 5 0,-4 8-321,-6 0 1,-5 5-921,-3-5 1099,-4 6 0,1-2 0,3 2 0,3-4 1,1-7-264,0-5 1,1-6 761,8-5 331,2-11 0,6 0 0,3-14 62,5-5 0,6-2 24,12-2-679,-1 0 0,5-1 1,1 0-1,2 0 1,1 3-641,-1-1 1,2 7-116,-5 0 1,-1 4-1897,-3 1 2556,-1 0 0,12-6 0,3-1 0</inkml:trace>
  <inkml:trace contextRef="#ctx0" brushRef="#br0" timeOffset="74">12636 9397 8103,'0'-14'49,"0"-1"0,0-2 0,0 1 1242,0 2-1090,6 7 0,-5-2 0,4 9 0,-4 7 0,-2 8 244,-4 6 1,0 4 7,-4 5-379,-2 3 0,4 1 1,-5 0-1,2 1 0,3 2 1,2 0-1,2-2-100,1-1 1,2-5-1,0 0 1,0-2-94,0-1 1,6-6 0,3-3 0,3-5-122,5-3 0,-1 1-1076,5-6 956,0 0 1,4-4 0,-3-1 359,0-3 0,4-26 0,7-11 0</inkml:trace>
  <inkml:trace contextRef="#ctx0" brushRef="#br0" timeOffset="75">12611 9665 8103,'-6'-11'-27,"-2"2"0,-2-2-28,1 3 949,3 2-707,6-5 1,6 9 0,3-2 0,3 1 0,5 0-286,5-1-171,2 0 1,3 4 0,2-2 0,5 0 0,2-4 0,-1 0-1,-1-1 269,2 0 0,23-13 0,8-7 0</inkml:trace>
  <inkml:trace contextRef="#ctx0" brushRef="#br0" timeOffset="76">13185 9295 8103,'0'-12'0,"-6"-5"-84,-3 0 0,2 4 0,0 4 941,2 0 0,-1 3-506,2 2 1,2 5-1,-2 8 1,3 8 14,1 5 1,-5 9-251,1 3 0,-4 9 166,3 4-305,-5 2 1,8 1-1,-6-2 1,3-1-1,1 1 490,-2 2-598,4-11 1,-3-2 0,5-13 0,0-3 0,1-4-170,3-2 363,4-8 1,4-7 62,1-9-97,0-8 1,1-3 0,2-7 0,2-1 0,0-2-41,1 2 0,-1 0-161,-1-2 0,-3 9 243,3-1-43,-2 7 0,-3 3 0,1 4 0,-2 7 149,-2 8 1,1 7-127,-6 11 0,0 2 8,-4 3-115,6 3 1,-5-1 0,5-2 0,-2-3 0,2-2-409,1 1 0,-3-6-139,5-3 1,-1-5 22,5-3 178,0-3 1,4-6-1,1-3 1,1-4 401,-1-6 0,11-31 0,4-13 0,2-2 0,0-1 0</inkml:trace>
  <inkml:trace contextRef="#ctx0" brushRef="#br0" timeOffset="77">13631 9002 8103,'-13'-18'0,"2"-3"0,2-4 391,5 0 1,3 4 211,1-1-368,0 7 1,5-4-1,5 8 1,4 3-1,3 2 190,-1 0 0,2 5-383,-1-3-48,0 2 1,-4 8 0,-2 2 0,-1 5-1,-3 3 1,-1 2 0,-3 2-267,-2 3 1,-2 1 36,-3 1 88,2 1 0,-8-5 0,5-1 0,-1-2 0,-1-2 0,1-2 0,1-1 40,2-1 0,-3 1 113,2 0 1,0-5 0,4 1 149,0 1 0,4-3-82,0 1 0,6-3-16,-2 3 0,8-4 1,1 4-1,-1-3 95,-2-2 0,-1 3 122,-1-2 0,-3 0 432,-1-4-316,-5 6 0,1-5 1,-8 4 384,-4-4 1,-9-1-483,-5 0 0,-2 0 115,-1 0-488,-1 0 0,5 4 0,1 0 0,2-1 0,2 0-1172,2 1 0,1-1 1251,1 6 0,16 16 0,4 9 0</inkml:trace>
  <inkml:trace contextRef="#ctx0" brushRef="#br0" timeOffset="78">14944 9283 8089,'2'-9'-176,"0"1"0,3-2 1,-1 0-788,2 1 1372,-5-2 1,5 4 0,-6-6 0,1 2 0,2 1 0,1 1 1344,-1 0-1421,-2 3 1,-1-1 299,0 3-561,0 8 1,-4-1 0,-1 15 0,-3 8 0,-1 6-1,-3 5 1,-1 3 142,1 2 0,0-2-215,4 2-147,-3 4 1,9-7-1,-2 4 1,2-5 0,2-2-310,0-2 232,0-12 1,0 7 0,0-11 0,0 0-676,0 1 1,5-6 0,-1-5-965,-1 2 1863,-2-4 0,-1-1 0,-11-22 0,-3-4 0</inkml:trace>
  <inkml:trace contextRef="#ctx0" brushRef="#br0" timeOffset="79">14715 9614 8089,'0'-12'0,"-5"-1"0,1 0 0,0 5 0,4-1 193,0 6 0,1-7 0,4 6 1,3 1-1,5 2 261,4 1 0,4 0 1,7 0-1,4 0-107,0 0 1,1 0-340,1 0 1,3 0 131,-3 0-347,-3 0 0,0 0 1,-6 0-1,1 0 1,-1 0-1794,1 0 1251,-12 0 1,3-4 748,-8-1 0,-26-10 0,-6 0 0</inkml:trace>
  <inkml:trace contextRef="#ctx0" brushRef="#br0" timeOffset="80">16717 9244 8042,'0'-12'17,"0"-1"1,0 0 0,1 0 0,2-1 0,2-1 0,1-2 310,0 1 0,-1 6 0,-2 2 0,2-2 772,-3-2-712,5 5-298,-5 2 1,4 6 0,-8 3 0,-2 6 0,-5 7 0,-2 7 0,-2 6 302,1 3 1,-1 5-172,0 4-207,0 1 1,1-5-1,0 0 1,4 1-1,2-1 1,2-1-1,0-3-13,1-4 0,7-5 0,6-4 1,4-2-276,3-1 1,1-8 0,-1 1 0,5-3-394,2-6 1,-2 0-754,4-2 951,-3 0 1,8-4 0,-6-4 0,-1-1 467,-2-6 0,-10-29 0,-6-4 0</inkml:trace>
  <inkml:trace contextRef="#ctx0" brushRef="#br0" timeOffset="81">16691 9448 8121,'-18'-12'0,"8"-1"59,-3 0 0,9 0 0,-1 1 176,4-1 1,11 2 673,3 2-825,8 3 0,4 2 0,9-1 1,3-1-1,3 0-175,2 3 0,0-2 0,3-1 1,0 0-885,1 1 1,-7 0 252,0 5 722,-1-5 0,-6-8 0,7-7 0</inkml:trace>
  <inkml:trace contextRef="#ctx0" brushRef="#br0" timeOffset="82">17290 9117 8121,'-5'-14'0,"-4"-3"0,2 3 13,-1-3 1,3 2 662,-3 3-71,5 5 0,-4 2 0,4 11-250,-1 7 0,-2 7-158,2 9 1,1 4-133,-5 5 35,5 0 1,-7 5-1,4-1 1,1 1-1,-3-1-244,1 1 0,5-1-25,-3-3 13,4-7 1,1-2 0,0-7 0,1-5-156,4-4 1,-3-4 331,7-10 0,1-3 0,5-4 1,4-7 5,1-4 0,-3-3 6,4-5 1,-1-1 30,1-3-32,3 9 0,-10-7 1,5 11-1,-2 1 0,0 2 78,-2 1 0,-1 6 1,-1 3-118,-6 2 0,3 8 0,-4 4 0,-1 6 0,1 5-41,-3 3 0,3 1-115,-2 1 0,2-1-429,-2 1 371,-3-6 0,6-2 0,-4-5 0,3 0 1,1-2-789,3-2 0,3-4 1009,4-5 0,8-22 0,8-7 0</inkml:trace>
  <inkml:trace contextRef="#ctx0" brushRef="#br0" timeOffset="83">17953 8951 8121,'-11'-17'69,"1"-1"0,3-1 431,1 1 0,2 5 732,4 5-587,0 5 0,2-3-397,2 6 1,-1 6 368,5 2-418,1 9 1,2 0 0,-1 7 0,-2 5 0,1 2 0,-1 6 0,0 2 122,-3 4 1,-1 7-280,-4 1 0,0 2 1,0 11-1,-2 4-260,-7 2 0,3-33 0,-2 1-129,-4-2 0,-2 0 0,1-1 0,-1 1 0,0-1 0,-1 1 0,-2-2 1,-2 0-440,-1-3 1,-1 0-1,-20 23-291,-6-7 1,1-6 558,-5 1 1,5-4 516,4-4 0,1-7 0,-2-5 0,-4 0 0,-2 2 0</inkml:trace>
  <inkml:trace contextRef="#ctx0" brushRef="#br0" timeOffset="84">16398 8760 8121,'-6'-18'111,"-1"-2"1,-1 0 137,-1 3 1,1 11-1,-5 10 1,-1 13-1,-3 12 1,-5 10-72,-2 11 0,-3 8 0,13-24 1,0 0-1,-1 3 0,2 0 107,0 2 1,2 1-1,-2 5 1,2 1-1538,1 4 1,3 2 1176,-3-1 1,3 0-1,2 3 1,2 1-1,1-5 1,2-2-1,1-4 1,2-2-1,3-4 1,2-1-892,16 27 781,7-12 1,8-9-1,0-9 1,4-6-1,3-7 185,4-8 0,0 3 0,5-8 0,6 1 0</inkml:trace>
  <inkml:trace contextRef="#ctx0" brushRef="#br0" timeOffset="85">19292 8683 8121,'6'-12'-306,"2"-1"0,4 2 1016,1 2 1,-5-1 146,1 6-710,-7 0 1,3 4-342,-10 0 154,-2 5 0,-10 2 0,-1 6 0,-1 0 0,0 0 0,-1-1 0,-1 0-106,1-4 0,0 2 1,4-4-1,-2 0 162,-2-1 0,4 4 1,-1-5-1,2-1 227,-2-2 0,3 3 154,-3 1-300,3-1 1,5-4 0,0 0 116,0 0 1,4 0-13,5 0 0,2 4 311,6 0-398,1 1 0,2 0 0,-1 2 1,-1 2-1,-1-1 318,-1 2 0,3 2-281,-6 0 0,5 5 0,-5 2 0,-1 2 74,-2 6 0,-1 1-154,0 11 1,0-3 150,0 11-225,-5 6 1,-1 6-1,-4 11 1,6-33-1,0 1 1,-1 1 0,0 1-22,-1 0 1,0-1 0,0 0-1,1 0-157,1 0 1,-1-1 0,0 1 0,0 0 59,3 1 0,0 0 96,-8 27 0,9-30 0,-1-2 0,-5 21 0,2-4 0,2-2 102,1-4 0,2-5-72,0 2 1,0-5 380,0-4-264,0 3 0,2-7 0,1 1 0,2-6 0,1-2 165,0-3 1,2-2-391,-4-5 0,2-4-94,-2-1 97,-2-5 1,9 3 0,-2-6-1,2 0 37,2 0 1,0 0-426,-1 0 0,1 0-36,0 0 145,0 0 1,-1-2-1,1-1 1,0-1-1,1 1-1016,3 2 1,-3-3 1393,3-1 0,3-5 0,0 3 0</inkml:trace>
  <inkml:trace contextRef="#ctx0" brushRef="#br0" timeOffset="86">20516 8951 7794,'0'9'385,"0"-1"1,0-4-167,0 5-20,0-6-81,0 2 1,0-6 121,0-3-222,0-3 1,0-6-1,2-1 1,1-3-1,1-4 100,-1-4-55,4 0 0,-4-1 0,4 0 1,0-3-1,-2-1 340,1 2-284,-2 7 1,1 2 0,-1 7-1,-1 2 1,-2 7 243,-1 11 0,0 11-247,0 11 0,0 4 0,-1 7 0,-4 3-55,-3 1 0,1 2-142,-2 4 1,2-2 0,-1-2 0,2-4-44,0-4 1,5-5-7,-3 0 0,-2-11-271,2-2 279,0-11 0,8-10 192,0-8 1,6-5 203,-1-4 0,3-7-221,5-6 0,-3 0 0,3 5 0,-2-1 73,-3 1 0,1 3 70,0 1-92,0 6-86,-1 2 0,1 7 0,0 8 0,-2 2 7,-2 4 0,1 9-282,-6 5 1,6 2-65,-2 1 148,-2-5 1,1 3 0,-3-5 0,3 1 0,2-1-1478,-1-2-21,-5-2 892,9-2 779,-5-4 0,-6-14 0,-2-8 0</inkml:trace>
  <inkml:trace contextRef="#ctx0" brushRef="#br0" timeOffset="87">20325 9525 7827,'-20'-1'0,"3"-4"0,3 4 0,7-5 0,3 6 0,8 0 0,6 0 0,6 0 0,3-4 1024,7 0 0,4-1 1,1 4-1,3-2-142,5-1 0,-2-5-466,2 5-1095,-1-6 0,-10 9 1,5-5-1,-2 2 1,-3 0-1681,-1 1 2013,-7 1 1,-2 2 0,-5 0-1,-2 2 346,-2 2 0,-37 37 0,-15 15 0</inkml:trace>
  <inkml:trace contextRef="#ctx0" brushRef="#br0" timeOffset="88">20555 9908 7827,'-13'0'0,"0"0"0,0-5 812,1 1 1,3-4-316,1 3 0,5-5 0,-1 2 280,2-3-736,2-2 0,6 0 0,4 2 0,4 2 4,3 5 1,0 3-719,-4 1 545,-1 0 1,1 1-1,-2 3 1,-2 6 0,-3 6-782,-1 5 703,-3 3 1,2 3-1,-8 1 1,-5 3-1,-2 1 25,-2-1 0,-1 3 0,-2-4 0,-1-4 666,2-3 1,2-4 223,5-7 443,-4-5-859,11-1 1,-3-6 0,8-1-1,6-4 289,5-3 1,5 1-529,6-2 0,3 2-396,1-1 148,6-4 0,-4 10 0,6-6 0,-1 3 0,-3 2-817,-4 2 1,-3 1 87,-2 0 1,-1 0 141,-2 0-222,-4 0 1003,-11 0 0,-29-12 0,-14-2 0</inkml:trace>
  <inkml:trace contextRef="#ctx0" brushRef="#br0" timeOffset="89">21613 9117 7848,'0'-13'62,"0"0"1,-1 1 0,-2-1 0,-2 0 970,3 0 1,0 1-257,2-1 0,0 12-563,0 5 0,0 7 1,0 6-1,0 4 138,0 3 0,0 8-22,0 2-299,0 2 0,0 1 0,0-1 0,0-2 0,0 1 0,0 1 0,0-2-251,0-5 1,0-6 0,0-3 0,2-2-2199,2-2 1561,-3-2-329,5-7 1186,-6-1 0,-11-46 0,-4-10 0</inkml:trace>
  <inkml:trace contextRef="#ctx0" brushRef="#br0" timeOffset="90">21371 9346 7995,'-13'-7'369,"4"0"-178,1 3 0,5 1 0,2-4 374,8 1 1,3-2-419,11 4 1,4-2-1,7 3 1,0-1-144,4 1 0,-1-3-432,-1 2 1,3 0 0,-3 4 0,1 0-719,-1 0 1146,3-6 0,13-1 0,9-6 0</inkml:trace>
  <inkml:trace contextRef="#ctx0" brushRef="#br0" timeOffset="91">22212 8964 7848,'-5'-7'0,"3"-4"800,-2 2 538,2 3-857,-3-5 1,3 11 0,-3 1-95,-1 11 1,3 2-218,-5 7 0,1 6 0,-3 6 1,1 1 159,-1 0 0,5 0-201,0 4 0,4 2 0,1 1 0,0 0-102,0-4 1,6-1-14,2-6 0,3-4 0,4-6 0,0-3-496,2-6 1,2 0-599,-2-7 0,-2 1 393,7-5 0,-7-2 0,4-2 0,-2-4-1105,0-4 1792,0-6 0,-5-47 0,-5 24 0,-1-1 0</inkml:trace>
  <inkml:trace contextRef="#ctx0" brushRef="#br0" timeOffset="92">22187 9206 7848,'-13'-11'-10,"0"2"1,5 2-158,-1 3 631,6 3 1,3-5 0,9 5 0,4-2-71,4-2 0,1 1-369,3 4 0,5 0 0,-2 0 1,4 0-26,1 0 1,-2 0-1,-2 0 0,23 0 0,6 0 0</inkml:trace>
  <inkml:trace contextRef="#ctx0" brushRef="#br0" timeOffset="93">23156 9206 7875,'-13'0'555,"5"-4"1,-1 0 818,-1 1 0,6 1-776,4 2-492,6 0 1,6 0 0,2 0 0,2 0 0,2 0 246,2 0-618,2-5 1,-1 3 0,0-2 0,2 3-1,-1 1-2836,0 0 2667,2 0 0,-9 0 434,7 0 0,11-5 0,6-2 0,5 0 0,1 0 0</inkml:trace>
  <inkml:trace contextRef="#ctx0" brushRef="#br0" timeOffset="94">24138 9091 7875,'0'-12'0,"-2"-1"0,-1 0 39,-1 0 0,-6 1 1,3-1 593,0 0 0,-4 2-177,2 2-340,-2 4 1,-3 0 0,-2 1-1,-2 1 1,-1 2 0,-1 1-1,2 1 84,0 4 1,-5 3-1,3 8 1,-1 2-89,0 2 0,5 1-33,-1 5-128,3-1 0,3 1 0,1-1 0,3-1 1,1-1-1,3-2 0,2 0-113,1-1 54,5-1 0,2-7 1,8 1-1,0-1 0,4-4 1,0-4-1,4-2-309,1-2 0,-3-2 306,1-2 27,-1-3 1,3-6 0,-1-1 0,-4-3-1,0-6-162,-4-5 221,5-5 0,-6-5 1,3-1-1,-2-4 0,-3-4 174,1-2 1,-4-7 0,-1 3-1,1 3 510,-2 6 1,-2 7-290,-5 8 1,0 4 309,0 13-411,0 5 0,0 2 0,-1 11 0,-2 5 280,-1 5 0,-6 11-397,1-2 1,2 9-273,-1 0 0,-1 7 0,-2 2 0,3-2-78,3-1 0,0-2 129,0 0 0,1-4-85,4 0 1,2-5-1,2 0 1,6-3-240,5-5 0,1 2-332,5-6 1,-1-6 280,1-7 0,3-2 0,-2-4 0,3-2 444,5-4 0,-3-31 0,1-13 0,5-4 0,1 0 0</inkml:trace>
  <inkml:trace contextRef="#ctx0" brushRef="#br0" timeOffset="95">24609 8263 7896,'-12'0'-319,"-1"0"1,0 0 138,0 0 0,6-2 437,3-2 0,4 3-144,4-4 1,-1 4-33,6 1-39,-1 0 1,5-4 0,0-1 0,-1 3 0,1-1 0,0 0 0,1-1 176,3 1 1,-3 0-7,3-1-136,3 2 0,-6-8 0,5 5 0,-2-1 0,0-1 0,0 1 0,0-1 195,0 0 1,0 4-211,-5-1-10,1 3 1,0-4-1,0 1 1,-1 1-1,1 3 88,0 5 0,-6-3 83,-3 7-168,3-1 0,-5 5 1,2 0-1,-3 0 1,-1 1 127,0 3 1,0-2-58,0 7 0,-1-1-85,-3 4 0,1-3-14,-6-1 0,2 4 1,-3 5-1,3-2-50,2-1 0,-4-1 37,5-1 1,-5 5 44,5 0-27,-6 0 1,5-3-1,-5 1 1,3 3-1,0 0 24,-1 0 1,6 5 17,-3-2 1,0-2 53,0 2-100,-4 0 0,7 5 0,-2-1 1,1 0-1,0 0 62,-1 1 0,0-2-37,4-3 1,1 2-159,3-2 112,-2 3 0,3 1 1,-3 1-1,1-2 0,1-1-143,-1 3 0,0-8-42,1 7 1,-3-2 126,4 2 25,-4 0 0,-1 0 1,0 1-1,0-3 1,-1-2 1,-4-4 0,2-3 31,-5-1 1,4-2-37,-5-3 64,1-3 0,-1-5 0,1 0 1,-2-2-1,0-1 132,1-1 0,-2-7-123,3 3 0,-4 0 45,-1 0-29,1-1 0,2-4 0,-2 0 0,-2 0 0,0 0 124,0 0 0,0 0-125,-3 0 1,3-4 209,-3-1-213,-3 1 1,6 4-1,-5-1 1,2-2-1,0-1-235,2 1 1,0 1-100,3 2 0,3 0 8,1 0-213,-1 0 1,2-1 0,1-2-1609,1-1 684,3 0 1407,-3 4 0,22-29 0,4-6 0</inkml:trace>
  <inkml:trace contextRef="#ctx0" brushRef="#br0" timeOffset="96">25426 7778 8021,'-8'0'391,"3"0"155,5 0 0,-4-1 0,-2-2 458,-1-1-917,4-6 1,-3 7 0,6-6 0,2-1 0,2-1 0,4-2-1,4 1 167,1-1-278,5 0 1,0 0 0,5 1 0,-3 0 0,0 4 6,0 4 0,-5 2 0,2 4 0,-4 2-109,-5 4 1,-2 9-100,-6 5 120,0 7 0,-7 4 0,-4 4 0,-6-2 0,-3-1 1,-3 2-1,-1 0 32,-1 3 0,3-7 120,1-2 227,5-9 0,2-4 0,7-7 410,1-1 1,12-8-510,7-1 1,8-1-1,0-6 1,4-1 67,0 1 1,5 3-281,0-4 0,4 3 46,-5-3 1,7 5 0,-4-3 0,2 2 10,0 0 1,-5-2-133,0 2 0,-2 3 131,-1-4-326,-6 4 48,-2 1-534,-11 0-362,-1 0 368,-18 0 0,8 0 787,-9 0 0,-2 6 0,-5 1 0</inkml:trace>
  <inkml:trace contextRef="#ctx0" brushRef="#br0" timeOffset="97">9334 12062 8078,'-13'-8'-442,"0"-1"0,0 0 1148,1-3-356,5 5 1,0 0 0,5 3-1,2-3 8,6 0 1,4 1-290,2 6 1,7 0-1,1 0 1,1 0-94,0 0 1,5 0 0,3 0-1,1 0-307,1 0 1,-4 0 59,3 0 110,-3 0 1,-1 0 0,0 0 0,1 0 0,0 0 0,-4 0 0,-3 0 160,-5 0 0,-38 21 0,-19 9 0,-1 2 0,0 0 0</inkml:trace>
  <inkml:trace contextRef="#ctx0" brushRef="#br0" timeOffset="98">9244 12381 8142,'-12'0'0,"-1"0"0,0 0 332,6 0 1,3 0 0,8 0 0,6 0-11,6 0 1,3 0 0,7 0 0,1 0-167,3 0 0,2 0-424,6 0 1,5-1 180,-1-3 1,4 2 86,1-2 0,16-9 0,-24 6 0,0 0 0</inkml:trace>
  <inkml:trace contextRef="#ctx0" brushRef="#br0" timeOffset="99">12726 11718 8172,'0'-13'-59,"-5"-1"0,1-1 1,1-2-1,2 1 1837,1 2-916,0 7 1,0 3-630,0 8 1,-2 4 147,-2 9-281,3 3 1,-6 7-1,4 1 1,-3 4-1,0-1-143,1 0 0,0 3 0,5-3 1,-1 0-221,-3 0 0,2-1-356,-2-4 374,3-1 1,5-5 0,0-2 0,0-1-1,2 0 1,1-1 0,2-3-654,-1-5 1,-1 4 0,2-4 897,-5 3 0,-25-9 0,-8-4 0</inkml:trace>
  <inkml:trace contextRef="#ctx0" brushRef="#br0" timeOffset="100">12623 11769 8172,'-12'-17'-453,"-1"0"0,0-4 226,0 4 1,1 0 958,-1 4 0,0 2 198,0 2-667,6-2-122,2 10-58,10-5 1,7 4 0,6 0 0,2-4 0,3 0 0,1-1 0,3 2-33,2-1 1,0 0-360,5 2 0,-6 3 0,2-4 0,-3 4-1205,-2 1 1513,1 0 0,-6 34 0,-2 8 0</inkml:trace>
  <inkml:trace contextRef="#ctx0" brushRef="#br0" timeOffset="101">12496 12164 8172,'-13'0'0,"0"0"0,-4 0 623,0 0-396,6 0 1,7 0 0,8 0-7,5 0 1,8 0 459,4 0 0,4 0 63,5 0-920,3-5 1,9 3 0,1-3 0,-2 0 0,-3 1 0,-2 1 0,-1 2-1808,5 1 1983,-2-6 0,28 5 0,1-5 0</inkml:trace>
  <inkml:trace contextRef="#ctx0" brushRef="#br0" timeOffset="102">13159 12152 8172,'0'-9'0,"0"1"0,-6 5-281,5-3 1,-9 8-1,6 2 1,0 4 880,-2 4 0,4 6 506,-2 3-907,-3 3 0,6 2 0,-4 1 0,4 1 0,1 2 411,0-2-543,6-1 0,1-6 0,7-1 0,3-1 0,4-5 0,3-4 0,3-6 164,3-3 0,-2-6-250,6-4 1,-1-9-1,1-6 1,-4-6 97,-3-3 1,-9-1-5,-5-4 1,-6 0-33,-7 0 1,-3 1-1,-6 3 1,-8 3-105,-5 0 1,-5 9-13,-3 1 1,2 11-355,-6 6 67,5 2 1,-2 4 0,7 4 0,3 6 0,5 8 359,6 4 0,10 41 0,4-27 0,0-1 0</inkml:trace>
  <inkml:trace contextRef="#ctx0" brushRef="#br0" timeOffset="103">13771 12215 8172,'0'-14'-28,"-1"-1"1,-2-2 0,-1 1 0,1 1 351,1-2 1,4 2-1,1-2 1,2 3-1,2 1 1,3 2 440,2 3 1,0-2-646,1 5 0,1-3 1,2 4-1,1 2-157,-2 5 1,0 4-44,-3 6 51,-5 5 0,3 4 0,-5 6 0,-3 3 0,0 2 0,-4 1 0,-2 0-187,-4 0 0,1-6 0,-2 2 0,-1-3 522,-1-2 1,-2-1-179,0-2 385,6-4 0,-4-7 1,4-1-1,-2-3 1198,1-1-1218,5-2-552,-3-4 1,16 0 0,4 0 0,6 0 0,7 0-100,6 0 1,4 0 0,2-1 0,2-2-108,2-1 0,5-5 182,-1 5 1,-5-5-7,-3 5-52,-7-6 0,-8 9-96,-3-3 192,-8 2 0,-13 2-654,-8 0 346,-4 0 1,0 4-1,-1 2 1,0 0-1,2 1-1509,2 0 1862,-2 1 0,15 5 0,-2 0 0</inkml:trace>
  <inkml:trace contextRef="#ctx0" brushRef="#br0" timeOffset="104">7179 15033 7972,'-4'-25'0,"-1"-1"0,-3 2 413,4 3 0,-1 1 0,5 5 0,0-2-136,0 1 1,0 9 0,0 7 56,0 7 0,0 10-207,0 4 0,0 5 1,0 2-1,0 3-141,0 2 1,-4 1 219,0 4-277,0-5 1,4 6 0,0-3 0,0-2 0,0 0-835,0-2 630,0-3 0,0 5 0,0-7 0,0-5 0,0-2 0,0-4 0,1-2 275,3-1 0,3-35 0,6-7 0</inkml:trace>
  <inkml:trace contextRef="#ctx0" brushRef="#br0" timeOffset="105">7013 14957 7972,'-13'-31'0,"1"4"0,-1-3 345,6 3 0,4 2 0,10-1 0,9 1 0,5-1 99,6 1 1,2-1-1,1 2 1,4 1-441,3 2 1,-3 10 180,0-2-100,-6 9 1,8-2-1,-6 6 1,-2 2-1,-3 2-452,-3 4-420,2 9 0,-11 5 787,-1 7 0,-27 38 0,1-27 0,-1 1 0</inkml:trace>
  <inkml:trace contextRef="#ctx0" brushRef="#br0" timeOffset="106">6937 15454 7972,'-26'6'107,"1"2"1,0-1 161,4 2 1,8-5-163,9 5 231,3-6 1,6 4 0,5-5 0,6 3 0,5-2-127,3-2 1,7-1-355,3 0 0,8 0 0,0-1 0,-1-4-1066,-1-3 0,4-2 362,2 1 846,-2-2 0,4-9 0,5-7 0,2-4 0,-1 0 0</inkml:trace>
  <inkml:trace contextRef="#ctx0" brushRef="#br0" timeOffset="107">7536 15352 7972,'-14'2'-39,"-3"2"1,3 3 38,-3 6 0,2 1 388,3 3-265,-1 3 0,6 7 0,3 2 0,2 4 1,2 1 399,0 0 0,2-6-270,2 2-142,3-3 1,7-3 0,2-3 0,2-5 0,2-6 138,3-6 1,1-3-104,1-1 0,1-5-278,-1-4 173,-5-8 1,3-4 0,-6-9-1,-2-4 1,-2-3 23,-5-1 1,-2 0-51,-6 0 0,-1 4-109,-4 0 45,4 5 1,-10 0 0,1 7 0,-4 7 0,-3 3-469,1 4 1,0 5-1011,-1-1 1526,3 8 0,-15 49 0,15-19 0,1 1 0</inkml:trace>
  <inkml:trace contextRef="#ctx0" brushRef="#br0" timeOffset="108">7982 15390 7972,'0'-12'68,"0"-1"0,2-1 0,0-2 0,4-2 1054,1-2-830,2 4 0,3-2 0,3 5 0,2 2 1,4 2-1,1 5 0,1 3 78,-2 1 1,-5 3-1,0 4 1,-5 7-364,-3 4 1,-5 8 95,1 3-298,-8 7 1,-7-4-1,-8 7 0,1-2 1,0-2-1,1-2 1,0-2-117,0-3 1,4-2-1,4-5 1,1-4 325,1-3 1,1-6 360,6 1-266,0-6 0,6 2 0,4-6 0,4-2 0,4-1 0,2 1 0,3 2 74,1 1 0,1 0 1,1 0-1,-1 1-185,1 3 0,-2 3-514,-3 6 467,-2 0 1,-11 0 0,-1-1 0,-3 3 0,-5 0 100,-6 2 1,-11 0-1,-8-4 1,-7 0-9,-3-1 1,-3 1-183,1 0 0,0-6 0,1-1 0,3-2-479,4 0 1,5 1-785,4-5 1400,2 0 0,35-12 0,6-2 0</inkml:trace>
  <inkml:trace contextRef="#ctx0" brushRef="#br0" timeOffset="109">9487 14982 8220,'-13'-7'793,"4"0"0,4 4-270,3-1 0,5 0 1,11 4-1,3 0 22,5 0-430,2 0 1,6 0 0,-1 0-1,1 0 1,0 0 0,0 1 0,-2 2-116,-1 1 0,4 12 0,2-2 0</inkml:trace>
  <inkml:trace contextRef="#ctx0" brushRef="#br0" timeOffset="110">9436 15263 7943,'-13'-9'352,"0"1"1,9 1 233,8-2 1,6 4 0,14 5-1,5 0-377,2 0 1,3-5 0,4 1 0,2 1-1198,2 2 1,-2 1 987,2 0 0,-1-2 0,3-2 0,4 1 0,-1-1 0</inkml:trace>
  <inkml:trace contextRef="#ctx0" brushRef="#br0" timeOffset="111">12968 14562 7873,'-6'-13'106,"3"0"1,-4 0 0,2 1-1,2-1 1,1 0 836,2 0 0,0 1-140,0-1-664,0 6 0,0 3 0,0 9 0,0 8 0,-1 8 548,-3 8-623,2 3 1,-5 8 0,4 2 0,-1 5 0,0 3-81,-2 1-180,5 0 0,-9-5 0,6 0 0,1-2 0,0-3 0,0-3 0,-1-5-417,1-8 1,2-1-1,2-8-1327,3-5 670,-2-4 1270,9-7 0,-10-39 0,5-11 0</inkml:trace>
  <inkml:trace contextRef="#ctx0" brushRef="#br0" timeOffset="112">12726 14676 7928,'-6'-25'322,"0"4"40,-2-1 1,2 1-642,6-4 1,11 3 0,6 3 0,7 0 949,6 4 1,-1 0 139,5 3-756,-6 5 1,3 1 0,-5 7-1,-1 4 1,-1 4-1088,-3 7 1,1 0 530,-10 5 0,4 0 501,-8 5 0,-13 39 0,1-28 0,-1 1 0</inkml:trace>
  <inkml:trace contextRef="#ctx0" brushRef="#br0" timeOffset="113">12687 15084 7928,'-13'0'371,"1"0"373,-1 0-513,6 6 1,3-3 0,8 5 0,6 1 31,5-2 0,5 3 0,6-4 0,1 1-296,2 3 0,3-5-173,2 0 0,2-4 0,0-1 1,5 0-909,6 0 0,-3 0 1114,-2 0 0,6-14 0,6-6 0,4-1 0,0-1 0</inkml:trace>
  <inkml:trace contextRef="#ctx0" brushRef="#br0" timeOffset="114">13631 14995 7928,'-6'-13'0,"3"1"6,-5-1 1,-1 0 0,-3 0 0,-1 2-102,0 3 0,-1 2 730,-3 6 1,-3 1 0,-5 5 0,-1 5 248,1 5 0,-1 11-694,1-2 1,0 4-1,4-2 1,6 1-31,5 2 1,0-2-190,6-7 0,1 3 0,7-4 0,4 1-543,4 1 1,6-8-369,3-1 0,5-1 402,4-3 0,4-3 1,7-1 537,1 1 0,10-12 0,7-4 0,2 2 0,1 1 0</inkml:trace>
  <inkml:trace contextRef="#ctx0" brushRef="#br0" timeOffset="115">14026 15161 7928,'-1'-14'0,"-2"-2"0,-1-2 0,1-1 0,1 1 319,2 2 0,2-2 0,3 1 0,7 1 0,5 2 1,1 3 155,1 2 1,3-1 0,0 6 0,2 1-206,1 2 0,-4 2-164,1 4-88,-12 2 1,5 7 0,-11 3-1,-1 4 1,-3 3-294,-4 2 10,-3 5 1,-7-4 0,-2 3 0,-1-4 0,2 0 0,0-2-1,3-1 6,-1-2 1,6-5 371,3 1-54,2-3 1,4-6 0,2-1 0,6-1 0,4-3 0,4-2 266,2-1 1,0-4-285,1 0 0,-1-1 0,-4 5 8,1 0 1,-6 2 69,-7 2 0,-2 3-88,-2 6 1,-3 0 0,-4-1 0,-7 1-24,-5 0 0,-1 0-18,-1-1 0,-2 0 85,6-4-379,0 4 0,5-11 0,-3 5 0,0-2 303,-2 0 0,6-22 0,5-11 0</inkml:trace>
  <inkml:trace contextRef="#ctx0" brushRef="#br0" timeOffset="116">15531 14421 7959,'0'-18'215,"0"4"0,0-3 0,0 1 1,0 1 1627,0-2-1473,0 5 1,0 9-1,-2 13 1,-1 12 0,-1 9 49,1 6 0,2 7-72,1 2-363,0 4 0,1-1 0,2 0 0,1-4 1,1 0-1688,0 1 1278,-3-5 0,5 1 1,-4-8-1,1-4 0,-1-3 424,-2-2 0,-6-27 0,-3-8 0</inkml:trace>
  <inkml:trace contextRef="#ctx0" brushRef="#br0" timeOffset="117">15327 14791 7959,'-13'-13'361,"6"5"363,3-1-499,2 1 1,9-1-1,7 2 1,11 0-1,7 2 1,6-1 0,5 2 20,4-2 1,2 5-1266,2-4 598,0 4 0,0 1 421,0 0 0,-10-2 0,3-2 0,3 1 0,0-1 0</inkml:trace>
  <inkml:trace contextRef="#ctx0" brushRef="#br0" timeOffset="118">17469 14358 7958,'1'-17'-153,"2"0"1,3 0 0,1 1-736,3 3 1229,-5 3 0,1 12 1,-6 2-1,-1 7 1,-4 8-1,-4 8 150,-7 4 1,0 4 0,-3 6 0,-1 2-368,0-2 0,-1 4-119,-5 2 1,5 0 0,0 2 0,-2 4-50,-1-1 0,3-5-182,-1-4 138,7-4 1,-6-8 0,6-7 0,5-12-16,3-15 0,3-6 0,6-13 0,3-5-175,8-6 1,1-5 1,7-4 208,-5-4 0,8-6 1,-4-2-1,0-1 1,-2-1-383,1 0 451,-5 3 1,8-2 0,-5 8 0,-1 6 0,-3 7 294,-5 9 1,2 12-1,-6 13 529,-1 7 0,0 14-83,1 5 0,-2 8-208,2 0-428,-3 3 0,4 2 1,0 2-1,1 2 1,1-2-141,0-1 0,0-4-239,2-2 0,2 3 80,-2-3-91,-4 3 1,5-6 0,-4-4 0,-1-5 0,3-3-309,-1 1 0,-3-10-1272,4-1 702,-5-1 1162,3-6 0,-17-8 0,-4-8 0</inkml:trace>
  <inkml:trace contextRef="#ctx0" brushRef="#br0" timeOffset="119">17290 14855 7958,'-12'-13'74,"5"0"-40,2 1 1,4-1 0,4 2 0,5 1 600,9 1 1,6 6-543,2-1 0,7 3-520,2 1 168,-3 0 0,6 1 0,-3 3 259,2 5 0,3 14 0,-1 3 0</inkml:trace>
  <inkml:trace contextRef="#ctx0" brushRef="#br0" timeOffset="120">17851 14880 7954,'0'-19'0,"0"2"0,2 2 0,2 3 0,3-1 540,6 0 1,0 6 0,1 3-1,1 4 408,2 4 0,0 3-1006,-4 6 0,-1 1 1,-4 2-1,-4 2-726,-2 2 1,-2 1 339,0 5 355,0-1 1,-2-4 0,-2-1 0,-3-1 0,-2-2-652,1 1 786,5-4 0,-3 0 0,6-5 611,0 1 1,2-4 0,2-1-253,5 1 1,2-5-295,2 4 1,4 2-39,0 1 1,0-1 0,-5 2-1,1 1 23,0 1 1,-2 2-31,-2-1 0,-4 3-5,-5 2 1,-1-3-10,-3 3 1,-5-3 0,-8-1-1,-5-1 116,-7 1 0,1-4-260,-6-1 1,4-1-189,-4 2 0,6-4 0,-1-5 0,5 0 280,3 0 0,23-34 0,0-8 0</inkml:trace>
  <inkml:trace contextRef="#ctx0" brushRef="#br0" timeOffset="121">19930 14460 7907,'0'-9'311,"0"1"0,0-2 0,0-2-191,0 0 1,0-3 0,-2 0 0,0-2 257,-3 1-330,-10 2 0,5 3 0,-13 1 0,-2 3 0,-5 1 394,-3 3-328,-1 2 0,-8 2 0,-1 5 0,2 7 0,2 8 549,0 7-632,7-1 1,5 10 0,7-3 0,3 1 0,6 1-1,5-4 1,6 0-230,4-4 1,9-7 0,8-4 0,5-4 58,3-5 1,4-2 0,5-7-1,1-5-29,-1-7 0,-1-5 142,-3-8 42,-3-5 1,-3-1 0,0-8 0,-2-3-1,-2-3 198,-6-4-170,-2-7 0,-3 1 1,-2-5-1,-2 3 0,-5 3 83,-3 5 0,-1 10 1,0 12-1,-1 5 422,-3 6 1,1 9-106,-6 4 1,6 9-370,-1 8 0,-1 7 0,-1 10 0,0 4-13,1 2 0,0 4-199,5 3 1,-4-1 183,0 9-193,0-8 0,4 10 0,0-9 1,0 0-1,0 2-575,0-1 1,4-8 246,0 1 1,6-13-68,-2 1 385,-2-9 0,5 4 1,-2-7-1,2-4 1,2-3-1354,0-4 1509,0-1 0,5-19 0,2-5 0</inkml:trace>
  <inkml:trace contextRef="#ctx0" brushRef="#br0" timeOffset="122">20555 14613 7907,'-13'-5'-24,"0"0"0,-1-1 0,0-1 0,0 1 299,2 1 1,2 2 0,-2 7 0,-1 6 0,0 6 0,0 6 403,1 7 0,3-1-597,1 6 0,5 0 0,-1 3 0,2-2-17,2-1 0,2-5-42,2 0-11,3-2 0,7-3 0,2-2 0,2-7 0,2-5 0,3-6 1,-1-2-70,-1-2 1,2-10-1,-4-4 1,-1-5-9,0-3 0,-1-8 0,-5-4 0,-4-3 130,-4-1 1,-2-5-26,-2 1-52,0-7 1,-7 10-1,-5-2 1,-3 7-1,-2 8 1,-2 8-1,-2 5-245,-3 5 0,3 2 106,0 6 0,1 11-958,-1 6 696,2 6 0,6 7 413,1-1 0,27 41 0,-3-33 0,-1 1 0</inkml:trace>
  <inkml:trace contextRef="#ctx0" brushRef="#br0" timeOffset="123">21243 14638 7907,'2'-21'-29,"0"1"0,4 0 0,0 2 1,-1-1 504,-2 4 0,-1 1 0,-2 1 0,0 0 138,0 0-545,0 6 1,-6 2-1,-2 5 1,-5 1-1,-4 5 427,-4 6-396,2 1 1,-5 11-1,3-1 1,-2 5-1,0 6 224,2 3-288,0 1 1,1-1 0,4-1 0,7-4 0,4 1 0,4-2-1,2 0-156,4-2 0,7-8 1,11-4-1,5-4-358,6-5 0,2-2 0,-1-6 0,-1 0-207,2 0 0,0-6 67,3-2 618,-1-9 0,-11-8 0,1-4 0,2-5 0,0 0 0</inkml:trace>
  <inkml:trace contextRef="#ctx0" brushRef="#br0" timeOffset="124">21715 14702 7897,'0'-14'27,"0"-2"0,0-1 0,1 0 0,4 0 275,3 0 0,-1 0 0,2 4 0,2 1 0,3 0 1,3 2 218,-1 2 0,2 5-503,-1-1 0,0 2 0,-5 4 0,-4 2-67,-4 5 1,-2 2-26,-2 2 0,0 5 1,-2 2-1,-2 1-317,-4 0 0,-4-4 164,-1 5 175,1-7 1,-5 8-1,0-6 1,3-2 0,2-2-1,4-3 1,-2-1 380,-2 1-192,5 1 0,2-3 0,6 1-10,3 1 0,3-3-68,6 1 1,6-3 0,0 2 0,3 0-56,-1 0 0,-1 1-27,1 5 0,-7-1 17,-5-4 0,-2 3 0,1-2 0,-3 2 76,-4 2 1,-2-5-31,-4 1 1,-2-5-27,-6 5 1,1-5 112,-1 4-122,-5-5 1,2 3 0,-4-5 0,2 2 0,1 1-42,-2-1 1,5-1-137,-3-2 1,3 4-325,1 0 145,0 0 279,1-4 1,3 0 71,1 0 0,5-17 0,-3-4 0</inkml:trace>
  <inkml:trace contextRef="#ctx0" brushRef="#br0" timeOffset="125">22072 13899 7989,'0'-13'-10,"-1"0"0,-2-1 0,-2-2 0,3-2 295,0-2 0,4 5 0,0-2 0,4 2 0,1 3 136,3-1 1,1 4-1,2 2 1,0 2-238,0 2 1,-1 7 0,1 6 0,0 5 1,0 7 1,-1 9-1,1 7 1,0 9-51,0 7 1,-6 5 0,-3 11 0,-3-33-1,0 2-108,-1 2 1,0 2 0,0 4 0,0 1 0,-1 2-1,0 2 1,-1 2 0,0 1-174,-2 1 1,-1 1 0,-1 0 0,0-1 0,-2 0 0,0-1 0,-1-1 0,0 0-122,-1 0 0,0-1 0,0-6 0,-2-3 0,0-1 0,-2-2 0,-1-6 0,0-1-369,-19 27 0,-9-11 0,-3-1 1,-4-4-68,-1-3 0,-6-7 1,-2-1 701,-4 1 0,30-18 0,0 0 0,0 1 0,-1 0 0,1 0 0,0-1 0,-1 0 0,0 0 0</inkml:trace>
  <inkml:trace contextRef="#ctx0" brushRef="#br0" timeOffset="126">19241 13656 7989,'6'-12'0,"1"-5"0,6 0 0,-2 1 0,-1 2 92,-1 1 1,-8 6 0,-1 4 0,-7 7 0,-6 9 473,-4 7 0,-3 5-87,-5 5-347,-6 8 0,2 11 0,-6 10 0,16-25 0,0 0 0,-2 4 0,1 1 384,-1 2 1,0 3-579,1 5 1,1 4 0,-1 7 0,1 3 0,6-17 0,1 2-1,-1 0 1,1 1 0,-1 1 0,1-1 0,1 1 0,0 1-1,1-1 1,1-2 0,0 0 0,1 0 0,-1 21 0,1-2-82,3-2 0,0-1 0,3-1 0,2-1 0,2-6 0,4 0 0,2-3 0,4-2 13,2-3 1,3-2 0,0-5-1,1-3 1,5-3 0,1-2-1,1 0 1,0-2-97,1 0 0,2-2 0,-1-3 0,2-1 0,1-4 0,1-1 0,30 15-275,4-5 1,-30-17-1,0-1 501,3-1 0,0 0 0,2-1 0,1-1 0,-1-1 0,1-1 0,-1-1 0,-1 0 0,0-1 0,0 0 0</inkml:trace>
  <inkml:trace contextRef="#ctx0" brushRef="#br0" timeOffset="127">22773 12993 7919,'-5'-24'-52,"-4"2"1,-1 0 0,2 0-1,3-1-826,4 2 1288,1-3 0,7 9 0,4-2 1,6 3-1,5 2 0,3 0 1,4 4 245,-1 3 1,0 0-380,2 1-274,-9-1 1,8 12 0,-14 6 0,-4 7 0,-5 5 0,-6 7 0,-4 6 55,-5 7 0,-9 1-434,-8 0 293,1 1 1,-10 0 0,5-2 0,1-1-1,3-4 1,1-6 0,3-9 534,1-6 1,9-7-179,-1-3 0,11-9 0,3-7 1,10-2-51,9 1 1,4 1-352,2-2 150,5-2 0,2 8 0,6-4 0,2 0 0,2 1-154,-2 1 1,0-4 0,0 5-1,2 0 80,-2-2 1,-3 3 41,-4-5 1,-4 5-4,-9-2 20,-3-2-42,-11 6 0,-7-5-45,-8 6-101,2 0 1,-5 0-1,2 0 1,-2 0-1,-3 2-2099,-3 2 2278,3 3 0,-10 23 0,4 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11184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213952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66C36-D7C0-FF59-68CD-C5AB4C7BF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E8AC8-AEB6-8BE8-29D5-AE81A42A8E9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30DE8D1-0480-4C01-090D-A2C92A3D04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F36A70-4D89-0040-80B0-2F665309A6B1}"/>
              </a:ext>
            </a:extLst>
          </p:cNvPr>
          <p:cNvSpPr>
            <a:spLocks noGrp="1"/>
          </p:cNvSpPr>
          <p:nvPr>
            <p:ph type="sldNum" sz="quarter" idx="5"/>
          </p:nvPr>
        </p:nvSpPr>
        <p:spPr/>
        <p:txBody>
          <a:bodyPr/>
          <a:lstStyle/>
          <a:p>
            <a:fld id="{988F3A2B-14A6-8F47-B753-A658CA12576A}" type="slidenum">
              <a:rPr lang="en-US" smtClean="0"/>
              <a:t>8</a:t>
            </a:fld>
            <a:endParaRPr lang="en-US"/>
          </a:p>
        </p:txBody>
      </p:sp>
    </p:spTree>
    <p:extLst>
      <p:ext uri="{BB962C8B-B14F-4D97-AF65-F5344CB8AC3E}">
        <p14:creationId xmlns:p14="http://schemas.microsoft.com/office/powerpoint/2010/main" val="209610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12</a:t>
            </a:fld>
            <a:endParaRPr lang="en-US"/>
          </a:p>
        </p:txBody>
      </p:sp>
    </p:spTree>
    <p:extLst>
      <p:ext uri="{BB962C8B-B14F-4D97-AF65-F5344CB8AC3E}">
        <p14:creationId xmlns:p14="http://schemas.microsoft.com/office/powerpoint/2010/main" val="257079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15</a:t>
            </a:fld>
            <a:endParaRPr lang="en-US"/>
          </a:p>
        </p:txBody>
      </p:sp>
    </p:spTree>
    <p:extLst>
      <p:ext uri="{BB962C8B-B14F-4D97-AF65-F5344CB8AC3E}">
        <p14:creationId xmlns:p14="http://schemas.microsoft.com/office/powerpoint/2010/main" val="232267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B38D9-253F-1F43-8965-B8FD89FD2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ACD97-3B3E-CB28-FFE1-B6EEA0AD0C2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75485D8-BF12-DBBE-B6A0-9AAF0F5DC0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4A9EDB-BB33-7697-E6D4-8B7942BC6B13}"/>
              </a:ext>
            </a:extLst>
          </p:cNvPr>
          <p:cNvSpPr>
            <a:spLocks noGrp="1"/>
          </p:cNvSpPr>
          <p:nvPr>
            <p:ph type="sldNum" sz="quarter" idx="5"/>
          </p:nvPr>
        </p:nvSpPr>
        <p:spPr/>
        <p:txBody>
          <a:bodyPr/>
          <a:lstStyle/>
          <a:p>
            <a:fld id="{988F3A2B-14A6-8F47-B753-A658CA12576A}" type="slidenum">
              <a:rPr lang="en-US" smtClean="0"/>
              <a:t>16</a:t>
            </a:fld>
            <a:endParaRPr lang="en-US"/>
          </a:p>
        </p:txBody>
      </p:sp>
    </p:spTree>
    <p:extLst>
      <p:ext uri="{BB962C8B-B14F-4D97-AF65-F5344CB8AC3E}">
        <p14:creationId xmlns:p14="http://schemas.microsoft.com/office/powerpoint/2010/main" val="366010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19</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5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6870958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10/8/25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10/8/25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10/8/25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26916629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19655359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10/8/25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 id="2147483730" r:id="rId8"/>
    <p:sldLayoutId id="2147483731" r:id="rId9"/>
    <p:sldLayoutId id="2147483732" r:id="rId10"/>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ustomXml" Target="../ink/ink11.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customXml" Target="../ink/ink14.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customXml" Target="../ink/ink15.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16.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customXml" Target="../ink/ink17.xml"/></Relationships>
</file>

<file path=ppt/slides/_rels/slide18.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customXml" Target="../ink/ink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customXml" Target="../ink/ink2.xml"/></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customXml" Target="../ink/ink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customXml" Target="../ink/ink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customXml" Target="../ink/ink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10/8/25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7" y="4792572"/>
            <a:ext cx="8482971" cy="1420902"/>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17: </a:t>
            </a:r>
            <a:r>
              <a:rPr lang="nn-NO" sz="2800" dirty="0" err="1">
                <a:latin typeface="Arial Narrow" panose="020B0604020202020204" pitchFamily="34" charset="0"/>
                <a:cs typeface="Arial Narrow" panose="020B0604020202020204" pitchFamily="34" charset="0"/>
              </a:rPr>
              <a:t>Coupled</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Loading</a:t>
            </a:r>
            <a:r>
              <a:rPr lang="nn-NO" sz="2800" dirty="0">
                <a:latin typeface="Arial Narrow" panose="020B0604020202020204" pitchFamily="34" charset="0"/>
                <a:cs typeface="Arial Narrow" panose="020B0604020202020204" pitchFamily="34" charset="0"/>
              </a:rPr>
              <a:t> in </a:t>
            </a:r>
            <a:r>
              <a:rPr lang="nn-NO" sz="2800" dirty="0" err="1">
                <a:latin typeface="Arial Narrow" panose="020B0604020202020204" pitchFamily="34" charset="0"/>
                <a:cs typeface="Arial Narrow" panose="020B0604020202020204" pitchFamily="34" charset="0"/>
              </a:rPr>
              <a:t>Beams</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Shear</a:t>
            </a:r>
            <a:r>
              <a:rPr lang="nn-NO" sz="2800" dirty="0">
                <a:latin typeface="Arial Narrow" panose="020B0604020202020204" pitchFamily="34" charset="0"/>
                <a:cs typeface="Arial Narrow" panose="020B0604020202020204" pitchFamily="34" charset="0"/>
              </a:rPr>
              <a:t> Force and Bending Moment Diagrams</a:t>
            </a:r>
          </a:p>
          <a:p>
            <a:endParaRPr lang="nn-NO" sz="2800" dirty="0" err="1">
              <a:latin typeface="Arial Narrow" panose="020B0604020202020204" pitchFamily="34" charset="0"/>
              <a:cs typeface="Arial Narrow"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39F9F87-A357-6CC3-722A-07CD03EA63F4}"/>
                  </a:ext>
                </a:extLst>
              </p14:cNvPr>
              <p14:cNvContentPartPr/>
              <p14:nvPr/>
            </p14:nvContentPartPr>
            <p14:xfrm>
              <a:off x="6330240" y="1809000"/>
              <a:ext cx="4650120" cy="1301040"/>
            </p14:xfrm>
          </p:contentPart>
        </mc:Choice>
        <mc:Fallback xmlns="">
          <p:pic>
            <p:nvPicPr>
              <p:cNvPr id="6" name="Ink 5">
                <a:extLst>
                  <a:ext uri="{FF2B5EF4-FFF2-40B4-BE49-F238E27FC236}">
                    <a16:creationId xmlns:a16="http://schemas.microsoft.com/office/drawing/2014/main" id="{239F9F87-A357-6CC3-722A-07CD03EA63F4}"/>
                  </a:ext>
                </a:extLst>
              </p:cNvPr>
              <p:cNvPicPr/>
              <p:nvPr/>
            </p:nvPicPr>
            <p:blipFill>
              <a:blip r:embed="rId4"/>
              <a:stretch>
                <a:fillRect/>
              </a:stretch>
            </p:blipFill>
            <p:spPr>
              <a:xfrm>
                <a:off x="6314040" y="1792800"/>
                <a:ext cx="4682520" cy="1333440"/>
              </a:xfrm>
              <a:prstGeom prst="rect">
                <a:avLst/>
              </a:prstGeom>
            </p:spPr>
          </p:pic>
        </mc:Fallback>
      </mc:AlternateContent>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3E361-3287-BC5F-493D-0E3C8328065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8E5546-34BD-8566-529C-72A52D08A520}"/>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A15F35F-26AA-8749-0675-084FB126B19D}"/>
                  </a:ext>
                </a:extLst>
              </p14:cNvPr>
              <p14:cNvContentPartPr/>
              <p14:nvPr/>
            </p14:nvContentPartPr>
            <p14:xfrm>
              <a:off x="218160" y="-360"/>
              <a:ext cx="9627840" cy="5784120"/>
            </p14:xfrm>
          </p:contentPart>
        </mc:Choice>
        <mc:Fallback xmlns="">
          <p:pic>
            <p:nvPicPr>
              <p:cNvPr id="2" name="Ink 1">
                <a:extLst>
                  <a:ext uri="{FF2B5EF4-FFF2-40B4-BE49-F238E27FC236}">
                    <a16:creationId xmlns:a16="http://schemas.microsoft.com/office/drawing/2014/main" id="{EA15F35F-26AA-8749-0675-084FB126B19D}"/>
                  </a:ext>
                </a:extLst>
              </p:cNvPr>
              <p:cNvPicPr/>
              <p:nvPr/>
            </p:nvPicPr>
            <p:blipFill>
              <a:blip r:embed="rId3"/>
              <a:stretch>
                <a:fillRect/>
              </a:stretch>
            </p:blipFill>
            <p:spPr>
              <a:xfrm>
                <a:off x="201960" y="-16560"/>
                <a:ext cx="9660240" cy="5816520"/>
              </a:xfrm>
              <a:prstGeom prst="rect">
                <a:avLst/>
              </a:prstGeom>
            </p:spPr>
          </p:pic>
        </mc:Fallback>
      </mc:AlternateContent>
    </p:spTree>
    <p:extLst>
      <p:ext uri="{BB962C8B-B14F-4D97-AF65-F5344CB8AC3E}">
        <p14:creationId xmlns:p14="http://schemas.microsoft.com/office/powerpoint/2010/main" val="315972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F68CD-AAF1-0B19-5E04-483B7DF99B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3E9CB2-86D7-7D76-7198-1F1DCA5F47B4}"/>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DC33B68-471C-FE05-320F-E23DE897B71A}"/>
                  </a:ext>
                </a:extLst>
              </p14:cNvPr>
              <p14:cNvContentPartPr/>
              <p14:nvPr/>
            </p14:nvContentPartPr>
            <p14:xfrm>
              <a:off x="275400" y="174600"/>
              <a:ext cx="11218680" cy="6390000"/>
            </p14:xfrm>
          </p:contentPart>
        </mc:Choice>
        <mc:Fallback xmlns="">
          <p:pic>
            <p:nvPicPr>
              <p:cNvPr id="2" name="Ink 1">
                <a:extLst>
                  <a:ext uri="{FF2B5EF4-FFF2-40B4-BE49-F238E27FC236}">
                    <a16:creationId xmlns:a16="http://schemas.microsoft.com/office/drawing/2014/main" id="{7DC33B68-471C-FE05-320F-E23DE897B71A}"/>
                  </a:ext>
                </a:extLst>
              </p:cNvPr>
              <p:cNvPicPr/>
              <p:nvPr/>
            </p:nvPicPr>
            <p:blipFill>
              <a:blip r:embed="rId3"/>
              <a:stretch>
                <a:fillRect/>
              </a:stretch>
            </p:blipFill>
            <p:spPr>
              <a:xfrm>
                <a:off x="259200" y="158400"/>
                <a:ext cx="11251080" cy="6422400"/>
              </a:xfrm>
              <a:prstGeom prst="rect">
                <a:avLst/>
              </a:prstGeom>
            </p:spPr>
          </p:pic>
        </mc:Fallback>
      </mc:AlternateContent>
    </p:spTree>
    <p:extLst>
      <p:ext uri="{BB962C8B-B14F-4D97-AF65-F5344CB8AC3E}">
        <p14:creationId xmlns:p14="http://schemas.microsoft.com/office/powerpoint/2010/main" val="6014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520306" y="234115"/>
            <a:ext cx="9853403" cy="1107996"/>
          </a:xfrm>
        </p:spPr>
        <p:txBody>
          <a:bodyPr/>
          <a:lstStyle/>
          <a:p>
            <a:r>
              <a:rPr lang="en-US" sz="4000" dirty="0">
                <a:latin typeface="Arial Narrow" panose="020B0604020202020204" pitchFamily="34" charset="0"/>
                <a:cs typeface="Arial Narrow" panose="020B0604020202020204" pitchFamily="34" charset="0"/>
              </a:rPr>
              <a:t>Shear Force/ Bending Moment Diagrams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8" name="Picture 7">
            <a:extLst>
              <a:ext uri="{FF2B5EF4-FFF2-40B4-BE49-F238E27FC236}">
                <a16:creationId xmlns:a16="http://schemas.microsoft.com/office/drawing/2014/main" id="{545D57D2-FFB0-1209-DB79-AF7E043CB22D}"/>
              </a:ext>
            </a:extLst>
          </p:cNvPr>
          <p:cNvPicPr>
            <a:picLocks noChangeAspect="1"/>
          </p:cNvPicPr>
          <p:nvPr/>
        </p:nvPicPr>
        <p:blipFill>
          <a:blip r:embed="rId3"/>
          <a:stretch>
            <a:fillRect/>
          </a:stretch>
        </p:blipFill>
        <p:spPr>
          <a:xfrm>
            <a:off x="2334486" y="889118"/>
            <a:ext cx="7772400" cy="5642897"/>
          </a:xfrm>
          <a:prstGeom prst="rect">
            <a:avLst/>
          </a:prstGeom>
        </p:spPr>
      </p:pic>
      <p:pic>
        <p:nvPicPr>
          <p:cNvPr id="10" name="Picture 9">
            <a:extLst>
              <a:ext uri="{FF2B5EF4-FFF2-40B4-BE49-F238E27FC236}">
                <a16:creationId xmlns:a16="http://schemas.microsoft.com/office/drawing/2014/main" id="{FE63463F-5112-F478-52CF-70C54E971E73}"/>
              </a:ext>
            </a:extLst>
          </p:cNvPr>
          <p:cNvPicPr>
            <a:picLocks noChangeAspect="1"/>
          </p:cNvPicPr>
          <p:nvPr/>
        </p:nvPicPr>
        <p:blipFill>
          <a:blip r:embed="rId4"/>
          <a:stretch>
            <a:fillRect/>
          </a:stretch>
        </p:blipFill>
        <p:spPr>
          <a:xfrm>
            <a:off x="6315817" y="6127986"/>
            <a:ext cx="4363278" cy="732298"/>
          </a:xfrm>
          <a:prstGeom prst="rect">
            <a:avLst/>
          </a:prstGeom>
          <a:ln>
            <a:solidFill>
              <a:schemeClr val="bg1"/>
            </a:solidFill>
          </a:ln>
        </p:spPr>
      </p:pic>
      <p:pic>
        <p:nvPicPr>
          <p:cNvPr id="11" name="Picture 10">
            <a:extLst>
              <a:ext uri="{FF2B5EF4-FFF2-40B4-BE49-F238E27FC236}">
                <a16:creationId xmlns:a16="http://schemas.microsoft.com/office/drawing/2014/main" id="{C2EAD3DC-4330-E6B7-BC17-E417FD81A340}"/>
              </a:ext>
            </a:extLst>
          </p:cNvPr>
          <p:cNvPicPr>
            <a:picLocks noChangeAspect="1"/>
          </p:cNvPicPr>
          <p:nvPr/>
        </p:nvPicPr>
        <p:blipFill>
          <a:blip r:embed="rId5"/>
          <a:stretch>
            <a:fillRect/>
          </a:stretch>
        </p:blipFill>
        <p:spPr>
          <a:xfrm>
            <a:off x="6792895" y="4403146"/>
            <a:ext cx="3886200" cy="663835"/>
          </a:xfrm>
          <a:prstGeom prst="rect">
            <a:avLst/>
          </a:prstGeom>
          <a:ln>
            <a:solidFill>
              <a:schemeClr val="bg1"/>
            </a:solidFill>
          </a:ln>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E65A8B95-7FD2-39D1-42B5-A5ED5E3DB4A5}"/>
                  </a:ext>
                </a:extLst>
              </p14:cNvPr>
              <p14:cNvContentPartPr/>
              <p14:nvPr/>
            </p14:nvContentPartPr>
            <p14:xfrm>
              <a:off x="696960" y="1015560"/>
              <a:ext cx="11495160" cy="4983480"/>
            </p14:xfrm>
          </p:contentPart>
        </mc:Choice>
        <mc:Fallback xmlns="">
          <p:pic>
            <p:nvPicPr>
              <p:cNvPr id="3" name="Ink 2">
                <a:extLst>
                  <a:ext uri="{FF2B5EF4-FFF2-40B4-BE49-F238E27FC236}">
                    <a16:creationId xmlns:a16="http://schemas.microsoft.com/office/drawing/2014/main" id="{E65A8B95-7FD2-39D1-42B5-A5ED5E3DB4A5}"/>
                  </a:ext>
                </a:extLst>
              </p:cNvPr>
              <p:cNvPicPr/>
              <p:nvPr/>
            </p:nvPicPr>
            <p:blipFill>
              <a:blip r:embed="rId7"/>
              <a:stretch>
                <a:fillRect/>
              </a:stretch>
            </p:blipFill>
            <p:spPr>
              <a:xfrm>
                <a:off x="680760" y="999360"/>
                <a:ext cx="11527560" cy="5015880"/>
              </a:xfrm>
              <a:prstGeom prst="rect">
                <a:avLst/>
              </a:prstGeom>
            </p:spPr>
          </p:pic>
        </mc:Fallback>
      </mc:AlternateContent>
    </p:spTree>
    <p:extLst>
      <p:ext uri="{BB962C8B-B14F-4D97-AF65-F5344CB8AC3E}">
        <p14:creationId xmlns:p14="http://schemas.microsoft.com/office/powerpoint/2010/main" val="3789928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DB13D-BFF6-9531-8AD0-5AB4873BDF1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36A7DE-6C5A-6382-928C-02A61625FE42}"/>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2" name="Picture 1">
            <a:extLst>
              <a:ext uri="{FF2B5EF4-FFF2-40B4-BE49-F238E27FC236}">
                <a16:creationId xmlns:a16="http://schemas.microsoft.com/office/drawing/2014/main" id="{4AE56D06-97D9-C500-05E4-0882A080FFA8}"/>
              </a:ext>
            </a:extLst>
          </p:cNvPr>
          <p:cNvPicPr>
            <a:picLocks noChangeAspect="1"/>
          </p:cNvPicPr>
          <p:nvPr/>
        </p:nvPicPr>
        <p:blipFill>
          <a:blip r:embed="rId2"/>
          <a:stretch>
            <a:fillRect/>
          </a:stretch>
        </p:blipFill>
        <p:spPr>
          <a:xfrm>
            <a:off x="3018834" y="0"/>
            <a:ext cx="6399486" cy="687268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81733A5-E559-B16F-3920-CECD4B2826D5}"/>
                  </a:ext>
                </a:extLst>
              </p14:cNvPr>
              <p14:cNvContentPartPr/>
              <p14:nvPr/>
            </p14:nvContentPartPr>
            <p14:xfrm>
              <a:off x="4259880" y="214560"/>
              <a:ext cx="1418760" cy="5771520"/>
            </p14:xfrm>
          </p:contentPart>
        </mc:Choice>
        <mc:Fallback xmlns="">
          <p:pic>
            <p:nvPicPr>
              <p:cNvPr id="3" name="Ink 2">
                <a:extLst>
                  <a:ext uri="{FF2B5EF4-FFF2-40B4-BE49-F238E27FC236}">
                    <a16:creationId xmlns:a16="http://schemas.microsoft.com/office/drawing/2014/main" id="{581733A5-E559-B16F-3920-CECD4B2826D5}"/>
                  </a:ext>
                </a:extLst>
              </p:cNvPr>
              <p:cNvPicPr/>
              <p:nvPr/>
            </p:nvPicPr>
            <p:blipFill>
              <a:blip r:embed="rId4"/>
              <a:stretch>
                <a:fillRect/>
              </a:stretch>
            </p:blipFill>
            <p:spPr>
              <a:xfrm>
                <a:off x="4243680" y="198360"/>
                <a:ext cx="1456560" cy="5803920"/>
              </a:xfrm>
              <a:prstGeom prst="rect">
                <a:avLst/>
              </a:prstGeom>
            </p:spPr>
          </p:pic>
        </mc:Fallback>
      </mc:AlternateContent>
    </p:spTree>
    <p:extLst>
      <p:ext uri="{BB962C8B-B14F-4D97-AF65-F5344CB8AC3E}">
        <p14:creationId xmlns:p14="http://schemas.microsoft.com/office/powerpoint/2010/main" val="1694639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9487C-8026-7417-4C0D-91BF0F661FE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1A91FB-E7D8-4490-A923-AE94BB671F63}"/>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2" name="Picture 1">
            <a:extLst>
              <a:ext uri="{FF2B5EF4-FFF2-40B4-BE49-F238E27FC236}">
                <a16:creationId xmlns:a16="http://schemas.microsoft.com/office/drawing/2014/main" id="{05D06B46-033C-6B4A-A58E-93BE5F7928D3}"/>
              </a:ext>
            </a:extLst>
          </p:cNvPr>
          <p:cNvPicPr>
            <a:picLocks noChangeAspect="1"/>
          </p:cNvPicPr>
          <p:nvPr/>
        </p:nvPicPr>
        <p:blipFill>
          <a:blip r:embed="rId2"/>
          <a:stretch>
            <a:fillRect/>
          </a:stretch>
        </p:blipFill>
        <p:spPr>
          <a:xfrm>
            <a:off x="2392416" y="-1"/>
            <a:ext cx="8990287" cy="683876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0AE0533-0950-2DC4-13A4-FA99B5CBDA12}"/>
                  </a:ext>
                </a:extLst>
              </p14:cNvPr>
              <p14:cNvContentPartPr/>
              <p14:nvPr/>
            </p14:nvContentPartPr>
            <p14:xfrm>
              <a:off x="3560040" y="2701080"/>
              <a:ext cx="8543160" cy="3909240"/>
            </p14:xfrm>
          </p:contentPart>
        </mc:Choice>
        <mc:Fallback xmlns="">
          <p:pic>
            <p:nvPicPr>
              <p:cNvPr id="3" name="Ink 2">
                <a:extLst>
                  <a:ext uri="{FF2B5EF4-FFF2-40B4-BE49-F238E27FC236}">
                    <a16:creationId xmlns:a16="http://schemas.microsoft.com/office/drawing/2014/main" id="{80AE0533-0950-2DC4-13A4-FA99B5CBDA12}"/>
                  </a:ext>
                </a:extLst>
              </p:cNvPr>
              <p:cNvPicPr/>
              <p:nvPr/>
            </p:nvPicPr>
            <p:blipFill>
              <a:blip r:embed="rId4"/>
              <a:stretch>
                <a:fillRect/>
              </a:stretch>
            </p:blipFill>
            <p:spPr>
              <a:xfrm>
                <a:off x="3543840" y="2684880"/>
                <a:ext cx="8575560" cy="3947040"/>
              </a:xfrm>
              <a:prstGeom prst="rect">
                <a:avLst/>
              </a:prstGeom>
            </p:spPr>
          </p:pic>
        </mc:Fallback>
      </mc:AlternateContent>
    </p:spTree>
    <p:extLst>
      <p:ext uri="{BB962C8B-B14F-4D97-AF65-F5344CB8AC3E}">
        <p14:creationId xmlns:p14="http://schemas.microsoft.com/office/powerpoint/2010/main" val="1734304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507580" y="265073"/>
            <a:ext cx="9477248" cy="1107996"/>
          </a:xfrm>
        </p:spPr>
        <p:txBody>
          <a:bodyPr/>
          <a:lstStyle/>
          <a:p>
            <a:r>
              <a:rPr lang="en-US" sz="4000" dirty="0">
                <a:latin typeface="Arial Narrow" panose="020B0604020202020204" pitchFamily="34" charset="0"/>
                <a:cs typeface="Arial Narrow" panose="020B0604020202020204" pitchFamily="34" charset="0"/>
              </a:rPr>
              <a:t>Shear Force/ Bending Moment Diagrams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15</a:t>
            </a:fld>
            <a:endParaRPr lang="en-US" dirty="0"/>
          </a:p>
        </p:txBody>
      </p:sp>
      <p:pic>
        <p:nvPicPr>
          <p:cNvPr id="3" name="Picture 2">
            <a:extLst>
              <a:ext uri="{FF2B5EF4-FFF2-40B4-BE49-F238E27FC236}">
                <a16:creationId xmlns:a16="http://schemas.microsoft.com/office/drawing/2014/main" id="{3F3168D1-7EAE-A2CB-BEC7-98128A3B0C87}"/>
              </a:ext>
            </a:extLst>
          </p:cNvPr>
          <p:cNvPicPr>
            <a:picLocks noChangeAspect="1"/>
          </p:cNvPicPr>
          <p:nvPr/>
        </p:nvPicPr>
        <p:blipFill>
          <a:blip r:embed="rId3"/>
          <a:stretch>
            <a:fillRect/>
          </a:stretch>
        </p:blipFill>
        <p:spPr>
          <a:xfrm>
            <a:off x="2619066" y="3005958"/>
            <a:ext cx="8410861" cy="3746269"/>
          </a:xfrm>
          <a:prstGeom prst="rect">
            <a:avLst/>
          </a:prstGeom>
        </p:spPr>
      </p:pic>
      <p:pic>
        <p:nvPicPr>
          <p:cNvPr id="4" name="Picture 3">
            <a:extLst>
              <a:ext uri="{FF2B5EF4-FFF2-40B4-BE49-F238E27FC236}">
                <a16:creationId xmlns:a16="http://schemas.microsoft.com/office/drawing/2014/main" id="{0C6F5696-F84A-7FB4-5A04-964DF763D25B}"/>
              </a:ext>
            </a:extLst>
          </p:cNvPr>
          <p:cNvPicPr>
            <a:picLocks noChangeAspect="1"/>
          </p:cNvPicPr>
          <p:nvPr/>
        </p:nvPicPr>
        <p:blipFill>
          <a:blip r:embed="rId4"/>
          <a:stretch>
            <a:fillRect/>
          </a:stretch>
        </p:blipFill>
        <p:spPr>
          <a:xfrm>
            <a:off x="3215623" y="995004"/>
            <a:ext cx="5760754" cy="2010954"/>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D6F3363-DDBB-7F15-AE38-44AE697D479C}"/>
                  </a:ext>
                </a:extLst>
              </p14:cNvPr>
              <p14:cNvContentPartPr/>
              <p14:nvPr/>
            </p14:nvContentPartPr>
            <p14:xfrm>
              <a:off x="3419640" y="4120200"/>
              <a:ext cx="4825080" cy="2370960"/>
            </p14:xfrm>
          </p:contentPart>
        </mc:Choice>
        <mc:Fallback xmlns="">
          <p:pic>
            <p:nvPicPr>
              <p:cNvPr id="5" name="Ink 4">
                <a:extLst>
                  <a:ext uri="{FF2B5EF4-FFF2-40B4-BE49-F238E27FC236}">
                    <a16:creationId xmlns:a16="http://schemas.microsoft.com/office/drawing/2014/main" id="{9D6F3363-DDBB-7F15-AE38-44AE697D479C}"/>
                  </a:ext>
                </a:extLst>
              </p:cNvPr>
              <p:cNvPicPr/>
              <p:nvPr/>
            </p:nvPicPr>
            <p:blipFill>
              <a:blip r:embed="rId6"/>
              <a:stretch>
                <a:fillRect/>
              </a:stretch>
            </p:blipFill>
            <p:spPr>
              <a:xfrm>
                <a:off x="3398040" y="4098600"/>
                <a:ext cx="4868280" cy="2414160"/>
              </a:xfrm>
              <a:prstGeom prst="rect">
                <a:avLst/>
              </a:prstGeom>
            </p:spPr>
          </p:pic>
        </mc:Fallback>
      </mc:AlternateContent>
    </p:spTree>
    <p:extLst>
      <p:ext uri="{BB962C8B-B14F-4D97-AF65-F5344CB8AC3E}">
        <p14:creationId xmlns:p14="http://schemas.microsoft.com/office/powerpoint/2010/main" val="3791625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99EA4-E637-8175-7D27-8E15CBB7C9E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78FCB22E-F47F-47BF-8E3A-475ECE9F4CB8}"/>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9.2 from Lecture Book</a:t>
            </a:r>
          </a:p>
        </p:txBody>
      </p:sp>
      <p:sp>
        <p:nvSpPr>
          <p:cNvPr id="6" name="Slide Number">
            <a:extLst>
              <a:ext uri="{FF2B5EF4-FFF2-40B4-BE49-F238E27FC236}">
                <a16:creationId xmlns:a16="http://schemas.microsoft.com/office/drawing/2014/main" id="{BF2E83DA-172F-5834-94F7-AE5340B598BB}"/>
              </a:ext>
            </a:extLst>
          </p:cNvPr>
          <p:cNvSpPr>
            <a:spLocks noGrp="1"/>
          </p:cNvSpPr>
          <p:nvPr>
            <p:ph type="sldNum" sz="quarter" idx="12"/>
          </p:nvPr>
        </p:nvSpPr>
        <p:spPr/>
        <p:txBody>
          <a:bodyPr/>
          <a:lstStyle/>
          <a:p>
            <a:fld id="{8A7A6979-0714-4377-B894-6BE4C2D6E202}" type="slidenum">
              <a:rPr lang="en-US" smtClean="0"/>
              <a:pPr/>
              <a:t>16</a:t>
            </a:fld>
            <a:endParaRPr lang="en-US" dirty="0"/>
          </a:p>
        </p:txBody>
      </p:sp>
      <p:pic>
        <p:nvPicPr>
          <p:cNvPr id="3" name="Picture 2">
            <a:extLst>
              <a:ext uri="{FF2B5EF4-FFF2-40B4-BE49-F238E27FC236}">
                <a16:creationId xmlns:a16="http://schemas.microsoft.com/office/drawing/2014/main" id="{F85F449D-0D30-0D0B-5EE1-E6758E2011E5}"/>
              </a:ext>
            </a:extLst>
          </p:cNvPr>
          <p:cNvPicPr>
            <a:picLocks noChangeAspect="1"/>
          </p:cNvPicPr>
          <p:nvPr/>
        </p:nvPicPr>
        <p:blipFill>
          <a:blip r:embed="rId3"/>
          <a:stretch>
            <a:fillRect/>
          </a:stretch>
        </p:blipFill>
        <p:spPr>
          <a:xfrm>
            <a:off x="1127230" y="981443"/>
            <a:ext cx="9937539" cy="5508531"/>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D36EBD8-9855-81C8-0CBC-1908A0E4731F}"/>
                  </a:ext>
                </a:extLst>
              </p14:cNvPr>
              <p14:cNvContentPartPr/>
              <p14:nvPr/>
            </p14:nvContentPartPr>
            <p14:xfrm>
              <a:off x="3268440" y="1065960"/>
              <a:ext cx="8398800" cy="4490640"/>
            </p14:xfrm>
          </p:contentPart>
        </mc:Choice>
        <mc:Fallback xmlns="">
          <p:pic>
            <p:nvPicPr>
              <p:cNvPr id="4" name="Ink 3">
                <a:extLst>
                  <a:ext uri="{FF2B5EF4-FFF2-40B4-BE49-F238E27FC236}">
                    <a16:creationId xmlns:a16="http://schemas.microsoft.com/office/drawing/2014/main" id="{5D36EBD8-9855-81C8-0CBC-1908A0E4731F}"/>
                  </a:ext>
                </a:extLst>
              </p:cNvPr>
              <p:cNvPicPr/>
              <p:nvPr/>
            </p:nvPicPr>
            <p:blipFill>
              <a:blip r:embed="rId5"/>
              <a:stretch>
                <a:fillRect/>
              </a:stretch>
            </p:blipFill>
            <p:spPr>
              <a:xfrm>
                <a:off x="3252240" y="1049760"/>
                <a:ext cx="8431200" cy="4523040"/>
              </a:xfrm>
              <a:prstGeom prst="rect">
                <a:avLst/>
              </a:prstGeom>
            </p:spPr>
          </p:pic>
        </mc:Fallback>
      </mc:AlternateContent>
    </p:spTree>
    <p:extLst>
      <p:ext uri="{BB962C8B-B14F-4D97-AF65-F5344CB8AC3E}">
        <p14:creationId xmlns:p14="http://schemas.microsoft.com/office/powerpoint/2010/main" val="48271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17</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37EF2AA-13BC-2694-0274-1FF7C2DEC323}"/>
                  </a:ext>
                </a:extLst>
              </p14:cNvPr>
              <p14:cNvContentPartPr/>
              <p14:nvPr/>
            </p14:nvContentPartPr>
            <p14:xfrm>
              <a:off x="633600" y="161280"/>
              <a:ext cx="10920600" cy="6095880"/>
            </p14:xfrm>
          </p:contentPart>
        </mc:Choice>
        <mc:Fallback xmlns="">
          <p:pic>
            <p:nvPicPr>
              <p:cNvPr id="2" name="Ink 1">
                <a:extLst>
                  <a:ext uri="{FF2B5EF4-FFF2-40B4-BE49-F238E27FC236}">
                    <a16:creationId xmlns:a16="http://schemas.microsoft.com/office/drawing/2014/main" id="{E37EF2AA-13BC-2694-0274-1FF7C2DEC323}"/>
                  </a:ext>
                </a:extLst>
              </p:cNvPr>
              <p:cNvPicPr/>
              <p:nvPr/>
            </p:nvPicPr>
            <p:blipFill>
              <a:blip r:embed="rId3"/>
              <a:stretch>
                <a:fillRect/>
              </a:stretch>
            </p:blipFill>
            <p:spPr>
              <a:xfrm>
                <a:off x="617400" y="145080"/>
                <a:ext cx="10953000" cy="6128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A45E3BE-758B-8F26-801D-B2DFC0A0F318}"/>
                  </a:ext>
                </a:extLst>
              </p14:cNvPr>
              <p14:cNvContentPartPr/>
              <p14:nvPr/>
            </p14:nvContentPartPr>
            <p14:xfrm>
              <a:off x="10902960" y="6113880"/>
              <a:ext cx="491040" cy="34200"/>
            </p14:xfrm>
          </p:contentPart>
        </mc:Choice>
        <mc:Fallback xmlns="">
          <p:pic>
            <p:nvPicPr>
              <p:cNvPr id="3" name="Ink 2">
                <a:extLst>
                  <a:ext uri="{FF2B5EF4-FFF2-40B4-BE49-F238E27FC236}">
                    <a16:creationId xmlns:a16="http://schemas.microsoft.com/office/drawing/2014/main" id="{4A45E3BE-758B-8F26-801D-B2DFC0A0F318}"/>
                  </a:ext>
                </a:extLst>
              </p:cNvPr>
              <p:cNvPicPr/>
              <p:nvPr/>
            </p:nvPicPr>
            <p:blipFill>
              <a:blip r:embed="rId5"/>
              <a:stretch>
                <a:fillRect/>
              </a:stretch>
            </p:blipFill>
            <p:spPr>
              <a:xfrm>
                <a:off x="10893600" y="6104520"/>
                <a:ext cx="509760" cy="52920"/>
              </a:xfrm>
              <a:prstGeom prst="rect">
                <a:avLst/>
              </a:prstGeom>
            </p:spPr>
          </p:pic>
        </mc:Fallback>
      </mc:AlternateContent>
    </p:spTree>
    <p:extLst>
      <p:ext uri="{BB962C8B-B14F-4D97-AF65-F5344CB8AC3E}">
        <p14:creationId xmlns:p14="http://schemas.microsoft.com/office/powerpoint/2010/main" val="940842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EF791-59D1-7352-9C6B-7E7FEE36C1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CA4628-F90B-F0A3-97C8-5306C8B74EFB}"/>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F89DF4A-3041-6C95-2564-420FE9F3168F}"/>
                  </a:ext>
                </a:extLst>
              </p14:cNvPr>
              <p14:cNvContentPartPr/>
              <p14:nvPr/>
            </p14:nvContentPartPr>
            <p14:xfrm>
              <a:off x="1060200" y="105480"/>
              <a:ext cx="8878320" cy="5706360"/>
            </p14:xfrm>
          </p:contentPart>
        </mc:Choice>
        <mc:Fallback xmlns="">
          <p:pic>
            <p:nvPicPr>
              <p:cNvPr id="2" name="Ink 1">
                <a:extLst>
                  <a:ext uri="{FF2B5EF4-FFF2-40B4-BE49-F238E27FC236}">
                    <a16:creationId xmlns:a16="http://schemas.microsoft.com/office/drawing/2014/main" id="{FF89DF4A-3041-6C95-2564-420FE9F3168F}"/>
                  </a:ext>
                </a:extLst>
              </p:cNvPr>
              <p:cNvPicPr/>
              <p:nvPr/>
            </p:nvPicPr>
            <p:blipFill>
              <a:blip r:embed="rId3"/>
              <a:stretch>
                <a:fillRect/>
              </a:stretch>
            </p:blipFill>
            <p:spPr>
              <a:xfrm>
                <a:off x="1044000" y="89280"/>
                <a:ext cx="8910720" cy="5738760"/>
              </a:xfrm>
              <a:prstGeom prst="rect">
                <a:avLst/>
              </a:prstGeom>
            </p:spPr>
          </p:pic>
        </mc:Fallback>
      </mc:AlternateContent>
    </p:spTree>
    <p:extLst>
      <p:ext uri="{BB962C8B-B14F-4D97-AF65-F5344CB8AC3E}">
        <p14:creationId xmlns:p14="http://schemas.microsoft.com/office/powerpoint/2010/main" val="349786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10/8/25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551838" y="180990"/>
            <a:ext cx="6925732" cy="569387"/>
          </a:xfrm>
        </p:spPr>
        <p:txBody>
          <a:bodyPr/>
          <a:lstStyle/>
          <a:p>
            <a:r>
              <a:rPr lang="en-US" sz="4000" dirty="0">
                <a:latin typeface="Arial Narrow" panose="020B0604020202020204" pitchFamily="34" charset="0"/>
                <a:cs typeface="Arial Narrow" panose="020B0604020202020204" pitchFamily="34" charset="0"/>
              </a:rPr>
              <a:t>General Stresses in Beams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4" name="Picture 3">
            <a:extLst>
              <a:ext uri="{FF2B5EF4-FFF2-40B4-BE49-F238E27FC236}">
                <a16:creationId xmlns:a16="http://schemas.microsoft.com/office/drawing/2014/main" id="{2BF3A093-AC4B-792A-078C-EA8647DF8CF7}"/>
              </a:ext>
            </a:extLst>
          </p:cNvPr>
          <p:cNvPicPr>
            <a:picLocks noChangeAspect="1"/>
          </p:cNvPicPr>
          <p:nvPr/>
        </p:nvPicPr>
        <p:blipFill>
          <a:blip r:embed="rId3"/>
          <a:stretch>
            <a:fillRect/>
          </a:stretch>
        </p:blipFill>
        <p:spPr>
          <a:xfrm>
            <a:off x="2963568" y="947485"/>
            <a:ext cx="6264863" cy="590824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1DFB8BD-FCCB-7AB1-7C9C-A8BBDD439202}"/>
                  </a:ext>
                </a:extLst>
              </p14:cNvPr>
              <p14:cNvContentPartPr/>
              <p14:nvPr/>
            </p14:nvContentPartPr>
            <p14:xfrm>
              <a:off x="8042400" y="1074240"/>
              <a:ext cx="3224520" cy="5729040"/>
            </p14:xfrm>
          </p:contentPart>
        </mc:Choice>
        <mc:Fallback xmlns="">
          <p:pic>
            <p:nvPicPr>
              <p:cNvPr id="3" name="Ink 2">
                <a:extLst>
                  <a:ext uri="{FF2B5EF4-FFF2-40B4-BE49-F238E27FC236}">
                    <a16:creationId xmlns:a16="http://schemas.microsoft.com/office/drawing/2014/main" id="{21DFB8BD-FCCB-7AB1-7C9C-A8BBDD439202}"/>
                  </a:ext>
                </a:extLst>
              </p:cNvPr>
              <p:cNvPicPr/>
              <p:nvPr/>
            </p:nvPicPr>
            <p:blipFill>
              <a:blip r:embed="rId5"/>
              <a:stretch>
                <a:fillRect/>
              </a:stretch>
            </p:blipFill>
            <p:spPr>
              <a:xfrm>
                <a:off x="8020440" y="1058040"/>
                <a:ext cx="3262320" cy="5766840"/>
              </a:xfrm>
              <a:prstGeom prst="rect">
                <a:avLst/>
              </a:prstGeom>
            </p:spPr>
          </p:pic>
        </mc:Fallback>
      </mc:AlternateContent>
    </p:spTree>
    <p:extLst>
      <p:ext uri="{BB962C8B-B14F-4D97-AF65-F5344CB8AC3E}">
        <p14:creationId xmlns:p14="http://schemas.microsoft.com/office/powerpoint/2010/main" val="271066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2" name="Picture 1">
            <a:extLst>
              <a:ext uri="{FF2B5EF4-FFF2-40B4-BE49-F238E27FC236}">
                <a16:creationId xmlns:a16="http://schemas.microsoft.com/office/drawing/2014/main" id="{41113C20-2BDC-AF00-9609-1E2E4A07F3B6}"/>
              </a:ext>
            </a:extLst>
          </p:cNvPr>
          <p:cNvPicPr>
            <a:picLocks noChangeAspect="1"/>
          </p:cNvPicPr>
          <p:nvPr/>
        </p:nvPicPr>
        <p:blipFill>
          <a:blip r:embed="rId2"/>
          <a:stretch>
            <a:fillRect/>
          </a:stretch>
        </p:blipFill>
        <p:spPr>
          <a:xfrm>
            <a:off x="2616881" y="0"/>
            <a:ext cx="726647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379D79D-8FF2-8E80-ADA4-7B78C0770BB2}"/>
                  </a:ext>
                </a:extLst>
              </p14:cNvPr>
              <p14:cNvContentPartPr/>
              <p14:nvPr/>
            </p14:nvContentPartPr>
            <p14:xfrm>
              <a:off x="7767000" y="3787200"/>
              <a:ext cx="4278600" cy="2936880"/>
            </p14:xfrm>
          </p:contentPart>
        </mc:Choice>
        <mc:Fallback xmlns="">
          <p:pic>
            <p:nvPicPr>
              <p:cNvPr id="3" name="Ink 2">
                <a:extLst>
                  <a:ext uri="{FF2B5EF4-FFF2-40B4-BE49-F238E27FC236}">
                    <a16:creationId xmlns:a16="http://schemas.microsoft.com/office/drawing/2014/main" id="{4379D79D-8FF2-8E80-ADA4-7B78C0770BB2}"/>
                  </a:ext>
                </a:extLst>
              </p:cNvPr>
              <p:cNvPicPr/>
              <p:nvPr/>
            </p:nvPicPr>
            <p:blipFill>
              <a:blip r:embed="rId4"/>
              <a:stretch>
                <a:fillRect/>
              </a:stretch>
            </p:blipFill>
            <p:spPr>
              <a:xfrm>
                <a:off x="7750800" y="3771000"/>
                <a:ext cx="4311000" cy="2969280"/>
              </a:xfrm>
              <a:prstGeom prst="rect">
                <a:avLst/>
              </a:prstGeom>
            </p:spPr>
          </p:pic>
        </mc:Fallback>
      </mc:AlternateContent>
    </p:spTree>
    <p:extLst>
      <p:ext uri="{BB962C8B-B14F-4D97-AF65-F5344CB8AC3E}">
        <p14:creationId xmlns:p14="http://schemas.microsoft.com/office/powerpoint/2010/main" val="3807946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3" name="Picture 2">
            <a:extLst>
              <a:ext uri="{FF2B5EF4-FFF2-40B4-BE49-F238E27FC236}">
                <a16:creationId xmlns:a16="http://schemas.microsoft.com/office/drawing/2014/main" id="{F2712485-244E-1F1D-A78A-488620A9F7A5}"/>
              </a:ext>
            </a:extLst>
          </p:cNvPr>
          <p:cNvPicPr>
            <a:picLocks noChangeAspect="1"/>
          </p:cNvPicPr>
          <p:nvPr/>
        </p:nvPicPr>
        <p:blipFill>
          <a:blip r:embed="rId3"/>
          <a:stretch>
            <a:fillRect/>
          </a:stretch>
        </p:blipFill>
        <p:spPr>
          <a:xfrm>
            <a:off x="2334706" y="-10275"/>
            <a:ext cx="7591766" cy="3071973"/>
          </a:xfrm>
          <a:prstGeom prst="rect">
            <a:avLst/>
          </a:prstGeom>
        </p:spPr>
      </p:pic>
      <p:pic>
        <p:nvPicPr>
          <p:cNvPr id="5" name="Picture 4">
            <a:extLst>
              <a:ext uri="{FF2B5EF4-FFF2-40B4-BE49-F238E27FC236}">
                <a16:creationId xmlns:a16="http://schemas.microsoft.com/office/drawing/2014/main" id="{90625E52-D8AB-9F98-E218-327E8E4B784F}"/>
              </a:ext>
            </a:extLst>
          </p:cNvPr>
          <p:cNvPicPr>
            <a:picLocks noChangeAspect="1"/>
          </p:cNvPicPr>
          <p:nvPr/>
        </p:nvPicPr>
        <p:blipFill>
          <a:blip r:embed="rId4"/>
          <a:stretch>
            <a:fillRect/>
          </a:stretch>
        </p:blipFill>
        <p:spPr>
          <a:xfrm>
            <a:off x="2571006" y="2970758"/>
            <a:ext cx="8096994" cy="3843865"/>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9CC9BEAC-B68F-1E9A-DE5F-13035F39DD34}"/>
                  </a:ext>
                </a:extLst>
              </p14:cNvPr>
              <p14:cNvContentPartPr/>
              <p14:nvPr/>
            </p14:nvContentPartPr>
            <p14:xfrm>
              <a:off x="2951640" y="3654000"/>
              <a:ext cx="1473840" cy="803520"/>
            </p14:xfrm>
          </p:contentPart>
        </mc:Choice>
        <mc:Fallback xmlns="">
          <p:pic>
            <p:nvPicPr>
              <p:cNvPr id="2" name="Ink 1">
                <a:extLst>
                  <a:ext uri="{FF2B5EF4-FFF2-40B4-BE49-F238E27FC236}">
                    <a16:creationId xmlns:a16="http://schemas.microsoft.com/office/drawing/2014/main" id="{9CC9BEAC-B68F-1E9A-DE5F-13035F39DD34}"/>
                  </a:ext>
                </a:extLst>
              </p:cNvPr>
              <p:cNvPicPr/>
              <p:nvPr/>
            </p:nvPicPr>
            <p:blipFill>
              <a:blip r:embed="rId6"/>
              <a:stretch>
                <a:fillRect/>
              </a:stretch>
            </p:blipFill>
            <p:spPr>
              <a:xfrm>
                <a:off x="2935440" y="3637800"/>
                <a:ext cx="1506240" cy="835920"/>
              </a:xfrm>
              <a:prstGeom prst="rect">
                <a:avLst/>
              </a:prstGeom>
            </p:spPr>
          </p:pic>
        </mc:Fallback>
      </mc:AlternateContent>
    </p:spTree>
    <p:extLst>
      <p:ext uri="{BB962C8B-B14F-4D97-AF65-F5344CB8AC3E}">
        <p14:creationId xmlns:p14="http://schemas.microsoft.com/office/powerpoint/2010/main" val="208820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2" name="Picture 1">
            <a:extLst>
              <a:ext uri="{FF2B5EF4-FFF2-40B4-BE49-F238E27FC236}">
                <a16:creationId xmlns:a16="http://schemas.microsoft.com/office/drawing/2014/main" id="{23DA1A19-9B78-29E2-11FC-DB9E9C9102B9}"/>
              </a:ext>
            </a:extLst>
          </p:cNvPr>
          <p:cNvPicPr>
            <a:picLocks noChangeAspect="1"/>
          </p:cNvPicPr>
          <p:nvPr/>
        </p:nvPicPr>
        <p:blipFill>
          <a:blip r:embed="rId2"/>
          <a:stretch>
            <a:fillRect/>
          </a:stretch>
        </p:blipFill>
        <p:spPr>
          <a:xfrm>
            <a:off x="1524000" y="1"/>
            <a:ext cx="7983020" cy="4814071"/>
          </a:xfrm>
          <a:prstGeom prst="rect">
            <a:avLst/>
          </a:prstGeom>
        </p:spPr>
      </p:pic>
      <p:pic>
        <p:nvPicPr>
          <p:cNvPr id="3" name="Picture 2">
            <a:extLst>
              <a:ext uri="{FF2B5EF4-FFF2-40B4-BE49-F238E27FC236}">
                <a16:creationId xmlns:a16="http://schemas.microsoft.com/office/drawing/2014/main" id="{74FB2E7B-DB9B-D31A-0990-1202F8717069}"/>
              </a:ext>
            </a:extLst>
          </p:cNvPr>
          <p:cNvPicPr>
            <a:picLocks noChangeAspect="1"/>
          </p:cNvPicPr>
          <p:nvPr/>
        </p:nvPicPr>
        <p:blipFill>
          <a:blip r:embed="rId3"/>
          <a:stretch>
            <a:fillRect/>
          </a:stretch>
        </p:blipFill>
        <p:spPr>
          <a:xfrm>
            <a:off x="3327118" y="4764374"/>
            <a:ext cx="7012112" cy="2081838"/>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8B9D73B-4E68-6DCF-6A5E-16347C43334A}"/>
                  </a:ext>
                </a:extLst>
              </p14:cNvPr>
              <p14:cNvContentPartPr/>
              <p14:nvPr/>
            </p14:nvContentPartPr>
            <p14:xfrm>
              <a:off x="4195440" y="3029760"/>
              <a:ext cx="7299360" cy="3828240"/>
            </p14:xfrm>
          </p:contentPart>
        </mc:Choice>
        <mc:Fallback xmlns="">
          <p:pic>
            <p:nvPicPr>
              <p:cNvPr id="5" name="Ink 4">
                <a:extLst>
                  <a:ext uri="{FF2B5EF4-FFF2-40B4-BE49-F238E27FC236}">
                    <a16:creationId xmlns:a16="http://schemas.microsoft.com/office/drawing/2014/main" id="{28B9D73B-4E68-6DCF-6A5E-16347C43334A}"/>
                  </a:ext>
                </a:extLst>
              </p:cNvPr>
              <p:cNvPicPr/>
              <p:nvPr/>
            </p:nvPicPr>
            <p:blipFill>
              <a:blip r:embed="rId5"/>
              <a:stretch>
                <a:fillRect/>
              </a:stretch>
            </p:blipFill>
            <p:spPr>
              <a:xfrm>
                <a:off x="4179240" y="3013560"/>
                <a:ext cx="7331760" cy="3866040"/>
              </a:xfrm>
              <a:prstGeom prst="rect">
                <a:avLst/>
              </a:prstGeom>
            </p:spPr>
          </p:pic>
        </mc:Fallback>
      </mc:AlternateContent>
    </p:spTree>
    <p:extLst>
      <p:ext uri="{BB962C8B-B14F-4D97-AF65-F5344CB8AC3E}">
        <p14:creationId xmlns:p14="http://schemas.microsoft.com/office/powerpoint/2010/main" val="317936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5" name="Picture 4">
            <a:extLst>
              <a:ext uri="{FF2B5EF4-FFF2-40B4-BE49-F238E27FC236}">
                <a16:creationId xmlns:a16="http://schemas.microsoft.com/office/drawing/2014/main" id="{6B0401EF-AD05-DDD7-EE4B-105A2EBDE591}"/>
              </a:ext>
            </a:extLst>
          </p:cNvPr>
          <p:cNvPicPr>
            <a:picLocks noChangeAspect="1"/>
          </p:cNvPicPr>
          <p:nvPr/>
        </p:nvPicPr>
        <p:blipFill>
          <a:blip r:embed="rId2"/>
          <a:stretch>
            <a:fillRect/>
          </a:stretch>
        </p:blipFill>
        <p:spPr>
          <a:xfrm>
            <a:off x="2252439" y="82193"/>
            <a:ext cx="7912128" cy="6327671"/>
          </a:xfrm>
          <a:prstGeom prst="rect">
            <a:avLst/>
          </a:prstGeom>
        </p:spPr>
      </p:pic>
      <p:pic>
        <p:nvPicPr>
          <p:cNvPr id="6" name="Picture 5">
            <a:extLst>
              <a:ext uri="{FF2B5EF4-FFF2-40B4-BE49-F238E27FC236}">
                <a16:creationId xmlns:a16="http://schemas.microsoft.com/office/drawing/2014/main" id="{65B1AB13-E251-5BBE-CB1E-E14D2337FAE2}"/>
              </a:ext>
            </a:extLst>
          </p:cNvPr>
          <p:cNvPicPr>
            <a:picLocks noChangeAspect="1"/>
          </p:cNvPicPr>
          <p:nvPr/>
        </p:nvPicPr>
        <p:blipFill>
          <a:blip r:embed="rId3"/>
          <a:stretch>
            <a:fillRect/>
          </a:stretch>
        </p:blipFill>
        <p:spPr>
          <a:xfrm>
            <a:off x="8315218" y="1"/>
            <a:ext cx="2352782" cy="1058752"/>
          </a:xfrm>
          <a:prstGeom prst="rect">
            <a:avLst/>
          </a:prstGeom>
        </p:spPr>
      </p:pic>
    </p:spTree>
    <p:extLst>
      <p:ext uri="{BB962C8B-B14F-4D97-AF65-F5344CB8AC3E}">
        <p14:creationId xmlns:p14="http://schemas.microsoft.com/office/powerpoint/2010/main" val="4205831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15256-C13F-85AB-B794-BE7C23E7B67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6141E9-D905-C73B-8F72-3AE527978D2E}"/>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2" name="Picture 1">
            <a:extLst>
              <a:ext uri="{FF2B5EF4-FFF2-40B4-BE49-F238E27FC236}">
                <a16:creationId xmlns:a16="http://schemas.microsoft.com/office/drawing/2014/main" id="{8B6FB990-8BCC-92A9-8C41-E885406F1F3F}"/>
              </a:ext>
            </a:extLst>
          </p:cNvPr>
          <p:cNvPicPr>
            <a:picLocks noChangeAspect="1"/>
          </p:cNvPicPr>
          <p:nvPr/>
        </p:nvPicPr>
        <p:blipFill>
          <a:blip r:embed="rId2"/>
          <a:stretch>
            <a:fillRect/>
          </a:stretch>
        </p:blipFill>
        <p:spPr>
          <a:xfrm>
            <a:off x="2369423" y="0"/>
            <a:ext cx="9078206" cy="6846212"/>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CFB9745-1B4E-9417-55EC-DF2136384DE4}"/>
                  </a:ext>
                </a:extLst>
              </p14:cNvPr>
              <p14:cNvContentPartPr/>
              <p14:nvPr/>
            </p14:nvContentPartPr>
            <p14:xfrm>
              <a:off x="4865760" y="1216440"/>
              <a:ext cx="1382040" cy="1308600"/>
            </p14:xfrm>
          </p:contentPart>
        </mc:Choice>
        <mc:Fallback xmlns="">
          <p:pic>
            <p:nvPicPr>
              <p:cNvPr id="3" name="Ink 2">
                <a:extLst>
                  <a:ext uri="{FF2B5EF4-FFF2-40B4-BE49-F238E27FC236}">
                    <a16:creationId xmlns:a16="http://schemas.microsoft.com/office/drawing/2014/main" id="{DCFB9745-1B4E-9417-55EC-DF2136384DE4}"/>
                  </a:ext>
                </a:extLst>
              </p:cNvPr>
              <p:cNvPicPr/>
              <p:nvPr/>
            </p:nvPicPr>
            <p:blipFill>
              <a:blip r:embed="rId4"/>
              <a:stretch>
                <a:fillRect/>
              </a:stretch>
            </p:blipFill>
            <p:spPr>
              <a:xfrm>
                <a:off x="4849560" y="1200240"/>
                <a:ext cx="1414440" cy="1341000"/>
              </a:xfrm>
              <a:prstGeom prst="rect">
                <a:avLst/>
              </a:prstGeom>
            </p:spPr>
          </p:pic>
        </mc:Fallback>
      </mc:AlternateContent>
    </p:spTree>
    <p:extLst>
      <p:ext uri="{BB962C8B-B14F-4D97-AF65-F5344CB8AC3E}">
        <p14:creationId xmlns:p14="http://schemas.microsoft.com/office/powerpoint/2010/main" val="1833340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BD421-22F6-6FC4-F13E-D3042EF0D079}"/>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3C7088FF-B5CC-F344-2830-ACB95E21C821}"/>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10.6 from Lecture Book</a:t>
            </a:r>
          </a:p>
        </p:txBody>
      </p:sp>
      <p:sp>
        <p:nvSpPr>
          <p:cNvPr id="6" name="Slide Number">
            <a:extLst>
              <a:ext uri="{FF2B5EF4-FFF2-40B4-BE49-F238E27FC236}">
                <a16:creationId xmlns:a16="http://schemas.microsoft.com/office/drawing/2014/main" id="{483D8A1C-43F1-8F54-444B-CFACFBCCA47E}"/>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3" name="Picture 2">
            <a:extLst>
              <a:ext uri="{FF2B5EF4-FFF2-40B4-BE49-F238E27FC236}">
                <a16:creationId xmlns:a16="http://schemas.microsoft.com/office/drawing/2014/main" id="{A60ABAB6-8159-352B-7507-FB7FDA2F73BA}"/>
              </a:ext>
            </a:extLst>
          </p:cNvPr>
          <p:cNvPicPr>
            <a:picLocks noChangeAspect="1"/>
          </p:cNvPicPr>
          <p:nvPr/>
        </p:nvPicPr>
        <p:blipFill>
          <a:blip r:embed="rId3"/>
          <a:stretch>
            <a:fillRect/>
          </a:stretch>
        </p:blipFill>
        <p:spPr>
          <a:xfrm>
            <a:off x="2622958" y="954470"/>
            <a:ext cx="8046693" cy="5893019"/>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BB2D592-897E-C0C4-CBEB-1CC3C1A0C1E1}"/>
                  </a:ext>
                </a:extLst>
              </p14:cNvPr>
              <p14:cNvContentPartPr/>
              <p14:nvPr/>
            </p14:nvContentPartPr>
            <p14:xfrm>
              <a:off x="297000" y="3869640"/>
              <a:ext cx="11642760" cy="2683080"/>
            </p14:xfrm>
          </p:contentPart>
        </mc:Choice>
        <mc:Fallback xmlns="">
          <p:pic>
            <p:nvPicPr>
              <p:cNvPr id="4" name="Ink 3">
                <a:extLst>
                  <a:ext uri="{FF2B5EF4-FFF2-40B4-BE49-F238E27FC236}">
                    <a16:creationId xmlns:a16="http://schemas.microsoft.com/office/drawing/2014/main" id="{CBB2D592-897E-C0C4-CBEB-1CC3C1A0C1E1}"/>
                  </a:ext>
                </a:extLst>
              </p:cNvPr>
              <p:cNvPicPr/>
              <p:nvPr/>
            </p:nvPicPr>
            <p:blipFill>
              <a:blip r:embed="rId5"/>
              <a:stretch>
                <a:fillRect/>
              </a:stretch>
            </p:blipFill>
            <p:spPr>
              <a:xfrm>
                <a:off x="280800" y="3853440"/>
                <a:ext cx="11675160" cy="2715480"/>
              </a:xfrm>
              <a:prstGeom prst="rect">
                <a:avLst/>
              </a:prstGeom>
            </p:spPr>
          </p:pic>
        </mc:Fallback>
      </mc:AlternateContent>
    </p:spTree>
    <p:extLst>
      <p:ext uri="{BB962C8B-B14F-4D97-AF65-F5344CB8AC3E}">
        <p14:creationId xmlns:p14="http://schemas.microsoft.com/office/powerpoint/2010/main" val="52359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52D9-70E8-A602-F13B-3B43FCD15E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1186A9-62A0-11F3-5DB2-5B8B104D25B3}"/>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EB4CB61-C46A-1520-6DB1-D865A7B32044}"/>
                  </a:ext>
                </a:extLst>
              </p14:cNvPr>
              <p14:cNvContentPartPr/>
              <p14:nvPr/>
            </p14:nvContentPartPr>
            <p14:xfrm>
              <a:off x="743760" y="131040"/>
              <a:ext cx="10379160" cy="6112080"/>
            </p14:xfrm>
          </p:contentPart>
        </mc:Choice>
        <mc:Fallback xmlns="">
          <p:pic>
            <p:nvPicPr>
              <p:cNvPr id="2" name="Ink 1">
                <a:extLst>
                  <a:ext uri="{FF2B5EF4-FFF2-40B4-BE49-F238E27FC236}">
                    <a16:creationId xmlns:a16="http://schemas.microsoft.com/office/drawing/2014/main" id="{1EB4CB61-C46A-1520-6DB1-D865A7B32044}"/>
                  </a:ext>
                </a:extLst>
              </p:cNvPr>
              <p:cNvPicPr/>
              <p:nvPr/>
            </p:nvPicPr>
            <p:blipFill>
              <a:blip r:embed="rId3"/>
              <a:stretch>
                <a:fillRect/>
              </a:stretch>
            </p:blipFill>
            <p:spPr>
              <a:xfrm>
                <a:off x="727560" y="114840"/>
                <a:ext cx="10411560" cy="6144480"/>
              </a:xfrm>
              <a:prstGeom prst="rect">
                <a:avLst/>
              </a:prstGeom>
            </p:spPr>
          </p:pic>
        </mc:Fallback>
      </mc:AlternateContent>
    </p:spTree>
    <p:extLst>
      <p:ext uri="{BB962C8B-B14F-4D97-AF65-F5344CB8AC3E}">
        <p14:creationId xmlns:p14="http://schemas.microsoft.com/office/powerpoint/2010/main" val="4159628553"/>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28904</TotalTime>
  <Words>95</Words>
  <Application>Microsoft Office PowerPoint</Application>
  <PresentationFormat>Widescreen</PresentationFormat>
  <Paragraphs>49</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Purdue2</vt:lpstr>
      <vt:lpstr>MECHANICS OF MATERIALS</vt:lpstr>
      <vt:lpstr>General Stresses in Beams</vt:lpstr>
      <vt:lpstr>PowerPoint Presentation</vt:lpstr>
      <vt:lpstr>PowerPoint Presentation</vt:lpstr>
      <vt:lpstr>PowerPoint Presentation</vt:lpstr>
      <vt:lpstr>PowerPoint Presentation</vt:lpstr>
      <vt:lpstr>PowerPoint Presentation</vt:lpstr>
      <vt:lpstr>Example 10.6 from Lecture Book</vt:lpstr>
      <vt:lpstr>PowerPoint Presentation</vt:lpstr>
      <vt:lpstr>PowerPoint Presentation</vt:lpstr>
      <vt:lpstr>PowerPoint Presentation</vt:lpstr>
      <vt:lpstr>Shear Force/ Bending Moment Diagrams</vt:lpstr>
      <vt:lpstr>PowerPoint Presentation</vt:lpstr>
      <vt:lpstr>PowerPoint Presentation</vt:lpstr>
      <vt:lpstr>Shear Force/ Bending Moment Diagrams</vt:lpstr>
      <vt:lpstr>Example 9.2 from Lecture Book</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60</cp:revision>
  <dcterms:created xsi:type="dcterms:W3CDTF">2023-01-09T07:57:13Z</dcterms:created>
  <dcterms:modified xsi:type="dcterms:W3CDTF">2025-10-08T15:45:34Z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