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7.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1"/>
  </p:notesMasterIdLst>
  <p:sldIdLst>
    <p:sldId id="257" r:id="rId2"/>
    <p:sldId id="384" r:id="rId3"/>
    <p:sldId id="342" r:id="rId4"/>
    <p:sldId id="389" r:id="rId5"/>
    <p:sldId id="392" r:id="rId6"/>
    <p:sldId id="385" r:id="rId7"/>
    <p:sldId id="390" r:id="rId8"/>
    <p:sldId id="354" r:id="rId9"/>
    <p:sldId id="391" r:id="rId10"/>
    <p:sldId id="370" r:id="rId11"/>
    <p:sldId id="387" r:id="rId12"/>
    <p:sldId id="309" r:id="rId13"/>
    <p:sldId id="386" r:id="rId14"/>
    <p:sldId id="371" r:id="rId15"/>
    <p:sldId id="364" r:id="rId16"/>
    <p:sldId id="372" r:id="rId17"/>
    <p:sldId id="311" r:id="rId18"/>
    <p:sldId id="365" r:id="rId19"/>
    <p:sldId id="262" r:id="rId20"/>
  </p:sldIdLst>
  <p:sldSz cx="12192000" cy="6858000"/>
  <p:notesSz cx="6858000" cy="9144000"/>
  <p:embeddedFontLst>
    <p:embeddedFont>
      <p:font typeface="Acumin Pro" panose="020B0504020202020204"/>
      <p:regular r:id="rId22"/>
      <p:bold r:id="rId23"/>
      <p:italic r:id="rId24"/>
      <p:boldItalic r:id="rId25"/>
    </p:embeddedFont>
    <p:embeddedFont>
      <p:font typeface="Acumin Pro ExtraCondensed" panose="020B0508020202020204" pitchFamily="34" charset="77"/>
      <p:regular r:id="rId26"/>
      <p:bold r:id="rId27"/>
      <p:italic r:id="rId28"/>
      <p:boldItalic r:id="rId29"/>
    </p:embeddedFont>
    <p:embeddedFont>
      <p:font typeface="Acumin Pro ExtraCondensed Smbd" panose="020B0708020202020204" pitchFamily="34" charset="77"/>
      <p:regular r:id="rId30"/>
      <p:bold r:id="rId31"/>
      <p:italic r:id="rId32"/>
      <p:boldItalic r:id="rId33"/>
    </p:embeddedFont>
    <p:embeddedFont>
      <p:font typeface="Acumin Pro Medium" panose="020B0604020202020204" pitchFamily="34" charset="77"/>
      <p:regular r:id="rId34"/>
      <p:italic r:id="rId35"/>
    </p:embeddedFont>
    <p:embeddedFont>
      <p:font typeface="Acumin Pro Semibold" panose="020B0704020202020204"/>
      <p:regular r:id="rId36"/>
      <p:bold r:id="rId37"/>
      <p:italic r:id="rId38"/>
      <p:boldItalic r:id="rId39"/>
    </p:embeddedFont>
    <p:embeddedFont>
      <p:font typeface="Acumin Pro SemiCondensed" panose="020B0506020202020204" pitchFamily="34" charset="77"/>
      <p:regular r:id="rId40"/>
      <p:bold r:id="rId41"/>
      <p:italic r:id="rId42"/>
      <p:boldItalic r:id="rId43"/>
    </p:embeddedFont>
    <p:embeddedFont>
      <p:font typeface="Arial Narrow" panose="020B0606020202030204" pitchFamily="34" charset="0"/>
      <p:regular r:id="rId44"/>
      <p:bold r:id="rId45"/>
      <p:italic r:id="rId46"/>
      <p:boldItalic r:id="rId47"/>
    </p:embeddedFont>
    <p:embeddedFont>
      <p:font typeface="United Sans Cd Md" pitchFamily="2" charset="77"/>
      <p:regular r:id="rId48"/>
    </p:embeddedFont>
    <p:embeddedFont>
      <p:font typeface="United Sans Reg Medium" pitchFamily="2" charset="77"/>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0" autoAdjust="0"/>
    <p:restoredTop sz="86401"/>
  </p:normalViewPr>
  <p:slideViewPr>
    <p:cSldViewPr snapToGrid="0" snapToObjects="1">
      <p:cViewPr varScale="1">
        <p:scale>
          <a:sx n="122" d="100"/>
          <a:sy n="122" d="100"/>
        </p:scale>
        <p:origin x="64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0.705"/>
    </inkml:context>
    <inkml:brush xml:id="br0">
      <inkml:brushProperty name="width" value="0.09086" units="cm"/>
      <inkml:brushProperty name="height" value="0.09086" units="cm"/>
      <inkml:brushProperty name="color" value="#FF0000"/>
    </inkml:brush>
  </inkml:definitions>
  <inkml:trace contextRef="#ctx0" brushRef="#br0">17979 5649 7278,'-6'-13'-1156,"5"4"1549,-3 1 0,-2 4 0,2-5 0,1-1 1,0 0 490,-1 2-746,2 2 0,-3 3 0,5 5 0,0 8 0,0 8 0,0 8 0,0 5 290,0 7 1,0 6-202,0 7-194,0 0 1,0 4-1,0 2 1,0 0-1,-2-1 1,-1-5-1,-1-5-145,1-8 1,2-13 4,1 1 0,0-16 1,0-6 150,0-10 0,-4-11 1,-1-4-1,3-4 25,0-5 1,-2-8 0,0-9 0,1-3-229,1-1 0,2-5-28,0-4 149,0 3 1,5-5-1,0 4 1,2 0 0,3 3 11,2 2 0,0 8 1,3 5-1,0 9 158,2 10 1,0 9-41,-4 4-180,0 5 1,-1-1 0,0 8 0,-2 5 0,-2 1-274,2-2 0,0 8 222,-1-4-261,2 4 0,-8 2 0,4 4 0,-2 2 1,-2 3 399,-1 2 0,-2-2 0,0 3 0,-17 8 0,-5 2 0</inkml:trace>
  <inkml:trace contextRef="#ctx0" brushRef="#br0" timeOffset="1">17992 5865 7836,'-13'9'0,"0"-1"0,2-3 128,2 3 0,-1-4-315,6 5 223,0-6 0,14 2 204,3-5 1,4 0 0,0-1-1,4-3-362,3-5 0,6-2-967,-1-2 502,7-5 347,-4-2 0,0-7 0,3-6 1,2-1-1,0 0 0</inkml:trace>
  <inkml:trace contextRef="#ctx0" brushRef="#br0" timeOffset="2">18540 5279 7836,'0'-13'0,"-1"-4"0,-4 0 0,2 4 0,-5 5 222,5 5 0,-7-1 1,5 8-1,-1 6 534,0 6 0,-2 5 0,3 9 0,3 4-408,0 2 0,1 4-298,-3 3 1,2 2-156,-2 6 0,2-1 0,4-2 0,1-2-881,1 3 0,6-5 479,-2-2 0,5-8-265,4-4 1,-3-9 771,3-4 0,31-71 0,-20 18 0,0 0 0</inkml:trace>
  <inkml:trace contextRef="#ctx0" brushRef="#br0" timeOffset="3">18718 5738 7849,'6'7'-522,"-4"-1"0,5-6 1718,-3 0-883,-3 0 1,11-6-52,-4-2-219,3-4 0,2-6 1,1-3-1,2-4 0,1-1 42,-1-4-124,-2-3 0,-2-4 0,1 2 0,-1 4 1,-4 2 92,-4 5 1,-2 7 0,-4 2 0,-2 5 340,-4 6 0,-9 9-48,-5 8 0,2 5-210,-1 8 0,1 5 0,-1 3 0,3 3 55,-1 1 0,5-1-189,-3-3 1,7 3-52,2-3 0,5-2 0,-1 1 1,2-2-53,2-2 0,10-8-200,3-4 1,4-4-175,0-5 1,4-2 0,7-6 0,4-2-312,0-2 1,4-4 345,6-9 1,2-3 438,3-6-40,-3-5 0,-22 3 0,0-5 0,0-4 0,1 0 0</inkml:trace>
  <inkml:trace contextRef="#ctx0" brushRef="#br0" timeOffset="4">19216 5394 7849,'0'-26'0,"0"6"0,0 3 1115,0 3-608,-6 7 0,5 3 0,-4 8-12,4 5 1,7 2-365,2 2 1,5 4-1,4 1 1,4 2-19,3 3 1,2 1-221,-1 1 0,5 1-462,0-1 0,0-4 0,-4-1 0,3-1 569,1-4 0,33-35 0,-29 6 0,0-1 0</inkml:trace>
  <inkml:trace contextRef="#ctx0" brushRef="#br0" timeOffset="5">19662 5241 7849,'-20'-6'623,"2"5"-453,5-4 1,0 4 0,1 2-1,-1 4 339,0 3 0,0 9-251,1 4 1,-1 9 0,0 4 0,0 4 14,1 5 1,-1-1-377,0 9 1,0-2 0,1 6 0,-1-4-831,0-4 1,6-4 512,3-4 0,2-8 420,2-6 0,23-27 0,5-14 0</inkml:trace>
  <inkml:trace contextRef="#ctx0" brushRef="#br0" timeOffset="6">19879 5164 7857,'-6'-7'317,"-1"1"1,-4 8 507,2 2 0,-1 5-18,6 8-633,-6 2 1,4 11 0,-2 1-1,2 2 1,2 2 186,0 2-446,0 1 0,5-1 0,3-3 0,5-5 0,2-7 0,3-5 1,3-4-484,4-4 0,5-5 0,2-10 0,2-7 166,-2-6 1,-1-7 0,-1-5 0,-2-6 175,-3-4 0,2-7 1,-6 2-1,-2 0 144,0-1 0,-4 10 667,-3-1 66,4 8 0,-11 5 0,3 12 323,-2 11 0,-8 7-737,-2 16 0,1 2 0,-2 5 0,1 3-79,1 2 0,-3 1-90,5 4 1,-3-1-386,4-3 218,-1-3 0,5-1 0,0-1 0,0-2 0,2-4-453,2-6 425,3-8 1,7 0 0,3-6 0,5-4 0,0-6-156,-1-5 0,8-7 202,-4-7 0,4-2 18,-4-10 0,5 1 0,0-9 0,-2 1-194,-1 0 1,-2-2 159,1-4 1,-6 6-32,-3 2 1,-5 9 0,-3 6 0,-5 5-545,-2 6 506,-2 9 1,-2 3-112,-2 10 154,-3 2 1,-6 5 0,0 3 0,1 0 0,0 4-171,4 0 1,-2 3 291,6 3 0,-2-4 91,2 1 1,2-3 0,-2 4 0,3-2 447,1 2 0,4 0-160,0-2 1,7 3-79,2-3 0,1-1 1,6 1-1,0 1 268,0-2 1,1-1-422,5-2 0,-1-2-98,1 2 1,-1-8 0,1-1 0,-1-3-394,1-2 0,3-7-101,1-5 0,1-3 261,-1-5 0,-3-5 0,4-7 0,-1-5-269,0-3 1,-1-3 119,-3-3 0,-2 4 193,-3-4 0,-4 4 0,-8 2 0,-5 3 343,-3 4 1,-6 10 116,-4 7 0,-8 6 3,-4 7 0,1 2 0,-1 2 0,0 5 149,1 2 1,-4 6-150,2 0 0,4 6-147,1-2 1,3 3 0,1 1 0,0 1-161,1-1 1,0 4-187,4-4 0,-2 4-40,6-8 1,-1 3 0,5 0 0,2-3-239,2-4 0,5-4 194,8-4 1,-2-4 70,6-5 1,-4-7 0,3-6 0,0-6 9,0-6 0,1-2 57,5-2 1,-7-2 223,-2-3 0,0-2 0,-2 8 0,-4 2 331,0 4 1,-4 7 37,2 3-283,-6-1 0,-2 17 0,-7 0 0,1 8 105,-1 5 0,-2 3-358,3 5 1,-3 1 17,4-1 0,-1-1 0,5-1 0,0-3-260,0-2 1,2-2 72,2-8 0,5-2 113,8-6 0,-2-2 0,6-2 0,2-7-107,1-9 0,6-3 94,0-11 1,-1-5 47,-3-8 1,-1-4-1,1-4 1,-2-5 96,-3-2 0,-2 0 327,-7 2 0,0 5 227,-4 8 1,-2 10 0,-7 13 27,-4 10 1,-2 8-185,-6 11 1,-4 7-139,0 10 1,-1 7-1,2 7 1,-2 5-36,-2 6 0,5 2-248,-2 2 0,-2 4-50,2 1 1,4 0-1,6-2 1,2 1-398,2-1 1,3-8 108,4-8 0,9-7-189,8-10 0,5-8 1,2-9 531,2-2 0,0-23 0,3-9 0,1-2 0,0 0 0</inkml:trace>
  <inkml:trace contextRef="#ctx0" brushRef="#br0" timeOffset="7">22633 4794 7826,'0'-17'31,"-1"-1"0,-4 0 0,-5-1 0,-4 5 373,-3 4-237,-5 4 0,2 6 0,-6 0 0,1 2 0,-2 2 0,-1 6 1,-4 6-1,1 5 0,0 4 350,3 5 1,6-3-645,5 3 0,5-3 0,3-2 0,5 1-282,3-1 0,8-5 207,5-3 108,7-3 0,6-5 0,2-2 0,2 0 1,2-2-84,1 1 122,-3 4 0,2-4 0,-6 4 0,-1-2 0,-1 2 0,-5 1 0,-2 2 313,-5 0 1,-6 4-17,-1 0 0,-8 4 1,-6-2-1,-6 0-90,-5 4 1,-5-3-264,-3 1 0,2-5 0,-3 1 0,3-4-773,2-5 1,5-2 474,3-6 1,4-7-439,4-6 847,4-11 0,18-17 0,14-13 0,1-3 0,0-5 0,0-1 0,1 1 0</inkml:trace>
  <inkml:trace contextRef="#ctx0" brushRef="#br0" timeOffset="8">22812 4552 7829,'5'-18'576,"2"4"0,2-3 102,-1 8-171,-5 3 1,7 16-1,-4 4 1,-1 6 150,1 7 0,3 2-462,-5 9 0,0-1 1,-4 8-1,0 0 49,0 1 0,0 6-257,0 8 1,0 0-870,0 0 371,0-3 1,0-6 0,1-2-1,2-3 1,3-8-2583,1-7 2278,2-15 0,3-5 814,1-11 0,-11-37 0,-8-17 0,2-2 0,-1-1 0</inkml:trace>
  <inkml:trace contextRef="#ctx0" brushRef="#br0" timeOffset="9">22812 5049 7829,'-13'-7'108,"6"-4"0,1 4-161,6-6 1,0 5 298,0-1 0,7 1 0,6-4 1,8 2-235,7 2 0,4-1-216,2-3 1,2 3-1,0 2 1,5 1 203,6 4 0,14 0 0,4 2 0</inkml:trace>
  <inkml:trace contextRef="#ctx0" brushRef="#br0" timeOffset="10">23398 4871 7829,'-8'-9'0,"-1"1"1698,6 5-940,-2-3-623,5 12 1,4 3-1,2 6 1,1 4 0,3 0-1,-1 4 1,1 1 63,-1 2 0,-2-1-365,1 1-16,4-1 1,-11-1-1,5-1 1,-2-3 0,2-2-712,1-2 1412,-4-8-390,8-8 0,-10-14 0,5-11 0,0-9 0,1-6 207,0-3-263,4-5 0,-4 9 1,6-3-1,0 6 0,0 3-285,-1 2 0,1 7 0,0 7 1,1 3-769,3 1 0,-1 6-108,5 3 1088,6 2 0,34 30 0,-24-10 0,-1 0 0</inkml:trace>
  <inkml:trace contextRef="#ctx0" brushRef="#br0" timeOffset="11">23997 4845 7829,'-7'-5'0,"-3"2"302,6-6 1,0 1 0,4-5 759,0 0 0,0-4-726,0 0 1,4-4 0,2 3 0,1-1 42,3 1 0,-3-3-211,1 4 0,-3 1 0,2 6 311,-2 2-151,0 5-443,-5 3 1,-2 13 0,-2 9 0,-3 7 0,-2 5-209,1 2 0,4 7-180,-5-1 0,6 1 262,-1-5 1,3 0-1,1-1 1,0-4-222,0-8 0,1-5 95,3-7 1,3-5-19,6 1 370,0-6 1,0-8-1,1-9 1,1-6-1,4-6 108,1-7 0,-3-10 42,4-3 1,-1-4-1027,1-1 905,3 0 0,-6 6 0,4 4 1,-5 7-1,-3 8 160,-1 8 0,-1 9-46,1 5 0,0 4-97,0 4 0,-5 5 0,1 8 0,-1 4 15,-1 3 0,-1 2-122,-6-1 0,0 2 82,0 3 0,0-3 0,0 2 0,-1-2 440,-4-1 0,4-2-668,-3-3 0,2-2 73,2-7 0,2-5 0,2-4 239,4-6 1,9-11 14,5-11 1,2-8 24,1-9 1,1-4-1,-1-5 1,1 0 168,-1 0 1,1 2-119,-1 2 0,-5 9 108,-3 8 0,-4 9 1,-5 4-76,-3 3 1,-4 8-278,-1 6 0,0 6 8,0 6 1,-1 1-1,-2 1 1,-2 3-195,3 5 0,0 2 115,2 1 0,0 1-48,0-1 1,4-4 0,1 1 0,-2-1-149,-2-1 1,3-2 212,0-5 0,1 0-2,-5-1 1,4 1-1,0 0 1110,-1 0 1,-3-2-360,-4-3 1,-3 2-344,-6-5 0,-1 3 0,-2-2 0,-2-1-214,-2 1 0,3 3-493,-4-5 1,4 4 417,-5-3 0,-27-1 0,-12-4 0</inkml:trace>
  <inkml:trace contextRef="#ctx0" brushRef="#br0" timeOffset="12">21740 6312 7835,'-5'11'39,"-2"-1"1,-2-3 0,2 0 0,0-1 182,0 0 189,4 3 1,-1-7-1,8 1 1,5-6 488,2-6-787,2-2 1,-5-3-1,-1-3 1,-1-3-1,-2-1 1,0-1 0,1 0 396,-2-2 0,-6 2-203,-2 1-412,-4 6 1,1-4 0,-6 8 0,-3 2 0,-4 5 0,-2 3 0,1 2-2008,0 3 1730,7 9 1,-4 7 0,8 5-1,3 1 1,3-1 0,5 1-1,6-2 382,7-3 0,5-2 0,17-18 0,7-7 0,2 2 0,1 0 0</inkml:trace>
  <inkml:trace contextRef="#ctx0" brushRef="#br0" timeOffset="13">21995 6108 7835,'25'-10'0,"-4"-3"0,-3-1 458,-5 5-36,-6-2 0,4 10 0,-2-2 0,1 6 314,-2 5 0,4 8-641,-4 1 0,3 5 113,2 0-93,0 2 1,-5 1 0,0 1 0,-3-1 0,-2 2-38,-2 3 0,-1-7-294,0 2 0,0-8-386,0 0 579,0-8 1,0-15 199,0-11-156,0-11 1,-4-5 0,0-7-1,1-2 1,3-4-11,4 1 0,2-4-24,3 2 1,2 9-140,-3 4 0,4 7 0,2 7 0,2 7-582,1 7 0,5 5 734,-1 1 0,21 40 0,4 9 0</inkml:trace>
  <inkml:trace contextRef="#ctx0" brushRef="#br0" timeOffset="14">20440 7574 7778,'-9'-13'229,"1"1"1,-2 0 0,-1 4-1,-1 6 453,4 9 1,1 5 0,4 12 0,-3 4-500,-1 3 0,3 3 0,-3 5 0,0-1-980,0 0 0,2 0 432,-3 1 1,1-1-1,-2-1 1,4-3-1257,-1-5 461,5-7 1062,-5-10 0,2-9 0,-1-11 1,1-11 97,-2-8 0,3-18 0,-1-10 0,-2-7 0,0 1 0</inkml:trace>
  <inkml:trace contextRef="#ctx0" brushRef="#br0" timeOffset="15">20274 7638 7778,'0'-17'95,"0"0"0,4 0 579,1 4-354,-1 6-163,-4 1 0,1 6 0,4 2 0,3 3 0,3 7 0,4 3 127,2 1 1,-3 4-269,3 1 1,1 3-1,1 2 1,-1-1-3,0 1 0,1-5-402,-2 0 1,-2-4 96,7 4 0,-1-5 0,3 0 0,-1-7-448,-2-4 0,0-5 414,5-5 1,-2-4 256,-3-13 0,-3 0 1,-5-12-1,1-3-24,3-4 1,-8-3 129,-1-3 1,-5-1 576,-3 5-364,0 1 1,0 5 0,-1 3-1,-4 6 1,-3 6 1025,-3 10 0,2 3-308,1 5-543,5 2-340,-3 2 0,2 3 0,0 7 0,1 3 0,1 4-10,2 3 1,5 5-337,-1 5 1,4 6-148,-3-2 0,3 2 0,-2 3 0,1-3-1242,3-2 1,-3 3 1136,1-3 1,1-4 511,4-4 0,16-29 0,5-13 0</inkml:trace>
  <inkml:trace contextRef="#ctx0" brushRef="#br0" timeOffset="16">21116 7459 7789,'-9'12'652,"1"-4"1,3 4-441,-3-4 0,4 8-148,-5 1 1,5 4 0,-3-3-1,1 2 122,3 3 1,2 1-138,1 1 1,4-3 0,2-3 0,1 0-194,3-4 1,1 0 63,2-3 0,0-5 0,-1-2 0,1-5-44,0-5 1,-2-3 139,-2-9 0,1-3 0,-6-7 0,-1-3 109,-2-4 1,-1 2-11,0-2 1,-4 4-79,0-4 0,-6 7 0,1 2 0,-2 6-16,-2 5 0,0 3-184,1 2 1,-3 4-160,-2 5 0,5 1 0,-2 5 0,5 5-496,3 5 1,2 2 817,4-1 0,23 14 0,5 9 0</inkml:trace>
  <inkml:trace contextRef="#ctx0" brushRef="#br0" timeOffset="17">21473 7485 7789,'4'13'119,"0"-1"0,2 3-97,-2 2 0,-2 1 419,2 3 1,1 2 0,0-5 0,-2 2 60,-2 3 1,3-5-372,0-1 1,1-3-1,-5-1 111,0 0-339,0 0 0,0-8 0,0-5 0,0-8 58,0-8 0,0-5 7,0-9 1,4-4 6,0-8 1,0 1 0,-2-6 0,1 0 40,1 2 1,0 5 28,-4 6 1,4 6 8,1-2-138,5 9 0,-8 4 1,7 8-1,1 6-451,1 6 1,2 4 10,0 6 1,4 5-4,0 4 1,5-2-1,0-1 527,2 0 0,13 9 0,2-1 0</inkml:trace>
  <inkml:trace contextRef="#ctx0" brushRef="#br0" timeOffset="18">21995 7434 7823,'-12'13'523,"3"-1"-97,1 1 1,3 1 0,-2 2 0,2 2-148,2 2 0,1-3-30,2 4 0,0-5 77,0 1-218,0-3 1,0-1-1,2-2-400,2-2 196,-2-4 0,9-12 0,-3-4 0,4-6 0,0-4-404,1-6 1,0-4 355,0-8 1,4 1 107,0 0 1,0 4-1,-5 1 1,1 2 141,0 3 1,-2 6 228,-2 5-73,2 3 0,-5 9 0,4 6-3,-2 10 0,-4 8-134,5 6 1,-5 1-121,5-1 1,-5 1 0,3-1-1,0-1-305,0-2 0,-2-4-111,3-5 0,-4-2 159,5-2 0,-1-4 0,5-6 63,0-3 0,0-9 260,-1-8 0,5-5-126,0-4 139,0 3 0,-3-9 1,2 2-1,1-2 1,0 1 166,1 1 0,-3 11-75,2 2 1,-3 7 58,-1 5-96,-1 4 0,1 6 1,-2 3-1,-1 6 0,-3 6-211,-1 5 1,3-1-163,-5 1 0,4 0-310,-3 5 0,3-6 0,-2-2 0,1-1-1278,3 0 1822,1-6 0,53-39 0,-26 7 0,0 0 0</inkml:trace>
  <inkml:trace contextRef="#ctx0" brushRef="#br0" timeOffset="19">23028 7013 7823,'-12'-7'783,"-1"3"1,0 2-483,0 2 1,1 0 0,-1 2 0,-1 2 84,-3 4 1,2 9-295,-2 5 1,3 2-1,2 1 1,-1 1 0,0-1 0,2 5-71,2 0-164,4 0 0,5-9 0,0-1 0,0-2 1,1-4-1009,3-4 812,3-4 0,7-6 0,2 0 0,1-3 0,-1-4 167,-2-6 0,0-8 1,2 0-1,1-3 237,-2-2 1,-1 5 117,-1 0 1,-4 1 261,-1-2 0,-4 4 0,3 5 262,-1 1 1,0 4-284,-2 4 0,-3 4-333,4 4 0,-4 8 0,-1 6 1,1 1-554,4-1-1,-2 0 287,5-1 0,-4-4 0,3 1 0,0-5-507,1-3 0,1-2-152,8-4 0,-1-2 110,5-2 508,-5-9 0,8-8 0,-3-10 216,3-7 0,-5-5 0,1-10 0,1-3 0,2-6 0,-1 0 0,1 1 0</inkml:trace>
  <inkml:trace contextRef="#ctx0" brushRef="#br0" timeOffset="20">23398 6669 7823,'13'-51'0,"0"0"0,-6 5 205,-3 4 1,-3 9 727,-1 8 11,0 5 1,-1 13 919,-3 3-1576,2 8 1,-8 7 0,5 9 0,-1 4 0,-1 9 420,0 6 0,3 3-368,-5 4 1,2 7-12,-1 6-300,-4-2 0,9 5 0,-4-4 0,2 0 0,2-2-623,1-4 1,2-1-144,0 0 1,0-11-843,0-6 0,7-13 1578,6-8 0,34-63 0,-17 15 0,1-1 0</inkml:trace>
  <inkml:trace contextRef="#ctx0" brushRef="#br0" timeOffset="21">24915 6439 7859,'-5'-12'113,"-2"-1"1,-23 23 0,-4 5 0</inkml:trace>
  <inkml:trace contextRef="#ctx0" brushRef="#br0" timeOffset="22">24813 6376 7859,'0'-17'0,"-1"-2"0,-3 1 361,-5-1 0,-2 4 1192,-2 6-1316,0 3 1,1 6 0,-1 0 0,0 0 0,0 2 0,-1 2 0,0 6-73,1 6 0,-2 3 0,6 7 1,-1 0-261,2-1 0,-2 1 0,6-1 1,1 1-94,1-1 0,4-4 0,2-1 1,5-1-198,2-4 1,6 1-1,1-2 1,2 0 47,3-3 0,0-2 0,-1 1 0,-2-2 274,-2 2 1,-2 2 0,-6 0 0,-3 1 266,-1 0 0,-3 1 1,-9 2-1,-5 2-178,-5 2 1,-7 0-1,2 1 1,-3-4-372,-2-3 1,5-3-120,0-2 215,5-3 249,4-12 0,15-30 0,11-15 0,0-5 0,0 1 0</inkml:trace>
  <inkml:trace contextRef="#ctx0" brushRef="#br0" timeOffset="23">25107 6095 7859,'1'-13'1733,"3"0"-924,-2 1-331,3 5 1,-5 2 0,2 11-1,1 7 283,1 7 0,0 5-467,-4 5-216,0 2 0,0 11 1,0 1-1,0 1 1,0 3-139,0 2 0,0 1-302,0 0 0,0-1 0,0-4 0,2-3-817,2-3 1,-1-8 409,5-2 769,1-9 0,26-48 0,6-17 0</inkml:trace>
  <inkml:trace contextRef="#ctx0" brushRef="#br0" timeOffset="24">25132 6452 7859,'-13'-13'677,"1"1"0,0-1-357,4 0 0,2 0-23,6 1-319,0 4 0,6-3 0,4 4 0,5-2 0,7 2-314,2 2 0,1-4 0,2 5 0,1 1-1681,2 2 2017,6 1 0,-2 2 0,4 1 0,6 1 0,0-1 0</inkml:trace>
  <inkml:trace contextRef="#ctx0" brushRef="#br0" timeOffset="25">25591 6210 7859,'-20'-13'2804,"3"0"-2334,3 6 1,9 3-148,5 8 0,5 3 14,8 6-247,0 5 1,0 2 0,1 7-1,0 1 1,0 2 0,-3-1 0,1-1-236,-1 2 0,-2-3-438,-1 2 441,-5-7 1,3 0 0,-6-5-222,0-1 335,0-8 0,0-3 0,0-11 0,0-7 0,0-7-24,0-4 1,5-7 0,4-4-1,2-5-406,2-2 0,1-1 72,3 5 1,-3 1 0,5 3 0,-2 4-441,0 3 1,5 7 413,-1 3 1,-1 5 411,2 3 0,4 15 0,7 8 0</inkml:trace>
  <inkml:trace contextRef="#ctx0" brushRef="#br0" timeOffset="26">26127 6159 7859,'-7'7'-108,"0"3"773,2-6-442,4 0 0,-5-9 1,6-4-1,0-2 234,0-2 1,5-1 78,-1-3-385,0 3 1,0-10 0,1 4 0,-3 0 0,0 1 227,-2 1 0,0 4 0,0-3 59,0 3-269,0 7 1,-2 4 0,-2 11 29,-4 9 1,-2 7-208,1 6 0,-2 3-40,2 5 0,-1 4 1,1 1-1,1-2-156,3-1 1,1-8-49,4-2 0,1-4 10,3-5 0,3-4 0,6-9 0,1-3-148,3-4 0,-1-2 167,5-4 0,-4-3 104,4-9 1,1-7 0,3-7 0,1-3 59,-1-6 0,1-4-78,-1-7 1,1 1 107,-1 4 0,-4 2 1,1 7-1,-1 3 154,-1 4 0,-2 10 44,-5 8 0,0 4-103,-1 8 0,0 2 0,-2 4 0,-3 5-86,-2 4 1,0 8-144,-5-2 1,-2 5 66,-2 4 1,0-3 0,-8 4 0,-2-2-251,0 1 0,0 0 34,1-5 219,0 1 0,2-6 167,3-3 1,8-10 5,8-7 1,5-7 65,4-10 0,3-4 1,7-11-1,2-4 6,5-6 1,2-6-50,-2 2 1,3-4 29,-3-1 0,-3 7 1,-3 6-1,-5 7 323,-6 4 1,-5 7 231,-3 3-474,-3 8 0,-8 5 1,-2 7-1,-5 3-25,-2 1 1,-2 3-486,1 7 0,0 2 141,4 7 0,1-1 0,4 1 0,-1-1-707,1 1 0,3-2 297,4-3 0,-3 2 258,4-6 0,2 0 1,1-4-1,4-1 152,0 1 0,-3-1 216,-1-4 0,-1-1 1460,2-3-915,2-2 1,-11 8-335,0-6 1,-7 2 269,-10-2 1,0 3 0,-7 4-1,-3 1-27,0 0 0,0-6-992,2 7 1,-2-3 498,-3 2-22,9 1 0,-37-23 0,3-5 0</inkml:trace>
  <inkml:trace contextRef="#ctx0" brushRef="#br0" timeOffset="27">19203 10379 7799,'0'-8'-123,"0"-1"1,1 1-1,2-1 216,2 1 1,3-2 0,-2-6-1,1-2 1,3-1 0,0 0 233,-2-1 0,2 0 0,-6-1 0,-1 2-62,-1 1 0,-4 4-179,-2-3-93,-3 8 0,-7 4 0,-3 5 0,-5 1 0,-3 5 0,-3 6 0,-4 8-340,0 4 1,3 7 88,0 3 196,7-2 0,0 4 0,6-3 0,5 0 0,5-4 0,5-2 0,1-1-239,0-1 1,7-1 177,6-2 124,5-4 1,8-5 0,-1 0-1,1-1 1,-1 1 48,1 0-34,-1-6 1,-4 4 0,-1-2-1,-1 2 1,-4 2 179,-1 0 0,-7-1 1,-2 1-1,-4 1 170,-1 3 0,-6-3-272,-2 3 0,-3-7-153,-2-1 0,-1-1 0,-2 4 0,-1-4-738,1-4 438,2-2 0,3-4 90,2-2 1,4-4-1,5-11 1,1-6 268,3-8 0,8-5 0,5-5 0,4-2 0,-4-6 0,6 13 0,8-5 0,0-1 0,2-3 0,-1-1 0,1 0 0</inkml:trace>
  <inkml:trace contextRef="#ctx0" brushRef="#br0" timeOffset="28">19471 10175 7799,'13'-12'0,"-1"-1"519,1 0 185,-6 0 0,-1 13-250,-6 9 1,0 4-37,0 8-362,0 0 1,0 6 0,0 3 0,0 4 0,0 1-66,0-1 0,0 3-49,0-3 1,-4 3 61,-1 1 1,1-1-1,4-3 1,0-6-322,0-5 1,0-5 4,0-5 0,1-6 148,4-3 0,-2-4 0,5-5 0,2-8-38,1-7 1,2-5 107,0-5 0,4-3-8,0-5 1,5-4-1,-2-1 1,2 2 109,-1 1 1,-6 8 130,2 2 0,-2 9 77,-3 4 1,1 8-1,0 8 1,0 8 227,-1 10 0,1 6-300,0 2 0,-5 2-136,1 3 0,-1-3 0,5 4 0,-2-1 74,-2-1 1,2 0-559,-2-8 1,-2-3-21,1-5 1,1 0 0,4-2 0,-1-2 495,1-5 0,28-48 0,-17 16 0,0-1 0</inkml:trace>
  <inkml:trace contextRef="#ctx0" brushRef="#br0" timeOffset="29">20223 10379 7799,'-7'0'429,"1"0"0,6-1 709,0-3-1000,0 2 0,2-9 0,1 2 0,2-2-123,2-2 1,2-1-70,4-3 0,-1 2 0,0-7 1,-2 0 47,-2-2 0,-4-1-34,5 4 0,-6-1 1,1 5-1,-3 1 521,-1 2-287,0 7 0,-7 1-50,-5 6-176,-1 6 0,-6 5 0,5 7 1,-1 4-1,-2 3-203,1 4-1,8 0 0,2-2 0,6 2 1,0 0-1,0 0-712,0-2 0,11-9 405,6-5 1,7-2 542,6-7 0,4-1 0,9-7 0,-2-23 0,8-16 0,2-2 0,-8 8 0,0 0 0,0 1 0,0-1 0</inkml:trace>
  <inkml:trace contextRef="#ctx0" brushRef="#br0" timeOffset="30">20759 10010 7799,'1'-15'0,"3"-2"0,-2 3 273,2-3 0,-8 4 38,-5 5 1,-2 2-77,-2 6 0,-1 0 0,-2 2 0,-2 3-6,-2 8 1,3 0-66,-4 4 1,1 3-145,-1 1-20,2 3 0,2 3 0,0 3 0,2 2 0,2 1-483,5-3 1,-2-3 32,5-2 1,1-1 87,4-3 1,2-2 0,2-8 0,4-2-122,4-5 1,2-4 296,3-4 0,-2-3 185,7-6 0,-5-7 0,4-4 0,0-4 59,-1-1 1,3-2 296,-6 1 1,0 2-83,-5 7 462,1-3 1,0 5 536,0-2-947,-6 8 0,-2 15-156,-5 10 0,0 3 0,-1 4 0,-2 1 244,-1 0 0,0-4-598,4 1 0,0-3 110,0-1-267,5-1 0,-2 0 0,4-2 0,0-3 1,0-2-415,3-2 0,3-3 576,4-4 1,-3-3 161,3-6 1,-1-5-1,-1-5 1,4-4 128,1-3 1,-5-1 303,2 1 1,-3 5-42,-1-1 851,-6 1 1,3 11-326,-6-3 1,-1 10-628,-7 7 1,1 7-36,-5 10-240,5 3 1,-3 9 0,5 1-1,-2-2 1,-1-2-489,1-5 0,1 2-104,2-6 0,6 0-1090,3-4 1283,2-1 0,6-5 401,0-2 0,14-27 0,6-12 0,1-1 0,0 0 0</inkml:trace>
  <inkml:trace contextRef="#ctx0" brushRef="#br0" timeOffset="31">22952 9321 7799,'-2'-26'339,"0"2"1,-4 3 0,-1 4 0,-3 4 118,-1 5 0,-2 2 0,-1 6 0,-3 0 0,-5 0 0,-2 2-217,-1 2 1,-1 7 0,-1 8 0,-1 0-320,-2 4 0,2 1 226,7 2-243,-3-1 0,11 1 1,-1-1-1,5-1 0,4-2 1,2-5-1,4-5-258,8-3 0,1 1 1,11-6-1,3 0 116,4 2 1,5-5 0,5 4-1,0-4 250,1-1 1,-1 1 0,-1 2 0,-3 2 275,-5-3 1,-3 5-116,-5 2-86,-2 2 0,-12 2 0,-3 0 0,-4 1 0,-6 2 0,-7 2 0,-6 0-6,-5 1 1,-6-1-288,0-1 1,-5-7 0,2 3-1,0-3-433,4-3 1,3-1-436,5-6 648,3-6 0,6-4 1,5-11 424,7-9 0,16-5 0,8-5 0,3-4 0,1 0 0</inkml:trace>
  <inkml:trace contextRef="#ctx0" brushRef="#br0" timeOffset="32">23207 9002 7799,'14'-1'623,"3"-3"778,-9 2-1390,4-4 1,-12 14 0,0 3 0,0 6 933,0 3 0,0 2-568,0 8 0,-2 0 1,0 7-1,-4 2-69,-1 1 1,3 0-286,-5-2 0,6 4-27,-1 1 1,3-2 0,1-6 0,0-3-895,0-5 1,4 1 440,0-7 1,6-7-562,-2-1 1,4-9 0,1 1 1017,-1-4 0,12-35 0,3-8 0</inkml:trace>
  <inkml:trace contextRef="#ctx0" brushRef="#br0" timeOffset="33">23169 9423 7799,'-13'0'298,"0"0"1,5-4 466,-1-1 1,6 0-463,-1 1 0,3 1 1,3-6-271,7-1 0,5 0-37,12 2-185,-1-3 1,6 5-1,3-4 1,3 3 0,1 0-2267,1 0 2455,-1 4 0,28-14 0,-29 10 0,0 0 0</inkml:trace>
  <inkml:trace contextRef="#ctx0" brushRef="#br0" timeOffset="34">23691 9181 7805,'0'-9'649,"0"1"998,0 5-1038,0-3-493,0 6 0,5 7 0,0 5 0,1 5 0,1 2 432,0 4-531,-4 1 0,7 2 0,-4-1 1,-1 2-1,1 1 0,-2 2 1,0 0 49,1 1 1,-1-8-397,-4 2 1,0-8-393,0 0 489,0-8 215,0-9 0,4-9 0,2-8 0,1-5 0,3-7 112,1-5 0,6-7-54,0-1 0,6-6-40,-2 1 0,2 3 0,-1 1 1,0 5-236,0 4 0,-2 9 70,1 8 0,-5 4-230,1 4 0,-7 9 0,-2 9 0,2 4-131,2 4 0,-1-2 525,-3 6 0,9 35 0,-2 12 0</inkml:trace>
  <inkml:trace contextRef="#ctx0" brushRef="#br0" timeOffset="35">24189 9257 7805,'12'-5'-270,"1"-3"1,-2-4 499,-2-1 1,1 4 647,-6 1 1,6-2-613,-1-7 0,2 1 0,2-5 0,-1 0-21,1 1 1,-1-4-53,-4 3 1,2-2-158,-6 2 1,0-2 0,-4 6 210,0 2 1,-5 6-74,-4 5 1,-2 4-68,-2 4 0,-5 9 1,-2 8-1,-1 5 116,-1 3 0,3 4-261,-3 5 1,0 2 14,5 2 1,0-3 0,5 0-1,2-3-315,2-1 1,5 1 72,-1-2 1,4-5 95,4-7 0,7-10 0,8-7 1,1-4-119,2-1 1,7-7 140,0-6 1,1-5-208,-4-8 260,-1 1 0,5-6 0,0-3 0,-2-5 1,-1-2 49,-2-1 0,-3-6 173,-1 1 0,-1 3-166,1 1 210,3 9 0,-10 5 0,5 7 1,-2 7-1,0 5 213,-2 6 1,-1 2-113,-1 2 1,0 10-225,0 3 0,-5 7 1,-1-2-1,-1 2-302,-3 3 1,-2 1 11,-1 1 1,0 1 81,0-1 1,0 1 0,-1-1 0,-3 1-224,-5-1 0,2-4 214,-2 1 0,5-7 230,-4 2 1,-1-3 0,-4-2 0,2-2 87,3-2 1,-4-5-54,4 1 0,-4-2-17,0-2 0,-1 0 0,0 0 75,0 0-194,6 0-31,2-6 0,12-5 0,6-8 0,8-1-143,7-2 0,0-4-31,6-3 0,2 0-90,6-5 259,-2-5 0,8-1 1,-5-4-1,-4 1 0,-2 1-106,-3 1 0,-10 5 187,2 2 0,-11 10 341,-2-1 26,-6 14 1,-8-5 0,-3 12 426,-5 1 0,-2 7-543,-2 5 0,0 2-166,0 2 0,1 4 0,0 1 0,2 2-75,2 3 0,5-4-103,-1 3 1,2-2-205,2 1 0,0 1 1,0-5-1,0-1-146,0-2 1,6-1 389,3 0 1,2-5-107,2 1 301,-1-1 1,1-1-1,0-1 1,0-2 282,-1 0 107,1 1 452,-6-5-689,-1 5 1,-12-2 0,-4 6 0,-4-1 0,-6 1 143,-4-1 1,6 1-281,-8 3 0,4 1-637,-4 0 1,2-2-1,1-1 1,4-3 469,0-1 0,-3-7 0,2-7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0.840"/>
    </inkml:context>
    <inkml:brush xml:id="br0">
      <inkml:brushProperty name="width" value="0.09086" units="cm"/>
      <inkml:brushProperty name="height" value="0.09086" units="cm"/>
      <inkml:brushProperty name="color" value="#FF0000"/>
    </inkml:brush>
  </inkml:definitions>
  <inkml:trace contextRef="#ctx0" brushRef="#br0">14001 3762 7901,'-13'-15'-98,"0"0"1,0-2-1,1 3 1,-1 2-1,2 4 1,1-1-577,1 2 0,5-3 946,-5 6-51,7 0 0,-4 5-140,6 3 8,0-2 0,0 9 0,0-2 0,0 3 1,0 5-1,0 5 0,0 5 121,0 7 0,-2 2 0,0 17 0,-4 8-106,-1 8 1,3-28 0,-1 2 0,-1 2 0,0 2 0,0 3 0,0 1-88,2 0 1,0 1 0,-1-3 0,0 0 0,2-2 0,2-1-1,-1-1 1,1-1-58,0 0 1,0-3 0,1 30 0,2-14-1,1-10-54,1-9 1,4-13-48,-3 1 115,-1-9 0,-4 1 0,0-5 0,0 0 1,0 0-289,0-1-414,0 1 728,0-6 0,2-34 0,2-19 0,-1-4 0,1 0 0</inkml:trace>
  <inkml:trace contextRef="#ctx0" brushRef="#br0" timeOffset="1">13797 3889 7901,'-15'-17'0,"-2"0"0,2-1 0,-6 1-106,5 2 1,3-3 0,10 7 0,8 1 122,7 1 1,8 1 11,10-5-26,3 0 0,12-1 1,6-1-1,6-2 1,2 0 7,1-2-12,5 5 1,-30 4-1,1 0 1,3 2-1,1-1 1,1-1 0,2 0-1,1 0 1,1-1-998,0 0 1,0 1 1000,3-1 1,1 1 0,-1-1-1,0 0 1,4 1 0,1 0-1,1 0 1,0 1 0,1-1-1,0 1 1,-1 0 0,0 0 0,-2 1-1,1 0 25,-2 1 0,0 0 0,2 1 0,1-1-17,2 1 1,-1 0-4,-4-1 0,0 1 0,0-1 0,-2 1 0,-3 0 1,-2-1-1,0 1 0,0 0 0,-1 0 0,0 0 20,0 2 0,-1 0 0,-5-2 0,0 2-175,-1 2 1,0 0 0,29-7 164,-5 5 8,-9 0 0,-5 4 1,-7 0-1,-7 0 1,-5 1 0,-6 3 0,2-1 111,-6 6 1,-4-5-99,-5 4 78,-5-5 0,7 8 0,-6-2 0,-1 2 1243,-1 2 0,-2 0-1078,0 0 0,0 6 6,0 7-179,0 5 0,0 9 1,0 2-1,0 8 0,0 8 100,0 10 0,0-29 0,0 1-126,0 2 0,0 1 0,-2 4 0,-1 0-967,2 1 0,-2 1 863,-2 2 0,0-1 0,4 2 0,1 0 0,-2-3 0,-1-1 0,3-4 0,-1-1 0,1-4 0,0-2-312,0 31 0,0-8 77,0-5 1,0-8 161,0-5 47,-6-8 1,4 2-1,-7-5 1,-1-1-1,-3-4-112,-4-6 1,3-4 142,-3-3 1,3-2-47,1-3-506,1-2 0,-1-7 0,-1-4 911,-3-3 1,-13-14-1,-6-7 1,-5-2-1,0 0 1</inkml:trace>
  <inkml:trace contextRef="#ctx0" brushRef="#br0" timeOffset="2">14141 5164 7865,'-38'0'-134,"-1"0"1,4-1-114,5-4 1,13 4 0,19-5 219,9 1 1,9 3 0,10-2-1,5 3 202,6 1 1,2-2-67,8-2-70,-3 3 0,14-9 1,-2 4-1,3 0 1,8-1-1,-32 4 1,1-1-1,5-1 1,0 0 93,2 0 1,1-1-1,3 0 1,1-1 0,4 0-1,0 0 1,4-1 0,0 0-72,6 0 0,0-1 0,-1-1 1,-1-1-1,4 2 0,0 0 1,-2 0-1,-2-1-124,0 1 0,0 0 1,-2-2-1,1-1 1,-2 2-1,1 0 0,-2 0 1,-1 1 117,-5 0 0,0 1 0,-4-2 1,-1 1-1,-5 0 0,0 1 0,-2 1 1,1 0-56,-2 2 1,-2 0 0,28-5 19,-8 6-134,-10 0 1,-8 4 0,-10 0 0,-7 1 0,-6 3-256,-6 5 1,-7-4 35,-9 0 0,0-2 85,-9 1 1,0-1-1,-11 5 1,-5 2-254,-7 1 0,-1 6 500,-9 0 0,-1 6 0,-4-3 0</inkml:trace>
  <inkml:trace contextRef="#ctx0" brushRef="#br0" timeOffset="3">13733 5700 7859,'-13'-14'-59,"0"-2"0,1-2 0,0-1 0,4 1-152,3 2 1,0 1-1,1-1 1,-1-2 140,0-2 0,3 4 1,-3-2-1,0 1 161,1 0 1,-2 0 215,2 4-186,3 0 1,-5 0 0,5 2 0,-2 1 67,-1 2 1,-1 6-1,5 2 1,0 7-57,0 5 1,0 8 0,2 5 0,1 9 22,1 7 1,0 7 0,-3 12 0,2 8-74,-1-32 0,1 1 0,-1 7 0,0 2 0,-2 3 0,0 2 0,0 8 0,0 1-14,0 9 1,0 1 0,0 0 0,0 0 0,0-20 0,-1 0 0,0-1 0,0 22 0,0-2-211,-1-2 1,-1-2 0,1-4-1,0-3 1,2-7 0,0-3 0,0-5-1,1-2-222,4 24 1,-4-14 201,3-17 0,-1-3 1,0-7-1,1-2-527,-1-5 155,-1-9-216,3 3 581,-3-9 1,5 2 0,-4-10-1,1-6 168,-1-8 0,0-17 0,1-7 0,-1-4 0,1 0 0</inkml:trace>
  <inkml:trace contextRef="#ctx0" brushRef="#br0" timeOffset="4">13376 5496 7841,'-19'-6'0,"5"-5"0,-1-6-17,5 1-47,4 8 1,13 2-1,6 5 1,8-2-26,7-2 1,6 0-1,9 2 1,5-3 132,6-1 0,10-3 0,-27 3 1,1-1-1,3-1 0,1-1-21,4 0 1,2 0 0,4 0-1,2-1 1,2-1 0,2-1-1,1 0 1,1 0-144,0 0 0,1 1 0,1-1 0,0 2 0,1-1 0,1 1 0,1 0 0,0-1 91,4-1 0,-1-1 0,-5 4 0,1-1 0,3-1 1,1-1-1,-2 0 0,-1 0 4,0-1 1,-1 0 0,3 0 0,1 1 0,-1-2 0,-1 0-1,0 1 1,-2 1 11,-2 0 1,0 1-1,-1 1 1,0 0 0,-2 1-1,1-1 1,-1 0 0,1-1 12,0 1 0,0-2 0,-6 1 0,-2 0 1,1 1-1,-1 0 0,-3 1 0,0 0-6,-3 0 0,0 1 0,-1 1 1,-1-1-32,-1 3 1,-1 0 34,-3-1 1,-1 1 0,25-5 0,-7 2 0,-5 5 0,-5 2 18,-3 2 1,-10 0 0,-7 0 0,-4 0 139,-4 0 0,-1 0 99,-4 0-3,0 0-119,-6 0-36,-2 0 236,-5 6 1,0-3-1,0 5 1,0 2-221,0 2 0,0 2 3,0 3 1,0 3-1,0 7 1,0 2 35,0 5 0,-1 6-41,-3 7 1,1 2 53,-6 15-174,7 3 1,-4-29 0,0 2 0,2 0 0,1 2 0,-1 2 0,0 1 0,-1 3 0,1 2 27,-1 2 1,0 1 0,0-1 0,0 0-76,1 4 0,0-1 1,0-3-1,1-1 1,1 1-1,1 0 1,-1-3-1,0 0 66,0-2 1,1 0-1,0-3 1,2-1-66,1-4 1,0-2 0,1 29 110,5-11-139,-5-8 0,7-1 0,-6-9 0,-1-7 1,-1-7-246,-2-5 1,0-1-25,0-4 1,0 0-861,0-1 665,-6-5 620,-1-1 0,-23-29 0,-4-5 1</inkml:trace>
  <inkml:trace contextRef="#ctx0" brushRef="#br0" timeOffset="5">13695 7459 7802,'-8'-5'32,"1"3"0,5-3 0,-1 0 0,4 0-253,6-2 1,16 2 0,9-2-1,12 0 1,13 0 0,10-3 243,-30 5 1,2-1 0,6-2 0,1-1 0,6 0-1,1-1 1,3 1 0,1-1-40,1-2 1,0 1-13,3-1 1,0 0-1,-1 1 1,0 1 0,3-1-1,1 0 1,-2 0 0,0 0-1,1-1 1,-1 0 0,-1-1-1,0 1 1,0 1 0,0 0 132,0 0 1,1 1 0,1-1 0,1 0-1,1-1 1,-1 0 0,0 1 0,0 0-148,-3 0 0,0 0 0,-2 1 1,1 0-1,-2-1 0,1 0 1,2 1-1,0 0 60,2 1 1,0 0-1,-6 0 1,0 1-1,1 1 1,0 1-1,-3-1 1,-1 1-6,-1 0 0,0-1 0,-2 1 1,0 1-1,-3 0 0,-1 0 1,-1 1-1,-1 1 0,-3 0 0,-1 0 0,-3 1 0,-2 0 0,31 2 1,-7 0-10,-4 0 1,-14 0-172,-4 0 133,-8 6 0,0-5 0,-7 3 0,-4-2 0,0-1 0,-4 2-441,0 1 1,-3 1 474,1-5 0,-6 0 0,-1 0 0</inkml:trace>
  <inkml:trace contextRef="#ctx0" brushRef="#br0" timeOffset="6">17647 6643 7791,'-25'-4'389,"-1"0"0,1-2-380,-1 2 0,7 2-688,2-2 293,8 3 386,3 1 0,23 5 0,5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454"/>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Property name="color" value="#57D200"/>
    </inkml:brush>
    <inkml:brush xml:id="br4">
      <inkml:brushProperty name="width" value="0.09071" units="cm"/>
      <inkml:brushProperty name="height" value="0.09071" units="cm"/>
      <inkml:brushProperty name="color" value="#3165BB"/>
    </inkml:brush>
    <inkml:brush xml:id="br5">
      <inkml:brushProperty name="width" value="0.12095" units="cm"/>
      <inkml:brushProperty name="height" value="0.12095" units="cm"/>
      <inkml:brushProperty name="color" value="#3165BB"/>
    </inkml:brush>
  </inkml:definitions>
  <inkml:trace contextRef="#ctx0" brushRef="#br0">16411 4297 8227,'-12'-6'-12,"2"-1"1,3-1-1,0 1 1,1 0 305,1 0-55,1 4-186,4-3 1,2 6 0,5 0 0,8 0-1,3 0 1,6 0 0,4 0 1,6 0 0,9 0-24,4 0-5,2 0 1,8 0 0,2 0 0,4-1 0,1-2 0,-1-3 0,1 1-180,0-1 1,-7-3 0,-6 5 0,-9 1-124,-7 2 1,-3 1 0,-8 0 0,-4 1-79,-8 3 0,-5-1-96,-7 6 228,0-6 1,0 8 221,0-2 0,-29 7 0,-15 2 0,-2 2 0,0 1 0</inkml:trace>
  <inkml:trace contextRef="#ctx0" brushRef="#br0" timeOffset="1">16500 4527 8227,'-31'0'0,"5"-2"-91,1-2 1,2 1-1,9-4 1,4 0 898,3 0 0,4 4-770,7-1 1,9-2-1,10 2 1,6 0-175,10-2 0,10 0 320,11-2-171,8-4 0,-33 9 0,2-1 0,4-2 0,0 0 0,2-1 0,1 1 0,0-1 0,1 1 3,-1 0 0,0-1-76,-1 1 1,0 0 0,-2-1-1,0 1 1,-1 0 0,-2 1-1,32-5 1,-9 3-243,-12 1 0,-12 2 1,-9 4-1,-5 0-108,-6 0 0,-7 0 38,-2 0 1,-5 1-193,1 3 564,-2 3 0,-8 17 0,-1 3 0</inkml:trace>
  <inkml:trace contextRef="#ctx0" brushRef="#br0" timeOffset="2">14651 10622 8390,'0'-13'-1800,"0"0"1912,0 0 0,0 1 0,0-1-9,0 0-145,0 6 1,1 1 0,2 8 0,1 2 41,-1 4 0,-13 55 0,3-25 0,0 0 0</inkml:trace>
  <inkml:trace contextRef="#ctx0" brushRef="#br0" timeOffset="3">14651 11132 8390,'-7'8'-402,"1"-1"1,2 0-402,0 0 0,-1 2 803,5 4 0,0 28 0,0 7 0</inkml:trace>
  <inkml:trace contextRef="#ctx0" brushRef="#br0" timeOffset="4">14727 11450 8390,'-8'0'-929,"-1"0"0,5 2 925,-4 2 0,5-1 0,-3 5 0,2 4-39,0 3 1,-5 1-1,5 4 1,1 0-278,2-1 320,1 3 0,5 20 0,2 5 0</inkml:trace>
  <inkml:trace contextRef="#ctx0" brushRef="#br0" timeOffset="5">14740 11705 6912,'-8'9'-140,"1"1"1,-1 3-263,1 2 402,5 2 0,-21 47 0,12-26 0,1 0 0</inkml:trace>
  <inkml:trace contextRef="#ctx0" brushRef="#br0" timeOffset="6">14689 12037 8326,'-13'4'-490,"2"2"162,3 1 0,0-3 0,6 5 270,-3 1 0,1 1 0,4 2 0,0-1-30,0 1 1,0 4-1,0 2 88,0 0 0,0 31 0,0 11 0</inkml:trace>
  <inkml:trace contextRef="#ctx0" brushRef="#br0" timeOffset="7">14702 12381 8326,'-11'9'-14,"2"-1"-101,-2-5 0,5 4 0,-4-3-69,2 5 0,5 2 0,-1 2 18,2 0 1,1-1 0,-2 1 0,-1 0-366,1 0 531,1-1 0,14 24 0,2 5 0</inkml:trace>
  <inkml:trace contextRef="#ctx0" brushRef="#br0" timeOffset="8">14664 12700 8289,'-6'9'-48,"-3"-2"-19,-2-2 1,3 4 49,-1-5 1,5 5 0,-3-4-261,1 2 1,2 2 0,4 4-6,0-1 1,0 1 281,0 0 0,23 22 0,5 6 0</inkml:trace>
  <inkml:trace contextRef="#ctx0" brushRef="#br0" timeOffset="9">14689 12981 8289,'-13'0'0,"1"0"-147,-1 0 0,0 0 0,0 1 0,1 3 26,-1 5 0,4 2 1,2 2-1,2 0-468,2-1 589,1 1 0,8 39 0,1 11 0</inkml:trace>
  <inkml:trace contextRef="#ctx0" brushRef="#br0" timeOffset="10">14676 13312 8280,'-7'0'-1266,"-3"1"1430,6 4 1,-6-2-71,2 5 1,2-4 0,0 3-1,2 0-366,0 1 1,0-4 0,4 4 271,0 2 0,22 30 0,7 8 0</inkml:trace>
  <inkml:trace contextRef="#ctx0" brushRef="#br0" timeOffset="11">14727 13605 8261,'-12'0'0,"-1"0"0,4 5 0,1-1 0,4 0 0,-5-4 93,1 6 0,1-3 0,1 5 1,2 2-1,-2 1 0,0 3-1024,1 3 1,0-2 930,5 2 0,23 14 0,5 3 0</inkml:trace>
  <inkml:trace contextRef="#ctx0" brushRef="#br0" timeOffset="12">14778 13911 8242,'-8'0'-25,"-1"0"1,5 0 331,-4 0-259,-1 0-113,-4 6 1,5-5-1,-1 4 1,1-2-1,1 1-1174,3 4 552,-4 4 687,7 0 0,18 41 0,11 9 0</inkml:trace>
  <inkml:trace contextRef="#ctx0" brushRef="#br0" timeOffset="13">14753 14268 8168,'-13'6'-227,"6"-5"-7,-4 11 0,8-7 230,-6 4 1,7 2-1,-3-2-121,4 2 1,1 2 53,0 0 0,0-1 71,0 1 0,6 28 0,1 7 0</inkml:trace>
  <inkml:trace contextRef="#ctx0" brushRef="#br0" timeOffset="14">14766 14651 8168,'-13'0'0,"4"0"0,1 0-427,-1 0 0,-2 1 1,1 2-1,3 3 380,1 1 1,-2 1 0,4 5 0,1 1 46,1 3 0,25 26 0,5 11 0</inkml:trace>
  <inkml:trace contextRef="#ctx0" brushRef="#br0" timeOffset="15">14753 14970 8151,'-20'5'-324,"2"2"1,5 6 451,0 0 1,6 0 0,3-1 0,2 1 11,2 0 1,0 1 0,0 3-1,0 4-287,0 3 1,0-2-1,2-1 1,1 3-87,1 4 1,2-5-1,-2 1 1,3-3-7,0-1 1,4-4 0,-4 1 0,2-3 238,-1-1 0,-5-5 0,3-1 0,-2 0 0,0 0 0,1-2-30,-5 3 0,0-4 0,0 5 172,0 1 0,0-3 0,0 1-43,0 2 1,-2-3 0,-1 2 0,-1 1-138,1 1 0,2-2 0,1-1 0,0 2-213,0 1 251,0 2 0,11 11 0,3 3 0</inkml:trace>
  <inkml:trace contextRef="#ctx0" brushRef="#br0" timeOffset="16">14791 15747 8117,'-13'0'0,"1"2"273,-1 2 0,0-1 112,0 5 0,1-3-58,-1 3-571,6-5-45,1 8 0,6-8 289,0 6 0,28-6 0,8 2 0</inkml:trace>
  <inkml:trace contextRef="#ctx0" brushRef="#br1" timeOffset="17">16309 15378 18327,'-9'1'-591,"1"2"1,-1 3 0,2 1-375,3 3-1583,2-5 2011,2 7 0,-1-11 610,-3 3 71,2-2 1,-9-2 0,4 0 0</inkml:trace>
  <inkml:trace contextRef="#ctx0" brushRef="#br0" timeOffset="18">1772 6784 6337,'-5'-8'170,"3"1"685,-2 3-629,3 3 0,-1-6 0,-1 2 263,-1-3-253,0-3 1,4-2 0,1 0 387,4 0-390,-4 1 0,6-1 76,-3 0 0,-2 7 6,2 6-280,-3 6 0,-1 10 0,0 3 0,0 8 0,0 6-8,0 7-182,0 4 0,0 11 0,0 1 0,-1 1 0,-2 0-814,-1-3 736,0-13 1,4-2 0,0-13 0,0-6-1570,0-5 1801,0-8 0,0-75 0,0 22 0,0 0 0</inkml:trace>
  <inkml:trace contextRef="#ctx0" brushRef="#br0" timeOffset="19">1696 6363 7916,'-26'-17'0,"1"0"0,-1 5-109,1 8 0,-2 3 76,-3 1 1,5 5 0,-4 7 0,4 6 591,-2 8 1,-3 11-208,0 5 0,2 6 0,-4 16 0,15-29 1,2 2-69,1 4 0,0 0 0,0 5 0,1 0-1574,-1 7 1,3 1 1278,3-3 0,1 1 1,1-1-1,1 0 0,5-4 1,2 0-1,0-3 0,1-1 1,3-1-1,2-1 37,3-2 0,2-2 0,14 24 1,9-4-1,2-10-49,3-8 1,9-2-65,1-7 1,0-8 0,4 1 0,-1-6-85,1-6 0,-1-6 81,5-1 0,-5-14-247,1-7 279,-2-17 1,-4-6-1,0-13 1,-27 24 0,0-2-1,-2-3 1,-1-1 39,-2-4 0,-1 0 0,-2-3 0,-1-1-37,-2-3 1,-1-2-1,-1-3 1,-1-3-1027,-3-5 1,-1-1 1078,-1 0 0,-1-2 0,-4-3 0,-3-1 0,0 4 0,-3 2 0,-2 2 0,-2 3 0,-3 2 0,-1 2 118,-2 2 0,-3 3 1,-1 11-1,-3 4 298,-21-20 1,-4 21-239,-1 17 0,0 6 0,3 8 0,5 5 511,9 7 1,8 1-1063,4 7 1,8 2-96,6 7 1,6-2-1,2 7 470,7 5 0,7 1 0,-1 2 0,-3-6 0</inkml:trace>
  <inkml:trace contextRef="#ctx0" brushRef="#br0" timeOffset="20">3035 6388 7916,'0'-25'182,"-6"3"1,-1 3 500,0 0 0,1 9 0,8 10-264,2 7 1,2 12 0,3 5 0,0 6 61,1 2 0,-3 7-484,1 3-12,-5 1 1,9-1-1,-5 1 1,1-2 0,1-2 59,1 0-60,-5-7 0,7-1 1,-5-7-1,0-2 0,-2-7 1,1-6 346,3-9 1,-2-9-83,1-12-188,1-6 1,4-13-1,-1-2 1,1-5 0,0-4-40,0-4 1,-1 2 1,1-6 0,0 7-1,0 3 1,-2 4-3,-3 4-195,4 13 0,-11 3 0,5 14-874,-1 3 214,-3 2 1,4 7 0,-5 4 832,3 3 0,3 15 0,6 4 0</inkml:trace>
  <inkml:trace contextRef="#ctx0" brushRef="#br0" timeOffset="21">3762 7026 7839,'0'-14'54,"0"-2"0,0-1 1,-2 1-1,-1 2 1,-1 2 370,1-1 1,-2 4 0,-1 2 0,-1 2-112,-3 2 1,-1 7 14,-2 4-244,-6 9 0,4 5 0,-6 7 0,-1 5 0,1 3-3,0 2-86,5-1 1,-2 4 0,5-1 0,2-4 0,2-6-385,5-4 305,3-1 1,6-2-1,5-4 1,6-6-1,5-6-350,3-2 288,2-2 0,5-7 1,3-4-1,3-5 1,-1-4-1,0-2 0,-2-5-1327,1-5 1472,-4-5 0,-9-3 0,-1-6 0,-1-2 0,0 0 0</inkml:trace>
  <inkml:trace contextRef="#ctx0" brushRef="#br0" timeOffset="22">3047 6171 7908,'-31'-19'297,"6"0"1,-1 8 339,8 2 1,9 2-438,5 3-160,3 3 0,12-11 0,6 4 1,7-5-1,6-4 178,4-4-292,3 2 0,7-3 0,1 3 0,2-1 1,0-2-706,1-2 549,1 4 0,-3-3 0,-5 6 0,-6 2 1,-5 2-1,-5 4-1169,-3 5 1399,-10 3 0,-63 40 0,16-14 0,0 0 0</inkml:trace>
  <inkml:trace contextRef="#ctx0" brushRef="#br0" timeOffset="23">5228 6465 7935,'0'-21'-62,"-2"1"1,0 1 0,-3 4-1,3-1 23,0-1 0,-2 1 0,-2-3 0,-1 0 406,-3 4 1,-7-4-174,-4 2-29,-3 0 0,-6 9 0,-1 1 0,-2 2 0,-2 7 321,-2 5-427,5 10 0,-4 7 0,8 9 0,4 2 1,5 5-115,5-1 35,7 1 1,1 1 0,6-1-1,2-5 1,2-1-339,5-1 251,8-5 0,2-4 1,7-11-1,-1-7 0,2-5 1,2-2-1,0-5-151,0-7 1,-2-5 127,-2-8 92,1 1 0,-2-6 1,-2-3-1,-2-3 1,-3 0 25,-5 3 119,0-3 1,-10 10-1,2-1 93,-3 5 0,-5 12 0,-2 11 0,1 8-287,-1 8 1,2 4 86,4 5 0,0 1 99,0-1-316,0 1 0,1-1 1,4-1-1,3-2 0,5-4-701,4 0 0,-2-9 918,7-1 0,-1-5 0,38-42 0,-25 14 0,0 0 0</inkml:trace>
  <inkml:trace contextRef="#ctx0" brushRef="#br0" timeOffset="24">5572 6363 7924,'7'1'-141,"-2"3"1,-4 4 336,-1 4 1,0 2-25,0 3 1,-4-2 51,-1 2 0,0 1 0,2-1 0,-1-1 928,1-2-747,1-7-417,-3 4 73,3-9 0,-2-4 1,8-9-1,3-6 1,2-4-47,-1-6 1,1 1 74,4-4 1,4 4-246,0 0 46,0 0 0,-5 7 0,1 3 0,0 5 0,0 4-302,-1 1 0,5 7-40,0 8 1,5 4 114,-5 4-5,5-3 1,-2 10 0,6-3 0,-1 2 0,1-2 340,-1-4 0,5-4 0,0-5 0,3-25 0,3-11 0,2-4 0,-1 0 0</inkml:trace>
  <inkml:trace contextRef="#ctx0" brushRef="#br0" timeOffset="25">6171 6197 7924,'-5'-13'0,"1"-2"-13,-9 2 0,1-1 169,-9 9 1,1 1 0,-2 6 0,0 2 301,0 4 1,3 9-251,2 5 1,3-3 134,1 3-317,1-1 0,5 4 1,2 1-1,4-1 1,1 0 121,0-4 0,0-3-445,0-5 0,6-2 66,2-2 80,9-3 1,-3-9 0,5-6-1,-2-8 1,1-7-107,2-6 1,-4-7 187,1-5 1,-3-8-38,-2-1 167,1-11 0,-4-7 1,-6 32-1,1 0 0,1-34 1,-2 3 788,-1 6 1,-4 11-26,-2 13 517,-3 16-1020,-6 17 0,0 23 0,1 15 0,0 11 0,2 11-14,2 6 1,4 8-389,-1-33 0,1 0 0,3 2 0,-1-1 58,0 2 0,0-1 1,1 33-1,1-5 0,1-6-939,3-9 0,5-6 428,8-6 0,1-13-1394,4-4 841,2-12 1086,1-5 0,3-50 0,-1-23 0,-4 21 0,-1-1 0,0 1 0</inkml:trace>
  <inkml:trace contextRef="#ctx0" brushRef="#br0" timeOffset="26">7141 6146 7894,'0'-18'-238,"-6"3"304,-3-2 0,4 15 0,0 7 1,4 9 467,1 8 0,1 2-137,4 1-296,-4 6 0,5-4 0,-6 3 0,0-3 0,0-2-54,0 1 1,4-5-1,0-1 1,-1-1-20,-1-4-200,-2-6 160,0-4 1,4-8 0,1-6-1,1-13 1,1-9-54,0-6 71,-4-7 1,8-5 0,-2-8 0,2-1-1,1-3-5,-4-1 65,3 4 1,-3 2 0,4 12 0,0 10 0,-2 13 311,-2 10-351,-5 5 1,8 13-1,-2 7 1,2 11-1,0 6-31,-2 1 0,2 7 0,-4-4 0,2 3-35,-1-1 0,-1-7 14,2 0 0,2-4 23,-2 0-93,-4-1 1,7-6-1,-4-6 1,4-8 22,0-3 1,5-9 206,0-6 0,2-7-54,-2-10-34,3-8 1,5-7 0,-1-6 0,-1 0-1,-3 0 32,-2 0 1,1 1 73,-2 3 1,-9 11 367,1 10-305,-7 12 1,-2 11 0,0 12 0,0 9 210,0 9 1,0 5-314,0 7 0,0 0-109,0 4-19,0-3 1,0-1 0,0-6 0,0-2-1,2-3-256,2-1 1,-1-3 225,5-2 0,1-8-869,4-6 487,-1-5 1,1 3-1,0-6 1,0-2-1,1-3 426,3-8 0,1-18 0,1-8 0,4-5 0,0-1 0</inkml:trace>
  <inkml:trace contextRef="#ctx0" brushRef="#br0" timeOffset="27">8224 6273 7894,'9'-11'-328,"-1"1"1,2 2 1009,2-2 0,-4 3 0,-1-2 205,-1-1-681,-2 5 0,-5-5 0,-4 5 0,-3 3 561,-3 0-679,-2 2 1,-6 7-1,-2 5 1,-3 5 0,0 2-1,1 4 1,4 1-27,0 2 1,2-1-1,6 1 1,2-1-250,5 1 0,3-6-488,1-3 499,5 2 0,4-9 1,8 2-1,4-5 1,3-4-827,2-2 584,5-12 0,0 1 0,4-11 0,-1-4 418,2-3 0,-10-5 0,2-6 0,1-5 0,1 0 0</inkml:trace>
  <inkml:trace contextRef="#ctx0" brushRef="#br0" timeOffset="28">8951 5470 7887,'0'-25'68,"-4"-1"1,0 2 0,1 1 0,1 4 0,4-1 241,2 0 0,7 3 0,8-3 1,1 2 81,2 2-338,2 2 0,2 3 0,-1 2 1,0 5-1,-3 2 217,-1 2-154,-5 6 1,1 3 0,-8 8 0,-5 5 0,-3 5 0,-1 4-1,-1 2-53,-3 2 1,-4-2-215,-4 1-44,-1-6 1,0 8-1,-1-5 1,0 0 0,0 0-1,2-4 1,2-3-884,3-3 1,-3-4 129,6 5 806,0-7 1,4-1-1,1-5 1,2 1 140,1 1 0,35 30 0,3 7 0</inkml:trace>
  <inkml:trace contextRef="#ctx0" brushRef="#br0" timeOffset="29">9168 5942 7359,'0'20'-1189,"0"-6"793,0-6 986,0 1 0,0-1 0,1 1 0,4 1 562,3 1-974,-2-4 0,5 5 1,-2-5-1,1 1-51,-2 1 1,3-2-1,-4 3 1,2-2-107,-1 2 1,-3 0 17,3-1 1,-4 2-246,5-3 177,-6 4 0,2 0 1,-5 1-1,0 0 1,0 0-138,0-1 1,0-3 178,0-1 1,-4-3 184,0 3-57,-6-5 1,7 3-1,-5-6 1,-2 0 184,-2 0 0,0-6-230,-1-2 1,6-5-1,1-3 1,2-1 65,0 2 0,-1-4 90,5 2 1,0 0-123,0 4 0,0 5-321,0-1 0,6 7-358,3-3 1,-2 4 248,1 1-864,-5 6 1,4 1 1163,-3 5 0,-8 30 0,3 6 0</inkml:trace>
  <inkml:trace contextRef="#ctx0" brushRef="#br0" timeOffset="30">2053 9397 7858,'-6'-18'-1,"3"4"1,-4-3 0,2 3 0,2 1-1,1 0 155,2 0-49,6 1 1,5-1-1,6 0 1,0 0-1,0 2 1,0 1 0,-1 3 128,-2 1 1,0 2-197,3 4 0,-7 6 0,2 4 0,-5 5-104,-4 7 0,-2 6-161,-1 2 216,0 5 1,-1-1 0,-2 7 0,-3 0 0,-1-2 0,-2-5 0,1-3 123,-1-3 0,7-2 129,-3-5 175,-2-3-63,6-5-373,-5-6 1,12-5 0,2-8 0,4-1 0,0-3-207,1-1 53,6 3 1,-1-3-1,5 3 1,-2-4 0,2 0-1405,1-1 1314,1 0 0,1 0 1,-2-1 261,-3-3 0,-8-25 0,-8-12 0</inkml:trace>
  <inkml:trace contextRef="#ctx0" brushRef="#br0" timeOffset="31">2117 9015 7881,'-19'-11'0,"-1"2"0,-4-8 0,3 3-106,4 1 0,3 6 129,1 3 1,0 1 0,1 0-1,-1-1 143,0 1 0,0 6-57,1 1 1,-1 6 0,0-1 0,0 3 362,1 5 0,3-1-277,1 5-134,-1 0 0,-4 9 0,2 1 1,1 3-1,2 6 29,-2 5 0,3 8 1,0 5-1,1 7-35,3 4 1,2-32 0,1 0-89,-1 3 1,2 1-1,-1 0 1,1 2-764,1 1 0,0 1 769,1-3 0,1-1 0,5-2 0,1-1 0,11 28 0,5-5 0,3-5-48,5-4 1,0-12-553,5-6 608,-4-12 0,13 0 1,-3-8-1,4-4 0,3-3-191,1-4 0,0-9-6,3-7 0,-4-11 191,3-10 12,-2-3 1,-7-8 0,-2-5 0,-3-6-1,-22 25 1,-1-1-9,2-2 1,-3-1 0,-3-2 0,-2-1 40,-1-2 1,-1-1 0,-4 0 0,-2-1-757,-2-3 0,0 0 749,-1-2 1,-1-1 0,-2-3 0,-3-1 0,-1-2 0,-2 0 0,-3 3-1,-3 0 1,-3 2 0,-2 2 97,0 2 0,-3 2 0,-3 4 1,-2 2 142,2 3 1,-1 4 0,-3 3 0,-2 4 159,-28-11-216,2 9 0,-5 18 1,2 4-1,-1 7 1,2 7 115,4 5 1,8 11-540,4-2 0,5 5-445,4 0 365,3 2 1,15 7 0,5 0 0,4 4 0,5 5 304,5 6 0,-3 3 0,6 5 0,1 2 0,0 2 0</inkml:trace>
  <inkml:trace contextRef="#ctx0" brushRef="#br0" timeOffset="32">4195 8709 7865,'-13'0'-190,"-1"0"1,-1 0-1,-2 1-1063,1 4 1715,7-4 0,4 3 0,5-8 0,1-4 0,3-4 92,5-1 1,4-5-406,4-3-105,3-3 1,6-3 0,3-3 0,3-4-1,4-3 103,4-1-138,1 0 1,-3-1-1,-1 3 1,-3 3-1,-5 7 1,-2 8-1,-1 5-238,-1 5 1,-9 2-352,-3 6 406,-3 6 0,-2 1 0,-1 7 1,0 2-1,-1 2-584,0 2 519,-2-5 0,0 10 0,0-6 1,-1 1 238,-1-3 0,-19-8 0,-5-4 0</inkml:trace>
  <inkml:trace contextRef="#ctx0" brushRef="#br0" timeOffset="33">4552 8352 7923,'-20'1'266,"3"4"0,5 2-55,3 5 1,-1 7-127,6 2 0,-5 10 0,5 8 0,1 6 259,2 4 0,1 8-170,0 3 0,0 1 1,0-3-1,0-6-73,0-4 1,6-7-142,2 2-8,3-15 1,2 0-1,0-11 1,1-2-1,2-4-173,1-3 0,4-5 0,-4 0 0,0-6-421,1-5 1,2-9 237,6-4 1,-5-4-556,0 0 959,0-6 0,-2-13 0,-1-7 0,2-7 0,0 0 0</inkml:trace>
  <inkml:trace contextRef="#ctx0" brushRef="#br0" timeOffset="34">5279 8926 7917,'-7'-6'-18,"-5"5"0,4-5 1,-3 2-1,-2-1 174,0 3 0,0 2 1,1 4-1,-3 4 749,-2 4-704,3 6 1,-6 2 0,5 7 0,-2 3-1,3 2-113,4 1 0,4 2 0,6-5 0,0-2 71,0-1 1,7-7-487,6-3 199,0-8 0,11-4 0,-2-5 0,5 0 0,5-3 0,-1-4 1,1-7-769,1-4 0,0-8 405,1-4 208,2-5 1,-9 1 0,2-7 0,-7-2 282,-5 2 0,-11 1 0,-3-5 0,0-2 0,-1-1 0</inkml:trace>
  <inkml:trace contextRef="#ctx0" brushRef="#br0" timeOffset="35">5840 8097 7917,'0'-24'143,"-4"7"0,-1-9 0,3 4 1,0 0-1,4 3 193,2 0 0,0 2 1,7 4-1,4 1 221,-1-1-421,0 0 1,-1 0-1,1 2 1,1 3 0,2 3 534,-1 4-672,-7 7 1,0 1 0,-4 7-1,-2 3 1,-2 5 0,-2 7-1,-4 5-612,-3 3 1,-4 1 387,0 0-15,-1 0 1,0 1 0,0-1 0,2-1 0,3-3-591,3-5 587,-2-2 1,6-7 0,-2-1 0,6-4 0,5-1 0,4-4 242,0-3 0,35-19 0,8-10 0</inkml:trace>
  <inkml:trace contextRef="#ctx0" brushRef="#br0" timeOffset="36">6133 8645 7917,'-7'6'184,"-3"-3"136,6 5-115,-6 1 1,7-1 0,-4 1-1,0 1 829,0 1-680,4-4 0,-3 0-545,6-3-50,0-2 1,2 2 48,2-8 0,3-2 70,6-2 0,0 1 81,-1 2 1,1 4 0,0-3-1,0 2 41,-1 2 0,1-4-31,0 0 124,0-1 113,-1 5 1,-3 0 88,-1 0 0,-12 0-219,-4 0 1,-5 0 27,-8 0 36,5 0 0,-7 0 1,5 0-1,0 0 1,-1 0 163,4 0-2032,6 0 991,3-5-1178,6-2 1915,6-6 0,21-16 0,10-6 0,5-3 0,-1 0 0</inkml:trace>
  <inkml:trace contextRef="#ctx0" brushRef="#br0" timeOffset="37">8020 7510 7845,'-18'-11'136,"4"3"0,-2-9 0,6 2 1,7 3 1064,6-1-1142,4 0 1,13 0 0,6 1 0,8-1 0,7-1 0,4-2 0,2-1 227,0 1 0,-1 2-81,5 2-177,0-1 1,3 1-1,-3 4 1,-5 2 0,-7 2-1,-5 0 1,-5 1 92,-7 2-484,-3 1 251,-12 0 0,-3 4 1,-10 1-1,-6 1-329,-8 0 409,-10-2 1,-3 0 0,-8 2 0,-4 0 0,-6 1 0,-1 0 0,-2 3 126,-2 1 1,-3 2-14,-9 0 1,3 5 0,-3 3 0,3 5 352,1 4 0,2-1-313,2 10 0,10-8 219,12 7-323,17-3 1,10-2 0,12-3 0,5-3 0,6-3-329,8-3 1,4-3-33,2-5 252,-1 0 0,5 0 0,1-2 0,0-3 0,1-3-288,-4-4 0,3-1 218,-1 0 0,0-6-51,-5-2 243,-5-3 1,-2-2 0,-6-1 0,-4-3 0,-4-3 326,-2 0 1,-8-3-244,-2 6 1,-5-4-107,-4 4-27,-3 0 1,-1 4-1,0 2 1,-1 3-1,1 2-662,0 0 0,7 6-209,1 0 1,7 2 886,11 6 0,37 12 0,19 3 0,6 4 0,-1 1 0</inkml:trace>
  <inkml:trace contextRef="#ctx0" brushRef="#br0" timeOffset="38">8773 7778 7878,'-7'-8'-165,"2"-1"483,4 6-399,1-8 397,0 10 1,0-7 0,-1 4 455,-4-4-674,4-4 1,-9 4-1,4-1 1,-1 1 0,-4 1-1,-3 3 1,-3 2 178,1 2 0,-2 0 0,-1 2 1,-1 2-169,-2 4 1,3 5 0,2 4 0,3 4-102,1 3 1,6 2-1,3-1 1,3 1-216,1-1 0,5-1-93,4-2 81,2 2 0,8-11 0,2 1 0,4-6 1,4-2-1003,0-3 995,7-2 0,-4-8 1,5-4-1,-1-6 1,-2-3-1286,1-3 1511,2-7 0,0-15 0,4-10 0,-12 14 0,0 0 0,1 0 0</inkml:trace>
  <inkml:trace contextRef="#ctx0" brushRef="#br0" timeOffset="39">9385 6962 7878,'0'-24'39,"0"3"1,0-9 0,1 4 72,3 5 0,5 1 1,8 5-1,4-4 403,3 0 0,6 3 577,0-1-852,0 3 0,-5 2 0,1 4 0,-2 4 0,-3 2 357,-4 2-560,-3 0 0,-5 7 0,-2 5 0,-2 5 0,-3 3 0,-5 4 0,-6 3-62,-2 2 0,-3 7 154,-3-2-388,3-3 1,-6 1 0,4-3-1,1 1 1,2-2-906,3-1 862,2-2 0,-1-1 1,2-2-1,1-5 1,3-2-873,2 2 0,2-3 1174,4 3 0,36-8 0,14-3 0</inkml:trace>
  <inkml:trace contextRef="#ctx0" brushRef="#br0" timeOffset="40">9729 7485 7883,'-8'0'303,"-1"0"527,6 0 64,-8 0 1,9 1 49,-2 4-734,3-4-138,1 10 0,4-8-66,0 6 0,6-7-186,-1 3 0,-2 0-59,1 0 1,-3-1-1,2-3-207,-2 4 373,5 2 36,-8 5 1,3 1 0,-5 0 13,0 0 1,-1-5 156,-3 1 0,-3-7 514,-6 3-360,0 2 1,0-6-1,1 3 1,-3-2 243,-2-2 1,3-2-415,-3-2 0,9 1-197,3-5-46,4-1 1,1 1-1,0-1 1,3 1-1,4-1-1043,6 1 1168,2 5 0,16-7 0,8-3 0,2 3 0,1-1 0</inkml:trace>
  <inkml:trace contextRef="#ctx0" brushRef="#br2" timeOffset="41">25528 11374 8199,'-12'-13'-304,"8"0"0,-9 1 0,3-1 452,3 0 1,3 6-121,8 3 1,3 4 0,6 3-1,0 2-57,0 2 0,5-4-109,3 1 1,3 2 0,2-2 0,1-1-168,2-1 1,4 2-141,5 0 445,1 0 0,3-4 0,2 0 0,0 0 0,1 0 0,-1-1 0,0-2-9,-3-1 0,-5-5 1,-4 4-1,1-1 46,-1 0 0,-8-2 0,0 2 1,-4 1 372,-4-1 1,-1-3 47,2 5-406,-2 0 0,-1 4 0,-6 0 0,2 0 0,3 0-89,4 0 1,-1 0-1,5 0 1,2 0 3,1 0 1,7 0-10,3 0 0,3 4-210,1 0 0,6 1 1,1-5 251,0 0 0,8 0 0,6 0 0,3 0 0,0 0 0</inkml:trace>
  <inkml:trace contextRef="#ctx0" brushRef="#br2" timeOffset="42">27045 11285 8199,'24'0'0,"-7"-5"0,7 1 0,-3 0-145,-1-2 1,-4 5-382,1-3 508,-9-4 0,4 7 0,-4-3 0,3 1 1,2 0-72,0-1 1,4 0 58,0 4-45,0 0 1,1 0-1,4 0 1,2 0 0,3 0-142,2 0 1,0 0 153,5 0 0,1 0 35,8 0 1,-4 0 0,2 0 0,-4 0 26,-3 0 0,0 0-224,4 0 245,-5 0 0,-7 0 0,-9 0 0,-3 0 1,-2-2 320,1-2 148,0 3-470,0-5 1,-5 6 0,2 0-1,3 0 1,2 0-185,1 0 1,2 0-97,-1 0 260,6 0 0,12-2 0,7-2 0,6 1 0,0-1 0</inkml:trace>
  <inkml:trace contextRef="#ctx0" brushRef="#br2" timeOffset="43">28511 11234 8199,'13'0'0,"0"0"-489,-1 0 0,6 0 1,-1 0-1,0-2 252,1-2 0,-2 3 253,5-4 0,0 4-16,5 1 0,44 0 0,-29 0 0,1 0 0</inkml:trace>
  <inkml:trace contextRef="#ctx0" brushRef="#br2" timeOffset="44">29327 11246 8199,'14'-12'-246,"3"-1"1,3 0-420,6 0 0,-5 5 851,0-1 0,-4 5 0,5-3 0,0 1 138,2 4 1,2 0-364,-1 2 0,2 0 1,2 0-1,0 0-262,0 0 0,-2 2 301,-2 2 0,12-3 0,3 5 0</inkml:trace>
  <inkml:trace contextRef="#ctx0" brushRef="#br2" timeOffset="45">24507 10035 8199,'-5'-8'-160,"-2"-1"1,-2-1-1,2-1 1,0-2-1,1 0 1,-1 1 172,0-1 1,4 0-1,-1 0 1,3 1 384,1-1-304,0 0 0,5-4 0,4 0 0,2 1 0,2 2 47,0 2 1,-1-1 0,1 1 0,1 3 271,3 0-441,-2 6 27,3-2 1,-7 10 0,-2 4 0,-5 3 0,-4 7 98,-4 6-147,-3 1 0,-7 11 0,-3-3 0,-5 1 0,-2 1 0,-1-4 0,-1-1-105,1-2 0,3-2 102,1-2 60,6 1 0,2-7 1,10-3 66,6-6 0,10-4 0,8-6 0,4 0-48,5 0 0,4-5-123,9 1 0,-8-4-124,3 3 0,-2 0 0,1 2 0,-2-3-335,-1-1 1,-6 0 260,2-2 0,-3-3 294,-2-1 0,1-39 0,-13 18 0,-1 0 0</inkml:trace>
  <inkml:trace contextRef="#ctx0" brushRef="#br2" timeOffset="46">24928 9793 8199,'-5'-26'0,"-1"2"-436,-3 3 0,-1-2 635,6 6 1,-6 0 817,2 5 1,1 6-821,-2 6 0,6 11 103,-1 10-323,-3 4 0,6 1 0,-4 3 0,4 2 0,1 2-72,0 2 0,0 0 29,0-1 0,0-1 1,0-3-34,0-3 1,0 2 0,0-6-1,0-3-403,0-2 570,0-6 49,0-7-124,6-10 1,1-4 0,5-8 0,1-4 0,1-3 67,3-2 0,-1 1-13,5-1 1,-4 5-36,4 0 5,-5 0 0,2 5 1,-5 3-1,0 3-8,0 3 0,-6 4-14,-3 12 0,-3 1 37,-1 11-33,0 0 0,0 5 0,-1-1 0,-3 1 1,-5-2-33,-2-3 0,-2 2-110,0-6 0,-1 4 97,-3-4-154,3-6 0,-4 1 0,4-5 0,-2 1-441,-1 1 1,0-6 135,4 1 504,6-3 0,-4-18 0,4-4 0</inkml:trace>
  <inkml:trace contextRef="#ctx0" brushRef="#br2" timeOffset="47">24444 10418 8199,'-13'-2'1,"0"-1"0,0-2 3,1-2 155,5 4 0,8-4 0,12 4 0,8-3 238,7-1 0,6 3-283,9-5 1,8 1-1,7-5 1,1 0-173,1 1 1,-1-1-248,5 0 142,-6 0 0,0 6 0,-9 3 0,-11 3 0,-10 2 0,-12 3 163,-9 5 0,-34 19 0,-9 6 0</inkml:trace>
  <inkml:trace contextRef="#ctx0" brushRef="#br2" timeOffset="48">24737 10596 8199,'0'-13'0,"0"-4"-872,0 0 788,6 0 1,1 6-1,5 1 1,3 3 0,0 1 560,2 3 1,0 2-1,-4 1 1,-2 1-323,-2 4 0,1 3-378,-6 9 202,0-3 0,-5 9 0,-3-4 1,-5 0-1,-4 3 15,-4-3 1,2 6 0,-5-6 0,1 1 116,4-3 0,1-3-97,1-1 0,2 0 27,2 0-28,3-6 1,6 0 0,2-4-1,4 1 1,8-3-224,10-4 1,7-4-14,7-5 0,6-1 0,3 0 0,2 0 223,2 1 0,-4-12 0,3-5 0,4-2 0,-1 0 0</inkml:trace>
  <inkml:trace contextRef="#ctx0" brushRef="#br2" timeOffset="49">25285 9436 8205,'-34'-30'-104,"0"0"0,-1 2-468,-2 1 1,-3 6 260,-2-1 457,2 7 1,-9 1-1,2 7 1,-3 1 0,-2 3 4,-3 2 0,1 2 0,-4 5 0,0 7 53,-1 6 0,4 7 181,-4 4-351,5 2 0,23-10 0,1 2 0,2 0 0,1 3 0,-1 1 0,2 2 1,-1 2-1,1 1 0,1 2 0,-1 2 0,1 3 0,1 2 26,0 3 1,1 1-1,1 2 1,2 0 0,2 3-1,2 0 1,0 1 0,2 0-486,0 1 1,1 0 0,2-1 0,2-1 361,0 2 1,1 1 62,3-2 0,2-1 0,-1-2 0,3-2 0,4 0 0,1 0 1,3-3-1,2 0 0,3-4 0,3-1-23,2-4 1,1-2 0,23 25 0,10-10 0,3-2-68,-24-24 1,0 0 0,26 13 81,-22-21 1,0-2-1,32 6 4,-29-13 1,2-2-1,-1 1 1,1-2-1,3-2 1,2-3-1,0-1 1,0-3 11,-1-4 1,0-4 0,3-2 0,-1-4 6,2-5 0,-1-3 0,4-1 0,0-1-995,-1-4 1,-1-2 1010,1 2 1,-3-2 0,-1-9-1,-2-2 1,-4 2 0,-1-1-1,-3-3 1,-2-1 0,-2-3-1,-3-1-4,-1-4 1,-3-1-1,-6 2 1,-3 0-265,-5-3 1,-3-2 0,-3 0 0,-3-1 277,-3 0 1,-4 0-24,-2-1 0,-4 0 1,-8 0-1,-4 1 0,-3 2 1,-2 1-1,-3 4 0,-2 3 1,-1 5-1,-3 2 24,-1 5 0,-2 3 0,-2 5 0,-3 3-21,-2 4 0,-2 3 0,5 6 0,0 3-98,0 5 0,0 3 1,3 2-1,-1 3 1,1 4-1,-1 3 1,3 3-1,0 1-171,0 4 0,2 3 0,7 3 1,2 3 247,-22 25 0,7 2 0,2 2 0,-4 0 0</inkml:trace>
  <inkml:trace contextRef="#ctx0" brushRef="#br2" timeOffset="50">25808 10341 7370,'-7'-1'-1427,"3"-4"1746,2-2-229,-3 0-2,3 2 1,-3 3 179,5-2-87,0 2 9,0-3-116,0 5 164,0 0 29,-6 0-197,4 0-22,-3 0 0,6 0-24,3 0 0,4 0 1,6 0-1,3 0-42,4 0 0,6 0 0,7 0 1,1 0-13,12 0 1,0 0-1,4 0 1,1 0-219,3 0 1,-6 0 78,2 0 0,-9 0-274,1 0 349,-9 0 0,1 0 1,-5 0-1,-3 0 1,-5 0 93,-5 0 0,-2 4 0,-3 0 0,-16 6 0,-4-3 0</inkml:trace>
  <inkml:trace contextRef="#ctx0" brushRef="#br2" timeOffset="51">25732 10354 7855,'-9'-2'-245,"1"0"79,-2-3 403,-2-5-173,5 9-11,2-5 0,6 6-28,3 0 0,3 0 43,6 0-72,0 0 1,1 0-1,2 0 1,2 0 0,2 0-1,2 0 1,3 0 70,0 0 1,5 0 52,0 0-84,5 0 1,-1 0 0,7-1 0,2-2 0,-2-1 6,-2 1 1,0 2 0,-3 1 0,0 0-88,-2 0 0,-10 0 42,1 0 1,-3 0-66,-1 0 1,3 0 0,-3 0-1,2 0-61,-2 0 1,3-5 101,-2 1 0,3 0 4,5 4 14,-3 0 1,5-4 0,-3-1-1,2 2 1,1 2 146,4 1 0,-5-4-76,-1 0 0,-3-1 92,-2 5-117,1 0 1,2 0-1,-1 0 1,-3 0-1,0 0 0,0 0 0,2-1-22,-1-3 1,1 2 32,-1-2-108,1 3 0,1 1 0,1 0 0,2 0 0,-2-2-12,-1-2 1,-2 2 69,1-2 0,1 3-18,3 1 60,-9 0 0,9 0 0,-9 0 0,2 0 0,1 0 42,1 0 0,-6-4-28,6-1 0,-4 1 41,1 4-81,2 0 0,-5 0 0,7 0 0,-1 0 0,0 0-35,-4 0 0,3 0 41,-3 0 1,2 0-126,-2 0 105,3 0 0,-8 0 1,5 0-1,0 0 0,0 0-9,1 0 1,-5 0-1,4 0 0,-4 0 139,4 0-124,0 0 0,1 0 0,-1 0 0,2 0 0,1 0-2,1 0 1,1 0-14,-1 0 0,-1 0 22,-2 0-19,2 0 0,-6 0 1,5 0-1,-3 0 1,-2 0-5,-2 0 0,-1 0 5,2 0 1,-3 0 2,3 0 12,-3 0 0,3 0 0,0 0 0,0 0 0,1-1 8,-1-4 1,1 4-19,-1-3 1,-1 2-3,5 2 0,-4 0 0,3 0 0,-1 0 1,1 0 1,-3 0-3,5 0 1,-7 0-1,2 0 1,-3 0 17,-1 0 1,0 0 2,0 0 0,-1 0 21,1 0-14,0 0 0,0 0 0,-1 0 0,2 0 38,3 0 1,-1 0-27,5 0 0,-8 0 0,3 0 61,-1 0 5,1 0 1,-8 0-3,1 0 78,-6 0 43,2 0-128,-5 0-767,0 0 553,0 6-508,0-5 627,0 5 0,-28-12 0,-7-1 0</inkml:trace>
  <inkml:trace contextRef="#ctx0" brushRef="#br2" timeOffset="52">27555 10379 7769,'0'-8'-1184,"0"-1"520,0-1 664,0 5 18,0-7 5,0 11-50,0-5-78,6 6 89,-5 0 0,5-1-9,-6-3 34,0 2 32,0-3-40,0 5 1,0-2 129,0-2 184,0 2-59,0-3-46,0 5 146,0 0-168,0-6-23,0 5-36,0-5 77,0 6-31,0 0-159,-6 0 75,5-6-165,-5 5 134,6-5-3,0 6 399,0 0-312,0 6 16,0-5-90,0 11 0,4-5 1,0 6 11,-1-1 0,-1 1-38,-2 0 0,0 1-6,0 3 1,0 1 0,0 6 0,0 1-34,0 1 1,-5 4 0,1 0 1,0 3 6,4 5 0,-1-1 1,-2-2-1,-2-1 61,3 2 1,0-1-22,2-1 1,0 1-16,0-5 0,4 0 0,1-6 1,-2-1 21,-2-2 0,-1-6-73,0 2 0,1-2 53,4-3 1,-4 1-1,3 0-22,-2 0 1,-2-5-9,0 1-10,0-7 0,0 6-55,0-4 83,0-3-204,0 5 89,0-6 0,1 0-31,3 0-66,-2 0 21,3 6 15,-5-5-117,0 5 14,0-6 1,2 1-247,2 3-456,-2-2 103,3 3 850,-5-5 0,0-34 0,0-8 0</inkml:trace>
  <inkml:trace contextRef="#ctx0" brushRef="#br2" timeOffset="53">27593 10367 7782,'-8'0'-395,"-1"0"0,-1 1 570,-1 3 0,2 2 0,2 4 0,0-2-10,0 2-123,-1 2 0,-1 0 0,2 1 0,0-2 0,1-1 228,1-1-171,0-6-112,5 2 0,0-6 1,0-3-1,2-5 0,1-2 1,2-3 47,2-3 0,2 2 0,2-2 1,-1 3 99,-1 2 1,-1 3-1,5 1 149,0-2 1,-1 4 0,1 2 59,0 2 0,-5 7-158,1-1-190,-1 6 1,4-3-1,-2 6 1,-2-1-1,1 1 1,-1 0-1,-1 0-326,-1-1-502,4 1 1,-3 0-674,6 0 1505,-6-6 0,15-7 0,0-7 0</inkml:trace>
  <inkml:trace contextRef="#ctx0" brushRef="#br2" timeOffset="54">27899 10660 7585,'-8'0'-222,"-1"0"1063,-1 0-699,5 0 0,-2 1 1,4 4-1,-2 3 0,3 3 0,0 2 0,4 0-119,2 0 123,-3-1-256,11 1 1,-10-2 0,7-1 0,1-3-27,1-1 0,2-2 0,-2-5 96,-2-3 0,1-3 0,-5-5 0,1 2 88,0 2 0,-1-1-78,0-3 248,-4-1 1,5 0 0,-6 0-1,1 2 1,2 1 0,1 2 1126,-1-2-1126,-2-2 1,-1 4 75,0-1-402,0 7 0,0-3 72,0 10 1,0 3-1,0 8 1,0 3-164,0 6 0,0-1 160,0 10 0,0 0-44,0 4 54,0 6 1,0 1 0,-1 6 0,-2 0 0,-1 0-50,1 0 0,-3-1 27,2-4 0,0-4 14,4-13 39,-6 1 0,5-16 1,-5 2 117,1-6 0,2-5-108,-6-5 1,5-5 5,-5-4-23,7 4 1,-8-11-1,4 2 1,0-5 0,-1-5-31,0-4 1,4 0 26,-1-6 1,3 1-10,1-1 13,5-3 0,-2 9 0,6-5 1,1 4-1,2 3-136,5 3 0,-1 6-142,5-4 1,-4 10-682,4-2 753,-5 9 0,8-2 209,-3 6 0,15 34 0,3 9 0</inkml:trace>
  <inkml:trace contextRef="#ctx0" brushRef="#br2" timeOffset="55">26484 9589 7848,'8'-9'-474,"-1"1"1,1-1 267,-1 2 392,-5-4-20,4 9 0,-6-5 33,0 3 1,-1 8-63,-4 1-106,-2 5 1,-5 4 0,-1 3-1,-1 4 1,-3 3 0,-3 3-1,-1 1-64,-1 2 0,1 1 0,-3-2 0,1 2-119,2 1 0,4-8 134,-4 2-57,5-3 0,-2-4-424,5-2 201,6-8 172,1-3 0,8-6 0,1-2 126,1-2 0,28-26 0,4-11 0</inkml:trace>
  <inkml:trace contextRef="#ctx0" brushRef="#br2" timeOffset="56">26675 9589 7848,'0'-7'-1952,"0"1"2329,-6 6 1,-1 6-199,-5 2 1,-3 5 0,-2 4 0,-4 6 22,-3 5 0,-7 5-172,-3 5 0,-3 6 1,-1 1-1,0 2 4,-1 0 0,2-6-257,3 1 126,3-2 0,7-9 1,3-6-1,5-6 1,6-5-1,6-1-678,3 0 617,1-6 13,0-2 0,5-6 145,4-3 0,36-43 0,-17 16 0,0 0 0</inkml:trace>
  <inkml:trace contextRef="#ctx0" brushRef="#br2" timeOffset="57">26917 9602 7848,'0'-8'-191,"0"3"1,-1 6-270,-3 3 0,-3 4 538,-6 4 0,-6 7 0,-3 3 1,-7 8 400,-5 8 0,-2 2-387,-3 7 1,-5 4 0,22-23 0,-1 0 0,0 1-1,-1-1-40,1 0 1,0 1 0,-18 25-1670,-2-8 1583,9-2 0,4-11 0,8-3 1,2-5 397,1-4-959,8-2 328,0-12 1,11-1-1,0-8 1,8-2-99,8-5 1,-1-3 364,7-5 0,8-17 0,6-9 0,5-5 0,0 0 0</inkml:trace>
  <inkml:trace contextRef="#ctx0" brushRef="#br2" timeOffset="58">27058 9665 7848,'0'-8'-179,"0"-1"-39,0 6 1,0-1 438,0 8 0,-7 4 0,-5 6 1,-6 4-12,-6 8 1,-5 5-149,-9 7 1,-2 6 0,-2 4-1,-5 5-4,23-26 0,-1 1 1,-1 2-1,1-1-78,-1-1 1,1 0-1,-19 21 1,5-8-1,10-7-307,6-8 0,5-2 197,5-7 0,7-6-252,6-7 1,6-2 267,7-2 0,1-6-226,3-2 179,3-4 1,7-5 160,2 0 0,0-9 0,3-4 0,5-2 0,0 1 0</inkml:trace>
  <inkml:trace contextRef="#ctx0" brushRef="#br2" timeOffset="59">27338 9627 7848,'0'-7'-538,"0"1"1,-1 8 1012,-4 2 1,-3 7-280,-9 6 0,-3 7 1,-7 0-1,-3 6-56,-4 3 1,-2 5-113,-3 5-23,-5 5 0,1-4 1,-4 4-1,4-3 1,4-1-299,0-3 200,7-7 0,2-4 0,9-9 0,5-4 0,5-4 0,4-3-595,1-2 519,2-5 0,10 1 0,2-8 1,5-4-198,4-4 0,1-2 366,3-3 0,12-12 0,11-11 0,0-1 0,3-6 0,-1 1 0,1 0 0</inkml:trace>
  <inkml:trace contextRef="#ctx0" brushRef="#br2" timeOffset="60">27542 9576 7848,'6'-7'0,"0"-4"-254,2 2 1,-2 5 462,-6 4 1,-7 6-15,-6 6 0,-1 7 340,-8 2-454,1 3 1,-6 2 0,-3 0-1,-4 4 1,-2 4-125,-3 3 0,0 7 82,-4 3 1,-2 2-1725,-6 2 1618,6-5 1,2-2 0,10-8 0,7-3 0,6-8-344,6-6 65,4-5 186,10-7-51,5-1 1,2-8 0,8-2 0,2-4 0,4-5 209,3-4 0,1-3 0,6-10 0,4-5 0,2-3 0,1 1 0</inkml:trace>
  <inkml:trace contextRef="#ctx0" brushRef="#br2" timeOffset="61">27708 9589 7853,'13'-6'0,"-5"0"-585,1-2 179,-6 2 551,2 6 1,-5 2-1,-1 2 1,-5 6-1,-5 4 576,-5 3 0,-8 6-400,-1-2-325,-1 9 1,-11 1 0,3 6-1,-3 0 1,-2 4 24,-4 3 0,-2 4-49,19-21 0,1 1 0,-19 19-985,6-1 794,5-4 0,9-11 0,4-4-267,7-5 0,8-12 250,9-1 0,3-6-253,6-3 384,5-6 0,-2-3 0,7-8 0,2-4 0,5-3 105,2-1 0,6-9 0,11-9 0,0-2 0,-7 8 0,-1 1 0,1-1 0,-1 1 0</inkml:trace>
  <inkml:trace contextRef="#ctx0" brushRef="#br2" timeOffset="62">27835 9716 7853,'13'-12'0,"0"4"-22,0 4 123,-6 3 0,-2 2 0,-5 3 0,0 5 450,0 2 1,-9 3-369,-4 3 1,-8 3 140,-1 6-394,-2-1 0,-1 1 1,-2 1-1,-2 1 0,-2 3-83,-1 2 1,-1-5 36,-1 2 1,3 0-511,5-5 418,1 3 1,6-13 0,8 0-399,10-5 1,12-7 118,10-12 487,3 1 0,24-27 0,9-11 0,-15 16 0,-1 0 0,1 0 0</inkml:trace>
  <inkml:trace contextRef="#ctx0" brushRef="#br2" timeOffset="63">27937 9908 7853,'-14'9'0,"-3"4"0,2 8 0,-7 1 0,3 2 0,-3 1 0,0 1 0,5-2 0,1-1-383,2-2 1,3-6-133,2 2 1051,-2-2 0,11-8 0,0-5 194,7-4 1,6-5-731,4-6 0,25-45 0,-15 23 0,0 0 0</inkml:trace>
  <inkml:trace contextRef="#ctx0" brushRef="#br2" timeOffset="64">27313 9627 7771,'-6'13'-2,"-1"-2"1,-6-1 0,0-3 0,1 0 268,-1 0 0,0 0 397,0 2-550,6-3 0,2-12 0,5-3 0,1-2 59,3-2 1,3-5-180,6-3 32,0-3 1,1-6-1,2-1 1,2-3 0,3-8-1,6-6 1,6-8-17,-15 25 1,1-1-1,5-2 1,1-1 0,3-7-1,1-1 1,3-4-1,3-1 18,2-4 0,2 1 0,1 2 0,1 1 0,1 1 0,1 1 0,-3 4 0,-1 3-174,-2 3 0,0 3 0,-3 5 0,0 3 248,25-13-209,-13 19 0,-5-2 0,-13 16 0,-2-1 0,-5 0 0,-3 3-993,-2 2 914,-8 1 1,-2 1 0,-6 4 7,0 3 1,-4-1 51,-1 2 0,-4-5 15,0 4 1,-2-3 0,-2 2-261,0-2 1,5 0 564,-1-5 0,12-17 0,-2-5 0</inkml:trace>
  <inkml:trace contextRef="#ctx0" brushRef="#br2" timeOffset="65">29302 7434 7818,'0'-13'28,"0"0"0,0 1 97,0-1 1,-2 7 0,-2 6 0,-4 9-1,-4 8 1,0 8 220,-1 8 0,-1 5-270,-3 5 1,1 2 0,-4 4 0,0 1 70,1 1 0,-1-7-165,-2 7-8,4-14 1,7 2-1,1-12 1,3-4 46,1-3 0,2-10 1,4-10-1,1-9-33,3-6 0,-1-5 1,6-7-1,2-3-162,5-4 1,-1-8-1,5-5 1,0-3 24,0-1 1,-3-1 0,3-2 0,-2 0 135,-2 5 0,-2 3 424,-1 8-61,-1 11 0,-5 7 369,-2 20-576,-4 9 0,-1 22 0,0 3 0,0 3 0,0 3 166,0 2 0,0-1-397,0 6 0,4-6 0,1 1 0,-1-2-134,1-2 0,-2 1-21,6-1 1,-5-6 19,5-2-25,-1-9 0,1-2 1,-2-6-1,0-2 1,-2-1-1816,1-2 1670,-2-5 0,1 1 393,-1-8 0,0-3 0,-4-6 0,0 1 0,-40-29 0,-9-8 0</inkml:trace>
  <inkml:trace contextRef="#ctx0" brushRef="#br2" timeOffset="66">29098 7893 7818,'-7'-6'0,"-3"3"-728,6-5 617,-1-1 0,7-3 0,2 0 1,6 2 365,5 2 1,1 1-72,5-2 0,2-2-296,7 2 0,-2 0 0,5-1 0,-2 1-420,-3-1 0,3-1 532,-1-2 0,17-11 0,0-3 0</inkml:trace>
  <inkml:trace contextRef="#ctx0" brushRef="#br2" timeOffset="67">29684 7179 7818,'-5'-13'0,"3"-4"-67,-2 0 1,-3 0 168,-2 4 1,2 6 992,-1 3-583,5 3-470,-8 6 0,8 2 0,-4 7 0,1 2 0,2 2 18,-2 2 1,5-3 0,-3 5 0,1 0 7,-2 2 1,4 0-174,-3-2 0,2-3 1,2-3-1,0 1-263,0-1 0,2-6 237,2-2 1,-1-5-206,5 1 235,1-2 0,2-4 0,-1-2 0,-1-5 1,1-3-43,1-5 1,2-3-13,-1-6 187,-5 1 0,5-1 0,-5 2 1,1 2-1,-1 0 262,-1 0 0,-2 3-158,-4 2 0,0 7 183,0 2-215,0 5 1,-1-1 0,-3 8 0,-5 4 0,-4 5-48,-4 4 1,2-1-54,-6 5 1,5-1-192,-1 1 198,-3 3 1,6-8 0,-3 4 0,3-2 0,1-4 100,0-4-101,6 1 116,2-3 0,6-1 99,3-3 0,3-3-118,6-1 0,4-4 88,0 0-168,6 0 0,-8 4 0,5 0 0,0 0 0,-2 0-15,1 0 1,-1 0-178,-1 0 1,-3 4-494,3 0 0,-2 6-130,-3-2 1,0 0 358,-4 0 0,-2-4-284,-6 5 712,0-6 0,-6 2 0,-58-16 0,23 4 0,-1 0 0</inkml:trace>
  <inkml:trace contextRef="#ctx0" brushRef="#br2" timeOffset="68">29442 7383 7818,'-4'-13'0,"0"0"0,-1 5 438,5-1 0,0 1 0,2-4-36,2 4 0,3 1-298,6 3 0,5 1 1,3-4-1,4 1-160,0 3 0,1-2-122,-1 0-17,6 1 0,-4 0 0,3-2 0,-3 0 195,-2 1 0,1-11 0,-1 2 0</inkml:trace>
  <inkml:trace contextRef="#ctx0" brushRef="#br2" timeOffset="69">27478 9946 7820,'-8'-7'-812,"1"1"65,1 0 731,2 5 1,5-5 0,4 6-1,3 0 1,3 0 0,4 0 15,2 0 0,48-5 0,-24 1 0,0 1 0</inkml:trace>
  <inkml:trace contextRef="#ctx0" brushRef="#br2" timeOffset="70">27925 9895 7820,'0'-9'-1059,"0"1"674,0 5 0,0-4 380,0 3 0,5 2 0,4-2 5,2 3 0,2 1 0,56 5 0,-27-1 0,0-1 0</inkml:trace>
  <inkml:trace contextRef="#ctx0" brushRef="#br2" timeOffset="71">28435 9882 7820,'8'-1'-1445,"1"-4"1445,-1 4 0,39-5 0,8 6 0</inkml:trace>
  <inkml:trace contextRef="#ctx0" brushRef="#br2" timeOffset="72">28958 9869 7820,'12'0'0,"-3"0"-187,-1 0 1,1 0 0,4 0 0,-1 0-1,1 0-23,0 0 1,-5 0 0,1 0 0,1 0 176,1 0 0,2 0 1,0 0-1,1 0 35,3 0 1,-2 0-50,7 0 63,-7 0 0,9 0 0,-3 0 1,2 0-1,0 0 0,-2 0 1,0 0 31,-1 0 1,4 0 0,-4 0 0,0 0-7,-3 0 1,1-1 0,-1-2 0,0-1 16,2 1 1,-5 2 0,3 1 0,-2 0-28,2 0 0,-1-2 0,5-1 1,2-1 6,1 1 0,-3 2-133,1 1 74,-1 0 1,4-4-1,1-1 1,1 2 0,1 2-1,2 1 1,-2 0 19,-1 0 0,38 0 0,-27 0 0,-1 0 0</inkml:trace>
  <inkml:trace contextRef="#ctx0" brushRef="#br2" timeOffset="73">30360 9831 7820,'27'0'0,"3"0"0,-2 0 0,6 0 0,-6-1-66,2-4 0,-3 4 0,-3-3 0,-1 2 81,-2 2 1,0-1 82,5-3 0,-5 2-59,0-2 1,1-2 0,3 2 0,1 0-60,-1-2 0,-1 5-51,-2-4 0,2 4-248,-3 1 0,-3 0 319,-1 0 0,-3 0 0</inkml:trace>
  <inkml:trace contextRef="#ctx0" brushRef="#br2" timeOffset="74">29723 9984 7849,'-7'-13'-674,"2"1"878,4-1 1,1 4 0,0 1 0,1-1 30,4 2 0,-3 0-94,7 3 1,-5 2-6,5-2-66,-7 3 0,6-3 1,-4-1 41,4 2 0,-2 8 1,-2 3-1,-2 4 11,-2 0 1,0 5 0,0 3 0,0 3-1,0 4 1,-5 7 0,1 0-1,1 4 67,2 4 0,-3 5 32,-1 8-173,1-2 0,0 9 0,0-2 0,1 3 0,1 4 17,2 1 1,0-1 0,0-6 0,0-3-33,0-2 1,0 0-45,0-5 0,0-6-30,0-3 0,5-8 1,-1-4-1,0-1 27,2 0 1,-5-7 76,3-1 0,-1-6-72,2-2 1,-4 0-111,3 0-236,-2-6 129,-2-2 1,0-15-88,0-2 0,0-4 24,0 3 1,1-4-37,3 0 0,-2-5 1,2 0-1,-3-2-626,-1-1 0,0 1 950,0 3 0,-5-43 0,-2-6 0</inkml:trace>
  <inkml:trace contextRef="#ctx0" brushRef="#br2" timeOffset="75">29786 10022 7849,'0'-12'-307,"0"-1"0,0 0 97,0 0 0,-1 6 0,-2 4 524,-1 6 0,-6 9 0,1 6 0,-3 2 44,-5 2 0,3 1-171,-3-2-105,2 3 1,3-5 0,-1 2 0,0-4 0,2-3 0,1-2 379,1-4-425,6 3 0,-1-16 0,8-2-113,5-7 0,2-8 0,2 4 0,1-2 35,3-3 0,-1 1 0,4-1 0,-2 3-14,-2 2 0,2-1 441,-1 2-273,0 9 1,0-8-1,0 12 1,-1 1 0,-4 3-1,-2 4 181,-1 5 0,-6 2-510,1 2 1,-3 4 0,-1 0 0,0 0-1142,0 1 814,0-3 0,0 3-664,0-5 1207,6 0 0,12-12 0,9-2 0</inkml:trace>
  <inkml:trace contextRef="#ctx0" brushRef="#br2" timeOffset="76">30284 10277 7849,'-7'-12'154,"-1"4"0,4 4 96,-4 3 0,1 6 0,0 4 0,1 4 0,2 4 0,-1 4-89,1 3 1,0-3 9,4 1-213,0-1 0,4-1 0,2-2 0,1-1 1,3 0-32,1-1 1,2-8-1,1-2 1,2-2 0,2 0-1,0-2-107,1-5 1,2-4 0,-4-6 0,0-1 58,2-3 0,-5-3 0,3-5 0,-3-1 97,-1 1 0,-5-2 1,-1-2-1,-1 1 137,-3 4 0,-2 0 99,-1 7 7,0 0 1,0 8-1,-1 2 1,-2 3 0,-1 5-1,-1 6-9,0 5 0,3 6 0,-3 5 1,0 4-202,1 3 0,0 5 25,4-1-37,0 3 1,0 1 0,0 2 0,0 2-1,0 5-191,0 3 0,1-4 1,2 0-1,3-1 110,1 0 0,-4-8-20,1 1 0,-1-8 100,1 0 0,-3-9 0,4-4 100,-4-3-69,-1-7 1,-6-1-27,-2-6 44,2 0 1,-5-6 0,2-1 0,-2-1 0,-2-1 2,1-1 0,-1-1 20,0-2 1,6 1 65,3-1-130,-3 0 1,5-4 0,-2-1 0,3-2 0,1-1 42,0 1 1,4-3-23,0 6 1,6-4 40,-1 4-514,2-6 0,3 9 1,3-3 447,4 3 0,16-15 0,7-6 0,4-3 0,0 0 0</inkml:trace>
  <inkml:trace contextRef="#ctx0" brushRef="#br2" timeOffset="77">30883 9933 7849,'-6'-13'334,"3"6"-222,-5 3-35,5 3 1,-3 2-1,6 3 1,-1 6-1,-2 6 1,-1 5 348,1 3 0,2-3-433,1 1 1,0-1 0,0 3-1,0-1 40,0-2 1,0-6 80,0 2-208,0-2 0,0-7 1,1-1-52,3-1 95,3-2 0,5-11 0,-2-4 0,-2-6 0,2-2-122,1 1 164,-3-5 0,3 5 0,-3-5 0,2 2 0,0 0 37,-1 1 1,-5-3 0,3 6 0,0 1 393,0 2-261,-4 7-132,3 2 1,-12 5 0,-2 1 0,-4 5 0,-1 6 0,-4 3 0,0 6 1,-4-4 2,4 4-24,0-5 0,4 2 0,1-5 1,0 0-1,2-1 217,2 1-164,5 0 62,-3 0 0,12-2 0,3-1 1,2-2-7,2 2 1,5-3-92,3 2 1,-1-1-193,1 5 59,-5-6 0,7 4 0,-6-3 0,-2 0 0,1-1-984,1-1 1,-4-1 146,-1 0 942,1-4 0,-23-18 0,2-11 0</inkml:trace>
  <inkml:trace contextRef="#ctx0" brushRef="#br2" timeOffset="78">30768 10112 7849,'-8'-13'0,"-1"0"0,6 5 233,-1-1 23,3 6 0,6-7 0,5 6 0,6 1 248,5 2 1,5 1-703,3 0 1,0-4 0,5-1 0,0 2 197,-2 2 0,22-5 0,0-1 0</inkml:trace>
  <inkml:trace contextRef="#ctx0" brushRef="#br2" timeOffset="79">8454 16678 7740,'-6'-11'90,"-2"2"1,-2 7 0,0 4 147,1 7 0,1 5 0,-5 6 0,0 7 1,-1 5-1,-1 8-87,-2 5 1,-2 5 72,2 1-306,3 0 1,-4 0 0,6 0-1,2-3 1,3-7 0,2-11-1,2-10-259,1-6 319,2-7 45,0-1 0,0-22 1,2-4-1,1-4 0,1-1 1,-1-3-76,-2-4 0,1-2 94,2-4-32,-3-6 0,9-1 0,-6-6 1,1 1-1,0 2 0,4 3 0,1-1 64,-2 1 1,4 11-1,-4 4 1,2 10 270,-2 6 0,4 7-189,-4 3 0,2 14 1,0 7-1,-3 7 93,-1 6 0,4 2-212,-2 7 1,-1 3 0,0 1-1,-1-2-71,-3-2 1,3 1-9,-2 3 0,6-8-169,-2 3 120,-2-8 0,4 0 0,-4-8 0,1-3 1,1-4-771,-1-3 662,5-2 1,-10-3-388,7-3-443,-6-3 378,2-1 0,0-1 101,-1-3 550,0-3 0,-4-6 0,-5 0 0,-37-22 0,-13-6 0</inkml:trace>
  <inkml:trace contextRef="#ctx0" brushRef="#br2" timeOffset="80">8263 17023 7740,'-15'0'56,"-2"0"0,3-5 109,-3 1 1,7 0-32,2 4 1,5-2 0,0 0 284,6-3 0,6 1-348,8 4 0,-2-1 0,6-2 1,3-3-51,5-1 1,-2 3-321,2-5 0,0 5 81,1-4-167,-4 5 1,6-7 0,-7 4 0,1-1 0,-2-3 384,-3-1 0,3-2 0,-3 0 0,-14-28 0,-2-7 0</inkml:trace>
  <inkml:trace contextRef="#ctx0" brushRef="#br2" timeOffset="81">8658 16398 7741,'-1'-13'3,"-4"0"0,4 5 1044,-3-1-713,2 6 1,2-1-100,0 8 1,0 5 384,0 8-610,0 3 0,0 2 0,0 3 0,0 1 0,0 1-65,0 0 1,0 3-1,0 0 1,0-2-106,0-1 0,0-6 127,0 1 0,2-7-34,2 2 1,-1-8 0,5-5 0,2-4 33,1-4 1,4-9-11,2-8 0,-2-5-36,6-4 63,-5-2 1,7-6-1,-5 1 1,1 3-1,-1 4-44,-2 3 0,-7 3 127,0 3 1,-8 8-5,-1 9 1,-5 9-37,-8 8 1,-4 1-4,0 8-11,-6-7 0,8 9 0,-5-4 0,1 1 0,5-1 17,4-1 0,0-2-21,6-5 0,0 1 0,4 0 0,0 0 374,0-1 1,10 1-116,3 0 1,4 0-33,0-1-242,-3-5 0,8 5 1,-5-5-1,0 1 1,0-1-346,0-1 0,0-2-365,-4-4 0,0 0 0,0 0-1046,-1 0 1762,-4 0 0,-37-39 0,-13-11 0</inkml:trace>
  <inkml:trace contextRef="#ctx0" brushRef="#br2" timeOffset="82">8467 16615 7756,'-13'-6'0,"0"3"0,0-5 431,6 5 0,3-7 0,8 6 0,5 1 364,2 1 1,3 2-745,3 0 1,3 0 0,7 0 0,3 0-366,4 0 0,-2-1-216,2-3 530,0 2 0,33-20 0,-30 11 0,0 0 0</inkml:trace>
  <inkml:trace contextRef="#ctx0" brushRef="#br2" timeOffset="83">9691 16959 7720,'0'-13'230,"-2"0"307,-2 1-523,3-1 0,2 6 1,10 3-1,6 2 1,2 2-1,1 0 50,0 0 0,-1 0-228,3 0-54,2 0 1,-9 0 0,5 2 0,-1 0 217,-4 3 0,-12 27 0,-4 4 0</inkml:trace>
  <inkml:trace contextRef="#ctx0" brushRef="#br2" timeOffset="84">9665 17239 7957,'-7'0'288,"13"0"1,4 0-253,11 0 0,0-1 200,5-3-403,-1 2 1,2-3 0,2 3 0,2-2 166,1-5 0,1-8 0,2-5 0,6-2 0,-1 0 0</inkml:trace>
  <inkml:trace contextRef="#ctx0" brushRef="#br2" timeOffset="85">11387 16627 7799,'0'-18'53,"0"-1"1,0-3-1,0 2 1,0 2-1,0 2 242,0 2 1,-2 8-1,-1 6 1,-1 9 90,1 6-287,-4 5 0,6 11 0,-5 3 0,2 4 0,-2 5 45,-1 4-76,4 2 0,-7-2 0,6-2 0,1-1 0,2-1 43,1 1-232,-6-5 1,5 0 0,-3-11 0,2-5 182,2-6-27,6-9 0,-5-5 0,3-10 1,-1-7-1,0-5 0,3-3 0,1-2 39,3-2 0,-3-1-225,1-3 143,1 4 0,8-10 0,0 6 1,-2 2-1,0 2 146,-3 5-110,7 3 1,-5 6 0,3 4-1,-3 4 1,-1 4 152,0 4 0,-1 9-164,1 8 0,-6 3 0,-3 3 0,-2 1-84,-2 2 0,0 0 54,0-5 1,-4 1-294,-1-1 277,-10 1 1,6-5 0,-9-1 0,1-3-1,-2-4-25,0-3 0,-3-3-1,-3 1 1,4 2-39,-1-6 2,7 1 0,-8-5 1,6 0-1,2-2 1,0-1-384,3-1 0,5-6 12,2 2 1,4 1-641,1-2 831,0 1 1,6-7-1,3 0 271,7-2 0,13-10 0,7-3 0,5-1 0,0 0 0</inkml:trace>
  <inkml:trace contextRef="#ctx0" brushRef="#br2" timeOffset="86">11820 16449 7832,'0'-13'-72,"0"0"1,0 1-1,0-1 1,0 0 1486,0 0-754,0 1 1,2 12-330,2 8-250,3 9 0,1 10 0,1 3 0,1 5 0,1 6 0,2 6 1,-2 3 34,-2 1 1,1 4-293,-6 0-36,6 6 1,-10 1 0,0 6-1,-9-1 1,-6-2 0,-8-3 0,-5-1-564,-6-1 1,-3-12 0,-3-3 0,-1-6 773,-1-5 0,-1-6 0,5 0 0,1-6 0,3-10 0,-7-14 0,-6-6 0,-1-2 0,0-1 0</inkml:trace>
  <inkml:trace contextRef="#ctx0" brushRef="#br2" timeOffset="87">11106 16385 7849,'-4'-13'0,"-2"1"0,1-1 1,-1 0-1,2 2-226,-2 2 0,3-2 1,-5 4 654,-2 0 0,-2 1-193,0 6-177,-1 6 1,0 1 0,0 7 0,1 3-1,-3 6 482,-2 5-464,3 10 0,-6 8 0,5 6 0,-4 5 0,1 6 0,8-28 0,2 1 0,0 2 0,1-1 17,2 2 1,1-1-1,0-1 1,2 1-1,2 34 1,3-4-86,5-3 0,8-8-774,14-6 652,-4-11 0,11-9 1,-3-6-1,2-1 1,-1-1-1,-2-4 1,-1-4-1008,1-4 1,-3-2 394,4-1 439,-6-2 286,3-6 0,-1-4 0,0 0 0,-1-1 0</inkml:trace>
  <inkml:trace contextRef="#ctx0" brushRef="#br2" timeOffset="88">12560 16462 7803,'0'-13'-104,"-2"1"1,-1 3 0,-1 0 0,0-1 398,-2-1 0,3 4 1,-5 2 85,-2 4 1,-1 11-20,-2 3-231,0 8 0,0 4 1,1 11-1,-2 5 1,-2 7 510,-1 6-612,0 4 0,6 11 0,5-33 0,2 1 0,0 0 0,1-1 0,0 1 0,0 0 0,0 34 0,3-3-319,4-6 1,9-8 147,8-7-27,3-12 0,6 5 0,1-15 1,1-5-1,0-6 0,-1-5 0,2-5-1477,-1-2 1469,-3-2 1,6-6 0,-5-3 0,-2-3 0,1-5 175,0-5 0,-9-7 0,-1-5 0,3-4 0,1 1 0</inkml:trace>
  <inkml:trace contextRef="#ctx0" brushRef="#br2" timeOffset="89">13070 16513 7829,'-6'-19'0,"3"1"217,-5-4 0,-1 5 0,-3 9 570,-1 4 0,4 8-565,1 4 0,4 11 1,-4 6-1,1 8-24,0 4 1,3 1-106,-4 0 1,5 2 0,-2 1-1,4 3-89,1 1 0,0-4-80,0 2 1,0-3 0,1-4-1,2-3-198,2-7 1,3-7 128,-4-6 0,6-4-6,-1-1 0,1-11 127,-2-1 1,3-6 8,-2-3 0,-2-5 0,2-3 0,0-3 16,3-2 1,2-4 8,3 1 1,-3-1 91,3 4 1,-1 2-1,-1 3 1,4 4 77,1 3 0,-5 2 32,2 4 0,-1 8-97,1 8 0,-3 9 0,1 6 0,-3 4-14,-4 3 0,-5 4-166,1-4 1,-2 4-121,-2-5 121,0 1 0,-6-6 0,-2-1 0,-4-3 1,-2-2-65,-3-2 0,-3-4-6,-5-3 0,-1 1 60,1-6 1,-2 0 0,-1-4 0,-2 0-168,1 0 1,7 0-98,1 0 0,4-5-714,-5-4 729,12-2 1,-1-2 0,11 0 322,0 1 0,25-15 0,12-4 0,2-4 0,0 0 0</inkml:trace>
  <inkml:trace contextRef="#ctx0" brushRef="#br2" timeOffset="90">13452 16844 7829,'5'-8'0,"-1"-1"0,6 1 0,-3-1 171,6 1 0,1 5 1,1-2-1,4 4 607,1 1 0,-3 0-1065,4 0 1,-4 0 0,4 0-1,0 0-746,-1 0 1033,4 0 0,24-11 0,13-3 0</inkml:trace>
  <inkml:trace contextRef="#ctx0" brushRef="#br2" timeOffset="91">14179 16602 7829,'0'-9'616,"-1"2"-460,-4 2 0,0 2 0,-4 7 0,4 4 1,0 4 21,1 1 0,0-1 12,4 1-159,0 0 0,0 0 0,0-1 1,0 1-41,0 0 1,4-5-1,2-1 1,1-1-143,3-3 0,1-2-37,2-1 155,0 0 0,-1 0 1,1 0-1,0-1 0,1-2-290,3-1 269,-3-6 1,0 7 0,-5-5 0,1-2 0,0-2 0,0 0 110,-2-1 0,-5 4-48,1 1 1,-1 1 0,0-3 0,1 1 49,-1-1 0,-2 3 125,-1-1 1,0-1 176,0-3-215,0-1-36,0 0 11,0 6 0,-1-3 211,-3 6-195,2-6-25,-3 8 79,5-3-119,-6 5 0,3 1-10,-5 3 16,5-2-21,-3 9 0,6-8 0,0 6 1,0 0-1,0 3 69,0 1 0,0 1-59,0 3 1,0 3 55,0 5 1,0 8 0,0 5 0,0 7 30,0 5 0,2 8-235,2 6 1,-3 4-1,2-32 1,0 0-1,1 31-133,0-7 0,2-1 66,-2-4 1,-2-13-65,2 1 204,3-12 1,-6-4 0,4-7 0,-4-2-1,-1-2 27,0-8 1,-6 2-1,-2-6 13,-3-1 0,-6-7-17,0-5 1,0-2-189,4-2 166,-6-5 1,5-2-1,-1-5 1,3-1-1,5 1-16,2-1 0,-4-4 9,5 1 0,0-3 0,5 4 1,3-2 15,5 2 1,2 1-202,2 2 1,5-1-65,4 1-38,7-1 1,2 1 0,5 1 0,-4 2 0,1 5-849,0 3 0,-4 3 502,5 2 647,-5 4 0,2 10 0,-6 2 0</inkml:trace>
  <inkml:trace contextRef="#ctx0" brushRef="#br2" timeOffset="92">14753 16321 7829,'-2'-14'-20,"0"-1"0,-3-2 0,1 1 330,-2 2 0,5 5 493,-3 1-96,2 5 0,4-3 146,2 6-701,-3 0 1,11 6 0,-4 2 0,4 5 0,0 4 0,1 4 0,0 5 335,0 4 0,-1 4-208,1 8-299,0-2 1,-5 14-1,0 0 1,-3 6-1,-5 11 1,-2-33-1,-3 1 1,-3 2-1,-2 0-366,-3 1 0,-1 0 0,-4-3 0,-1 0 0,-2 0 0,-2-1 0,0-1 0,-1-1 385,-1-1 0,-2-1 0,-1-4 0,-1-3 0,-3-2 0,0-1 0</inkml:trace>
  <inkml:trace contextRef="#ctx0" brushRef="#br2" timeOffset="93">14001 17966 7909,'-2'-15'-39,"-2"3"0,-5 7 0,0 7 1,-1 10 152,1 8 1,2 5 0,-3 3 0,2 4 36,-2 0 1,4 1-1,2 1 1,2-3-35,2 0 0,2-4-143,2 3 1,3-9 0,6-4 0,1-4 76,3-5 0,-1-2 47,5-6-136,-6 0 1,10-6 0,-6-2 0,3-5 0,-1-4 0,0-4 0,-1-5-392,-3-3 423,-3 2 0,-3-9 0,-1 5 0,-3 0 0,1 0 0,-3 4 0,1 4 580,-3 6-455,-2 3 66,-1 7 1,-1 1 0,-2 9 0,-1 6 0,-1 9 415,0 9-514,3 5 0,-3 7 0,5 0 0,0 4 0,0 4-97,0 2 0,0 2 1,0 0-1,0 0-192,0 0 1,0 0 127,0 0 0,0-7 0,0-6 0,0-6 56,0-6 0,0-4-21,0-1 1,-2-10 44,-2 2-4,3-9 1,-7 2 0,4-7 96,-4-4 1,1 2-82,-2-5 1,5-1-6,-5-3-5,7-1 0,-8-1 1,5-2-1,3-2 1,0-2 24,2-3 1,2-1-12,2-1 1,-1-1 8,5 1-175,1-1 1,2 1 0,-1 1 0,-2 2-1,2 4-438,2 0 1,0 3 170,1-2 1,-2 7-57,-2 2 164,2 5 303,-4-3 0,23 1 0,4-2 0</inkml:trace>
  <inkml:trace contextRef="#ctx0" brushRef="#br2" timeOffset="94">14689 17507 7922,'-1'-18'-136,"-2"4"189,-1 4 1,-1 8 0,4 2 0,-2 9 180,-1 6 0,-5 7 0,4 6 0,-2 4-86,-3 5 1,-2-6 37,0 8-153,5-4 0,-3 3 0,4-1 0,0-4 1,1-8-1,2-6 261,1-5-232,2-7-67,0-7 0,6-9 0,3-6 0,2-4 0,2-2-47,-1-6-46,1 2 0,0-6 1,1 4-1,2-2 0,1 1-6,-2 4 0,-1-2 0,-2 7 0,-2-1-14,-2 3 0,-4 4 125,5 5 0,-8 3-3,-1 10 1,-5 3-27,-8 9 0,-6 3 8,-2 5-21,-3 1 1,0-2 0,3-1 0,4-4 0,3 0 86,1-4 0,0 0 41,0-3 0,6 1 0,4-2 347,6-2 1,4 1-87,6-6 1,4 5 1,0-5-324,0 6 1,0-7-1,2 5 1,-1 1-1,2-1-100,0 1 0,-5-5-803,2 4 422,-3-5 0,-1 7 1,0-4-1,0-1-1313,-1 1 1762,-4-2 0,-14-43 0,-8-11 0</inkml:trace>
  <inkml:trace contextRef="#ctx0" brushRef="#br2" timeOffset="95">14498 17749 7946,'-6'-12'0,"5"3"240,-3 1 0,2 3 369,2-3 0,6 1-540,2-2-22,4 4 0,5 5 1,1 0-1,2 0 1,1 0-264,-1 0 0,4 0 0,-4 0 216,0 0 0,15 0 0,-1 0 0</inkml:trace>
  <inkml:trace contextRef="#ctx0" brushRef="#br2" timeOffset="96">15531 17953 7946,'0'-12'264,"0"3"0,1 2 52,3 1 1,3 2-1,6 4 1,1 0-282,3 0-68,-2 0 0,7 0 0,-3 0 0,0 0 0,4 0-497,1 0 271,2 0 1,-5 0 0,0 0 0,0 0 0,-1 0 258,-3 0 0,-8 11 0,-4 4 0</inkml:trace>
  <inkml:trace contextRef="#ctx0" brushRef="#br2" timeOffset="97">15531 18221 7946,'-9'0'0,"1"0"100,-2 0 1,0 2 0,1 2 92,5 4 0,13 2 0,5 0 0,4-3-120,5-1 1,2 2 0,4-3-1,2-2-289,1-2 1,4-1 215,6 0 0,-4-12 0,4-4 0,5-2 0,-1 0 0</inkml:trace>
  <inkml:trace contextRef="#ctx0" brushRef="#br2" timeOffset="98">17443 17622 7946,'-5'-26'97,"-1"1"1,-4 1-1,3 3 1,1 4-1,4 2 1,2 3 292,4-1 0,-1 7-157,5 6-144,-5 6 0,3 7 0,-6 1 0,0 3 0,0 4 97,0 3 0,0 6 0,0 1 0,0 0-45,0 0 0,0 3 1,0-4-164,0 6 0,0-5 0,0 3 0,0-5 0,0-2 0,0-3 0,0-1-328,0-2 1,0-5-1,1 1-509,3-3 1,-1-7 71,6-2 0,-5-4 787,4-1 0,-10-28 0,0-8 0</inkml:trace>
  <inkml:trace contextRef="#ctx0" brushRef="#br2" timeOffset="99">17214 18055 7946,'-13'0'0,"0"0"-277,1 0 396,-1 0 1,7 0-1,6 0 212,7 0 0,6 5 186,4-1-408,3 0 0,10-4 0,1-1 1,1-2-1,5-3 275,4-1-305,-1 4 1,8-8-1,-4 3 1,0-2 0,1 0-1,-1 1 1,0 1-423,-3 1 0,-7 1-115,-4 6 0,-9 0 0,-4 0 0,-4 1 458,-5 4 0,-47 30 0,10-11 0,1 0 0</inkml:trace>
  <inkml:trace contextRef="#ctx0" brushRef="#br2" timeOffset="100">17354 18387 7946,'-18'-13'-120,"5"0"0,0 1-297,5-1 0,2 4 71,2 1 738,2-1 0,8-2 0,3 1 0,3 3 1,4 1 350,1 4 1,4 0-212,-4 2-464,6 0 0,-8 6 0,4 4 0,-4 5 0,-3 7-54,-1 2 1,-5 3-1,-2 2 1,-3 5-156,-1 3 1,-10 3-281,-2 2 294,-10-2 1,3 8 0,-8-7 0,-2-4 0,0-7 130,0-7 0,4-5 123,4-5 0,2-6 73,6-3 0,6-8 0,3-5 0,3-2 351,1-2 0,5 0-295,4 1 1,6-1-62,2 0-173,12 0 1,-8 1-1,10-1 1,-1 2 0,1 1-313,2 1 0,1 2 74,4-1 1,0 1-210,0 2 168,-5 4 0,-2-5 0,-4 6 257,3 0 0,-15 6 0,2 1 0</inkml:trace>
  <inkml:trace contextRef="#ctx0" brushRef="#br2" timeOffset="101">18910 17303 7964,'0'-18'-106,"0"4"1,0-3 0,0 2 0,0 3 78,0-1 0,-2 2 1,-2 2 583,-4 5-359,2 2 0,-1 2 0,3 0 154,-5 0-292,-2 6 1,2-2-1,1 8 1,-2 3 0,-3 5-1,-3 7 1,-2 6 192,-2 3 1,-1 10 0,-6 5 0,-1 7-167,-2 4 1,14-27 0,1 1 0,0 2 0,1 0 0,-1 4 0,1 0-25,-1 2 1,1 0 0,3 0 0,1 0-1,2-2 1,1 1 0,1-3 0,2-1 1,1-2 1,1 0 0,4 27 0,6-11 0,9-6-147,6-9 0,2-1 0,1-7 0,-1-2-226,1-1 0,-5-3-180,0-2 262,-5 2 0,8-10 0,-3 4 1,2-2-1,0-3-991,-2-6 536,6-5 680,0-2 0,4-13 0,3-8 0,0 0 0,0 0 0</inkml:trace>
  <inkml:trace contextRef="#ctx0" brushRef="#br2" timeOffset="102">19394 17354 8031,'0'-25'-52,"-4"-1"1,0 2 0,1 3 0,3 4 0,4 3 12,5 1 1,6 2 0,2 1 0,-1 3 287,-2 1-6,-1 2 0,4 4 1,0 0-1,-2 1 1,-2 5 473,-4 6-715,-4 1 0,-5 11 0,0-1 0,-3 4 0,-4 4 0,-7 0 0,-4 2-21,-5-1 0,3-2 0,-1 3 1,0-2-80,1-3 1,0-5 0,6-3 0,-2-2 568,1-2 9,9-2-310,-5-7-165,22-1 0,-2-6 0,9-2 0,0-1 0,4-1 0,0 0 0,1 0-91,-2-1 1,1 0-189,3 0 0,-4 4 0,1-5 0,0 2-315,2 0 0,-2-2-133,-1 2 0,-4 1 722,4-5 0,6-24 0,6-9 0</inkml:trace>
  <inkml:trace contextRef="#ctx0" brushRef="#br2" timeOffset="103">19815 17176 8031,'0'-13'0,"0"0"56,0 0 0,-4 5 386,0-1 0,-1 12-246,5 1 0,0 8 98,0 5-168,0 3 0,-4 7 0,0 1 0,0 3 0,-1 2 258,1 2-354,0-4 0,4 0 0,0-4 0,0 2 0,0-1-285,0-4 222,0-4 1,0-7 7,0-1 1,1-5-1,3-2 0,-1-5 86,6-5-72,-1-2 1,5-7-1,0-1 1,0-2-1,-1 1-17,1 2 0,0-2 62,0 4 0,-1-4-12,1 7 33,0 4 0,0-5 0,-1 6 0,1 1 1,0 1 59,0 2 1,-5 2-86,1 2 0,-2 3 27,1 6-53,3 0 1,-9 1 0,2 1 0,-2 2 0,-2 0-27,0 2 1,-6-6-11,-3-1 0,-2 1 16,-2-4-61,-5 2 1,-2-4-1,-5-1 1,0-2 0,3 0-75,1-1 0,1-2-343,-2-1 1,4 0-20,5 0-413,1 6 926,-1-5 0,28 5 0,8-6 0</inkml:trace>
  <inkml:trace contextRef="#ctx0" brushRef="#br2" timeOffset="104">19458 17877 8031,'-13'0'-38,"-4"-4"0,0-1 810,2 3-515,6 0 1,5 2 0,8 0-1,6 0 196,6 0 1,1 0-244,8 0 0,-1-1 0,12-2 0,3-3-96,7-1 1,-1 3 199,2-5-333,0 1 0,5-3 0,2 1 1,1 1-1,-3-1 0,-3 0 0,-8 2-281,-6 4 1,-9 2 48,-9 2-143,-9 0 1,-2 2-1,-8 2 1,-2 4 0,-4 5-1,-5 3 1,-3 2 393,-1 2 0,-16 6 0,-7 3 0,-2 5 0,0 0 0</inkml:trace>
  <inkml:trace contextRef="#ctx0" brushRef="#br2" timeOffset="105">19598 18259 8031,'-12'-12'0,"-1"-1"0,4 4 195,1 1 0,5-1 183,-1-3 1,2-1-1,4 0 1,2 0 205,4 1 0,8 3-454,1 1 0,6 3 0,-3-2 0,1 2 91,0 2 0,-1 1 138,1 2-374,-2 0 1,-8 10-1,-1 5 1,-3 3-1,-1 5-417,-4 1 346,-6 7 1,-4 1 0,-9 7-1,-5-1 1,0-1 17,0-3 0,-2 1 1,3-5-1,-2 0 280,2 1 0,-1-10-112,5 0 1,4-11 563,4-5-494,6-4 1,-1-1 0,8 0-1,6-1 1,6-4 86,5-3 0,9-4-357,4 0 152,3-1 0,2-1 0,3-2 0,0-1 0,1 2-261,0 0 0,-4 4-481,-1 3 1,-5-2-1049,-8 5 566,-5 1 1172,4 4 0,-33 0 0,0 0 0</inkml:trace>
  <inkml:trace contextRef="#ctx0" brushRef="#br2" timeOffset="106">20835 17431 8020,'0'-19'47,"-1"5"1,-2-3-1,-3 4 161,-1 5 1,3 9-1,-3 12 1,0 7 0,1 5-1,0 5 93,4 4 1,-4-1 0,2 1 0,1 1-256,1 2 1,2-3 0,0-2 0,0 1-176,0 0 0,0-5-435,0 2 188,6-9 1,-5 2-1,5-6 1,-2-2-1582,1-1 1513,-1-7 444,-4 5 0,-11-33 0,-4-2 0</inkml:trace>
  <inkml:trace contextRef="#ctx0" brushRef="#br2" timeOffset="107">20606 17698 8020,'-5'-12'-99,"1"-1"-43,0 6 0,11-3 331,6 6 0,1-1 0,7 5 1,2 0 64,1 0 0,1 0-77,1 0-341,-1 0 0,1 2 0,-1 1 1,1 1-1,1 0-294,3 2 0,-8-5 1,2 3 457,-4-2 0,8-13 0,-1-4 0</inkml:trace>
  <inkml:trace contextRef="#ctx0" brushRef="#br2" timeOffset="108">21128 17545 8020,'0'-12'0,"0"3"-169,0 1 548,0 5 514,0-3-755,0 17 1,0-1 78,0 12-171,0-7 1,0 8 0,0-5 0,2 1 0,1-1 11,1-2 1,6-2-105,-2-1 1,-1-5 0,2-1 0,1 0-52,1 0 0,2-4 46,0 1 0,-1-2 27,1-2-72,0-6 1,0-1-1,-1-6 1,0-1 0,-2-1-200,-2-2 1,-4-6 334,5 2 32,-6 2 1,2-3 0,-5 3 0,0 1 0,0-2 767,0 0-363,0 5 167,0 2 1,0 4-111,0 9 1,0 9-417,0 12 0,0 5 0,0 2 0,0 3 47,0 2 1,0 2-166,0 8 1,0-1 40,0 9-49,0-3 1,0 10 0,0-4-1,0 3 1,0 1-94,0 3 0,0-9 7,0-1 43,0-8 1,0 4-1,0-8 1,0-3-1,0-4-121,0-3 0,0-4 138,0-4 0,-4-2 0,-1-8-26,-3-2 0,4-4-42,-4-5 1,3 0 20,-3 0 17,-1-5 0,1-3 1,-1-6-1,0-3 1,-3-4-150,-1-3 0,2-3 149,3-3 0,-2 2 0,4-5 0,0 1-27,1-1 0,0 3 6,5-4 1,2 5-114,2-5 114,3 5 0,10-6 1,2 5-1,0 2 0,6 2-540,3 5 1,-1-3-372,3 3 731,-4 8 1,-4-4 263,-1 8 0,6-2 0,5-2 0</inkml:trace>
  <inkml:trace contextRef="#ctx0" brushRef="#br2" timeOffset="109">21804 16972 8020,'-4'-9'0,"0"1"1,1-2 122,1-2 0,2 4 1,0-1-1,2-1 451,2-1 1,2 3-309,2-1 1,4 6 87,-4-1-207,3 3 0,-2 1 0,-1 0 1,2 0-1,2 0 553,0 0-559,1 5 1,-4 8 0,1 10 0,1 5 0,2 7 407,-2 7-495,-1 3 0,1 13 0,-1 7 0,-6-29 0,-1 2 0,1 2 0,-2 2 0,-1 2 0,-1 0 0,-1 2 0,-2 1-93,-2 1 1,-3-1-1,0 2 1,-2-1-209,-2-1 1,-2-1-1,0-3 1,-1-1-1,-1 1 1,-1-1-1,0-2 1,-1-2-358,-1-1 1,-2-2 0,-1 1 0,-1-1-628,2 0 0,-1-2 1231,-2-3 0,0 0 0,3 2 0,0 1 0,-2-5 0,0 0 0,2 2 0,0 0 0,-1 0 0,1-1 0</inkml:trace>
  <inkml:trace contextRef="#ctx0" brushRef="#br2" timeOffset="110">22684 17724 8003,'0'-13'14,"-4"0"1,0 1 0,1-1 754,1 0-648,8 6 1,1 1 0,6 6-1,0 0 1,1 0 0,1 0 0,4 0 323,1 0-558,1 0 1,3 0-1,-3 2 1,-2 1-1,-2 1-1182,0-1 930,0 4 0,-6-4 1,-3 5 364,-3 2 0,-49 13 0,-13 4 0</inkml:trace>
  <inkml:trace contextRef="#ctx0" brushRef="#br2" timeOffset="111">22659 17877 8003,'-13'0'296,"1"1"606,4 4-485,2-4-230,6 5 0,2-2 0,2 0 0,6 0 0,4 1 0,4-1-56,2-1 0,2-2-162,3-1 0,2 0 0,1-1 0,2-2-424,-2-1 0,1-5 455,0 5 0,10-29 0,6-2 0</inkml:trace>
  <inkml:trace contextRef="#ctx0" brushRef="#br2" timeOffset="112">23985 17596 8227,'0'-18'149,"0"0"0,0-4 1140,0 5-1096,0 9 1,0 4 0,0 9-1,0 7 1,0 5 0,-2 2-1,-1 4 1,-1 1 0,1 3 338,2 3 1,1-3-466,0 2 0,0-2 0,0-1 0,0-1-479,0 1 1,-4-1 204,-1 1-92,1-1 1,4-3 0,0-3 0,0 0 0,0-4 0,0 0 0,0-3-1115,0 1 298,0 0 1115,-6 0 0,-29-6 0,-13-2 0</inkml:trace>
  <inkml:trace contextRef="#ctx0" brushRef="#br2" timeOffset="113">23691 18157 8202,'-12'0'0,"-1"0"686,0 0-238,0-5 1,8 3 0,5-2 0,7 3 490,4 1 0,8-2-474,2-2-354,3 3 0,3-5 1,3 6-1,4 0 1,1-1 31,-1-4-344,3 4 0,-6-5 0,4 6 0,-1 0 0,0 0-404,-1 0 0,-6 0 0,-7 2 0,-2 2 605,-2 4 0,-36 32 0,-10 8 0</inkml:trace>
  <inkml:trace contextRef="#ctx0" brushRef="#br2" timeOffset="114">23742 18502 8192,'-18'-13'0,"4"0"213,-3 0 0,8 1 0,5-1 0,3 0 799,1 0 0,2 1-678,7-1 1,1 4 0,10 2 0,0 2 64,-1 2 1,1 1-16,1 2-392,4 0 1,-10 6 0,5 3 0,-2 2 0,-3 3-81,-6 3 0,-3 3 1,-6 5-1,-1 2 52,-4 3 0,-3 1-186,-9 3 7,-3 3 0,-7-6 0,-1 3 1,-2-4-1,2-4-426,1-5 1,7-3 509,3-5 1,3-6 468,1-3 0,6-4 1,4-4 1043,6-4 1,4 0-926,6 0 0,5 1-703,4-2 22,7-2 1,0 8-1,5-4 1,1 1-1,2 4-1217,1 0 0,0 2 1441,1 0 0,0-7 0,5-3 0,4 0 0,-1-1 0</inkml:trace>
  <inkml:trace contextRef="#ctx0" brushRef="#br2" timeOffset="115">24890 17660 8192,'-4'-17'88,"-2"0"1,0 2-1,-1 0 1,0 4 632,-3 3-480,5 2 0,-7 7 0,4 5 1,-5 8-1,-4 10 0,-3 9 0,0 5 803,3 5-965,-2 2 0,4 10 0,-2 2 0,5-1 0,2 3 204,1-1-448,6-4 1,-2 1 0,6-7 0,3-4 0,5-4 0,4-8 0,2-5-363,2-6 1,6-4-1,-2-8 1,3-5-520,2-3 1,3-1 1045,1 0 0,11-28 0,-1-7 0</inkml:trace>
  <inkml:trace contextRef="#ctx0" brushRef="#br2" timeOffset="116">25234 17800 8192,'0'-12'0,"-1"-1"0,-3 0 30,2 0 0,-8 8 0,5 6 1360,-3 10-1186,0 8 1,-1 8 0,2 3 0,0 4-1,2 2 1,-2 3 0,1-1-187,0 0 0,-2 0 0,3 1 0,3-1 109,0 0 0,2-9 0,0-5-304,0-5 20,0-7 91,6-7 0,0-10 0,3-5 0,0-4 0,1-5 59,1-1 0,2-1 0,0-4 0,1-2 11,3-3 1,-3 6-114,3-6 0,-3 12 128,-1-3 0,0 5 1,-1 5-1,1 1 166,0 1 0,-5 8 68,1 1 0,-2 7-215,2 10 1,-2-2-1,-5 7 1,3 0 9,-2 2 0,-3 6 122,-5 0-220,4-6 0,-10 0 0,1-4 0,-5 0 1,-2-3-170,2-3 0,-4-3 119,2-2 0,-4 1-27,4-6 24,-5 0 0,7-4 1,-2-1-1,3-3-512,1-5 0,6-2-1020,3-2 1635,3 0 0,23-13 0,12-6 0,2-3 0,-1 1 0</inkml:trace>
  <inkml:trace contextRef="#ctx0" brushRef="#br2" timeOffset="117">25885 17749 8192,'-6'-12'1065,"-1"-1"1,-5 9-561,4 8 0,-2 4-173,6 14 1,-2 5 52,2 7-246,2-3 0,-7 6 1,4-3-1,2 1 1,1 2-438,-3 1 0,4-7 1,-3 6-1,2-4-282,2-5 0,0-1 284,0-2 0,2-6 0,1-5 296,1-4 0,-6-30 0,-5-3 0</inkml:trace>
  <inkml:trace contextRef="#ctx0" brushRef="#br2" timeOffset="118">25681 18055 8161,'-9'-11'-581,"1"3"669,5-4 0,3 11 1,8-3-1,4 2 149,0 2 1,7 0 48,2 0 1,9 0-122,4 0-457,-3 0 1,6 0-1,-2 0 1,5 0-1,2 0-1016,-1 0 1254,-1 0 1,-7-5 0,-4-4 0,-2-2 0,-1-2 53,-1 0 0,-11 0 0,2 5 0,-12-1 0,-1-1 247,-1-1 0,-4 4 0,-2 3 0,-5 2 547,-2 2 1,-2 2-309,1 2 1,-1 7 198,0 6-511,6 6 1,-3-4 0,4 3 0,1-1 0,-1 1 55,3-2 0,2-1-284,1-2 0,5-2-278,4 2 218,2-9 0,3 2 0,2-6 0,2-1 0,2-3-75,3-4 0,1-3 29,2-6 1,-1-4 39,1 0 46,-7-6 1,4-1-1,-6-6 1,-1 4 0,-2 1 31,-1 4 1,-6 1-40,-3-1 825,3 3 1,-6 5-45,4 0 1,-8 7-505,-1 6 1,-6 12 106,1 9-276,3 3 1,-5 3-1,4 3 1,-1 4-1,-1 3-210,-1 1 0,0 6-201,2 3 1,-2 2 69,6 2 162,-6 0 0,8 4 0,-2 1 0,3-2 0,1-3-127,0-5 1,5-6 214,4-6 1,1-6 251,-2 2-202,3-9 1,-5-7 38,3-5 0,-14-8-41,-7-1 0,-8-1 302,3-8-159,-6-5 1,0 0 0,-3-4 0,1-1 0,3-1 280,2 1 0,2-5-154,5 2 1,1 2 0,4 1 0,4-1 142,2 0 0,8 3-47,2-4 1,5 4 236,4-5-339,3 7 1,10-8 0,1 5 0,2-2-249,2-3 0,11-9 0,7-5 0,5-4 0,0 0 0</inkml:trace>
  <inkml:trace contextRef="#ctx0" brushRef="#br2" timeOffset="119">26917 17392 8471,'6'-12'-16,"1"-1"0,4 0 1,1 0-32,1 1 621,-9-1 0,13 6 0,-9 3 1,4 2-1,-1 5 0,-1 5 1,-2 11 1290,2 8-1657,2 5 0,-4 9 0,-1 6 0,-1 8 1,-3 8 681,-2 5-843,-7 3 1,3-31 0,-2 2-1,-3 0 1,-1-1 0,-2 2-1,-1-1 1,-1 1 0,-2-1-782,-2 2 1,0-1 492,2-4 0,-1-2 0,-2-3 0,0-2 0,-11 17 0,-1-5 0,0-6 0,-1-5 0,0-5-809,0-4 1,-1-7 0,4 0 1049,-2-3 0,1 1 0,3-1 0,-2 1 0,-6 1 0,-6 1 0</inkml:trace>
  <inkml:trace contextRef="#ctx0" brushRef="#br2" timeOffset="120">854 11769 8411,'-8'0'-474,"1"2"0,0 0-429,0 3 699,4-1 253,-3-10-7,6 5 0,0-6 34,0 3 2,0 2 21,0-9 6,0 4 1,-1-2 232,-4 1-251,4 5 15,-5-3 0,5 2 120,-3 0-208,2-6 1,-5 8 4,3-2 1,2 1 83,-2-1-214,3 3 115,1-5 1,5 5-1,4-2-5,2-2 0,2 1 10,0 4 1,5 0 9,3 0 1,4 0 0,1 0 0,4 0 0,4-1 0,3-2 42,1-1 0,6-2-3,3 2 1,4 2-1023,4-2 965,-2 3 0,3 1 0,-5 0 1,0 0-1,0 0-77,0 0 1,-1 0 60,-3 0 0,2 4-40,-2 0 45,-3 0 1,8 1 0,-3-1 0,-3-1 0,1-2-11,-2-1 1,2 0 7,4 0 14,-5 0 1,-3 0-1,-4 0 1,0 0-1,2 0 28,2 0 1,1 0-22,-2 0 0,-1 0 0,5 0 0,-1 0 0,0 0 1,-3 0-10,0 0 1,2 0 11,-2 0 183,1 0 0,-1 0 0,1 0 0,-2 0 1,-1 0-203,-2 0 0,2 0-10,2 0 15,-2 0 0,4 0 1,-6 0-1,2 0 1,1 0 14,1 0 0,5 0 21,-4 0 7,5 0 1,-7 0 0,7 0 0,3-1 0,1-2 13,-2-1 0,0-1-26,-8 5-35,1 0 0,-7-1 0,0-2 0,-4-1 0,0 1 2,-4 2 0,-1 1 0,-2 0 1,-1 0 0,-2 0 0,-5 0-18,-3 0 1,0 0 15,3 0 100,-3 0-82,5 0 1,-7-5-71,1 1-47,-6 0-35,-1 4 0,-8 0-514,-2 0 0,-3 4 652,-6 0 0,-16 12 0,-5-2 0</inkml:trace>
  <inkml:trace contextRef="#ctx0" brushRef="#br2" timeOffset="121">4208 11769 8411,'0'-8'-320,"1"-1"-595,3-1 864,-2-1 1,8 2 0,-4 2-1,1 0 199,3 0 100,-5 4 181,7-2-69,-11 5-60,5 0-66,-6 0-186,0 0-13,0 5 0,0-2 5,0 6 0,0-5 1,1 4 6,3 2 1,-2 2-4,2 0 24,-3 1 1,4 0 0,-1 1 0,0 2-1,0 2 119,1 2 0,0 1-10,0 5-166,-4-1 0,6 5 1,-4 1-1,1 2 1,-1 2 33,-2 2 1,4-3 32,-1 0-60,0 0 1,0 0 0,2 0 0,0 1 0,-1 1 57,-2-2 1,4 1-35,2-5 0,-2 5-15,1-1 0,-1 2 0,3-1 1,-3-2 26,-1-2 0,3 4 52,-5-1-77,6-2 1,-9 0 90,3-2 0,2-2 1,-2 6-69,-1 2 1,-1-4 5,-2 2-59,0-5 0,0 6 1,0-4-1,0 2 0,0 2 208,0 2 0,-2-3-104,-2 0 0,3-4-30,-4 4 0,2-6 1,1 3-1,-3-1 41,3 0 0,0 0-23,2-5 1,-4 2 48,0 3-53,-1-3 1,4 4-1,-2-6 1,-1 1-1,1-1-5,2 1 1,1-1 9,0 1 0,0-5-72,0 0-8,0-5 1,1 2-217,3-5 0,-2-4-619,2-1 215,-3-5 0,-1 4 0,-1-4 0,-3 3-310,-5 1 1,-4-3 360,-4 4 1,2-3-87,-6 3 643,-1-5 0,-48-14 0,28 0 0,1 0 0</inkml:trace>
  <inkml:trace contextRef="#ctx0" brushRef="#br2" timeOffset="122">765 14103 8415,'-8'0'-493,"0"-2"1,1-1 475,0-1 0,-1 0 0,-4 2 432,4-2-258,-3 3 67,9-5 104,-3 6-286,10 0 0,2 0 0,7 0 1,2 0-1,2 0 0,2 0 1,4 0 70,5 0 0,-1 0 1,6 0-1,3 0-11,4 0 1,0 0 0,4-1 0,1-2-74,-1-1 1,3-1 0,6 5-1,1 0-31,-1 0 1,-1-1 0,-2-2 0,0-1-70,0 1 0,0 2 143,0 1-92,-6-6 1,5 5-1,-2-5 1,3 2 0,1-1 21,-2 3-3,-2-6 0,-1 7 0,-1-5 0,1 2 0,-1 0 11,-4 1-14,-2 2 1,-3-4-1,-1 1 1,0 1-1,1 2 7,-2 1 1,0-4-11,4-1 1,0 0-12,4 0 32,-3 4 1,3-5 0,-4 6-1,0 0 1,2 0-3,2 0 0,4-4 0,-5 0 0,1 0 7,-5 4-14,6 0 1,0 0 0,3 0 0,-5 0 0,-2 0-7,-2 0 1,5 0-14,-1 0 1,1 0-16,-5 0 28,0 0 1,-1 0 0,-2 0 0,-2 0 0,-1 0-12,1 0 1,-5 0-2,2 0 1,1 0 7,-1 0 6,5 0 0,-6-2 0,3-1 1,1-1-1,0 1 15,2 2 1,2-3 120,1-1 1,-4 0-121,0 0 7,0 4 0,4-6 1,-1 4-1,-3-1 1,-4 1 41,-3 2 1,-2 1-41,1 0 0,-2-5 1,-3 1-24,3 0 1,-10 2-1,3 0 1,-2-3-1,-3 3 14,1 0 1,-2 1-2,-2-4 5,2 4-43,-9-5 0,2 6 0,-8 0-355,-5 0 377,-2 0 0,-53-22 0,26 8 0,0-1 0</inkml:trace>
  <inkml:trace contextRef="#ctx0" brushRef="#br2" timeOffset="123">842 11731 8493,'-13'1'-563,"0"2"0,0 1-490,1-1 1163,4-1 1,1-2 140,3 0-173,3 0 0,-4 0 33,10 0-86,2-6 0,1 5 0,1-4 0,1 4 1,1 1-1,2-1 0,1-2 34,3-2 1,-1 1 0,5 4 0,1 0-7,3 0 0,0 0 1,2 0-1,3-1 36,4-3 1,4 2 0,5-2 0,3 2-28,4 2 0,7 0 37,2 0-102,3 0 0,2 0 0,-2 0 0,-1 0 0,-3 0 0,1 0 0,-1 0 65,3 0 1,-3 0-38,1 0 0,-5 0 1,3 0-1,-2-1 19,0-3 1,0 2-9,-4-2 1,0 3-16,0 1 1,2 0-1,1 0 1,1 0 3,-1 0 0,-2 0 3,-1 0 1,2 0-39,2 0 0,-4 0 0,1 0 0,-4-2 31,1-2 1,-4 3-28,2-4 0,-2 4 26,2 1-13,-3 0 1,-2-4-1,2-1 1,0 3-1,1-1 28,1-1 0,-5 2-20,1-2 0,-1 2 9,2 2-22,2-5 0,1 3 0,-4-2 0,-2 3 0,-1 1-7,4 0 1,-8 0-3,4 0 1,-8 0 15,3 0-36,-6 0 0,8 0 1,-5 0-1,0 0 0,0 0-5,-3 0 1,4 0 26,-3 0 0,1-5-14,-4 1 24,-1 0 0,-1 2 1,-1 0-1,-2-3 0,0 3 1,-1 0 1,-1-2-2,-7 0 1,-3-2-1,-1 2-5,1 2 0,4-5 3,-1 3-4,-5 3 1,-1-5-125,-6 6-645,0 0 507,-6 0 36,5 0-7,-5 0-121,6 0 168,0 6 1,0-4-159,0 7 206,0-6 115,0 8 0,0-8 1,-1 4-1,-2 0 24,-1 0 0,0-4 0,-2 3 0,3-2 0,-5 0 0,3 0 125,-3-4 31,5 0 69,-8 0 0,8 0 411,-6 0-450,7 0 1,-6-1 21,4-3 1,3 1 165,-3-6-473,2 7 360,2-4-151,0 6 0,0 6-16,0 2 1,2 5-77,2 4 1,-3 3-1,5 7 1,-2 4 32,0 7 0,2 7-11,-2 11 1,-2 2-55,2 5 1,2 3-1,-1 0 1,1 2 68,0-1 0,-2-6-228,-4-2 0,4-4-52,0 5 208,1-12 0,-5 2 0,0-12 0,0 0 1,0 1-52,0-1 0,0-4 31,0 0 1,0-6-211,0 2 122,0 2 0,0-5 0,-2 3 0,-1-3 0,-2-3-365,-2-3 0,-2-1 45,-4-3 1,-1-4 837,-3 0-393,3-6 0,-10-47 0,4-9 0</inkml:trace>
  <inkml:trace contextRef="#ctx0" brushRef="#br2" timeOffset="124">4259 11718 8493,'0'-13'-188,"-2"1"0,0-1 0,-3 0 1,3 0 99,0 1 1,2 3 0,2 2 568,2 1-352,3 2 0,1 4 12,1 0-72,-1 6 0,1 1 0,-2 6 1,-1-1 32,-4 1 0,4 1-9,-2 3-49,6-2 1,-7 9 0,4-3 0,-1 3 0,-2 1 0,0 1 0,2 1 4,1 3 1,-4-2 0,3 6 0,-2 1-118,0 2 0,2 3 108,-2 2-33,-3-2 0,5 5 0,-4-4 0,0 3 0,3 2 24,-3 2 1,0-4 0,-2 0 0,0-2-22,0 1 1,0 1-38,0-2-379,-6-2 400,5 4 1,-5-10-1,5 0 1,-2 1 59,-1 2 0,-1-4-8,5-4 0,0 4 49,0 1-76,0-3 0,0 6 0,0-3 0,0 1 0,0 1 41,0-2 0,0-4-21,0 4 1,0-5 19,0 5-32,0-5 1,0 2 0,-1-4 0,-2 0 0,-1 0 47,1-3 0,2-2-36,1 4 1,0-5 463,0 0-460,0 1 1,0-3 0,0 0 0,1-2-1,3 1 105,5 2 1,-2-3 55,1 4 0,1-5-146,4 1 1,-1 1 0,1-1 0,-2-1-64,-2-2-326,2-1-25,-4 0-542,0-1 569,-1-5-162,-6-1 1,0-4-35,0 2 0,-1-3 178,-4 3 1,3 2-625,-7-2 971,1 1 0,-28-11 0,-5-1 0</inkml:trace>
  <inkml:trace contextRef="#ctx0" brushRef="#br2" timeOffset="125">4756 11756 7723,'-7'0'463,"1"0"0,6-1-269,0-3 0,-1 2 356,-3-2 4,2 3-419,-3 1 1,5 5 0,0 4-1,0 4 98,0 4 0,0 4 11,0 9-230,0 2 1,4 11-1,0 1 1,-1 0-1,-2-1 1,1-1 0,1-3-111,1-1 1,2-5-1,-4-5 1,3-5-317,-3-6 1,4-3 99,-2-1 1,1-7-479,-5-6 0,1-6 307,3-7 220,-2 0 1,3-1-1,-5-1 1,0-4-1,0-1 263,0-2 0,0 3 0,0-5 0,-11-24 0,-3-13 0</inkml:trace>
  <inkml:trace contextRef="#ctx0" brushRef="#br2" timeOffset="126">4769 11756 7777,'-13'0'-329,"0"0"371,1 6 0,-1 1 47,0 6 1,5 1 0,-1 2-1,1 1 163,1-2 0,-3 4-153,5-2 0,-3 0 1,4-5-1,1 1 269,1 0-116,2-6-150,0-1 0,2-16-122,2-3 0,2-8 138,2 0-129,4-4 1,-5 0-1,5-1 1,1 1-1,0-1 112,0 1-74,-1 5 1,-3 2-1,-1 5 1,2 2 0,2 1 57,0 1 1,-3 6-89,-1-1 0,-1 8-33,2 5-130,2 8 1,-8-2 0,4 5 0,-1 0 0,-3-1-415,-2-1 1,-1 3-758,0-4 1337,6 0 0,-16-4 0,1 0 0</inkml:trace>
  <inkml:trace contextRef="#ctx0" brushRef="#br2" timeOffset="127">4820 12598 7777,'-2'-9'-85,"0"1"0,-4-1 280,-1 2 1,4 3 0,-1 8 0,2 6 448,2 6 1,0 4-400,0 5-190,0 1 0,0 4 0,0 1 0,0 1 0,2 2 15,2-1-72,-3 4 1,5-6 0,-6 3 0,2-4 0,0-5 0,3-2 0,-3-3-1015,0-2-153,-2-1 840,0-10 123,0-1 0,0-16 0,0-4 1,0-5-1,0-2 0,0-2 206,0-2 0,0 2 0,-6-48 0,3 34 0,-1-1 0</inkml:trace>
  <inkml:trace contextRef="#ctx0" brushRef="#br2" timeOffset="128">4807 12674 7777,'-8'0'-174,"-1"0"1,1 0 84,-5 0 1,4 5 86,1-1 0,1 2 0,-3-3 1,3 2 576,1 2-451,-4-4 0,9 8 171,-3-2-168,2-3-57,2-1-37,0-5 1,2-5 0,0-4 0,4-2-1,1-2 19,3 0 0,1 0 3,2 1 0,0-2 24,0-3 6,-1 2 1,1 1-1,-2 6 1,-1-1-1,-1 2 111,1 3 1,1 2-227,2 2 0,-5 0 166,1 0-330,-1 6 1,-1 1 0,-1 6 0,-2 1 0,1 2-672,-3 1 1,1 0 102,2-5 762,-4 1 0,-7-6 0,-8-1 0</inkml:trace>
  <inkml:trace contextRef="#ctx0" brushRef="#br2" timeOffset="129">4845 13325 7777,'-8'-4'634,"1"1"-312,1 4 0,-2 5 0,3 8 0,3 3 1,0 4-1,2 5-3,0 3 0,0 0-289,0 5 0,2-2 1,0 4-1,3-2-148,-3 1 1,4 1 9,-2-2-55,1-3 0,-4-10 1,2-1-1,1-2-613,-1-2 1,-2-9 128,-1-7 1,0-6 0,0-6 646,0-1 0,0 0 0,0-1 0,0-3 0,-11-31 0,-3-13 0</inkml:trace>
  <inkml:trace contextRef="#ctx0" brushRef="#br2" timeOffset="130">4845 13401 7777,'-12'0'-127,"3"0"-252,1 0 590,-1 6 0,-4 0 0,2 5 0,1 0 0,2 3 0,-2 2 0,0 1 26,1 0 0,-1 0 1,5-4-1,-1 0-44,0-1-291,2-5 93,4-1 1,2-6 0,2-1 0,4-4-66,4-3 1,0-9 0,1-4-1,0-2-16,0 2 1,-5-3 95,1 2 1,-1 3 0,3-1 0,-1 1 37,-1 4 0,-2 1 3,1 1 0,0 6-86,-4 2 0,-1 5 0,4 5-515,-2 3 0,0 4 261,-5 0 0,5 1-857,4 0 1146,-4-6 0,18-18 0,-2-11 0</inkml:trace>
  <inkml:trace contextRef="#ctx0" brushRef="#br2" timeOffset="131">4731 14421 7805,'-9'5'-599,"1"-1"0,3 0 828,-3-4 110,5 0-97,-3 0 1,2-1 475,0-4-565,0 4 1,4-10 0,0 2-1,0-2 1,1-2 0,3 0 95,5 1 1,-2-3-1,1 0 1,4-4-132,3 0 1,1 2 0,5-3 0,0 1-114,-1 4 1,4 1 0,-2 1 0,2 2-98,1 2 0,-1 3 0,-1 6 0,-3 0-188,-2 0 0,-1 6-112,-4 3 156,-6 8 0,3-3 0,-6 3 1,-1-3-1,-2 0 0,-1 2-661,0 1 0,-1 0 897,-3-5 0,2-3 0,-3-2 0,-1-1 0,-18-8 0,-10-5 0</inkml:trace>
  <inkml:trace contextRef="#ctx0" brushRef="#br2" timeOffset="132">4935 14294 7830,'-5'-9'-144,"1"1"319,-6 5 0,7-7 668,-5 6-354,5 0 0,-8 4-17,2 0 0,4 7-254,0 5 1,-2 8 19,-1 10-123,2 3 1,-5 9-1,2 2 1,-1 1-1,0 5 208,2 4 1,4 0-435,-5 5 1,6-11 90,-1-1-138,3-6 1,6-10 0,5-4-1,4-7 1,5-6-452,1-7 0,5-9-212,5-7 1,1-8 419,-1-4 1,-2-8 0,5-2-1,-2-1 401,-3-4 0,-20-4 0,-6-8 0,0-3 0,0 0 0</inkml:trace>
  <inkml:trace contextRef="#ctx0" brushRef="#br2" timeOffset="133">5202 11221 8210,'-8'0'-968,"-1"0"666,-1 0 362,5 0 161,-1 0-269,6 0 146,0 0-79,6 0 10,-5 0 0,11 0 0,-4 0 1,3 0-1,2 0 144,0 0 0,0-4-41,-1-1-99,7 1 1,-5 0-1,3 0 1,-1-1-1,-1 1 1,2 0 0,0 1 81,2 2 1,-5 1-206,3 0 1,-3 0 140,-1 0-62,-1 0 1,1 1 0,0 3 0,0 5 0,-1 2 36,1 2 1,1 1-31,3 3 1,-2-1 0,2 5 0,-2 2 16,2 1 1,-1 3 5,5 2 0,-4 2 7,4 3 1,-4 3-1,3-3 1,-2 3 39,-2 1 0,-2 5-8,-1-1 1,-2 5 65,-2-4-111,2 5 1,-8 1 0,4 7-1,-1-2 1,-3-2 23,-2-1 0,-1 4-20,0 0 0,4 1-25,0-5 1,1 0 0,-5 0 0,0 0 113,0 0 0,-2-6-59,-2-2 1,1-4 38,-5-1-54,5-5 0,-8-2 0,2-5 0,-1-2 0,0-3 125,2-4 1,1-3-96,-2-1 0,-1 0-3,6 0-39,0-6 1,-1 0 0,0-4-110,-2 1 34,4 0 69,-3-4-106,6 0-267,0 0-157,0-6 139,0 5 84,0-10 1,-1 8 0,-2-6-563,-1-1 657,-1-1 1,4 0-56,-3 2 173,2-2 1,-3 8 0,3-5 0,-1-2 79,-1-2 0,-4 4 0,3-1 0,-3 5 0,4-4 0,-6-1 0,7 1 0,-4-1 0,0 1 0,0-1 37,-3 1 1,3 3-35,-2-3 1,5 4 826,-5-5-480,7 6 1,-8-8 0,4 4 783,-1 0-899,4 1 16,-3 6-154,6 6 0,6 2 0,1 8 0,2 2 0,-1 2 82,2 3 1,1 5-243,2 2 1,0 1 110,0-1-57,5-3 0,-4 2 0,3-6 0,-3-5 0,1-2 64,2-5 0,-2-6-8,6-1 0,1-8 24,3-5-69,1-8 0,3-8 1,1-9-1,-1-3 0,-4 0-84,-4 3 1,-1-1 75,-3 5 0,-8 1-237,-1 8 71,-5 3 1,-6 12 0,-4 6 0,-7 9-501,-5 6 1,2 6 671,-4 9 0,-6 20 0,-5 9 0</inkml:trace>
  <inkml:trace contextRef="#ctx0" brushRef="#br2" timeOffset="134">2907 13962 6030,'-8'-4'14,"-1"0"38,6 0 1,-4 4-22,3 0 65,3 0-13,-5 0 0,5 0-62,-4 0 25,4 0-7,-5 0 0,5 0 73,-3 0 1,2 1 187,-2 3-57,2-2-164,2 3-46,0-5-135,0 0 139,6 0-13,1-5 0,5 2-8,-4-6 22,3 7 0,-4-8 1,6 4-1,0-1 0,0-2 33,-1 2 0,1-4-8,0 2 1,4-2-42,0-2 0,4 1 0,-2-3 0,-1 0 21,0-2 1,5 0-51,-2 4 0,-2 0 53,-2 1-52,-3-1 1,3-3 0,0 1 0,-1 0 0,-2 1 8,-1 4 0,-1-2 13,1 3 1,0-2 2,0-2-14,-1 6 1,1-4 0,0 4-1,0-2 1,-1 1 2,1-2 0,0 3-10,0-2 0,-5 2-11,1-2 16,-1-2 1,9 4-1,0-4 1,-1 1 0,-2 1 24,-1-1 1,1-1-23,3-2 0,-3 5-3,3-1 1,-7 2-1,-2-3 1,2 2 0,2-2 0,0 0-4,1 1 1,0 0-3,0 4 0,-5-3 0,1 2 0,-1-1-6,-1-3 0,4 3 24,-2-1 0,-2 3-12,2-3 0,-2 4 1,3-4-1,-2 1 36,2 0-26,1-1 0,2-5 0,0 0 0,0 6 1,-1-4-1,1 2 1,0-2-30,0-2 0,-1 5-509,1-1 174,-6 6 113,4-8 237,-9 10 0,-13 6 0,-11 10 0</inkml:trace>
  <inkml:trace contextRef="#ctx0" brushRef="#br2" timeOffset="135">3621 13478 8159,'-8'7'-397,"1"-1"0,0-2-65,0 0 1,2 2-1,-3-3 507,-2 1 0,4 1 22,2 0-7,3-4-12,1 5-32,0-6 51,0 0-33,5-6 1,4-1-14,8-6-45,-3-5 24,10-2 0,11-12 0,6-7 0,8-2 0,-1 0 0</inkml:trace>
  <inkml:trace contextRef="#ctx0" brushRef="#br2" timeOffset="136">829 13006 8159,'-7'-8'-106,"1"0"0,2 1-1665,0 0 1789,-1-1 0,7 1 0,2 2 1,4 4-1,4 1 0,1 0 1,1 0-64,3 0 1,-2 1-137,7 4 99,-1-4 82,4 5 0,11-3 0,5-1 0,3 2 0,1 0 0</inkml:trace>
  <inkml:trace contextRef="#ctx0" brushRef="#br2" timeOffset="137">1581 12955 8228,'9'-4'-150,"-1"0"1,-4-1-32,5 5 1,-5 0-1,5 0 1,1 0 216,1 0 1,2 0-478,-1 0 316,7 0 1,-4 0-1,7 0 1,0 0 0,4 0-1,4 0 125,4 0 0,16-4 0,10-3 0,5 0 0,0 0 0</inkml:trace>
  <inkml:trace contextRef="#ctx0" brushRef="#br2" timeOffset="138">2231 12917 8228,'19'0'-111,"-5"0"0,4 0 0,-5 0 1,0 0-870,0 0 1047,-6 0 0,4 1 0,-2 2-178,2 1 0,2 1 41,-1-5 1,1 4-87,0 0 1,5 0-1,4-4 1,2 0 53,1 0 1,6 0 101,3 0 0,2 0 0,-2 0 0,3-4 0,-3 0 0,2 1-10,3 2 0,-7-1-7,-2-2 1,-3 2 15,-2-2 97,1 3 1,-6 1-1,-3 0 1,-3 0-1,-1-2-26,-1-2 1,3 3-81,2-4 0,-2 4 79,6 1-359,1 0 290,3-6 0,15-2 0,8-2 0,4-4 0,0 1 0</inkml:trace>
  <inkml:trace contextRef="#ctx0" brushRef="#br2" timeOffset="139">3519 12853 8228,'20'0'0,"3"-1"-205,-6-4 1,4 4-45,-4-3 1,4 1 0,-2 0 0,-1-1 261,1 1 1,3 2-198,-1 1 0,4-2 54,0-2 94,1 2 0,-1-3 0,1 3 0,0 0 0,4-3-43,4 2 79,-3-4 0,29 0 0,1-5 0</inkml:trace>
  <inkml:trace contextRef="#ctx0" brushRef="#br2" timeOffset="140">4348 12764 8228,'17'0'0,"0"0"0,4-2-163,-4-2 1,2 3-172,-2-4 1,1 4 378,3 1 1,4-1 0,-4-2 0,4-1 82,5 1 1,-3 1-211,3 2 1,-2-4 201,2 0-145,2 0 1,7-1 0,-1 1-1,0 1 1,2 0-46,2-1 1,-1 3-131,6-4 0,-4 0-147,3 1 304,1-1 1,0 1-1,1-2 1,2 1-1,-1-2 74,-3-1 0,-1 4 93,-3-4 1,-3 1-152,-5-2 144,-6-2 0,2 5 0,-9-2 0,-4 2 1,-3 2 233,-1-1 1,0 1-437,-1 4 1,1 0 84,0 0 0,11-5 0,3-3 0</inkml:trace>
  <inkml:trace contextRef="#ctx0" brushRef="#br3" timeOffset="141">2933 13975 8223,'-13'-8'-854,"0"-1"899,6 6 1,3-2-48,8 5 0,-1 0 0,5-2 0,2-1-327,2-1 0,0 0 203,1 4-27,0-6 1,4 5 0,1-5-1,1 0 153,-1-2 0,33-32 0,-23 16 0,-1 0 0</inkml:trace>
  <inkml:trace contextRef="#ctx0" brushRef="#br3" timeOffset="142">3175 13809 8223,'7'-5'-651,"3"-2"0,-4-6 959,1 0 0,-3 0 0,3 1-208,-1-1 1,2 4 0,-2 1 0,1-2-31,3-1 1,-3 2-548,2 1 284,-1-1 0,5 1 0,0-1 1,1 1-1,1-1-665,2 1 858,0-1 0,19-15 0,5-3 0</inkml:trace>
  <inkml:trace contextRef="#ctx0" brushRef="#br3" timeOffset="143">3519 13503 8223,'5'-12'0,"-1"-1"0,1 0 0,0 0 0,-2 2-902,5 2 857,-5-2 0,4 5 0,-4-3 0,2 0 0,3 1 206,1 0 0,-1 1-500,0 3 194,1 3 1,3-9-1,2 4 145,3-1 0,49-24 0,-25 10 0,0 1 0</inkml:trace>
  <inkml:trace contextRef="#ctx0" brushRef="#br3" timeOffset="144">3915 13210 8223,'0'-13'0,"0"1"-298,0-1 188,0 0 69,0 0 0,1 1-391,3-1 1,3 4 222,6 1 1,0 4 208,0-5 0,20-3 0,9-1 0,3-4 0,0 0 0</inkml:trace>
  <inkml:trace contextRef="#ctx0" brushRef="#br3" timeOffset="145">3073 13860 8223,'-9'0'-452,"1"0"0,-2 0 633,-1 0 1,4-5 0,4-2 0,6 0 0,5 1 122,3 0 1,6-1-299,0-6 0,6 1 1,-2-1-1,3 0-275,2 0 1,0-1-130,-1-3 271,1 3 0,3-10 0,1 4 1,0-1-1,0 0 0,1-2 0,0-1-169,0-2 1,-3 5-1,-5 1 1,-3 2 295,-2 2 0,-1-1 0,-5 3 0,-2 3 44,-2-1 1,-5 1 56,1-2 0,-2 1 732,-2-1-668,0 6 1,1-3-39,3 6-125,-2-1 1,9 1 0,-3-2 0,4-1 11,1-3 0,-1 3 0,1-1 0,0-1 15,0 2 0,-1-4 2,1 2 1,0-2-10,0-2 0,-1 1 0,1-1 0,1-1 16,3-3 1,-3 2-6,3-2 1,2-1 13,-2 1-45,0 0 0,-4 4 1,1 1-1,0-1 1,0 0 5,-3 0 1,-1 1-34,3-1 1,0 4 0,0 1-121,-1-2 1,1-1 87,0-2 0,0 4-219,-1 1 246,-5 5 1,5-8 0,-4 4-1,2-2 1,0 2-300,-1 1 62,-1-4 152,5 9-163,-6-5 278,-1 6 0,-12 6 0,-1 1 0</inkml:trace>
  <inkml:trace contextRef="#ctx0" brushRef="#br3" timeOffset="146">3825 13261 8223,'-8'0'0,"-1"0"0,-1 0-322,-1 0 82,-2 0 1,5 0 773,-1 0-523,6 0 0,-1-1 1,8-4 36,5-3 1,4-3-1,2-2 1,4 0-115,1 0 1,2-5 172,8-3-168,-3-3 0,10-6 0,-2-1 0,5-2 0,5-4-34,5-4 90,-2-4 1,-20 20 0,1 0 0,22-23 0,0 1 0,1-1-26,-24 23 0,-1 0 0,24-18 0,0 3 0,-7 6-248,-4 3 0,-8 1 175,-2 4 1,-4 7-128,-5 2 1,-3 2-1,-6 3 230,-4-1 0,-2 6 0,-6 1 0,-6 6 0,-1 6 0,-17 12 0,-3 9 0</inkml:trace>
  <inkml:trace contextRef="#ctx0" brushRef="#br3" timeOffset="147">4170 12942 8223,'-13'6'0,"4"-5"0,1 5-256,-2 0 0,-1-3-132,-2 5 1,4-4 0,1 5 416,-2 1 0,4-3 102,2 1-43,3-5 1,1 4 132,0-3-40,0-2 1,1 2 0,3-8-99,5-5 0,2-2 0,3-2 1,2-1-59,1-3 0,5 2 0,0-7 0,3 0-68,5-2 1,-2-6 0,6-1 0,3-3-12,4-6 0,6-4 26,-20 19 1,1-1-1,-1 0 1,0 1 0,2-1-1,0 1 1,0-1-1,0 1-189,0-1 1,0 1-1,-1 1 1,0 1 200,1 0 1,1-1 0,23-17-216,-2-1 170,0 8 1,-16-2-1,3 7 1,-2 2-1,-4 3-339,-2 2 0,-5 5 400,-3-4 0,-4 6 0,-5-2 0,-2 5 0,-2 0 0,-4-4 0</inkml:trace>
  <inkml:trace contextRef="#ctx0" brushRef="#br3" timeOffset="148">4374 12840 8223,'-9'0'-929,"1"0"761,-2 0 1,5-1 364,5-3 0,6-3 1,8-6-1,3-1-276,5-3 1,3-3 174,5-6-102,-3 1 0,11-6 0,-1-3 0,5-3 1,4-3-1,2-2 0,3-5 13,-24 22 1,1 0-1,-1 0 1,0-1 0,2 1-1,0-1 1,0 1-1,0-1 13,0 1 0,0-1 0,0 1 0,0-1 1,2 1-1,-1 1 0,-1 0 0,0 1 9,28-20 1,0 2 0,-5 2 0,-2 0-98,-9 7 1,-3 8 0,-8 4 0,-1 0-52,3 0 1,-5 5 0,1-2 0,-4 2-48,-3 3 0,-7 3-159,-1 1 169,0 5 1,-13-3 109,0 6 0,-2 0 0,-6 2-7,-2 2 0,-1 3 45,-2 6 0,0-5-81,0 1 89,1-1 0,-1 5 0,0 0 0,-17 11 0,-4 3 0</inkml:trace>
  <inkml:trace contextRef="#ctx0" brushRef="#br3" timeOffset="149">4884 12381 8223,'1'-8'-232,"2"-1"0,3-1 1,1-1-1,3-2 163,1 0 1,7-5 0,5-3-1,5-5 1,8-3 0,5-5 235,6-3 1,4-6-119,4 1 0,-1-5 1,-25 25-1,1 0 1,1 0-1,-1-1 33,1-1 0,0 0 0,-1 1 1,-1 2-1,26-20 0,-3 4-1,-1 3 0,-4 4 0,-3-3 0,-3 4-141,-4 4 1,-7 0 0,-1 5 0,-2-1-49,-1 0 0,-8 5 0,-4-1-206,-4 3 0,-7 5 162,1 1 0,-4 5 0,-4-1-96,-4 2 1,0 2-7,0 0 254,5 0 0,-3-5 0,6-2 0</inkml:trace>
  <inkml:trace contextRef="#ctx0" brushRef="#br3" timeOffset="150">4131 11680 7727,'-11'-9'-1014,"1"2"1688,2 2-553,5 0-13,3 5-75,7 0 0,6 0 0,-1 0 0,2 0 1,2 0-1,2 0 0,2 0-27,3 0 0,5 0 0,4 0 0,-1-1 11,0-3 0,9 2 1,-1-2-1,5 1-19,4-1 1,2 1-1,1-4 1,1 1 33,4 4 0,-4-4 1,3 2-1,-2-1 25,-2 0 1,0 3 0,0-3 0,-2 0-40,-2 1 1,1 0 0,-5 4 0,-1-2-62,2-2 0,-4 1 76,2-5-50,-8 5 0,3-4 0,-3 4 0,3-3 0,0 1 0,-2-2 0,-1 1 17,2 0 0,0-4 19,3 2 0,-1 1 0,-1 0 0,-3 0-12,-4 0 1,-8 4-5,-1-1 0,-9-2-5,1 2-1,-9-1 0,0 5-3,-8 0 1,1 0-52,-6 0 0,5-4 0,-4 0-31,-2 1 0,-2 2 69,0 1 1,-1 0-226,0 0 1,0 0-156,1 0 204,-1 0 121,0 0 1,0 0-1,1 0-20,-1 0 0,4 0 179,1 0 0,4 0 60,-5 0 0,5-2 0,-5-1 462,0-1 76,-3-6-328,-1 9 1,5-9-144,-1 6 1,7-2-107,-3 2 1,10 2-68,3-2 1,3 3-1,2 2 1,1 2-48,3 1 0,-2 5-53,2-5 0,-3 6-25,-2-2 0,1-1 0,-1 2 0,-4 1-219,-4 1 0,-2 3 13,-2 3 0,-10-1 42,-3 5 1,-12 5 0,-4 3 0,-5 0 249,-5-2 0,-15 1 0,-7 3 0,17-8 0,1 0 0,-1-1 0</inkml:trace>
  <inkml:trace contextRef="#ctx0" brushRef="#br3" timeOffset="151">4539 11922 8223,'-12'0'-51,"-1"0"0,0 0 52,0 0 0,5 0 0,-1-1 601,-1-3-557,5 2-24,-1-4 1,8 6 0,2 0-1,4 0 297,4 0-325,6 0 0,2 0 0,7 0 0,3 0 0,5 0 0,5-1 0,4-2 1,1-1 0,3-6 1,7 3-1,5-2-17,2 1 1,2-1 0,0-2 0,-2 1-81,-3 2 1,0-1-1,-8-4 1,-3 2-47,-7 3 0,-11 1 112,-5 2-594,-5 4 238,-2-10 384,-9 9 1,1-4 0,-14 6-1,-5 0 1,-2 0 8,-2 0 1,0 0 0,0 0 0,1 0-4,-1 0 1,0 0 99,0 0 0,1-1-120,-1-3 169,0 2 0,0-3 0,1 3 484,-1-2-405,6 3 13,1-5-111,6 6 0,0 1-81,0 4 1,0-3-15,0 7-95,0-1 0,0 5 1,0 0-1,-1 1-345,-3 3 0,1-3 75,-6 3 0,1-3 20,-5-1 1,3 0 312,-3 0 0,-16 4 0,-8 1 0,-8 3 0,0-1 0</inkml:trace>
  <inkml:trace contextRef="#ctx0" brushRef="#br3" timeOffset="152">4412 12203 8223,'-13'-2'0,"0"-1"162,1-1 0,5-1 113,2 0 0,5 4-50,5-3 1,3 2-163,9 2 1,3-1 0,5-2 0,2-3 49,3-1 1,4 3-101,9-5-17,-4 7 1,7-10-1,-4 5 1,3-1 0,1-1-1,-4 1 1,-4-1-258,-4 1 0,-2 5 0,-8-1-594,-3 2 628,-8 2 1,-13 2-1,-9 0 1,-4 3 30,-4-2 1,2 2 73,-6-1 105,-1 1 1,-3-5 0,-1 0-1,2 0 1,2 0 124,0 0 1,5 0 0,-2 0 465,0 0 218,2-6-530,10-1 0,3-4 0,9 1 0,7 3 123,3 1 0,8 2-235,-2 4 1,2 0 27,-2 0-146,3 0 0,-5 0 0,2 1 0,-4 3 0,-4 5-640,-5 2 0,-2 3 326,-6 3 0,-3-1-279,-5 5 1,-2-1 0,-12 3 560,0-2 0,-15-2 0,-7 0 0,-4 5 0,0-1 0</inkml:trace>
  <inkml:trace contextRef="#ctx0" brushRef="#br3" timeOffset="153">4386 12445 8223,'-7'-1'0,"2"-2"16,-1-2 138,5 1 0,-4 4 1,10 0-1,3 0 167,3 0 0,4 0-336,2 0 31,2 0 0,7-1 1,-1-2-1,2-1 1,2-1-1,0 1 0,1-1-103,1-3 0,-4 4 0,2-3 1,-7 1-457,-5 4 0,-3-4 135,-1 2 0,-6-2 89,-3 2 310,-2 2 1,-4-3-1,-2 5 1,-4 0-1,-4 0 1,0 0-1,-3 0 178,-2 0 0,8 0-53,-4 0 145,3 0 1,1 4-1,2 2-231,2 1-898,-5 1 868,8 5 0,-9 51 0,7-26 0,1 0 0</inkml:trace>
  <inkml:trace contextRef="#ctx0" brushRef="#br3" timeOffset="154">4042 13210 8223,'-13'0'-440,"1"0"0,-1 0 968,0 0-45,0 0-402,6 0 1,3 0 47,8 0-95,3 0 1,10 0 0,2 0-1,1 0 1,2 0 0,4 0 0,2 0 30,2 0 0,4 0 1,-3 0-1,2 0-161,2 0 1,-4-4 0,-1 0 0,-5-1-227,-3 0 1,0 3 0,-5-2-1037,-1 3 803,-8 1 555,-2 0 0,-51 17 0,-12 4 0</inkml:trace>
  <inkml:trace contextRef="#ctx0" brushRef="#br3" timeOffset="155">4093 13172 8223,'0'-13'0,"-1"5"0,-4-1-11,4 6 1,-6-7 4,3 6 0,-3 0 1,-5 5-1,2 3-191,2 5 1,-1 2 109,-3 2 121,-1 0 1,0-2 0,2-1 0,1-1 0,3 0 0,0 3 124,0 1 59,4-1-208,-3 1 0,12-4 1,2-2-1,4-2 1,2-2-1,1-1 1,4-2-392,1 0 1,1 4 162,4 0 0,1 0 218,-1-4 0,23-11 0,6-3 0</inkml:trace>
  <inkml:trace contextRef="#ctx0" brushRef="#br3" timeOffset="156">3596 13542 8223,'-9'-5'-236,"1"1"1,-1 0 0,1 0 335,-1-1 273,6 1 1,-1 0 0,8 0-64,5 1 0,7 1-89,1 2-210,5 0 1,2 0 0,7 0-1,2 0 1,4 0 0,4 0-1,6 0-13,2 0 0,4-4 1,2-2-1,4-1 14,4-3 1,-5 3 0,-4 0 0,-6 0-91,-6 0 0,-2 4 0,-4-1 1,-7 3-662,-7 1-64,-7 0 489,-8 0 1,-7 1 14,-8 3 180,-4-2 0,-2 8 0,-3-5 0,-4 2 0,-3 3 119,-2 2 0,-9-3 0,-6 0 0,-4 1 0,1 0 0</inkml:trace>
  <inkml:trace contextRef="#ctx0" brushRef="#br3" timeOffset="157">3634 13580 8223,'-4'-13'0,"0"0"0,-5 1 135,5-1 0,0 4 652,4 1-806,-6-1-11,4 2 0,-9 2 0,4 6 1,-1 3-4,-1 5 1,1 2 0,-5 2-33,0 0 1,2-1 54,2 1 20,-2 0 0,9 0 0,-2-1 0,3 1 0,2 0-25,3 0 0,4-6-28,4-3 0,5-1 1,2 0-1,1 1-405,2-1 0,2-2 102,2-1 1,-1 0 345,1 0 0,11-11 0,2-3 0</inkml:trace>
  <inkml:trace contextRef="#ctx0" brushRef="#br3" timeOffset="158">3060 13886 8199,'-13'-9'-37,"1"2"0,-1 2 0,2 0 223,2 0-24,-2 3 1,11-3 0,0 5-187,7 0 64,10 0 0,3 0 0,7 0 0,2 0 0,5 0 126,3 0-183,7 0 0,2 0 1,6-2-1,3-1 1,8-1-1,6 0 1,-31 2-1,0 0 21,1 0 1,0-1-1,3-1 1,0 0-1,0 1 1,1 0-1,1 0 1,0 1 7,1-1 0,-1 0 0,-2-1 0,0-1-699,-2 3 0,0 0 645,-3 0 0,-1 0 0,32 2 0,-9-2 0,-5 0 1,-7-3-1,-9 3 0,-7 0-141,-4 2 0,-7-1-190,-3-4 0,-10 4-71,-7-3 1,-6 2 127,-6 2 1,-7 0 315,-2 0 0,-3 0 0,-2 5 0,-1-1 0,-1-1 0,-2-2 0,-5-1 0,2 0 0</inkml:trace>
  <inkml:trace contextRef="#ctx0" brushRef="#br3" timeOffset="159">3494 13758 8216,'-9'-12'-801,"2"-1"594,2 0 1,-4 5 0,3 0 324,-1 3 1,3-1 96,-4 2-66,-1 2 1,-4-3 17,1 5 0,-1 0 51,0 0-203,0 5 1,1-2 0,-1 6 0,0 1 0,0 1 0,1 2 0,-1 0 23,0-1 1,0 5-1,1 0 1,-1-1-3,0-2 0,6-1 0,3 0 0,2-1 176,2 1-33,0 0-135,6 0 0,2-6 0,9-3 0,5-3 0,3-1-494,5 0 253,-3 0 0,8 0 1,-4 0-1,1 0 196,-1 0 0,38-17 0,-31 7 0,-1-1 0</inkml:trace>
  <inkml:trace contextRef="#ctx0" brushRef="#br3" timeOffset="160">2435 14791 8216,'-12'0'184,"-1"0"0,7 0-10,6 0 0,6 0 0,7 0 0,1 0-46,3 0 1,3 0-1,7 0 1,1 0-202,2 0 1,5 0-60,-1 0 0,-1 0 0,1-1 0,0-2-293,-2-1 0,1-2 0,-6 3 0,-2-1-922,-5 1 1347,1 2 0,-23 1 0,-1 0 0</inkml:trace>
  <inkml:trace contextRef="#ctx0" brushRef="#br3" timeOffset="161">3264 14613 8216,'-12'-6'-88,"3"0"0,2-4 0,0 3-198,0 2 935,4 0-581,-3 5 1,12 0 0,2 0 0,4 0 0,2 0-148,3 0 64,3 0 1,10 0 0,-1 0 0,1-1-1,0-2 1,0-1 0,-2 0-185,-1-2 1,-2 3-1,1-4 1,-2 0-121,-3 0 1,-4 3 352,-8-5-69,2 6 1,-10-4 0,2 4 0,-6-1 0,-5 0 0,-5 0 137,-4-1 0,-1 1 174,-4 4-79,-2 0 0,0 4 0,-5 2 0,0 1 0,1 3 61,-2 1 0,7 8 1,-2 1-1,1 1-77,0 0 0,4 0-186,3 5 1,8-1-20,5 1 1,3 1-1,1 0 1,1 0-131,3-3 0,5-7 11,8 0 1,-1-7 76,5-2 62,0-5 1,5 3 0,-1-8 0,1-2-1,-1-4 0,1-4 1,-7-2 122,-2-3 1,-8 1-76,-5-5 44,-2 6 1,-2-8-1,-2 6 1,-4 1 0,-5 4 77,-4 3 0,-7 2-232,5 3 1,-5 4-433,0 0 339,-2 5 1,0 8-1,2 1 1,2 3 157,1 5 0,25 30 0,10 9 0</inkml:trace>
  <inkml:trace contextRef="#ctx0" brushRef="#br3" timeOffset="162">4450 10851 8221,'-13'-6'-109,"1"-1"1,-1-1-1,0-1 1967,0-1-1673,6 5 0,13-2 0,11 4 1,6-3 74,2-1 1,6 3-184,3-5 0,5 2 0,2-3 0,0 3-414,-4 2 0,-3-4 0,-6 5 0,2 1-451,-2 2 0,-7-4-328,-4 1 288,-3 0 828,-7 4 0,-35 0 0,-14 0 0</inkml:trace>
  <inkml:trace contextRef="#ctx0" brushRef="#br3" timeOffset="163">4654 10647 8221,'-6'-8'0,"-2"-1"0,-3 5 54,-2-5 1,4 7 163,1-3 1,5 5 0,-3 5-1,2 3-84,0 3 1,0 8 0,4 2 0,0 3-44,0 2 1,1 1-1,2 1 1,1 3-172,-1 2 0,3-5 162,-2 2-369,6-3 1,-7-2 0,4 1 0,0-2 0,-2-2-1294,1 0 1169,4-12 411,-9 7 0,11-27 0,-5 1 0</inkml:trace>
  <inkml:trace contextRef="#ctx0" brushRef="#br3" timeOffset="164">5215 10430 8221,'-6'-7'0,"5"-4"0,-5 4 0,2-2 197,0 1 34,0 5 1,9-3 0,4 6 0,4 0 68,4 0 0,2-1-357,7-3 45,-1 2 1,2-3 0,2 3 0,2-2 0,0-3-1,0-2 1,-2 2-186,-3 2 0,0-4 0,-2 3 0,-3 1-192,-4-1 1,-8 0 352,-5 2 0,-4 3 0,-4-4 0,-5 4 94,-2 1 0,-7 0 0,-4 0 0,-2 1 5,-1 4 1,-2 0 37,-3 4 1,2 6-1,-5-2 1,1 3 50,-1 2 0,5-2-85,-2 5 0,-1 2 0,1 5 0,3 2-7,4-2 1,5 3 7,5-1 1,6 0-198,3-5 60,2 1 0,4-6 0,3-3 0,7-3 0,3-3-28,1-2 0,2-4 103,-1-5 1,5 0 33,-5 0 1,1-5-1,-2-4 1,1-2 155,-2-2 1,-5 0-74,-1 1 1,-5-3 59,4-2 0,-5 3 1,0-4-1,-4 1 74,-4 0 1,-4-2-201,0 2 1,-7 7-268,-1-2 1,-1 7 0,1 1-1,-3 3-431,0 1 1,-2 7-286,5 6 926,0-1 0,15 52 0,4 6 0</inkml:trace>
  <inkml:trace contextRef="#ctx0" brushRef="#br4" timeOffset="165">4425 12687 7992,'0'-8'-1349,"0"-1"1250,0 6 1,5-7 10,4 6 59,-4 0 1,7 4 0,-4 0 28,4 0 0,51 0 0,-24 0 0,-1 0 0</inkml:trace>
  <inkml:trace contextRef="#ctx0" brushRef="#br4" timeOffset="166">4833 12662 8404,'1'-13'0,"3"0"0,-2 5-342,2-1 0,3 6 0,2-2 0,2 0 240,2 1 1,-1 0 0,3 4-1,0 0-33,2 0 1,2 1-1,-2 2 1,2 1 134,1-1 0,33 10 0,2 1 0</inkml:trace>
  <inkml:trace contextRef="#ctx0" brushRef="#br4" timeOffset="167">5330 12636 8379,'13'0'0,"-5"0"-1250,1 0 1075,-6 0 0,8-4 1,-3 0-1,4 1 0,0 1 1,3 2 168,2 0 0,-3 0-13,3 0 6,-3 0 0,3 0 0,1 2 0,2 1 0,3 1-33,1-1 1,1-2-1,1 1 1,-1 0 45,1 3 0,-2-1 0,-3-4 0,3 0 0,-2 0 0,-3 0 0,3 0 0,-1 0 56,-1 0 0,-2 0 3,-5 0 1,0 0-41,-1 0 41,1 0 0,0 0 1,0 0-1,-1 0-4,1 0 0,0 0-91,0 0 0,-1 0 84,1 0-67,0 0 0,1 0 1,2 0-1,1 0 0,0 0-44,1 0 0,2 0 22,5 0 1,1 0-43,-1 0 72,1 0 0,-1 0 0,2 0 0,2-1 1,1-2 2,-2-2 0,0 1-12,2 4 0,-2-4 31,6 0 0,-4-2 0,3 3 0,-2-1 0,-3 1 0,-5 0-48,-2-1 1,-5 3-47,1-4 82,-3 4 0,-30 1 0,-6 0 0</inkml:trace>
  <inkml:trace contextRef="#ctx0" brushRef="#br4" timeOffset="168">4386 11744 8526,'-7'-9'-1385,"3"1"993,3-2 367,1 4 1,1 0-1,3 6 1,5 0-288,2 0 312,2 0 0,51 0 0,-26 0 0,0 0 0</inkml:trace>
  <inkml:trace contextRef="#ctx0" brushRef="#br4" timeOffset="169">4858 11693 8526,'-7'-13'-905,"1"0"905,6 0 0,0 6 0,2 3 0,2 8 0,9 15 0,7 8 0</inkml:trace>
  <inkml:trace contextRef="#ctx0" brushRef="#br4" timeOffset="170">4476 11680 8527,'-12'-13'0,"2"0"0,3 1-271,2-1 1,0 4 0,5 1-1307,0-2 1655,0 4 1,6 1-1,3 5 1,2 0-1,2 0 1,-1 1-1,3 2-171,2 1 0,-2 6 1,5-3-1,0 2 93,0-1 0,7 12 0,5 7 0</inkml:trace>
  <inkml:trace contextRef="#ctx0" brushRef="#br4" timeOffset="171">4909 11693 8527,'-6'-13'-1990,"5"0"2198,-5 0 0,8 6 0,2 3-284,5 3 1,-2 1 0,1 0-1,2 0-102,1 0 0,2 0 1,0 0-1,0 0 178,-1 0 0,52 5 0,-26-1 0,1-1 0</inkml:trace>
  <inkml:trace contextRef="#ctx0" brushRef="#br4" timeOffset="172">5266 11718 8527,'-7'0'-2217,"0"0"2049,3 0 153,2 0 0,-2 6 15,8 2 0,54 15 0,-19-10 0,-1 1 0</inkml:trace>
  <inkml:trace contextRef="#ctx0" brushRef="#br4" timeOffset="173">5598 11846 8516,'-9'-7'0,"1"2"0,3 0-430,-3 0-409,5 1 648,-3 4 0,12 0 1,3 0 190,2 0 0,30 17 0,7 4 0</inkml:trace>
  <inkml:trace contextRef="#ctx0" brushRef="#br4" timeOffset="174">5878 11960 7993,'-7'-5'-1501,"1"3"1443,6-3 0,0 6 1,2 3-74,2 5 1,-1-2 130,5 1 0,1-5 0,26 20 0,6-2 0</inkml:trace>
  <inkml:trace contextRef="#ctx0" brushRef="#br4" timeOffset="175">6082 12101 8378,'-5'7'-1799,"3"0"1732,-2-3 1,2-1 0,2 5-51,0 2 0,0-3 126,0 2-133,0-6 1,5 8 123,-1-2 0,34 2 0,5 2 0</inkml:trace>
  <inkml:trace contextRef="#ctx0" brushRef="#br4" timeOffset="176">6197 12292 8378,'-1'8'-286,"-4"1"1,4-1-358,-3 5 0,-2-4 500,2-1 0,-1-4 1,4 5-26,-3 1 151,2 1 17,-3 2 0,5-6 0,0-1 0</inkml:trace>
  <inkml:trace contextRef="#ctx0" brushRef="#br4" timeOffset="177">6235 12534 8378,'-13'0'-77,"1"0"1,3 2-110,1 2-145,5-3 0,-3 11 0,6-4-400,0 3 731,0 2 0,0 17 0,0 4 0</inkml:trace>
  <inkml:trace contextRef="#ctx0" brushRef="#br4" timeOffset="178">6159 12828 8378,'-13'0'-353,"0"0"0,5 0-442,-1 0 1,5 4 802,-5 0 1,7 6-1,-3-2 1,3 2-121,-3-1 0,4 2 28,-3-2 84,2 2 0,1 2 0,-3 0 0,2 11 0,-4 3 0</inkml:trace>
  <inkml:trace contextRef="#ctx0" brushRef="#br4" timeOffset="179">6044 13032 8314,'-13'0'-465,"6"1"-96,3 3 0,-3-1 635,-2 6 1,-1-1-122,2 5 0,-2-5 1,4 1-1,1 2-166,-1 5 1,0-2-72,2 3 195,3-3 89,-5-1 0,6 11 0,0 3 0</inkml:trace>
  <inkml:trace contextRef="#ctx0" brushRef="#br4" timeOffset="180">5929 13274 8314,'-13'0'-755,"1"0"1,3 0 580,1 0 0,3 0 174,-3 0 0,4 4 481,-5 0-175,1 6 0,-1-7-200,1 6-559,5-7 0,-7 10 453,6-4 0,-1 21 0,5 5 0</inkml:trace>
  <inkml:trace contextRef="#ctx0" brushRef="#br4" timeOffset="181">5763 13465 8314,'-12'0'-731,"-1"-6"1,0 5 840,0-3 0,5 2 0,-1 2 25,0 0 0,1 0-198,0 0 0,4 0 1,-5 2-146,-1 2 0,3-1-78,-1 5 225,-1 1 1,1 4-1,-1-1 1,-1 1 60,-1 0 0,-19 17 0,-4 4 0</inkml:trace>
  <inkml:trace contextRef="#ctx0" brushRef="#br4" timeOffset="182">5100 13784 8307,'-18'6'0,"4"-5"-435,-3 3 0,3-1 0,1 0 1,0 1 254,0-1 1,5 0 177,-1 1 1,5-3 0,-4 4 67,-2-4 0,3-1 99,-2 0 1,5 0-37,-5 0 1,5 0-119,-4 0-62,5 0 0,-4 0 0,4 2 51,-1 2 0,-18-3 0,1 5 0</inkml:trace>
  <inkml:trace contextRef="#ctx0" brushRef="#br4" timeOffset="183">4514 13937 8307,'-9'0'0,"1"0"0,-2-2 0,-1-2 0,2 3-174,1-3-770,5 2 853,-3 2 1,6-1-1,2-2 91,2-1 0,-1-1 0,5 5 0,2 0-50,1 0 1,4 0-1,0 0 1,4 0-189,0 0 1,-2-4 155,5 0 39,-7 0 0,9 4 1,-4-2-1,1-1 1,1-1 42,0 1 0,1-2 0,0 0 0,-2 1 0,2-2 0,1 1-5,1-4 1,1-2 0,1 2-1,1-2-18,2-2 1,-1-1 103,-3-3 1,-1 3 336,1-3-386,-1 3 0,-1 5 0,-1 1 0,-3-1 0,0 2-66,0 3 0,-5 1 91,2-1 0,-3 2-351,-1-2 145,0 3 149,0 1 0,16-6 0,5-1 0</inkml:trace>
  <inkml:trace contextRef="#ctx0" brushRef="#br4" timeOffset="184">5725 13491 8307,'6'-13'0,"-3"4"0,5 1-780,1-1 1,3-2 779,1 2 0,17-13 0,4 1 0</inkml:trace>
  <inkml:trace contextRef="#ctx0" brushRef="#br4" timeOffset="185">6197 12904 8307,'6'-18'-159,"1"-2"1,1-1-330,1-1 0,-2 2 0,3-2 0,-2 1 424,2-2 0,-4 3 110,-2-1 1,2 4 0,-2-3 0,0 0-6,2 0 0,-5 5 1,4-2-106,-4-3 1,3 6-1,2-5 64,1 1 0,1 9 0,5-2 0</inkml:trace>
  <inkml:trace contextRef="#ctx0" brushRef="#br5" timeOffset="186">4641 12738 10336,'0'-8'-753,"0"-1"1,2 1-1,1-1 697,1 1 1,0 4 315,-4-5-554,0 6 97,0-3 59,0 6 142,0 0 0,-6 12 0,-1 2 0</inkml:trace>
  <inkml:trace contextRef="#ctx0" brushRef="#br5" timeOffset="187">4654 12700 6790,'-7'-6'-164,"1"-1"0</inkml:trace>
  <inkml:trace contextRef="#ctx0" brushRef="#br5" timeOffset="188">4629 12700 6785,'-7'0'-4,"1"0"3,6 0 1,-2 0-1,-2 0 0,3 0 1,-5 0-1,6 0 1,-1 0 66,-4 0 73,4 0-73,-5 0-43,6 0 0,0-1-90,0-4-14,0 4 3,0-5 48,0 6 1,2 0 0,2 0 0,5 0 24,2 0 1,-3-4-20,1 0 1,1-1 46,7 5-57,-3 0 0,9 0 1,-5 0 49,2 0 0,15-2 1,8-1-1,5-1 0,0 1 1</inkml:trace>
  <inkml:trace contextRef="#ctx0" brushRef="#br4" timeOffset="189">4476 12726 6389,'1'-8'-234,"3"4"183,3 3 0,6 1 1,0 0-1,0 0 51,-1 0 0,46 0 0,12 0 0</inkml:trace>
  <inkml:trace contextRef="#ctx0" brushRef="#br4" timeOffset="190">4042 12674 8582,'0'-8'-1785,"-1"1"1456,-4 1 1,4 1 330,-3 0 1,4 4 0,4-3-8,4 2 0,0 6 0,-1 2 5,-2 1 0,34 19 0,3 8 0</inkml:trace>
  <inkml:trace contextRef="#ctx0" brushRef="#br5" timeOffset="191">4272 12777 9282,'0'-8'-2964,"1"3"2996,3 5 0,3 0-21,6 0 0,45 0 0,12 0 0</inkml:trace>
  <inkml:trace contextRef="#ctx0" brushRef="#br5" timeOffset="192">4667 12751 9282,'7'-7'-25,"4"-3"-433,-2 6 0,-2 0 1,1 4-1,2 0 329,2 0 1,0 0 0,3 0 0,0 0 59,2 0 0,4 0 0,-2 0 0,-1 0 24,1 0 1,3 0-1,0 0 1,2 0 43,1 0 1,-4 0 0,1 0-1,0 0 0,2 0 1,-4 0 0,-3 0 12,3-6 0,-6 4 0,3-2 0,-3 3 29,-1 1 0,0 0-29,0 0 0,-5 0-31,1 0 1,-5 0 0,4 0-8,2 0 1,-3 0 2,2 0 1,-1 0 17,5 0 1,1 0 0,2 0 0,1 0 1,-1 0 1,-1 0-9,2 0 1,-3 0 10,3 0 0,2 0 1,-2 0-1,-2 0 8,-1 0 0,-1 0-7,0 0 1,0 0 0,-1 0-2,1 0 1,-4 0 0,-1 0 0,2-2 0,1 0 10,2-3 1,-4 1-4,-1 4 1,1 0-9,3 0 28,1-6 1,0 5 0,-2-5 0,-1 2 0,-1 0 93,1 1 0,1-3-33,2 2 1,-5-2-26,1 2-48,-1 3 0,5-5 0,0 6 0,-1 0-13,1 0 0,-4 0-66,-1 0 0,1 0 43,3 0 1,1 0 0,0 0-1,0 0-22,-1 0 1,1 0 19,0 0 1,0 0-43,-1 0 58,1 0 0,1 0 0,2 0 0,1 0 0,-1 0-49,-2 0 0,0 0 15,3 0 0,-3 0 19,3 0 14,-3-6 1,-1 5 0,0-3-1,-1 2 11,1 2 39,0 0-55,-6 0 25,4 0 16,-9 0-17,3-5 2,-5 3 1,-1-4-64,-3 6 50,2 0-1,-3 0 19,5 0 40,0 0-7,5 0-2,-3 0-47,3 0 1,1 0-1,1 0 1</inkml:trace>
  <inkml:trace contextRef="#ctx0" brushRef="#br4" timeOffset="193">6248 12623 8552,'0'-12'-2012,"-4"3"1673,-1 1 446,1 5 1,3-3-428,-3 6 320,2 0 0,2 17 0,7 4 0</inkml:trace>
  <inkml:trace contextRef="#ctx0" brushRef="#br4" timeOffset="194">6261 12623 8540,'-13'0'-335,"6"0"1,-16 12 0,2 2 0</inkml:trace>
  <inkml:trace contextRef="#ctx0" brushRef="#br5" timeOffset="195">4641 11680 7055,'2'-7'-744,"2"3"786,5 2 1,-2 2-1,1 0-22,2 0-12,1 0 0,53-17 1,-26 7-1,1-1 1</inkml:trace>
  <inkml:trace contextRef="#ctx0" brushRef="#br5" timeOffset="196">5075 11654 9381,'11'-1'-1081,"-2"-3"0,2 2 916,-2-2 1,-2 3-1,1 1 151,2 0 0,1 1-7,2 3 0,17 15 0,4 8 0</inkml:trace>
  <inkml:trace contextRef="#ctx0" brushRef="#br4" timeOffset="197">4463 13962 8504,'-7'-8'-615,"1"-1"1,2-1-258,0-1 1213,-1 4-407,5-4 86,0 9 1,2-3-125,2 5 94,3 5 1,2-3 0,-1 2 0,2-3 0,1-2-7,2-3 0,-4 1 0,-1-6 23,2-1 0,-4 3 11,-2-1 29,-3 5-32,-6-3 0,-2 6 0,-6 2 0,0 2 0,-1 5 0,-2 3 0,-1 4 54,2 1 1,1 1-36,1-1-34,0-3 1,2 5 0,1-6 0,3-1-18,1 1 50,2 0 1,10-6-1,3-4-3,7-6 0,-2 0-29,3-5 1,-3-2-8,-1-7 12,0 3 0,-5-5 0,-1 6 0,1 1 0,-3-1-25,1 0 1,0 0 23,-2 1 1,-3 3-1,3 1 1,-2 3 0,-4-2 0,-2 2 35,-4 2 1,1 1-32,-2 2 1,1 2 0,-5 2 0,0 3 1,0 6-1,2 0 18,3-1 0,-4 1-33,4 0 1,1-5 6,-2 1 0,6-1-14,-1 5 11,3 0 0,2-6 9,3-3 0,3-2 0,6-2 0,0 0-1,0 0 1,1-6-7,3-3 1,-3 0 7,3 0-13,-3-2 0,-5 4 1,-1-6-1,1 0-1,-2 0 1,-2 1-6,-5-1 0,0 4 10,0 1 1,0 5 1,-5-3 0,-4 6-1,-4 0 1,-2 0 15,-2 0 1,-4 6 157,4 3 1,-5-2-144,5 1 1,0 1-1,5 3 104,-1 1-169,6 0 0,1-5 87,6 1-72,0-6 0,7 2 0,5-6 0,5-3 0,2-5 8,4-2 1,1-2-52,2 0 1,-1-1 54,1-3 0,-7 3 0,-2-3 0,-2 3-2,-3 1 1,-3 5 115,-1-1-107,-5 6 1,-3-7 0,-8 6-1,-4 1-7,0 2 0,-7 5 0,-2 0 0,1 6-73,-1-1 76,5-4 1,-6 5-1,5-4 1,1 0 0,2-1-13,1-2 0,0 0 11,1 1 1,3-2-13,1 2-2,5-3 1,-4-1 28,2 0 143,4 0 24,-5 0-159,12 0 0,1 0 38,6 0 0,1 0 1,3 0-1,6 0-31,5 0 0,2-1-63,8-3 0,-3 2-101,8-2 0,-2 3 0,0 1 1,2 1-668,-2 3 804,-7 3 0,-9 12 0,-6 1 0</inkml:trace>
  <inkml:trace contextRef="#ctx0" brushRef="#br4" timeOffset="198">4323 11578 7153,'5'-7'-109,"-2"1"1,6 6-1,1 0 1,1 0-1,3 0 116,3 0 0,-1 0 1,3 0-1,1-1 1,-1-2-1,-1-1-8,-2 1 1,2 0 0,-1 0-60,-1-1 54,-2-6 9,-7 9 0,-3-7 0,-8 6 0,-5-3 0,-3 3 0,-5 0 0,-6 2 1,-5 0 1,-1 4 0,-3 2 0,-1 0 32,1-1 0,3 4 0,0-3 0,2 1 45,1 3 1,2-5 0,3 1 0,4-2 152,3 0-208,1 1 0,7-5 1,6 0-1,9 0-35,6 0 0,5 0-47,6 0 49,-1 0 1,5-5-1,0 1 1,-1 1 0,0 0-43,-4-1 11,4 3 1,-10-5 0,7 6 0,-2 0 0,-1 0 24,-2 0 1,-6 0-52,2 0 1,-7 0 51,-1 0 0,-12 0-5,-1 0 0,-12 4 59,-5 1-24,-3-1 1,-6 0 0,0 0 0,2-1-1,1-1 123,2-2 0,1 0-73,2 0 0,4 0-20,5 0 1,0 0-213,1 0 1,6 0 46,6 0 116,6 0 0,57 5 0,-24-1 0,-1-1 0</inkml:trace>
  <inkml:trace contextRef="#ctx0" brushRef="#br4" timeOffset="199">4195 14013 8521,'-7'-1'-621,"3"-3"402,2-5 1,8 4 0,2 0-1,5 4 240,4 1 0,-1-4 0,4-1 0,0 1-122,-1-2 1,3 5 152,3-3-104,1 2 1,-2 2-1,-2 0 1,-2 0-1,-1 0-542,-4 0 300,-1 0 294,-7 0 0,-24 12 0,-11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65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definitions>
  <inkml:trace contextRef="#ctx0" brushRef="#br0">7799 2442 7522,'0'-11'-969,"0"1"1072,0-1 0,2 2 0,0 0 0,2 2 0,-2-1 0,0-1 217,2-2 1,-3 1-36,2-1-235,3 0 1,-4 4-1,1 0 1,-1 0-1,1 0 152,0 0-300,1 5 109,0-3 0,-1 5 0,3 1 1,-2 3-1,-1 3 54,-2 2 1,0 5 0,1 3 0,2 2 44,-2 3 1,-1 7 0,-1 2 0,0 5 37,0 5 1,0 0-105,0 9-35,0-1 1,0 5 0,0 2 0,0 3 0,2 0 0,0-3 0,2-2 4,-2-1 1,-1-4 21,-1 1 1,4-7 0,-1-1-1,-1-5 127,0-4 1,1-5-122,1 0 1,-1-4-13,-3 0 0,0-3 0,0-3 1,0-3-19,0 1 0,4-8-59,-1 2-218,1-6-396,-4 1-119,0-5 0,0-5 456,0-2 1,3-3-414,1 0 737,-1-1 0,7-32 0,1-9 0</inkml:trace>
  <inkml:trace contextRef="#ctx0" brushRef="#br0" timeOffset="1">7895 2463 7663,'-7'0'-913,"0"0"1087,4 0 205,-2 0-164,5 0-103,5 0-90,1 0 0,6 0 1,1 0-1,2 0 1,0 0-179,1 0 172,2 0 0,2 0 0,5-1 0,0-2 1,0 0-1,4 0 0,1 2-115,2 1 0,1-3 1,1-1-1,2 1 56,2-2 1,0 3 0,6-4-1,1 0 112,0 0 0,2-1 0,-1-2 0,3 0 73,3 2 1,0 4-22,-3-4-117,3 4 0,-9-2 0,4 2 0,0 0 1,1 0-1,0 2 0,-1 1-42,0 0 1,2 0 12,3 0 1,1-1-1,0-1 1,0-2-21,0 2 0,4 1-1535,3 1 1570,-2-5 0,-3 4 0,-3-3 0,2 3 0,0 1-224,0 0 1,-1 0 234,-1 0 1,0-1-1,-3-3 5,3 3 1,0-5-1,4 4 1,-1-2-1,0 1 35,2-2 1,-2 4-39,-25-1 0,0 0 0,29 0 4,-29 0 0,-1 1-5,29-1 1,0-2 0,1 3-1,-28 0 1,0-1 0,-1 0 0,-1 1-1,28-2 0,-2 1-7,1-2 0,0 3-602,-27 0 1,1-1 602,26 1 0,-26-1 0,1 0 0,26-1 0,1-1 0,0 1 367,1-1 1,0 0-325,1 4 0,-30 0 0,1-1-31,25-2 0,-25 2 0,-1 1 0,28-5 0,-28 5 0,1 0 0,28 0 1,-2 0-1,-2 0 0,2 0-9,3 0 0,-5-4 0,-25 3 0,0-1 1,25 0 56,-2 0 0,1 1-48,2-2 1,-2 1 41,2-1-43,-2 2 0,-1 1 0,1 0 1,2 0-1,0-1 9,-1-3 1,3 3-15,-2-3 1,-26 4 0,1-1 23,29 1-36,-2 0 1,-1 0 0,-4 0 0,0 0 0,2 0 23,5 0 0,-5-3 61,-25 1 0,0 0 0,29-1-52,-3 3-11,-26-3 1,1 1 0,27 1-1,-28-1 1,1 0 0,29 1 0,-1 1 34,0 0 1,-27 0-1,0-1-46,-1-1 0,1 0 0,0 2 0,-1-1 0,3 0 0,-1-1 0,0 1 0,-1-1-22,0 0 0,-1 1 1,1 0-1,1 1 25,0-2 1,1 0 0,-2 1 0,-1 0-18,1-1 0,0 0 13,2 2 1,0-1 0,-4-1 0,0-1 0,3 3 0,2 0 0,-2 0 0,1-1 0,-1 0 0,-1 0-4,0-1 1,-1 0 0,0 0-1,1 1 2,28 1 0,-28 0 1,-1 0-1,2-1 0,0 1 1,1-1-1,-1-1 0,0 1 0,0-1 1,-1 0-1,0 0-1,0 2 0,0 0 0,0 0 0,0 0 2,2 0 1,-1 0 0,-2 0-1,-1-1-1,2-1 0,0 1 1,-2 0-1,1 0 1,1 0-1,-1-1 1,1 1-1,0 1 0,0 0 0,-1 0 1,28-4 16,-3 1 0,2-1 0,-2 4 1,-1 0 18,-1 0 0,-2 0-31,-3 0 1,-2 0-16,-4 0 13,-1 0 1,-1 0-1,-2-1 1,-4-1-1,-3-2 3,-4 2 1,-2 1-17,-5 1 0,-1 0 1,-3 0 608,-3 0 1,-5-4-754,-2 0 627,-5 1-949,3 3 1,-5 1 337,0 3 0,-4-2-186,1 5 325,-5-5 0,5 4 0,-4-2 0,-5 2 0,-4 4 0</inkml:trace>
  <inkml:trace contextRef="#ctx0" brushRef="#br0" timeOffset="2">17121 2135 8089,'-5'-6'-1292,"4"-3"1821,-3 8-279,4-9 1,0 8 232,0-5-203,0 5-303,0-3 1,1 5-46,2 0 82,-2 0 1,5 5 0,-3 2 0,0 3-35,-1 4 1,3-1 48,-1 5 0,-1-1-10,-3 5 0,0 2 0,0 2 1,0 1 85,0 2 1,0 3-30,0 3 1,0-1 61,0 5-98,0-5 1,-4 10 0,-2-4 0,-1-2 0,0 1 86,-2-1 0,1-3-21,1 4-55,-2-1 1,6 1-1,-3-1 1,1-1 0,0 1 237,0 2 1,2-4-280,3 0 1,-4-4 0,1 0-1,0 0 1,2 0 1,1-5-88,0-3 0,0-1 78,0-2 0,-3-4-11,-1 1 0,1-5 1,3 1-1,0-2-84,0-2 1,0 1-467,0-1 152,0-4 1,0 4 0,-2-3-811,-1 2 1217,2 2 0,-23-1 0,1 1 0</inkml:trace>
  <inkml:trace contextRef="#ctx0" brushRef="#br0" timeOffset="3">7916 3594 8057,'-5'-6'-875,"4"0"0,-4 4 734,0-2 355,4-4 70,-3 7 9,4-4 153,0 5-314,4 5-99,-3-4 0,9 4 1,-3-5-1,2 0 1,3 0-1,2 0 1,5 0-26,4 0 0,2 0 0,6 0 0,4 0-47,5 0 0,6 0 0,9 0 0,2-2 16,2-1 1,1 2-858,-28-1 1,-1 0 875,1-1 0,0 0 0,-1 3 0,1-1 0,0-1 0,0-1 0,-1 2 0,0-1 0,-1 0 0,1-1 0,-1 1 0,0 0 0,1-1 0,0 1-128,2 1 0,0-1 1,-1 0-1,0 0 144,2 0 0,-1 0 1,0 0-1,-1 1 0,0 0 1,-1 1-1,1-1 0,1-1-9,0 1 0,1-1 0,-2 0 0,-1 0-2,1 2 1,0 0 0,-1 0 0,1 0-1,28 0 2,-29 0 1,0 0 0,1 0 0,0 0-1,-1 0 1,1-1 0,0 0 0,-1 0 0,1-1-1,0 0-3,-1 1 1,1 0-1,0 0 1,1 1-13,0 0 0,1 0 0,-2-2 0,0 0 4,2 0 1,-1 1-1,1-1 1,0 0-1,0 2 1,-1 0-1,1 0 1,-1-1 6,1-1 1,0 0 0,-1 2 0,-1-1-7,1-1 0,1 1 1,-2 0-1,0 0-8,0 1 1,0 0 15,-1 0 1,1 0 0,2 1 0,-1-2-1,1 1 1,-1-1 0,0 0 0,0 0-1,-1-1 1,1 0 0,-2 1 1,1 0-1,2 0 1,0 0-4,1-1 0,0 0 1,0 2-1,0-1 21,0 0 1,0-2-17,0 0 0,1 1 1,-1 0-1,0 1 1,1-2-1,0 0 1,0 1-1,1 0 1,0 0-1,0 0 24,-1 0 1,0-1 0,-2 3 0,0-1-14,2 0 1,-1-1 0,1-1-1,0 1 4,2 0 1,1 1 0,-3-2 0,-1 1 0,0 1-1,0 0 1,-2-1 0,0 0-17,-2 1 1,1 0 0,2 0 0,0 0 8,2 1 1,-1 0 0,-3 0 0,0-1-19,0 0 1,0-1-1,0 1 1,0 1 0,2-3-1,-1 1 1,1 0 0,-1 0 14,1 1 1,0-1 0,-1 0-1,-1 0-1,1 2 0,1 0 1,-2-1-1,0-1 6,0 0 0,0 0-10,-1 1 1,1-1-1,1 0 1,0 0-1,0 0 1,0 1 0,-1-1-1,0 0 1,1 0-1,0 1 0,-1-1 0,1 0 0,-1 0 0,1 1 3,1 0 1,-1 2 0,-2-2-1,-1 0-15,2 0 1,0-1 9,24 1 0,-25-2 1,-1 1-1,27 2 0,-2 0 1,-2 0-184,-4 0 1,2 0 150,-6 0 0,3 0 21,2 0 14,-6 0 0,9 0 0,-8 0 1,2 0-1,1 0 24,2 0 0,1 0 11,-2 0 1,3 0 369,-3 0-394,3-5 0,1 4 0,0-2 0,-2 1 0,0 2 91,-2 0 1,0 0-110,4 0 1,-1 0-16,-3 0 8,3-4 1,-7 3-1,4-3 1,0 3 0,-1 1-8,-2 0 1,-2 0 15,-2 0 0,1 0-2,3 0 10,-7 0 0,7 0 0,-8 0 0,4 0 0,0 0 113,0 0 1,0 0-89,1 0 0,-1 0 22,0 0-49,0 0 1,0 0 0,-3 0-1,-1 0 1,-2 0 9,-1 0 0,-1 0-6,1 0 1,-3 0 6,-1 0-21,1 0 0,-5 0 1,5-1-1,-2-2 1,-2 0 49,-3 1 1,1-1-25,-2 0 0,6 1-4,-2-1-19,-2-3 1,3 5-1,-3-3 1,0 3-1,0 0 608,-3-2 0,0 1-550,-2-1 1,-4 2 493,1 1-479,-5 0 1,2-4 0,-4 1-1,-1 0 523,1 2-535,-1 1 1,-3-3 41,0-1 19,-4 1 0,1 1 58,-4-1-171,0 2 62,0-4-903,0 5 0,-4 0 833,-3 0 0,-31 5 0,-8 1 0</inkml:trace>
  <inkml:trace contextRef="#ctx0" brushRef="#br0" timeOffset="4">7969 3678 5760,'0'6'298,"0"-1"-14,-5-5 13,4 5-5,-4-4 130,5 3 22,0-4-121,0-4 0,0-2-142,0-5 1,0 4 22,0 0-101,0 5 1,0-8-1,0 3 282,0-2-333,0 3 1,0 0 0,0 3-40,0-4 121,0 2 1,0-1-169,0 3 0,0 3 0,1-2-33,3 5 0,-3 6 278,2 2 0,0 2 88,0 8-255,-2 2 0,5 11 0,-3 4 0,0 7 0,0 5 72,-2 8 1,-1-28-1,0 2-166,0 1 0,0 1 0,1-2 0,1 0-703,0 2 1,0-1 748,0 0 1,-1-1 0,3 23 0,1-2 0,-1-4 0,1-4 47,-3-6 1,1-9-37,0-2 0,-2-4 29,3 0-49,2-6 0,-5 1 0,2-5 0,-1-1-210,-2-1 43,0-7 545,0 0 1,-2-5-866,-1 0 0,1-3 116,-6-1 1,6-4-177,-1 1 279,1-3 0,2-4 1,-1-1 279,-2-1 0,2-16 0,-4-7 0</inkml:trace>
  <inkml:trace contextRef="#ctx0" brushRef="#br0" timeOffset="5">8011 3668 8139,'-4'-7'-292,"0"0"0,-2 0 607,-2 1 1,-2 2-1,0 9 89,-1 5 1,0 2-124,1 6-180,-1-1 1,0 5-1,-2-1 1,-1-1-1,1-2-25,1 0 88,6-5 1,-2 2 0,3-4 512,-1-1-621,4-4 1,-3-2 0,5-8 0,0-4 185,0-5-327,5-3 0,1-7 0,6 0 0,0-3 0,3 0-89,-3 0 130,0 2 0,0-1 0,1 0 0,1 3 0,-1 3 267,-1 5 0,-2 4-34,1 3 1,-1 2 0,1 6 0,-1 4 30,1 5 1,-2 2-113,-2 6 1,3 3 88,-3 3-232,-2 1 1,4-5 0,-3-1-1,0-3 1,-2 1-264,1-1 1,-3-4-1216,6-1 842,-1-1-309,3-9 1,2 4 979,2-5 0,16-33 0,9-8 0</inkml:trace>
  <inkml:trace contextRef="#ctx0" brushRef="#br0" timeOffset="6">7504 5094 8139,'-5'-14'115,"-1"0"1,-1 3 39,0 2 1,3 7-1,-1 9 1,-1 7 0,0 6 218,-2 5 0,-2-2-307,0 5 1,-1 1 0,0 2-1,1 1-12,-1 0 1,1-1-19,-1 1 0,1-4 0,0-1 1,2-2 41,1-5 0,5-4-16,-2-5-68,3-5 0,1-3 0,0-6 0,0-5 1,1-5-1,3-5 6,3-2 1,2-6-193,2-2 79,-1-2 0,4-7 0,0-2 0,0-2 0,1 0 0,-1 2 0,0 3-168,1 0 1,-3 6 390,2-1 0,-2 7 1,-2 4 656,1 8-587,-5 7 1,-1 10-22,-1 6 0,-3 4 1,4 8-1,-2 1 55,1 4 1,-1-1-145,-3 2 1,2-2-219,1 1 135,-2 2 0,4-3 0,-5 4 0,0-3 0,0-3-383,0-3 0,1 0 195,3 3 0,-3-7-707,2-1 530,-1-4 0,1-2 0,2-2 377,1-2 0,-4-21 0,3-9 0</inkml:trace>
  <inkml:trace contextRef="#ctx0" brushRef="#br0" timeOffset="7">7366 5348 8139,'-6'-10'-70,"2"0"0,0 2-69,1 1 194,-1 0 0,10 1 0,3 1 0,5 2-24,3-1 1,4 1-99,4 3 1,4-1 0,-1-2 0,4 0-147,3 0 1,-2-1-5,2 0 1,-2-1 0,-1 3-1,0-1 27,-1 0 0,-7 2 267,-3 1 0,-11 0 0,0 1 41,-4 3 1,-3 3 2,-3 7 1,-4-2 134,-4 2 0,0 1 1,0-1-1,2-1 198,1-1 1,-2-2-43,4 1-159,-1-1-137,4 1 1,2-5 0,1-3-146,4-1 1,2-4 36,2-1 0,3-3-297,0-5 280,5-4 1,-6 0 0,3-4-1,0 1 1,-3 0-57,-2-2 1,-4 2 22,0 0 374,-4 6 119,6-4 1,-9 7 28,0 2 1,0 7-333,-3 7 0,-2 3 156,1 5-259,-4 1 1,7 10-1,-3 2 1,3 3-1,1 1 4,0 4 1,0 1-77,0 6 1,0 0-1144,0 3 1056,0 2 1,0 5 0,0-2 0,0 0 0,0-3-134,0-1 1,0-5 259,0-3 0,0-10 71,0 0-97,0-11 0,0-2 30,0-6 48,-4-4 1,-2-2 61,-5-8-129,1-2 1,-1-4 0,0-2-1,1-3 1,-1-5 490,1-4 0,3-5-549,0 1 0,6-3-126,1-1 178,4-4 0,7 3 0,1-2 0,0 3 0,4 4-75,0 3 1,3 7-323,6 0 0,-3 9 113,3-2-1191,-3 7 1483,-1 0 0,0 32 0,0 7 0</inkml:trace>
  <inkml:trace contextRef="#ctx0" brushRef="#br0" timeOffset="8">10953 2831 8073,'0'-7'-591,"2"-3"505,2 5 1,-3 0 0,3 1 315,-2-5-116,-2 3 0,-2 1 62,-2 5-144,3 0 1,-6 1-1,4 3 1,-3 3-1,1 2 1,-1-1-7,3 2 0,-3 2 57,2 0-101,0 1 0,4 0 0,-2 0 0,0-1 0,-3 1 34,3 0 0,0-5 6,2 1-2,0-6 0,4 1 0,2-7 14,1-1-21,-4-6 0,3 3 0,-6-6 1,0 0-1,0 1 80,0-1 1,0-1 0,-2-2 54,-2-1 0,1 0-104,-5 4 1,3 5 50,-3-1 0,-1 7 1,-3-3 72,-1 4-158,0 1 0,0 6-31,1 2 0,3 3 0,2 2 0,1 0 7,4 0 0,-4-1-48,2 1 1,-1 0 81,5 0-41,0-6 1,2 3 0,2-5 0,5 1 12,2 0 0,2-2 0,-1-4 1,1 0-4,0 0 10,0-6 0,-5 3 0,1-5 0,-1-2 124,-1-1-119,5-2 18,-11 0 1,5 0-1,-6 1 97,0-1 0,-6 4-69,-3 1 0,2 5-17,-1-1 1,-1 2-1,-3 4-8,-1 2 0,2-1-114,2 5 121,-2 1-85,9 4 1,-3-1-1,5 1 21,0 0 14,0-6 38,5-1 1,2-6 0,6 0 0,0-2 31,0-2 1,-2 1 282,-3-5-196,4-1-37,-5-4 1,0 1 0,-3-1 0,-2 0 71,-2 0 1,0 5-49,0-1-189,0 7 1,-6-4 0,-3 6 0,-2 0 0,-2 1-349,1 4 1,-1 0-378,0 4 1,5 2 160,-1-2 1,6 2 626,-1 2 0,42-6 0,12-2 0</inkml:trace>
  <inkml:trace contextRef="#ctx0" brushRef="#br0" timeOffset="9">10851 3915 6549,'0'-9'470,"0"1"1,0 3 15,0-3 1,0 4 4,0-5-61,0 1 1,0-1 606,0 1-876,0 5 1,0-2-1,0 10 1,0 3-1,0 5 7,0 4 0,0 1 0,0 5 1,0-2-266,0 2 0,0 1 0,0 2 1,0-2-291,0-3 0,0 2 1,0-6-1,0-2-323,0-1 0,4-1 0,1 0-269,-3 0 0,1-5 979,2 1 0,-10-29 0,4-3 0</inkml:trace>
  <inkml:trace contextRef="#ctx0" brushRef="#br0" timeOffset="10">10864 3966 7907,'0'-17'0,"0"0"0,0-5-96,0 5 1,0 0-1,0 5 1,1-1 130,4 0 0,-1 0 0,7 1 0,3-1 487,0 0 1,5 5 0,-1 0-1,1 3 82,-1 2 1,3 2-635,-4 1-50,0 0 0,-5 5 0,-2 4 0,-3 2 0,-2 3 0,-2 2 0,-3 2-392,-4 2 1,-3 1 348,-6 5 1,0-2-1,1-1 1,-1-4 154,0 0 0,0-2-8,1-4 153,-1-1 1,4 0 0,1-2 536,-2-2-670,4-5 46,1 3-74,16-12 0,2 4 63,8-2-178,-3 3 1,-3 1-1,0 0 1,2 1-1,-1 2 27,-2 1 0,-6 6 64,1-1 83,-6-4 0,7 7 1,-6-4-1,-3 4 211,-4 0 0,-5 0 161,-9-4-309,3 3 0,-9-8 1,5 4-1,-1-1 1,1-3 80,2-2 0,-2-1-90,1 0-757,0 0 0,4 0 1,0 0-1164,1 0 1791,5 0 0,12-11 0,9-3 0</inkml:trace>
  <inkml:trace contextRef="#ctx0" brushRef="#br0" timeOffset="11">10851 1581 7589,'0'-8'-457,"-1"1"847,-4 1-505,4 2-247,-5 4 1,6 5 361,0 4 0,12 25 0,2 7 0</inkml:trace>
  <inkml:trace contextRef="#ctx0" brushRef="#br0" timeOffset="12">10851 1849 7875,'0'13'0,"-4"4"0,0 0-81,-1 5 0,1-6 0,0 4 0,1 0 0,2-2 0,1 2 0,0-2-61,0 1 1,0-2 0,0-5-1,1 1-131,3 0 1,-1-2 272,6-2 0,10 2 0,8-4 0</inkml:trace>
  <inkml:trace contextRef="#ctx0" brushRef="#br0" timeOffset="13">10902 2270 7878,'-6'12'0,"4"3"-313,-7 2 434,6-3 0,-2 4 0,5-5 0,-2 0 1,-1 1-1,-1 1-107,1 2 1,2 0 0,-1-4-15,-2 0 0,-3-12 0,-6-2 0</inkml:trace>
  <inkml:trace contextRef="#ctx0" brushRef="#br0" timeOffset="14">7829 1785 7909,'-4'-13'-111,"0"1"0,-1-1 1,1 0-302,0 0 0,1 2 903,7 3 0,-1 2-270,6 6-251,-7 6 0,4 1 0,-4 5 0,0 3 0,3 0 5,-3 2-92,0 6 1,-2-8 0,0 7-1,0-1 117,0-1 0,6 43 0,1 7 0</inkml:trace>
  <inkml:trace contextRef="#ctx0" brushRef="#br0" timeOffset="15">7906 2142 7909,'-6'20'0,"3"4"0,-5-3 76,5-2 0,-4 5 0,4-3 1,-1 2-1,1-1 0,1 0 0,2-1-70,0-1 1,0 2-179,0-5 1,0 0 0,0-4-237,0 0 1,2-6 407,2-3 0,14-19 0,9-7 0</inkml:trace>
  <inkml:trace contextRef="#ctx0" brushRef="#br0" timeOffset="16">8033 2066 7899,'-13'-9'-57,"1"2"0,0 0 0,2 1-595,2 1 920,5-5 0,-1 8 1,8-2-138,5 3 0,3 1 1,4 0-1,2 0-55,2 0 1,3 0 37,7 0-71,-4 0 1,11 0 0,-3 0 0,5 0 0,4 0 0,8 0 0,9 0 31,7 0 1,3-5-1,-31 3 1,0-1-1,2 0 1,1 0-58,2 0 0,1 0 1,0 1-1,0 0 1,3 1-1,1 1 0,-1-1 1,0-1-46,0 0 0,0 0 1,2-3-1,0 0 1,1 1-1,1 1 1,-1-1-1,0-1 21,-2 1 0,-2 0 0,0 0 0,-1-1-859,-2-1 0,1-1 825,-1 4 0,1-1 0,-1-1 0,0 0 0,-2 2 0,-1 1 0,-2-1 0,-1 0 0,31-3-63,-3 4 1,-3-1 0,0 0 0,-4-1-64,-4 1 1,-2 1 213,-2 2 1,0-4-110,0 0 85,-6 0 0,-2 2 0,-9-1 1,-5-1-1,-3 0 34,-5-2 1,-2 5-27,-7-3 0,0 1 465,-4-2-425,-2 4 826,-6-5 0,-2 6-949,-2 0 0,1 0 1,-5 0-144,-2 0 0,-1 0-145,-2 0 1,0 0 163,0 0 1,-1 0 0,-1 0 0,-4 0-242,-1 0 1,5 0 415,-2 0 0,-20 0 0,-4 0 0</inkml:trace>
  <inkml:trace contextRef="#ctx0" brushRef="#br0" timeOffset="17">10520 1785 7899,'-13'-6'-101,"0"-2"0,5 1 101,-1-2 0,6 5 502,-1-4 0,5 3-269,8-3 1,-1 5-120,9-1 1,2 2 0,-1 2-1,2 0 130,3 0 1,-3 2 29,1 2-183,-6 3 1,8 6-1,-6 0 1,-1 1 0,-4 1-44,-3 2 0,-3 6 0,-6-2 1,0 3-286,0 2 0,-7 1 23,-6 3 0,-6-4 32,-6 4 0,-6 1 0,-2-1 0,-1-2-21,0-1 0,1-7 203,-1-3 0,-31-8 0,-3-4 0</inkml:trace>
  <inkml:trace contextRef="#ctx0" brushRef="#br0" timeOffset="18">8314 1862 7877,'0'-13'-33,"-5"4"0,0 2 0,-2 2 0,-2 0 1,-4 5-1,1 2 0,-3 2 1,0 6 201,-2 6 1,-6 3-95,2 7 0,-5-1 0,-2 1 1,-2 1 64,2 3 0,1-4-130,2 4 1,1-3 0,2-3 0,7-2 304,5-5-185,4-9-91,6-2 0,2-6 0,2 0 0,6 0 0,4 0 1,4-2-1,2-1 401,3-1-349,1 0 0,1 4 0,1 0 0,-1 0 1,2 0-1,2 0 0,0 0-3,0 0 0,-2 4 84,-2 0-447,-5 1 0,7-1 0,-4 0 1,-1-1 274,2-2 0,17-18 0,6-4 0</inkml:trace>
  <inkml:trace contextRef="#ctx0" brushRef="#br0" timeOffset="19">8798 1326 7878,'-5'-25'40,"3"-1"0,-2 2 1,2 3 193,2 4 1,2 3 0,2 1 0,5 0 89,2 0 1,7 1-1,2-1 1,1 0-71,1 0 0,-2 5-153,1-1 0,3 7 0,-4-3 0,0 4-174,-3 1 1,-5 6-75,-3 2 9,-4 3 0,-5 8 0,-1 2 0,-3 3 1,-5 3-1,-2 1 0,-3 2-222,-3-2 0,3-5 0,-3-3 0,2-2 304,3-2 0,3-2 1,1-1-1,-1 0 210,2-1 1,-3-3 179,6-1-259,0-5-37,9 3 1,2-6-1,6 0 1,0 1 0,0 2-11,-1 1 0,1 6 1,0-1-1,0 2 12,-1 2 1,1 0 159,0-1-140,-6 1 53,4 0 1,-9 0-1,1-1 143,-6 1 0,-6-2-250,-8-2 1,2-3-198,-7-6 78,1 5 0,0-3 0,0 2 0,-1-3 0,3-1-697,2 0 0,2 0 810,3 0 0,39-34 0,9-8 0</inkml:trace>
  <inkml:trace contextRef="#ctx0" brushRef="#br0" timeOffset="20">9436 1301 7878,'-6'-13'-123,"3"0"-223,-5 0 366,5 1 0,-7 3 0,3 2 1,-3 1-1,-4 4 504,0 0 0,-5 2 0,-1 2 0,-2 3-1,-5 8 1,-2 1-461,4 7 1,1 1-1,3 3 1,4 1-27,2-1 0,7 1-130,-1-1 0,7-4 0,-1-1 0,6-1-46,5-4 0,8-1-53,1-1 0,5-6 52,0-3 0,2-2 1,1-5-1,1-4-46,-1-6 0,1-7 167,-1 3 0,1-10-100,-1 2 149,-5-9 0,3 1 1,-6-6-1,-2-4 0,-2-5 122,-4-6 1,1 2 175,-6-3 0,0 8-20,-4 4 109,0 9 0,-4 9 1,-2 9-1,-1 6 161,-3 6 1,3 10-403,-2 6 0,5 4-111,-4 9-95,5-2 1,-4 14 0,4-2-1,-1 5 1,1 3-593,1-2 0,2-2 344,0 0 0,0-1-859,0 0 658,0 0 1,2-4 0,2-1 478,5-2 0,8-7 0,2-5 0</inkml:trace>
  <inkml:trace contextRef="#ctx0" brushRef="#br0" timeOffset="21">10864 727 7845,'0'-9'-766,"0"1"1,0-2 947,0-1-150,0 3 0,0-3 1,1 4-1,2-1 0,1-1 1,1 1 171,0 0-103,-3-3 1,5 8 130,-3-5-150,-3-1 0,5 1 0,-4 1 0,0 0 80,3 0 0,-1 2 0,-4-3 41,0-2 0,0 3 107,0-2-176,0 1 15,0 1 1,0-5 85,0 4-245,0 2 84,0 1 1,0 6 78,0 3 1,0 5-1,0 6 46,0 2 0,0 6-70,0-2-97,0 3 0,0 6 0,0 1 0,0 2 0,0 2 42,0 2 0,0 1-44,0 1 1,0 3-55,0 1 35,-6-1 1,5 2-1,-3 3 1,2 1-1,2-1-42,0-5 1,-1-2 62,-4-2 1,4 2-72,-3 2 38,2-8 1,2 9 0,-1-9 0,-2 1-1,-1 1 7,1-2 1,2-2 8,1 2 0,0-3-56,0-5 45,0-1 0,0 5 1,0-2-1,0-2 0,0-3-3,0-1 0,0 2-6,0 2 1,4-1 10,0 1-13,0-6 1,1 2-1,-1-3 1,-1-1-1,-2 2 2,-1 0 1,4-5 49,1 2 1,-1-1-38,-4 1-6,0-3 1,0 5 0,0-7 0,0 1 0,0 0-4,0 0 0,0-5 9,0 1 1,0-1 4,0 5-30,0 0 1,0-1-1,1 0 1,2-2-136,1-2 143,1-5 0,-5 4-66,0-3-41,0-2-16,0 3 73,0-5-316,0 0 149,0-5 1,0 2 103,0-6 1,0 5-166,0-4 115,0 5 1,0-8-1,0 2 1,0-2-471,0-2 1,-5 4 106,1 1 1,-2 4 534,2-5 0,3 6 0,-6-8 0,2 3 0,-13-9 0,-9-3 0</inkml:trace>
  <inkml:trace contextRef="#ctx0" brushRef="#br0" timeOffset="22">10736 2142 7847,'-12'0'0,"0"-1"-113,4-3 0,1 2 771,2-2 0,4 1 837,-3-1-1182,2 2-165,2-3 1,0 6 0,2 2 0,2 3 0,3 1-1,2 3 213,-1 1 0,1 2-370,3-1-12,7 7 0,-5-5 0,3 3 0,-3-3 1,-1-1-7,0 0 0,-1-2 1,1-1-1,0-2-146,0 2 0,-1-4 21,1-2 1,0 2-492,0-2 484,-1 0 1,-3-4-1,-1-1 1,2-3-1,0-5-340,-1-2 1,2-3-68,-2-3 468,2-3 0,2-6 1,-1 1-1,1-1 0,-2 1-69,-2-1 1,2-3 168,-2-1 1,2 0 0,0 6 0,-1 3 713,-1 4-21,-6 3-456,2 1-44,-5 6 1,0 3-1,0 8 1,-1 4 0,-3 5 188,-5 4 0,-4 3-305,-4 5 1,2 1 0,-5-1-1,2 1-65,2-1 1,0 0-36,-1-4 1,3 3-169,-3-3 28,3-2 1,3-1 0,1-7 0,3-1 0,0-3-1351,0-1 1045,4-2 1,-3-5 0,8-3-1,0-5-683,3-2 1149,5-2 0,8-34 0,9-8 0</inkml:trace>
  <inkml:trace contextRef="#ctx0" brushRef="#br0" timeOffset="23">10800 2168 7847,'-7'1'608,"3"3"1,2-1-636,2 6 0,3-5 0,4 4 0,6 1-334,1-2 0,6 4 134,1-2 0,2-3 227,-2-2 0,32-20 0,2-5 0</inkml:trace>
  <inkml:trace contextRef="#ctx0" brushRef="#br0" timeOffset="24">11183 421 7847,'-13'-20'0,"4"2"90,1 5 0,5 0 0,0 0 0,6 1 0,7-1 0,6 0 1126,5 0-1101,3 1 0,1 0 0,1 2 0,-1 2 0,-1-1 0,-2 2 0,-5 3 225,-3 3-323,-1 1 1,-2 5-1,-3 5 1,-3 4-1,-5 5-217,-5 1 149,-2 1 1,-5 3-1,-1-1 1,2-4-1,1 1 1,1-1-1,-1-1 156,-1-2 1,2-2 0,2-1 557,2-1-476,-5-5-121,8-1 1,-2-6 0,8 0-123,5 0 0,2 0-8,2 0 0,0 1 0,-1 4-38,1 3 0,0 2 53,0-1 1,-2 2 20,-3-3 0,2 4 0,-5 1 43,-3-1 0,0-3 33,-2-1 0,-2-1 313,-2 2-344,3 2 1,-12-8 0,2 6 0,-5-1-1,1-1-319,0-3 0,-2 2 21,0-2 0,0 1-347,5-5-7,-1 5 1,0-3 634,0 2 0,29-31 0,7-8 0</inkml:trace>
  <inkml:trace contextRef="#ctx0" brushRef="#br0" timeOffset="25">11654 255 7847,'0'-13'187,"0"6"755,0 2-794,0 16 1,0-1 0,0 11 0,0 2 94,0 1 0,0 1-6,0 1 1,0 4-1,0-1 1,0 0-283,0-2 0,0-2-211,0 1 127,0-1 1,0-5-1,0-3 1,2-3 0,1-1-1170,1 0 782,0-6 0,-2-2 1,0-6-315,3-3 795,-1-9 1,-4-3 0,0-6 0,0-4 0,0-2-49,0-1 127,0-3 0,0-1 1,0-5-1,0 0 0,0 1 193,0 3 0,1-1 21,4 5 1,-4-4-76,3 4-4,3 0 0,-4 10 1,6 3-1,1 5 1,1 2 209,2 1 0,-1 6-187,1-1 0,4 4 58,0 4-187,0 4 0,-1 4 0,-2 1 0,-3 0 0,-1 1-45,-3 3 1,-1-1-10,-6 5 1,-1-1-213,-4 1 177,-2 3 1,-10-6 0,0 5 0,0-3 0,0 0-44,0 0 0,-4-5 62,4 2 0,-4-3-37,4-1 51,-6 0-17,9-6 0,-10-7 0,4-7 0</inkml:trace>
  <inkml:trace contextRef="#ctx0" brushRef="#br0" timeOffset="26">14154 2741 8017,'5'-7'-138,"-2"-3"0,4 5 1,0-1-1,-1-1 0,1 1 635,0 1-315,-4 0-81,8 5 1,-9 2 20,2 2-123,-3 3 1,-2 2 0,-2-1 0,-3 1 0,1-1 0,-2-1 0,0 0 71,-3 0 1,3-2-1,-2 2 108,-1-2 1,-1 1 6,-2-2 0,2-4-116,2 0 0,-1-1 0,6-8 0,1 0-188,2-3 0,7-1 94,2 1 4,-2-1 0,5 4 0,-2 1 0,2-2 0,2-1 43,-1-2-25,1 6 0,0 1 1,0 6-42,-1 0 0,1 3 1,-2 4-17,-2 6 1,-3 2 0,-6-2 0,0 4 22,0 0 1,-2 4 0,-1-4 0,-2 0-1,-2 2 0,2-6 277,-3-1-164,-1 1 73,-3-6 0,3 0 1,1-2 323,-2-4-430,4-7 1,-4-2 9,6-9-52,0 3 1,4-9-1,1 5 1,3-2-1,3-2-26,0 3 0,5-4 33,-4 6 1,-1 0 80,2 4-94,-1 0 0,1 2 0,-1 3 0,1 2 0,-1 2-35,1-1 1,-2 3 4,1 6 1,0-1-60,-4 5 0,-3 1 0,5 3 0,-2 1-92,0 0 0,1 0 125,-5-1 1,0 1 19,0 0 35,0-6 0,-2 3 1,-1-4-1,-2 1 32,-2 3 0,2-5 100,-3 0 1,4-4 160,-5-1-166,6 0 1,-7-1 0,5-4 0,-2-3 126,-3-4 1,4 0 172,2-1-276,2 0-119,2 0 1,0 5 0,0-1 89,0 0-450,6 3 0,1 0 68,6 6-177,-6 6 0,3-3 442,-6 5 0,0 18 0,-4 8 0</inkml:trace>
  <inkml:trace contextRef="#ctx0" brushRef="#br0" timeOffset="27">14217 3124 8027,'-8'-4'-220,"1"-2"0,0-1-1188,0-3 1265,4 4 0,-3-1 53,6 3 77,0 3 0,0-6 0,0 2-2,0 4 47,0-5 0,2 6 0,0-1 0,3-3 256,-3-5 0,4-2-93,-2-2 0,5 4-103,-5 1 29,0 5 1,1-8-1,0 2 307,2-2-352,-4 4 0,3 0 1,-5 4-1,2-3 133,1-1 1,1 3-53,-5-5 117,0 7-29,0-10-106,0 5-227,0 0 157,0 1 1,0 8 0,0 2 1,0 3 0,0 6-42,0 0 0,-5-1 1,1 1-1,1 1 1,2 3 27,1 5 0,0-3-31,0 3 1,0-1-21,0 4-5,0 7 1,0-4 0,0 6-1,0 3 1,0 3-18,0 2 0,4 6 35,0-1 0,1 1 2,-5-1-15,5 2 0,-3-3 0,2 6 0,-3 1 0,-1-1 32,0-2 1,0-4 9,0 1 1,0 1-12,0-5-50,0-1 0,0-3 1,0-3-1,0-2 0,0-2 15,0-1 0,0-6-10,0 1 1,0-2 20,0-7 39,6 0 0,-5 0 1,4 0-1,-4-2 1,1-2 147,2-4 0,-3 2-169,3-2-18,-2-4-348,-2 7-261,6-11 369,-5 5-345,5-6 275,-6 0 1,0-2 0,0-2 0,0-5 0,0-3 296,0-5 0,0-54 0,0 26 0,0 1 0</inkml:trace>
  <inkml:trace contextRef="#ctx0" brushRef="#br0" timeOffset="28">14256 3162 8054,'-5'-20'-192,"0"5"1,-1 3 19,0 4 0,1 5 0,0-1 508,-3 2 0,-3 4-258,-2 2 1,4 3 0,1 6-1,-2 0 1,0-1 133,2 1 1,-2-4-61,5-1 52,1-5 1,4 4 0,0-5-6,0-2 1,0-3-1,0-10-71,0 0 1,4 0 9,1 1-82,5-1 1,-3-4-1,5 0 1,1 1 0,0 2-1,0 1 192,-1 1 1,1 5-266,0 2 0,0 5 0,-1 5-92,1 3 1,-2 5-128,-2 4 1,2-3-734,-2 3 639,-4 3 1,7-6-1,-4 3 330,4-3 0,34-41 0,10-10 0</inkml:trace>
  <inkml:trace contextRef="#ctx0" brushRef="#br0" timeOffset="29">14778 4170 8123,'0'-15'-90,"-1"0"0,-2-2 0,-1 1-361,1 2 768,2 1 1,-4 5 0,1 2 0,1 6 0,0 9 0,1 6 554,-3 5 1,1 1-843,4 5-61,0 5 1,-4-4-1,0 4 1,1-1 0,1 0-1,2-2 1,0-1-414,0-2 0,0 1 0,0-2 0,0-1-100,0-2 0,0-6-440,0 2 211,0-2 773,6-3 0,7-27 0,7-8 0</inkml:trace>
  <inkml:trace contextRef="#ctx0" brushRef="#br0" timeOffset="30">14664 4246 8123,'-6'-18'0,"5"2"-50,-4-5 0,4 5 1,1-1-1,1 3-166,4 1 0,2-1 532,5-3 0,3 7 0,2-1 0,4 2-44,3 2 1,1 4-1,1-1 1,-1 3-76,1 1 1,-1 5 0,0 4 0,-3 4-163,-1 4 1,-6-2-1,-1 7 1,-6 0-136,-2 2 1,-2 2-219,-4-1 223,0 1 1,-4-2-1,-2-1 1,-1-4 0,-4 1-37,-5 0 1,1-4 112,-7 1 0,5-3 0,-2-3 1,-1-1 7,0-1 1,3-5-239,-4 4 1,5-5 48,-1 1-45,3-2 1,1-2 0,2-2 243,2-2 0,32-16 0,17-7 0,2-4 0,1 0 0</inkml:trace>
  <inkml:trace contextRef="#ctx0" brushRef="#br0" timeOffset="31">15135 4386 8670,'0'9'275,"0"-1"0,2-5-120,2 1-177,-2 4 1,9-7-1,-3 3-62,4-2 0,0-2 1,1-2-1,0-2-24,0-5 0,4-2 190,0-2-38,0-5 0,-5 4 0,1-3 1,-1 3-1,-3 1 0,-1 0 1,-3 0 612,-2 1 0,3 3-344,-2 1 0,0 6-222,-4 2 0,-4 7-178,0 10 132,-1 3 0,1 6 1,0 1-1,1 2 1,0 5-117,-1 3-3,3 1 0,-5 6 0,6 4 0,0 3 0,0 2 2,0-4 0,1-2 1,2 1-1,1-2 13,-1-2 0,3-8-85,-2-6 84,0-9 1,-4-2 19,0-6 1,-5-6 74,-4-3-13,-2-3 1,-6-6 0,-1-4-1,-2-4 1,-2-2 277,3-2 0,-4-6-194,6 2 0,1 1 8,8-1 1,2 0 0,6-5 0,2 1-194,2-1 1,9 1-49,8-1 167,3 1 0,6 1 1,2 1-1,4 3-40,3 2 0,0 8 0,3 3 0,2 0 0,0 1 0</inkml:trace>
  <inkml:trace contextRef="#ctx0" brushRef="#br0" timeOffset="32">17010 1097 8045,'0'-13'-1751,"0"0"1548,0 0 403,0 1 1,0 3 0,0 1 0,0-2 0,0-2 571,0 0-608,0-1 1,0 0-1,0 0 257,0 1-264,0-1-4,0 0 1,0 5 0,0-1-1,0-1 411,0-1-362,0 4-269,0 1 0,4 7 0,0 5-121,-1 7 1,-1 1 468,-2 7-224,0-5 1,0 12 0,-2-1-1,-1 4 1,-1 5 261,1 1-231,2 1 1,-3 6-1,-1 3 1,1 2 0,0 5 353,0 5-446,-1-5 1,5 10 0,0-10 0,0 1 0,2 0 77,2 2 0,-1-10-90,5 0 0,-5-6-230,1-3 174,4 0 0,-7-1 1,3-3-1,-2-4 1,-1-3-10,3-2 0,-2-4 72,2 1 1,-3-7 158,-1 2-92,0-3 1,-1-2-1,-2-2 1,-1-2 24,1 2-260,-4 1 210,6-3-442,-5-3 183,0-5-117,5 0 186,-5 0-93,6 0 0,0-1 0,-1-2 1,-2-3-1,-1-1-1681,1-3 1628,1-1 0,1-2 303,-3 0 0,2 1 0,-15-24 0,3-5 0</inkml:trace>
  <inkml:trace contextRef="#ctx0" brushRef="#br0" timeOffset="33">16806 1989 8045,'-13'-6'0,"5"5"-42,-1-3 819,6-3-507,-2 5 1,5-2 58,0 8-237,5 3 0,2 6 0,6 0 1,0 0-1,0 1 386,-1 3-419,7-3 1,-4 6-1,5-5 1,0 2 0,-2-1-137,1-2 0,4-2 59,-2-4 0,3 2 0,1-6 0,1-2-45,-1-5 0,2-6 73,3-8 1,-3-3-21,3-5-6,-3-1 0,-8-3 0,-2-1 1,-2 2-1,-4 2 96,-3 5-42,-2 2 158,-6 7-195,-6 5 1,4 2 0,-7 11-1,-1 5 1,-3 6-130,-4 3 1,8-3-32,-4 4 0,3-1-674,-3 1 468,6-2 1,-4-2 0,4 0 364,0-2 0,18-29 0,10-8 0</inkml:trace>
  <inkml:trace contextRef="#ctx0" brushRef="#br0" timeOffset="34">17596 459 8123,'-8'-4'-1035,"1"-2"1510,1-1 1,0 3 0,4-5 949,-3-1-1240,1-1 1,4-2 0,2 1 0,0-1 0,5 0 26,5 0 0,-1-1 0,10-1 0,2-2 26,1 1 1,2 7 4,-1 5-305,1 3 0,-7 1 1,-2 3-1,-4 5 0,-4 11 1,-5 7-1,-4 10-346,-4 5 0,-9 1 0,-10 8 0,-5 2 164,-6 1 1,-3 1 0,0-3 0,3-3 180,5-7 0,7-16 249,5-3 2,9-12 1,-2-2 0,7-6 763,4-4-840,5-6 1,7 5 0,1-4-1,3 1 1,4 2 44,3-2 0,2 3-251,-1-5 0,1 4 1,1-4-1,1 3-504,2 2 0,0 0 152,-5-1 0,2 2-834,3-2 948,-3 3 0,4-3 0,-4-1 0,1 1 332,2-2 0,5-23 0,-2-12 0</inkml:trace>
  <inkml:trace contextRef="#ctx0" brushRef="#br0" timeOffset="35">18208 421 8123,'0'-20'0,"0"2"0,0 5 0,0 0-114,0 0 621,0 1 0,0 3-133,0 1 1,0 6-1,0 2 1,0 7-292,0 5 0,-4 6 62,0 3 1,-2 8-112,2 0 0,3 7 1,-5-2-1,2 4-4,-1 4 0,-3-3-102,4-1 1,-1 0-94,5-4 130,0-3 1,0 5 0,0-6 0,0-4 0,0-3-24,0-6 1,2-4 20,2-5-146,-2-2 150,3-6 1,-5-1 0,0-5-1,0-5 1,0-6 83,0-3 0,0-1-192,0-5 0,0-5 127,0-3-65,6-3 0,-5-1 1,4-2-1,-3-2 1,1-5-21,1-3 1,5-1 93,-5 0 1,5 2-147,-5 2 144,6 9 1,-4 4 0,3 8-1,0 8 1,1 5 440,1 5 1,2 5-221,0-2 0,-1 4 202,1 1-325,0 6 1,4 1 0,0 6 0,-1-1 0,-4 1-75,-3 0 1,-4 5 29,-5 3 0,-1 1-480,-3 3 277,-3-8 1,-10 13 0,-2-10-1,-1 1 1,-2 0-325,-2 2 0,-6 0 18,0-2 1,-1-1-782,1-3 592,3-3 651,-4 10 0,-6-21 0,-2 1 0</inkml:trace>
  <inkml:trace contextRef="#ctx0" brushRef="#br0" timeOffset="36">17227 3889 8089,'0'-8'-74,"0"-1"1,0-1 0,0-1 0,1-2 57,3 0 0,2 1 0,4 0 0,-3 2 607,-1 2 1,4 4-227,-2-5-256,-2 6 0,1-7 1,-3 6 192,5 1-280,-4 7 1,1 5 0,-6 8 0,-2 4-1,-2 5 1,-3 2 0,-1 3-75,-1 2 1,-1 1-16,-7 4 38,3 6 1,-4-4 0,6 2 0,2-4 0,3-2-3,2-2 50,-5-6 1,8 2 0,-2-9-1,4-5 1,4-5 390,5-2-369,2-7 1,3 4 0,2-6-1,2-1 1,2-4-40,3-3 0,1 1 1,1-2-1,1-1-227,-1-1 0,-3 3 72,-1-1 1,-4 5-153,4-5 53,-5 7 0,1-6 1,-7 6-1,-2-3-445,2 3 0,1-1 200,2-2 1,-6 3 496,-3-7 0,4-16 0,-1-9 0</inkml:trace>
  <inkml:trace contextRef="#ctx0" brushRef="#br0" timeOffset="37">17329 3825 8089,'-5'-20'-120,"1"3"100,1 3 0,2 6 20,1-1 86,6 6 0,1-2 0,5 3 1,3 0-1,0-3 237,2 2-388,6 2 1,-8 1-1,7 0 1,-1 0 0,0 0-1,-1 0 1,-2 1-650,-2 4 0,-2-2 714,-1 5 0,-12 18 0,-2 8 0</inkml:trace>
  <inkml:trace contextRef="#ctx0" brushRef="#br0" timeOffset="38">17316 4042 8089,'-9'-1'0,"1"-4"0,5 4-54,-8-5 156,9 6 0,-2 0 0,10 0 0,5 0 82,5 0 1,11 0-588,-2 0 239,3 0 0,4-1 164,2-3 0,-1-4 0,4-3 0,4-2 0,-1-1 0</inkml:trace>
  <inkml:trace contextRef="#ctx0" brushRef="#br1" timeOffset="39">12840 1352 8295,'0'-13'-152,"0"0"0,0 0 1,0 1-166,0-1 1,0 7 59,0 6 218,0 6 0,0 7 0,0-1 0,0 1 0,0 0 0,0 1 0,0 2-638,0 1 677,0 0 0,0 24 0,0 7 0</inkml:trace>
  <inkml:trace contextRef="#ctx0" brushRef="#br1" timeOffset="40">12853 1581 8295,'-7'6'-343,"-3"-3"0,4 4-128,-1-2 0,4 1 0,-1-2 490,3 5 1,-3 2-1,-1 2 1,2 1-121,2 3 0,1-3 0,0 5 101,0-1 0,11 36 0,4 14 0</inkml:trace>
  <inkml:trace contextRef="#ctx0" brushRef="#br1" timeOffset="41">12853 1989 8295,'-7'13'-1512,"1"0"1425,6-1 0,0-3 0,0-1 0,-1 2-94,-3 2 1,2 2 23,-2 3 157,3-3 0,-11 38 0,-2 4 0</inkml:trace>
  <inkml:trace contextRef="#ctx0" brushRef="#br1" timeOffset="42">12853 2474 8295,'0'8'-161,"0"1"0,0-5-141,0 4 0,0 1 332,0 4 1,-1-1-1,-2 1 1,-1 1-462,1 3 431,-4 3 0,0 45 0,0-27 0,1-1 0</inkml:trace>
  <inkml:trace contextRef="#ctx0" brushRef="#br1" timeOffset="43">12879 2945 8295,'-9'13'-616,"1"0"0,5-5 308,-2 1 1,0 1 258,1 7 1,-2-3 0,3 4-1,-3 1-196,-1 2 0,3-1 245,-4 1 0,10 40 0,-1-23 0,0-1 0</inkml:trace>
  <inkml:trace contextRef="#ctx0" brushRef="#br1" timeOffset="44">12840 3354 8249,'0'12'-113,"0"1"0,0 0 62,0 0 1,2-1 0,1 1-1,1 0 337,-1 0 1,-2 1 63,-1 3-588,0-3 0,4 9 0,1-5 0,-3 2 0,0 2-305,-2 3 456,5 0 1,-3 2-1,4 1 1,-2 2-1,1-2 1,3-1 0,-4-1 0,3-1 0,-1 1 332,-4-1 0,4-3 89,-2-1 1,2-4 144,-2 4-297,-2-5 1,3 3-1,-5-3 1,0 1-1,0-1 336,0-2 1,0-1-363,0-1 0,0 1-331,0 0 147,0 0 0,-1-2 0,-2-1 0,-1-2-1913,1 2 1233,-4 2 707,5 0 0,-9-33 0,4-9 0</inkml:trace>
  <inkml:trace contextRef="#ctx0" brushRef="#br1" timeOffset="45">12955 4794 8194,'0'-8'0,"0"-1"-651,0-1 685,0-1 1,0 3 0,0-1 0,-1-1 278,-4-1 1,4 2 0,-3 1 126,2-2-256,-3 4-123,-2-5 1,-6 10 0,0-4 0,-1 4-1,-3 4 1,-4 4 0,-3 7 61,-2 4 1,1 4 0,-1 3 0,1 2-93,-1 3 1,5-2 0,2 5-1,4-1-27,3 1 1,8-5 0,1 1 0,8-5-169,7-3 1,7-6-27,6 2 34,6-8 0,2-3 0,5-6 1,2-2-1,1-2-234,2-5 1,-1-2-1,-4-3 1,1-3 389,-1-4 0,-6-15 0,0-3 0</inkml:trace>
  <inkml:trace contextRef="#ctx0" brushRef="#br1" timeOffset="46">11412 1874 8187,'-20'0'-238,"3"-1"1,3-2 0,1-1-1,1 1 288,-1 2 0,0 1 1,0-2-1,1-1 1,-1-1 885,0 1-768,6-4 29,1 6-207,6-5 1,10 6 0,6 2-1,5 0 1,9 4 0,5 0 0,11-1-123,6-2 0,8 3 97,8-2 22,2 0 0,-29-3 0,1-2 0,1 1 1,0 0-1,2 0 0,1 0 0,1 0 0,1 0 1,-1 0-1,1-1 0,0 0 0,0-1-73,1 0 0,-2 0 0,-6-1 0,-1 0 0,-2 2 1,-1-1-1,25-2-121,-11 1 0,-7 2 0,-11 1 0,-8 0-229,-6 0 263,-5 0 124,-7 0 0,-3-4 0,-8-1 0,-4 3 106,-4 0 0,-1 2 0,-1-1 1,-3-2 57,-4-1 1,1-2-78,-1 2 0,1 1 83,-1-6 0,-2 5 0,6-3 0,3 0 60,4 0 0,-1-2-84,2-3 1,4 3 281,0 1-290,4 5 1,1-9-1,1 5 1,4-1 44,3-1 1,8 7-35,1-3 0,5 4-162,0 1 64,-4 6 0,5-1 1,-5 7-1,1-1 0,-1 3-54,-2 0 1,-7 5-51,0-2 1,-6 5-145,1 0 1,-10 2 0,-6 1 0,-10 2-814,-6 3 1059,-10-3 0,-19-10 0,-11-3 0,18-6 0,0 1 0,0-1 0</inkml:trace>
  <inkml:trace contextRef="#ctx0" brushRef="#br1" timeOffset="47">11527 1709 8208,'-6'-13'0,"-1"0"0,-1 2 0,-1 2 0,5-1 0,-5 6 19,-1 1 1,-1 2 26,-2 1 1,-4 6-1,-1 2 1,-2 5-235,-3 4 1,-1-2-32,-1 7 186,5-7 1,-3 8 0,5-5 0,0 1-1,-2 1 1,3-2 0,1 0 28,5-2 1,2-2-1,1-1 84,4 0 1,4-6-1,4-3 1,6-3-11,5-1 0,1 0 0,5 0 0,0 2 60,-1 2 1,3-3 375,-6 4-529,0 2 1,0-4-1,0 4 1,-2 0 0,1-2-266,1 1 1,-3 3 0,3-4-1,-3 1-28,-1 0 0,0-2 316,0-4 0,11-28 0,3-8 0</inkml:trace>
  <inkml:trace contextRef="#ctx0" brushRef="#br1" timeOffset="48">11578 1250 8287,'-6'-26'-107,"3"1"0,-4 1 0,2 1-70,2 2 0,6 9 474,1 0 1,7 2 0,1-2 0,3 4-205,1 4 0,2-2-26,-1 2 1,0-1-284,-4 5 225,0 6 0,-2 3 1,-2 6-1,-5 4 0,-3 2-350,-1 6 214,-5-2 1,-3 12 0,-6-4 0,-1 1 0,-4 0 0,1-2 0,-1-2 19,4-5 1,1-3 145,1-1 1,4-7-1,1-7 412,-2-1-346,4-2 1,2-4-450,8 0 157,3 0 1,12-1 0,2-2 0,3-1 186,2 1 0,19-15 0,9-5 0,5-2 0,-1 0 0</inkml:trace>
  <inkml:trace contextRef="#ctx0" brushRef="#br1" timeOffset="49">12024 1224 8287,'-13'-13'133,"1"1"1,-1 0 189,0 4 1,0 1-117,1 2 0,-1 4 0,0-3 1,0 4-133,1 4 1,-1 3-96,0 6 0,0 0 0,1 1 0,0 1-202,4 2 0,2 2-35,6-2 154,0-3 1,0 4-1,0-5 1,2 0-208,2 0 1,7-6 252,6-3 1,2-4 106,-2-4-62,-3-3 0,8-8 0,-3-2 1,-1-4-1,1-4 142,-4-5 0,-1 2 39,-1-6 0,-4 4-143,-1-4 154,1 6 1,-2-4-1,-3 8 1,-3 3-1,-1 4 736,0 3-782,0 1 0,-1 7 87,-3 6-270,2 6 0,-5 12 0,4 5 0,-1 4 0,0 4-468,-2 2 0,5 1 258,-3 4 1,2-4-314,2 0 136,0-6 0,0 8 436,0-6 0,23 16 0,5 1 0</inkml:trace>
  <inkml:trace contextRef="#ctx0" brushRef="#br1" timeOffset="50">14115 1403 8286,'0'-13'-94,"0"0"0,0 0 1,0 1-1,0-1 409,0 0 1,0 5 0,-1-1 377,-3-1-859,2 5 59,-9-1 1,8 12 0,-4 2 0,0 3 0,0 4-731,-3 2 637,4-3 0,-5 11 0,4-1 1,-2 5 199,1-1 0,-12 39 0,7-30 0,-1 1 0</inkml:trace>
  <inkml:trace contextRef="#ctx0" brushRef="#br1" timeOffset="51">13988 1785 8286,'-7'6'0,"3"2"-136,-4 4 0,7 0 0,-3 1 1,2 0 69,2 0 0,5 4 0,0 0 0,1-2-16,0-1 0,2 3 0,-2 2 0,-1-1-430,1 1 1,3 2 511,-5-4 0,6 6 0,-3-4 0</inkml:trace>
  <inkml:trace contextRef="#ctx0" brushRef="#br1" timeOffset="52">14064 2270 8274,'0'12'0,"0"1"0,0 1-613,0 3 0,0-1 400,0 5 0,0 0 0,0 5 0,2-1 286,2 1 0,-3 4 760,4-1-804,-4 1 0,-1-4 0,0-1 1,0 1-1,0-2-891,0-3 862,0-3 0,-28-22 0,-8-4 0</inkml:trace>
  <inkml:trace contextRef="#ctx0" brushRef="#br1" timeOffset="53">13159 1785 8274,'-13'-4'-86,"1"0"0,-1-1 20,0 0 330,0 3 1,8-3-211,5 5 7,11 0 0,9 4 0,7 0 0,4 0 0,7 1 171,7-1-264,5 0 0,8-4 1,4 0-1,6 0 0,3 0 1,-34 0-1,0 0 1,0 0-1,1-1-94,0-1 0,1-1 0,31 1 1,-3-5-1,-7 1-385,-9 3 1,-12 0 145,-9-1 1,-17 3 0,-13-4 214,-14 4 1,-5-3 149,-2-1 18,0 1 1,-5 0-1,-1-2 1,0 1 0,0-3 144,3 1 1,7 3 0,0-4 0,3-2 71,1-2 1,5 4 289,-1-1-231,7 7 1,-4-10 0,6 4 175,0-4 0,6 5-352,2 3 1,5 3 164,4 1-308,-3 5 0,4 2 0,-5 6 1,0 1-1,-2 3 16,-2 5 0,-4 2-228,-5 1 0,-1 2-99,-3 3 89,-3-3 1,-12 8-1,-2-5 1,-5-2 0,-2-1-535,-2-1 1,-1-2 780,1-3 0,3-3 0,-8-26 0,-6-11 0,0 1 0,0 0 0</inkml:trace>
  <inkml:trace contextRef="#ctx0" brushRef="#br1" timeOffset="54">13312 1721 8274,'0'-14'0,"0"-1"0,0-2-25,0 1 0,0 0 0,0 1-22,0-2 1,-1 4-194,-4 5 220,-2 5 0,-7-3 0,-3 8 0,-6 2 0,-3 4-145,-4 4 154,-6 6 1,4 0-1,-5 5 1,2-2-1,2 2 1,3 0 0,5-1 37,2 0 0,9-7 0,1 2 40,7-3 0,6-2 0,5-2 0,5-3 29,5-2 1,6 0 0,8-5-1,2 0-63,2 0 1,-1 0-1,4 0 1,-4 0-32,-1 0 1,0 0-255,-1 0 0,-7 0 1,1 1-1,-3 2 252,-1 1 0,-10 0 0,1-4 0</inkml:trace>
  <inkml:trace contextRef="#ctx0" brushRef="#br1" timeOffset="55">13656 1326 8274,'0'-25'0,"-4"1"0,0 2-113,0-2 1,-1 10-1,0-2 1,-2 5 0,-3 4 457,-2 1-288,0 2 1,-3 4 0,-2 0-1,-2 2 1,-3 2 149,1 4-163,0 4 0,-5 5 0,-1 1 1,-1 2-1,0 3 0,4-1 1,5 1 11,5-2 0,1-4 0,2 3 0,2-2-129,5-2 1,4-3-1,4-3 1,5-3 38,2-2 1,3 0-1,3-5 1,5 0-9,2 0 0,1-10 0,1-3 0,-1-3-26,1-2 0,-2 2 50,-3-5 1,3 0 0,-5-5 0,3-1 1,-2-2-1,-1-5 41,-4-3 0,-1-7 19,-1-3 1,-6 3 0,-1 3 0,-2 6 205,0 5 0,1 9 504,-5 4-241,0 8-444,0 4 0,-5 6 0,1 5 0,1 5 0,0 6-73,-1 3 0,1 5-34,-5 5 0,1 5 0,-3 0 0,3 0-144,1-1 0,2 1 21,4-5 1,0 1-448,0-1 402,0-3 0,0 3 1,0-8-1,1-2 0,2 0 207,1 0 0,18-39 0,-1-5 0</inkml:trace>
  <inkml:trace contextRef="#ctx0" brushRef="#br1" timeOffset="56">15301 1556 8271,'-13'0'-211,"1"0"0,-1 0 1,0 0-1,0 0 1,1 0-1,-1 0-91,0 0 1,0 0 0,1 0 0,-1 0 279,0 0 21,0 0 1,1 0 0,-1 0 0,0 0-1,0 0 2,1 0-1,-1 0 0,-5 0 0,-2 0 0</inkml:trace>
  <inkml:trace contextRef="#ctx0" brushRef="#br1" timeOffset="57">14855 1658 7765,'-7'-9'-1128,"1"2"1233,1 1 0,3 1 0,-2 0 5,2-3 1,4 2-111,2 2 1,3 3 0,7 1 0,3-2 49,5-2 1,3 3-3,5-4-62,2 4 1,8 1 0,3 0 0,3 0 0,5 0 0,3 0 0,3 0 26,1 0 1,1 0 0,5 0-1,0 0 12,0 0 0,-1 0 1,1 1-1,-1 2-29,-4 1 0,5 1 1,-3-5-1,3 0-5,-2 0 1,-1 0-1305,3 0 1312,-6 0 0,7 0 0,-7 0 0,-4 0 0,-5 0-27,-1 0 1,-2 0 0,-2 0 0,-3 0-9,-4 0 0,-6 0 32,3 0 0,-6 0 4,2 0 0,-7-2 1,-4-1-1,0-1 4,-4 1 1,1 2 3,1 1 0,-3-2 1219,3-2-1234,-3 3 0,-1-5-105,0 6 9,-6 0-8,-1 0 1,-16 0 0,-3 2-48,-1 2 0,0-3 103,1 3 1,-4 2-310,0-2 364,-6 1 0,9-1 0,-3 0 0,-9 0 0,0-4 0</inkml:trace>
  <inkml:trace contextRef="#ctx0" brushRef="#br1" timeOffset="58">16717 1543 8271,'0'-19'-384,"-5"5"131,1-3 1,0 3-1,4 1 1,0 1 180,0-1 0,5 4 291,4 1 0,-2 5 0,2-3 421,0 1-574,3 3 0,-1-2 1,-1 8 45,-1 5 1,-7 4-49,3 4 1,0-2 0,0 6 0,-1 2 9,1 1 1,-3 2-45,2-1 1,-2 2-10,-2 3-92,0-9 1,0 9 0,0-9 0,-2 3-1,-2 2-364,-5-1 0,-9-1 67,-8-3 1,-6 4-17,-11-4 0,-3 1 384,-10 0 0,4-17 0,-12-4 0,-2 0 0,11-2 0,0 1 0,0 0 0,0-1 0</inkml:trace>
  <inkml:trace contextRef="#ctx0" brushRef="#br1" timeOffset="59">14855 1492 8271,'0'-20'-438,"0"3"1,-1 4-1036,-4 5 1523,-2 2 0,-11 16 0,-3 4 0,-5 5 1,-4 5-1,-4 3 0,-1 2 310,1 0-322,-9 3 0,9-1 1,-8 5-1,4-4 1,4 0 90,4-4 1,4-7 0,5-4-1,4-4 395,3-5-427,7-2-19,7-6 1,11-1 0,9-2 0,3-3 0,4 1-1,1-1 1,3 2 73,3-2 0,3 5-1,1-4 1,0 4-99,1 1 1,-1 0 0,-1 0-1,-2 0-126,-1 0 0,-4 0-67,4 0-17,-6 6 1,-1-5 0,-6 5 0,1-2 0,-2 2-1105,-3 1 1261,-3-5 0,-19-7 0,-3-9 0</inkml:trace>
  <inkml:trace contextRef="#ctx0" brushRef="#br1" timeOffset="60">15441 650 8385,'0'-12'21,"0"-1"0,0 0 1,2-1-1,1-2 1,2-1-1,2 0 208,3-1 0,6 4 0,1-2 0,0 5 221,1 2-370,-3 6 0,3-2 0,-7 8-195,-2 5 1,-4 2 0,-6 11 0,-3 1-94,-5-3 1,-2 5 85,-2-2 67,0 2 1,-1-3 0,-1-1 0,-1-2 0,3-2 0,3-2 0,1-1 75,-3 0 1,5-5 0,1-1 99,1-1-85,3-2-35,2-4 0,7 0 0,8 0 0,2 0 0,4 0 108,3 0-113,1 0 1,1 1 0,-2 2 0,-1 3-1,-2 1 11,2 3-8,-5 1 0,0 1 0,-5-2 0,-1-2 0,-4 2 36,-4 1 1,-2-2 2,-2-1 0,-6-1 119,-2 2-147,-9 2 1,-3-8 0,-7 6 0,-2-1-1,-2-1 34,-1-3 1,-1 2-207,-1-2 0,-1 5 56,5-5-303,0 0 0,10 1 1,3-1-332,3-1 0,9-2 740,5-1 0,79-17 0,-27 6 0,1 1 0</inkml:trace>
  <inkml:trace contextRef="#ctx0" brushRef="#br1" timeOffset="61">16092 714 8385,'0'-20'0,"0"-2"-7,0 5 0,0 0 0,0 4 101,0 0 1,-2 2 56,-2 2 1,-3 4 96,-6 5-273,-5 0 0,2 0 0,-5 1 1,-2 3-1,-1 5 87,-1 2 1,-1 7 0,1 2 0,1 2 57,2-1 1,0 0-191,5 5 1,0-2 16,4-3 0,6 2 0,3-6 0,2-2 14,2-1 0,6-2 5,2-4 1,8-2 27,1-6-19,11 0 0,-6-2 0,9-3 0,-1-7 0,-1-5-18,0-2 1,-1-3 8,2-3 1,-8-5 13,4 0 51,-3-5 0,-4 2 0,-2-5 0,-2 0 0,-4 0 165,-3-1 0,2 7-51,-5 2 0,-1 7 407,-4 2-287,0 11 1,-2 0 0,-2 14-250,-4 5 1,1 9-100,-2 8 1,1 1-156,-5 7 209,6 0 1,-5 3-1,5-2 1,0-1 0,3 0-244,3-1 1,1 2 59,0-5 1,1 0-608,3-5 414,3 1 405,6-1 0,11-16 0,3-5 0</inkml:trace>
  <inkml:trace contextRef="#ctx0" brushRef="#br2" timeOffset="62">2576 6694 7818,'-9'0'0,"1"0"0,3 0 101,-3 0 1,4-1 0,-5-2 528,-1-1 1,7 0-296,8 4 1,7 0-330,14 0 51,5 0 1,3 0 0,7 0 0,3 0 0,1 0-291,4 0 94,-5 0 0,5 0 1,-4 0-1,-1 0 1,-5 0-1,-8 0 1,-6 0-1337,-3 0 883,-4 5 0,-11-2 592,-3 6 0,-48 5 0,-12 6 0</inkml:trace>
  <inkml:trace contextRef="#ctx0" brushRef="#br2" timeOffset="63">2499 6771 7845,'-13'-7'236,"2"-5"-217,3 4 1,2 1 0,6-2 0,1 1-21,4 1 1,7-3-8,10 6 65,2-1 1,5 1-1,3 0 1,-1 1 0,0 2 443,-3 1-508,5 5 1,-8 2-1,2 7 1,-7 2-1,-4 2 1,-6 2-1,-3 4-219,-4 5 1,-5 3 59,-6 7 0,-7-1 1,-11 1-1,-6 4-126,-6 4 1,-4-3 138,-5-2 0,-1-4 160,5-4 0,-4-4 0,6-9 0,5-5 1006,4-6-791,11-4 0,8-8 347,9-2-444,3 2 1,6-7 0,5 4 0,6 1 0,7 0 42,5 0 0,4-1-92,7 5 0,-1 0-535,0 0 285,6 0 1,1 0-1,5 0 1,-2 0 0,0-1-1125,5-3 1298,-2 2 0,5-19 0,7-9 0,1 2 0,1 0 0</inkml:trace>
  <inkml:trace contextRef="#ctx0" brushRef="#br2" timeOffset="64">3532 6720 7845,'-7'-13'0,"-3"5"418,6-1-242,-6 6 1,7-2 0,-4 6 0,0 3 119,0 5 1,3 3 0,-5 5 0,1 6-234,0 5 0,-3 1-86,3 5 0,-2-4 0,0 2 0,3-1 18,1-2 0,0-2-29,2-2 0,3-5 1,-4-3-192,4-3 0,2-7 185,4-3 1,-2-4 0,4-4 0,0-6 1,0-5 0,0-7 11,1-7 0,4-1 26,-4-8 0,4 2 0,0-6 1,0 3 114,-4 5 1,3-2-70,-2 2 0,1 4 370,-2 4-252,4 1 1,-9 16 0,5 4-51,2 10 1,-3 10-39,2 10 0,-2 6 67,1 3-232,3-3 0,-8 6 1,4-3-1,0 2 1,1-1-144,1-1 1,1-6 166,-1 2 0,2-9 20,-2-4-8,2-2 1,2-8 0,0-5-1,-1-4 1,1-8-5,0-6 0,4-8 76,0-6 1,-2-5 38,-6 1-44,2-9 1,-4 4 0,6-5 0,-2 1 0,-1 2 325,-1 4 0,-6 6-126,1 10 1,2 3 460,-2 5-542,0 6 0,-4 4 0,0 10 0,0 9 0,0 5 61,0 6 0,0 2-188,0 1 0,1 1 236,4 3-470,-4 3 0,6-6 1,-4 3-1,3-4 0,1-3-396,3-1 1,-3-2-164,1-3 0,-3-4 22,3-9 766,1 4 0,15-34 0,3 0 0</inkml:trace>
  <inkml:trace contextRef="#ctx0" brushRef="#br2" timeOffset="65">4374 7051 7846,'-9'2'31,"1"1"0,-2 2 1,-2 4-1,0 5 163,-1 6 1,0 8 0,-1 3 0,-2 2-36,-1 2 0,0 2 0,5 0 0,0-5 1,2-5-1,3-5 42,2-4 1,-4-5-56,5-5 1,0-6-22,4-2 0,1-7-17,3-10-202,-2 2 1,9-10-1,-4 1 1,2-6-1,0-4 1,4-4-1,3-2-508,-1 3 1,0-1 201,-3 4 487,1-3 0,0 5 0,0 3 0,-1 7 0,1 6 360,0 6 0,-2 12-336,-2 10 1,-4 11-1,-5 8 1,2 2-26,2 2 0,-3 1-67,4-2 1,-2 1 0,-1-4 0,3 0-89,-3 1 0,4-3-65,-2-3 1,5-6-197,-5-3 34,6-3 1,-9-1 0,5-2-472,0-3 1,-3-2-406,5-6 1172,-5 0 0,-43-34 0,-16-8 0</inkml:trace>
  <inkml:trace contextRef="#ctx0" brushRef="#br2" timeOffset="66">4221 7319 7846,'-6'-13'233,"4"1"0,-2 4-514,8 4 0,5-1 90,8 0 1,-1 1-71,5 4 100,0 0 0,6 0 161,3 0 0,6-7 0,6-3 0,5-1 0,1 1 0</inkml:trace>
  <inkml:trace contextRef="#ctx0" brushRef="#br2" timeOffset="67">5368 6898 7820,'-4'-8'185,"0"-1"1,2 1 185,5 1 1,4 1 0,6 6-1,0 0-254,-1 0-177,7 0 0,-5 0 1,4 0-1,1 0 1,2 0-83,3 0 1,-3 0 0,-1 0 0,0 0-292,0 0 1,-4 0 432,1 0 0,-20 23 0,-6 5 0</inkml:trace>
  <inkml:trace contextRef="#ctx0" brushRef="#br2" timeOffset="68">5292 7166 8434,'-7'-6'-498,"1"5"0,7-5 700,4 6 0,3 0 0,9 0 0,4 0 26,3 0 0,8 0 0,2 0 1,2 0-732,3 0 0,0-4 1,2-2 502,2-1 0,-4-6 0,4-5 0,1-2 0,0-1 0</inkml:trace>
  <inkml:trace contextRef="#ctx0" brushRef="#br2" timeOffset="69">7077 7000 7885,'-9'0'-175,"2"-1"608,2-3-240,0 2 0,7-3 0,3 5 1,7 0-1,5 0 574,3 0-698,1 0 0,6-2 0,2-1 0,4-1 0,1 0 210,0-2-273,-6 5 0,8-6 1,-6 4-1,-4-1 1,-3 1-163,-6 1-45,-3 2 0,-5-1 1,-3-2-961,-5-1 429,-4 0 0,-10 5 732,1 3 0,-1 3 0</inkml:trace>
  <inkml:trace contextRef="#ctx0" brushRef="#br2" timeOffset="70">8288 6733 7909,'-4'-13'59,"0"0"0,1 0 0,1 1 1,2-1 363,0 0 0,2 0 0,2 2 0,5 1 303,2 2-682,2 5 0,4-7 0,0 6 0,0 1 0,0 1 79,0 2-151,0 0 0,-6 6 0,-1 4 0,-3 4 0,-1 4 0,-4 2 1,-2 3-149,-4 1 1,0 3 0,-7 1 0,-4 1 84,1-5 0,4 1 0,2-5 0,-2 1 105,-1 1 1,4-7 0,2 2 9,4-3 1,2-2-1,4-4 1,3-2 163,3-1 0,6-3-4,0 2-175,6-2 1,-3-1 0,5 2-1,1 2 1,-2 1 0,-3 1 0,-4 0-22,-3 3 0,-2 2 0,-4 0 25,-3 1 1,-7 0-8,-6 0-4,-1-1 1,-16 1-1,1 0 1,-5-2 0,-1-1-125,-1-1 0,3-5 1,-5 3-1,2-1-338,3-4 0,1 0 146,1-2 1,7 0-1,2 0 1,4-2 313,4-2 0,27-18 0,15-8 0,3-5 0,-1 0 0</inkml:trace>
  <inkml:trace contextRef="#ctx0" brushRef="#br2" timeOffset="71">8824 6720 7926,'0'-13'0,"0"0"0,0 6 280,5 2 1,-2 6 0,4 3-1,-1 6 519,-3 6 0,0 4-265,1 5-560,-3 1 1,5 3-1,-5 1 1,2-2-1,1 1 1,-1-1 0,-1 2-80,-2-2 1,0-2-93,0-5 1,0 2 0,0-6-493,0-2 541,0-1 0,0-8 1,0-6-1,0-9 34,0-6 0,0-2 98,0-9 1,0 2-11,0-10 0,0 0 1,0-4-1,0 0 152,0 0 1,0-5-91,0 1 1,0-2-63,0 1 247,0 3 1,1 2 0,3 8 0,5 4 0,2 1 68,2 4 1,0 4-231,-1 9 0,7 2 92,2 6-122,-2 0 0,5 1 0,-5 4 0,1 3 0,-3 5-39,-3 4 0,-6 1-28,-4 4 0,-3 2-298,-1-3 262,-11 3 0,1 2 1,-11-1-1,-2-1 0,-2-1-94,-5-2 1,3-4 117,-3 4 0,2-5 0,1 1 1,0-3-89,3-1 1,7-6 63,0-3 0,3-2-10,1-2-1960,6 0 2043,1 0 0,52-23 0,10-5 0</inkml:trace>
  <inkml:trace contextRef="#ctx0" brushRef="#br2" timeOffset="72">9359 6465 7946,'0'-13'-462,"0"0"590,0 1 1,0 3 0,0 1 315,0-2 1,2 3 0,0-2 85,3-1 1,-1 3 0,-3 0-207,4 1 1,-3 2 0,6 5 0,-1 4 45,0 3 0,-3 9-24,4 4-278,1 4 1,4 7 0,-1 6 0,0 8-1,-2 3 1,-3 4 0,-2 2-325,-2 4 1,-1 4-1,-4 1 1,-3-1-495,-8 1 0,-7-6 1,-10-3-1,-4-4-214,-3-4 1,-6-3-1,-3-9 964,1-5 0,-7-13 0,-8-4 0,-2-3 0,1 0 0</inkml:trace>
  <inkml:trace contextRef="#ctx0" brushRef="#br2" timeOffset="73">8224 6465 7946,'-5'-19'0,"-2"5"0,-6-3 0,2 3-275,2 1 360,-2 6 1,8 2 0,-6 5 0,-1 2 0,1 5 0,-1 8 0,1 4 0,-1 8-1,-1 7 697,-2 7 0,0 5-269,1 5-476,-1 5 0,4 4 0,2 8 0,4-32 0,1 0 1,0 2-1,1-1 0,0 2 0,0-1 0,2-1 1,0 1-86,0-2 0,2 0 0,10 32 1,8-8-1,3-8-681,2-8 1,1-3 0,2-13 728,5-3 0,31-23 0,-28-6 0,0 0 0</inkml:trace>
  <inkml:trace contextRef="#ctx0" brushRef="#br2" timeOffset="74">10367 6350 7873,'-6'-13'10,"-1"0"1,-2 2-1,1 3 1,-2 3 448,-1 4-274,-2 1 1,-6 1-1,-2 5 1,-3 8 0,-3 9-1,-1 8 1,-2 6 0,0 7-1,1 4 671,-1 3 1,4 1-523,5 4-292,5 2 1,-2 8 0,7-2 0,2-7 0,6-6-543,6-4 481,10-6 0,5 1 0,5-8 0,0-6 0,2-3 0,4-6 1,0 0-439,2-4 1,-2 0 0,3-4-1,1-3-245,0-3 1,1-4-1,4-1 702,0 0 0,12-40 0,2-9 0</inkml:trace>
  <inkml:trace contextRef="#ctx0" brushRef="#br2" timeOffset="75">10660 6567 7914,'-2'-19'73,"0"0"1,-3-1 258,3 3 0,0 3 0,4 1 0,2 0 65,4 0 1,9 5 69,5-1-353,-4 6 0,6-2 0,-4 5 0,0 0 0,-2 0 245,1 0-445,-11 5 1,8 7-1,-12 6 1,-1 1-1,-2 0 1,-1 1 0,-1 3-241,-4 1 1,-2 0 142,-5-3 148,-1 3 1,0-9-1,0 2 1,2-3 0,1-1 159,2-1 1,5 1-60,-1 0-34,2 0 0,4-2-10,2-3 0,3 2 1,6-4-1,-1 0 15,1-1 0,4 5-75,0-1 0,0 2 26,-4 2 135,-6-6 1,4 4 0,-4-2 0,0 2 74,-2 2 0,-4-5 34,-1 1-20,0-6-191,-6 2 1,-5-3 0,-6 1-1,0 1 1,0-1-418,0-2 1,-4-1 178,4 0 1,-4 0 16,4 0-743,0 0 943,4 0 0,23-6 0,5-1 0</inkml:trace>
  <inkml:trace contextRef="#ctx0" brushRef="#br2" timeOffset="76">11374 6745 7914,'13'-12'0,"-2"-1"170,-3 0 1,0 2 519,-4 2 0,-4-2 2,0 2 0,-6 4-466,-7 0-131,1 4 1,-1 1-1,-1 0 1,-2 1-1,-2 2-33,-2 2-87,4 4 0,-6-1 0,3 4 0,1 2 0,-1 2 0,4 1 0,1-1-437,1-2 0,4 3 340,1 0 1,5 0-1,-1-4 1,2-1-98,2 1 1,6-4-72,3-1 0,2-5-143,2 1 327,5-2 0,0-4 1,5-2-1,-2-5 1,2-3-1,1-5 0,0-3 355,-3-6-262,4 1 0,-7-11 0,3-2 0,-4-2 0,-3-1 206,-1-1 1,-4 2 250,-1-2 1,-5 9 669,1 8-636,-2 5 1,-2 7 0,-2 2 192,-2 2 0,-2 5-684,-2 8 0,2 3 82,6 6 1,0 1-1,0 3 1,0 4-35,0 4 1,0 1-302,0 4 1,2-3-576,2 3 657,-3-3 0,9-2 0,-4 1 1,-1-1-1,3-1-487,-1-2 1,-3-4-342,4-5 0,-3 0 276,3-1 321,1 1 0,-1-6 415,1-3 0,10-48 0,8-12 0</inkml:trace>
  <inkml:trace contextRef="#ctx0" brushRef="#br2" timeOffset="77">11769 6273 7919,'-5'-7'4,"3"0"0,-4 3 206,1-4 0,3 0 1667,-2 0-601,3-1-805,1-3-332,0 5 1,1 1-1,3 6 1,5 1 0,2 5 67,2 7 1,0 1 0,-1 7 0,1 3-216,0 5 1,0 5 0,-1 8 0,0 5-143,-4 3 1,-2 12 0,-9 4 0,-5 5-134,0-34 1,-1-1 0,-5-1 0,-2 0-820,-3 2 1,0-1 872,0-4 1,-1-1 0,-4 0 0,-1-2-1,-22 22 1,-1-6 228,1-4 0,5-16 0,-5 0 0,-1 1 0,1 0 0</inkml:trace>
  <inkml:trace contextRef="#ctx0" brushRef="#br2" timeOffset="78">12726 6605 5931,'-8'0'-11,"3"0"11,5 0-6,0 0-12,-6 0 0,5 1-95,-4 4 95,4-4 18,1 5 80,0-6 262,0 0 223,-6 0-246,5 0-70,-5 0 0,5 0 523,-3 0-71,2 0-94,-9 0-626,9 0 0,-3 1 188,5 3 0,5-2-104,4 2 1,14-2 52,6-2-97,12 0 0,6 0 0,11 0 1,7 0-1,8-2-32,-36 0 0,-1 0 0,31 0 140,-3-2-485,-6-3 0,-14 6 0,-7-4-748,-11 4 705,-11 1 205,-15 6 1,-7-5-1,-6 5 1,0-2 0,0 0-320,1-1 1,-5-1 512,0-2 0,-6 5 0,4-3 0,-2 2 0,-37-20 0,-4-5 0</inkml:trace>
  <inkml:trace contextRef="#ctx0" brushRef="#br2" timeOffset="79">13019 6490 7886,'0'-12'0,"-2"-1"-57,-2 0-116,3 0 553,-5 1 1,6 3 766,0 1-1001,0 5 0,0 7 0,0 10 0,0 5 577,0 3-757,0 2 1,0 7-1,0 3 1,0 2-1,0-1 1,0-2-1,0-1-387,0 1 0,-4-3 83,0 4 1,-1-10 0,7 1-1,1-2-588,1-3 926,6-2 0,31-28 0,14-5 0</inkml:trace>
  <inkml:trace contextRef="#ctx0" brushRef="#br2" timeOffset="80">15327 6210 7878,'-7'-9'-143,"1"2"1,2 0 682,-1 0-324,1 4 1,4-1 0,0 8-1,0 6 1,0 6 0,0 6 655,0 7-809,0-2 1,0 9 0,0-2-1,0 3 1,0 2-275,0-1 105,0-6 1,0 4-1,2-5 1,0 0-1,3-1 1,-2-5-1,-2-3-800,-1-4 0,0 0 421,0-1-369,0-8 854,0 8 0,0-44 0,0-3 0</inkml:trace>
  <inkml:trace contextRef="#ctx0" brushRef="#br2" timeOffset="81">15225 6388 7878,'-6'-18'0,"5"2"-200,-4-5 1,4 5 0,1-1 0,0 3 219,0 1 1,1 1 123,4-1 0,3 2 0,8 1 0,2 3 283,2 1 1,1 0-250,5 2 0,-1 3 1,1-2-1,-1 6-16,1 5 1,-2 5-187,-3 4 0,2 3 31,-6 5 1,-5 2 0,-3 1-1,-1 4 50,0 0 1,-3-2-50,-5 4 0,0-6-1,0 2-116,0-3 1,-5 1 0,-5-2 0,-5-6 0,-3-5-61,-2-2 0,-5 0 143,-5 0 1,-4-2-1,4-3-36,-5 4 0,8-9 0,-4 4 0,1 0 0,2-2-221,4 1 0,4-2-174,7-4-240,6 0 646,1 0 0,33-9 1,20-4-1,-1-2 0,0 1 1</inkml:trace>
  <inkml:trace contextRef="#ctx0" brushRef="#br2" timeOffset="82">15849 6541 7878,'-8'2'-679,"-1"2"1,7-1 679,-3 5 0,0 1 319,0 4 1,1-1-1,4 1 1,0 0 5,0 0 1,0-1-301,0 1 1,0 0-1,2-2 1,0-1-27,3-1 1,5-7 225,-2 3-287,3-4 1,2-2 0,0-2-1,0-3 1,0-1 0,-1-3 0,1-3 113,0-4 1,-2 3-73,-2-3 100,-4-3 0,0 6 1,-1-3-1,-1 3 0,-2 1 575,-1 1 0,0-1 96,0 0-638,0 6 1,0 3-166,0 8 0,-1 4 1,-2 9-1,-1 5 21,1 2 0,1 1-21,2 1 0,0 5-81,0 3 0,2 8 0,1 5 0,1 4-142,-1 4 0,2 4 109,0 4 0,-1-5 124,-4-2 0,0-3 0,0 0 1,0-4 34,0-7 0,0-8-56,0-9 0,-4-5 99,-1-3 0,-5-9 139,2-3 1,-3-4-110,-2-1 0,3-6 43,-3-2 1,3-5 0,-7-2 0,3-4-45,1-1 0,0-1-84,1-4 0,5-1-17,2 1 0,4-1 1,1 1-1,0-1-416,0 1 1,6 3-66,2 1 0,8 4 106,1-4 410,5 5 0,38 3 0,-23 11 0,1-1 0</inkml:trace>
  <inkml:trace contextRef="#ctx0" brushRef="#br2" timeOffset="83">14931 6146 7906,'0'-20'7,"0"2"1,0 5-1,0 0 1,0 0 0,0 1 406,0-1-297,0 6 1,-1-3 0,-3 6 0,-5 1 0,-2 3 109,-2 4 1,0 9 0,-1 10 0,-3 6 104,-4 10 1,1 6-265,-1 10 0,5-1 1,-1 7-1,3 3 63,1 2 1,9-29-1,1 1-706,1 1 0,0-1 338,1 33 1,4-31-1,2-1 1,11 28 0,11-4-1,8-3 1,9-5 0,4-5-938,3-6 1,6-12 230,2-6 943,9-6 0,0-9 0,3-3 0,-3-3 0,0-4 0</inkml:trace>
  <inkml:trace contextRef="#ctx0" brushRef="#br2" timeOffset="84">16474 6146 6670,'0'-13'2069,"0"0"-1767,6 6 1,1 2 0,6 6 0,0 2 466,-1 1-657,-5 12 0,5-6 0,-4 12 1,2 5-1,0 6 0,-3 5 0,-1 5 346,-3 3 0,-2 10-702,-1 3-23,-6 9 1,-1-3 0,-7 3 0,-3-2 0,-6-3 0,-3 0 0,-4-5-657,1-7 1,3-7 0,0-10 0,2-6 922,3-5 0,14-33 0,8-13 0</inkml:trace>
  <inkml:trace contextRef="#ctx0" brushRef="#br2" timeOffset="85">17456 5916 7920,'0'-17'0,"0"0"0,0 0 71,0-1 0,-4 8 1,-2-3 224,-1 2 0,-1 5 0,-5 2 0,0 3 197,0 1 0,1 3-197,-1 5-190,-6 1 1,0 19 0,-7 0 0,1 6 0,-1 7 0,1 3 0,-1 4 0,1 2 1,1 2 0,1 2 0,3 3-229,2 1 1,1 0 0,5 2 0,2-5-102,2-3 0,5-6 0,0-5 0,6-6-189,6-5 1,6-9 0,4-4 0,0-3-362,4-1 1,1-6 120,2-3 114,5-2 359,1-2 0,24-17 1,3-4-1</inkml:trace>
  <inkml:trace contextRef="#ctx0" brushRef="#br2" timeOffset="86">17953 6095 7955,'-5'-18'-21,"2"3"0,-4-2 0,1 3-178,3 1 921,-4 1-512,0 5 1,-7 1 0,-2 7 0,-1 4 181,2 3-340,1 9 1,-3-1 0,-2 6-1,1 4 1,-2 4 0,2 1 0,-1 1 1,4 1 1,-4 1 0,4 4 0,2 0-198,3 1 0,6-1 1,-3-1-1,1-2-100,3-1 0,3-5 0,4-1 0,5-5 83,2-6 0,6-3 0,2-3 0,0-2 16,4-5 0,-3-4-20,1-4 184,0-3 1,3-6 0,-1 0 0,-3-1 0,-2-3-171,-2-4 288,-2-3 1,-3 2-1,-2 1 1,-5 0 0,-2 1 181,-2 3 0,-6 3 0,-3 2 0,-3 4-73,-5 4 0,1 2-251,-5 2 1,-5 0-304,-3 0 328,-1 6 1,4 1-1,1 6 1,1 1-1,1 2 65,2 1 0,7 1-86,1-1 0,57 3 0,20 5 0</inkml:trace>
  <inkml:trace contextRef="#ctx0" brushRef="#br2" timeOffset="87">18349 6350 7955,'1'-13'-368,"3"0"257,-2 1 1,3-1 202,-5 0 1,-1 5 0,-3 1 762,-5 1 1,-3 2-655,-5 4 0,-2 0 1,-4 0-1,2 3 24,-1 5 0,-3 2-203,0 11-30,-1-5 1,1 8 0,1-1 0,3 2 0,4 2-376,2-3 283,3-1 0,5 1 0,2-3 0,4-4 1,1-3-32,0-1 1,6-2-1,4-2 1,5-5-107,6-2 1,3-4 94,2-2 1,-1-3 107,1-6 11,5-11 0,-4 3 0,4-10 1,-1-2-1,0-4 67,-2-4 0,-2-7-48,-5 1 1,1-3 144,-5-1 0,-1 8 1,-7 4-1,-5 10 891,-3 6-62,-1 4-763,-5 12 1,-1 3 0,-4 10 0,1 5-108,0 5 1,-1 6-82,1 0 1,-2 6-61,2 2 1,2 1 0,0-1 0,0 2-489,0 1 1,4 2 159,-1-5 1,2 1-64,2-1 0,0-3 0,2 1 0,2-4-256,5-2 0,2-7 12,2 2 676,5-8 0,36-38 0,-20 8 0,0 0 0</inkml:trace>
  <inkml:trace contextRef="#ctx0" brushRef="#br2" timeOffset="88">18795 5827 7939,'-6'-13'28,"3"1"0,-4-1 0,2 0 574,2 0 1,1 5 845,2-1-1087,0 7-204,0-4 0,2 7 0,2 4 1,5 3-1,3 3 0,4 2 1,2 1 380,2 3 1,-3 3-194,4 6-254,-5 5 1,7 1 0,-6 8-1,-3 3 1,-4 3 0,-6 7-1,-3 6 312,-1 9-568,-11 0 1,3-31-1,-4 0 1,-4-3 0,-3-1-1,-1-1 1,-1-1 0,-2 0-1,-1-2 1,0-1 0,-2-1-1,-25 23-1833,0-6 0,2-10 1998,2-5 0,10-14 0,-4-3 0,1 1 0,-1 0 0</inkml:trace>
  <inkml:trace contextRef="#ctx0" brushRef="#br2" timeOffset="89">19751 6261 7370,'-12'0'231,"0"-2"0,2-1 1115,2-1-876,5 0 0,-4 4-191,3 0-243,2 0 0,-2 0 1,8 0-1,6 0 1,6 0-1,5 0 0,4 0-13,5 0 1,3 0 0,4 0 0,-2 0-91,-1 0 1,-4 0 0,1 0 0,-3 0-65,-4 0 0,-2 0 1,-1 0-403,-4 0 326,-9 0 0,-3 0 0,-10 0-302,-3 0 0,-3 0-239,-2 0 482,6 0 0,0 0 1,4-1 265,-1-4 0,33-13 0,14-9 0</inkml:trace>
  <inkml:trace contextRef="#ctx0" brushRef="#br2" timeOffset="90">20657 6057 7961,'0'-13'16,"-2"-4"1,-1 0-1,-1 0 120,1-1 1,3 2 637,5-5-570,-4 5 0,12-2 0,-2 4 1,6-2-1,1 0 354,1 5-489,4-2 0,-8 10 0,6-4 1,1 2-1,-3 2 108,-2 1-182,-2 8 0,-4 7 0,-1 8 1,-3 3-1,-1 2 0,-4 1 1,-2 2-274,-4 5 0,-7 3 40,-6 1 168,-6-5 0,8 2 1,-7-3-1,0-1 1,-1 0-133,2-3 205,-3-1 0,10-6 0,-3-2 0,4-4 0,3-5 295,1-2-202,7-4 0,-3-4 1,11 0-1,5 0 77,5 0 1,7 0-145,-2 0 1,4-2 0,4 0 0,2-3-54,1 2 1,-3 1-223,0-3 1,-2 4 102,-1-3-298,-1 2 1,1 1-1,-1-2 1,1-1-1,-1 1 441,1 1 0,7-16 0,5-9 0,3-1 0,0-1 0</inkml:trace>
  <inkml:trace contextRef="#ctx0" brushRef="#br2" timeOffset="91">21473 5942 7961,'0'-13'0,"-5"-1"252,1-3 1,-4 7 0,2-1 791,-1 4-554,4 2 1,-4 5-465,3 0-14,2 12 0,-3-2 0,3 11 0,-1 3 0,-1 3 48,1 3 1,-2 5 0,0-1 0,3 3-55,0 1 0,2 0-191,0 1 1,2-5 62,2 0 1,-1-6-1,4 2 1,0-5-48,0-3 0,-4-4 27,1-5-318,3 0 326,-5-6 0,3-3 0,-5-8 1,0-6 21,0-6 1,-4-1 170,0-8 1,-5 0-147,5-9 126,-6 0 1,7-4-1,-4-1 1,0-3-1,1-1-10,1-3 1,0 4 164,5-5 1,0 6-29,0-2-1,0 4 0,6 6 0,3 3 0,3 5 0,5 4 95,5 4 1,2 8-130,1 5 1,2 2 41,3 2-109,2 0 0,1 6 0,-5 4 0,-4 4 0,-4 5-110,-1 0 1,-8-2-178,-7 5 0,-4-5-284,-4 4 378,-3 0 0,-7 3 0,-3-1 0,-4-2 1,-4 0-363,0-1 0,-1 3 50,1-6 1,-1 4-242,1-4 352,-1 0 330,1-4 0,-12-17 0,-3-5 0</inkml:trace>
  <inkml:trace contextRef="#ctx0" brushRef="#br2" timeOffset="92">22659 5623 7957,'5'-18'-112,"-3"4"0,2-3 0,-1 2 0,0 3 0,1-1 241,-1 0 0,-2 0 0,0 1 0,2-1 811,2 0-694,-1 6 0,-4-4 0,-2 4 0,-2 1 208,-4 6 0,-5 11-157,-4 11-205,-3 7 1,-5 5 0,-1 10 0,-1 7 0,-1 9 0,12-27 0,1 0-1,-1 4 1,0 0-74,1 2 1,-1 1 0,1 2 0,1 1 0,1 3 0,1 0 0,2 1 0,1 0-69,1-1 1,3 0 0,0-3 0,3-1-1,2-2 1,3-1 0,0-1 0,1 0-158,1-2 1,2 0 0,16 20 0,1-3 0,5-11-80,-1-9 0,3-5-590,-1-2 585,0-6 1,-5-6 0,-1-7-1,-3-1 1,-2-4-1109,-1 0 1398,-4-2 0,10-29 0,-4-6 0</inkml:trace>
  <inkml:trace contextRef="#ctx0" brushRef="#br2" timeOffset="93">23271 6108 7943,'5'-13'0,"4"0"0,-2 0-28,1 1 0,-1-2 0,3-2 0,-3-1 0,-1 0 1,-3 0 230,-2 0 0,-1-4 0,-1 2 0,-3 1 125,-5-1-261,-8 2 1,2 0-1,-7 2 1,-2 2-1,-3 5 81,-2 2-96,-7 2 0,5 4 0,-4 3 1,1 5-1,0 8 0,0 3 1,1 4 32,2 4 0,2-1 0,8 5 1,6-2-60,5 1 0,3-4 1,4-6-1,0-1-41,4 1 1,6-8 0,10-1 0,5-4-8,2-4 0,3-2-88,2-1 68,-2 0 1,10-5 0,-3-4 0,2-2-1,-2-3-33,-5-3 0,3-3 0,-3-6 0,0 1 205,-2-1 1,-3 1-39,-3-1 0,-4 2 209,-9 3 19,-2 2 0,-7 8 224,-4 3 1,-6 13-425,-6 12 1,0 6-1,3 4 1,-2 3 84,-1 4 0,0 2-186,5 3 1,-1-1-95,0 0 0,5-4 0,-1-1 0,1-1-269,0 1 1,3-5-51,5 2 1,0-9 76,0-4 0,0-2 0,1-4 0,3-3-1825,5-3 1608,2 2 1,2-6 533,0 3 0,17-8 0,4-3 0</inkml:trace>
  <inkml:trace contextRef="#ctx0" brushRef="#br2" timeOffset="94">23908 6235 7943,'13'-18'127,"-5"2"-127,1-5-72,-6 5 0,2-2 0,-5 5 0,0 0 618,0 1 1,0-1 0,-1 0 51,-3 0 0,-3 6-525,-6 3 0,0 3 1,-1 1-1,-2 0-69,-1 0 1,-5 1 107,0 3-75,-2 3 1,0 10-1,2 2 1,0 1 0,0 1-104,-2-1 10,4 4 0,1-4 0,7 4 0,0-3 0,2-4-116,2-3 1,5-1 0,-1 0 0,2-1-117,2 1 1,6-6 169,3-2 0,6-4 3,2-1 0,6-1 0,-2-4 0,3-3-170,2-4 1,-1-6 218,1-3 0,-2-3 229,-3-2-135,3 1 1,-6-6 0,5-5 0,-3-4 0,-2-2 335,-2 1 1,-3 5-206,-5 2 1,-1 6-6,-2-2 560,-4 9 1,3 4 201,-8 9 1,-2 8-890,-2 8 0,-2 9 357,6 4-447,-6 3 0,4 8 0,-4 0 1,3 2-1,0-1-9,0-2 0,4 4-350,-1-1 0,2-2-18,2-3 85,0-2 1,0-1 0,0-1 0,2-1 0,2-2-546,5-5 1,2-3 503,2-1 1,1-5-86,3 1 481,3-7 0,28-30 0,6-15 0</inkml:trace>
  <inkml:trace contextRef="#ctx0" brushRef="#br2" timeOffset="95">24278 5751 7964,'-2'-17'172,"0"-2"0,-3 1 17,3-1 0,0 2 786,2 5-235,0 5 1,2 2-645,2 10 1,3 3 0,6 11 0,-1 5 156,1 4 0,4 9 38,0 1-305,0 6 1,-8 3-1,-2-1 1,-2 3-1,-2 2 1,-3 4-1,-4 3-528,-4 0 1,-11-1 152,-6-6 65,-12 0 0,-9 3 0,21-28 0,-2-1 0,-28 20 324,27-24 0,-4-1 0,-31 3 0,-10-2 0,21-6 0,0 0 0,0 0 0</inkml:trace>
  <inkml:trace contextRef="#ctx0" brushRef="#br2" timeOffset="96">25247 6120 7964,'0'-12'83,"0"-1"0,0 0 184,0 0 0,7 6 0,4 2 0,6 0 161,3 1-493,1 0 1,9 4 0,1 0 0,1 0 0,0 0-1183,1 0 840,-5 0 1,3 4 406,-5 0 0,-40 23 0,-10 2 0</inkml:trace>
  <inkml:trace contextRef="#ctx0" brushRef="#br2" timeOffset="97">25170 6286 7971,'-12'-13'1395,"0"5"-627,4-1-702,2 7 0,8-5 0,2 4 0,6-2 0,4 3 1,6 0 456,4 2-821,4 0 0,10 0 0,2 0 1,3 0-1,5-1 0,4-2 298,4-1 0,-10-7 0,9-6 0,1 1 0,3-1 0,1 1 0,-1-1 0</inkml:trace>
  <inkml:trace contextRef="#ctx0" brushRef="#br2" timeOffset="98">26331 5967 7971,'-13'-7'53,"0"3"0,5 3 126,-1 1 0,1 7 546,-5 6-669,0 5 1,1 3-1,-1 2 1,0 2-1,2 4 1,2-1-1,5-1-29,3-2 1,1 1-1,2-1 1,5 1-102,6-1 0,10-5 1,2-4-1,8-6 24,4-6 1,2-3 55,4-1 92,-3-5 1,4-8-1,-6-8 1,0-5-1,-1-3 418,-3-5-380,-3 2 1,-12-4 0,-5 3 0,-6-1 0,-4 1 311,-5 2 0,-6 1-255,-10 5 1,-3 5-1,-7 5 1,-3 3-124,-4 4 0,-2 5-697,-3-1 1,1 8 121,0 4 224,0 4 0,-5 6 0,1 5 0,2 4 281,4 2 0,17 6 0,2 6 0,0 0 0,1 0 0</inkml:trace>
  <inkml:trace contextRef="#ctx0" brushRef="#br2" timeOffset="99">22531 791 8069,'9'-25'-155,"-2"3"1,0 1-1,-2-1 1,2 1 0,-1 1-1,0 2 220,-3 2 1,2 2 0,0 1-1,-3-1 67,0-3 0,-2 3 1,0-3 409,0 3 0,-4 1-82,-1 0-321,1 6 1,-2 2 0,-2 5 0,-3 0 69,-2 0-220,6 0 1,-5 5-1,4 4 1,-2 3 0,0 5-1,2 5 1,-2 2 47,-2 1 0,5 8 0,2 4 0,0 7-1,1 5 0,0-1 0,4 9 0,0 0 1,0 2 1,0 4-20,0 0-64,5 1 1,-2-6 0,4-3 0,-1-2 0,-2-4-79,2-2 0,-5-4 0,4-11 0,-4-5-162,-1-4 0,0-6-202,0 4 200,-6-5 1,-1 2 0,-5-7 0,-1-1-569,0-1 856,0-6 0,-28-20 0,-7-12 0</inkml:trace>
  <inkml:trace contextRef="#ctx0" brushRef="#br2" timeOffset="100">22148 1428 8100,'-11'-13'-202,"3"1"0,-2 3 206,5 1 0,1 3 226,4-3 0,2 4 1,2-3-1,4 1 24,4 3 1,6 0-209,3-1 1,9 1-1,4-5 1,3-1-167,1 2 0,2-4-5,2 2-99,-2-2 1,7 0 0,-7 1 0,-5 1 0,-2 1 223,-5 1 0,-1-10 0,-2 2 0</inkml:trace>
  <inkml:trace contextRef="#ctx0" brushRef="#br2" timeOffset="101">22812 1122 8100,'-13'0'-98,"4"-4"142,1 0 0,1 1 0,-2 7 509,5 5 0,-2 2-362,2 2 1,0 1 64,4 3-324,0-3 1,0 10 0,1-4 0,2 1 0,3-1-76,1-2 1,1 4-1,4-5 1,-2-2-1043,-2-1 1185,1-7 0,20-18 0,5-10 0</inkml:trace>
  <inkml:trace contextRef="#ctx0" brushRef="#br2" timeOffset="102">22773 944 8100,'-5'-19'0,"-2"1"-173,-6-4 1,6 4 0,1 7-764,0 2 1295,5 4 1,-5 6-492,6 3 0,5-1 1,0 6-1,4 0 132,5 3 0,33 12 0,14 3 0</inkml:trace>
  <inkml:trace contextRef="#ctx0" brushRef="#br2" timeOffset="103">23003 1071 8100,'-4'13'0,"-1"0"0,1-1 188,4 1 0,0 4-9,0 0 0,0 4 448,0-4-425,6 6 1,-3-3 0,5 4 0,1-1 0,-1-2 272,1 2 1,-2-4-517,1 3 1,2-7-86,-6 2 132,6-3 59,-8-7-99,3-12 0,-5-5 0,0-11 0,0-2 0,0-1-3,0-2 0,2-3 22,2-1 0,2-1-13,2 1-38,3 9 1,-8-8 0,6 12 0,-1 2 0,1 1-29,-1 1 0,1 6-375,4 3 0,-1 4-1256,1 4 1370,0 3 0,4 6 0,1-2 355,2-3 0,18-3 0,8-4 0,5-1 0,1 0 0</inkml:trace>
  <inkml:trace contextRef="#ctx0" brushRef="#br2" timeOffset="104">23513 1084 8100,'0'-9'0,"0"1"0,-2 1 257,-2-2 123,3-2 1,-11 5-56,4-2-124,2 2 0,-6 7 0,0 4 1,-3 3-1,-1 5-14,2 4 1,-3-1-132,0 5 1,0 0 214,4 5-318,6-7 1,-3 4 0,6-4 0,1-1 0,2 0-110,1-2 0,5-2 59,4-1 0,6-2-192,2-2 257,6 2 0,-7-10 1,3 4-1,0-4 1,-4-1-23,0 0 1,-3 4 65,1 1 27,0-1 2,-6 2 0,-1-4 0,-6 7 1,-2 2 18,-2 5 1,-7-2-209,-6 3 0,-6-3-631,2-1 510,-3 0 1,2-5 0,1 1 0,0-1 268,1-1 0,30-46 0,13-18 0</inkml:trace>
  <inkml:trace contextRef="#ctx0" brushRef="#br2" timeOffset="105">23742 944 8100,'0'-13'0,"0"-1"510,0-3 0,2 4 0,1-1 1405,1 4-1478,0 7 1,-4 4 290,0 12-613,0 0 1,0 12 0,0-1 0,0 6 0,0 3 75,0 2 0,0 2-229,0 1 0,0 1 0,0-1 0,0-1-2276,0-3 1,0 1 2313,0-5 0,0 11 0,0-1 0</inkml:trace>
  <inkml:trace contextRef="#ctx0" brushRef="#br2" timeOffset="106">23666 1237 8144,'-13'-13'0,"2"-1"143,2-3 0,-1 3 329,6-3 0,7 4-255,10 5 0,7 2 1,9 4-1,5 0-825,3-3 0,3 1 172,2 4 436,-2-6 0,10-4 0,6-4 0,2-3 0,0 0 0</inkml:trace>
  <inkml:trace contextRef="#ctx0" brushRef="#br2" timeOffset="107">25234 931 8091,'0'-20'-175,"0"-4"1,0 3-1,0-3 1,0-1-1,0 3 526,0 1 1,-4 5 0,0-1 0,-1 3 0,0 2 1207,-4 4-858,-2 2-695,-2 6 0,2 10 0,1 4 1,3 6-1,0 7-87,0 6 30,-2 4 1,2 6-1,1 6 1,2 4-1,0 7 1,1 2-1,0 1-139,-1-4 0,3 4 0,-4-4 1,4 3-8,1 2 0,0-11 0,0-7 0,0-6-406,0-6 1,0-3-341,0-5 229,-6-7 714,5 0 0,-22-23 0,2-5 0</inkml:trace>
  <inkml:trace contextRef="#ctx0" brushRef="#br2" timeOffset="108">24890 1466 8091,'0'-18'0,"0"4"-61,0-3 1,6-2-1,2 2 1,5 0-713,4-1 1,8 5 691,9 0 0,3 1-147,1 3 228,6-2 0,0-2 0,3 0 0,-4 2 0,-5 1 0,-4 2 0,-3 5 0,-7-1 0,-3 2 0,-4 2 0,-8 6 1,-5 2 1,-2 5 13,-2 4 1,0-1 0,0 3 0,0 0 43,0-4 1,0 4 197,0-2 1,4 0-249,0-4 0,6-2 0,-2-3 0,5-3-122,4-4 0,-1-2 113,5-4 0,15-35 0,6-17 0,-10 15 0,0 0 0,0 0 0</inkml:trace>
  <inkml:trace contextRef="#ctx0" brushRef="#br2" timeOffset="109">25732 1160 8091,'-13'0'-1359,"1"6"1296,4 3 1,-2 2 535,6 2-332,-6 5 1,4-2 0,-4 3-1,3 1 1,2-1 234,2-1 0,-3-1-261,2-4 0,0-5 66,4 1-104,0-6 0,1 1 0,3-8 1,5-5-1,2-4 122,2-4 0,4-2-210,0-7 0,4 1 80,-4-1 1,1 1-1,-2 1 1,2 1-28,2 2 1,-4 5 13,1-1 1,-3 4-35,-1 5 0,0 2 0,-1 6 0,1 2-204,0 2 0,0 7-45,-1 6 0,-3 6-212,-1-2 1,1 2-1,4-1 1,-1-2-352,1-1 1,4 2 789,0-4 0,51-28 0,-30-1 0,1 1 0</inkml:trace>
  <inkml:trace contextRef="#ctx0" brushRef="#br2" timeOffset="110">26407 1058 8091,'-14'-4'-71,"-3"0"0,3 0-168,-3 4 1,-3 0 79,-1 0 593,-3 11 1,3-1-1,1 10 1,1 0-1,4-1 37,1 4 1,2 1-453,4 2 0,2-5 0,6-1 0,1 0-61,4-1 1,2-4 22,6-3 0,5-5-86,3-7 1,5 0-1,2-1 1,2-5-196,-2-6 1,3-7 189,-1-6 0,0-7-56,-5-2 254,-5-2 0,3-4 0,-6-1 0,-2-5 0,0-3 164,-3-8 1,0 6 52,-4 0 0,-2 10 222,-6 3 0,0 11 0,-2 11 236,-2 6 1,1 6-552,-5 8 1,-1 11-381,-3 10 36,-1 6 0,-3 9 1,2 2-1,3 5 1,-1 4-326,1 4 0,3-2 62,-1 2 0,5-2-1481,-5-2 1544,6-6 0,-2 2 1,5-9-1,1-5 1,4-7-1476,3-4 1807,3-10 0,-1-3 0,3-1 0,3 7 0</inkml:trace>
  <inkml:trace contextRef="#ctx0" brushRef="#br2" timeOffset="111">25642 956 8091,'-29'-14'272,"-1"-3"125,6 3-507,11-4 0,9 10 0,8 4 0,6 3-548,5 1 1,5 4-59,6 0 716,-1 1 0,40 0 0,-27-1 0,0-1 0</inkml:trace>
  <inkml:trace contextRef="#ctx0" brushRef="#br2" timeOffset="112">27823 1148 8068,'-13'0'-952,"0"0"2294,0 0-956,6 0 1,3-6 0,7-3-1,3-2-68,1-2 0,3-5-200,7-3 1,-2-3-1,6-3 1,2-2-113,1 0 1,-3-1 203,1 4-285,-7 1 1,4 1 0,-7 4-1,1 6 1,-1 7-80,-4 5 1,-2 11-1,-8 13 1,-1 5 8,-1 3 1,-1 4-1,2-3 1,-2 0-277,3 1 1,2-3 211,4-3-42,-3-1 0,12 4 0,-2-4 0,8-5 0,3-6 251,5-5 0,30-26 0,11-12 0,-19 8 0,-1 0 0,1 0 0</inkml:trace>
  <inkml:trace contextRef="#ctx0" brushRef="#br2" timeOffset="113">28524 905 8068,'-13'0'0,"-4"-4"69,0 0 1,0-5 346,4 5-304,-5 0 1,2 4-1,-3 0 1,0 0 0,4 0 292,0 0 0,3 0-253,-1 0 0,2 5 0,1 4 0,3 2-36,1 2 1,2 0 45,4 0 0,0 4 82,0 0-436,0 5 0,1-6 0,3 4 0,5-2 1,2-1-248,2 2 0,5-7 150,4 1 0,3-2-405,5-6 425,2-1 0,5-4 1,-1 0-1,-2-2 1,3-2 268,4-4 0,-6-4-270,3 0 1,-8-7 269,0-2-68,-3-3 1,-7-2 0,-3 2 0,-5 2 0,-2 2 230,-1 1 1,-6-2 323,1 4 0,-7 0 488,-1 4-726,-6 6 0,3 0 0,-6 4 0,0-1-10,1 1 0,0 3-871,4 4 1,-2 4 129,6 4-314,-6 1 816,8 0 0,-3 39 0,5 11 0</inkml:trace>
  <inkml:trace contextRef="#ctx0" brushRef="#br2" timeOffset="114">28396 1084 8068,'-8'-4'0,"1"-2"0,1-1 30,2 4 1,4-8-1,0 2 227,0-2 1,6-2 67,2 0 1,8 1 0,2-3-1,1 0-240,-1-2 0,3-6 0,-4 3 1,-1-1-79,-2 0 1,-3 4-1,-2-3 1,-5 0-15,-3 0 0,-1 9 0,-1-2 0,-3 3-25,-5 3 1,-3 2-1,-5 5 1,-5 1-58,-2 3 1,-1 5 0,-1 8-1,1 4-313,-1 3 0,1 3-36,-1 3 183,6 2 0,-1 5 1,8-1-1,6-4 0,4-1-1128,3-2 1383,6-2 0,58-13 0,-22-9 0,-1 1 0</inkml:trace>
  <inkml:trace contextRef="#ctx0" brushRef="#br2" timeOffset="115">29021 893 8068,'9'-19'-84,"-1"-2"1,-5 2-449,1 2 2028,-2 3-1166,-8 2 0,2 4 0,-7 4 0,-5 3 0,-1 1-97,-1 0 1,-5 5-1,2 4 1,-5 2-83,-4 2 0,2 5-267,-6 4 99,6 2 0,1 0 0,6 0 0,-1-1 0,2 1-285,3-2 1,9-3 153,4 2 1,2-4 19,2 4 1,3-9-1,6-1 1,8-4-34,5-4 1,9-2-34,3-1 1,-1-1 93,1-3 1,-4-5 0,2-6 0,0-4-1,-4-1 0,-1 3 274,-2-4 1,-3 0 62,-1-5-147,-6 1 1,2-1-1,-8 2 1,-5 3-1,-2 4 524,-2 3 1,-2 5-373,-2 1 1,1 5 271,-5-1-515,-1 8 0,-2 3 0,1 6 0,1 1 1,-1 3-620,-1 4 1,4 3 388,3 2 0,2-5-454,2 0 368,0 1 1,2-1 0,2-1-1,6-2 1,5-4-1447,7-4 1763,7 2 0,22-27 0,10-9 0,8 2 0,0 0 0</inkml:trace>
  <inkml:trace contextRef="#ctx0" brushRef="#br2" timeOffset="116">29570 765 8068,'-6'-13'0,"-1"1"372,-6-1 0,2 4 1,1 2-1,1 2 499,-1 2 1,-5 3-629,-2 4 0,0 3-92,4 6-109,-5 5 1,3 2-1,-2 7 1,5 1-1,2 3-294,1 2 1,6-5 82,-1 2 0,3-4 1,1-4-1,1-2-112,3-1 0,9-2 6,8-5 208,4-5 1,0-1-1,2-7 1,1-5 0,3-7-267,2-7 1,-3-4 241,4-1 1,-4-8 30,4-5 0,-5-6 0,4-7 0,-2-1 16,-3-4 1,-5-2 360,-2-5-167,-5 4 1,-2 8-1,-7 10 1,-1 6 0,-3 7 856,-2 5 0,-2 10-489,-4 9 1,3 3 84,-7 1-498,6 11 1,-7 0 0,5 13 0,-1 5 0,-1 3-126,0 8 1,-2 4-58,-3 7 1,0 0-660,4 0 578,-4-6 0,11 5 0,-5-4 0,2 3 0,0-4-311,1-7 0,6-5 335,1-8 1,7-1-26,2-2 99,0-10 1,7-6 0,-3-6 0,4-1-1,3-4-97,2-3 1,-1-5 150,1-4 1,-1-7-70,1-6 53,-1 1 1,-1-1-1,-3 0 1,-4 2-1,-2 1 121,-3 1 0,-3 2-16,-1 3-57,-5 3 198,3 5 0,-8 7 0,-2 6 483,-4 7 0,1 10-364,-2 4 1,5-1-723,-5 2 1,2-1 152,-1 4 1,2 1 0,6-2 0,0-1-142,0-2 0,0-6 198,0 2 0,6-2 0,2-4 0,4-1-50,0-2 0,7-5 42,2 1 0,5-8 0,3-4 171,-2-4 1,9-6 0,-7-3-1,0-3 1,-2-3-81,-2-3 1,1 3 111,-1-3 1,-6 9 283,-7 4-30,1 8 0,-12 1 0,2 8 152,-6 6 1,1 9-335,-7 6 1,5 4-280,-5 0 101,7 1 1,-4-5 0,6-1 0,0-1 0,0 0-78,0-1 0,1-2 127,4-8 0,3 2 1,8-5-1,2-4 170,2-4 0,-5-4 138,2-6 0,2-5 99,-2-3-226,0-3 0,-6-6 0,-1 0 0,-3 2 1,-1 1 77,-3 1 1,-6 1-137,-1-1 1,-11 2-150,3 3 117,-10 8 0,3 8 0,-7 5 0,1 0 0,-1 1-1656,1 3 0,3 8 667,1 5 0,6 5 928,-2-1 0,14 26 0,4 7 0</inkml:trace>
  <inkml:trace contextRef="#ctx0" brushRef="#br2" timeOffset="117">30704 880 8039,'13'0'163,"0"0"0,-5 0 206,1 0 0,-1 0 162,5 0 1,0 0-1,0 0 1,-1 1 10,1 3 0,0-2-182,0 2-285,-1 3 1,5-5 0,2 2 0,1-3 0,1-1 13,-1 0 0,4-1 0,-3-3 0,2-3-171,-2-1 1,2-1 3,-6 4 0,1 0 0,-2 2 0,1-1-43,-2 1 1,-5 1 59,-1 2 1,-1 0-254,5 0 208,-6 0 0,4 0 0,-4 2 1,2 1-1,1 1-6,4-1 0,-1-3 76,4-5 1,-3 3 0,-1-8 0,1-3-32,3-3 0,-3-2 36,3 1 1,-4 1-86,-5-5 1,2 1 0,-4-1 0,0 4-508,-1 3 518,-1 1 0,-5 6-139,-3 3 186,2 2 1,-9 9 0,3 5 0,-4 5-1,-1 3-104,1 2 0,3 2 81,1 2 0,3-1-54,-3 1 303,5-6 1,-3 2 0,6-3-1,0-1 1,2 1 404,2-4 0,2-1 210,2-1-287,4-6 412,-5 4-69,0-9-675,-2-2 1,-12-2 0,-4-2 0,-5 1-1619,1-1 1,-5 3 647,-1-4 1,1 3 805,-1-3 0,-22-33 0,-9-16 0,13 15 0,-1-1 0,1 0 0</inkml:trace>
  <inkml:trace contextRef="#ctx0" brushRef="#br2" timeOffset="118">30653 319 8042,'-18'-26'0,"-3"1"0,1-1 346,-1 1 1,5 9 1158,-1 3-1379,3 9 1,0-1-1,-2 6 1,-1 3-1,0 5-1416,-1 2 0,-1 3 1290,-2 3 0,-16 10 0,-7 6 0,-1 4 0,0 1 0</inkml:trace>
  <inkml:trace contextRef="#ctx0" brushRef="#br2" timeOffset="119">29876 548 8083,'-7'-12'653,"2"-1"0,10 4-308,3 1 1,15 5 0,6-1 0,10 2 349,7 2 1,10 0-291,16 0-472,-5 0 1,-28 0 0,1 0 0,28 0 66,-2 0 0,5-5 0,0-2 0</inkml:trace>
  <inkml:trace contextRef="#ctx0" brushRef="#br2" timeOffset="120">26076 1938 7980,'-6'-13'118,"-2"1"0,-4 0 1,0 4 242,-1 4 0,0 9 1,0 9-1,1 10 1,-3 9-1,-2 5-139,-4 5 1,1 2-74,-1 6-187,0 0 0,0 4 0,1-1 0,1-3 0,4-4-104,1-3-5,1-7 1,6-16-20,2-17 0,10-8 8,3-21 90,9-4 0,-1-10 0,5-4 0,2-4 1,1-4-1,1-3 0,1-4-175,-1-4 0,-1 7 403,-2-5-104,2 12 1,-10 6 0,3 9 764,-3 7-671,-1 18 1,-6 12 0,-1 16-1,-2 7 1,1 4 659,3 5-748,-6 0 1,10 3 0,-5-1-1,1 0 1,-1 0-222,-1 1 1,3-2-10,-5-3 106,6 2 1,-9-4-1,5 2 1,-2-5 0,0-3-711,-1-5 1,-1 2 771,-2-6 0,5-12 0,2-6 0</inkml:trace>
  <inkml:trace contextRef="#ctx0" brushRef="#br2" timeOffset="121">25834 2346 8046,'-9'-11'612,"1"2"1,5-2-157,-2 3 1,4 0-495,1 0 0,6 5 0,4-1 1,7 1-331,8-1 0,2 2 170,7-2-117,6 3 0,-1-4 0,5 0 0,0-2 1,2-2-1,-1 1 0,-3 1-205,-2 1 1,-7-3 519,-4 5 139,-7 0 188,-4 4 1,-15 6 0,-5 2 0,-3 3 124,-5 2 1,3-1-275,-2-4 0,6 3 1,-1-2-1,3 2-29,1 2 1,0-5 87,0 1-226,0-6 1,5 2 0,4-5 0,2 0 0,2-1-161,0-3 1,4-3 157,0-6 0,4-4 11,-4 0 0,0-4 0,-4 2 1,0-1 247,-1-2 1,0 3 111,-4 2 1,-2 3 134,-6 1 39,0 6 1,-2-1-156,-2 8 0,1 4-191,-5 13 1,4 3 69,-5 5-266,6 7 0,-2 0 0,5 6 0,0 1 0,0-1-554,0 0 0,1 5 345,3-1 0,-2 5 81,2-5 0,-3 1 0,-1-6 0,0-3 68,0-4 0,0-5-79,0-4 45,0-2 513,0-12-886,0-2 130,-5-5-243,3 0 1,-9-4-1,4-1 568,0-3 0,-5-34 0,5-13 0</inkml:trace>
  <inkml:trace contextRef="#ctx0" brushRef="#br2" timeOffset="122">26866 2499 9033,'7'6'1674,"-2"2"0,-4 4-1397,-1 0 0,-1 7-555,-4 2 0,-6 5 0,-7 2 0,-4 5-1210,-4 3 1488,0 0 0,-9 1 0,-6 4 0,-1-1 0,1 0 0</inkml:trace>
  <inkml:trace contextRef="#ctx0" brushRef="#br2" timeOffset="123">28141 1721 8070,'0'-12'395,"0"-5"1,0 0 20,0 1 0,-1 9 0,-2 7 0,-1 8 0,1 9 1,0 8-124,-1 3 1,3 7 0,-4-1-1,4 5-276,1 3 1,0-2-449,0 2 215,0-2 1,0-2 0,0 2-1,0 1 1,0 1 0,0-2-1,0-4-869,0-7 1,0-6 0,0-3 1084,0-2 0,-11-46 0,-4-16 0</inkml:trace>
  <inkml:trace contextRef="#ctx0" brushRef="#br2" timeOffset="124">27937 1811 8070,'-4'-13'0,"0"0"0,0 0 121,4 1 0,1-1 349,3 0-247,15 0 1,5 2-1,13 1 1,5 3-1,6 1 1,9 4-1,3 0 496,-1 2 1,-2 2-364,-6 2-430,-6 9 1,-7 6 0,-9 5 0,-8-1 0,-8-2 0,-8 3 0,-3 3-598,-2 3 1,-12 1 488,-5-1 0,-7 1 0,-7 5 0,-7-2-165,-7 1 1,-5 0 264,-1 0 1,0-4 0,0-6 0,0-1 122,0-2 0,11-4-92,6-5 1,7-5 5,6 1-1034,8-6 1079,2 2 0,72-27 0,-25 7 0,0 1 0</inkml:trace>
  <inkml:trace contextRef="#ctx0" brushRef="#br2" timeOffset="125">28613 2078 8070,'-11'-1'-333,"2"-3"145,-2 2 1,5-2 304,-2 8 0,1-1 1,4 6-1,-1 1 749,1 1 1,1-3-636,2 1-233,0-1 1,6 4 0,3-2 0,3-3 0,4-2-467,1-2 419,6-1 1,-3-4 0,5-2 0,1-4 0,-2-5 0,-2-3-1,-2-2 123,-1-2 1,-2-1 180,-5-5 0,0 5 0,-4 1 0,-4 0 123,-2 0 1,-2 5 196,0-2 1,-2 4-265,-2 5 0,1 2 0,-5 6 0,-2 0-30,-1 0 1,2 10-367,1 3 0,3 12 117,-3 1 0,5 8 1,-1 0-1,1 4-273,-1 4 0,2 4 139,-2 5 0,3 5-133,1 4 1,0 2-1,-2 2 1,-1-2 25,-1-2 1,-2-4 204,2-5 0,3-7 227,-4-5-220,-2-7 1,6-12-1,-5-4 190,1-6 1,2-5-46,-6-5 0,5-1 502,-4-3-481,-1 2 1,-4-11 0,1 2 0,-1-6-1,0-3 72,0-2 0,2-4-226,2-4 1,0 2 46,4-6 0,1 4 1,5-2-1,5 0-383,7 4 0,1-3 144,7 1 0,2 3-497,7 2 0,4 8 0,7-4 0,1 5-424,-1 3 1098,5 6 0,-6 1 0,5 1 0,5 1 0,0 1 0</inkml:trace>
  <inkml:trace contextRef="#ctx0" brushRef="#br2" timeOffset="126">21116 3430 8006,'0'-13'-248,"0"1"0,0-1 0,1 0 0,2 0 342,1 1 223,0-1 0,-4 0 0,0 0 0,0 1 0,0-1 1421,0 0-1253,0 6 0,0-2-386,0 9-90,0 9 0,0 12 1,0 9-1,-1 4 1,-2 4-1,-3 5 1,-1 3-384,-3 4 1,3 1 0,0 1-1,2 2-143,2 2 0,-3-3 0,2-7 0,1-8-229,2-7 0,2-5 746,3-5 0,-2-48 0,3-17 0</inkml:trace>
  <inkml:trace contextRef="#ctx0" brushRef="#br2" timeOffset="127">20886 3736 8006,'-13'-6'0,"2"4"-546,3-7 1,-2 5 681,5-5 0,7 5-42,6-4 0,9 5 0,5-3 0,3 2 24,5 0 1,2-6-111,7 1 1,-1-2-156,0-2 0,0-1 0,1-2 0,-1-2-13,0-2 1,-1-1 116,-3-5 1,-8 1 54,-9-1 1,-3-3-1,-3-1 1,-2 1 235,-5 3 1,-4 6-134,-4 3 0,-2 3 234,-3 1-133,-2 6 1,4 2 0,-4 11 0,1 7 0,1 8 323,-1 7 0,0 1-426,2 5 0,1 0-236,3 4 131,2 0 0,-4 1 0,6-1 0,0 0 1,2-1-186,2-3 1,-1 1 7,5-5 0,1-2 96,4-6 0,-5-4 1,1-7-1,1-2 147,1-5 1,2-8-35,-1-5 1,1-8 61,0-4 1,1-4-1,2-5 1,1-3-23,-2 1 1,1-4 4,1 7 1,-3-1-21,3 4 0,-3 6 0,-1 5 1,0 5 59,-1 6 1,1 4-257,0 4 1,0 4-56,-1 9 0,-3 8 0,-1 6 0,2 0-166,2 0 1,-1 3 60,-2-4 1,2 4-158,-3-4 0,4 1 447,0-2 0,13-19 0,1 0 0</inkml:trace>
  <inkml:trace contextRef="#ctx0" brushRef="#br2" timeOffset="128">21944 3723 7917,'0'-12'-266,"0"-1"266,0 0-18,6 0 0,0 1 0,4-1 1,-2 0-1,2-1 618,1-3 0,2 3-527,0-3-34,0-3 1,-1 4-1,1-4 1,-1 1-1,-4 0 42,-4 1 0,-2 1 0,-4 4 83,-2 0 0,-3 6-86,-6 3 0,-4 8 1,-1 6-1,-2 6 231,-3 5 1,1 3-54,0 2 0,0 3-197,5 1 1,-5 5-1,7-1 1,2 2-155,3-2 0,7-3-24,-1-5 1,4-1-36,4 1 0,5-2 0,8-3 0,4-6-357,3-5 1,7-3-92,3-2 1,-1-4 44,1 3 1,0-9 0,4-7 556,0-3 0,-2-20 0,1-10 0,3 0 0,1 0 0</inkml:trace>
  <inkml:trace contextRef="#ctx0" brushRef="#br2" timeOffset="129">22340 3660 8017,'-12'1'134,"4"3"1,-2-1 103,6 6 0,-2-1 119,2 5-326,2 0 1,-7-1-1,4 1 1,1 0-1,0 0 40,0-1 1,-1-3 238,5-1-105,0-5-116,0 3 1,5-8 0,0-2 0,2-4 0,5-4-95,3 0 1,-1-7 58,3-2 1,2-3 41,-2-2-1,5 5 1,-2 1 0,0 2 222,-3 2 1,-3 3-242,-1 5 1,0-2-80,0 6 0,-1 1 0,0 7 0,-2 6-167,-2 6 0,-5 4-326,1 5 0,-2 1 186,-2-1 0,4 1 0,0-2 1,-1-2-583,-2 0 891,-1-1 0,12-7 0,2-3 0</inkml:trace>
  <inkml:trace contextRef="#ctx0" brushRef="#br2" timeOffset="130">23577 3685 8017,'-5'-8'311,"1"-1"0,-2 12-255,2 1 0,3 6 1,-3 3-1,2 1-44,2 3 1,-1-3 0,-2 3 0,-1-3 409,1-1-235,1 0 1,1-2-1,-2-1 187,-1-1-614,0-7 256,4 4 0,0-12 0,1-4 0,3-4 1,5-4-1,2-1 0,2 0-93,0-1 0,-5 4 1,1-1-1,1 3 49,1 1 1,2 6 0,1 3 28,3 3 1,-7 2 0,4 5 0,0 5 27,2 5 1,1 6-2,-5-1-73,1-2 0,0 4 0,0-6 1,-2-2-1,-1-1-32,-2-1 0,1-6 1,4-3-1,-1-2 48,1-2 1,1-6-11,3-2 1,-3-9 21,3-5 1,-2-2-1,-3-1 1,3-2 60,2-3 0,-3 7 178,3-2 1,-3 7 73,-1-4-182,-1 12 1,1-1-1,-2 12 1,-1 5 76,-1 7 1,-5 1-185,5 7 1,-7 1-217,3 3 80,2 1 1,-2-5-1,5 0 1,-1 0-1,1-1-862,1-3 0,3-4 557,3-5 1,0-2-9,9-6 1,-2-1 441,10-4 0,9-26 0,5-13 0,-12 12 0,0-1 0,1 1 0</inkml:trace>
  <inkml:trace contextRef="#ctx0" brushRef="#br2" timeOffset="131">24571 3481 8017,'-20'-4'0,"3"0"0,3-1 578,1 5 1,-1 0-308,-3 0 0,2 7 0,-5 5 1,1 5 34,4 3 0,-4 2-252,2 8 0,0-2-159,5 6 83,5 0 0,-3-1 0,5-3 1,3-3-1,0-3-200,2-3 0,10-7 107,3-5 0,4-7 127,0 3-50,-3-4 1,10-2 0,-3-5 0,2-5 0,0-5-162,-2 0 1,-4-3 229,4-3 1,-5 0-57,1 0 68,-3-2 1,-1 2 0,-2-5-1,-1 3 1,-3 1 158,-1 3 1,-2 2-90,-4 5 1,0 5 308,0-1-348,0 6 0,-4 7 0,-2 11 1,0 3-207,1 5 0,0 1 57,5 1 1,0-1-203,0-2 0,6 0 1,1-5-1,3-1-170,3-2 0,-2-3 72,10-2 0,1-3-478,3-6 712,1-6 0,1-3 0,1-8 0,2-5 0,-2-5-144,-1-3 1,-6-5 284,0 1 0,-5-9 210,1-4-146,-8 3 0,-4-1 0,-5 4 0,0 0 0,0 3 463,0 2 1,0 9 937,0 2-946,-5 11 1,2 8 0,-4 7-1,1 4 1,3 3 0,0 9-420,-1 4 0,3 8-66,-4 1 1,4 4 0,0-3 0,-2 0-368,-2 0 0,1 4 121,4-1 0,0-2-479,0-3 542,0-2 1,0-3 0,0-1 0,0-3 191,0-2 0,2-6-1,2-8 221,-3-3-139,11-6 0,-5-8 1,5-8-1,1-3 1,0-2 148,0 1 1,-1-1-191,1 1 0,-1 0 91,-4 4 34,3 3 0,-8 2 0,4 2 202,-1 3-426,-2 6 1,-4 5 174,0 9-207,-5 8 1,2 3-1,-4 5 1,1 1-1,2-2-649,-2-3 1,5 2 460,-4-6 1,4 1-161,1-1-9,6-3 0,1 3 1,5-8-1,3-5 405,2-2 0,22-23 0,9-9 0,8-2 0,-1 0 0</inkml:trace>
  <inkml:trace contextRef="#ctx0" brushRef="#br2" timeOffset="132">25375 3494 8017,'-13'0'120,"0"0"62,0 0 0,5 0 1088,-1 0-736,6 0 1,5-4-227,11-1-347,-1-5 0,17 8 0,-4-7 0,4-2 1,0-3-155,1-3 1,1-5 0,-4 4 0,0-2 37,-3-3 1,-7 4 109,0-3 0,-7 5 111,-1-4 0,-7 5 1,1 1-1,-6 5 97,-5 6 0,-9 2 34,-4 2 0,-3 6 0,-2 4 0,1 5 252,-1 7 0,1 2-286,-1 1 0,5 1 71,0-1-205,5 6 0,-1-4 0,7 3 0,3-3 0,1-1-130,3-1 0,3-5 133,5-3 1,6-3-417,6-1 112,6-6 1,-3-1 0,5-6-1,1 0 1,0 0-894,4 0 1,-1-2 1164,5-2 0,1-28 0,3-11 0,6-6 0,0 0 0</inkml:trace>
  <inkml:trace contextRef="#ctx0" brushRef="#br2" timeOffset="133">27160 3264 7998,'0'-18'0,"-5"-2"0,1-4 0,1 1 0,0 3 142,-1 2 0,-4 7 0,-8 6 0,-2 5 0,-2 5 0,-3 5 596,-1 5 0,-6 9-612,1 6 0,-1 7 1,4 0-1,2 4-85,3 0 0,3-1 39,5-2-126,6-6 0,-3 5 0,6-4 0,2-2 0,5-4 0,6-6 0,3-2-87,5-4 0,3-6 1,7-5-1,1-3 85,2-1 0,7-5 0,-2-4 0,4-4-117,-3-4 0,0-1 1,2-6-1,-1 0 94,-3-3 1,0-6 0,-7 2 0,-4 0 58,-4 0 1,-2 1 11,-4 5 1,-6 5 0,-3 3 127,-2 3 1,-4 6 35,-2 4 1,1 7 0,-5 4-1,-1 3-99,2 4 0,-3 7-117,6 1 1,-4-2-48,3 1 0,1-1 1,4 2-1,0-2-89,0-1 0,0-2 97,0-5 0,2 1-172,2 0 292,3 0 1,6-6-1,1-3 1,1-3 0,4-1 22,1 0 1,1-7-57,4-6 1,5-1-22,0-7 15,0 0 0,-3-6 0,1-1 0,0-4 0,-2 1-4,-4 0 1,-7 6 67,-3 3 1,-3 8 225,-5 1-146,-2 1 1,2 10 0,-7 1 0,-3 6-54,-1 8 0,0 4-64,-1 0 0,-4 3-27,4 6 10,2-1 0,-1 1 1,4-1-1,-1-1 1,1-3-58,2-4 1,2-1-99,3 1 0,3-9 147,6 1-27,0-1 1,5-8-1,4 2 1,3-8 0,3-5-129,2-8 1,4-3 134,-4-4 1,1-5 0,-4-1 0,0-2 71,-3 0 0,-7 0 30,0-5 1,1 1 330,-1 0-116,-5 5 1,-7 3-1,-5 9 1,0 4 1329,0 3-1453,0 7 0,-4 7 0,-1 8 0,-3 5-9,-1 4 0,1 3-319,0 5 0,1 5 157,-2 0-272,-2 5 1,8-3 0,-4 2 0,1-5 0,4 0-435,0 0 1,2-2 332,0 3 1,2-9 0,2-4 0,4-2-281,4-3 0,6 0 112,3-4 546,3-2 0,36-46 0,-26 15 0,0 1 0</inkml:trace>
  <inkml:trace contextRef="#ctx0" brushRef="#br2" timeOffset="134">28014 3366 8020,'-10'-11'0,"-3"2"0,-2-2 766,2 3-549,6 2 1,3-4-175,8 6 1,9 0-538,8 4 445,9 0 0,4-2 49,8-2 0,18-6 0,10-4 0,-17 2 0,-1 1 0,1 0 0</inkml:trace>
  <inkml:trace contextRef="#ctx0" brushRef="#br2" timeOffset="135">29480 3175 8014,'-1'-11'0,"-2"1"0,-1 1 82,1-1 0,-4 5 1,-2 0-1,-2 5 1,-2 5 695,1 3 0,-1 8-906,0 1 159,0 5 0,1-3 0,-1 4 0,1-2 0,4 1 1,2 1-1,2 0-88,0-2 1,0-4 0,4 3-192,0-2 0,5-2 0,4-8 0,2-3 108,2-4 1,4-1-1,1-1 1,1-4 110,-1-3 0,0-3 0,-2-4 0,1 0 85,-1-2 1,-4 0 0,-2 4 207,-1 0 1,-6 5-224,1-1 1,-3 8 0,-1 1-46,0 7 1,0 4 48,0 2-67,0-6 0,5 4 0,0-2 1,2 1-1,3-2-6,2-3 0,0-4 8,1-1 29,5 0 1,1-6-1,4-2 1,-2-5 0,2-5 83,1-8 1,-3-1 262,0-7-344,-5 0 1,-2-4 0,-7 0 0,-1-1 0,-4 1 117,0 0 0,-9 1-36,-6 3 14,0 3 0,-15 7 0,2 4 0,-2 6 0,-3 5 114,-3 4 1,-3 0-87,-1 5-160,-6 6 1,3 1-1,-5 7 1,1 3 0,0 5 53,-3 2 0,8 7-106,2 3 79,8 3 0,-1 2 0,5 4 1,2 4-1,4 2-34,8 2 1,0 0 23,8 0-15,0 0 0,4-1 0,1-3 1,5-6-1,5-4-110,5-3 0,6-6-32,0 2-23,7-3 0,0-6 1,5-3-1,3-2 0,4-5-904,5 0 0,4-5 1091,1-2 0,5-19 0,7-8 0,-18 7 0,1-1 0,-1 1 0</inkml:trace>
  <inkml:trace contextRef="#ctx0" brushRef="#br2" timeOffset="136">30908 3060 8014,'0'-13'-89,"0"-1"0,0-1 0,-1-2-137,-3 1 0,2 2 0,-2 1 0,3-1 1027,1-3 0,-2 3 23,-2-3-630,3 3 1,-6 1 0,4 0 0,-3 0 0,0 1 0,-1 0 0,0 2 182,-3 2 0,-2 5-97,-5-1-327,-3 8 0,-7 3 0,-3 7 0,-4 5 0,-3 6 0,-1 8 0,0 5 53,-1 5 1,3-2-1,3 4 1,7-1-58,8-3 0,4 3 0,3-1 0,3-4 58,8-3 1,8-5-1,9-6 1,4-1-104,3-2 0,6-1-103,-1-8 107,7 2 0,-4-9 0,8 2 1,1-3-1,2-4-94,-2-1 0,-2-1 0,0-4 0,-2-3 44,-3-3 0,-3-2-19,-6 0-199,-5 0 1,-2 1 359,-5-1 0,-28-6 0,-8 0 0</inkml:trace>
  <inkml:trace contextRef="#ctx0" brushRef="#br2" timeOffset="137">14919 8212 8044,'-7'-20'91,"2"3"57,-2 8 1,6 6-1,-3 12 1,2 8 727,2 6-789,0 2 1,-1 6 0,-2 3-1,-1 3 1,1 1 0,0 1 0,0-1 112,-1 0-265,0 0 1,4-4 0,0-1 0,0-2 0,0-2-1,0-4 1,0-2-464,0-2 0,0-10 0,0 2-1248,0-2 1776,0-5 0,-6-29 0,-1-12 0</inkml:trace>
  <inkml:trace contextRef="#ctx0" brushRef="#br2" timeOffset="138">14715 8275 8044,'0'-31'0,"0"9"0,0-3 0,1 4-4,3 1 1,9 8 0,8-3-1,3 3 364,2 2 1,1 6-1,3-1 1,5 4-117,6 1 0,-5 1 0,0 4 0,-2 3-12,-1 3 0,-5 8-173,2 2-92,-3 3 0,-9 6 0,-3 0 0,-7-1 0,-2 3 0,-5 2 0,-4 1-375,-5-1 0,-5 1 342,-4-5 1,-4 1-1,-8-2 1,-2-1-195,-1-4 1,-2 0 44,-5-7 1,1 2 62,0-2 1,1-5 0,3 3 0,6-7-193,5-2 214,5-2 130,11-4 0,46-28 0,18-8 0</inkml:trace>
  <inkml:trace contextRef="#ctx0" brushRef="#br2" timeOffset="139">15301 8594 8044,'-7'0'1681,"1"6"-1647,6 2 0,0-1 189,0 2-205,0-1 0,0 5 0,2 0 0,1 0 0,2-1-238,2 1 0,3-1 229,7-4 0,-1-2 0,5-6 0,2 0-207,1 0 0,1-6 31,1-2 0,-1-5 117,1-4 1,-2-3 0,-3-6-1,-4 2 209,-3 3 0,-1-2 143,0 6 171,-6 0 0,-3 6-97,-8 3 0,1 8-203,-5 8 0,5 9-74,-1 4 0,-2 5 0,2 4 1,1 4-52,1 2 0,2 3-128,0-1 1,0 7 28,0 6 1,-4-4-1,0 4 1,1-1-80,2-1 0,1 2 101,0 0 0,0-7 101,0-6 0,0-1 0,0-8 0,-2-4 75,-2-2 0,3-12-23,-4 2 8,4-9 0,1 0 213,0-8-255,-6-3 0,3-6-67,-5 0 1,1-4-1,-3-1 1,3 0-52,1-1 1,-2-3-173,3 0 0,1 0-5,4 0 0,0-2 0,0 4 1,0-1-518,0 0 1,6 1 176,2-1 0,4 1 545,0 3 0,26-8 0,11-4 0,3-5 0,1 0 0</inkml:trace>
  <inkml:trace contextRef="#ctx0" brushRef="#br2" timeOffset="140">16678 8416 8044,'-5'-13'73,"3"0"0,-2 0 0,4 1 151,4-1 0,3 6 1,7 3-1,2 2-127,1 2-327,6 0 0,-3 0 0,4 0 0,-2 0 230,0 0 0,16 0 0,9 0 0</inkml:trace>
  <inkml:trace contextRef="#ctx0" brushRef="#br2" timeOffset="141">16551 8683 8044,'-13'-7'908,"6"0"-544,3 3-156,2 3 0,4-5 0,2 6 0,4 0 0,5 0-51,4 0 1,3 0-1,6 0 1,0 0-1406,4 0 0,-1 0 1248,5 0 0,34-6 0,-28 3 0,0-1 0</inkml:trace>
  <inkml:trace contextRef="#ctx0" brushRef="#br2" timeOffset="142">18718 7944 8091,'0'-19'-52,"5"1"1,0-3-1,1 2 1,1 2 0,0-1 236,3-2 1,-4 5 0,-1-4 0,0 1 273,-1-4-406,0 4 1,-4-5 0,-1 6 0,-3 0 0,-5 2 224,-2 2-261,-2-3 0,-1 11 1,-2-4-1,-2 5 1,-2 3-1,-3 1 0,-1 2-59,-1 7 0,-5 1 0,-1 11 0,0 2-18,-1 1 0,3 1 0,5 1 1,2-1-26,5 1 0,5-5 0,2-1 0,3-2 13,1-2 0,3-3 32,7-5 39,3 4 1,8-11-1,0 3 1,4-4 0,2-4-1,4-5 1,4-2 37,-1-2 0,3-1-52,-1-3 84,0 3 1,-6-6 0,-2 5 0,-2-2-1,-1 1 313,-4 2 0,-2 5 27,-4 1 0,-4 8-119,-5 4 0,-1 6 132,-3 16-308,-4-4 0,-4 15 0,-1-3 0,0 3 1,0 3-61,1 2 0,3-2 4,1 2 1,5-2-171,-1-2 39,2-5 1,2-2-1,0-7 1,0-1-1,0-4-908,0 0 466,6-2-465,1-10 191,0 4 0,4-9-1046,-2 2 1835,2-8 0,2-3 0,0-23 0,-1-4 0</inkml:trace>
  <inkml:trace contextRef="#ctx0" brushRef="#br2" timeOffset="143">19165 7816 8113,'0'-12'0,"0"-1"0,0 0 0,-2 0 713,-2 1 1,3 3-390,-4 1 0,4 6 1,0 2-31,-4 7 1,3 6-23,-7 4-174,6 3 1,-8 11-1,4 3 1,-2 3 0,2 1-1,0 0 1,1 1-192,1-1 1,1 0 0,4 0 0,0-1-20,0-3 0,0-4 0,1-9 0,2-4-48,1-3 0,6-2 88,-2-4 0,-2-4 14,-2-8 24,-2-3 0,-2-11 0,1-4 0,2-2 0,1-3 0,1-2 0,-1-5-224,0-3 0,5-6 157,-5 1 1,6-6 0,-3 1 0,1-1-6,1 1 1,-2 3 102,1 6 0,4 1 152,-4 3 1,-1 6 0,2 9 15,1 7 1,1 7-46,2 1 0,0 8-70,-1 5 14,1 2 1,-4 2 0,-1 0 0,1 1 0,-2 1 17,-3 2 0,2 0-84,-2-4 1,0 4-101,-4 0 0,-1 2 0,-2-4 0,-3 2-133,-1-1 0,0-2-88,-2-1 0,-2-1 64,3 1 1,-4 0 0,0 0 0,-3-1-325,-2 1 0,3 0 583,-3 0 0,-20 33 0,-4 10 0</inkml:trace>
  <inkml:trace contextRef="#ctx0" brushRef="#br2" timeOffset="144">18527 8645 8113,'-25'0'0,"-1"0"0,2 0 0,3 0 528,4 0 0,7 2 36,1 2 0,9 2-377,5 2 1,2 2 0,13-4 0,1-1 3,4 1 1,11-2-102,2-4 1,2 4 0,8 1 0,3-2-79,3-2 0,1-2-291,-4-4 227,0 4 0,6-9 1,-1 4-1,0 1 1,-7-2-181,-3-1-320,-10 6 1,-2-8-429,-8 5 0,-15 3 694,-15 6 1,-6 3 0,-3 6-1,-1 1 286,-3 3 0,-12 5 0,-7 4 0,-5 4 0,0 1 0</inkml:trace>
  <inkml:trace contextRef="#ctx0" brushRef="#br2" timeOffset="145">18757 9117 8113,'-5'-20'-6,"1"3"6,0 3 0,4 0 1175,0-3-851,11 8 1,-1-8-1,10 10 1,0-1-1,0 1-37,2 1 0,2 2 0,1 4 0,-3 1-162,-1 3 1,-5 5-478,1 8 241,-3 3 0,-7 5 1,-2 1-1,-5-1 1,-5 2-569,-3 3 566,-9-3 0,1 8 0,-5-4 0,-2 1 0,-1 0 64,-1 1 1,1-9 0,1 0 0,3-6 362,2-6 0,5-1 591,4-7-675,7 0 1,-3-5 0,10-2 0,5-2 135,5-3 0,6 4-69,9-4 0,-2-1-394,6-4 0,0 5 1,5 1-1,-1 1-327,0 3 1,-1-2 56,-3 0 0,-1 1-131,-4 4 0,-7 0 0,-1 0 0,-5 0-215,-4 0 1,-3 0-721,-1 0 1433,-5 0 0,-26 0 0,-12 0 0</inkml:trace>
  <inkml:trace contextRef="#ctx0" brushRef="#br2" timeOffset="146">14345 7867 8209,'-7'-5'-355,"0"3"1,4-3-945,-1-1 1193,-1 5 0,5-7 290,0 4-110,0 3 0,0-6 1,2 2 479,2-3-492,-3-3 0,9 2 0,-5 1 0,-1-1 207,2 2 0,-5 0-65,3 3-100,-2 2-122,-2-3 1,0 6 0,0 3 0,0 5 218,0 2 1,-5 8-147,1 2 0,-2 9 0,2 5 0,-4 6 110,-4 6 0,4 9-83,-1 8 0,5-27 0,0 1-972,-2 4 1,-1 1 928,0 6 1,1 1 0,2 1 0,0 0 0,0 5 0,1 0 0,0 0 0,0-1 0,1 0 0,1 0 61,0 0 1,1 0 0,0 1 0,0 1-132,-1-2 1,2 0-1,1-3 1,2-2-1,-1 0 1,2-2-1,0-3 1,1-1 43,1-3 1,-1-1-1,0 1 1,1-1 4,-1-3 1,1-2-1,5 29-236,1-5 189,-6 1 0,5-8 1,-4 4-1,2-5 0,0-5-243,-2-3 0,-3-8 190,3-1 0,1-5-38,3 0 5,1-2 0,-4-7 1,-2-3-1,0-4-314,0-5 0,-4-3 81,1-10 0,-3-5 704,-1-11 1,0-3 0,0-13-358,0-2 0,-2-9 0,-2-13 0,-1-2 0,0-4 0,1 0 0,-1 0 0</inkml:trace>
  <inkml:trace contextRef="#ctx0" brushRef="#br2" timeOffset="147">14268 7855 8209,'0'-13'-527,"0"0"0,0 0 452,0 1 0,5-1 1,0 2 480,2 2-343,-4-2 1,9 8-1,-3-4 1,7 1 0,5 2 51,3-2 1,8 5 0,2-5 0,5 2-32,8 0 1,1-1 66,12 5-259,-1-5 0,6 3 1,5-3 157,-32 2 0,0 0 0,0 2 0,1-1-747,1-2 0,1 0 690,-3 2 1,1 1 0,2-4-1,1 0 1,0 2 0,1 0-1,0 0 1,1 1 0,2-2-1,-1 0 1,1 2 0,0-1 0,2-1-1,-1 1-28,1-1 0,0 1 1,0 1-1,-1-1-38,4-1 1,0 0-1,-1 2 1,0 0 0,3-2-1,0-1 1,-1 1 0,-1 0 47,0 0 0,0 1 0,1-3 0,1 0 21,3 2 1,-1 0 0,-5-1 0,0 0-1,3 1 1,0-1 0,-2 0 0,-1-1-1,1 2 1,0 1 0,0-1 0,0-1-1,0 1 0,0 0 1,-2 0-1,-2-1-174,0-1 0,0 0 0,0 1 0,1 1 177,-1 0 0,-1 0 15,4 0 0,0-1 1,-2-1-1,0-1 1,2 1-1,0 0 1,0-1-1,0 1 1,-1 0-1,-1 1 2,2 0 0,0 1 0,0-2 0,0 1-1,1 0 1,0 1 0,0 1 0,-1-1 11,-1 0 1,0 0-14,1-1 1,0 1-1,-4 0 1,0 0-1,4 0 1,-1 0-1,2 1 1,-1-1-1,0 1 1,1 1 36,-3-1 0,0 0-38,-2-2 1,0 0-533,-1 5 0,-1-1 534,1-5 0,0 0-64,-1 6 1,1-1 46,-3-5 0,-1 1 0,1 4 1,-1 0-1,-3-1 0,0-1 1,0 0-1,-1 1 0,1 0 1,-1-1 241,2-1 0,-1 1 0,25 0-258,6-2 0,-11 0 16,1 1 124,-5-1 0,3 4 0,-9-2-133,-6-1 1,1 0 398,-9 4 1,-4 0-445,-5 0 1738,-5 0-1693,-7 0 327,-6 0-734,-2 0 254,-5 0 1,-5 1 30,-4 3 1,-1-1-223,2 6 74,2-7 1,2 5 14,0-2 84,-1-4 82,5 5 79,0-6-76,0 0 139,0 5 320,0-3-261,0 4 1175,0-6 433,0 0-1693,0 5 0,0-2 92,0 6 1,-4-5-41,0 4-21,0 1 0,-1 8 1,0 1-1,-1 2 1,0 4 88,4 5 0,-4-1-43,2 6 1,-1 4 49,5 5-29,0 10 0,0-4 0,0 10 0,0 2 0,0 3 87,0 4 1,0 3-215,0-33 0,0 0 0,0 0 1,0 1-683,0-1 1,0 0 692,0 0 0,0 1 1,0 1-1,-1 0 0,0 1 1,-1-1-1,0 0 0,0 0 1,0-2-1,1 0 27,0 34 1,1-2-184,0-7 0,1-4 180,3-4 28,3-8 0,2 1 0,-2-7 1,0-3-1,-1-3-127,-1 1 1,0-5-198,-5-1 1,0-8-720,0 0 740,0-1 1,0 0 0,-2-1 0,-1-2 0,-2-3 252,-2-5 0,-8 7 0,-4-3 0</inkml:trace>
  <inkml:trace contextRef="#ctx0" brushRef="#br2" timeOffset="148">14562 10277 8139,'-15'-5'-42,"0"-4"1,-4-2-1,1-2 1,0 2-1343,2 2 1386,2 4 0,1 0 0,0 0 0,2-2 362,3-3 0,2 3-191,6-2 1,6 6 100,2-1-263,-2 3 0,6 1 1,0 0-1,5 0 1,3 0-1,2 0 0,4 0 20,4 0 1,4-5-1,8 1 1,5 1-31,2 2 0,8-3 1,3-1-109,2 2 64,7-4 1,-31 6-1,1 1 1,2-2-1,1 0 1,0 1-1,0 0 24,-1 1 1,-1 0 0,-1-2-1,0 0 1,-1 0 0,0 0-1,1 0 1,0 1 1,2 0 0,-1 1 1,-1-1-1,0 2-1,1-1 1,1 0 14,0 0 0,1 0 1,-2 0-1,0 0 1,2 0-1,2 0 1,0 0-1,1 0 1,1-1-1,0 0 9,0-1 0,0 0 0,2 1 0,1 0 0,-1-1 0,1 0 0,2 1 0,0-1-17,3 0 1,-1 0 0,-2 1 0,1 1-277,1-2 0,0-1 0,-1 1 0,-2-1 272,-1 1 0,0 0 0,2-1 1,0 0-1,-1 1 0,-1 1 1,2-2-1,0 0-26,0 0 1,-1-1-1,-2 2 1,-1 0 25,2-2 0,0 0 1,-3 0-1,1-1-18,2-1 0,0-1 41,-3 4 0,0-1 1,2-1-1,-1-1 0,-2 2 1,-1-1-1,0 1 0,0-2 1,0 1-1,0 1 82,1-1 0,-1 1 1,-3 0-1,0 0-26,4-3 1,0 1-42,-2 2 1,0 1 0,1-3 0,0 0-1,0 3 1,0-1 0,-1 1 0,0-1-1,0 2 1,1 0 62,-3 1 0,0 1 0,-2-1 0,0 2 8,33-1-97,-34 0 0,-1 0 0,28 0 0,3 0 0,-4 0 1,-3 0-191,-2 0 1,-5 0 236,1 0-96,-2 0 0,-4 0 0,-2 0 0,-4 0 0,-4 0 71,0 0 0,-7 0 173,-2 0-158,-3 0 1,-7-2 0,-3-1 0,-3-1 0,-3 0 918,-2-2-752,2 5 400,-10-5 0,7 6-606,-4 0 104,-3-6-256,5 5 1,-5-5-1,2 5-480,1-3 0,2 1 55,-2-6 582,-2 6 0,20-36 0,0-4 0</inkml:trace>
  <inkml:trace contextRef="#ctx0" brushRef="#br2" timeOffset="149">20478 9716 8139,'-1'-8'0,"-4"-1"0,4 1 0,-10 12 0,4 5 0</inkml:trace>
  <inkml:trace contextRef="#ctx0" brushRef="#br2" timeOffset="150">3047 11310 8139,'-12'-7'194,"-1"-4"0,0 4 1,2-2-1,4 1 145,7-2 0,11 4 0,10 0 0,5 2 183,4 0-475,2 0 1,6-1-1,1 0 1,0-1-1,3-1 1,0 1-1,-1 1-144,-1 2 1,-3 1 58,-3 2-143,-3 0 1,-7 0-1,-3 0 1,-4 0 0,-4 2-1,-5 2 1,-3 5-1885,-4 2 1695,-1 2 1,-1-1 369,-4 1 0,-23 4 0,-13 2 0,-4 1 0,-1 1 0</inkml:trace>
  <inkml:trace contextRef="#ctx0" brushRef="#br2" timeOffset="151">3060 11323 8139,'-5'-13'-106,"-1"0"-211,-3 1 477,4-1 0,5 4 0,1 1 0,5-1 0,5 1 919,5-1-991,6 7 1,-2-8 0,6 5 0,-2 3 0,-1 0 153,-2 2-250,-6 6 0,4 1 0,-6 6 0,-1 1 1,1 3 26,0 4 1,-6 3-1,-3 2 1,-4 2-227,-4 6 0,-3-4-113,-6 8 0,-5-3 171,-4 4 1,-2 0-1,-1 1 1,-1 0-8,1-3 0,-1-8 283,1 1 0,1-9-80,2-4 219,4-3 0,9-2 87,1-4 1,11-2-202,1-6 0,7 0-131,6 0 1,3 0-1,7-1 1,3-2-417,4-2 1,4-4-173,5 0 0,3-2 165,10-2 0,0-1 402,4-3 0,-16-5 0,7-8 0,1 0 0,3-5 0,0 1 0,0-1 0</inkml:trace>
  <inkml:trace contextRef="#ctx0" brushRef="#br2" timeOffset="152">3953 11259 8139,'-6'-18'0,"3"2"0,-5-5 0,5 5 2461,-1-1-1816,-3 9 1,5 4-415,-2 8 0,1 4-66,-1 9 1,1 7 0,-4 8 0,0 0 137,0 4 0,4 0-161,-1 3 0,-2 0-201,2 4-86,0-9 1,4 8 0,0-9 0,0-1 0,0-2-112,0-3 0,0-3 105,0-2 0,1-8-548,3-6 522,-2-5 1,3 1-1,-5-8 80,0-4 1,0-5 232,0-4 0,0-3-480,0-6 222,0-5 1,0-1 0,0-8 0,0-1 0,0-3-69,0-1 1,0-2 136,0-4 0,0 4-92,0 0 277,6 6 1,0-3 0,4 8 0,-2 3 0,2 6 101,1 4 1,6 9-333,0 1 1,2 6 47,-2 7-116,3 0 1,1 0 0,-1 2 0,-1 2 0,0 5-516,-1 2 0,-2 6 173,-8 0 0,2 6 508,-5-2 0,-26 21 0,-11 8 0,-3 5 0,-1 0 0</inkml:trace>
  <inkml:trace contextRef="#ctx0" brushRef="#br2" timeOffset="153">3889 11489 8139,'-13'-6'0,"1"0"764,-1-2 1,4 2 114,1 6-796,5 0 0,-1 0 0,8 0 0,4 0-521,4 0 0,6 0 38,3 0 0,4 0 1,1 0-1,3 0-392,1 0 1,4 0 441,-5 0 1,5 0 349,-4 0 0,39-6 0,-31 3 0,0-1 0</inkml:trace>
  <inkml:trace contextRef="#ctx0" brushRef="#br2" timeOffset="154">4297 11450 8139,'7'2'-1323,"-3"2"1603,4-3 1257,-7 11-1122,5-5 1,-6 6 0,0-1-25,0 1 0,0 0-184,0 0 0,0-5-90,0 1-47,0-1 1,0 5 0,1 0-1,2-1-106,1 1 1,6-4-244,-1-1 78,2-5 184,2 3 0,-1-6 1,1-2-1,0-2 0,0-5 127,-1-2 0,0-2 138,-4 1 0,2-5-131,-6 0 102,6 0 0,-8 0 1,2 0-1,-3 1 1,-1 2 489,0 1 0,0 5-331,0-1-11,0 6-176,0-2 0,0 6 0,-1 5 0,-2 6-101,-1 8 0,0 6-249,4 4 0,0 2-496,0 6 500,0 6 1,0 3 0,0 10-1,0 5 1,-2 5-302,-2-1 0,1 4 381,-5-2 1,1 0-1318,-2-5 1322,-2-10 1,8-4 0,-6-10 0,1-2 0,-1-3 66,1-5 0,1-7 320,-2-5 0,-2-9-70,2-4 2,-2-2 0,-2-2 0,1-2 0,-1-2 245,0-4 0,0-9-176,1-5 1,3-2 1259,1-1-1577,5-1 1,-3-4 0,6-1-1,0 0 1,0 0-201,0 3 1,6-4-152,2 3 0,4-1-1073,0 4 1049,1 1 1,4-1-1,2 2 1,0 3 0,4 3-550,1-1 1,2 9 278,-1-2 644,1 2 0,27 8 0,8 4 0</inkml:trace>
  <inkml:trace contextRef="#ctx0" brushRef="#br2" timeOffset="155">5445 11540 8105,'-7'-13'-80,"2"0"346,4 0 1,2 6 0,5 3 0,5 1 0,6 0 0,3-1-69,3 1 1,1 2-918,1 1 512,1 0 1,4 0 0,-2 0-1,-2 0 1,-5 0 0,-1 0 206,-1 0 0,-20 17 0,-2 4 0</inkml:trace>
  <inkml:trace contextRef="#ctx0" brushRef="#br2" timeOffset="156">5419 11680 8105,'-18'0'617,"4"0"-291,-5 6 1,14-5-84,5 3 1,7-2 0,11-2-1,8 0-130,6 0 0,6 0 0,3-2 0,3-1-403,2-1 1,0-4 289,5 3 0,0-9 0,6-4 0,4 0 0,0 0 0</inkml:trace>
  <inkml:trace contextRef="#ctx0" brushRef="#br2" timeOffset="157">8377 11081 8138,'-5'-15'-9,"-2"0"0,-2-1 1,2 4-1,0 3 52,0 3 0,3 2 0,-3 6 0,-1 2 0,1 6 0,-3 5 532,-1 7 0,-6 4-260,0 8-287,-6 0 1,8 10 0,-5-4-1,0 1 1,2 3 66,-1 1-149,-3-4 0,8 3 0,-3-7 0,4-4 0,3-8 0,3-6-11,1-5 1,2-8-1,4-6 1,0-9 117,0-7 1,1-3-58,4-7-13,2 1 0,5-7 0,1-2 0,0-4 0,0-3 0,1-3 0,1 0-234,2 0 0,2-5 182,-2-2 38,3 5 1,-1-2 0,-2 14 0,-2 6 0,-3 5 564,1 6-396,0 9 0,-5 5 0,-1 11 0,1 9 1,-1 8 142,3 4 0,-3 4-79,1 5-175,-5 0 0,8 1 0,-4 0 0,2 1 1,-1 0-239,2-4 0,0-6-25,-1 0 0,2-3-87,-2-2 0,-2-5 1,0-3-1,0-4-740,0-5-65,-4 4 1128,2-5 0,-22-11 0,-4-5 0</inkml:trace>
  <inkml:trace contextRef="#ctx0" brushRef="#br2" timeOffset="158">8135 11387 8138,'-13'-13'-61,"2"0"96,3 0 0,-2 1 403,5-1 1,8 6-424,10 3 1,5 1 39,8-2-187,5 4 0,0-9 0,6 4 0,0 1 0,3-2-928,-1 0 910,7 4 0,-3-4 0,4 4 1,-6-1-1,-4 1-204,-3 1 0,-5-2 354,0 0 0,-7 0 0,-5 5 0,-9 3 83,-4 5 1,-2 2 143,-2 2 1,-2 0 23,-2-1 0,3 5 1,-5 0-1,2-1 615,-1-2-634,1-1 1,6 0 86,2-1-196,-3-5 1,11 3-1,-4-5 1,3-3-1,4-2 179,2-4 0,-3 1-204,3-5 0,1-5-204,-1-4 55,0 0 1,0-1 0,0-2 0,-3-1 0,-2 1-87,-4 1 1,-4 1 120,5 1 1,-6 7 1175,1-3-789,-3 9 1,-5 0-286,0 8 1,-2 9-6,2 8-51,3 3 0,-5 7 0,6 3 0,0 3 1,0 3-78,0 2 0,1 4-88,4 5 0,-4 4-1550,3 0 1574,3 6 1,-5-8-1,2 3 1,-1-2-1,0-3 13,1-6 0,0-11 251,-4-8 1,0-6 43,0-8 64,0 1 1,-1-7 123,-3-6 0,-5-6-116,-8-7 0,3-1 1145,-3-3-1459,3 3 1,-3-9 0,0 5 0,1 0-1,3-2-559,5 0 0,-2-1 281,6-5 0,-1 1-394,5-1 323,0 1 0,10-1 0,5-1 394,3-2 0,26-13 0,13-6 0,-16 12 0,1 0 0,-1-1 0</inkml:trace>
  <inkml:trace contextRef="#ctx0" brushRef="#br2" timeOffset="159">9589 10979 8138,'0'-19'0,"0"5"585,0-3 0,0 7 71,0 2 1,0 6-472,0 2 0,4 7 86,0 10-76,1 3 0,-5 11 1,0 3-1,0 3 0,0 1-89,0 1 0,0 0 0,0 2 0,0 0-284,0-4 1,0 2-474,0-5 1,-5-3 103,1-2 65,0-2 0,4-7 0,0-3 482,0-3 0,-12-24 0,-2-5 0</inkml:trace>
  <inkml:trace contextRef="#ctx0" brushRef="#br2" timeOffset="160">9321 11361 8138,'-7'-18'0,"-3"6"132,6-5 1,-1 10-1,7-5 1,4 2 451,6 3 0,8-1-259,10 4 0,-2 1-435,6-5 69,6 5 0,1-3 0,6 6 0,0 0 1,-2 0-1023,-3 0 0,-6 0 1063,-2 0 0,11-11 0,8-3 0</inkml:trace>
  <inkml:trace contextRef="#ctx0" brushRef="#br2" timeOffset="161">10673 11017 8138,'0'-19'165,"0"5"0,0-3 0,0 3 710,0 1 0,0 9-177,0 8-546,0 3 0,0 18 0,0-4 0,1 4 0,2 5 611,1 4-705,0-3 1,-4 6-1,0-2 1,0 5-1,0 3-1541,0-2 1176,0-2 1,0 0 0,-1-3 0,-2 0 0,-3-5 0,-1-3 0,-1-5-2394,1-3 2700,1-9 0,-17-45 0,-5-15 0</inkml:trace>
  <inkml:trace contextRef="#ctx0" brushRef="#br2" timeOffset="162">10481 11132 8140,'-4'-26'0,"0"1"0,0 3 153,4 1 1,5 6 0,7-2 0,6 4 280,7 4 0,9-1 259,1 6-492,1 0 1,7 4-1,1 0 1,0 0-1,0 1 311,-3 4-582,-2 7 0,-7 4 0,-7 5 1,-7 2-1,-5 2-431,-4 5 300,-4-3 0,-6 8 1,-3-3-1,-6 0 1,-6 4-226,-5 0 0,-7 1 326,-2-3 1,-6-3 0,2-7 0,-2-1 124,-3-2 0,5-5 24,0 1 0,6-3-132,-2-1-80,3 0 1,2-5-1,1-1 1,2-1-738,5-3 900,9-2 0,31-18 0,12-4 0</inkml:trace>
  <inkml:trace contextRef="#ctx0" brushRef="#br2" timeOffset="163">11081 11348 8140,'1'-8'-459,"3"-1"1,-1 7 45,6-3 0,-7 10 999,3 3 1,2 3 0,0 2 0,1 0-41,1 0 1,-5-1-551,5 1 0,-1 0 0,5 0 0,0-2-132,-1-3 1,1 0 82,0-4 1,0-3-1,1 2 1,1-6-170,2-5 0,0-4 11,-4 0 209,0-7 1,-2 4 0,-1-5 0,-3 0-1,-1 2-63,-3-1 293,-2-4 1,3 9 0,1-3 354,-3 3 1,-2 7-245,-4 3 0,1 4-34,-5 4 0,5 9-224,-1 8 1,-2 5 0,2 2 0,1 3-91,2 2 1,1 2 74,0 8 0,0 2-196,0 6-19,0 0 1,0 0-1,0 0 1,0 0 0,0 0 162,0 0 0,0-10 102,0-3 1,1-9 176,3-4-266,-2-5 1,3-7 138,-5-1-13,0-4-311,-5-8 98,-2-8 1,-6-3 0,0 1-1,0 2 1,1-2-504,-1-2 1,2 0-276,2-1 1,-1 0 58,6 0-588,0 1 1367,4-1 0,28-34 0,7-8 0</inkml:trace>
  <inkml:trace contextRef="#ctx0" brushRef="#br2" timeOffset="164">12215 11093 8140,'-5'-7'90,"3"0"0,-3 4 0,2-1 1524,3 1-1332,3 2 1,15 1-1,5 0 1,5 0-1,6 0 1,4 0-1,3 0 60,2 0 0,5-2 0,-1 0 0,1-3-308,-1 3 1,-5-4 223,-8 2-347,-2-1 0,-13 1-1394,-2 0 1214,-14-6 1,-4 9 0,-12-4-1,-1 4 1,-2 2 0,-1 2 0,2 3-908,0 1 1,4 1 1175,3 5 0,-4 0 0,5 0 0</inkml:trace>
  <inkml:trace contextRef="#ctx0" brushRef="#br2" timeOffset="165">13924 10775 8140,'0'-22'0,"0"1"0,0 0 0,2 1 0,2 3 887,4 3-646,4 1 0,2 6 0,3 3 0,3 2 0,1 2 1,-1 2-1,-2 2 223,-2 5 0,-4 8-494,-3 4 1,-3 4-1,-6 4 1,-2 2 8,-2 1 1,-5-3-123,-8 0-7,3 4 0,-8-6 1,5 3-1,1-3 1,2-3-1,1-3 1,2-4-282,2-3 609,4-7 1,12-1-1,5-6 1,10-2-77,6-2 1,0 1-76,6-5 0,-1 5 0,2-1 0,-1 4 94,2 4 1,-9-1 56,-2 5 0,-8 5-110,0 4-43,-8 0 0,1 0 0,-8 0 0,-3-1 0,-6-2 77,-4-1 1,-8-1-93,-2 1 1,-5 0 0,-3-2 0,-5-1-164,-3-1 0,-1-5-42,-1 4 0,7-5-462,2 1 175,3-2 0,6 2 0,1 0 482,2-1 0,57-41 0,-10 13 0,0 0 0</inkml:trace>
  <inkml:trace contextRef="#ctx0" brushRef="#br2" timeOffset="166">14651 10838 8140,'-2'-11'371,"-2"3"78,3 2 1,-5 9-106,6 5 1,0 6 0,0 12-1,0 1 41,0 3 1,0 1 0,0 4 0,0-1-201,0 2 1,2 0 33,2 3-365,-3-7 1,6 4 0,-4-5 0,1-1 0,-1-4 0,-1-6 0,-2-4-292,0-3 0,-2-6 0,-2-4 323,-5-6 0,-2-9 44,-2-5 38,1-11 0,0 5 0,2-11 0,2-1 0,-1-3-71,2-5 0,2 2 1,5-6-1,0-1-3,0-1 1,0-1 95,0 3 0,5 3 46,4 6 0,2 7 1,2 5-1,1 8 175,3 4 0,-1 7-82,5 3 1,0 2-18,5 2-26,-1 0 0,-4 7 0,-1 5 0,-1 5 0,-5 2-114,-4 4 0,-5 1 118,-5 2-131,-5-7 0,-8 8 1,-7-4-1,-3-2 1,-1 1-427,-3-3 1,-1-3-94,3 1 251,-1-3 0,1-1 0,1-2 0,1-1 309,2-1 0,-6-24 0,-6 0 0</inkml:trace>
  <inkml:trace contextRef="#ctx0" brushRef="#br2" timeOffset="167">15454 11106 8140,'-5'-7'395,"3"-4"0,-2 2 22,2-2 1,4 4 0,4 1 0,5 2 0,6-2-1,4 1-189,6-1 1,0-3-533,7 5 1,-1-4-1,2 3 1,-1 3-717,1 0 0,-2 2 291,1 0-442,-11 0 1171,6 0 0,-14 0 0,3 0 0</inkml:trace>
  <inkml:trace contextRef="#ctx0" brushRef="#br2" timeOffset="168">16194 10724 8140,'13'-19'0,"-1"5"0,1-3 142,5 3 1,-2 3 0,5 2-1,2 5 1,0 4 0,-1 4 0,-2 6 673,-1 6 0,-2-1-836,-5 6-9,-5 1 1,-1 3 0,-6 1-1,0 1 1,-3 1 0,-4 2 0,-8-1-323,-8 3 0,-1 0 92,-10 6 0,4-5 353,-4-3 11,6-3 1,-3-8 0,6 0-1,4-2 776,4 0-748,9-6 0,3-5 0,10-6 0,5 0 0,5 0-20,6 0 0,9 0-235,4 0 1,3-6-850,1-2 573,1 2 1,-1-5 0,0 4 0,2-2 0,1 2-735,1 1 1,1-4 1131,-5 2 0,-1-7 0,4-4 0,3-2 0,0 1 0</inkml:trace>
  <inkml:trace contextRef="#ctx0" brushRef="#br2" timeOffset="169">17023 10851 8137,'0'-18'0,"-6"4"36,-3-3 551,4 2 1,-2 8 0,4 4 292,-1 6 0,-1 6-655,5 8 0,0 4-38,0 9 1,0-2 0,0 6 0,0 2 74,0 0 1,0 1-50,0-3 0,0 3-910,0-3 511,0-3 1,0 5 0,0-7 0,0 0 0,0-4-198,0-4 0,0-2 154,0-6-302,0-6 386,0-2 0,-4-15 0,-2-4 0,-1-4 0,-1-5-65,1-1 0,-5-7 126,4-3 1,2-4-66,2-5 162,3 4 0,1-11 0,0 5 1,0-2-1,1-1-28,3-5 1,3 8 261,6-2 0,0 6 83,0 3-279,-1 11 0,5-1 0,2 12 1,-1 5-1,2 5 251,0 5 1,1 1-79,5 0 1,-5 5 60,0 4-245,-5 2 0,5 6-1,-7 2 1,-4-1 0,-3 2-251,-4 0 0,-7-1 58,-5 3 0,-9 2-121,-8-3 75,1 3 1,-11 0 0,5-1 0,0-3 0,-2 0-582,1-1 0,4-3 118,-2 1 1,3-7 661,1-2 0,23-16 0,6-1 0</inkml:trace>
  <inkml:trace contextRef="#ctx0" brushRef="#br2" timeOffset="170">17839 11030 8137,'-6'-20'7,"3"0"0,-4 4 0,3 1 0,7 2 0,8 5 97,9 2 1,5 0 0,6 3 0,6-2 1164,4-2-1424,8 4 1,-4-3-1,6 6 1,-1-1-1,-5-2-1722,-7-1 1437,-5-1 440,-8 5 0,-22 12 0,-6 2 0</inkml:trace>
  <inkml:trace contextRef="#ctx0" brushRef="#br2" timeOffset="171">17941 11144 8137,'-13'-5'0,"4"3"0,1-2 42,5-3 0,0 6 1,12-4-1,8 4 1,7 1-1,6 0 62,4 0-262,2 0 1,8 0 0,5-2 0,6-2-1,10-4 1,-29 2 0,2-1 157,0 0 0,3-3 0,23-9 0,4-5 0,-22 7 0,1-1 0,0 0 0</inkml:trace>
  <inkml:trace contextRef="#ctx0" brushRef="#br2" timeOffset="172">19088 10851 8137,'-18'6'0,"-1"-3"0,-2 5 129,3 1 0,5 8 0,2 0 1,2 0-1,5 0 0,2 1 0,2 0 229,0 1 0,6-4 0,3-5 0,3-3-50,5-1 0,3-2 67,6-4-383,5 0 0,0-1 1,5-3-1,-4-6 0,-1-4 1,-2-5-1,-4-1 253,-4-2 1,-1-4-67,-3-4 1,-8-1 197,-1-3-256,-5-3 0,-4 11 1,-5-6-1,-7 4 0,-8 3 191,-7 5 0,-1 6-790,-5 5 259,0 3 1,-4 8 0,1 3 0,3 8 0,4 7 218,4 4 0,7 11 0,1 7 0,-2 2 0,0 1 0</inkml:trace>
  <inkml:trace contextRef="#ctx0" brushRef="#br2" timeOffset="173">13440 12496 8032,'5'-18'-16,"-2"-2"0,4-4 0,0 2 0,-1 5 0,1 3 879,0 1-201,-4 6 0,-9 23 0,-11 12 0,-5 8 1,-4 2-290,1 2 1,-1 5-400,1-3 0,-1 5 0,1-3 1,-1 2-42,1 2 1,3 0-11,1-1-213,5-3 0,-2-8 1,7-3-1,2-8 0,5-9-69,3-10 0,6-9 0,4-14 0,2-4 76,2-3 1,4-8 118,0-2 87,0-2 1,0-8-1,0-2 1,0 0-1,0-1 1,0 0-1,0-1-8,1-3 1,-4 8-1,3-2 1,-2 10 297,-3 9 0,-3 6 552,-1 7-556,-5 6 1,3 5 0,-5 9 0,2 7-1,1 6 345,-1 7 1,3-1-83,-2 8-458,6-5 1,-7 8 0,4-3 0,0 1-1,-1 0-80,-1 0 0,4-6-152,-5 5 0,6-4 0,-3 3 0,2-4-492,-1-5 0,-4 1 379,5-8 0,-5 0-839,5-5 574,-7 1 596,10-6 0,-11-13 0,5-8 0</inkml:trace>
  <inkml:trace contextRef="#ctx0" brushRef="#br2" timeOffset="174">13287 12942 8124,'-13'-1'-58,"0"-3"0,2 1 225,2-6 0,4 5 179,5-4 1,1 3 0,5-2-158,6 2 1,7-1-293,6 2 0,6 1 0,3-4 0,3 0-167,2 0 0,3 2 164,1-3 1,-1 1-1,-4-2 1,-1 5 40,-3 3 1,-4 1-204,-9 0 857,-2 0-435,-12 5 1,-2 2-1,-5 6 1,-1 1-1,-3 2 346,-5 1 1,-2 1-397,-2-1 1,6-3 0,1 3-1,2-2-14,0-3 0,0-3-42,4-1 0,1-5-37,3 1-31,9-2 0,3-4 1,3-2-1,1-6 1,0-4-122,3-3 1,1-1 94,1 1 0,-5 1-27,-3-5 182,-3 5 1,-1-2-1,0 5 534,0 0-139,-6 6-264,-2 2-93,-5 16 0,-1 3 1,-2 12-1,-1 0 0,1 4 117,2 4 1,1 3-326,0 1 0,4 8-7,0 5-42,6 0 0,-7 7 0,4-4 0,-1 1 0,-4-1 17,0-2 1,-2-7 46,0-2 0,0-9-32,0-4-133,0-9 433,0-3 0,-2-11-78,-2-2 1,1-10 435,-5-3-473,-1-3 0,-3-4 0,-1 0 1,0-2-1,0 0-28,1-2 0,-1 5-34,0-3 0,5-1-905,-1 1 432,6 0 1,-2 0 0,5 0 0,1 0 0,2-2-1032,1-2 1,10 1-216,-1-1 1674,8 5 0,19-17 0,8-9 0,7 1 0,1-1 0</inkml:trace>
  <inkml:trace contextRef="#ctx0" brushRef="#br2" timeOffset="175">14753 12751 8122,'0'-18'0,"0"3"0,0-2-76,0 3 0,6 6 0,3 1 0,7 1 0,4 3 56,0 2 0,2 1 0,-3 0 0,-1 0-721,1 0 741,-2 5 0,-16 20 0,-2 9 0</inkml:trace>
  <inkml:trace contextRef="#ctx0" brushRef="#br2" timeOffset="176">14613 13019 8122,'-19'0'0,"5"-4"148,-3-1 1,3 1 1474,1 4-782,6 0-793,1 0 1,22 4-1,5 1 1,5-3 0,2 1-1,2 0-1443,4 1 1395,3 1 0,0-7 0,4-2 0,3 0 0,-1 1 0</inkml:trace>
  <inkml:trace contextRef="#ctx0" brushRef="#br2" timeOffset="177">16194 12509 8122,'-4'-13'35,"-1"0"282,2 0 1,-2 13 0,1 9 0,1 11 0,0 7 0,0 4 851,-1 1 1,0 2-1128,4 5 0,-5-1 1,1 0-1,1 1 64,2-1 0,1 0-119,0 0 0,0-4 1,0-3-1,0-2-447,0-5 1,0-11 62,0-1 327,0-7 1,-2 0 0,0-6 0,-3-3 0,1-6 0,0-6 0,-2-7-70,-1-5 1,4 0 78,-1-6 51,3-6 0,1-1 0,0-6 1,0-1-1,0-2 0,1-2 0,3-2-64,5-1 1,3-2 98,5 2 0,-1 8 1,5 2-1,2 8 57,1 7 0,-3 11 128,1 6 1,-1 6-76,4 7 1,-1 3 0,-1 4 0,-3 5 80,-2 3 1,-1 3-109,-4-1 1,-6 6-265,-3-2 138,-2 3 0,-2 1 1,-2 1-1,-3-2 0,-8-1-185,-7-2 0,-4 0 1,-1 5 1,-1-2 120,1-3 1,-1-3 0,1-5 0,0 0-63,4 0 0,-1-2 40,5-2 1,4-2-2107,4-3 2208,6-3 0,26 11 0,13-5 0</inkml:trace>
  <inkml:trace contextRef="#ctx0" brushRef="#br2" timeOffset="178">15964 13248 8122,'-21'0'0,"1"0"0,2 0 286,2 0 1,2 0 948,1 0-858,6 0 0,4 0 0,10 0 1,8 0 717,3 0-983,3 0 0,8 0 0,3 0 0,8-1 0,4-2 72,4-1-371,7-6 1,-2 3-1,2-5 1,-3 3-1,-1 0-1464,0-1 1228,-5 4 1,-8-3-1,-8 4 1,-5 2 422,-4 2 0,-31 24 0,-12 5 0</inkml:trace>
  <inkml:trace contextRef="#ctx0" brushRef="#br2" timeOffset="179">16143 13720 8122,'-4'-13'121,"-1"1"0,-3-3 181,4-2 1,1 5 78,7-1 0,3 0 1,7 6-1,3-1 84,4-1 1,4 5-149,0-5-258,1 6 0,-2-2 0,-2 6 0,-2 3 0,-1 6-516,-4 6 381,-6-2 0,-4 9 0,-5-5 1,0 2-1,-3 3 0,-4 1 1,-7 1-433,-4 1 1,-2-1 554,-1 1 0,-2-2 0,6-3 0,1-2 462,2-1 0,3-8 218,2 3-487,4-3 0,6-3 0,5-3 0,7-3 110,6-1 1,11-1-83,4-3 0,3-3 122,1-6-974,6 0 0,0 0 0,3 2 1,-5 1-1,-3 3-3131,-5 1 3715,2-4 0,-20-8 0,1-9 0</inkml:trace>
  <inkml:trace contextRef="#ctx0" brushRef="#br2" timeOffset="180">12585 12305 8156,'-1'-13'-275,"-2"0"0,-1 0 584,1 1-29,1 5 0,2 4 0,0 10 273,0 6-440,0 8 1,0 4 0,0 11 0,0 5 0,0 8 498,0 10-568,0 0 0,0-21 0,0 1 0,1-1 1,-2 2-1,1 3 0,-1 3 0,0 4 0,-1 2 1,0 3-1,0 2 0,0 2 0,1 1-71,0 1 0,1 0 0,0-2 0,0 1 0,0 0 1,0 1-1,0 0 0,0-1-50,0-1 1,0-1 0,0-3-1,0 0 1,0-5 0,0 0-1,0-4 1,1-1 85,1-4 0,0 0-16,1-5 0,1 0 0,8 35 1,-2-10 11,-2-7 1,1-10 16,3-2-35,7-2 0,-5-3 0,4-3 0,0-5 0,0-3 0,0-5 1,2-2-437,0-1 276,1-9-219,-1 2 0,-1-7 1,-7 0-385,1-1 0,-6-3 346,-3-4 0,-4 0-281,-4-9 847,-3 3 0,-5-34 1,0-15-1,-2-1 0,1 1 1</inkml:trace>
  <inkml:trace contextRef="#ctx0" brushRef="#br2" timeOffset="181">12432 12050 8156,'-1'-13'-279,"-2"0"-19,-1 0 295,5 6 1,6-3-1,7 6 1,2 1 0,4 2-1,2 1 1,7 0 109,2 0 1,3 0 0,6 0 0,4 0-106,7 0 1,2 0-35,11 0 21,3 0 0,-29-1 0,2 1 0,0-2 0,0-1 1,3 0-1,-1-1 0,3 0 0,0 0 0,1 0 1,1-1-30,2 1 0,0-2-51,1-2 0,1-1 0,-1 2 1,2 0-1,-1-1 0,1-1 0,1 2 1,2 0 118,2 0 0,0 1 0,0 0 0,0-1 0,1 1 0,0 0 0,-1-1 1,-1 1 14,2 0 1,0-1 0,4 1 0,0-1 0,3 1 0,1 0-1,1-1 1,0 1-394,-3 0 1,1-1 0,0 1 0,1-1 405,2 1 0,0 0-75,-1-1 1,0 1 0,1-1-1,0 1 1,-4 0 0,-1 1-1,-1 0 1,-1 0 0,0 1 0,-1 1-1,0-1 1,0 1 0,1 0-1,0 0-34,2 0 1,-1 0-1,-4-1 1,0 0-25,0 2 0,-1 0 0,-3-1 0,-1 0 0,2 1 0,1 1 1,0-1-1,0 0 64,1 1 1,-1-1-1,-3-1 1,-1 0 14,-1 1 0,0 0 1,-3-1-1,-1 0 4,2 1 1,0 0 0,-3 1 0,1-1 0,1-1 0,-1-1 0,-1 1 0,-1-1 36,-3 0 1,-1 1 0,-1 2-1,-2-1-38,-1 0 1,-2 0 0,33-4 260,-8 2-246,-3 0 1,-13 4-1,-5 0 1,-3 0 0,-2 0 87,-2 0 0,-1 0-37,-5 0 1,-6 0 57,-3 0 0,-3 0 0,-3 1 0,-1 2-135,-1 1 1669,-6 1-1741,2-5 522,-5 0 0,-1 1-339,-3 3 0,2-1-48,-2 6 1,1-5-9,-1 4-21,2 1 1,-3 4 0,3-1 0,-1 1 106,-1 0-100,0 5 1,3-1 72,-4 9-77,4-3 0,-5 8 0,6-4 0,0 2 0,0 7 117,0 5 1,0 4-42,0 6 0,0 2-1148,0 2 1070,0 3 0,2 11 1,-1-33-1,0 1 1,1 0-1,1 1 1,-1 1-1,0 0 1,1 1 0,0 0 0,-2 1 1,0-1-201,3 5 1,1-1 0,-2-2-1,1-1 212,0 3 1,1 1-21,1-2 0,-1 0 0,-4 1 0,1 0 0,2 0 0,0 0 0,1 0 0,0 0 0,1 0 1,-1 1 81,2-2 0,-1 0 0,1 2 0,-1-2-59,0-2 1,1-1 7,2 1 1,0-1-1,-2 0 1,0-1-1,2-1 1,-1-1 0,6 30-1,-1-8-259,0-2 1,-2-9-1,-2 3 0,1-8-73,-6-1 156,0-8 0,-4 0 0,0-7 0,-1-4 1,-2-3-39,-1-5 0,-2-2-125,2-5 1079,2 4-880,-3-11 1,-1 5-59,-2-6-193,2-6 1,-1-1-869,3-6 1206,2 1 0,-9-12 0,4-3 0</inkml:trace>
  <inkml:trace contextRef="#ctx0" brushRef="#br2" timeOffset="182">12840 14753 8070,'-7'0'-579,"2"0"0,6 0 507,3 0 1,-1 0-1,6 0 98,0 0 0,3 0 0,1-2 106,-1-2 1,1 3-76,0-3 1,0 2 0,-1 1 339,1-4-346,0 4 0,1-5 107,3 6-124,-3 0 1,12 0 0,-1-1 0,8-2-1,4-1 107,1 1-135,6 2 0,1-4 1,9 1-1,4 0 1,6 0-1,1-2 0,1 0-19,2 1 0,0-5 1,-31 6-1,0 1 1,1-2-1,-1 1-20,0 0 0,0 0 0,-1 0 1,0 1 32,0-1 0,0-1 1,3-1-1,-1 1 0,-1 1 1,1 1-1,2-2 0,-1 1-5,1 0 1,0 0 0,-1 0 0,1-1-192,0-1 1,1-1-1,-2 3 1,1 0 188,3 0 1,-1-1 19,-2 1 0,-1 0 0,3 0 0,0-1 0,-2 1 0,-1 0 0,2 0 0,-1-1 1,1 1-1,-1 0 24,1-1 1,0 1 0,-4 3-1,0 0 101,1-1 0,0-1-123,30-4 0,-30 6 1,-1 1-1,0-3 1,0 0-1,2 1 0,0 0 1,1 0-1,-1 0 42,-1 0 1,-1 1 0,2-2-1,-1 0-50,-2 1 0,0 0 0,2-1 0,-1 2 39,2 1 1,-1 0-72,33-6 0,-34 5 1,1 1-1,33-5 1,1 4-1,0 1 4,-35 0 0,0 0 0,32 0-41,-1 0 0,-3-4 53,-1-1 3,0 1 1,2 4 0,-2 0 0,-6 0 0,-2 0-186,-1 0 0,3 0 191,6 0 0,-5 0 1,-1 0-1,0 0 2,0 0 0,-1 0 0,7 0 1,-9-4-39,5 0 35,-1-1 0,-7 5 0,5 0 1,-3 0-1,-3 0-34,-6 0 0,1 0 41,-4 0 1,-4-1 0,-4-2 0,0-1 34,-1 1 1,-2 2 34,-5 1 1,-1-2 808,1-2-789,-6 3 0,-2-5 0,-5 6 538,-1 0-409,1 0-101,0 0 0,-6-2-71,-3-2-71,-2 3 90,-2-5-554,0 6-381,0 0 863,-6 0 0,-1-11 0,-6-3 0</inkml:trace>
  <inkml:trace contextRef="#ctx0" brushRef="#br2" timeOffset="183">6427 3609 7994,'-9'0'-44,"1"0"1,0-2-32,0-2 0,-3 2 1,2-2-1,-2 3 1,-2 1-1,0 0-426,0 0 480,1 5 0,-2-2 0,-2 6 0,-1-1 1,0 1-1,0-2 0,0 0 142,1 0-6,2-4 0,1 7 1,1-6-1,0 0 1,2 1 727,2-1-580,-1 0-175,2-4 1,3 0 0,8 0 0,6 0 6,6 0 1,-1 0 0,7 0 0,2 0-114,4 0 0,6 0 0,9-1 1,3-4 62,4-3 1,8 1-230,6-2 159,5 1 0,-28 2 1,0-1-1,2 1 0,-1-1 1,2 1-1,-1 1 0,1 0 1,0 0 5,1 0 1,-1 2 5,-6 1 0,-1 1 0,5-4 0,0 0 0,23 1 0,-4 1 0,-2 0-180,-1-1 116,-9 2 0,-1-5 0,-13 4 1,-2-1-1,-2 0-200,-3-2 1,-7 5 204,-4-4 1,-2 4 124,-3 1-190,-5 0 247,5 0 1,-12 0 64,0 0 1,-2 0 101,-6 0-256,5 0 1,-8 0 0,2 0 0,-2 0 33,-2 0 1,5 0-91,-1 0 1,5 1 73,-5 4-57,1-4 1,-1 5 0,1-6-1,-2 0 4,-1 0 1,2 0-15,1 0 1,3 0 26,-3 0-3,5 0 0,-7-2 0,4 0 0,-1-4 140,-3-1 1,3 3-63,-1-5 0,5 5 288,-1-5-298,-3 6 1,5-8-1,-3 3 1,0-4 56,1 0 1,0-1-55,4 0 0,0 5-220,0-1 198,0 6 1,0-8-97,0 2-13,0 4 59,0-1-68,0 6 106,0 0 0,1 4-35,4 1 1,-3 4-4,7 0 1,-5-2-12,5 2 0,-1-1 0,6 3 0,2-1-42,1-1 1,6-6 49,-2 1 1,3 2-147,1-2 131,7 0 1,-1-4 0,4 0 0,-4 0 0,-2-1-7,-5-4 1,-3 4 232,0-3 228,-8 2-327,-7 2 0,-13 6 0,-6 4 0,-8 5 0,-9 7 52,-8 2 1,-2 3-94,-7 2 0,5-2-796,-5 3 653,6-3 0,3-3 1,8-3-1,4-4 1,5-2-902,4-3 980,9-5 0,6 3 0,6-5 0,1-1 0</inkml:trace>
  <inkml:trace contextRef="#ctx0" brushRef="#br2" timeOffset="184">5177 2958 8110,'-6'-14'-231,"-2"0"154,-4 1 225,0 15 0,0 12 1,1 13-1,0 2 0,-4 7 1,1 3-1,-1 5-41,-2 2 1,3-5 0,-3 1 0,2-2-56,3-2 1,-1 1-71,0-1 0,2-11 185,2-6 157,4-11-318,5-4 0,0-18 0,1-5 0,2-7 0,3-6-142,1-4 81,1 3 1,5-10 0,0 1-1,-1-3 1,1-6 0,0 0 0,0-2-48,-1 0 1,1 4 135,0 0 0,0 6 0,-1 0 0,1 7 237,0 9 0,0 6-2,-1 11 0,1 3-121,0 10 0,0 7 0,-1 10 0,0 2 5,-4 1 0,2 6-47,-6 3 0,2-1-126,-2 1 1,-1-4 0,4 2 0,-1 1-92,-3-1 0,4 1-29,1 1 1,-1-3-290,2-5 265,-1-1 0,1-1 0,-1-2 1,2-5-1,0-3-422,-1-1 0,1-5-170,-6 1-417,6-7 1173,-9 4 0,-23-17 0,-14-3 0</inkml:trace>
  <inkml:trace contextRef="#ctx0" brushRef="#br2" timeOffset="185">5100 3239 8110,'-11'-9'-426,"3"1"0,0 1 2,4-2 526,3-2 0,1 5 1,8-2-1,4 3 18,0 4 0,7-3-238,2-1 1,-1 1 0,1 4 0,3 0-669,5 0 786,-3 0 0,45 6 0,-33-3 0,-1 1 0</inkml:trace>
  <inkml:trace contextRef="#ctx0" brushRef="#br2" timeOffset="186">5483 3188 8110,'0'-13'0,"0"4"151,0 1 1,0 4 505,0-5-513,0 6 1,6-2 7,2 5-93,3 0 1,-2 5 0,-1 4 0,2 4-1,0 2 267,-1 2-420,2 6 0,-5-5 0,2 5 0,-3-2 1,-4 2-89,-1 1 1,0 2-1,0-1 1,0-1 97,0-3 0,-4-2 447,-1-6-173,-4-1 1,6-5-121,-6-2 1,6-11-53,-1-7 1,13-2 99,3-11-124,4 3 1,2-13-1,4 2 1,2-3-1,1-1-511,1-1 1,-6 7 565,-3 2 0,-3 4-22,-2 5 159,-4 3 0,-4 13 0,-8 8 208,-5 9 0,-7 9-104,-1 0 0,-4 3 0,4 2-247,0-1 1,6-1 0,1-2 0,3-4-47,1 0 0,3-3-29,8 2 1,3-9-137,9-4 0,3-2 0,7-2 1,3-3-604,4-6 0,1 1 771,-1-9 0,-2-15 0,1-7 0,1-3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84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brush xml:id="br3">
      <inkml:brushProperty name="width" value="0.12095" units="cm"/>
      <inkml:brushProperty name="height" value="0.12095" units="cm"/>
      <inkml:brushProperty name="color" value="#FF0000"/>
    </inkml:brush>
  </inkml:definitions>
  <inkml:trace contextRef="#ctx0" brushRef="#br0">5253 1976 8116,'-4'-12'-1181,"0"-1"1147,1 0 1,2 5 0,1-1 543,0-1-407,0-1 1,0 2-12,0 1 0,4 4-14,0-5-5,0 6 1,-2-2 0,1 3 24,1-2 0,2 3 0,-4-5-72,3 0 0,0 5-17,0-3-41,-4 2 66,5 2 0,-5 2 0,2 2 0,1 4 35,-1 4 1,-2 2-1,-1 1 1,0 4 26,0 1 0,2 1-57,2 4 1,-2 1-10,2-1 1,-3 2 0,-1 2 0,0 2 13,0 1 1,0 2-57,0 5 1,2-5 63,2 0-59,-3 0 1,5 8 0,-6 1 0,1-2 0,2-2 102,1 0 0,1 3-98,-5 1 1,4 3-14,0-3 23,0 5 1,1-7 0,-1 6 0,-1 1 0,0 0 149,1-1 0,-3-2-120,4-2 0,2-2-133,1 6 117,-2-6 1,4 3-1,-5-5 1,1 3-1,1 0 15,0-1 0,-3-3-42,5-4 1,-5-1 5,5-3 0,-6-3 0,2 1 0,-1-4-37,1-3 0,-1-5 47,-4 1 0,4-7-192,0-2-34,1 1 0,-5-1-608,0 1 548,0-6 1,0 1 112,0-8-531,-6 2 693,5-15 0,-11-31 0,5-20 0</inkml:trace>
  <inkml:trace contextRef="#ctx0" brushRef="#br0" timeOffset="1">5457 1900 8199,'-8'-2'-68,"-1"0"1,0-4-659,-3-1 0,4 4 606,-1-1 220,6 2 0,-1 2-29,8 0 0,-1 0 0,6 0 0,1 0 100,1 0 1,2 0-41,-1 0-102,7 0 1,-4-1 0,7-2 0,2-1 0,3 0 0,4-1 0,1 1-4,4 1 1,2-2 0,5-1-1,3-1-47,4-3 1,2 4-19,4 2 22,-4-3 1,9 4-1,-4-4 1,1 1 0,1 2-194,-1-2 207,-1 5 0,-5-5 0,4 5 0,2-2 0,0-1-6,-3 1 0,-4 2 0,-3 1 0,0-2-3,5-2 1,-2 3 7,4-4 1,-2 4-920,-2 1 917,0 0 1,4 0-1,0 0 1,-1 0-1,0 0-175,1 0 1,3 0 186,6 0 1,0 0-17,-1 0 10,1 0 1,0 0-1,1 0 1,2 0-1,1 0 5,-2 0 1,-1 0-3,-1 0 1,0 0-1175,0 0 1159,-1 0 0,-3 0 1,-1 0-1,2 1 0,2 2 160,0 1 0,1 1-155,0-5 0,-5 0 13,1 0-1,5 0 0,3 0 1,3 0-1,-4 0 0,-1 0 26,-1 0 0,5 1-6,-2 3 1,4-2 57,-4 2-11,0-3 1,-4-1 0,1 0 0,0 0-1,0 0-41,-2 0 1,-7 5-20,4-1 0,-1 0-982,5-4 961,-6 0 0,3 0 0,-4 0 0,1 0 1,3 0 361,1 0 0,2 0-344,0 0 0,-1 0-9,1 0 0,0 0 0,-2-1 0,-1-2-2,-1-1 1,-7-1 5,3 5 1,-2 0 13,1 0 1,-4 0-1,1 0 1,-4-1 160,1-3 1,-4 2-178,2-2 0,-6 3 11,1 1 3,-2 0 0,-2-5 0,2 1 0,0 1 0,-1 2 48,-2 1 1,-2-4-44,4-1 1,-5 1 13,0 4-42,-6 0 0,-1-4 0,-6 0 0,0 1 0,-1 0 1126,-3-1-1138,-3 2 381,-1-3-495,-6 5-329,-1 0 49,-6 0 113,0 0 1,-4 1 299,-1 3 0,1-2 0,4 3 0</inkml:trace>
  <inkml:trace contextRef="#ctx0" brushRef="#br0" timeOffset="2">12228 1747 6473,'-7'-2'207,"3"-2"574,2 3-422,-3-5 1,3 5-139,-2-4-369,3 4 151,1-5 0,0 8 25,0 2 0,1 3-25,3 6 11,-2 0 1,5 4 0,-4 1 0,1 2 0,-1 3 79,-2 1 0,-1 7 0,0 3 0,0 3 63,0 1 1,0 6-76,0 3 1,0 2-1,0 2 1,0 0 54,0 0 0,-1 2-89,-3 2 1,2-4-805,-2 0 801,-3 0 1,5-6 0,-2 6 0,3-1 0,1-2 152,0-1 1,0-5-78,0 5 1,5-5 96,4 5-193,-3-6 1,3 3-1,-3-6 1,1 2-1,2 1-28,-2 2 1,3-2 31,-6-7 1,4 1-91,-3-5 0,3 0 0,-4-6 0,1-1-167,0-2 0,-3-6 589,2 2 0,-3-2-830,-1-3 1,5 1-122,-1 0 1,2-2 589,-2-2 0,-3-21 0,5-9 0</inkml:trace>
  <inkml:trace contextRef="#ctx0" brushRef="#br0" timeOffset="3">5445 3915 8159,'0'-9'-973,"0"1"1200,0-1-163,0 2 1,5 1-1,4 6 1,2 0 13,2 0 1,1 0 34,3 0-83,-3 0 0,10 0 0,-2 0 1,3 0-1,5 0 0,4 0 0,3 0 38,1 0 1,6 0-1,3 0 1,4 0-75,4 0 1,-1 0 0,5 0 0,4 0 52,3 0 1,1-1 0,4-2-149,-2-1 59,-32 1 0,0 2 1,34-1-1,-33 1 1,0-1-1,0 0 1,1 0 29,-1 0 0,0 1 0,34 0 0,1 1 0,-37 0 0,1 0 4,1 0 0,-1 0 0,1 0 0,-1 0 0,36 1 0,-4 2 0,0 1 1,-1 1 4,-29-6 1,-1 2 2,30 4 0,-30-4 0,-1 0 0,28 3 0,2-3 0,4-1 0,-34 0 0,1 0 1,30 0 0,-30 0 0,0 0 1,30 0-1,5 0 0,-36 0 0,1 0 17,0 0 1,0 0-6,0 0 0,1 0 0,-2 0 1,1 0-1,-1 0 0,-1 0 1,37 0-1,-36 0 0,1 0 30,1 0 1,1 0-1,-3 0 1,0 0-30,1 0 0,0 0 0,32 0-1501,2 0 1492,0 0 0,-34 0 1,-1 0-1,0 0 1,0 0-1,34 0 1,0 0-3,0 0 0,-2 0-196,-31 0 1,0 0 0,30 0 120,5 0 73,-7 0 0,-2 0 1,1 0-1,2 0 0,-1 0-13,-3 0 0,0 0 5,-3 0 0,7 0 5,1 0 4,0 0 1,-5-4 0,0 0-1,-2 1 1,-2 0-111,2-1 0,-4 1 264,-2-5 1,2 3-128,-2-3 6,0 5 0,-1-4 0,-2 4 0,-3-1 0,-3 0 40,0-2 0,2 3-18,7-5 1,-3 3 27,4-3-71,2 5 0,-4-4 1,5 4-1,1-1 0,-4 1 38,-5 2 0,-1-4-23,-8 1 0,5-2 42,-4 2-35,-6 3 0,-6-5 0,-6 5 0,-1-2 0,-1-1 885,-2 1 1,-9 0-674,0-1 501,-7 2-437,0-3 314,-5 5-2041,0 0 248,-5 0 87,3 0 1080,-4-6 0,29 10 0,5-2 0</inkml:trace>
  <inkml:trace contextRef="#ctx0" brushRef="#br0" timeOffset="4">12560 4335 6173,'8'7'2135,"1"-2"-1971,-6-4 0,8-1 1,-4-1 112,0-4-208,-1 4 0,-6-10 0,1 4 1,2-2-1,1 1 84,-1-2 0,-3 3 0,-6 0 0,-6 1 1,-1 2 18,-4 4-111,-3 5 1,-4 4 0,-6 6 0,2 5 0,1 3 5,1 4-39,1 7 0,5-2 0,3 5 0,4-1 1,5-4-1,5-1 0,7-1 71,9 1 1,5-9 0,9-1 0,3-7 62,4-6 0,9 2-227,3-5 1,-2-1 0,-1-6 0,-4-2-311,0-4 1,-5-4 167,0 0 0,-12-1 1,-2 0-1,-7 0-384,-4 1 1,-7 3-636,3 1 1226,-10 5 0,-36 3 0,-14 7 0</inkml:trace>
  <inkml:trace contextRef="#ctx0" brushRef="#br0" timeOffset="5">5470 4042 8220,'-1'-13'-85,"-2"1"1,-1-1 0,1 0-1,1 0-996,2 1 1465,0-1 0,0 4 1,0 1-1,0-2 560,0-1-739,0 3 0,0 4 19,0 8-162,0 4 1,0 6-1,0 3 1,0 5-1,0 7 1,0 6-1,0 6 100,0 6 0,-1 4 0,-2 4 0,-1 5 65,1 2 0,-3 9-124,5-33 1,-2 0-56,-2 3 0,0 1 1,4 3-1,-1 2 1,-1-2-1,-1-1 1,1-2-1,1 0 1,0-3-1,1-1 0,-1 33 1,2-7 72,0-7 0,2-13-651,2-10 373,-2-3 1,9-16-1,-4 5 1,1-1-594,1-4 219,-6-1-734,2-6 785,-5-3 0,0-6-78,0-3 332,-5 2 0,2-13 0,-4 0 226,1-3 0,-4-20 0,-1-8 0,0-5 0,1-1 0</inkml:trace>
  <inkml:trace contextRef="#ctx0" brushRef="#br0" timeOffset="6">5483 4055 8220,'-6'-19'0,"-2"-2"0,1-2-251,-2 2 1,5 3 0,-5 6 732,0 4 0,-3 4-406,-1 8 1,1-1 0,-1 7-1,-1 2-71,-3 4 1,3 1 161,-3-4-81,2 0 0,4-1 0,1 0 0,3-2 289,1-2 1,4-7-319,6-1 1,3-7-1,6-8 1,1-4 14,3 0 0,-3 3 0,4-2 0,-1 1 211,0 0 1,0 4-139,-4 4-140,0 6 1,0-6 0,-1 4-1,1 4 133,0 4 1,-6 8-342,-3 6 0,-2 6 0,-1-3 0,2 1-1083,1 0 1,0-1 1285,-4 1 0,0 3 0,0-4 0</inkml:trace>
  <inkml:trace contextRef="#ctx0" brushRef="#br0" timeOffset="7">5100 5942 8220,'-12'-13'-77,"-1"2"1,0 2 271,0 5 0,1 10 0,0 7 0,2 6 0,2 5 0,-2 3 2,-1 3 1,-2 3 0,0 5 0,0 0-233,1 0 1,-1 1-41,0-1 1,0 0 0,2-2-1,3-7-47,3-7 138,-2-7 1,6-9 0,-2-6 0,4-9-9,4-6 1,5-6-1,-2-8 1,3-3-125,2-5 0,4 0-144,0-10 209,0 6 0,0-7 1,0 5-1,-1 4 1,-2 3-1,-1 7 0,-1 3 370,1 5-58,0 8-192,-6 7 0,3 14 0,-6 4 1,0 10-1,1 4 153,-1 4-136,0 6 1,-2-5-1,0 4 1,3-1-1,-3 0-329,0-1 1,2-2 5,0-6 0,1 1 0,-4-1 0,2 1-668,1-1 0,0-5 457,-4-3 0,0 2 448,0-2 0,-11-6 0,-3-5 0</inkml:trace>
  <inkml:trace contextRef="#ctx0" brushRef="#br0" timeOffset="8">4960 6312 8220,'0'-13'-401,"0"0"164,0 0 1,2 5-1,3 1 1,8 0 240,7 0 0,4 2-85,1-3 83,7 5 1,0-4 0,6 3 0,1-3-1,-1 0 1,-1 1 0,-3 2 10,-4-1 0,-9 1 1,-4 4-1,-3 0 126,-1 0 0,-6 6 0,-3 2-1,-3 4 1,-1 0 0,0 1 0,0 0 189,0 0-146,0-1-54,-5 1 0,3-4 142,-2-1-276,8-5 1,3-3-1,6-8 1,0-4-1,0-2 0,-1-3 1,1 1 0,0-5-1,0 0 54,-1 1 0,1-3 99,0 6 90,-6-5 0,3 8 475,-6-3-499,0 8-107,-4 9 0,0 13 0,0 8 0,0 5 0,0 3 30,0 5 1,0 3-9,0 1 0,2 6-201,2 3 1,-2 8 0,2 4 0,-1 0-156,1 1 0,-3-7 142,4 3-13,-4-10 1,-1 3 0,-1-8 0,-2-5 0,-2-6-65,3-7 0,-4-5 202,2-5 0,-6-6 1,7-1 0,-6-6 0,1-2 347,1-2 1,-4-3-128,2-6 0,-7-5-172,-1-3 0,0-3 0,5-2 0,0 1-101,4-1 0,-2 1 99,6-1 1,-1-1-180,5-3 0,2 5 0,2-2 0,6 6-723,6 2 0,1-3 21,8 0 795,-2 4 0,19 0 0,9 1 0,1 0 0,0 0 0</inkml:trace>
  <inkml:trace contextRef="#ctx0" brushRef="#br0" timeOffset="9">3660 4029 8220,'-13'-4'-90,"0"0"0,2 0 0,1-1-251,1 1 775,1 0 0,2 4-296,6 0-13,6 0 0,8 0 1,4 0-1,8 0 1,8 0 211,7 0-325,4 0 1,13 0 0,6 0 0,8 0 0,-31 0 0,1 0 0,3 0 0,2 0 0,2-1 0,1 0-66,-1-1 1,1 0 0,1 1-1,0 1 1,-3-2 0,0-1 0,1 2-1,0 0-45,1-2 1,-2 1 0,-7 2 0,0-1 0,-1-2 0,-1 0 0,32-1-67,-8 0 0,-4-5-1168,-4 5 1242,-14-6 1,2 4 0,-19-2 0,-3 2 0,-4 2-31,-3 0 361,-6 0-255,-3-2 58,-10 4 1,-3-7 16,-4 4 0,3 1 1,1 3-1,-2-2-165,-2-1 1,-5-1 499,0 5 1,0-4-422,5 0 29,-1 0 0,0 2 0,0-1 0,2-2 1,1-1 96,2 0 124,-1-4 280,-4 3-198,6-5 0,2 3 0,5 1 10,0-2 1,1 4-167,3 2 0,3 2-193,6 2 93,0 6 0,0-3 0,-1 5 0,1 4 0,0 2 6,0 3 0,-2 5-214,-3 0 1,-2-2-214,-6 1 0,-1 4 0,-4 6 0,-6 1-1147,-9-1 1517,-7 4 0,-18-5 0,-10 1 0,-3 6 0,0 0 0</inkml:trace>
  <inkml:trace contextRef="#ctx0" brushRef="#br0" timeOffset="10">2435 4297 8220,'-5'-25'-64,"3"-1"0,-2 2 1,3 3-1,1 4 257,0 3 1,0 8-1,0 6 1,0 8 45,0 8 1,-5 5-211,1 9 1,-6-2-1,0 6 1,-4 2 100,-3 1 1,-1 2 33,1 4-196,3-4 1,-5 8-1,6-7 1,1-5 0,-1-2-1,2-6 1,2-5-24,5-5 0,2-9 130,2-8 0,2-8 0,2-9 0,5-5-123,2-7 1,7-3-1,2-6 1,1-2-160,1-3 1,-5 2 209,4-5-1,-5 5 1,3-12-1,-3 6 1,1 3-1,-1 5 302,-2 5-151,-7 3 0,4 8 0,-2 6-6,2 8 1,-3 12 0,0 7-1,-1 6 70,0 5 0,-3 3-105,4 2 1,-5 5-57,2 3-21,-4-3 1,3 4 0,0-5 0,-1 0 0,0 0-117,1-1 0,-1 1 36,6-4 1,-6-2-241,1-3 0,1 2 1,1-6-1,0-2-965,-1-1 1,4-1 545,-5 0 704,0-6 0,-4-13 0,0-8 0</inkml:trace>
  <inkml:trace contextRef="#ctx0" brushRef="#br0" timeOffset="11">2372 4603 8233,'-12'-14'0,"4"-3"0,-2 3-626,6-3 1,-1 3 538,5 1 1,8 4-1,4 1 1,8-2 754,4-1 0,6 2-552,0 1 1,4 5 0,-3-1 0,0 2-651,0 2 0,-1 0-408,-5 0 736,1 0 0,-2 0 206,-3 0 0,3 6 0,-4 1 0</inkml:trace>
  <inkml:trace contextRef="#ctx0" brushRef="#br0" timeOffset="12">2818 4374 8233,'0'-13'0,"0"0"-97,0 0 0,1 5 336,4-1 1,2 7 0,5-3-1,1 4 263,0 1 1,4 0-485,0 0 1,0 10 30,-4 3-38,-1 2 1,0 4 0,-2 2 0,-3 1 0,-2 1-95,-2-2 1,-1 1-48,-2 3 1,0-4-16,0 1 1,-2-7-1,-1 2 1,-1-3-77,1-1 1,1-6 167,-3-3 26,4-2 4,-5-13 0,8 1 1,2-12-1,3-2 0,1-3-45,1-2 0,-1-5 102,5 4 0,0 0-40,0 5 404,-6-1 0,3 6 14,-6 3 0,0 10-89,-4 7 1,-1 12-54,-3 9-160,-4 9 1,0-4 0,1 6 0,1-3 0,3 1-55,2-2 1,1-5-170,0-2 1,1-1-41,4 1 0,2-6 0,7-8 1,3-2-404,4-2 1,3-3 41,2-4 1,-1-7 12,1-6 210,-1-6 291,1 3 0,-1-45 0,-12 27 0,0 1 0</inkml:trace>
  <inkml:trace contextRef="#ctx0" brushRef="#br0" timeOffset="13">10418 446 8365,'0'-8'-916,"0"-1"-695,0-1 1641,0 5 0,0-2 0,0 2 77,0-3-79,0 2 0,0-1 20,0 3-98,0 2 72,0-3-11,0 5-29,-6 0 185,4 0-106,-3 0 1,5-2 89,0-2-39,0 3 42,0-5-68,0 0-76,0-1 1,0-1 31,0-1-21,0 6 1,0-4 0,1 3 2,3-4 0,-2 1-40,2-2 42,-2 6-110,-2-2 1,0 3-125,0-2 141,0 2 4,5-3-70,-3 5 58,3 0 1,-5 1-98,0 3 14,0-2 122,0 4 36,0-1 0,-5 8 0,-2 7 0</inkml:trace>
  <inkml:trace contextRef="#ctx0" brushRef="#br0" timeOffset="14">10061 408 8264,'-9'0'-1594,"1"0"1380,-2 0 284,4 0 103,-5-6 13,9 5-135,-3-10-15,5 9 1,0-5 39,0 3-63,0 2 0,0-5 47,0 3-29,0 3-9,0-5-6,0 6 259,-6 0-62,4 0 1,-3-1-11,5-4-45,0 4-37,0-5 0,-4 5 87,-1-3-1,1 2-106,4-3-157,0 5 134,0 0-49,-6 0 9,5 0 0,-5 1 23,6 3 0,0 3-6,0 6 1,-1 1-6,-3 3-12,2-3 1,-3 10 0,3-2-1,-1 2 1,-1 3 35,1 2 0,-2 0-47,0 5 1,0 0 37,0 4-54,4 0 1,-9 1 0,6-1 0,1 0 0,2 0-34,1 1 0,-2-1 44,-2 0 1,2-4 8,-2 0-13,3 0 0,1 0 0,1-1 1,2-1-1,1-1 5,-1 1 0,0-3-26,1-3 0,-2-1-116,2 1 122,-3-1 0,1-1 0,1-1 0,1-2 0,-1 1 6,-2-3 0,-1 4-2,0-6 0,0 2-13,0-2 51,0-3 0,0 4 0,0-4 0,0 2 0,0 1-17,0-2 1,0 0 90,0-3 0,0 1-106,0 0 0,-4 0 1,0-1-22,1 1 1,1-4 16,2-1 27,0-5-389,0 3 206,0-6-284,0 0 170,-5 0-93,3-6 274,-9-1-87,4-6 0,-5 5 0,3-1 0,0-1 0,-1 0-128,-1 2 1,1-4 268,-3 4 0,6-3-179,-10-2 153,6 0 0,-8 0 0,7 1 0,-1-1 0,-1 0 154,-3 0 0,2 2-60,-2 3 0,3-4 332,2 4-153,-1 2 1,1-5 0,3 4-1,0-2 701,-1 1-401,4 5-289,1-3-158,5 6 1,1 2 0,2 2 0,3 4 0,1 5 101,3 4 0,2-1-102,5 5 0,-2 0 75,2 5-224,2-1 1,-3 1 0,5-1 0,2 1 0,0-2-35,-2-3 1,3 0 61,-3-8 0,3 1 51,2-10-48,-1 1 1,1-11 0,-1-4 0,1-6 0,-1-5 1,1-3 0,-5-3 51,0-3 0,-9 2-17,0-6 6,-2 6 1,-3-2 0,-2 9 0,-4 4 12,-1 3 0,-6 2 58,-2 4 0,-3 4 96,-2 8-194,0 3 0,-4 10 0,-1 1 0,-1 2 0,1 1-515,2-1 0,2-1 270,1-7 0,5 1-792,-1 0 317,6 0 749,-2-6 0,39-36 0,8-13 0</inkml:trace>
  <inkml:trace contextRef="#ctx0" brushRef="#br0" timeOffset="15">10265 459 8195,'-9'-8'-464,"2"-1"1,1-1 776,3-1 0,2-2 1,1 0 183,0 1-416,0-1 0,6 0 1,2 0-1,4 2 0,2 1 270,3 2-324,-3-1 0,4 2 1,-4 1-1,2 2 0,1 0 1,-1 2-32,-2 5 0,-7 9 0,-3 6 0,-2 2-32,-2 2 0,-2 1 1,-2 0-1,-3-2 20,0 2 1,-5-1 0,5 0 0,-1-5 100,-1-3 0,5-1-54,-4-1 41,5-5 0,-7 0 13,6-2 1,5-4-70,7 3 1,8-2 0,1-2 0,-1 0 9,-2 0 1,-1 0-72,-1 0 0,1 1 49,0 3 0,-5-1 0,-1 6 0,0 1 7,1 1 0,-6-2-13,3-1 0,-4 1 9,-1 3 54,-6 1 0,-1-2 0,-5-1 0,-1-1 0,0-1 67,0-1 1,-1 3-97,-3-5 1,3 3 36,-3-4-142,3 1 0,1-5 0,0 0 0,1 0 0,-1 0-1107,0 0-499,6 0 877,-4 0 802,9 0 0,31-23 0,13-5 0</inkml:trace>
  <inkml:trace contextRef="#ctx0" brushRef="#br0" timeOffset="16">10749 306 8195,'0'-14'0,"0"-2"0,-1-1 0,-4 2 0,4 5 274,-3 1 87,2 6 1,2-1-208,0 8 0,0 8 1,0 6-1,0 2 34,0 3 0,0 5-1,0 2-130,0 0 1,0-1 0,0 1 0,0-2-1,0-1-511,0-1 266,0-1 0,5 1 1,-1-2-1,-1-1 1,-2-4-1,1 0 1,0-4-678,3 0 0,-1-3 441,-4 1 0,0-4 424,0-1 0,-23-45 0,-5-7 0</inkml:trace>
  <inkml:trace contextRef="#ctx0" brushRef="#br0" timeOffset="17">10673 421 8195,'0'-26'-330,"0"2"276,0 3 1,0-3 0,1 4-1,2 0-25,1 3 0,6 2 407,-1-2 0,6 7 115,2-3-239,6 3 0,-9 3 0,4 3 0,-1 2 0,2 2 29,1 0 1,-3 0 0,2 2 0,-2 2-162,-5 4 0,-1 4-208,-7 1 1,1 1 85,-5 3 0,0-2 0,-2 5 0,-3 0-142,-8 0 1,-1-3-88,-8 4 1,1-5 12,-4 1-14,5 2 0,-4-4 1,4 3-1,0-1 280,3 0 0,-8 0 0,-2-4 0</inkml:trace>
  <inkml:trace contextRef="#ctx0" brushRef="#br1" timeOffset="18">10290 1275 8305,'-8'0'-1385,"-1"0"1156,-1 0 1,3 0 345,-1 0-69,5 0 0,-4 0 0,4-1 201,-1-4-177,-1 4 132,5-5-81,0 6 1,0-1-189,0-3 125,0 2-37,0-3 0,2 5 1,2 0-1,4 0 16,4 0 1,1 0-42,-1 0 1,5 0 0,2 0-1,1 0 15,2 0 1,4 0-47,3 0 0,0 0 31,5 0 0,1 0 1,6 0-1,3 0-23,2 0 0,-5 0 14,1 0 0,2 0 9,-1 0 1,1 0 0,-3 0-1,1 0-11,-1 0 1,-1-2-1,-2-2 0,2 3 13,2-4 0,-2 2 0,2 1 1,-2-3 23,-2 3 0,2-1-11,3-2 0,-4 4 15,4-3-15,-9 2 0,1 2 1,-4-1-1,0-2 1,1-1 24,-4 1 1,-5 2-22,-2 1 0,-4 0-22,4 0 12,-5 0 1,2 0 0,-4 0-1,2 0 1,1 0 37,-1 0 1,-2 0-9,-2 0 0,1-2 8,0-2 1,0 3 23,-1-4-27,1 4-234,-6 1 72,-1 0-146,-6 0 0,0 1 26,0 4 157,0-4-74,0 10 1,-1-9 0,-2 3 0,-2 1 156,3 3 0,-5-4 0,-1 1 0</inkml:trace>
  <inkml:trace contextRef="#ctx0" brushRef="#br1" timeOffset="19">11909 1109 8305,'-11'-8'0,"1"1"0,3 0-238,1 0 1,-2 2 0,2-2 373,-1 2 1,4-1 261,-1 2-517,3 2 1,1-2 43,0 8 1,0-1 188,0 6-125,0-7 0,1 8 0,2-4 0,3 0 0,1 1 14,3 0 1,1-4 0,2 1 1,-1-3 0,1-1-14,0 0 47,0 0 1,-5 0-1,1 0 1,1 0 0,1 0 74,2 0-114,-6 0 60,-2 0 1,0 2 75,-1 2 1,0-1-104,-4 5 1,-4-3-27,0 3 9,-6 1 0,4 3 1,-4 1-1,2 0 1,-1 0-23,2-1 1,-3-3-139,6-1 1,-5 1 150,5 4-215,-6-6 1,7 4 0,-4-2-1,0 0 1,2 1 208,-1-1 0,-21-1 0,-1 5 0</inkml:trace>
  <inkml:trace contextRef="#ctx0" brushRef="#br1" timeOffset="20">10583 1084 8305,'0'-13'-142,"0"0"0,-1 1 1,-2-1-1,-3 1 142,-1 4-134,4 2 1,-12 8 0,1 2 0,-6 6-1,-6 5 1,-3 5 0,-4 2 215,-2-1 24,-2 0 0,0 5 0,2-1 0,2-1 0,2-1 118,2-2-142,8-5 0,3 2 0,6-5 0,5 0 39,7-1 1,6-5 0,7-2 0,1-4-33,3-1 1,1 0 0,5 2 0,-2 0-23,2 3 1,2-1-75,5-4 20,-3 0 0,4 0 0,-7 0 0,-1 0 0,-2 0-325,2 0 0,-3 0 0,0 0 0,-2 0 312,-2 0 0,-25 6 0,-6 1 0</inkml:trace>
  <inkml:trace contextRef="#ctx0" brushRef="#br1" timeOffset="21">11323 663 7858,'-13'-6'-83,"2"4"1,1-6 0,3 1 0,1 0 395,3-3-192,2-1 1,1 3-1,0-1 1,1-1-1,4-1 1,3-2-1,3 0 611,2 1-667,0-1 0,0 1 0,-1 3 1,1 1-1,1 3-95,3 2 57,-8 2 1,6 2 0,-10 5 0,-3 5 0,0 6 0,-2 3 0,0 4-40,0 4 1,-6-1 0,-2 4 0,-4-1-126,0 0 0,-1 0 0,0-5 0,0-1 157,1-3 0,-1 2 376,0-6-172,0-6 1,5-1-142,-1-5-32,7-1 0,-4-6 0,7 0 1,4-3-1,3 1-52,3-2 1,2 4 0,0-6 0,1 1-133,3 0 1,-3 3-97,3-4 0,2 3-91,-2-3 0,0 5 1,-3-3-1,1 2-689,2 0 1,6-5 1008,-2 5 0,15-12 0,3 2 0</inkml:trace>
  <inkml:trace contextRef="#ctx0" brushRef="#br1" timeOffset="22">11833 510 7858,'-13'-7'0,"2"0"0,2 3-137,-2 2 1,4-3 0,-6 5 0,0 0 0,1 1 1182,-1 3-859,-5 3 1,3 7-1,-2 2 1,3 2 0,1 2 245,1 3-447,-1 1 1,2 2 0,1-1-1,3 1 1,1-2 59,3-3-5,2 3 1,1-10 0,1 3 0,3-4 0,5-3-151,2-2 0,-1-5 0,3 1-143,5-2 0,-1-9 86,0-6 1,-1-1 23,1-7 161,-3-1 1,4-7 0,-5-3-1,0 0 1,0-4 29,-1 0 0,1-3 5,0 1 0,-6 1 309,-3 3-179,-2-3 0,-2 12 1,0-1-1,0 8 849,0 4-825,-6 7 0,5 2-98,-4 10-68,4 2 0,-3 11 0,-1 5 0,3 4 1,0 4-122,2 2 0,0-4-121,0 5 0,2-1 32,2 1-50,-3 3 1,5-10 0,-5 1 0,2-4 0,1-3-1144,-1 2 1,3-3 1360,-2 1 0,6-22 0,-3-2 0</inkml:trace>
  <inkml:trace contextRef="#ctx0" brushRef="#br1" timeOffset="23">5470 1492 6763,'-5'-7'-121,"3"0"604,-2 2-556,2 4 0,-2-6 205,0 3-103,0 2 1,4-5 0,1 4 0,3-1 0,5 1 43,2 2 0,2 1 0,1 0 0,2 0-52,1 0 0,7-4 0,1-1 0,8 3-28,4 0 1,8 2-1,6 0 1,7-1 11,4-4 1,8 3 0,-34-2-1,0 1 1,2-1 0,-1 2-3,1 0 1,1 1-1,-1 0 1,0-1 0,0 1-1,1-1 1,-1 0-1,0 0-20,1 1 1,-1-1 0,-1 1-1,1 1 1,34 0 0,-4 0 12,-3 0 0,0 0 0,1 0 1,-1-2-18,-3-2 1,-1 3-1382,3-3 1428,0 2 1,-29 0 0,2 0 0,0-1-1,-1 0 1,1 0 0,0 1 0,1-1-1,-1 0-7,1 1 1,-1 1 0,2-2 0,0 0 0,1 1-1,0 0 1,0 0 0,0 0-153,0-1 0,0 0 0,-1 2 1,0 1 122,-1-2 0,0 0 1,0 0-1,1 1 1,-1-1-1,0 1 1,0-1-1,-1 0-142,0 0 1,-2 1 0,35-1 105,-6 2 0,-5 0 5,1 0 32,-6 0 1,2 0 0,-6 0 0,-2 0-1,-1 0-5,1 0 1,-4 0 19,-2 0 1,-6 0 0,-4 0 0,1 0 648,-1 0 1,-5 0-429,-1 0 1,-2 0 706,-7 0-883,0 0 1,0 0 481,0 0-688,-6 0-65,-5 0-98,-6 0-160,0 0 1,6 0-1,1 0 1</inkml:trace>
  <inkml:trace contextRef="#ctx0" brushRef="#br1" timeOffset="24">9104 1224 7960,'-8'-8'-1308,"-1"-1"1127,6 6 324,-2-2 0,10 5-185,4 0 63,-3 5 1,5-2 0,-3 6-1,4-1 77,0-1 1,1 0 0,0-4 0,0 1-31,-1-1 1,1-1 0,1-2 0,2 0-6,1 0 1,0 0 8,-4 0 86,-1 0 1,1 0-1,0 0 100,0 0-129,-6 0 0,-3 5 0,-8 4 0,-6 2 0,-6 3-1,-5 3 0,-4 3 1,-5 6-1,-4 1-244,-3 2 0,0-2-43,3 3 1,3-7-145,5-2 1,1-6 0,1 2 0,3-2 302,4-3 0,8-10 0,3-4 0</inkml:trace>
  <inkml:trace contextRef="#ctx0" brushRef="#br1" timeOffset="25">5266 1326 7923,'4'-8'0,"2"1"0,1-1 0,3 1 0,1 5-1462,2-3 1419,-6 4-20,-1 7 202,-6 1 1,-6 5-1,-2 1 1,-5 0-1,-3 0 1,-1-1-5,2 1 0,-4 0 0,1-2 0,0-1-82,-1-1 1,2-2 0,4 3-1,1-3-48,-1-2 0,2 1 47,2-2-154,-2-2 0,11 3-2,0-5 1,5 0 0,10 0 0,0 0 103,2 0 0,17-11 0,6-6 0,2-1 0,-1 1 0</inkml:trace>
  <inkml:trace contextRef="#ctx0" brushRef="#br1" timeOffset="26">5572 1262 7758,'-13'0'-367,"1"0"1,-2 0 366,-3 0 0,1 2 65,-5 2 0,2 5 1,-5 8-1,-3 2 39,0 1 0,-1 4-53,-2-2-22,3 2 1,0 0 0,6-2-1,0 0 1,1-1 127,3-1-77,9-2 1,2-5 80,6 0-98,0-6 0,6-2 0,2-5 0,3 2 222,2 2-242,0-3 0,4 11 0,0-4 0,-2 4 0,0-1 7,-3-3 1,5 8 0,0-3 0,0 1-14,2 0 0,-4-1-199,7 0 0,-5-2-46,4-3-11,-5 4 1,8-11 0,-5 3 0,3-2 218,-1-2 0,17-40 0,9-9 0</inkml:trace>
  <inkml:trace contextRef="#ctx0" brushRef="#br1" timeOffset="27">6873 689 8003,'5'-19'15,"-2"-2"1,4-6-1,0 1 1,1 5 0,1 4 332,3 4 1,2-2 0,2 6 0,1-1 100,-2 2-356,-1 2 0,-1 2 1,0 0-1,-2 2-132,-2 5 1,-4 4-1,-6 6 1,-2 1-188,-1 3 0,-8 3 1,1 6-1,-4-1 139,-1 1 1,0-1 0,2 1 0,0-2 62,3-3 0,1-3 0,-2-5 1,3 0 201,0 0 1,6-1-154,-1 1 0,5-2 0,6-2 0,8-5 51,3-2 0,5 2 3,6 0-63,-2 0 1,9 2 0,-6 1 0,-4 2 0,-1-1-94,-4 2 128,-6 1 1,2 2 0,-10 0 60,-7 0 0,-7-2 0,-10-1 0,-5-3-56,-7-1 0,-3 3-148,-6 0 1,4-2 68,0 2-243,0-7 1,1 8 0,5-5 0,5-3 0,6 0-618,3-2 1,7-2 882,2-2 0,43-16 0,25-7 0,1-4 0,0 0 0</inkml:trace>
  <inkml:trace contextRef="#ctx0" brushRef="#br1" timeOffset="28">7549 676 8003,'0'-13'0,"-5"0"256,1 1 1,-4 3-13,3 1 0,-5 5 0,2-2 0,-5 4 167,-4 1 0,-3 1-183,-5 4-138,-1 2 0,-1 7 0,-1 3 0,-2 4 0,2 3 82,1 2-112,7-1 0,2 1 1,5-1-1,2 1 0,2 1-206,5 2-7,3-7 0,2 6 0,3-11 0,5-1 0,3-4 6,5-3 1,2-3-1,4-6 1,-2 0-156,1 0 1,3-8 129,0-4 0,-1-2 145,-3-8 0,4 1 0,-6-6 0,3-3 41,-1-4 0,-1-7 91,1-1 0,-3-6-179,-5 1 213,0-3 1,-5 1 0,-1 3 0,-1 8 0,-3 8 408,-2 8 1,-2 3-237,-3 7 1,1 4 169,-6 4-407,7 3 0,-6 5 0,6 2 0,-3 1 0,3 3-103,0 1 0,-2 7 27,0 4 0,-5 2-95,5 1 0,-2 5 0,3 0 0,-1 0-174,1 1 1,2-3 6,1 6 1,0-6 6,0 2-43,0-3 1,1-6 0,2 1-1,3-1 1,1-1 298,3-3 0,18-20 0,6-6 0</inkml:trace>
  <inkml:trace contextRef="#ctx0" brushRef="#br2" timeOffset="29">12713 2015 7950,'0'-9'-1133,"0"1"1323,0 5-42,0-3-87,0 0-14,0 5 1,0-6 90,0 3-22,0 2-63,0-3 1,0 3 0,0-2 0,0-5 90,0-2 1,0-2 0,0 1 43,0-1 1,0 0-48,0 0 0,0 1-64,0-1 0,0 0-81,0 0 14,0 6 114,0 2 0,0 6 69,0 3-155,0 3 0,0 6 0,0 0 0,0 1 0,0 2 68,0 1 0,0 5-37,0 0 1,0 2-1,0 1 1,0 2 83,0 3 1,0 2-86,0 7 1,-2 2 35,-2 6-64,3-6 0,-5 14 0,6-7 0,0 4 0,0 4 32,0-2 1,0-2-7,0-1 1,0 0-1070,0 0 1029,0 0 1,4 0 0,2-1 0,1-4 0,2-2 1,-2 0 1,3-3-4,-6 6 0,6-6 41,-2 2-50,-2-4 1,4 0 0,-5-1 0,1-1-1,1-3-13,0-5 1,-4 3-65,1-3 1,2-3 89,-2-5-47,1 0 0,-5-1 1,0-1-1,1-2 0,2 0 461,1-2 1,0-1-450,-4-1 1,0 0 52,0 0-48,0-1 0,0-3 0,0-1 2,0 2 0,0 2-30,0-5 1,0 0-42,0-3 1,-1-3-59,-3 4-219,2-4-186,-3-1-290,5 0 329,0 0 8,-6 0 264,4 0 1,-5-1 0,3-2 0,-3-3-388,0-1 0,0 3 609,3-5 0,1 5 0,-4-4 0,0-2 0,0-2 0,-8-29 0,-4-7 0</inkml:trace>
  <inkml:trace contextRef="#ctx0" brushRef="#br2" timeOffset="30">12623 3545 7950,'5'-9'0,"-1"1"0,0 4 129,-4-5 0,0 5 0,0-5 368,0-1-300,0 5 0,2-2-155,2 2 1,-1 4 163,5-3-123,-5 8 0,7 3 0,-4 6 0,1 1 0,1 3 0,1 3 0,-1 2 26,2 4 0,-3-3 1,2 6-1,1-2-54,1-1 1,-2-5-138,-1 0 0,-1-4 0,3 3 14,-1-1 0,-1-4 46,5-6 0,-5-4-226,1-5 208,-1 0 0,1-1 1,-1-5-1,2-7 1,3-6-213,4-5 0,-3-8 183,3-2 1,-1-2 0,-1-3-1,4 1-49,1 0 0,-9 5 36,2 3 1,-5 9-42,1 4 233,-4 9 1,-5-1 0,-1 11 589,-3 8 0,-3 2-601,-6 10 1,0-1 0,0 4 0,1 1-484,-1-1 1,-4 1 7,0-1 0,4-5-413,5-3 337,-1-3 1,1-1 451,-1 0 0,9-40 0,3-18 0,-2-2 0,-1 0 0</inkml:trace>
  <inkml:trace contextRef="#ctx0" brushRef="#br2" timeOffset="31">13325 3991 7937,'0'-8'-116,"0"-1"0,0-1 0,0-1 203,0-2 0,1 0 0,2 1 0,1-1 0,-1 0 416,-1 0 1,2 5-130,0-1 0,2 2-169,-2-1 1,-1 2 142,5 6-244,-5 6 0,7 2 0,-6 11 0,1 6 1,-1 8-1,0 5 0,-1 4 15,-2 5 0,4 3 0,-1-1 0,0 0-175,2-3 1,-3-5-1,4 1 1,0-8-105,0-9 0,-3-1 0,5-8-66,0-5 169,-3-4 76,0-7 0,-2-1 0,2-5 0,-1-5 1,2-6 320,1-3-318,0-1 1,5-11-1,0-3 1,-1-6-1,2-6-35,3-2 0,-2-4 0,3-1 1,0-2-13,4-2 1,-4 5 70,-1 2 0,-4 11 16,-5 11 1,2 7 32,-5 5 1,-1 10-228,-4 7 0,0 6-93,0 7 1,-2 0 0,0-1-1,-4 2-455,-1 3 1,3 3-552,-5 6 922,6-1 1,-4-3 0,4-1 308,-1 1 0,0 8 0,4 3 0</inkml:trace>
  <inkml:trace contextRef="#ctx0" brushRef="#br2" timeOffset="32">13911 4603 7937,'0'7'641,"0"-1"1,-4-12-581,0-2 0,0 1 0,4-2 5,0-1 0,-5-1 0,0 0 358,-2 2-186,4-2-139,-9 9 1,5-3 0,-5 6 0,-1 3-1,0 6 1,0 6 130,1 5 1,-1 3-1,2 2 1,1-1-204,1 1 0,6 3 1,-1 1-1,3-3-88,1-4 0,1-1 0,3-5 1,5-1-4,2-2 0,6-7 1,2-3-1,0-4-327,4-4 1,1-3-699,2-6 767,-1 1 1,1-7-1,-1-2 1,-1-5 0,-1-2-600,-2-2 0,-1-4 921,1 5 0,-2-41 0,-13 33 0,0-1 0</inkml:trace>
  <inkml:trace contextRef="#ctx0" brushRef="#br2" timeOffset="33">13529 3468 7937,'-9'7'-720,"1"-2"934,5-4 330,-3-1 495,1 0 129,3 0-1033,-3 0 1,10 0-1,4 0 1,2 0-47,2 0 0,5-1 1,3-2-1,4-3-166,0-1 0,2 0 1,1-3-1,3 2-235,2-2 1,-5 3-1,2-1 1,-4 1-92,-5 0 0,-1 4 0,-6-2 1,0 1-616,-3-1 1018,-6 1 0,-28 15 0,-12 4 0</inkml:trace>
  <inkml:trace contextRef="#ctx0" brushRef="#br2" timeOffset="34">14511 3507 7808,'0'8'-882,"0"1"-71,0 0 932,-6-3 1,5 5-1,-5-2 1,2 2 4,-1 2 70,-5 0 0,8-2 1,-5-1 22,1-1 1,-3-5 163,5 4-182,0-5 0,2 7 0,0-4 24,-3 1 1,1-3-99,4 5 0,0-5 263,0 4-127,0-5 0,0 4 0,0-3 628,0 5-617,0-3 68,0-1 1,0-3 55,0 2 0,6-3-216,2 4 1,1-5-12,4-5 1,-4-2 0,10-7-1,-1-1-63,4-2 0,6-10 86,2 1 1,4-8 43,-5 0-101,7-3 1,-4-7-1,5-2 1,-1-5 0,-4-5-4,-1-3 0,-13 25 0,-2 0-9,0-2 1,-2 0 0,1 0-1,0 1 17,-2-1 0,-1-1 0,-1 2 1,0-2-1,-1-1 0,0 0 0,-1-1 1,0 1-22,-1 0 0,0 0 0,6-33-254,-2 3 0,-3 4 281,-1 5 24,-5 2 1,3 3 0,-6 3 0,-1 6 0,-4 4 205,-3 2 0,-5-5-65,-4-2 1,1 2-112,-5 1 1,0 4-1,-5-1 1,1-1-15,-1-2 1,1 1-9,-1 4 1,1 5 85,-1 3-183,1-2 1,-2 3-1,-1-3 1,-4 1-1,0 2-254,-4 2 0,-2 2 287,-4-1 1,2 8-26,-2 5 15,2 6 0,2 7 0,-2 0 0,0 2 1,2 2-85,5 4 0,5 4 12,3 0 522,-1-5 0,6 3 0,5-4 379,5 1-977,4-4 1,8 3-51,2-6 88,-3 0 0,11 0 1,-4 0-1,3 0-281,2 0 0,0 0 195,0 0 0,1 0-77,3 0 1,-2 0 0,5 0-1,0 0-226,0 0 0,-3-5 535,4 1 0,0-6 0,5 2 0,-1-4 0,4-13 0,2-8 0,3-1 0,0-1 0</inkml:trace>
  <inkml:trace contextRef="#ctx0" brushRef="#br2" timeOffset="35">14587 1237 7887,'0'-20'-155,"0"3"1,4 3-188,1 1 1,-1 0 772,-4 1 1,0 3 97,0 1-403,-6 5 0,3-3 0,-7 6 0,-2 2 0,-5 2 159,-3 4 0,-1 5-150,-5 4 1,-4 3-133,1 5 56,-7 1 0,5 1 1,-4 1-1,1 2 0,0 0-95,1 1 0,2-4 58,5 2 0,2-7 25,3-5 40,3-3 0,8-3-34,5-2 0,7-5-116,11-8 1,-1 1 128,1-6 14,0 7 0,1-4 1,2 6-1,2 0 0,2 1 36,3 4 1,-4 2-115,3 5 0,-1 1 86,4 0-266,1 0 0,-5 4 1,0 1-1,2 0 0,1 1-616,2-4 0,-1 0 349,1-3 445,-7-5 0,11-12 0,-3-9 0</inkml:trace>
  <inkml:trace contextRef="#ctx0" brushRef="#br2" timeOffset="36">15148 803 7862,'-5'-18'-219,"2"4"1,-6-2 404,-1 6 1,3 7 0,0 12-1,1 8 1,2 7 0,-1 4 190,-4 2 0,2 7-364,-2 1 60,7-5 1,-8 9 0,4-8 0,0 2 0,-1-1 21,0-1-95,4-11 0,-2 5 1,6-12-1,3-8-130,5-11 1,-2-9-1,1-15 1,4-3-87,3-4 1,1-4 164,5-5 12,-5-2 1,6-8 0,-3-2-1,-1-4 1,1-2 0,-4 0-1,-1 4 127,-1 5 1,-1 5 1,-4 13 221,-2 8 1,-6 17-1,0 13-59,0 11 0,0 14 0,0 5 1,0 4-27,0 4 0,0 0-234,0 4 0,0 0 0,0 0 0,0-3-62,0-3 1,4-2-12,0 0 0,5-7-55,-5-5 60,6-6 1,-3-8 0,6 0 0,-1-5-35,1-7 1,-1-7 56,-4-10 14,3-3 0,-1-7 0,6-3 0,-2-4 1,2-3-77,-2-1 1,0-6 94,-1-3 0,1 2-3,3-2 56,-3 6 0,3 3 1,-7 8-1,-2 5 157,2 3 1,-4 11 87,-2 11 1,-2 7 158,-2 10-344,0 9 1,0 2 0,0 6 0,0 1 0,0 2-106,0 2 0,0-3-306,0-2 226,0 3 1,1-10 0,2 4 0,3-1 0,-1-2-392,1-4 0,2 1-3,-3-8 0,5 0 0,-2-5 0,3 0 486,2-4 0,17-8 0,4-7 0</inkml:trace>
  <inkml:trace contextRef="#ctx0" brushRef="#br2" timeOffset="37">16015 1046 7884,'-5'-8'0,"-1"-3"0,-4 4 0,2 0 254,-2 3 1,1 1 0,-2 0 18,-3-1 0,-6 1 0,3 7 0,0 6-44,-2 6 0,1-1 0,-3 8 0,2 3-19,1 2 0,4 3 1,-2-3-1,5 2-94,2-2 1,6-1 0,1-1 0,4-1-217,7 1 1,2-8 0,3-5 0,3-7-25,5-5 0,3-1 1,3-1-1,2-4-232,-1-3 1,-1-5 0,0-4 0,2-3-731,-2 1 1,-1-6 1085,-1 4 0,-10-15 0,-1-9 0,1-3 0,1 0 0</inkml:trace>
  <inkml:trace contextRef="#ctx0" brushRef="#br0" timeOffset="38">2563 8224 8089,'-13'-4'93,"2"-2"1,1 1 0,3-2 254,1 0 1,3 0 0,9-2-57,7 5-156,5 2 1,9-2 0,3-2 0,4 1 0,4-1 544,5 3-752,-4-4 1,9 6 0,-2-5-1,1 2 1,2 0 0,-2 1-1,-3 1 10,-7 2 0,-1 0 0,-6 0 0,-3 0-327,-4 0 1,-6 6 0,-7 3-27,-2 2 1,-6 3-1,-2 2 1,-7 1-23,-5-2 0,-6 4 0,-3-1 436,-4 2 0,-9-11 0,-8-3 0,-3 4 0,1-1 0</inkml:trace>
  <inkml:trace contextRef="#ctx0" brushRef="#br0" timeOffset="39">2576 8314 8158,'-5'-13'0,"1"0"-261,-6 0 0,9 1 195,-3-1 1,8 2-1,6 1 1,4 3 265,3 1 1,6-3 80,-2 5 1,3-2 0,1 4 0,1-3-60,-1 3 1,1 2-169,-1 4 0,-5 3 1,-3 6-1,-4 1-109,-4 3 1,0-2-132,-4 7 0,-2 3 11,-8 5 0,-7 5 1,-10-1-1,-2 5-207,-1 3 0,-5-2 234,0 2 1,-4-2 10,4-2 128,1-5 1,0-3 0,2-9 0,6-4 0,4-4 541,6-5-81,7-2-37,-2-1-308,6-3 1,7 3-1,4-5 1,6 0-1,3 0 44,3 0 1,1 0-267,1 0 1,7 0 193,2 0-163,-3 0 0,6 0 0,-3 0 0,4-1 0,4-3-778,5-5 0,3-2 361,1-2 1,4-4 500,0 0 0,-6-11 0,3-6 0,2-1 0,0 0 0</inkml:trace>
  <inkml:trace contextRef="#ctx0" brushRef="#br0" timeOffset="40">3596 8352 8158,'5'-26'-248,"-3"1"-62,2-1 0,2 7 776,-2 2 1,0 2-1,-4 3 1386,0-1-1473,0 6 0,0 3-242,0 8 1,-4 4-1,-2 9 1,1 5 87,-1 2 1,-2 3-161,3 2 1,-3 0-245,4 5 116,-6 0 1,8 2 0,-3 0 0,0-2-1,0 0-274,-2-1 1,4-2 178,-2-6 0,4 1-280,1-1 73,0-5 1,0-2-256,0-5 744,6-6 1,-5-12-178,3-12 96,-2-6 1,-2-4 0,1-3 0,2-4 0,1-4-45,-1-4 1,-1-4-4,-2-5 1,0 4 4,0 1 139,0 5 1,1-8 0,2 7 0,2 2-1,1 5 334,0 5 1,4 5-408,-2 3 0,4 5-32,0 9-15,1 2 1,4 6-1,1 0 1,2 0 0,3 2-473,1 2 0,-4 3 229,-3 6 0,-3-1-997,-1 1 768,0 0 0,-6 5 0,-3 4 452,-3 2 0,-19 11 0,-9 6 0,-1 4 0,-1-1 0</inkml:trace>
  <inkml:trace contextRef="#ctx0" brushRef="#br0" timeOffset="41">3570 8569 8158,'-8'0'-68,"-1"0"0,5 0-340,-4 0 1338,5 0-744,-3 0-298,17 0 1,-1 1 0,12 2 0,2 1-196,4-1 0,0-2-68,6-1 191,0 0 1,0-1-1,-1-2 1,-1-1-1,1 0 184,2-2 0,-8 5 0,-3-4 0,-4 4-461,-4 1 623,-2 0 1,-7 1 167,-3 4 0,-6 6 1,-6 7-1,-1 1 172,-6-1 1,0 5-141,2-2 0,2-1 321,2 1-444,-2-5 0,9 6 1,-2-5-1,3-1 355,1-2-630,0-1 0,10-6-19,2-3 1,5-4 0,-1-4 0,2-6 118,2-5 0,0-4 0,1-2 1,2-3-80,-6 3 1,4-4 0,-4 0-1,-3 1 64,-4 3 263,2-3 1,-11 9 487,3-2-611,-2 9 0,-2 8-248,0 8 1,-4 9 285,-1 5-326,-5 2 0,8 7 0,-7 4 0,1 6 0,-1 6-263,1 3 0,0 8 113,0 6 0,-2 5 184,8-31 0,0 0 0,-2 0 1,-1 0-1,3-2 0,0 0 0,-1 32-8,2-3 0,1-7 129,0-3 0,0-9-170,0-8 187,0-5 1,0-14-1,0-2 1,0-2-39,0-3 1,-6-5 203,-2-2 0,-4-4-59,0-1 1,-3-6 0,0-4 0,-2-5 70,1-6 0,2-5 23,1-4 1,2-2-241,2-7 0,4 1 1,5 0-1,1 0-235,3-1 0,4 5 79,4 0 1,7 6-1218,2-2 911,-3 9 0,11-2 0,-4 8 1,2 2-1,1 5 428,2 2 0,14 19 0,9 8 0</inkml:trace>
  <inkml:trace contextRef="#ctx0" brushRef="#br0" timeOffset="42">5190 8581 7909,'-9'-8'225,"1"-1"240,-2 0-385,4 3 1,2 0 0,8 6-1,5 0 1,2 0 0,3 0-1,2 0-5,1 0 1,5 0-747,0 0 423,2 0 1,0 0 0,-2 2 0,0 0 0,-1 4 247,-1 1 0,-2 24 0,-5 10 0</inkml:trace>
  <inkml:trace contextRef="#ctx0" brushRef="#br0" timeOffset="43">5139 8862 7909,'-13'0'0,"0"0"230,0 0-105,6 0 1,4 0 0,11 0 0,4 0 0,4 0 201,2 0 1,2 0-255,6 0-402,-1 0 0,1 0 0,-1 0 329,1 0 0,9-5 0,6-1 0,4-1 0,-1-1 0</inkml:trace>
  <inkml:trace contextRef="#ctx0" brushRef="#br0" timeOffset="44">7804 8084 7858,'0'-13'-60,"0"1"0,0-1 0,-2 2 298,-2 2 1,1 3 0,-4 8-1,0 5 1,0 8 472,-3 10 0,3 14-635,-2 4 1,1 5-1,-5 4 1,0 4-28,1 3 0,-5 1 70,0 3-221,0-2 0,4 3 1,0-9-1,2-4 0,1-5 1,3-8-1,0-8-302,0-8 391,4-9 1,-3-13-1,6-10 1,0-5-127,0-7 1,0-3 0,2-5 0,0-4 39,3-3 0,5-7 8,-2-2 86,3-4 1,2-1 0,0 0 0,0 0 0,-1 0 6,1 0 47,6 6 0,-5 2 0,3 9 1,-3 6-1,-1 6 592,-1 10-488,1 5 1,-2 8 0,-1 3-1,-3 6 1,1 4 165,-1 3 0,-3 7-198,4 2 1,-5-1-56,1 5 1,-2-3 0,-2 0 0,1 1-130,4 2 1,-4 1 49,3-1 1,-1-3-148,1 3 0,-2 1 0,3-1 0,0-2-394,-1-1 1,4-6 184,-3 0 1,3-5-642,-4 1 749,6-3 1,-7-2 0,4-3 260,-1 0 0,-8-12 0,-5 2 0</inkml:trace>
  <inkml:trace contextRef="#ctx0" brushRef="#br0" timeOffset="45">7663 8658 7858,'-5'-13'441,"-4"0"0,2 5-327,-1-1-852,5 1 997,-3-5 1,16 5-292,3-1 0,9 6 0,3-1 0,4 1-424,4-1 0,1 1 55,4-5 116,6-1 1,0-2 284,3 2 0,0-8 0,6-5 0,2 0 0,-1 1 0</inkml:trace>
  <inkml:trace contextRef="#ctx0" brushRef="#br0" timeOffset="46">8250 8441 7858,'0'9'-361,"0"-1"1,-4-4 915,-1 5 0,-5-1 65,2 5-430,2 6 0,-5-4 1,4 6-1,-2 1 1,2-1 155,2 0 0,0-1-203,5 1 1,2 2-165,2-6 1,0-4 0,8-6 0,3-2-53,4-2 1,-2-1-168,4-2 1,0-7 56,5-6 66,-1-6 1,1-6 0,-2-1 0,-2 0 0,-2-3-19,-1-1 1,-4-4 161,-6 5 0,1 0 241,-6 8 92,0 3 0,-5 2 0,-3 3 372,-5 6 1,-2 6-395,-2 5 1,2 5 48,2 8-286,-2 2 0,5 8 0,-4 3 0,3 4 1,1 3 44,4 1 0,0 6-297,2 3 0,0 8-1601,0 5 1627,0 2 0,0 3 0,0 2 0,0 1 0,-1 0-456,-4 1 0,4-5 538,-3 0 0,2-6-44,2-7 87,-5-6 0,3-2 0,-3-9 1,0-6-1,1-5 236,1-6-214,-4-9-15,0-2 97,-6-6 1,5-3-1,-1-4 1,-1-7-1,1-5 672,0-3 0,-2-4-749,2-4 0,4 1-11,0-10-31,-2 10 1,6-13 0,-3 11 0,2 0 0,4 0-317,2 3 1,-1 1 40,5 1 0,-4 6-1176,5 3 973,5 3 1,2 1 0,5 2 492,2 3 0,40 13 0,-25 2 0,-1 0 0</inkml:trace>
  <inkml:trace contextRef="#ctx0" brushRef="#br0" timeOffset="47">9563 8301 7832,'-8'0'-21,"-1"0"1,-1 0-1,-1 0 1,-2 0 0,0 0 991,1 0 1,-1 0 190,0 0-907,0 0 1,8 1 0,5 2 0,8 3 205,8 1 0,1-4-433,8 1-44,-2 3 0,10-6 1,-5 4-1,3-4 0,0-1-216,1 0 101,3 0 1,-8 0-1,3 0 1,-5 0-1,-2 0 1,-3 0-1,-2 0-412,-2 0 0,-6 0 255,-2 0-1037,-5 0 783,3 0 0,-23-11 0,-5-3 0</inkml:trace>
  <inkml:trace contextRef="#ctx0" brushRef="#br0" timeOffset="48">10290 8046 7832,'0'-19'0,"0"4"0,0-6 296,0 5 0,4-2 0,2 5 0,1 2 0,3 1 331,1 1 1,6 6 0,2-1-1,-1 3-250,1 1 1,2 1-50,-4 3-349,0 3 0,-6 10 0,-1 2 1,-3 1-1,-1 1-309,-3-1 287,-2 4 1,-7-4 0,-1 5 0,-1-1 0,-1-3-427,-1-4 0,3-1 0,0 0 0,2 1 296,2-2 0,0-5 77,-1-1 283,2-7 0,-2 8 105,8-5 1,3 0-48,6 0 1,0-4-64,0 3-178,-1 3 0,5-4 0,0 6 0,0 1 0,0 1-29,0 2 0,5-1 67,-5 1 1,-2 4-50,-6 0 49,2 0 1,-10-4 0,4 0 0,-5-1 0,-5 0 183,-3-4 1,-8 4-142,-1-4 0,-7 2-81,-1-1 1,-1 0 0,-4-3 0,2 0-310,-2-1 0,5 1 87,-1-2 1,2-2-347,7 2-29,0-3 1,6-2-1,2-3 593,5-5 0,48-30 0,-16 14 0,1 1 0</inkml:trace>
  <inkml:trace contextRef="#ctx0" brushRef="#br0" timeOffset="49">10928 7982 7832,'5'-18'0,"-2"4"1535,6-3-675,-7 2 0,8 14-251,-5 5-417,-1 12 0,-4 8 0,0 7 1,0 2-1,0 2 23,0 2 0,0 7 0,0 1 0,0 2-367,0 0 0,0-6 86,0 1 0,0-1 0,0-1 0,0-2-173,0-5 0,0-6-23,0-6 0,-4-3-118,-1-5 237,1-6 0,-2-1 0,-2-9 1,-2-4-119,2-6 1,-2-8 24,5 0 0,-3-3 104,4-2 46,-1-5 0,5-6 0,0-7 0,2-1 0,1-5-234,1-4 1,7 1 365,2-7 0,0 8-877,4 1 930,3 5 0,-5 10 0,6 2 0,1 5 1,-1 8 294,0 8 1,-4 6-261,4 7 0,-4 6 41,5 2-81,-7 4 0,2 0 0,-7 1 0,-3 1 0,-1 2-5,-3 1 0,-2 4-65,-1-4 1,-7 6 580,-6-2-689,1-3 0,-11 5 0,4-4 1,0-1-1,-4 0-116,-1-2 0,-2-2-65,1-1 1,1 0 65,3-1-1060,-4 1 1259,6-6 0,-7-7 0,1-7 0</inkml:trace>
  <inkml:trace contextRef="#ctx0" brushRef="#br0" timeOffset="50">12050 8275 7842,'-17'0'0,"0"0"0,-40-5 0,-5-2 0</inkml:trace>
  <inkml:trace contextRef="#ctx0" brushRef="#br0" timeOffset="51">11718 8339 8042,'-13'-7'1496,"5"0"-955,-1 3 0,8 2 1,1-2-1,9 3 1,6 1-259,6 0 1,5 0 0,2 0 0,3 0 134,2 0-526,1 0 1,4-5 0,-1 1 0,-3 1 0,-4 2-1188,-3 1 753,-2-6 0,-1 5 0,-2-3-1014,-5 2 818,-9 2 1,-4 0-492,-8 0 1229,3 0 0,-16-6 0,2-1 0</inkml:trace>
  <inkml:trace contextRef="#ctx0" brushRef="#br0" timeOffset="52">12445 7931 7842,'0'-20'1582,"0"2"-486,0 5-816,0 6 0,0 7 0,0 10 0,1 6 186,4 5 0,0 3-137,4 1-304,2 7 0,-4 0 1,6 6-1,0 1 0,-1-1 1,1 0-1,0 0-77,0 1 1,-1-5 0,1-3 0,1-3-274,3-4 1,-2-8 126,2-3 143,-3-6 0,-2-7 0,1-2 1,0-3-1,0-8 7,0-7 79,-1-4 0,5-7 0,0-3 0,-1-5 1,-1-3 70,2-5 0,-2-2 0,2-2 0,-2 1 27,2 3 1,-7 5-37,3 8 95,-9 8-1057,7 2-260,-9 21 781,4-1 0,-6 18 0,0 2 0,0 2 348,0 2 0,-3 15 0,0 8 0,-1 5 0,1 0 0</inkml:trace>
  <inkml:trace contextRef="#ctx0" brushRef="#br0" timeOffset="53">13185 8428 9334,'-8'0'-625,"3"0"1244,-1 0-5,5 0-470,-11 0 1,10 0-1,-7 0 1,-1 0 0,-1 2-1,-2 2 1,-1 5 323,-3 2 1,3 6-282,-3 0-125,3 6 0,1-4 1,1 7-1,3-1 0,1 0 1,3-3-1,3-2-131,5-2 1,4 4 0,6-7 0,0-2-222,0-3 0,5-7 1,2 1-1,1-4-431,0-4 1,1 1 203,3-6 359,-5-5 0,4-1 1,-3-7 157,3 0 0,-8-10 0,-1-6 0,2-3 0,-1 0 0</inkml:trace>
  <inkml:trace contextRef="#ctx0" brushRef="#br0" timeOffset="54">12394 7498 7917,'-7'-6'0,"-4"0"0,3-4 0,1 2 432,2 5 1,6-3 0,3 6-1,6 0 1,6 0 0,5 0-1,5 0 1306,3 0-1698,4 0 0,5 0 0,2-1 0,1-2 0,1-1-249,0 1-167,-3 2 0,0-4 1,-3 1-1,-3 1 1,-6 2-1,-6 1 376,-2 0 0,-36 23 0,-13 5 0</inkml:trace>
  <inkml:trace contextRef="#ctx0" brushRef="#br0" timeOffset="55">13835 8148 7917,'-13'0'1182,"0"0"1,8 0-1028,5 0 1,7 1 0,8 2 0,4 1-321,1-1 0,2-1 0,7-2 0,0 0-289,0 0 1,2 0 74,-1 0 0,1 0-790,-1 0 830,-4-6 339,0 5 0,-13 1 0,-8 7 0</inkml:trace>
  <inkml:trace contextRef="#ctx0" brushRef="#br0" timeOffset="56">13950 8352 7917,'-13'0'0,"4"4"0,1 0 176,5 1 0,-1 0 1,8 2-1,6 0 0,4-2 1,6-4-297,4-1 1,4 0 0,11 0 0,0-1-1622,4-4 1741,2-2 0,-2-10 0,9-9 0,0 0 0,6-2 0,-1 0 0,0 0 0</inkml:trace>
  <inkml:trace contextRef="#ctx0" brushRef="#br0" timeOffset="57">14740 8135 7917,'-13'6'-69,"1"1"1,-1 6 0,-1 1 66,-3 3 1,7-2-1,-2 7 1,5-1 235,5-1 1,0 2 0,2-5 0,3-1-2,5-2 1,2-1 0,12-2 0,0-2-217,2-5 1,3-3-77,3-1 86,-3-5 1,10-2 0,-3-8 0,1-2 0,-1-4 60,-4-3 0,-4-1 0,-5-2 0,-4-2 272,-3 0 1,-7-5-234,-3 4 132,-8 0 0,-4 9 1,-9 1-1,-5 3 0,-3 4 247,-5 3 1,-3 8-532,-5-3 0,-1 10 82,-4 3-502,9 9 0,-3-1 0,12 5 0,1 2 0,2 1 445,5 1 0,54 18 0,14 3 0</inkml:trace>
  <inkml:trace contextRef="#ctx0" brushRef="#br0" timeOffset="58">16487 8199 7849,'-13'-6'583,"1"-1"-80,-1 0 0,7 1 1,8 6 604,9 0-1074,2 0 1,12 0 0,-1 2 0,6 1 0,3 1-412,2-1 297,2-2 1,5 3 0,1 1-1,-2-3 1,-1 0-269,-2-2-318,-6 6 1,0-5 0,-8 5 665,-3-1 0,-48 14 0,-17 8 0</inkml:trace>
  <inkml:trace contextRef="#ctx0" brushRef="#br0" timeOffset="59">16436 8403 8066,'-13'0'542,"5"0"-434,-1 0-235,6 0 1,-1 0 0,8 0 0,6 0 1555,6 0-1387,4 0 1,7 0-1,2 0 1,5 0 0,3 0-1,2 0 1,0 0-701,4 0 0,-4 0-450,4 0 872,2 0 1,-5-6 0,2-2 235,-2-4 0,-2-23 0,1-6 0</inkml:trace>
  <inkml:trace contextRef="#ctx0" brushRef="#br0" timeOffset="60">16882 8008 7849,'-21'-17'0,"0"0"0,5 1 971,-1 8-526,3-4 1,8 11-236,6-3 1,7 2-225,10 2 0,3 4 1,6 2-1,1 1-58,3 3 1,-4-3 65,4 2 1,-3-1 0,-1 5-1,1 0-124,2-1 0,-6 1 90,2 0 1,-8 4 0,-1 1 0,-6 4-8,-6 4 0,-2 1 67,-2 7 1,-16 0 7,-5 5 1,-12-1-1,-1 0 1,-3 0-41,-1 1 1,4-7-20,0-2 0,6-3-820,-2-2 550,9 1 1,4-6 300,8-3 0,21-14 0,9-5 0</inkml:trace>
  <inkml:trace contextRef="#ctx0" brushRef="#br0" timeOffset="61">18948 7689 7849,'0'-13'55,"0"0"1,0 1 0,-1 0-1,-2 2 420,-2 2 1,1 6-1,4 4 1,0 9 77,0 9 0,2 6-476,2 3 0,-3 4 1,5 5-1,0 2-53,2 2 0,-1-2-221,2 2 151,-1 4 0,1-7 1,-1 3-1,2-7 1,1-4-1,2-3 0,-1-2-111,-4-6 1,3-10-1,-2-7 194,2-6 1,2-6 0,0-9 0,0-8 68,-1-6 0,1-7 1,0-3-1,0-5-34,-1-2 1,1 2-63,0 0-11,0 0 0,-1-1 0,1 4 1,-2 9-1,-1 7 0,-3 8-484,-1 4 89,4 9 0,-9 7 0,4 10 0,-4 6-623,-1 5 0,4 0 349,1 5 670,-1-4 0,1 38 0,3 1 0</inkml:trace>
  <inkml:trace contextRef="#ctx0" brushRef="#br0" timeOffset="62">19688 8301 9391,'-2'-7'570,"-2"3"1,-3-2-250,-6 2 0,-1 1 42,-3 7-276,-3-3 0,-1 11 0,1-4 0,2 5 0,1 3 18,-2 1-79,5 5 1,1-3-1,9 3 1,3-2-1,1-1 1,0-4-1,1-1-340,3-1 0,5-1 0,8-4 0,4-4-253,3-2 1,2-4-1,0-2 1,3-4-237,1-4 0,1-6 803,-2-4 0,-4-11 0,0-9 0,5-2 0,0-1 0</inkml:trace>
  <inkml:trace contextRef="#ctx0" brushRef="#br0" timeOffset="63">18859 7319 7931,'-13'-18'54,"2"3"0,2-2-18,5 3 1,5 3-1,8 2 1,8 4 0,5 1-1,5-1 749,3 2 1,-2 2-784,6 1 0,2 0 1,4 0-1,-1 0-776,-2 0 1,-1 0 291,2 0 482,0 0 0,12-11 0,2-3 0</inkml:trace>
  <inkml:trace contextRef="#ctx0" brushRef="#br0" timeOffset="64">20797 7740 7955,'-7'-9'3162,"3"1"-2907,2 5 0,4-3 1,2 6-1,6 0-295,5 0 0,1 0 200,5 0-666,0 0 0,9 0 0,0 0 0,0 0 0,-1 0-1625,1 0 1777,0 0 0,-5 0 354,1 0 0,-23 12 0,-6 2 0</inkml:trace>
  <inkml:trace contextRef="#ctx0" brushRef="#br0" timeOffset="65">20797 7944 7955,'-13'0'-58,"0"0"1,5 0-175,-1 0 1,8 0-1,0 1 0,3 4 1,13-4 0,-1 3 0,6-2 941,6-2 0,1 0 0,7 0 0,0 0-379,-1 0 1,2 0-1,-3-2-331,0-2 0,30-9 0,-25 3 0,0 0 0</inkml:trace>
  <inkml:trace contextRef="#ctx0" brushRef="#br0" timeOffset="66">22824 7434 8072,'-1'-11'-37,"-2"1"0,-1 1 0,1-1 0,2-1-67,1-2 526,0 0 1,-2 5 0,-1-1 0,-1-1 0,1-1 48,2-2 1,-3 12-480,-1 5 33,1 12 1,4 5 0,0 9 0,0 4 0,0 4 11,0 5-95,0-4 1,0 11 0,0-3 0,0 1 0,0 0 0,0-3 0,1-1-198,4-3 1,-2-5 139,5-2 37,-5-12 1,4 1 88,-3-15-18,-2-2 0,3-17 1,-5-6-1,0-7 0,0-6-77,0-4 1,0-4-1,0-5 1,0-4 82,0-2 0,0-8-23,0-2 0,2 1-1058,2-2 1154,-3 1 1,11 0 0,-4 4 0,4 6-1,0 6 116,1 9 0,0 9-3,0 8 0,5 1-168,3 12 0,-1 1 0,1 7 1,1 5 110,-3 2 1,4 2-86,-6 0 0,0 4-26,-4 0 1,-6 5 0,-3-1 0,-2 5 617,-2 4 0,-2-3-744,-2 2 1,-9-2-291,-8-1 286,-3 5 0,-2-4 0,1 3 1,-1-3-1,1-3-152,-1-3 1,1 2 53,-1-6 1,5 0-152,0-5 0,5-3 1,-1-1-1038,3 2 1399,7-4 0,24 11 0,11-3 0</inkml:trace>
  <inkml:trace contextRef="#ctx0" brushRef="#br0" timeOffset="67">22467 8365 8072,'-18'0'0,"-2"0"0,-4 0 580,3 0-292,8 0 32,13 0 1,13 0-1,8 0 1,4 0 0,7 0 1082,6 0-1371,6 0 1,4-6 0,2-1 0,2-2 0,0 1 0,1-2 0,-4 0-248,-2 2 1,-4-2 0,-11 5-1,-5 3-1220,-4 0 1,-9 4 821,-1 2 0,-12 3 0,-9 7 613,-4 3 0,-40 20 0,21-14 0,0 1 0</inkml:trace>
  <inkml:trace contextRef="#ctx0" brushRef="#br0" timeOffset="68">22518 8798 8072,'-12'0'505,"-1"0"0,1-1 325,4-3-112,2-4-534,6-4 0,2 0 1,2 2-1,6 3 0,4 2 1,4 2-1,1 1 210,-1 2 0,4 0-36,-5 0-504,5 6 1,-9 1 0,1 7 0,-4 2 0,-1 2 0,-2 2 0,-3 3-384,-3 1 0,-6 3 444,-4 3 0,-8-2 0,-4 6 0,-5 0 108,-3-1 0,0 2 227,-5-5 1,6-5-170,-2-4 0,9-9 0,4-1 1376,3-4-991,7-3 1,8-4-340,12 0-125,5-5 0,9 3 0,3-3 0,4 0 0,3 0-171,1-2 0,0 2-335,1-3 1,-1 4 198,0-5-32,0 6 0,-5-4 0,-3 4 0,-3-1-2116,-2 1 1041,-5 2 726,-7 1 686,-8 0 0,-5-23 0,0-5 0</inkml:trace>
  <inkml:trace contextRef="#ctx0" brushRef="#br0" timeOffset="69">21893 7931 8031,'-12'0'-98,"-1"-4"1,0-2 0,0 1 1013,1-1 1,6 2-403,6 4-448,11 0 1,5 0 0,5 0 0,2-2 0,1-1 0,3-2 0,1-1-93,2 0 0,4-2-382,-4 4 220,-1-6 1,-3 8-1,-2-3 1,-3 0-1,-2 1 188,-1 1 0,-38 8 0,-4 2 0</inkml:trace>
  <inkml:trace contextRef="#ctx0" brushRef="#br0" timeOffset="70">25132 7434 8031,'0'-26'138,"0"5"1,0 1 0,0 2 106,0 2 1,6 3-1,2 4 1,5 1 208,4 3 0,-3 1-256,3 4 1,2 5-1,-2 4 1,-2 2-170,-1 2 0,-1 1 0,-1 2 0,-4 2-122,-4 2 0,-2 0 0,-2 2 0,0-2-76,0-1 1,-6 2-1,-2-3 1,-2 1-37,1-1 0,-2-1 0,4-4 202,0 0 1,-3-1 0,5 1 19,3 0 1,0-5-1,4 1 14,2 1 0,3-3 0,6 1 1,1 2 64,3 2 0,-2-4 0,5 1 1,0 1-63,0 1 1,-4 2 114,1-1-102,-3 1 0,-3 0 0,-1 0 0,-3-1 0,-1 1 258,-3 0 1,-8-6-231,-3-3 53,-9 3 0,-3-5 0,-5 2 0,-1-3 0,0-1 140,1 0 1,-2 0-1262,-3 0 673,9 0 1,-7 0-1,11 0 1,1-1-1,2-2-1014,1-1 1,6-2 1333,3 2 0,31-14 0,18-5 0,1-5 0,0 1 0</inkml:trace>
  <inkml:trace contextRef="#ctx0" brushRef="#br0" timeOffset="71">25834 7472 8031,'-8'-13'1234,"3"6"-1175,-1 2 0,5 6 0,-4 5 351,4 6 0,2 7-306,4 6 1,-4 2-35,3 3-92,-2 3 1,2 3 0,0 0 0,-1-2 0,0 1-593,1 2 480,-2-4 0,3-4 0,-5-6 0,0-3 1,0-2-575,0-2 670,0-8 1,2-9 316,2-12-216,-3 1 1,5-17-1,-6 2 1,1-4 0,2-6 71,2-4 1,3 0-1,-2-6 1,1-1 7,3-1 0,-3-2-71,1 0 1,-1 1 0,3 3-1,-1 5 72,1 2 1,1 7 116,2 4 0,0 7-126,-1 5-161,7 9 0,-1 2 0,6 6 1,-1 2-1,1 1 35,-1 1 1,-6 10-59,0-1 1,-3 4 7,-1 0 0,-6-2 0,-3 5 0,-4 0-295,-4 0 1,-8 1 224,-5 5 1,-7-1 0,0 1 0,-6-2-146,-2-3 0,2 3-4,-4-3 1,1-2-36,-1-2 121,-2 3 1,9-6 0,-3 3 0,3-5-1,3-2 174,3-1 0,19-12 0,11 2 0</inkml:trace>
  <inkml:trace contextRef="#ctx0" brushRef="#br0" timeOffset="72">26828 7536 8031,'0'-13'116,"0"0"466,0 1-454,0 5 1,2-1-1,2 6 1,4-3 0,5 3-1,4 0-86,4 2-233,-2 0 1,5 0 0,-3 2 0,2 0 0,-1 3 0,-2-1 190,-1 2 0,-14 12 0,-6 9 0</inkml:trace>
  <inkml:trace contextRef="#ctx0" brushRef="#br0" timeOffset="73">26752 7727 8020,'-13'0'400,"4"-1"1237,1-4-1562,5 4 0,0-5 1,10 6-1,7 0-376,5 0 1,2 0-1,5 0 1,1 0 300,2 0 0,7-2 0,6-1 0,6-1 0,-1 1 0</inkml:trace>
  <inkml:trace contextRef="#ctx0" brushRef="#br0" timeOffset="74">29174 7064 8020,'-4'-13'-941,"0"1"560,1-1 0,-3 4 644,2 1-24,0 5 251,4-3-246,0 6 0,0-5 148,0-4 0,1-1-218,3 2 313,-2 2 1,5 2 25,-3 0-474,-2-1 0,2 7 1,-8 2-1,-5 6 0,-2 5 1,-2 5 44,0 0 0,-4 4 0,0-3 0,0 4-93,-1 0 1,5-4 117,0 1-41,1-7 1,5 4 59,-6-7 1,7-5-39,6-2 1,10-5-51,7-5 1,6 3-45,-2-7 1,4 1-1,4-4 1,1 4-48,-2 3 0,-1 4-18,-2 1 85,1 0 0,-1 1 0,1 4 1,-2 5-1,-1 4-81,-2 3 0,-4 10 11,4-2 0,-10 5 11,2 0 1,-9-2 0,1 5-1,-4-2-145,-1-3 0,-6-5 160,-2-2 1,-5-7 0,-4 0 0,-4-4 43,-3 0 1,-2 0-62,1-1 0,-2-2 0,-3-3 0,2-3 1,-6 4-1,0-2-247,1 1 1,-2-3 87,5 3 1,0-2-586,5-2 561,-1-6 1,6 3 227,3-5 0,20-46 0,6-15 0</inkml:trace>
  <inkml:trace contextRef="#ctx0" brushRef="#br0" timeOffset="75">29213 7102 8020,'0'-12'0,"0"-1"0,5-4-15,4 0 1,8 0-228,4 4 273,3 6 1,3-3-1,3 6 1,4 1-1,4 2-75,4 1 1,-2 0-1,3 0 1,-4 0-1340,0 0 1383,-1 0 0,28 5 0,-29-1 0,0-1 0</inkml:trace>
  <inkml:trace contextRef="#ctx0" brushRef="#br0" timeOffset="76">30041 6949 8020,'0'-12'362,"0"-1"0,-1 1 1068,-3 4-1028,2 2 0,-3 13-35,5 6-222,-6 6 1,5 7-1,-4 4 1,2 4 0,1 4 328,-3 5-398,1 2 0,4 2 0,0-2 0,0 1 0,0-1-364,0 3 0,0-5-121,0-5 1,0-3 168,0-9 1,4 1-1,2-12-555,1-3 475,-4-5 447,3-7-98,-6-6 1,0-2 0,0-9 0,-2-5-1,-1-3 100,-1-5 0,-4 2-108,3-6 0,1-2-28,4-6 1,-4 1 0,0-6 0,1 0 50,1 2 1,8-5 64,3 4 0,2 0-23,2 0 1,1 10-1,1 2 1,4 7 105,1 6 1,1 3-54,4 5 1,1 6-75,-1 2 1,-3 5-1,-1 5 1,0 3-5,-1 4 0,-3 2-85,-9 3 0,-2-2-131,-6 7 0,-1-1 1,-5 4-1,-7 1-41,-7-1 1,-4 1-155,-1-1 0,-2 1 31,-3-1 1,3-1-1,-4-1 1,1-2-389,1 2 1,-3-3 102,3 1 1,2-1 603,-3 1 0,1 1 0,-3 3 0,-2-1 0,0 0 0</inkml:trace>
  <inkml:trace contextRef="#ctx0" brushRef="#br0" timeOffset="77">29060 8059 8020,'-26'0'0,"2"-2"121,3-2 1,15 3 118,15-4 1,9 4-1,13 1 1,7 0 234,8 0 1,5 0-346,4 0 1,-1-2-1,5 0 1,4-4 89,3-1 0,5 3-194,-33 0 1,1-1 19,31-3 1,0-1-1,-9 1 1,-5-1-1,-6 2 1,-7 3-546,-11 2 1,-9 2-180,-19 0 1,-1 0 201,-12 0 184,1 0 1,-5 5 0,-1 0 0,-3 4 0,-4 4 291,-3 2 0,-24 18 0,-9 8 0,15-13 0,1 0 0,-1-1 0</inkml:trace>
  <inkml:trace contextRef="#ctx0" brushRef="#br0" timeOffset="78">29366 8505 8020,'-9'-4'117,"1"-1"0,0-4 176,0 0 0,2 2 62,6-2 1,0 5 0,3-4-1,4-1 421,6 2 0,7-3-419,-3 6-301,5-6 0,-2 9 0,7-4 1,0 4-1,0 1-200,-3 0 123,-7 0 1,2 6 0,-7 2 0,0 3 0,-4 2-191,-4 0 0,-4 5 0,-5 4 0,-7 2-254,-3 1 0,-9 1 236,-2-1 1,1 4 238,-5-4 0,2 3 1,1-6-1,0 0-106,3 0 0,7-4 412,0-5 0,7-6 1165,1-3-1247,6-3 1,-1-1-1,8 0 1,6 0-1,6 0-2,5 0 0,9 0-121,4 0 0,3 0-273,1 0 103,6-5 1,1 2-1,6-4 1,0 0-1,0 1-11,0 0 0,-5-2 60,-4 4 1,-4-5 181,-4 5 104,-8 0 0,-8 4-45,-5 0-186,-6 0 62,-7 0-177,-7 0 1,-1 0 0,-1 0 0,1-2 0,-1-1-1486,1-1 453,-1 0-413,-4 4 858,1 0 0,0-1 657,4-4 0,-21-7 0,1-8 0</inkml:trace>
  <inkml:trace contextRef="#ctx0" brushRef="#br0" timeOffset="79">22008 7791 8012,'0'-13'-227,"0"0"144,0 1 1,2 3 0,0 1 0,3-2 227,-2-2 168,-2 0-60,-1-1 275,0 6-211,0-5-225,0 11 1,0-3 0,0 9 0,0 8 0,0 7 0,-1 6 0,-2 3 147,-2 5 0,1 3-46,4 1-251,0 1 1,0 3-1,0 1 1,0-2-1,0-2-139,0 0 131,0-7 0,2-1 0,0-5 1,3-2-825,-2-3 202,-2-8 687,-1-7 0,-17-46 0,-4-10 0</inkml:trace>
  <inkml:trace contextRef="#ctx0" brushRef="#br0" timeOffset="80">23985 7982 8067,'-15'-4'-108,"-2"0"1,3-5 103,-3 5 0,3 0 0,1 4 1,1 0 1411,-1 0-1159,0 0-217,12 5 0,4-3 101,14 2 0,0-3 0,7-1 0,4 0 0,3 0-20,5 0 1,0 0 0,3 0 0,-1-1-79,0-3 1,0 1-1,-1-4 1,-3 0-16,-4 0 1,-7 4-189,-2-1 0,-10 2-151,2 2 5,-9 0-216,2 0 59,-23 0 1,6 2-6,-15 2 476,9 3 0,-24 11 0,0 2 0</inkml:trace>
  <inkml:trace contextRef="#ctx0" brushRef="#br0" timeOffset="81">28116 7816 8089,'-9'-1'-251,"1"-2"0,-1-3 0,1 1 294,-1-1 294,7 2 1,-4 2 0,7 0 81,4-3-385,2 1 0,11 4 0,5-1 1,4-2-1,4-1 0,1 1 1,4 1-15,1 2 0,0-4 1,-2 0-1,-2 1-110,-2 2 1,-2 1 0,-4 0 0,-4 0-57,-4 0 1,-7 0-1,-3 1 76,-1 3 1,-9 2 0,-10 4 0,-7-2 64,-4 2 1,-7-3 0,-3 2-1,-3-1 24,-1-1 0,-1 5 1,0-5-1,-2 1 79,-2 1 1,5-6-1,4 1 1,0-1 170,1 1 0,8-3-123,8 4-50,3-4 1,7-2 0,5-2 0,8-1-62,7 1 0,8 0 1,2 0-1,5-1-131,6 1 0,-2 2-79,2 1 1,-1-2-2,1-2 0,3 3 1,-5-4-1,1 4-505,-3 1 681,-3 0 0,4-11 0,1-4 0</inkml:trace>
  <inkml:trace contextRef="#ctx0" brushRef="#br0" timeOffset="82">17103 10984 8089,'-4'-11'-537,"1"0"1,-1 0 461,4-1 1,0 5-1,0-1 1,0-1 232,0-1 0,0-1 1,0 0-1,0-1 25,0 1 1,1-1 12,3-3-91,-3 2 1,8-5 0,-5 5 0,-1-2-1,2 1 1,2 1 278,-1 2 0,4 1-345,-2 2 0,-2 8 0,0 9 1,0 6 30,1 8 1,-5 6-1,2 8 1,-3 5 1,-1 2 1,0 2-230,0 3 140,0-3 0,0 7 0,1-8 0,2-5 0,1-5 0,0-4 0,1-6 125,2-5 1,-1-9-33,2-7 0,-4-3 1,2-3-1,0-5 102,0-4 1,2-9-143,3-3 0,1 0 0,-1-9 0,0-3 96,0-5 0,4-4-16,1-1 0,0-2-1913,-1-2 1639,-3 3 0,5-4 0,-6 7 1,0 6-1,1 8 35,-1 7 1,-5 6 120,-2 5-130,-3 5 1,-1 7-1,0 9 1,0 4-401,0-1 0,0 5 240,0 1 0,0-2-189,0 2 0,-4 0 481,1 4 0,-1 4 0,4 2 0</inkml:trace>
  <inkml:trace contextRef="#ctx0" brushRef="#br0" timeOffset="83">17660 11438 8141,'0'-9'-292,"0"1"179,0 5 1,0-9 0,-1 5 501,-4 0 0,3-3 1,-5 5-46,1-2 1,0 4-240,2-1 1,-2 4 0,-4 2 0,2 4 28,-2 1 1,-3 7-179,-4 8 85,3 2 1,-3 1 0,7 1 0,3 1 0,0 1-106,0 2 23,4-6 1,-1-2 0,8-5 0,6-1 0,6-2 0,5-2 0,4-4-245,5-4 0,3-8-10,5-4 0,2-5 0,-1-4 1,1-3-494,-3 0 788,-8-4 0,3-36 0,-20 23 0,1-1 0</inkml:trace>
  <inkml:trace contextRef="#ctx0" brushRef="#br0" timeOffset="84">16959 10481 8141,'-13'0'-150,"2"-1"0,1-2 0,1-1 749,-1 1-437,5 2 1,-1-1 0,8-1 0,2-1 0,6 0-1,5-2 1,8-1 166,5 0 1,6-4 0,9 2 0,4-1-206,2 2 1,2-4-332,0 4 68,0 2 1,-3-4-1,-4 5 1,-7-1-1,-6 0-1529,-7 3 1233,-10 2 1,-14 7 0,-9 2 434,-7 4 0,-20 0 0,-10 0 0,-6 1 0,0 1 0</inkml:trace>
  <inkml:trace contextRef="#ctx0" brushRef="#br0" timeOffset="85">18425 11157 8141,'-5'-7'-7,"-3"-4"1,-3 2 0,1-1 0,3 0 304,1 2 1,4 5-1,6-1 651,4 2-1023,9 2 0,-1 0 1,5 0-1,2-1 0,1-2 1,3-1-1,1 1-428,2 2 0,0 1-300,-5 0 579,1 0 1,-2 0-1,-2 0 1,-2 1 222,-1 3 0,-25 15 0,-10 8 0</inkml:trace>
  <inkml:trace contextRef="#ctx0" brushRef="#br0" timeOffset="86">18502 11323 8141,'-13'0'0,"0"-4"159,0-1 1,4 1 303,4 4 0,8 4-221,14 1-310,-3-1 0,12 0 0,-2 0 0,4-1 0,2-1 0,0-2 1,1 0-1376,1 0 1443,-3 0 0,7-5 0,4-2 0,1 0 0,0 0 0</inkml:trace>
  <inkml:trace contextRef="#ctx0" brushRef="#br0" timeOffset="87">19700 11004 8141,'-7'-25'-11,"2"9"0,5 3 198,0 2 0,1 5 0,3 2 30,5 3 0,6 1-502,2 0-38,6 0 1,-5 0 0,5 1 322,-2 3 0,18 9 0,7 7 0</inkml:trace>
  <inkml:trace contextRef="#ctx0" brushRef="#br0" timeOffset="88">20402 10673 8147,'0'-15'0,"-2"0"324,-2-2 1,3 4-1,-5 6-127,0 1 0,5 8 1,-5 6-1,2 5-214,0 4 0,-6-1 85,1 5-54,-2-6 0,2 8 1,2-6-1,2-1 0,0-2 1,1-1 201,0-1-246,0 1 1,5-6 0,3-4 0,6-6 117,6-5 0,-1-4-15,7 0-23,-7-1 1,8 0-1,-5 2 1,1 1-1,1 3 11,-1 1 0,-2 2 0,3 4 0,-1 1-52,-4 4 0,1 2-86,1 5 0,-3 7 68,3 2 1,-7 5-1,-3 2 1,-1 3-37,-4 2 1,0-5-31,-2 2 0,0-5 62,0-4 9,-6 4 0,-1-11 0,-6 3 0,-1-3 0,-3-3 57,-4-2 0,-5 1-131,-3-6 0,2 4 1,-4-3-1,1-3-411,0 0 1,0 2-49,5 0 0,5 1-819,3-5 1356,3-6 0,7-29 0,1-14 0</inkml:trace>
  <inkml:trace contextRef="#ctx0" brushRef="#br0" timeOffset="89">20376 10660 8147,'0'-17'0,"0"0"0,0-4 190,0 4 1,7 1 14,6 7-181,0-2 0,12 10 1,-1-4-1,6 4 0,3 1-199,2 0 1,0 0-179,-1 0 1,3 0-1,-3 0 353,3 0 0,13 0 0,2 0 0</inkml:trace>
  <inkml:trace contextRef="#ctx0" brushRef="#br0" timeOffset="90">21065 10494 8147,'0'-13'-680,"0"1"1269,0-1 1487,0 0-1803,0 6 1,0 7-1,0 8 1,0 5 382,0 4-520,5 9 1,-3 6 0,2 8 0,-3 3-1,-1 3 62,0 4 1,0 1 79,0 0-328,0 0 1,2 0 0,1-2 0,1-2 0,-1-6-8,-2-5 1,-1-7-194,0-7 72,0-4 1,0-12-27,0-6 0,0-6 160,0-7 0,0-5-15,0-3-139,-6-9 1,5-3 0,-3-5 0,2-2 0,2-1-99,0-1 1,0-6 247,0 1 30,0-3 1,2-1-1,1 2 1,2 1 0,2 4 124,3 4 1,6 0 531,1 11-517,0 4 1,-3 8-1,2 8 1,2 1 0,2 3 123,3 2 1,-5 7-76,-1 5-135,-3 2 0,-1 2 0,-2 1 0,-2 2 0,-5 2-33,-3 2 0,-2 1-6,-3 5-64,-3-1 0,-10 5 0,-2 0 1,-1-2-1,-2-1-411,-2-2 1,2 1-634,1-1 809,0-5 1,0 3 0,1-6 0,1-2-1,2 1 302,-1 1 0,-2 3 0,-5 5 0</inkml:trace>
  <inkml:trace contextRef="#ctx0" brushRef="#br0" timeOffset="91">20427 11616 8147,'-31'-6'0,"-2"-1"0,2-1 12,6-1 265,11 7 1,14-4 0,9 6 0,7 0 269,5 0 0,9 0-92,4 0-420,3 0 0,7-4 0,3-2 0,2 0 0,2-1 0,2 2 0,0-3-86,3 1 0,-1 3 1,-6-3-1,-2 1-311,-4 4 1,-11 0 0,-6 2 0,-9 2-289,-7 2 0,-5 7 1,-5 8 649,0 0 0,-34 17 0,-17 6 0,-2 7 0,0-1 0</inkml:trace>
  <inkml:trace contextRef="#ctx0" brushRef="#br0" timeOffset="92">20720 11986 8128,'0'-13'0,"-4"-4"253,0 0 0,0 0 1,5 6-1,3 1 903,5 1 1,-2 7-882,1-3 1,1 4 0,4 2-1,-1 4-124,1 3 1,0 1-42,0 3-127,-6-2 0,3 14 0,-6-2 0,-1 2 0,-2 3 0,-2 1 0,-4 2-678,-3-2 1,-9 3 366,-4-1 0,-3 4-53,-2-4 449,-5-1 1,4-4-1,-3-4 1,3-4 0,3-3 971,3-1-756,3-6 0,12-2 0,7-5 361,11 0 0,12 0-523,10 0 0,8-4 223,5 0-512,3-6 1,5 7-1,2-4 1,-1 0-1,-1 1 123,-5 1 1,0-1-260,-8 2 0,-1 2-126,-7-2 1,-4 3 428,-9 1 0,-42-12 0,-16-2 0</inkml:trace>
  <inkml:trace contextRef="#ctx0" brushRef="#br0" timeOffset="93">16385 10201 8128,'0'-19'-197,"-4"4"1,0-5 0,1 2 0,1 2-1,2 0-311,0-1 0,0 3 2008,0-3-600,0 3-882,0 7 1,0 7-1,0 8 1,0 5 252,0 4 0,0 4 17,0 9-215,0 8 1,0 9 0,0 8 0,0 6 0,0 9 0,0-31-1,0 3 1,0 4 0,0 2 19,0 5 0,0 2 0,0 6 1,0 1-1,0 8 0,0 2 1,1-22-1,-1 1 0,1 0-35,0 2 1,1 0 0,-1 1 0,0 0 0,-1 0 0,2-1 0,0 1 0,1-1 0,0 0 0,0-1 0,1 0 0,-1-1-530,2 20 0,2 0 0,1-5 0,2-1 350,0-3 0,1 0 105,1-5 1,0 0 0,1-1 0,0-1 0,-1-4 0,1 0 0,0-3 0,0 0 0,0-2 0,-1 0 0,1-1 0,0 0 0,0-1-1,1 1-53,1 0 1,-1-1 0,-2-4-1,-1-2 29,2-2 1,0 0 0,8 29-1,0-5 1,-4-5-4,-3-2 0,-2-14 92,-4-5 1,-2-7-69,-6-6 1,0-2 1,-6-6 0,-2-2-14,-4-3-679,5-2 1265,-4-6 0,9-11-1749,-2-6 877,3-6 1,1-8 0,0-5 0,0-5 316,0-5 0,5 1 0,1-5 0,1-4 0,0 0 0</inkml:trace>
  <inkml:trace contextRef="#ctx0" brushRef="#br0" timeOffset="94">16309 9984 8173,'5'-13'-221,"-2"1"1,6 0 0,2 4 0,3 3-1,6 4-287,4 1 612,-1 0 0,15 1 0,2 2 0,9 3 0,11 0 0,6-1 0,-30-3 0,0 1-32,2 0 0,0-1 0,5-1 0,1 0 0,3 0 0,0 0 61,2-2 0,1 0-525,7 0 0,-1 0 0,-2-4 1,-1-1 432,4 2 1,0-1-291,2 0 1,0-1 0,2 0 0,0-1 212,2 1 0,1 0 1,4-1-1,0 1 1,1-1-1,0 1 1,0 0-1,1-1 1,1 1-1,1 0-8,-23 1 0,0 1 0,0 0 0,4-2 0,0 1 0,0-1 1,1 0-1,-1 0 0,1 1 0,0-1 0,0 1 0,0 0 21,-2 0 1,0 1 0,0-1-1,0 1 1,0-1 0,1 1 24,1 0 0,0 0 1,-1 0 11,0-1 1,0 1 0,0 0 0,3-1-1,0 1 1,-1 0 0,0 0 0,-1 0-1,0 1 1,0-1 0,0 1 0,0 0-1,0 0 1,-1 0 0,1 0 0,0 0 0,-1 1-1,0-1 1,2 0 0,-1 0 0,0 0 22,1 0 0,0 0 1,0 1-1,-5 0 1,0 1-1,0 0 1,-2-2-1,0 1 1,0-1-1,23 0 1,-1 1 0,-1 0 0,0 1 0,0 0 1,-2-1-35,2 0 1,-2 0 6,-4 1 1,-1 0 0,2-2 0,-2 1 0,-4 2 0,-1 0 0,0-1 0,1 0 0,-1 0 0,0 0 26,1-2 0,-1 1 1,-5 0-1,-2 0 1,-2 2-1,-2 0 23,-4 0 0,-1 0 10,-1 0 1,-2 0-1,33 0-19,-3 0 1,-10 4-328,-7 1 306,-5 4 0,-10-6 1,-3 4-1,-8-1 1,-6-2 36,-5 2 1,-5-3-28,-1 5 364,-5 1 0,3-1 0,-6 1-287,0 1 0,0 1 702,0 2 1,-5 0-726,1-1 0,-4 5 0,2 2 0,-1 2 484,-3 6 0,3 0-524,-2 7 1,5 0-15,-4 4-18,5 6 0,-9 3 0,5 7 0,-1 2 0,1 4 124,1 5 1,-2 6-120,5-31 1,1 0 0,-2 2-1,0 0-72,2 2 1,0 1 0,-3 1-1,0-1 1,1 1 0,1 2-1,-2 1 1,1 2 189,-1 4 0,2-1 0,1-1 0,1-1-353,-1 3 0,-1 1 0,1-4 0,-1 0 272,1-1 1,0 0-1,-1 0 1,1 0-1,3 0 1,0-1 0,0-1-1,1-2-25,-1-2 0,2 0 0,1-3 0,2-1-228,-2-2 0,0-1 0,1-2 0,0 0 186,-1 0 1,1 0-129,6 25 0,-10 0 0,4-13 1,-4-2-1,-1-3-444,0-1 0,-1-8 197,-4-5 0,-3-6 49,-9-2 1,3-4 0,-5 3 0,2-2-974,0-2 1301,-5-2 0,2-7 0,-6-1 0</inkml:trace>
  <inkml:trace contextRef="#ctx0" brushRef="#br0" timeOffset="95">17227 13236 8097,'-32'-6'0,"6"3"0,-4-4 0,1 0-338,0 0 1,7 4-1,1-1 1,6 1 304,2-1 0,0 2 80,0-2 0,5 3 0,-1-1-69,-1-2-18,5 2 78,-1-3 1,2 3 163,0-2 1,1 3-54,7-4 1,5 0 0,8 1-1,4-1 35,3 0 0,4 2 0,5-4 1,6 0-46,5 0 1,9 2 0,6-2 0,5 0-100,4 0 1,-30 5 0,1 0-11,3-2 1,1-1-88,3 1 0,1 0 0,4 0 0,0 1 0,4 0 0,1 0 0,0 1 0,1 0 0,0-1 0,-1 0-6,0-1 0,-1 1 46,1 2 1,1-1 0,-2-3 0,-1-1-1,4 2 1,0 1 0,0-1 0,1-1-1,-1 2 1,0-1 19,-1 2 0,-1-1-17,0-3 0,0 2 0,1 2 0,1 1 0,0-3 0,1-1 0,1 1 0,-1 0 0,2 0 0,-1-1 15,-2 1 0,0 0 1,-1 2-1,-1 0-335,2-3 0,-1 1 1,1 2-1,0 0 335,2-3 0,-1 1 0,-1 3 0,-1-1 0,1 0 0,0-1 0,-2 1 0,0 0-5,0-1 1,0 1 0,-1-1 0,1 1 0,1-1 1,0 1-1,-3 1 1,-1 0 5,2-4 1,0 1-36,0 3 1,1-1 0,-3-3 0,1-1 0,3 2 0,0 1 0,-1-1 0,0-1 0,0 1 0,-1 0-11,0-1 0,-2 0 0,0-1 1,-1 1-215,-1-2 1,0 1-1,0 1 1,0 1 243,0 0 0,0 0 0,-3 0 1,0-1-1,-1 0 0,-2-1 0,0 1 1,-2 0-139,0 0 1,-1 2 0,-2 0 0,0 1 143,0-2 0,0 0 0,-3 2 1,-1 1-37,32-3 56,-9-3 1,-8 5 0,-8-2 0,-5 3 0,-6 1 352,-6 0-165,-6 0 979,-13 0-1141,-1 0 0,-8 0 0,-2 0 1,-5 0 531,-2 0 1,3 0-641,-1 0 0,5 0 451,-5 0-1440,6 0 545,-8-6 1,11 0 511,0-2 0,0-4 0,28-6 0,1-9 0</inkml:trace>
  <inkml:trace contextRef="#ctx0" brushRef="#br0" timeOffset="96">23079 12598 8045,'0'-7'-574,"0"-4"399,0 9 1,-1-4 256,-3 6 0,1 0 368,-6 0-368,6 0-82,-8 0 0,-7 29 0,-9 6 0</inkml:trace>
  <inkml:trace contextRef="#ctx0" brushRef="#br0" timeOffset="97">3188 14205 8076,'-13'-6'27,"0"5"1,0-4 0,1 4 0,-1-1 481,0-2 1,8 3 0,5-3-354,7 2 0,5 2 0,5-1 1,6-2 199,5-1 0,4-2-284,2 2 1,4 1 0,-1-4 0,4 0-166,0 0 0,-1 4-36,-2-1 62,0 2 0,-4-2 1,0 0-1,0 1 1,-1 1-1,-5 2 0,-5 0-606,-6 0 0,-3 2 0,-3 2 216,-2 5 0,-5 2 0,-8 2 0,-6-1 457,-6 1 0,-27 9 0,-13 3 0,-6 2 0,-1 1 0</inkml:trace>
  <inkml:trace contextRef="#ctx0" brushRef="#br0" timeOffset="98">3149 14307 8076,'-25'-13'0,"1"0"300,3 0 0,4 1 0,8-1 215,5 0 0,4 0-218,4 1 0,5 3-140,8 1-85,-3 5 1,14-7 0,-1 4-1,4 1 1,3-1-20,-1 3 1,4 2-221,-3 1 103,-3 5 0,4 2 0,-6 6 0,-4 1 1,-4 3-278,-2 5 0,-8 3 147,-7 5 0,-2-2-87,-2 6 1,-12 4 0,-5 6 0,-7 2-220,-5 2 1,-8 0 352,-6-1 1,1-3 229,4-6 1,-1-6 0,2-3-1,5-8 119,6-8 1,6-6 913,8-7-714,5 0 1,1-2-1,7 0 225,4-3 1,3 1-386,9 4 1,3-1-58,5-4 1,1 3-1,1-5 1,3-1-367,4 1 0,0 3 14,4-4 0,-1 1-666,10-2 0,-1-2 1,7 2 832,2-2 0,-8 2 0,4-1 0,5 1 0,1-1 0</inkml:trace>
  <inkml:trace contextRef="#ctx0" brushRef="#br0" timeOffset="99">4157 14281 7985,'-2'-17'0,"0"0"0,-4 3 0,-1 4 114,4 4 0,-3 9 0,6 4 1,0 9-1,0 5 0,0 7 0,0 4 769,0 3-892,0-4 1,-1 6 0,-2-3 0,-3 3 0,1 1 82,-1 0-7,2-5 0,2-3 1,0-8-1,-3-2 346,2-1-353,2-8 1,1-7 0,0-9-1,1-8 1,2-8 0,3-8-1,1-5 5,3-3 1,1-1 0,2-2-1,1-1-76,3-1 0,-3-5-85,3 5 44,-2-1 1,-3 9 0,0 2 0,-2 3 18,-2 9 0,1 10 1,3 19 61,1 8 1,-4 11-22,-1 6 0,-1 3-80,2 1 1,2 5 0,-4-1 0,2-1-65,-1-1 0,-1-3 45,2-3 0,2-3-110,-2-5 210,2-7 1,-3-2 0,1-8 0,1-5 0,1-4 354,2-4 1,0-5-164,-1-8 1,5-4 19,0-9-185,6-2 1,-3-11-1,4 1 1,-1-1-1,-4 2 201,0 3 0,-2 3 355,-4 9-450,-6 6 0,3 10 0,-5 15-114,2 10 0,-4 12 79,1 3 0,-1 5-166,2-1 57,-4 3 0,9 0 1,-6-3-1,0-4 1,1-5-509,-1-4 0,6-2 41,-2-6 1,-1-6 96,2-3-78,-1-3 1,5-6 0,1-5-1,2-6 1,2-6 449,2-7 0,13-32 0,-13 24 0,-1 1 0</inkml:trace>
  <inkml:trace contextRef="#ctx0" brushRef="#br0" timeOffset="100">4973 13911 8090,'0'-14'-104,"0"-3"1,-2-3 0,0 1 0,-3 2 0,3 2-1,-1 3 889,-2-1 0,4 0-215,-3 0 0,2 8 0,4 5-407,2 7 1,3 6 180,6 4-280,0 2 1,4 13 0,1 2 0,2 5 0,1 8 0,0 8 0,-1 9-24,-10-28 0,-1 0 0,-1 3 0,-1 0 0,-2 6 0,-1 1 1,-3 1-1,-1 1-104,-2 2 1,-3 2 0,-1-1 0,-4 1 0,-3 2 0,-3 0-1,-1-3 1,-2-2-65,-1-4 0,-1-2 0,0-1 0,-2-2 0,0-5 0,-2-3 0,1 0 0,0-2-13,-2-1 0,0-1 1,-25 23-1,23-27 0,0 0 1,-24 22-1388,1-3 1527,0 0 0,0 1 0,3 0 0,5-3 0,6-4 0</inkml:trace>
  <inkml:trace contextRef="#ctx0" brushRef="#br0" timeOffset="101">2818 13911 8145,'0'-18'-31,"0"0"1,0-5-1,0 3 1,0 2-1,0 2 363,0 2 1,0 1 0,0 0-158,0 1 0,0 3 1,-1 2-55,-4 1 1,2 2-58,-5 4 1,-2 1 0,-6 4 0,-2 5 78,-2 5 1,-1 7 49,-5 7-154,1 10 0,-6 6 1,-3 9-1,-2 5 1,18-25-1,1 0 1,0 3-1,1 1 1,0 3-1,1 0-28,0 4 0,2 0 0,2-1 0,1 1 0,1 2 0,1-1 0,1-1 0,1 0-105,1-3 1,1 1-1,3 0 1,2 0-777,3-2 0,1-1 695,2-2 1,3-1 0,11 31 0,7-8 0,4-4 0,2-1-1133,5 1 1019,0-1 1,9-10 0,-4-4 287,1-5 0,2-1 0,4-5 0,0-2 0,0-1 0</inkml:trace>
  <inkml:trace contextRef="#ctx0" brushRef="#br0" timeOffset="102">5802 15288 8055,'-7'-8'-235,"2"-1"1,3 1 423,-3 1 0,2-3 0,-4 4 0,0 1 0,0-1 188,-3 3 0,-1 2 0,-2 1 0,-1 0 171,-3 0 0,-3 5-250,-5 4-221,-1 8 0,1 3 0,-1 7 0,2 1 0,3 3 0,4 0 1,4 0-50,5-2 1,2-2 0,6-2-1,3-1-124,5-2 0,6-4 0,12-7 0,2-1-214,6-1 1,-4-6 0,8 1 0,-1-4-436,0-4 1,1-4 0,0-4 744,1-1 0,-9-13 0,1-6 0,2-3 0,0 0 0</inkml:trace>
  <inkml:trace contextRef="#ctx0" brushRef="#br0" timeOffset="103">6937 14307 8055,'-6'-7'493,"6"-5"868,0 4-1210,6 2 0,12 0 0,3 6 0,3 0 1,2 0-1,-1 0 0,2 0 0,2 0 0,2 0-288,1 0 1,-2 5-1200,4-1 1034,0 0 1,0-2 0,-1 0 301,-2 3 0,-7 5 0,-6-3 0</inkml:trace>
  <inkml:trace contextRef="#ctx0" brushRef="#br0" timeOffset="104">6975 14664 8055,'-12'-2'368,"3"-1"-319,0-1 1,8 0-115,1 4 1,11 0-1,10 0 1,5 0-57,3 0 1,4 0 0,5 0 120,1 0 0,5-7 0,6-3 0,5-1 0,0 1 0</inkml:trace>
  <inkml:trace contextRef="#ctx0" brushRef="#br0" timeOffset="105">9002 14090 8009,'0'-26'6,"0"1"0,0 1 1,0 3-1,0 4 176,0 2 1,0 10 0,0 6 702,0 10-825,-5 8 0,2 16 0,-6 5 0,-1 4 0,-1 4 0,0 2 0,1 2-106,1 3 1,1-2 77,-5 2-13,6-8 0,-3-1 0,4-6 0,1-4 1,-1-5 196,3-7 1,2-11-1,1-13 1,0-9-103,0-7 0,4-9 1,2-9-1,-1-4-226,1-5 0,4 2 0,-2-6 0,4-1-67,0-1 0,1-8 5,0-3 93,0-2 0,1 0 0,1 4 0,2 8 0,-1 10 209,-2 9-80,-1 10 1,-5 10 0,1 12 0,-1 10 0,1 11 30,-1 6 1,0 0 0,1 8 0,-1 2-77,-3 3 0,1 7 61,-2-1 0,-2-2-132,2 2 1,1-6 0,0 2 0,-1-4-125,2 0 0,-4-7 176,7-2 21,-1-9 13,5-8 1,0-7-1,0-9 1,-1-6 0,1-8 98,0-5 1,4-10-64,0-2 1,1-4-20,-1-4-28,-2-4 0,7-5 0,-3-1 1,-1-2-1,2 0 159,0 5 0,-5 5 216,2 10 0,-3 4 140,-1 9-414,0 8 0,-4 10 0,-2 10 1,-2 9-1,0 5 85,0 6 1,-3 7-297,2 0 1,-3 3 4,-1 1-148,6 6 0,-5-4 0,4 4 0,-4-2 0,-1 1-752,0-2 0,4 0 381,1 1 0,3-8-32,-4 0 233,6-5 416,-3-4 0,17-16 0,3-5 0</inkml:trace>
  <inkml:trace contextRef="#ctx0" brushRef="#br0" timeOffset="106">10099 14753 8009,'0'-13'0,"0"0"0,0 1 56,0-1 0,0 0 25,0 0 212,-6 1 1,3 0-1,-5 2 1,-4 3 0,-2 0 987,-3 0-1138,-5 4 0,2-1 0,-7 8 0,0 6 0,-1 6 105,-1 5 0,11 3 0,-3 3 0,6 1-103,7 2 1,1 6-14,3-2 1,4-3 139,0-1-336,5-4 1,9-4 0,2-2 0,4-2 0,3-4-425,3-4 1,4 0 126,0-6 0,3-4 0,5-7 1,0-3 360,0-4 0,0-16 0,2-7 0,4-1 0,0 0 0</inkml:trace>
  <inkml:trace contextRef="#ctx0" brushRef="#br0" timeOffset="107">11030 14383 8024,'-13'-7'-307,"0"1"0,0 2 808,1 0-222,5 0 0,2 4 1,11 0-1,7 0 1,7 0-1,5 0 1,5 0 334,4 0 0,3 0-559,1 0 1,6-5 0,1 0 0,0-1-81,-2 0 1,1 1-1,-2 2 1,-1-3-190,-1-1 0,-7 4 0,-4-1-1040,-2 3 837,-7 1 0,-8 4 0,-12 0 1,-8 0 38,-3 2 0,-6-5 1,0 4-1,0-4 378,-1-1 0,2 0 0,-4-1 0,0-4 0,1-3 0,2-3 0,-3-2 0,1 0 0,4 0 0,1-1 0,1-3-10,0 3 1,0-9 0,1 5 0,0-2 0,2-1 375,2 1 0,5-3 0,-1 6 0,2 2 863,2 1-535,0 7-372,0 1 0,0 9 1,0 5-1,0 9 208,0 6 0,0 8-305,0 3 1,0 3-66,0 1-123,0 0 1,0 5 0,0-1 0,0 1 0,2-1-139,2 1 0,-3-1-117,4-3 1,0-7 63,0-2-305,-1-3 1,0-3-1,0-3 1,-1-4 458,-1-3 0,3-46 0,2-12 0</inkml:trace>
  <inkml:trace contextRef="#ctx0" brushRef="#br0" timeOffset="108">13338 14064 8021,'0'-18'-69,"0"2"1,0-3 0,0 0 0,1 4-1,3 0 309,5 3 0,2-3 0,2 1 0,0 0 0,1 4 0,1 3 267,2 4 0,6-2-231,-2 0-189,-2 1 0,-1 6 1,-5 2-1,0 6 1,-1 5-299,1 7 185,-6-4 1,-1 6-1,-8-3 1,0 5 0,-6 2-1,-1 2 1,-6-2-84,1-1 0,-4-1 0,1-2 0,1-3 105,2-4 1,1-3 0,1-1 386,-1 0-239,6-6 1,2-2 267,10-5-321,2 0 1,10 0 0,1 0 0,2 0 0,1 2 0,1 2 0,-1 5 34,1 2 0,-3 2-229,-2-1 117,-3 7 0,-1-1 1,0 5-1,-2-3 1,-3-2-40,-3-2 0,-4-2-39,-1-1 106,-6-1 0,-1 1 0,-7-2 1,-3-2-1,-4-5 5,-3-2 0,-3 2-70,-3 0 1,2 0 0,-5-4 0,1 0-260,-1 0 1,3 0 21,-4 0 1,7 0-189,2 0 0,5 0 1,9-1-784,2-3 1,9 1 351,9-6 879,13 1 0,26-20 0,11-8 0,-14 11 0,1-1 0,0 1 0</inkml:trace>
  <inkml:trace contextRef="#ctx0" brushRef="#br0" timeOffset="109">13962 14039 8089,'13'-26'0,"-6"7"50,-3 2 1,2 7 289,-2 1 0,1 8 0,-5 2 254,0 10 0,0 8-459,0 6 0,0 5 183,0 0 0,-2 5 0,-1-1 0,-1 3-307,1 1 0,-2 1-58,0-1 0,1-1-245,4-3 202,-6 3 1,5-11-1,-3 4 1,2-4-225,2-5-140,0-3 228,0-11 180,0-7 1,0-8 0,0-9 0,0-6 0,0-5-100,0-6 1,6-3 135,3-1 0,-2-6-58,1-3 94,1-2 0,2-7 0,-1 1 1,-2 3-1,1 4 263,-2 5 1,4 3 45,-2 2 1,2 11 85,2 6-318,0 11 1,-1 4-1,1 6 1,0 0-1,0 2 149,-1 2 1,5 3-146,0 6 0,0 4-284,-4 0 154,-6 6 0,-1-5 0,-6 6 0,0 0 0,-2 3-430,-2 0 1,-4 0 281,-9-2 0,-3 1-238,-6-1 280,1-5 0,-1 3 0,1-5 0,1-1 0,1-1-366,2-5 1,1-1 6,-1 3 0,2-6-84,7-3-6,5-2 0,1-4 577,6-2 0,40-20 0,9-10 0</inkml:trace>
  <inkml:trace contextRef="#ctx0" brushRef="#br0" timeOffset="110">14523 13848 8089,'2'-13'0,"2"0"0,-1 0 396,5 1 118,-5 5 0,7 2 0,-4 11-28,1 7 1,-4 7-289,1 9-104,-3 10 1,-1 3-1,-1 8 1,-3 3-1,-5 6 500,-2 6-678,-2 4 1,7-31 0,-1-1 0,1 0 0,-2-2 0,-9 33 0,-4-2-1531,-3-3 1468,-2-10 0,1-4 1,-1-13-1,1-5 0,-2-7-624,-3-4 0,2-3 1,-5-6 769,2-2 0,-9-10 0,-6-4 0,-2-2 0,-1 0 0</inkml:trace>
  <inkml:trace contextRef="#ctx0" brushRef="#br0" timeOffset="111">13032 13784 8089,'-13'-19'0,"-4"1"0,0-3 0,1 5 0,2 6 0,6 6 14,-1 8 0,2 10 0,-3 12 1,2 8 69,-2 7 1,-2 10 1213,0 9-1159,-1 8 0,6-33 1,1 2-1,0 3 0,1 2 1,0 2-1,1 1 0,2 4 1,0 0 483,1 3 1,1 1-798,-1-4 1,2 0-1,3-1 1,3-2 0,1-5-1,2-2 1,3-2 0,3-2-1,2-2 1,2-2 0,25 23-1,5-10-1175,1-10 0,1-12 1349,3-5 0,-2-4 0,5-4 0,3-5 0,4-3 0</inkml:trace>
  <inkml:trace contextRef="#ctx0" brushRef="#br0" timeOffset="112">15263 13809 8089,'0'-12'-85,"0"-1"1,-1 2 0,-4 2 1259,-3 5-935,-4 8 0,-2 6 1,-1 11-1,-4 9 0,-1 7 1,-2 7-1,-2 7 405,-2 7 0,2 4-559,3 2-107,8-30 1,2 1-1,-3 36 1,6-33 0,0 1-1,2-2 1,2 1-1,0 33-145,2-8-21,8-5 0,7-12 0,8-5 1,3-6-1,2-6 0,-1-8 0,1-7-505,-1-4 1,5-6 0,0 3 0,-2-1 691,-1-3 0,-2-24 0,1-8 0</inkml:trace>
  <inkml:trace contextRef="#ctx0" brushRef="#br0" timeOffset="113">15569 14179 8089,'0'-13'0,"0"1"0,1-1 264,4 0 1,2 2-144,5 2 0,1 4 0,0 6 0,1 3-2,3 5 0,-7 8 970,3 4-1000,-9 3 1,6 2-1,-6 1 1,-1 2-1,-3 5-599,-4 3 441,-3 1 0,-12 1 0,-1-1 0,-1-1 0,1-3 0,1-6 0,0-5 226,1-6 1,2-3 313,8-1 0,-2-8 136,5-5 1,7-1-363,6-8 1,8 1-205,1-5 0,10 0 1,-2 1-1,4 0-566,2 4 0,1-4 309,7 4 1,-1 2-1214,0 2 1004,0 3 1,5-4 0,0 1-1,-1 1 1,1 0-1645,-1-1 2069,1-3 0,4-13 0,6-7 0,5 0 0,0-1 0</inkml:trace>
  <inkml:trace contextRef="#ctx0" brushRef="#br0" timeOffset="114">16411 14294 8089,'-13'-13'-411,"-1"5"520,-3-1 1,2 5 318,-2-5 1,-1 7 0,0-1 0,-1 6 241,1 5 0,-5 5-415,2 4 0,2 3-71,2 5 0,-1 5 0,2 0 0,4-1 110,2 3 0,6-6-589,-5 4 0,6-3 236,-1-1 1,8-7-1,5-3 1,3-5-109,5-2 0,-1-6-29,5 1 1,1-10-213,3-6 325,1-1 0,-1-13 0,1 2 0,-1-6 0,1-4-39,-1-5 0,-4-1-41,1-7 0,-7-1-978,2-7 1158,-3 3 1,-2-15 0,-4 5 0,-4 1 0,-2 5 260,-2 8 1,0 10 381,0 8 1,-2 15-67,-2 6-427,3 6 0,-6 5 0,4 2 0,-3 6 0,0 7 47,1 8 1,-5 4-38,1 9 1,2 0-270,-1 13 230,-1-8 0,1 12 0,1-8 0,1 2 0,3 4-481,2 2 1,1-7 186,0 3 1,5-8-500,4-1 0,2-8 1,2-4-1,0-5-242,0-3 0,4-10 187,0-7 710,0-4 0,12-29 0,5-8 0</inkml:trace>
  <inkml:trace contextRef="#ctx0" brushRef="#br0" timeOffset="115">16717 13886 8082,'0'-14'0,"0"-2"0,0-1 49,0 2 1,1-4 0,3 2-1,5 2 730,2 0 0,3 7-199,3-1 0,0 5 0,6-3 0,1 1 425,-1 3 1,-1 3-122,4 5-629,-1 2 1,-5 11 0,-4 5 0,-5 7 0,-4 8 631,-1 7-790,-8 5 0,-6 11 0,-9 3 0,-4 2 0,8-31 0,0 0 93,-1 1 1,-2 0-439,-2 1 0,-2 1 0,-1 2 1,-2 1-1,-1-1 0,0 0 1,1 0-1,1-2 0,-1 0 0,0-2 1,2-2-1,-2-1 0,1-2 1,-1 0-1796,1 0 0,-1-3 0,-18 15 1818,-2-5 1,4-14-1,0-5 1</inkml:trace>
  <inkml:trace contextRef="#ctx0" brushRef="#br0" timeOffset="116">17711 14409 8031,'-13'0'62,"1"0"1,-1 0 0,0 0 0,0 0 805,1 0 1,6 0-497,6 0-273,11 0 1,5 0-1,7 0 1,2 0-1,5 0 360,2 0-429,2 0 1,5 0-1,-1 0 1,-1 0-1,-2 0 1,-1 0 0,2 0-34,0 0 1,1 1 0,-3 2 0,-4 1-65,-3-1 0,-6-2 0,-1-1-476,-2 0 18,-6 0-319,-7 0 0,-14 0 844,-4 0 0,-20 0 0,-1 0 0</inkml:trace>
  <inkml:trace contextRef="#ctx0" brushRef="#br0" timeOffset="117">19802 13886 7950,'0'-13'580,"0"0"579,0 1-1032,0 10 0,-5 5 0,-4 14 1,-2 4-1,-2 5 0,0 4 1,-1 5 38,-3 6 1,-3 4-1,-4 6 1,2 0-67,0 0 0,1 0-228,-4 0 98,5-5 1,-3 0 0,6-9 0,3-8 0,4-10-171,6-4 0,2-10 0,2-6 0,2-10 81,2-9 1,4-6 0,8-4 0,2-5-11,2-6 0,2-4 0,3-6 0,1-2-16,-1-2 1,5-3-17,0-6 219,-1 6 0,-5 3 1,-1 9-1,-5 8 0,-2 10 264,-5 9 0,-6 10 0,-1 13 0,-3 6 234,-1 5 0,0 7-248,0 7 0,-4 0-205,0 5 0,-5 0 1,4 4-1,-1 0-82,0 0 0,1 1-149,0-1 1,4 0-87,-3 0 116,2-5 1,2 2-1,0-5 1,0-3-1,2-3-650,2-3 1,-1-5 74,5 1-160,1-9 455,4 4 1,-1-11 0,0 2 377,-4-6 0,-2-27 0,-6-11 0</inkml:trace>
  <inkml:trace contextRef="#ctx0" brushRef="#br0" timeOffset="118">19649 14319 7950,'-4'-8'-239,"0"-1"1,-5 5 238,5-4 0,0 3 0,4-3 0,5 5 0,4-3 0,8 5 0,4-2 0,3-1 361,2 1 0,5 0-437,3-1 1,3 3 0,1-5-1,0 2-323,1-1 1,-3 0 108,-2 0 255,3 4 0,-10-5 0,2 6 0,-7 0 247,-5 0 1,-8 6-73,-5 3 0,-4 6 585,-4 2-534,-3 6 1,-6-3 0,0 5-1,0 1 1,2-2 256,3-3 1,-2 2-340,5-6 1,0 0-27,0-5 1,5 0 73,0-4 0,6-2-100,7-6 1,4-6-251,0-2 1,4-9 0,-2-3-1,0-1 90,4-1 0,-5 1 177,-1-4 0,-2 1 140,-3 2 0,0 4 0,-2 5 279,-2 0-133,-5 6 1,3 3 153,-6 8-364,0 3 0,-5 12 1,1 3-1,0 7 1,0 5-77,-1 3 0,1 2 1,4 4 1,-4 4-174,0 8 11,-1 3 1,5 6-1,0-1 1,0 1-1,0 0-223,0 0 0,-1-5 145,-3 1 0,2-8-529,-2-1 760,-3-6 0,4-12 0,-5-5 0,-1-5 1,1-6 325,-1-3-288,1-7 1,-7-1-79,-2-6 10,3-6 1,-4-2-1,4-9 1,-2-4 0,-1-5 26,1-4 1,2-2-145,2-7 1,4 5 129,4 0-113,3 0 0,1-4 0,1 1 0,3 3 0,5 5-106,2 2 1,3 1-838,4 1 1,1 3 56,7 1 399,-1 6 1,5-4 550,0 6 0,22 6 0,2 2 0</inkml:trace>
  <inkml:trace contextRef="#ctx0" brushRef="#br0" timeOffset="119">21243 13542 7921,'4'-13'-290,"2"1"0,0 3 1,1 1 550,0 3 1,-3-5 0,5 1 0,1-1 546,1 2-476,-4-3 161,-1 9 7,-1-9-441,-3 9 0,2-2 1,-8 10-1,-6 5 1,-4 8-1,-5 3 1,-1 8 140,-2 5 1,-7 8 0,-2 12-1,0 6-159,16-28 0,-1 1 0,-2 4 0,0 2 0,2 3 1,0 2-1,-1 1 0,1 1-129,0 1 1,3 0 0,4-2 0,2-1 0,2 0 0,1-1 0,3-3 0,0-1-112,0-2 0,2-2 0,9 26 1,4-11-1,4-7 3,5-4 1,1-8 313,1-2-143,1-9 0,-5 2 0,0-8 1,2-3-1,1-5 0,2-3 0,-2 0 7,-3-1 0,2-3 42,-6-4-138,0-3 0,-6-2-48,-2 1-70,-4 5 1,-6-7 14,-3 6-197,2 0 1,-5 4 413,3 0 0,8-6 0,-3-1 0</inkml:trace>
  <inkml:trace contextRef="#ctx0" brushRef="#br0" timeOffset="120">21804 13988 7917,'-1'-13'61,"-2"0"1,-1 1 0,1-1 683,1 0 14,2 6 0,-4-1 133,0 8-786,0 8 0,4 8 0,0 3 0,0 1 1,-2 0-20,-2 3 0,3 1 0,-4 1 0,4-1-219,1-2 1,0 0-113,0-5 230,0 0 0,0-4 0,0 0 0,1-2 0,4-2 0,3-5 72,3-3 0,2-1-114,0 0 85,5-5 0,-2 2 1,4-4-1,0 1 1,-2 2 71,0-2 0,4 5 0,-5-3 0,-2 4 6,-1 4 1,-2 3-46,-4 6 0,2-1-46,-6 1 0,1 1 0,-5 2 0,-2 2 93,-2 2 0,-4-3-36,-9 4 0,1-5-201,-5 1 0,-1-3 0,-3-1 0,-2-2-634,-3-2 1,3 1 327,-2-6 1,2 4-625,1-3 675,1-1 1,3-4 0,3-2 382,0-2 0,8-54 0,8 20 0,0 0 0</inkml:trace>
  <inkml:trace contextRef="#ctx0" brushRef="#br0" timeOffset="121">21830 13975 7917,'0'-18'0,"4"2"0,0-5 0,6 10 239,-1-2 0,2 3 0,3-1 0,5 1-57,6 1 1,1 5-109,3-5 1,4 7-369,1-3 294,3 4 0,29 7 0,-29-3 0,0 1 0</inkml:trace>
  <inkml:trace contextRef="#ctx0" brushRef="#br0" timeOffset="122">22671 14141 7917,'-12'-20'0,"-1"3"0,0 7 30,0 2 1,-4 3 175,0-3 0,-1 5 1,1-1-1,-3 4 555,0 4 0,-4 3-575,3 6 1,-3 1-1,0 3 1,1 3-90,2 0 1,5 5 43,-1 1-182,3-1 1,3 6-1,2-5 1,5-2-1,3-1 1,1-2-1,1 0-313,3-1 1,8-3 180,5-9 0,4 2 0,-3-5 0,2-4-179,3-4 1,1-4 114,1-6 0,-1-4 185,-2 0 1,2-10 0,-3 1-1,2-6-17,-2-3 0,3-3 196,-3-5 0,-1-8-982,1-8 988,-5 2 0,2-4 0,-6 7 1,-4 6-1,-4 7 449,-2 6 0,-4 13 97,-2 5 0,-3 9-364,-6 8 1,1 5-1,-1 5 1,0 7 113,0 9 1,1 1-334,-1 7 0,0 1-125,0 8 1,5-4 0,1 5-1,1-1-322,3-1 1,2 2 181,1-1 0,0-5 128,0 0 0,5-1 0,4-7 0,4-2-590,4-1 1,-2-7 82,7-3 1,-3-4-42,3-5 1,2-2-1,-3-6 589,3 0 0,2-21 0,2-9 0,2-2 0,1 0 0</inkml:trace>
  <inkml:trace contextRef="#ctx0" brushRef="#br0" timeOffset="123">23079 13618 7917,'0'-13'0,"0"1"0,0-1 152,0 0 1,0 0 0,2 1 674,2-1 0,3 1-437,6 4 0,-2 1 1,-1 4-1,0-1 318,4 1 0,-1 2-65,4 1-433,-3 5 1,-1 2-1,0 7 1,1 3-1,1 8 1,2 6 0,-1 10 5,-2 7 1,-5 7-1,-2 13 1,-4-32 0,-1 1-315,0 0 0,-1 1 0,-1 3 1,-1 1-1,-2 2 0,-3 1 0,-2 4 1,-4 0-594,-2 4 1,-3-1-1,0-3 1,-3-2 8,-4 1 1,-3-2 385,4-2 1,-2-3-1,-4-5 1,-3-3-1,4 0 1,0-2 0,0-3-1,-1-2 296,-28 18 0,6 1 0,5-11 0,-1 0 0</inkml:trace>
  <inkml:trace contextRef="#ctx0" brushRef="#br0" timeOffset="124">24354 13937 7917,'-8'-4'211,"1"-2"0,1-1 0,3-3 314,2-1 0,7 4 0,2 2 0,3 2 33,2-1-492,6 3 0,-4-6 1,6 4-1,2-1 0,1 1-266,2 1-1,5-3 1,-4 2 0,3-4 0,-4 1 0,1 2 0,2 0 0,-1-1-1818,-4 3 2018,-4 0 0,-24 2 0,-5 0 0</inkml:trace>
  <inkml:trace contextRef="#ctx0" brushRef="#br0" timeOffset="125">24380 14154 7917,'-18'-5'716,"-4"1"1,4-4-765,1 3-805,3 1 824,7 4 0,8 0 1,12 0-1,7 2 0,5 0 1,5 3-1,5-3-130,6 0 1,0-4-462,6-2-455,-6 3 1075,9-11 0,18-6 0,-28 5 0,-1-1 0</inkml:trace>
  <inkml:trace contextRef="#ctx0" brushRef="#br0" timeOffset="126">25464 13771 7917,'-21'-7'-66,"-1"3"0,7 8 16,-2 5 1,3 8 157,1 4 0,6 7 1,2 3-1,4 2 164,1 2 1,6-2 117,2 1 0,9-6 1,4 2-1,5-5 35,4-3 1,-1-4-215,10-5-178,-4-6 1,9-1 0,-6-8 0,2-3 0,1-8-125,2-7 124,-1-10 0,-8-4 0,-3-8 0,-4-5 0,-6-4 0,-4-3 0,-4-1 84,-6 1 1,-12 3 140,-12 4 1,-6 9 0,-14 10 0,-4 6 93,-3 10 1,2 5-373,-5 7 1,0 7-230,-4 5 1,10 7 248,3 6 0,9 15 0,0 8 0,-5 4 0,1 0 0</inkml:trace>
  <inkml:trace contextRef="#ctx0" brushRef="#br0" timeOffset="127">13618 16015 7805,'0'-18'190,"-1"-1"0,-2-2 0,-3 6 259,-1 5 0,4 11 0,-2 12 0,0 8 107,1 7-527,-6 5 0,7 7 0,-4 1 0,0 3 0,1 1 1,1 2-1,1-2-22,-2-2 0,4 1-134,-2-2 113,3 1 0,1-11 1,0-2-1,0-5 0,1-5 70,3-7 0,-1-7-117,6-11 39,-6-7 0,8-10 0,-3-7 0,5-5 0,3-5 0,1-2 0,0-4-137,1-5 0,-2-1 0,4-10 0,-2-1 12,-2 1 1,2 3 270,-1 3 21,0 0 1,-4 22-1,0 6 1,-2 17-1,-3 19 663,-3 13 1,-4 11-669,-1 9 0,0 4 0,-1 5 0,-2 0-9,-1 0 1,-1 1 38,5 3 1,-4-2-1341,0 2 1095,0-8 1,8 1 0,2-7 0,2-4 0,5-6-191,2-4 1,4-11 131,-2-4 0,1-7 65,3-1-22,4-8 0,-7-9 0,5-8 1,-2-3-1,0-3-55,-1-3 1,4-4 89,-3-9 1,-1 2-21,1-5 0,-5 3 0,2-2 0,-1 1 492,0 3 1,-4 7-170,-4 4 1,-5 9-199,4 4 0,-5 10 488,1 7 1,-6 11-125,-3 10 1,1 3-187,4 2 1,-4 4 0,0 1 0,1 0-88,1 0 1,2 3-597,0-4 1,2 1-215,2-1 0,-1-3 0,5 2 0,4-2-609,3-1 1,1-5 170,5 0 1107,0-5 0,14-6 0,7-2 0,3-1 0,-1-1 0</inkml:trace>
  <inkml:trace contextRef="#ctx0" brushRef="#br0" timeOffset="128">14842 16678 7812,'-1'-8'16,"-3"-1"1,-4 2-1,-4-1 1,-1-2 438,0 6 0,-1-5 1,-2 5-1,-2 1 237,-2 2 1,-3 2-469,-6 3 1,2 5 0,-2 8 0,5 4 169,3 3 0,4 3-276,-4 3-21,11-3 0,-1 8 1,11-5-1,0-2 1,1 1-60,3 0-109,3-7 1,10 2-1,2-12 1,2 0-1,5-4-728,2-4 348,2-2 1,-1-2 0,3-2 0,-1-3 0,1-7 450,1-3 0,7-30 0,5-4 0</inkml:trace>
  <inkml:trace contextRef="#ctx0" brushRef="#br0" timeOffset="129">15645 16334 7812,'-7'-8'1686,"3"-1"0,10 5-1473,7-5 0,1 6 1,7-1-1,2 3-410,1 1 0,7-2 0,3 0 0,1-4-380,-1-1 1,2 3 226,-6-5-1352,-1 6 1702,-3-2 0,-23 10 0,-6 2 0</inkml:trace>
  <inkml:trace contextRef="#ctx0" brushRef="#br0" timeOffset="130">15620 16615 7812,'0'-9'1441,"0"1"-1282,0 5 1,6-3-1,4 6 1,5 0-23,6 0 1,11 0 0,4 0 0,7 0-230,2 0 0,1-1 0,0-2 0,-3-3 135,-3-1 0,-4 3-43,-2-5 0,-8-5 0,-8-6 0</inkml:trace>
  <inkml:trace contextRef="#ctx0" brushRef="#br0" timeOffset="131">18132 15862 7796,'0'-8'-197,"0"-1"0,0-1 358,0-1 115,0 4 0,-1-3 0,-4 6 0,-3 1 772,-4 1-912,0 2 0,-2 6 0,-3 4 0,-5 6 0,-2 6 543,-1 7-593,-1 3 0,1 8 0,-1 2 0,1 5 0,1 3 0,2 1 0,5 1-92,3 3 0,3-2 0,2 1 0,6-6-122,6-6 1,10-8-88,8-4 165,3-3 1,3-4 0,2-5 0,2-7 0,0-3-10,0-6 13,-1 0 1,0-4 0,-1-2-1,0-4 1,-4-5 0,-3-3-1,-5-2 1,-3-2 1,-3-1 8,-2-5 85,-4 1 0,-6-1 0,-3 1 0,-5 1 0,-2 2 105,-2 5 1,-5 3-88,-4 2 1,-6 0-30,-2 4 1,-5 2 0,1 7 0,-3 4-227,-1 3 1,-1 4 169,1 0 1,1 5 8,3 0-327,9 0 1,4 0-1,8 0 336,6-1 0,55-2 0,16-1 0</inkml:trace>
  <inkml:trace contextRef="#ctx0" brushRef="#br0" timeOffset="132">17048 16309 7817,'-13'-2'12,"-1"-1"0,-1-2 0,-2-1 0,1 0 1,2 3 1130,1 2 0,7 2-474,6 4-623,12-4 0,8 6 0,7-4 1,2 1-1,7-1-39,5-1-44,-2-2 1,10 0 0,-7 0 0,-1 0 0,-1 0 0,-3 0 0,-3 0-694,-5 0 1,-7 0-1,-5 0 730,-3 0 0,-30 0 0,-6 0 0</inkml:trace>
  <inkml:trace contextRef="#ctx0" brushRef="#br0" timeOffset="133">18642 15977 7817,'-9'-6'26,"1"-2"0,-2-2 0,-1 1 379,-2 5 0,6 10 0,3 7 0,2 6 193,2 6-516,0 6 1,2 1-1,0 8 1,3 1 0,-1 3-1,0 1 1,2 3-131,1 2 0,-3-5 0,3-2 1,-1-5 94,-3-4 0,2-4 0,0-9-355,-2-4 0,-2-10 247,-1-7 1,-1-7 0,-2-10 0,-2-6 17,3-5 0,-4-4 0,2-8 1,1-3-89,1-3 1,-2-4 0,0-1 0,1-1 71,2-4 1,1 4 175,0-3-62,0 2 1,4 8 0,2 4-1,2 5 1,5 9 0,2 8-1,2 7 279,2 5 1,-4 3-266,7 4 0,-2 6 34,1 2-109,-3 3 1,-6 6-1,-3 2 1,-1-1 0,-3 2-89,-2 0 1,-3 1 61,-4 5 0,-3 1 0,-7 1 1,-2 2-67,-1-2 0,-4-1-117,4-1 1,-5-1-240,5 1 270,-5-1 1,8-4 0,-3-1-1,4-1 1,3-4-511,1-1 0,7-5 50,-3-1 644,4-5 0,11 3 0,3-6 0,21-7 0,10-3 0,1-1 0,0 1 0</inkml:trace>
  <inkml:trace contextRef="#ctx0" brushRef="#br0" timeOffset="134">19241 16296 7817,'5'-20'-181,"-1"3"0,0 7 442,-4 2 0,0-1 2,0-4-50,0 1 1,-6-1-1,-4 1 1,-4 4 418,-3 4 1,-1 2-541,1 2 0,-2 2 0,-3 2 0,1 6 74,-2 5 0,-1 5-144,-2 6 0,6-1 0,3 1 0,3-1 87,1 1 1,2-1-130,3 1 1,2-5 17,6 0-75,0-5 1,1 2-1,5-6 1,7-4 0,7-4-193,4-2 0,1-4-238,1-2 401,-1-3 0,2-11 0,0-5 0,0-4 0,-3-4-128,0-2 0,-1-5 250,-2-4 1,-1-8-33,-3-1 1,-7-1 0,3-7 0,-3 4 147,-3 6 1,-2 5 203,-5 10 1,-4 7 106,0 5 0,-6 13 1,1 1-1,-1 10 108,2 6 0,-3 9-243,2 5 0,-1 3-271,2 5 0,-4-2 1,5 6-1,0 3-115,3 4 0,3-3-48,1 1 0,0-1-285,0-4 1,5 3 0,4 0 0,3-3-509,5-5 0,-1-3-265,5-5 1184,-5-2 0,31-18 0,1-2 0</inkml:trace>
  <inkml:trace contextRef="#ctx0" brushRef="#br0" timeOffset="135">20376 16130 7912,'-18'0'114,"4"0"1,-3 0-1,2 0 1,3 0-1,0 1 418,4 4 1,4-2 0,9 4-240,8-2-200,0 0 1,12-5 0,-1 0 0,6 0 0,3 0 0,2 0 0,2-2-36,1-2 0,-1 2-383,-3-2 263,3-3 0,-6 4 1,3-4-1,-6 2 1,-4 2-1,-4 1-120,-1 2 0,-5-4 87,-10 0 1,-5 0 0,-12 4-1,0 1-232,0 3 1,1-2 0,-1 3 0,0 0-783,0-1 1109,6 0 0,24-10 0,12-1 0</inkml:trace>
  <inkml:trace contextRef="#ctx0" brushRef="#br0" timeOffset="136">21766 15773 7912,'0'-13'-83,"0"0"1,0 1 0,0-1 381,0 0 0,0 5 806,0-1-872,0 6 1,-1-2-1,-2 6 44,-2 3-247,-4 3 0,6 8 0,-6 0 1,1 2-1,-1 0 0,1 0 1,-1 0 33,2-1 1,-3-2-1,6-1 1,0-1 10,-2 1 0,5-4 248,-4-1-279,4 1 0,7-4 1,2-3-1,3-6-75,2-3 1,4-1 0,2-2 0,0 3 50,4 2 0,-3 0 29,1 5 1,-1 0 0,3 0 0,-3 2-62,-2 2 0,5 3 48,-2 6 1,-3 5-70,-1 4 22,-3-4 1,-5 6 0,-1-3 0,1 4 0,-2 0-61,-3 1 1,-2-7-46,-2-2 97,-6 3 1,-1-6 0,-7 2-1,-3-5 1,-4-2-173,-4 1 1,0-3 109,-1 1 1,-3-3-204,-1 3 150,-5-5 0,6 4 0,-3-4 0,-1 1 0,2-1-523,0-2 1,5-1 122,5 0 0,5-4-460,-1 0 994,9-6 0,25-48 0,-3 20 0,0-1 0</inkml:trace>
  <inkml:trace contextRef="#ctx0" brushRef="#br0" timeOffset="137">21740 15773 7912,'0'-17'-2,"0"0"1,0-4 17,0 4 0,3 1 1,4 6-1,6 3 471,1 1 0,6-2-872,1 4 194,3-1 1,6 5 0,1 0-1,1 0 1,0 0 190,1 0 0,1 6 0,4 1 0</inkml:trace>
  <inkml:trace contextRef="#ctx0" brushRef="#br0" timeOffset="138">22353 15645 7912,'-2'-11'65,"-2"3"1,2 1 112,-2 2 1,-1 7 0,0 1 564,2 8 1,-2 10-480,1 0 0,-1 9 0,5 6 1,0 3 81,0 4 1,-1 5-41,-3-1-321,2 2 0,-3 1 0,6-3 0,2-5 0,2-2 0,1-3 0,1-5-51,0-6 1,-4-2 0,3-9 0,-2-2-487,0-3 380,1-7 41,-5 3 0,0-8 0,0-2 0,0-5-149,0-2 235,0-7 0,0 2 0,0-5 1,0-3-1,0-3 17,0-3 1,0-7 0,-2 0 0,-1-5-16,-1-3 0,0-1 96,4-1 0,0-2 235,0 2-165,0-3 1,5-3 0,4 2 0,2 5 0,2 7 292,0 5 1,5 7-356,3 5 1,4 8-1,0 2 1,1 6 46,-1 4 0,2 4-36,3 2 0,-8 0 58,4 9-140,-9-3 1,0 13 0,-9-5-1,-3 2 1,-4 3 36,-1 1 0,-10 3-69,-3 2 0,-8-2 0,-2 3 0,-3-3-184,-4-2 0,-1 1-77,1-1 1,-1-3-287,-3-1 313,-3-5 1,10 6 0,-1-5 0,4-1 0,4-3-1584,1-5 1859,8 3 0,34-15 0,12 3 0</inkml:trace>
  <inkml:trace contextRef="#ctx0" brushRef="#br0" timeOffset="139">23028 16028 6965,'0'-8'1072,"0"-1"81,0-1-978,0 4 1,0-5 0,-1 4 0,-2-1 0,-3-1 0,-1 1 71,-3 0 1,3-1 0,-1 4-1,-2 1-180,-1-2 1,-2 5-44,0-3 1,0 4-1,1 4 1,-3 4 12,-2 4 0,3 5-135,-3 0 109,3 5 1,3-2 0,1 6 0,3-1-1,1 1 1,3-2 0,2-1-155,1-2 0,5-6 190,4 2-130,2-2 0,6-8 0,2-3 1,-1-3-1,2-1-53,0 0 0,0-7 0,2-6 0,-2-6 61,-1-5 0,3-6 45,-1 0 1,-2-10 53,-2 2 0,-2-9 1,1 1-1,1-5 82,-1-5 1,-4 5 107,-3 0 1,1 7 636,-6 10-478,0 3 0,-5 13 1,-3 6 269,-5 11 0,-2 10-454,-2 12 1,0 1-110,1 12 0,0 0 0,2 5 0,2 0-70,-2 4 0,4-3-386,2 2 145,3-2 0,1-2 1,0 0-1,0-1 0,1-3-486,3-4 0,5-5 145,8-3 0,-2 0-130,7-5 0,-5-1 1,2-8 701,0-3 0,32-38 0,4-9 0</inkml:trace>
  <inkml:trace contextRef="#ctx0" brushRef="#br0" timeOffset="140">21677 16666 7912,'-13'0'-40,"0"-5"0,0 1 235,1 1 1,6 2 0,7 1 138,11 0 0,6 0 0,9 0 1,4 0-85,8 0 0,10 0-185,11 0-59,2 0 0,-25-1 1,1 0-1,3 0 1,0 0-1,3-2 1,1 0-1,3 0 1,-1-1-11,1-1 1,1 0-1,0 1 1,1 1-1,1-1 1,0-1-1,-1 1 1,-1-2-193,-2 1 1,-2-1 0,-4 2 0,-1 0 117,-1-1 1,-2 1 0,34-3 83,-7-2-89,-6-2 1,-13 10-1,-12-5 1,-9 2-74,-7 0 0,-10-1-197,-7 5 321,-5 0-15,-14 6 1,4-3-293,-7 5 0,5-5 0,-4 3 1,-2-2-1235,-1 0 2318,4 6-745,-4-3 0,10 6 0,-4 0 0</inkml:trace>
  <inkml:trace contextRef="#ctx0" brushRef="#br0" timeOffset="141">22455 17290 7912,'-5'-12'78,"0"-1"1,-1 0 0,0 0 0,3 1 180,2-1 0,1-1 0,0-2 0,0-1 0,0 2 0,1 0 249,4 3 0,2-1-389,6 0 0,1 0 0,1 2 1,2 1 50,-1 2 1,2 5 56,-1-1-270,6 2 0,-9 4 1,2 2-1,-5 6 0,-4 5 1,-1 8-1,-3 4 4,-2 3 0,-7 5 0,-4-1 1,-4 3 5,-3 1 1,-5 0 0,0 1-1,0-1-89,0 0 1,-2-4-1,5-3 1,-3-2 311,1-5 0,7-7-96,1 0 86,0-9 0,13-2 0,0-8 98,7-2-247,5 3 1,2-11 0,3 4 0,4-2-1,5 0-91,3 2 0,-2-1 2,3-4 0,3 1 0,1 0 0,1 2-17,-1 2 1,2 1 56,-7-2 0,5-1 0,-4 6 63,0-6 0,-6 9 0,-3-3 1,-4 2 24,-3 2 193,-7 0-223,-1 0 134,-6 0 0,-1 0-82,-4 0 0,3 0-127,-7 0 111,6 0-163,-2 0 1,3 0-457,-2 0-120,2 0-73,-3 0-390,5 0 683,0 0 1,5-28-1,3-8 1</inkml:trace>
  <inkml:trace contextRef="#ctx0" brushRef="#br0" timeOffset="142">20555 15952 7868,'0'-20'30,"0"3"0,0 3 1,0 1 884,0 0 1,0 7-226,0 6 1,0 7-417,0 10 0,0 8 0,0 7 0,0 4 52,0 3 1,-2 7-267,-2-4 0,3 6 0,-4-2 1,4 0-222,1 1 1,0-4-935,0 3 784,0-10 1,0 5-1,0-11 1,1-2 310,4-1 0,-4-36 0,5-8 0</inkml:trace>
  <inkml:trace contextRef="#ctx0" brushRef="#br0" timeOffset="143">24507 15990 7919,'-8'0'171,"1"-2"1,0 0 627,0-3-61,4 1 0,-4 4 251,3 0-882,2 0 0,-2 0 0,8 0 1,5 0-1,3 0 235,5 0-545,3 6 1,10-5 0,1 3 0,2-2 0,2-2 0,3 0 0,3 0-475,2 0 0,-5 0 0,-7-2 0,-4 0-298,-7-3 0,-4 1 975,-4 4 0,-61 23 0,-16 5 0</inkml:trace>
  <inkml:trace contextRef="#ctx0" brushRef="#br0" timeOffset="144">24482 16309 7919,'-20'0'269,"3"0"575,9 5-425,2-3-376,12 9 1,6-10 0,10 4 0,2-4 0,3-2-1,2-4 1,4-2 282,0 0 0,3-4-394,-2 2 1,2-1 0,-1 1 67,-1 0 0,17-11 0,9-7 0</inkml:trace>
  <inkml:trace contextRef="#ctx0" brushRef="#br0" timeOffset="145">26114 15811 8097,'-13'-4'-77,"2"-2"1,1 1 794,2-1 1,6 2 0,2 4-199,7 0 0,6 1-184,4 3-262,3-2 0,2 3 0,3-5 0,1 0 0,1 0 28,0 0-119,-1 0 1,-1 0 0,1 0 0,-1 0 0,1 0-117,-1 0-124,-5 0 1,-1-1 0,-7-2-327,1-1 1,-7 0 43,-6 4-459,-6 0 1,-7 1 997,1 3 0,-13 9 0,-1 7 0</inkml:trace>
  <inkml:trace contextRef="#ctx0" brushRef="#br0" timeOffset="146">26917 15480 8097,'-8'-17'0,"-1"1"0,1 3 36,1 3 15,-5 2 154,5 1 1,0 3 414,3 8-436,3-3 1,2 9-1,3-4 412,5 1-538,2-4 0,2 2 1,0-5-1,1 0 0,1 0-115,2 0 50,6 0 0,-7-1 1,3-2-1,1-2 1,0-1-1,3-1 0,-1 1-313,0 0 0,-2-2 206,-3 4 152,-3-1 1,4 1-1,-5 0 115,0 1 8,-6 2 0,-2 2 1,-5 3-1,0 5 1,0 2 197,0 2 1,-4 5 43,0 4 0,-6 2 83,1 1-287,4 1 0,-5 3 0,6 3 0,-1-1 0,1 0 99,0-3 0,0 3-142,4-1 1,0 0-269,0-5 0,0 1 0,0-1 1,0 0-352,0-4 0,1 2 340,3-6 0,-2 0-578,2-5 1,2 1 0,-1-2 0,1-1-2326,0-1 3026,4-6 0,14-15 0,10-9 0</inkml:trace>
  <inkml:trace contextRef="#ctx0" brushRef="#br0" timeOffset="147">27670 15492 8097,'0'-18'-260,"0"-2"-104,0 0 983,0 8 1,0 5-134,0 11 0,0 1 0,-2 17 0,-2 2 3,-4 4 0,0 5-120,0 5-282,-1 0 0,-3 5 0,0-1 0,4 1 0,2-1 0,2 1 0,0-2-86,1-1 1,1-8-1,2-4 1,0-3-101,0-4 0,0-10 1,2 0-587,2-3 313,-2-4 247,3-10 0,-3-1 1,0-7-1,3-3 0,-2-6-684,-2-5 727,5 1 1,-4-10 0,6 3-1,-1-4 1,0-3-167,3-2 1,1-5 57,2 1 221,5-2 0,-4-2 0,5 0 0,-2 1 59,0 3 176,0 9 1,-5 7-88,1 5 0,0 8 0,0 5 0,-1 8 10,1 3 1,0 2-88,0 0 1,-5 6-37,1 2 0,-1 5 0,4 3 0,-4 2 61,-4 2 1,-2 1-66,-2 5 1,0-1-80,0 1 0,-7-1 1,-5-1-1,-3 0-126,-1 2 0,-2-8 98,1 8 0,-5-9-241,5 0 68,-5 3 1,8-6 0,-3 3-1,2-3 1,3-3-1097,-1-2 0,4 2 1314,1-2 0,28-9 0,2-2 0</inkml:trace>
  <inkml:trace contextRef="#ctx0" brushRef="#br0" timeOffset="148">28294 15747 8097,'0'-18'0,"5"2"-712,-1-5 656,0 6 1,-4-4 0,0 6 0,0 1 693,0-1 0,-5 4 1,-4 2-1,-4 2-152,-4 2 1,2 1-221,-7 2 0,1 6 1,-4 4-1,-1 4 93,1 3 1,1 6-247,2-2-12,-2 3 0,10 6 0,-1 0 0,3-2 0,5-2-132,1-5 0,2 3 0,4-4 1,2 0 66,2-3 0,3-7-128,6-2 0,1-5 0,3 1 0,4-4-207,3-4 0,2-3-20,-1-6 1,1-7-35,-1-5 199,1-1 1,-1-12-1,2 1 1,1-5 0,2-5-287,-1-6 1,-7 2 344,-1-4 0,-6 3-568,-3 1 909,-5 5 1,-2 5-1,-1 12 1,-3 9 0,-3 8 658,-7 8 0,2 4-537,-2 4 1,1 9 188,-5 8-368,-5 3 1,4 8 0,-5 2 0,2 2 0,0 3 135,2-1 1,5 0-411,1 0 0,6 2 108,-1 3 0,3-5 0,1 2 0,0-6-1030,0-3 0,5 0 615,4-1 1,2-9-1630,2 0 1300,0-5 1,-2-3 720,-2-1 0,8-16 0,-3-4 0</inkml:trace>
  <inkml:trace contextRef="#ctx0" brushRef="#br0" timeOffset="149">26803 16449 8211,'-10'-13'25,"-3"0"0,2 2 330,5 2-132,7-2 1,22 10 0,5-4 0,8 4 0,9 0 0,9-2-1,10-3 692,7-1-822,-32 3 0,2 0 1,3-1-1,2 1 0,2 0 1,0 0-1,0-1 0,0 1 1,-1 0-1,0 0-914,-2-1 1,0 1 867,-3 3 0,0-1 0,1-3 0,-1 0 0,-4 3 1,-1 0-1,31-1 0,-7 2 0,-6 1 0,-4 0 120,-3 0 1,-8 0-1,-3 0 1,-10 0-720,-9 0 184,-9 0 1,-11 1 0,-9 2 0,-6 3-416,-3 1 0,-1 1-741,-5 5 994,1 0 530,-1 5 0,-5-4 0,-1 5 0</inkml:trace>
  <inkml:trace contextRef="#ctx0" brushRef="#br0" timeOffset="150">27580 16933 8051,'-18'-5'0,"2"-2"0,-5-6 588,6 0 0,-2 5 0,7-1 0,3-1-121,1-1 0,2 2 1,5 1-1,3-2 30,5-1 1,2-2-378,2 0-20,5 6 1,1-4 0,5 4-1,0-1 1,3 4 402,0 3-542,-6 1 1,2 0 0,-6 0 0,-2 3 0,-2 4 18,-4 5 1,-4 10-1,-5 0 1,-3 7-49,-5 5 0,-6 3-70,-12 1 0,-1 0 86,-2 0 0,2 1 1,-5-3-1,3-2 37,-1-4 0,2-4 460,6-5-221,4-3-180,11-11 0,-2-1 0,9-6 0,6-1 90,4-4 1,8 3-102,4-7 1,6 5-73,2-5 0,5 5 0,-2-3 0,2 0-151,3 0 0,-6 3 97,6-5 1,-4 5-3,0-5 0,1 5 0,-5-3 1,-2 1-28,-1 4 1,-3-1 46,-2-2-3,-4 4-177,-11-5 1,-3 6-226,-8 0 1,-3 2-594,-6 2 1,-4 2 1072,0 2 0,-21-1 0,-9-2 0,-2-2 0,0 1 0</inkml:trace>
  <inkml:trace contextRef="#ctx0" brushRef="#br0" timeOffset="151">25770 17724 8245,'0'-14'-2,"0"-2"1,1-2-1,2-1 1,1 1 0,1 2-1,-1 2 1324,0 1-863,0 1-297,-4 5 0,0 7 0,0 9 0,0 7 0,0 5 490,0 3-572,0 2 1,0 1 0,-1 1 0,-2 3 0,-1 0 0,0 1-1,-1-3-137,1 3 0,-2-6 0,4 4 1,-3-4-30,2-5 0,2-3 0,1-5-62,0 0 0,0-7 139,0-6 1,6-12-212,2-9 111,4-9 0,0-2 1,2-8-1,2-1 1,1-3-85,-1-1 0,2-2 1,0-4-1,2-2 9,3-2 1,0 8 99,-2 1 1,2 12-68,-6 8 1,0 11-1,-6 10 751,-3 8 1,2 7-107,-5 16 0,-1 5 295,-4 3-606,0 3 1,0 5 0,0 2 0,0 0-1,-2 3 151,-2 2 0,3-6-226,-4 4 0,4-6-248,1-3 104,0 0 1,0-5 0,1-5-1,4-7-304,3-8 238,-2-6 1,5-12 84,-2-4 0,2-8 1,2-4-1,0-5-83,-1-3 0,2-4-142,3-5 1,2-1 54,2 1 0,3-2 0,-3 1 0,2-1 127,-2 3 1,-1 9 118,-3 2 0,-3 8 431,3 10-414,-8 2 1,-2 7-1,-4 4 1,1 4-1,-1 8 101,-2 9 0,-1 1 35,0 7 0,0 0-748,0 4 325,0 0 1,-1 1 0,-2 0 0,-1 2 0,1 2-978,2-2 1,2-4 229,3 1 1,-1-8 957,6 4 0,10-11 0,8-5 0</inkml:trace>
  <inkml:trace contextRef="#ctx0" brushRef="#br0" timeOffset="152">26675 18208 8230,'-4'-8'0,"0"-1"0,-1 5-137,5-4 0,-1 5 313,-3-1 1,1 1 0,-6 0 604,-1-1 0,-5 4-458,-2 4 1,-4 7-1,2 1 1,1 5 168,-1 2 1,-2 3-103,4 3-319,0 1 0,9-5 1,1-1-1,1 0 1,3-2 20,2 0 1,6-1 0,4-4-1,4-1-223,4-4 0,4-2-105,9-6 0,-2 0-203,6 0 0,0 0 1,4-2-1,2-2-359,2-4 0,-2-4 798,2-1 0,-8-7 0,0-6 0,3-2 0,0 0 0</inkml:trace>
  <inkml:trace contextRef="#ctx0" brushRef="#br0" timeOffset="153">27262 17992 8393,'-6'-26'0,"5"6"0,-2 3 0,6 3 0,5 1 0,8 6 566,1 3 0,5-2 0,0 2 1,2 1-434,1 2 1,-1 1-236,-3 0 0,-2 0 0,-6 0 0,-1 0-427,1 0 0,0 4 529,0 0 0,-23 23 0,-6 2 0</inkml:trace>
  <inkml:trace contextRef="#ctx0" brushRef="#br0" timeOffset="154">27236 18170 8278,'-13'-11'0,"5"8"359,-1-5-87,7-1 0,-3 8 0,10-4 0,3 5 0,3 3 0,4 1 434,2-1 1,-2 3-387,6-2-781,1 0 0,3-4 0,1 2 461,-1 2 0,15-10 0,8-3 0,4 1 0,-1 0 0</inkml:trace>
  <inkml:trace contextRef="#ctx0" brushRef="#br0" timeOffset="155">28868 17571 8278,'-14'-13'140,"-1"0"1,-1 1 0,3 0 591,3 4 0,9 2 1,1 6-1,8 0-86,8 0 1,1 0-523,8 0 0,0 0 0,7 0 1,1-1 37,-1-4 0,2 4-93,5-3 1,-3-2 0,-2 2 0,-2 0-322,-1-2 0,-9 5-241,4-4-27,-15 4 0,3-3-790,-14-1-117,-2 1 800,-11 10 1,4-3 626,1 5 0,5 1 0,-3 3 0</inkml:trace>
  <inkml:trace contextRef="#ctx0" brushRef="#br0" timeOffset="156">30003 16997 8248,'-6'-13'-624,"-1"1"0,-1 0 860,-1 4 1,5 1 159,-4 2 1,3 4 61,-3-3-162,5 2 1,-1 2 0,8 0 112,5 0 0,2 0-116,2 0-275,5 0 0,-2 0 0,5 0 0,2 0 0,1 0 0,1-1 0,1-2-238,-1-1 0,1-2 0,-1 3 0,-1-1 92,-3 1 0,2-2 0,-6 0 656,-1 3-310,-8 0 0,-4 4-156,-8 2 258,-3 9 1,-6 6 0,1 7 0,-1 1 0,-1 3 219,-3 4 1,3-2 0,-3 2 0,2 2-47,3 0 0,3 4-490,1 3 1,1-8-2,-2 3 0,-1-8 0,6 0 1,1-3-94,2-2 1,1-1-387,0-3 0,0-2-1215,0-6 1063,0-1 0,1 0 1,3-2-1,5-3-2193,2-2 2821,2 0 0,11-22 0,3-5 0</inkml:trace>
  <inkml:trace contextRef="#ctx0" brushRef="#br0" timeOffset="157">30590 17061 8206,'0'-26'0,"0"5"0,0 0 185,0 11 1,0-4 0,0 14 204,0 5 0,0 7 0,0 5 1,0 4 428,0 3 0,-2 3-545,-2 3 0,1-2 0,-4 5 0,1-1-196,4 1 1,-4-3-61,2 4 1,-5-6 0,5 2-1,1-3-155,2-2 1,-4-4-6,1 1 1,0-7-468,4 2 432,0-8 0,0-5 29,0-8 0,0-3 0,0-6 0,0-1-140,0-3 0,0-3 14,0-6 1,-4-1-3,-1-2 195,1-4 1,4-5 0,0 0 0,2-2 0,0-3-77,3-3 1,6-1 157,2-4 0,1 8 387,7-3-349,-5 5 0,8 8 1,-3 3-1,2 5 1,-1 5 429,0 7 1,-1 2-188,4 7 0,1 1-195,-1 7 0,0 3 0,-3 7 1,-2 2-77,-2 1 0,-1 1-21,-4-1 1,-1 2-57,-4 2 36,-2 3 0,-8-4 0,-2 5 0,-6 1 0,-5-1-254,-7 1 0,-2-1 30,-1 1 0,-2-5-128,-3 0 137,3 1 1,-4-1 0,7-1 0,1-2-1,3-2-1138,2-2 1383,7-1 0,33-18 0,14-3 0</inkml:trace>
  <inkml:trace contextRef="#ctx0" brushRef="#br0" timeOffset="158">31214 17201 8206,'2'-18'0,"2"-4"0,-1 3 77,5-3 1,-5 7 0,3-1 0,-2 5 874,0 2 1,1 5-527,-5-4 0,-6 5 0,-4-1-172,-5 2 1,-1 8 16,-5 2-208,-1 4 0,-2 2 0,2 1 0,2 4 0,0 1 0,2 2 0,-1 1-79,4-2 0,2 3-263,4-2 215,4 2 0,0-3 0,1-1 1,1-2-1,3-4-37,5-4 1,-1 0-1,7-6 1,5-1-32,2-1 1,2-4-33,1-2 0,8-9-20,-4-8 1,3-3 0,-2-3 0,-1-3-54,1-4 1,-5-8 187,0-5 0,-1-3 58,2-1 0,-4-4 0,-5 0 1,-2 2 34,-2 5 0,-4 10 933,-5 8-240,0 15 1,0 5 257,0 14 1,-4 7-668,0 6 0,-6 10 186,1-1-411,4 8 0,-7-2 0,5 7 0,-1 0 0,-1 4-98,-1 4 1,5-4-985,0 0 1,3-3 300,-3-2 1,4 0 0,-3 0 0,2-1-687,2-3 1,0-3 1363,0-5 0,6-12 0,1-3 0</inkml:trace>
  <inkml:trace contextRef="#ctx0" brushRef="#br3" timeOffset="159">29825 17851 11640,'8'0'47,"2"-1"0,6-2 0,8-1 0,10 0-2,7-2 331,10 5 1,14-9-1,-27 6 1,2 2-1,3-1 1,0 0 0,3 0-1,0-1 1,0 1-1,0-1 1,0 0 0,-1 0-62,0 0 0,-1 1-328,-2-3 1,0 0-1,1 5 1,0-1-1,-3-1 1,0-1-1,-3 1 1,-1 1 0,31-3-338,-6 0 102,-7 3 1,1-3 0,-10 5-1,-8 0 1,-10 1 0,-8 3 0,-7 5-618,-3 2 0,-5 6 0,-10 2 0,-6 0-306,-8 4 1,-11 3 1182,-8 3 0,-22 4 0,25-14 0,0 0 0</inkml:trace>
  <inkml:trace contextRef="#ctx0" brushRef="#br0" timeOffset="160">30628 18247 8232,'0'-17'125,"0"0"0,0-5 314,0 5 0,6 0-88,2 5 0,8 0 1,2 4-1,2 2 324,3 1 1,1 3-462,1-2 1,-4 8 0,-1 5 0,-1 3 173,-4 5 0,-6-1-383,-5 5 0,-3 0 0,-2 5 0,-3-1-36,-5 1 0,-3-2 224,-5-3-247,-3 3 1,-6-4 0,1 6 0,-1-2 0,1-2-164,-1 0 0,2-7 532,3 2 0,2-7-180,7-1 1,6-6-92,6 1 1,17-7-170,13-1 100,5-6 0,5 1 1,1-6-1,3-2 0,1 1-394,3 2 1,1 3-275,-3 2 1,2-2 208,-5 2-558,-1 4 1042,2-7 0,-5 7 0,2-4 0,-4 5 0,-2 2 0,-1 2 0</inkml:trace>
  <inkml:trace contextRef="#ctx0" brushRef="#br0" timeOffset="161">25451 17176 8232,'-1'-16'-453,"-2"2"1,-1 3 452,1-1 6,1 7 0,2 0 0,0 11 1,0 7-1,-1 7 0,-2 5 1,-3 6-1,1 7 0,-2 11 1375,0 9 1,-1 4-1060,4-24 1,0 1-260,1 0 1,0 1 0,1 7 0,0 1 0,0 2 0,0 0 0,1 3-1,0 1 1,1 0 0,2 1 0,1-3 0,1-1 0,0-2 0,2-1 105,0-3 1,2 0-1,0-3 1,0 0-733,-2-1 0,0-1 504,1-4 1,-1 0 0,7 28 0,0-11 0,-2-3 0,-3-5 0,-3-1 0,-4-4-184,-1-5 0,0-4 1,0-5-1,0-2-419,0-3 0,-1-2 294,-4-7-603,4-4 0,-3-3 1003,8-5 1,3-33-1,-1-19 1,4-1-1,0 0 1</inkml:trace>
  <inkml:trace contextRef="#ctx0" brushRef="#br0" timeOffset="162">25451 17239 8232,'6'-11'-103,"2"1"1,5 3 0,3 1 0,3 4-59,5 0 1,1 2 0,10 0 0,3-1 431,3-4 1,12 4-1,-1-3 1,5 1-14,4-1 1,7-2-207,-32 2 1,0 0 0,2-2 0,0 0 0,3 2 0,1 1 0,2-1 0,2 0-127,4-1 0,1 1 0,0 0 1,1 0-1,3-2 0,1 0 1,0 1-1,0 0-3,0 1 0,1 0 1,4 0-1,0-1 0,2-1 1,0 0-1,2 0 0,0 0-346,0 2 1,1 0-1,1-4 1,0 0 274,1 2 0,0-1 116,1 0 0,1-1 0,-19 2 0,0 0 1,0-1-1,0 1 0,0-1 0,0 1 0,0-1 1,-1-1-1,1 1 0,0 1 0,0-1 1,0 1-1,1-1 0,-1 0 0,2 1 0,1-1 1,0 1-1,1-1-3,1-1 0,1 1 0,0-1 0,-6 2 0,1 0 0,-1 0 0,3 0 1,0 0-1,0 1 0,-2 0 0,0-1 0,-1 1 48,1-1 0,0 1 0,0-1 0,-1 1 0,-1 1 0,1-1 105,1-1 1,1 1 0,-1-1-113,18-1 1,0 0 0,-19 2 0,0 1 0,-1 0 0,19-2-1,-1-1 1,2 1 0,1 0 0,-1-1 0,0 1-6,2-1 0,-1 1 1,-5 0-1,-2-1 1,2 1-1,0 0 1,-3-1-1,0 1-321,-2-1 0,0 1 1,1 0-1,1-1 320,-3 1 1,-1 0 0,-2 0 0,-1 0-28,-2 2 0,-2 0 26,-2-2 1,-2 0-1,-3 3 1,-1-1 0,-3-1-1,-1-1 1,-2 1-1,-1 0 1,31-3 24,-8-2 1,-8 3-372,-5-2 412,-9 1 1,-8 0 0,-10 3 635,-8-1-642,-4-1 1333,-8 0-1965,0 1 1874,0 6-1696,-6 0 1,3 0 438,-5 0-69,5 0-35,-3 0 1,6-1 0,0-3 202,0-5 0,6 2 237,2-1-317,-2-1 0,4 1 0,-5 0 0,3 1 0,0 0 408,-1-3 0,0 5 166,-3 0 699,-2-2-883,4 6 0,-6 1-280,0 8 0,0 5-25,0 4 0,0 4 0,0 8 0,0 3 111,0 5 1,0 1-58,0 13 0,0 3-195,0 10 0,-2-28 1,-1 0-1,1 3 1,-1 2-1,-1 3 1,1 2 57,-3 4 1,2 0 0,0 1-1,2 1-421,0 3 1,0 0 0,1 2-1,0 0 304,1-2 0,0 0 0,0 1 1,0-1-1,1 0 0,0-1 0,0-1 1,2-1-138,1-4 0,0-1 1,0-6-1,0 0-39,0-3 1,0 0 0,0 0 0,1-1 219,7 31 0,-3-1 0,-1-7 0,2-5-13,2-3 0,-4-1 48,1 0 1,-7-5-388,3-4 0,-7-2 1,-5-3-1,-7-2-733,-4-1 0,-5-7 1093,-7-2 0,0 2 0,-8-7 0,-6-1 0,-4-1 0</inkml:trace>
  <inkml:trace contextRef="#ctx0" brushRef="#br0" timeOffset="163">32031 18553 8188,'-13'-5'-379,"0"0"0,0-1 379,1 0 0,-41 25 0,-9 9 0</inkml:trace>
  <inkml:trace contextRef="#ctx0" brushRef="#br0" timeOffset="164">31980 18731 7992,'12'0'-249,"1"-4"1,0 0-1,0 1 1,-1 0 0,1 0 202,0-1 1,0 0 0,-1 4 0,1 0 0,0-2 571,0-2-336,-1 3 0,-3-5 41,-1 6-365,-5 0 159,3 0 0,-8 0 0,-2 0 0,-4 0 0,-4 0 0,-2 1-8,-3 4 0,-4-3 0,-9 6 1,-4-1 2,-3 0 0,-2 1 1,-4 5-1,-4 0-12,-2-1 1,-9 1 0,-6 0 0,28-7 0,0-1-22,-4 0 0,0-1 1,-1 1-1,-1 0-941,-3-3 1,0 0 952,1 3 0,-1 0 1,-3-4-1,-2-1 0,1 2 1,-1 1-1,1-2 1,-1-1-1,0 0 0,0 0 1,-1 0-1,1 0 0,-2 0 1,-1 0 29,-2 0 0,0 0 0,2 0 0,1 0-91,-4 0 1,1 0 0,3 0-1,-1 0 1,2 0 0,-1 0-1,-1 0 1,0 0 66,-3 0 1,1 0 0,1 0 0,1-1-9,-1-2 1,1 1 0,1 2-1,-1-1-2,0-1 1,0 0 0,-1-1-1,-1 0 1,-2 1 0,1 0 0,0 0-1,1 1-7,2 0 0,0 0 1,-1 1-1,0 0-270,1 0 1,0 0 0,-3 0 0,0 0 273,1 0 0,0 0 8,1 0 1,0 0-1,-1 1 1,1 0-1,1 0 1,0 1-1,-2 0 1,-1 1-1,0 1 1,-1-1 8,-1 2 0,1 0 0,0 0 0,1 0 10,0-1 1,1 1 0,1 0 0,0 1 114,3-2 1,0 1-106,0 0 1,0 1-1,2-2 1,-1 0 0,4 0-1,0 0 1,5-1-1,1 1 1,-29 1 25,8 1 0,9-2 0,5-4 1,17 0-874,5 0 1847,8 0-1029,10 0 0,-5 6 0,5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2.006"/>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2040 1148 7467,'-7'-2'664,"3"-2"1,8-5-665,5-8 1,-2 2-1,1-6 1,2-4-94,1-3 171,2-4 1,-2-11 0,-2-1 0,-5-1 0,-2-2 0,-2 0 0,0 2 158,0 1 1,-2 9-1,-2 9 1,1 8-1,-5 9 1,-2 5 82,-2 3 0,0 9 40,-1 9-272,0 9 0,-4 17 0,-1 7 0,-1 8 0,1 10 136,10-31 0,0 0-246,-2 4 1,0 0 0,5 0 0,1 2-1,-3 2 1,1 0 0,1 1 0,0-1 0,1 0-1,1-1 1,0-2 0,2-2 0,0-2 0,0-2-478,1 28 0,4-8 317,1-9 0,3-9 1,-4-8-1,-1-4-346,-1-5 1,-2-3 141,0-5 1,0-4-15,0-1 0,-6-5 0,-3 1 1,-3-2 399,-5-2 0,-13-28 0,-5-12 0,-7-3 0,1 1 0</inkml:trace>
  <inkml:trace contextRef="#ctx0" brushRef="#br0" timeOffset="1">1568 1505 7829,'-12'-15'0,"-1"-2"0,2 3 353,2-3-44,3 3 0,13 1 0,6 2 0,8 1 9,8 2 1,1 1-407,8-2 0,-1-2 0,11 1 1,4-4 44,6-3 1,6-6 30,4 2 0,-4-9-67,0-4 0,-32 15 1,-1 0-1,26-24 1,-3-4-147,-7-2 1,-12 3 220,-5 4 0,-9 2 109,-4 2 0,-4 11 1,-6 7 412,-7 9 1,-6 5-160,-7 6 0,-5 2-40,-3 2 0,-3 9 0,-2 9 0,1 7 346,-1 5 1,2 1-421,3-1 0,-2 7-236,6-3 1,0 5-1,4-2 1,2 2-590,3-2 1,-2-2 131,5 0 1,3 0-432,6 4 524,3-9 1,11 3 0,4-13-1,2-3 1,3-4-1663,2-3 2017,-2-7 0,4-20 0,3-8 0,0-4 0,0 1 0</inkml:trace>
  <inkml:trace contextRef="#ctx0" brushRef="#br0" timeOffset="2">2550 1326 7829,'-7'-6'-247,"1"5"-88,1-5 520,3 1 0,-2 2 0,8-4 1,5 0 228,2 0 0,6 0-366,0-2 0,6-7 0,-3 4 1,1-4 35,0-2 0,0 2-31,5-5 1,-6 1 0,-3-3 0,-4 4 57,-5 0 1,-2 2 303,-6 4-226,0 6 136,-6 2 1,-2 6 0,-8 5 0,-2 6 0,-2 8 130,-3 4 1,0 6-401,2 0 0,-2 5 0,8-2 0,2 1 35,3 0 0,7-6 8,-1 2 0,3-3-646,1-2 1,5-1-1,5-2 1,6-5-641,5-3 0,5-7 559,3-3 1,4-4 627,5-4 0,5-18 0,3-8 0,5-5 0,0 0 0</inkml:trace>
  <inkml:trace contextRef="#ctx0" brushRef="#br0" timeOffset="3">3047 1199 7829,'-8'-7'119,"-1"2"139,7 4 0,-3 1-110,10 0 0,-3 4 0,7 2 0,1 1 37,1 3 1,6 1-216,0 2 1,6-5-1,-3 1 1,1-1-371,0-1 1,1 1 172,3-4 81,1-3 1,-5 5-1,0-8 1,0-2 0,1-4-1,-4-4 1,-2 0 37,-5-1 398,-7 0 1,2 0 0,-8 2 0,-3 3 386,-8 3 1,-1 4-73,-7 1 0,-1 6-409,-3 2 0,-1 8 0,1 2 0,-1 2-47,1 3 1,1 2-30,2 5 1,4-3-1306,5 2 718,0-2 0,6-1 0,3-1 0,4-1 467,4-2 0,66-27 0,-25-2 0,1-1 0</inkml:trace>
  <inkml:trace contextRef="#ctx0" brushRef="#br0" timeOffset="4">3634 1071 7829,'-13'0'629,"1"0"0,3 0-315,1 0 0,-1 7-163,-4 6 0,1 1-112,-1 7 181,0 1 1,0 7 0,2 3 0,1 0 0,3 2-46,1-1 1,2-2-1,5-6 1,4-1-113,3-2 0,5-4-400,4-5 1,-1-2 86,5-2 63,0-4 1,5-6-1,0-3 1,3-6 0,1-6-625,-2-5 759,4-3 0,-5-3 1,2-3-1,-5-4 1,-3-3 3,2-1 0,-6 1 174,-5 3 1,0 5 842,-8 7-628,0 4 1,-5 7 0,-3 2 0,-5 5 428,-2 2 1,-1 8-602,4 3 0,-3 3 192,2 5-469,-2 3 0,-1 1 0,3 1 1,1 0-1,3 1-43,2-2 1,2 2-135,1-6 0,0 4 23,0-4 68,0 0 1,5-4 0,4 0-1,3-2 1,4-3-335,1-3 0,6-4 440,-2-1 1,3-3-23,2-5 34,5-1 1,-4-15 0,4 2 0,-1-5 0,-1-5 31,0 0 1,-7 4 52,0-2 1,-7 3 669,2 1 50,-8 7 1,-4 0 66,-5 6 1,-7 13-437,-6 9 0,1 8 134,-5 8-473,3-5 1,1 9-1,1-4 1,3 2-1,1 0-206,3-2 1,1 1-421,4-1 1,1-3 88,3-1 8,3-6 0,7 7 1,3-8-1,6-4 1,5-3-489,7-4 1,8-3 503,8-5 0,0-7-1564,5-10 2056,2-2 0,-3-5 0,9-1 0,-31 15 0,0 0 0</inkml:trace>
  <inkml:trace contextRef="#ctx0" brushRef="#br0" timeOffset="5">4845 1020 7807,'0'-13'0,"0"1"0,0-1 0,-5 1-95,-4 4 1,-6 2 348,-2 6 1,-6 2 0,2 2 0,-3 4 856,-2 4 1,-4 6-716,1 3 1,-1 4 18,4 0-341,7 6 1,-4-4-1,6 3 1,3-5 0,2-2 145,4-2 0,5-4-444,-1 5 1,8-11 83,5 2-21,2-9 0,3 6 0,3-6 0,4-2 0,3-5-182,2-6 0,-5-4 179,0-4 0,1 2-312,3-6 393,1-1 0,-2-2 1,-3 2-1,-4 2 0,-3 0 268,-1 0 0,-2 9 950,-2-2-323,-4 3-646,-5 3 1,-1 3-1,-3 9 1,-3 7 0,-2 5 10,1 3 1,1-3-232,-2 4 0,2-6 191,3 2-218,2 3 0,-3-6 0,6 3 0,2-2 0,3-4-406,1-3 1,5 2 87,5-5 1,6-1-93,-2-4 436,3-6 0,2-7 0,1-8 0,1-4 0,3-5-84,2-4 0,-5-9 86,2-3 1,1-10-1246,-1-3 1405,0-3 0,-11-1 0,-3 7 1,-6 7-1,-6 13 1034,-2 7 0,-2 7-614,0 9 0,-6 6 467,-3 2-810,-2 10 0,1 2 1,-1 7-1,-3 3 0,0 4 16,-1 3 1,3 6-294,-1 0 1,0 5 293,0-1-545,6 3 1,2 1 0,5 1 0,0-3 0,1 1 235,3 1 0,3-6-913,6 6 1,4-8 398,0-1 0,6-6 0,-2-3 622,3-2 0,19-35 0,3-12 0</inkml:trace>
  <inkml:trace contextRef="#ctx0" brushRef="#br0" timeOffset="6">6567 969 7768,'13'-11'-1,"4"2"0,0-8 1,-2 3-1,-1 1 0,-1 1 44,0-1 0,-6 4 267,-3 1 0,-14 5 1,-7 0-1,-7 6-69,-6 5 0,2 9-241,-6 5 1,-1-1-1,-5 2 1,0 1 132,3-2 0,8 1 56,-1 3-136,9-1 0,-2-4 1,7-1-1,5-1 0,8-5 1,10-3 29,10-2 0,13-7-212,8 3 127,1-4 0,9-1 0,-4 0 0,0 0 0,0 0 0,-5 0 0,-3 0-17,-7 0 1,-3 2 0,-6 2-1,-8 4 16,-6 4 1,-4 0 19,-2 1 0,-8 0 0,-4 0 0,-8 1 192,-4 3 1,-6-3-637,0 3 0,1-4 150,3-5 1,1 2 0,0-6 0,4-1-553,4-1 1,7-4 331,2-2 1,6-9 496,2-8 0,25-13 0,18-12 0,3 0 0,3-5 0,0 0 0,0 0 0</inkml:trace>
  <inkml:trace contextRef="#ctx0" brushRef="#br0" timeOffset="7">7102 650 7789,'9'-17'376,"-1"0"0,-5 5 1503,1 3-1478,-2 6 0,-2-1 0,0 8 0,0 6 235,0 6 0,-2 4-512,-2 5 0,3 6 0,-5 3 0,2 3-65,0 1 1,-5 2-159,5 2 0,0 4-214,4 5 1,-5-4-1,1-2 1,1 0-703,2 1 0,2-11-83,3-1 0,-1-6-105,6-2 1203,-1-12 0,5-31 0,0-18 0</inkml:trace>
  <inkml:trace contextRef="#ctx0" brushRef="#br0" timeOffset="8">6949 1135 7789,'-17'-6'407,"0"-2"0,2-4-123,6 0 1,4-1-92,5 0 1,1 5 0,5 0-1,6 1-243,8 0 1,10 4 8,4-1 1,8 1 0,5 1 0,3-3-668,1 2 1,1 2 134,3 1-623,-8 0 1196,8 0 0,2 11 0,8 4 0</inkml:trace>
  <inkml:trace contextRef="#ctx0" brushRef="#br0" timeOffset="9">7523 893 7789,'0'-13'182,"-6"0"275,-2 0 330,2 6 0,6 3-574,9 8 1,2 8 0,3 6 0,2 2 27,1 2 1,0 4-169,-4 4 1,-1-2-1,0 6 1,-2 0-32,-2-1 0,-5 4-249,1-3 181,-2 2 1,-7-3 0,0-5 0,-2-5 0,-2-6 8,2-3 0,0-8 80,3-6 0,2-7 15,-2-10 0,4-3 0,4-7 0,5-3-64,2-4 1,3-8-96,3-5 0,-1 2-81,5-2 1,-1 6-1,3-2 1,-2 5-164,2 4 0,-4 4 129,3 9 1,-3 4 5,3 8-171,-4 4 1,-1 6-1,0 3 1,-1 5-1,-2 4-543,-1 4 1,-5-2 903,1 7 0,-5-1 0,4 4 0,1-5 0,-1-1 0,-1-7 0,1 1 0,-3 0-141,1 0 42,4-6 1,-3-2 1048,6-5-675,-6 0 1,8-5-1,-2-4 1,1-2 0,0-3 529,-1-3 1,4 1-401,0-5 1,0 4-85,-4-4-150,-6 5 1,3-7 0,-6 6 0,-1 2 392,-2 1 0,-8 6-418,-5 4 1,-3 4 174,-6 4-222,6 9 0,-10 7 1,4 6-1,-1 0 1,-1 4-16,2 4 1,5-3-133,-1-1 0,9 1 18,3-1-44,4 0 0,1-6 0,1-1 1,5-5-1,7-2-344,7-5 0,5-7 223,5 0 1,1-8-303,3-4 341,3-4 1,-5-10-1,8-4 1,0-2 0,-1-2-166,-2 0 0,-6-5 151,3 1 1,-5 1-47,1-1 297,-9 6 1,-3 2 0,-5 11 0,0 5 428,-1 6-407,-4 2 1,-3 9-45,-5 6-122,-5 0 0,-3 11 0,-4-4 0,-1 1 0,-1 0 69,-3 2 0,-2 1-242,-2 2 1,-2-2 77,6-3 0,2 2 0,5-6 0,3-2-74,1-1 480,2-7 1,11 3-65,6-5-88,5-1 1,13-10-1,5-4 1,5-5 0,6-7 97,2-2 1,4-1-164,2-1 0,-7-3-1075,3-1 1120,-8 0 1,-4 9 0,-6 1 0,-5 2 0,-7 3 618,-6 5-212,-11-1-128,-4 10-298,-2-5 1,-8 7 0,5 2 0,-2 2 0,-2-1-58,2 1 1,-3 3-292,6 4 0,-2 1 641,2 0-510,3 0 1,-5-1 0,6 1-1,0 0 1,0 0-179,0-1 0,0-3 159,0-1-29,0 1 499,6 4 1,-5-5-1,3 1 941,-2 0-969,-8-3 1,-5 4-85,-6-6-519,0 6 1,-2-8 0,-1 3-1,-1 0 1,0-1 339,-2-1 0,-46-8 0,28 2 0,0-1 0</inkml:trace>
  <inkml:trace contextRef="#ctx0" brushRef="#br0" timeOffset="10">11234 816 7780,'0'-8'117,"-2"0"1,-1 1 258,-1 0 0,1 0 0,8-1 0,4 3 0,7 4 0,5 1-66,3 0 0,8 0 0,2 0 0,4 0-310,4 0 0,2 0-49,3 0 54,3 0 1,-7 0-1,3 0 1,-8 0-1,-7 0-194,-4 0 75,-7 0 0,-3-1 0,-10-4 0,-8-2 212,-11 0 1,-7-3 0,-11 5 0,-4-1 20,-3 0 0,-8 2 1,-5 4-1,-5 0 12,-3 0 1,-3 6 0,-6 4-1,32-3 1,-1 1 52,-1 2 0,-1 1 0,-30 14-884,32-13 0,0 1 762,-25 18 0,6-2 1,8 5-1,9 0 1,11-2-105,14-2 0,9-7 1,5-4-1,5 0-117,7-4 1,5 0-144,8-3 0,1-3 149,2-1 0,0-5 0,5 1 0,1-2-15,2-2 1,-5-2 111,-2-2 0,-3-3-78,-1-6 171,-1 1 1,-6-7-1,-7-1 1,-6-1 0,-5 0 938,-1-2 1,-5 5-822,-4 1 1,-8 3-238,-4 1 1,-5 4-1,-2 2 1,-3 2-423,-2 2 0,4 7-298,-5 4 1,5 5 330,0 4 471,7 3 0,21 28 0,9 6 0</inkml:trace>
  <inkml:trace contextRef="#ctx0" brushRef="#br0" timeOffset="11">11642 1352 7797,'0'-13'74,"0"0"0,0 0 1,0 1 271,0-1 1,1 6-1,3 3 1,5 2 851,2 2-1089,2 6 1,0 2 0,-1 8 0,1 2 0,-1 4-152,-4 4 33,3 0 1,-5 5 0,3-5 0,-5-1 0,-3 1 0,-1-2-1,0-2-196,0 0 1,0-7 0,0 2-504,0-3 659,0-1 0,2-13 0,2-7 0,4-9 12,4-3 0,2-7-21,3-4 94,-3-5 0,6 2 0,-5-3 0,2 2 0,-2 4 630,-5 3-204,-5 1 0,-1 11 0,1 2 193,-2 2 1,-6 15-545,-2 4 1,-3 12 0,4 2 0,1 2-44,1 1 1,2 1-336,0-1 0,0 1 237,0-1-325,6 1 1,1-5 0,7-1 0,2-2-1,2-2-548,2-2 1,6-7 471,3-3 0,8-2 0,0-4 431,4-2 0,14-23 0,6-10 0,-17 9 0,-1 0 0,1 1 0</inkml:trace>
  <inkml:trace contextRef="#ctx0" brushRef="#br0" timeOffset="12">12968 1046 7796,'-7'-9'1898,"1"2"-1764,0 1 543,5 2 0,-3 4-538,8 0 0,4 0 0,9 0 0,5 0-558,2 0 1,3 0-1292,2 0 1205,4 0 1,4 0 504,-3 0 0,25 6 0,2 1 0</inkml:trace>
  <inkml:trace contextRef="#ctx0" brushRef="#br0" timeOffset="13">12866 1339 7796,'-7'-7'1191,"1"1"1,12 6-1150,2 0 1,9 0-482,4 0 117,4 0 1,6 0 321,3 0 0,9-5 0,7-1 0,5-1 0,-1 0 0</inkml:trace>
  <inkml:trace contextRef="#ctx0" brushRef="#br0" timeOffset="14">14128 1262 7785,'-8'-11'369,"-1"1"1,1 2 98,1-2 0,4 4 1,10 2-1,7 2-41,4 2-391,9 0 0,2 0 0,5 0 0,2 0 0,4 0 282,3 0-287,-1-5 0,1 3 1,-1-2-1,-2 3 0,-5 1-327,-5 0 192,-3 0 1,-9 1-1,-6 3 1,-12 5-1,-10 1-206,-6-2 0,-1 2 0,4-4 0,1-1-791,-1 1 1101,0-2 0,40-26 0,10-7 0</inkml:trace>
  <inkml:trace contextRef="#ctx0" brushRef="#br0" timeOffset="15">15658 740 7759,'0'-19'551,"-1"5"1,-2-3-244,-1 3 1,-1 8-1,4 6 1,-2 10-1,-1 8 1,1 8-139,2 1 0,1 1 1,-2 1-1,-1 2-124,-1 1 0,0-3-83,4 0 0,-4-3 0,-1-3 0,3-4-49,0 0 1,2-2 22,0-4 41,-5-6 1,3-3 0,-2-8 0,4-8-1,3-6 1,2-9-355,2-4 350,-4-3 0,9-10 0,-4-3 0,3-2 0,2-2 0,0 0 0,0-2 30,-1-2 0,0 8 249,-4 0-85,4 12 1,-11 9 0,5 11-1,-1 6 107,4 9 0,-2 16 0,0 11 0,0 5-89,0 8 1,0-2-263,2 5 1,2-2-45,-2 1 1,-2-2 0,0 3-1,0-4-61,0 0 0,0-5 61,2 0 0,2-10-151,-3 1 169,-2-8 0,5-4 0,-2-9 0,2-4 0,2-4-50,0-5 0,1-9 122,3-8 0,-3 0 90,3-8-81,3 0 1,-4-9-1,3-1 1,0 0-1,-4 0 101,0 3 1,-4 2 181,-3 0 0,2 8-99,-5 6 218,4 5 0,-7 14 1,2 6 32,-2 7 1,-2 10-327,0 4 1,0 8 215,0 1-365,0-1 1,0-2 0,0 2 0,1 0 0,2 1-70,1 1 1,0-4-345,-4 3 0,5-3-1494,-1-2 1563,6-5 1,-3 3-1,6-6 1,-1-2-1,2-2-662,3-4 1,5 1 1066,7-6 0,6-25 0,3-11 0,6-3 0,0 0 0</inkml:trace>
  <inkml:trace contextRef="#ctx0" brushRef="#br0" timeOffset="16">16513 791 7766,'-13'0'679,"0"0"0,2 5-9,2 4-562,-2 2 1,8 6-1,-4 0 1,1-1-36,3-2 0,2-1 153,1-1-247,0 1 1,1 0 0,4 0 0,3-2 0,4-1 0,0-3 0,1-1-215,0-4 0,4-6 136,0-4 0,4-4 0,-4-2 1,0-1 18,1-2 0,-3-6 98,2 2 1,-5-3 0,-2-2 0,-3 2 771,-1 3 1,-2 2 263,-4 7-490,0-1 0,0 9-192,0 8 1,-5 9-338,-4 12 1,3 2 211,2 3-428,3 2 0,-3 11 1,-1 2-1,2 3 1,2 5-409,1-1-1,0 2 241,0 1 1,0-1 208,0 6 0,0-8 0,0-2 0,0-11 43,0-8 1,0-4 228,0-1 22,0-12 1,0-4 158,0-14 0,-6-1-29,-2-7 1,-3 0-138,-2-9 0,-1 0 0,-2-6 1,-1-1-109,1-2 1,-2-4 61,1 4 0,1-5-209,8 1 1,-2 3 0,6 1 0,1 3-382,2 1 1,3 5 2,7 0 0,1 10 72,11-2 0,0 9 0,3-1 0,0 4 414,2 1 0,14 28 0,12 8 0</inkml:trace>
  <inkml:trace contextRef="#ctx0" brushRef="#br0" timeOffset="17">15505 1479 7766,'-25'0'0,"1"-1"0,2-2 323,5-1 0,12-1 0,9 4 0,13-2-277,10-1 0,13-2 141,11 2 1,5 1-1,9-4 1,5 0-84,-32 3 1,0 1-1,4-1 1,1-1-1439,6-1 1,0 0 1316,0-1 0,0 1 0,5-1 0,0 1 0,-3 0 1,0-1-1,-1 1 0,0 0 0,0-1 0,-1 1 0,-1 0 1,-2 1-1,-4-1 0,-1 2-326,26-5 0,-15 6 0,-19-1-2,-8 3 1,-12 2-1,-13 2 1,-8 3-831,-8 1 1175,-4 1 0,-5 5 0,-1 0 0</inkml:trace>
  <inkml:trace contextRef="#ctx0" brushRef="#br0" timeOffset="18">16105 1913 7766,'-20'-13'214,"3"2"0,3 2 2263,1 5-1878,0 2-373,6 2 0,1 12 0,6 5 1,0 5-1,2 5 493,2 3-689,-3 3 0,6 5 0,-2 0 0,2 0 0,1 1-346,1-1 254,-1 0 1,1-1 0,-1-3 0,2-4 0,0-5-1,-1-3 1,-4-5-2347,1-3 1555,-5-7 853,5 4 0,-29-60 0,-5-10 0</inkml:trace>
  <inkml:trace contextRef="#ctx0" brushRef="#br0" timeOffset="19">15926 1925 7766,'0'-18'618,"0"-3"1,4 1-540,1-1 1,4 5-857,0-1 923,8 3 0,4 1 0,9 0 0,5 2 0,5 3 1,3 3-1,-4 4 35,-3 1 0,-5 6 1,-7 3-1,-3 7-673,-4 5 1,-8 3 0,-5 3-1,-3 3-354,-1 4 0,-10 3 232,-2 1 614,-10 0 0,-8-6 0,-12 5 0,-2 1 0,-4 3 0,-1 0 0,0 0 0</inkml:trace>
  <inkml:trace contextRef="#ctx0" brushRef="#br0" timeOffset="20">15824 2397 7766,'-17'0'1260,"0"0"-945,0 0 0,10-1 127,3-3 1,4 2-1,5-2 1,8 2 222,7 2 1,11-4-540,7 0 0,6 0-401,7 4 1,0-5 0,0 0 0,2-2-517,2-3 0,-4 3 791,0-2 0,-15-7 0,2-5 0,-2-3 0,1 0 0</inkml:trace>
  <inkml:trace contextRef="#ctx0" brushRef="#br0" timeOffset="21">18833 1250 7772,'0'-9'0,"0"1"0,-1-1 434,-3 2-253,-4 1 0,-3 13 0,1 6 1,2 7-1,-1 4 0,1 3 1,1 1 538,1 2-710,2 0 0,4 0 0,0-1 0,1 0 1,3-4-173,5-4 192,8-2 0,-2-4 0,7-2 1,-1-6-1,0-4 0,-1-4 0,0-4-36,0-3 1,-5-5 0,2-4 0,-4-5 35,-4-7 0,-4 1 0,-5-5 0,-1 1-29,-3-1 1,-4 5 36,-4-2-74,-1 9 0,-5-2 0,-5 6 0,-4 3 0,-3 4-636,2 6 259,1 2 0,1 4 1,2 2-1,5 5 1,6 3 412,7 5 0,44 14 0,12 9 0</inkml:trace>
  <inkml:trace contextRef="#ctx0" brushRef="#br0" timeOffset="22">19178 1301 7772,'7'5'0,"3"4"12,-6 8 1,4-2 182,-3 7 1,0-5-1,-2 4 1,1 2 886,-1 1 0,-1 1-915,-2 1 0,-2-2 0,-1-3 1,-1-4-151,1-3 0,-2-1 46,0 0 0,1-8 0,4-6 16,0-10 0,1-8-29,4-6 0,0-7-50,4-2 0,6-4 0,-2-3 0,1-1 57,1 1 0,2 7-25,0 4 0,0 4-16,-5 5-66,1 3 1,0 6-1,0 5 1,-1 7-1,1 7-1112,0 5 0,0 5 1162,-1 0 0,12 28 0,3 3 0</inkml:trace>
  <inkml:trace contextRef="#ctx0" brushRef="#br0" timeOffset="23">22684 880 7799,'7'-13'25,"0"6"1,-3 1-1,5 2 1,4 0-1,5 0 214,8-2 0,1 4 1,7-2-1,1 3 0,2 1 1,1 0 35,0 0 1,1-2-1,-3 0 1,-2-3-193,-4 2 0,-4 2-1,-5 1-11,-3-6 0,-13 4 0,-10-6 0,-12 3 46,-10 2 0,-2 2 1,-10 1-1,-5 0-6,-4 0 1,-4 4-1,-2 3 1,-3 3-66,-1 4 0,-7 3 0,30-8 0,-1 0 0,0 3 1,0 0-34,0 2 0,0 1 0,2 2 0,1 0 0,0-2 0,0 1 0,-28 17-26,5 2 1,17 0 0,10-2 0,14-6-219,9-4 0,6-8-12,4 2 105,3-3 0,12-5 0,2-2 0,3-1 0,3-4-285,3 0 390,3-2 0,3 0 0,0-2 0,-4-2 0,0-4 7,-4-4 0,-5 0 126,-2-1 1,-10-1-1,0-2 1,-3-1 156,-6 2 1,0 0-238,-2 3 0,-10 0 34,-3 4-202,-8-4 1,1 11 0,-5-3 0,0 2 0,3 4-719,1 2 1,5 5 418,-1 8 447,8-3 0,43 44 0,-9-27 0,0 0 0</inkml:trace>
  <inkml:trace contextRef="#ctx0" brushRef="#br0" timeOffset="24">22965 1275 7767,'-2'-14'0,"-1"-2"0,-1-1 97,1 2 0,2 5 164,1 1 0,1 7 0,3-3 0,4 5 550,-1 5 0,4 6-723,-3 6 1,2 6 0,0-2 0,-3 3-80,-1 1 1,-2 1 23,-4-1-118,0 1 1,0-1 0,0 1-1,0-2 1,0-3-67,0-4 140,-5-3 1,3-1-1,-2 0 1,3-12 0,1-5 0,1-7-47,3-6 0,5-5 16,8-7 1,1-4 18,3-5 0,3 4 0,-4 1 1,0 4 433,-3 4-388,-3 0 1,-5 12-52,-1 0 195,-5 6 0,3 13 1,-6 4-1,0 6 1,0 5 330,0 3 1,0-3-615,0 0 0,0-4 1,1 3-1,3-1-449,5-4 1,2-1-193,2-1 0,1-6-993,3-3 867,3-2 882,6-2 0,7-19 0,4-7 0,5-3 0,-1 1 0</inkml:trace>
  <inkml:trace contextRef="#ctx0" brushRef="#br0" timeOffset="25">23806 689 7779,'-6'-19'343,"-1"1"1,-4-4-1,1 5 513,2 3 855,5 2-113,-3-1-1007,6 6-417,0 7 0,2 7 1,0 7-1,4 4 1,1 8-1,2 6 0,-1 7 92,1 3 1,-5 4-1,3 5 1,-1 1-239,-4 3 1,0 6 0,-2 10 0,0-32 0,0 0-129,0 2 1,0 0-1,-1 1 1,0 0-1,0 1 1,-2 0-1,-1 0 1,0-1-488,-2 2 0,0-1 0,-2 27-632,-1-6 855,7-14 1,-6-8 0,6-8 0,-4-5-1694,-1-7 1595,4-9 0,-8-3 462,2-6 0,4-5 0,-1-6 0</inkml:trace>
  <inkml:trace contextRef="#ctx0" brushRef="#br0" timeOffset="26">21791 740 7783,'-4'-13'0,"-1"0"964,-3 0-455,6 1 0,-3 6 1,10 7-1,2 11 819,0 7 0,4 13-707,-2 6-513,2 6 0,0 12 1,-1 4-1,-3 5 1,-4-29-1,0 2 163,-1 4 0,-1 1-327,0 0 0,-1 2 0,0 5 0,0 0 1,0-1-1,0 0 0,0 1 0,-1 1 1,0-1-1,-1 0 0,0-2 0,0-1 1,0-4-1,1-2-1370,-1 28 1126,2-9 1,6-21 0,4-3-1,4-7 1,5-4 0,-1-10-1,2-8-2546,0-5 2846,1-2 0,27-51 0,-21 19 0,0 0 0</inkml:trace>
  <inkml:trace contextRef="#ctx0" brushRef="#br0" timeOffset="27">24750 1071 9507,'1'-8'-440,"3"0"0,6 3 663,6 2 0,4 2 0,7 1 1,2 0-1,5-2 0,5-1-1097,3-1 0,-2 0 124,2 4 750,-2 0 0,10 0 0,2 0 0</inkml:trace>
  <inkml:trace contextRef="#ctx0" brushRef="#br0" timeOffset="28">24890 1288 7754,'-14'-2'0,"-2"0"0,-1-3 232,2 3 1,5 0 60,1 2 0,8 0 0,2 0 0,11 0-401,7 0 1,7-1 0,2-2-1,5-1-933,4 1 1041,-2-4 0,24-11 0,11-5 0,-22 4 0,0 1 0,0-1 0</inkml:trace>
  <inkml:trace contextRef="#ctx0" brushRef="#br0" timeOffset="29">26968 625 7761,'0'-9'513,"0"1"-77,0-2 1,-1 4 0,-2 3 0,-1 6 0,0 7 0,-1 6-161,1 5 1,-4 3 0,2 2 0,0 0-238,1 4 0,-4-3 10,5 3 47,0-3 1,-1-2 0,1-1-1,1-2 1,2-5 185,1-3-429,-6-1 0,5-8 0,-2-6-174,6-11 1,0-6 168,5-7 109,1-7 0,-1 0 0,1-6 0,1-1 0,1 1 59,2 0 0,-1 0 1,0 1-1,-2 3 68,-2 4 1,-4 10 206,5 7-288,-6 1 0,4 10 0,-4 1 0,2 8-21,2 10 1,-2 6 55,3 2 1,-4 1-181,5-1 60,-1 1 0,1-1 0,-1 1 0,1-1 0,-1 1-204,1-1 0,-5-1-71,5-3 187,-7-2 0,8-2 0,-4-2 1,1-3-89,3-7 0,1-3 151,2-2 1,0-6 139,0-2 0,4-9 0,1-6 0,2-5 143,3-6 0,-1-3-95,-1-1 193,4-1 0,-11 1 0,3 1 0,-3 3 0,-3 6 1227,-2 5-751,-4 10-597,-5 8 1,0 8-1,0 4 1,0 7 53,0 4 1,0 8-323,0 4 0,0 5-88,0-1 0,0-1 0,0-1 0,0 1-372,0-1 0,2-3-48,2 0 1,-1-2-351,5-1 665,1-6 1,4-2 0,-1-5 0,1-2-1,1-2-651,3-5 0,3-4 959,6-4 0,-1-3 0,1-6 0,5-22 0,3-11 0,3-3 0,1 0 0</inkml:trace>
  <inkml:trace contextRef="#ctx0" brushRef="#br0" timeOffset="30">27772 740 7763,'-7'-6'1736,"1"4"-1415,6-3 0,-4 6-202,-1 3 0,1-1 0,3 6 0,-2 1-111,-1 1 0,-1 2-25,5 0 1,0 1 57,0 3 1,0-3 0,0 3-236,0-3 1,6-1-77,3 0 0,-2-5-21,1 1 250,1-7 0,8 4 0,0-7 1,-2-4-1,1-3 42,1-3 0,-3-4 108,3-2 0,1-1-44,-1-3 92,-5-3 1,-1 8 0,-4-4-1,0 2 1,-2 2 1438,-4 2-958,-1 7-91,0 1-436,0 6 1,-1 7-1,-2 6 1,-3 7-1,0 5-2,1 5 1,-1 4-18,2 9 0,2-2-269,-2 6 1,3 1 0,1 6 0,0 4-229,0 4 1,-5-7 212,1 5 0,0-6 87,4-3 1,-1-5-1,-2-2 1,-2-4 31,3-7 1,0-11 174,2-5-94,-5-3 100,3-7 1,-5-1 0,4-7 303,-1-4 1,-5-2-327,5-5 0,-6-3-33,2-2-22,-4 3 0,-3-10 0,1 3 0,2-5 0,2-2-127,3-2 1,-3-1 19,6 1 0,0 4-854,4-4 513,0 3 1,0 1 0,0 1 0,1 1 0,5 1-856,7 2 0,1 4 58,7-4 1214,6 5 0,34-8 0,-24 14 0,0 0 0</inkml:trace>
  <inkml:trace contextRef="#ctx0" brushRef="#br0" timeOffset="31">26713 1543 7736,'-12'0'21,"-1"-4"1,-1-2-1,-2 0 1,1-1 457,3 0 1,7 4 0,10-1 666,8 3-1035,5 1 0,11 0 0,5 0 0,8 0 0,9 0 93,9 0-189,-1 0 1,-22 0 0,1 0-1,-1 0 1,0 0 0,2 0 0,1 0-1,3 0 1,1 0 0,1 0 0,0 0-1,2-1 1,0 0-48,-1-1 1,0 0-1,-3 1 1,-1 1 0,-2-3-1,-1 0 1,-1 1-1,-2 0-64,32-3 1,-16 1-1,-9 4 1,-12 0-309,-8 0 1,-6 2-195,-9 2 0,-2 3 1,-7 6-546,-4-1 1143,-2 1 0,-28 17 0,-6 4 0</inkml:trace>
  <inkml:trace contextRef="#ctx0" brushRef="#br0" timeOffset="32">27338 2053 7736,'-13'-13'0,"1"0"1199,-1 1 1,2 3-53,2 1-928,-2 5 1,9-1 0,-2 9-31,3 8 1,1 1 0,0 9 0,1 2-29,3 4 0,-1 5 152,6-5-465,-7 7 1,6-5 0,-6 4 0,4-2 0,0 0-1013,-1-1 887,0-3 1,-1 0-1,0-7 1,-1-4 0,-2-1-2362,-1 0 2638,0-6 0,-5-28 0,-2-11 0</inkml:trace>
  <inkml:trace contextRef="#ctx0" brushRef="#br0" timeOffset="33">27109 2066 7736,'-6'-19'1451,"3"-1"-1230,-5-5 1,5 5 0,-1 3-1,2 3 39,2 1 0,6 0-205,2 1 0,9-1 0,5 2 0,3 1-103,5 1 0,2 6-76,7-1 0,-3 3 1,0 1-1,-2 0-765,1 0 1,-4 5 577,-1 4 0,-7 2 0,-5 3 1,-2 3 310,-5 5 0,-40 36 0,10-24 0,1 0 0</inkml:trace>
  <inkml:trace contextRef="#ctx0" brushRef="#br0" timeOffset="34">27083 2410 7736,'-8'0'656,"-1"0"819,6 0-1436,9 0 1,4 4 0,11 0 0,3-1-120,5-1 0,5-2 66,8 0-686,-2 0 1,12-5 699,-5 1 0,7-24 0,7-10 0,-20 12 0,0 0 0,0 0 0</inkml:trace>
  <inkml:trace contextRef="#ctx0" brushRef="#br0" timeOffset="35">26369 344 7794,'0'-8'-124,"1"-1"0,2-1 156,2-1 0,0-2 0,-2 1 1,1-1-1,1 1 2387,0 4-1766,-3-3-329,3 9-212,-5-3 1,0 12 0,0 5 0,0 10 0,-1 7 536,-3 10-633,2 5 1,-9 12 0,2 5-1,-2 6 1,5-30 0,-1 1-167,1 3 1,0 1 129,-1 1 0,1-1 0,0 3 0,0 0 0,1-5 0,1 0 0,0-2 0,0-1 0,-1 33 1,2-9-1,2-7-243,1-9 1,0-11-75,0-8 1,4-7-1,1-6-1075,3 0 441,0-6 587,5-1 1,0-6 0,-1-2-1,1-3 384,0-8 0,6-15 0,3-8 0,2-5 0,0 0 0</inkml:trace>
  <inkml:trace contextRef="#ctx0" brushRef="#br0" timeOffset="36">27593 357 7808,'0'-8'-11,"0"-1"1,2-1 0,0-1-336,3-2 677,-1 0 0,0 5 1,0-1-1,1 1 0,-1-1 1073,0 1-1263,0 5 0,-2-3 1,1 8-1,1 3 1,-1 8-1,-2 7 158,-1 4 0,0 7 0,0 5 1,0 5-167,0 5 0,0 5 0,0 5 0,0 3-183,0 4 0,0 0 1,0 1-1,0 0-105,0 0 1,2-6 0,2-5 0,3-4-320,0-7 0,4-6 0,-4-4 0,1-2 474,-4-6 0,-8-10 0,-4-8 0</inkml:trace>
  <inkml:trace contextRef="#ctx0" brushRef="#br0" timeOffset="37">13401 4272 7881,'-5'-7'145,"2"-5"0,-3 4 1,5-2-44,6 1 69,5 4 0,9 0 0,2 1 0,3 1 0,3 2 0,3 1 0,2 0 0,2 0 0,-1 0 5,-2 0 0,3 0-187,-4 0 0,-2 0 0,-7 0 1,-4 1-942,-2 3 1,-4-1 951,-3 6 0,-19 11 0,-10 7 0</inkml:trace>
  <inkml:trace contextRef="#ctx0" brushRef="#br0" timeOffset="38">13312 4641 7881,'-13'0'39,"1"0"1,3 0 13,1 0 0,6 0 0,2 0 320,7 0 1,10 0 0,6 0 0,4 0-346,3 0 1,5 0 0,-1-1 0,3-2-324,1-1 0,0-5 1,2 4 294,2-2 0,26-13 0,-28 6 0,0 1 0</inkml:trace>
  <inkml:trace contextRef="#ctx0" brushRef="#br0" timeOffset="39">12126 4157 7903,'-7'-20'581,"-4"2"-148,9 5 0,-3 9 1,5 6-1,0 11 906,0 6-1339,0 7 1,4 6-1,2 3 1,-1-1 0,1 2-1,-2-1 1,0 0 0,2-1-1,0 2-485,-1 1 0,0-3 169,-5 0 30,0-6 1,0 3 0,0-7 0,0-3 0,0-4 0,0-2-1485,0-3 1770,0-5 0,-17-52 0,-5-19 0</inkml:trace>
  <inkml:trace contextRef="#ctx0" brushRef="#br0" timeOffset="40">11922 4233 7903,'0'-25'627,"-4"-1"-251,0 1-355,-1-1 0,11 6 0,4 3 0,4 3 1,6 2-1,3-1 0,5 1 28,3 4 1,-1-2 482,4 6-567,0 0 0,-1 5 0,-4 3 0,-3 6 1,-5 6-473,-4 5 1,-8 4-1,-5 5 1,-3 4 506,-1 3 0,-25 8 0,-12 5 0,-2 5 0,0-1 0</inkml:trace>
  <inkml:trace contextRef="#ctx0" brushRef="#br0" timeOffset="41">11807 4782 7903,'0'-7'990,"6"-3"-597,3 5 0,9-3-89,8 4 1,8-5 0,12 3 0,10-1-484,4-3 0,10-1-152,-34 5 1,0-1 0,2 1-1,1 0 1,0-1 0,0 1 330,-2 0 0,2-1 0,19-9 0,3-3 0,-1-2 0,0 1 0</inkml:trace>
  <inkml:trace contextRef="#ctx0" brushRef="#br0" timeOffset="42">16245 3609 7965,'-2'-12'-44,"0"2"0,-3 2 1,1-2 1152,-2-1 0,5 5-345,-3 6-636,2 6 0,-2 12 0,0 5 1,1 5-1,2 7 570,1 6-626,0-1 0,-2 4 0,-1-6 0,-1 2 0,1 1 0,2 2 0,1-2-416,0-2 1,0-6 0,0-3 0,-2-3-315,-2-2 0,3-1 0,-4-3-547,4-4 0,1-7 1205,0-1 0,-23-18 0,-5 1 0</inkml:trace>
  <inkml:trace contextRef="#ctx0" brushRef="#br0" timeOffset="43">15696 4374 7965,'-18'0'0,"4"0"570,-3 0 122,3 5 1,7-2-379,2 6 0,15-7 1,9 3-1,8-4-30,7-1 0,10 0-181,7 0 1,5 0-1,9-1 1,3-4-16,-32 2 0,1-2 1,2-2-1,1-2-293,0 1 1,1-1 0,1 1-1,-1-1 278,-2 3 1,-1 0-350,-1-1 0,0 1 1,23-5-1,-6 2 0,-13 5 1,-12 2-596,-11 2 1,-8 0 449,-1 0 0,-7 2 1,1 2-360,-6 5 0,-8 3 780,-6 5 0,-7-1 0,-2 5 0,1 0 0,-6 5 0</inkml:trace>
  <inkml:trace contextRef="#ctx0" brushRef="#br0" timeOffset="44">15964 4718 7965,'-8'0'836,"-1"0"-164,6 0 73,-8 0 0,10 1-40,-4 4 0,4 6-266,1 6-331,0 6 0,0-2 1,0 9-1,0 4 1,0 2 128,0 3-448,0-1 1,0 0-1,0 0 1,0 1-1,0-1-1427,0 0 1254,0 0 0,0-5 0,0-5 0,0-4 0,0-4 384,0-1 0,17-25 0,4-10 0</inkml:trace>
  <inkml:trace contextRef="#ctx0" brushRef="#br0" timeOffset="45">16194 4896 7965,'0'-14'0,"0"-3"0,4 2 564,0-7 0,6 8-189,-1 1 1,3 2 0,4 7 0,1 1 647,-1 2 0,2 3-1079,-1 7 0,-1 5 0,-8 12 1,-4-1-358,-2 1 1,-2 5 289,0 3-136,-6 3 1,-2 1-1,-8 0 1,-1-1-1,0-3 26,-1-4 0,3-3 1,0-3-1,4-3 298,2-4 571,6-9 1,-1-3 0,8-10 162,5-3 0,3-3-639,5-2 1,5 0-516,7 0 168,-2 1 1,6-1 0,-5 0-1,3 2 1,2 1-2386,2 1 2572,2 7 0,10-16 0,7-4 0,4 1 0,0-1 0</inkml:trace>
  <inkml:trace contextRef="#ctx0" brushRef="#br0" timeOffset="46">17520 3838 7965,'-13'-13'412,"5"2"0,-1 1-82,-1 2 0,3 15 0,0 4 0,0 9 146,0 7 0,4 5-270,-1-2-162,-3 5 1,5-2 0,-3 5 0,0-1 0,1-1 137,1-2-249,2-6 0,1 3 1,0-7-1,0-3 139,0-4 0,0-9 1,1-8-1,4-8 41,3-3 1,-1-7 1,2-4-160,-1-2 0,9-1 1,0-1-1,-1 2 0,-2 2 1,-1 2-1,-1 1-96,1 4 0,0 1 23,0 1 81,-1 6 0,1 1 0,1 7 0,0 5 0,1 5 108,-4 5-88,-1 7 1,-2-2 0,-1 7 0,-1 2 0,-3-2-37,-2-1 0,-2-5-47,-3-1 1,-3-1-1,-6 1 1,0-4-205,0-3 0,-4-3 175,0-2 1,-5 1-313,0-6 182,4 0 0,-5-4 1,6 0-1,2 0 0,1 0 259,1 0 0,11-45 0,4-12 0</inkml:trace>
  <inkml:trace contextRef="#ctx0" brushRef="#br0" timeOffset="47">17902 3749 7979,'0'-13'1616,"0"0"-1123,6 1 1,1 4 0,6 6 0,0 4 146,-1 7 0,1 8-571,0 4 0,0 8 1,-2 3-1,-2 5 24,-5 7 0,-3 4-235,-1 3-145,0 6 1,-7 1-1,-6 7 1,-6 2 0,-6 1-1,-2-3 1,-2-6-679,-5-8 0,1-5 1,-1-11-1,0-5 280,2-9 0,-4-7 685,6-5 0,-11-32 0,2-12 0</inkml:trace>
  <inkml:trace contextRef="#ctx0" brushRef="#br0" timeOffset="48">17239 3774 7979,'-12'-7'0,"-1"-3"-55,0 6-17,6 0 0,-3 11 0,4 6 0,-1 8 0,-1 9 0,-1 8 0,2 9 967,2 6 1,-4 11-841,7-28 0,0 0 1,-1 3-1,2-1 1,0 2-1,2-1 0,-1 2 1,0-1-547,0 0 0,0-1 0,0-1 0,1 0-74,3 30 209,9-6 1,8-14 355,9-5 0,13-32 0,9-8 0,6-5 0,0 1 0</inkml:trace>
  <inkml:trace contextRef="#ctx0" brushRef="#br0" timeOffset="49">18846 3660 7941,'-4'-13'3,"-1"0"0,1 0 1,-1 1 7,-4-1 211,3 6 0,-5 2 0,1 10 1,-4 5-1,-3 7 0,0 8 1,-1 9-1,-2 7 0,-2 6 1000,1 3 1,6 1-1322,-2 0 70,2 5 1,4 2 0,3 6 0,3-2 0,4-2 0,2-5 0,5-4-343,7-4 0,2-7 0,9-8 1,3-2-193,0-6 1,6-6 0,1-9 0,3-3-1041,1-1 1603,0-3 0,0-18 0,2-8 0,4-4 0,0-1 0</inkml:trace>
  <inkml:trace contextRef="#ctx0" brushRef="#br0" timeOffset="50">19190 3787 7983,'-7'-25'127,"3"-1"0,3 6 508,1 3-508,0 9 129,11 2 0,-1 6 0,10 1 0,-2 4 0,-1 5 167,1 5-429,-9 5 1,11 6 0,-12 0 0,-2 4 0,-3 4 0,-5 4 0,-2 4-365,-4 0 0,-5 2-44,-4-2 431,3-2 0,-9-2 0,5-6 0,-1-4 0,1-3 0,2-6 887,2-8-690,7-5 0,3-8 1,8 0-1,6-4-49,5-1 0,5 0-196,6-2 1,-1-1-406,1 6 0,-1-2 0,1 4 0,1-3-534,2 2 1,-2 2-43,3 1 1012,3-6 0,3-9 0,6-5 0,5-4 0,1 0 0</inkml:trace>
  <inkml:trace contextRef="#ctx0" brushRef="#br0" timeOffset="51">19892 3685 7983,'0'-18'290,"-6"-1"-51,-3-2 0,2 3 0,0 5 0,0 1 434,0 4 1,3 4-604,-5 8 0,5 4 69,-4 9-74,-1 3 1,1 7 0,0 3 0,1 4 0,2 4-90,-1 5 0,-2-4 1,3 5-1,2-1-166,2-1 0,1 1 124,0-5 0,0-7 0,0-4 0,0-6 16,0-2 0,0-6 30,0-5 171,6-5-117,1-3 1,6-9 0,-1-8-1,1-4 1,1-3 73,3-1 1,-1-1-182,5 1 0,-4-2 0,3 0 0,-2 0 23,-2 3 1,2 7 75,-1 0 1,2 7 2,-2 1-14,-3 6 1,3-1 0,-7 8 0,-2 6 0,1 5-10,-2 2 1,3 5 3,-6-1 0,0 4 1,-4-1-1,-1-2-47,-3 0 1,-3-1-81,-6 4 1,-1-5 69,-3-3-4,-3-3 0,-6 2 0,1-2 0,-1-4 0,1-2-175,-1 0 1,1-6-52,-1 3 1,1-4-1,1-1 1,1-1-443,2-4 0,5 3 284,-1-7 0,4 1 435,5-5 0,24-20 0,13-9 0,3-4 0,0 1 0</inkml:trace>
  <inkml:trace contextRef="#ctx0" brushRef="#br0" timeOffset="52">20402 3507 7983,'0'-13'1035,"4"4"-543,0 1 1,2 5-1,-3 0 1,2 7 77,2 9 0,-4 7-219,1 10-211,-2 2 1,-2 12 0,0 3-1,0 4 1,-2 4 403,-2 5-644,-3 2 0,-10 6 0,-1 1 0,-2 1 0,9-35 0,-1-1-428,-12 33 0,-1-13 0,-1-7 0,1-8-1760,-1-5 2288,1-8 0,-35-14 0,-8-6 0</inkml:trace>
  <inkml:trace contextRef="#ctx0" brushRef="#br0" timeOffset="53">20771 3175 8008,'0'-14'189,"0"-2"0,0-2 0,0-1 0,0 1 675,0 2-699,0 2 1,2 6 0,2 1 0,5 1 0,2 3 153,2 2 1,-1 6-577,1 4 242,-6 2 1,3 6 0,-6 2 0,-1-1 0,-1 2-186,-2 0 140,0-5 1,0 8 0,0-6-1,-2-1 1,-1-2 0,-1-1 332,1-1 0,2-3 77,1-1 1,0-3-82,0 3-200,0-5 1,6 3-1,2-6 1,3 0 0,4 0 76,2 0-202,-3 0 1,4 0 0,-5 1-1,0 2-78,-1 1 0,-5 6 394,-2-2-245,-4 4 1,-11 1 26,-3-1 1,-8-3 0,0-2 0,-3 0-27,-2 0 1,1-3-99,-1 5 1,1-5-168,-1 5 0,1-7 0,-1 3 0,2-3-661,3 3 0,3-2-1065,5 5 1975,0-5 0,46 8 0,11-4 0</inkml:trace>
  <inkml:trace contextRef="#ctx0" brushRef="#br0" timeOffset="54">21689 3762 8063,'0'-9'0,"0"1"0,2-1 835,2 2-551,-2-4 1,10 9 0,0-3 0,5 0-1,2 1 1,6 1 0,3 2-241,6 1 1,-2 0-456,2 0-237,0 0 1,-1 0-1,-3 0 1,-3 0 647,-2 0 0,-39 17 0,-10 4 0</inkml:trace>
  <inkml:trace contextRef="#ctx0" brushRef="#br0" timeOffset="55">21651 3966 8030,'-13'0'0,"5"0"543,-1 0-60,7 0 1,-5 0 0,9 0-308,8 0 0,12 0 0,3 0 0,8 0-616,3 0 1,4 0 0,1 0 439,2 0 0,-4-10 0,4-3 0,1-1 0,0 0 0</inkml:trace>
  <inkml:trace contextRef="#ctx0" brushRef="#br0" timeOffset="56">24316 3417 6948,'-7'-1'-48,"1"-2"618,1-1-478,3 0 130,-9 4-49,10 0 1,-7 0 63,4 0-122,3 0-29,-11 0 1,10 0 0,-5-2 13,1-2 0,2 1 0,4-5-43,0-2 1,0-2-1,0 0 1,1-1-5,3 0 1,3-1 0,6-2 0,0-1-38,0 2 1,1 1 28,3 1 0,-3 0 0,4 2 1,-1 2 42,0 5 0,2-2-193,-2 2 121,-9 0 1,9 11-1,-10 6 1,1 8-1,-4 6 33,-3 3 0,-2 9 3,-3-1-122,-4 4 0,-10 1 0,-5 6 0,-4 2 1,-2 1-135,0-2 0,2-12 174,2 0 0,4-10 323,-1-2 1,7-8 476,-2-9-456,8-3-101,4-12-101,10 4 0,-2-7 0,6 4 0,1 1 0,2 0 49,5 0 1,-1-1-104,5 5 1,0-4-299,5 0 249,-1 0 1,2 4 0,2-2-1,2-1 1,1-1-82,4 1 0,-4 2-187,2 1 1,-5 0-618,1 0 625,-4 0 1,-1 0-1,-3 0 1,-2 0 0,-2 0-693,-2 0 1,-6 0-232,-2 0 1174,-5 0 0,3 0 0,-29 11 0,-5 3 0</inkml:trace>
  <inkml:trace contextRef="#ctx0" brushRef="#br0" timeOffset="57">24099 4093 8035,'-27'4'0,"-2"1"0,3 3 504,1-4 0,6 2 136,11-2 0,-1-2-294,9 2 1,3-3 0,10-1-1,1 0-29,3 0 1,7 0-52,6 0-255,5 0 0,-1 0 0,9 0 1,4 0-1,1-1-165,-1-3 68,2-3 0,-4-2 1,6 1-1,0-2 1,-1 0-545,-3 1 261,-9-2 1,-4 9 0,-7-3 0,-4 1 0,-5 1-1168,-7 4 1,-4 5 1535,-7 7 0,-5-1 0,-22 15 0,-10 4 0,-5 4 0,0 0 0</inkml:trace>
  <inkml:trace contextRef="#ctx0" brushRef="#br0" timeOffset="58">24291 4488 8035,'-13'0'0,"0"0"0,0 0 555,1 0 1372,5 0-1258,-5 0 1,18-1-549,2-3-30,9 2 1,9-8 0,-1 6 0,1 0-1,1 0 1,1-1 0,2 3-7,-2 0 0,-5 2-275,-2 0 0,-5 4 0,1 2 0,-4 1-213,-5 3 1,-2 6 24,-6 1 323,0 5 1,-7-3 0,-5 3 0,-5 0 0,-3 0 67,-2 2 32,3-4 0,1-1 1,5-7-1,0 1 326,1 0-14,5 0-242,1-1-26,12 1 1,2-6-1,9-1 1,4 0-1,3 1-30,2 0 0,-5 4-49,0-2 1,-1 0 60,2 0-73,2 2 1,-12-4 0,3 6-1,-7 0 1,-2 0 113,-3-1 0,-2 1 0,-1 0 1,-6-2 340,-2-2-332,-9 2 1,1-5 0,-5 4 0,-3-3 0,-3 0-113,-3 0 0,-4-3 43,4 5 0,-5-7-329,1 3 82,-3-4 1,5 3 0,2 1-1,4-3 1,5 0-937,4-2 1,4-6 1130,5-2 0,36-21 0,15-5 0</inkml:trace>
  <inkml:trace contextRef="#ctx0" brushRef="#br0" timeOffset="59">25336 3481 8004,'0'-20'43,"0"-2"0,0-4 1,2 3-1,0 4 829,3 3 1,-1 6-1,-4 4-274,0 5 0,-1 11-423,-4 15 0,-2 7 0,-6 6 0,1 1 2,-1 4 1,0 2 0,0 6 0,2-1-278,3-3 1,-4 1 0,5-4 0,-1 0-62,-1 0 1,6-3-1,-1-9 1,3-6-70,1-8 1,1-5 242,3-5 0,-1-3 0,4-10 0,0-3 248,0-3 0,-2-8 157,3-2-425,1-3 1,3-2 0,1 1 0,0-1 0,0 1-1,-1-1 1,1 1-48,0-1 0,4 6 0,0 3 0,-1 3-53,-2 2 1,-1 4 39,-1 4 1,2 8 0,2 5 0,1 4 12,-1 4 0,-2 7 42,-1 6 0,-5 4 0,-1-3 0,-1 0-148,-3 0 0,-3-1 129,-5-5 1,-2 1-19,-5-1-22,-1-5 1,-4-1 0,0-7 0,0 0 0,-2-2-1,-2-2 1,1-5-43,-1 1 1,4-2-35,-4-2 1,4-2 0,-5-1 0,1-2-437,1-2 1,2-2-241,5-4 519,-5 1 0,4-1 304,-3 0 0,8-28 0,3-7 0</inkml:trace>
  <inkml:trace contextRef="#ctx0" brushRef="#br0" timeOffset="60">25846 2882 8086,'0'-14'61,"0"-2"0,0-1 1,0 1 430,0 2 0,5 9-157,-1 5 0,-1 9-130,-8 8-171,-2 12 1,-5-7 0,-3 12 0,-2 0 0,-4 0-7,-3 0 0,-1 0 1,-1 3-1,1-1-148,-1-2 1,8-10 170,5 1 0,2-8 1,6 0 215,2-2 0,3-8-125,5-3 0,6-3 0,7-2 1,2-2-10,3-1 0,5-5-95,2 5 0,0-4 0,-3 3 0,1 1-295,2-2 0,0 5-96,-5-3 1,5-2-237,0 2 0,-5 0 0,-4 4 0,1 0-1413,-3 0 2002,0 0 0,-6-17 0,-1-5 0</inkml:trace>
  <inkml:trace contextRef="#ctx0" brushRef="#br0" timeOffset="61">26101 2996 8086,'0'-12'-12,"-5"-1"831,3 0 0,-5 2-107,3 2 0,2 5-317,-2 8 0,1 9-158,-1 8 1,3 3 0,-4 3-1,4 2 68,1 0 0,0 8 63,0 2-591,0-7 1,0 11-1,0-9 1,0 3 0,0 1-1,0-1 1,0-3 222,0-5 0,-11-7 0,-3-4 0</inkml:trace>
  <inkml:trace contextRef="#ctx0" brushRef="#br0" timeOffset="62">4896 7179 8010,'-7'-13'51,"-3"5"0,6-1 1,3 1-1,4 0 316,5 4 1,9 3-1,6 1 1,5 0-247,6 0 1,4-4 0,5-1 0,4 1 3,2-2 0,4 5-124,2-3 1,-3-2 0,2 2 0,-6 1 8,-5 2 0,-9-4-63,-4 1 9,-9 0 0,-7 4 0,-13 0 0,-11 0-19,-7 0 0,-5 4 1,-8 0-1,-5-1 64,-6-1 1,-5 2-1,-5 0-39,0 6 0,-6-7 0,-1 5 0,-3 2 0,-2 2-288,-7 0 282,2 1 1,3 1 0,7 3 0,1 4-1,5 4 170,4 0 0,11-1 0,11-1 0,9-2-14,8 2 0,4 1-90,10 1 1,6-5 7,6-3-19,6-3 0,1-2 0,7-2 0,0-3 0,2-2-11,-1-2 1,-2-1 2,4-2 0,-6-2 191,2-2-151,-9-3 0,2-2 0,-8 1 0,-3-3 0,-7-4 193,-3-2 0,-2-1 62,0 1 0,-11 3-65,-6-3-237,-6 3 0,-4 1 1,-1 0-1,-4 2 0,1 2-487,0 5 0,0 3-52,1 1 1,9 0 93,0 0 0,7 5 0,5 4-321,5 2 0,14 0 770,7-2 0,16-3 0,7-1 0,5-1 0,0-1 0</inkml:trace>
  <inkml:trace contextRef="#ctx0" brushRef="#br0" timeOffset="63">5904 6720 8054,'0'-19'0,"0"1"0,-2-3 0,-1 2 258,-1 1 1,0 4 0,3-3 1020,-4 3 0,4 5-211,-3 1-523,2 5 1,2-2 70,0 10-466,0 2 1,0 11 0,0 5 0,2 5 0,2 8 0,3 6 0,1 9 308,1 7 0,-2 6-437,2 4-142,2 3 0,-9-31 0,-1 2 0,2 1 0,1 0 0,-1 3 0,-1-1 0,0 1 0,-1 0-543,0-2 0,0 0 466,-1-2 0,0 0 0,-5 28 0,0-3 1,-2-7-1,-2-11-336,2-9 1,-4-12-1,2-8 1,-2-2-312,-2-2 1,0-6 349,1-2 1,-1-5-657,0 1 1150,0-2 0,-11-19 0,-3-4 0</inkml:trace>
  <inkml:trace contextRef="#ctx0" brushRef="#br0" timeOffset="64">4157 6873 8054,'-14'-20'-44,"-1"-3"0,3-1 1,5 4-1,4 5 34,3 2 1,0 5 0,1 0-1,3 3 599,5 2 1,-2 2 0,0 2 0,0 3 89,0 5 0,-2 9-327,3 8-168,-5 5 0,3 13 0,-6 4 0,0 7 0,0 9 0,0 8 0,0-32 0,0 1-124,0 3 1,0 1 0,0 3 0,0 0 0,0 5 0,0-1 0,0 1 0,0 1-148,-1-2 1,2 0-1,0 0 1,0-2 0,2-1-1,1-1 1,2-4 0,1-2-10,0-4 0,0-2 0,13 26 0,0-15 0,0-5 48,-3-2 0,-4-9-341,-5-5 36,4-1 1,-11-11 0,3 3-883,-2-2 1235,3-8 0,19-53 0,10-17 0</inkml:trace>
  <inkml:trace contextRef="#ctx0" brushRef="#br0" timeOffset="65">7217 7383 9316,'0'-9'1542,"1"2"-1332,4 2 1,-1 0-1,7 5 1,5 0-1,2 0 1,6 0-58,5 0 1,-1 0-440,6 0 1,0 0-1,3 0 1,-2 0-799,-1 0 1,-5 5 1083,0-1 0,-30 23 0,-9 1 0</inkml:trace>
  <inkml:trace contextRef="#ctx0" brushRef="#br0" timeOffset="66">7153 7791 8026,'-12'0'0,"-1"0"47,0 0 0,5 0 0,2 0 0,4 0-286,8 0 1,11 0 0,7 0 0,6 0 878,3 0 1,5 0-1,6 0 1,1-2-812,3-2 0,-4-1 0,-1-5 0,-4 3 171,0 1 0,16-32 0,-25 16 0,-1 1 0</inkml:trace>
  <inkml:trace contextRef="#ctx0" brushRef="#br0" timeOffset="67">10609 6643 7967,'-13'0'116,"5"-1"1,-1-2 0,-1-1 696,-1 1 815,4-4-729,-5 5-782,22-3 0,-4 5 1,18 0-1,4 0 0,4 0 322,3 0-479,2 0 0,5 0 0,1 0 1,-1 0-1,1 0 38,-1 0-23,1 0 0,-6-2 1,-3 0-1,-6-3 1,-5 2-1,-6 2-481,-3 1 502,-7 0-189,-7 0 1,-7 0 0,-6 1 0,0 2 0,1 2-1182,-1-3 874,0 0 0,0 2 500,1 0 0,5 1 0,1-5 0</inkml:trace>
  <inkml:trace contextRef="#ctx0" brushRef="#br0" timeOffset="68">11718 6146 8025,'-1'-13'-480,"-3"0"1562,-5 1 1,2 5-173,-2 2-646,7 4 1,-3 1-1,10 0-212,3 0 1,8 0 0,2 0-1,2 0-99,3 0 1,5 0 0,2 0 0,-2 0-196,-1 0 1,-2-1 0,1-2-1,-1-2 148,1 3 0,-6 0 1,-3 2-1,-3 0 86,-1 0 0,-5 0-42,1 0 148,-6 0 0,2 2 0,-6 2 0,-2 6 0,-3 5 0,-1 7 552,-3 2 1,-1 3-38,-2 2-464,0 4 1,1 9 0,-1 2 0,0 0 0,0 2-104,1-1 1,5-4-1,2 2 1,4-5-99,1-4 0,0-3-125,0-5 0,1-5 0,4-1-454,3-2 0,-1-2-96,2-8 0,-5-1-907,4-3 481,-5-2 1153,9 4 0,-5-46 0,5-10 0</inkml:trace>
  <inkml:trace contextRef="#ctx0" brushRef="#br0" timeOffset="69">12445 6184 8055,'-1'-13'0,"-2"1"347,-2-1-367,1 6 0,4 3 0,0 8 0,0 7 201,0 9 1,0 1 1274,0 9-1353,0 3 1,0-2-1,0 6 1,0-2 0,0 2-1,0-2 1,0 1-36,0-4 0,0 4-104,0-6-7,0-1 1,4-5 0,1-2 0,-2-5-1,-2-3-301,-1-1 245,0-6 1,0-3 0,0-8 180,0-5-74,0-2 0,-4-3 0,-2-3 0,0-6 1,1-5 18,2-6 0,-3-3-75,2-1 1,0-6 0,4-3-1,0-4-16,0-4 1,5 2-32,4-2 168,-3 2 1,6 4 0,0 1 0,3 4 0,2 6 145,2 9 0,-1 8-77,3 8-80,3 6 1,-4 1-1,6 6 1,-1 2 0,1 2 178,-1 5 1,-5 3-78,-3 5-191,-3-2 1,-7 10 0,-2-1 0,-5 4 0,-5 2 8,-3 1 0,-5-4-56,-4 3 1,-3 1-1,-5-1 1,-1 0-292,1 1 1,-1-4 167,1 3 0,-1-8-363,1-1 65,5-5 0,-3 3 0,8-7-1101,3 1 1596,5-6 0,36-1 0,6-6 0</inkml:trace>
  <inkml:trace contextRef="#ctx0" brushRef="#br0" timeOffset="70">13032 6465 8055,'11'-19'0,"-4"5"30,6-3 0,-1-1 0,-3-1 0,1 1-10,-2-1 0,2 1 292,-5 1 1,-3 3-1,-6-3 728,-4 3 0,-8 2-798,-1 4 1,-6 2 0,2 6-1,-3 3-167,-1 6 1,-2-1-76,-3 9-34,3 3 0,-3 0 0,8 5 0,2 1 0,1-1-99,4 1 0,2-1 0,4-1 0,4-1-132,-1-2 0,5-5 214,-4 1 1,10-4-1,5-3 1,5-3 5,6-2 1,1-2-42,3-7 0,-2-5-47,7-8 130,-3-2 1,-2-11-1,-1-1 1,-1-2 0,-2-2 64,2-2 1,-3-7-89,1-3 42,-6-3 1,4 1 0,-8 2 0,-1 5 0,-3 3 824,-1 5-426,-2 3-55,-4 11 1,-1 9 0,-2 11-1,-3 9 1,-1 6 145,-3 6 1,3 9-462,-1 4 11,-1 3 0,-4 5 0,2 1 0,1-2 1,3 0-388,1 2 0,-2-4-1120,4 4 1042,-1-3 1,5-6 0,0-2 0,0-1 0,0-2-1111,0-2 0,0-3 1519,0-3 0,-5-20 0,-2-9 0</inkml:trace>
  <inkml:trace contextRef="#ctx0" brushRef="#br0" timeOffset="71">11744 7102 8062,'-26'-7'0,"6"-3"0,5 5 189,5-2 1,11 4 0,13-2 0,11 3-247,7-3 1,8 3 0,7-6 0,8 1 742,6 0 1,4-1 130,3-5-755,3 0 1,-29 5 0,1-1-1,-1 1 1,1-1 0,-2 1 0,0 1-1,-2 0 1,0 0-109,-3 0 0,0 1 0,28-1 0,-12 2 0,-9 4-429,-13 1 0,-9 1 159,-8 4 216,-6 7 1,3 4 99,-6 5 0,-23 18 0,-9 7 0</inkml:trace>
  <inkml:trace contextRef="#ctx0" brushRef="#br0" timeOffset="72">12407 7357 8062,'0'-20'-195,"0"3"1,0 3-49,0 2 1,5 0 1630,4 4-1071,2-4 0,3 11 0,2-3 0,2 2 0,1 2 509,-1 0-793,-1 6 1,-5 2 0,-3 8 0,-1 1 0,-3 0 0,-3 1 0,-5 2-322,-6 0 1,-3 4 315,-5-2-2,-3-4 1,-6 5 0,1-5 0,-1 0 0,2 1 1010,3-4-624,2 0 1,7-7-114,-1 1 1,13-7-1,8 1 1,11-4-233,5-3 1,6-6-513,-1 1 0,7 2-1007,-2-1 1075,3 5 1,2-9 0,2 5 0,3-1 0,2-1 375,2-1 0,0-10 0,5-5 0,4-3 0,0 1 0</inkml:trace>
  <inkml:trace contextRef="#ctx0" brushRef="#br0" timeOffset="73">13567 5853 8062,'-6'-26'-36,"5"5"1,-5 1-1,2 2 1,0 2-1,1 1-4,2-2 0,2 2 0,3-2 1324,5 3-834,-4 1 0,2 2 0,-4 1 0,3 3 0,0 0 1445,-1 0-1701,0 4 0,-1-1 0,0 10 0,-1 5 175,-2 4 0,-1 14 23,0 1-255,6 5 0,-5 10 0,4 8 1,-4 8-1,-1 7 520,0 2-727,3-31 0,0 0 1,-2 6-1,-1 1 0,2 5 1,0 1-1,-1 3 1,0 1-1,-1 1 0,0-1-169,0-1 1,0-1 0,0-1 0,0-1 0,-1-1 0,0-1 0,0-1-1,0 0 88,-1-2 0,-1-1 0,1-6 0,0-2 198,2 30-103,0-8 0,0-7 1,1 1-1,2-4 0,2-3-48,-3-8 0,0-3-213,-2-2 1,0-3-88,0-6-801,0-10 0,-2 0-1132,-2-11 2472,3 1 0,-45-39 0,-3-9 0</inkml:trace>
  <inkml:trace contextRef="#ctx0" brushRef="#br0" timeOffset="74">10596 6044 8096,'0'-26'15,"-4"2"1,0 3 0,1 4 0,1 3 352,2 1 1,0 9 0,0 8 758,0 12-938,0 12 0,0 5 0,-1 6 0,-2 5 0,-1 7 637,1 7-732,2 10 1,0-28-1,2 1 1,-1 4-1,0 1 1,0 2-1,1 2 1,1 3 0,0 1-1240,2 5 0,1 0 1148,3 3 1,1 1 0,0 3 0,2 1 0,1-2 0,1-1 0,0-5 0,0-1 0,0-3 0,1-2 0,-1-5 0,2-1 0,0-3 0,1 0-99,1-3 0,-1-2 1,8 28-1,0-9 0,-3-7 41,-1-4 0,-9-6 384,2 1-347,-9-2 0,2-7 1,-6-5-1,0-5 1,0-6-30,0-3-668,0-1 0,-2-6 288,-2-3 1,3-4-1,-3-4 1,2-5 425,2-2 0,6 4 0,1 1 0</inkml:trace>
  <inkml:trace contextRef="#ctx0" brushRef="#br0" timeOffset="75">14370 6529 8007,'0'-13'-25,"0"0"0,0 0 0,0 1 0,0-1 623,0 0 0,-1 5-18,-3-1-417,2 6 1,-5-2 0,4 6 0,-2 3 168,-2 5-302,-2 2 1,1 7 0,1 5 0,1 4 0,2 3-1,-1 0 1,1-1-20,1 1 1,2 0-75,1-5 71,0-5 1,6 3 0,2-5 0,3 1-1,2-2-113,0-6 68,5 2 1,-2-12 0,5 3-1,2-4 1,1-5 0,1-8-1,-1-7-59,-2-4 0,2-3 76,-3-3 1,-3 3 9,-1-2 48,-2-4 0,-3 2 0,0-3 0,-2 4 1,-3 3 254,-2 2 1,0 5 438,-5 3-444,0 8 1,-6 1 0,-1 8 54,0 6 0,0 5-329,2 6 1,4 4 44,-3 9 0,2 3 0,1 6 0,-2 4-29,-1 3 1,0 4-180,4 1 1,0 10 50,0 3 1,0-28 0,0 1 0,0 1 0,0-1-1,0 2 1,0 0-64,0-1 1,0-1 0,-1 1-1,0-2-153,-3 28 1,3 1 307,-4-10 1,0-5-1,-1-10 1,0-8 52,1-6 0,-4-14 32,5 1 0,-6-9 46,1 1 0,-2-4 0,-2-2 1,1-5 77,-1-7 1,-4-1-107,0-7 0,0-2 5,4-7 0,5-4 1,1-8-1,1-3-3,3-1 0,3-3-112,4 2 1,3 2 122,6-2-282,6 6 0,0-2 1,7 11-1,-1 6 1,2 8-717,3 4 0,-2 6 214,6 4 1,-1 8 673,1 5 0,-5 18 0,1 8 0,1 4 0,-1-1 0</inkml:trace>
  <inkml:trace contextRef="#ctx0" brushRef="#br0" timeOffset="76">10188 8403 8003,'-13'-6'-58,"1"1"1,-1-5 0,0 3-1,2-1-768,2 1 1620,4 5-538,5-4 0,1 10-154,3 0 15,3 1 0,10-5 1,2 0-1,1 0 0,4 0 1,4 0-1,7 0 120,6 0 0,6-2 0,8-2 1,8-5-155,8-2 0,-30 5 1,3-1-1,6 0 1,3 0-1,4 0 1,1-1-69,4-1 1,2 1-1,5-2 1,1 1-1080,-21 3 1,1 1-1,0-1 1020,0 1 0,0 1 0,1-1 0,2-1 0,1 0 0,-1 0 0,0 1 0,0 1 1,0 0-1,-1 0 0,-1-1 0,0 1 0,1 0 0,-1 0 0,1-1 0,-1 1 0,1-1 1,-1 0-1,2 0 0,1 0 0,-1 0-45,2-1 0,0 1 0,0-1 0,-3-1 0,0-1 0,1 1 0,1 1 0,0 1 0,-1-1 0,0 1 0,-1 0 0,1 0-187,-1 0 0,1 0 1,-1 1-1,0-1 0,0 0 1,0 0 211,2 0 0,0-1 0,-1 0 120,-2 2 1,-1-1 0,-1 0 0,3 0 0,-1 0 0,0 1 0,-3 1 0,0 0 0,0 1 0,1-2 0,1 1 0,0 0 0,0-1 0,1 0 0,-1 0 13,1 0 1,1 0 0,-2 0 0,-1 0 0,0 2 0,-1-1 0,23 0 0,-1-1 0,-4 1 0,-1-1-186,-2 0 1,-1 1-1,-1 1 1,-2 1 150,0-1 1,-3 0 0,-6-1 0,-2 0 29,-3 1 0,-1 0-14,-5 0 1,-3 0 0,28-3 0,-10 1-1,-7 0 1,-11 0 540,-9-1 1,-8 0-121,-11 0 1,-2 3 2467,-6-7-2474,0 6 0,0-4 1871,0 3-2958,0 3 623,0-5-813,0 6 1,-1 0-1,-2 1-2673,-2 4 3483,1-4 0,-13 10 0,-4-4 0</inkml:trace>
  <inkml:trace contextRef="#ctx0" brushRef="#br0" timeOffset="77">12292 8926 7964,'0'-19'115,"0"4"0,0-5 1,0 0-1,0 2 1,1-1 926,4 4-957,2 0 1,5 3-1,1 0 1,0 4-1,1 4 1,2 2-1,1 2 687,-2 0-767,-1 6 0,-1 2 0,-1 9 1,-4 5-1,-4 2 0,-2 1 0,-2 2-253,0 3 0,-7 2 0,-5 5 1,-5-1 40,-3-2 0,1-6 0,-4 2 0,2-2 138,-2 2 1,5-9 0,1 0-1,2-5 575,3-3 1,3-6-234,1-3 0,8-3 1,3-1-1,9-1-186,7-3 0,-2 2 0,4-3 0,3 0-284,4 1 1,-1-1 128,3 0-182,3 4 1,-6-5-1,2 6 1,-2 0-1,-1 0-1648,-1 0 1498,-5 0 400,4 0 0,-10 0 0,5 0 0</inkml:trace>
  <inkml:trace contextRef="#ctx0" brushRef="#br0" timeOffset="78">12866 8900 7993,'-6'-25'87,"-2"-1"1,-2 1 988,1-1 0,4 11-787,5 2 1,0 16-1,-2 5 1,-1 11-89,-1 5 0,-6 4-85,2 6 1,-4 1 0,0 12 0,-3 1 71,-2 2 1,2 8-238,-6 6-72,-1 0 1,10-27 0,0 1 0,1-3 0,-1 0 0,2 1 0,-1-1 0,-10 33 0,0-4-1,1-4-609,1-5 0,4-10 1,5-7-1,3-5-9,1-2 0,-2-10 739,3 1 0,7-18 0,5-5 0</inkml:trace>
  <inkml:trace contextRef="#ctx0" brushRef="#br0" timeOffset="79">12840 9602 7993,'2'-26'0,"2"1"0,-1 3 385,5 1 1,1 5-1,4 1 1,-1 5 751,1 6 0,0 2-954,0 2 1,-1 2 0,0 3-501,-4 8 0,-2 1 155,-6 8 27,0-7 1,-2 9-1,-2-3 1,-4 2-1,-2 0 1,0-2-1,1 0-143,-1-1 0,3 3-196,-1-6 445,5 0 1,-3-4-1,6-1 793,0 1-675,6-6 0,1-1 0,7-6 0,2 0 0,2 0-8,2 0 1,-3 0 0,3 0 0,-2 0-17,-2 0 1,-2 4-131,-1 0 1,-2 6 17,-2-1 33,-4-4 1,-5 7 0,-1-4 0,-3 4 0,-5-1 46,-2-3 0,-8 2-88,-2-5 0,-3 3-55,-1-4 30,-1 1 1,1-5 0,0 0 0,3 0 0,2 0-812,2 0 1,-4-5 890,5 1 0,17-34 0,9-5 0</inkml:trace>
  <inkml:trace contextRef="#ctx0" brushRef="#br0" timeOffset="80">13835 8607 7993,'0'-17'191,"-2"0"0,0 0 1,-3 0 1111,3 0-1049,0 0 0,2 11 0,0 8 0,0 9 0,0 9 1,0 5 309,0 5 1,0 3-212,0 5-375,0 0 0,0 0 1,0-1-1,0-1 1,0-2-135,0 1 115,0-4 0,0 0 0,0-6 1,0-4-1,2-4-165,2-3 205,-3-1 1,11-8 0,-4-5 0,3-7 0,2-4 0,1-3 84,3-3 1,-1-3-65,5-6 0,-4 1 0,4 1 1,1 3-11,-3 4 1,4 4 40,-6 4-6,0 4 0,0 5 0,0 0 1,-3 1-1,-2 5 9,-4 7 0,-5 5-65,1 7 0,-2 2-36,-2 3 21,-6-3 1,2 4-1,-8-7 1,-2-1 0,-1-3-52,-4-2 0,-1-1-115,-5-4 0,-1-5-197,1 1 235,-1-6 1,-1 7 0,-1-6 0,-2-1 0,2-2-384,1-1 1,7-5 297,3-4 1,5-2 0,3-2 0,5-1-1756,2-3 1994,2 3 0,21-23 0,9-7 0,2-1 0,0-1 0</inkml:trace>
  <inkml:trace contextRef="#ctx0" brushRef="#br0" timeOffset="81">14434 8326 7993,'0'-12'266,"0"-1"0,0 0-137,0 0-4,0 6 1,-1 3-1,-4 8 1,-4 5-4,-7 2 1,0 8-188,-5 2 0,0 3 0,-5 1 0,1 2-35,-1 3 0,5-3 145,0 3 72,5-3 1,-1-7-1,7-2 1,3-1-1,3-1 1,5-5 316,7-5 1,9-5-369,4-1 0,3-1 0,3-2 0,1-2-116,2 3 0,4-4-409,-4 2 1,4-5 0,-5 5 0,0 0-544,-2-2 1,-2 3 622,1-5 0,-2 1 379,-3-2 0,-8-19 0,-8-1 0</inkml:trace>
  <inkml:trace contextRef="#ctx0" brushRef="#br0" timeOffset="82">14613 8365 7993,'-6'-7'31,"3"-5"161,-5 4 0,1 1 264,-2-2 0,2 6 33,3-1 1,2 10 2,-2 6 0,3 7-37,1 6-274,0 1 0,4 1 0,2 1 1,-1 3-1,2 1 89,0-1 1,-4 4-652,1-1 234,-2-3 0,-2 5 1,0-7-1,0 0 1,0-2-709,0-2 1,-2-1 854,-2-2 0,-26-32 0,-11-13 0</inkml:trace>
  <inkml:trace contextRef="#ctx0" brushRef="#br0" timeOffset="83">19114 7408 7956,'-6'-12'203,"0"-1"1,-1 1 0,9 3 0,8 1 144,5 3 0,12 1 0,0 2 0,6-1-69,6-1-320,0 0 0,10 0 0,-3-1 0,0 2 0,0 2 0,-4 1 0,-5 0-850,-6 0 0,-5 1-535,-5 4 1426,-8 2 0,-59 28 0,14-14 0,1-1 0</inkml:trace>
  <inkml:trace contextRef="#ctx0" brushRef="#br0" timeOffset="84">19114 7638 7956,'-20'-2'455,"3"-2"-352,8 3 1,5-5 383,8 6-409,4 0 1,10 0-1,3 0 1,5 0 0,3 0-1,5 0 1,3 0-269,2 0 1,-1 0 0,1 0 0,3-1 189,0-4 0,0-12 0,4-7 0,1-3 0,1-1 0</inkml:trace>
  <inkml:trace contextRef="#ctx0" brushRef="#br0" timeOffset="85">19547 7204 7956,'-11'-18'0,"2"4"204,-8-3-28,3 3 0,7 5 0,4 2 1062,6 1-1229,10 2 0,7 4 1,7 1-1,2 2 0,5 3 1,3 1-1,2 3 261,-1 1 1,-1 3-204,-3 3 1,-3 5 0,-7 6 0,-4 3-95,-8 2 0,-6 5-257,-10 5 201,-9 5 0,-8-4 0,-9 4 0,-5-3 0,-5-2-231,-2-6 1,-1-1 219,5-6 1,5-6-362,3-7 165,9-3 0,3-5 290,5-1 0,40-22 0,10-1 0</inkml:trace>
  <inkml:trace contextRef="#ctx0" brushRef="#br0" timeOffset="86">22289 6873 7960,'0'-9'0,"1"1"0,5-2-563,7-1 610,-1 3 0,8 1 0,-3 5 0,4-3 1,5 2-1,4 1 0,4-1 1673,3-1-1616,-5-1 1,5 4 0,-4-2-1,-1-1 1,-4 1-2,-5 2-70,-4 1 0,-10-2 0,-6-1 0,-11-1-200,-11 1 0,-6 0 0,-6 1 0,-6-3 115,-4 2 0,-9 2 0,1 2 1,-8 4 104,-5 3 1,-1 4-1,-8 2 1,36-6-1,0 1 12,-1 1 1,1 1 0,-33 13-681,31-12 0,1 2 732,-24 17 0,4-3 0,21 5 0,12-1 0,13-1 185,7 1-434,15-3 0,2-5 0,13-1 0,3-3 0,5-2-256,6-2 363,-1-2 0,4-7 0,-6-3 0,0-2 0,-1-4-39,-3-2 0,-4 1 65,-9-5 0,-4-2 98,-8-7 0,-4 3 0,-6-5 0,-3 2 37,-5 0 1,-8 0 467,-4 5 1,-8 0-717,0 4 35,-7-4 0,8 11 0,-5-3 1,2 2-1,3 2-528,1 0 1,7 0 204,3 0 0,9 2-179,3 2 579,10-3 0,44 3 0,22-2 0,-19-2 0,-1 0 0,0 0 0</inkml:trace>
  <inkml:trace contextRef="#ctx0" brushRef="#br0" timeOffset="87">22965 6567 7977,'-6'-26'1,"-3"1"1,2-1 2,-1 1 0,4 5 572,-5 3 1,5 3 529,-5 1 1,6 7-856,-1 6 1,3 6 0,2 8 0,2 3 147,1 4 1,6 9 264,-1 4-503,-4 9 0,5 2 0,-4 6 0,0 1 0,-1 2 149,-2 2-387,-1 4 0,-2 4 0,0 7 0,-2 1 0,-2-1-147,-5-1 0,2-7 0,-1-5 1,-2-2-325,-1-7 0,2-9-812,1-10 914,-1-9 1,-4 0-1,1-7 1,-3-4-1,0-3-740,-2-4 0,-6-1 1186,2-2 0,-9-17 0,-2-5 0</inkml:trace>
  <inkml:trace contextRef="#ctx0" brushRef="#br0" timeOffset="88">21422 6733 8047,'-13'-26'0,"-4"1"0,1 0 0,4 4 455,2 4 1,7 3-51,-1 1 1,4 6 0,2 6 92,3 8 0,5 7-136,-2 12-216,-2 5 1,4 3 0,-5 8 0,1 5 0,0 5 584,-3 8-728,-2-1 1,-1 12-1,0-3 1,-1-31-1,1 0 1,-2 3-1,1 1 1,-2 2-1,0 0 1,0 2-1,-1-1-234,-1 1 1,0-2 0,2-5 0,0-1-1,-2 34 1,0-7-371,1-5 0,0-16 0,5-6 55,4-12 0,2-6 44,5-7 0,5-5 502,0-2 0,29-31 0,10-15 0,-16 13 0,0-1 0,-1 1 0</inkml:trace>
  <inkml:trace contextRef="#ctx0" brushRef="#br0" timeOffset="89">23883 6886 8047,'7'-13'65,"0"4"1,-3 1 0,5-1 0,2 1 2140,2-1-2097,-1 6 1,5-2-1,3 5 1,3 0-1,5 0 1,3 0-1,5 0-307,1 0 1,1 0-1509,0 0 1202,-5 0 1,-2 0 0,-7 1 503,-3 3 0,-53 9 0,-19 7 0</inkml:trace>
  <inkml:trace contextRef="#ctx0" brushRef="#br0" timeOffset="90">23742 7077 8047,'-12'-7'0,"5"0"51,2 2 49,4 4 1,2-5-1,4 6 1,3 0 0,6 0-1,6 0 105,6 0 0,8 0 1,0 0-1,4 2-675,4 2 0,-1-3 470,6 4 0,23-4 0,-31-1 0,1 0 0</inkml:trace>
  <inkml:trace contextRef="#ctx0" brushRef="#br0" timeOffset="91">26038 6350 7955,'0'-13'-46,"0"-1"1,0-2-1,0-1 1,0 0-1,0 0 312,0 0 1,5-4 0,4 4 0,2 0 0,3 0-1,2 0 325,1 2 1,10 5-264,-2 1-234,9 6 0,-5-2 0,3 5 0,-1 1 0,-4 5 0,-4 7 0,-6 6-96,-3 5 1,-7 8 0,-4 2 0,-7 4-106,-9 4 1,-5 0 0,-8 4-1,-1 1-170,-3-2 1,-1 4-1,-4-7 1,1 1 190,-2 0 0,1-9 0,2 0 1,8-7 1157,6-5-768,5-10 0,19-7 1,7-10-1,10-2-113,3 0 0,5-4 0,1 4 0,2-2-106,2 1 0,-2 4 0,1-4 0,0 3-386,-2 2 0,-1-3-1741,-5 2 1670,-1 0 0,-1 4 1,-2 0-1,-4 0 372,1 0 0,-5-12 0,4-2 0</inkml:trace>
  <inkml:trace contextRef="#ctx0" brushRef="#br0" timeOffset="92">26841 6171 7981,'0'-17'0,"0"-1"0,0 0 230,0-1 0,-4 2 1767,-1 4-1037,1 1 0,4 10-755,0 7 1,-4 10-1,0 6 1,1 5 223,1 4 0,-2 4-78,0 8-264,0-2 0,4 4 1,0-6-1,0 0 0,0 2-65,0 2-195,0-2 0,1 3 0,2-8 0,1-2 0,-1-2-2439,-2-3 1772,5-1 0,-5-7 0,5-3 840,0-3 0,12-52 0,9-13 0</inkml:trace>
  <inkml:trace contextRef="#ctx0" brushRef="#br0" timeOffset="93">27440 6171 7981,'-1'-8'151,"-4"-1"1,-2 0-87,0-3 0,-3 7 0,6 6 0,1 10 0,2 9 407,1 4 1,4 3-351,0 3 1,2-2 0,-3 6 0,3 2-90,1 1 1,-3-3 103,4 0-177,1-6 1,-2 3 0,-1-5 0,-2-2 0,0-3 0,-1-4-178,-2-3 180,-1-7 83,0-1 0,-5-12 0,-2-2 0,-2-5 1,1-4-1,-2-6 0,0-5 147,1-6 0,2-3-120,3-1-76,3-6 0,-5 0 1,6-4-1,0 1 1,0-3-48,0-3-2,6 0 1,1-2 0,5 10-1,1 6 1,0 8 132,0 4 0,1 7 1,1 5-1,4 5 21,1 6 0,0 4-16,1 4 0,3 3-95,-3 6 1,-2-1 0,-2 3-1,-5 2-229,-3 4 1,-4-1 94,-5 1 0,0-1-5,0 1 0,-5 2 1,-4-5-1,-2 2-69,-2 3 0,-4-4 26,0 3 0,-1-5-248,1 4 222,-3-5 1,-1 6 0,1-3 0,1-1 0,4 0 216,1-2 0,1-2 0,0-1 0</inkml:trace>
  <inkml:trace contextRef="#ctx0" brushRef="#br0" timeOffset="94">28307 6452 7981,'6'-13'140,"0"-4"278,2 0-575,-2 0 1,-6 9-1,0-1 1,0-1 234,0-1 64,0-2 0,-5 0 0,0 1 1,-2-1-1,-3 0 646,-2 0-651,0 6 1,-1-4 0,-1 4-1,-2 0 1,-2 3 0,-2 2-1,-3 2 217,-1 0 0,-7 3-421,-3 6 102,-3-1 1,3 16-1,0-3 1,0 3-1,2 2 80,2 0-145,9-1 1,2 1 0,8-1-1,2-1 1,5-1-135,3-2 0,6-5 0,5-1 0,7-3 61,9-4 0,1-5 71,7 1 1,0-8-19,4-5 1,0-6-1,-1-4 1,-2-2 11,-1-6 1,-4 0 13,4-7 0,-5-4 174,0-4-46,-7-7 0,0 4 0,-6-6 0,-5 1 0,-5 2 198,-5 1 1,-1 11-79,0-3 1,-1 11 9,-3 3 261,-4 5 1,0 11-1,-1 2 130,0 1 1,1 8-972,0 6 1,4 7 168,-5 6 37,6 0 1,-2 12-1,3-4 1,-1 5 0,-1 3-150,1 1 0,2-1-185,1-3 1,0 3-37,0-3 261,0-3 0,0 6 0,1-4 0,2-2 0,3-4-748,1-4 1,1-4 504,5 3 1,0-4-363,0-5 854,5-6 0,42-18 0,-23 0 0,1 0 0</inkml:trace>
  <inkml:trace contextRef="#ctx0" brushRef="#br0" timeOffset="95">28792 6235 7981,'-6'-7'0,"3"-3"21,-5 6 1,4 0 0,-5 4 641,-1 0 0,3 5-387,-1 4 0,5 6-83,-2 2-136,-2 6 0,6-7 1,-3 4-1,2-1 1,2 0-69,0-1 0,2-1 1,2-4-1,4 0-119,4 0 0,1-6 18,-1-3 0,2-3 41,3-1 0,-1-1 1,4-3-1,-2-6 16,-2-6 0,2 1 169,-1-7 1,2-3-39,-2-5 84,-9 0 1,9 5 0,-10-1 0,0 2 0,-2 1 469,-4 2 0,-1 6 56,0-2 21,0 2-527,0 8 0,0 3 0,0 8 0,0 6 78,0 6 0,0 5-275,0 9 0,0 2 221,0 7-361,6-1 0,-1 2 1,5 2-1,-3 6 0,0 5-205,1 2 1,-6 7 432,3 2 0,-4 1-1581,-1 8 1498,0-7 0,0-1 0,0-8 0,0-5 1,0-5-88,0-2 1,-4-12 98,0-3 0,-6-9-18,1-8 73,-2-6 1,-2-1 0,0-6 0,1-2-1,-3-2 258,-2-5 1,-2-3-79,-7-5 1,5-5 145,0-7-247,5-4 0,-7-5 0,6 0 1,3-1-1,4 0 857,6-4 0,3 8-889,1-4 0,5 4-506,4-3 1,9 7 0,8 4 0,6 5-401,5 4 0,1 1 86,1 4 0,3 2-1457,1 2 1478,-1 4 0,-5 5 697,-3 0 0,8 17 0,-2 4 0</inkml:trace>
  <inkml:trace contextRef="#ctx0" brushRef="#br0" timeOffset="96">25961 7383 7953,'-11'-2'-56,"1"0"1,3-4-1,1-1 340,3-3 1,2 3 0,2 0-3,3 1 0,4 2 1,6 4-1,1 0-58,2 0 1,12 0 187,0 0-337,7 0 0,8-2 1,5 0-1,11-4 0,-24 3 1,1 0 176,6 1 0,1-1-226,3-2 0,1 0 0,8 2 0,3 0 1,2-2-1,2 0 0,5 1 0,0 0 1,-20 1-1,0 0 0,1 0 0,0 0 1,0 1-1,0 0 0,1 0 0,-1 1 1,1 0-154,-1 0 0,0 1 0,0-1 0,2 0 0,-1 0 0,1-1 0,-2 1 1,-1-1-1,1 1 0,23-1 0,-1 1-38,-3 0 0,0 1 1,-3-1-1,0 2-1236,-1-1 0,0 0 1349,-1 0 1,1 0 0,1 0 0,1 0 0,-3 0-1,0 0 1,-3 0 0,-1 0 0,-3 0 0,0 0-3,-2 0 1,-1 0 41,1 0 0,-1 0 0,-3 0 1,-1 0-1,-3 0 0,0 0 1,-4 0-1,-2 0 0,32 0 113,-7 0 1,1-2 0,-14-1 0,-5-1 85,-8 1 1,-9-2-81,0 0 0,-9 0 917,-4 0-445,-8 4 2663,2-10-3090,-10 4-419,5-1 53,-6 3 0,-1 5 0,-4 0-289,-3 0 1,-5 0-493,-4 0 1,2 1 994,-7 3 0,-27-13 0,-12 0 0</inkml:trace>
  <inkml:trace contextRef="#ctx0" brushRef="#br0" timeOffset="97">27427 7893 7953,'9'-26'169,"-1"1"0,1 1 0,-1 3 0,-1 4 449,-1 2 1,-2 10 0,-5 5-134,-3 7-465,-3 10 0,-8 3 0,0 5 0,-4 1 1,0 1 79,-4 2 0,3 4 1,-1 4-1,-2-2-31,-1-1 1,4-1-146,3 1 61,-3 3 1,8-6-1,-2 1 1,5-5-1,5-6 1,7-2 10,8-4-12,7-6 0,9-3 1,3-6-1,4 0 1,4 0-1,3 0 1,0-2-495,-4-2 0,2 1 46,-5-5 201,2 5 0,1-4 0,-3 4 0,-4-1 0,-4 1-481,-5 1 0,-1-2 1,-5-2 743,2-1 0,-1-1 0,-8-5 0,2 0 0,-6 1 0,1-1 0,-5-1 0,0-2 0,0-1 0,0-4-46,0 4 0,-5-4 244,1 4 1,-4-6 0,2 3 0,-1-1 561,-3 0 0,3 5 176,-2-1 1,7 7-18,-3 2-580,-2 5 0,4-7 0,-4 7 1,2 4 297,2 7 1,1 9-396,2 4 1,0 4-85,0 5 0,0-2 0,0 6 1,0 2-65,0 1 0,0 1-759,0 0 501,0 0 0,0 1 0,0-1 0,0-1 0,0-2-713,0-1 1,0-5-772,0 0 1121,0-7 0,5 0 0,-1-5 0,0-3 527,2-4 0,18-32 0,10-14 0</inkml:trace>
  <inkml:trace contextRef="#ctx0" brushRef="#br0" timeOffset="98">28460 7855 7953,'0'-13'-82,"0"0"1,0-1 0,0-2 0,0-1 49,0 2 507,0 6 0,0-2 0,0 2 810,0-2-1171,0 4 1,0 4 0,0 10 0,0 7 0,0 6 474,0 7-496,0-1 1,-5 11 0,-3-3 0,0 2 0,1 3-172,1-1 50,-4-6 0,7 8 1,-4-6-1,2-1 1,2-2-1,0-1 1,0-2 34,-1-1 0,0-12 54,4-2-54,0-9 0,1 6 0,3-5 1,5-4 68,2-4-68,2-4 1,4-7 0,1-2 0,1-2 0,1 0-165,-1-1 93,-3-4 0,4 9 1,-4-4-1,2 2 0,0 2-23,1 3 1,-2 2 79,-4 1 0,-1 2-36,1 6 39,-6 0 0,3 2 0,-4 2 0,-1 4 0,1 5 36,-3 4 1,-2-1-27,-1 5 0,0-4 10,0 4-20,-5-5 1,-1 6-1,-4-5 1,0-1 0,-3-2-59,-2-1 1,-4 0-3,2-1 1,-1-5 42,-3-2-175,-3 2 0,4-6 0,-6 5 0,2-2 0,1 0-512,2-1 1,6-1 249,-2-2 0,2-2 457,3-2 0,16-20 0,4-10 0</inkml:trace>
  <inkml:trace contextRef="#ctx0" brushRef="#br0" timeOffset="99">29021 7714 7953,'0'-12'0,"0"-1"0,0 0-100,0 0 1,0 5 0,-1 1 1057,-3 1-870,-3 8 1,-5 5 0,2 7-1,2 1 1,-2 4-43,-1 1 1,-1-3 0,4 2 0,2 1 13,0 0 0,5-4-35,-3 1 1,2-3 0,2-1 0,2-2-9,2-3 0,3 2-5,6-5 1,4-1-1,1-4 1,1 0 25,-1 0 0,3 0-23,-4 0 1,5-6-137,-5-2 1,1-5 0,-4-3 0,0-2-315,-2-2 0,-4 5 585,1-2 0,1-2-142,-6 2 610,0 0 1,-4 4 0,-1 2 241,-4 3 1,3 3-545,-7 10 1,1 3 60,-5 9-368,6-3 1,-3 10 0,4-4 0,0 1 0,-1 1-216,0 0 1,4 2-99,-1 2 0,3-1-883,1 1 595,0-1 1,0-3 0,0-1 591,0 2 0,11 1 0,3 1 0</inkml:trace>
  <inkml:trace contextRef="#ctx0" brushRef="#br0" timeOffset="100">20682 6108 8013,'0'-26'0,"0"1"-190,0-1 1,0-4-1,0 2-435,0 4 709,0-1 0,0 9 0,0-4 0,0 2 156,0 2 1,0 6-7,0 2-161,0 5 1,0-1 0,0 8 54,0 4-56,6-2 1,-5 10 54,3-4 0,2 11 0,-2 3 0,-1 6 1,-1 6 12,-2 5 0,0 6 0,0 8 0,0 3-90,0 5 1,-2 7 0,1-30 0,-1 1-1,0 3 1,0 2-10,1 1 0,-1 1 1,0 6-1,-1 1-1374,0 2 0,1 1 1356,0 5 0,0 0 0,2 4 0,0 0 0,0 1 0,0 0 0,0-2 0,0-1 0,0-2 0,0-1 0,0-2 0,0 0 0,0 1 0,0-1 95,0 3 0,0-1 0,2-5 0,0 0-152,0 0 1,1 1 0,-1-4 0,0 1 0,-2 0-1,0 1 1,0-2 0,0 1 64,0-2 0,0 1 0,0-3 0,0 0-24,0-4 0,0 0 0,0-2 0,0-1-57,0-3 0,0-1 0,0-1 0,0 0 0,0-3 0,0-1 0,0 34-65,0-7 1,4-12-162,0-9 1,1-5-146,-5-4-31,5-3 1,-2-12-93,6-7 0,-1-6 313,5-10 1,-3-9-177,3-8 407,-4-9 0,2-10 0,2-12 0,-1-2 0,-1-6 0,1 0 0,-1 0 0</inkml:trace>
  <inkml:trace contextRef="#ctx0" brushRef="#br0" timeOffset="101">20695 6031 7938,'0'-21'-38,"1"0"0,4-1 0,3 1 0,5 1-1249,4 2 1316,3 7 0,9 1 1,4 5-1,2 3 0,6 0 1,5 2-1,6 0 37,6 0 1,5 0-1,2 0 1,3 0-46,4 0 1,-31 0 0,0-1-1182,4-1 0,0 0 1176,-1 1 1,1 0 0,3-4 0,0-1 0,-1 2 0,0-1 0,2 0 0,1-1 0,2 0 0,2-1 85,3 1 1,1-1-95,-1 1 0,1 0 0,2-1 0,1 1 0,0 0 0,-1-1 0,3 0 0,0 0 0,3-1 0,1 0 0,2 0 0,0-1 0,1 1 0,1 1 20,0 0 0,0 0 0,0 0 0,0 1-6,-1 0 1,0-1-9,-22 3 0,1 0 0,0-1 1,1 1-1,0 0 0,0 0 1,1-1-1,0 1 0,0 0 0,-1 0 1,0-1-1,0 1 0,0 0 1,0 0-1,0-1-6,1 1 0,0 0 0,0 0 1,4-2-1,0 0 0,0 1 0,0-1 1,0 0-1,0 1 0,2-1 1,0 1-1,-1 0-3,0 0 0,0 1 1,0-1-1,-1 0 0,-1 1 1,1-1-33,0-1 1,0 0 0,1 1 0,-1 0 0,1 0-1,0 1 13,1-2 1,0 0 0,-1 1 0,-2 0-1,0 0 1,-1 0 0,2 1 0,-1 0-1,0 0 1,-1-1 0,0 1 0,0 0-6,0 0 1,-1-1 0,0 1 0,1 0 0,0 0-1,0-1 10,0 1 1,-1 0 0,0 0-1,-2-1 1,0 1 0,-1 0 19,1 0 1,-1-1 0,1 1-7,21-2 0,1-1 0,-24 3 1,1 0-1,0 0 0,1-1 0,0 1 1,0 0-1,1 0 0,0-1 0,0 1 1,0 0-1,0 0 0,0-1 25,-2 1 0,0 0 0,0 0 0,1-1 0,-1 1 0,0 0-23,-1 0 1,0-1 0,0 1 0,1 0 0,0 0 0,-1-1 3,1 1 0,-1 0 1,0 0 9,17 0 1,0 1 0,6-2 0,0 0-1,-7 2 1,-1 0 0,2 0 0,-1-1-1,1 0 1,0-1-13,2 2 1,-2-1 0,-5-1 0,-1 0-112,1 3 0,-1 0 1,-2-2-1,0 0 124,0 1 0,0 1-7,-2 0 0,-1 0 1,4 0-1,-1 0 1,-3 0-1,0 0 1,-2 0-1,-1-1 0,0 1 1,0 0 17,0 0 1,-1 0 0,0-1 0,0 0-177,0 1 0,-2 0 1,-1 1-1,0 1 170,-4-2 0,-1-1-15,-1 0 1,0-1 0,-3 3-1,-1 1 1,-1-2 0,0 0 0,29 0-1,-8 2 144,-10 0 0,-7 0-119,-6 0 1,-3 0 302,-6 0-266,1 0 1,-6 0 0,-3 0 0,-3 0 1754,-2 0-1600,1 0 1197,0 0-1442,0 0 1,-5 4-1,-1 2 1,0 1-1,-1 3 492,0 1 1,-1 4-542,0 2 1,-3-2 125,7 6-63,-6 6 0,2 2 0,-5 5 1,0 1-1,2 3-41,2 5 0,-2 2 29,2 6 1,-3 3-1268,-1 6 1295,0-1 1,0 10 0,0-3 0,0 3 0,0-31 0,0 1 42,0 2 1,0 1 0,0-1 0,-1 0-219,-1 0 1,0-1 0,-1 2-1,0 0 235,-1 0 1,-1 1 0,0 3 0,-1 1 0,2 2 0,1 0 0,-1 1-1,1-1 116,1 0 1,0 0 0,-1 1-1,0 0-83,1-1 0,0 0 0,-1 2 1,1 0 12,2 2 0,0 0 0,0-1 0,0-2 1,0 3-1,0-1 0,0-1 0,0 0 43,0 1 0,0 0 0,0-1 0,0 0-138,1 0 1,-2 0-1,0-4 1,-2-1-719,1 3 1,0 0 659,0-3 0,0 0 0,2-3 1,0-1-1,-1 0 0,0 0 0,0-2 1,-1 0-1,0-2 0,0 0-441,-1 31 1,2-5 139,1-5 0,-4-2-252,-1-6 394,-4-6 0,6-2 0,-4-9 0,0-4 0,-1-4 185,-1 0 0,-1-5-197,1 0 0,-2-5 282,2 1-326,-2-3 0,-5-1 1,2-2-1,3-1 1,-2-1 509,-2 1-262,0-5 0,-26 12 0,0-3 0</inkml:trace>
  <inkml:trace contextRef="#ctx0" brushRef="#br0" timeOffset="102">20937 9346 7930,'-11'-7'-266,"1"-4"0,-10 3 0,2-2-218,2 1 629,8-2-139,2 9 1,12-3 0,2 5-347,3 0 232,-4 0 1,2 0 82,-9 0 1,1 0-1,-9 0 1,-2 0 148,-1 0 1,-6 0 0,0 0-1,0 0 146,-2 0 1,5 0 0,-4 0 0,1 0 39,0 0 1,4 0-1,4 0-232,-1 0-125,5 0 79,-1 0 0,16 0 0,4 0 0,6 0 0,7 0-215,6 0 145,3 0 1,4 0 0,3 0 0,5 0 0,6-2-77,5-2 0,6 3 116,-29-1 1,1-1 0,-1 0 0,1-1 0,6 1 0,1-1 0,0 0 0,1 0-262,1-1 1,0 1 0,4 0 0,1 0 270,-1-2 0,2-1 0,-1 1 1,1 1 75,3 0 1,0 1-62,-2-2 0,-1 1 0,4 1 0,0 1 0,-1-3 0,-1-1 0,1 1 0,1 1 0,0 0 0,0 0-15,-2 0 1,-1 1 0,2 1 0,0-1-19,-2 0 1,0 0 0,3-2 0,1 0 8,1 2 1,-1 0 0,-4 0-1,0 1 1,2-1 0,-1-1-1,0 1 1,0 0-15,0 0 1,0 1-1,-1-3 1,1 0-11,4 2 1,-1 0 0,-4 0 0,0 1 13,3-2 1,-1 1 0,-3 2 0,1 0 0,-2-1-1,1-1 1,1 0 0,0 1 3,3-1 0,-1 1 1,-1-1-1,0 1 2,-1-1 1,0-1 0,-1 0 0,-1 0-26,0 3 1,0 0-1,1-2 1,0-1 0,0 2-1,0 1 1,1-1-1,-1 0 13,-1 0 0,-1 0 1,0-1-1,0 0 2,-3 2 1,0 0 0,2-3 0,1 1 6,-1 2 1,0 0-1,-3-3 1,-1 0-1,-1 1 1,1 1-1,-1-1 1,0-1-107,0 1 1,0 0 0,0 2 0,1 0 122,-1-3 0,1 1 1,0 3-1,-1-1-4,1 0 1,0 0-9,2-2 1,0 1 0,-1 2 0,-1 1 0,3-3 0,1 1 0,-1 1 0,0 1 0,1 0 0,0 0-13,-2 0 0,1 0 0,-2 0 1,1 0-5,0 0 1,0 0 0,-2 0-1,2 0-98,2 0 0,-1 0 101,-4 0 1,-1 0 0,1 0-1,0 0 1,-6 0 0,0 0-1,0 0 1,1 0 0,0 0 0,0 0 8,1 0 0,0 0 0,33 0-288,-1 0 0,-1 4 311,-3 0-22,-32-1 0,1-1 0,0 0 0,0 0 0,1 0 0,1 0 0,-3 0 0,0 0 0,35 3 6,-35-3 0,0 0 0,2 0 1,0 0-2,3-2 0,-1 0 0,-3 2 1,0 0-8,1 1 1,0-1 19,30 2 1,2-4-1,-5 1 1,2 2-1,1 1 127,-2-1 0,-5-1-105,-1-2 1,-5 4 0,4 0-25,1 0 0,-2 1 1,-1-1-1,-2-1 0,3-2-142,4-1 1,-5 0 260,7 0 0,-8 4-89,4 1 5,-1-1 0,4-4 0,-4 0 0,-4 0 0,-2 0 452,-2 0 0,-4 0-461,-1 0 0,-5 0 5,2 0-20,-9 0 0,1 0 1,-5 0-1,-2 0 0,-1 0 510,-1 0 1,-1 0-489,1 0 0,-1-4 593,1-1-622,-6 1 1,0 4-1,-3 0 1,2-1-1,3-2 197,-1-1 0,-5-1-531,1 5 497,2-5-703,-4 3 1,3-3-899,-5 5 332,-6 0 1088,-2 0 0,-33 0 0,-7 0 0</inkml:trace>
  <inkml:trace contextRef="#ctx0" brushRef="#br0" timeOffset="103">3354 10877 7991,'-9'-2'-1219,"1"-2"1838,-1 3 0,-4-5 1,1 6-266,-1 0 0,6 1 0,4 2 0,6 1-129,5-1 0,5-1-225,4-2 2,3 0 0,7 0 0,2 0 1,5 0-1,3 0-194,2 0 161,-1 0 1,0-2 0,0-1 0,1-1 0,-3 0 0,-2 0 0,-4-1-145,-3 3 50,-7-6 0,-2 7 1,-6-5-1,-7 2-75,-9 0 170,-3 0 1,-23 4 0,0 0-1,-5 0 1,-5 0 2,-2 0 1,-3 1-1,-6 3 1,-2 5 98,-2 2 1,-2 8-90,-2 2 125,-4 3 0,2 3 0,-2 1 0,7 2 0,10 0 197,7 1 0,15-3-224,3 6 1,11-1-43,6 1 1,2-7 0,4-8-1,2 1-164,5 0 0,3-4-122,5 1 0,2-7 47,2-2 212,3-5 1,-4 3 0,5-6 0,1 0 0,-2-2 183,-3-2 1,-1-3 64,-3-6 1,-4 0 103,0 1-256,-6-7 1,-7 4 0,0-7 0,-2 1 0,-2 0 49,-4 0 1,-9 5-151,-5-1 0,-2 3-313,-1 1 249,-6 0 0,4 6 1,-5 3-1,3 3 1,-1 1-1213,2 0 1,8 7 611,7 5 1,2 3-261,6 6 553,7 0 362,5-1 0,27-2 0,13-1 0,2 0 0,-1 0 0</inkml:trace>
  <inkml:trace contextRef="#ctx0" brushRef="#br0" timeOffset="104">3443 11310 8039,'0'13'42,"0"0"0,0-1 79,0 1 0,0 1 191,0 3 1,0-3 0,0 3-1,0-1-77,0 1 1,0-3-64,0 3 63,0-8 0,1 1 0,2-5-60,1 2 0,2-4 0,-3 0 76,1-6 0,6-8-245,-2-6 1,4-6-88,1 2 1,1-3 0,1 0 0,2 1-130,-1 2 1,-3 5 292,-5-1 1,3 7 0,-2 3-50,2 2 0,2 0-55,0 5 0,-5 6-34,1 3 15,-1 8 1,1-3 0,-2 3 0,0-3 0,0-1-103,3-1 1,-3 1 97,2 0 0,-1-6-262,5-3 275,0 3 0,-1-5 1,2 1-1,2-6 0,1-6-8,-1-2 0,2-3 58,-1-3 0,4 1-66,-4-5 150,0 5 1,-5-2 0,-2 5 0,-2 2 616,2 2-281,-4 4-260,-1 5-274,-5 5 1,2 4 0,1 6 0,1 2 0,0-1-424,2-2 1,-3-1 233,5 0 0,-4-1-474,5 1 348,-1-6 0,9 3 1,2-6-1,1-1 410,2-1 0,13-18 0,5-8 0,5-1 0,0 0 0</inkml:trace>
  <inkml:trace contextRef="#ctx0" brushRef="#br0" timeOffset="105">4374 11195 8039,'-13'-7'186,"0"-4"1,0 10 344,1-4 1,-1 4-369,0 1 1,0 6 0,1 2-1,-1 5 35,0 4 1,0 1 62,1 3-248,-1 4 0,1-7 0,3 5 0,1-4 0,3 0-101,2-4 0,2 0 0,2-4 0,3-1-176,5-2 1,3-5-38,5 1 241,-2-2 1,7-4-1,-3-2 1,-1-6 0,1-4-25,-4-3 1,4-1 145,-2 1 0,0-2 0,-5-3 0,1 2 179,0 1 1,-5 1-38,1 1 0,-2 3 550,1-3-435,-2 8 0,-6 1-35,0 8 1,0 0 110,0 13-655,0-4 0,0 11 0,2-4 1,0 1-1,4 0-988,1 1 0,2-4 697,3 3 0,3-2 551,2-3 0,19 1 0,11 0 0</inkml:trace>
  <inkml:trace contextRef="#ctx0" brushRef="#br0" timeOffset="106">4845 11221 8039,'-12'0'0,"0"-2"-113,4-2 0,1 4 787,2 0-306,4 6-135,-5 7 0,12-1 1,3 1-1,2-2-8,2-2 1,-1-3 0,3-5 0,0 2-154,2 1 1,2 0-211,-2-4 117,-3 0 1,4-5 0,-5-2 0,0-2 0,-2 1 7,-3-2 1,0 0 172,-4 1 0,-3-2 0,3 2 1,-4 0 334,-4 0 1,-3 3-245,-6 6 0,-5 0 172,-3 0-267,2 6 1,-5 3-1,3 6 1,-2 4-1,1 0 92,0 4 0,7 1-190,-2 2-329,3-1 0,2 2 0,4 1 1,4 1-1,2-4-2072,2-2 2343,0-8 0,34-13 0,9-11 0</inkml:trace>
  <inkml:trace contextRef="#ctx0" brushRef="#br0" timeOffset="107">982 11106 8036,'-7'-8'-32,"2"-1"1,5 1 165,5 1 0,2 1 0,7 4 0,4 0 0,6-3 0,6 1-67,3-2 1,5 5 0,6-5-1,0 2-42,0 0 1,3-2-1,-5 3 1,-2-1-1,-5 1 0,-5 2 0,-9-1 1,-4 0-163,-3-3 0,-8 1 0,-7 4 125,-11 0 0,-6 0 0,-9 0 0,-3 0-19,-4 0 0,-3 4 0,-2 1 0,-4-1-8,-4 2 1,2-4-1,-2 7 1,-1-1 223,-1-1 1,-4 6-1,-1-1 1,-1 3 146,1 1 0,3 4-90,4 1-200,9-3 1,8 5 0,11-5 0,6 1-1,7-1-42,5-2 1,8-2 0,4-1 0,6-1-253,3 1 0,1-2-26,5-2 254,5-3 0,-4-2 1,3 0-1,-2-1 0,0-3 7,2-4 0,-4 1 65,-5-6 1,-1 1 46,1-5 1,-8 0 0,-9 1 0,-3-3 222,-1-2 0,-1 3-103,-3-3 0,-9 3-165,-8 1 1,-5 1-1,-4-1 1,-2 2-140,-1 2 1,-2 3-17,5 6 1,0 2-581,5 2 512,-1 3 1,12 7 0,6 2-1,6 1 1,8 0-968,7 1 0,11-4 1140,10 3 0,9-15 0,12-7 0,3 0 0,4 0 0,0 0 0,1-1 0</inkml:trace>
  <inkml:trace contextRef="#ctx0" brushRef="#br0" timeOffset="108">1862 11157 8036,'-13'0'-17,"-4"0"1,0 0 0,1 0 266,2 0 1,1 0 855,1 0 0,6 0-797,6 0 1,7 0-359,10 0 88,3 0 0,5 0 0,2 0 1,2-1-1,2-2 0,0-1 1,2 1-237,-1 1 1,1-2 0,2 0 0,-2 0-65,-2-2 0,-1 5 0,-6-5 0,-2 2-184,0-1 1,-7 0 189,2 0 1,-8-2-1,-6-4 38,-6 3 0,-4-4 70,-6 4 151,0-4 1,0 4 0,1-1 0,-1-1 0,0 1 26,0 0 0,1-2 1356,-1 2-132,0 4-885,6-1 0,3 7 0,8 4 153,5 3 1,2 3-513,2 2 0,-1 4 47,1 0-173,0 6 0,0-8 0,-1 7 0,0-1 1,-4 0-191,-3 0 0,-4-1-219,-1 1 0,0 4 524,0-4 0,-57 14 0,22-15 0,-1 0 0</inkml:trace>
  <inkml:trace contextRef="#ctx0" brushRef="#br0" timeOffset="109">7179 10826 7998,'-13'0'-222,"0"0"660,6 0 1,2-2 610,5-2-825,0 3 0,4-11 0,1 4 0,1-4-141,0 0 0,-2-1 0,-4 0 0,0 0-36,0 1 0,-6-3-79,-2-2 1,-3 3 0,-4-1 0,-2 5-137,-4 6 0,-4 2 59,-5 2 84,3 0 0,-10 7 0,5 6 0,-2 8 0,1 6-11,2 3-22,7 5 1,7-6 0,8 3 0,5 1-1,4-1 1,4 2 0,6-1-224,6-3 1,4-5 65,5-4 1,2-2 0,1-8-1,2-2-73,-2-5 1,4-8 189,-3-5 1,-2-4 155,-1-4 0,-9-2 0,4-7 0,-5 1 52,-4-1 1,1 1-16,0-1 1,-6 2 61,-3 3-45,-2 2 1,-2 7-1,-2 0 1,-2 4 246,-5 4 1,2 8-326,-1 4 1,5 5 3,-1 4 0,2-1 1,2 3-1,0 0 29,0-4 1,5 0-186,-1-3 0,6 0 39,-2-4-43,9-2 1,-3-6 0,5 0 0,-2-2 0,0-3-61,-2-8 0,4-1 157,-2-7 0,0 1 35,-4-1-21,-1-4 0,0 6 1,-2-7-1,-2 2 1,2 1 177,1 2 1,-2 7 0,-1 1 76,1 0 0,4 12 0,1-2 1,1 7 191,2 9 0,0 1-299,-4 8 1,0-1-178,0 4 0,-2 1 0,-3-1 0,-3-1 46,-4-2 1,-1 2-182,0-3 0,-6-3-24,-2-1 52,-9-2 0,1-3 1,-5 0-1,-2-2 0,1-3-532,1-2 1,-4 4 205,4-5 0,3 5 473,1-5 0,8-6 0,4-5 0</inkml:trace>
  <inkml:trace contextRef="#ctx0" brushRef="#br0" timeOffset="110">9346 10749 8002,'-12'0'139,"0"2"1,4 2 481,4 4-605,2 4 1,2 2 0,0 1 0,0 4-1,2-1 1,0 1 0,4-4-47,1-1 1,2-5-1,3-2 1,3-1 1,2-4 1,-2 0-238,6-2 293,-5 0 1,7-7 0,-6-5 0,-2-5 0,1-2 0,-2-4-1,0-1 125,-2-2 0,-4 2 1,2 3-1,-3 3 324,-1-1 0,-2 9-180,-4-2 1,-4 19 0,-2 7 0,0 11 152,1 9 1,1 9-113,4 4-289,0 2 1,0 8-1,1 4 1,3 5-1,3 5 7,0 0-298,-1-33 0,0-1 0,1 28 1,6 3-1,-2-5 0,-1-7-1,-2-5 0,-5-14 0,1-3 0,-2-7 167,-2-6 1,0-2 64,0-7 1,-2-4 81,-2-4-9,3-3 1,-12-1-1,2 0 1,-6-1 0,-2-3 226,1-5 0,-5-4-132,2-4 0,-3 2-70,-2-7-75,1 1 0,5 0 0,3 0 0,3-2 0,2-1-223,4-2 1,-2 5-143,6 0 0,5 0-1025,8-5 738,2 6 1,13-2 639,6 5 0,9-1 0,12-5 0,2 1 0,5-1 0,-1 0 0,1 0 0</inkml:trace>
  <inkml:trace contextRef="#ctx0" brushRef="#br0" timeOffset="111">10405 10928 8002,'-13'-13'0,"-5"2"-143,-4 2 1,4-1 0,1 6 136,3 1 436,1 2 1,7 1 0,6 1 0,7 2-10,5 1 1,8 0-376,5-4 1,2 2-1,8 1 1,4 1-52,2-1 1,7-2-2,-1-1 0,2-4 1,2 0-1,0-1-69,0 0 0,0-1-100,0-2 0,0-4 0,-1 4 0,-5-4-166,-6 0 0,-10-3 110,-12-2 0,-1 3 124,-12-3 0,-2-1 0,-10 1 0,-6 0-19,-4-2 1,-3 5 217,-5-3 1,5 2-71,0-2 1,4 3 0,-3-3 0,1 4 385,4 4 1,1-1 64,1 6 29,6-6-293,1 9 0,8-5 1,2 7-1,6 4 0,4 5 248,3 5 0,6 4-307,-2 2 1,-1 3-25,1-3-84,-6 3 1,4 2 0,-6 1 0,-1 1 0,0 2 69,-4-2 0,-4 1-441,-8 0 1,-4 0-205,-9 5 0,-3-2 0,-7 4 533,-3-2 0,-1-19 0,-4-2 0,-6 3 0,1-1 0</inkml:trace>
  <inkml:trace contextRef="#ctx0" brushRef="#br0" timeOffset="112">11820 10456 8070,'0'-21'47,"0"-1"0,0 0 0,0-2 1,0-2-1,0 2 0,0 3 579,0 4 1,4-2 8,1 2 0,-1 7-290,-4 10 0,0 13-222,0 13 0,0 1 0,0 8 0,0 3 51,0 3 0,-6 7 11,-2-1-278,2 3 0,-4-3 0,5-2 1,-1-1-1,-1-2 0,1-1 1,0-2-298,4-7 0,-4-5 367,2-6 1,-1-2 162,5-6 0,2-12-92,2-5 0,3-12 0,7-5 1,2-3 4,1-2 1,10-5-60,-2-3 1,5 2-82,0-2 0,-3 5 1,3 1-1,-4 5 3,0 6 0,-2 9 200,-3 4 1,1 4-139,-10 4 0,4 9 63,-8 8 1,-2 3 0,-2 1 0,-2 2 77,-2 3 1,0-3-95,0 3 0,-6-3 0,-4-3 0,-4-2 83,-3 0 0,-1-8-20,1-1 1,-3-1 80,-6-3 1,-4-4-138,1 0 0,-5-4 0,3-1 0,-1 0 53,1 0 1,-3-6-156,4-2 1,5 1 0,5 0 0,2 1-2637,2 3 2706,8 2 0,30 7 0,14 1 0</inkml:trace>
  <inkml:trace contextRef="#ctx0" brushRef="#br0" timeOffset="113">15097 10991 8016,'-8'-4'92,"1"-2"1,0 1 0,1-2 833,0 0 0,3 4-790,8-1 1,3 2 0,11 2-1,6 0 11,8 0 0,3 0-199,3 0 1,3 0-1,2 0 1,1 0-66,4 0 0,-5 0-56,-2 0 72,-8-6 1,-4 5 0,-10-5 0,-8 1 0,-9-4 0,-11-1 15,-14 2 0,-7-2 1,-11 6-1,-2 1 111,-5 1 0,-8 2 0,-4 2 0,-1 2 207,-4 5 1,3 3-70,-7 5-84,3 3 0,2 11 0,2 3 1,5 5-1,3 2 4,8 1 1,11 5 0,8-5-1,9 1-89,8 1 1,3-10 2,6 0 1,11-6-308,6-2 256,6-7 1,2 0-1,2-8 1,2-2-1,2-5 44,1-3 1,-2-6-24,4-4 65,-5-2 1,0-3 0,-6-2 0,-5-2-1,-2-2 27,-5-3 0,-2-1-4,-1-1 108,-8-1 0,-7 5 0,-8 1 0,-5 2 0,-6 2-129,-1 2 1,-5 7-766,-2 3 484,-3 2 1,0 4-1,3 2 1,4 6-1,6 4-624,7 3 0,6 1-367,11-1 1237,6-3 0,32 5 0,16-2 0,5 0 0,1 0 0</inkml:trace>
  <inkml:trace contextRef="#ctx0" brushRef="#br0" timeOffset="114">15225 11527 8063,'-2'13'76,"-2"-1"1,3 1-77,-4 0 0,0 0 384,0-1 1,1 5 0,4 0-1,0-1 227,0-2 0,0-1-399,0 0 1,0-5-175,0 1 1,6-6-1,2 1 1,4-3 8,0-1 1,3-5-25,2-4 1,-2-4-136,6-4 0,2-3 0,5-5 0,2-1-78,-1 1 1,-3 1 179,0 3 0,-5-2 174,0 6 1,-5 1 10,1 8 0,-4 8 34,-5 8 0,-2 8-278,-6 1 106,-6 6 0,5-4 0,-3 5 0,2-1 0,2-3 16,0-2 0,2-1-16,2-4 1,3-4-32,6-1 0,-1-5 1,3 1-1,2-4-33,4-4 0,-1-4-19,1-9 71,0 2 1,3-7-1,-1 3 1,-3 1-1,0-2 63,-1 0 1,-4 5-37,-3-2 222,1 2-254,-11 8 0,3 7-23,-5 9 0,0 2-105,0 2 0,2 4 0,0 0 0,4-2-504,1 0 1,2-3-290,4 1 1,-1 0 339,1 0 0,5-5 0,4-1 561,2-1 0,9-13 0,5-4 0,3-4 0,0 1 0</inkml:trace>
  <inkml:trace contextRef="#ctx0" brushRef="#br0" timeOffset="115">16372 11450 8063,'-18'-5'0,"-2"3"-210,-5-2 1,3 3 0,2 1 0,1 1 574,-1 3 1,4 3 42,-1 6 0,3 1-113,1 3-263,6-3 0,2 5 0,5-6 1,0-1-1,0 1 41,0 0 0,5-5 0,5-1 0,4-1-68,3-3 1,6-3-142,-2-4 1,2 1-1,0-7 1,-2-3 58,1-2 0,-2-4 161,2 2 0,-7 3-117,2-3 233,-3-3 0,-2 6 1,-2-3 870,-2 3-875,-5 1 0,3 7-61,-6 6-191,0 6 0,-5 8 0,1 2 1,1 2-1,2 1-645,1-1 1,0 3 156,0-4 0,5 0 544,4-4 0,53-17 0,-23 0 0,-1-1 0</inkml:trace>
  <inkml:trace contextRef="#ctx0" brushRef="#br0" timeOffset="116">16691 11476 8063,'-13'0'-354,"5"0"-25,-1 0 0,8 0 1,1 1 681,7 4 1,4 2-3,2 5 1,1-3 0,2-2-1,2 0 341,2 0 1,1-4-482,5 1 1,-5-2-301,0-2 90,1 0 1,-1 0-1,-1 0 1,-2-2 0,-2-1-102,-2-1 196,-7-6 0,-1 3 0,-6-6 0,-2 2 164,-2 3 0,-9-2 166,-8 5 1,-3 3 48,-2 6-274,1-3 1,-1 15 0,1-3 0,1 2 0,1 2-214,2 0 1,5 6-209,-1-2 1,9 3 104,3 2-196,4-6 1,1 4-1,1-5 1,4 1 360,3-3 0,32-20 0,8-5 0</inkml:trace>
  <inkml:trace contextRef="#ctx0" brushRef="#br0" timeOffset="117">17380 10583 8103,'-6'-32'0,"0"-1"0,-2 6 1236,4 2 298,2 2-986,8 16 0,-5 8-187,3 12-183,4 0 1,-7 15 0,3-1 0,-1 4 0,0 5 0,1 2 0,0 6 112,2 7 0,-5 1 1,4 9-1,-4 4-105,-1 6 1,0-30 0,0 0-40,0 4 1,0 0-170,0-1 1,0 1-1,-2 5 1,-2 1-1,1-3 1,-2 1 0,0 1-1,-1-1 1,-1 1-1,1 0 1,0-3-1,1 1 1,0-3 0,1-1-115,2-4 0,0-1 0,0 28 0,1-13 0,-2-6-1154,-1-6 1,-6-8-1506,1-4 1895,-2-9 900,-7-2 0,-24-20 0,-10-8 0,-7 1 0,1 0 0</inkml:trace>
  <inkml:trace contextRef="#ctx0" brushRef="#br0" timeOffset="118">14001 10736 8103,'0'-32'-41,"-5"-5"1,0 6-1,-1 1 1,0 6-1,4 4-809,0 4 1203,8 2 0,1 3 0,6 2 0,-1 7 0,0 4 0,-2 8 432,-2 6 1,-4 5-307,5 9-379,-6 8 0,7 13 0,-6 12 1,0 7-1,-2-30 0,0 1 0,1 3 1,0 1-1,0 4 0,1 0 3,1 4 1,0 0-1,1 7 1,-1 1 0,2 3-1,-1 2 1,1 3 0,0 1-208,1 1 1,1 0 0,0-3 0,1-2 0,1-1 0,0-2 0,0-3 0,0-1 17,0-2 0,0-2 0,0-9 0,1-3 0,-1-6 0,-1-2 0,7 23-61,-3-9 0,-7-10 1,-2-6-1,-4-2-78,-1-3 1,-1-6 63,-4-5-1795,4-3 58,-10-7 1898,9-13 0,8-28 0,5-14 0,3-7 0,1-1 0</inkml:trace>
  <inkml:trace contextRef="#ctx0" brushRef="#br0" timeOffset="119">18871 11132 8112,'-7'-9'239,"3"1"1,3-2 87,1-2 0,5 5 1,5 3-1,4 1 0,5 0 1,1-1-209,2 1 0,4 2 0,2 1 0,3 0-153,2 0 1,1 0-436,4 0 227,-5 0 0,-2 0 1,-5 0-1,-2 0 1,-5 1 241,-6 4 0,-28 7 0,-14 8 0</inkml:trace>
  <inkml:trace contextRef="#ctx0" brushRef="#br0" timeOffset="120">18846 11387 8112,'-13'0'-36,"0"0"-165,1 0 1380,5 0 0,7 0-561,8 0-493,3 0 1,12-2-1,4-1 1,4-1 0,5 1-329,0 2-114,3 1 0,-1-4 1,2-1 316,2 3 0,-2-9 0,5-3 0,5 0 0,1 0 0</inkml:trace>
  <inkml:trace contextRef="#ctx0" brushRef="#br0" timeOffset="121">21116 10494 8112,'-13'-7'-512,"2"1"1,1 2 554,1 0 353,6 0 1,-8-1-10,2 1 0,2 0-419,-1 4 273,5 0-2,-3 0-100,6 0-409,0 0 231,0 5 32,0-3 26,0 4 169,0-6 1,0 1-37,0 3-96,0-2 34,0 3-40,0-5 6,0 0-56,-5 6 21,3-5 42,-3 5 7,5-6 14,0 0-64,-6 0-38,5 0 20,-5 0 0,6 1-43,0 4 34,0-4 220,0 5-153,0-6 30,0 0-89,0-6 1,0 3-4,0-5 1,6-1 30,2-3-46,-2-1 1,9 0-1,-2 0 1,1 1-1,2-1 2,1 0 1,3 2 34,5 2 1,1-2 1,-1 2 1,-1 4-1,-1 0 1,-2 5-11,2 5 0,-5 3-20,-1 9 1,-8 4-27,-5 9 0,-3 3 0,-3 5 1,-7 2-136,-8 2 0,-6-1 99,-2 6 0,-6 0 46,-3 4 0,1-7 1,1-6-1,0-7 59,4-4 1,5-7 106,2-3 219,11-9 0,-1-3 357,11-10-646,0-2 0,6-1 115,2-1-121,3 7 1,6-4 0,2 6 0,1 0 0,2 0-36,2 0 1,3-2-49,3-2 0,-3 3-207,3-3 131,2 2 1,-5 2-1,4 0 1,-1 0 0,0 0-513,-2 0 1,-5-4 336,-2 0 0,-1-1-68,1 5 1,-2 0-1,-7-1-424,1-3 0,-6 1-178,-2-6 938,-4 7 0,-12-38 0,-4-3 0</inkml:trace>
  <inkml:trace contextRef="#ctx0" brushRef="#br0" timeOffset="122">21893 10277 8112,'0'-12'-178,"0"-1"1,0 0 0,0 0 0,0 1 454,0-1 1,0 4-1,0 1 1,0-2 563,0-1 1,0 2-314,0 1 0,5 3-390,-1-3 0,0 6 36,-4 2 1,0 7 0,0 10-1,0 5 104,0 2 0,0 8-22,0 7-224,0-1 0,0 11 1,0-2-1,0 1 0,0 1 1,0-4-1,0 0-183,0 1 1,0-5 0,2 0-1,0-4-29,3-3 0,0-10 0,-2 0-136,1-4 67,6-9-506,-8-5 0,3-8 0,-5-2-1742,0-5 2049,0-2 448,0-2 0,6-45 0,1-11 0</inkml:trace>
  <inkml:trace contextRef="#ctx0" brushRef="#br0" timeOffset="123">22506 10265 8112,'5'-8'-381,"-3"-3"0,3 3 1,0-4 373,-1 0 1,0 3 0,-4 1 673,0-2 0,1 3 126,4-2-604,-4 6 1,5-1 0,-6 8 183,0 5 0,-4 8-38,-1 4-252,1 3 0,0 7 1,-2 3-1,0 3 1,1 1-1,2 1 1,2 0 137,1 4 0,0-4-60,0 4-238,0-9 1,4 1 0,1-3-1,3-3 1,1-2 0,3-7-213,1-4 1,-1-5-54,1-3 225,-6-2 0,-1-7 1,-6-4-1,0-3 27,0-3 0,0-2 1,-2-1-1,-2-2-39,-4-1 0,1-1 89,-2 1 1,1-3 25,-5-6 1,0 1-1,0-1 1,2-1 10,2-2 0,-2 0 114,3-5 0,2 0-53,2-4-31,2 0 1,2 0-1,0-1 1,3 2 0,4 3 140,6 5 1,4 2-103,0 1 0,3 6-47,5 3 25,1 9 0,1-2 0,1 6 1,2 2-1,-2 5 61,-1 6 1,-1 2-68,-1 2 0,-5 4-71,-3 0 33,-9 5 1,-2-2 0,-6 4 0,-1-1 0,-5 0-109,-7 4 0,-1-6-29,-7 4 0,-2-2 84,-7 3-24,3-7 1,-5 4 0,4-6-1,-2-1 1,1-2-189,3-1 0,0-2-52,1-3-22,5 4 1,1-11 0,7 3-745,-1-2 1083,6-2 0,58-6 0,20-1 0</inkml:trace>
  <inkml:trace contextRef="#ctx0" brushRef="#br0" timeOffset="124">23360 10571 8112,'-6'-13'0,"5"0"0,-5 0 0,2 1-280,0-1 1,-5 0-33,5 0 533,-6 1 1,3-1 0,-6 0 0,0 0 0,1 1 118,-1-1 1,-6 4-1,0 2 1,-3 2-78,1 2 0,0 1 15,-5 2-243,1 6 0,-1 1 0,1 7 0,1 2 0,1 2 0,3 2 0,2 1-34,2-1 1,6 4-1,3-4 1,2 1-62,2 1 0,3-7 1,4 2-1,4-1-49,4 1 1,5-7 0,1 1 0,2-4-7,3-4 0,1-2-132,1-1 219,-5 0 0,4-1 1,-4-3-1,1-5 0,1-4 1,-1-4-1,-1-4-3,-3-3 1,-2-7-19,2-3 91,-3-3 1,5-5 0,-6-2-1,-1-2 1,0-2 203,-4-1 0,2 3 171,-6 4 0,1 8 174,-5 4 0,-2 10 25,-2 7 1,-3 18-444,-6 12 1,0 10 248,1 2-276,-1 7 1,0 1-1,2 5 1,2-1-1,5-1 16,3-2 0,1 0-915,0 1 1,1-3 94,3-2 198,3-2 1,8-3 0,0 1 0,4-3 0,-1-4-937,0-6 1,1-5 1395,-2-3 0,14-43 0,9-16 0</inkml:trace>
  <inkml:trace contextRef="#ctx0" brushRef="#br0" timeOffset="125">20848 11399 8112,'-13'-1'-427,"0"-2"1,1-1 426,-1 1 91,6 2 1,-5 1 829,4 0-832,2 0 1,1 1 0,6 2 0,3 3 254,5 1-239,2-5 0,3 8 0,5-5 0,6-3 0,9 0 0,7-2 1,9 0-2,8 0 0,10-2 1,-26 1-1,2-2 1,6-1-1,2 0-74,8-2 0,1 0 0,3 0 1,1 0-1,-17 1 0,1 0 1,0 0-1,0 0 0,0 0 0,0 0-116,2-1 0,0 1 0,0-1 0,0 0 0,1 0 0,-1 1 0,2 1 0,0 0 0,0 1 0,-1-1 0,-1 1 0,1 0 45,-3 0 0,0 0 0,0 0 0,22 0 0,0-1-1214,-3 0 1,0 0 1178,-1 0 0,-1 2 1,-3 0-1,-2 0 1,-1-1-1,-2 1 0,-5 1 1,-1 0-1,-6 0 1,-1 0-88,-6 1 1,0 0 129,31 0 0,-10 0 0,-8 0 0,-12-1 0,-9-2 18,-7-1 1,-11-2 240,0 2 1,-10-2-160,-3-2 1,-6-2 1161,-7 5-1258,-5 1 0,2 0 0,-5 0 0,-2 1 0,-1 1 1362,-1 2 0,5 2-1372,3 2 0,-2 3-701,2 6 430,-5 0 0,3-1 0,-3 3 0,2 2 0,0 2 310,0 1 0,-13 10 0,-6 4 0,-6 1 0,1-1 0</inkml:trace>
  <inkml:trace contextRef="#ctx0" brushRef="#br0" timeOffset="126">22123 11769 8112,'0'-18'-12,"1"2"1,2-4 244,1 2 61,6 1 1,-8 16 0,1 6 0,-6 9-324,-6 8 1,-3 2-18,-5 1 88,2 6 0,-7-4 0,3 3 0,-1-3 0,-2 0 0,-1 1 0,0 2 35,2-2 1,6-1 0,-2-3 0,2-1 17,3-2 1,6-7 0,6-1 25,7-7 0,12-5 1,5-1-1,5 0-2,4 0 0,5-4 0,5 0 0,-1-1-289,2 0 0,-4 2 0,2-4 0,-3 1-340,-5 3 1,1-2-367,-5 0 601,0 1 1,-11 4 0,-2-1 0,-2-2 274,-3-1 0,-22-6 0,-5 3 0</inkml:trace>
  <inkml:trace contextRef="#ctx0" brushRef="#br0" timeOffset="127">22467 11884 8104,'-1'-14'46,"-3"-3"0,1 4 329,-6 0 662,6 1 0,-2 12-383,5 0-506,-6 5 1,5 14 0,-4 2 0,4 3 0,1 3 69,0 3 1,0-2 0,0 5 0,0-1-293,0 1 1,0-1-49,0 2 1,1-1 0,2-5 0,2 2-170,-3-2 1,0-2-59,-2-5 0,0-3-882,0-5-883,0 0 2114,0 0 0,11-69 0,-4 20 0,0 0 0</inkml:trace>
  <inkml:trace contextRef="#ctx0" brushRef="#br0" timeOffset="128">22926 11705 8104,'0'-12'0,"-1"-2"0,-2-2 0,-3-1 394,-1 1 1,3 4 0,-4 4 0,-1 8 0,1 9-5,-1 7 1,2 3 0,-3 8 0,3 3-68,1 4 1,-4 3-74,2 1-204,2 0 1,-1 1 0,4-1-1,-1 0 1,1 0 0,2-1 0,1-3-132,0-4 0,0-7 0,0-3-743,0-2 462,0-7 341,0-5 0,4-7 0,2-4 0,1-3 1,3-4-1,2-2 0,4-3-82,1-4 0,4 1 1,-2 0-1,-1 1-170,1-1 1,3 4 169,-1-1 84,-2 3 0,4 5 0,-6 2 0,-2 2 0,-1 2 65,-1 1 0,4 8 0,-1 3 0,-4 3 82,-2 5 0,-7-1 46,1 5 1,2 0-148,-2 5 0,1-5 0,-7 0 0,-1 1-14,-1-2 0,-7-2-8,-2-5 1,0-1-24,-4 1-14,3-6 1,-3 0 0,-1-4 0,-2 1 0,-1-1-212,1-1 1,-4-2 92,2 0-73,4 0 1,-5-5 0,5 1-1,-1 0 1,1-2-813,2-2 0,7 1 1039,0-2 0,29-16 0,3-9 0</inkml:trace>
  <inkml:trace contextRef="#ctx0" brushRef="#br0" timeOffset="129">23424 11591 8104,'0'-19'-9,"4"1"0,2-3 0,-1 4 2,1 2 1,4 3 1100,-2-1-819,4 6 0,5 1 0,1 6 0,0 0 0,2 0 490,0 0-700,-4 0 1,2 2 0,-5 0-1,0 4 1,-1 1 0,0 3-1,-4 1-127,-4 2 0,-2 0 0,-4 1 0,-3 2-71,-8 1 0,0 1 1,-4-2-1,2 1 20,-2-2 1,3-1-1,-2-1 1,5-1-94,2-4 145,1 3 74,1-4 1,1 2 0,7-2 374,4-1-333,2-2 1,10 0 0,1 0 0,0-1 0,1 0 109,-4 1 0,4-1 0,-2 4 0,-2 0 9,0 0 1,-8-2-72,-3 3 1,-3-4 48,-1 5-85,-5-6 1,-8 7 0,-8-6 0,-5 0 0,-4 0 194,-4 1 1,-1-1-144,1-4 1,3 0 63,5 0-198,1 0 0,1 0 0,3 0 0,4 0 15,2 0 0,25-23 0,6-5 0</inkml:trace>
  <inkml:trace contextRef="#ctx0" brushRef="#br0" timeOffset="130">13516 10214 8178,'-6'-13'-52,"5"4"1,-3 1-1,1-2-568,-1-1 524,2 3 103,-3 3 0,5 10 0,0 4 0,0 2 173,0 2-141,0 5 0,0-2 0,0 5 0,0 2 0,0 1 211,0 2-209,0-1 1,0 5-1,0 2 1,0 4 0,0 5-1,0 4 1,0 6 44,0 3 1,0 13 0,0 2 0,0-30 0,0 1-32,-1 5 1,2 0 0,-1 2 0,1 1-1120,1 2 0,0 2 1068,-1 1 0,0 1 0,2 1 0,1 1 0,-2 4 0,0 0 0,1 2 0,1 1 0,0 1 0,1-1 0,-2 1 0,1 0 0,-1 0 0,1 1 13,0 0 0,-1 0 0,-2 4 1,1 0-322,0-1 1,0 0 0,-1-2 0,1-1 311,0-1 0,0 0 0,-1-3 0,-1 0 0,2-4 0,1 1 0,-2-1 1,0 0-199,2 1 1,-1-1 0,-1-5-1,1-2 197,2-2 0,0-2 1,-2-6-1,0-1 8,7 29 65,-1-3 1,1-8-1,-1-6 1,2-7-1,0-5 88,-1 0 0,2-7-181,-3-2 0,0-5 522,0-3 1,1 0 0,3-6-972,1-5 0,0-4 850,0-7 1,-1-5-1231,1-4 1024,6-8 0,-5-8-182,3-9 0,-7 0 0,0-3 0,-1-4 0,1 1 0</inkml:trace>
  <inkml:trace contextRef="#ctx0" brushRef="#br0" timeOffset="131">13542 10124 8211,'-8'-8'-1363,"4"-1"695,3-1 698,1 5 0,5-1 1,4 7-1,4 2 65,4 2 0,-2 3-77,7-4 47,4 6 0,3-8 1,6 3-1,5 0 0,8-1 245,10-1-300,7-2 1,-26-1 0,0-1 0,1-1 0,1 1 0,2-2 0,0 0 0,3 0-1,1-1 1,1-1 0,1 0 0,1 0 0,-1 0-5,0 1 1,0 0 0,2-2 0,-1 0 0,-1 2 0,0 0 0,1-1 0,2 0-101,1 1 1,0-1 0,-1 0 0,-1-1 0,2 2 0,1 1 0,-3-1 0,1 0 81,-1-1 1,0 1 0,1 2 0,1 0-1,0-2 1,1-1 0,2 1 0,0 0 1,0 0 1,0 1 0,0-3 0,0 0-1170,2 2 1,-1 0 1178,0-2 0,1 1 0,1-1 0,1 0 0,-1 1 0,-1 0 0,0 2 0,-1-1 0,-1 1 0,0-1 61,0 0 0,0 1-57,0 2 1,1-1 0,2-3-1,0 0 1,-1 2 0,-1 1-1,-2-1 1,0 0 0,-1-1-1,0 1-222,-1-1 0,0 1 1,4-1-1,-1 1 227,2-1 0,-1-1 0,-2-1 0,-1 1 0,2 1 0,0 1 0,-2-1 0,0-1 4,-1 1 1,0 0 0,4 0 0,0-1-23,0-1 0,0 0 1,-1 1-1,-1 1 16,2 0 0,1 0-2,-5-1 0,0 1 1,3-2-1,1 1 1,-1 0-1,0 0 1,1 0-1,1 1 1,-1 0-1,1 0 53,-4 0 1,1 1 0,0-2 0,0 0-49,0 3 1,1 0 0,0-3-1,1 0 10,1 0 1,-1 1-9,-2 1 1,-1 0 0,1-2 0,-1 1 0,-2 0 0,1 2 0,1-1 0,-1 0 0,2 0 0,0-1-5,1 1 1,0-1 0,-2 1 0,1-1 5,0 0 1,0-1-1,-2 0 1,0 1-3,3 1 0,-1 1-16,-3 0 1,1 0-1,4 0 1,0 0 0,-2 0-1,-2 0 1,-1 0 0,0 1-1,-1-1 1,1 1-32,0-1 0,1 0 1,-1 1-1,1 0 10,2-1 0,0 0 0,-4-1 0,-1 0-98,1 1 0,0 0 88,-4 0 0,-1 0 0,4 1 0,-1 0 0,0 0 0,-1 0 0,0-2 0,0 1 0,1 1 0,-1-1-27,-3 2 1,0-1 0,-1 1 0,0 0-23,1 0 0,-1 0 1,-1 0-1,1 0 100,1 0 1,-1 0 0,-4 0 0,1 0 0,1 0 0,1 0 0,-3 0 0,0 0-2,1 0 0,-1 0 0,2 0 0,0 0-8,2 0 0,1 0 0,-2 0 1,-1 0-4,1 0 0,-1 0-4,-2 0 0,-1 0 0,3 0 1,0 0-1,-2 0 0,-1 0 0,1 0 1,0 0-1,-2 0 0,-1 0 0,32 0 1,-5-1 59,-5-4 1,0 4-61,-4-3 73,-8 2 1,1 1-13,-14-3 0,1 2 0,-5-2 961,-2 3 0,-1-4-965,-1 1 1,-5 0 1191,0 4-1226,0 0 1,-1 0-1,-3-2 1,-3 0 0,-1-3 453,0 2 0,-5 2-308,1 1 368,-6 0-381,2 0-44,-5 0-209,0 0 133,0 6 0,0 1-40,0 6 1,0-1 2,0 1 38,0 0 0,0 0 1,0 1-1,2 1 0,1 4 77,1 1-70,6 1 15,-9 4 0,6 1 72,-2-1-96,-4 6 1,9 2 0,-4 5 0,-1 2-1,2 2 107,0 5 0,1 0-63,0 4 0,3-1-1136,-2 9 1088,2 1 0,-4 3 0,-1 2 0,-2 2 0,0 1-262,-1-1 0,-1 2 222,-2-1 1,0-31 0,0 0-30,0 35 57,0-3 1,0 1-1,1-5 1,3 2-1,5 2 35,2 2 0,1-5-35,-4 2 1,8-1 25,-4 1-26,4-3 1,-10-28 0,-1 0 0,5 32 0,-3 1-1,0 1-22,0-1 0,-4-2-43,0-31 1,-1-1 0,-1 30 70,-1 2-41,0-8 0,4 1 0,0-5 1,-1 0-1,-1-4 11,-2-7 0,0-5-77,0-6 0,-2-1 69,-2-4-152,3-7 0,-11 6 0,4-10 1,-2 1-1,0 1-112,1 0 0,2-5-341,-1 2 768,-3-3 0,-36 5 0,-16 1 0</inkml:trace>
  <inkml:trace contextRef="#ctx0" brushRef="#br0" timeOffset="132">13784 13797 8211,'0'-13'-673,"1"2"1,2 1 0,3 3 684,1 1 0,3 0 1,5 3-1,4-1 0,1 1 114,2 2 0,8 1 0,4-2 0,4 0 50,5-3 0,4-3 113,8 4-250,3-6 0,7 4 0,3-4 0,-31 6 0,0 0 0,2-1 1,1 0-1,2-1 0,1 0 0,1 0 0,0 0 0,0-1 1,1 1 0,0-1 0,-1 1 0,2 0 0,-1-1 0,2 1 0,0 0-141,1-1 1,1 1-1,-1 0 1,-1 0-1,1 1 1,-1 1 0,0-1-1,0 1 89,-1-1 1,1 0-1,4-1 1,0-1-1,0 0 1,0-1-1,2-1 1,0 1 13,-1 0 1,0 0 0,1 1 0,0 0-1071,2 1 1,1-1 1088,0-2 1,1 0 0,2 2 0,1 0 0,0-2 0,-1 1 0,0 0 0,0 0 0,-1 0 0,0 1 22,-1-2 0,1 1 0,2-1 0,0 1 0,0 1 0,0 1 1,0-1-1,-1 1-298,-1-1 0,-1 1 0,-1 2 0,0 0 277,1 0 1,1-1 0,2 1 0,2 0-20,1-2 0,1-1 1,-3 1-1,0-1 0,1 1 1,1 1-1,-2 0 1,0 0-33,0 1 0,1 0 0,2 0 0,1-1 28,3-1 1,0-1 0,-5 1-1,0 0-2,3-1 0,0 1 0,-1-1 0,0 1 0,1 0 0,1-1 1,0 1-1,1 0 12,1-1 0,-1 1 0,-3-1 1,-1 1-15,0-1 1,0 1-1,-3 2 1,1 0-847,-1-1 0,1 1 850,1 3 0,0-1 0,-2-2 0,-1-1 1,1 2-1,0 0 0,-3 0 0,0-1 0,-2 0 1,0-1-5,0 2 1,0-1 0,-1-1 0,0 0-104,3 3 1,-1 0 0,-3-2-1,-1 0 105,5 1 1,-1 1 0,-1-2 0,0-2-1,2 2 1,0 0 0,2-2 0,-1 1-1,3-2 0,0 1 0,-2 0 1,0 0-4,0 2 1,-1 0 0,0-2 0,0 1 0,0 0 0,1 1 1,-2-1-1,1-1 1,1-1-1,1 1 1,-3 0-1,0 1 7,-3 0 1,-1 1 0,-1-1 0,-1-1 3,-1 1 0,0 1 0,0 1 0,0-1 156,0 0 1,0 0 0,-3 0-1,0 1 1,-1-2 0,0 1 0,-2 1-1,-1 1-141,-2-2 0,1 2 1,1 1-1,1 0-15,0 0 1,-1-2-1,-1 0 1,-1 1-4,3-1 1,0 1 0,-4-1 0,0 1-1,1 0 1,1 1 0,1-2 0,0 0-22,2-1 1,0 1 0,-3 1 0,-1 1 22,0-1 0,1 0 0,-1-1 0,-1 0-15,0 1 1,-1 0 0,-1-2-1,-1 0 1,33-2 0,-3 0 48,-6 1 0,-4-1 6,-7 2 0,-4 1 233,-1-6-244,-4 6 1,1-4-1,-6 5 1,-1-3-1,-2 1 568,1-2 0,-4 5-549,-1-3 0,-3-2 2290,-2 2-2340,-5-1 1,3 1 0,-6 0 0,-3 0 0,-3-1 574,-2 1 0,-5-1-753,5 0 1,-6 2 236,1-5-262,-3-1 0,-1-3 0,2-1 0,0 0 199,3 0 0,22-33 0,1-10 0</inkml:trace>
  <inkml:trace contextRef="#ctx0" brushRef="#br0" timeOffset="133">2295 15263 7890,'-5'-7'216,"2"-4"1,-4 2-1,1-2 1233,3-2-1287,2 0 1,8 2 0,4 1 0,6 1-1,3 0 1,3-3 0,2-1 0,3 1-1,4-1 386,0 0 0,-2 0-563,4 1 0,-1-1 1,1 0-1,-5 2-133,-2 2 1,-3-1-801,-2 6 556,-4 0 1,-5 4 0,-2 1-883,-2 4 927,-4 2 1,-5 10 0,0 1-1,-1 2 1,-3 3 346,-5 1 0,-19 13 0,-6 2 0</inkml:trace>
  <inkml:trace contextRef="#ctx0" brushRef="#br0" timeOffset="134">2665 15199 7890,'0'-8'-378,"0"-1"1,0 5 76,0-5 461,-6 7 0,3-10 0,-4 4 1146,2-4-695,-5 5 1,7-3 76,-6 6 0,2 7-407,-1 10 0,-3 7 4,2 9-182,3 10 1,-5 7 0,3 8 0,-4 3 0,1 1-37,2 3 0,4 5-376,5 2 252,0-5 1,0-8 0,3-8 0,4-6 0,5-6-338,3-5 0,3-10 221,-1-7 0,4-6-654,-4-7 550,6 0 0,-5 0 1,5-2-1,-2-3 277,2-8 0,24-34 0,-20 17 0,-1-1 0</inkml:trace>
  <inkml:trace contextRef="#ctx0" brushRef="#br0" timeOffset="135">3468 15454 7890,'-7'-13'68,"-3"5"0,6-1 232,1 0 0,7 1-318,5 0 1,4 1 0,4-3-1,4 1-283,3 0 0,0 1-371,-3 0 672,3 5 0,13 3 0,10 7 0</inkml:trace>
  <inkml:trace contextRef="#ctx0" brushRef="#br0" timeOffset="136">3456 15735 7890,'-20'0'816,"1"0"905,7 0-1481,4 5 1,3-2-1,6 4 1,3-1-1,6-2 1,6 0 0,5 1-350,3-2 0,3-3 1,2-5-1,2-3-1601,1-4 1710,-3 0 0,4-5 0,4-2 0,1-1 0,0-1 0</inkml:trace>
  <inkml:trace contextRef="#ctx0" brushRef="#br0" timeOffset="137">5190 14944 7797,'-13'-13'56,"4"5"1,1-1 0,-1 0 0,1-3 0,-1-1 825,-1 1-696,5-1 1,-2 0 0,4 0-1,-3 1 1,1-1 0,-1 0 1227,3 0-1186,2 1 0,1 6 0,0 7 399,0 11-549,5 12 1,1 8 0,4 8 0,-3 3 0,0 3 0,-1 4 0,1 1-329,0 0 161,1 0 0,1-1 0,-1-2 1,2-4-1,0-3 0,0-7 0,-1-6 184,1-8 0,-3-6 1,1-7-1,2-8 265,1-11 0,2-12-177,0-10-154,0-3 1,4-6 0,1-6 0,1-3 0,-1-3-174,-2 1 1,2 1 0,-2 4 0,-4 1-279,-2 1 1,-7 17-219,1 5-304,-2 8 1,-1 10 5,3 2 0,-2 10 938,2 3 0,9 15 0,1 4 0</inkml:trace>
  <inkml:trace contextRef="#ctx0" brushRef="#br0" timeOffset="138">6108 14944 7861,'-12'-5'389,"2"6"0,2 10 1,-2 11-1,-1 7-213,-2 10 1,0 0 0,-1 9 0,-2 3 0,-1 3 0,2 1-383,1 2 0,1-10 85,0 0 1,5-12-1,1-7 136,1-5 0,2-12 225,4-11-244,0-5 1,5-14 0,2-3-1,2-5 1,-1-4 0,2-3 0,3-5-63,4-2 1,-3-7 0,3 1-1,-3-2 6,-1-2 0,4 5 0,0 4 0,-1 4 180,-2 4 0,-1 5 1,-1 12-7,1 9 1,-1 12-1,-3 9 1,-1 8 335,-3 7 0,4 9 28,-5 6-503,6-1 1,-7 1 0,4-1 0,0-1 0,-1-1-1,1-2 1,-2 0-207,1 1 1,2-7-263,-3-2 0,0-4 0,0-5-1134,3-4 1053,-2-9 0,-1-3 574,-5-10 0,-17-30 0,-4-13 0</inkml:trace>
  <inkml:trace contextRef="#ctx0" brushRef="#br0" timeOffset="139">5993 15339 7861,'-13'0'0,"0"-4"366,1 0 0,0-2 471,4 2 0,4 3-748,8-4 0,9 3-170,8-3 1,4 2-1,5-4 1,4 0-737,3 0 0,5-1 451,1-5 1,5 0-481,-1 0 804,-3-5 1,-11-4 0,0-4 0,1-5 0,-1 1 0</inkml:trace>
  <inkml:trace contextRef="#ctx0" brushRef="#br0" timeOffset="140">6554 14485 7861,'-6'-13'0,"-1"5"527,-5-1-81,-1 7 0,1-1 1,4 10-1,4 7 21,2 4 0,2-1-289,0 5 1,0 0-105,0 8-56,0-3 0,5 4 0,-1-4 1,0 1-1,0 2-354,1-2 1,3-5 120,-4-2 1,5-5-209,-5 1 307,6-8 0,-3-4 1,6-5-1,0-1 1,-1-5-127,1-7 0,1-5 149,3-8 0,-3-1 23,3-2 40,-2 2 1,-3-4 0,0 5 0,-2 2 0,-3 1-51,-2 2 201,5 6 1,-10 2 55,0 9-112,-11 8 0,-9 4 0,-5 9 0,-2 5 0,-2 2 16,0 1 0,-1 1 97,4-1 0,2-4-2,3 1 30,3-7 1,6 4 0,4-7 242,3 1 1,14-4-341,4-1 1,8-5-332,0 1 215,3-2 1,6-2 0,0 0-1,-2 0 1,-1 0-771,-1 0 1,-2 0 428,-3 0 0,2 0-1095,-6 0 582,0 0 861,1 0 0,-32-12 0,-3-2 0</inkml:trace>
  <inkml:trace contextRef="#ctx0" brushRef="#br0" timeOffset="141">6465 14753 7861,'-13'-7'0,"0"-3"434,1 6 1,6-5 97,6 5 0,7 0-500,10 4 1,3 0-114,5 0 0,2 0 1,3 0-1,4 0-690,3 0 0,1-2-454,0-2 1225,6 3 0,9-5 0,8 0 0,7 3 0,0-1 0</inkml:trace>
  <inkml:trace contextRef="#ctx0" brushRef="#br0" timeOffset="142">7230 14791 7861,'-9'2'91,"1"2"1,1 3 137,-2 6 1,-1-1 105,6 1 0,-2 4 142,2 0 0,3 2 1,-2-4-1,4 4 11,4 0 0,4-3-252,0 1 0,2-7-225,2-2 0,4 0 1,1 0-1,1-4-152,-1-2 0,5-8-195,-2-2 0,-1-5-128,1-4 388,1-3 0,-3-6 0,-2 0 0,-2-3 1,-3-1 50,1 2 1,-6 1 491,-3 2 1,2 5-21,-2 3-40,1 3 1,-5 5-1,-2 2 1,-2 3 392,-5 5 1,4 6-710,1 10 1,-2 5 34,2 7-167,-1 4 0,5 11 1,0 4-1,0 6 0,0 5-168,0 4 1,5 2 21,-1 3 1,0-32 0,0 0-961,-1 4 1,-1 1 1039,0-5 0,0 0 0,2 34 0,0-15 0,-1-6 0,0-5 33,1-5 0,-2-11 285,2-3 1,-3-9 550,-1-8-527,0-5 1,-5 2-92,-4-10 0,-2-3-61,-2-9 1,-1 1 0,-2-5 0,-1-2 623,2-1 1,1-7-648,1-3 1,0 1-168,0-1 0,5 0 0,1-4 1,1 0-482,3 0 0,2-1-1035,1 1 1,1-4 171,3-1 1451,9-5 0,11 7 0,6-3 0,4-6 0,0-1 0</inkml:trace>
  <inkml:trace contextRef="#ctx0" brushRef="#br0" timeOffset="143">7816 14256 7861,'0'-13'0,"0"0"0,0 0 0,0 1 0,0 3 639,0 1-295,6 5 1,-3-1 0,5 9 0,2 7 1007,2 3 1,-5 4-871,-3-2 0,2 2-379,-2 7 1,0-1 0,-4 1 0,0-1-131,0 1 0,-1-5-294,-4 0 0,4-4 261,-3 5-678,2-7 1,-2 4 204,0-7 1,0-7 199,4-10 1,1-3 6,3-13 293,3-1 0,6-9 0,0-1 1,0-2-1,-1 1-63,1 2 1,0 5 483,0 5-130,-6 0-18,4 1-47,-10 7 0,-1 18-79,-8 7 0,-3 8-95,-2-3-15,6 6 1,-3-8 0,6 5 0,1 0 0,1-2-88,2 1 0,2 2-117,2-4 0,3 0 48,6-4 0,0-5 0,1 1 0,1-1-451,2-1 0,0-1-177,-4-6 780,0 0 0,0-11 0,-1-3 0</inkml:trace>
  <inkml:trace contextRef="#ctx0" brushRef="#br0" timeOffset="144">7753 14421 7861,'-13'-5'0,"0"2"0,0-6 0,1 1 501,5 1 0,2-3 0,10 6 0,4 1 1841,7 1-2429,4 2 0,7 0 1,3 0-1,5-1 1,5-2-670,2-1 0,5 0 756,-5 4 0,0 0 0,4 0 0,2 0 0,-1 0 0</inkml:trace>
  <inkml:trace contextRef="#ctx0" brushRef="#br0" timeOffset="145">4514 15990 7855,'0'-9'68,"0"1"0,3-1-3,5 2 1,6 2-1,13 5 1,6 0 0,8 0-1,11 0 189,9 0 1,12 0-157,-32 0 1,3 0-149,2 0 0,1 0 1,5-1-1,2 0 1,4 0-1,0-1 1,3 0-1,0-1 1,3-1-1,0 1 1,2-2-1,1 0 1,3-1-1,0 0 76,-20 2 0,0 0 0,0 0 0,-1-1 0,0 1 0,-1 0-1005,2 0 0,0 0 1,-1-1 974,1-1 1,-1 0 0,1 0 0,-1 0 0,1 1-1,0 0 1,2-2 0,0 0 0,1 0 0,0-1-1,1 1 1,-1-1 0,0 1 0,0-1 0,0 0-1,-2 1 1,1-1 0,-1 1 0,-1 0 0,0 0-1,0-1 7,1 1 1,-1-1 0,0 1 0,21-3 0,-1 0 0,-1 0 0,0 0 0,-5 1 0,-1 1-61,-5 2 1,-3 1-1,-2-1 1,-2 0 237,-6 4 1,-1 0-123,-5-3 1,0 0 0,0 4-1,-1 1 1,21-4 0,-11 2-1,-11 2-297,-11 0 1,-15 0-289,-15 0 0,-11 4 1,-13 2-1,-4 1-1129,-5 3 1655,1 1 0,-9 5 0,2-3 0,-2-3 0</inkml:trace>
  <inkml:trace contextRef="#ctx0" brushRef="#br0" timeOffset="146">6516 16321 7855,'-6'-18'-118,"0"4"1,-3-3-561,0 3 2262,6 1-1185,-2 6 1,5 2 0,0 10-1,0 5 1,1 7 108,3 8 1,-1 2 0,4 7 0,-1 1-195,-3 2 0,2 3-57,0 2-361,-1-2 0,-4 5 1,1-3-1,2 0 1,1 1-1,-1-2 1,-1-2-1081,-2-2 0,0-7-271,0 0 829,0-3 1,0-3-1,-2-4 626,-2-8 0,-20-78 0,7 20 0,0 0 0</inkml:trace>
  <inkml:trace contextRef="#ctx0" brushRef="#br0" timeOffset="147">6273 16500 7855,'0'-31'0,"-4"4"81,0-3 0,0 3 28,4 2 0,11 3 0,6 1 1,7 0 72,6 1 0,3 2 126,5 5 1,4 0-101,1 0-200,-1 6 1,-5 2-1,-3 6 1,-6 3-1,-5 5-517,-6 2 0,-4 6 124,-5 0 0,-2 6-572,-6-2 548,0 9 409,0 2 0,-28 25 0,-12 10 0,12-19 0,-1 0 0,1 0 0</inkml:trace>
  <inkml:trace contextRef="#ctx0" brushRef="#br0" timeOffset="148">6261 16895 7855,'-9'0'183,"1"0"1,3-4-74,-3 0 0,7-1 1,2 5 167,10 0 1,8 0 329,6 0 1,2 0-124,3 0-658,3-5 0,1 3 0,1-3 0,3 0 0,3 0-284,0-2 0,-1-2 0,-2-4 0,2 1-426,2-1 1,-8 0 882,0 0 0,-5 1 0,2-18 0,2-4 0</inkml:trace>
  <inkml:trace contextRef="#ctx0" brushRef="#br0" timeOffset="149">7192 16245 7855,'-2'-14'0,"-1"-2"0,-1-1 663,1 1 1,2 7 941,1 0-1024,-6 6 1,5 3-439,-4 9 1,3 3 0,-1 7 0,-1 5 45,1 4 0,-3 6-109,2-4-33,0 5 1,4 2 0,-2 6-1,-1-2 1,-1-3 0,1-2-1,2-1-377,1 5 1,5-6 201,4 4 0,-2-8 0,2-2 1,0-4-495,3-3 1,1-7 340,-1-1 1,1-6 0,1-7-1,2-1-325,1-3 0,4-3-221,-4-6 0,4-6 37,-4-2 790,6-9 0,-12-3 0,-2-6 0,4-5 0,-1 0 0</inkml:trace>
  <inkml:trace contextRef="#ctx0" brushRef="#br0" timeOffset="150">7332 16513 7855,'-26'-6'0,"5"3"5,0-5 0,5 3 793,-1-3 0,3 4 907,1-5-1453,6 6 1,9-2 0,9 5 88,5 0 1,6-2-300,-1-2 0,9 1 170,4-5-3182,3 5 2970,1-9 0,4-1 0,6-3 0,3-5 0,0 1 0</inkml:trace>
  <inkml:trace contextRef="#ctx0" brushRef="#br0" timeOffset="151">10303 15390 7957,'-7'-5'1872,"-5"3"1,21-3-1845,-1 5 1,11 0 0,1 0-1,2 0-153,5 0 1,3 0 0,-2-2-1,2-1-688,-2-1 1,-1-4 176,-1 3-350,-1 1 986,1 4 0,-46 23 0,-11 5 0</inkml:trace>
  <inkml:trace contextRef="#ctx0" brushRef="#br0" timeOffset="152">10239 15709 7793,'-7'6'753,"1"-5"1,8 6-563,2-2 1,9-4-280,8 3-26,3-2 1,7-2-1,3-2 1,2-2-1,-1-4 1,-1-4-1,0-1 114,-1 1 0,21-18 0,-1-4 0</inkml:trace>
  <inkml:trace contextRef="#ctx0" brushRef="#br0" timeOffset="153">12547 14523 7829,'-13'0'-58,"2"-1"1,1-2 0,1-1 359,0 1 1,4 2 0,5 1 0,7 0 70,5 0 1,6 0 0,3 0 0,3 0-126,2 0 0,5 0-1,3 0-327,-3 0 0,6-5 0,-4 1 1,-1 1-1,0 0-785,-1-1 627,-10 3 1,3-5-1,-11 6 1,-3 0-509,-6 0 0,-10 4 1,-11 1 745,2-3 0,-16-6 0,-3-3 0</inkml:trace>
  <inkml:trace contextRef="#ctx0" brushRef="#br0" timeOffset="154">13210 14179 7830,'0'-13'0,"0"-4"0,0 0 363,0 0 1,-1 6 868,-4 3-1097,4 2 0,-9 16 0,6 4 0,0 4 0,-1 5 0,0 1 0,-1 2 73,0-1 0,1 1-146,0-1-30,4 1 0,-9-2 0,6-3 0,1-4 0,2-3 1,1-1 179,0 0-113,0-6 1,5-6 22,4-5-144,2-12 0,6 8 0,0-11 0,0 2 0,1 0-2,4 2 0,0 1 1,1 1-1,-2 2 36,2 2 1,-3-1 8,1 6 1,-5 1 4,1 7 0,-3 5 1,-1 6-1,-1 5-3,1 4 0,-2-1-14,-2 7 0,1-2-183,-6 2 134,0-3 1,-4 4 0,0-6 0,0-1-1,0-2-87,0-5 1,-5 1-162,-4-1 1,-6-4-1,-2-5 178,-6 1 0,3-1 0,-5-1 0,-2 1 1,0-3-107,1 1 1,-2 0-6,7-2 0,-2-3-18,2 3 62,2-2 0,7-2 1,0-2-1,4-2 0,3-4 177,4-4 0,12-21 0,6-9 0,1-3 0,0 0 0</inkml:trace>
  <inkml:trace contextRef="#ctx0" brushRef="#br0" timeOffset="155">13274 14205 7845,'-6'-13'0,"0"0"-142,-2 0 0,-2 1 0,7 0 146,5 4 0,8 1 565,7 2 1,7 4-156,1-3-548,1 2 0,10 2 0,-2-1 1,3-2-1,2-1-996,-1 1 840,-6 2 0,5 1 290,-3 0 0,26-17 0,6-5 0</inkml:trace>
  <inkml:trace contextRef="#ctx0" brushRef="#br0" timeOffset="156">13848 14001 7845,'0'-9'0,"0"1"0,0 3 1089,0-3-261,0 5-512,-6-3 0,5 9 1,-4 6 129,4 8 1,1 5-263,0 4 0,1 5-121,4 3 1,-3 4 0,5 3 0,1 2 107,-1-2 1,-3-1-157,4-2 1,-3 0-69,3 0 1,-5-5-1,3-3 1,-2-5-209,0-4 0,0-2-34,-4-6 235,0-6-89,0-2 0,-4-15 1,-2-4-1,1-3-146,-1-1 0,0-5 266,2 2 1,1-5-100,-5-3 98,5-4 0,-3-5 1,5 0-1,-2-1 1,-1 0 12,1-4 1,2 4-16,1-4 1,1 5-11,3 4 127,3 3 0,6 7 0,0 2 0,0 5 0,1 5 388,3 3 1,3 3-325,5 6 1,-4 2-142,1 2 3,-1 3 0,-1 7 0,-3 2 0,-5 2 0,-3 2-59,-5 3 0,-2-1-98,-2 0 0,-5 2-129,1-3 189,-6 3 1,-1-3 0,-6-1 0,1-1 0,1-2-272,-2 1 1,3-4-23,-3 3 1,2-4-83,3-5-183,-1 4 1,0-7 643,0 4 0,18-15 0,3-8 0</inkml:trace>
  <inkml:trace contextRef="#ctx0" brushRef="#br0" timeOffset="157">14549 14013 7845,'0'-12'-50,"0"-1"0,0 0 0,0 0 0,0 1 1171,0-1 0,-2 6-672,-2 3 0,1 13 0,-5 10 0,-3 8-149,-5 7 0,0 4 31,-5 5-296,0 2 0,-5 12 1,-1 3-1,-2 6 0,13-32 1,-1 1-1,0 0 1,0 1-1,1 0 0,0 0-344,0 0 0,0-1 0,1 0 0,1-1 1,-10 29-1,2-5-260,5-7 0,3-7 0,3-10 1,1-4-40,1-4 1,7-6-1,-3-3 608,4-3 0,12-23 0,3-7 0</inkml:trace>
  <inkml:trace contextRef="#ctx0" brushRef="#br0" timeOffset="158">14370 14727 7848,'6'-12'0,"0"-5"237,2 0 1,5 0 0,-2 4 0,5 2 241,-1 2 1,1 3-383,1 6 0,-3 2 1,3 2-1,-4 6 37,-5 6 0,2-1 119,-5 6-308,-1 1 0,-6 3 1,-2 1-1,-6-1 1,-4 1-308,-3-1 1,-4 1 232,4-1 0,-2-1 167,2-2 0,3-4 0,-3-5 0,5-1 1000,3 1-769,3-6 1,8-1 163,2-6-317,3 0 1,12-1-1,3-4 1,7-3-1,5-4-375,2 0 0,3 3 129,-1 1 1,-1 5-1211,-3-1 570,3-3 770,-11 5 0,11-9 0,-4 4 0</inkml:trace>
  <inkml:trace contextRef="#ctx0" brushRef="#br0" timeOffset="159">1670 15033 7940,'0'-18'-20,"0"-3"0,0-3 0,0-2 0,0 1-626,0-1 811,0 6 0,0-2 0,2 5 1,1 0-1,1 0 0,0 0 1,0 1 1729,1 2-1659,5 7 0,-3-3 0,5 7 258,1 4-480,-6 5 0,3 14 1,-4 5-1,-1 10 0,1 6 1,-3 7-1,-2 6-249,-1 5 229,0-23 1,0 2 0,0 1 0,0 1 0,0 6-1,0 2 1,0 1 0,-1 2 0,0 4 0,-1 1-1,0 5 1,0 1 0,0 5 0,1 1-131,0 3 1,1 1-1,0-4 1,0 0 0,0-1-1,0-1 1,0-5 0,0-2 105,-1-5 1,2-1-1,1-7 1,1-2-1,1-6 1,1-2-1,5 25 12,-2-13 1,2-11-135,-6-3 119,1-12 1,-1 7 0,0-12-1,-1-2-704,-2 0-62,-1-8 1,6-5 332,3-10 0,-1-3-631,5-15 1097,-3-2 0,5-13 0,7-14 0,-1-1 0,0-4 0,-1 0 0,1 0 0</inkml:trace>
  <inkml:trace contextRef="#ctx0" brushRef="#br0" timeOffset="160">2920 14880 7951,'0'-14'0,"0"-1"0,0-2-15,0 1 1,0-2-1,0 1 1,0 0 281,0-2 1,0 5 0,0-3-1,1 3 444,4 1 1,-3 5-487,7-1 1,-6 5 0,2-3-1,1 1 34,3 3 1,-2 3-1,1 5 1,2 4-102,1 7 0,2 5 1,-1 10-1,-3 9-68,0 10 1,-2 8 0,2 11 0,-7-30 0,0 0-93,-1 5 1,-1 0 0,0 3 0,-1 1 0,-1 4-1,0 1 1,-2 1 0,0 1-470,1 2 0,-1 1 0,-1 0 0,-1 1 358,1-1 1,2-1 34,0-4 0,0-3 0,0-4 0,0-2 0,5 27 1,0-11-1,4-7-282,1-5 290,-4-13 1,7 2 0,-6-11 0,-1-2 0,-2-3-213,-1-4 1,0-3-291,0-1 1,5-4 571,-1-1 0,0 1 0,-4 3 0</inkml:trace>
  <inkml:trace contextRef="#ctx0" brushRef="#br0" timeOffset="161">12190 14039 7972,'-13'-14'-43,"0"-2"0,2-1 1,1 2-1,3 0-553,1 3 1092,2-1 1,4 0 580,0 0-978,0 6 1,6 3 0,1 8 0,1 8 0,1 6 627,1 8-648,-4 13 1,3 1 0,-3 14 0,0 5 0,1 11 0,-4-32-1,0 2 1,0 2 0,-1 2-22,0 1 1,-1 2-1,0 4 1,-1 1 0,1 4-1,0 0 1,1 2-1,0 1-84,2 0 1,1-1 0,-2-9 0,1-1 0,0-2 0,2 0 0,0-7-1,0-2-62,10 27 0,1-7 1,-4-12-1,-1-7-84,1-7 1,-4-9-98,-1-5-36,-5-3 1,3-2-635,-6 1 0,0-7 939,0-6 0,11-34 0,3-14 0</inkml:trace>
  <inkml:trace contextRef="#ctx0" brushRef="#br0" timeOffset="162">15110 13784 7972,'-6'-19'-133,"5"4"0,-3-5 1,2 0-1,2 2 0,0-1 531,0 4 0,0 5 1,0 1 831,0-1-1091,0 5 0,0 0 1,0 11-1,2 7 414,2 7-405,-3 9 1,5 5-1,-5 9 1,2 5-1,1 6 514,-1 6-641,-1 8 0,-1 0 1,0-31-1,1 1 0,0 2 1,0 0-1,0 3 0,0 1 1,1 3-1,0 1 0,1 1 1,-1-1-67,0 2 1,1-2 0,2-1 0,0 0 0,-3-4 0,1-1 0,0-2-1,0 1-155,0-2 0,1-1 0,2 22-45,1-9 130,-2-14 1,-6-6 0,0-7-1,0-1 1,0-3-436,0-2 15,0-1 321,0-10 29,0-1 0,0-8 1,-1-2-1,-2-4 0,-2-4 185,3-1 0,6-33 0,3-10 0</inkml:trace>
  <inkml:trace contextRef="#ctx0" brushRef="#br0" timeOffset="163">16309 14001 7806,'0'-15'19,"-2"0"0,-1-2 1,-1 1-1,1 2 370,2 1 1,1 5 0,-2-1-1,0-1 297,-3-1 0,1 5 0,4 8-472,0 9 0,0 8 1,0 8-1,0 2-108,0 5 0,0 3 0,0 1 1,0-1-91,0-3 0,0 3 0,0-4 0,0-1-189,0-2 1,0-5 0,0-3 0,0-5 123,0-3 129,0-1 1,0-8-1,0-6 1,1-9-61,4-6 0,2-6 0,7 0 0,3-2-2,4-1 1,2 1-262,-2 3 218,3 2 1,-4 8 0,6 2 0,-2 5 0,-2 3 0,-2 2 0,-3 5 14,-6 6 1,1 8-1,-8 10 0,5-3 0,-5 4 0,-3-1-121,-4 0 1,1-1 79,-7-3 1,-1-6 0,-5-2 0,-4-2 48,-1-4 0,-1 4-43,-4-7 1,-1-2-34,1 1-1,-1-5 1,1 3 0,-1-6-1,1 0 1,0 0-359,4 0 0,-1 0-479,5 0 366,5 0 0,2-2 0,6-2 550,1-5 0,19-42 0,5-11 0</inkml:trace>
  <inkml:trace contextRef="#ctx0" brushRef="#br0" timeOffset="164">16054 13656 7860,'0'-8'-132,"1"-1"1,3-1 0,3-1 122,0-2 0,0 2 0,-4 1 1,2 2 527,-3-2-303,5 4 1,-5-5-1,4 4 1,-2-2 631,0 1-605,0 5-186,-4-3 0,-5 7 0,-4 4 0,-2 3 0,-3 5 0,-3 5 0,-5 8 162,-2 6 0,-3 12 0,-2 7 0,-4 8-139,0 3 1,15-25 0,0 2 0,1 3 0,1 1 0,-1 5-1,1 1-93,1 3 1,1 1-1,3-4 1,2 1-1,2-1 1,1 1 0,3-4-1,0 0-234,2-4 1,1 0-1,5-3 1,3-1 116,2-1 0,1-1 47,13 27 0,13-7 0,-5-9 0,3-6 0,-1-5-335,1-2 1,-2-9-1,-1-3 1,-1-5-700,-2-5 1117,-2-8 0,2 6 0,1-6 0,0 0 0</inkml:trace>
  <inkml:trace contextRef="#ctx0" brushRef="#br0" timeOffset="165">16003 13644 7896,'0'-13'-371,"0"0"1,1 0 305,3 1 936,-2-1-639,3 6 0,-6 2-140,-3 10 0,-3 0-93,-6 4 24,0 2 0,0-8 1,1 4-1,-1 0 0,0-1 1,0 1-1,1-1 9,-1-1 1,0 4-1,2-4 1,1 1-28,1 0 0,1-1 0,-5-2 32,0 2 1,0 3 80,1-4-48,-1 1 15,6 0 0,1-2 88,6 6-26,0-7 1,0 10-1,2-4 1,0 4 30,3 0 0,0 1 1,-2 0-1,1 1 7,-1 3 0,0 3-113,1 5 1,-2 2 101,2 3-177,-3-3 0,4 14 1,-1-1-1,-1 4 1,-2 4-43,-1 1 0,0 8 48,0 3 1,0-4-69,0-1 0,-1-2 0,-2-2 0,-3 1 44,-1 4 1,4-8 65,-1 3 1,-2-9-45,2 1 0,0-4 0,4-2 0,0-3 43,0-4 1,0-4-28,0-5 1,0 1 34,0-5 0,1 0 0,2-4 80,1 0 1,2-5-100,-2 1 1,-2-5 11,2 5 0,3-5 0,2 3 117,2-1 0,2-2-84,-1-4 1,1 0-35,0 0 1,0 0-1,0 0 1,-1 0-13,1 0 1,0 0 19,0 0 0,1 0-14,3 0 0,-3 0 0,4 0 0,1 0-66,2 0 1,3 0-97,2 0 0,3-4 89,1-1-81,0-4 1,0 3 0,-1-4 0,0 3 0,-4 0-1405,-4 0 549,-2 4-187,-6-3 1158,-6 6 0,-19 6 0,-9 1 0</inkml:trace>
  <inkml:trace contextRef="#ctx0" brushRef="#br0" timeOffset="166">17214 13822 7898,'-2'-13'-77,"0"1"0,-3-1 0,1 0 0,0 0-1198,0 1 1807,-6 4 1,7-1 0,-6 4-1,-1 2 1,-1 5 0,-2 5 1138,1 6-1542,-7 8 1,5 5 0,-3 9-1,3 5 1,1 4 0,2 1 0,1 3-2,1 2 1,7 1-1,-3 1 1,5 2-283,5 1 1,2 0 0,7-5 0,1-3-118,2-5 1,6-8-1,-2-5 1,5-5-302,4-3 0,-4-11 1,6-2-1,-3-5-316,1-3 1,4-7 887,-4-6 0,-2-15 0,2-7 0,0-7 0,1 1 0</inkml:trace>
  <inkml:trace contextRef="#ctx0" brushRef="#br0" timeOffset="167">17596 13848 7898,'-5'-17'327,"-4"0"0,-6 0-131,-2 4 0,4 6-598,4 3 536,1 2 1,-1 8-1,2 2 1,2 5 0,2 4-1,1 6 1,2 5 573,0 6 1,0-1-489,0 1-194,0 0 1,0 0 0,0 0-1,0 0 1,2 0-122,2 0-24,-3-6 0,5-1 0,-6-7 1,2-2-172,2-2 0,-3-9 279,3-7 1,4-6 8,0-7 1,-1-5 21,2-3 0,1-3 0,5-2 1,2 2 84,-1 3 1,-1-2 62,2 6 1,-3 0-106,3 4 1,-2 6 0,-3 3 0,1 3 138,0 1 0,0 1-121,-1 3 0</inkml:trace>
  <inkml:trace contextRef="#ctx0" brushRef="#br0" timeOffset="168">17787 14153 11663,'1'13'4,"-1"9"-121,0-1 0,-6-6-56,-3 2 0,-3-2-21,-5-3 31,3 1 0,-6-6 0,4-3 1,-1-1-1,0 0-1646,-1 1 1244,4 1 565,-5-11 0,29-41 0,6-15 0</inkml:trace>
  <inkml:trace contextRef="#ctx0" brushRef="#br0" timeOffset="169">18437 14015 6545,'8'-2'221,"9"2"95,-3 0 1,-12 6 69,-7 3 1,-5 3 541,-2 5-678,-1-3 0,0 5 1,0-5-1</inkml:trace>
  <inkml:trace contextRef="#ctx0" brushRef="#br0" timeOffset="170">18388 14153 11611,'-1'13'223,"1"0"-185</inkml:trace>
  <inkml:trace contextRef="#ctx0" brushRef="#br0" timeOffset="171">18437 14216 12015,'14'0'-105,"11"-4"-45,-4-5-362,1-8 406,-1 3 1,4-10 0,0 4-1,-4-1 1,-3-2-47,1-4 0,-7 6 225,1-4 0,-2 3-132,-6 1 1035,-1 3-180,-4 5 0,0 7-480,0 6 1,0 12-376,0 9 19,0 3 1,0 7 0,0 4 0,0 5 0,0 4-381,0 1 0,0 2 157,0 4 1,0 4-1009,0 1 1219,-6-1 1,5-6 0,-3-2-1,1-4 1,0-4 34,-1 0 1,-1-12-67,5-6 246,0-6-134,0-8 1,-1-1 0,-2-7 0,-1-4 118,1-3 1,-3-5-131,2-4 0,-4 2 1012,3-7-1022,-4 7 0,3-8 0,-4 5 0,3-2 0,1-1-188,3 1 1,-2-3 59,0 6 1,0-6-752,1 2 610,2 3 1,-4-5 0,6 5-1,0-1 1,2-1-754,2 1 1,3 3 1013,6-1 0,34-3 0,8 0 0</inkml:trace>
  <inkml:trace contextRef="#ctx0" brushRef="#br0" timeOffset="172">19037 13593 7898,'0'-19'309,"0"1"309,0-4-308,0 4 0,2 7 1,3 2-1,7 5 1305,3 3-1364,8 6 0,-3 8 1,7 10-1,1 5 1,2 7 646,-2 6-799,-7 10 0,-2 3 1,-6 7-1,-2 3 1,-4 4-1,-7 3 0,-4-34 1,-2 1-181,-3 2 1,-2-1-1,-4 1 1,-2 0-608,-6 3 0,-1-1 407,0-5 1,-2-1-1,1 0 1,-2-2 0,0-6-1,0-1 281,0 0 0,-1-2 0,0-1 0,0-1 0,-23 24 0,0 0 0</inkml:trace>
  <inkml:trace contextRef="#ctx0" brushRef="#br0" timeOffset="173">17839 14243 8115,'0'-9'-242,"0"1"1,-5 4 516,1-5 1,0 5 166,4-5 1,1 7-229,4-3-187,2 4 1,5 1 0,1 0 0,0 0 0,1 0-16,3 0-41,-3 0 1,5 0 0,-7 0-1,1 0 1,0 0 0,0 0-391,-1 0 1,1 0-701,0 0 1119,-6 0 0,-1 0 0,-6 0 0</inkml:trace>
  <inkml:trace contextRef="#ctx0" brushRef="#br0" timeOffset="174">17673 14128 8104,'-7'-1'-650,"1"-2"0,2-3 643,0-1 0,-2 3 256,2-5 0,4 2-4,0-1 0,1-2-13,8 6 1,-1-1-52,5 5 1,0 0 0,-2 2-108,-3 2 0,2 3 1,-5 7-1,-3 2-188,0 1 1,-2 4 0,0-2 0,0 0-182,0 4 1,-2-3 0,-2 1 0,-3 0-890,0-1 1184,-4 4 0,-8-10 0,-8 5 0</inkml:trace>
  <inkml:trace contextRef="#ctx0" brushRef="#br0" timeOffset="175">18004 14128 8092,'-5'-8'-381,"-4"-1"0,-1 5 670,2-5 0,4 7-251,8-3 1,3 4 0,6 1 0,-1 0 7,1 0 1,0 0-70,0 0 1,-1 0 0,1 0 0,0 0-45,0 0 1,-5 0-41,1 0 44,-6 0 0,6 1 1,-6 2-1,-4 3 1,-6 1 33,-5 3 1,-2-3 0,-3 1 0,-4 1 60,-3-2 1,-2 4 0,1-4 0,-1 2 108,1-1 0,1-5 0,3 1 0,4-2 391,2-2-377,3 0 3,5 0 1,4 0-1,10 0-148,6 0 0,4 0 0,-2-2 1,4 0-63,0-3 1,1 1-82,1 4 1,-1-4 98,-3 0 1,-2-1-1,2 5 1,-3 0-88,-2 0 80,1-5-20,0 3 74,-6-3 1,-3 5-4,-8 0 0,-3 0 0,-6 0 0,0 0 1,1 0-7,-1 0 1,0 0-1,0 0 0,5 0-619,-1 0-402,7 0 1017,-4 0 0,68 0 0,-23 0 0,0 0 0</inkml:trace>
  <inkml:trace contextRef="#ctx0" brushRef="#br0" timeOffset="176">18387 13950 8092,'-1'-9'-691,"-2"1"1204,-2-2 0,1 3-147,4-2-316,0 6 1,0-1-1,0 8 349,0 5-401,0 8 0,0-2 0,-1 7 0,-2 0 0,-1 2-310,1 2 222,1-6 1,1 4 0,-2-4 0,-1 1 0,1-1 0,2-2 89,1-2 0,28 4 0,7-1 0</inkml:trace>
  <inkml:trace contextRef="#ctx0" brushRef="#br0" timeOffset="177">19751 13465 8024,'-1'-8'-484,"-3"0"1,-3 1 0,-2 2-65,1-1 628,5 2 1,-4 0 0,4-2 0,-3 0 238,-1 1-181,4 0 1,-2 4 157,5-3-178,0 2 0,0-5 1,0 3 154,0-5 1,1 4-90,3 0 0,-2 3-61,2-3 0,3 4 0,0-5 18,0 1 0,4 3 1,-2-2-83,2 3 0,2-4 0,0 1 0,1 1 0,2 2 175,1 1-198,0 0 1,0 0-1,0 0 1,-2 0 0,-1 1 81,-1 3-73,-6 4 1,4 10 0,-3 3-1,0 3 1,-1 3 79,-1 3 0,-2 4-75,-4 8 1,0 9 23,0 9-69,0 2 0,0 4 0,0 2 1,0 4-1,1-35 0,-1-1-41,3 1 1,-1-1-1,1 32-238,5-9 1,2-1 245,7-2 0,-7-11 1,3-1-1,-2-9-179,0-4 0,1-1 193,-4-4 0,-1-2 23,-2-3 1,-4-1-1,3-5 1,-2 2 7,-2-1 1,-2-2 97,-2-1 1,1 0-89,-5-1 0,-1-3 0,-4-2 0,-1-1 241,-3-4 1,2 1-252,-7 2 0,1-4-88,-4 3 1,-1-2 0,2-4 0,1-1-435,2-1 1,4-6 229,-4 2 0,7 1-115,1-2 0,2-4 0,6-4 0,2 0-711,2-1 1101,1 4 0,28-27 0,8 0 0</inkml:trace>
  <inkml:trace contextRef="#ctx0" brushRef="#br0" timeOffset="178">20937 13350 8086,'0'-18'-42,"0"4"1,-1-3-1,-2 3 1,-3 2-1,1 2-58,-1 2 0,-5 5 1,-1-1-1,-5 2 1,-3 2-1,-2 0 186,-2 0 1,-2 2 0,-1 1 0,-1 2 13,-2 2 0,0-2 0,5 2 1,1 0 51,3 0 0,-2-3 146,6 5-224,0-1 0,4 1 0,2-1 0,2 2 1,5 1 46,3 2 1,1-4-1,0-1 1,0 2-41,0 1 0,5 2 0,2 0 0,2 0 22,-1-1 0,-1 2 1,3 2-1,-1 2 49,1 2 1,-3-3-10,1 5-84,-5-1 0,7 6 0,-6 2 0,1 5 0,-1 2 0,0 1 0,-1 0 151,-2 2 0,-1 8-205,0 0 1,-4 4 0,0 3 0,0 2 29,-2 2 0,0 2 33,-2 4 1,-4-2-34,4-3 1,-3-2 0,-1-7 0,2-2 11,2-1 1,4-8-24,-5 0 1,6-7 0,-1-6-19,3-1 1,5-5 0,2-3-1,1-3-5,3-1 1,1-5-15,2 1 1,-5-6-203,1 1 111,-1-3 0,9-1 0,2 0 1,0-1-1,4-2-540,1-1 0,2-6-9,-1 1 0,6 2-900,3-1 748,-3 5 805,1-3 0,21-5 0,8-3 0</inkml:trace>
  <inkml:trace contextRef="#ctx0" brushRef="#br0" timeOffset="179">21524 13682 7741,'0'-13'35,"0"0"0,0 1 1,0-1-1,0 0 2120,0 0-1787,0 1 0,0 6 0,0 6 0,0 7-4,0 4 0,0 3-219,0 3 1,0 3 0,0 6 0,0-1-49,0 1 0,0 4-35,0-1-253,0 7 1,0-9-1,0 2 1,0-3-1,0-3 1,0-2-1,0 0-600,0-1 1,0-2 0,1-5 0,2 0-1187,1 0 1977,6-6 0,3-24 0,7-12 0</inkml:trace>
  <inkml:trace contextRef="#ctx0" brushRef="#br0" timeOffset="180">21396 14128 7741,'-17'0'0,"0"0"0,-1 2 245,1 2 0,7-3 836,-3 3-687,9-2 0,0-2 0,8-2 0,4 0 243,4-3 0,6-5-554,3 2-87,9-3 0,1-2 1,6 0-1,0 0 1,3 1-488,-1-1 17,1 0 0,-3 5 0,-2 1 0,-2 1 1,-2 3-1830,-3 2 1690,-1 1 613,-7 5 0,-19 25 0,-9 11 0</inkml:trace>
  <inkml:trace contextRef="#ctx0" brushRef="#br0" timeOffset="181">21600 14447 7741,'-13'-6'1988,"5"3"-1776,-1-5 6,7 5-81,-4-3 1,7 6 0,4 0 68,3 0-209,-2 6 0,4 1 1,-6 6-1,-1 1 1,-2 2-1,-1 1-164,0-2 1,-1-1-248,-3-1 409,2 0 0,-8 0 0,5-2 0,-1-1 0,0-2 788,3 2-361,2-4 0,8 0-225,6-6 0,1 0-581,7 0 226,0-6 1,5 3 0,1-4-1,1 0 1,3 1-793,2 1 0,-3-5 950,4 1 0,1-8 0,3-5 0,6-3 0,0 1 0</inkml:trace>
  <inkml:trace contextRef="#ctx0" brushRef="#br0" timeOffset="182">22608 13389 7780,'-6'-19'0,"-1"5"0,-6-2 0,0 6 194,1 6 0,-1 3-33,0 1 1,-5 11-1,-4 8 1,-2 9 556,-1 10 0,-6 7 342,-3 11-947,-3 2 0,19-24 0,2 1 0,0 2 0,1 0 0,0 1 0,3 2 0,1 1 0,2 0 12,0 1 1,2 0-179,3-5 1,1-1 0,-1 34 0,10-15 0,5-4 0,6-4 0,3-6 0,2-6-391,3-5 1,1-9-1,3-4 1,2-4-1537,2-5 1979,-5-2 0,26-34 0,0-8 0</inkml:trace>
  <inkml:trace contextRef="#ctx0" brushRef="#br0" timeOffset="183">21485 14498 7780,'-12'-6'-200,"3"3"0,1-5 1,-1-2 519,2-1 0,1 2 1,6 1 460,0-2-695,0-2 1,2 1 0,2 1-1,5 3 1,3 0 0,4 1-1,2 1 249,2 2 0,-4-3-238,1 2-93,-3 0 0,-1 8 0,-1 2 0,1 1 1,-1 4-1,-4 3 0,-4 5-200,-2 0 1,-4 3 0,-2 3-1,-4 1 68,-4-1 0,-5-1 0,-1-1 1,-1-2 69,1 2 0,0-5 1,2-2-1,0-5 153,5-2 0,-2-7 292,5 3-313,2-4 0,0-2 0,8-2 1,2-3-104,5-1 1,8-1 1,-2-4 0,5 2 0,0 3 0,0 0-366,2 0 0,-2 3-45,1-5 1,1 7 0,2-4-1,0 2 438,1-1 0,-2 1 0,10-8 0,5-4 0,-1-2 0,1 0 0</inkml:trace>
  <inkml:trace contextRef="#ctx0" brushRef="#br0" timeOffset="184">22863 13656 7780,'-6'-12'89,"3"-5"1,-4 0 0,0 1-1,1 2 1,-1 2 296,0 4 1,3-2-1,-5 7 1,1 5 124,1 5 1,-3 10-387,6 4 1,-2 4 0,3 4 0,-1 2 4,1 2 0,0 1-115,-1 4-34,2-6 0,-5 0 0,5-5 0,-4-1 0,0 0 1,1-6-1,2-5-189,1-2 203,-3-6 1,3-3 0,-2-8 0,3-6-73,1-5 0,5-1-42,4-5 79,2 0 0,2-5 1,1 1-1,2 1 1,1 1-1,-2 3 1,-1 3 4,-1 6 0,4-1 0,0 8 0,-1 1 219,-2 2 0,-6 6-69,1 4 0,-5 8 0,3 4 0,-1 3-4,-3 2 1,-2-1-72,-1 1 1,0-1-1,-1 1 1,-4-2 12,-3-3 1,-3 2-121,-2-6 0,-1 0 109,-3-4-188,-3-1 0,-1 0 1,-1-4-1,0-4 1,-2-2-310,-2-2 1,5 0-60,0 0 1,5-6-17,-1-2 196,8-4 0,4 0 0,5-3 0,1 0 334,3-2 0,27-17 0,14-6 0,3-2 0,1 1 0</inkml:trace>
  <inkml:trace contextRef="#ctx0" brushRef="#br0" timeOffset="185">23373 13529 7780,'-5'-9'77,"1"1"0,-2 5-144,2-1 0,1 4 391,-5 4 0,5 9 303,-1 8 0,2 3 1,2 3-1,0 1-88,0 2 1,0 4-648,0-4 1,0 4 0,0-4 0,2-2-95,2-1 0,-3-3-349,4-3 1,0 2 0,0-6 550,-3-2 0,-17-40 0,-6-12 0</inkml:trace>
  <inkml:trace contextRef="#ctx0" brushRef="#br0" timeOffset="186">23220 13784 7507,'-6'-7'-389,"4"-5"0,2 10 292,9-7 0,4 6 257,4-1 1,4-2 0,9 1 0,2-1-184,1 0 0,8-2 13,-3 4-51,3-6 1,-4 7 0,-1-4 0,-4 0 0,-1 1 0,-2 0 0,-4 2-57,-4-2 1,-6 5 385,-7-3 1,-5 4 223,1 4 0,-8-1 187,-5 5-522,4 1 1,-5-1 0,6 1-1,-1-1 1,1 1 36,0-1 1,0-3-40,4 3-168,0-5 0,1 3 0,3-6 1,5 0-146,2 0 0,2-6 66,0-3 1,-1-2-183,1-2 274,6 1 0,-5-5 1,3-2-1,-3 1 1,-1-2 101,-1 0 1,-3 4-102,-1-1 0,-1 3 673,2 2-116,-3-1 0,-6 7 210,0 6 0,-2 7-148,-2 10-604,3 3 1,-7 10 0,6 1 0,-3 3 0,3 6 3,0 5 1,2 6-89,0 4-70,0 3 1,0 6 0,0-2-1,0-1 1,0-3-177,0-1 0,0-7 276,0-8 1,0-8-1,2-5 1,0-7-22,3-5 21,-1-8-33,-4-4 0,-6-15 1,-2-2-45,-4-2 0,-5-2 67,0-1 1,-5 1-65,0-5 101,4 0 1,-6 0 0,4-1 0,0 0 0,3-2-270,3-2 1,3 5-82,2 0 143,4-1 1,5 1 0,1 0 0,5-2 0,6 1-2103,8 0 2319,10-2 0,16-4 0,9-3 0,6-7 0,1 1 0</inkml:trace>
  <inkml:trace contextRef="#ctx0" brushRef="#br0" timeOffset="187">24252 13261 7780,'0'-14'0,"2"-2"0,1-1 151,1 2 148,6 1 1,-2 6 0,8 4 324,1 3 0,0 6 213,-4 4-631,-1 8 0,0 4 1,-4 8-1,-3 3 1,-4 4 451,-1 3-706,0 8 0,-1 3 0,-4 6 1,-5 2-1,-5 3-961,-6 2 713,-9-5 0,-1 5 0,-5-7 1,2-8-1,0-6-1053,2-3 1,0-11 1348,7-3 0,16-30 0,5-5 0</inkml:trace>
  <inkml:trace contextRef="#ctx0" brushRef="#br0" timeOffset="188">24750 13032 7791,'-13'-13'-98,"6"4"1,1 2-1,2 0 699,0 0 0,1 4 351,7-1-797,-2 3 0,9 1 0,-3-2 1,4-1-1,2-1 478,3 1-564,-3-4 0,9 4 0,-5-4 1,1 0-1,0 1 0,1-1 1,1 2-38,-1-1 0,4-2 0,-2 2 0,0 0 75,0 1 0,2-4 15,-3 5-121,-3 0 1,5 4 0,-6 0-1,-1 0 1,-2 0 0,-2 1 495,1 3-424,-6 3 1,-1 7 0,-6 2 0,0 2 0,0 2 0,-1 3 0,-2 2 287,-2 5 0,-4 3-257,0 5 0,2 2 0,-2 4 1,0 5 4,-3 5 1,-1 13-63,1 1 1,-1 1 0,2 2 0,1 0-101,1 0 0,6-3-123,1-32 0,0 0 0,1 29 266,1-1-126,0-6 1,4-9 0,0-2 0,0-6 0,1-5-151,-1-7 1,0-6 273,-4-2 0,-1-4-87,-3 5 0,1-8 1,-6 0-1,1-4-72,1 0 1,-5-3-124,4 1 0,-4-5-21,0 1 0,-1-2 1,-1-2-1,-3 0-1603,-4 0 1,-5-4 1817,-4-1 0,-8-4 0,-7-3 0,-6 2 0,0-1 0</inkml:trace>
  <inkml:trace contextRef="#ctx0" brushRef="#br0" timeOffset="189">12521 15684 7748,'-12'0'-316,"-1"0"0,0-2-171,0-2 586,6 3 0,3-5 1,10 6-1,5 0 1,5 0 226,-1 0-296,5 0 0,0 0 1,7 0-1,1 0 1,3-1-1,2-2 0,4-2 85,4 3 0,1-5 0,8-1 0,4 0-28,3-1 0,2 1 1,6-5-1,3 0-57,-32 7 0,0 0 0,1-1 1,0 1-1,0 0 0,0-1 0,0 1 1,-1-1-66,3 1 1,0 0 0,0 1-1,0 1 1,3 0 0,0 0 0,0-1-1,0 0 26,-1-1 1,1 0 0,-2 2 0,1 0 0,1 0 0,-1-1 0,2 1 0,-1-1 0,2-1 1,0 0 0,-3 2 0,0 0 0,3-1 0,0 1 0,-1 0 0,-1 0 10,0 0 1,0 1 0,-1-3 0,0 2-839,4 2 0,-1-1 841,-3-2 0,-1 1 0,5 2 1,-1 1-1,-4-3 0,0 1 8,0 0 0,0 0 0,4 0 1,0 0-1,0 2 0,0-1 1,1 0-1,1-1-171,-2-1 0,0 1 0,2 1 1,1-1 170,-2-1 0,-1 0 1,4 2-1,-1 1 1,1-2-1,-1 0 1,2 1-1,0 0 12,-1 0 1,-1 0-1,1-2 1,0-1 2,-1 3 1,0 0 0,3-2 0,0-2-22,1 2 0,0 0 0,-2 0 1,-1 1-1,1-1 0,1 1 0,-2-1 1,0 1-10,1-1 1,0 0 0,0 2 0,0 0-5,2-2 0,0 0 1,-4 2-1,-1-1 18,3-1 1,0 0 0,0 2 1,0 1 0,-3-2 0,0-1-1,3 2 1,1 1 0,0-1 0,1 0-1,0 0 1,0 0 14,-1-1 1,0 0 0,0 2 0,1-1 7,2-2 1,0 0-1,0 2 1,0 1-896,5-1 0,-1 0 856,-4-2 1,0 1 0,4 1 0,0 1 0,-5-3-1,-1 1 1,1-1 0,1 1 0,1 0 0,0 0-9,0 0 1,1 0 0,-3-1 0,1 0-142,0 1 1,0 1 0,-1 0 0,-1-1 99,0 0 1,0 2 44,0 0 1,0 0-1,2-4 1,-1 0-1,-1 3 1,0 0-1,-2 0 1,0 0 0,-1 0-1,0-1-12,1 2 0,0-2 1,2-1-1,0 0 28,2 2 0,0-1 1,-2-1-1,0 0 18,0 2 1,0 0-21,3-3 1,0 0-1,-5 3 1,0 1 0,4-2-1,1-1 1,-1 1 0,-1 0-1,-1 1 1,0 0 37,-2-1 0,-1 0 1,0 2-1,0 1-13,-1-2 0,-1 0 1,4-1-1,0 0-2,-1 1 1,-1 0-1,-2-3 1,-1 1 0,0 2-1,-1 0 1,1 0 0,0 1 99,0 0 0,2 1 1,-2-2-1,2-1-108,2 1 1,-1 0-1,-3-1 1,-2 1-17,2-1 1,0 1 0,0 1 0,0-1 0,3-1 0,-1-1-1,1 1 1,1-1 4,0 1 1,1-1-1,-2 2 1,0 0-7,1-2 0,0-1 0,-1 3 1,0 0-2,1-2 1,0 0 0,2 1-1,0 1 1,-2-1 0,0-1-1,0 1 1,-1 1 17,-1 0 0,-2 1 0,1 0 0,1 0-36,-1 1 1,1 0 0,1 0 0,-1 0 20,0 0 0,0 0 0,-4 0 0,0 0 0,2 0 0,1 0 0,-1 0 0,0 0-4,1 1 0,0-2 1,2 0-1,-1-2-7,0 1 0,0 0 0,-4 0 0,0 0 3,2 1 1,-1 2 0,-1-2 0,-1 0 0,2 0-1,-1-1 1,0 0 0,0 0 14,3 1 0,-1-1 0,-3 0 1,0-1-18,0 1 1,1-1 0,-3 1 0,-1-1 22,-1 0 0,0 2 0,1 0 0,0 0 0,0-2 0,0 0 0,0 1 1,0 0 545,-1 0 0,-1 0 1,31-7-453,0 5 0,2-1-10,-2 0 0,-4 4 1,-6-5-1,0 2 73,0 0 0,-4-2-42,1 2 1,-8 2 173,-5-2 1,-2 3 0,-3-1-1,-3-1-189,-5-1 0,-3 0 265,-5 4 1,-2 0-377,-7 0 557,1 0-656,0 0 267,-6 0 1,-1-2-482,-6-2 30,0 3 1,-6-6-1,-3 4 1,-2-3-789,-2-1 1,5 4 271,-1-1 789,1 3 0,-33-5 0,-7-1 0</inkml:trace>
  <inkml:trace contextRef="#ctx0" brushRef="#br0" timeOffset="190">16270 15786 7796,'-8'-2'33,"-1"-1"0,1-2 0,-1-2 0,2-3 0,2-2 216,2 0 1,1 3-1,2 1 1,0-2 339,0-2-515,0 0 1,2-1 0,1 0 0,2 0 0,4 1 102,5-1 1,-1 0 0,5 2 0,-1 2-161,0 5 1,1-2-102,-1 2 69,-2 0 1,4 5 0,-4 5-1,-1 5 1,-4 6 0,-3 5 0,-4 5-56,-2 5 0,-7 5 0,-4 1 0,-5 0-131,-6 1 0,-5 0 201,-4 4-37,3-9 1,-4 3 0,6-12-1,1-1 1,1-2 0,3-7-3,2-5 80,6-4 195,7-6 0,6-2 1,3 0-1,5-3 302,2 2 1,3 2-395,3 1 1,3 0-262,6 0 0,-1 0 1,1 0-1,-1 0-131,1 0 1,4 0-67,-1 0 1,1 0-99,-4 0 208,5 0 0,-4 0 1,2 0-1,-3-1 1,-5-2-845,-4-1 0,-3-5 285,-1 5 763,-6 0 0,-52-2 0,-19-1 0</inkml:trace>
  <inkml:trace contextRef="#ctx0" brushRef="#br0" timeOffset="191">16079 16296 7863,'-13'0'0,"5"0"428,-1 0 313,1 5-294,1 3 0,7-1-160,8-3-209,9 3 0,0-6 0,7 4 0,3-4 0,2-1-82,2 0 0,0-1 0,4-2 1,-1-3-199,2-1 0,-1 3-312,-1-5 0,2 6 90,-7-1 0,-3-1 1,-6 0 423,-2 2 0,-18 19 0,-8 5 0</inkml:trace>
  <inkml:trace contextRef="#ctx0" brushRef="#br0" timeOffset="192">16258 16615 7863,'-13'-2'105,"0"-2"211,6 2 471,-4-3-335,9-1 0,-2 5-403,8-4 1,-1 8-1,6 3 1,0 1-32,3 3 1,1 1-109,-1 2 4,1 0 1,-4 0 0,-2-1 0,-2 2-1,-2 2-448,-1 1 468,-2 0 0,0-3 0,0 2 0,-2 1 0,-1-2 206,-1 0 1,-4-3 0,2 1 22,-1 0 1,4-5 225,-1 1-211,2-6 1,4 4 0,2-3-14,4 5 1,5-4-47,4-1 0,-3 4-250,3 0 1,2-1 0,-2 0 0,-2 0 12,0 0 1,-3 2 68,1 4 44,-6-1 0,-1 1 0,-8 0 1,-2 0 186,-4-1 1,-5-3-162,-4-1-8,-3 1 0,-5-2 0,-1-1 0,1-2 1,-1 2-233,1 1 0,0-5-58,4 3 0,-1-4 5,5-1-85,5 0 1,2-6 0,6-2 356,1-3 0,27-13 0,13-5 0,2-2 0,0 0 0</inkml:trace>
  <inkml:trace contextRef="#ctx0" brushRef="#br0" timeOffset="193">17252 15901 7843,'-7'-13'34,"-3"-4"0,4 0 1,1 1-1,-2 2 708,0 1 1,2 2 364,-3 2-966,5 4 1,-3 10-1,5 5 1,-2 6 0,-1 5 420,1 3-517,2 7 1,1 2-1,0 5 1,0 1-1,0-1 315,0 0-422,0 0 0,-5-5 0,1-3 0,1-5 0,2-2 0,1-3-786,0-2 838,0-7 1,1-5 0,2-7 0,3-2 0,-1-4 0,3-3 121,-1-4 0,5-2 0,5 3 0,0 1-15,2-1 0,-4 0-121,7 0 50,-7 6 1,5-3 0,-4 6-1,1 1 1,0 2 25,1 1 1,-4 1 0,2 5-1,-5 5-110,-2 5 1,-5 2-2,4-1 1,-5-1-208,1 5 256,-2 0 1,-4-1 0,-2-1 0,-6-4 0,-4-1-30,-3-2 1,-6-4 6,2 1 1,-7 1-27,-2-6 15,0 0 0,1-4 0,-1 0 0,2 0 1,1 0-234,1 0 0,6-1-202,3-4 0,7-2-8,2-5 209,5-1 1,-1 0 0,8 0 0,5-1 276,2-3 0,47-25 0,-23 15 0,-1 0 0</inkml:trace>
  <inkml:trace contextRef="#ctx0" brushRef="#br0" timeOffset="194">17686 15620 7843,'0'-13'339,"-2"0"-171,-2 1-136,3 5 1,-7 2 168,4 10 1,1 6 0,-5 7 0,-2 2-182,-1 3 1,-4 1-87,-2 1 68,3 7 0,-4-5 0,5 2 0,2-3 0,1-5 153,1-4-71,7 3 0,-4-6 0,7 2 0,4-6 0,4-6 0,7-3 34,5-1 0,-1 0 0,1-1 1,2-2 33,1-1 1,2-6-263,-1 1 0,-4 2 1,-1-1-1,-1-2-607,-4-2 1,1 3 456,1-4 0,-7 3-85,2-7 305,-7 3 1,5 1 0,-6 0 0,-1 0 0,-2 1 181,-1-1 0,0 4 341,0 1 0,-6 4-98,-2-5-118,2 6 0,-5-2 0,2 5 0,-2 1 306,-2 3 0,1 3-418,-1 6 1,4 1-155,1 3-13,5-2 1,-7 9 0,6-5 0,1 3 0,0-2-439,-1-2 0,3 5 266,-4-2 1,5-1 0,3 0-1,3-2-466,1-2 0,0-2-647,1-1 1297,4-1 0,6-16 0,9-4 0</inkml:trace>
  <inkml:trace contextRef="#ctx0" brushRef="#br0" timeOffset="195">18196 15531 7843,'0'-19'7,"0"-1"1,0-4 0,0 3 247,0 4 0,0 7 0,1 3 622,3 1 0,-1 2 1,6 4-579,1 0 0,1 6 0,2 2 0,-1 5-74,1 4 0,0 3 1,0 5-1,-1 4-88,1 5 1,0 1 0,-2 11 0,-2 0-93,-5 4 1,-3 5 0,-1 13 0,0-32 0,-2 0-87,-2 2 0,-1 0 0,-3 4 0,-4 2 1,-4 1-1,-3-1 0,-1 3 0,-1 0-302,-2 3 0,-1-1 1,0-5-1,-2-2 1,1 3-1,-2 0 1,0-5-1,0-1-97,0-2 0,-1-2 1,-2 0-1,-1-2 1,2-2-1,0-2 1,0-2-1,0-1-449,1-1 1,1-1 888,-26 14 0,-2-3 0,0-5 0,1-2 0,1-1 0</inkml:trace>
  <inkml:trace contextRef="#ctx0" brushRef="#br0" timeOffset="196">15875 15556 7834,'0'-31'-111,"0"-2"0,0 2 1,0 6-1,0 6-918,0 5 1343,0 7 0,-1-1 0,-4 8 0,-3 7 0,-4 7 0,-2 9-258,-3 5 1,-3 16-1,-6 12 1,11-23-1,1 1 216,0 4 0,-2 1 0,-1 4 0,-1 3 0,1 5 1,0 1-1,-1 4 0,1 2 8,-1 2 0,2 1 0,-1 5 0,2 0 0,3 1 0,0 1 0,2-1 0,1 0-411,1 0 0,3-2 0,1-6 0,4-2 0,2-3 0,4-3 0,2-5 0,1-1-63,1-5 0,3-2 1,1-2-1,1-1 1,15 26-1,-1-6-194,-3-8 1,4-6-1,0-5 1,0 0-244,1-2 0,-3-10 0,5 0 0,-2-4 631,-3-5 0,-1-6 0,-1-8 0,-1-5 0,1 0 0</inkml:trace>
  <inkml:trace contextRef="#ctx0" brushRef="#br0" timeOffset="197">16130 16768 6128,'-1'-8'744,"-2"3"-494,-1-1 0,-1 3 0,4-4 82,-3 2-169,2 0 0,-3 0-38,5-4 1,1-1-1,2 0 1,2 3 191,3 2-161,0-5-98,5 3 0,0-5 0,-1 4 1,1 3-1,0 4 0,0 1-24,-1 0 1,0 1-1,-2 4 1,-3 3-124,-2 4 0,0 2 179,-5 3-115,0 3 0,0 1 0,-2-1 0,-1-1 0,-2 0 0,-1 1 0,-1-2 2,0 1 0,4-2 79,-1-5 1,-3 1 196,-2 0-166,-2 0 0,2-6 157,1-3 18,5-3-73,-3-1-258,6 0 107,0 0 0,2-4 0,2-2 0,4 1 0,4-2 64,1 0 0,-1 4 27,1-1 1,0 1-47,0-2-62,-1 4 0,1-5 1,0 8-1,0 1 1,-1 2 11,1 2 0,0 2-16,0 4 1,-5-1-209,1 1 143,-7 0 1,4 0 0,-5 1-1,2 1 1,2 2-49,-3-1 1,-2-6 79,-4-2 0,-2 1-1,-2 4 17,-3-1 1,4-3-1,-8-2 1,0-1 0,-4-2 57,0 2 1,2-5 113,-5 3 0,7-2 40,-2-2-185,-3 0 1,6 0 0,-3 0 0,3 0-228,1 0-144,6-6 1,1-1 90,6-6 194,0 6 0,1-4 1,4 4 58,3 0 0,38-16 0,9 2 0</inkml:trace>
  <inkml:trace contextRef="#ctx0" brushRef="#br0" timeOffset="198">19458 15735 7795,'0'-13'-100,"0"0"1,0 0 0,0 1 0,0-1 0,0 0 537,0 0-81,0 6 0,4-8 0,1 2 0,-3-1 546,0 0 1,-4 7-781,-2 2 1,1 11-1,-7 7 1,-2 7 139,-4 4 1,-5 11-150,4 3-92,-6 9 0,5 3 1,-5 5-1,3-1 1,3-2-265,6-1 186,-2 0 0,12-1 1,-4-5-1,7-7 1,5-6-1,6-5 0,2-3-613,4-3 0,-4-3 240,7-5 1,-5-4-1,4-2 1,1-2-415,3-2 0,-1-1 843,-3-2 0,43-34 0,-30 12 0,1 1 0</inkml:trace>
  <inkml:trace contextRef="#ctx0" brushRef="#br0" timeOffset="199">19968 15645 7810,'-6'-12'0,"-2"-1"430,-3 6-79,-2 1 0,1 13 0,3 6 0,1 7 407,3 4 0,-4 3-476,5 3-216,-6 2 0,7 2 0,-4-1 0,2-1 0,0 0-186,0-1 191,3-1 0,-3-5 1,5-1-1,0-3 1,0-4-476,0-2 255,0-8 0,1-3 106,3-8 1,3-8-1,6-6 1,0-1 30,0 1 1,-1-5 8,1 2 0,4-2-20,0 2 63,6 3 0,-9 5 0,3 0 0,-3 2 0,-1 2 177,0 5 0,-1 4-176,1 4 1,-2 9-33,-2 8-8,-3 4 1,-6 0-1,0 1 1,0 0 0,0 3-158,0 1 0,-6-1 42,-3-3 0,-6-6 72,-2-3 0,-4-3 1,2-1-1,-1-1 21,-2 1 0,-1-6-17,2-3 0,-2-2 13,6-2 1,-4-4-1,4-2 1,3-1-478,4-3 1,0-1-45,6-2 0,-1-1-807,5-3 1353,6 2 0,18-9 0,10-4 0,4 0 0,1 1 0</inkml:trace>
  <inkml:trace contextRef="#ctx0" brushRef="#br0" timeOffset="200">20427 15543 7824,'0'-17'11,"0"0"0,0 2-26,0 1 1,0 1 317,0 0 1,2 6 0,2 3 987,4 2 1,-1 4-888,2 2 0,-1 9 0,7 10 0,0 6 221,2 10 0,0 4-155,-4 8-414,-6 6 0,3 1 1,-6 6-1,-1 1 0,-3 5 1,-3-34-1,-1 1 1,-3 2-1,-3-1 10,-3 0 1,-2-1-1,-5-3 1,-2 0-1104,0 0 0,-2 0 573,-3-1 1,-2-1-1,2-1 1,-2-1 0,-1-1-1,-1-1 464,1-2 0,0-1 0,1-2 0,0-1 0,0 0 0,-1-2 0,-27 17 0</inkml:trace>
  <inkml:trace contextRef="#ctx0" brushRef="#br0" timeOffset="201">26752 14370 7761,'-9'0'-340,"1"0"1111,-2 0-151,4 0 1,-1 0 0,4-1-161,-1-3 0,1 2 0,7-2 0,5 3-166,2 1 1,6 0-341,0 0-42,6-6 1,1 3-1,6-4 1,-2 1-1,-1 2 1,-2 0-1,1 0-746,-1 1 1,-5 0 0,-3 0 0,-3-1 833,-1 1 0,-40 36 0,-10 9 0</inkml:trace>
  <inkml:trace contextRef="#ctx0" brushRef="#br0" timeOffset="202">26650 14740 7774,'-7'-7'371,"7"1"181,8 6 1,5 0-126,4 0-534,3 0 1,11-1-1,1-3 1,2-3 0,0-2-773,2 1 879,1-1 0,24-21 0,-28 13 0,0 0 0</inkml:trace>
  <inkml:trace contextRef="#ctx0" brushRef="#br0" timeOffset="203">28588 13376 7799,'0'-19'63,"0"0"1,0-6 0,-2 4 0,0 4 0,-3 3 1276,2 1-1069,2 6 1,1-1 0,0 8 0,0 7 0,0 8 788,0 11-908,0 5 0,0 9 1,0 2-1,-1 5 1,-4 4 241,-3 4-489,2-8 1,-4 8 0,5-9-1,-2-1 1,-2-1 0,0-3 0,1-3-502,-2-5 0,3-6 0,0-6 1,1-4-1230,3-3 1135,2-7 362,1-1 328,6-6 0,12-36 0,5-19 0,4-1 0,1-1 0</inkml:trace>
  <inkml:trace contextRef="#ctx0" brushRef="#br0" timeOffset="204">28843 13389 7800,'-12'-9'82,"4"1"48,-3 5 1,8-3 232,-6 6 0,6 6-102,-1 2-97,-3-2 1,6 5 0,-4-2 0,4 3 0,1 4-51,0 1 0,0 0 1,0-4-77,0 0 0,6-5 37,2 1 1,4-7-19,0 3 1,2-4-1,3-1 1,5 0 109,2 0 0,1 1-8,1 4 0,-5-4 269,0 3-333,1 3 0,2 1 0,-3 4 0,-4 1 0,-4 1 7,-5 3 1,-2-1-155,-6 5 0,-6-1 155,-2 1-175,-9 3 0,-3-5 0,-6 3 0,1-2 0,-1-1-286,1-4 0,-5-2-98,0-5 1,1 2 15,3-5 89,1 5 1,0-9 0,4 3 0,4-4 0,4-4 350,5-5 0,14-19 0,8-6 0</inkml:trace>
  <inkml:trace contextRef="#ctx0" brushRef="#br0" timeOffset="205">28932 13401 7800,'7'-18'0,"3"2"24,-6-5 1,8 7 0,-1 0 0,6 4 34,3 0 1,1 3-51,5-2 1,-5 6-1,0-1 1,2 3-272,1 1 1,-3 1 261,0 3 0,6 9 0,6 7 0</inkml:trace>
  <inkml:trace contextRef="#ctx0" brushRef="#br0" timeOffset="206">29468 13172 7800,'0'-13'0,"0"0"174,0 1 1,-6 0 562,-3 4 1,4 3-281,0 10 0,0 5-177,1 11 1,-5 2 0,3 11 0,1 2 81,-1 5 1,2 5-210,4 5 0,-4-4-210,-1-1 83,1 1 0,3 3 0,-2-4 1,-1-5-1,1-5-159,1-6 0,2-8-93,0 0 71,0-12 110,0 1 1,6-13 0,1-2 0,2-6 0,-1-4-40,2-3 1,1-7-37,2-2 1,4 0 87,0-8 1,4 4-1,-4-3 1,-1 2 92,-2 3 1,-1 2-82,0 5 0,-1 3 180,1 5-62,0 6 0,-5 1 0,1 9 0,-1 5 283,-1 9 0,-1 6-252,-6 3 0,0-1 30,0 1-263,0-7 0,0 5 1,-1-4-1,-4 2 0,-3-3-262,-3 0 1,-2-2 166,0-4 1,-4-5-64,0 1 1,-4-7 0,2 3 0,1-4-625,0-1 0,1 0-475,4 0 337,0 0 1024,0-6 0,18-29 0,3-13 0</inkml:trace>
  <inkml:trace contextRef="#ctx0" brushRef="#br0" timeOffset="207">29570 13287 7808,'0'-9'-133,"0"1"1,0-2 0,0-2 0,0 0 429,0-1 0,0 4 0,0 1 553,0-2 0,0-1-31,0-2-386,0 6-313,0 1 1,0 7 0,0 5 0,0 7 0,0 7-1,0 5 1,0 5 88,0 4 0,-6 8 0,-1 5 0,-2 4-138,1 4 0,-1-1 0,-3 6 1,0 1-68,4 1 0,1-4 0,4-4 0,-1-6-87,1-5 0,1-8 0,2-4 0,2-4-207,2-7 1,-1-10-27,5-6 20,-5-2 222,3-8 1,-6-1 0,0-7-1,0-2 1,0-2-332,0-2 322,0-1 0,-4-5 1,-2-1-1,-1-1 1,-2-5 56,2-4 1,-4 2 0,2-8 0,-1 2 267,2-1 0,-2-2-105,6-3 0,0-2 123,4 2-165,0 3 1,9-6 0,6 6 0,4 2 0,8 5 135,6 5 1,4 2-264,1 4 0,2 6 53,2 3 0,-2 9 0,1 5 0,-4 6 41,-3 5 0,-7 4-30,-2 1 1,-2 5-7,-10 3 1,1 5-1,-10 2 1,-1 3 55,-2 2 1,-2 1 7,-3 4 0,-5 0-90,-8 1 1,-3-1 0,-5-1 0,-1-3-296,1-5 1,-2-2-113,-3-1 1,3-2-71,-2-3 379,2-8 0,1-2 1,1-4-1,-1 0 1,2-2-219,3-4 1,1-1 184,3 0 1,3 0-881,-3 0 628,8-6 1,-1 4-1,6-7 1,1-1 382,2-1 0,18-19 0,4-4 0</inkml:trace>
  <inkml:trace contextRef="#ctx0" brushRef="#br0" timeOffset="208">29557 13299 7808,'0'-17'0,"0"0"0,0 2 150,0 1 0,0 5 0,1 2 1,2 3-1,1 5 547,-1 6 0,-1 12-433,-2 6 0,0 6 0,-2 9 0,-2 4-20,-5 7 1,-1 0-752,2 4 467,-3 3 0,4-4 1,-6 6-1,1-2 0,3-3 40,0-4 0,6-9 0,-2 2 0</inkml:trace>
  <inkml:trace contextRef="#ctx0" brushRef="#br0" timeOffset="209">28180 14460 7808,'-9'0'-881,"1"1"-141,-2 3 1043,4-2 0,-5 3 0,2-5-8,-2 0-8,4 0 0,-4 0 0,2 0 43,-2 0 16,4 0-30,-5 0 0,9 0 0,-5 0 99,-2 0 1,-1 0-85,-2 0 1,0 0-59,0 0 0,5 0-3,-1 0-20,1 6 87,-5-5 0,5 5 35,-1-6 17,1 0 0,-1 0 0,2 2 0,0 0 430,0 3-312,4-1 1,-4-4 4,3 0 60,2 0 0,-5 0 24,3 0 0,1 0-16,-5 0-81,5 0 12,-3 0-73,6 6 0,3-5-52,6 3 1,2-1-29,14 1-55,4-2 0,17 3 1,10-6-1,13-2 0,-27 1 1,1-2 64,7 1 1,2-1 0,7 0 0,1 0-51,7-2 0,2-1 0,-21 3 0,1 0 0,0 1-145,2 0 0,0 0 1,0 0-1,1 1 1,0-1-1,0 1 1,1 1-1,1 0 1,-1 0-1,-1 0 1,0 0-1,-2-1 115,22 1 1,-2-1-1,-5 1 1,-1 1-10,-2 0 1,-1 0 0,-4 0-1,0 0 1,-1 0 0,0 0-1,-4 0 1,-1 0-8,-4 0 0,-2 0 0,-2 0 0,-2 1-117,-5 1 0,0 1 0,29-2 131,-5 3-52,-12-2 1,1-2-1,-12 0 1,-4 0-1,-6 0-205,-5 0 23,-6 0 188,-3 0 6,-8 0 1,-10 0-1,-4 0 1,-2-2-1,-2-1 579,0-1 0,-4 0-660,0 4 1,-4 0 161,4 0-259,-6 0 0,8 0 0,-5 0 1,0 0-1,2 1-1500,-1 4 1714,2-4 0,-12 16 0,-5-3 0</inkml:trace>
  <inkml:trace contextRef="#ctx0" brushRef="#br0" timeOffset="210">28792 15327 7808,'-2'-13'172,"-2"0"0,-3 0 1,-1 2-1,-1 3 1338,-1 3-1501,-1 4 1,-3 8-1,-2 6 1,-2 7-1,-1 5 1,1 5-1,1 4 168,-2 3 0,5 5 1,-3 1-1,4-2-132,5-2 1,2-2 158,6-3-302,6-3 1,5-5 0,9-2 0,3-4-1,5-6 1,3-5 0,5-4-148,1-2 0,1-3 0,-1-4 0,-3-5 69,-5-2 0,-2-2 0,-3-1 0,-4-3-167,-7-4 0,-2 1-113,-6-1 385,-7-1 0,-5-7 0,-7-1 1,-3 2-1,-4 1 0,-5 1 1,-4-1-276,-4-2 1,-2 2 620,-3-3 0,0 3 595,-4 1-667,9 1 1,-8-5 0,9-1 0,2 0 0,5 0 430,8 2 0,9 1-381,5-2 0,6 8 1,6-2-1,9 5 37,6 8 1,8-1-231,3 8 1,3 0 110,1 4-81,0 0 1,-4 3 0,-1 4 0,-2 7 0,-5 6-386,-8 7 1,-2 0-43,-12 7 78,0 0 0,-5 3 1,-4-2-1,-3-2 1,-3-1-441,-2 1 0,0-5 295,0 2-263,6-3 1,-3-7 68,6-3 1,1-9 597,7-4 0,26-36 0,11-11 0</inkml:trace>
  <inkml:trace contextRef="#ctx0" brushRef="#br0" timeOffset="211">29276 15046 7808,'5'-21'360,"-1"0"1098,0 5-1044,-4-2 1,0 18 77,0 8-348,-6 9 1,-1 10-1,-4 3 1,1 2-1,2 4 18,-2 2 1,-2-2-1,1 6 1,1-2-47,2-2 0,3 0-144,-3 0 1,5 1-1,-1-2 1,2-3-94,2-5 0,0-7-133,0-5 77,0-3 116,0-7 0,6-3 0,1-8 0,2-6-110,-1-6 1,1 1 112,3-7 1,1 1 7,0-4 1,5-2 0,2-2-1,1 1-40,1 4 0,-5 0 16,4 7 66,-6 0 1,8 6-1,-6 2 1,-1 5 0,-2 5 339,-1 8 0,-2 1 345,-3 11-579,4 0 1,-11 6 0,3 1-1,-2 2 1,-4 0-12,-2 1 1,-3-5-313,-6-1 113,1 1 1,-5-11 0,-2 5 0,-1-2-1,-2-2-219,-2-2 1,-2-5 80,1-1 0,-2-5 45,-3 1 0,7-2 0,-1-2 0,4-2-20,5-2 0,2-3-583,4-6 1,2-1 390,3-3 1,3 1 0,-4-3 416,4 0 0,24-32 0,5-4 0</inkml:trace>
  <inkml:trace contextRef="#ctx0" brushRef="#br0" timeOffset="212">29633 14778 7808,'0'-12'0,"0"-1"0,0 0 0,-1 7 0,-2 6-20,-1 8 1,-2 4-1,3 4 1,-1 2-277,1 2 1,0 1 646,-1 5 0,3-1 1,-3 0-1,2-4 309,2-4 0,4 1-215,1-1-367,4 0 0,-6-8 1,6-2-1,1-2 0,1-2 1,2-3-1,0-4-463,-1-4 1,5-5 274,0-4 1,0-3 0,-4-6 0,0 2 68,0 3 1,-6-2 535,-3 6 1,2 0 588,-2 5-816,0 5 0,-10 8-105,-2 12 0,-3 5 1,-1 9-1,2 1 240,2 2 1,1 1-321,-2-1 0,2-3-612,3 3 1,3-5-1,-4-2 1,4-3-1189,1-2 1,0-1 1716,0-4 0,11-23 0,3-6 0</inkml:trace>
  <inkml:trace contextRef="#ctx0" brushRef="#br0" timeOffset="213">30896 13350 7816,'7'-5'-38,"0"-1"0,-4-4 1,1 2-1,-1-2 355,-2-2-129,-1 5 1,0 0 0,-1 4 0,-3-1 0,-5 1 0,-2 3 724,-2 4-791,0 4 0,-1 10 0,-3 3 0,-4 5 0,-3 3 536,-2 5-533,6 9 0,-4 2 0,3 9 1,-3 4-1,0 6 22,3 1-188,11-29 0,1-1 0,-2 26 0,2 3 1,6-5-1,6-5 0,7-9 0,6-8-238,5-7 0,0-3 0,3-4 1,3-5-247,0-5 1,0-5-502,-1 1 701,-1-4 0,5-5 1,1-1 324,2-3 0,-1-14 0,4-5 0,4-5 0,0 0 0</inkml:trace>
  <inkml:trace contextRef="#ctx0" brushRef="#br0" timeOffset="214">31367 13376 7816,'-5'-13'14,"3"5"1,-3-1-1,0-1 240,1-1 93,0 4 1,0 2 0,-2 10-1,0 5 1,1 5 704,2 6-995,-4 9 1,4 3 0,-4 5 0,0 0 0,1-1 0,0-1 0,2-4-45,-1-1 1,3-1-86,-2-4-68,2-1 1,-2-5-1,1-6-256,5-8 381,-2-8 1,11-10 0,-2-3 0,2 0 0,2-4 0,-1 1-1,3-2-61,2 0 0,-3 5 56,3-2 49,3 3 1,-6 5-1,3 2 1,-3 1-1,0 3 1,2 2-1,-1 2 138,-3 4 1,0 6-152,-3 6 0,-3 6 0,-2-2 1,-3 3-18,-1 2 0,0-5-63,0 0 1,-7-5 80,-6 1 1,1 0 0,-7-3-1,1-4 32,-3-3 1,-1 1-23,-3-3 0,2-1 8,-7-4-80,9 0 0,-3-2 0,3 0 1,-2-4-1,2-1-431,4-3 1,8-1-399,5-2 1,3 0 873,1 0 0,25-6 0,12-3 0,2-2 0,0 0 0</inkml:trace>
  <inkml:trace contextRef="#ctx0" brushRef="#br0" timeOffset="215">31635 13644 7816,'0'-13'23,"0"0"0,6 2-123,2 2 0,-1-1 93,2 6 0,-1-2 0,7 4 0,0-3 38,2 2 1,0 2-465,-4 1 1,4 0 48,0 0 0,4 0 384,-4 0 0,29 0 0,2 0 0</inkml:trace>
  <inkml:trace contextRef="#ctx0" brushRef="#br0" timeOffset="216">32031 13529 7816,'0'-9'-433,"0"1"1044,-6 5 1,3-1-172,-5 8 1,3 3-250,-3 6 0,5 1 1,-3 3-1,2 3-7,0 0 1,0 4-81,4-3 0,0-3-214,0-1 1,5 2 0,4-2-175,2-2 1,2-6 71,0-5 1,4-2 118,0-2 1,0-6 0,-5-4 0,1-6-22,0-5 1,0-3 57,-1-1 1,-3-1-35,-1 1 348,-5-1 1,7 6 0,-6 3 0,-1 3 394,-1 1 0,-2 8-305,0 5 1,0 7 141,0 10-380,0 3 1,-2 11-1,-1 3 1,-1 4 0,1 3-60,2 2 1,1 6-194,0 2 0,0 4 66,0 5 1,4-3 0,2-6 0,-1 0-110,1 0 1,0-7 119,-2-6 0,-3-7-1,4-10 31,-4-2 0,-7-14 18,-2-5 1,-3-5 56,-2-8 1,-4-4 0,-2-2-1,1 0 197,0-4 1,-5 3-154,2-1 1,2 1-99,2-1 0,3-2 0,3 5 0,1-2-194,1-3 0,6 3-127,-1-1 1,8 4-960,5-4 717,2 5 0,8-6 0,3 5 577,7 1 0,32-4 0,-25 10 0,1 0 0</inkml:trace>
  <inkml:trace contextRef="#ctx0" brushRef="#br0" timeOffset="217">32490 13261 7816,'4'-13'140,"0"1"0,0-1 475,2 0-615,1 0 223,6 6 1,4 3 0,0 10-1,0 5 1,-2 7 1543,-2 6-1601,3 5 1,-11 10 0,4 5 0,-5 6-1,-2 5 1,-2 3 0,-2 5-70,-2 3 0,-10 5 1,3-33-1,-2 1 1,-2-2-1,0 1-236,-1-2 0,-1 0 1,3-2-1,-1 0 0,-18 24 1,0-6-543,1-3 0,5-20 1,0-3-1,6-11-329,2-6 0,7-3 373,3-6 637,6 0 0,3-46 0,7-10 0</inkml:trace>
  <inkml:trace contextRef="#ctx0" brushRef="#br0" timeOffset="218">33000 13185 7840,'0'-15'0,"0"0"0,0-2 3,0 1 0,-2 8 0,-2 3 0,-5 4 0,-2 2 651,-2 4 1,1 7-260,-1 10 1,-1 7 0,-3 7 0,-5 5 193,-2 6 1,0 7-213,3 1-266,-3 6 1,8-3 0,-4 7 0,3 0-1,6-1 455,5-6-770,5-4 0,7-10 1,2-5-1,4-6 0,2-6 1,1-7-1,4-6-909,1-6 0,1 2 614,4-5 0,-3-1 0,-3-4 0,1 0-1162,0 0 1661,1 0 0,5-34 0,-1-9 0</inkml:trace>
  <inkml:trace contextRef="#ctx0" brushRef="#br0" timeOffset="219">33178 13338 7842,'-7'-13'51,"3"0"0,1 5 38,-1-1 101,2 6 0,-3 3 1,3 9-1,-1 3 564,-1 5 0,-4 3-573,3 6 1,-5 4 0,3 1-1,-1 1-101,-1 4 1,2-5-65,-1-1-60,-4-3 1,7-3-1,-4-2 1,4-2 132,-1-1-136,5-8 1,-4-7 0,8-8-1,3-6-35,1-6 0,1 1 3,5-6 1,0 4-1,0-3 1,-1 1-7,1 4 0,0 1 70,0 1 0,-1 1 54,1 4 0,-4-2 0,-1 6 0,2 1 107,1 2 0,-2 8-84,-1 5 0,-5 3 18,1 6-98,-2 0 0,-2 5 0,0-2 0,0-2 0,-2 0-89,-2 0 1,1-3 42,-5-2 1,-1-3 31,-3-1 1,-5-6-1,0-3 1,1-3-37,2-1 0,1 0-65,0 0 1,1 0-81,-1 0 0,0-1-819,0-3 694,6-3 0,2-2-803,5 1 1141,0 5 0,51-20 0,12 2 0</inkml:trace>
  <inkml:trace contextRef="#ctx0" brushRef="#br0" timeOffset="220">33433 13414 7842,'0'-13'134,"-1"6"135,-4 3-14,4-3 1,-5 7 0,6 0 87,0 7 1,0 6 0,0 2 0,-1 4-232,-3 1 0,2 1-238,-2 4 1,1 1 0,0-1 0,-1 1-164,1-1 0,2-3-16,1-1 0,0-6 1,0 2-1,0-2 305,0-3 0,6-10 0,1-4 0</inkml:trace>
  <inkml:trace contextRef="#ctx0" brushRef="#br0" timeOffset="221">33306 13631 7842,'-2'-7'0,"-2"2"-108,3-2 0,-5 5 210,6-7 0,1 6 0,4-1 1,3 1-35,3-1 1,4 2-57,2-2 1,-2 1 0,5 1 0,0-4 46,0-1 0,1 3 0,4-5-211,-5 6 0,-1-2 1,-7 5-1,1 0-927,0 0 1311,0 0 1,-6 1 0,-4 2 0,-5 4 0,-4 3 94,-1 4 1,-1 2 0,-5-2 0,2 1 80,2 2 0,-1 0-350,6-4 0,-4 0 92,3 0-120,1-1 0,4 1 80,0 0 1,6-6-578,2-3 1,1-7 82,4-1 311,-9-6 0,14-1 1,-6-6-1,3 0 1,-1 0 115,-4 0 0,2-4-16,-4 4 1,-1 0 324,2 4 153,-7 6-16,4-5 0,-6 17-188,0-1 0,-1 11-279,-4 7 2,4 2 0,-6 6 1,4 1-1,-1 1 1,0 4 33,-2 1 0,5 7-247,-4 2 0,2 4-73,-1 1 242,3 0 1,-6-4 0,4-2-1,-3-1 1,1-4 32,-1-5 1,-3-4-142,5-5 0,-6-5 75,2 0 1,-4-11 0,0-1-163,-1-7 1,-1-6-21,-3 0 0,4-10 117,0 1 87,0-8 1,8 5-1,-5-5 1,3 0-1,1-1 75,3 1 0,3 0-218,5-5 0,2 5 101,5 0-31,1 0 1,0-1-1,0 3 1,-1-1 103,1 0 0,23-1 0,5-5 0</inkml:trace>
  <inkml:trace contextRef="#ctx0" brushRef="#br0" timeOffset="222">33637 13261 7842,'0'-13'-265,"0"1"0,0-1 444,0 0 1,6 6 0,2 3 0,4 2 365,0 2 0,1 2 46,0 2-412,5 3 0,-4 11 1,5 5-1,-2 5 1,0 6-1,0 5 1,0 5 178,0 7 1,-6 1 0,-6 9 0,-5 4-290,-5 6 1,1-34 0,-2 1 0,-3 0 0,-3 1 0,-2-2 0,-2 1-464,-1-2 0,-1 0 1,-1-3-1,0-2 1,-18 23 393,3-6 0,6-25 0,-4-2 0,-29 17 0</inkml:trace>
  <inkml:trace contextRef="#ctx0" brushRef="#br0" timeOffset="223">9742 17749 7842,'0'-18'-21,"0"2"1,0-3 0,0-1 0,1 0 0,3-3 449,5-1-266,2-1 1,8 3 0,3 1 0,5-2 0,4-1 0,2 0 0,1 3 772,-1 4-868,3 3 1,-3 1 0,4 2-1,-3 2 1,-4 5-4,-3 3 1,-2 1 0,-1 0-1,-3 1-182,-4 3 1,-8 3-25,-5 6-172,3 6 0,-5-4 0,2 5 1,-3-2-1,-1-2-1343,0-2 1272,0-1 1,0 0 383,0-1 0,-17-22 0,-4-5 0</inkml:trace>
  <inkml:trace contextRef="#ctx0" brushRef="#br0" timeOffset="224">10175 17405 7842,'-8'-8'-349,"-1"-1"0,1 6 879,-5-1 1,5 4-116,-1 4 1,-4 5 233,-4 8-527,0 3 1,3 11 0,-1 4 0,-2 6 0,1 6 148,2 3 1,1 2-306,0 3 0,2-1-763,2 6 681,-2-12 0,10 1 1,-2-12-1,6-3 0,5-4-27,4-3 1,5-11-263,0-4 1,5-7 0,-1-1 25,4-3 0,0-2 0,1-3 1,-1-5-1,1-2 379,-1-2 0,-5-5 0,15-19 0,-1-10 0</inkml:trace>
  <inkml:trace contextRef="#ctx0" brushRef="#br0" timeOffset="225">10316 17902 7842,'-13'0'477,"4"2"-308,1 2 1,5 3 113,-1 6 0,2 4-291,2 0 1,0 6 0,0-2 0,0 2-8,0-2 0,0-1 58,0-3 0,5-3 79,-1 3-65,0-9 1,2 2-1,2-6 1,4-2-31,0-5 0,1-4-2,0-6 1,0-4-8,-1 0 15,7-5 0,-5 2 0,3-4 1,-3 2-1,-1 5 82,0 3 0,-2 1 314,-3 1-302,4 5-65,-11 7 0,5 8 0,-5 8 0,2 2 0,1 2 50,-1 3 0,-1 1-5,-2 1 1,0-4 53,0 1-335,0-7 0,4-1 1,1-6-1,3-3 80,1-2 1,3-3 139,1-4 1,-1-5-5,1-8 1,4-3 0,0-5 0,-1-1-3,-2 1 1,-3 4 60,-2-1 0,2 7 89,-2-2-151,-4 8 1,2 4-1,-4 6 1,1 3-170,-1 5 0,0 4-94,1 4 0,-2-2-640,2 6 633,-3-5 1,4 7 0,0-6-1,1-2 1,1-2-757,0-4 1,3 0 288,7-4 698,-3-1 0,15-19 0,6-10 0,0 0 0,-1 1 0</inkml:trace>
  <inkml:trace contextRef="#ctx0" brushRef="#br0" timeOffset="226">11017 17890 7842,'-6'-7'85,"-1"1"0,-6 6 474,1 0 1,0 1-396,4 4 0,-2 2 0,4 5 1,1 1-159,-1 0 0,-3 0-15,5-1 0,-2 1 0,4 0 1,-3 0 26,3-1 0,0-3 88,2-1 0,2-5-359,2 2 0,3-4 1,6-1-219,-1 0 0,1-6 397,0-2 1,-2-4 142,-2 0 6,2-1 0,-5 0 1,4 2-1,-3 1 769,-2 1-308,0 7-373,0-4 1,-3 7-1,2 4 1,-3 3-77,-1 3 1,0 2-352,0 0 0,0 0 151,0-1-397,0 1 1,5 0-1,0-2 1,2-1-1297,3-1 1806,2-6 0,17-15 0,5-9 0</inkml:trace>
  <inkml:trace contextRef="#ctx0" brushRef="#br0" timeOffset="227">11132 17953 7842,'-13'0'136,"6"0"1,1 2 104,6 2 1,0-1-169,0 5 1,2 1 0,0 4 0,4-1 48,1 1 1,2-1-243,3-4 133,1 3 1,0-8 0,0 4 0,1-1 0,1-3-71,2-2 15,0-1 1,-4-1 0,1-3 0,2-5 0,1-2 33,-2-2 69,0 0 0,-7 0 0,-1 1 0,-1-1 707,-3 0-389,-2 0 1,-7 6-196,-2 3 0,-5 10 1,-2 5-1,-2 6 7,1 3 0,2 1-181,1 5 1,0-1 110,1 1 1,5-2 0,1-2 0,2 0-688,-1 0 1,1-3-2356,4-2 2921,0-3 0,17-24 0,4-6 0</inkml:trace>
  <inkml:trace contextRef="#ctx0" brushRef="#br0" timeOffset="228">11654 17023 7852,'-7'-32'0,"-3"6"0,5-3 0,-1 7 475,0 5 1,2 7 1514,4 1-218,0 6-1517,6 9 1,-3 8-1,5 13 1,2 4 367,1 7 1,-2 12-88,-1 10-467,-5 2 1,7 9 0,-7-34-1,0 2 1,0 3 0,0 1-1,0 3 1,-1 2 0,0 2-1,-1 2 1,0 2 0,1 2-12,0 3 1,0 0 0,1-3 0,1 0-1116,2 2 0,1-1 901,-1-6 1,1-2-1,-1-3 1,0-3 0,6 27-1,-2-12 1,-3-11 0,-2-9-1,-2-7-1558,-1-5 0,-2-9 872,0 0-227,0-3 1,-2-3 1068,-2-2 0,3-32 0,-5-13 0</inkml:trace>
  <inkml:trace contextRef="#ctx0" brushRef="#br0" timeOffset="229">11999 18400 7837,'-9'0'104,"1"0"1,-1 1-1,1 3 1032,-1 5-1004,6 2 1,-4 3-1,4 3 1,-1 5-1,1 3 1,2 3 0,1 2-129,0-1 1,4-1 0,2-1 0,1 0-33,3-3 1,1-9-142,2-2 155,5 0 0,-3-12 1,3 2-1,-1-6 0,0-5-321,-1-4 325,3-6 0,-4-2 0,2-7 1,-3-1-1,-2-2 0,0 2 1,-2 1 140,-2 1 0,-5 7-20,1 2 287,-2 2 0,-2 6 0,0 6-160,0 11 0,0 15 0,0 11 1,-2 4-96,-2 5 1,3-2-258,-4 5 1,4 1 9,1 4 1,-1 2 0,-2-1 0,-2-1-171,3-6 1,0-3 74,2-18 73</inkml:trace>
  <inkml:trace contextRef="#ctx0" brushRef="#br0" timeOffset="230">12042 19049 8558,'-4'-16'-796,"3"-5"-220,1-5 1016,0 1 0,28-40 0,-10 27 0,0 0 0</inkml:trace>
  <inkml:trace contextRef="#ctx0" brushRef="#br0" timeOffset="231">12407 18502 7837,'5'-13'0,"-3"0"202,2 0 1,3 2 0,3 1-1,4 3 431,3 1 1,6 2-392,-2 4 1,3 0 0,2 0 0,-2 0-1027,-3 0 1,3 0 176,-3 0 0,2 0 1,-2 0 606,-4 0 0,-8 6 0,-3 1 0</inkml:trace>
  <inkml:trace contextRef="#ctx0" brushRef="#br0" timeOffset="232">12534 18604 7837,'-8'0'609,"-1"0"1,5 0 274,-5 0-685,7 0 0,-3 1 0,10 2-198,3 1 1,3 0-157,2-4 1,6 0 0,2 0-1,4 0-998,5 0 1,-2-5 668,7-4 1,-1-6 483,4-2 0,4-16 0,5-8 0,4-1 0,0 0 0</inkml:trace>
  <inkml:trace contextRef="#ctx0" brushRef="#br0" timeOffset="233">12981 18387 7837,'-13'6'-9,"0"2"1,2 5 22,2 4 1,-1-2 230,6 7-171,0-7 0,0 9 1,-1-4-1,4 0 1,4-3 267,5-3 0,4-5-125,0-1 0,7-5 31,2 1-100,3-2 1,2-8 0,-1-2-1,1-5 1,-1-3 175,1-1 1,-5-7 59,0-1 1,-5-2 149,1-7-444,-9 5 0,-2-6 0,-8 5 0,-3 3 0,-8 3 295,-7 3 0,-5 11-52,-5 2-480,3 5 0,-8 4 0,3 5 1,1 7-1,1 6 147,6 5 0,13 11 0,3 7 0,1 3 0,1-1 0</inkml:trace>
  <inkml:trace contextRef="#ctx0" brushRef="#br1" timeOffset="234">14396 17902 10252,'13'-1'60,"-1"-2"1,3-3 0,2-1 0,4-1 0,3 1 0,1 1 176,1 0 0,1 4 0,3-5 0,2 1-439,1 3 0,2-3 29,-5 2-51,-6 0 1,-1 4 0,-8 1 0,-2 2-1,-5 3-1671,-2 1 1626,-2 1 0,-9 5 218,-4 0 1,-42 17 0,-11 4-1</inkml:trace>
  <inkml:trace contextRef="#ctx0" brushRef="#br0" timeOffset="235">14358 18259 8256,'-13'0'857,"6"-5"-428,-5 3 0,12-8 0,0 6-171,8 1 0,9-2 0,4 0 1,4 1-196,5-1 1,-2 3 0,6-4-1,2 2-291,1 0 0,1 0 1,-1 4-1,-3 0-1529,-5 0 1757,-2 0 0,-1-17 0,-1-5 0</inkml:trace>
  <inkml:trace contextRef="#ctx0" brushRef="#br0" timeOffset="236">17125 17507 8256,'4'-14'0,"0"-3"0,0-4 0,1-2 0,0 0 516,2 2-128,2 6 0,-1-2 1,-1 11-1,-2 10 1,-5 10 15,-3 5 1,-3 9-1,3-1 1,-1 3-63,1 1 1,-2 4 51,0-1-433,1-3 0,0 5 0,0-5 0,1 0 0,1 0 0,1-2 0,-2-1-465,-1 2 0,0-8 0,4 3 1,-2-6-528,-2-3 0,3-2 196,-4-1 1,5-6 834,5-3 0,19-42 0,10-12 0</inkml:trace>
  <inkml:trace contextRef="#ctx0" brushRef="#br0" timeOffset="237">17520 17431 8256,'-6'-13'-391,"-1"0"325,-6 6 1,1 3 999,-1 8-691,0 9 0,0 2 0,1 7 1,0 0-1,2 1 478,2-2-801,5 3 1,-3-8 0,6 4-1,0-2 1,0-2 0,2-4 31,2-3 0,3-3 1,6-6-1,1 0-45,3 0 1,-3 0-71,3 0 168,3-6 1,-6 5 0,5-4 0,-2 4 0,0 1 0,-2 0 185,-1 0 1,-1 0-8,0 0 1,-6 6 0,-3 3 0,-1 6 33,1 2 1,-2 5-160,2 0 0,-3 2 0,-1 1 0,0 1-76,0-1 1,-4-5-37,0-3 0,-6 0-42,1-4 1,-2 2 0,-2-8 0,1 2-114,-1-1 1,-4-5-226,0 1 1,-6-2-23,2-2 87,-3 0 1,3 0-1,1-2 368,1-2 0,-9-31 0,1-13 0</inkml:trace>
  <inkml:trace contextRef="#ctx0" brushRef="#br0" timeOffset="238">17507 17507 8256,'0'-23'-95,"0"-2"1,0 2-142,0 6 0,6 3 1112,2 1-709,4 1 0,0 5 0,3 2 0,0 4 0,2 1-659,-1 0 492,4 6 0,5 23 0,8 12 0</inkml:trace>
  <inkml:trace contextRef="#ctx0" brushRef="#br0" timeOffset="239">18094 17469 8359,'0'-13'-51,"0"0"1,0-1 0,0-1-1,0-2 1,0 1 154,0 2 1,0 1 0,0 0 195,0 1-362,0 5 220,0 1 1,0 17 0,0 6 93,0 6 0,-5 2 209,1 1-376,0 5 0,0-3 0,-2 6 1,-1 2-1,-2 1 0,2-1 0,3 0 17,3-2 1,1-6 0,0 2 0,0-3-138,0-2 1,0-1 40,0-2-133,0-4 1,1-7-273,3-2 395,-2-3 1,3-8-1,-5-2 1,0-5-32,0-2 0,0-6 0,0-1 0,0-2-62,0-3 0,0-2 21,0-5 0,5 2 39,-1-6-24,6 0 0,-3-5 0,6 0 0,-1-2 1,3-2 4,2 2 0,2 3 140,7 4 1,-1 3-37,1 5 0,4 2 0,1 4 0,0 6 113,0 4 1,-5 9 112,-5 1 0,-5 5-249,1 8 0,-9 1 0,-4 3 0,-2 5-79,-2 2 0,-7 1 102,-6 1 1,-1-1-78,-8 1 0,1-2 0,-4-2 1,-1-2 11,1-1 1,-2-2 0,-3-5 1,3 1 13,-3 0 0,2-6 0,0-3 0,-1-2 8,5-2 0,4 0-1335,8 0 710,5 0 45,1 0 1,7 1 0,5 2 573,7 1 0,39 6 0,16-3 0</inkml:trace>
  <inkml:trace contextRef="#ctx0" brushRef="#br0" timeOffset="240">17035 18259 8359,'-1'-7'-1877,"-2"2"1848,-1-1 1,-6 5-1,1-4-96,-2 4 1,3 0 229,-1-4 1,5 4 98,-5-3-127,7 2 0,-10 2 0,5-1 0,-1-2 322,-1-1 0,1-1 0,-4 4 204,4-3 0,1 2 274,2-2-328,4 3-587,-5 1 16,12-6 1,12 5 0,14-4 0,9 3 0,11-3 65,10-3-37,-25 2 1,2 0-1,7 0 1,2 0 0,6-1-1,2 1 1,2-1-1,3 1 1,3 0 0,2-1-102,3 1 1,-1 0 0,-4 0 0,-2 0 0,2 1 0,0 0-1,-5 2 1,-2-1 112,-3 1 1,-2 1 0,2-1 0,-1 1-57,-4 2 1,-1 0 0,-3-1 0,-2-2-4,-2 1 1,-1 0 0,-1-1 0,-2 0 0,31 0 0,-1-1-77,-2 1 1,-12-2 102,-7 0 0,-12 0-69,-8 1 17,-6 2 0,-15-4-82,-5 6 0,-2 0 65,-11 0 0,2 0 18,-11 0 130,7 0 1,-9 5 0,2 0 0,-2 2-1,0 2-865,3-2 0,-3 4 380,3-2 1,-4 2 418,0 2 0,-6 17 0,-2 4 0</inkml:trace>
  <inkml:trace contextRef="#ctx0" brushRef="#br0" timeOffset="241">17622 18616 8359,'-19'0'-185,"4"0"1,-6 0 0,-1 0 0,1 2-1,1 4-194,2 6 660,-5 1 0,9 11 0,-3-4 1,3 1-1,3 0 0,2 2 1,5 0 971,2-2-1275,8 3 0,1-10 1,7 3-1,3-3 1,5-2-1,2-2 0,3-3 12,2-2 1,-2 0-226,3-5 162,3 0 0,-7-5 0,4 0 0,-4-2 0,-5-2 0,-4 1 0,-4-1-204,-5-1 0,-2-1 0,-6-2 0,-2 0 191,-2 1 0,-4-1 1,-9 0-1,-6-1-39,-5-3 1,1 3 0,-3-3 146,-3 3 1,7 1 0,-6-1 0,3-3 0,-1-3 287,2 0-182,1-4 1,7 4-1,3-5 1,4-1-1,5 1 443,3-1-473,4 6 0,7-2 0,3 3 0,7 2 0,5 2 144,3 3 1,2 4-157,-1-1 0,2 4 4,3 5-56,-3 0 0,0 0 0,-7 1 0,-2 3 0,-2 6-92,-2 6 1,-6-1 31,1 7 0,-6-1 3,1 4 1,-4 1-1,-3-1 1,-3 1-200,-1-1 0,-1 1 190,-5-1 0,5 1-22,-1-1-347,1-5 1,-1-1-1,2-7 1,1 1-1,4 0 401,0 0 0,30-23 0,8-6 0</inkml:trace>
  <inkml:trace contextRef="#ctx0" brushRef="#br0" timeOffset="242">18081 18412 8359,'-4'-18'-20,"-1"-2"0,1-1-15,-1 0 1,3 9 492,-2 0 1,2 9-54,2 3 0,0 5-506,0 8 272,0 0 1,0 5-1,0 5 1,-1 4 0,-2 4 512,-1 2-585,0-5 1,4 7 0,-2-3 0,-1-1 0,-1 1 0,1 0 0,2-3-11,1-5 0,-4 2-173,-1-5 0,1-2 0,3-2 0,-2-3-280,-1-2-23,-1-4 290,0-3 1,3-10 62,-2-4 0,3-2-29,1-2 1,0-1 0,1-2-1,3-2-97,5-2 0,2 4 120,2-1 1,-5 2 107,1-2-61,-1 3 1,7-5 0,0 8-1,2 1 1,0 3 180,2 1 1,-5 2-119,3 4 1,1 0-47,-1 0 13,0 6 1,-4 2-1,0 8 1,-2 1 0,-2 0-20,-5 1 1,1-4-135,0 3 114,-1-3 1,-5 3 0,-4 0 0,-3-1-31,-4-2 1,0-5 3,-1-1 0,-1-4 23,-3 5-100,3-6 1,-6 2 0,4-5 0,-1 2 0,2 1-1,0 1 1,3 0-758,-1-4 1,4 0 21,1 0 298,5 0 0,-7-1 542,6-3 0,22-9 0,11-7 0</inkml:trace>
  <inkml:trace contextRef="#ctx0" brushRef="#br0" timeOffset="243">18438 18272 8359,'0'-18'0,"1"-2"0,2 0-516,1 3 1,1 7 541,-5 2 0,-2 11 139,-2 1 0,-7 10 0,-6 4 0,0 2-48,-2 3 0,4-3 144,-7 1-196,7 0 1,-4 3 0,8-1-1,1-3 1,3-2 0,0-2 0,1-2 81,1-1 0,0-5 0,7-1-31,2-1 1,5-3 0,6-6 0,4-3-48,0-1 0,3 0 0,3-3 0,1 3-224,-1 1 1,-4-2-1,-1 4 1,-1 1-93,-4 1 0,-1 2 149,-1 0-197,-6 0 1,5 0 0,-5 2 0,1 1 294,1 1 0,-12 0 0,1-4 0</inkml:trace>
  <inkml:trace contextRef="#ctx0" brushRef="#br0" timeOffset="244">18604 18298 8359,'0'-13'0,"0"0"0,-2 0-35,-2 1 495,3 5 0,-5 2 71,6 10 0,0 2-121,0 5-278,0 7 1,0-4 0,0 7 0,0-1 0,0 0-77,0 0 0,0-1-188,0 2 0,0 2 1,0-5-1,0 1-731,0-3 0,0-1-678,0 1 1541,0-3 0,-11 4 0,-4-5 0</inkml:trace>
  <inkml:trace contextRef="#ctx0" brushRef="#br0" timeOffset="245">19471 17367 8504,'0'-13'-19,"-2"0"1,0 1-1,-3-1 183,2 0-87,2 6 0,0-3 1,-4 7-1,-2 5 1,-1 5 53,-1 4 5,1 2 1,-9 5-1,0 4 1,0 3-1,0 5 579,0 4-591,-6 3 1,9 1 0,-4 2 0,1 1 0,0 3 0,1 1 0,3 2-56,5-2 1,2 3 0,6-5-1,0-1-307,0 2 1,6-8 0,2 0 0,4-3-403,0-5 0,7-1 285,2-1 176,3-6 0,2-2 1,0-5-1,3-2 1,2-2 178,2-5 0,-1-17 0,4-7 0,4-1 0,0 0 0</inkml:trace>
  <inkml:trace contextRef="#ctx0" brushRef="#br0" timeOffset="246">19828 17545 8387,'0'-25'0,"0"-1"0,0 5 439,0 0-25,0 5-199,0-2 1,-2 12 0,0 8 0,-3 9-60,2 9 0,-2 5 1,1 4-1,-1 2-13,0 1 1,2 4-31,-6 6 1,6-6 0,-1 2 0,3-1-125,1 0 1,0-3-35,0 0 1,0-6 0,0 0-1,0-4-28,0-2-242,0-7 251,0 4 64,0-18 1,0-4 1,0-14-33,0 3 1,4-10 0,2 3 0,1-3 0,3 0-197,1 2 0,2-2 163,0 3 0,-1 3 24,1 1 19,0 2 1,0 4 0,1 1 0,1 3-1,2 1 7,-1 4 0,2 3 181,-1 7 0,0 2-171,-4 12 54,0-7 1,0 9-1,-1-2 1,0 2-1,-2 1-13,-2 1 0,-5-5-132,1 0 0,-2-5 112,-2 1-31,-6-3 1,-1-1 0,-7-2 0,-2-1-1,-2-3-13,-2-1 1,-1-2-26,-5-4 0,1 1 35,-1 4-99,1-4 0,0 5 0,4-6 0,4 0 0,2 0-495,-2 0 0,7-5 194,-3 1 0,9-1-249,-1 0 371,4-2 295,1 0 0,45-38 0,-16 20 0,-1 0 0</inkml:trace>
  <inkml:trace contextRef="#ctx0" brushRef="#br0" timeOffset="247">20147 17392 8387,'0'-19'-244,"0"0"1,0 6 0,0 1-1,0-1 1,1 0 423,3 0 0,-1 5 0,6-1 0,1 1 0,1 1 0,2 3 111,-1 2 0,1 2 1,-2 2-297,-2 2 1,1 7 0,-6 8 0,-2 0 97,-5 4 1,-4 1-154,-6 2 78,0-1 1,-1-1 0,-2-1 0,-1-3 0,2-2 0,2-2 0,3-2 51,2-1 1,3-5-1,-2 1 54,2 1 1,2-5-57,7-1 1,7-4-1,8-2 1,1-4 21,2-1 1,1 3 14,-2-5-192,3 6 1,-4-4 0,6 4 0,-1-1-1,1 1-322,-1 2 1,-1-1-1,-1 0 1,-3-3-228,-2 3 1,-1 0 635,-4 2 0,-6 0 0,-1 0 0</inkml:trace>
  <inkml:trace contextRef="#ctx0" brushRef="#br0" timeOffset="248">20669 17252 8387,'0'-13'0,"0"1"0,0-1 0,0 0 133,0-5 1,5 4-1,-1-3 1,0 4-1,2 1 1,2 1 1189,4-3-1151,0 4 1,1 4-1,-2 8 1,-1 2 179,-1 5 0,-1 3-211,5 5-29,0 3 0,-2 11 1,-2 3-1,-4 5 1,0 3-1,-1 5 1,-1 4-65,-2 4 0,-2 3 1,-4 6-1,-3 0-318,-3-1 0,-4 1 116,-2 0-15,-2-6 0,-5-3 1,1-8-1,2-6 0,-3-4 1,-3-6-1,-3-3-811,2-3 0,5-8 585,2 0 1,1-3 0,-1-2 394,4 1 0,-9 0 0,-1 0 0</inkml:trace>
  <inkml:trace contextRef="#ctx0" brushRef="#br0" timeOffset="249">21753 17724 8506,'-5'-19'-145,"-1"5"1,-3-3-1,5 3 1,4 1 48,4 1 0,9 5 1,8 2-1,3 4 766,2 1-563,5 0 0,2 0 1,5 0-1,-1 0 1,-2 0-1,-2 1 1,-2 4-609,-3 3 1,-2-1 32,-5 2 468,-8-1 0,-42 11 0,-13 0 0</inkml:trace>
  <inkml:trace contextRef="#ctx0" brushRef="#br0" timeOffset="250">21753 17890 8506,'-7'-13'0,"3"0"138,-3 6 1,7 0 516,0 3-511,5 2 1,14-3-1,2 5 1,3 0-1,3 0 1,3 0-1,4 1 81,3 3 0,0-1 55,-3 6-280,2-7 0,14 15 0,9-2 0</inkml:trace>
  <inkml:trace contextRef="#ctx0" brushRef="#br0" timeOffset="251">24418 16946 8516,'0'-18'-118,"0"2"0,0-4 1,0 0-1,0 2 1,0 0 797,0 2 0,2 3 0,0 3 1,3 5 163,-2 3 1,-2 5-676,-1 10-6,0 5 0,0 6 0,0 7 0,0 2 0,0 3 0,-1 0 0,-2 4 465,-2 3 1,-3-4-1255,4 4 365,-1-4 0,1-5 1,0 0-1,0 0 0,-1-1 1,1-3-1,1-3-2321,2-2 1836,1-5 0,0-2 0,1-6 746,4-4 0,19-36 0,10-15 0</inkml:trace>
  <inkml:trace contextRef="#ctx0" brushRef="#br0" timeOffset="252">24826 16921 8422,'0'-26'0,"0"6"29,0 3 0,-1 4 236,-3 5 0,-4 8-38,-4 8 1,0 8-1,2 2 1,2 2 11,-2 3 1,3-3-209,-2 1 0,7-5 0,-3 1 1,4-2-59,1 2 1,0-7 8,0 3 1,1-5 1,4 1 32,2-3 1,5-2 0,3 0-1,0-1 1,4-2-58,0-1 1,-2 0-78,5 0 145,-1 0 0,0 0 1,-1 0-1,-2 0 0,-1 2-27,2 2 1,-5-1-1,3 5 0,-7 1 0,-2 4 1,-5-1-1,2 3 1,-4 0 29,-1 2 0,-1 4-29,-4-4 1,-3 2-15,-9-2 1,1-7 0,-5 2 0,-2 0-120,-1-1 1,-1-2-181,-1-1 1,1-4 18,-1 5 0,1-6 1,1 1-1,1-3-1133,2-1 1426,5 0 0,-8-34 0,4-8 0</inkml:trace>
  <inkml:trace contextRef="#ctx0" brushRef="#br0" timeOffset="253">24801 16946 8422,'1'-30'-552,"3"1"0,3 0 571,6 8 0,6 3 179,2 5 0,3 6 0,1 2 0,1 4 53,-1 1 0,1 1-693,-1 4 0,2 3 0,2 8 442,0 1 0,30 5 0,1-2 0</inkml:trace>
  <inkml:trace contextRef="#ctx0" brushRef="#br0" timeOffset="254">25451 16729 8422,'0'-20'0,"1"2"26,4 5 0,-4 1 708,3-1 293,3 6-792,-5 1-88,4 6-1,-6 6 1,0 4 0,0 4 0,0 4 814,0 2-794,0 1 1,-5 9 0,1 1-1,0 2 1,0 2 294,-1 2 1,1 1-471,4 1 1,0-1-1,0 0 1,0 0-108,0 1 0,0-3-49,0-2 1,0-1-66,0-3-25,0-3 0,0-2 1,0-8-1022,0-3 939,0-7 1,0-2-88,0-10 354,-6-2 0,4-7 0,-7-3 0,1-4 0,0-3-245,4-2 0,-1-1 166,0-2 0,1-4-46,4-5 178,0 0 0,1-5 1,4-2-1,3-2 1,4-3 35,0 2 0,7 0-114,2-3 0,3 4 237,2 1 1,-1 10 0,1 4 0,-1 7 527,1 8 1,0 9-380,4 4 0,-3 2 119,3 2-273,-3 0 0,-6 6 1,-1 4-1,-2 4 1,-2 4 323,-2 2 1,-7 2-393,-3 3 0,-9-2 63,-8 2-292,0-2 1,-12 8 0,-1-5 0,-6-1 0,-5 1-353,-1-1 1,-1 1 100,1-1 0,4-4-783,0 1 886,6-7 1,-3 8 306,5-6 0,1 0 0,-1-4 0</inkml:trace>
  <inkml:trace contextRef="#ctx0" brushRef="#br0" timeOffset="255">24010 17826 8505,'-7'-13'246,"-3"0"0,6 1 0,1-1 1,3 2 16,4 2 1,9-1-1,10 6 1,6 1-1,10 0 1,7 0-65,8-1 1,11 0-1,-26 3 1,0 0 0,5 0-1,2 0-91,4-1 0,0-1 1,-1 1-1,-1-1-1273,0 0 1,1 1 1115,1 2 0,-2-1 0,-3-2 0,-1-1 0,2 2 0,-1 1 0,-3-1 0,0 0 0,-3 0 0,0 1-350,31 0 410,-9 1 0,-8-2 0,-8-1 0,-1-1 0,-6 1 1,-5 2-1,-9 1-147,-4 0 1,-7 0-399,-5 0 147,-5 0 0,3 1 0,-8 2 1,-2 3-982,-5 1 1,-3 1 1367,-5 5 0,-37 11 0,20-10 0,0-1 0</inkml:trace>
  <inkml:trace contextRef="#ctx0" brushRef="#br0" timeOffset="256">24775 18361 8505,'-27'10'20,"-1"2"1,-2 3 207,2 4 1,2 2 0,4 4-1,2 2 312,1 3 0,2 1-433,5 3 0,5-3 0,2-5 0,5-1 101,5 1 1,2-6-306,5-3 55,7-9 1,-4-2 0,7-6 0,0 0-1,2 0 1,2-1 0,-1-4-103,1-3 0,-5-4 1,-1 0-1,0-1 19,0 0 0,-9 0-241,2 1 224,-9 5 0,2-5 0,-8 4 0,-2-4 0,-6 0 0,-5 0 0,-8 2-146,-5 2 1,-5-1 411,-5-3-13,5-1 0,-4 0 1,3 0-1,-3-1 0,-1-3 268,0-4 1,5-2-1,4 2-193,7-3 1,1 0 0,8-6 0,6 2 0,6 1 256,5 1 0,9 1-138,8-1-288,9 7 1,2 0 0,7 8 0,-1 1 0,-1 3 16,-3 1 1,1 2-6,-5 4 1,-2 6-37,-6 2-29,-4 3 1,-7 4-1,-1 2 1,-3 4-1,-1 3-515,-3 1 0,-3 1 158,-4-1 0,-4 5-549,-4 0 746,5 0 0,-5-5 1,4 1-1,-2-2 1,0-2-1553,1 0 1748,7-7 0,13-19 0,10-12 0</inkml:trace>
  <inkml:trace contextRef="#ctx0" brushRef="#br0" timeOffset="257">25183 18183 8495,'-1'-27'-257,"-3"-3"1,2 13 562,-2 0 0,1 12 231,-1 0 1,2 10 0,-2 5 0,1 5 193,-1 6 1,3 3-528,-4 2 1,0 5 0,-1 2 0,0 1-2,1 0 0,-4 0-255,5 4 0,-5-4 0,4-1 0,-1-2 18,0-3 1,2-1-105,4-2 1,0-5 245,0-3-870,0-8 405,0 2 0,0-15 374,0 0 0,2-6 0,0-3 1,4 0-63,1 0 0,2-4-55,3 0 1,1-4-84,0 4 148,5 0 0,-3 4 1,2 1-1,-3-1 0,-2 0 162,1 0 0,1 5-92,3-1 0,-7 7 110,3-3 0,-3 4 1,3 1-1,-1 1 80,1 4 1,-6 2-158,-2 5 1,0 5 31,-1 0-77,1 6 0,-5-9 1,0 5-1,-2-2 0,-2 0-23,-4-2 1,-4-1-106,-1-1 0,1 0-210,-1 0 273,0-6 0,-4 3 1,-1-6-1,-1-1 0,1-2-177,2-1 1,-2 0-146,1 0 0,0-1 116,4-3-323,0 2 1,1-9 0,0 2-1,2-1 571,2 2 0,33-26 0,5-2 0</inkml:trace>
  <inkml:trace contextRef="#ctx0" brushRef="#br0" timeOffset="258">25553 18030 8481,'6'-31'0,"-3"4"0,5-3 349,1 3 0,5 7 0,1 5 0,2 5 0,-1 6 110,-2 2 1,-1 4 0,0 2 0,-2 4-276,-3 4 0,-2 5-183,-6 0 0,0 10 1,-1-2-1,-4 2-294,-3 0 1,-3 1 250,-2-2 1,0 2 0,0-8 0,1 1 83,-1 0 0,0-5 597,0 1 0,5-7 668,-1-2-1032,6-5 1,5-3 0,11-8-1,8-4 35,7 0 1,5-2-424,5-3 0,0 2-681,1-2 564,4 3 1,1 1 0,2 2 0,-8 1 0,-7 3-740,-4 1 1,-6 2-590,1 4 712,-13 0 846,3 0 0,-75 12 0,25-5 0,-1 0 0</inkml:trace>
  <inkml:trace contextRef="#ctx0" brushRef="#br0" timeOffset="259">27045 17584 7828,'0'-26'47,"0"6"1,0 3-1,0 2 1,1-1 0,4-1-1,3 2 1,5 2 460,4 4 0,-2-1 1,7 6-1,0 1-487,2 2 1,2 1 0,-1 0 0,1 0-579,-1 0 0,1 0 42,-1 0 0,-5 6 0,-4 2-965,-6 3 1480,-5 8 0,-33 18 0,-7 9 0</inkml:trace>
  <inkml:trace contextRef="#ctx0" brushRef="#br0" timeOffset="260">27134 17737 7828,'-14'4'88,"-2"2"604,-1 1 0,2-3 282,6 4 1,6-5-359,12 1-478,-1-2 1,12-2 0,-3 0 0,5 0 0,2-2-205,1-2 0,5 3 0,1-5 1,2 2-570,2 0 1,3-6 634,5 1 0,-10-4 0,2-2 0,5-2 0,-1 0 0</inkml:trace>
  <inkml:trace contextRef="#ctx0" brushRef="#br0" timeOffset="261">28843 16933 7792,'0'-19'-54,"0"-6"0,0 4 0,0-2 0,0 1 0,0 2 1252,0 2-1000,0-5 0,4 4 0,2-2 0,1 4 0,3 3 0,2 1 0,4 1 377,1-1 0,6 4-523,-2 1-48,3 5 0,2-3 0,-1 6 0,1 0 0,-1 0 0,-1 0 0,-3 2-366,-4 2 1,-2 2-1,-4 4 1,-3-2-254,-3 2 1,-4 1 0,-1 2 0,0 0 134,0 0 1,-6-6 0,-2-2 479,-3 1 0,-2-5 0,0 2 0,0-6 0,1 1 0,-1-7 12,0 1 1,5-4 0,-1 2 0,-1 2 496,-1-2 0,-2 4 0,0 2 0,1 3 364,-1 1 0,0 7-482,0 5 1,1 14-181,-1 12 0,0 6 1,0 8-1,1 5 93,-1 7 1,0 7-289,6-31 0,1 1 1,2-5-1,1 0-519,1 0 1,0 0 367,1 31 0,1-14 0,1-3 0,3-6 0,5-9-344,2-8 1,3-7 82,3-7 0,3-6 30,6-3 1,-1-2 0,1-2-1,0-3-1507,4-6 1873,-3 1 0,4-16 0,-5 4 0</inkml:trace>
  <inkml:trace contextRef="#ctx0" brushRef="#br0" timeOffset="262">29327 17290 7792,'-8'10'8,"-1"3"1,2-3-9,-1 7 1,-4-1 0,4 1 1,2-2 177,2 6 1,-2 1-1,2 2 1,0-3 86,-2-4 1,5 1-180,-4-1 1,4-4-107,1-4 18,6-7 1,1 4-1,6-7 1,-1-4 0,1-3-115,0-3 0,4-8-81,0-2 1,4-3 96,-4-2 0,4 1 0,-4-1 0,-1 1 121,-2-1 0,0 5-86,3 0 0,-7 10 491,3-2 1,-5 10 54,1 3 1,-3 11-265,-6 11 0,0 3-123,0 5 0,0-3 1,1 2-1,2-2-3,1-1 1,2-5-186,-2 0 0,3-5-104,6 1 134,0-9 1,-1-2-1,3-6 1,0-1-1,4-5-165,0-7 0,1-1 214,1-7 1,4 0 9,-4-5 0,-3 1 0,5-4 0,-6 2 0,-2 5 1,0 3 90,-3 8 1,-3 0 442,-1 6-309,-5 1-152,3 10 0,-2 2 1,0 8-1,-1 2 0,-1 1-79,-2-1 0,4 3-785,0-4 1,6 0-131,-1-4 648,2 0 1,2-5 0,1-1 0,1-1 276,2-3 0,14-13 0,6-7 0,2-1 0,-1 1 0</inkml:trace>
  <inkml:trace contextRef="#ctx0" brushRef="#br0" timeOffset="263">30233 17239 7792,'-13'0'0,"0"0"136,0 0 0,1 0 0,-1 0 0,0 2 502,0 2 1,-4 3-441,0 6 1,0 4-119,5 0 1,3 4 0,2-2 0,1-1-114,4 0 0,0-1 42,2-4 0,0 0-427,0 0 251,6-6 1,2-2 0,8-5 0,1 0 0,-2-1-334,0-3 1,-1-1 263,3-7 0,-3 2 186,3-7 71,-3 3 1,-3 1 0,-1 0-1,-1 0 1,-1 1 693,-1-1-172,5 0 0,-9 5-19,5-1-313,-5 6 1,4-1 0,-4 8-1,3 5 3,1 2 0,-3 2-276,4 0 0,1-1-723,4 1 365,-1 0 0,3-2 1,0-1-1,2-3 420,-1-1 0,21-8 0,4-5 0</inkml:trace>
  <inkml:trace contextRef="#ctx0" brushRef="#br0" timeOffset="264">30526 17278 7792,'-9'0'0,"1"0"0,4 1-87,-5 3-104,6 3 285,-2 6 1,6 0 0,3 0-1,5-2 311,2-3 1,2 2-375,0-5 0,5 3-155,3-4 0,-1 1 0,1-5 1,2-2-91,1-2 0,-4 1 180,-3-5 1,1-1-79,-1-4 161,0 1 0,-4-1 0,-1 0 426,-4 0 0,-8 6 264,-8 3 1,-4 4 275,-1 4-797,-5 3 1,-2 10 0,-5 3 0,-1 3-1,2 4-27,3 0 0,2 0-393,7-2 0,0 5-1257,4 0 1037,2-1 1,6-9 0,2-3 0,2-3 421,4-1 0,43-34 0,12-9 0</inkml:trace>
  <inkml:trace contextRef="#ctx0" brushRef="#br0" timeOffset="265">31112 16296 7792,'-5'-19'0,"-2"0"502,0-1-91,1 7 1,6 9 0,1 9 0,2 8 463,1 7 0,2 11-554,-2 7 1,-2 8 0,2 9 0,-3 6-7,-1 5 1,0-29 0,0 0-155,1 5 0,-2 1-209,-1 2 1,-1 1 0,-2 8-1,-2 2 1,-1 0 0,-2-1 0,1-1-1,0 0 1,-1-3 0,0 0-404,0-4 1,0-1 218,2-1 0,0-2 0,0-6 1,-1-2-1,-1 29 0,3-13 0,0-10 1,2-7-1,-2-4-1595,-1-3 0,-1-8 1827,-8-2 0,2-2 0,-3-3 0</inkml:trace>
  <inkml:trace contextRef="#ctx0" brushRef="#br0" timeOffset="266">28396 16449 7792,'0'-26'-29,"0"2"0,0 3 0,0 4 332,0 3 1,2 7 0,1 4 340,1 6 1,4 11-112,-3 11-410,-1 7 0,-4 19 0,0 8 1,0 12-1,0-31 0,0 2 0,0 4 1,0 2-1,0 5 0,-1 3 13,-1 5 0,-1 2 1,0 3-1,-1 0 0,0-17 1,0 1-1,-1 0 1,1-1-1,0 0 0,0 0-327,-3 23 1,1-1-1,2-1 1,1-2 0,0-8-1,2-3 1,0-5-1,0-2-206,1-7 0,0-3 0,6 16 1,1-13-1,1-11-856,1-5 1,-5-7 1252,5-3 0,-6-3 0,2-1 0</inkml:trace>
  <inkml:trace contextRef="#ctx0" brushRef="#br0" timeOffset="267">23411 16423 7792,'-13'0'-254,"5"0"0,-1 0 239,-1 0 1,5 2 553,0 2-467,4-3 1,2 11 0,2-4 0,3 4 203,1 0-280,-4 1 0,4 1 1,-4 2-1,1 2 1,-1 2-1,-2 4 0,-1 4 71,0 6 1,0 10 0,0 9 0,0 12 35,0-26 0,0 1 0,0 5 0,0 2 0,0 8 0,0 2 0,0 5 0,0 1-37,0 5 1,0 1 0,0-20 0,0 0-1,0 1 1,0 1 0,0 1 0,0-1 0,0 0-1,0 0 1,0-1-160,0 22 0,0-1 0,1-2 0,0-2 0,0-4 0,0-1 0,2-2 0,0 0 131,1-2 1,-1-1-1,-1-9 1,0-1-126,2-2 1,1-1 20,-1-6 0,0-1 0,5 27 1,-1-9-1,1-4 0,-1-6 1,-1-8-1,1-10-415,-1-8 0,0-5 83,1-2 1,4-6 0,-4-7-127,3-11 0,-2-7 524,-1-11 0,-5-3 0,3-5 0</inkml:trace>
  <inkml:trace contextRef="#ctx0" brushRef="#br0" timeOffset="268">23283 16194 7808,'-7'-14'-63,"-3"-2"1,-2 0-1,2 4 372,3 2 1,4 7-263,7-1 1,7 2 0,8 2-1,2 0 10,6 0 1,4 0-65,7 0 0,2 0 0,3-1 0,5-2-40,6-1 1,5-5-13,9 5 3,3-6 0,-31 7 0,2 0 1,1-1-1,0-1 0,3 0 1,-1 1-1,2-1 0,0 0 15,-1-1 1,0 1 41,-1 1 0,0 1 0,2-3 0,0 0 0,1 3 0,0-1 0,1 1 1,0-1-1,1 1 0,1 1 0,-2-1 0,1 1 0,1 0 0,0-1 68,1-1 0,1 1 0,1 1 1,2 1-54,3-1 1,1-1-1,1 1 1,0-1 0,3 0-1,1 0 1,1 0 0,0-1-403,1-1 0,2 0 0,-21 1 0,1 1 0,0-1 396,1 0 0,2 0 0,-1-1 0,-2 0 0,1-1 0,-1 0-79,2 0 1,1 1-1,-2-1 68,-1 0 0,-1 0 0,0 1 0,2 0 0,1 1 1,0 0-1,-1 0 0,0 0 0,0-1 0,0 1 0,1 0 1,-1 0-1,1 0 0,-1-1 0,-1 1 0,23-2 1,0-1 0,-1 1-1,1-1 14,-24 3 1,0 0 0,0 0 0,2-2 1,0-1 0,0 1 0,0 1 0,0 1 0,1-1 0,0 0 0,0-1 0,0 0 0,-2 1 0,1 1 0,-1-1 0,0 1 0,0-1 0,1 1 12,-1 0 0,1 0 1,-1-1-1,1 1 1,0 0-1,1 0-15,1-1 0,1 1 1,-1 0-1,-3 0 1,-1-1-1,1 1-9,2 0 0,0 0 0,0-1 2,-1 1 0,0 0 0,0 0 0,-1-1 0,-1 1 0,1 0 0,1 0 0,0-1 1,0 1-1,-1 0 0,-1 1 0,0-1 0,21-1 0,0 0-17,-3 0 1,-1 1 0,-2 2-1,0 0-314,1-2 1,-1 0-1,-1 0 1,0 1 326,0-1 0,-1-1 4,-5-1 0,0 1 1,1 3-1,-1 1 0,-4-2 1,-2-1-1,1 1 1,0 0-1,1 2 0,0-1 35,1 1 1,0 1 0,-6 0 0,-1 0-155,1 0 1,0 0 0,-5-2-1,-1 0 127,2 0 1,-1-1 15,-2 1 1,0 0 0,0 2-1,1 0 1,29 0 0,-4 0 0,-7 0 89,-2 0 0,-3-4-19,-8 0 1,-3-1 80,-9 5-146,-3 0 1,-5 0 0,-2 0 0,-3 0 0,-4 0 828,-3 0 1,-1 0-735,0 0 1472,-1 0-1276,-5 0 287,-1 0 0,-6 2-493,0 2 0,0 3 281,0 6-358,0 0 0,0 1 0,0 3 0,0 3 1,0 2 7,0 4 1,0-2-34,0 10 1,0 1 64,0 8-57,0 2 1,0 8 0,0 3-1,0 7 1,0 6 7,0-32 1,0 1 0,0 1 0,0 2 80,0 3 1,0 1 0,0 3 0,0 2-1127,0 2 0,0 2 1035,0-3 1,0 1 0,0 7 0,0 0 0,0-5 0,0-1-1,0 2 1,0 0 0,0 1 0,0 1-42,0 2 1,0 0 0,0-5 0,0 1-180,0-2 1,0 0 0,0-2 0,-1 0 194,-2-4 0,1-1-5,2 1 0,-1 0 1,-4-3-1,0-2 0,2-1 1,0-1-1,-2 31 0,-2-7 50,0-5 1,-2-4-96,-4 5 1,1-12 34,-1-1-94,0-6 1,0-8-1,1-4 1,-1-3-1323,0-5 567,6-8 1,1-9 1309,6-8-950,0-3 0,-5-12 718,-4-2 0,-19-37 1,11 24-1,0 0 1</inkml:trace>
  <inkml:trace contextRef="#ctx0" brushRef="#br0" timeOffset="269">23449 18948 7773,'-8'0'-158,"-1"0"0,-1 0 1,-1 0-1,0 1 94,2 4 1,2-4-1,4 5 277,-1-1 1,1-2-1,7 4 1,5-1-152,2-3 1,3 2-27,3 0 1,3 3 0,7-2-1,1 0 26,2-1 0,7 1 7,1-2-52,0-2 0,12 3 0,-2-5 0,6 0 0,7 0 0,6-1 0,-32-1 0,2 0 19,0-3 1,1 1 0,2 1-1,1-1 1,0 0 0,0-1-1,2 1 1,0-1-3,5-1 0,-1 0 1,-2 0-1,1-1 1,3 1-1,1 0 1,-2-1-1,0 1-323,1 0 1,0-1 0,4-1 0,2-1 294,2 1 0,1-1-12,-1 1 0,0-1 0,4 1 0,0-1 0,-2 0 0,0 0 0,1 0 0,2-1 0,0 0 0,2 1 0,1-1 0,0 1 0,0 0 0,0 0-20,-1 1 0,0 0 0,-2 1 1,1 0 15,0 0 0,1 1 0,1 0 0,0-1 1,1 1-1,0 0 0,1-1 0,-1 1-23,-1 0 1,-1-1 0,0 1-1,0-1 15,2 1 1,0 0 0,-1-1 0,0 1 8,3-1 0,0 1 0,-3 2 0,0 0 0,1 0 0,0-1 0,-1 0 0,-1 0 2,0 0 0,-1-1 0,2 0 0,-1-1 36,2 1 1,0-1 0,-4 3 0,-1 0-1224,1 0 0,0-1 1215,-1 1 0,1 0 0,-1-2 1,0-1-1,2 1 0,1-1 0,-1 1 1,0 0-1,-1 0 0,0 0 40,-3 2 0,1 0 0,0-2 0,0 1 41,0 0 0,-1 1-94,1 1 0,-1 0 0,0-2 0,0 0 0,-2 2 0,0 1 0,-1-1 0,-1 0 0,-1 0 0,0-1-215,-1 0 1,0 1-1,2 1 1,0 0 200,-1-3 0,-1 1 0,0 2 0,0 0 6,-2-2 0,0-1 0,-2 2 0,0-1 0,-1-1 0,0 0 0,0 1 0,0 0-138,1-1 1,-1 0-1,-2 1 1,0 1 136,1-1 1,-1-1 0,0 2 0,-1-1 124,0 0 0,-1 0-111,1-2 1,-1 1-1,1 3 1,-2 1 0,0-3-1,-1 1 1,-1-1-1,-1 1 1,-1 0 0,0 0 41,-1 0 0,0 0 0,1-1 0,-1 0 135,1 2 0,-1-1 0,28-5-184,-2 4 0,-9-1 1,0 4-1,-4-2 1015,-4-1 0,-4-2-1082,-9 2 40,2 3 1,-10-5 0,1 5 0,-6-2 1033,-2-2-1018,-2 1 465,-10 4 0,-2-1-462,-5-3 242,0 2-339,0-4 0,-4 5 1,-2-2-1,-1-1-350,-3 1 65,5 2 0,-5-1-12,6-2 80,-6 3 316,8-5 0,-9 6 0,4 0 0</inkml:trace>
  <inkml:trace contextRef="#ctx0" brushRef="#br0" timeOffset="270">32298 18119 7773,'-7'-13'0,"-4"1"0,2-1 0,2 2 0,-1 2-386,-1-2 0,1 5 386,-1-2 0,18 2 0,-1 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2.277"/>
    </inkml:context>
    <inkml:brush xml:id="br0">
      <inkml:brushProperty name="width" value="0.09071" units="cm"/>
      <inkml:brushProperty name="height" value="0.09071" units="cm"/>
      <inkml:brushProperty name="color" value="#FF0000"/>
    </inkml:brush>
  </inkml:definitions>
  <inkml:trace contextRef="#ctx0" brushRef="#br0">16742 6159 8188,'-20'0'-347,"3"0"0,3 0 0,1 0 347,1 0 0,-1 5 0,0 2 0</inkml:trace>
  <inkml:trace contextRef="#ctx0" brushRef="#br0" timeOffset="1">16411 6133 8188,'-13'0'-148,"0"0"1,0 0 0,1 0 0,-1 0-48,0 0 1,0 0-1,1 0 1,-1 0 441,0 0-199,6 0 1,-3 2 2,6 2-20,0-3 0,13 9 1,7-4-1,5 0 0,8 1 1,3 0-1,8 1 36,5-1 0,6 0 1,4-4-1,5 1-13,2-1 1,9-1 0,-34-2 0,1 0-1,2 0 1,1 0 11,1 0 0,0 0 0,-2-2 0,0-1-877,3 1 0,-1 0 809,1 0 1,-1 0-1,2 1 1,-1 1 0,-2-2-1,0 1 1,-3-1 0,-1-1-1,32 1 1,-5 0 0,-4 2-36,-4 0 1,-2 0 0,-7-1 0,-5-2-92,-2-1 0,-6-1-59,0 5 1,-11 0 0,-2 0 0,-5 0-186,-4 0 0,-4 2 145,-4 2 0,-17 7 227,2-8 0,-2 3 0</inkml:trace>
  <inkml:trace contextRef="#ctx0" brushRef="#br0" timeOffset="2">16615 6388 8163,'-32'-5'0,"4"2"-419,-6-6 293,6 1 1,2 1-1,11 1 84,5 0 229,4 5 0,17-5 1,6 6-1,7 0 1,9 0-40,10 0 1,3 0 0,15 0 0,4 0-45,6 0 0,-32 0 0,0-1-72,3-1 0,1 0-49,-1 1 1,1 0 0,5-4 0,1-1 0,-3 2-1,1-1 1,2 0 0,0-1 0,1 0 0,0-1-14,2 1 0,-2-1-43,-4 1 1,-1 0 0,-5 2-1,-2 1 1,23-3 0,-7 2 0,-9-1-250,-4 3 1,-14 4 0,-6 4 0,-5 1-768,-3 3 1089,-1 1 0,0 4 0,-4 2 0,-2 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2.280"/>
    </inkml:context>
    <inkml:brush xml:id="br0">
      <inkml:brushProperty name="width" value="0.12095" units="cm"/>
      <inkml:brushProperty name="height" value="0.12095" units="cm"/>
      <inkml:brushProperty name="color" value="#3165BB"/>
    </inkml:brush>
    <inkml:brush xml:id="br1">
      <inkml:brushProperty name="width" value="0.09071" units="cm"/>
      <inkml:brushProperty name="height" value="0.09071" units="cm"/>
      <inkml:brushProperty name="color" value="#3165BB"/>
    </inkml:brush>
  </inkml:definitions>
  <inkml:trace contextRef="#ctx0" brushRef="#br0">30590 12789 6756,'0'-7'222,"1"2"-177,3 5 0,-1 0 0,4-2 1,0-1 6,0-1 1,-2 0 0,3 4-45,2 0 19,1 0 0,2 1 0,-1 3 110,-4 5-19,-2 2-87,-6 8 0,0-5 0,0 4 0,0 1 0,0 1 136,0-1-164,0 5 0,-5-4 0,1 6 1,1-2-1,2-1 0,1-4 1,0 1-63,0 0 1,4-4 43,0 1 1,6-7 0,-1-3 0,2 0-10,2 0 0,0-4 1,-1 1 22,1-3 1,0-1 156,0 0-135,-6-5 260,-2 3-223,-10-9 0,2 9 1,-6-2-1,1 4 1,-1 4 139,1 5 1,-1 2 18,-3 2 0,0 5-125,4 4 0,-3 6 0,2 3 0,-1 2-10,2 2 0,-2 3 18,5 5 0,1 2-138,4 6 1,0-4 0,0-2-1,0-1 93,0-3 1,6-1-75,2-2 1,-2-6-303,-2-7 239,3 1 1,-5-12 0,2 3-26,-3-3 1,-6-7 91,-4-3 0,-2-2 142,-2-2 1,-4 0 0,-1 0 0,-1 0-49,1 0 0,-1 0-165,2 0 1,3 0-373,-3 0 248,3 0 1,1-5 0,2 0-628,3-2 0,3 4 527,10-1 0,3-4 310,9 0 0,31-26 0,-17 13 0,-1 1 0</inkml:trace>
  <inkml:trace contextRef="#ctx0" brushRef="#br0" timeOffset="1">31367 12891 9989,'-7'-18'-412,"-3"4"0,5-2-447,-2 6 0,2 5 869,-3 5 0,4 11 1,-5 6-1,-1 7 568,-1 6 1,-2 2-395,0 7 0,1-1 1,-1 0-1,0 0 48,0 1 0,1-5-129,-1 0-80,6-6 1,1 2 0,6-9 0,0-4 0,2-4 97,2-5 0,3-9 142,6-12-272,-1 0 0,5-11 1,2 3-1,1-5 1,2-2-1,1-2 1,0 1-62,-2-3 1,-1 10 240,1-4 0,-3 9 422,-5 0-486,0 3 0,-5 7 1,0 6-1,-3 8-4,-2 10 1,-2 7-59,-1 5 0,0-2 0,0 3 0,0-3-159,0-1 1,2-2-488,2-3 1,3-3 1,6-5-453,5 0 1,8-6 1055,8-3 0,15-35 1,7-16-1,-15 14 0,0 0 1,0 0-1</inkml:trace>
  <inkml:trace contextRef="#ctx0" brushRef="#br1" timeOffset="2">23921 15798 8469,'0'-12'-182,"-2"-1"0,0 0 264,-3 0 0,0 6 0,2 5 121,-1 4 0,-1 7-33,5 8-93,0 3 1,0 5 0,0 2-1,0 3 1,0 4-98,0 3-7,0-5 1,0 4 0,0-5-1,0 0 1,0 0 0,0-2 0,0-2-488,0-2 0,6-7 0,4-5 514,6-7 0,43-39 0,-21 12 0,-1 0 0</inkml:trace>
  <inkml:trace contextRef="#ctx0" brushRef="#br0" timeOffset="3">30016 15403 30435,'11'-13'-1217,"-2"1"0,8-1 0,-3 0 1,-1 0-1,1-1-14,3-3 1437,-3 3 0,3-6 1,-7 5-1,-2-4 1,2 1-1,0-1 1,0 5-1,-3 3 1,0 4 2997,0 1-2960,-4 2 0,7 11 0,-4 6 0,-1 7-919,1 4 1,3 7-893,-5 3 1105,6 3 1,-7 5 0,4 4 0,-2 2 0,-2 4 0,-1 1 0,-2-1-797,0-1 1,-7 6 0,-6-1-1,-7 0-1302,-4-5 0,-3-9 2756,-3 1 1,-25-35 0,-13-11-1,17 2 1,1-1 0,-1 1 0</inkml:trace>
  <inkml:trace contextRef="#ctx0" brushRef="#br1" timeOffset="4">24278 16003 8565,'-20'0'-354,"2"0"1,3 0 0,0 0-1,-2 0 1,1-2 394,2-2 1,1 1 0,1-5-1,0-2 471,4-2 1,2 4-364,6-1 0,2 5 0,2-3 12,4 1 1,5 2-312,4 4 141,-3 0 0,10 1 1,-2 2-1,2 3 0,3 1 1,2 3-1,5 0-100,3-2 0,7 2 0,4-5 0,9-3 89,11 0 0,-30-2 0,2 0 0,6-1 0,3 0 0,2 0 0,1-2 10,4 0 0,2-2 0,5-3 0,1-1 0,4-1 0,1 0 0,1-1 0,-1 1-363,-1-1 1,-1 0 0,0 3 0,1-1 376,-3-1 1,1-1 4,0 3 0,0 0 1,-1-1-1,0 0 1,0 2-1,-1 1 0,-1 0 1,0 1-1,0 0 1,0 0-1,1 1 1,0-1-1,2 1 0,1 0 0,3 0 0,0 1 1,-2-1-1,0 1 0,3 1 1,0 1-1,0-1 0,0 0-11,0 0 1,1 1 0,-23 0-1,0 1 1,0-1-10,1 1 1,0 0-1,-1 0 1,21 0 0,-1 0 2,3 0 1,0 0 0,-2 0 0,-1 0-1,1 0 1,0 0 0,1 0 0,-1 0 4,0 0 0,0 0 0,-3 0 0,-1 0 3,-2 0 0,0 0 0,-1 0 0,0 0 0,-4 0 0,1 0-1,-1 0 1,1 0 0,-1 0 0,-1 0 0,0 0 0,-1 0-1,-2 0 1,-1 0 0,-1 0 0,-1 0-1,-1 0 1,0 0 0,-2 0-1,0 0-153,0 0 0,0 0 0,-8 0 0,-2 0 154,0 0 1,-1 0-2,24 0 1,-8-4 0,-10 0 0,-9 0 20,-6-2 1,-12 3 21,-13-5-12,-3 5 0,-2-8 0,-3 3 0,-6 1 0,-7 2-31,-9-1 0,-1 5 607,-7-4 1,0 0-999,-4 0 254,0 1 1,0 4 0,-1 0 0,3 0 0,2 0 9,4 0 1,3 0 127,1 0 0,1 0 0,-1 0 0,7 0 0,0-5 0,6-3 0,1 0 0,-1-1 0,0 0 0,6-3 13,3-1 1,-2 1 0,2-1-1,2-1 458,5-3 0,4 3-124,6-3 0,0 4 197,0 4-338,5-2 0,-2 10 0,3-4 0,1 4 0,-1 2 231,-1 4 1,3 3-367,-4 9 1,-1 3-1,-6 5 1,-3 1-83,-1-1 1,-9 7-336,-10 2 0,-12 8 96,-14 5-19,-16-3 1,22-17 0,-2 0 0,-6-1 0,-3 0-1,-3 1 1,-1 0 268,-3 0 0,-1-2 0,-2 1 0,0-2 0,-1-3 0,-1 0 0,3 2 0</inkml:trace>
  <inkml:trace contextRef="#ctx0" brushRef="#br1" timeOffset="5">24482 15888 8565,'0'-31'-95,"6"4"1,2-2 0,2 7 0,0 5 163,-2 2 1,-5 10 0,0 5-1,-7 8 1,-10 9-57,-10 9 1,-3 1 0,-7 5 0,-2 1 18,-1 0 0,-1-1 0,0 4 0,0-4 48,-1-1 1,5-1 6,0-4-82,6-1 1,-2-1 0,10-3-1,6-4 1,7-4 0,6-4-26,6-5 0,11-3 0,7-2 1,6-3-39,10-5 1,0-1-269,8 2 153,-6 2 0,5 2 1,-5 0-1,1 1 1,1 1-1,-1 4 1,1 2 172,-2 4 0,14 12 0,9 6 0,-18-8 0,-1 1 0,1-1 0</inkml:trace>
  <inkml:trace contextRef="#ctx0" brushRef="#br1" timeOffset="6">25068 16309 8565,'-11'-19'-35,"1"-1"0,3 0 21,1 3 1,2 8 219,4 0 0,0 8-233,0 1 0,0 5 32,0 8 72,6 5 1,-5 2-1,5 6 1,-2-1 0,0 1-1,-1-1 1,0 2 33,1 3 1,-2-7-1,2 2 1,-3-1-111,-1 0 1,0-2-36,0-1 45,-5-11 0,3 7 0,-3-10 1,-1 0 22,-2-3 0,2-8-251,2-5 167,8-2 0,0-2 1,7-1-1,4-1 1,0-2-106,4 1 1,-4 2 0,5 1 0,0 0 196,0 1 1,-5 3-47,2 1 1,-1 5-1,-1-2 122,2 4 0,0 7-16,-4 2 1,-4 4-7,-1 0-63,-5 1 1,3 4-1,-6 1 1,-2 1-1,-2-1 65,-4-2 0,-9 1-220,-5-4 132,-2 2 1,-7-9-1,-3 2 1,-3-3 0,0-4-15,3-1 1,-1 0-46,5 0-38,0-6 1,6 1 0,5-5 0,6 1-447,7-1 1,16 0 532,7 2 0,51-3 0,-27 7 0,0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2.287"/>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definitions>
  <inkml:trace contextRef="#ctx0" brushRef="#br0">3060 1390 6483,'0'-7'226,"0"1"0,-1 5 109,-3-4 15,2 4-108,-4-10 1,6 8 11,0-6 0,0 5-162,0-4 43,0 5 0,0-4 241,0 2-88,0 4-244,0-5 1,2 6-7,2 0 1,-2 2 37,2 2-65,-3 3 0,-1 7 1,0 2-1,0 4 0,0 2 22,0 5 0,0 7 1,0 0-1,0 5-1,0 3 1,0 5-23,0 8 5,0 3 0,0 2 0,0-2 0,0-2 0,0 0-30,0 0 0,0-3 48,0 2 0,0-4 25,0-4-26,0 2 0,4-5 0,1 3 0,-2-4 0,-2-4 106,-1-1 1,4-4-90,0 0 1,2-1-51,-2 1 0,-2-1 0,3-5 0,0 3-11,-1 2 0,2-9 38,-2 1 0,-3-3-9,4-1 1,-4 1 0,-1-5 0,0-1-28,0-2-22,0-1 1,0 0-72,0-1 0,-1-4 0,-2-3-564,-2 1 36,1-5 1,4 6-173,0-2 0,0-5-316,0 0 1119,0-6 0,7-28 0,3-13 0,1-2 0,-1 0 0</inkml:trace>
  <inkml:trace contextRef="#ctx0" brushRef="#br0" timeOffset="1">3124 1377 7903,'-9'0'-338,"1"0"-31,-2 0 0,3 0 666,-2 0 468,7 0-334,-4 0-222,6 0-223,6 0 0,-4 0 1,7 0-1,1 0 1,1 0-1,2 0 1,1 0-42,3 0 0,-1 0 0,5 0 0,2 0-5,1 0 1,1 0-1,1 0 1,1 0 34,2 0 0,4 0 0,5-1 0,1-2 41,-1-1 0,4-1 0,2 4 0,0-2 49,0-1 0,-1 0-48,-5 4-17,6 0 1,0 0 0,2 0 0,-3 0 0,-3 0-1,-1 0 1,2 0-2,2 0 0,4 0-1,-5 0 0,1 0 0,-5 0 0,2 0-16,2 0 1,-2 0 12,2 0 0,-2 0 47,-2 0 1,6 4 0,1 0 0,2-1-2,0-2 0,-5-1-25,5 0 1,-4 0 83,3 0-82,1 0 0,0 0 0,-2 0 0,1 0 0,-1 2 0,3 2 0,0-3-56,-1 4 1,3-4 50,-4-1-18,4 0 0,5 0 0,0 0 1,-1 0-1,-1 2 41,-2 2 1,1-3-85,3 3 1,-2-2-914,2-2 959,-3 0 1,1 0 0,2 0-1,3 0 1,0 0-113,-2 0 1,-3 0 113,3 0 0,-2 0-2,5 0 2,-5 6 0,3-5 0,-5 3 0,2-2 0,2-2 4,3 0 0,-6 0-12,3 0 0,-3 0-921,3 0 956,-4 0 0,8 0 0,-7 0 1,0 0-1,1 0 342,-2 0 0,6 0-308,2 0 0,-2 0-4,1 0 30,-5 0 1,9 0-1,-4 0 1,3 0 0,2 0-55,0 0 1,1-2-93,3-2 1,-1 3-589,-31-2 0,0 1 625,30 1 0,0-1 1,-7 0-1,1-3 1,1 3 252,2 0 0,-7 2-279,3 0 1,-4 0 37,1 0 4,-4 0 1,9 0 0,-6 0 0,0 0 0,1 0-18,-1 0 1,6-1 21,-2-4 1,-1 4 7,2-3 65,-1-3 1,1 5 0,1-3 0,1 0 0,1 1-36,-5 1 0,-4 0-29,-3-1 0,0 3-793,0-3 768,-6 2 1,-1 2 0,-6 0 0,0-1 0,2-2 561,2-1 1,-3-1-691,-1 5 1,0 0 50,-4 0 107,3-5 1,4 3-1,-1-3 1,-3 0 0,-1 1 121,1 1 1,3 0-59,3-1 0,-5 1-71,0-5 8,0 5 0,-5-3 1,5 5-1,0-2 1,-1-1 23,-3 1 0,-1-3-37,-3 2 0,-2-2 1,6 2-1,-6 3 1,5-5 0,-5 5 402,2-4 0,1 4-409,-1-3 0,-2 1 7,6-1 1,-6 2 65,2-2-39,3-3 0,-5 6 0,5-5 0,-2 2 0,-1-1 49,1 3 1,-3-4-45,6 2 1,-10-2-4,2 2 0,-4 2 0,3-2 0,-3 3 46,-1 1 0,-5-5-40,1 1 0,-3 0 52,-1 4 1,-5-2 123,1-2-113,-6 3-10,2-5-211,-5 6-3385,0 0 3506,0 6 0,0 1 0,0 6 0</inkml:trace>
  <inkml:trace contextRef="#ctx0" brushRef="#br0" timeOffset="2">11807 1173 6772,'0'-8'1218,"0"-1"-950,0 6 0,2-7 118,2 6-114,-2 0 66,3 4-15,-5 0-197,6 0 1,-5 1 24,4 4-125,-4 2 0,-1 5 0,0 1 0,0 1 0,0 2-5,0 1-47,0 6 1,0-4-1,0 7 1,-1 1-1,-2 3-53,-2 4 86,-4 2 1,6 3 0,-4-1-1,1 2 1,2 2 23,-2 5 0,5-2 63,-4 2 1,0 0 0,0 2 0,3 1 210,0 1 0,2-9-177,0 5 0,0-2-38,0-2-10,0-1 0,-1 1 0,-2-2 0,-1-3 0,1-2 265,1-1 0,1-2-177,-3 1 1,2-6 18,-2 2-138,3 2 1,1-6 0,0 1 0,0-5 0,-2 0 14,-2-2-550,3-2 307,-5-5-723,6-6 1,-1-2-674,-4-5 1575,4 0 0,1-17 0,7-4 0</inkml:trace>
  <inkml:trace contextRef="#ctx0" brushRef="#br0" timeOffset="3">3201 3009 7946,'-9'0'-266,"1"0"63,-2 0 0,2 0 0,0 0 410,-2 0-98,4 0 0,-1 0 101,3 0-79,3 0 75,-5 0-81,6 0 1,1 0-22,4 0-98,2 0 1,3 0 0,1 0-1,3 0 1,2 0 0,2 0 0,3 0 19,4 0 0,4 0 1,2 0-1,2 0-46,2 0 0,2 0 31,2 0 0,0-1 0,2-2 0,3-1 5,2 1 0,-4 1-5,5 2 1,-6-4-43,1 0 0,-1 0 1,2 4-1,2 0-15,1 0 0,2 0 25,-6 0 0,6 0 16,-1 0 0,-3 0 1,4 0 0,-5 0-1,-1 0 1,2 0-15,3 0 0,-2 0 36,2 0 0,-4 0-15,3 0 3,-5 0 1,9 0 0,-5 0 0,2 0-1,-2 0-2,-1 0 0,5 0 3,-3 0 1,4 0-5,1 0 12,-6 0 1,5 0-1,-2 0 1,4 0 0,2 0 26,-4 0 1,1 0-9,-4 0 0,2 0-8,2 0 1,0 0 0,0-2-1,0-1 23,0-1 1,2 0 3,2 4 1,-7-4-815,3-1 764,-3 1 1,5 4 0,2 0 0,3 0 0,0 0-157,-3 0 0,2 0 146,-2 0 0,6-4-28,-1 0 45,-4-1 1,5 5-1,-5 0 1,-1 0-1,1 0-18,4 0 0,-3-4 41,-2 0 0,-1 0-882,1 4 857,-3 0 1,11-5-1,-5 1 1,1 0-1,1 0 218,1-1 0,1 1-179,2 4 0,0-4-87,-1 0 105,1-1 1,0 5 0,1-1 0,2-2 0,1-1-45,-2 1 0,-1 2-57,-1 1 0,1-5-1202,3 1 1229,-3 0 0,5 4 0,-6 0 1,-1-1-1,1-2 229,0-2 1,0 1-209,-1 4 1,1 0 16,0 0-21,0 0 0,4 0 1,-2 0-1,-2 0 0,-3 0 10,0 0 0,1 0-16,2 0 0,-6 0-3,-3 0 1,-2 0 0,-2 0-1,0 0 126,0 0 1,-2 0-134,-2 0 0,-3 0-9,-6 0 16,6 0 1,0 0-1,3 0 1,-5 0-1,-1 0 8,2 0 0,-2 0 11,6 0 1,-6-4 22,1 0-33,-2-1 0,-2 4 1,2-2-1,1-1 1,2 1 22,-2 2 0,-3-1-12,-4-2 1,3 3-60,-3-4 28,3 4 1,-3 1 0,-2 0 0,1 0 0,-1 0 622,4 0 1,-5-1-623,-1-4 0,1 4-17,-1-3 57,5 2 1,-8 1 0,4-2 0,-1-1 0,0 1 227,-2 1 1,-1 2-241,-2 0 1,5-1 17,0-3-23,0 2 1,-9-3-1,0 3 1,2-1-1,-1-1 167,0 1 1,0 2-111,-5 1 0,2-4 80,-2-1-121,-3 1 1,4 3 0,-5-2 0,0-1 0,0 1 16,-1 1 1,0 1 62,-4-3-68,4 2 95,-11-3-41,10 5-53,-9 0-267,3 0-77,-5 0-551,0 0-56,6 0 911,-4 0 0,-8-17 0,-8-5 0</inkml:trace>
  <inkml:trace contextRef="#ctx0" brushRef="#br0" timeOffset="4">5228 1403 8048,'-13'-5'-1465,"0"0"1069,1-2 0,3 4 356,1-1 45,5 2 1,-9 2-2,4 0 153,2 0 0,-1 0 93,3 0-184,3 0 27,-5 0 1,7 0 34,4 0 1,-3 0-81,7 0 0,-1 0 1,5 0-24,0 0 1,0 0-17,-1 0 0,5 0 1,0 0-1,0 0 23,2 0 0,-1 0-45,4 0 1,2 0-28,-3 0 41,3 0 1,1 0-1,1 0 1,1 0-1,1 0-15,2 0 25,0 0 0,1 0 0,1 0 1,1 0-1,-2 0 30,0 0 0,-4-1-33,3-4 1,-2 4 16,2-3-32,-3 2 0,0 2 0,-4 0 1,2 0-1,3 0 7,1 0 0,-7 0 35,0 0 1,0 0-25,8 0-15,-3 0 1,4 0 0,-5 0-1,-1 0 1,2 0 16,3 0 0,-3 0 30,3 0 0,1-1 39,-1-3-64,5 2 0,-8-3 0,4 5 0,-1 0 1,0 0 40,-2 0 0,-1 0-41,-2 0 0,1 0 4,-1 0-7,1 0 0,-1-2 1,2-1-1,2-1 1,0 1 12,0 2 0,-2 1-22,-2 0 1,2 0 79,3 0-96,-3 0 1,4 0 0,-6 0 0,1 0 0,-1 0-17,1 0 0,4 0 30,-1 0 1,2 0 0,-1 0-1,4 0 43,3 0 1,1 0-26,1 0 1,-1 0 22,0 0-35,0 0 0,1 0 0,-1 0 0,0 0 1,0 0-19,1 0 0,-4 0 13,3 0 1,-7 0-6,8 0-2,-10 0 1,7 0-1,-4 0 1,2 0-1,3 0 27,-1 0 1,-5 0-23,3 0 0,-4 0 47,4 0-38,0 0 1,-2 0-1,-1 0 1,-1 0 0,1 0 40,2 0 1,-3 0-38,4 0 1,-6 0 0,2 0 0,-2 0-1,2 0 0,-3 0-13,3 0 1,-4 0-13,0 0 8,-1 0 1,5 0-1,0 0 1,-2 0-1,-1 0 6,-1 0 1,5 0-3,3 0 1,-3 0 114,-1 0-104,2 0 1,-5 0 0,3 0 28,-3 0 0,-2 0-42,1 0 1,-1 0-2,1 0 1,1-4-57,3-1 57,-3 1 1,5 3-1,-4-2 1,2-1 0,0 1-18,1 1 0,-3-2 5,6 0 1,-4 0 4,4 4 1,-5-6 1,6 5-1,-5-4 1,-2 4 0,0-1-21,2-2 1,-3 3 24,3-3 0,-3 2-6,-2 2 6,1 0 0,-5-4 1,2 0-1,1 1 0,1 1-1,-1 2 1,3 0 35,3 0 0,1 0 41,-1 0-45,-3 0 1,4-4 0,-5 0 0,-1 1 0,1 2 106,-1 1 1,1 0-103,-1 0 1,1 0-55,-1 0 35,1 0 0,-1 0 0,1 0-1,-1 0 0,-4 0-27,1 0 0,-1 0-13,4 0 1,1 0-9,-1 0 1,1 0 31,-1 0 1,2 0-17,3 0 1,-3 0 13,3 0 0,-3 0 1,-2 0 1,2 0-1,1 0 1,2 0 1,-2 0 0,-1 0 1,-1 0 0,-1 0 1,1 0-1,-2 0 1,-1 0 0,-2 0 10,2 0 0,-4 0-10,3 0 0,-1 0 1,4 0 0,-5 0 0,4 0 0,-2 0 0,2 0 0,0 0 1,-3 0 1,2 0-7,-6 0 1,5 0-4,0 0 2,2-6 1,-5 5 0,0-4 0,-2 4-1,1 1 2,2 0 1,-4 0 19,1 0 1,-2 0 0,1 0-1,1 0 10,-2 0 0,4 0 1,-2 0 0,0 0-10,-4 0-26,-1 0 1,5 0-1,0 0 1,-1 0-3,-2 0 1,-1 0-16,0 0 0,-5 0-150,1 0 149,-6 0-444,2 0 258,-5 0 1,-1 0-1,-3 0-207,-5 0 1,2 0 415,-2 0 0,-16-6 0,-9-1 0</inkml:trace>
  <inkml:trace contextRef="#ctx0" brushRef="#br0" timeOffset="5">3149 3201 8004,'0'-9'-1229,"0"1"762,0-2 709,0 4 0,0-1 0,0 3 343,0-5-344,0 3 1,0-1 0,0 3 377,0-4-366,0 2 0,0-1 0,2 4 120,2-1 1,-2 1-345,2 7 0,-3 3 0,-1 7 0,0 3 248,0 5 0,0 7-110,0 5-96,0 9 1,0 2 0,0 8 0,0 2 0,0 4 132,0 4-137,0 1 1,0 2 0,0-2 0,2-6-1,0-6-28,3-5 0,3-3 0,-2-7 0,0-5-55,-1-6 0,4-5-161,-5-4 1,0-5-139,-4 5 95,0-12 1,5 12-1,-1-8-1060,-1 2-71,-2-4 605,-1-1 505,0-6 0,-1-2 0,-2-2 0,-1-4 0,1-4 241,1 0 0,-3-52 0,1 26 0,1-1 0</inkml:trace>
  <inkml:trace contextRef="#ctx0" brushRef="#br0" timeOffset="6">3201 3252 8059,'-9'-13'0,"1"0"0,-2 2 0,-2 2 0,4 2-919,-1 3 891,1 2 0,-5-2 0,0 8 1,0 6-1,-1 5 301,-3 2 1,5 4-1,-3-4 1,5-2-12,1 0 0,1 2-47,0 0 20,5-6 0,-7 0 448,6-2-589,0-4 1,4 0 0,0-10-1,0-5 1,1-4-67,3-3 1,2-5 0,4 0 0,-2 0 142,2 0 0,2-2-41,0 3 0,-3 3-38,-1 1 1,1 2-1,5 3 42,3-1 0,-7 6 3,3 3 0,-2 8-233,6 4 16,-3 4 1,6 5-1,-4 1 1,1 1-1,-2 0-679,0 1 0,2-4-18,0 1 0,0 0 161,-5-4 616,1 2 0,5-13 0,2 3 0</inkml:trace>
  <inkml:trace contextRef="#ctx0" brushRef="#br0" timeOffset="7">2525 4641 8066,'-2'-19'-11,"-1"2"0,-2 4 94,-2 4 1,2 5-1,-3 10 1,-2 6-1,0 8 1,0 6 393,2 4 0,-1-2-255,-4 6-181,-5 0 1,8 0 0,-3-2 0,2 0 0,0-3 166,-2 3-150,0-6 1,5 0 0,1-9 76,1-3 0,2-10-278,4-8 103,5-3 1,-2-17-1,6 3 1,1-5-1,1-2 1,3-5-1,2-2-265,1-5 0,1-5 313,-1 2-72,-3 1 1,6-1 0,-4 1 0,1 2-1,0 5 183,1 5 110,-9 9 1,8 4 0,-10 10 128,0 7 0,3 10-196,-6 7 1,2 7 0,-4 0 0,3 4-32,-2 0 0,2 1-75,-1 1 0,2-2-171,-2 6 37,-2-6 1,5 8-1,-4-5 1,1 0 0,0 2-325,2-1 1,-5-4-191,4 2 0,-3-3 8,3-1 187,-4-1 0,5-1 0,-6-3 397,0-4 0,-23-31 0,-5-8 0</inkml:trace>
  <inkml:trace contextRef="#ctx0" brushRef="#br0" timeOffset="8">2474 4909 8066,'-6'-7'0,"0"-4"79,-2 2 0,-2-2 250,6-2 1,1 6-166,7 3 1,3 2-1,7 2 1,3 0 163,5 0 1,2 0-799,1 0 307,1 0 1,3-1 0,1-2 0,-1-1 0,-1 1-1224,2 2 1248,-3 1 0,2-5 1,-6 1-1,-3 1 0,-2 2-36,-2 1 210,-2 0 1,-6 0 0,0 1-1,-3 4 273,-2 3 0,-2-1 0,-1 2-17,0 1 0,0 1-140,0 2 0,0-5 19,0 1 0,0-5 60,0 4-290,0-5 0,5 1 77,-1-8-43,6 3 1,-3-11 0,6 4 0,-1-5 0,0-2-55,-4-2 1,4 0 81,-4 4 1,-2 0 249,-2 0 12,3 1 0,-5-1 220,2 0 1,-3 7-230,-1 6 0,0 8 256,0 9-397,0-3 1,0 14 0,0-2 0,0 2-1,0 4 131,0 7 0,0 0-327,0 8 1,0 1 177,0 8-257,0 2 1,0 5-1,0 0 1,0-2-1,0-3-131,0-2 0,-1 0 223,-3-5 1,2-12 16,-2-5 79,-3-5 0,5-9 0,-2-3 0,1-5 0,0-2 47,-1-1 0,-6-6 100,2 1 1,1-4 446,-2-4-499,1 2 0,-5-13 0,0 0 1,0-3-1,1-5 55,-1-1 0,4-3-262,1-2 0,5 0-275,-1-5 244,2 6 1,8-8-1,3 5 1,2 0 0,3 0-404,3 3 0,3 5 58,5 2 1,-3 5-45,-1-1-301,0 3 1,9 7 804,0 3 0,22 19 0,2 6 0</inkml:trace>
  <inkml:trace contextRef="#ctx0" brushRef="#br0" timeOffset="9">6707 3086 8066,'0'-9'-468,"-1"2"-1032,-4 1 1406,4 2 0,-6 3 1,3-2 93,-5-1-3,3-6 1,-1 8 2,3-2 0,-14 14 0,-9 4 0</inkml:trace>
  <inkml:trace contextRef="#ctx0" brushRef="#br0" timeOffset="10">6605 3047 7574,'1'-7'-1345,"2"2"1223,2-1 202,-1 5 1,-3-5-1,2 5 319,1-4-226,1-2 1,-5-1 0,1 1 249,3 1-153,-2-4 0,3 7 0,-5-5 108,0-2 0,0 3-273,0-2-21,0 6 0,0-1 1,0 8 49,0 5 1,0 6 79,0 2-166,0 6 0,0-3 0,-1 7 0,-2 3 0,-1 4 1,1 4-1,2 4 34,1 5 1,0 3-29,0 1 0,0 1 1,0 2-1,0 1 30,0-1 1,0-7-82,0-5 1,0-2-1,1-3 1,2-3 1,1-4 0,5-8 57,-5 0 0,4-7 4,-3 2-133,-1-3 0,0-1-197,0 0-577,1-6-745,-5-1 1157,0-18 1,-5 4 60,1-9 0,0 3-251,4 1 619,-6 0 0,5-4 0,-4 0 0,-2-34 0,0-4 0</inkml:trace>
  <inkml:trace contextRef="#ctx0" brushRef="#br0" timeOffset="11">6669 3124 8066,'-7'-18'-264,"-5"8"-265,4-3 599,2 9 1,-5-2 0,2 6 0,-2 1 231,-2 4 0,2 3 0,1 8 0,2 1-223,-2-2 1,0-1-1,0-1 1,3 0 125,1 0 1,0 0 84,2-1-111,3 1-118,-5-6 0,6-3 0,1-8 0,4-4 0,3-5 0,4-3 167,0-1-204,1-5 1,0 2 0,0-4 0,-1 1 0,1 3 0,0 0 0,0 2 239,-1-1 0,1 7-158,0 3-91,0 6 1,-1-1 0,1 8 0,-2 6 73,-2 6 1,-2 4-353,-3 5 1,-1 1-78,6-1 78,-7-5 1,5 3 0,-4-5-1,3 1 1,0-1-1711,-1-2 1972,5-2 0,31-30 0,15-6 0</inkml:trace>
  <inkml:trace contextRef="#ctx0" brushRef="#br0" timeOffset="12">6312 4552 8063,'0'-13'-163,"-2"1"1,-1-1-1,-1 0 1,1 0 604,2 1 664,1 5-960,0 7 0,0 8 0,0 8 1,0 2-1,0 2 54,0 3-197,0 1 0,0 1 0,0 1 0,0-1 0,0 2 0,0 0 0,0 0-345,0-3 1,0-3 16,0 0-52,0 4 0,0-7 0,1 2 0,2-6 377,1-4 0,18-30 0,-1-3 0</inkml:trace>
  <inkml:trace contextRef="#ctx0" brushRef="#br0" timeOffset="13">6312 4565 8063,'-2'-20'-21,"-1"2"1,-1 1 12,1 0 1,2 0 0,1 4-1,0 0 516,0 0 0,7 2 1,4 1-1,5 3-217,0 1 0,2-2 1,-1 4-1,0 1-275,1 1 1,-3 2 0,2 2-1,-3 2-147,-1 5 1,-6 2 0,-3 2 0,-3 1-171,-1 3 1,0 1 61,0 3 1,-5 2 0,-4-4-1,-4 0-113,-4 4 1,3-5 406,-3-1 1,3-1-1,3 0 1,1 1 142,1-2 1,2-5-15,-1-1 0,-2-5-101,5 4 1,3-3-1,6 2 162,4-2 1,4 0-161,1-5 0,1 1 30,3 3-101,3 3 0,1 2 1,0-1-1,0 1 1,1-1 30,-1 1 1,-4-1 58,4 5-38,-5 0 1,1 0 0,-9-1 4,-4 1 0,-4-4 1,-4-1 0,-4-4 57,-9 5-157,2-6 0,-9 7 0,3-6 1,-3 0-1,-3 0-114,-3 1 1,8 3 135,-4-4 1,5 1-1349,0-5 651,2 0 0,8-2 0,4-1 703,7-1 0,5-6 0,32-11 0,13-5 0,2-5 0,1 0 0</inkml:trace>
  <inkml:trace contextRef="#ctx0" brushRef="#br0" timeOffset="14">6694 4782 7156,'7'0'1005,"-1"5"1,-2 2-822,1 6 1,0-4-124,-1-1 1,-1-1-1,6 3 1,-1-1 190,-1 1 1,5-5-138,-4-1 0,5-2 1,3-2-1,1 0-456,-2 0 0,-1-6 246,-1-2 0,0-8 0,0-2 0,-2-2 179,-3-3 0,2 3 125,-5-1 1,0 1-104,-1-1 304,-2 3 1,4 5 0,-6 0 0,-2 2 1112,-2 2-1394,2 4 1,-3 10 0,3 4 0,0 4-151,-3 4 1,1 7 11,4 5 1,0 7-133,0-2 103,0 3 1,0 7 0,0 2-1,0 4 1,0 2-369,0 4 0,0 2 80,0 5 1,0 1-1339,0 0 1598,0 0 1,-1-6 0,-2-3 0,-3-4 0,0-6-13,1-6 1,-4-12 60,5-10 1,-4-3-69,3-2 149,-5-4 0,8-3 0,-7-6 0,-1-2 0,-1-4 364,-2-4 1,-4-1-206,0-9 0,1 0-20,8-5-171,-3-5 1,9-6 0,-2-5 0,3-1-1,2 1-214,3-1 0,8-1 32,5 2 1,5 3-464,-1 1 506,4 6 1,1 8-1,4 2 1,3 5-1,-1 5 107,-2 3 0,31 15 0,7 8 0</inkml:trace>
  <inkml:trace contextRef="#ctx0" brushRef="#br0" timeOffset="15">11667 395 8014,'0'-8'-242,"-1"-1"1,-2-1-607,-1-1 1024,-1 4 0,5 0 1,0 3-1,0-5 449,0-2-396,0 4-112,0-5 1,0 10 0,0-7 245,0-1-290,6 4 0,-4-1 0,3 5 0,-1-4 229,1-1-167,-1 4 1,-3-3 0,2 5 60,1-3-141,1 2 1,-4-3-1,2 6 72,1 3 0,0-1-27,-4 6 0,0 0 0,0 8 1,0 5 74,0 2 1,0 7 52,0 3 1,0 3-135,0 1 1,0 7-1,0 5 1,-1 5 120,-3 3 0,2-4-208,-2 1 0,3-1-831,1 1 778,5-8 0,-3 1 0,3-14 0,0-4 0,0-3-291,2-1 32,-4-7 193,3 0-136,-6-12-121,0-1 192,0-6 726,0 0-664,-6 0 0,3-5 1,-5 1-1,-2 0-303,-1-2 1,2 3-46,1-5 1,-1 4-53,-4-5 205,6 1 0,-4-1 0,2 1 0,-2-2-79,-2-2 0,2 0 441,3-1 0,-2 0-52,5 0 45,1 6 0,0-4 0,-2 2 1,1-2 238,-1-2 0,-3 5 151,5-1 1,0 5-45,4-4 639,0 5-563,0-3 1,0 7-302,0 4 0,0-2 25,0 5-150,0 1 1,4 3 0,2 1 0,1 0 0,1 1-49,-1 3 0,5-7 7,-4 3 0,-1-3-132,2 2 155,-1 1 0,5-4 0,0-2 1,0-2-1,-1-2-9,1-1 0,0-2-25,0 0 1,4-2 52,0-2-69,0-3 0,-5-12 1,3 0-1,-1-3 1,0 2 81,-3 2 1,-5-3 83,2 4 1,-5 0-102,2 4 71,-4 6 0,-2 1 0,-4 8-275,-3 2 1,-5 4-16,-4 9 1,3 2-57,-3 2 9,3 3 0,2-5 1,2 2-1,3-4 1,2-3-1696,2-1 1923,1 0 0,36-23 0,9-6 0</inkml:trace>
  <inkml:trace contextRef="#ctx0" brushRef="#br0" timeOffset="16">12368 306 8028,'0'-13'5,"0"1"0,0-1 0,0 0 0,0 0 0,0 1 442,0-1 0,2 1 1,1 3 555,1 0 0,0 8-883,-4 1 0,0 7 1,0 11-1,0 6-30,0 5 1,-4 6 117,0-1-189,-6 3 0,7 5 0,-4 2 0,0 0 0,1 0-286,0-3 172,2-1 0,4-6 0,0 0 0,0 0 0,0-3 0,0-4 0,0-6-496,0-2 0,0-2 150,0-5 1,0-6 322,0-6 1,0-6 348,0-6-274,0-1 1,-1-4-1,-2-2 1,-1 1-1,1-2 15,1 0 0,-2-1 0,-1-4 0,-1-2 164,0-3 0,2 2-61,4-6 1,-4 4 8,-1-4 0,1 0 0,4-3 1,0 3 277,0 4 0,4 3-190,1 2 0,5-1-50,-2 1 0,3 5 0,2 4 0,1 5-40,3 3 0,-1 3-6,5-3 0,-4 5 58,4-1-141,-5 8 0,2 3 1,-5 6-1,0 0 1,-2 1-163,-2 3 0,-4-2 102,-5 7 0,0-5-288,0 4 240,-5-6 0,-2 4 0,-6-5 1,0 2-1,-1 1-270,-3-2 1,1-1 149,-5-1 1,4 0-381,-4 0 615,0-1 0,-16-4 0,-8-3 0,-4 1 0,1 1 0</inkml:trace>
  <inkml:trace contextRef="#ctx0" brushRef="#br0" timeOffset="17">12215 2971 8123,'9'-7'47,"-2"1"1,0 1 122,0-4 1,-3 3 0,4 1 0,-3-1 0,-1-1-78,2 0 0,-4-4 22,2 2 1,-3 2-142,-1-2 53,0 1 1,-1 1-1,-3 3 1,-5 2 64,-2 2 0,-6 0 238,0 0-276,-6 6 1,7 2 0,-5 8 0,0 2 0,0 2 0,1 4 0,0 3 161,0 3 0,9 1-39,-2-1-145,9-3 1,-6 4 0,6-6 0,2 0 0,5-4 0,7-4 0,4-4 24,3-5 1,6 2-77,-2-6 0,3 1 0,2-7 0,-1-1-37,1-1 0,1-6-100,2 2 1,-6-4-39,3 0 1,-9-1 0,0 1 0,-3 2-1445,-2 2 1023,-4 5 615,-3-3 0,-27 23 0,-7 5 0</inkml:trace>
  <inkml:trace contextRef="#ctx0" brushRef="#br1" timeOffset="18">3468 3570 8256,'-7'-5'-240,"-3"2"1,5-4-1,-2 1-886,-3 3 1248,4-4 0,-5 4 155,2-5-25,-2-1-13,4 2-156,1 2 1,6 3-55,0-2 0,1 2 1,4-2-1,3 3-33,4 1 1,0 0-1,2 0 1,2 0-13,1 0 1,6 0 73,-2 0-53,9 0 0,-2 0 0,6 0 0,3 0 0,4 0-2,6 0 5,2 0 1,2 0 0,3 0 0,4 0-1,6 0 8,1 0 0,0 0 0,-1 0 0,0 0-1,0 0 1,-1 0-257,1 0 1,-2 0 241,-2 0 1,4 0 0,-2 0 0,3-2-6,-2-2 0,0 3-17,-3-4 1,8 3 18,-32-1 1,0 1-7,33 1 1,-31-3-1,0 1 1,32 0 0,-33 1-1,-1 0 1,0 0-1,0 1-5,1 0 0,0 1 0,32-2 6,-1-2 0,-3 2 4,-1-2 1,0 3 0,-2 1 0,-2 0-99,-5 0 1,-4-4 99,-4-1 1,-2 1 1,-3 4 1,-3 0 0,-1 0 0,-6 0 2,0 0 1,-5 0-1,2 0 0,-7 0 33,-5 0 0,-3 0-3,-1 0 413,-6 0-445,-2 0 34,-5 0 1,-1 0-1,-3 0 1,-5 0-158,-2 0 1,-6 0-140,0 0 1,-4 0 58,4 0 1,-2 1 0,4 2 0,-3 2 200,3-3 0,1 0 0,1-2 0,0-6 0,0-1 0</inkml:trace>
  <inkml:trace contextRef="#ctx0" brushRef="#br1" timeOffset="19">6159 3354 8265,'-9'-13'0,"1"0"0,3 5 0,-3-1-627,5 1 0,-4-4 1039,3 4-299,2 2 1,-2 6 13,8 0 0,-1 1-80,6 4 1,-5-2-1,4 4 1,2 0 86,2 0 0,-1-3-59,-2 5 1,2-2-2,-3 1-33,4 3 1,-4-5 0,1 4-1,1-1 97,1 0 1,2 3-174,-1 1 1,-4-1-15,-4 1 0,1-4 0,-2-1 0,-4 2-163,-6 1 0,-7 6-156,-8 0 1,-5 2 113,-11-2 254,-6 3 0,-11 2 0,-9 4 0,17-8 0,-1 0 0,0 0 0</inkml:trace>
  <inkml:trace contextRef="#ctx0" brushRef="#br1" timeOffset="20">3813 3405 8265,'-13'-8'-298,"0"3"0,-1 5 0,-2 0-492,-1 0 861,-5 5 0,-2 4 0,-8 8 0,0 3 0,-2 1 0,0 0 0,1 2 39,2 1 0,1-3-46,5 1 100,-1-7 1,6 2 5,3-8-97,9-4 0,4-5 1,8 0-1,4 0 0,4 0 1,1 0 43,-1 0 1,5-1-1,0-2 1,0-1-206,2 1 0,-5 2 0,4 2 0,-1 2-302,0 1 0,0 6-329,-4-2 719,5-2 0,14 34 0,7 2 0</inkml:trace>
  <inkml:trace contextRef="#ctx0" brushRef="#br1" timeOffset="21">4195 3991 8265,'-1'-14'0,"-4"-3"0,4 3 0,-3-3 0,2 3 593,2 1 0,0 0 155,0 0-463,0 6 0,0 3-172,0 8-96,0 9 1,0 3-1,0 5 1,0 1 0,0 3 30,0 0-149,0 1 1,-1 3 0,-2 1-1,-1-2 1,1-1 0,2 0-1,1 2-543,0 0 0,0 0 1,0-7-1,0-2-402,0-1 1046,0 3 0,45-30 0,12-2 0</inkml:trace>
  <inkml:trace contextRef="#ctx0" brushRef="#br1" timeOffset="22">4450 4131 8211,'-7'-7'5,"1"2"0,6 6 375,0 3 0,0 3-67,0 6-286,0 0 1,0 4 0,0 0 0,0-2-1,0 0 265,0-3-315,0-5 0,0 5 1,0-4-83,0 4 77,0-5 0,2-2 0,2-6 0,5-3 1,2-5-1,2-4-85,-1-4 0,1-1 59,0-3 0,0-2 1,-1 5-1,1-1 185,0 1 1,0 1-87,-1 4 1,-3 6-1,-1 3 70,2 2 0,-4 4-54,-2 2 0,-1 7-17,1 6 1,-2 5-1,2-4 1,-3 0 30,-1 1 0,2-2-61,2-4 0,-3-1-82,4 1 76,2-6 1,-4-1-1,5-6 1,2 0-1,1-2-9,2-2 1,0-4-7,0-9 1,4-2 42,0-2-36,5-3 0,-3 4 0,2-4 0,-4 3 0,-4 4 66,-5 3 0,4 2 264,-4 4-289,-2 2-5,-1 6 1,-3 10 0,1 3 0,1 2 0,-1 4 136,-2 2 0,3-3-156,1-1 0,5-2-27,-2-3-98,3 1 0,6-4 0,0-2 0,0-2 108,2-2 0,29-35 0,-18 10 0,1 1 0</inkml:trace>
  <inkml:trace contextRef="#ctx0" brushRef="#br1" timeOffset="23">11795 3047 8260,'0'-8'-458,"1"-1"1,2 0 0,1-3 113,-1-1 553,-2 6 1,-1-4 0,0 3 339,0-4-293,0-1 1,-1 6 84,-3 3-254,2 3 0,-3 2 0,5 5 0,-2 7 0,-1 6 0,-1 7 55,1 4 1,-2 2 0,-1 8 0,-1 2-106,-3 5 1,3-1-279,-2 0 230,7 1 1,-10 0-1,5 0 1,0-2-1,1-3 1,2-5 0,0-4-465,1-5 0,2-2-582,1-5 1057,-6 3 0,-18-21 0,-10 1 0</inkml:trace>
  <inkml:trace contextRef="#ctx0" brushRef="#br1" timeOffset="24">7064 3481 8299,'-7'-6'-201,"1"-1"1,6-5-208,0-1 0,2 6 0,2 2 849,4 4-318,4 1 1,6-1-1,3-2 1,5-1-1,4 1 221,4 1-288,3 2 0,8 0 0,6 0 0,7-1 0,6-2 237,4-1-279,3 0 1,-33 3 0,2 0 0,0 0 0,2-1 0,1 0 0,2-1 0,0 0 0,2 0 0,-1-1 0,0 1 0,-1 0 0,-1 0-10,-1 0 1,-1 1-2,2-1 1,0 1-1,0 0 1,0 0-1,2 0 1,0 0 0,-1 0-1,-1 1 1,-1 0-1,0 1 1,1-1 0,-1 2-1,1-1 1,1 0-68,2 0 0,0 0 0,-4-2 0,0-1-873,2 1 0,-1 0 928,0 0 0,-1 0 1,1 1-1,1 2 0,0-1 1,1 0-1,0-1 0,0 0 1,1 0-1,-1 0-22,0-2 1,0 1 27,0 0 1,-1 0 0,0 2 0,-1 0 0,2 0-1,-1 0 1,0 0 0,1 0 0,-1 0 0,0 0-15,-1 0 0,0 0 14,-1 0 1,1 0 0,0 0 0,1 0 0,0 0 0,0 0-1,1 0 1,1 0 0,-1 0 0,0 0-28,-2 0 1,0 0 0,-2 0 0,-1 0-128,-2 0 1,-1 0 0,0 0 0,0 0 105,1 0 1,-1 0 27,32 0 0,-6 0 0,-9 0 0,-2 0 0,-2 0 18,0 0 0,-7 0 27,-6 0 0,-1-4 43,-7 0-56,-6-1 1,0 5-1,-6-1 1,-1-2-1,-4-1 58,-2 1-39,-5 2 1664,0 1-1995,-6 0 1,-2 0 307,-2 0 1,-3 0-269,-6 0 0,0 0 19,1 0 176,-1 0 1,0 0 0,0 0 0,1 0 66,-1 0 0,4 0 0,1 0 0,4-2 0,-5-2 0,6 2 0,-8-7 0,4 3 0,-2 0 17,1 1 1,-1-4-20,-3 5 0,3-6 323,1 1-207,5 4 1,-9-7-1,4 4 1,-2-3 246,2-2 0,-2 0-31,5 0 0,0 5-46,0-1 61,4 1 0,-5-5-43,6 0 1,2 2-541,2 2 263,-3 4 1,11 6-1,-4 2 1,4 3-104,0 1 1,1 1 123,0 5 1,1 4-38,3 0 7,-3 0 0,0-3 0,-5 2 1,-1 1-1,-1 0 39,-2 1 0,-4-2-240,-1 5 1,-11-4-62,-6 4-162,-12 1 1,-9 3 0,-10 1 407,-6-1 0,8-8 0,-10 1 0,-2 1 0,-6 1 0,1 0 0,-1 1 0</inkml:trace>
  <inkml:trace contextRef="#ctx0" brushRef="#br1" timeOffset="25">7472 3290 8327,'0'-13'-90,"-1"0"0,-2 1 0,-1-1 1,1 0-1061,1 0 1269,2 1 0,0 3 0,-1 2 0,-5 3 821,-6 5 1,-4 6-678,-10 10-305,4 3 1,-15 10 0,3 1-1,-3 2 1,-1 1-248,0-2 256,5 5 1,-2-10 0,6 1-1,5-5 1,6-6 574,4-3-463,6-7 0,8-3 0,9-6 0,2-3 38,2 2 1,4 2 15,0 1-111,6 0 1,-3 0-1,5 0 1,1 0-1,-1 0-273,1 0 1,-5 6 0,0 1 0,0 1-827,-1 1 1,4-1 1076,-3 5 0,15 11 0,4 3 0</inkml:trace>
  <inkml:trace contextRef="#ctx0" brushRef="#br1" timeOffset="26">9130 3953 8327,'0'-13'-200,"-5"-1"1,1-2 0,1-2 0,2-1 0,1 1 467,0 2 0,0-2 0,1 0 1,4-1-1,3 1 0,3 2 96,2 2 1,0 1-55,0 1-237,-1-1 1,1 6-1,0 2 1,0 5-1,-2 6-159,-2 7 1,-4 1 0,-6 7 0,-5 2 40,-7 1 1,-1 6 0,-7 1 0,0 0-71,1 0 1,-4 0 0,3-2 0,-2 1 37,2-2 0,2-7 0,6-4 0,2-3 317,3-1 0,-1-6-4,9-3 1,3-6 0,11-4 0,3-1-145,4-3 1,3-1 0,2-1-1,-1 2-148,1 2 0,-5 5-457,0-1 292,1-3 0,-1 5 0,0-2 1,0 3-1,1 1-1046,-1 0 943,-5 0 1,6 0 0,-3 0 0,-1 1 323,0 3 0,5-8 0,-3 3 0</inkml:trace>
  <inkml:trace contextRef="#ctx0" brushRef="#br1" timeOffset="27">9563 3953 8327,'0'-13'-655,"0"0"0,-4 5 2197,0-1-1157,0 6 0,4-1-293,0 8 1,0 4-93,0 4 1,0 1 0,0 0 153,0 0 1,0-1-266,0 1 1,4 0-35,0 0 244,0-6-58,-4-2 0,6-5 0,2-1 128,4-3 1,-4-3-215,1-6 0,-1 0 125,5 0-37,0 1 0,0-1 1,-1 1-90,1 4 0,-4 2 62,-1 6-37,1 0 0,-1 6 0,-1 2 0,-1 4-16,-3 1 30,4-1 0,-4 0-19,5-4 43,-5 3 1,8-9-1,-2 2 1,2-4 36,2-4 0,0 1-44,-1-5 1,1-2 248,0-7-230,0 2 1,-1-3 0,0 5 0,-2 2 0,-2 1 34,2 2 1,-3 5-16,2-2 0,-5 4-33,4 1 1,-5 1 0,3 4 0,-2 3-32,0 4 1,2 0-3,-2 1 1,-1 0-70,6 0 1,-5-2 0,4-1 0,2-3-253,2-1 0,0-2 127,1-4 0,0 0-345,0 0 309,-1-6 247,7-1 0,1-40 0,5-8 0</inkml:trace>
  <inkml:trace contextRef="#ctx0" brushRef="#br0" timeOffset="28">16627 663 8075,'-8'-1'-30,"-1"-2"0,-1-1 0,-1-1 1,-2 1 514,1 0 1,3 0-1,2 2-156,1-2 0,3 2-145,8-2-111,7-3 1,8 4 0,7-4 0,3 0-1,4 1 441,3 1-516,7-5 0,-3 4 0,4-4 1,-1 3-1,-4 2-297,-5 2 53,2 1 1,-10 2 0,1 0 0,-6 2-1,-10 2-1345,-6 4 1293,-5 4 0,-2 2 1,-3 2 297,-5 1 0,-22 0 0,-11 0 0,-4 0 0,1 0 0</inkml:trace>
  <inkml:trace contextRef="#ctx0" brushRef="#br0" timeOffset="29">16538 727 8104,'-1'-13'-44,"-4"0"0,4 1-87,-3-1 0,2 4 131,2 1 0,6-1 0,4-2 0,5 1 0,7 2 0,2 0 216,1 0 0,6-2 0,2 6 0,1 1 757,0 2 0,-7 2-855,-2 3 1,-5 5 0,-7 8 0,-2 4-560,-2 3 0,-9 7 181,-9 3 1,-8 4-417,-4 5 499,-9-3 1,-2 5 0,-6-4 0,-2 2 0,-3-2 74,-3-2 1,2-6 58,1-3 0,8-6 347,1-7 75,5 0 1,4-12 0,11 4 380,8-5 1,8-7-425,10-1 1,8-4-119,6 3-148,-1 1 1,13 0-1,1-2 1,5 1-1,2-3-223,1 1 0,-4 3-6,3-4 0,-5 5 2,2-1-494,-3 2 1,-9 2 0,-4 0 650,-5 0 0,-23 0 0,-2 0 0</inkml:trace>
  <inkml:trace contextRef="#ctx0" brushRef="#br0" timeOffset="30">17443 765 7854,'0'-14'101,"0"-2"1,-1-1 0,-2 2 0,-1 1 0,1 1 467,2 0 0,1 7-403,0 6 0,-5 10 0,1 9 0,1 1-4,2 2 1,-3 7-254,-1 0 55,1 1 0,3-4 1,-2-1-1,-1 1 1,1-1-1,1-1 1,2-1-37,0-2 1,0-5 77,0 1 0,2-10 0,1-9-3,1-9 0,6-7 0,-2-9 0,4-3-3,0-4 1,1-3 0,0-1 0,0 0-20,-1-1 1,-3 0-1,-1-1 1,2 2 149,2 5 0,-4 10-36,1 6 0,-5 5 0,4 6 18,2 10 0,-3 6-39,2 16 1,-5-2-28,5 10-32,-7 0 1,4 4 0,-4 0-1,0-1 1,3-1-49,-3-2-9,6-6 1,-6 2 0,5-9 0,1-4 0,-3-3-81,1-1 0,4-6 144,-2-3 0,4-8-40,0-5 0,1-8 153,0-4-121,0-3 0,-1-7 0,3-3 0,0-3 1,2-3 135,-1-2 0,-2 6-54,-1-2 0,-2 8-17,-3 1 500,-2 7 1,-2 7-257,1 11 0,-1 15-139,-4 14 0,0 9 100,0 0-371,6 3 0,-5 3 1,5 1-1,-2 2 0,2-2-544,1-2 1,1-6 245,5-3 0,0-3-253,-1-2 1,1-7-752,0-5 1026,5-6 1,-2-7 0,5-1 0,2-5 362,1-7 0,7-39 0,-15 18 0,1 0 0</inkml:trace>
  <inkml:trace contextRef="#ctx0" brushRef="#br0" timeOffset="31">18234 485 7900,'-4'-15'0,"-1"0"0,3-2 549,0 1 0,2 2 1,0 1 1385,0 1-1205,0 4-524,6 3 1,1 5-1,6 1 1,1 3-1,1 6 776,2 6-909,0 4 0,0 11 1,0 4-1,-1 6 1,-3 6-1,-5 3 1,-3 2-304,-4 3 1,-8 11 0,1-29 0,-2 1 0,-3 3 0,-2 0-110,-2 3 0,-3 0 0,-4-3 0,-3 0 1,0 3-1,-2 0 0,-1-2 0,-2-1-2111,-3 0 1,1-2 2449,4-2 0,-2-2 0,-9-7 0,-2-4 0,5-2 0,0-1 0</inkml:trace>
  <inkml:trace contextRef="#ctx0" brushRef="#br0" timeOffset="32">16360 408 7900,'-13'-25'85,"0"-1"0,2 2 0,1 3 0,1 5 374,-1 6 0,-1 6 0,-2 10 0,1 6 577,-1 8-892,-6 10 1,1 10 0,-6 11 0,0 8 0,-3 8-33,13-32 0,1 2 0,1 3 0,1 2 0,1 2 0,0 1 1,1 4-1,0 0-152,0 4 0,2-1 1,3-4-1,1 0-146,2 0 0,2-2 1,5-4-1,3-1 0,3-4 1,4-1-1,2-2 0,4-2-255,1 0 0,2-3 1,24 17-1,11-12 1,1-8 37,1-4 1,-27-12 0,1-2 402,2-1 0,0-1 0,2-2 0,1-1 0,3-1 0,0 0 0,0-1 0,1 0 0,1-1 0,0 0 0</inkml:trace>
  <inkml:trace contextRef="#ctx0" brushRef="#br0" timeOffset="33">18591 1568 7850,'0'-12'-109,"0"-1"1,0 0 0,0 0-1,0 1 662,0-1-271,0 6 1,-1 1-1,-2 9 1,-3 4-1,-1 7 1,-3 6 5,-1 7 1,-2 0 0,0 5 0,0 1-265,1 0 1,-2-1-15,-3 2 1,2 2 0,-2-7 0,3 1-57,1 1 1,1-9 0,0-1-15,4-6-98,2-8 136,6-1 1,2-13-1,3-6 1,7-8 0,5-7-1,2-6 1,4-3-70,1-1 1,0-5 0,-1 1-1,-2-1-4,2-1 1,-5 10 208,-1 0 0,-3 7 1,-2 6-1,-2 5 518,-2 7-157,-5 3-340,8 6 0,-9 10 0,2 4 0,-1 4 1,0 5-12,1 1 0,2 2-163,-2-1 0,-1 1 0,4-2 1,-2-2-517,-2 0 1,3-1 301,-2 4 0,2-3-43,-2-1-128,-2-6 0,3 5 1,-5-4-1,0 1 1,0-2-1404,0 0 1827,0-3 0,-17-10 0,-4-4 0</inkml:trace>
  <inkml:trace contextRef="#ctx0" brushRef="#br0" timeOffset="34">18451 1823 7868,'-9'-5'0,"1"-4"947,5 4-620,-3-7 1,9 9 139,6-5-413,-1 5 1,16-3-1,-1 6 1,4-1-1,4-2-224,1-1 0,-2 0 0,3 4 0,-2 0 170,-3 0 0,5-6 0,-1-1 0</inkml:trace>
  <inkml:trace contextRef="#ctx0" brushRef="#br0" timeOffset="35">19815 1109 7915,'-6'-7'-292,"5"0"0,-5 4 0,2-2 691,0-2 0,1 4-83,7-1 0,3 2 0,6 2 0,0 0 46,0 0 1,1 0-1,1 0 1,2 0-504,-1 0 1,2 0 17,-1 0-697,6 0 0,-5 0 820,4 0 0,2 11 0,-4 4 0</inkml:trace>
  <inkml:trace contextRef="#ctx0" brushRef="#br0" timeOffset="36">19764 1326 7971,'-20'0'413,"3"0"1,7 0-1,2 0-28,5 0 0,7 0 0,10 0 0,5 0 1,5 0-568,4 0 1,1 0 0,3 0 0,1 0-1875,-1 0 2056,-3 0 0,30-6 0,2-1 0</inkml:trace>
  <inkml:trace contextRef="#ctx0" brushRef="#br0" timeOffset="37">21779 740 7905,'0'-13'24,"0"0"0,0 0 0,-2 2 559,-2 2 0,3-2 0,-4 5-171,4 4 0,0 3 0,-2 12 1,-2 2-172,3 7 1,-1-1-188,-1 9 1,2 2 0,-4 2 0,2 3-116,0 1 0,-2-4 88,2 0-182,3 0 1,-5 0 0,6-1 0,0-3 0,0-5 0,0-4 0,0-2-2041,0-4 1076,0-6 923,0-3 0,0-16 0,0-3 0,0-3 0,0-2 14,0-3 0,0-5 162,0-4 0,-4 2 1,-1-5-1,3-1 342,0-2 0,2 4-9,0-6 1,0 7 0,0-3 0,0 0 333,0 1 0,0 2-293,0 6 1,2 1-170,2 2 1,0 3 0,7 4 0,5 1 116,2 3 0,-1 7-236,5-1 0,-1 4 69,4 1-213,-5 0 1,2 10-1,-8 4 1,-4 5-1,-3 3-279,-4 2 0,-2 2 127,-1-1 1,-7 5-10,-6 0 120,0 5 0,-11-2 0,3 4 0,-2-5 0,1-5 59,0-4 0,5-6 168,-4 4 1,6-11 230,-2-2 1,7-5-61,1-3 1,8-1-221,1-3 1,5 1-25,8-6 0,6 5 0,0-3 0,3 1-20,-1 3 1,0 2-89,5 1 0,-1 0 34,1 0 44,-1 0 0,-1 6 1,-1 2-1,-3 4 0,-2 0 41,-2 1 0,-3 0-22,-5 0 0,-2 1 4,-6 3 1,0-3-6,0 3 0,-7-3 0,-6-1 0,-7 0-97,-4-1 1,-2 1-97,1 0 1,-1-2-422,1-2 501,-1 2 1,2-5-1,2 2 1,3-2 0,4-2-1557,3 0 1646,8 1 0,27-34 0,12-6 0</inkml:trace>
  <inkml:trace contextRef="#ctx0" brushRef="#br0" timeOffset="38">22187 1058 7905,'0'7'596,"0"5"0,0-5-187,0 6 1,0-1-176,0 1 1,0-4 55,0-1-257,0 1 0,4 3 1,2 1-103,1 0 0,1-6-91,5-3 122,0-2 1,0-2 0,1-2 0,1-2 0,2-6 79,-1-6 1,2 1 0,-1-5 0,-1 0 170,-2 0 1,-1 3 59,0-4 0,-6 10 349,-3-2 1,2 3-277,-2-3 1,0 8-110,-4 5 1,0 5-229,0 8-14,0 5 1,0 2 0,0 7 0,0 3 0,0 5-278,0 7 0,0 4 107,0 10 1,-1 3-1439,-4 9 1480,-2-3 0,2-28 0,-1 0 0,-4 32 0,3-2 0,0-5-301,0-8 1,4-11 449,-1-5 1,-2-6-71,2-6 0,0-6 210,4-3 0,-2-5 144,-2-3 1,1-3-95,-5-6 1,-1-2 1823,-4-2-1824,1-3 1,-1-6-1,0 0 1,0-1-1,2-3 420,2-4 0,0-5-412,4-3 1,1 2-107,4-3-192,0-3 0,1 5 0,5-6 0,5 0 0,5 2-1138,0 2 0,3 3 698,3 1 1,6 5-1630,2 0 1037,0 5 1116,-5 4 0,12 29 0,3 11 0</inkml:trace>
  <inkml:trace contextRef="#ctx0" brushRef="#br0" timeOffset="39">22735 587 7935,'-1'-9'-239,"-2"1"1,-1-2 497,1-2 1,1 4-1,2-1 1,0-1 1601,0-1-1214,6 4-510,-5-4 0,11 9 1,-5-1-1,1 6 1,1 6 474,1 2-501,1 13 1,2 3 0,0 13 0,-1 4-1,1 8 275,0 10-484,-6 2 1,-4-26-1,0 1 1,-3-1-1,0 0 1,-1 4-1,0 0 1,0 2-1,-2 1 1,-1 0-1,-2 1 1,-1-1-1,-2-1-589,0-1 0,-3-2 0,-2-7 0,-2 0-1943,-18 25 2159,-2-5 0,-4-6 471,-3-5 0,2-2 0,-5-14 0,-3-8 0,0-6 0</inkml:trace>
  <inkml:trace contextRef="#ctx0" brushRef="#br0" timeOffset="40">21549 421 7944,'-5'-19'-81,"2"5"0,-4-3 1,0 3-1,1 1 396,0 1 1,-4 4-1,2 4 547,-4 3-766,0 6 0,-5 8 1,-2 10-1,-1 5 0,-2 8 537,-2 5-555,-2 4 1,1 16 0,-1 6 0,13-31 0,1 1 0,-1 5 0,0 1 215,0 4 1,1 1-342,1 1 0,2 0 0,0 4 1,1 0-1,3-4 0,1 0 0,3-3 1,1 0-1,2-2 0,3-2 1,2-2-1,3-2 0,1-2 0,2-2-990,17 25 715,2-11 0,12-1 1,3-7-1,3-6 1,2-4-1,3-9 0,5-4 322,2-6 0,-7-20 0,5-6 0,4 0 0,-1 0 0</inkml:trace>
  <inkml:trace contextRef="#ctx0" brushRef="#br0" timeOffset="41">23577 625 7963,'0'-13'-20,"0"0"1,0 1 0,0-1 0,0 0 477,0 0 1,0 5-1,0-1 993,0-1-1291,-6 5-69,-1-1 1,-7 9 0,-2 4 0,-2 7 0,-1 6 518,1 7-568,-5 4 1,3 12-1,-5 2 1,1 3 0,3 3-1,4-1 1,2-2-196,3 0 0,5 3 0,2 1 1,4-1-405,1-5 1,7-7 205,6-5 239,5-2 1,8-8-1,-1-3 1,2-4-1,1-4 1,2-5-1,0-4-834,1-2 1,0-4 945,3-2 0,-2-18 0,1-8 0,1-5 0,0 0 0</inkml:trace>
  <inkml:trace contextRef="#ctx0" brushRef="#br0" timeOffset="42">23972 638 7963,'-2'-13'0,"0"0"0,-3 0 161,3 1 0,-4 3 536,2 1 247,-1 5 1,7-2 392,2 10-1193,-3 2 0,7 7 0,-6 3 0,3 4 1,-3 5 587,0 3-773,4-2 1,-5 10 0,3-4 0,-2 1 0,-2 0-4,0 1-152,5-4 1,-3 6-1,2-4 1,-3-1 0,1-2-1,1-3 1,1-1-1210,-1-1 1,2-5 406,0-3 1,-1-3 997,-4-1 0,11-51 0,3-13 0</inkml:trace>
  <inkml:trace contextRef="#ctx0" brushRef="#br0" timeOffset="43">24316 548 7963,'0'-17'99,"0"0"0,0 2 353,0 1 0,0 5 0,0 1 0,2-1 210,2 2 0,-1-3 0,5 6-168,2 1 1,-3 2-258,2 1 0,1 5 0,5 4 0,2 2 286,-1 2 0,-1 5-175,2 3-290,-2 9 1,7 3 0,-5 6 0,-3 5 0,-2 7-198,-4 7 74,-5-1 0,-4 11 1,-12 0-1,3-31 1,-3 0-1,-2 1 1,-2 0-1065,-3 1 0,-3-1 832,-3-2 1,-2-1 0,2-1 0,-2 0-1,0-4 1,-2-1 0,2-1 0,0-2 296,-26 22 0,1-1 0,2-9 0,0-2 0</inkml:trace>
  <inkml:trace contextRef="#ctx0" brushRef="#br0" timeOffset="44">25221 1020 7878,'-7'-6'281,"-4"4"0,3-6 632,-4 3-242,5-5-560,1 8 1,8-3 0,2 5 0,6 0-1,4 0 1,5 0 229,0 0 0,3 0-391,3 0 0,5 0 0,0 0 0,-2 0-25,-1 0 0,-1 0 0,-1 0 0,-1 0-439,-3 0 1,2 0 0,-6 0-1204,-1 0 1093,-2 0 303,-7 0 0,-1 5 321,-6 4 0,-12-3 0,-2-1 0</inkml:trace>
  <inkml:trace contextRef="#ctx0" brushRef="#br0" timeOffset="45">26152 676 7951,'-4'-13'197,"0"0"530,1 1 1,0 0-414,-1 4 0,2 9 0,-2 12 0,3 7 86,1 4 0,0 7-312,0 3 1,4 3-1,2 1 1,-1 0-132,1 1 1,3 3-19,-5 1-44,6-1 1,-7-5-1,4-3 1,0-4-1,-2-3 1,2-3-1,-1-3-881,0-4 647,-2-3 289,-4-7 1,0-3 0,0-8 0,0-4 45,0-4 41,0-6 0,-4 2 0,0-6 0,-1-4 1,1-4-25,0-2-21,0-2 0,4-9 0,0-1 1,0 0-1,0 1 13,0 1 1,1 1-36,3-1 1,3 4-6,6-1 0,0 8 146,0 10-99,5 3 0,-2 6 0,5 4 0,1 3 0,3 4 106,0 1 0,1 6 30,-1 2 0,-5 5-368,-3 4 221,-3-3 0,-7 9 0,-3-5 0,-2 2 1,-4 3-25,-2 1 1,-7 1-124,-6 1 0,-6 1 0,2 0 0,-3 0-254,-2-3 1,-2-3 172,2 0 0,-2-2-299,7-7 377,2 1 1,1-6 0,5-3 148,1-2 0,38-36 0,11-9 0</inkml:trace>
  <inkml:trace contextRef="#ctx0" brushRef="#br0" timeOffset="46">26701 548 7951,'0'-12'877,"0"3"-503,0 1-187,0 5 1,1-2 0,2 11-1,3 7 278,1 7 0,1 4-351,5 1 0,-2 6 1,-1 5-1,-3 5-107,-1 6 1,2 8 0,-3 4-1,-4 4-238,-4 1 1,-5-1-691,-9 1 646,-9 0 1,-5-6 0,-6-4 0,0-7 0,-4-8-1,-1-6 1,-4-5-1909,1-4 2183,4-7 0,-31-15 0,35-7 0,0 1 0</inkml:trace>
  <inkml:trace contextRef="#ctx0" brushRef="#br0" timeOffset="47">25948 497 7951,'-18'-12'0,"4"-1"0,-3 1-77,3 4 0,-1 8 1,0 10-1,-2 7 1079,1 8-833,2 12 1,0 9 0,-2 7 0,-1 7-1,3 9-57,9-30 0,0 0 0,2 1 0,1 1 1,1 3-1,2 0 0,-1 1 0,1 1-279,0-1 1,2 0 0,2-2 0,3-2 46,2-2 1,1-2-1,13 27 1,3-12 0,3-5-581,4-3 1,-1-8 699,1-11 0,34-16 0,-28-10 0,0 0 0</inkml:trace>
  <inkml:trace contextRef="#ctx0" brushRef="#br0" timeOffset="48">27376 612 7930,'0'-13'-5,"0"1"0,0-1 1,0 0-1,-1 0 226,-3 1 0,1 4 0,-6 6 1,-1 4-1,-1 8 0,-2 6 81,1 5 1,-5 5-90,0 3-72,0 4 1,4 10 0,0 0 0,0 1 0,2 2-37,3-1-185,-4 2 0,11 4 0,-3-2 0,4-2 0,4-4 0,4-4 0,5 0-416,4-1 1,-1-10 0,5-4-1,2-4-54,1-4 1,5-6 0,3-3 549,0-2 0,8-18 0,5-9 0,6-3 0,0 0 0</inkml:trace>
  <inkml:trace contextRef="#ctx0" brushRef="#br0" timeOffset="49">27746 816 7930,'-5'-18'0,"-1"2"0,-3-4 46,5 2 1,4 2-1,4 8 1,5 3 291,2 4 0,3 1-163,3 0 0,-2 6 0,2 2 0,-3 5-75,-2 4 0,0-1-458,-4 5 299,4 0 0,-11 10 0,2 2 0,-6 1 0,-5 0 0,-4 0 0,-1 0-139,1 0 0,-5-6 278,0 2 0,0-9 0,4-4 1,0-3 1078,0-1-697,1-6 1,6-1-192,6-6 1,6-4-252,6-1 0,7-3-659,2 4 465,3-6 0,2 8 0,-1-3 0,1 0 1,-1 1-702,1 1 0,5-2 875,3 0 0,0-9 0,3-4 0,3 0 0,0 0 0</inkml:trace>
  <inkml:trace contextRef="#ctx0" brushRef="#br0" timeOffset="50">28205 663 7924,'-5'-18'-33,"-3"3"0,-3-2 0,1 3-609,2 2 1299,5-1 0,-1 6 0,8 2 123,4 4 0,4 4-508,0 5 1,3 2-1,0 12 1,4 2 136,0 4 0,-3 5-122,1 5-248,3 0 1,-10 6-1,1 3 1,-4 2 0,-4 4-1307,-2 2 1045,-6 3 1,-9 6 0,-12 0 0,-6-2 0,-5-3-140,-2-3 0,-3-10 361,-1-3 0,2-24 0,-5-4 0,-2 1 0,1-1 0</inkml:trace>
  <inkml:trace contextRef="#ctx0" brushRef="#br0" timeOffset="51">27797 880 6003,'-1'-7'150,"-3"2"19,2 4 0,-9 1 264,2 0 96,4 0-346,-7 0 174,11 0 1,-5-6-40,6-2 1,0 1-216,0-2 1,2 5 0,2-4 0,4-1 0,4 2 0,0-3 1,1 4-1,1 1-14,3-1 1,-1-2 0,4 3-1,-2 2-73,-2 2 1,-2 7-1,-3 2 1,-1 5 12,-1 4 0,-6 3-136,1 5 117,-3 1 0,-5 4 0,-2 1 0,-1 0 1,-4 0-51,-5-3 1,4-1-1,-3-1 1,5-2 171,1-3 0,1-7-1,0-5 16,5-6-76,-3 2 0,8-5 37,2 0 1,5-4 247,8 0-324,-3-6 1,10 4 0,-4-4-1,1 3 1,0 2 62,2 2 1,-3 1-38,1 2 1,-5 0 51,1 0-179,-3 6 0,-3 1 0,-2 7 0,-5 3 0,-3 3-76,-1 0 0,0 4-22,0-3 0,-5 3 106,-4 2 0,-4-5 70,-4 0 0,3-5 1,-4 1-1,-1-3 243,-2-1 1,-3-5 18,-2 1 0,-3-6-26,-1 1-137,0-3 1,5-1-1,-1-1 1,1-2 0,1-3-3,2-1-305,-2-1 0,10-5-713,-3 0-189,9 6 0,2 0 1100,6 3 0,51-9 0,13-7 0</inkml:trace>
  <inkml:trace contextRef="#ctx0" brushRef="#br0" timeOffset="52">27644 905 7918,'-8'-12'-161,"1"-1"0,0 1 1,1 3-34,0 0 405,2 1 1,4-1-1,1 1 1,4-1 0,3 1-1,5 0 86,4 3 1,-2-1 0,5 3-1,-1-1-129,-4 1 1,4 2-104,-2 1 0,0 0 0,-3 1 0,0 3 35,-1 5 0,2 4-164,-6 4 28,-3-3 0,-1 10 1,-5-3-1,0 3 1,0 2-1,-1-1 0,-2 1-195,-1-1 1,-5-5 191,5-3 51,-6-3 1,7-1-1,-4 0 221,1 0-86,-3-6 1,9-2 20,0-5 1,1-4-118,7 0 1,5-5-1,4 4 1,0-1 109,2 0 0,-1-2-94,3 4 1,3-1-102,-2 5 51,-4 0 1,0 2-1,-5 2 1,0 6-1,0 4-107,-1 3 0,0 4-90,-4-4 0,-2 6 204,-6-2-53,0 3 1,-6-2-1,-2-3 1,-4 0 0,0-4 8,-1 0 1,-4-3 187,0 1 1,-6-2-102,2-2 0,1 1 6,-1-6 1,1 2 0,-3-3 0,4 1 8,0-1 0,2-2-188,4-1 0,1 0-456,-1 0 84,6 0 0,-3-1 478,6-4 0,11 10 0,7-4 0</inkml:trace>
  <inkml:trace contextRef="#ctx0" brushRef="#br0" timeOffset="53">28881 1046 7887,'-4'-13'982,"-2"1"0,0 3-501,1 0-430,1 1 0,5 0 0,3 3 0,5 1 0,3-1 0,5 2 0,5 2-625,2 1 464,7 0 1,-3 0 0,6 0 0,2 0 0,-1 0-802,-1 0 523,3 0 1,-10 1 0,1 2 387,-5 2 0,-16 16 0,-8 0 0</inkml:trace>
  <inkml:trace contextRef="#ctx0" brushRef="#br0" timeOffset="54">28881 1211 7914,'-20'0'0,"6"0"0,6 0-13,-1 0 1,3 0-1,8 0 1,9 0 240,9 0 1,5 0 0,5 0-1,3-1-398,-1-3 1,5 2-1,-3-3 1,2 0 67,-2 1 0,1-2 102,-5 2 0,5-9 0,-2-6 0</inkml:trace>
  <inkml:trace contextRef="#ctx0" brushRef="#br0" timeOffset="55">29238 995 7914,'-13'-12'-15,"1"4"63,-1-9 0,0 7 0,2 1 0,1 1 1266,1 1-885,6-5 0,-2 10 25,5-7-454,0 6 1,5-2 0,5 5 0,6 0 0,4 1-59,0 3 0,8-1 0,-3 6 0,2 0 239,0 3 1,-3 1-336,-2-1 0,0 1 0,-5 1 0,-1 2-263,-2 1 1,-7 5 269,-3 0 0,-4 2-131,-4 1 140,-9 1 1,-12 5 0,-9 2 0,-3-1 0,-1-1-221,0 1 1,4-10 175,0 4 1,9-9 0,3 0-681,6-3 862,6-7 0,44-18 0,9-11 0</inkml:trace>
  <inkml:trace contextRef="#ctx0" brushRef="#br0" timeOffset="56">29914 842 7914,'0'-19'0,"-2"1"225,-2-4 0,-3 4 1,-6 5 615,1 1 1,3 4-417,1 4 0,3 8-199,-3 5-143,5 8 1,-4 3-1,4 5 1,-1 2-1,1 2-66,2 0 0,1 7 0,0-4 0,0 2-497,0 0 0,0-4-148,0 4 0,0-7 242,0-1 0,4-1 0,2-5 0,-1 0-513,1-3 899,4-3 0,-3-30 0,6-6 0</inkml:trace>
  <inkml:trace contextRef="#ctx0" brushRef="#br0" timeOffset="57">29850 956 7922,'0'-18'0,"-4"-2"43,0-5 1,-1-1-44,5 1 297,0 5 0,0-3 1,2 5-1,2-1 0,5 1 552,2 2 0,2 3-660,-1 5 0,5 2 1,2 6-1,-1 0-73,1 0 0,-1 2-26,-1 2 0,-7 4-449,3 9 0,-8-1 125,4 5 1,-6 1 0,0 3-1,-6 1-165,-6-1 1,-2 5 36,-2 0 269,0-1 0,1-7 1,-1-3-1,0 0 1,2-2 97,2 1 0,-1-4 43,6 3-4,0-8 1,4 2-1,1-4 43,4 0 1,3-1-77,9-6 2,-3 6 1,9-5 0,-5 5 0,1-2 0,-1 2 88,-2 1 164,-2 1-178,-1 5 0,-6 0 1,-3 0-1,-4-1 1,-4 1 69,-5 0 0,-2-2-118,-2-2-54,-5 2 1,2-5-1,-5 4 1,-2-3-1,-1-2-142,-1-2 0,3 3-233,1-2 10,6 0 0,-4-5 0,6-2 0,2-3 379,3-1 0,30-41 0,14-14 0</inkml:trace>
  <inkml:trace contextRef="#ctx0" brushRef="#br0" timeOffset="58">30207 1135 8908,'0'8'1346,"0"1"-1156,0-1 1,0 5 0,0 0 0,0 0 116,0-1 0,4 1-260,1 0 6,-1 0 0,-3-1 0,4 0 1,3-2-294,3-2 1,2-5 0,0 1 0,1-4 13,3-4 0,-3-3 215,3-6 1,-3-4-1,-1 0 1,0 2 461,0 0 0,-6 3 107,-3-1-328,3 0 462,-6 0 0,5 8-266,-6 5 0,0 11-466,0 10 3,-6 3 1,5 8-1,-3 3 1,2 6-1,2 6-270,0 2 0,0 8-543,0 3 699,0-4 0,0 5 0,0-7 1,0-4-1,0-8 39,0-7 0,2-9 62,2-9 152,-3-9-116,5-2 564,-6-12 1,-1 1 0,-4-5 0,-3 1-56,-3-1 1,-2 1-289,0 0 1,0-2 119,1 2-489,-1 4 1,0-7 0,0 4 0,2-4-1,1 0-1275,2-1 0,3 0-1109,-3 0 2546,5 1 0,20-22 0,11-7 0,4-5 0,0 1 0</inkml:trace>
  <inkml:trace contextRef="#ctx0" brushRef="#br0" timeOffset="59">30806 982 7916,'0'-14'415,"0"-3"0,-4 2 518,0-2 1,1 8-1004,7 0 1,3 5 0,8-3-1,2 1-24,4 3 1,3 2 311,1 1-535,1 0 0,4 0 0,-1 1 0,0 2 0,-2 3 317,-2 1 0,-11 18 0,-2 9 0</inkml:trace>
  <inkml:trace contextRef="#ctx0" brushRef="#br0" timeOffset="60">30768 1186 7916,'-13'-6'1395,"6"5"-453,-4-5-499,10 6 0,2 0-226,12 0-306,5 0 1,9 0 0,3 0 0,4 0 0,3-1 0,1-2 88,0-1 0,4-13 0,5-5 0,4 1 0,0 0 0</inkml:trace>
  <inkml:trace contextRef="#ctx0" brushRef="#br0" timeOffset="61">31750 714 7916,'0'-20'144,"1"3"0,2 3 0,3 1 235,1 1 0,6 4 1,5 3-1,2 1 977,3-1-1238,1 1 1,1 5 0,-1 4 0,-1 3 0,-5 4-212,-3 0-42,0 1 0,-13 1 1,2 3-1,-3 4 1,-2 2-365,-3-2 417,-9 3 1,-6-4 0,-3 4-1,2-2 1,2-4 0,1-2-1,0-2 327,0-3 0,0-1 322,4 3-444,6-6 1,7-1-136,8-6 47,9 5 1,2-3 0,3 3 0,0 0 0,0 0 25,2 2-106,2 2 0,-5 4 1,-3-1-1,-2 1 0,-6 0-15,-3 0 0,2-1 200,-5 1 1,-1 0-1,-8 0 1,-3-2-73,-3-3 0,-8 4-44,-2-4 1,1-1-22,-1 2-52,0-6 1,-5 7 0,1-6-1,-1-1 1,1-2-314,-1-1 1,5 0-132,0 0 1,4 0-1090,-5 0 1030,12 0 1,-5-6 551,10-2 0,35-37 0,13-11 0</inkml:trace>
  <inkml:trace contextRef="#ctx0" brushRef="#br0" timeOffset="62">32426 714 7916,'-7'-20'0,"0"3"1474,2 9-991,4-4 0,-6 11 0,4-2-103,-1 6 0,-5 10 1,4 8-1,-1 4 46,0 5 0,2-1-498,4 5 0,0 0 0,-4 4 0,0 0 1,1-1-1,1-2-178,2-1-41,0-5 0,0 2 0,0-6 1,0-1-1,0-2-1050,0-5 0,0-3 1341,0-1 0,-5-35 0,-2-7 0</inkml:trace>
  <inkml:trace contextRef="#ctx0" brushRef="#br0" timeOffset="63">32349 791 7916,'0'-26'405,"0"1"0,0-1-37,0 1 0,6 3-235,2 1 0,4 5 0,2-1 1,3 5 484,4 3 1,3 2-301,2 3 1,4 2 0,-1 0-1,1 4 60,1 7 1,-4 4-120,3 4-219,-9-3 0,-7 9 0,-7-5 1,-1 2-1,-5 2-123,-3 3 0,-11 0 1,-8 1-1,-5-2-330,-4-3 1,-6 3 87,-7-3 0,-1 2 57,2-2 1,2-2 0,-3-7 0,4 1-451,1 0 0,5-2 718,3-2 0,3-15 0,2-8 0</inkml:trace>
  <inkml:trace contextRef="#ctx0" brushRef="#br0" timeOffset="64">19586 2614 7927,'-13'-6'-135,"0"1"0,0-5 0,1 3 0,0 0 0,2 1 778,2 0 0,4 1 0,-4 0-195,3-3 1,6 2 0,9 2-1,6 1-155,5-1 1,4 2-261,5-2 1,3 1-1,5 0 1,2-1-13,2 1 0,-2-2-456,2 0 112,4 1 1,-7 4 0,2 0 0,-5 0 0,-8 0 0,-5 2-1250,-6 2 1572,-9 3 0,-30 14 0,-18 5 0,-2 1 0,-1 1 0</inkml:trace>
  <inkml:trace contextRef="#ctx0" brushRef="#br0" timeOffset="65">19445 2652 8013,'-24'-5'0,"7"2"539,-8-6 0,15 1-144,6-5 0,11 4-223,14 1 1,2 5-65,11-1-46,0 2 1,4 2 0,1-1 0,4-2-1,2-1 63,1 1 0,-1 2 0,-4 2 0,2 3-338,-2 5 1,-7 2 111,-5 2 0,-9 5-211,-7 4 0,-6 2 0,-8 3 0,-6 2-100,-10 5 1,-10 3 64,-16 1 1,-2 6-1688,-6 3 1904,0-3 0,0 0 1,0-7-1,1-3 0,2-4 460,1-4 1,13-7 20,5-6 570,7-6-701,15-7 1,3 0 0,8 0-1,6 0 1,6 1 150,5 3 1,4-2-212,5 2 1,-1-2 133,5-2-524,0 0 1,5 0 0,2-2 0,3-1 0,0-2-562,0-2 1,4-2-518,-1-4 1308,3 0 0,1 4 0,0-4 0,0-3 0,0 2 0,0 3 0</inkml:trace>
  <inkml:trace contextRef="#ctx0" brushRef="#br0" timeOffset="66">20414 2703 8013,'-1'-21'0,"-3"0"0,1 9 0,-6 0 0,7 6 201,-3-3 0,4 8 0,1 1 482,0 7 1,0 6-12,0 4-534,0 3 1,0 9 0,0 3 0,0 0 0,1 4 322,4 0-505,-4 3 0,5 2 1,-5-2-1,2-2 1,1-1-200,-1-4 1,0 4 0,0-7-1,1-2-585,-1-4 508,4-4 1,-6-11 150,3 1 1,-2-12 145,-2-2 1,-2-10 269,-2-6-172,3-4 0,-11-1 0,5-4 0,-1-4 0,-1-4 35,-1-5 0,3-1-87,-1-3 0,5-4 169,-1 0-110,2 0 0,2-5 0,0 6 0,2 3 1,1 6 98,1 6 1,7 4 2,2 5 1,0 8-267,4 5 16,3 6 1,-2 7 0,6 0 0,-1 1-1,1 4-374,-2 3 0,-5 3-169,0 2 1,-2 6 238,-3 2 1,-5 3-164,-2 1 1,-4 1 532,-1-1 0,-17 24 0,-4 4 0</inkml:trace>
  <inkml:trace contextRef="#ctx0" brushRef="#br0" timeOffset="67">20389 2933 8013,'-13'0'0,"0"0"106,1 0 0,3 0 1,2 1 741,1 3-708,2-2 0,10 3-100,2-5 1,9 5 0,5-1 0,3-1-164,5-2 1,2-1-317,7 0 1,-1 0 170,0 0-811,0-5 1079,1 3 0,0-5 0,5-3 0,4 3 0,-1 0 0</inkml:trace>
  <inkml:trace contextRef="#ctx0" brushRef="#br0" timeOffset="68">20924 3022 8013,'-8'11'-167,"-1"-2"0,7 2 167,-3-2 0,2 2 253,-1 2 1,3 4 0,-3 0 0,4 0 402,4 1 0,-1-4-539,5 3 0,1-2 0,3-3 0,1 1-101,0 0 1,0-6-72,-1-3 1,1-2 0,0-2 0,0-2-6,-1-2 1,3-3 93,2-6 1,-8-1 0,4-2-1,-3-2 99,-3-2 0,3 0 118,-6-1 1,5-2-33,-5 6 197,0 0 1,-4 4 0,0 1 701,0-1-1010,0 6-79,0 1 1,-1 18 0,-2 5-284,-1 5 1,0 9-158,4 3 267,0 3 0,0 2 0,0 2 0,0 4 0,0 7-204,0 5 1,0 3 271,0 3 1,0 1-1297,0 0 1353,0-6 1,0 1-1,0-8 1,0-7 0,0-7-4,0-7 1,0-5-46,0-3 140,-6-4 59,-1-11 1,-6-1 0,0-6-1,1 0 62,-1 0 0,-4-6-114,0-2 0,-2-5 1264,2-4-1276,3 3 0,-4-10 0,5 2 1,2-2-1,2-1-61,5-1 1,3-1-111,1-2 0,1 2-497,3-3 289,3 9 1,6-2 0,1 5 0,2 1 0,2 1-748,2 5 0,1 2 1058,5 1 0,39 8 0,-27 3 0,-1 1 0</inkml:trace>
  <inkml:trace contextRef="#ctx0" brushRef="#br0" timeOffset="69">22123 2843 8174,'0'-8'501,"0"-1"633,0 0-971,6 3 0,1-1 0,5 4 0,3-1 0,2 1 0,4 1 0,4 2-943,5 0 596,-3 0 1,6 0 0,-5 0 0,2 0 183,-2 0 0,-18 12 0,-6 2 0</inkml:trace>
  <inkml:trace contextRef="#ctx0" brushRef="#br0" timeOffset="70">22059 3098 7962,'-13'0'0,"1"0"0,-1 0 221,6 0 0,3 0 1,9 0-1,7 0 1,6 0 1712,6 0-1956,-1 0 1,14 0 0,-2 0-1,5 0 1,2 0 0,1-1 21,1-3 0,-1-9 0,4-4 0,7-3 0,0-1 0</inkml:trace>
  <inkml:trace contextRef="#ctx0" brushRef="#br0" timeOffset="71">24176 2639 7894,'6'-19'-131,"-4"-4"1,7 5-1,1-1 1,1 1 277,2 2 1,-5 8-1,-1 5 1522,-1 6-1478,-2 4 0,-4 7 0,0 3 1,-1 6-1,-3 3-15,-5 4 0,-2 6 1,-2-2-1,0 1-50,1-1 0,-3 4 22,-2 1-189,3-7 1,-4 11 0,5-11 0,-1 1 0,-2-3 0,-1-4 0,3-1-551,4-4 427,-1-8 0,10-9 0,-4-8 0,4-6-24,1-6 0,6-4 1,2-5 114,-2-6 0,5-2 1,-2-7-1,2-1 1,2-4 19,-1-5 1,1 6-1,0-5 1,0 2 252,-1 2 0,3 4 113,2-2 1,-3 11-68,3 6 0,-7 8 1,-2 9-1,2 5 50,1 2 0,1 8-162,-4 3 0,4 8 43,-4 4-132,3 3 1,2 1 0,0 1 0,-2-1 0,-1 2-297,-1 3 0,-2-3-69,1 3 1,4-2-368,-4 2 532,-2-3 1,1 4 0,-4-6 0,1 1 0,-1-2-640,-2-3 0,3 2-393,1-6 1187,-1 0 0,-27-16 0,-5-2 0</inkml:trace>
  <inkml:trace contextRef="#ctx0" brushRef="#br0" timeOffset="72">24138 2933 7940,'0'-13'-538,"0"0"0,0 5 335,0-1 0,1 2-89,3-1 327,9-4 0,8 9 0,9-4 0,4 0 1,4 2-129,5-1 0,1-3 1,3 5-1,-5 1 93,-2 2 0,-8 1 0,-2 0 0,-4 1 0,-7 4 0,-6 3-6,-7 3 1,-5 2-72,-1 0 1,0 4 565,0 0-343,0 0 0,-1 0 1,-2 1-1,-1 1 1,1-1 394,1-2 0,2-2-126,0-1-228,0-6 0,2 3 1,2-6-1,5-1 91,2-2 1,2-6-161,-1-4 0,3-2-63,2-2-10,-3-5 1,4 2 0,-5-5 0,0-1 0,-2 1 169,-2 0 0,0 5 31,-4-1 1,0 3-59,0 1 497,-4 6-496,5 2 0,-8 15-240,-2 2 1,3 11 6,-4 3 29,4-1 0,1 16 0,0-3 0,0 5 1,0 4-355,0 4 1,4 4-101,0 0 0,5-1-740,-5 6 1157,0-12 1,-4 1-1,0-10 1,0-3-1,0-3 210,0-8 274,0-5 112,0-13-315,0-1 1,-1-7 0,-3-2-1,-3-3 380,0-1 1,-5-1-508,4-5 0,-4-1 1071,0-3-1592,-1 2 1,0-7 0,2 3-1,1 0 1,3-4-1053,1-1 0,-2-2 1471,3 1 0,23-30 0,11-12 0,-8 18 0,1 1 0,-1-1 0</inkml:trace>
  <inkml:trace contextRef="#ctx0" brushRef="#br0" timeOffset="73">25209 2639 7940,'-9'-7'46,"1"3"130,5 3 1,-3 2-1,6 5 1,0 7 593,0 6 1,0 7-985,0 4 0,4-2 1,2 6-1,0 1-630,-1 2 0,1 1 159,-2 1 685,-2-1 0,3 17 0,-5 5 0</inkml:trace>
  <inkml:trace contextRef="#ctx0" brushRef="#br0" timeOffset="74">25005 2907 7940,'-7'-5'0,"-5"-1"-17,4-3 0,2-2 1,3 4 77,6 0 1,11 0 37,12 3 1,1 2-1,7-2 1,3 2-227,4 2 1,0-1-692,5-3 818,-4 2 0,24-3 0,1 5 0</inkml:trace>
  <inkml:trace contextRef="#ctx0" brushRef="#br0" timeOffset="75">26076 2461 7895,'-6'-13'256,"-1"0"1,-1 2 327,-1 3 1,6 3 0,-1 10 0,3 5-190,1 5 1,0 6-288,0 9 1,0 3 0,0 5 0,0 0-178,0 0 0,0 5 212,0-1-372,0 1 1,1-5 0,2 0 0,1 1-1,-1-2 1,-2-3 0,-1-6-1197,0-5 1,0-5-133,0-5 1557,0-6 0,-11-75 0,4 22 0,0 0 0</inkml:trace>
  <inkml:trace contextRef="#ctx0" brushRef="#br0" timeOffset="76">26025 2665 7904,'0'-26'0,"0"1"0,-4-1 0,-1 1 0,2 1 0,2 1 237,1 2 0,1 5 0,4-1 0,5 3 453,5 1 1,5 2-268,6 3 1,-1 2-188,1 6-186,-7 0 0,4 1 1,-6 5-1,-1 5 1,-4 6-435,-3 3 0,-3 1 28,-6 5 1,-2-1 130,-2 1 99,-3-1 0,-7 5 1,-2 0-1,-1-2 1,0-2 111,-1-5 1,3 2 108,-2-6 1,5 0-1,2-5 1,3 1 502,1 0-179,-4-6-447,9-1 43,1-6 1,11 0 0,7 0 0,2 0 0,3 0-47,1 0 0,2 0 21,-1 0 1,1 0 0,-2 1 0,-3 3 23,-4 5 0,-4-2 153,-5 1-78,-2 1 1,-6 4 24,0-1 1,-3-3-1,-4-1 1,-7 2-57,-5 2 0,-1-4 62,-1 1-339,-3-6 1,4 6 0,-5-4 0,1-2-1,2-1-284,5 3 0,3-4-234,2 3 0,3-4-83,1-4 470,5 3 350,-3-11 0,30-7 0,14-3 0,1-5 0,0-1 0</inkml:trace>
  <inkml:trace contextRef="#ctx0" brushRef="#br0" timeOffset="77">26497 2869 7927,'7'0'481,"4"6"1,-10-4-108,4 7 0,-2-6-256,1 1-52,-3 3 1,5-4 0,-5 4-236,4-1 0,2-2 0,5-4 50,1 0 0,0-4-131,0-1 278,-1-4 1,-3-3 0,-1-5-1,2 2 1,0 0 1065,-1 3-722,2-1 1,-10 0-1,4 0 1,-2 2 1560,1 3-1721,-3 2 0,5 7 130,-6 4-334,0 7 1,0 10-1,0 7 1,0 5 0,0 3-41,0 1 0,1 6-227,4 3 1,0 3-1,5 2 1,-3 2-118,-1 1 1,2 5 195,-3-5 1,-1-5-115,-4-8 246,0-8 0,0-4 0,0-7 1,-2-5 181,-2-4 146,3-4-174,-11-10 1,5-1 0,-5-2 0,-1-3 0,-1-1 489,-3-3 1,1-5-335,-5-2-349,0 0 0,1 4 0,3-1 0,3-2 0,1-1-560,0 1 1,2 2 396,2 2-229,4-1 1,5 0 0,1 0 478,3 1 0,37-1 0,15 0 0</inkml:trace>
  <inkml:trace contextRef="#ctx0" brushRef="#br0" timeOffset="78">27249 2741 7878,'-7'-5'12,"-5"2"1,5-6 0,2 1 148,5 1 0,7 1 1,10 6-1,5 0 280,7 0-298,-2 0 1,11-4 0,-1 0 0,4 1 0,1 1-1166,2 2 760,-4-5 262,10 3 0,-2-12 0,6-6 0,7 3 0,-1-1 0</inkml:trace>
  <inkml:trace contextRef="#ctx0" brushRef="#br0" timeOffset="79">27988 2384 7909,'-8'-4'130,"-1"0"288,0 1 1,3 3 0,2 4-109,2 5 0,2 8 0,0 4 0,0 5-136,0 3 0,2 0-231,2 5-16,-3-6 1,9 9 0,-4-5 0,1 2 0,1-1-1,1-2 1,-2-4-345,-1-4 0,2-1 1,-2-5-1,0-1-941,-1-2 1088,-1-7 0,-4-2 1,0-11-1,0-5 291,0-5 1,0-7 0,0 1-1,0-7 142,0-5 1,0-3 220,0-1-227,0 0 1,0-5 0,0 1-1,0-1 1,0 2 175,0 3 1,5-3-1,0 8 1,2 1 75,3 2 1,-1 9-187,4 4-136,-3 8 1,8-1 0,-4 6 0,2 3 0,2 4 110,2 5 1,-3 3-256,4 2 1,-7 1-1,-1 3-43,0-2 1,-12 9-1,4-3 1,-4 3-1,-4 1-237,-5 1 0,-2 1 212,-12 3 1,5-3-324,-4 2 291,0-7 0,-5 0 1,2-5-1,2-1 0,2-2-490,1-1 1,2-2 646,5-2 0,10-21 0,4-9 0</inkml:trace>
  <inkml:trace contextRef="#ctx0" brushRef="#br0" timeOffset="80">28868 2690 7909,'-1'-8'38,"-2"-1"1,-1 0-1,1-3 1,3 1-1,4 2 468,5 5 1,8-2 0,5 2 0,5 1-571,3 2 1,5 1 0,-1 0-1,3 0-782,2 0 1,-1 0 845,0 0 0,0 0 0,1 0 0</inkml:trace>
  <inkml:trace contextRef="#ctx0" brushRef="#br0" timeOffset="81">28932 2805 7909,'-18'0'0,"3"0"0,-3 0 1113,5 0-608,6 0 0,3 4 0,8 1 0,5-1-416,2 2 0,7-5-973,4 3 678,7-2 0,0-2 1,5 0-1,1 0 1,2 0-1,3 0 206,2 0 0,-1-12 0,3-5 0,7 0 0,-1-1 0</inkml:trace>
  <inkml:trace contextRef="#ctx0" brushRef="#br0" timeOffset="82">29710 2614 7909,'-9'1'595,"1"4"1,5 2-186,-1 5 1,2 1 120,2 0-384,0 0 1,0 4-1,0 0 1,2 0-1,3 0 1,7 0-1,5-2 515,3-1-590,1-6 0,4 1 0,2-4 0,2-2 0,2-3 0,1-5 0,2-5 148,-1-5 0,-2-1 0,-5-5 0,-2-2 149,-3-1 1,-7-1 0,-7-1 0,-1 1 88,-3-1 1,-8 2 0,-4 3 0,-6 4-235,-2 3 0,-7 1 0,0 2 0,-6 2-252,-2 5 0,2 2-304,-4 2-390,0 0 0,-3 6 0,3 4 0,5 4 722,2 3 0,7 46 0,1 6 0</inkml:trace>
  <inkml:trace contextRef="#ctx0" brushRef="#br0" timeOffset="83">26509 4055 7887,'0'-13'75,"0"0"0,0 1 0,0-1 0,-1 1 366,-3 4 1,-2 4 0,-5 9 0,-1 10-118,-2 9 1,-6 3-1,2 8 1,-1 3-176,1 3 1,0-1-94,1-2 0,2-4 0,-2 6 1,3-5-139,2 1 0,-1-4-148,0 2 21,6-5 0,-3-4 1,6-8 10,1-3 0,3-8 0,3-7 0,2-9 19,3-6 1,0-8 0,5-1 0,1-8 102,3-4 1,-3-3-1,3-2 1,-3-5 117,-1-2 0,-2 2 294,-2 0-206,2 6 1,-5-7 0,4 7 0,-3 4-1,-1 7 722,-4 7-560,0 5 1,-2 12 0,0 8 489,0 9-755,6 8 0,-5 6 0,5 1 0,-2 0 0,2 3-58,1 1 1,-3 5-22,4-1 0,-1-3-52,2-1 1,2-3 0,-2-2 0,1 2-370,-2 3 1,4-7 317,-4 2 1,-1-6-183,2 2-657,-7-6 0,8 4 0,-5-6 994,-3-1 0,-40-16 0,-11-4 0</inkml:trace>
  <inkml:trace contextRef="#ctx0" brushRef="#br0" timeOffset="84">26242 4386 7887,'-6'-7'0,"4"-4"0,-2 5-94,8-2 0,5 1-71,8 2 0,3 3 0,7-5 1,2-1 46,5 1 0,5 3 42,3-4 0,2 3 0,3-2 0,-5 2-158,-2 2 1,-7-3 242,-4 2 62,-2 0 0,-11 5 1,-5 3-1,-4 5 1,-4 4 187,-1 4 1,-8-2 0,-1 5 0,-2-2 231,1-2 0,4 2-92,-5-1-164,6 0 0,-2-4 0,5 0 65,0 0 0,1-6-188,3-3 0,3-3-94,6-1 0,1-5 0,2-5 0,2-4-59,2-3 1,-4-5 44,1 5 1,1-5 52,-1 0 53,0 4 1,-8-5 0,-2 6 0,-2 2 690,-2 1-34,-1 1-289,-2 6-461,0 7 1,-2 8-1,-1 9 1,-1 6-1,1 4 78,2 3 0,1 5-123,0-1 1,1 7-465,4 2 372,-4 5 0,9-3 0,-4 8 0,-1 0 0,1 1 9,-3-4 1,-2-2 172,-1-10 0,0 2 293,0-10-170,0-1 1,0-9 432,0-3-434,-6-8 1,-1-4 165,-5-5-330,5 0 0,-5 0 1,4-1-1,-4-2 1,0-3-176,-1-1 0,0 0-259,0-1 0,1-4-422,-1 4 523,0-3 0,0-6 0,2 0 1,3 0-1,3 0-1142,4 0 0,1-6 1455,0 2 0,18-9 0,9-4 0,2-4 0,-1 1 0</inkml:trace>
  <inkml:trace contextRef="#ctx0" brushRef="#br0" timeOffset="85">27440 4272 7887,'0'-13'203,"0"0"1,0 0 0,0 1 896,0-1-771,0 0 0,6 5 1,2 0-1,4 3-259,0 2 1,1 2-283,0 1 39,5 0 0,-2 0 0,5 0 0,0 0 0,1 1 0,-2 2 0,-1 2-2362,1 3 2535,-4-6 0,-26 27 0,-13-1 0</inkml:trace>
  <inkml:trace contextRef="#ctx0" brushRef="#br0" timeOffset="86">27364 4425 7887,'-7'0'-269,"-5"0"0,9 0 1267,-5 0-572,5 0-356,-3 0 0,16 0 0,3 0 1,3 0-1,2 0 0,3 0-770,3 0 0,6-2 700,0-2 0,13-9 0,6-4 0,3-3 0,-1-1 0</inkml:trace>
  <inkml:trace contextRef="#ctx0" brushRef="#br0" timeOffset="87">28549 4284 7887,'-8'0'202,"1"-1"869,1-3-121,2 2 0,-2-3-362,-2 5-759,2 0 125,0 0-67,6 0-647,0 0 637,0 5-93,0-3 139,0 3-48,0-5 46,0 0-11,0 6-77,0-5 102,0 5-9,0-6 243,0 0-170,0 6 130,0-5 102,0 5 150,0-6 762,0 0-1015,-5 0 30,3 0 12,-3 0-32,5 0-4,-6 0-65,5 0 34,-5 0 0,7 0-108,4 0 0,2 0 0,7 0 0,3 0-53,4 0 1,5 0 44,3 0 1,8-2 0,7 0 0,0-3-17,0 3 1,-1-1-37,-5-2 1,-1 4-56,-3-3 48,-9 2 1,-6 2-147,-7 0 63,-5 0 1,-2 0-74,-10 0-80,4 0 0,-10 0 0,2 0-283,-2 0 0,2 2-895,1 2 681,5-3 805,-3 5 0,29 5 0,5 4 0</inkml:trace>
  <inkml:trace contextRef="#ctx0" brushRef="#br0" timeOffset="88">29633 4208 7887,'-5'-13'0,"-4"-1"0,-1-2 233,2-1 0,-2-4-195,6 4 305,-1-6 1,5 9-1,2-3 1,2 3 0,3 1-37,0 1 0,6 3 0,-2 2 0,5 0-145,-1 0 1,4 4-98,-2-1-38,0 2 1,-3 2 0,2 0 0,1 2-1,-2 3 1,-2 7-154,-5 3 1,-2 8 0,-6-3-1,0 2 24,0 4 1,-6-3 37,-2 6 58,-3-2 1,-2-1 0,0-1 0,0 1 0,1-2 55,-1-3 1,0 2-1,2-6 1,1-2 292,1 0 0,5-8-163,-4-3 1,5-1-155,-1 1 1,8-3-135,4 4 1,5-4 77,4-1-8,3 0 0,4 0 0,-1-1 1,-2-2-1,2-1-902,1 1 1,3 0 472,2-1 0,-2 1 0,3-4 0,-3 0 467,-2 0 0,18-8 0,4-4 0</inkml:trace>
  <inkml:trace contextRef="#ctx0" brushRef="#br0" timeOffset="89">30322 4004 7897,'-6'-20'0,"3"2"0,-5 5 548,5 0 1,-3 0 0,5 2 2131,-3 2-2055,2 4-648,-3 5 1,5 5-1,0 4 1,0 4 0,0 4 101,0 4 0,4 7 0,0 3 0,-1 2 104,-2 2 0,-1-2-518,0 1 0,0 0 1,2 4-1,1-1-175,1-3 0,0 2 345,-4-7 1,0-2-256,0-1 218,0-9 1,0 7-169,0-11 325,0-6 0,0-7 0,0-9 0,-1-2 59,-4-2 0,4-5-75,-3-4 0,2-3 32,2-5 0,0-2 0,0-7 1,0-3 0,0-1 0,0 1-28,0-2 1,2 3 231,2-6 0,-3 6 0,5 0 1,-2 5 78,1 7 0,5 6 142,-2 2 0,3 7-159,2 1-209,0 6 0,0 7 0,1 0 0,1 1 0,4 2-98,1 1 1,-5 6 70,2-1 1,-3 2 0,-2 2-1,-2 0-101,-2-1 1,-5 1-78,1 0 1,-8 4-43,-5 0 0,-3 1-18,-5-1 0,-3-3 0,-6 5 0,-1-2-1370,-2 0 1606,2 0 0,-23-7 0,-11-2 0,-1 2 0,0 0 0</inkml:trace>
  <inkml:trace contextRef="#ctx0" brushRef="#br0" timeOffset="90">3417 6924 8228,'5'-13'-349,"-1"0"0,0 2 0,0 1-506,1 2 924,-1 5 130,-4-3 53,0 6 228,0 0-439,0 6-22,0-5 1,0 10 0,0-3 1,0 4-1,-2 1 0,0 0 103,-3 0-110,1-1 1,3 2 0,-2 2 0,-1 1-1,1 0 1,0 0 0,0 1 28,-1 2 1,0 2 0,4 2 0,0-2-18,0 0 1,-5-1-1,1 4 1,1 1 18,2-1 1,1 1-2,0-1-27,0 1 0,0-1 1,0 2-1,0 2 1,0 0 74,0 0-83,0-2 1,0-2-1,0 2 1,0 1 0,1 2-5,3-2 0,-2-1 1,2-1-1,-2 1 37,-2 3 1,0-4-30,0 4 1,0-3 0,0 0 0,0 1 25,0 2 0,0 1-2,0-1 0,0-3 20,0 3 0,0 2-29,0 2 1,0-1 0,0 1-1,0 1-4,0 2 1,-2-1-115,-2 2 103,2-8 0,-3 12 0,5-8 0,0 3 0,-2 3 6,-2 2 1,3-6-21,-4 2 2,4-3 1,1 3 0,0 2-1,0 0 1,0-1 56,0-2 0,0-1 50,0 2-89,0 0 0,-1 0 0,-2 1 0,-1-1 0,1 0 33,1 0 1,2 5-12,0-1-29,-5 7 1,3-8 0,-2 4 0,3 0 0,1 1 53,0 2 0,0-3-55,0 2 0,0-4 1,0 2-1,0 0 2,0 1 1,0-1-11,0 2 1,0-2-35,0-3 1,0 0 34,0 4 0,0-3 0,0 2 0,0 0 37,0 1 1,0 1 237,0 4-271,0-6 1,0 3-1,0-5 1,0-2-1,0 0-32,0 1 1,0 2 28,0 3 0,1-2 0,2-4 1,1 3-29,-1 2 1,-2 0 2,-1 5 0,0-4 58,0 0 1,0 0-44,0 4 1,0-2 0,0-1 0,0-1-58,0 1 1,0-2 42,0 0 12,0 1 0,0 0 1,0-2-1,0-1 0,0-1-18,0 1 0,0-5 18,0 4 4,0-4 1,0 4 0,0 1 0,0 0 0,0 1 35,0 0 1,2-3-38,2 0 33,-3-2 1,5 2 0,-6 2 0,0 0 0,0 1 19,0 1 1,0-4-37,0 5 0,0-2-3,0 2 1,-4 3 0,0-5 0,1 3 6,1 3 1,-2-7-39,0 7 0,0-4 7,4 0 0,0 2 0,0-2 0,0 3-30,0 1 1,0-5 105,0 1-55,0 0 0,0 2 0,0-2 0,0-3 0,0-1 4,0-1 0,0 6 1,0-1 11,0-3 1,0 4 0,0-4 0,0 1 0,0 4 104,0 0 0,1-4-100,3-2 0,-2 1-26,2-2 1,-3 7 0,-1-4 0,2 2-5,2-1 0,-3-5 26,4 2 0,-3 2-102,3 2 1,-4-3 0,5 0-1,-2-2 16,0 1 1,1 4 23,-5-5 42,0 6 1,1-8 0,2 4 0,1-2 0,-1 2-27,-2 2 1,-1-5 179,0 1-106,0-2 1,0-2 0,0 2 0,0 1 0,0 1 14,0 0 1,-1-3-37,-3-1 1,2 6 43,-2 3 0,-2-3 1,2-1-1,0-4 90,-2-1 1,5-1-166,-4-3 1,4 2-42,1-7 1,0 5-1,0-2 1,0 0 36,0 4 1,0-5-12,0-1 0,0 1-3,0-1 1,0 5 0,0-2 0,-1-1 12,-4-2 1,4-2 43,-3 2 1,2-2 3,2 6 0,-1-5 0,-2 0 1,-1-2 1,1-1 1,2 1-26,1 2 0,0-2 5,0 3 1,0-3-1,0-1 1,0-1-50,0 1 1,0-1 39,0 1 0,0-1-16,0 1 0,0 3 0,0 2 0,0 1 13,0-1 1,0-1 109,0-5 1,0 6 117,0 3 0,0-3 0,0 1 0,0-3 88,0 1 0,0 0-139,0-5 0,0 1-128,0-1 0,0-3 1,0-3-1,0 0-22,0-4 0,4 0-292,0-3 181,0-5 0,-2 3 0,1-4-802,1 1 70,0-4 550,-4 3 0,0-8 1,-1-2-791,-4-5 0,3 2 64,-7-1 980,6-1 0,-14-37 0,3-10 0</inkml:trace>
  <inkml:trace contextRef="#ctx0" brushRef="#br0" timeOffset="91">1492 9308 8228,'0'-8'-1293,"0"-1"1375,0 6 1,0-4 60,0 3 90,0 3-74,0-5-399,0 6 180,0 0-68,0 6 0,0-4-537,0 7 440,0-6 0,0 4 225,0-3 0,23-2 0,5 3 0</inkml:trace>
  <inkml:trace contextRef="#ctx0" brushRef="#br0" timeOffset="92">1505 9270 8191,'-9'0'-724,"1"0"976,5 0 0,-7-1-62,6-4 1,-2 4-32,2-3 58,2 2-251,-3 2 25,5 0 1,1 0-1,3 0 53,5 0 0,6 0-29,2 0 29,6 0-48,-9-5 1,10 3 0,-2-2 0,3 2 0,3 2 0,4 0 33,0 0 0,2-4-8,4 0-16,1 0 0,0 2 1,2-1-1,2-1 1,-1 0 32,2-2-45,-4 5 1,4-5 0,-4 5 0,1-2 0,1-1 2,-1 1 0,-1 0 50,-2-1-48,6 2 1,-4-3-1,4 5 1,-2 0 0,1-2-5,-2-2 1,0 3-9,1-4 18,-2 4 0,4 0 1,-4-2-1,1-2 1,4 3-7,5 0 1,-6 2-2,7 0 1,-3-4 1,3 0 0,1-1 1,2 4-1,1-2-3,-1-1 1,-1 0 1,-2 4 1,5-2-1,4-2 1,-2 3-1,0-4 1,0 3 5,0-3 0,-3 4 51,5-3 0,-5 2-203,5 2 0,-7-1 148,3-3 0,2 2 0,0-2 0,1 2-3,1 2 1,-5-1 2,5-3 1,1 2-7,7-2 4,-9 3 0,10-4 0,-6 1 0,3 1 0,2 1-6,2-3 1,-5 4 8,3-3 0,-3 2-1,-1 2 0,1-4 1,0 0-1,0 1 2,-2 1 0,-1 2 12,6 0 1,-1 0-1445,5 0 1432,-5 0 0,-31 0 0,1 0 1,33 0-1,0-1 0,-33 0 1,0-1 12,1 0 0,-1 0 0,1 0 0,-1 0-147,36 2 0,-36 0 0,-1 0 211,32 0-79,0 0 1,5 0 0,-1 0 0,-3 0 0,-1 0 3,0 0 1,3 0-5,-33 0 0,1 0 1,31 0-9,-2 0 0,2 1 1,-1 2-1,-33-1 1,1 0-2,1 0 0,1-1 0,34 0 7,-35 0 1,0-2 0,-1 1-1,0 0 1,1 0 1,0 0-1,1 0 1,-1 0-1,0 0 1,-1 0 0,0 0-1,0 0 0,35 0 1,-4 0 17,4 0 1,-33 0 0,0 0-7,3 0 1,1 0 0,-1 0 0,0 0 0,0 1 0,-1-2 0,0 1 0,0-1 3,-1-1 0,0 0 0,-1 1 1,1 0-19,1-1 0,-1 0 0,-2 1 0,0 1 3,1 0 1,-1 0 0,0 0 0,0 0 0,-1 0-1,0 0 1,2 0 0,1 0 14,3 0 1,-1 0-1,0-2 1,-1-1 4,-1 1 1,0 0 0,0 0 0,0 0-623,0 2 0,0 0 599,-1 0 1,0 0-1,4 0 1,1 0 0,-4 0-1,1 0 1,-2 0 0,1 0-1,-1 0 1,0 0-9,-1 0 1,0 0 0,3 0-1,0 0 20,2 0 1,-1 0-27,-3 0 0,-1 0 1,3 0-1,-1 0 0,32 0 1,-35 0-1,0 0 1,0 0-1,1-1-71,0-2 0,0 1 1,32 1 92,-32-1 0,0 0 0,-1 1 0,0 0-15,1 1 1,0 0 13,1-3 0,-1 1 0,2 1 0,-1 0 0,0-1 0,0 0 0,-1 1 0,-1 0 1,0 1-1,0-1 21,34-3 1,-34 3 0,1 0-20,-2-1 1,0 0 0,34 1-2,-2 1 1,2 0 0,3-2 0,-36 1 0,1-1-4,0 0 1,0 0 0,0 0 0,-1 0-18,36 2 0,-36-2 0,-1 0 16,32-3 6,-31 3 0,0 0 0,28 2 1,3 0-1,-4 0 0,-3 0-7,-2 0 0,2 0-2,7 0 0,-3-4-6,3 0 16,-2-1 0,-3 4 0,4-2 0,2-1 0,-33 2 0,1 0 82,32-4 1,2 5-82,-3-4 0,1 0 6,-1 0 230,-3 1 1,5 4 0,-6 0 0,-1 0 0,1 0-226,0 0 1,0-4-30,-1 0 1,1-1-641,0 5 645,-6 0 0,7 0 0,-4 0 0,-1 0 1,-1 0 483,-1 0 0,-3 0-486,5 0 1,-8 0 125,-1 0-117,0 0 0,-5 0 0,5 0 0,0-1 0,0-2 195,0-1 0,-5 0-55,1 4 0,-4 0-21,3 0-67,-10-6 1,6 5 0,-9-4-1,1 4 1,0 0 55,1-4 1,-2 4-70,1-3 1,-6 2 17,2 2-49,-3-5 0,-2 3 0,0-2 0,-4 2 0,-4 2 574,-3 0 1,-1 0-570,0 0 1,-1 0 367,1 0-373,-6 0 0,4 0 0,-2 0 0,2 0 144,2 0 1,0 0-130,0 0 1,-1-1-44,1-3 22,-6 2 0,4-3 0,-2 5 0,2 0 0,2 0-60,0 0 1,-5 0-28,1 0 89,-6-6-476,2 5 1,-6-5-330,-3 6 0,-5 0-16,-8 0 0,-3 0 813,-5 0 0,-18 0 0,-8 0 0,-4 0 0,0 0 0</inkml:trace>
  <inkml:trace contextRef="#ctx0" brushRef="#br0" timeOffset="93">3405 6924 8191,'0'-13'-246,"0"0"0,0 1 0,-2-1-1236,-2 0 1822,2 0 1,-3 5 0,3 1 0,-2 1 0,-3 5-1,-1 5 1,-1 7 84,-1 5 1,0 6-479,2 0 89,-4 2 1,10-3 0,-7 0 0,1 2 0,-1 0 121,1-2-148,5-3 0,-4-5 0,4 0 164,-1 0 0,-1-12 1,5-5-1,2-8-291,2-5 0,3-2 220,6-7-132,0 1 0,-2-1 0,-1 2 0,-2 1 1,2 3 72,2 2 1,-4 1 0,1 6-81,0 2 0,1 5 68,-1 8 0,2 8 96,-2 5 0,2 5 0,2-1 0,0 4 138,-1 0 1,5 1-309,0-1 1,2-5-1492,-2-3 1126,-3-9 0,6-2 1,-5-6-1,2 0 407,-1 0 0,-2-62 0,-8 23 0,1 0 0</inkml:trace>
  <inkml:trace contextRef="#ctx0" brushRef="#br0" timeOffset="94">2193 6618 8191,'0'-19'-4,"0"0"0,-1-3 0,-2 2 0,-1 2 289,1 2 0,1 2 97,2 2 0,2 12-207,2 8-65,-2 3 0,3 15 0,-5-2 0,0 6 1,0 2 477,0 4-568,0 1 0,4 1 0,1 0 0,-2 0 0,-1 1 0,1-3 0,3 0-39,1-2 0,-3-7 1,3-2-1,0-6 134,0-5 1,2-7-1,4-4-44,-1-6 1,1-10 0,0-10 0,0-5-46,-1-6 1,1-4-41,0-5 25,-6-2 0,4-2 1,-2-1-1,2-3 1,1-3-10,-4 0-65,3 8 0,-9 7 0,3 10 1,0 3-293,-1 5-58,0 8 0,-4 15 0,2 10 0,0 10 413,3 6 0,16 39 0,-10-27 0,-1 0 0</inkml:trace>
  <inkml:trace contextRef="#ctx0" brushRef="#br0" timeOffset="95">2002 14880 8191,'-9'0'-1402,"1"0"1461,-1 0 1,1 0 0,1-1-14,1-3 54,2 2 32,4-3 0,-4 3 155,-1-2-149,1 3 1,0-6 223,0 2-370,-1 4 0,7-5 0,2 6 0,5 0-65,2 0 0,2 0-1,-1 0 1,3 0 32,2 0 0,-2 0 60,6 0-19,-5 0 0,8 2 0,-3 0 1,3 3-1,2-2 0,-1-1 1,2 1-77,3 1 0,-2 1 67,6-5 1,-1 0-11,1 0 22,3 0 1,-5 0 0,7 0 0,-1 0 0,0 0 1,0 0 0,-4 0-3,0 0 1,-1 0-1,1 1 1,-3 2-2,0 1 1,-2 0-2,5-4 0,0 0 0,4 0-4,-5 0 0,3 0 0,0 0 0,3 0 0,4 0-9,-2 0 0,-1 0 0,-2 0 11,0 0 0,6-4 1,2 0-1,0 0 1,0-1 2,-2 1 1,4 0-2,-2 4 0,3-1 6,-3-4-13,4 4 1,-5-5 0,6 6-1,-1 0 1,-2-1-3,-1-3 0,0 2 5,4-2 0,1 2-1026,3 2 1036,-2-5 1,8 3 0,-6-2 0,-1 1 0,0 0-80,1-1 0,1 0 122,4 4 0,2-4-31,-2-1 1,4 1-1,1 3 1,0-2-3,-3-1 1,-2-1-19,-1 5 0,5 0 3,0 0 1,0-4 0,5 0 0,-1 1-25,0 2 1,1-4 13,-1 1 1,-1 0 2,5 4 1,-4 0 0,3-2-1,-35 1 1,0 0 4,2-1 0,-1-1 0,33-1-4,-32 4 1,0 0 0,-1 0 0,0 0-11,1 0 1,1 0 0,-1-2 0,1 0 0,0 0 0,0 0 0,0 0 0,0 1-16,-1 0 0,-1 0 1,0 1-1,0 0-37,1 0 0,1 0 64,-1 0 1,0 0-1,2 0 1,1 0-1,-1 0 1,1 0-1,-2 0 1,1 0 0,-1 0-1,0 0 16,-1 0 1,0 0 0,2 0 0,0 0 7,2 0 0,1 0 0,-4 0 0,1 0-704,3 0 0,-1 0 687,-2 0 1,-1 0 0,0 0-1,0 0 1,1 0 0,1 0-1,1 0 1,0 0 0,0 0 0,-1 0 30,0 0 0,-1 0 0,0 0 0,-1 0-184,2 0 1,-1 0 0,0 0 0,1 0 158,3 0 1,1 0-13,-5 0 0,1 0 0,4 0 0,-1 0 0,-4 0 1,-1 0-1,2 0 0,1 0 0,-1 0 0,1 0-4,1 0 0,1 0 0,-1 0 0,0 0 11,0 0 1,-1 0 0,2 0-1,0 0 7,-2 0 1,1 0-11,1 1 1,0-2 0,2 0 0,1-2 0,-1 1 0,0 0 0,-1 0 0,0 1 0,-2 0 0,0 1 0,0 0 1,0 0 0,3 0-1,1 0 1,-1 0 0,1 0 0,-1 0 0,0 0 40,-3 0 0,-1 0-36,5-3 0,0 0 0,-5 2 1,1 1-1,4-3 0,1 1 1,-2 1-1,1 1 0,0 0 1,0 0 14,-1 0 0,0 0 1,-1 0-1,0 0-10,0 0 0,0 0 0,0 0 0,0 0-39,2 0 1,0 0 27,-2 0 0,0 0 0,1 0 0,-1 0 0,-2 0 0,-1 0 0,1 0 0,1 0 0,-1 0 0,1 0-7,1 0 1,0 0 0,-1 0 0,0 0-8,-2 0 1,1 0 0,0 0 0,0 0 6,-3 0 1,1 0 1,2 0 0,0 0 0,0 0 0,1 0 0,1 0 0,0 0 0,-1 0 0,-1 0 0,-1 0 0,1 0 0,-2 0 1,1 0 0,1 0 0,1 0 2,2 0 1,1 0 0,-4 0-1,-1 0-1,1 0 0,-1 0 0,1 0 0,-1 0 1,-2 0-1,0 0 1,2 0-1,1 0 1,-2 0-1,1 0 1,-1 0-1,-1 0 1,-2 0 0,0 0 0,-1 0 0,0 0 0,1 0 0,1 0 1,-1 0-1,1 0 1,2 0 0,-1 0-2,-1 0 1,0 0 0,0 0 0,0 0 0,33 0 0,-35 0 0,0 0 0,0 0 0,1 0-1,0 0 0,1 0 1,-2 0-1,1 0 196,34 0 1,-1 0-196,-3 0 0,-3 0 0,-28 0 0,0 0 0,31 0 0,-3 0 0,-3 0 0,-2 0 0,-1-2-1,5-2 1,-6 3 0,-3-3 37,-2 2 0,-2 1 0,0-2 0,-2-1 0,-2-1 154,-4 0 1,-9 3-64,-5-2 0,-2-2 1283,-1 2-1367,-1 0 0,-5 0 0,-3-1 0,-3 3 823,-1 0-881,0-4 471,-6 5-529,-2-5-141,-5 1 0,-1 2-209,-3-6-143,-3 7 373,-6-4 1,0 6-1,0 0 1,1 0-428,-1 0 619,0 0 0,6 0 0,1 0 0</inkml:trace>
  <inkml:trace contextRef="#ctx0" brushRef="#br0" timeOffset="96">15416 14447 8194,'-6'-13'-870,"-2"0"787,2 6 1,0 3 262,6 8 1,0 3 0,0 6 140,0 0 1,6-5-224,3 1 0,2-2 1,2 3-1,-1-2 23,1 2 0,4-3-137,0 2 1,4-5 0,-2 3 0,1-1 32,2-3 1,-2 0 78,1 1-200,-5-3 1,7 5-1,-5-6 1,1 0-1,-1 0-86,-2 0 253,-2 0 0,-6-4 457,1-1-460,-6 1 1,-1 4 0,-9 0 0,-5 2 0,-4 3 215,-2 8 0,-2 1-85,-6 7 1,1 2 0,-1 5 0,1 4 38,-1 0 1,1-2-334,-1 4 1,5-4 113,0 4-108,5-6 1,-1 2-1,7-9 1,3-4-1,1-3-485,4-1 0,0 0-953,2-1 1535,0-4 0,6-8 0,1-8 0</inkml:trace>
  <inkml:trace contextRef="#ctx0" brushRef="#br0" timeOffset="97">15696 8620 8194,'0'-14'-248,"0"-2"1,0-1 0,0 1-310,0 2 881,0 7 1,6-1 0,1 8-1,2 5 1099,-1 5-1353,1 3 0,-1 0 0,1-1 1,2 3-1,3 0-44,3 2 0,2 4 1,-4-4-1,4-1-5,0-2 1,3-2-51,3-4-25,1 3 1,4-9 0,-1 2 0,0-3-1,-2-1-294,-2 0 354,1 0 1,-7 0-1,-2 0 1,-2 0-35,-3 0 21,-5 0 0,-7 0 1,-10 3-1,-7 4 1,-8 8 233,-8 3 0,-8 5 1,-3 5-1,0 3 229,1 2 0,-4 1-511,4 4 0,6-5 239,8-4-723,2-2 0,7-1 0,4-1 539,6 1 0,16 5 0,8 1 0</inkml:trace>
  <inkml:trace contextRef="#ctx0" brushRef="#br0" timeOffset="98">1352 13070 7832,'-6'-7'21,"3"-5"0,-4 4 1,0-3-1,1-2 0,-1 0 209,0 0 0,4 5 0,-2-1 510,-1-1-52,5-1 15,-5 4-602,6 7 1,0 13-1,0 8 1,0 3-1,0 3 406,0 3-480,0 2 1,0 2-1,0 0 1,0 0 0,0-1-1,0-3 1,0-3-159,0-2 1,0-1 0,1-3 0,2-4 64,1-2 1,1-7-136,-5 1 142,0-7 0,4-7 0,2-12 1,-1-6-1,2-5 0,-1-5-145,0-5 1,2-5 146,-4 1 1,5 2 0,-3-2 0,-1 2 57,1 2 0,4 1-43,-2 3 1,-1 7 217,2 6-112,-6 11 0,4-1 0,-3 11 0,3 2 2,0 7 0,3 1-7,-6 11 1,5 0-60,-5 5 0,5-1 0,-4 2 0,1 2-93,0 0 1,2 1 48,-4-4 1,5-1-102,-5 1 1,6-2 0,-3-3 0,2-4-54,-1-3 0,-4-3 145,5-2 0,-5-3 63,5-6 1,-5-2 0,3-2 0,0-6 170,0-6 1,0-9-14,2-9 0,2-4 75,-2-5-74,2 3 0,-3-3 0,1 4 1,-1 1-1,1 1 771,-1 3-184,-5 3-229,9 11-437,-11 7 0,5 9 0,-5 10 1,2 7-1,1 6 32,-1 6 0,4 0-233,2 1 0,-2 3-316,1 1 324,-5 0 0,7-5 0,-4 1 0,1-2 0,1-1-497,-1-2 0,5-6-115,-4 2 0,-1-1-768,2 1 980,-1-9 1,5 8 0,0-12 502,-1-1 0,-5-35 0,-1-11 0</inkml:trace>
  <inkml:trace contextRef="#ctx0" brushRef="#br0" timeOffset="99">20070 6069 7799,'0'-19'-22,"0"2"0,0 2 0,0 3 0,0-1-184,0 0 786,0 0 0,0 1 0,1 0 411,4 4-926,-4 2 1,5 12 0,-6 4 0,1 7 0,2 7 497,1 4-511,1 13 1,-5-5-1,1 10 1,2 4-1,1 2-90,-1 4 24,4-1 1,-6 0-1,5 2 1,0 0-1,1-2 1,1-6-1,1-6 76,1-8 0,1-3 0,0-8 1,-1-5 16,-1-6 0,-5-6 231,5-7-220,-7 0 0,10-5 0,-5-5 0,1-6 0,1-5 53,1-3 0,1-9 0,2-5 0,1-7-62,3-5 1,-1-1-63,5 0-20,-6-6 0,10 1 0,-6-4 1,1 6-1,-3 6-210,-3 6 0,-1 8 94,0 4-245,-6 9-279,-1 8 1,-6 9-239,0 8 0,0 3 258,0 6 0,1-1 621,3 1 0,9 17 0,7 4 0</inkml:trace>
  <inkml:trace contextRef="#ctx0" brushRef="#br0" timeOffset="100">3456 8989 7841,'-9'0'-455,"1"0"681,-2 0-189,4 0 1,-4 6 0,4 4-1,-1 4 1,-1 5 0,1 0-1,1 3-19,0-2 0,5 2 1,-3-3-1,2-1 57,2 0 0,0-1-6,0-4-33,0-6 1,6-1-1,2-6 1,4-1-1,-1-5-83,-2-7 1,2-1 0,-4-7 0,0-2 26,-3-1 1,2 0 0,-2 1-1,-1 2-14,-1-2 1,-2 3 105,0-1-16,-6 6 1,3-7 0,-5 8 0,-2 4 0,-2 3-1,0 4 1,-1 2 91,0 1 1,0 10 0,1 5 0,0 7-129,4 5 1,-2 2 4,6 1-50,-6-3 1,8 4 0,-2-5 0,3-1 0,1-1-69,0-2 0,5-1 1,4-7-1,2-3 30,2 1 0,0-7 37,-1 0 1,1-5 48,0-5-26,0-2 1,-1-6-1,1-1 1,0-1-1,-2-4 15,-2-1 1,1-1-2,-6-4 1,0 3-15,-4 1 63,0 0 0,0-3 0,0 1 0,-1 3 1,-4 2 48,-3 2 1,-3 8 38,-2 4 1,0 2-68,0 2-67,1 6 1,-3 7 0,1 8 0,0 3 0,3 3-5,-1 3 1,2-3-10,2 2 0,1-2-77,3-1 1,2-1 0,-2-1-1,4-2 16,4-5 1,-1-3-2,6-2 0,-1-4 12,5-4 30,0-3 1,-1-2 0,1-3 0,0-6 0,0-6 16,-1-5 0,1-3 9,0-2 0,-5 1 26,1-1-31,-6-5 0,2 3 0,-5-5 0,0 3 0,0 5 10,0 2 1,-4 8-8,0-2 1,-6 8 238,1 5-183,-2 8 1,-2 3-1,1 7 1,0 3-1,2 5-27,2 2 1,4 1-34,-5 1 0,6-2 64,-1-3-129,3 3 0,1-10 0,1 2 33,3-6 0,-1-5 150,6-5 1,-7-11-26,3-6-82,2-6 0,-6-2 0,5-2 1,-2 0-1,0 0-148,-1 3 1,-1 6-147,-2-4-390,0 7 380,0 2 0,-2 10 0,-1 12 292,-1 8 0,-6 51 0,7-27 0,-1 0 0</inkml:trace>
  <inkml:trace contextRef="#ctx0" brushRef="#br0" timeOffset="101">21116 6312 7845,'-12'-9'43,"2"2"0,3 0 0,0 1 1095,0 1-986,4 0 1,-8 7 0,4 4 0,-2 5 0,1 7 0,-2 5 0,-1 4 497,-2 0-631,0 0 0,6 3 0,1 1 0,2 0 1,0 0-211,1-3 181,2-6 0,6 0 0,4-3 0,2-2 0,3-2 0,2-5 0,2-3-34,2-4 0,-3-1-23,4-2 106,-5-6 0,7-7 1,-5-8-1,1-3 1,-1-3-1,-2-3 0,-4-4 228,-3-3 0,-4-1-100,-5 0-143,0 0 1,0-4 0,-2 4 0,-5 6 0,-8 5 73,-3 5 0,-2 5 0,-3 9 1,2 4-206,-2 2 1,5 4-543,1 2 0,3 7 262,1 6 0,6 6 1,3-2-1,2 3-1255,2 2 1642,0-1 0,34 18 0,9 4 0</inkml:trace>
  <inkml:trace contextRef="#ctx0" brushRef="#br0" timeOffset="102">21498 6133 7866,'-5'-18'0,"2"2"0,-6-5 758,6 11 0,-2-7 1053,5 9-1555,0 2 0,1 2 0,2 8 1,3 6 175,1 5 0,0 5-309,1 6 0,4 1 0,-4 2 1,2 5-87,-1 3 0,0 6-77,-4-1 1,-1 6-1,-4 1 1,-1 4-203,-4 7 0,-3-2-92,-9 2 0,-7-2-164,-6 1 1,-7-1 0,0-5 0,-4-2-318,0-6 1,-1-11 147,3-9 0,-2 0 188,7-8 1,4-6 478,5-7 0,-1-26 0,-2-11 0,1-3 0,-1 1 0</inkml:trace>
  <inkml:trace contextRef="#ctx0" brushRef="#br0" timeOffset="103">21039 6031 7866,'-13'-13'-102,"1"5"1,-1 1-1,0 1 431,0 3 0,1 3 0,-1 6 0,-1 7 247,-3 7 0,1 5-253,-5 5-165,5 8 0,-8 9 1,3 10-1,-2 6 0,12-28 1,0 0 188,-1 0 1,2 1-383,5 1 1,0 1 0,-10 27 0,11 3 0,2-4 0,5-5 0,7-5 0,6-6-295,5-5 0,3-8 0,3-4 1,1-4-56,2-7 1,5-2 383,-1-5 0,10-14 0,6-5 0,4-5 0,1 1 0</inkml:trace>
  <inkml:trace contextRef="#ctx0" brushRef="#br0" timeOffset="104">22289 6376 7861,'-9'-2'724,"1"-1"-200,-2-1 1,6 0 0,4 4 0,7-2 0,5 0-223,5-3 0,-1 1-609,5 4 1,1 0-1,3 0 1,1 0-212,-1 0 1,1 0 242,-1 0 275,1 0 0,-1 11 0,1 4 0</inkml:trace>
  <inkml:trace contextRef="#ctx0" brushRef="#br0" timeOffset="105">22212 6682 7861,'-13'0'0,"1"-6"0,6 4 471,6-2 1,6 3-135,6 1-8,7 0 1,1 0-1,7 0 1,1 0 0,3 0-1,0 0 1,2 0-1271,0 0 941,1 0 0,32-17 0,-29 6 0,0 1 0</inkml:trace>
  <inkml:trace contextRef="#ctx0" brushRef="#br0" timeOffset="106">24087 6312 7985,'0'-13'-149,"1"0"0,2 0 1,3 1-1,-1-1 1,2-1-1,-1-2 454,0-1 0,2 0 0,-4 4 0,1 2 570,0 3 57,-3-4-321,3 5-548,-5 6 1,-1 4 0,-3 14 0,-6 5 0,-4 8 463,-3 8-518,0 1 1,0 6-1,-2-4 1,1 2-1,-1-2 1,4-2-1,1 0-179,1-1 1,0-1 0,2-5 0,2-5 119,5-4 1,1-12 173,-1 2 1,7-15-98,-3-2-38,8-17 0,4-2 1,6-11-1,0-3 1,2-4-322,0-5 271,1-4 0,5-5 0,-1-1 0,1 1 1,-1 0 46,1 0 1,-6 1 0,-3 9 0,-3 6 222,-1 8 91,-6 16 174,-2 3-397,1 12 1,-5 10 0,5 4 0,-2 5 0,1 3 38,-3 2 0,4 6-26,-2 0 1,5 4-304,-5-4 140,0 5 0,1-7 0,-1 5 1,-1 0-1,0-2-234,1 0 1,-3 0-21,4-1 0,-4-3 15,-1 3-70,0-3 0,0-2 0,0 1 0,0-2 0,0-3-1362,0-4 1744,-6-3 0,-29-13 0,-13-2 0</inkml:trace>
  <inkml:trace contextRef="#ctx0" brushRef="#br0" timeOffset="107">23997 6490 7985,'0'-12'-283,"0"-1"-130,0 0 0,2 2 488,2 2 0,5-1 0,6 6 1,4 1-71,0 2 0,3 1-182,3 0 67,1 0 1,3 0 0,3 0 0,-1 1 0,3 2 109,3 1 0,0-1 0,6-1 0,8-2 0,-1 0 0</inkml:trace>
  <inkml:trace contextRef="#ctx0" brushRef="#br0" timeOffset="108">24520 6427 7985,'2'8'-258,"0"1"394,3 0 1,-1 3 543,-4 1-529,0-1 1,-1 1 0,-2 0 0,-2 0 0,3-1 81,0 1 1,2-4-5,0-1-200,0-5 0,2 7 1,2-6-1,4-1 0,4-2-5,0-1 0,1-1 24,0-3 0,1-8-250,3-5 289,-3-5 0,5 6 1,-7-5-1,1-2 0,-1 0 145,-4 2 0,2-1-160,-6 5 1,2 0 1303,-2 4-590,-2 6 1,2-2-360,-8 9 0,1 9-344,-6 12 1,6 3-28,-1 2 1,3 6 0,1 5-1,0 5-430,0 4 0,0 1 221,0 4 0,1 5 28,3 4 1,-2 3-1,3 3 1,0-3-178,-1-5 0,0-5 28,-4-6 1,0 1 177,0-6 1,0-5 0,0-9-1,-1-5 175,-3-6 0,1-3 45,-6-1 0,5-6-109,-5-3 0,5-2 64,-4-2 0,-2 0 0,-6-2 0,-1-2 188,2-4 0,-4-8-21,2-1 0,0-6-49,4 2-182,1 3 0,3-6 1,2 2-1,1-2 0,4-1-385,0-1 1,8 1 184,2-1 1,4 2-542,0 3 391,7-3 1,-4 5 0,7-2 0,0 4 0,4 3 334,4 1 0,36-5 0,-25 8 0,-1 0 0</inkml:trace>
  <inkml:trace contextRef="#ctx0" brushRef="#br0" timeOffset="109">25323 6414 7964,'0'-13'78,"0"0"0,0 1 0,2 0 0,2 2 555,5 2 1,3 1 0,7-3 0,5 3-23,4 1 1,6 2-1046,-4 4 192,5 0 0,-8 0 1,3 0-1,-3 0 0,-1 0 1,-2 0-1,-3 1 242,-4 3 0,-20 15 0,-5 8 0</inkml:trace>
  <inkml:trace contextRef="#ctx0" brushRef="#br0" timeOffset="110">25375 6631 7964,'-9'-8'0,"0"4"0,5 1 0,-4-1 0,6 3 351,2-4 0,6 4 1,8 1-1,3 0 239,4 0 0,8 0 1,2 0-1,3-1-1700,6-4 1110,-2 4 0,14-14 0,8-4 0,1 1 0,1 1 0</inkml:trace>
  <inkml:trace contextRef="#ctx0" brushRef="#br0" timeOffset="111">26930 6414 7972,'-38'0'0</inkml:trace>
  <inkml:trace contextRef="#ctx0" brushRef="#br0" timeOffset="112">26701 6529 7972,'-13'-6'451,"0"4"0,2-3 1651,2-1-1931,4 5 1,6-5 0,3 5 0,6-2 0,6-1 0,5-1 0,5 1 37,3 0 0,4-5 0,5 5 0,-1 0-178,-3-2 1,3 5-913,-3-4 514,-3-2 1,3 6 0,-7-3 0,-4 2 0,-4 2-1,-3 0-1395,-2 0 1,-7 2 1761,-3 2 0,-30 3 0,-10 6 0</inkml:trace>
  <inkml:trace contextRef="#ctx0" brushRef="#br0" timeOffset="113">27351 6210 7972,'6'-13'202,"-1"0"403,4 0-487,2 1 0,-4-1 0,6 0 0,0 2 0,1 1 1,1 3-1,4 1 497,1 3 0,-3 3-482,4 5-114,-5 2 0,2 10 0,-7 1 0,-1 2 1,-3 3-1,-1 1 0,-3 1-162,-2 1 1,-6 3-1,-5 1 1,-5-1-146,-2-2 0,-5 2 14,0 1 298,-2 0 1,3-9 0,1-1 0,0-2 0,2-2 0,1-2-1,4-3 1067,3-2 0,8-2-314,-3-3-630,4-2 1,4 3 0,4-5 0,6 0 0,2 0-137,4 0-131,0 0 0,8-1 0,2-2 0,0-1 0,1 0-1794,1-2 1437,-4 4 1,10-7 0,-4 3 0,-1 0 0,-2-1-1563,-3 0 2039,-2-1 0,24-34 0,4-6 0</inkml:trace>
  <inkml:trace contextRef="#ctx0" brushRef="#br0" timeOffset="114">28052 6197 7972,'0'-17'181,"0"0"1,-4 0-62,0 4 1678,-6 0-1042,8 1 0,-3 6-268,5 6 0,0 10-238,0 7 1,0 6-156,0-2 0,0 7 1,0 3-1,0 2-368,0 2 1,1-2 228,3 1 0,-2-6-650,2 2 479,3-3 0,-5 3 0,2-2 0,-1-2 0,-1-5-283,3-3 0,-1-1 153,-4-4 107,0-6 299,0-1 0,0-8 0,0-3 0,0-8 0,0-7 53,0-4 1,0-7-161,0-3 1,0-4 34,0-5 0,0-2 69,0-6 0,4 1 0,2 2 1,1 1 21,3-1 1,1 4-99,2 2 1,-5 8-18,1 4 298,-1 9 0,5-1 0,0 10 222,0 5 0,1 4-359,3 3 1,-3 4-91,3 0-44,-3 6 0,-5-3 0,-1 7 1,1 2-1,-2 1-119,-3-1 0,-3 2 101,-1-1 0,-5 6-576,-4-2 311,-2-3 0,-7 2 1,-4-3-1,-2 3 291,-1 0 0,-15-5 0,-8 0 0,-4-2 0,0 0 0</inkml:trace>
  <inkml:trace contextRef="#ctx0" brushRef="#br2" timeOffset="115">3379 10979 7176,'-1'-7'187,"-2"1"1,-3 2 273,-1-1 0,4 0-357,-1 0-89,3 4 1,2-5 110,3 6-137,-2 0 0,9 0 1,-3 0-1,4-1 1,1-2-1,-1-1-51,1 1 0,-4 2 0,-1 1 8,2 0 1,1 0 35,2 0 54,-6 0 1,-3 0-1,-8 0 149,-4 0 1,-4 0-131,0 0 65,-1 0 1,0 0 0,0 1-1,1 2 1,-1 1 311,0-1-283,0-2 1,5-1 0,-1 0-129,-1 0-121,5 0 1,0 0 68,10 0 0,2 0 0,6 0 0,-1 0-119,1 0 1,0 0 122,0 0 1,-1 0-55,1 0 0,0 0 1,0 0-55,-1 0 143,1 0 15,-6 0-32,-1 0 90,-23 0 1,7 0-95,-11 0 84,-1 0 0,4 2 0,-5 1 0,3 1 0,1-1 227,-1-2 1,4-1-73,-1 0 1,3 0 30,1 0-162,6 0 0,3 0-118,8 0 0,5 0 40,8 0 0,-2-1-167,7-4 84,-1 4 0,4-9 0,1 6 0,-1 1 0,-1 0-106,-2-1 1,0 3 126,-5-4 1,2 4 1,-2 1-133,-9 0 102,9 0 1,-17 0 65,0 0 0,-11 1-35,-10 4 34,-3-4 1,-3 9-1,-2-4 1,-2-1 0,0 1 118,0-3 0,1 2-74,5 0 0,-1-1 142,1-4 1,3 4-1,2 0 444,2-1-418,7-1-41,5-2-176,12-6 1,2 5 0,9-5 0,4 2 0,4-1 58,0 3 0,1-4-36,-1 2 1,1-2-30,-1 2 0,-4 2 1,-1-2-1,0 3 8,0 1-213,-5 0 1,4 0-1043,-6 0 375,-6 0 0,-7 0 891,-9 0 0,-25 11 0,-7 3 0</inkml:trace>
  <inkml:trace contextRef="#ctx0" brushRef="#br2" timeOffset="116">1645 11042 7997,'-9'0'43,"1"0"1,-2 0 745,-1 0 1,2 0 573,1 0-1206,5 0 1,-1-1 0,8-2-1,4-1 1,4 1 0,0 0 98,1-1 0,4 1-317,0-5 21,6 5 1,-9-7 0,3 6-1,-3 1 1,-1 0-1782,0-1 1019,-1 2 0,-3-3 1,-2 6 801,-1 3 0,-2 3 0,-27 6 0,-5 0 0</inkml:trace>
  <inkml:trace contextRef="#ctx0" brushRef="#br2" timeOffset="117">1862 10762 7997,'0'-13'0,"0"-4"0,0 0 196,5 0 1,-2 2 0,6 0 0,1 4-1,1 1 1,2 3 0,1 3 491,3 2 1,-3 2-335,3 0-339,-3 6 0,-1 5 1,0 8-1,-2 1 1,-3 2-213,-3 2-37,-4 8 1,-1-4 0,-1 6 0,-2 0 0,-3-2-616,-1-2 889,4-3 1,-7-3 0,6-1 0,0-3 522,-2-2-246,5-1 0,-3-10 176,8-3 1,3-6-302,6-3 1,-1-5-272,1 2 0,6-3 1,-5-2 0,4 2 0,-1 1 0,2 1-657,0-1 1,-2-1 234,5-2 0,-5 0 68,4 1 432,-5-1 0,19-40 0,-1-9 0</inkml:trace>
  <inkml:trace contextRef="#ctx0" brushRef="#br2" timeOffset="118">2346 10558 8066,'-5'-13'0,"-1"5"711,-3-1-87,-2 6 0,10-4-62,-4 3 1,4 8-415,1 0 1,0 8 0,0 3 0,1 4 11,4 1 0,-3 1-37,7 4 1,-5 2-230,5 3 1,-5-3 0,4 3 0,1-3-177,-2-2 0,3-1 95,-6-3 1,5 2 13,-5-6 58,0 0 0,0-4 17,1 0 1,-1-8 105,-4-5 1,-1-5 214,-4-8-207,4-6 1,-10 0 0,3-8 0,0-3-1,1-4 19,1-3 0,-2-3-11,3-2 1,-3 5-92,4-5 138,-1 10 0,5-9 1,0 12-1,0 0 1,0 4 213,0 3 0,2 8-63,2 6 0,-1 4-61,5-5-122,1 6 0,8-2 1,0 6-1,-1 2 1,-2 2 145,-2 3 0,1 0-326,0 5 1,-6 4-92,-3 0-31,3 5 1,-5-3 0,2 4 0,-4-2-1,-4 1-1691,-5 3 1954,4 0 0,-15 3 0,-6 4 0,1 2 0,1 0 0</inkml:trace>
  <inkml:trace contextRef="#ctx0" brushRef="#br0" timeOffset="119">6656 3915 8224,'-13'-13'-981,"5"4"920,-1 1 0,6 6 0,-1 2 0,3 9 0,1 5 0,0 4-534,0 2 595,0-4 0,11 48 0,3 5 0</inkml:trace>
  <inkml:trace contextRef="#ctx0" brushRef="#br0" timeOffset="120">6720 4476 8224,'-13'12'0,"0"3"0,2 0-379,2 2 1,0 2-1,4-2 1,2 4 310,2 3 1,5 3 0,2 1 0,1 2-538,3-2 605,-4 5 0,16 33 0,-11-25 0,0-1 0</inkml:trace>
  <inkml:trace contextRef="#ctx0" brushRef="#br0" timeOffset="121">6809 5241 8224,'-13'19'-828,"2"6"497,2-4 162,-2-3 0,10 6 0,-4-2 0,4 2 0,1 3 169,0 2 0,0 4 0,0 5 0</inkml:trace>
  <inkml:trace contextRef="#ctx0" brushRef="#br0" timeOffset="122">6720 6171 8224,'-7'25'-423,"-6"-4"1,0 7 306,-4-2 0,7 2 0,3-3 0,2 2-4,2 3 1,1-3-312,2 3 204,0-3 227,6-2 0,7-5 0,7-1 0</inkml:trace>
  <inkml:trace contextRef="#ctx0" brushRef="#br0" timeOffset="123">6733 6988 8140,'0'18'-289,"0"3"1,0 3-40,0 2 1,0-2-1,0-1 1,0-2 279,0 1 1,0 3 0,0 0-1,0 1-39,0-1 1,-5 2 86,1 3 0,-17 31 0,10-24 0,1-1 0</inkml:trace>
  <inkml:trace contextRef="#ctx0" brushRef="#br0" timeOffset="124">6694 7816 8140,'-5'15'-80,"-2"2"0,-2 4-224,1 3 0,-1 3 1,-2 1-1,2 2-89,5-2 0,-2 3 393,2-1 0,0 28 0,4 3 0</inkml:trace>
  <inkml:trace contextRef="#ctx0" brushRef="#br0" timeOffset="125">6682 8569 8111,'-5'12'0,"1"1"0,-4 4-252,3 0 0,-3 6-881,4-2 1058,-6 9 1,8-3 0,-2 3-1,3-2 1,1 2 0,0 2 74,0 1 0,5 9 0,2-2 0</inkml:trace>
  <inkml:trace contextRef="#ctx0" brushRef="#br0" timeOffset="126">6758 9385 8111,'0'17'-112,"0"0"0,0 5-169,0 0 0,0-3 169,0 3 36,0-1 1,0 9 0,0 0-1,0-1 1,1 1-663,4 0 738,-4 0 0,10 40 0,-7-29 0,0 1 0</inkml:trace>
  <inkml:trace contextRef="#ctx0" brushRef="#br0" timeOffset="127">6886 10175 8111,'0'19'0,"0"-4"-208,0 7 1,-5-1 0,1 3-1,1-1 46,2-2 1,1 4 70,0 5 1,0 1-83,0-1 1,0-2 0,-2 5 172,-2-2 0,-3 22 0,-6 0 0</inkml:trace>
  <inkml:trace contextRef="#ctx0" brushRef="#br0" timeOffset="128">6796 11132 8111,'-4'18'0,"0"3"0,-5 3-711,5 2 1,-4 1 526,3 3 0,0 1 0,2 4 1,-1-1 145,1 2 1,1 0 7,2 3 1,0-3 0,0 0 29,0-2 0,0 3 0,0 5 0,0 6 0,0-1 0</inkml:trace>
  <inkml:trace contextRef="#ctx0" brushRef="#br0" timeOffset="129">6809 12215 8096,'-6'26'0,"-1"-1"-309,-5 1 209,-1-1 0,1 1 1,3 1-1,1 1 1,1 2-136,0-2 1,4 3 0,-1-1 0,3 0-46,1 1 280,0-4 0,11 33 0,3 1 0</inkml:trace>
  <inkml:trace contextRef="#ctx0" brushRef="#br0" timeOffset="130">6886 13006 8084,'-2'18'0,"-2"4"0,1 2 0,-5 1 0,5 1-120,-2-1 1,0 2 0,1 2 0,1 0-144,1 0 1,2-2 57,0-2 0,0 2 1,0 1 204,0 2 0,0 39 0,0-31 0,0 0 0</inkml:trace>
  <inkml:trace contextRef="#ctx0" brushRef="#br0" timeOffset="131">6898 13950 8044,'-5'25'0,"2"1"-115,-6-1 0,6 1 0,-2-1 1,1 2-390,-1 3 0,0-3 550,0 2 0,4-2-159,-3-1 1,2 4 0,2-1 0,0 0 112,0-2 0,5-2 0,-1 1 0,1 9 0,0 6 0,-2 4 0,1-1 0</inkml:trace>
  <inkml:trace contextRef="#ctx0" brushRef="#br0" timeOffset="132">6911 15148 8011,'-6'24'0,"1"-2"-395,-4 7 1,4-2 155,5-1 0,-5 1 326,1 2 0,0 0-229,4 5 1,1-6-117,3 2 131,-2-3 0,8 2 127,-6 1 0,6 0 0,-3-5 0</inkml:trace>
  <inkml:trace contextRef="#ctx0" brushRef="#br0" timeOffset="133">6962 15977 7999,'-13'20'-10,"1"-2"-95,-1-5 1,6 1-368,2 3 369,4-3 1,1 6-1,0-4 1,1 1 0,4 0-246,3 1 348,-2-4 0,17 16 0,-2-3 0</inkml:trace>
  <inkml:trace contextRef="#ctx0" brushRef="#br0" timeOffset="134">7077 16513 7985,'-4'12'-518,"-1"1"1,-3 1 451,4 3 0,-1-3 130,5 3 1,0-1 0,0 0 0,0 1-56,0-2 0,5-1-140,-1-1 1,4 4 0,-2 0 0,0-1 130,-1-2 0,11 4 0,-2 2 0</inkml:trace>
  <inkml:trace contextRef="#ctx0" brushRef="#br0" timeOffset="135">7115 16882 7985,'-20'2'7,"3"2"1,3-1-92,1 5 1,5-3-1,1 3 279,1 2 0,2 1-394,4 2 34,0-6 0,1 5 0,3-5 0,5 1 165,2 1 0,8-12 0,1 1 0</inkml:trace>
  <inkml:trace contextRef="#ctx0" brushRef="#br0" timeOffset="136">7115 17137 7968,'-8'5'3,"-1"-1"171,6 0-351,-2 2-6,5-5 0,0 6 1,1-4 182,3 1 0,15-22 0,8-10 0</inkml:trace>
  <inkml:trace contextRef="#ctx0" brushRef="#br0" timeOffset="137">20644 7982 7950,'0'-13'0,"0"-4"0,0 0 0,0 2 0,0 1 0,0 1 598,0 0 0,0 0-84,0 1 1,1 6-454,4 6 0,-3 8 0,5 12 0,-1 7 232,-3 4 1,3 5-269,-2 6 0,0 4 0,-4 5 1,0 0 1,0 0 0,2 1 0,0 2 0,3 0-101,-3-5 0,1-3 0,0-9 0,3-3 204,1-5-149,1-7 159,5-10 0,0-7 1,1-11-1,2-7 1,1-8-1,0-7 1,0-6 560,0-3 1,4-6-331,-4 1-359,0-7 0,-4 8 0,-2-4 1,-1 0-1,-3 1 0,-1 1 1,-4 6-533,0 6-264,-2 4-476,0 8 914,0 6 0,0 9 0,0 8 1,0 4-1,0 4 346,0 0 0,23 35 0,5 8 0</inkml:trace>
  <inkml:trace contextRef="#ctx0" brushRef="#br0" timeOffset="138">21575 8071 7075,'0'-7'1186,"0"2"-779,0-1 1,0 3-1,0-5 973,0-2-1006,0-2 1,0 4 0,1 1 42,3 1 1,-1 9-78,6 10-339,-6-1 0,2 14 1,-5-1-1,0 8 0,0 5 1,0 3-1,2 3-205,2 2 0,-3-5 0,5 1 0,-2-2 127,0-2 1,1-5 0,-5-5-1,1-4-62,3-3 0,-2-9-255,2 1 0,-4-9 0,-3-1-458,-1-6 1,-5-4 262,5-6-254,0 0 843,4 0 0,-6-50 0,3 24 0,-1 1 0</inkml:trace>
  <inkml:trace contextRef="#ctx0" brushRef="#br0" timeOffset="139">21842 7893 7932,'-8'-4'78,"1"-2"2425,1-1-2057,2 4 1,5-7-158,4 6-218,2 0 0,5 2 0,3-1 0,0-1 0,4 1-955,0 2 593,3-5 0,-1 5 0,-1-3 1,0 2-1,-2 2 0,0 0 0,-2 0 291,-2 0 0,-1 0 0,0 0 0</inkml:trace>
  <inkml:trace contextRef="#ctx0" brushRef="#br0" timeOffset="140">22251 7689 7955,'0'-9'0,"0"1"0,0-2 420,0-1 1,0 2 0,0 1 237,0-2 0,4 3-33,0-2-435,0 6 1,2-2 0,2 5 0,4 0 516,1 0-564,-1 5 1,1 4 0,1 8-1,2 5 1,2 7 151,2 5-346,1 8 1,-1 5 0,-3 8-1,-4 5 1,-5 4-678,-3 4 583,-4 2 0,-2-30 0,-1 1 0,-1 0 0,-2-1 0,-3-1 0,-3 0 0,-1-2 1,-3-1-397,-1-1 1,-2-1 0,-2-3 0,-1-2 0,-23 28 0,0-4-329,1-8 1,-4-5-282,4-6 1150,-5 2 0,3-4 0,-6 2 0,0-5 0,0-2 0</inkml:trace>
  <inkml:trace contextRef="#ctx0" brushRef="#br0" timeOffset="141">21524 7842 7975,'0'-13'-82,"0"-5"0,0-2 0,0 0-383,0 3 1209,0 9 0,-2 0-312,-2 13 1,0 5-1,-8 17 1,-2 2-180,0 5 1,-6 9-52,-1 4-151,-3 8 0,0 7 1,12-27-1,1 0 1,-9 34-1,11-34 0,0 1 1,1 0-1,0 0 1,1 2-1,0 1-138,0 0 1,1 1 0,2-2 0,1-1 0,1 30 0,4-6-496,7-6 1,8-7 0,4-4-1,5-6-1099,3-10 1681,-2-1 0,33-35 0,1-2 0</inkml:trace>
  <inkml:trace contextRef="#ctx0" brushRef="#br0" timeOffset="142">23271 8199 7975,'-6'-7'325,"5"-5"0,-5 5 1,2-1 678,-1-1 1,7 7 0,8-4-365,5 0-599,-1 5 0,11-5 0,-3 6 0,5 0 0,3 0 15,-2 0-662,-1 0 0,-1 0 0,-1 0 1,1 0-1,-2 0 0,-3 0 606,-4 0 0,-26 28 0,-6 8 0</inkml:trace>
  <inkml:trace contextRef="#ctx0" brushRef="#br0" timeOffset="143">23194 8479 7975,'-13'0'0,"5"0"0,-1 0 680,6 0 1,-1 0 0,8 0 0,6 0 0,6 0-265,5 0 0,8 0 0,2 0 0,1-1-183,4-3 1,2 1-1,3-4 1,0 1-234,-4 3 0,30-21 0,-33 10 0,0 0 0</inkml:trace>
  <inkml:trace contextRef="#ctx0" brushRef="#br0" timeOffset="144">25285 7982 7918,'0'-8'-338,"0"-1"1,0-1-1,0-1-230,0-2 751,0 6 1,2-4-1,0 2 1,4-2-1,0-2 1,1 0 1009,0 1-1001,-4-1 0,7 0 1,-5 0-1,1 1 855,0-1-716,4 0 1,-8 6 0,6 4 124,-3 6-387,0 10 1,-5 7-1,0 7 1,0 2-1,0 7 1,0 3-1,0 4-84,0-2 0,4-1 0,0-2 0,-1 0-162,-2 0 0,3-1 154,1-3 0,3-7 0,-2-7 0,0-2 134,-1-2 79,5-8 0,-4-3 0,4-10 0,-2-3 243,2-3 1,2-8-301,0-2 0,1-9-6,0-4-111,0 3 0,4-10 0,0 3 0,-2-2 1,1 0-477,1 2 0,-3 4 236,3 0 1,-3 6-1293,-1-2 1064,0 9 0,-2 2 0,0 7 452,2-1 0,-3 0 0,8 0 0</inkml:trace>
  <inkml:trace contextRef="#ctx0" brushRef="#br0" timeOffset="145">20096 5649 7970,'-8'-6'1042,"-3"5"0,11-5-859,0 6 0,7 0 1,9 0-1,2 1-134,2 4 47,1-4 1,5 5 0,1-6 0,1 1-97,2 3 0,5-5 0,5-2 0,1 2 0,0 1 0</inkml:trace>
  <inkml:trace contextRef="#ctx0" brushRef="#br0" timeOffset="146">20759 7663 7947,'-9'-4'-377,"1"0"450,5 0 1,7 4-1,10 0 1,5 0-806,3 0 732,8 0 0,11-3 0,7 0 0,7-1 0,-1 1 0</inkml:trace>
  <inkml:trace contextRef="#ctx0" brushRef="#br0" timeOffset="147">25477 7702 7973,'-2'-9'-76,"-1"1"-766,-1-2 874,0-2 0,5 5 0,3 3 0,5 3 0,4 1 0,2 0 0,4 0 1,1 0 1,1 0 0,6 0-34,2 0 0,38 5 0,-27-1 0,1-1 0</inkml:trace>
  <inkml:trace contextRef="#ctx0" brushRef="#br0" timeOffset="148">26433 7816 8112,'-13'0'26,"0"5"1,1 0 0,-1 2 20,0 3 0,0 3 0,2 4 1,1 4 885,2 3-873,-1 2 0,2 1 0,3 1 0,2 2 1,2-2 74,0-1 0,2-1 1,3-2-1,7-2-91,3 0 0,4-11 115,-2 2-185,-3-9 1,10 2 0,-4-6 0,1-2-1,-1-2 1,-2-5 0,-2-3 118,-2-5 0,-1 1 0,-2-5 1,-2-3 146,-5-5 1,-3 3-23,-1-4-224,0 3 1,0-3 0,-1 2 0,-3 2 0,-5 5 0,-2 1-1,-3 2-248,-3-1 1,3 4-38,-3 6-30,2-2 1,3 10 0,-1-4 0,1 5 0,4 5 320,4 3 0,14 32 0,4 8 0</inkml:trace>
  <inkml:trace contextRef="#ctx0" brushRef="#br0" timeOffset="149">26777 7765 7996,'0'-14'0,"0"-1"0,0-2 1203,0 1-619,0 2 1,6 3 0,2 3 119,4 8 0,0 6-624,1 7 1,-4 5 0,-1 5 0,1 5 177,-2 6 0,0 5-375,-3 3 43,-3 3 0,4 6 0,-8 0 1,-4 0-1,-3 0-872,-4 0 565,-8 0 1,-2 3 0,-5-3-1,-1-5 1,0-7-355,0-5 1,-4-4-137,5-9 601,-1-2 0,3-11 0,0-1 0,0-1 270,3-3 0,-10-36 0,-6-9 0</inkml:trace>
  <inkml:trace contextRef="#ctx0" brushRef="#br0" timeOffset="150">26165 7727 7996,'-17'-11'0,"0"2"0,0-1 374,4 6 1,1 1-106,-1 8 1,1 7 0,1 11-1,0 7 566,-3 8 0,-2 2-730,3 6 1,5 5-1,1 6 1,1 1-25,3 3 0,2 1 173,1 2-279,5-6 0,7-1 0,8-6 0,2-3 1,5-4-1193,0-6 1217,0-14 0,27-5 0,7-14 0</inkml:trace>
  <inkml:trace contextRef="#ctx0" brushRef="#br0" timeOffset="151">27733 7689 7850,'0'-13'134,"0"0"1,-1 1-1,-2-1 1,-1 0-1,1 0 2106,2 1-1847,1 5 1,0 2 0,0 11-1,0 7 0,0 7 0,-5 8-242,1 2 1,0 9 0,4 0-1,0 2-47,0 3 1,0-3-117,0 5-97,0 1 1,1-2 0,2-2 0,1-3 0,1-2 0,-1-1 0,0-3-2128,-1-5 1385,4-7 0,-5-4 1,2-5 850,-3 0 0,-23-35 0,-7-7 0</inkml:trace>
  <inkml:trace contextRef="#ctx0" brushRef="#br0" timeOffset="152">27491 8059 7850,'-7'-9'483,"3"1"1,-2 3 0,2-3-136,0 5-218,9-3 0,2 6 0,8 0 0,3 0 1,6 0 10,4 0 0,8 0 0,-2 0 0,4 0-390,5 0 1,-4 0 59,4 0 0,-4 0 0,-2 0 0,-3 0-787,-4 0 0,-4 0 976,-5 0 0,-20 6 0,-9 1 0</inkml:trace>
  <inkml:trace contextRef="#ctx0" brushRef="#br0" timeOffset="153">28613 7714 7791,'0'-12'-28,"0"3"0,0 1 0,0-2 0,0-2-356,0 0 980,0-1 1,5 0-1,-1 0 1065,-1 1-1522,-2 5 0,-5 21 0,-2 13 0,-1 5 0,-3 6-94,-1 4 1,-2 0 0,0 6 0,0 2-85,1-2 0,5-4 0,2 1 0,4-1-6,1-3 1,6-3 0,4-4 0,4-5 58,3-7 1,10-7-1,-2-8 1,2-2-56,0-2 0,3-13 0,0-8 0,-2-9-17,-1-7 0,-3-3 62,-3-1 76,-2-6 0,-8-1 0,-3-6 1,-3 0-1,-4 0 0,-1 1 0,-1 3 194,-4 5 1,-2 2-232,-5 2 1,-5 11 0,-2 6 0,1 7-364,-1 5 1,-2 3-175,4 6 1,0 2 0,4 2 493,1 5 0,10 36 0,4 10 0</inkml:trace>
  <inkml:trace contextRef="#ctx0" brushRef="#br0" timeOffset="154">29684 7880 7802,'-1'-8'1182,"-2"-1"-364,-1-1 0,5 5 0,8 0-606,2 4-420,8 1 0,-4 0 1,5 0-1,0 0 1,0 0-1202,2 0 1152,-3 0 0,5 0 0,-4 0 257,-1 0 0,0 6 0,-6 1 0</inkml:trace>
  <inkml:trace contextRef="#ctx0" brushRef="#br0" timeOffset="155">29672 8084 7802,'-13'0'1668,"4"0"-962,1 0 1,6 2-437,2 2 0,6-1 0,7 4 1,1-2-235,3-2 1,-1 3-1,5-2 1,2 0-522,1 2 0,1-5 485,1 4 0,33-10 0,9-2 0</inkml:trace>
  <inkml:trace contextRef="#ctx0" brushRef="#br0" timeOffset="156">30896 7778 7795,'-13'0'-32,"0"0"1,0-1 0,1-2 1788,-1-1-690,6-1-913,1 11 0,12-5 1,2 5-1,5-2 0,4 1 458,4-3-581,3 0 0,3 2 0,2 0 0,0-1 1,1-1-1,0-2 0,1 0-118,2 0 0,-5 0 0,2 0 0,-3 0-199,-2 0 0,-5 0 0,-3 0-136,-3 0 1,-5 0 100,-1 0-90,-5 0 0,1 0 0,-8-2 1,-4-1-1598,-4-1 2008,5 0 0,1-7 0,6-4 0</inkml:trace>
  <inkml:trace contextRef="#ctx0" brushRef="#br0" timeOffset="157">31648 7625 7795,'0'-13'61,"0"-4"1,1-1 0,2 0 364,1-1 1,6-2 576,-1 4-785,2 0 1,6 4 0,2 0 0,1 2 0,2 3 604,2 3-736,-4 4 1,4 1 0,-3 0-1,2 1 1,-2 4 323,-4 3-461,-8 9 0,1 3 0,-6 7 1,-1 1-1,-3 3 0,-4 0 1,-5 2-281,-2 0 0,-3 1 1,-3 4-1,-5-1 128,-2-3 0,3 1 15,0-5 302,0 0 1,1-6 0,3-3 0,3-4 0,1-4 261,0-5-81,6-2 1,3-3-33,8-3 0,3 3 1,6-8-1,1 4-147,3 1 0,1-4-169,4-1 1,2 1-641,-3 4 435,3 0 1,2-1 0,-1-2-1,1-1 1,-1 1-729,1 1 1,-1-2 88,1 0 0,-2-5 62,-3 5 834,3-6 0,13-25 0,10-13 0</inkml:trace>
  <inkml:trace contextRef="#ctx0" brushRef="#br0" timeOffset="158">32362 7561 7795,'0'-17'189,"0"0"0,-1-4-76,-4 4 1,4 0 949,-3 4 1,2 5 354,2-1-1242,0 7 1,0-3 0,0 11-1,2 7 211,2 7 1,-3 4-66,4 1-299,-4 6 1,-1 2 0,0 5 0,0 0 0,0-1-614,0-3 303,0 3 0,0-6 1,0 5-1,0-2 1,-1 0-139,-4-2 0,4-5 1,-3-7-1,2 0-55,2 0 0,0-9-377,0 2 401,0-9 0,0 0 456,0-8 0,6-60 0,-2 22 0,-1 1 0</inkml:trace>
  <inkml:trace contextRef="#ctx0" brushRef="#br0" timeOffset="159">32388 7510 7795,'0'-24'184,"0"3"1,0-3-22,0 3 1,0 1 296,0-1-242,0 5 1,5 2-1,4 7 1,2 1 0,3 2 553,3-2 1,-1 5-505,5-4 0,-1 5-15,1 5-135,3 2 0,-8 6 0,4-1 0,-2 2 0,-4 2 159,-4 1 1,-4 6-239,-6-2 1,-2-1 251,-2 1-613,-9-5 0,-6 4 0,-7-3 0,1 2 0,-2 1-1383,-3-3 1128,3-3 1,-8 1 576,5 2 0,-20-9 0,-9-2 0,-4 3 0,1 0 0</inkml:trace>
  <inkml:trace contextRef="#ctx0" brushRef="#br0" timeOffset="160">20376 9869 7779,'0'-8'-36,"0"-1"0,0-1 1,0-1 290,0-2 1,0 5 0,0-1-1,0-1 1398,0-1-1294,0-2-138,0 6 0,6 4 1,1 12 444,0 8-616,4 6 0,-8 9 0,6 6 0,-1 8 1,1 5-1,-2 3 0,0 2-157,0 2 0,0 0 0,3 2 0,-2-6 13,2-6 1,-3-8 0,2-8-1,-1-2-136,-1-6 64,5-10 146,-5-8 0,1-8 0,-1-2 1,1-6 436,-1-5-357,-5 0 1,8-9 0,-5 2 0,-1-7-1,0-5-89,0-2 4,6-3 1,-7-3 0,4-1 0,0 2 0,-1 2-453,0 0 0,2 1-20,-4 0 1,6 2 65,-1 7 1,-2 0-11,1 12 1,-3 0 0,2 5 0,0 0 440,0 4 0,-4-4 0,2 5 0</inkml:trace>
  <inkml:trace contextRef="#ctx0" brushRef="#br0" timeOffset="161">20478 9487 7810,'-14'-5'0,"-2"0"0,-2-1 0,-2 0 0,9 2 533,-2 4-259,9 0 0,0 0 0,8 2 497,4 2-838,9-3 0,0 5 0,7-5 0,5 2 0,0 1-524,3-1 361,3-1 41,-2-2 0,33-6 0,-29 3 0,0-1 0</inkml:trace>
  <inkml:trace contextRef="#ctx0" brushRef="#br0" timeOffset="162">21409 9869 7810,'0'-8'30,"0"-1"0,0-1 0,0-1 441,0-2-237,0 6 0,0-4 1,0 2-1,0-2 1,0-2 1112,0 1-901,0 4 0,1 6 233,4 10-603,-4 6 0,5 12 0,-6 1 0,0 2 1,0 5-1,0 3 0,0 3-195,0 2 1,0-6-1,1 2 1,2-2-242,1-4 1,0-1 0,-4-5 0,0-2-324,0-3 1,0-2 0,0-7-222,0 1 1,5-7 903,-1-6 0,12-46 0,-2-16 0</inkml:trace>
  <inkml:trace contextRef="#ctx0" brushRef="#br0" timeOffset="163">21830 9487 7810,'-9'-12'-75,"1"4"-125,5 2 1,-4 6 745,3 0 1,2 6 0,-2 2 0,2 5-118,2 4 0,0 3-358,0 6 0,0-1 0,2 1 1,1-1 11,1 1 0,0-1-364,-4 1 89,0-1 0,4-4 1,1-1-1,-2-1 1,-2-2-1090,-1 1 1281,0-4 0,-17-18 0,-4-12 0</inkml:trace>
  <inkml:trace contextRef="#ctx0" brushRef="#br0" timeOffset="164">21677 9742 7810,'-6'-7'-565,"5"-5"132,-11 5 445,11-5 0,-5 3 1,8 2-1,2 1 409,4 3 1,5-2-342,4 1 1,-1-2 0,5 3 0,2-1-512,1 1 1,1-3 430,1 2 0,7-8 0,5-3 0,3 1 0,0 0 0</inkml:trace>
  <inkml:trace contextRef="#ctx0" brushRef="#br0" timeOffset="165">22187 9474 7815,'0'-9'0,"0"1"0,-2 4 223,-2-5 481,3 6 1,-5-4 2199,6 3-2591,0 3 0,1-4 1,4 10-1,2 3 118,0 3 1,4 8-107,-2 2-317,2 3 1,2 3 0,0 3 0,-1 5 0,0 6 16,-4 6-189,-2 8 0,-8 4 0,-2 6 0,-7 1 0,-9 4-1127,6-35 1,-2 1 980,-1-3 0,-1 0 0,-2 0 0,0-2 0,-21 24 0,-3-4 0,0-4-1012,0-5 1,3-9 1321,7-8 0,-25-5 0,-2-7 0</inkml:trace>
  <inkml:trace contextRef="#ctx0" brushRef="#br0" timeOffset="166">21269 9525 7815,'0'-13'-10,"-2"0"1,-1 1 0,-2 0-1,-1 2 1,-1 3 383,0 2 1,3 2 0,-5 7 0,-2 6 0,-3 7 0,-5 10 212,-1 10 0,3 8 1,-2 10-1,-1 6-343,0 6 1,11-31-1,1 0-189,-3 4 0,1 1-107,4-2 0,2 0 0,-5 4 1,2 0-1,5-1 0,1-2 1,2 0-1,1 0 0,3-3 1,1-1-1,16 25 0,6-10-732,6-8 1,3-5-1,3-5 1,2-8 783,5-6 0,0-23 0,6-6 0,5-2 0,-1 1 0</inkml:trace>
  <inkml:trace contextRef="#ctx0" brushRef="#br0" timeOffset="167">23092 9920 7815,'0'-8'1061,"0"-1"0,1 6-831,4-1 0,3 3 0,8 1 1,2 0-165,2 0 0,3 1 0,5 2 0,2 1-968,-2-1 1,-1 0 123,-1 1 778,-1-2 0,12 15 0,3-3 0</inkml:trace>
  <inkml:trace contextRef="#ctx0" brushRef="#br0" timeOffset="168">23079 10201 7815,'-12'0'0,"-1"0"0,-4 0-64,0 0 1,5 1 603,8 3 1,8 2 0,5 3 0,4-5-605,4-3 0,7 4 1,7-1-1,3-1-1566,6-2 1630,-2-1 0,14-7 0,8-3 0,1-1 0,1 1 0</inkml:trace>
  <inkml:trace contextRef="#ctx0" brushRef="#br0" timeOffset="169">25043 9678 7824,'0'-13'-11,"0"1"1,0-1-1,0 0 1,0 0 33,0 1 610,0-1 1,4 0-1,2 2-109,1 2 1,0 9 0,2 12-1,-4 6-193,1 7 1,-3 11-217,5 2 0,-5 2 0,1 7 0,-1 1-1,1 1 1,-2 2-345,2 0 147,3 0 0,-5-5 1,3-4-1,-1-4 0,2-2 1,1-5-14,3-4 0,1-10 0,2-16 207,0-8 0,-2-4 6,-2-15-104,2 4 0,-5-15 1,4 1-1,-2-3 1,1-4-29,-2 2 0,3-3 0,-6 0 0,0-1-146,2-3 1,-5 8-151,4 2 1,-3 8-60,3 0 0,-4 9 0,3 4 1,-1 4-520,1 5 0,-2 4 424,2 8 0,3-1 465,2 5 0,13 23 0,5 11 0</inkml:trace>
  <inkml:trace contextRef="#ctx0" brushRef="#br0" timeOffset="170">25936 9563 7824,'0'-12'164,"0"-1"1,0 0 1044,0 0-843,0 6 0,0-1 1,0 8-1,0 7 1184,0 7-1425,0 11 0,0 4 0,0 6 1,0 3-1,0 4 325,0-1-535,0-2 1,0 0-1,0-1 1,0 0-1,0-1 1,0-3-1,0-4-430,0-3 0,0-6 1,0-1-1876,0-2 1301,0-7 1,4-6 1088,0-10 0,12-58 0,-9 21 0,0 0 0</inkml:trace>
  <inkml:trace contextRef="#ctx0" brushRef="#br0" timeOffset="171">26178 9436 7824,'-6'-7'-143,"5"0"228,-4 2 1022,4 4-948,1-5 1,1 6-1,4 0 1,3-1 0,4-2-377,0-1 17,1-1 0,4 5 0,1 0 1,1 0 199,-1 0 0,22 0 0,1 0 0</inkml:trace>
  <inkml:trace contextRef="#ctx0" brushRef="#br0" timeOffset="172">26611 9321 7828,'0'-13'119,"0"5"0,0-1 694,0-1 1,0 3-190,0-1 1,6 5 0,1 0-235,0 6 0,3 5-63,-6 9-279,6 3 1,-4 11 0,4 5 0,-3 5 0,-1 6-14,-4 2-132,0 8 0,-2 5 0,-2 9 0,0-34 0,-1 0 0,-3 2 1,-1 1-1,-3 1 0,-1-1 0,-3 1 0,-1 0-343,-1-1 0,-2-1 1,1-5-1,-1-1-1221,-16 26 1143,-3-10 1,6-11 0,-4-8 517,1-3 0,0-19 0,-5-4 0</inkml:trace>
  <inkml:trace contextRef="#ctx0" brushRef="#br0" timeOffset="173">25655 9397 7828,'-1'-17'71,"-4"0"0,-3 2 1,-3 2-1,-2 5 0,0 6 543,0 9 1,5 7 0,-1 13 0,-1 5-275,-1 6 0,-2 7 0,2 10 1,1 5-155,2 2 0,5 8-221,0-34 1,1 0-1,1 2 1,1 0-1,0 1 1,1 0 0,2 0-1,0-1-430,10 33 0,7-10 378,9-6-154,-2-8 0,10-5 1,-4-9-1,1-8 241,0-6 0,17-17 0,8-3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2.46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FF0000"/>
    </inkml:brush>
    <inkml:brush xml:id="br3">
      <inkml:brushProperty name="width" value="0.12095" units="cm"/>
      <inkml:brushProperty name="height" value="0.12095" units="cm"/>
      <inkml:brushProperty name="color" value="#FF0000"/>
    </inkml:brush>
  </inkml:definitions>
  <inkml:trace contextRef="#ctx0" brushRef="#br0">27313 9831 7868,'-19'-6'1,"4"-1"331,-7-5 0,7 4 0,-1 3 0,9 1 73,11-1 0,9 1 0,13 3 0,1-2 1,2-1-1,7 1-268,5 1 0,-2 1 0,4-2 0,-2-1-482,2 1 0,-4 0 0,4 0 0,-5-1-118,-4 1 1,-4 2 0,-9-1 0,-4 0-511,-3-3 973,-7 1 0,-35 4 0,-15 0 0</inkml:trace>
  <inkml:trace contextRef="#ctx0" brushRef="#br0" timeOffset="1">27529 9576 7917,'-5'-13'61,"-2"1"1,-6-1 0,0 1 1374,0 4-1104,6-3 0,2 15 0,5 0 0,1 7-198,3 6 1,-1-1-1,4 5 1,0 3-121,0 5 1,-4-2 0,3 2 0,-2-2-231,0-1 0,2 4 0,-3-1 0,1 0-372,-1-2 1,3-2 0,-1-1 0,1-1 587,0-2 0,32-39 0,4-6 0</inkml:trace>
  <inkml:trace contextRef="#ctx0" brushRef="#br0" timeOffset="2">28205 9359 7946,'0'-18'0,"0"4"0,0-3 628,0 2 0,0 10 0,0 6 1,0 11-217,0 7 1,0 7-1,0 2 1,0 3-466,0 2 0,-1 0 0,-2 2 0,-1-1-305,1 1 0,1-2 0,2 0 0,-1-2-252,-3-3 0,2-1 0,-2-3 0,3-1-1256,1-2 1866,5-11 0,8-16 0,7-15 0</inkml:trace>
  <inkml:trace contextRef="#ctx0" brushRef="#br0" timeOffset="3">28192 9436 7950,'-5'-26'0,"-1"1"0,-2-1 155,2 1 0,6 5 0,1 3 0,4 3 993,3 1-983,9 6 0,-1 0 1,5 4-1,2-1 1,1 1-1,0 3 1,-2 4-44,0 5 0,-7 6 1,1 4-1,-6 2-390,-6 6 0,-3-2 0,-2 6 0,-3 1-84,-5 2 1,-6-3 0,-2-1 0,0-3-72,-2-2 1,5 1 295,-3-1 191,3-5 0,1-6 0,0-7 410,1-1 0,5-3 0,4-6 10,6-1 1,8-5-393,6 5 0,4-5 1,-2 5-1,-1 1-57,0 2 0,5 2 123,-2 3-200,-2 4 1,-1 4 0,-5 1-1,-2 0 1,-1 1-10,-1 3 0,-6-3 86,1 3 43,-8-3 0,-4 3 0,-6 0 1,-3-1-1,-4-3 41,-3-5 1,-2 2-15,1-6-158,-1 6 1,1-8-1,-1 3 1,2 0-1,3-1-559,4-1 1,3-2 176,1-1-511,6-6 0,4-1 946,12-5 0,21-8 0,11-2 0,7-2 0,0 0 0</inkml:trace>
  <inkml:trace contextRef="#ctx0" brushRef="#br0" timeOffset="4">28498 9767 7950,'5'9'445,"-1"-1"0,0-3-166,-4 3 0,0-4 0,0 5 0,2-1 118,2-1 1,-3 5-191,4-4 0,0 4 0,1-1-112,1-3 0,-3 2-218,5-5 108,-1-1 1,5-4 0,0 0-1,0-2 1,-1-2-105,1-4 0,4-4 145,0 0 0,0-5 0,-4 0 0,0 0 494,-1-2-149,1 5 247,0-4-456,-6 10 1,3 0 0,-6 8 0,-1 7 74,-2 7 1,-2 7-64,-3 9 1,2 4-182,-2 9 0,-2 3 0,2 10 0,0 3-182,-2 4 1,3 0 67,-5 1 12,5 0 1,-7-5-1,4-1 1,1-2-1,-2-8 20,0-9 1,2-6 458,-3-7-119,5-7 1,-8-2 261,2-8-79,-2-9-350,-2-7 0,0-6 1,1-1-1,-1-2 1,0-2-86,0-2 0,2 3-468,2-4 114,4 5 1,1-6 0,-1 3 0,2-1-1,2-2-1615,1-2 1507,6-2 1,-3 5 0,5 0 0,2-2 462,1-1 0,24-19 0,11-8 0,-13 14 0,-1 1 0,1-1 0</inkml:trace>
  <inkml:trace contextRef="#ctx0" brushRef="#br0" timeOffset="5">29225 9653 7950,'0'-20'137,"0"1"22,0 7-71,0-1 0,6 1 1,2 4-1,5 4 0,4 1 545,4-1-714,-2 2 0,5-3 0,-1 5 1,2 0-1,2 0-1107,-3 0 885,-1 0 1,-3 4 302,-3 0 0,-26 29 0,-6 2 0</inkml:trace>
  <inkml:trace contextRef="#ctx0" brushRef="#br0" timeOffset="6">29225 9831 7950,'-12'0'328,"-1"0"232,0 0 0,7 0-183,6 0 1,7 4-1,9 1 1,2-3-427,2 0 1,6-1 0,4 2 0,-1 1 48,2-1 0,8-9 0,6-3 0,6-2 0,0 0 0</inkml:trace>
  <inkml:trace contextRef="#ctx0" brushRef="#br0" timeOffset="7">30449 9436 7906,'-12'0'94,"-1"0"1,0 0 0,0 0-1,1 0 1849,-1 0-1088,6 0-682,1 0 0,20 0 1,5-2-1,3-1-37,7-1 1,-4 0-1,6 4 1,-1-1-184,0-4 0,4 4 0,-4-3 0,-2 2-64,-1 2 0,-2 0 0,0 0 0,-4 0-598,-4 0 405,-3 0-81,-7 0 0,-3 0 0,-8 0 0,-4 0 0,-4 0 385,-1 0 0,-16 6 0,-5 1 0</inkml:trace>
  <inkml:trace contextRef="#ctx0" brushRef="#br0" timeOffset="8">31023 9142 7906,'2'-17'0,"2"0"0,-1 0 266,5 5 1,1-1 69,3 0-77,1 6 1,0-3 0,1 7 0,2 3 0,1 6 0,-2 5 0,-1 8 258,-1 3 0,-1 4-646,-4-1 49,-2 7 1,-6 0-1,-2 6 1,-2-1-1,-4-1 1,-4-2-1,-2 1-279,-3 2 1,3-9 0,-5-4 0,2-4 505,0-4 1,5-2 378,3-1-367,1-6 0,-1-1 113,1-6-102,5 0 0,-1-5 0,8 1 1,4 0-1,5 0-127,4-1-88,-3 1 0,10 0 1,-2 0-1,2-1 0,1 1-1357,1 0 1,3-1 837,1 5 1,0-4-413,-5 0 975,1-6 0,22-14 0,6-10 0</inkml:trace>
  <inkml:trace contextRef="#ctx0" brushRef="#br0" timeOffset="9">31661 9130 7906,'-9'-13'182,"1"0"0,-1 0 36,-4 1 515,6 5 0,0 1 0,4 7-220,-1 4 1,0 7-376,4 10 0,0 3 1,0 5-1,0 4 69,0 3 1,0 2-294,0 4 0,0-3 1,0 2-1,0-2-121,0-2 0,4-1 82,0-3 0,1-4 1,-5-8-1,1-2-8,3-1 0,-2-7 13,2-3 40,-3-6 0,-2-3 0,-2-10 1,-1-6-18,1-5 0,2-3-49,1-2 0,0-5 10,0-3 67,0-8 1,0 0 0,1-3 0,3 0 0,3-1-33,1-2 1,1 0 67,-4 1 1,3 5 190,-4 8-12,6 3 0,-4 7 1,4 4-1,-2 6 169,2 4 0,2 8-240,0 2 1,1 2 150,0 6-188,0 6 0,0 1 0,-2 3 1,-1-1-1,-3 1-12,-1 2 0,-2 0-206,-4 1 1,-6 3 109,-2-2-144,-9-4 1,1 2-1,-4-5 1,0 2 0,0-1-389,-2-2 1,-2-1-59,-2 0 1,5-2 659,0-2 0,11-15 0,-2-8 0</inkml:trace>
  <inkml:trace contextRef="#ctx0" brushRef="#br0" timeOffset="10">32158 9206 7961,'0'-20'0,"0"3"0,-4-1 356,0 1 1,-1 0 327,5 4 5,0 0 0,0 1 196,0-1-694,0 6 0,0 7-63,0 8 1,0 5-1,0 4 1,0 6 169,0 5 0,2-1-372,2 3 1,-3 2-55,4 2 1,-4-2-1,-1-3 1,0-2-550,0-1 1,0-1 17,0 1 1,4-5 253,1 0-85,-1-5 0,-3 2 0,2-5 0,1 0 490,-1 0 0,-1-46 0,-2-11 0</inkml:trace>
  <inkml:trace contextRef="#ctx0" brushRef="#br0" timeOffset="11">31980 9372 7961,'-9'-11'-337,"1"2"458,5-2 318,-3 4 1,13-5-321,6 4 0,1 2 1,7 6-1,3 0-168,5 0 0,-1 0 41,6 0 1,0 0-297,4 0 0,1 0 0,-1 0 1,0 0 303,0 0 0,2-7 0,4-3 0,3 0 0,1-1 0</inkml:trace>
  <inkml:trace contextRef="#ctx0" brushRef="#br0" timeOffset="12">32719 9053 7961,'0'-20'140,"0"2"0,1 5 350,4 0 1,2 6 176,6 3-583,-1 3 0,1 2 1,0 2-1,0 3 1,1 2 195,3 6-286,-9-1 0,8 7 0,-12-5 0,-1 4 0,-2 1-788,-1 2 690,0 2 1,-5-2 0,-4-2 0,-2-1 0,-3 0 0,-2-1 0,-1-2-19,2-2 1,0-1 157,3-1 177,-1-4 1,0 1 248,0-4-343,6-1 0,3-4 0,8 0 0,5 0 0,2 0-73,2 0 0,1 0 0,2 0 0,2 1-106,2 4 1,-5 2 32,2 5 0,2 1 34,-2 0 1,0 1 0,-4 2 0,-2 1 30,-3-2 0,-2 4-69,-6-2 1,0 0 53,0-5-37,0-4 0,-7 3 0,-4-4 0,-5 0 1,-1-1 18,-1-1 0,2-3-234,-5 2 1,1-2-208,-1-2 0,-2 0 0,6 0 436,1 0 0,-3-29 0,-1-6 0</inkml:trace>
  <inkml:trace contextRef="#ctx0" brushRef="#br0" timeOffset="13">33153 9117 7961,'1'-18'734,"3"5"53,-2 0-375,3 12 1,-5-2 0,0 10 116,0 6 1,0 8-583,0 0 36,0 9 1,0-3-1,0 4 1,0 0-1,0 2 1,0 1-1,0-2-251,0-1 1,0-1 19,0-4-300,0-1 1,0-4 0,0-1 0,0-1-1993,0-4 2540,0-6 0,0-9 0,6-47 0,1-15 0</inkml:trace>
  <inkml:trace contextRef="#ctx0" brushRef="#br0" timeOffset="14">33165 9155 7961,'0'-31'-538,"0"4"606,0-3 0,0 3 0,0 3 0,2 2 669,2 0 1,2 7-315,2-2 1,8 3-148,-3 1 0,4 6 0,0 3 0,2 2 174,1 2 0,3 6-208,-6 2 1,4 4-164,-4 0 0,-1 3 0,-8 0 0,-4 4-149,-2 0 0,-4 3 49,-2 3 0,-9-1-196,-8-2 0,-3 2 1,-1-5-1,-2 3-671,-3-1 0,3-4 301,-3 4 1,5-5 586,4 1 0,-26-9 0,-1-2 0</inkml:trace>
  <inkml:trace contextRef="#ctx0" brushRef="#br0" timeOffset="15">30602 10558 7990,'-5'-9'402,"-2"1"-268,0-2 171,1-1 1,7 3 0,4 4 0,3 3 0,5 1 0,4 0 0,4 0 778,3 0-1298,7-6 1,-4 5 0,3-4 0,-2 4 0,1 1-2309,0 0 2096,1 0 426,-4 0 0,-1-6 0,1-1 0</inkml:trace>
  <inkml:trace contextRef="#ctx0" brushRef="#br0" timeOffset="16">30602 10762 7990,'-12'0'0,"-1"0"220,0 0-154,6 0 0,1 1 1,8 4-1,3 2 1,7 0 9,3-3 0,9-1 0,1 0 0,4 1-291,4-1 1,-3-2-1,4-2 1,1-2-588,2-1 802,1-6 0,-1-8 0,4-5 0,3-5 0,0 0 0</inkml:trace>
  <inkml:trace contextRef="#ctx0" brushRef="#br0" timeOffset="17">31724 10367 7990,'0'-13'-41,"0"-4"0,0 0 1,0 1-1,0 2 1050,0 1 0,-1 2 145,-3 2-1002,2 4 0,-3 6 0,5 3 0,-2 6 0,-1 7 0,-1 7 0,1 6 85,2 3 0,1 1 18,0 4-327,0 0 1,0 1 0,0-1 0,0 0 0,1-1-1,2-2 1,3-2-446,1-2 0,-3 0 0,5-4 0,-1-1-322,-1-6 1,0-5 153,-2-2-22,-4-6 0,9-3 707,-6-8 0,1-60 0,-5 22 0,0 1 0</inkml:trace>
  <inkml:trace contextRef="#ctx0" brushRef="#br0" timeOffset="18">31827 10341 7990,'0'-31'0,"0"4"85,0-3 1,1 8 0,2 2-1,2 1 524,3 4 0,0 2-45,5 4 1,0 4 4,-1 5-420,1 0 1,4 0-1,1 1 1,1 3 0,-1 5 515,-2 2-568,-2 2 1,-1 1 0,-2 2 0,-2 1 0,-5 0-70,-3 1 0,-2-2-105,-3 5 1,-5-4 0,-6 3-1,-5 0-234,-4 0 1,1-3 151,-7 4 0,3-6-119,2 2 1,-1-2-1,1-3 1,-1 1-1033,1 0 0,5 0 1310,3-1 0,8-22 0,4-5 0</inkml:trace>
  <inkml:trace contextRef="#ctx0" brushRef="#br0" timeOffset="19">20529 11922 7944,'0'-13'-138,"0"-1"0,0-1 0,0-2 0,0 1 0,0 2 0,0 1 448,0 0 0,0 1 1,2 0 460,2 4-566,-3 2 1,6 2 118,-2 0-261,-4-1 0,6 7 0,-4 2 0,1 5 0,-1 3 0,-2 5 0,1 5 155,2 2 1,-3 7 0,4 4 0,-4 5-119,-1 2 0,0 7 0,2-3 0,0 4-43,3 1 0,5-4-16,-2-1-40,3-4 1,2 1 0,0-7 0,0-5 0,-1-8 0,1-6 0,0-7 18,0-3 1,-1-3-1,1-5 1,0-5 64,0-7 1,-1-2-42,1-11 1,-2 2 0,-1-10 0,-1-1 17,1-2 1,3-7-144,4-3 1,-8-1 63,4 1 1,-3-2 0,3 3-1,0-1-163,-1 1 0,-5 10-234,-2 2 129,-4 6-38,-1 14 0,-1-2 0,-2 13 0,-1 5-374,1 5 1,-3 8-12,2 2 1,0 0 707,4-4 0,0 23 0,0 5 0</inkml:trace>
  <inkml:trace contextRef="#ctx0" brushRef="#br0" timeOffset="20">20631 11527 8008,'-13'-13'93,"5"0"0,1 1 0,1-1 1654,3 0-1625,2 6 1,2 1-1,4 5 1,3-2-1,5-1 1,2 1-1,4 2 70,1 1 1,1 0 0,4 0 0,1 0-593,-1 0 0,7 4 400,2 0 0,2 8 0,4 3 0,4-1 0,0 0 0</inkml:trace>
  <inkml:trace contextRef="#ctx0" brushRef="#br0" timeOffset="21">21664 11884 8008,'0'-18'26,"0"3"1,0-3 0,0 1-1,0 0 1,1 1 316,4 2 1,2 1 0,5 2 0,1 1 0,0 3 0,0 1 74,-1 4 0,1 0-223,0 2-195,0 6 0,-6-2 1,-3 7-1,-3 5 0,-1 2 1,0 5-1,0 1-191,0 2 1,-5-5-1,-2 0 1,-2 2 92,1 1 0,5-4 0,-3-2 0,2-1 80,0 0 0,-1 0 1,5-4 81,0 0 0,6-2 1,3-1-1,2-3 46,2-1 1,4 2 0,1-2-1,2 0-30,3-1 1,-4 5 0,1-1 0,-1 2-18,-4 2 0,-2 4 0,-3 0 0,-3 0-6,-1 1 1,-3-4 21,-8 3-62,-2-3 1,-7 2 0,-3-2 0,-4-2-1,-3-1 2,-2 0 0,-4-2 1,1-2-1,-1-2-37,-1-2 1,4 3-139,-3-2 0,7 0-169,2-4 0,4 0 0,-1-1 0,2-2-605,5-1 0,7-6 930,-1 2 0,38-55 0,-12 25 0,0 0 0</inkml:trace>
  <inkml:trace contextRef="#ctx0" brushRef="#br0" timeOffset="22">22021 11782 8008,'0'-24'2,"0"1"0,0 3-351,0 2 1571,0 1-894,0 4 1,6 6 0,2 3 0,2 4 640,-1 4-807,2 3 1,-4 7 0,4 3 0,-1 5 0,-1 3 0,1 5 0,1 5-41,2 6 0,-5 0 100,1 6-322,-6 0 0,2 8 0,-5 2 0,-1 1 0,-5 1 0,-7 1 0,-6-2-610,-6-1 1,-1-3-318,-4-8 782,3-2 0,-9-11 0,7-5 1,-1-5-1,0-6-436,0-3 1,-4-1 0,5-2 680,0-2 0,-26-26 0,-6-12 0</inkml:trace>
  <inkml:trace contextRef="#ctx0" brushRef="#br0" timeOffset="23">21447 11744 8008,'-13'-13'0,"1"0"0,-1 2 0,0 2 0,2 5-226,2 8 339,4 9 0,3 13 0,-1 9 1,-2 5-1,-1 4 1048,0 1-1142,2 7 1,3 2 0,-2 7 0,-1 3 0,1 2-1,1 1 1,4-3-448,2-5 1,0-2 236,9-6-116,-3-6 1,14-8-1,-3-11 307,3-8 0,42-26 0,-29 0 0,1 0 0</inkml:trace>
  <inkml:trace contextRef="#ctx0" brushRef="#br0" timeOffset="24">22965 12024 7948,'0'-8'87,"-2"1"1,-1 0 543,-1-1 1,1 1 0,7-1-1,5 4-421,2 2 0,2 2 0,1 0 1,3 0-362,4 0 1,4 0-121,0 0 1,2 0-1,1 0 1,2 0-564,-2 0 1,-1 0 245,-1 0 413,-1 6 0,-5-5 175,-3 4 0,-42 13 0,-12 3 0</inkml:trace>
  <inkml:trace contextRef="#ctx0" brushRef="#br0" timeOffset="25">22901 12228 7948,'-13'0'50,"0"0"1,5 0 253,-1 0-304,6 0 196,-2 0 0,6 4 1,5 1-1,5-2 0,8-1 1,3 1-1,7 1-419,2-1 0,3-1 1,4-2-1,0-2 223,1-2 0,16-9 0,4-7 0</inkml:trace>
  <inkml:trace contextRef="#ctx0" brushRef="#br0" timeOffset="26">24584 11654 7959,'0'-12'-58,"0"-3"1,0 0-1,0-2 1,0 1 0,0 2-1,0 1 1,0 1 675,0-1 1,1 2-1,2 1 185,1 1-742,1 6 1,-4 3 0,2 10 0,1 7 0,-1 7-1,-2 6 1,-1 4 99,0 6 0,0 4 0,0 5 1,0-1-154,0-1 1,5 0 0,-1 3 0,0-4-128,2-3 0,-3-5 0,5-4 0,2-4 98,1-3 0,2-13 0,0-6 0,0-5 129,-1-3 0,3-7 1,0-6-1,2-6-60,-1-6 1,-2-1 0,-1-4 0,1-4-52,3-3 0,-3-1 1,3-1-1,-1 1-237,1 0 1,-3-2 0,3-1 0,-4 0-92,-5 4 0,2 6 0,-6 10 1,-1 4-869,-2 3 856,-1 7 1,0 2-1,0 11 343,0 7 0,-5 22 0,-2 12 0</inkml:trace>
  <inkml:trace contextRef="#ctx0" brushRef="#br0" timeOffset="27">24648 11234 8037,'-13'-12'95,"0"2"0,0 2 315,1-2 1,6 6 0,7 2-511,11 5 62,6 1 1,8 1-1,-1-1 1,2 0 0,1 0-664,2 1 0,1-1 701,-1-4 0,20 6 0,9 1 0</inkml:trace>
  <inkml:trace contextRef="#ctx0" brushRef="#br0" timeOffset="28">25566 11642 7997,'0'-13'-157,"0"0"1,0 0 0,0 1-1,0-1-1198,0 0 2241,0 6 0,0 3 0,0 9 0,0 8 394,0 7-1185,0 10 1,0 2 0,0 8 0,0 3 0,0 2 0,0 0-1,0-1 24,0 0 0,0-3-828,0 6 547,0-6 0,0-1 0,0-8 0,0-1 1,0-4-1,1-4-1031,3-6 1,4-10 1192,4-7 0,8-32 0,1-15 0,3-6 0,1 1 0</inkml:trace>
  <inkml:trace contextRef="#ctx0" brushRef="#br0" timeOffset="29">25923 11463 7997,'0'-13'695,"0"1"-81,-6-1-299,5 6 1,-5 3 0,7 8-78,4 4 0,-4 9-81,3 5 0,-2 3 0,-2 3 0,0 2-127,0-2 1,4-1-424,0-1 0,1 1 0,-5 0 0,0 0-210,0-3 1,0-3 249,0 0 0,0-1 0,0-4 353,0 1 0,-12-40 0,-2-14 0</inkml:trace>
  <inkml:trace contextRef="#ctx0" brushRef="#br0" timeOffset="30">25795 11642 8014,'0'-13'-130,"0"0"38,0 0 1,2 5-1,2 1 1,4 1 402,4 3 1,6-2-257,3 0 1,5 1-1,2 4 1,2 0-442,-2 0 0,4 0 386,-3 0 0,18 6 0,0 1 0</inkml:trace>
  <inkml:trace contextRef="#ctx0" brushRef="#br0" timeOffset="31">26331 11399 8014,'0'-14'10,"0"-1"1,0-2 616,0 1 0,0 6 909,0 2-1180,0-1-243,0 2 0,5 7 1,3 9-1,0 3 1,1 5-1,0 5 102,3 2 1,1 3 0,-1 2 0,1 7-138,0 5 1,-5 0-1,-1 7 1,-1 5-79,-3 5 1,-2 4 0,-3 3-1,-7 2-414,-8 1 1,6-33 0,-2-1-476,-2 1 0,0-2 543,-12 27 1,-10-4 0,2-13 0,-5-5 0,-4-4 0,0-4 0,1-5-1008,1-3 1,1 0 1352,-1-5 0,2 0 0,-5-7 0,5 0 0,2 0 0,5-4 0,5-4 0</inkml:trace>
  <inkml:trace contextRef="#ctx0" brushRef="#br0" timeOffset="32">25477 11463 8014,'-13'-6'-325,"-1"-1"0,-2-4 230,-1 3 1,0 2-1,4 9 1,1 5 378,-1 9 1,0 12 709,0 5-860,0 8 0,-4 5 0,-1 10 0,0 5 1,1 6-1,4 3 0,8-35 0,1 0-140,-1 35 1,0 0 0,7-6 0,2-3-45,5-8 1,8-4 0,4-12 0,3-4-133,1-2 1,1-10-1,1-3 1,1-6 181,2-4 0,39-29 0,-31 9 0,0-1 0</inkml:trace>
  <inkml:trace contextRef="#ctx0" brushRef="#br0" timeOffset="33">27096 11948 7943,'-9'-5'-234,"1"0"0,-2-2 628,-1-3 1,4 3 0,1 0 79,0 1 1,10 2-198,1 4-233,5 0 0,8 0 1,3 0-1,5 0 0,4 0-55,4 0-40,2 0 0,3 0 1,-3 0-1,0 0 1,-4 0-1,1 0 1,-2 0-336,0 0 1,-5 0-1,-6 0-1428,-2 0 1814,-1 0 0,-32-12 0,-8-2 0</inkml:trace>
  <inkml:trace contextRef="#ctx0" brushRef="#br0" timeOffset="34">27351 11705 7989,'-6'-12'0,"3"0"-229,-5 4 476,-1-3 0,2 11 158,3 0 1,3 5 0,1 9 0,0 3-190,0 5 0,0 2-223,0 1 0,0 5 0,0 1 0,0 0-73,0 0 1,0 1-3,0-3 0,4 0 0,0 3 0,-1-1-576,-2-2 1,4-7 86,-1 0 0,2-7 571,-2 2 0,14-37 0,9-9 0</inkml:trace>
  <inkml:trace contextRef="#ctx0" brushRef="#br0" timeOffset="35">28180 11693 7998,'-7'-6'-58,"-5"3"0,5-5 0,-1-1 0,-1 2 510,-1 3-271,-1 2 1,-2 8 0,0 4-1,1 6 1,-1 6 0,0 7-1,2 3 740,2 1-863,-2 4 0,5-5 1,-2 6-1,4-1 1,2-1-1,2-4 0,2 1 71,2-1 0,7-7-229,6 0 56,6-8 1,1-3 0,7-7-1,0-1 1,2-3 0,-2-3-1,2-4-58,-1-5 1,-3-8-1,0-4 1,-3-5 91,-5-3 0,0-1 0,-7-7 0,-4-4 4,-3-3 0,-2 1 1,-7-2-1,-2 1 42,-4 3 0,-11 1 20,-6 2-90,-1 11 1,-9 3 0,4 13 0,-1 2 0,0 5-191,-1 3 1,5 3 0,-2 6 0,5 6-1328,3 4 1551,4 3 0,22 28 0,5 4 0</inkml:trace>
  <inkml:trace contextRef="#ctx0" brushRef="#br0" timeOffset="36">29200 11922 7998,'0'-13'72,"-2"5"0,0-1 0,-3 0 0,4-1 491,4 1-515,9 3 1,3 6 0,3-1 0,0-2 0,4-1 0,2 1 0,3 2 0,1 1 0,3 0-343,2 0 1,-5 0 229,2 0-336,-3 0 1,-3 1 0,-3 3-1,-4 3 400,-3 1 0,-46 20 0,-12 0 0</inkml:trace>
  <inkml:trace contextRef="#ctx0" brushRef="#br0" timeOffset="37">29111 12126 7998,'-13'-7'164,"0"3"-78,6 2 0,3 2 0,8 0-27,4 0 1,9 0 0,5 0 0,3 0-83,5 0 0,3 0 1,5 0-1,0 0-549,0 0 1,1 0 571,-1 0 0,1-11 0,5-6 0,4-1 0,-1 1 0</inkml:trace>
  <inkml:trace contextRef="#ctx0" brushRef="#br0" timeOffset="38">30857 11629 8025,'0'-13'-327,"0"0"0,-1 2 0,-2 1 482,-1 2 1,0 3 0,4-3 801,0-2-836,0 4 0,0 6 0,0 9 0,0 4 295,0 4 1,1 2 17,3 7-314,-2 5 0,3 2 1,-5 5-1,2 2 1,1 1 84,1 1-225,0 1 0,0-5 0,1 0 1,-2-1-1,-1-2 0,1-3 0,1-5-434,-1-8 0,-1-3 163,-2-3-793,0-1 444,0-4 1,0-10 0,0-9 639,0-5 0,0-46 0,0-8 0</inkml:trace>
  <inkml:trace contextRef="#ctx0" brushRef="#br0" timeOffset="39">30883 11654 8031,'0'-18'0,"0"0"48,0-4 0,0 2 1,0 5-1,0-2 243,0 1 1,10 6 387,3 2-595,2 5 1,4-7 0,2 6-1,3 1 1,1 2 251,1 1-298,-1 0 1,5 5 0,0 4 0,-3 2 0,-3 2-8,-3 0 0,-5 5 1,1 3-1,-4 2-17,-5-2 0,-4 3-202,-8-2 0,-4 2 90,-9 1 1,-3-1-1,-7-2 1,-3-4-154,-4 0 1,-3-3 204,-1 2 0,4-8-134,0 0 1,6-2 0,-2 3-1,4-3-557,5-1 737,3 4 0,11-9 0,1 5 0</inkml:trace>
  <inkml:trace contextRef="#ctx0" brushRef="#br0" timeOffset="40">11782 4272 7995,'0'-13'-513,"-4"0"0,-1 0 355,3 1 1,0 6 86,2 6 0,0 6 0,0 6 0,2 1 71,2 0 0,9 17 0,6 4 0</inkml:trace>
  <inkml:trace contextRef="#ctx0" brushRef="#br0" timeOffset="41">11884 4527 7995,'-7'12'-135,"-3"1"0,6 0 1,1 0-53,1-1 0,2 5 0,0 0 1,0 0 47,0 2 1,0-5 0,2 4 0,1-1 138,1 0 0,6 2 0,-2-4 0,4 2 0,0-1 0,-4-2 0,14 10 0,-1 3 0</inkml:trace>
  <inkml:trace contextRef="#ctx0" brushRef="#br0" timeOffset="42">11999 4986 7940,'0'14'0,"0"1"0,-2 2-54,-2-1 1,3 4-1,-5 1 1,2 2 0,-1-2 0,-4 4 0,1 0 1,0 3-127,-1 0 0,2-1 1,-1-1-1,2-1-5,1 1 0,3-1 1,-2 1-1,2-2 184,2-3 0,0 2 0,0-6 0,6 11 0,1-1 0</inkml:trace>
  <inkml:trace contextRef="#ctx0" brushRef="#br0" timeOffset="43">11922 5547 7940,'0'18'-235,"0"3"1,0 2 0,0 0 0,0-3 0,0-1 394,0 1 0,0 1-98,0 5-18,0-1 1,0-3 0,0-1 0,0 2 0,-1 2-73,-3 5 0,1-3 0,-4 3 0,0-4 28,-1 0 0,-11 28 0,-8 7 0</inkml:trace>
  <inkml:trace contextRef="#ctx0" brushRef="#br0" timeOffset="44">11833 6286 7937,'-6'7'-254,"5"5"65,-3-4 1,-2 3-1,2 2 1,-1 0 84,0 0 0,3 0-202,-2-1 1,3 5 305,1 0 0,-6 0 0,5 13 0,-5 4 0</inkml:trace>
  <inkml:trace contextRef="#ctx0" brushRef="#br0" timeOffset="45">11846 6580 7931,'-2'11'-112,"-2"-3"0,3 4-167,-4-4 0,4 4 171,1 0 1,-1 1 0,-2 0 0,-2 1-239,3 3 0,0-3 346,2 3 0,6 9 0,1 1 0</inkml:trace>
  <inkml:trace contextRef="#ctx0" brushRef="#br0" timeOffset="46">11935 6758 7931,'-9'0'-291,"1"0"1,4 0 290,-5 0 0,12-28 0,-2-8 0</inkml:trace>
  <inkml:trace contextRef="#ctx0" brushRef="#br0" timeOffset="47">11973 6006 7931,'-11'-13'-23,"2"0"11,-8 0 1,9 5 41,4-1-19,2 7 0,2-3 1,2 10-250,2 3 0,-1 3 95,5 2 1,-4 4-193,5 0 0,-5 4 119,5-4 45,-6 6 0,4-4 171,-3 2 0,3 37 0,6 4 0</inkml:trace>
  <inkml:trace contextRef="#ctx0" brushRef="#br0" timeOffset="48">12024 6580 7922,'-1'17'0,"-2"1"0,-3 2-61,-1 2 1,3-2-1,-3 2 1,0-1-18,0-1 1,4 4-1,-3-3 1,2 3 56,0 2 0,-1-5 0,5 0 0,0 2-171,0 1 1,0-4-360,0-3 269,0-3 282,0-1 0,12 5 0,2 2 0</inkml:trace>
  <inkml:trace contextRef="#ctx0" brushRef="#br0" timeOffset="49">12024 7166 7910,'0'20'-390,"0"-3"1,-4-2 194,0 2 1,-2-2 803,2 2-485,2 2 0,-3-4 1,3 3-1,-1 0 1,-1 2-70,1 0-256,2-1 0,0-5 0,-2 1 0,-2 4 0,3-1-430,0 1 631,2-2 0,0 1 0,0 2 0</inkml:trace>
  <inkml:trace contextRef="#ctx0" brushRef="#br0" timeOffset="50">12037 7714 7903,'0'20'0,"0"-1"-208,0-7 0,0 5 181,0 0 1,-1 6-1,-2-3 1,-2 1 37,3 0 1,-4 2-175,2 7 0,-2-8 139,2 4-151,2-3 1,-3 2 0,3 1 0,-1-2 0,-1-2 174,1 0 0,2-7 0,1 4 0</inkml:trace>
  <inkml:trace contextRef="#ctx0" brushRef="#br0" timeOffset="51">11999 8263 7892,'5'12'0,"-3"1"-134,2 0 1,-3 1 4,-1 3 1,0-1 0,0 3 0,0 0 191,0-4 1,0 4 31,0-2 0,0 6 73,0-2-204,-5 3 1,2 0 0,-4-1 0,0-2 0,0 2-339,-3 1 1,3 1 222,-2 1 151,6-1 0,-14 12 0,3 3 0</inkml:trace>
  <inkml:trace contextRef="#ctx0" brushRef="#br0" timeOffset="52">11973 9053 7883,'0'19'-438,"0"2"0,0-1 482,0 1 1,0 0 614,0 5-613,0-1 0,0 1 0,0-1 0,-1 1 0,-2-1-212,-1 1 1,-2-1-85,2 1 0,2-1-354,-2 1 478,-3-1 0,4-1 126,-5-2 0,-23 24 0,-11 3 0</inkml:trace>
  <inkml:trace contextRef="#ctx0" brushRef="#br0" timeOffset="53">11833 9895 7883,'-4'14'-179,"-1"3"1,-3-1 71,4 5 0,-5-1 155,5 1 0,0 3 1,4-3-1,0 2-205,0-2 0,0 3 87,0-3 1,0 2 46,0-2 12,0 3 0,1-5 11,3 2 0,-14 37 0,2 5 0</inkml:trace>
  <inkml:trace contextRef="#ctx0" brushRef="#br0" timeOffset="54">11756 10711 7883,'0'18'0,"0"2"-438,0 6 1,-1-1 323,-3 1 0,2-5 0,-2 0 0,3 3 264,1 5 0,0-3-254,0 4 0,0-4 57,0-5-161,0 3 0,0-1 0,0 4 208,0-3 0,0 27 0,0 10 0</inkml:trace>
  <inkml:trace contextRef="#ctx0" brushRef="#br0" timeOffset="55">11820 11680 7883,'-1'20'-175,"-3"5"1,1 1 69,-6 4 1,6-4-163,-1 0 137,3-1 1,1 1 0,0-1 0,0 1 0,0-1-377,0 1 506,0-1 0,-12 35 0,-2 8 0</inkml:trace>
  <inkml:trace contextRef="#ctx0" brushRef="#br0" timeOffset="56">11846 12674 7883,'-2'27'-189,"-2"3"0,1-1 157,-5 5 0,5-5 1,-1 4-1,1-1 62,-1 1 0,2 1-268,-2 4 116,2-5 1,2-1 0,2-3 0,1 1 121,1-2 0,12 33 0,-2 7 0</inkml:trace>
  <inkml:trace contextRef="#ctx0" brushRef="#br0" timeOffset="57">11884 14307 7866,'-6'18'0,"-2"3"0,-2 3-582,1 2 0,-1 1 7,6 3 257,0-9 318,4 9 0,6-16 0,1 4 0</inkml:trace>
  <inkml:trace contextRef="#ctx0" brushRef="#br0" timeOffset="58">11909 14906 7857,'-5'14'-51,"-4"3"1,-1 4-160,2 3 0,-2 6 1,6-1-1,1-4 77,1-2 0,2-3 0,2 1 0,2-3-31,5 1 0,-2-4 0,1 5 164,2-2 0,1 11 0,2-2 0</inkml:trace>
  <inkml:trace contextRef="#ctx0" brushRef="#br0" timeOffset="59">11948 15454 7846,'0'19'0,"-2"-4"0,-2 6 54,3 1 0,-9 3 1,5 1-1,3-1 0,0 1 1,2-1-1,0 1-307,0-1 86,0 1 0,0-5 0,0-1 0,2 0 0,2-2 1,4 2 166,4 0 0,17 18 0,5 9 0</inkml:trace>
  <inkml:trace contextRef="#ctx0" brushRef="#br0" timeOffset="60">12139 16232 7842,'0'18'0,"0"2"0,0 6 24,0-6 0,-4 4 1,-1-3-1,3 2 0,-1-1 1,0-2-1,-1 0-379,1 0 247,1 1 1,2 3 0,0-3-1,0-2 1,0-2 0,0 0 0,0-2-879,0 0 986,6-3 0,1-5 0,6-1 0</inkml:trace>
  <inkml:trace contextRef="#ctx0" brushRef="#br0" timeOffset="61">12177 16704 7842,'0'13'-30,"0"-1"0,0 1 93,0 0 0,0 0 1,0-1-1,0 1 647,0 0 1,0 4 21,0 0-584,0 5 0,0-7 0,0 3 0,0-1 0,0 0-121,0-1 0,0-2 1,0-1-828,0-1-614,6-5 1414,1-1 0,11-46 0,2-9 0</inkml:trace>
  <inkml:trace contextRef="#ctx0" brushRef="#br1" timeOffset="62">3315 10902 5972,'0'-7'135,"0"1"4,0 6-39,0 0-78,-5 0-6,3 0 76,-3 0 56,5 0-43,0 0 41,-6 0 61,4 6-51,-3-5-104,5 5 71,0-6-43,0 0-71,0 6 22,0-5 99,0 5-101,5-6-13,3 0 0,4 1 0,1 2 10,0 1 0,-5 1-30,1-5 0,-1 0-22,5 0 16,0 0 0,0 0 0,-1 0 0,1 0-11,0 0 0,0 1 18,-1 3 0,1-2-2,0 2 12,-6-3 1,4-1 0,-2 0 0,2 0 30,2 0 1,-5 0-6,1 0 1,-5 5 48,5-1-70,-7 0 1,10-4-1,-4 0 1,4 0 16,0 0 0,-3 0-10,-1 0 1,1 0 9,4 0-42,-1 0 1,2 0 0,2 0 2,1 0 1,0 0-9,-4 0 1,4 0 19,0 0 1,0 0-8,-4 0 0,-1 0 1,1 2-1,0 0 2,0 3 1,-1-1 10,1-4 1,0 0 11,0 0-18,-1 0 1,5 1 0,0 2 0,-1 1 37,-2-1 0,-1-1-34,0-2 1,4 0 89,0 0-87,0 0 0,-5 0 1,1 0-1,0 0 1,1 0 21,3 0 1,-3 0-11,3 0 1,2 0 10,-2 0-17,5 0 0,-6 0 0,4 0 0,0 0 0,-1 0 17,4 0 1,-3-2-30,1-2 0,-4 3 8,4-4 1,-1 4-7,1 1 0,2 0 0,-4-2 1,-1 0-11,0-3 0,4 1 9,-5 4 1,4 0-1,-4 0-9,6 0 1,-9 0-1,4 0 4,1 0-2,-5 0 1,4-1 0,-5-2 0,1-1 0,2 1 1,1 1 0,0 2 5,-5 0-5,1 0 0,1 0 0,2 0 1,1 0-1,0 0 22,1 0 0,-4 0-6,3 0 0,-1 0-10,1 0 1,-1 0-6,5 0 1,-6 0-1,4 0 1,-1 0 14,4 0 1,-4 0-7,-1 0 0,1 0 5,-1 0-12,6 0 1,-5 0 0,5 0 0,-3-1 0,0-2 10,0-1 1,-3 0-7,4 4 0,-4-2 3,4-2-8,-5 3 0,6-5 1,-3 6-1,-1-2 1,2 0 4,0-3 0,-4 1-4,1 4 0,1 0 4,-1 0-4,0 0 1,0-4 0,0 0 0,0 1 0,0 1 24,0 2 1,4 0-6,-4 0 0,4 0-5,-4 0 2,0 0 0,0-4 0,2 0 0,-1 1 0,1 2 29,-4 1 1,1 0-44,1 0 0,-3 0-11,3 0 1,-3-6 0,3 5 0,0-4 0,-1 4 0,-2 1-4,-1 0 1,-1 0 10,1 0 1,1 0-14,3 0 7,-2 0 0,3 0 0,-4 0 1,2 0-1,2 0 3,2 0 0,-4-2 1,1-2 1,1 3 63,-1-3-63,0 2 1,0 2 0,1 0 0,1 0 0,-1 0 7,-2 0 0,-1 0-2,2 0 1,-2 0 4,2 0-18,-3 0 1,3-1 0,0-2 0,-2-1 0,1 1 3,1 1 0,-3 2 10,3 0 1,-1 0-7,1 0 0,-3 0 39,3 0-33,-3 0 1,-1 0 0,1 0-1,2 0 8,1 0 1,0 0-15,-5 0 1,1 0 14,0 0 0,0 0 9,-1 0-3,-5 0 1,5 0 0,-4 0 0,4 0 0,0 0 0,-3-1-8,-1-3 0,-3 2 24,3-2-54,-5 3 1,8 1-1,-2 0-44,2 0 33,-4 0 5,-1 0 46,-6 0 167,5 0-18,-3 0-137,4 0 153,-6 0-177,0 0-15,0-6 0,1 5 14,3-4-68,-2 4-61,3 1-45,-5 0 0,2 0-241,2 0 170,-3 0 80,5 0 8,-6 0 143,0 0 0,0 17 0,0 4 0</inkml:trace>
  <inkml:trace contextRef="#ctx0" brushRef="#br1" timeOffset="63">3124 7982 8202,'-4'-8'-291,"-2"1"1,0-1 0,-1 3 517,0-1-217,4-4 0,-1 9 0,8-3 0,5 2-540,2 2 0,-2 0 390,-1 0 140,1 0 0,32 11 0,7 4 0</inkml:trace>
  <inkml:trace contextRef="#ctx0" brushRef="#br1" timeOffset="64">3443 7957 7892,'-7'0'-916,"1"-2"1036,6-2 1,-1 3-51,-4-4-198,4 4 0,-3 1 128,8 0 0,43 6 0,15 1 0</inkml:trace>
  <inkml:trace contextRef="#ctx0" brushRef="#br1" timeOffset="65">3723 7944 8254,'-7'-7'-1577,"-4"1"1593,9 0-191,-3 5 136,5-5 0,1 6 1,3 0-1,5 0 1,2 0-1,2 0 0,0 0 39,0 0 0,50-5 0,-24 1 0,-1 1 0</inkml:trace>
  <inkml:trace contextRef="#ctx0" brushRef="#br1" timeOffset="66">4042 7893 7989,'6'-7'-687,"-5"1"696,5 0 98,-1 5-211,-3-5 1,5 6 0,-3 0 0,5 0 0,2 0-128,2 0 1,0 0-1,-1 0 1,2 0 230,3 0 0,-2 0 0,2 0 0,31 0 0,-1 0 0,-1 0 0,-33 0 0,0 0 0,0-1-62,-1-3 188,-5 2 1,5-3 0,-4 5-139,4 0 1,0 0 0,1 0 11,0 0 0,-6-6 0,-1-1 0</inkml:trace>
  <inkml:trace contextRef="#ctx0" brushRef="#br1" timeOffset="67">2321 7855 8295,'0'-13'-100,"0"0"0,0 0 0,0 1-25,0-1 1,0 4-1,0 1 1,0-2 488,0-1-103,0-2 1,0 0 0,0 0 0,0 1 703,0-1-704,0 0 1,-5 5-102,1-1-174,0 6 1,4-1 0,0 8 0,0 6 0,0 4 0,0 6 0,1 3-110,4 4 18,-4 7 0,6-6 1,-4 5-1,1-2 1,0-3-1,1 1 1,-1-1-455,-1 2 1,2-1 8,0-3 349,-1-6 0,-3 2 0,2-5 0,1-1 0,1-3-584,0-5 661,-3-2 1,5-8-1,-4-3 124,1-8 0,0-5 0,-4-8 0,0-1 0,0-3 0,-1-2 2,-3-6 0,1-1 0,-4 0 1,1-2 174,3-2 0,0-1-54,-1 2 1,3 3 135,-4 1 0,4 1 0,1 8 1,0 0 273,0 2 0,6 9-211,2 5 1,3 2-186,2 7 0,0-1 0,1 5 1,2 2 78,1 2 0,-2 3-95,-6 6 0,1 1 141,-6 3-315,0 3 1,-4 3 0,0 1-1,-1 3 1,-3-1-103,-5 1 0,-4-5-60,-4-1 124,3-6 1,-6 10 0,5-6-1,-4 1 1,1-3-456,-1-3 0,2 1 219,5 2 0,-1-3 327,0 3 0,34-26 0,9-6 0</inkml:trace>
  <inkml:trace contextRef="#ctx0" brushRef="#br1" timeOffset="68">6733 7663 8288,'-8'-5'-2139,"1"3"2040,3-2 1,3 1-1,-5 0 287,0-1 80,5 0-64,-5 4-126,6 0 228,0 0-121,0-6-168,0 5-54,0-5 56,0 12 0,0-3 96,0 5-77,0-5-29,0 3-77,0-6 128,0 0-17,-5 0-9,3 0 0,-5 0 56,3 0-60,2 0-6,-3 0 0,3 1 0,0 3 8,-3 5 0,1-2 97,4 1-88,0-5 63,0 3 0,1-2-56,4 0-49,-4 1 1,6-7-38,-3-2 48,-2 3 1,4-7-82,-6 4 53,5-3-20,-3 0-39,3 1-189,-5 6-439,0 0 705,0 6 0,29 7 0,6 7 0</inkml:trace>
  <inkml:trace contextRef="#ctx0" brushRef="#br1" timeOffset="69">6733 7676 6285,'-8'-1'206,"3"-2"4,-1-1-29,5-1 1,-5 4 221,6-3-301,0 2 73,0-3 0,0 3 15,0-2-265,0 3 1,1-5 77,4 6 1,2 0 0,6 0 4,-1 0 0,1 0 0,0 0 1,0 0 18,-1 0 0,2-2 2,3-2-19,-2 3 0,9-5 0,-4 6 0,1 0 0,0 0 7,2 0 0,1 0 0,1 0 0,1 0-20,-1 0 1,-2 0-13,2 0 0,-6 0 16,6 0 0,-2 0 0,3 0 0,-1 0-18,1 0 0,-1 0 21,1 0 0,-2 0-24,-3 0 19,3 0 0,0 0 1,6 2-1,-2 0 0,-1 3-2,-1-3 0,-1 0 2,1-2 0,-1 0 1,1 0 0,-1 0 0,1 0 0,-1 0 0,1 0 1,-2 0-1,-3 0 0,3 0 0,-3 0 0,3 0 0,0 0 0,-1 0 0,-2 0 0,1 0 1,-3 0 1,6 0-1,-4 0 0,1 0 0,0 0 15,2 0 0,-9 0 0,7 0 0,-1 0 0,0 0 27,0 0 1,-4 0 1,5 0 1,-1 0-24,4 0-13,-5 0 0,4 0 1,-2 0-1,2 0 0,1 0-21,1 0 1,-1 0 5,1 0 0,-1 0-18,1 0 22,-1 0 1,5 0-1,0 0 1,-2 0 0,0 0 21,2 0 1,-3 0-17,3 0 1,-3 0 22,-2 0 0,1 0 0,-1 0 0,2 0 14,3 0 1,-3 0-15,3 0 0,-4 0 21,0 0-37,-1 0 1,5 0 0,0 0 0,-2 0 0,1 0-23,0 0 1,0 0 26,5 0 1,-6-4 38,2-1 1,-2 1-52,2 4 1,-2 0 0,5 0 0,-2 0-4,-3 0 1,-1-4-5,-1 0 1,4-1-2,-1 5 1,2 0 0,-2 0-1,1 0-16,-2 0 0,0-1 20,2-3 0,1 2-6,3-2 1,2 3 0,-7 1 0,1 0 4,1 0 0,0 0 1,3 0 0,-1 0 0,-3 0 0,-3-6 0,8 5 0,-5-4 0,0 4 0,-1 1 0,1 0 0,1 0 0,-1 0 0,-3 0 0,3 0 0,2 0 0,-5 0 0,4 0 0,-1-2 0,1 0 14,2-3 0,-5 1 1,2 4 1,-2 0-4,2 0 0,-3 0 0,3 0 0,-3 0 14,-2 0 0,2 0-15,3 0 1,-3 0-38,2 0 29,-2 0 0,-5 0 0,0 0 0,4 0 0,1 0-39,-3 0 1,1 0-10,-3 0 1,2 0 37,1 0-35,1 0 1,-5 0-1,0 0 1,0 0 0,1 0-2,-1 0 0,-1 0 63,1 0 0,3 0-55,-3 0 38,3 0 1,0 0-1,-1 0 1,-2 0 0,2 0 16,1 0 0,2 0-10,-1 0 0,-4 0 11,1 0-20,-1 0 1,0 0-1,0 0 1,1 0-1,-1 0 6,0 0 0,-1 0-7,1 0 0,3 0 0,-2 0 0,-4 0 0,2 0 0,-5 0 0,4 0 0,-1 0 16,1 0 0,2 0 2,-4 0 0,0 0 119,-4 0-128,-1 0 1,5 0 0,0 0-1,-1 0 1,-2 0 30,-1 0 1,0 0-28,-1 0 1,1 0 23,0 0-35,0 0 0,-1 0 0,1 0 0,0 0 74,0 0 1,-5 0 238,1 0-267,-6 0 94,8 0 1,-10-1 184,4-4-258,-4 4-56,-1-5 159,0 6 274,0 0-597,-6 0-2,5 0-304,-5 0 18,6-5 1,-1 3-541,-3-2 1,1 3 256,-6 1 722,1 0 0,-45 0 0,-9 0 0</inkml:trace>
  <inkml:trace contextRef="#ctx0" brushRef="#br1" timeOffset="70">6745 7804 6748,'-7'-9'-890,"2"1"877,-1-2 1,4 3 0,-3 0 75,-1 1 109,5-4-157,-5 3 48,6 0 0,-4 0 0,0 2 211,1-3-218,1 2 35,2-5 1,-4 8 116,0-5-27,0 5 1,4-9 0,-2 5 417,-2 0-375,2 2-142,-3-1-70,5 5 94,0-5-169,0 6 1,0 1 103,0 4 1,0-3-10,0 7 0,0-1 1,0 5-1,0 0 36,0 0 1,0-1-48,0 1 0,0 4 6,0 0 0,0 4 0,0-4 0,0 0 30,0 2 1,0 1-13,0 5 0,0-4-15,0 1 0,0-5 0,0 4 0,0 0 28,0-1 0,0 3-17,0-6 0,0 4-52,0-4 0,0 4 0,0-2 0,0-1 2,0 0 1,0 4 42,0-5 0,0 1-14,0-1 0,0-3 1,0 5-1,0-2 7,0 0 1,0 1-13,0-1 0,0-1 9,0 5 9,0-6 1,0 10 0,0-6 0,0 3 0,0-1 54,0 2 1,0-4-79,0 3 0,0-1-6,0 4 28,0-5 0,0 3 1,0-5-1,0 1 1,0 1 42,0-1 0,0 1-50,0 2 1,4 0-98,0-5 88,1 6 0,-5-8 0,0 5 0,0 0 1,0 0 42,0 3 0,4-4-12,0 3 1,0-5-6,-4 4-21,0-5 0,0 6 1,0-3-1,0 0 0,0 3-8,0-2 0,0-1 32,0-2 0,0-1-25,0 5 1,0-4 0,0 3 0,0 0 0,0 0 1,0-3-14,0 4 0,0-4 33,0 4-63,6-5 1,-5 6 0,4-5-1,-4 0 1,-1 0-5,0 0 0,0 2 52,0-2 0,0-3-27,0 3 21,0 3 1,0-6-1,0 3 1,0-3 0,0 0 32,0 3 0,0-2 6,0 2 0,0-2 55,0 2-107,0-3 0,0 6 1,0-4-1,0 1 0,0-2-35,0 0-1,0 2 49,0 0 1,0 1 35,0-1-56,0-3 0,0 5 0,0-7 1,0 1-1,0 1 8,0 3 0,0-3 3,0 3 0,0-1 59,0 1 0,4-3 0,1 3 0,-3-1-79,0 1 1,-2-3 36,0 3 1,0 1-17,0-1-7,0 0 1,0-4 0,0 1 0,1 0 0,2 1 49,1-4 0,1 3-10,-5 3 0,0 0-32,0-4 6,5 0 1,-3-1 0,2 1-1,-1 0 1,0 1 68,1 3 0,0-3-80,-4 3 0,0-3 38,0-1 19,6 0 0,-5 4 0,3 0 0,-2-2 0,-2 0-34,0-3 0,0 1 22,0 0 1,1 0 23,3-1-97,-2 1 0,4 0 1,-6 0-1,0-1 1,0 1-2,0 0 0,0 0 52,0-1 1,4 1 20,0 0-58,0 0 0,-4-5 0,0 1 0,0 1 0,0 1 59,0 2 0,0-1 17,0 1 1,0 0 22,0 0-59,0-1 1,0 1 0,0 0 0,0 0-1,0-1 68,0 1 1,0 0-73,0 0 0,0-5 42,0 1-17,0-1 1,0 1-1,0-1 40,0 2 0,0-3-108,0 2 78,0-7-338,0 10-127,0-11-155,0 5-540,0-6 503,0 0 0,-1-6 592,-3-2 0,-5-40 0,-1-18 0,-3-4 0,-1 0 0</inkml:trace>
  <inkml:trace contextRef="#ctx0" brushRef="#br2" timeOffset="71">17877 13631 7853,'0'-13'98,"4"0"0,0 1 0,-1 2 335,-1 5 0,-2 17 0,-2 13-336,-2 2-104,3 6 0,-7-6 0,6 4 1,-3-1-1,3-1 0,0 0 0,2-2 31,0-2 1,0-1 76,0-3-14,0-2 0,0-6 0,0-3 1,2-6 327,2-8-356,3-12 1,6-5 0,-1-8 0,1-3 0,0-4 0,0-3 0,1-2-77,3-3 0,-3 4 0,3-3 0,-3 4 81,-1 1 0,3 9 0,-2 7 157,-3 6 1,-2 7-154,-1 14-42,-2 13 1,-5 5 0,2 11 0,1 1 0,-1 2-103,-2 1 1,-1 1 0,0-1 0,2-1-95,2-3 0,-1-3 85,5-6 0,-3 1 79,3-1 1,-1-9 0,3-5 0,-1-4 39,1-4 0,2-7-61,5-5 1,-2-6 145,2-2-55,-3-11 1,3 5 0,1-11-1,2-2 1,1 0 36,-1-3 0,3 1-62,-6 0 1,4 0 12,-4-1 128,0 12 0,-10 3 1,-3 14 90,-2 6 0,-2 11-179,0 14 0,0 5 44,0 4-201,0 2 1,-2 7 0,-1-3 0,-1 0 0,1-4-121,2 0 0,1-1-55,0-1 1,1-5-657,4 1 723,-4-1 0,10-11 1,-2 3-1,2-4 1,3-5-1141,3-3 1,-1-5 1312,5-5 0,5-17 0,3-8 0,5-5 0,0 1 0</inkml:trace>
  <inkml:trace contextRef="#ctx0" brushRef="#br2" timeOffset="72">19012 13542 7862,'-9'-2'-87,"1"-2"1,3 2-134,-3-2 0,1 8 810,-2 5 0,-2 4 0,4 2 0,0 5 35,3 4 1,-2-5-317,2 6-272,-1-2 0,5 2 0,2 1 0,1-2 0,2-3-205,2-4 100,2-3 1,8-2-1,1-2 1,1-3-1,-1-2-225,-2-2 251,4-7 0,-5-5 1,5-8-1,-1-4 0,-4-3 1,-2-1-1,-5-2 102,-3-3 1,-4 3-9,-1-3 1,0 3 0,-1 3-1,-4 3-109,-3 4 1,-5 7 30,-4 2 0,-1 5-233,-4-2 1,0 10 0,3 3-1,1 5-321,-1 4 1,7-3 116,3 3 463,6 3 0,20 11 0,12 9 0</inkml:trace>
  <inkml:trace contextRef="#ctx0" brushRef="#br2" timeOffset="73">19331 13465 7893,'0'-20'0,"0"3"0,4 3 1042,0 1 0,2 2-419,-2 2 1,-1 4 0,5 5-44,2 0 1,2 5 54,0 4-559,-5 8 0,3 4 0,-4 9 0,0 4 0,-1 3 0,-2 2 0,-1 4-203,-2 4 0,-5 2 0,-2 2 1,-3-1-617,-4-3 1,-6 2-108,3-2 544,-5-3 0,2-6 1,-6-8-1,1-3 0,-2-3-1272,-3-3 1132,3-2 1,-3-12-1,8-3 446,1-3 0,-8-30 0,-3-15 0,-6-2 0,0 0 0</inkml:trace>
  <inkml:trace contextRef="#ctx0" brushRef="#br2" timeOffset="74">18910 13427 7895,'-13'-6'0,"0"5"148,0-4 1,-2 5-1,1 5 1,2 5 76,1 5 0,0 11-232,-2 8 1,2 8 1666,2 5-1323,3 3 1,2 5 0,0 2 0,3-1 0,2-1-669,3-5 0,10 0 1,1-8-1,3-2-1130,5-5 1461,1-9 0,24-19 0,6-9 0</inkml:trace>
  <inkml:trace contextRef="#ctx0" brushRef="#br2" timeOffset="75">20261 13695 7978,'0'-13'204,"0"0"1,2 2-156,2 2 0,-1-1 0,5 5 0,4-1 0,2 0 0,3 2 328,-2-2 0,4 5-746,-2-3 221,6 2 1,-9 2 0,4 0 0,-1 0-1,0 0-679,-1 0 366,-8 0 1,2 2 460,-6 2 0,-50 37 0,14-13 0,0-1 0</inkml:trace>
  <inkml:trace contextRef="#ctx0" brushRef="#br2" timeOffset="76">20274 13797 7833,'-13'1'0,"1"2"128,-1 1 0,0 5 1,0-4-1,2 2 436,3 3 1,-2-3 0,5 2-100,3 1 0,6-3-377,4 1 1,5-5-1,4 1 1,4-2-17,3-2 0,3 0-198,3 0 0,-2 0-467,6 0 1,0-6-1,3-1 593,-3 0 0,0-11 0,3-4 0,1 1 0,-1 0 0</inkml:trace>
  <inkml:trace contextRef="#ctx0" brushRef="#br2" timeOffset="77">21307 13440 9390,'-9'5'383,"2"5"1,0 6 0,0 5 0,-1 2 465,1-2-741,1 3 1,6-4 0,0 5-1,0-1 1,3-1 0,4-3 0,7-2-149,4-2-68,4-8 0,3-2 0,1-6 1,1-1-1,1-4-415,2-3 557,5-9 0,-8-4 0,1-8 0,-5-2 0,-5-3 0,-2-4 0,-3-3 316,-6 0 0,-6 1 0,-6 3 1,-8 3 13,-7 4 1,-5 9-1,-5 4 1,-3 4-538,1 5 1,-5 2-1,4 6 1,1 2-546,2 2 0,4 7-592,5 6 1310,3 6 0,16 25 0,4 13 0</inkml:trace>
  <inkml:trace contextRef="#ctx0" brushRef="#br2" timeOffset="78">18259 14995 7258,'0'-7'-381,"0"-4"0,0 4 0</inkml:trace>
  <inkml:trace contextRef="#ctx0" brushRef="#br2" timeOffset="79">18323 14957 7767,'0'-9'-107,"2"2"0,0 0 0,3 0 253,-2-3 1,-2 3-1,0 0 1,2 0 1167,1 0-1069,1 4 0,-5 0-22,0 12-177,0-1 0,0 16 0,-2-2 0,-1 3 0,-2 3 0,-1 4 1,-1 0 62,0 4 0,3-5-205,-5-1 63,6-4 1,-7 0 0,6-1 0,1 0 0,1-4 0,-1-4-21,-2-3 1,1-8 25,4-6 1,0-7-44,0-10 68,6-3 0,1-11 0,6-3 1,-1-3-1,1-3 0,0-1 1,1-3-6,3-1 0,-3 5 2,3 2 182,3 0 1,-6 12 0,3 1 0,-3 8-7,-1 7 1,-1 10 0,-4 8 0,-2 5 8,-1 4 0,-2 3-232,6 5 0,-6 1 108,1-1-139,3 6 1,-6-4 0,5 3 0,-2-3 0,2-2-133,1 1 1,-3-5 141,5 0 0,-2-5 13,1 1 1,4-4 0,-4-5 0,3-3-104,2-4 1,0-2 221,0-4 1,-1-6-121,1-6 111,6-6 1,-4-1-1,5-7 1,0-2 0,-2-2 135,1-2 1,-2 5-51,-5 2 0,1 4 343,0 5-242,0 8 0,-6 11 0,-3 10 168,-3 9 1,-1 10-182,0 3 1,0 5-333,0-1 20,0 3 0,0-3 1,0-1-1,0-2 1,2-3-271,2-1 1,3-7 56,6-3 0,0-4-990,-1-5 879,1-2 1,4-6 0,2-3-1,-1-6 412,0-8 0,22-39 0,-19 22 0,-1 0 0</inkml:trace>
  <inkml:trace contextRef="#ctx0" brushRef="#br2" timeOffset="80">19739 14893 7753,'1'-13'193,"2"1"0,1-1 0,0 2 1147,2 2 0,-5 6-990,4 12 0,-4 5 1,-2 11-1,-2 2-134,-1 3 0,-2 3-174,2 5 1,2 0-1,-3-1 1,0-3-118,1-4 0,0 1 112,4-1-872,-6-1 0,5-4 0,-4-4 0,4-4-2008,1-3 2843,6-7 0,18-69 0,-7 19 0,0 1 0</inkml:trace>
  <inkml:trace contextRef="#ctx0" brushRef="#br2" timeOffset="81">19955 14842 7753,'0'-13'0,"0"1"0,0-1 277,6 0 1,-3 2 0,5 1-1,2 3 1,2 3 0,0 5 761,1 6 1,1 6-628,3 4-325,-8 3 0,8 11 0,-10 3 0,0 4 0,-3 5-117,-2 3 0,-2 3 0,-3-1 0,-4-2-673,-6 3 0,-10-4 147,-2 2 0,-5-6-121,-4 1 1,-3-8-1,3-4 1,-3-4 676,-1-5 0,-23-31 0,-5-13 0</inkml:trace>
  <inkml:trace contextRef="#ctx0" brushRef="#br2" timeOffset="82">19458 14970 7753,'-13'0'477,"1"0"0,-1 0-367,0 0 0,2 7-110,2 6 139,-2 5 0,5 13 0,-4 3 0,3 4 0,2 3 248,2 2-396,1 5 0,2-3 1,2 5-1,2-3 1,6-5-555,5-2-185,5-13 1,11 1 747,3-11 0,15-23 0,7-10 0,6-3 0,0 1 0</inkml:trace>
  <inkml:trace contextRef="#ctx0" brushRef="#br2" timeOffset="83">20963 15084 7767,'0'-12'-4,"0"-1"0,0 0 1,1 2-126,3 2 136,3-2 0,10 5 0,2-2 1,1 4-1,2 2 0,2 2 1,2 0-678,-1 0 430,-5 0 1,3 0 239,-6 0 0,-23 29 0,-9 6 0</inkml:trace>
  <inkml:trace contextRef="#ctx0" brushRef="#br2" timeOffset="84">20937 15276 8429,'21'0'342,"1"0"0,2 0-456,4 0 0,5 0 1,6 0 113,4 0 0,-5-7 0,3-3 0,6-1 0,0 0 0</inkml:trace>
  <inkml:trace contextRef="#ctx0" brushRef="#br2" timeOffset="85">22684 14753 7767,'-8'0'72,"-1"1"0,1 4 0,-1 4 0,1 6-10,-2 2 0,-2 7 1,1 0-1,1 4 1,2 1-1,-2-3 141,-2 0 0,5-2 1,3-3-1,1-4-116,-1-3 1,2-5-65,-2-1 1,3-6 0,2-2 0,3-7-64,5-5 1,2-7 31,2-7-15,0 1 0,0-12 1,-1 3-1,1-4 1,0-4-1,0 0 1,-1 2 124,1 5 0,0 4 1,-2 7-1,-1 2 148,-1 5 0,-7 10 0,3 9 103,-4 9 1,3 9-90,1 10-226,-1 2 1,-3 6 0,2 1-1,3-1 1,-1 2-83,1 2 1,4-8 0,-3 0 0,2-6-193,-1-2 1,1-6 168,3-3 0,1-4-48,0-5 0,0-4 1,1-8-1,1-6-137,2-5 0,5-5 158,-5-6 0,1-1 14,-1-2 1,-1-5 114,5-9 1,-6 3-1,2-2 1,-2 4 168,-3 4 1,-3 1-160,-1 3 246,-5 15 1,3-5-1,-6 20 262,0 5 0,-4 11-482,-1 5 1,-3 5-1,2 2 1,0 3-201,1 2 0,1-5 186,4 2 1,0 1 95,0-1-407,0 0 1,1-5 0,3-1 0,3-2-1,2-5-1300,-1-3 0,5-3 650,4-2 564,6 2 0,-3-10 340,5 4 0,23-44 0,-21 14 0,0 1 0</inkml:trace>
  <inkml:trace contextRef="#ctx0" brushRef="#br2" timeOffset="86">23513 14727 7767,'0'-7'465,"-6"2"0,1 10-21,-4 4 1,2 4-217,3 4 1,1 2-123,-6 7 0,5-1 0,-3 1 0,1-1 51,4 1 1,0-1-156,2 1 0,2-2-44,2-3 0,3-2 0,6-7 1,1 0-50,3-4 1,-2-2-42,7-6 0,-5-6 172,4-2-111,-6-4 0,4-6 0,-6-3 0,-2-5 0,-1-2-32,-2-2 1,-5-4 146,1 4-43,-2 1 1,-2 9 0,-2 1 0,-2 4 0,-4 1-51,-4 2 1,-5 8-326,0 0 205,0 2 1,3 8 0,0 3-1,0 2 1,4 2-1712,3-1 1880,-3-5 0,37 22 0,3-1 0</inkml:trace>
  <inkml:trace contextRef="#ctx0" brushRef="#br2" timeOffset="87">23959 14574 7767,'0'-12'521,"0"-1"126,0 0 1,6 6-258,2 3 0,4 4 0,0 5 0,1 7 33,0 3 0,0 14-105,-1 0-273,1 7 0,0 6 0,-2 2 1,-2 2-1,-5 2 180,-3 1-327,-1 2 0,-7 5 1,-5-1-1,-8-3 1,-6-3-1,-2-7 1,-3-2-998,-2-2 0,-1-5 7,-4-4 754,0-2 0,4-8 1,0-5-1,1-6 0,3-2-321,5-3 1,6-7 658,-2-5 0,-6-48 0,11 23 0,0-1 0</inkml:trace>
  <inkml:trace contextRef="#ctx0" brushRef="#br2" timeOffset="88">23475 14689 7767,'-12'-6'171,"4"-2"0,-8 2 7,3 2 1,-2 3 0,1 2 0,-2 5 554,-1 6 0,-1 8-534,1 10 1,3 7-1,-2 7 1,5 1-44,2 3 0,6 3-169,-1 5 1,3-4-1,2 3 1,3-4-731,5-4 1,8-3 388,4-6 0,5-7 0,3-5 1,5-9 353,3-7 0,2-16 0,6-5 0,2-3 0,1-1 0</inkml:trace>
  <inkml:trace contextRef="#ctx0" brushRef="#br2" timeOffset="89">25119 14587 7743,'0'-13'340,"0"1"1,-1-1 214,-3 0 1,2 7-1,-2 6 1,3 9-220,1 7 1,1 5 0,2 9 0,1 2-131,-1 1 1,-2 4 107,-1-3-414,0 2 1,-1 3-1,-2-2 1,-1-2 0,0-2-1149,-2-2 831,5-2 0,-9-3 0,4-2 0,0-3 0,-1-5 0,0-6 417,-3-6 0,-1-3 0,-2-1 0,-22-56 0,14 20 0,1 1 0</inkml:trace>
  <inkml:trace contextRef="#ctx0" brushRef="#br2" timeOffset="90">24801 14855 7743,'-6'-7'0,"5"0"-1,-4 3 0,10 2 1,3-4-1,5 2 548,4 0 1,8-2-437,9 2 0,0 3 1,3-4-1,4 4-558,3 1 0,3-2 181,4-2 1,-6 3 265,-2-3 0,-4-4 0,0 1 0</inkml:trace>
  <inkml:trace contextRef="#ctx0" brushRef="#br2" timeOffset="91">26484 14345 7765,'0'-9'-37,"0"1"1,0-2 0,0-1 97,0-2 1,4 0 518,0 0-445,6 1 0,-8 3 1,2 1-1,-3-2 221,-1-2-228,0 0 0,0-1 0,0 0 0,0 0 0,-1 1 161,-3-1 1,1 4-1,-6 2-64,-1 2 1,-1 0-24,-2 5-126,1 0 1,-1 2 0,0 2 0,0 6 0,1 6 0,-1 5 0,0 3 81,0 1 0,1 2 1,-1 3-1,0 5-52,0 7 0,5 0 0,1 8 0,1 3 51,3 4 0,-2 4-30,0 7-139,1-3 0,4 6 1,0-3-1,0 3 1,0 0-29,0-3 1,0-3 0,0-1 0,0 1 30,0 3 0,4-9-97,1 1 1,4-8 124,0-5-48,-3-3 0,4-7 0,-6-3 0,-1-6 0,-2-5-16,-1-6 1,0-3 53,0-1 0,-1-6-81,-4-3 46,-2-3 0,-7-1 0,-1 0 0,-4 0 0,1 0-48,-1 0 1,-2 0 168,4 0 1,-4-5-134,4-4-121,0 4 1,0-5-1,0 4 1,1-1-1,2-3-783,1-1-835,1 4 855,-1-5 63,6 11 859,1-5 0,23 23 0,4 4 0</inkml:trace>
  <inkml:trace contextRef="#ctx0" brushRef="#br2" timeOffset="92">26140 16207 7765,'-9'12'0,"1"2"0,-1 2 20,2 1 1,-3 0 404,6-4 1,1 0 99,7-1 0,3-5-407,6-2 0,0-4 0,0-1 0,1-1 96,3-4 0,1-2-134,3-5-24,3-1 0,-5-6 0,4-2 0,-4-3 0,-2-1 0,-4-1 0,-4 2 264,-4 3 1,0-3 0,-7 4 0,-4 1 165,-6 7 0,-4 0-310,-9 8 0,1 1 0,-10 7 0,0 5-365,1 2 0,-2 3 116,5 3 1,0-2-1391,5 2 270,5-3 0,3-6 1193,8 1 0,55-40 0,-15 12 0,1 1 0</inkml:trace>
  <inkml:trace contextRef="#ctx0" brushRef="#br2" timeOffset="93">26242 13389 7752,'-5'-13'101,"1"0"0,0 0 0,0 1 287,-1-1 1,-3 7 0,4 6 0,1 9 0,1 6 0,2 8 367,0 5 0,0 5-438,0 5-255,0 0 1,5 1-1,-1 0 1,0 1 0,0 0-134,1-4-279,-1-6 0,-3 1 1,2-5-1,1-2 1,-1-3-1389,-1-4 1,-2-10 1736,0-7 0,-6-39 0,-1-17 0</inkml:trace>
  <inkml:trace contextRef="#ctx0" brushRef="#br2" timeOffset="94">26994 14587 7762,'0'-14'14,"0"-2"1,0-1 0,0 2 0,0 1 455,0 1-16,0 0 0,1 2 0,2 5 938,1 10-1306,1 9 1,-1 14-1,0 3 1,-1 4 0,-2 3 496,-1 1-605,6 0 1,-5 0 0,4 1-1,-2-2 1,-1-2 0,3-2 0,-1-4-199,2-5 0,-4-1 1,5-9-1,1-4 159,-1-3 1,-3-4-1,4-7 1,1-6 107,-2-6 0,4-5 95,-2-9-126,-4-2 0,7-8 0,-4-1 0,2-3 0,0-1 92,-1-4-190,-1 6 1,1 0 0,-2 9 0,0 4 0,0 5-275,3 4 0,-3 8 1,1 10-433,2 6 1,2 5-143,0 9 930,1-3 0,28 33 0,7 1 0</inkml:trace>
  <inkml:trace contextRef="#ctx0" brushRef="#br2" timeOffset="95">27886 14625 7762,'0'-12'41,"0"3"0,0 1 1,0-2-1,2 0 1,1 0 851,1 1-765,0 7 0,2-8 1,2 5-1,4 3 0,0 0 119,1 2 1,-4 7-7,-1 6-248,-5 5 0,3 8 0,-6-1 0,0 2 0,0 3-82,0 4 11,-6-3 0,-1 0 0,-4-6 0,1-3 0,1-1-288,-1 2 314,-1-4 1,2-5-97,1-6 142,5-11 0,3-4 1,9-14-1,2-3 0,3-2-59,3 1 65,-3-6 0,9 2 0,-6-3 0,0-1 0,0 2 78,0 0 1,0 1 0,-6 6 429,-2 3-366,-4 8 0,-5 9 299,0 8-344,0 9 0,-5 8 0,-4 7 0,-1 2 0,2-2 19,4-1 1,-2-1-272,2-1 1,-1 1 163,5-1-212,0-5 1,0 3 0,2-6-1,2-1 1,5-4-263,2-3 0,3-2-156,3-3 0,-1-2-46,5 2-97,-5-8 764,8 2 0,18-38 0,12-2 0</inkml:trace>
  <inkml:trace contextRef="#ctx0" brushRef="#br2" timeOffset="96">28409 14460 7762,'-13'-7'358,"1"-5"-299,-1 11 1,6 2 381,3 12 0,2 1 26,2 7-432,6 1 1,-5 9-1,5 3 1,-2 3-1,0 1-81,-1 0 0,-3 6 0,-4 1 0,-6 2-79,-5 0 0,-5-6-402,-6 2 0,-5-4-21,-3-1 323,-3-5 0,3-3 0,2-9 0,0-5 0,3-5 225,-2-3 0,4-5 0,-10-25 0,4-14 0</inkml:trace>
  <inkml:trace contextRef="#ctx0" brushRef="#br2" timeOffset="97">27708 14549 7762,'-13'-4'124,"0"-1"0,1 1-83,-1 4 0,0 0 256,0 0 0,5 11 0,-1 6 0,1 8 256,1 4 0,-3 4-254,6 5-296,-1 6 1,5 1 0,0 6-1,0 0 1,2-1 35,2-3-202,3-3 1,12-7-1,2-3 1,3-6-1,1-5 1,1-6-1,-1-5-1752,1-3 1915,5-4 0,8-23 0,6-9 0,6-1 0,0-1 0</inkml:trace>
  <inkml:trace contextRef="#ctx0" brushRef="#br2" timeOffset="98">29034 14778 7762,'0'-8'52,"0"-1"1,-1 5-80,-4-4 0,3 5 0,-7-1 1,1 1-536,0-2 1,-3 4 561,3-3 0,-15 2 0,-4 2 0</inkml:trace>
  <inkml:trace contextRef="#ctx0" brushRef="#br2" timeOffset="99">29378 14638 7762,'7'-20'285,"0"2"0,-4 5 121,2 0 0,-3 2 0,-6 1-62,-4 2 1,-4 5-240,0-1-46,-1 2 1,-4 2-1,0 2 1,0 2 0,-2 3 154,-2 0-161,3 4 0,-5-4 1,6 8-1,0 0 1,0 2-1,1-1 0,4-2 18,2-1-129,7 5 1,-3-4 0,6 3 0,2-3 0,2-1 0,4-2 0,4-1-285,1-1 0,5-6 0,2 1 0,1-3-34,0-1 0,2-1 190,7-3 73,-9-3 0,9-8 0,-9-2 0,2-4 0,-1-3-399,0-1 531,-1-7 1,0-2-1,-1-7 1,-2-3 0,-1-1 369,2-3-48,-11 4 0,8 2 0,-12 8 1,-1 5-1,-2 7 1982,-1 5-1610,-5 8-116,-2 3-517,-6 12 0,4 3 1,2 8-1,0 4 1,1 4-120,1 5 1,-4 3 41,5 5 1,0 0-624,4 0 384,0 1 0,0-3 0,0 0 1,0-2-1,1 0-422,3-2 0,2 0 260,3-7 0,2-1-85,-3-3-7,9-2 1,-2-8-1,2-2 1,-3-5 489,-1-3 0,11-18 0,3-4 0</inkml:trace>
  <inkml:trace contextRef="#ctx0" brushRef="#br2" timeOffset="100">29837 14498 7762,'0'-13'67,"0"-1"-1,0-3 1,6 3 0,3-2 378,2 6 0,2 5-211,-1 5 1,1 0 326,0 0-522,-6 5 0,4 4 0,-4 6 0,0 4 0,-1-1-54,0 1 1,-5 3 0,3 0-1,-4 3 6,-4 5 0,-3-5-33,-6 1 0,5-2-198,-1-7 144,1 6 0,-1-9 0,2 3-102,2-3 170,0-7-41,11-1 1,1-8 0,6-3 0,1-8 0,3-7-95,4-4 0,-1-2 141,1 1 0,-4-2-1,5-3 97,-7 3 0,2-2 1,-7 6-1,-3 3 0,-1 2 854,-3 2 0,-3 8-528,-5 3 1,-2 4 343,-5 1-563,-1 6 1,0 5-1,0 7 1,1 2 0,-1 1 76,0-1 1,5 4-324,-1-2 0,6-3 271,-1 3-432,3-7 0,2 4 1,3-7-1,6 1 1,4 0-505,3 0 0,6-2-200,-2-3 0,3-2-4,2-6-59,-1 0 993,7 0 0,17-23 0,11-5 0</inkml:trace>
  <inkml:trace contextRef="#ctx0" brushRef="#br2" timeOffset="101">22863 16870 8463,'-8'-2'-465,"3"-1"0,-1-2 588,-2-2 250,2 4 1,2-3 0,8 6-72,4 0 0,4 0-64,1 0-179,-1 0 0,2 0 1,2-1-1,2-2 0,2-1-85,3 1-41,-5 1 1,5-2 0,-5 0 0,1 1 0,-1 2 0,-2 1 0,-2 0-1514,-1 0 1070,-6 0 1,3 1 509,-6 3 0,-34 26 0,-12 11 0</inkml:trace>
  <inkml:trace contextRef="#ctx0" brushRef="#br2" timeOffset="102">22837 17150 8399,'-18'6'0,"3"-3"-39,-2 5 1,5-4-20,3 5 258,4-6 1,5 4 0,1-4 67,3 1 0,3 0-156,6-4 0,1 0 0,2 0 0,2 0-132,2 0 0,1 0-254,5 0 1,-1-4 299,1 0-26,-6-1 0,32-12 0,3-4 0</inkml:trace>
  <inkml:trace contextRef="#ctx0" brushRef="#br2" timeOffset="103">24227 17023 8399,'-11'-9'-185,"1"2"0,1 1 915,-1 4 1,6 0-392,4 2 0,6-1-159,6-4-86,7 4 1,1-6-1,5 4 1,1-3-1,-1 1 117,1-1-257,-1-4 1,1 5 0,-1-4 0,-1 3-1,-2 2 1,-5 0 0,-3 1-725,-2 2-36,-4-5 524,-3 4 33,-5-3 1,-5 9 0,-4 2 0,-1 1 0,0 1 0,2 1 248,-2-1 0,4 7 0,0 4 0</inkml:trace>
  <inkml:trace contextRef="#ctx0" brushRef="#br2" timeOffset="104">24928 16717 8399,'2'-15'-2,"0"0"0,4-2 118,1 1 0,2 2 0,3 3 0,1 2 0,0 5 0,0 3 381,-1 1 1,-3 0-415,-1 0 0,-3 5 0,2 4 1,0 3-18,0 5 0,-4-1-108,1 5 0,-3 1 0,-2 3 0,-3 1-106,-5-1 1,-2 1 89,-2-1 14,0-5 0,1 4 0,-1-3 0,0 2 0,2-2 0,1-4 0,1-4 93,0-5-35,3 4 300,-5-11-242,9 5 0,-2-6 0,8-2 1,5 0-71,2-3 1,2-3-16,-1 4 0,5-1-82,0 5 1,5-4 0,-4 0 0,1 1-310,-1 2 0,3-1-259,-4-2 1,2 3 3,-2-4-177,-3 4 836,4 1 0,1-6 0,0-1 0</inkml:trace>
  <inkml:trace contextRef="#ctx0" brushRef="#br2" timeOffset="105">25451 16691 8399,'0'-14'-387,"0"-2"0,1-1 234,4 2 1348,-4 1-730,10 1 1,-8 6-1,4 4-256,-1 6 0,-2 5 1,-4 9-1,0 3-98,0 0 1,0 5-48,0 1 0,-1-1 1,-2 5-1,-1-3 44,1-1 1,2-1-142,1 1 0,-5-1 0,1-1 0,1-1-124,2-2 1,1-5-156,0 1 0,0-3-231,0-1 353,0-6 85,0-2 0,0-19 0,0-4-63,0-3 0,1-2-65,3-3 0,-2-1 107,2-2 80,3 2 1,-1-9 0,4 5-1,-2 0 1,2-2 14,2 1 0,0-1 21,1-1 1,4 3 58,0 6-6,0-1 0,0 2 0,1 3 0,1 5 1,1 6 353,0 6 0,-5 3-275,2 1 1,-3 0 211,-1 0-319,0 5 0,-6 2 1,-3 7-1,-2 3 1,-2 3 12,0 0 1,-10 4-14,-3-3 0,-4 2 64,0-2-185,-3 3 0,-1-8 1,1 4-1,0-2 1,2-1-237,-1 2 1,-2-7-45,4 1 0,4-1-131,5-8-676,-1 6 1193,2-9 0,19-7 0,9-8 0</inkml:trace>
  <inkml:trace contextRef="#ctx0" brushRef="#br2" timeOffset="106">25872 16589 8399,'5'-18'0,"-2"3"-895,6-2 986,-6 3 1,8 3 0,-3 2 1532,4 5-1404,1 3 0,-5 2 0,-1 5 0,-1 5 0,-3 6 18,-2 3 0,-1 1 1,0 6-1,0 2-73,0 0 0,0 7-301,0-2-5,-6 3 0,-1 1 0,-7 1 0,-3 4 0,-4 2-263,-3 1 1,-6 2 0,-1-6 0,-3 1-231,-6 1 0,2-10-446,-5 0 1080,-2-6 0,-10-18 0,-9-6 0,-7 2 0,-1 0 0</inkml:trace>
  <inkml:trace contextRef="#ctx0" brushRef="#br2" timeOffset="107">24405 16423 8399,'-5'-20'-14,"-2"-2"1,-6 6-1,0 3 1,-1 5 306,-3 2 1,3 9 0,-5 11 0,1 10 856,-3 9-1053,2 4 1,1 7 0,4 2 0,0 5 0,-1 5 0,4 3-1,1 4-142,3 0 0,1 1-166,6 0 12,12 0 0,-2-3 1,12-6-1,4-8 1,4-6-1,2-6 199,4-5 0,19-20 0,11-7 0,7-4 0,-1 0 0</inkml:trace>
  <inkml:trace contextRef="#ctx0" brushRef="#br2" timeOffset="108">26764 16500 8399,'0'-13'-132,"0"0"0,0 1-598,0-1 835,0 0 0,-1 6 0,-3 3 0,-5 2 232,-2 2-230,-2 6 0,0 7 1,1 8-1,-1 3 0,-1 2 700,-3-1-708,3 6 1,-5 2 0,6 6 0,2 4-1,1 2 1,3 2 0,1-2 33,4-1 0,0 5 1,4-4-1,3 0-353,8-2 0,1-5 0,7-4 1,2-4-243,1-3 0,2-8 1,-1-2 461,1-2 0,22-14 0,6-2 0</inkml:trace>
  <inkml:trace contextRef="#ctx0" brushRef="#br2" timeOffset="109">27172 16627 8581,'0'-12'20,"0"3"1,0 1-1,0-2 909,0-2-780,0 0 0,0 6 0,0 6 1,0 8 34,0 8 0,-1 0 136,-3 5-265,2 0 1,-3 0 0,5 1 0,0 0 0,0 1-125,0-2 85,0 3 0,0-8 0,0 4 1,0-2-1,0-1 42,0 1-252,0-3 0,4 3 0,2-5 0,-1 0-1800,1-1 303,4 1 1691,-9-6 0,16-29 0,-3-14 0</inkml:trace>
  <inkml:trace contextRef="#ctx0" brushRef="#br2" timeOffset="110">27236 17184 8321,'-25'4'0</inkml:trace>
  <inkml:trace contextRef="#ctx0" brushRef="#br2" timeOffset="111">27759 16806 8369,'-13'-7'0,"5"-5"138,-1 4 0,2 1 0,-3 0 0,3 0 0,0 1 385,0 0 1,6 2-508,1 4 0,5 1 251,8 4-271,0-4 0,-1 5 0,3-6 0,0 0 0,4 1 0,-1 2 0,0 1-439,-2-1 0,2-1 0,-1-2 0,0 0-1146,2 0 1589,-5 0 0,21-12 0,-1-2 0</inkml:trace>
  <inkml:trace contextRef="#ctx0" brushRef="#br2" timeOffset="112">28129 16717 8014,'-13'0'48,"0"0"1,2 5 119,2 4 0,-1 6 22,6 2-87,0 0 0,4 2 0,0 1 0,1 1 0,4-1 1,3-2-1,5-2-3,4-2 0,-2-3-29,7-2-72,-1 2 1,3-10 0,-1 4 0,-2-5 0,2-5-127,1-3 66,1-3 0,-5-8 0,-4-2 1,-6-3-1,-5-2 3,1 1 1,-6-1 0,0 1 0,-7 1-17,-5 2 1,-2 3-80,-3 2 0,3 4 116,-3 0-159,-3 6 1,6 7 0,-3 0 0,3 0 0,1 0-893,0 0 1088,1 6 0,16 18 0,4 10 0</inkml:trace>
  <inkml:trace contextRef="#ctx0" brushRef="#br2" timeOffset="113">28549 16385 8279,'0'-31'0,"6"4"0,3-3 362,-4 9 1,7 4 0,-4 8 0,4 5-1,0 3 6,1 1 0,0 10 0,0 5 0,-2 7 35,-3 4 0,2 8-208,-5 0 0,-1 5 0,-4 2 1,0 3 21,0 1 1,-2 2 180,-2 4-677,-3 0 0,-7 1 0,-3 2 0,-4 1 1,-3-1-1590,-2-1 1333,0-2 1,-3-10 534,-1-3 0,-17-14 0,0 0 0</inkml:trace>
  <inkml:trace contextRef="#ctx0" brushRef="#br2" timeOffset="114">29417 16615 8279,'-8'-15'121,"-1"0"930,-3-2-944,8 5 0,11 7 0,6 5 0,1 0 0,3 0 0,6 0 0,4 0-4,2 0-132,1 0 1,-4 1 0,-1 2 0,1 1 0,-1-1-1420,1-1 1027,-7-2 1,0 4 420,-6 0 0,-35 6 0,-7-3 0</inkml:trace>
  <inkml:trace contextRef="#ctx0" brushRef="#br2" timeOffset="115">29391 16768 8279,'-13'0'77,"6"5"1,2-2 260,5 6 1,1-7-21,3 3-342,9 2 0,3-6 0,5 3 0,1-2 1,3-1-1,1 2 0,3 1-321,1-1 345,5-1 0,32-8 0,-27 2 0,0 1 0</inkml:trace>
  <inkml:trace contextRef="#ctx0" brushRef="#br2" timeOffset="116">30653 16513 8259,'-8'-2'-629,"-1"-1"991,-1-1-12,-1-6 1,3 9-1,-1-4 444,-1 4 1,5 7-496,0 2 1,4-1-207,1 2 0,0-6 0,1 4 0,4-4 1,3 1-1,3 0 0,4 0 1,2 1 155,4-3 0,0 0-290,5-2 30,-4 0 1,9-4-1,-5-2 1,1 0 0,1-1-1,2 1 1,-2-1-69,-1 0 0,-7 3 0,-3-3 0,-3 1-159,-1 3 1,-5-2 245,1 1-150,-6-1 0,1 5-405,-8 0 229,-3 0 0,-6 0 1,0 0-1,0 0-643,1 0 1,3 2 347,1 2-123,5-3 736,-3 5 0,29-6 0,5 0 0</inkml:trace>
  <inkml:trace contextRef="#ctx0" brushRef="#br2" timeOffset="117">31610 16321 8259,'-5'-8'-715,"0"1"1,-1 0 889,0 0 1,2 2 0,3-2-1,-2 0 1,-1 0 201,1-3 0,1-1 0,2-2 1,0 0 61,0 1 1,0-1-307,0 0 1,6 0-1,3 2 1,2 1 99,2 2 1,4-1 107,0-4-399,5 6 1,-6 2 0,5 5-1,2 0 1,0 1-105,-2 3 127,3 3 1,-14 13-1,3 4 1,-3 7 0,-3 5-1,-5 3 1,-4 3-58,-7 1 0,-4 1-35,-4 3 0,-7 3 0,-5-5 0,-1 0-185,-1-2 0,4-5 229,-3-4 0,3-7 1,3-9 278,3-3 89,8-5-173,7-10 0,8-5 0,2 0 0,4-1 172,4 0 1,2-2-156,3 4 0,3-5-10,5 5-152,-5 0 1,4-1-1,-1 1 1,4 1 0,3 0-277,-2-1 1,-1 3 0,-2-4 0,1 4-148,-1 1 180,1 0 1,-2 0-1,-1 0 1,-4-1 275,0-4 0,-2-2 0,-4-5 0</inkml:trace>
  <inkml:trace contextRef="#ctx0" brushRef="#br2" timeOffset="118">32337 16258 8259,'0'-26'144,"0"-4"0,0 1-24,0-1 0,1 10 0,2 3 364,1 3-204,0 7 1,-4 8 0,0 12 0,0 7-1,0 4-29,0 1 1,-4 6 0,-2 3 0,1 3-71,-1 2 0,-2 0-130,3 4 1,-3-5 0,4 2 0,1-5-154,1 0 0,-2 1 62,0-2 76,0 3 0,4-15 0,0 2 0,0-4-193,0-4-410,5-8 348,-3-2 0,3-13 1,-5-6-1,0-5-75,0-2 1,0-8 197,0 2 0,-4-8-39,0 0 69,0-3 1,4-1-1,0-2 1,1-2-1,2-5-211,1-2 1,6-2 267,-2 0 1,4 5-153,1 4 256,-1 2 1,5 3 0,0 5 0,-1 6 0,-1 9 492,2 7 1,-1 5-362,5 5 1,-1 1 66,1 3-205,3 9 0,-5 3 1,4 5-1,-5 1 0,-2 3 28,-5 0 0,-7 1-118,0-1 1,-8 2-270,-4 3 140,-9-3 0,-5 4 1,-7-7-1,-5-1 1,-5-2-581,-3 1 1,2 3-517,-2 0 1226,2-5 0,-2-7 0,-5-2 0,-4-1 0,0 0 0</inkml:trace>
  <inkml:trace contextRef="#ctx0" brushRef="#br2" timeOffset="119">17252 17826 8334,'-6'-7'-90,"5"-5"0,-3 4 1,2-3-1,2-2 1,-1 0 887,-3 0 1,2 5-162,-2-1-470,3 12 1,1-1 0,0 12-1,0 3 1,-2 4 88,-2 3 1,3 3-1,-5 1 1,2 4 172,-1 0 0,-3-3-322,4 0-118,-1-2 1,1-3-1,0-1 1,0-3 0,-1-2-1,0-4-380,-2-4 1,2-1 312,-3-9 1,5-3 0,-1-11 0,2-3-34,2-4 1,0-4-184,0 0 186,6-6 0,1-2 1,6-7-1,0-1 1,1-1 28,3 1 0,-3 3 0,4 2 0,-1 4 28,0 0 237,6 8 1,-9 12 0,3 10 86,-3 9 1,-7 7-57,-2 12 1,-4 4-12,-1-1-189,0 7 0,0-5 1,0 4-1,0-2 1,0-2 47,0-3 1,2-1-50,2-1 1,-3-2-229,3-3 87,-2-2 0,-2-7 1,1 0-246,4-4 326,2-2 0,5-13-28,1-6 25,0 0 1,0-11 0,-1 2 0,1-5 0,1-5-101,3 0 0,-1 2 7,5-4 208,-5 6 0,2 1 1,-5 7-1,-2 2 1,-1 2 581,-1 2-478,-7 7 0,4 7 384,-6 8-389,0 4 1,0 6-1,0 3 1,0 3-1,0 2 183,0-1 1,0 1-138,0-1 1,0 1-307,0-1-150,6-5 1,-3 4 0,4-4 0,0 0 0,0-3-1499,3-3 0,3 0 931,4 3 0,2-7 810,7 3 0,7-19 0,5-6 0,3 0 0,0 1 0</inkml:trace>
  <inkml:trace contextRef="#ctx0" brushRef="#br2" timeOffset="120">18234 17762 8402,'0'-21'26,"0"1"0,1 0 239,4 0 46,2 5 0,5 1 0,1 5 0,1 1 1,2 1 161,1 2 0,0 4 0,-4 1 1,-1 0-212,1 0 0,0 6 1,-2 2-1,-2 5-139,-5 4 1,-3 1-423,-1 3 249,0 4 1,-1-6 0,-3 7 0,-5-1 0,-2-1-1,-2-1 1,2-2-159,2 2 1,-2-5-1,4-1 1,0-2-42,3-3 0,-2-3 154,2-1 25,-1-5 1,7 3 0,2-6 0,5 0-138,2 0 165,2 0 0,5 0 0,2 0 0,1 0 0,0 0 28,2 0 1,-3 0-1,0 0 1,-2 1 217,-2 4 1,-3-3-120,-5 7 1,2-1-1,-6 5 79,-1 0 1,-7 0-108,-5-1 0,-3 0-214,-5-4 65,-3 4 0,-6-10 0,1 7 0,-1-1 0,1 0-413,-1-4 0,1 1-27,-1 0 0,1 3 0,1-4 532,2-1 0,10-18 0,6-7 0</inkml:trace>
  <inkml:trace contextRef="#ctx0" brushRef="#br3" timeOffset="121">18604 17622 11104,'0'-19'-716,"0"0"478,0-1 645,0 1 1,5 12-1,4 3 777,2 3 0,2 11-556,0 2-404,-1 10 1,1 2 0,-1 8 0,-3 4 0,-1 3 0,-1 2 0,-2 3 347,1 3 1,-2 3-791,-4 1-19,-5 0 0,-3 4 0,-6 0 0,-1-1 1,-4-4-1,-1-6 0,-2-8-884,-2-3 1,-3-3-474,-3-5 1150,3-5 0,-4-7 0,5-8 0,1 0 469,-1-1 0,-10-22 1,-4-11-1</inkml:trace>
  <inkml:trace contextRef="#ctx0" brushRef="#br2" timeOffset="122">18259 17482 8558,'-12'-13'73,"-2"0"0,-2 2 0,-1 2 326,1 5 0,2 8-191,1 5 0,-5 9 0,-2 8 0,-1 8 380,0 7 0,1 4-202,-1 6-285,-3 6 1,11 1-1,-1 6 1,5-1-1,3 0 1,6-4-1,6-3-389,7-4 1,8-7 153,0-2-7,-2-4 0,6-6 0,-1-5 0,5-4 1,0-4 140,3-1 0,17-2 0,11-5 0</inkml:trace>
  <inkml:trace contextRef="#ctx0" brushRef="#br2" timeOffset="123">19611 17992 8211,'0'-13'1693,"0"0"-1484,0 6 1,6 0-1,2 4 1,5-1-7,4 1 1,-1 2 0,5 1 0,1 0-55,3 0 0,0 0-349,1 0 1,-1 0-1,-1 0 1,-1 0-650,-2 0 0,-5 0 526,1 0-692,-9 5 1015,-2 2 0,-57 29 0,19-16 0,0 1 0</inkml:trace>
  <inkml:trace contextRef="#ctx0" brushRef="#br2" timeOffset="124">19522 18234 8211,'-9'0'0,"1"0"224,5 0 0,-1 0 0,8 0 49,4 0 0,8 0 0,2 0 1,4 0-329,5 0 0,-2 1 0,5 2 1,-3 1-282,-2-1 1,5-1 335,0-2 0,22-17 0,2-5 0</inkml:trace>
  <inkml:trace contextRef="#ctx0" brushRef="#br2" timeOffset="125">20988 17877 8313,'0'-13'-63,"0"0"1,-1 1 435,-4-1-209,4 6 0,-5 7 0,5 8 0,-2 5 0,-1 4 0,0 4 0,-1 3 0,0 2 1,-1-1 465,0 1 1,-2-1-321,4 1-234,-6-1 0,8 1 1,-3-2-1,0-1 0,1-3 1,0-2-1,0-2-640,-1-2 514,1-7 1,4-3 0,0-10-89,0-6 0,2-3 1,2-6-1,4-3-59,4-4 0,0-3 0,1-5 0,0 2-112,0-1 1,4 2 153,0-1 178,5 0 1,-8 3 0,5 4-1,-4 6 1,0 4 0,-4 5 347,0 7 1,-4 9-160,2 5 0,-6 9 0,1 6 0,-3 6 198,-1 2 0,-4-2-319,0 4 0,0-4-22,4 4 0,0-6 0,0 2 0,0-3 40,0-2 1,0 0-227,0-4 0,0-3-76,0-5 40,5 0 1,2-6 0,6-3 0,0-4-81,0-4 0,-1-5 49,1-8 0,1 2-17,3-7 129,-2-4 1,3-1 0,-4-5-1,2 3 1,2-2-83,2-2 0,-4 5 149,1-2 0,-3 7 93,-2 2 1,-3 7 0,-2 0-141,-1 4 0,-2 8 453,-4 2 0,0 6-2,0 7-323,6-1 0,-5 5 0,3 2 0,-2 1 0,-1 2-171,3 2 1,-2-2-137,2-1 1,2-4-119,-2 4 1,4-4-1,-2 3 1,1-2-591,3-2 1,1 2-237,2-1 1175,0 0 0,39-21 0,11-4 0</inkml:trace>
  <inkml:trace contextRef="#ctx0" brushRef="#br2" timeOffset="126">21983 17826 8313,'0'-26'366,"0"7"751,0 0-814,0 12 1,0 7 0,0 10-1,-2 4 184,-2 3 0,3 7-308,-4 2 0,4-1 0,1 6 0,-1-1 5,-4 0 0,4 5-492,-3-1 165,2-2 1,2-1 0,0-4 0,0 1 0,0 2-892,0-2 152,0-7 0,0 2 1,2-6 881,2-1 0,9-31 0,6-7 0</inkml:trace>
  <inkml:trace contextRef="#ctx0" brushRef="#br2" timeOffset="127">22263 17877 8313,'0'-13'0,"2"-4"0,2 0 274,-3 0 1,9 9 0,-4 1 0,1 1 923,3 3-961,-4 2-147,-1 1 0,-5 5 0,0 4 0,0 4 1,-1 4 231,-3 4-345,2 3 1,-8 1 0,6 2 0,0 2-1,0 0-301,-1 0 198,1-2 1,4-2-1,0 1 1,0-1-1,0-1-1097,0-2 842,0 2 1,0-10-1,0 4 1,-1-2 380,-4-3 0,-13-26 0,-9-16 0</inkml:trace>
  <inkml:trace contextRef="#ctx0" brushRef="#br2" timeOffset="128">22174 17800 8313,'4'-8'-526,"0"-1"0,1-1 1289,0-1-468,2 4 0,2 1 1,0 8-1,-1 2 1,1 6 497,-1 6 1,-5 1-127,1 8-567,-2-2 1,-2 14-1,0-3 1,0 2-1,0 3 1,-2-1 0,-2 2 99,-5 2 0,-3-2-864,-5 2 453,2-2 0,-9-3 0,4-3 1,-1-6-1,0-5 0,-2-6 0,-1-3-577,-1-1 0,3-2 1,3-2-1,-1-4 128,0 1 1,3-5 659,-4 4 0,5-4 0,-25-24 0,0-5 0</inkml:trace>
  <inkml:trace contextRef="#ctx0" brushRef="#br3" timeOffset="129">21893 17737 11594,'-12'-5'-563,"-2"1"597,-3 1 0,2 2 0,-3 2 1,1 4 559,0 3 1,-6 10-374,2 8 1,1 1 0,0 8 0,2 4 162,2 2 0,4 7-450,3-1 0,3 2 1,8 1-1,2-2-275,5-1 0,3-6-8,5 1 0,3-2 1,4-7 0,0-4 0,0-2-1,2-3 314,-3-2 1,25 2 0,0-5-1</inkml:trace>
  <inkml:trace contextRef="#ctx0" brushRef="#br2" timeOffset="130">23181 17890 8374,'-1'-20'23,"-2"3"0,-1 3 0,1 1 390,2 0 0,1 7 0,0 6 174,0 8 0,0 9-379,0 4 1,0 4 0,0 4 0,0 2 63,0 1 0,4 2-372,0 5 0,0-5 1,-4-2-1,0 1-170,0-1 0,0-3-698,0 1 673,0-4 1,0-1-1,0-3 1,0-2-1,0-2 1,-1-3 294,-3-5 0,-20-27 0,-10-12 0</inkml:trace>
  <inkml:trace contextRef="#ctx0" brushRef="#br2" timeOffset="131">22990 18145 8345,'-7'-13'-188,"3"0"0,2 5 119,2-1 1,2 6 526,2-1-365,3 3 1,7-4 0,3 1 0,4 1-1,5 2 1,2 1 0,3 0-275,2 0 0,2 0 1,7 0-1,2 0 181,1 0 0,-2-5 0,6-1 0,5-1 0,0-1 0</inkml:trace>
  <inkml:trace contextRef="#ctx0" brushRef="#br2" timeOffset="132">24762 17737 8299,'0'-13'-629,"0"0"801,0 0 1,0 5 253,0-1-333,0 7 1,-1-4 69,-3 6-142,-3 0 0,-6 0 1,0 0-1,0 0 1,1 0-1,-1 0 58,0 0 1,5 0 0,-1 0 0,-1 1 11,-1 4 0,0-3 0,1 5 1,1 1 19,-1-1 0,3 1 1,0 5-1,1 1 6,4 3 1,-4-1 0,2 5 0,1 3 65,1 4 1,2 1-4,0 5-123,0 5 0,0 2 0,0 8 0,0 2 0,0 2 204,0 1-268,6-1 0,-4-2 1,3 0-1,1-3 1,1-4 75,0-6 0,0-10-138,-3-2 48,-2-1 0,3-10 0,-5 2 0,-1-5-12,-3-3 1,-3-4-33,-6-5 57,-5 0 1,3 0 0,-3 0 0,1 0 0,0 0-73,1 0 0,2 0-89,1 0 0,1 0-324,-1 0 75,6 0 0,-4-4-689,2 0 1107,3 0 0,6 21 0,7 4 0</inkml:trace>
  <inkml:trace contextRef="#ctx0" brushRef="#br2" timeOffset="133">24240 18820 8281,'0'-8'-174,"-2"-1"-1069,-2 0 738,3 3 1120,-5 0 1,6 8-1,0 2 1,0 4-1,1 4-53,4 0 1,-4 5 0,5 0 0,-2 0-189,0 2 0,2-4-523,-2 7 0,-1-5 1,4 3-1,-1-2-605,-4-2 1,0-2 494,-2-2 259,0 1 0,-23-11 0,-5-4 0</inkml:trace>
  <inkml:trace contextRef="#ctx0" brushRef="#br2" timeOffset="134">24201 17456 8281,'-5'-7'-15,"3"-4"1,-2 2 238,3-2-152,1 4 0,0 0 0,1 4 1,2-3-1,3 1 0,1-1 1,3 2 485,1-2-459,2 5 0,-1-5 0,1 6 0,0 0 39,0 0-163,-1 6 0,-5-4 0,-2 7 0,-4 2 0,-1 3 0,0 3 0,0 0-89,0 2 0,-4-4 0,-2 5 0,1-1 48,-1-4 0,-3-5 0,5-1 0,0-1-34,-2-1 72,5 5 18,-5-5 1,8 0 48,2-3-36,3 3 0,6-6 1,-1 5-1,1-2 1,-1 2 29,-4 1 1,3-3 0,-4 5 0,2-1 23,-1-1 1,-5 5 34,2-4-37,-4 4 1,-7 0 0,-2 0-1,-5-2 45,-4-2 0,1-5-42,-5 1-54,6 3-1,-10-5 1,6 2 0,-3-3 0,3-1 49,0 0 1,-2 0 4,4 0-22,0 0-189,10 0 153,-5-5 0,39-8 0,3-7 0</inkml:trace>
  <inkml:trace contextRef="#ctx0" brushRef="#br2" timeOffset="135">25107 17992 8328,'0'-13'-388,"0"-4"1,1 0 1780,3 1-1303,3 8 1,2 8 0,-2 10 0,0 4 0,-1 4 0,1 2-1,0 4 403,3 5-465,-4-2 0,1 5 1,-5-4-1,4 2 1,0-3 72,-1-4-71,0 1 0,-1-9 0,0 5 90,-1-1 0,-2-14 1,-1-9-1,0-7 17,0-6 1,0-3 13,0-6-143,0-5 0,2 3 1,1-5-1,1 1 1,0-1-1,2-1 1,2 2-40,4 2 1,-4 3-320,1 1 134,-1 7 1,1 0 0,-1 8-1,2 2-803,1 5 0,-3 8 321,-4 5 279,3 8 419,-6 3 0,16 39 0,-2 9 0</inkml:trace>
  <inkml:trace contextRef="#ctx0" brushRef="#br2" timeOffset="136">25655 17941 8319,'7'-13'0,"4"-4"136,-2 0 1,7 0 0,2 6-1,2 2 415,2 5 1,-2 2-366,2 2 1,-3 6 0,1 4 0,-6 6-81,-4 5 1,-7 7-314,1 2 0,-2 4 330,-2-4-229,0 5 1,-2-8 0,-2 4 0,-4-1 0,-4-2-150,0-4 1,3-4-1,1-7 110,-2 0 0,3-6 191,-2-3 0,6-5 1,-1-6-21,3-6 0,2-4-51,3 0 1,-1-3-18,6-6-4,-1 1 0,9-1 1,0 1-1,-1-1 0,-1 1-189,2-1 0,-3 5 181,3 0 0,-4 5-67,-4-1 214,2 9 0,-10 4 32,4 8 1,-5 4 46,-5 9 0,3-1 0,-6 5 0,1 0 69,0-1 1,4 3-287,-1-6 1,3 4 64,1-4 1,1 0 0,2-4 0,3 0-53,1-1 0,6-3-457,4-1 0,4 0-2,-4 0 0,5-2 1,0-6 490,2 0 0,35-34 0,-25 12 0,0 1 0</inkml:trace>
  <inkml:trace contextRef="#ctx0" brushRef="#br2" timeOffset="137">26254 17826 8299,'0'-13'0,"0"0"0,0-1 0,2 0 0,1 0 66,1 3 0,6 1 0,-2-2 0,4 4 390,0 4 0,1 8 1,0 6-1,0 5-273,-1 7 1,0 3 0,-2 5 0,-3 4-24,-2 3 1,4 5 193,-5 1-423,0 5 0,-5-7 1,-3 4-1,-5 1 1,-4-1-1,-4 2 1,-4-3-543,-3-6 0,-1-3 0,-2-8 1,-2-3 124,0 0 1,-1-11 0,4-3 0,2-4 485,3-2 0,-3 0 0,-7-32 0,-9-8 0</inkml:trace>
  <inkml:trace contextRef="#ctx0" brushRef="#br2" timeOffset="138">25706 17788 8299,'-17'0'-289,"-1"0"0,-1 0-290,1 0 1,-1 1 1376,2 3-532,3 9 0,-8 8 0,5 8 1,2 3-1,4 5-32,3 7 0,5 1 0,-2 5 0,4 2-213,1 1 1,6-5 125,2-1-247,9-6 0,3 3 0,6-7 0,-1-3 0,2-5 0,1-3 0,2-5-678,-2-4 1,4-3 777,-3-1 0,41-12 0,-33-1 0,1-1 0</inkml:trace>
  <inkml:trace contextRef="#ctx0" brushRef="#br3" timeOffset="139">26764 18183 14731,'-4'-9'-1400,"0"1"1,1-2 1333,2-1 245,-5 4-245,5-5 0,-5 12 0,6 0-216,0 7 0,0 0 0,1 2 0,2 1 264,1 1 1,23 13-1,2 3 1</inkml:trace>
  <inkml:trace contextRef="#ctx0" brushRef="#br3" timeOffset="140">27325 18030 14731,'0'-18'-1801,"0"2"1552,0-5 358,0 5 0,-1-2 1,-2 5-1,-3 2 0,-1 2 1,-3 5-1,-2 2 398,-5 2 1,1 2 0,-5 3 0,-2 7-164,-1 3 1,3 4-1,1-4 1,2 4-230,2 1 0,2 0 1,3 2-1,1-2-350,1-2 1,6-1-516,-1-4 626,3 0 0,6 0 1,4-1-1,2 0 1,3-4-1,2-3 1,2-4-74,2-1 1,1-1 0,3-2 0,-1-4 428,-2-5 1,-4 2-201,5-7-69,-7-2 1,8-1-1,-5-6 1,1-1-1,-1-2 11,-2-5 1,-4-3 0,-2-2 0,-3 1 242,-1 0 1,-2 5 212,-4 4 1,0 3 160,0 5-194,0 2 1,-1 12-251,-3 3 0,2 5-386,-2 8 0,1 1-84,-1 11 267,3 0 1,-5 5-1,4-1 1,0 1-1,-3-1-31,3 1 0,0 4-274,2-1 1,0 1-524,0-4 478,6-1 1,-3 1 0,4-1 0,0-1 0,-2-1-971,1-2 1,4-5-223,-1 1 1653,2-3 1,19-24 0,4-6 0</inkml:trace>
  <inkml:trace contextRef="#ctx0" brushRef="#br3" timeOffset="141">27682 17953 14731,'0'-21'-901,"0"0"1,0 5 930,0-1 0,2 3 274,2 1 1,-1 2-1,5 3 1,2 3 586,2 4 1,0 1-809,1 0 1,-4 6-1,-1 2 1,1 5-120,-2 4 1,3 3 0,-6 5-171,0-5 0,-4 4 0,0-3 0,0 3 0,0 1-186,0-4 323,0 3 1,-4-10-1,-2 4 1,1-1-803,-1 0 557,-4 0 1,10-11 69,0-6 0,6-6 205,6-6 0,3-7 0,0-2 0,4-3 136,0-2 0,3 1 142,3-1 1,-4-3-9,1-1-29,-7 0 1,2 9 0,-8 1 0,-4 3 0,0 4 398,-1 3 1,-1 8-429,-7-3 1,1 4 419,-6 1 1,-1 6 0,-5 3-1,-2 6 56,1 2 1,2 5-620,1 0 0,6-3-59,3 3 1,-2-5 0,2 4 0,1 0-408,2-1 0,5-2-9,0-5 0,10 0 144,-1 0-290,8-1 0,-5 0 1,5-4-1,2-2 0,1-2-2974,1 0 3597,1 1 1,11-28 0,2-5 0</inkml:trace>
  <inkml:trace contextRef="#ctx0" brushRef="#br2" timeOffset="142">25081 17915 7989,'-8'0'-1938,"-1"0"1996,6 0 0,-4 0-16,3 0-11,3 0 1,-5-1-5,6-4 0,0 3 0,-1-5 73,-4 1 0,4 0 19,-3 2-73,2-3 22,2 0 1,0-5 175,0 4-130,0-3 0,0 2-53,0 1 29,0 5 0,0-4 68,0 2-77,0 4 0,0-6 210,0 3-210,0 2 0,0-5 113,0 3-136,0 3 1,2-5 37,2 6-37,-3 0 1,5 1-1,-5 2 1,2 3 79,1 1 1,5 1 83,-5 5-182,6 6 0,-7-4 0,5 6 0,2 2 0,2 1 82,0 2 1,1 1-245,0 2 138,0-2 0,1 4 1,0-6-1,0-3 1,-2-2-3,-1-2 0,-1-1-190,-2-4 34,-2 0 1,-2-5-227,0 1 327,1-6-32,-5 2 1,-2-9-1,-1-1 1,-2-3-105,-2-1 0,2-3 88,-3-1-10,-1 1 0,1-2 0,1-3 1,0-3-1,0-2-67,-3 1 1,3 0 220,-2-5-83,6 7 0,-8-5 0,4 2 1,-2-2-1,1-1 91,-2-1 0,3 5 87,-2 0-104,7 5 0,-8-2 1,5 5-1,1 0 196,-1 0 0,3 5-198,-2-1 83,2 7 0,2-3 228,0 10-276,0 2 1,0 10-1,2 1 1,1 2 103,1 3 0,0 1 79,-4 1 0,4 2-180,1 3 1,0 2 0,-2 5-1,3-1-30,1-2 1,-4 0-5,1 4 0,3-1-260,2-3 222,-4 3 1,5-10 0,-4 2-1,1-3 1,1-4-51,0 0 1,1-11-51,-4 2 58,5-3 1,-8-3-1,6-2 1,-1 0-301,0-1 198,-4 0 50,2-4 0,-5-5 0,2-3 19,2 1 0,-3-4-17,4 3 58,-4-4 1,3-1 0,0 1-1,1-2 1,-1-2-51,0-1 0,2-4-106,-2 4 146,-2-6 1,7 7 0,-4-5 0,-1-1 0,0-1-62,0 2 0,5-3 60,-5 2 29,6-7 0,-7 2 0,5-3 0,1 3 19,-2 1 82,4 1 1,-5-1-113,3 1 1,0-1 40,-4 1 1,3 5 0,-2 3 0,0 3 5,-1 1-27,0 0 1,-5 5 9,0-1 9,0 7 39,0-4-56,0 6 0,0 1 3,0 4 1,0-3 30,0 7 1,0-5-1,0 5 0,-5-5 0,1 4 0,0 2 61,-2 2 0,5 0 32,-4 1-91,-2 0 1,6 1 0,-5 3-1,2 3 1,-2 1 14,-1 0 0,4 1-6,-1 3 1,-2 1-55,2-1 1,-1 1 0,2-1 0,-2 1-24,3-1 0,0 1 3,2-1 1,0-5-44,0-3 0,0-3 1,0-1-193,0 0-37,0-6 139,0-2 0,0-6 0,0-3-60,0-5-1,0-2-60,0-2 216,6-5 1,-3 2-1,4-6 1,-2-4 0,0-4-119,0-2 1,-2-2 80,6-5 1,-5 1 95,5 0 0,-5-5 0,3 1 1,-1 1 5,-4 1 0,4 9 65,-2 5 82,1 7 0,-5 13 0,0 7 17,0 11 0,-6 8-200,-3 9 1,-2 4-42,-2 5 0,2 0 1,1 2-1,1 1-322,0 2 0,-1-1 395,1-4 0,-2 12 0,4 2 0</inkml:trace>
  <inkml:trace contextRef="#ctx0" brushRef="#br2" timeOffset="143">28830 17915 8381,'0'-13'-302,"-1"2"0,-2 1 558,-1 2 0,1 1 1,7-2-1,4 5 99,4 2-247,1 2 1,1 0 0,1 0 0,4 0 0,-1 0 13,1 0 1,3 0 0,-2 0-1,0 0-222,-3 0 0,1 0-156,-1 0 62,0 0 1,-4 5 0,0 0 0,0 2-1926,-1 3 1351,-5-4 768,-1 0 0,-46 5 0,-9 3 0</inkml:trace>
  <inkml:trace contextRef="#ctx0" brushRef="#br2" timeOffset="144">28817 18094 8278,'-8'4'0,"-1"0"0,1 6-351,-5-3 0,6 6 832,3 0 1,2-5-50,2 1-284,6-6 1,1 2 0,6-5 0,1 0 0,3 0-53,4 0 1,3 0-1,2 0 1,-1-1 53,1-3 1,-1 1-526,1-6 1,-1 6 0,-1-2 0,-1 0 374,-2 1 0,-11-11 0,2 0 0</inkml:trace>
  <inkml:trace contextRef="#ctx0" brushRef="#br2" timeOffset="145">29582 18017 8363,'-11'-13'250,"1"2"0,3 1 1134,1 2-1227,2-1 1,5 2 0,4 1 0,3 2 0,5 0-1,3 0 440,1-2-580,0 5 1,0-5-1,1 6 1,0-2 0,2 0 311,0-3-700,-4 1 0,4 4 1,-5 0-1,2 0 0,-1 0-1213,-2 0 0,-3 6 478,-2 2 1106,-4-2 0,-16 0 0,-3-6 0</inkml:trace>
  <inkml:trace contextRef="#ctx0" brushRef="#br2" timeOffset="146">29990 17775 8290,'0'-13'-446,"5"-4"-446,-1 0 1241,0 6 1,0-1 0,2 4 0,1-2 1171,3 2-1335,1 2 0,2 6 1,0 0-1,0 1 532,-1 4-724,1 7 0,-6 7 0,-1 5 0,-2 0 0,0 4-161,-1 3 75,-1-2 1,-8 8 0,-3-2 0,-2 3 0,-2 2-46,1-3 0,-5-3 0,0 0 0,0-6 99,-2-5 0,9-5 199,-2-5 185,2-6 1,1-1-129,1-6 0,5-2-233,-1-2 0,8 1 164,4-5-178,4 5 1,5-8-1,1 3 1,2 0 0,3 1-174,1 1 1,0-2-201,-3 3 1,7 0-611,-2 1 699,2 2 0,-2-8 0,1 5 1,1-1-1,2-1 313,-2 0 0,10-13 0,2-7 0</inkml:trace>
  <inkml:trace contextRef="#ctx0" brushRef="#br2" timeOffset="147">30539 17775 8258,'0'-13'0,"-6"0"0,0 5 980,-2-1-666,-4 7 1,11 2 0,-3 9-1,2 7 32,2 5 1,0 3-152,0 2 1,0 4-190,0-1 10,0 1 1,0 0 0,0 1 0,0 0 0,0 0-69,0-2 0,0-2 1,0-2-1,0-1-392,0-2-59,6-4 292,-5-5 90,5-6 0,-6-3 0,-1-8 0,-2-5 0,-1-3-103,1-5 1,-3-5 153,2-7 1,-2 0-54,2-5 79,3 0 0,-5-4 1,6 0-1,0-2 1,0-1-47,0-2 0,0 1 139,0 4 1,1 2 277,4 6-191,-4 1 0,10 10 1,-2-2-1,2 5 1,3 7 274,3 4 0,-3 5-243,3 5 0,-2 2 110,-3 5-236,1 1 0,-4 6 0,-2 2 0,-2 3 0,-2 1 43,-1 1 1,-4-1-206,-2 1 0,-3-1-121,-6 1 173,0-6 0,-4 4 0,0-4 0,0-1 0,0-2-107,0-2 0,-1-3-846,1 1 483,3 0-695,-5 0 1233,12-6 0,47-19 0,17-9 0</inkml:trace>
  <inkml:trace contextRef="#ctx0" brushRef="#br2" timeOffset="148">31112 17762 8258,'-7'-6'182,"2"4"1,3-7-1,-1-1 693,-1-1 1,0 2-334,4 1 0,-4 6-223,-1 2 1,0 8-148,1 9 0,2-2 0,-2 8 0,2 2 222,2 4 0,0 0-845,0-3 310,0 5 0,0-3 1,0 5-1,2-2 0,1-4 1,1-3-1,-1-3-743,-2 2 0,3-9 1,1-1-1184,-2-2 1389,-2-5-48,-1 0 726,0-6 0,-17-29 0,-4-6 0</inkml:trace>
  <inkml:trace contextRef="#ctx0" brushRef="#br2" timeOffset="149">30934 17966 8216,'0'-13'0,"-4"1"0,-1-1 0,1 4-48,4 1 1,0 4-1,2-3 753,2 1 0,4-3-167,9 5-527,-2 0 0,7 2 0,-3 0 0,0-3 0,4 3 143,1 0-391,2 2 0,-2 0 0,-2 0 0,0 0 0,0 0-1858,2 0 2095,-4 0 0,-1-17 0,-7-4 0</inkml:trace>
  <inkml:trace contextRef="#ctx0" brushRef="#br2" timeOffset="150">31763 17762 6646,'0'-8'185,"0"-1"0,0-1 509,0-1-567,0 4 0,0-5 0,0 4 0,0-3 309,0-2-270,0 6 1,0 3-1,0 8 1,0 6 101,0 5 1,-4 1-140,-1 5-126,1 0 0,0 9 0,0 0 0,1-2 0,0 1 0,0-1 0,-1 2-93,1-2 1,1-2-1,2-5 1,0-4-105,0-3 0,0-1-292,0-1 347,0-4 52,0-3 0,0-15 0,0-2 3,0-3 0,0-3 0,0 0 0,2-2-21,2-3 1,-2-1 15,2-2 39,3 1 0,-4-5 0,4 0 0,0 1 1,-1-1-28,-1 0 1,5-4 71,-1 4 0,-2 2 111,1 7 1,-1-2 0,3 6-1,-1 3 59,1 4 0,-3 0 136,1 6-190,1 0-39,4 9 1,-6 2 0,-2 6 0,0 0 0,-1 0 17,-1-1 0,-2 5-95,-1 0 1,0 5-86,0-5 63,-6 0 0,1 0 0,-5 0 0,1-2 0,1-1-44,1-1 1,-5-4 53,4-1 1,1-1-31,-2 2 0,1-4-287,-5-5-54,0 0-376,1 0 523,4 0 241,3 0 0,10-11 0,3-3 0</inkml:trace>
  <inkml:trace contextRef="#ctx0" brushRef="#br2" timeOffset="151">32222 17545 8359,'0'-8'-932,"0"-1"852,0-1 1,0 6 840,0 4-626,0 6 1,0 8-1,0 3 1,0 4 0,0 5-1,0 2 1,0 3 243,0 2 0,0-3-411,0 4-39,0 0 1,0 4-1,0-1 1,0-2-1,0-1-334,0 2 74,-6-5 1,3 0-1,-5-6 1,-4 0-1,-2-3 331,-3-1 0,-20-13 0,-11-6 0,-1 4 0,1 0 0</inkml:trace>
  <inkml:trace contextRef="#ctx0" brushRef="#br2" timeOffset="152">31724 17431 8359,'-5'-12'-55,"-4"2"1,-2 3-1,-2 2-454,0 2 576,6 1 0,-4 2 0,3 2 1,-4 3-1,-2 8 0,-2 7 1,-1 6 635,2 3-567,-5 4 1,6 5 0,-5 2 0,2 2 0,0 5 349,2 3-490,6 1 0,4-5 0,5 1 0,1 0 0,3-2 1,5-2-1,4-5-260,4-4 1,2-3 0,7-7 0,-1-1-117,1-2 0,-1-5 0,1 1 0,1-4-639,3-5 1019,-3 3 0,21-26 0,-1-1 0</inkml:trace>
  <inkml:trace contextRef="#ctx0" brushRef="#br2" timeOffset="153">32643 17469 8304,'0'-13'8,"-2"0"195,-2 1 1,-3 6 0,-6 6 0,-1 8 0,-2 9 308,-1 9 0,-4 1-396,4 7 1,-4 0 0,4 4 0,1-1-44,2-3 0,1 3 270,1-3-420,4 3 1,3-5-1,5-2 1,1-5 0,3-2-1,5-3 1,2-2-225,2-2 0,4-2 1,1-2-1,2-3-223,3 0 1,1-6 0,2 1-1,-1-3 524,1-1 0,9-11 0,6-6 0,4-1 0,-1 1 0</inkml:trace>
  <inkml:trace contextRef="#ctx0" brushRef="#br2" timeOffset="154">32961 17609 6055,'7'0'0,"5"0"0,-5 0 0</inkml:trace>
  <inkml:trace contextRef="#ctx0" brushRef="#br2" timeOffset="155">32987 17584 6216,'0'7'0,"0"-2"0,0-5 0,0 2 0,0 2-272,0-3 92,0 5 196,0-6 2120,0 0-1773,-6 0-156,5 0 30,-5 0 1,6-1 34,0-4-234,0-2 0,2-1 1,2-1-1,4 1 1,4-1-1,0 2 23,1 2 0,0-4 0,0 5 44,-1 1 0,1 2 0,-2 2-28,-2 3 0,-3 8 0,-6 6 1,0 2 8,0 3 1,-6 1-164,-3 1 26,-2 1 0,-2-1 1,1 1-1,-1-1 1,0 1-115,0-1 139,6-5 0,2-2 0,3-6 1,-1-2 38,-1-2 13,0-5 0,10 3 1,2-6-1,3 0 71,2 0 0,0-5-83,0 1 0,-1-4-27,1 3 0,1-3 0,2 2 0,1 1-237,-2-1 0,4-3-300,-2 5 1,0-2 46,-4 2 236,-1 3 0,1-5 0,-2 5 267,-2-4 0,-3-7 0,-6-8 0</inkml:trace>
  <inkml:trace contextRef="#ctx0" brushRef="#br2" timeOffset="156">33318 17354 8318,'-1'-11'-92,"-2"1"0,-1 1 0,0-1 0,-1-1-1148,1-2 2061,0 6 1,4 0-14,0 3 1,1 8-558,4 0-121,-4 12 1,6 1 0,-4 7 0,3 4 0,-1 4 405,1 3-541,4 2 1,-7 1 0,4 0 0,-2 1 0,-2 0 0,-1 2 0,-2 2-471,0-2 1,-3 0 0,-4 0 0,-9 2-864,-7-2 1338,1-2 0,-30-5 0,-12-1 0,20-8 0,0-1 0,0 1 0</inkml:trace>
  <inkml:trace contextRef="#ctx0" brushRef="#br1" timeOffset="157">11922 14651 7937,'-8'0'-85,"-1"0"1,-1 0 0,-1 0 0,-2 0 0,0 0 0,2 1 242,3 4 0,-2 2 0,5 5 1,3 1-1,0 0-171,2 0 0,2-1 90,2 1 1,3-6 0,6-3-1,-1-2 58,1-2 0,4-2-47,0-2-93,6-3 1,-9-10-1,4 0 1,-1 0-1,0-1 1,-2-2-1,-4-1-15,-3-1 1,-5 1-1,2-3 1,-4 1 50,-1 2 1,-1 0-1,-4-3 1,-3 4 71,-4 7 0,-5 2 0,-1 7 0,-2 1 1,-2 1 0,-1 12-1,2 3-93,-3 14 0,9-4 0,-3 9 0,2 1 0,2-2-141,3 0 138,7-1 1,-2-5 0,6-1 0,1-2-1,4-5 7,3-3 1,5-7 0,2-3 0,4-2 5,1-2 0,0-2-11,1-2 0,1-3 1,-3-6-1,-1-1 4,1-3 1,-2 1 7,-5-5 0,0 1 18,-4-1-56,-2-3 1,-6 4-1,0-5 1,0 1 0,-1 2-30,-4 5 1,-6 3 82,-6 1 1,-4 6 220,4 3-224,-6 3 1,3 6 0,-5 5 0,1 6 0,1 5 10,2 3 0,5 2-4,-1-1 1,4 5-48,5 0 1,-2-2-1,6-7 1,1-4-34,1-3 0,8-1 16,3 0 1,2-6-37,2-3 41,-1-2 1,7-2 0,1-2-1,1-2 1,-1-5-64,-2-2 0,3-6 68,-4 0 1,2-1 6,-2 1 1,-7-2-1,1-3 1,-2 0 2,-2 0 0,-4-1 99,1 2 0,-6-2 0,-5 8 211,-5 3 0,-5 5-136,0 7 0,1 6-52,-5 2 0,4 9 1,-3 5-1,1 2 51,4 1 1,2-4-100,5 1 0,-2-5-270,5 4 192,1-6 1,4 4 0,2-8 0,2-2 0,4-5-272,4-3 1,2-2 152,3-3 0,1-3-105,4-6 0,0-4 0,-3-2 0,-1 0-204,0-4 0,-2 5-79,-7 1 0,-4 2 0,-5 3 513,0-1 0,-17 28 0,-4 8 0</inkml:trace>
  <inkml:trace contextRef="#ctx0" brushRef="#br1" timeOffset="158">3532 14855 7957,'-13'-4'-271,"1"-2"1,-1 0-49,0 1 1,0-1 586,1 2-134,4 2 55,3-3 1,3 5 152,-2 0-258,3 0 0,-5 5 1,6 4-1,-1 2 0,-2 3 1,-1 2 34,1 1 0,1 0 1,2-3-1,0 2-99,0 1 1,0 0-1,2-5 44,2 1-32,3 0-5,6-6 1,0-3 0,-1-8 0,1-4 0,0-5-13,0-4-4,-1-3 1,0-7 0,-2-1 0,-3-2 0,-2 0 53,-2-1-47,-1 4 1,-2-8 0,-2 5 0,-2 2-1,-5 1 20,-2 1 0,-2 6-23,1 3 0,-1 9 56,0 4-3,-5 2 1,3 4 0,-3 2 0,1 6 0,0 7-17,1 8 0,2 2-64,2 7 1,0-4-18,4 4 1,1-6 0,4 2 0,-1-3-48,1-2 0,1-5 45,2-3 0,6-4 29,2-4 0,4 0 1,1-4-1,-1-2 96,1-2 1,1-1-91,3 0 0,-1-6 40,5-2 1,-5-4 0,1-2 0,-3-1 30,-1-2 0,-1-5-65,1 5 1,-6-5 22,-3 1 0,-2-4 0,-2 1 1,0 2 57,0 0 1,-2 3 81,-2-3 0,-3 4-104,-6 5 1,1 5-1,-1 1 1,0 1-16,0 3 0,-1 7-53,-3 5 0,3 4-4,-3 4 0,3 2 1,2 7-1,3 1-60,0 3 0,6-4 20,-1 4 0,3 1 18,1-1 0,0-4 0,0-6 0,1-1 13,3 1 0,3-6 28,6-1 1,1-4-3,3-5 0,-3-3 1,5 4-1,-2-5 13,0-5 0,0-3-32,-4-9 0,4 1-2,0-5 1,-2 0 0,-5-6 0,-3-2-11,-1 0 1,-2-2 9,-4 1 1,0 3 56,0-3 1,-7 7 0,-4 5 0,-6 2 89,-3 5 1,3 7 89,-4 0 0,4 4-192,-5 4 1,5 4-1,-3 9 1,3 5-149,6 2 0,0 1 104,7 1 1,-1-1-226,5 1 1,6-6-1,4-3 1,7-3-1715,8-2 1945,7-4 0,14-19 0,8-7 0,4-3 0,0 0 0</inkml:trace>
  <inkml:trace contextRef="#ctx0" brushRef="#br1" timeOffset="159">7102 17227 7973,'0'-13'-200,"0"0"0,-1 2 0,-2 1 240,-1 1 1,0 1 0,4-5 0,0 0 171,0 1 0,0 3-179,0 1 0,0 6 89,0 2 0,0 6-1,0 7-94,5 5 0,-3 2 1,2 7-1,-1 1 1,0 2-1,1-2 1,-1-1-17,-2-1 1,-1-5 0,0-1 0,1 0-76,4-1 0,-4-3 0,3 1 10,-2-3 0,-2-8 45,0-6 1,0-6 3,0-7-61,0-5 0,0 1 0,0-7 0,0-3 0,0-1-66,0-4 118,0 0 0,0-2 0,0 1 0,0 2 0,0 3 39,0 1 1,0 3 44,0 3 0,1 4 70,3 8-90,-2 3 1,4 13-22,-6 6-43,0 6 0,0 2 1,0 0-1,0 2 1,-2-1-78,-2 0 1,2 2-84,-2-3 0,3-3 85,1-1 0,0-2 0,0-3 0,0 1-80,0 0 1,0-5-342,0 1 52,0-6 372,5 2 1,1-10 85,3-4 0,-4 2 0,-5-1 1,0-5 0,0-4 0,0 1-1,0 2 0,0-3 32,0 0 1,0-4 60,0 4 1,0 0 0,0 4 0,0 0 239,0 1 0,0 3 272,0 1-214,0 5-251,0-3 1,0 16-1,0 4 1,0 5 82,0 3 0,0 7-128,0 0 1,0 7-204,0-2 55,0 3 1,0-3 0,0 0 0,0 1 0,2 0-304,2-1 1,-3-4 154,4-9 1,0 2-169,0-6 1,0-6 0,-1-6 368,5-4 0,-3-7 0,-2-2 0,-3-3 0,-1-47 0,0-12 0</inkml:trace>
  <inkml:trace contextRef="#ctx0" brushRef="#br1" timeOffset="160">7115 17316 7068,'-8'-4'545,"-1"-1"39,6 1 0,-2 3-60,5-4-569,0 4 113,5-5 1,-2 6 0,7 0 0,3 0 0,4 0-41,3 0 0,-3 0 0,4-1 0,1-2-138,3-1 0,-1 0-266,-3 4 149,3 0 1,-10-2 0,3-1 0,-3-1-394,-1 1 625,-6 2-67,-7 1 0,-13 4 0,-8 2 0,-3 1 0,-1 1 61,-1-1 1,-4 5 0,1-4-1,-1 2 286,-1-1 0,2 2-172,-5-2 1,6-2 234,-2 1 1,8-4 0,2 3 0,1-1 569,4-3-674,6-2-128,4-1 0,20 0 0,6-1-180,5-3 0,2 1 45,2-6 1,3 1-174,5-5 125,-6 0 1,4 1 0,-5 0 0,2 2 0,2 2-38,2-2 1,-5-1-18,-2-2 1,-9 6-312,-4 3 200,-2 2 1,-10-2 118,-5 0 1,-10 1 24,-7 7 1,-7-1 135,-1 5-28,-1 1 0,-6-1 0,3 1 0,0 1 0,0 1 240,2 2 1,6-5 83,0 1 1,5-6-70,-1 1 40,9 3 0,3-6-7,10 4 1,6-5-412,6-5 1,6 3 12,-2-7-141,3 1 1,4-4 0,-1 2-1,-3 2 231,0-2 0,-22-30 0,-5-8 0</inkml:trace>
  <inkml:trace contextRef="#ctx0" brushRef="#br1" timeOffset="161">3545 14753 7912,'-7'-6'-333,"1"3"1,5-4-278,-4 2 1,4-1 611,-3 2 134,2 2-128,2-3 14,0 5 1591,0 0-1393,0-6-4,0 5-209,-5-5 0,2 6 0,-6 0 158,-1 0 0,-1 0 97,-2 0 1,5 0 42,-1 0 1,5 0 164,-4 0-199,5 0 1,-2 0-123,10 0 0,2 6-203,6 2 120,-1 3 1,5 2 0,2 0-79,1 0 1,2 5 0,7 2-1,2 1-63,1 0 1,-1 1 102,8 3-49,-10 1 0,14-1 0,-9 1 0,3-1 0,1 1 32,0-1 0,1 1 115,-1-1-117,0 1 0,-1-1 0,-2 1 0,-1-1 1,0 1 67,-1-1 0,4 2-2,-3 3 0,-2-2-20,2 6 1,-1-5 0,2 2 0,-1-2 32,2 1 0,-4 6-36,2-2 1,-1-3 19,1-1 0,1 1 0,-3 0 0,0 0-160,4 0 0,-5 0 12,-2-1 1,-2-3 57,-1 3 1,1-2 0,1 1 0,2 0-16,-2 0 1,1-2 2,0-2 1,0 2 40,5 3 1,-6-3 0,3 4 0,-1-1 10,0-1 1,1 1 16,-1-4 1,-6-1-38,5 1 1,-4-2 0,4-2 0,-2 0 29,-1 0 1,-1 1-1,1-2 1,-1 3-16,1-3 0,1 4 0,1 0 0,0 1 6,-4-1 0,2-4-7,-5 1 1,3-1-27,2 4 1,-1-3 0,1-3-1,-1 1 0,1 0 1,-4-3-29,4 4 1,-3-5 27,6 1 0,-6 1 0,-2 1 0,2-1 162,1 1 1,1-1-141,1-1 1,-5-3-37,0 3 1,1-1 0,3-2 0,-1 0-105,-2-3 0,2-1 103,-3 3 0,3-2 38,1-2 0,-3 2 1,-2-4-1,-1 2-7,1-1 1,2-1-4,3 2 1,-4 1 33,1-6 0,-3 6 0,4-1 0,-2 2 4,2 2 1,1-1 3,2 1 1,-1 0-16,1 0 0,-1-1 0,1 1 0,0-2-3,4-2 1,-3 2 114,3-2 0,-6 2-108,1 2 1,-6-5-58,6 1 0,-6-5 63,2 5 1,-4-5 101,4 4 0,-4-3-99,5 3 1,-7-5 0,2 3 0,-1-2 14,1 0 0,-7 0-36,2-4 0,-2 0-56,3 0 0,-4 5 1,-1-1-204,2-1 128,-4-2-481,-1-1-188,-5 0 372,0 0-125,-5 6 1,2-5-1453,-6 3 1983,1-2 0,6-8 0,4-1 0</inkml:trace>
  <inkml:trace contextRef="#ctx0" brushRef="#br1" timeOffset="162">7115 17456 7981,'7'-6'-515,"-3"-2"921,-2 2-190,-2 1-133,0 5 57,0 0 1,0-6-72,0-3 1,5 4-1,3-1 1,0 2-18,1 0 0,-1-6 0,5 3 1,0-2-32,-1 1 1,5-1-1,2-2 1,1 1-59,2 1 0,2 1 1,2-5-1,-1-1 34,1-3 1,1 3 0,1-3 0,2 3 23,-2 1 1,5-1 0,-1-2 0,2-2 32,0-2 0,-4 3 0,4-4 1,2-2 2,0-1 0,4 0 76,3 3-108,-4-4 1,7 6 0,-4-7 0,3 1 0,1-1 0,-2 1 0,-2 0 97,1 4 1,1-3-95,-2 3 1,-2 2-22,2 2 0,-1-2 0,0-1 0,3-1 10,2-1 1,0 2-75,5-1 0,-4-3-63,0 3 0,0-3 109,4-2 1,-2 1 0,-1 1 0,-1 1 25,1 2 1,3-2-10,5-7-3,-10 9 0,8-9 0,-10 9 0,1-3 0,4-1 3,0-1 0,-3 6 34,-4 3-34,-2-3 0,-2 5 1,0-5-1,-1 2 0,-1 1 36,-2-2 0,0 4 18,4-7-49,0 7 1,-1-9 0,-2 4 0,-1-1 0,2-1 5,1 0 1,1 2-28,0-1 0,-1 1 0,-2-3 0,-1 3 5,2 2 0,-2-5-10,4 2 0,-7 2 80,7 2 1,-8-1 0,0 1 0,-2 0-56,2-1 1,-3 3 18,3-2 0,-2-1-30,2 1 1,-2-1 0,5 2 0,-2-1 2,-3 1 1,3-2 1,-1 1 1,1 0-13,-1 4 0,-3 0 1,3 1-1,-3-2-26,-2-3 1,1 2 29,-1-2 0,1 3 1,-1 1 0,2 1 0,1-1 0,2-1-3,-2-3 1,-1 3-3,-1-3 0,4 2 8,-1 3 0,1-2 0,-6-2 1,-1-1 10,-2 1 0,0 4-8,5 3 0,-1-6-17,1 2 0,-2-3 1,-1 3-1,-2 1-99,2-1 0,2-1 98,5-3 1,-7 3-18,2-3 0,-4 2 1,2 4-1,-3 0 11,-2-2 0,3 7 17,-4-6 1,2 2 3,-2-3 0,-2-1 1,5-2-1,0-1-3,0 2 1,-3 0-1,4 3 0,-4-1 1,4 0 0,-5 2 0,1 1 1,-1 1-4,1-1 1,-3 1 3,3 0 0,-7-2 39,-2 2 1,-1 2 0,3 0 0,-3 0 38,-1 0 42,4 4 0,-7-7-74,5 6 1,-4-2-46,5 2 0,-5-2 60,5-2 24,-6 2 1,2 5 103,-5-4-203,0 4-67,0-5 1,-1 6-455,-3 0 1,-4 0-1076,-4 0 1148,-1 0 0,0 5 462,0-1 0,-28 6 0,-7-3 0</inkml:trace>
  <inkml:trace contextRef="#ctx0" brushRef="#br1" timeOffset="163">11973 14651 7989,'-8'0'-45,"-1"0"0,1 0-71,-5 0 1,0 1 113,0 4 0,-6 3 111,-7 9-36,-5 3-175,-19 11 1,2-2 0,-13 6 0,-1 2 0,9-7 0,0 1 0,0 0 0,-1 0 0</inkml:trace>
  <inkml:trace contextRef="#ctx0" brushRef="#br1" timeOffset="164">3405 17137 8020,'0'-8'-94,"0"-1"0,-2-1 0,-1-1-793,-1-2 1306,0 6 1,2-4 26,-2 2-233,3 4 1,-5 1-128,6 8-65,0 9 0,0 2 0,0 6 0,0 3 0,0 3 0,0 5 0,0 2 136,0 5-184,0-1 0,0 6 0,0-4 0,1 1 0,2 4 1,2 2-1,-3 3 15,0-2 0,-2-4 0,1 1 0,2 1 48,1-1 1,2-4 0,-3 1 0,2-2-42,3-2 1,-4 1-1,3-2 1,0-3-16,0-5 0,-3 2 60,5-1-79,-6-6 1,7 3 0,-6-6 0,-1-2-1,-1-4-248,3-2 1,-4 0-789,3 0 1075,-8-6 0,-3-13 0,-6-8 0</inkml:trace>
  <inkml:trace contextRef="#ctx0" brushRef="#br1" timeOffset="165">2754 17584 8081,'-8'0'-324,"1"-2"1,0-1-379,-1-1 798,6 0 1,-3 2-133,10-2-318,2 3 354,5-5 0,35 6 0,8 0 0</inkml:trace>
  <inkml:trace contextRef="#ctx0" brushRef="#br1" timeOffset="166">3111 17533 8081,'-13'-9'-635,"1"1"1,5 3-16,2-3 884,4 5-525,1-3 291,0 6 0,17 17 0,4 5 0</inkml:trace>
  <inkml:trace contextRef="#ctx0" brushRef="#br1" timeOffset="167">3213 17533 7194,'-7'-6'-546,"2"5"520,5-5 0,1 6 0,2 1-168,1 4 0,6-4 0,-2 3 194,4-2 0,35 3 0,8 2 0</inkml:trace>
  <inkml:trace contextRef="#ctx0" brushRef="#br1" timeOffset="168">3532 17558 8105,'0'-7'-451,"1"1"437,4 6 1,-2-4 0,5-2 144,2-1 1,1 5-1,2-4 1,1 2-175,3-1 1,3-3 0,6 2 0,-1-1-182,1-3 1,3 3 0,1 0 223,-2 1 0,22 2 0,4 4 0</inkml:trace>
  <inkml:trace contextRef="#ctx0" brushRef="#br1" timeOffset="169">1505 17864 8105,'-13'-4'-2,"0"0"1,0 1 0,2 0-162,3-1 1188,2 2 1,7-3 0,4 3-614,3-2 1,8 1-1,2-4 1,2 0-317,3 0 0,1-2 243,1-3-255,1-1 1,-1 0-1,1 0 1,-1 1-1,1-1-1430,-1 0 558,-5 0 1,3 5 0,-5 1 787,2 1 0,-16 2 0,0 4 0</inkml:trace>
  <inkml:trace contextRef="#ctx0" brushRef="#br1" timeOffset="170">2104 17367 8105,'0'-14'0,"0"-2"-129,0-1 0,6 0-645,2 4 864,3 6 0,2 2 1,0 5-1,0 1 1,-1 3 248,1 5 0,0 4 0,0 4 1,-2 4-294,-2 3 0,0 1-3,-4 1-102,-1 5 1,-4 0-1,0 3 1,-1-3 0,-4-1-456,-3 0 562,2 0 1,-5-5-1,2 1 1,-1-2 0,0-4-1,3-6 1,0-4 886,0 0-421,4-5-148,-2 1-272,22-12 1,-6-1-148,15-6 0,-4 1 0,4-3 0,-1 0-300,1-2 0,1 0-15,2 4 1,-2-4-591,3 0 635,-3 0 0,-6 4 323,0 1 0,6-12 0,6-3 0</inkml:trace>
  <inkml:trace contextRef="#ctx0" brushRef="#br1" timeOffset="171">2678 17227 8105,'-13'-13'368,"0"6"-55,0-5 391,6 11-444,2 1 1,5 7 0,0 7 0,1 3 0,2 5 346,1 2 1,6 1-491,-1 1-1,-2-1 1,1 2 0,2 3 37,1 4 0,2-3-240,0-1 1,0 1 228,-1-1-225,1-1 0,0-5 1,-2-2-1,-1-5-502,-1-3 258,-6-1 229,2-6 1,-5-3 0,0-8 0,-1-5-13,-3-2 0,-2-8 21,-3-2 0,-2-7 44,3-2 1,0-7 0,1 0-1,0-5-30,0-3 0,4-2 32,-1-4 0,3 0-69,1 0 0,0 1 160,0 4 1,5 2 0,4 7 0,2 3 132,2 4 0,0 9 56,-1 4 1,1 8-110,0 5-33,-6 3 1,4 2-1,-4 3 1,2 5-1,-2 2 103,-1 2 1,-2 1-234,-4 3 1,-1 3-16,-4 5 1,-2 1-78,-6-1 1,-1 2 0,-1 2-1,-4 0-422,-1 0 1,5-2 194,-2-2 0,1 1-337,-1-1 355,3 1 335,-4-7 0,5-6 0,0-7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2.633"/>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definitions>
  <inkml:trace contextRef="#ctx0" brushRef="#br0">18043 867 7909,'0'-25'5,"0"-1"1,-2 1 303,-2-1 1,3 5 0,-4 1 94,4 2 0,1 8 1,0 11-1,0 10 11,0 9-337,0 4 0,0 6 0,-1 1 1,-2 2-1,-2 2 181,3 2-255,0 1 0,1-4 0,-2-1 0,-1-2 1,1-3-1,1-2 0,2-5 33,0-4 1,0-3 106,0-1 1,0-7 22,0-6-196,0-12 0,6-9 0,3-9 0,1-4 0,-1-4 1,0-3-1,1-3-525,1-1 467,2-2 0,0 0 0,-1 2 0,1 2 0,0 7-16,0 4 150,-6 6 1,0 11 0,-3 8 0,3 10-71,0 10 38,-1 11 1,-2 9 0,2 5 0,0 0 0,1 0-64,0 1 1,-4-1-64,1 0 1,1-4-1,1-1 1,1-2 50,3-3 1,-3-7-3,2-4 34,-1-2 27,5-8 1,3-4 0,-1-11 0,-1-6-1,2-6 92,-2-7 0,0-4-89,-1-7 0,3 0 2,-4 0 12,10-1 0,-18 1 0,9 1 0,-4 3 0,0 6 191,-1 5 345,-5 5-395,3 5-143,-6 6 1,1 8 0,2 11 0,3 5-1,1 3-91,3 2 1,-3 2-348,1 2 0,-3-5 48,3 0 6,1 1 1,3 2-1,1-2 1,0-2 0,1-1 369,3-4 0,31-1 0,13-1 0</inkml:trace>
  <inkml:trace contextRef="#ctx0" brushRef="#br0" timeOffset="1">19139 536 7968,'0'-13'0,"0"0"131,0 0 37,0 6 1,6-3 0,2 6 0,4 1 0,1 2 180,-1 1 0,1 10 1,-2 4-1,-1 4-214,-1 5 1,-6 7-253,1 4 103,-3 3 1,-1 1 0,0 1 0,-1 3 0,-3 1-489,-5 3 357,-2-5 1,-3 3 0,-2-7 0,-1-5 0,0-5-441,-1-4 134,9-8 0,-8-2 451,9-9 0,8-25 0,1-7 0</inkml:trace>
  <inkml:trace contextRef="#ctx0" brushRef="#br0" timeOffset="2">19076 638 7968,'-8'-13'-303,"-1"0"1,3 0 0,0 1 0,1-1 866,2 0 0,1 0 0,2 1 707,0-1-1145,0 6 1,2-3-1,2 6 1,4 1-1,4 1 1,1 2-1,-1 0-85,1 0 1,4 2-165,0 2 73,0-3 0,-6 15 1,-1-3-1,-3 2 0,0 4 1,-1 1-1,0 2-345,-3 4 1,-2-5 223,-1 4 175,-6 1 1,4-8-1,-6 4 1,3-5-1,1-3 1,-1-1 324,1-1-75,0-5-143,4-1 0,1-6 1,3 0 108,5 0 0,2 0 0,2 0-127,0 0 1,0 1-5,-1 4 1,0-2-77,-4 5 1,2 1 0,-6 3 0,-1 1 75,-1 0 0,-2 0-36,0-1 1,-2 1 22,-2 0-79,-3 0 1,-6-1 0,-1 1 0,-2 0-1,-1-2-177,2-2 0,-4-2-272,2-3 0,-4-3-874,4 4 873,0-4 0,0-1 1,0 0 452,1 0 0,42-51 0,-8 19 0,1 0 0</inkml:trace>
  <inkml:trace contextRef="#ctx0" brushRef="#br0" timeOffset="3">19471 523 7985,'0'-14'0,"0"-2"0,0-1 522,0 1 1,1 2 49,3 2-224,-2 4 0,9-1 0,-2 4 0,2 2 71,2 2 0,0 7-295,-1 2 0,1 9 1,1 4-1,2 5-66,1 4 0,0 4 109,-4 8-247,-1-2 0,-5 9 0,-2-2 1,-4 3-1,-2 2-390,-4 3 1,-3 2 120,-9 3 1,-3-4-1,-7-5 1,-3 0-433,-4 0 0,2-10 170,-2-2 0,0-11-290,-4-2 901,5-7 0,-2-7 0,5-4 0,-17-42 0,0-15 0</inkml:trace>
  <inkml:trace contextRef="#ctx0" brushRef="#br0" timeOffset="4">19037 459 7985,'-14'-13'0,"-2"1"0,-1-1 97,2 0 0,1 6 34,1 3 0,0 8 0,0 6 1,1 7 466,-1 8 1,4 8-263,1 9 0,1 0 0,-3 4 0,3 4 6,1 4 0,2 5-91,4 9-463,0-3 1,7 1 0,4-8 0,6-2-1,5-2-2107,5-1 2033,-2-8 1,10-7 0,-3-9 0,0-7 285,4-5 0,29-25 0,-28 0 0,0 0 0</inkml:trace>
  <inkml:trace contextRef="#ctx0" brushRef="#br0" timeOffset="5">20376 650 7985,'-13'-12'192,"6"3"1,4 2 0,6 1 0,7 3 342,6 2 1,1 1 0,7-1 0,4-2 202,3-1-848,3-1 1,3 5 0,-1 0 0,-2 0 0,1-1-1890,2-3 1766,-5 2 233,0-3 0,-24 10 0,-4 2 0</inkml:trace>
  <inkml:trace contextRef="#ctx0" brushRef="#br0" timeOffset="6">20427 905 7985,'-15'-7'1130,"2"3"-1594,9-3 1,-1 5-1,10-2 1001,3 3 1,10 1 0,7 0 0,6-2-353,6-2 1,-2 1 0,9-4 0,0 0-1070,3 0 1,4 3 0,2-5 883,3-1 0,-8-5 0,4-4 0,2-1 0,0-1 0</inkml:trace>
  <inkml:trace contextRef="#ctx0" brushRef="#br0" timeOffset="7">21320 650 7985,'-9'5'-213,"1"-1"0,3 6 542,-3-2 0,5 4 0,-3 2 0,2 1 86,0 2 1,0 5-1,4-4 1,0 2-147,0 2 1,1-2-1,3 0 1,5-1-18,2-4 1,6-5 98,0-1-371,6-7 1,-3 3 0,5-10-1,1-5 1,-1-5 0,1-6 0,-2-5 283,-3-4 1,-3-2 0,-6-8 0,-2-2 145,-2-5 1,-6 3 0,-2 3-1,-7 4 302,-5 3 0,-6 7-265,-3 2-622,-4 5 1,0 8-1,-1 4 1,1 4-1,-2 4 1,-1 4-1,-2 6-1821,2 5 1,5 10 1995,2 4 0,-6 35 0,10-30 0,1 0 0</inkml:trace>
  <inkml:trace contextRef="#ctx0" brushRef="#br1" timeOffset="8">5202 2843 7980,'-5'-7'-2,"2"-3"0,-4 5 0,0-2 1,0-2-1,-2 1 971,2-1 1,0 5-627,3-5-286,2 7 1,-2-4 0,10 6 0,5 0-32,5 0 1,6 0 0,1 0-1,5 0-11,6 0 0,2 0-152,-2 0 103,3 0 0,-5-4 1,6-1-1,-1 3 1,-3-1-1,-4 0 0,-4-1-183,-5 1 0,-7 1-62,-6 2 277,-5 0 0,2-1 0,-10-2 0,-5-1 0,-5 1 9,-6 2 1,-9 2 0,-4 2 0,-4 4 17,-5 4 0,-8-1 13,-8 7 1,-4 3 47,-1 1 0,-4 3 0,34-10 0,0-1 0,1 1 0,0 1 211,-32 14 1,14 1-213,8-4 0,16-2-239,14-3 134,6 3 1,7-10-1,3 3 1,4-3-1,7-1-145,5 0 1,-2-2 101,4-2 18,0 2 1,9-9-1,0 2 1,-2-3 0,1-2-83,0-3 1,-2-4 215,3-4 1,-9-1 487,-4 0-468,-3-5 1,-7 4-1,-2-3 1,-5 1-1,-6 0 4,-7-1 1,-2 5-102,-11 3 0,4 6-537,-8-1 330,3 3 0,1 1 0,1 0 1,-1 1-1,2 3-847,3 5 0,8 2 1042,9 2 0,48 34 0,-16-20 0,1 1 0</inkml:trace>
  <inkml:trace contextRef="#ctx0" brushRef="#br1" timeOffset="9">5674 3175 7980,'0'13'2401,"-4"0"-2045,0-1 1,-2 5-275,2 0 0,1 0 0,-4-4 1,1 0 224,3 0-268,2-1 41,1 1 1,1-7-1,4-8 1,3-9-381,3-9 1,2-4-1,0-1 1,0-1 339,-1 1 0,1 0 427,0 4-356,0 3 1,-1 5 0,1 2-1,0 4 179,0 7-251,-6 11 1,0 4 0,-4 7-1,1 0 1,-1 3-79,-2 0 0,1 1 0,0-2 0,3-2-60,-2 0 1,2-7 169,-1 2-38,6-8 0,-3 1 1,6-6-1,0-3 1,1-5 117,3-9 1,-1-1 116,5-7 1,-1-2-62,1-7-146,3 3 0,-10-2 0,3 6 0,-3 3 0,-2 2 140,-4 2-262,4 8 1,-11 3 167,3 10-235,-2 2 1,-2 7-1,0 3 1,0 4 0,0 3-799,0 2 0,4-2-235,0-3 0,6 2 43,-1-6 653,2 5 1,3-7 464,3 2 0,43-32 0,-23 4 0,1 0 0</inkml:trace>
  <inkml:trace contextRef="#ctx0" brushRef="#br1" timeOffset="10">6618 3098 7980,'-13'-7'503,"5"-3"166,-1 6 0,1-4-28,-5 3-422,0 1 1,0 6 0,1 3 0,-1 7 0,-1 5-7,-3 2 1,4 3-559,0 3 243,0 1 0,8-1 0,-5 1 0,3-2 0,1-1-481,3-2 0,3-6 319,4 2 0,4-7 0,6-3 0,1-1-224,2-3 0,5-7 296,-5-5 0,4-4-82,-4-4 287,5-2 1,-7-7-1,2 1 1,-5 0-1,-2 3 537,-1 1 1,-2 1-49,1-2 1,-2 4 723,-6 5-832,0 0 1,0 8-1,-1 5 88,-4 7 1,4 8-498,-3 2 0,2 6-1016,2-2 721,0 4 1,0 0-1,2 1 1,2-2 0,4-2-2055,4 0 2364,6-7 0,53-13 0,-26-7 0,-1 1 0</inkml:trace>
  <inkml:trace contextRef="#ctx0" brushRef="#br1" timeOffset="11">7000 3162 7980,'-12'0'0,"4"0"291,-3 0 1,10 2 131,-4 2 1,10 3 0,3 6 0,4 0-152,0-1 0,1 1-193,0 0 0,0 0 0,1-1 0,1 0 35,2-4 1,2 2-119,-2-6 1,1 1-358,3-5 274,-2 0 1,-2 0-1,0-2 1,-2-2 0,-2-6-20,-4-6 0,-2 1 0,-4-5 1,1 2 335,-1 2 0,-3 2 21,-5 1 1,-2 2 147,-5 2-231,-1 3 0,-6 6 0,0 2 0,-3 2 0,1 6 261,-2 6 1,4 4-460,-3 5 1,2 1-683,-1-1 473,3 6 0,1 0 0,1 5 0,3-2 0,5 0-883,2-2 1,2 0 451,4-7 1,1-5 669,4-3 0,36-31 0,14-9 0</inkml:trace>
  <inkml:trace contextRef="#ctx0" brushRef="#br1" timeOffset="12">7625 2346 8053,'0'-25'31,"0"-1"0,0 1 1,0 1-1,2 2 419,2 5 443,3 3 0,1 1 1,1 2 635,1 3-1402,-5 2 1,5 13-1,-5 6 1,-3 7 0,1 7-1,0 5 1,1 9 320,-1 7 0,0 6-86,1 10-397,-2 5 0,1-31 1,-1 1-1,-1 4 1,-2 0-1,1 2 1,0 1-1,0 1 1,-1 1-1,-1 0 1,0 0-1,-2 1 1,-1 0-149,0-1 1,-1 0-1,0 0 1,-1-1 0,1-4-1,-1-1 1,1-3 0,0-1-81,-7 26 0,4-15 0,2-8 0,0-5-327,0-7 1,3-7 0,-5-7 0,-1-3 589,-1-4 0,-7-11 0,-2 2 0</inkml:trace>
  <inkml:trace contextRef="#ctx0" brushRef="#br1" timeOffset="13">4794 2448 8053,'-18'-18'54,"4"4"0,-2-3 0,6 2 0,7 4 348,6 3 0,4 3 1,5 11-1,-2 5 1311,-2 5-1467,-5 12 1,7 1 0,-4 13 0,-1 6 0,1 8 566,-3 7-810,-2 7 1,-1-27 0,0 3 0,0 3 0,-1 1 0,-1 5 0,-1 2 0,0 4 0,-2 0-1715,0 2 0,-1 0 1658,-1-2 0,1 0 0,1-1 0,1-1 0,1-3 1,-1-2-1,1-2 0,1-2 0,0-4 0,1-2-1257,-1 28 1068,2-17 0,6-12 0,3-8 1,2-4-1,2-4-900,-1-7 1142,7 1 0,-5-7 0,4 5 0</inkml:trace>
  <inkml:trace contextRef="#ctx0" brushRef="#br1" timeOffset="14">9448 3124 7963,'-5'-13'84,"3"0"0,0 1 0,4 0 0,8 2 123,6 2 1,4 4 0,5-3 0,2 0 0,3 1 0,3-1-221,-1 0 1,5 2-1445,-3-3 1457,-3 5 0,0-3 0,-5 6 0</inkml:trace>
  <inkml:trace contextRef="#ctx0" brushRef="#br1" timeOffset="15">9436 3315 7963,'-13'0'0,"0"2"0,0 1 0,1 1 0,6 6 0,6-3 627,7 0 0,6 4 0,4-4 0,6 0 52,5-2 1,4 0 0,8 0 0,3-3-1108,3 0 0,4-2 0,1 0 0,0-2 428,0-2 0,-15-6 0,2-4 0,1-3 0,1 0 0</inkml:trace>
  <inkml:trace contextRef="#ctx0" brushRef="#br1" timeOffset="16">12572 2155 7987,'0'-18'-28,"0"-1"1,0-4 0,0 4 0,0 0 504,0 4 1,5 7 0,-1 8 0,-1 9-1,-3 7-121,-4 5 0,1 9 0,-6 4 1,1 2-88,1 3 0,-5 0-244,4 4-33,2-3 1,-4 3 0,5-4 0,-1-2 0,0-2-152,3-1 151,2-6 0,-3 2 0,-1-9 0,3-7 81,0-8 1,2-9 0,2-15 0,2-8-78,4-6 1,-1-5-1,2-3 1,1-1-144,1-1 1,2-6 76,0 1 1,-1-3 0,1-1 0,0 2 1,0 2 0,-1 4 155,1 9 0,0 6 0,0 11 15,-1 8 0,-3 14-63,0 7 0,-1 11 16,5 7 0,-5 7 1,-1 0-1,0 5-104,1 3 1,-6-3 14,3 0 0,0-2-84,0-2 0,3 2 0,-2 1 1,-1 0-167,1-4 0,3-9 172,-5-7 0,6-5 49,-2 1 1,4-10 0,0-9-27,1-9 0,0-7 321,0-8 1,-1-1 68,1-2-200,0-10 1,4-6-1,1-6 1,1 0-1,0 1 34,1 4 1,-4 2 191,1 5 0,-4 7 101,-5 2-187,3 14 1,-9 7 0,2 14 0,-1 8 61,1 7 0,-2 10-260,2 4 1,-1-2-312,1 2 117,-3 6 1,9 0 0,-4 1 0,0-5 0,-1-2-517,-2 2 0,3 1 148,-2 1 0,5-1-1266,-5-3 1285,6-3 0,-5-7 0,7-1 500,0-2 0,44-28 0,-19 2 0,1 0 0</inkml:trace>
  <inkml:trace contextRef="#ctx0" brushRef="#br1" timeOffset="17">13618 2614 7991,'6'-24'0,"-5"7"19,3-9 0,-2 9 0,-2 0 0,0 3 199,0 1 1,-2 2 595,-2 3 0,-4 2-23,-9 6-539,-3 0 1,-6 6 0,-1 4 0,-1 5 0,-2 6-42,2 3 1,-3 2 0,1-1 0,3 1-8,4-1 1,5 1-91,5-1 1,5-3-357,-1-1 123,6-5 1,-1 2 0,8-7 0,6-2 0,6-5-399,5-3 1,3-1 302,2 0 0,1-9 80,2-4 0,-2-7 0,3 2 0,-4-2-294,-5-3 0,3-2 206,-3-5 1,-1 3 97,1-3 1,-9 3 208,0 2 0,-3 5 1,-1 3 225,-3 3 1,-4 8-136,-1 6 1,-6 6 170,-2 6-345,2 7 0,-4-4 0,6 5 0,1 0 0,2 0-196,1 3 0,0-4-348,0 3 0,0-7 251,0 2 0,1 2 291,3-2 0,21-12 0,9-6 0</inkml:trace>
  <inkml:trace contextRef="#ctx0" brushRef="#br1" timeOffset="18">13427 2703 7991,'-7'-13'0,"-3"1"0,4-1 0,0 0-53,1 0 0,1-1 730,4-3 1,0 7 0,0-2 441,0 0-886,0 1 0,5 4 1,4 3-58,2 2 0,2 2 51,0 0-218,-1 6 0,0-3 1,-2 5-1,-3 2 1,0 1-1,-2 2 0,1 0 229,-3 0-323,-2-1 1,-1 5 0,0 0 0,0-1 0,0-2-1,-1-1 1,-2 0-649,-1-1 0,-5 1 309,5 0 362,0-6 0,-2 3 1,-2-6 152,-4-1-58,5-2 0,-3-6 1,6-5-1,1-4 0,2-5 264,1-1 1,1-1-209,3-4 1,4-1 0,3 1-1,-1-1 65,-2 1 1,5 5 90,4 3 1,0 4-123,-4 5 0,4 2 0,1 6 0,1 1 98,-1 4 0,-1 3-54,-4 9 0,0 3 38,-1 5-274,-5 1 1,3-2 0,-5-1 0,-1-2 0,0 0-153,0-1 1,1-2-177,-5-5 122,0 0 188,0-6 1,0-3 0,1-8 57,3-4 1,-1-9 21,6-5 1,0-2 263,8-1-256,-2-6 0,3 4 0,-5-3 0,0 3 0,1 1 395,3 1 1,-3 5-146,3 3 0,-7 9 211,-2 3-409,1 4 0,2 2 0,-1 4 0,-1 5 1,-1 4 90,-1 3 1,3 5-195,-6 0 1,5 2-512,-5 1 354,0 1 1,1-5 0,0-1 0,1-2-1,1-2-791,0-2 0,2-3 409,3-2 1,1 1-14,0-6-169,0 0 0,5-4 771,3 0 0,11-21 0,6-9 0,3-2 0,0 0 0</inkml:trace>
  <inkml:trace contextRef="#ctx0" brushRef="#br1" timeOffset="19">14396 2537 8004,'-7'-8'536,"3"-1"879,-4 7-1079,1-4 1,-5 6-1,-1 0 1,0 1-39,0 4 1,5 2-186,-1 5 1,1 5-1,-5 2 1,0 1 106,1 2 0,3 1-187,1-2 0,5 2 43,-1-6-286,2 0 1,2-4 0,2-2 0,2-1 0,4-3-187,4-1 1,0-2 115,1-4 265,0-6 0,1-2 0,2-8 1,1-2-1,0-2-21,1-3 1,-7-1 190,6-1 1,-10 3-150,6 1 283,-3 0 1,-1 1 0,-2 3 0,0 3 496,0 1-847,-4 6 0,4 3 180,-3 8-388,-3 3 0,7 7 0,-6 2 1,4 2-1,0 2-660,-1 3 1,4-3 353,-5 1 1,2-5-828,-2 1 883,3-3 519,0-2 0,33-10 0,2-4 0</inkml:trace>
  <inkml:trace contextRef="#ctx0" brushRef="#br1" timeOffset="20">14689 2563 8004,'-8'-4'838,"-1"-1"-454,6 1-234,-2 10 0,6 1 0,3 6 1,5-1 180,2 1 0,2 0-104,0 0-200,-1-6 0,3 3 0,0-5 1,4 1-1,-1 1-26,0 0-56,5-4 0,-7 3 0,4-6 1,-2-2-1,-2-2-272,-2-4 316,-2-4 1,-4-2-1,-3-2 1,-1-1-1,1 2 1,-4 1-1,-2 1 357,-4 0 0,-9 6-168,2 3 0,-5 2 2,0 2-180,-3 0 1,-2 8-1,3 3 1,0 6-1,2 3-270,-1 2 0,4 2-712,-3 2 837,8-1 1,-1 1-1,6-1 1,1 1 144,2-1 0,18-5 0,4-1 0</inkml:trace>
  <inkml:trace contextRef="#ctx0" brushRef="#br1" timeOffset="21">15148 1951 8004,'0'-19'133,"0"0"1,0-5 0,0 1 28,0 2 1,2 5-1,2-1 1,4 3 979,4 1 1,-4 6-458,1 3-77,-6-3 0,8 7 0,-3-2 477,4 5-896,-5 13 1,4-6 0,-4 11-1,2 3 1,-2 6 587,-2 8-717,5 6 1,-7 8 0,4 5 0,-1 5 0,-3 6 0,-2 5 0,-1-35 0,0 0-159,0 2 1,0-1-1,0 4 1,0-1-482,1-1 0,-2-1 417,-1 1 1,-1-1 0,1-1 0,1 0 0,-3-2 0,1-2 0,-4 27 0,1-8-502,0-7 0,-2-7 1,2-9-1,0-4-850,1-7 1,-5-5 1512,1-2 0,-20-24 0,-10-11 0,-3 0 0,1 0 0</inkml:trace>
  <inkml:trace contextRef="#ctx0" brushRef="#br1" timeOffset="22">12394 1823 8056,'-4'-18'1,"-2"-3"0,0-2 0,1 0 0,2 4 2,1 0 624,-3 2 0,3 4 0,-2 3 1,3 6-1,1 11 69,0 12 0,0 8-525,0 11 1,0 9-1,0 6 1,0 13-86,0-30 1,0 1 0,0 3 0,0 1-277,0 5 1,0 2 133,0 2 1,0 2 0,-1 6 0,0 3 0,0 2 0,-1 1 0,0 0 0,-1 0-1,-1-2 1,1 0 0,-1-3 0,-1-2 0,1-2 0,0 0 34,-1-3 0,1-2 0,3-12 0,-1-1 1,0 26-1,3-16 8,3-11 0,6-9 1,-1-9-1,2-2-425,2-5 1,-1-7 187,1 0-965,0-2 0,0-4 1215,-1-2 0,7-43 0,1-15 0</inkml:trace>
  <inkml:trace contextRef="#ctx0" brushRef="#br1" timeOffset="23">16640 1938 8079,'0'-18'-3,"0"4"1,-1-3 0,-2 2-1,-1 3 1,1-1 271,1 0 1,2 0-1,2 2 1,1 1 524,1 2-427,0 5-283,-4-3 1,0 8 19,0 2-96,0-3 1,0 11 0,0-4-1,-1 2 1,-2 0 152,-1-2 42,-1-5-190,5 3 1,-1-6-1,-2-2 1,-1-2 0,1-4-73,2-4 0,1 0 143,0-1-91,5 0 1,-3 0 0,2 1 0,-1-1 0,0 0-7,1 0 0,1 1 1,-2-1 111,2 0 11,-1 6-67,-4 1 0,0 8 1,0 2 1,-2 7-10,-2 6 25,3 6 0,-11 1 1,4 9-1,-2 2 1,0 5 28,2-1 0,0 3-25,0 0-66,-3-2 0,9 4 0,-2-5 0,3 1 0,1-2 25,0-5 1,0-10 16,0-6-92,0-3 1,1-3 57,3-2 0,-1-5 199,6-8-160,-1-4 1,5-6 0,1-3-1,2-4 1,2-3-18,2-2 0,1-3-8,5-1 17,-7 0 0,4 9 0,-5 1 0,1 2 0,-1 2 215,-2 2 0,-2 7-68,-1 3-175,0 2 1,-1 9-1,0 6 1,-2 7 0,-3 4-98,-2 1 0,4 1 179,-5-1-241,0 1 1,1-5 0,-1-1 0,0-2 0,0-2-777,1-2 0,3-5-674,-4-1 1132,6-5 0,-7 3 0,6-8 468,1-2 0,18-48 0,-11 17 0,0 0 0</inkml:trace>
  <inkml:trace contextRef="#ctx0" brushRef="#br1" timeOffset="24">17265 1798 8131,'0'-14'78,"0"-3"1,0 3 205,0-3 1,-4 7 1720,-1 1-1276,1 6 1,4-1-548,0 8 0,-1 9 1,-2 8-1,-1 5 136,1 4 0,-3-2-216,2 6 1,-6 4-322,1 5 141,4 5 1,-7 1-1,3 7 1,-6-2-1,-2-2-478,2-1-148,1 0 1,1 3 0,2-5 0,1-8 0,3-8-698,1-6 1,3-9 1400,7-5 0,15-28 0,8-14 0</inkml:trace>
  <inkml:trace contextRef="#ctx0" brushRef="#br1" timeOffset="25">17469 2104 8136,'6'-20'5,"-4"2"296,7 5 0,-1 6 0,5 3 332,0 2 1,0 4-366,-1 2 1,1 4-1,-2 8 1,-2 2 6,-5 2 1,-2 3-411,-2 7 0,-2-3 8,-2 2 68,-3-2 0,-6-1 0,0-1 0,-1 1 0,-1-1 35,-2 1 1,1-6 0,6-3 0,2-3 592,-2-2-404,4-4-100,0 3 1,12-10-1,3 4 1,3-4-42,5-1 0,3-1-257,6-4 1,1 4 218,2-3-1100,-2-3 1,10 4 1113,-3-6 0,7-9 0,6-6 0,4-4 0,0 0 0</inkml:trace>
  <inkml:trace contextRef="#ctx0" brushRef="#br1" timeOffset="26">17953 1696 8131,'-5'-26'0,"-2"2"0,0 3 232,2 4 1,4 3 759,1 1-603,0 0 0,6 6 0,3 3 1,6 4 565,2 4-865,5 3 0,-6 8 0,5 2 0,2 4 0,0 4 0,-1 5 0,-3 5 137,-5 7 0,0 7 0,-10 9 0,-2 5-325,-5 6 1,-3-32 0,-4 1 0,-3 2 0,-4 1-1,-3 1 1,-3-1-154,-5 1 1,-1 0 0,-1 2 0,-3 0 0,-3-3 0,-1-1-1,1-2 1,0-1-390,3-4 1,0-3-1,1-2 1,1-3-188,-25 17 507,7-5 1,2-13 0,7-2 0,4-7 319,-1-5 0,3-1 0,-5-1 0,-2 6 0</inkml:trace>
  <inkml:trace contextRef="#ctx0" brushRef="#br1" timeOffset="27">16245 1594 8131,'-2'-26'235,"-2"2"1,-4 3 181,-4 4 1,4 3 0,-1 3 0,-2 3-36,-5 8 0,1 17-177,-6 13 0,-5 11 190,-4 6-267,1 8 0,4 5 0,4 6 1,4 4-1,10-34 0,1 0-59,2 3 1,0 0-205,0-1 1,2 0 0,5 4 0,1-1-1,2-4 1,1-1 0,3 0 0,1-2 0,18 28-1,3-5 1,2-9-1080,0-8 0,0-9 307,5-10 907,4-3 0,25-16 0,-28-3 0,0 0 0</inkml:trace>
  <inkml:trace contextRef="#ctx0" brushRef="#br1" timeOffset="28">13236 3405 8074,'-19'0'-106,"4"-2"1,-5-1 0,0-1 0,1 0 0,1 0-28,2-1 387,2-5 1,2 8 0,-1-6-1,1 1 48,4 0 0,1 4 77,3-1-109,2 3-335,-3 1 0,10 0 165,4 0 1,3 1-29,5 3-35,-2-2 0,10 4 0,1-6 0,8 0 1,7 0-1,7 0 0,6 0 71,5 0 0,-23-1 0,2 0-39,2-1 1,1 0-157,7 1 1,1 0 0,5-3 0,0-1 0,6 1 0,1 2 0,-1-1 0,1 0-1,2 0 1,0 1 59,3 0 0,-1 1-16,-1-3 1,1 1-1,3 2 1,0 0 0,-4-1-1,1-1 1,-2 0 0,0 0-1,0-1 1,1-1-147,1 0 0,1-1 0,0 0 0,1-1 49,-19 3 1,0 0-1,0 0 1,20-3 0,-1 1-1,-19 1 1,0 1 0,0 0-1,23-2 1,-1-1 70,-1 1 0,0 0 0,2-1 1,0 1-244,-22 2 0,-1-1 1,0 1-1,17-2 1,0-1 322,-1 1 1,0-1-21,-5 1 0,1 0 0,-1-1 1,1 1-1,-1 0 0,1-1 1,-2 1-1,0-1 0,-3 1 1,0 0 38,-3 0 1,-2-1 0,-1 0 0,-1 0-154,-3-2 1,-1 1 0,-2 1 0,-1 0 115,0-2 0,-1 1 8,-3 3 0,-2 1 1,29-7-1,-9 4 1,-4-2-1,-4 2 245,-4 1 0,-8-2 106,-1 4 1,-10-2 871,2 2-758,-9 2 1451,1-3-1799,-11 5 765,-1 0-1008,-6 0 0,0-2-942,0-2 671,0 3 396,-6-5 0,-18 0 0,-10-1 0</inkml:trace>
  <inkml:trace contextRef="#ctx0" brushRef="#br1" timeOffset="29">14625 3864 8256,'0'-26'-135,"0"5"0,0 0 1,0-2-1,0 0 1,0 1 796,0 0-180,0 7 0,2-4 1,1 9-1,2 6-166,2 8 1,-4 8 0,1 5 0,-2 5-41,-2 7 1,0-1-250,0 6 1,0-1 0,0 2 0,-2-1-114,-2 1 0,3-3-444,-3-3 434,2-2 0,2-1 0,0-1 0,0 1 0,0-2-403,0-3-100,0-2 1,0-7 0,0 1-1531,0 0 2129,6-6 0,-5-1 0,-18-23 0,-11-5 0</inkml:trace>
  <inkml:trace contextRef="#ctx0" brushRef="#br1" timeOffset="30">14396 4284 8235,'-19'6'0,"0"-5"-288,-7 4 701,6 2 283,2 0 0,12 1-399,6 1 0,6-6 67,7 1-228,5-3 1,2-1-1,5 0 1,2 0-1,3 0-14,4 0 1,3-4-256,1 0 0,5-6 37,-1 1-26,1 4 0,-5-7 1,0 5-1,-1-1 0,-3 1-954,-4 1 1,-3 2-55,-2 4 1130,-5 0 0,-41 34 0,-16 8 0</inkml:trace>
  <inkml:trace contextRef="#ctx0" brushRef="#br1" timeOffset="31">14472 4756 8213,'-5'-13'0,"-2"2"0,-6 3 1136,6-4-258,-5 11 0,11-2-342,-3 11-556,2 1 0,2 14 0,0-5 1,0 3-1,0 5 55,0 2 1,0 3 0,2-2 0,1 0-246,1 0 0,4-2-195,-3-2 0,3 5 0,-2 0 1,-1-2-660,1-1 0,3-6 1064,-5 0 0,0-11 0,-4 2 0</inkml:trace>
  <inkml:trace contextRef="#ctx0" brushRef="#br1" timeOffset="32">14625 4922 8213,'0'-19'0,"0"4"23,0-6 0,0 5 1,2-1-1,2 3 308,5 1 0,6 6 381,2 3 0,6 2-41,-2 2-671,-3 0 1,5 6-1,-6 4 1,-3 6-1,-2 3-134,-4 1 1,-5 3 0,1-5-1,-4 2 70,-4 3 1,-3-3-110,-6 1 0,0-6 97,1 2 1,-5-2 0,0-3 0,1 1 278,2 0 638,1-6-460,0-1 1,8-8-229,5-2 0,7 1 27,10-5 1,3 3-562,5-3 101,1 5 0,-1-7 0,2 6 0,1 1 0,5 0-1289,4-1 1569,-2 3 0,15-16 0,7-6 0,1 2 0,0-1 0</inkml:trace>
  <inkml:trace contextRef="#ctx0" brushRef="#br1" timeOffset="33">15849 3889 8139,'0'-18'80,"-4"3"0,0-2 0,0 3 0,-1 2 301,1-1 1,0 7 0,4 6 0,0 9-331,0 6 1,0 5-48,0 6 24,0 5 0,0 1 0,0 5 1,0-1-1,0-2-28,0 1-16,0 2 1,0 0 0,0-3 0,0-5-1,0-3 1,0-3 0,0-4 32,0 0 36,0-8 0,0-7 40,0-8 24,0-9 1,6-6-1,2-7 1,3 1 0,2-1-1,1 1 1,2 0-408,1 4 0,0-1 213,-4 5 1,0 4 0,-1 6-53,1 1 0,0 3 49,0 7 49,-1 4 0,-3 9 1,-2 1-1,-1 2 1,-2 1-47,1-1 1,-3 4 25,2-3 1,-2-2 84,-2-2-66,-6-3 1,0-1 0,-4-1 0,0 0 0,-2-2-201,-4-2 0,-1-5-157,4 1 0,-4-2 118,0-2 203,0 0 0,5 0 1,-1 0 67,0 0 0,12-29 0,2-6 0</inkml:trace>
  <inkml:trace contextRef="#ctx0" brushRef="#br1" timeOffset="34">16283 3825 8139,'0'-12'0,"0"3"101,0 1 0,0 6 443,0 2 0,0 7-367,0 10 0,1 3-16,4 6-86,-4 5 0,5-3 1,-6 6-1,0 0 1,0 0-62,0 0 0,0-6 1,0 2-1,0-3-46,0-1 1,0-7 81,0-2 8,0-2 1,1-8 0,2-6 85,1-8 1,5-3-116,-5-11 1,6 0 1,-2-5-34,4 1 1,1 3 0,-1 2-1,0 2 1,-2 4 21,-2 4-31,1-1 0,3 9-45,1-2 17,-6 8 1,4 0 0,-3 8 0,0 3 0,-1 2-122,-1 2 0,4 2-67,-2-4 1,-1 4-676,2-4 673,-1 6 1,1-9 0,-1 3 0,1-3 0,-1-1 229,1 0 0,-6-23 0,2-6 0</inkml:trace>
  <inkml:trace contextRef="#ctx0" brushRef="#br1" timeOffset="35">16615 3634 8139,'0'-25'0,"0"-1"0,0 1 0,0-1 1,1 6 252,3 3 0,5 4 1,6 5-1,4 2 268,1 1 1,-3 3-421,4-2 1,-1 4-1,1 3 1,-4 2-110,-3 3 0,-3 0-440,-2 5 375,-3 5 1,-6-2-1,0 4 1,-2-1 0,-2 0-1,-5 1 1,-1-2-175,2 1 1,-2-2 205,6-5 12,-6-5 0,8 5 0,-2-4 70,3 4-23,1-5 1,1-2-1,3-5 1,5 0 9,2 0-20,2 6 0,0-5 0,1 4 0,2-3 0,1 1 47,-2 2 0,-1 3-7,-1-4 0,-4 5-32,-1-5 151,-5 6 1,3-7-1,-8 4 1,-2 0 0,-6-1 340,-6-1 0,-3 4-504,-7-5 1,-1 2 97,-3-2-411,3-3 0,-4 6 0,6-4 0,1 3 0,2 0 309,5-1 0,20 11 0,6-2 0</inkml:trace>
  <inkml:trace contextRef="#ctx0" brushRef="#br1" timeOffset="36">10634 6898 7779,'-12'-12'-134,"3"-1"1,1 1 0,-1 7 572,2 9-295,1 3 0,6 21 0,0 1 1,0 5-1,0 7 0,0 1 1,0 4 743,0-1-848,0 2 1,0 0 0,0-1-1,0 1 1,0-2 0,0-4-1,0-5 14,0-6 0,0-8-42,0 0-6,0-12 0,-1 5 1,-3-11-1,-5-2 0,-2-4 1,-2-5 32,0-4 1,1-5-1,-1-9 1,0-2-10,0-3 1,5-7-71,-1-5 39,6-6 1,-2-3 0,6-10-1,2-6 1,0 31 0,1 0-1,1-2 1,1 1 0,3-2-1,1 0-23,1-2 1,1 1 0,1 1-1,0 0 58,2-2 1,0 1 0,14-25 0,3 10 0,1 13 46,-1 10 1,-3 14-31,0 14 1,-3 4-1,-3 5 1,-4 8 93,0 7 0,-2 4-17,-4 2 0,-2 3-104,-3 1 1,-2 4-1,-7-3 1,-4 2-8,-3 2 1,-5 2-167,-4 1 1,-3 2 197,-5 2-224,-6-2 1,2 8 0,-3-5 0,1-2-1,2-3-461,2-4 0,2 2 34,-1-7 1,4 0-37,5-8-216,0-3 854,15-5 0,25-12 0,12-2 0</inkml:trace>
  <inkml:trace contextRef="#ctx0" brushRef="#br1" timeOffset="37">11093 7561 7779,'5'9'157,"-1"-1"1,0 1 196,-4 4 0,4 1-408,1 3 0,-1-3 1,-3 4-1,2-1 437,1 0 0,1 0-117,-5-4 1,0 0-1,-2-2 179,-2-2-292,3-4-110,-5-5 0,2-10 0,-1-4 1,3-4-1,0-5-45,2-1 1,0-3 0,2-3 0,2-2-11,4-1 0,4 2 57,0 6 1,-3 1-24,-1 2 1,1 5 0,4 9 0,-1 4-1,1 2 0,0 5-1,0 5 0,-5 7 2,1 10 0,-5 1-86,4-1 0,-3 1 1,2-1-1,0 1-63,0-1 0,-3-1 13,5-3 0,-5-6-47,4-7 156,1-5 1,-1 3-1,1-6 1,1-3 0,1-4 20,2-6 1,0-10 4,-1-2 1,1-1 112,0-3-61,0-4 0,-1 6 1,1-3-1,0 5 1,-2 4 314,-2 4 0,2 7-260,-2 1 0,-2 6-194,1-1 1,1 8 0,3 5 0,1 4-144,0 4 0,0-2-16,-1 6 0,5-5-969,0 1 833,0-3 1,0-1 0,2 0 0,1-1 0,2 0-1492,2-4 1851,2-2 0,9-17 0,6-6 0,4-1 0,0 0 0</inkml:trace>
  <inkml:trace contextRef="#ctx0" brushRef="#br1" timeOffset="38">12126 7332 7779,'-1'-9'188,"-3"1"0,-4 5 327,-4-1 0,-2-2-158,-3 2 1,1 1-141,-5 7 0,4 3 0,-3 6 1,1 1 54,4 3 1,-2-1-239,4 5 1,-2-4-7,6 4 1,-1-4 0,0 3-1,3-1-258,1-4 0,2-1-85,4-1 1,6-6 81,2-3 84,4-2 1,0-2 0,1 0 0,1-2-1,2-2-253,1-4 0,0-8 381,-4-1 0,-1 0-160,1 4 262,0-5 0,0 4 0,-2-3 0,-1 4 0,-3 3 513,-1 2 0,4 0-360,-2 0 0,-1 2 143,2 6-326,-6 0 0,8 0 0,-3 0 0,4 2 1,2 2-459,3 4 1,-2 2 225,7-1 0,-5 2-843,4-2 764,0-4 0,5 3 1,-1-6-1,1 3 1,-1-3-769,1 0 1028,5-2 0,18-46 0,-19 18 0,0 0 0</inkml:trace>
  <inkml:trace contextRef="#ctx0" brushRef="#br1" timeOffset="39">12585 7268 7861,'-13'-6'512,"1"5"641,-1-5-830,0 6 1,6 2-210,3 2 0,2 3 1,2 6-1,2-2 32,2-2 1,3 2 37,6-3 1,0 4 92,-1 1-487,1-6 1,4 3 0,2-6 0,0 0 0,4 0-21,1 1 0,-2-3 128,-1-6 1,-1 1-98,1-5 192,3-1 0,-10-3 0,3-1 0,-4 0 0,-3 0 698,-2 1-362,-5-1 0,-3 1 379,-8 4-541,-9 2 0,-3 12 0,-6 4 0,1 4 0,-1 6 130,1 4 0,-1-1-309,1 6 1,1 0-905,2 1 632,4-4 1,5 6 0,2-5-1,2-1 1,5 0-1019,3-6 1,1-5 1301,0-2 0,28-17 0,7-5 0</inkml:trace>
  <inkml:trace contextRef="#ctx0" brushRef="#br1" timeOffset="40">14217 6924 7844,'-12'0'887,"0"-2"-65,4-2 1,4 3 0,8-4-658,4 4 1,5 1 0,4 0 0,6 0-91,5 0 1,0 0-318,6 0 1,-1-1 0,2-2 0,-2-3-529,-2-1 0,3 3-734,-4-5 852,0 6 652,-11-2 0,-34 27 0,-15 7 0</inkml:trace>
  <inkml:trace contextRef="#ctx0" brushRef="#br1" timeOffset="41">14192 7217 7844,'-13'0'0,"0"0"1152,1 0-828,-1 0 1,6 1 0,4 4-1,6 2 1,7 1-204,5 1 0,7-6 0,7 1 0,5-3-748,3-1 1,1 0 0,1 0 626,-1 0 0,1-11 0,5-6 0,4-1 0,-1 1 0</inkml:trace>
  <inkml:trace contextRef="#ctx0" brushRef="#br1" timeOffset="42">16857 6210 7787,'0'-26'27,"0"2"1,0 3 0,0 4 0,0 3 961,0 1-766,0 6 1,-2 1 0,-3 9 0,-7 6 0,-5 9 0,-4 9-1,-4 8 1,-5 6 402,-3 6 1,-5 7-300,-4 1-289,20-25 0,1 1 1,2 0-1,1 1 0,1 1 1,2 0-1,-11 29 1,9-5-1,7-6 0,6-4-174,3-5 1,8-5-275,5-7 334,7 0 0,11-16 0,1 3 0,1-4 0,4-5 1,-1-4-1,1-2-179,-2-2 0,-5-6 24,5-2 219,-5-9 0,-4 1 0,-8-5 0,-3-2 0,-2-1-34,-4-1 67,-2-1 1,-8 2 0,-2 1-1,-6 3 1,-4 1 83,-3-1-130,-6 4 1,-1 3-1,-7 9 1,-1 3-1,-4 1-397,-1 0 1,0 5 22,3 4 1,3 4-508,6 4 619,5-3 0,2 9 0,6-5 1,5 0 286,7 1 0,37-11 0,17-5 0,5 0 0,1 0 0</inkml:trace>
  <inkml:trace contextRef="#ctx0" brushRef="#br1" timeOffset="43">17278 6694 8300,'0'13'375,"0"0"0,0 0-164,0-1 0,0 2-124,0 3 1,0-1 0,0 4 0,0 0 74,0 0 0,1-5-15,3 2-198,3-3 0,8-2 1,0-4-1,4-4 1,0-2-11,4-2-24,1 0 0,2-6 1,-1-2-1,-1-5 0,-3-3-540,-4-1 611,-2-5 1,-8 6-1,-3-4 1,-3 0 0,-2 1-1,-3-4 1,-5-1 80,-2-2 1,-8 2 32,-2 3 1,-4-3 21,-5 3-9,3-3 0,-8-1 0,5 3 0,2 1 0,1-2 334,1-1 0,2 3-339,3-1 0,4 2 0,8-2 1,5 2 46,3 1 0,2-2-219,3 4 0,5 0 55,8 4-4,-3 1 1,10 5 0,-4 2 0,1 5 0,-1 6-4,-2 7 0,-1 2 213,-4 11 1,-4 2-165,-1 11-93,-5-7 0,3 5 0,-6-3 0,-2 3 0,-2 1-293,-5 0 0,-2-4-63,-2 0 0,1-5 34,-1 0-20,-6-2 1,5-7 0,-3-3 401,3-3 0,7-35 0,1-9 0</inkml:trace>
  <inkml:trace contextRef="#ctx0" brushRef="#br1" timeOffset="44">17928 6286 7684,'-13'0'2,"0"-4"0,1-2 1123,-1-1 1,2 3-992,2-5 0,5 2 1,9-1-1,7 2-146,3 1 0,8 2 0,0-4 1,4 0 9,2-1 1,7 1-136,-2-1 100,-3-3 1,4 8 0,-5-4 0,0 0 0,0 1 0,-2 0 0,-4 3 161,-5 2 0,-5 1 91,-2 0 0,-4 10 1,-7 4-1,-7 4 67,-6 5 1,-5 7 0,1 4 0,-1 3 283,1 1 1,-2 0 27,1 1-484,0-1 1,1 4 0,2-1-1,3-2 1,1-5 0,3-3 0,3-3-12,2-1 0,2-6-293,0 1 1,2-7-1,0 2-555,3-3-240,5-7 1,-5 0-81,4-2 0,-2-4-107,-3 3 0,-1-2 114,5-2 1061,-5 0 0,9-29 0,-5-6 0</inkml:trace>
  <inkml:trace contextRef="#ctx0" brushRef="#br1" timeOffset="45">18540 6605 7824,'-9'0'133,"1"0"-85,-2 0 0,4 1 712,2 4 0,1 0 1,0 5-1,-1-1-87,1 1 0,1 1-750,-3 2 0,4 0 1,-3-1-2338,2 1 1557,2 0 642,0 0 215,0-6 0,23-30 0,5-12 0</inkml:trace>
  <inkml:trace contextRef="#ctx0" brushRef="#br1" timeOffset="46">19050 6248 7824,'-13'0'0,"5"0"568,-1 0-357,1 0 1,-1 1-1,1 4 1,-2 3 0,-2 3 347,0 2 1,3 0 0,1 0 0,-1-1-291,2 1 1,-3 0-261,6 0 1,0 0 0,5-2-83,3-3 1,3-2-301,6-6 279,6 0 0,-4 0 0,6 0 0,2 0 0,1 0-25,2 0 1,-1 0 0,-1 0 0,-1 1 150,-2 4 0,-1-2 59,1 5 0,-2 1 0,-6 3 0,-1 1 303,1 0 1,-6 1-156,-3 3 1,-6-3 5,-3 3-268,-10-3 0,5 3 0,-11 0 0,-2-1 0,-3-3-576,-3-5 1,2 3 266,-3-2 1,3-3-337,2-2 317,-1-3 0,0-1 0,2 0 0,2 0 0,2-1 351,1-3 0,8-60 0,8 22 0,0 0 0</inkml:trace>
  <inkml:trace contextRef="#ctx0" brushRef="#br1" timeOffset="47">19050 6248 7829,'1'-13'0,"4"0"0,-2 1 137,5-1 0,2 6 0,6 1 1,3 2 113,5 0 0,1-1-308,9 5 1,-5 0-1,5 0 1,2 0-330,1 0 0,-3 0 386,0 0 0,17-5 0,8-2 0</inkml:trace>
  <inkml:trace contextRef="#ctx0" brushRef="#br1" timeOffset="48">19917 5993 7829,'-1'-11'342,"-4"2"304,4 3 1,-5 9 187,6 6 0,0 1-509,0 11 0,2 4 0,1 5 1,1 0-174,-1 1 0,-2 0 0,-1 5 0,0-2-104,0 1 1,0 2 0,0 0 0,-1-2-448,-4-1 0,4-5 263,-3 0-628,-3-2 1,5-3 0,-2-2 0,3-5 0,1-3 763,0-1 0,17-35 0,4-7 0</inkml:trace>
  <inkml:trace contextRef="#ctx0" brushRef="#br1" timeOffset="49">19968 6069 7829,'-8'-8'0,"-1"-1"140,1 1 0,-1 1 0,2 4 171,1 6 1,6 4-1,6 7 1,2 3-166,7 4 1,-3 3-1,7 2 1,-2 1 22,0 3 1,5-3 25,0 2-288,2-2 1,1-3 0,1-2-1,-1-5 1,1-3 0,1-3-1,1-2-316,2-5 1,-2-4 0,-5-4 0,-2-6 225,2-6 1,-3-4 13,1-5 137,-6-6 0,8-3 0,-6-9 0,-1-4 0,-2-2 82,-1-2 0,-2 5 0,-3 4 0,-3 4 581,-4 4 0,-2 5 1448,-4 12-1623,-2 6 1,-5 14 0,-1 5-163,0 9 1,5 6-142,-1 2 1,5 7 173,-5 2-383,7 2 1,-8-2-1,5 0 1,3 0-1,0 0-524,2 0 1,0-1-99,0 1 1,0 1 0,0-5 0,0-1 677,0-2 0,-6-13 0,-1-3 0</inkml:trace>
  <inkml:trace contextRef="#ctx0" brushRef="#br1" timeOffset="50">9895 6031 7826,'-4'-25'-44,"-1"1"1,1 1 0,0 3-1110,0 2 1155,-1 6 0,7 7 1,1 6-1,2 3 0,1 6 274,0 6 0,-1 4 0,-2 5 0,1 1-61,-1-1 1,-1 8 138,-2 5-249,0 0 1,0 18 0,0 0-1,0 9 1,0-27 0,0 1-1,0 5 1,0 1 0,0 9-1,0 3 4,0 7 0,0 3 0,-1-18 0,1 1 0,1 0 0,-1 6 0,0 2 0,1 0 0,0 1 0,0 0 0,0 1-201,0 2 1,0 0-1,1 0 1,2 1-1,1 0 1,0 1-1,0-2 1,-1 1-1,1-1 1,1-2-1,-1-1 1,1 0 73,0-3 0,0 0 0,1-2 1,0-5-1,0 0 0,0-1 0,2 20 1,0-2-1,1-2 0,-1-1-33,0-3 1,0-1 0,2-9 0,0-1-32,-3-4 0,1-1 43,-1-6 0,1-1 1,-3 0-1,0 0 1,6 31-1,-2-3 0,-2-6 1,1-9-1,-2-10-269,-3-9 1,-3-14 46,-1-4-14,6-9 1,-5 0-1,4-8 1,-4-8-945,-1-7 442,0-8 777,0-17 0,-6 4 0,-1-4 0</inkml:trace>
  <inkml:trace contextRef="#ctx0" brushRef="#br1" timeOffset="51">9895 6082 7847,'-9'-21'-112,"1"0"1,4 1-563,-5-1 453,6 2 238,-2 6 0,12 2 0,5 1 0,8 3 0,6 1 0,5 4 251,7 0 0,7 2-121,11 0-175,2 0 0,11 0 0,-32 0 0,0 0 0,2 0 0,1 0 0,2 0 0,1 0 0,2 0 0,-1-1 0,3 0 0,0-1 42,2 0 1,0 0-1,2-3 1,0 0-1199,2 1 0,0-1 1204,-1 0 1,-1-1 0,6-2-1,0-1 1,-1 0 0,0 1-1,2-1 1,1 1 0,3-1-1,1 1 1,1-1 0,1 0 0,1-1-1,1 1 104,0 0 1,1 0-1,-1 0 1,2 1-74,1 1 1,0 1-39,-22 2 1,1-1 0,0 1 0,2 0 0,1 0 0,-1-1 0,2 1 0,0 0 0,0 0 0,-1-1 0,0 1 0,0 0 0,0 0 0,1-1 0,-1 1 55,1 0 0,0 0 0,1-1-68,2 1 0,1 0 0,0 0 0,0-1 0,0 1 0,1 0 1,0 0-1,1-1 0,-1 1 0,0 0 0,0 0 0,1-1 0,-1 1 1,1-1-1,-1 0-5,1 0 0,0-1 1,0 0-1,3 1 0,1 0 1,-1 0 19,3-2 1,1-1-1,-1 1 1,-2 2 0,-1-1-1,1 0 1,2 0 0,1-1-1,-1-1 1,-1 1-1,0-1 1,1 1 24,-1-2 1,1 1-1,0 0 1,0 1-1,2 0 1,-1 0-98,2 0 0,0 0 1,0 0 35,-2 0 1,0 0-1,0 0 1,1-1-1,-1-1 1,0 0 0,-1 0-1,0 0 1,0 0-1,1 0 1,0-1 0,1 1-1,-1-1 1,2 0-1,-1 0-9,1 1 0,0-1 0,0 1 1,-4-1-1,-1 1 0,1-1 11,1 1 1,0-1-1,1 0 20,-3 1 1,0 0-1,0 0 1,1-1-1,0-1 1,0 1-1,0 1 1,0 0-1,0 1 1,0 0 0,0 0-1,0 0 1,-2 0-1,1 1 1,-1-1 13,-3 1 0,0 0 0,0 0 0,-1 1 0,0-1 0,0 0-14,-1 0 1,-1 0 0,1 0-1,1-1 1,1 0 0,0 0 21,-1 1 1,0 0 0,0 0 0,-2-1 0,0 0 0,-1 0-1,0-1 1,0 1 0,-1-1 0,0 1 0,0 0 0,0 0 24,-1 1 0,1 0 0,-1 0 1,-1-1-1,0 0 0,0 0-27,1 0 1,-1 1 0,0 0-10,20-2 1,-1 0 0,-22 2 0,-1 1-1,0-1 1,19-1 0,0 1 0,1-2-1,-1 1 1,-1 0 0,0 0 10,-1 1 1,-1 0 0,-6 0 0,0 1-253,-3 0 0,0-1 1,-2 3-1,-1 0 261,-1-1 0,0 1-20,-2 3 1,-1 0 0,-2-2 0,0 0 0,-5 3 0,0 0 0,-4 0 0,-1 0 0,31 0 40,-9 0 1,-10 0-6,-5 0 0,-9 1 33,-4 4-26,-9 2 1,1 1 0,-3 1 0,-1 1 0,1-1 223,-4 0 0,-1 2-206,-1-2 0,0 2 502,0 2 0,-1-2 0,0-1 1,-2-1-463,-2 1 0,-4 5 563,5 2 1,-5 4-604,5-4-40,-6 6 0,2 1 0,-3 7 1,1 2-1,1 2-70,-1 2 0,2 7 39,0 3 0,3 5-1278,-4 8 1301,1-1 0,-3-23 1,0 1-1,0-2 0,0 2 1,0 3-1,-1 1 1,0 3-1,-1 1 37,0 3 1,0 2 0,0-1 0,-1 1-47,-1 5 1,0 0-1,-1-2 1,-1 0 67,-3 3 0,1-1 0,-1-1 1,1 0-1,0 1 0,1 0 0,0-1 1,1-2 69,2-4 1,0-1 0,1 0-1,0-2-278,1-2 1,0-1 0,1 2 0,-2 0 319,1 1 0,0 0-188,3-3 1,0-1 0,0-1 0,1-2 0,8 33 0,-2-2-1,-3-2-126,-2-2 1,0-7-190,-5-3 1,0-2 225,0-2-174,-6 0 1,-1-3-1,-6-4 1,0-7 0,0-5-535,1-3 1,-7-2-172,-2-2 0,-3-5 64,-2-3 895,-5-3 0,4 0 0,-5 0 0,-4-1 0,-3-3 0</inkml:trace>
  <inkml:trace contextRef="#ctx0" brushRef="#br1" timeOffset="52">10035 9295 7738,'-20'-12'0,"2"-1"0,5 0-135,0 0 0,2 5 1,1 1 160,2 1 1,5 1 0,0 2-1,6-3 37,5-1 0,8 4-275,1-1 151,0-3 0,0 5 0,1-3 0,1 0 1,0 0 18,1-2 1,2 2-1,3-2 1,1 0 29,-1 0 1,2 0-1,3-3 1,4 2 117,3-2 0,8-2 0,6 0 0,8-2 25,8-3 0,4 2 0,-33 7 0,0-1 0,1 2 0,0 0-67,1 1 0,1-1 0,1 1 0,0 0 0,2-1 1,1 1-1,-1 0 0,1 1-246,0 0 0,-1 1 1,2-2-1,-1 1 262,2 1 0,0-1-101,-2 0 1,0-1 0,7 0 0,0-1-1,-3 1 1,1-1 0,-1 1 0,1 0-1,1-1 1,0 1 6,1 0 1,1-1 0,0 0-1,0 0 1,3-1 0,1 0 0,1 0-1,1-1-91,-1 2 0,0-1 0,0-1 0,0-1 84,-1 2 1,1-1 0,0 0 0,0 0 18,1 0 0,1 1 0,-3 1 0,1 0 0,0-2 0,0 1 0,-1 1 0,-1 0 6,2 0 1,0 1 0,0-1 0,1 0 3,2-2 0,1 1 0,-5 1 1,-1 0-1103,2-2 0,-1 1 1093,-1 0 1,0 1 0,1 3 0,1 0 0,0 0 0,0-1 0,1 1 0,-1-1 0,1-1 0,0 0-32,-2 0 0,-1-1 0,2 1 0,-1 0-243,-2-1 0,1 1 1,1 0-1,0-1 270,3 1 1,-1-1-5,-3 1 1,-1 0 0,2-1 0,1 1 0,-5-1 0,0 0 0,2-1 0,0 0 0,2 0 0,0-1-6,0 1 0,0 1 0,-2-1 0,0 1 57,-2 1 0,0 0 0,1-1 0,1-1-49,0 0 0,0-1 0,1 2 0,-1 0 55,3-1 0,-1-1 1,-6 2-1,0 0 1,2 1-1,1-1 1,-1 1-1,1 0 43,0-1 0,1 1 0,1 0 1,1-1-73,1 1 0,-1-1 0,-2 1 1,0 0-9,1-1 0,-1 1 1,-2 0-1,0 1 0,2-1 1,1 2-1,-1-1 0,2 1-20,-1-1 1,1 0 0,-2 0 0,-1 0-42,-1 1 0,0 0 0,1-2 0,0 0-12,-1 2 1,0 0 0,1 0 0,0 1 0,-2-1 0,-1-1 0,1 1 0,0 0 36,-2 1 1,0-1-1,-2-2 1,-1 0 18,2 2 0,0 0 1,-2 0-1,1 1 2,3-1 0,0-1 0,-4 2 1,-1-1-1,3-1 0,0 0 1,-2 1-1,0 0 10,-1-1 0,1 0 1,1 0-1,1 0 5,2 1 1,0 0-1,-3-2 1,0 0 13,-1 2 0,-1 0 1,0 0-1,-1 1 1,0-2-1,-1 1 0,2 0 1,-1 0 0,2 0 0,-1 1 0,-2-3 0,-1 0-19,2 2 1,-1 0 0,-3 0 0,0 1-4,2-2 1,-1 1 0,1 1-1,-1-1 1,2-1 0,0 0 0,-1 1-1,-1 0-3,-1-1 1,-1 0-1,-1 1 1,0 1-8,-1-2 1,0 1 0,1 1 0,-1-1-14,0 0 0,0 0 125,33-8 0,-1 11 1,-7-5-1,1 2 1,1-2-122,3-1 0,-7 3 11,3-5 1,-3 5 936,3-4-933,-1-1 0,0 1 0,-4-1 0,-2 1 0,-2-1 493,0 1 0,2 1-434,-2-2 0,-2-1 22,2 6 1,-4-5 0,-3 4-1,-2-1 311,-2 0 1,-8 1-339,-6 0 0,-4 4 77,-5-3-139,-3-3 0,-11 4 1346,-2-6-1321,-4 7 1,-2-4 363,-4 6-1961,4 0-1,-5 0 1580,6 0 0,-5 6 0,-2 1 0</inkml:trace>
  <inkml:trace contextRef="#ctx0" brushRef="#br1" timeOffset="53">22557 7714 6716,'-17'41'0,"-5"8"0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418"/>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14115 5700 7814,'-7'0'-877,"-4"0"0,10-2 1046,-4-2 1,-2 3-6,-1-4 0,2 3 92,2-3-146,-3 4 1,1-6 168,-2 3 41,-4 2-260,5-4 0,-1 6-27,-1 0 0,6 2-41,-1 2 1,4-1 8,4 5 0,2 1 1,4 2-1,-2-1 3,2-1 1,2-2 0,2 3 0,1-3-14,2-2 1,2 4 0,-4-3 0,2-1-3,-1 1 0,0 0 0,-1-4 0,2 4 7,-1 1 1,-2-4-22,-1 1 28,-1-2 1,-3-1 0,-1 2 0,1 3 134,-2 1 0,-1-3-76,-6 4 1,-5-3 64,1 3 0,-6 1 1,2 5-1,-5 1 25,-4 2 0,3 6-122,-3-2 1,-2-1 47,2 1 1,-1 1 39,1 3-95,3 1 1,-5-5-1,7-1 1,-1-2-1,0-2 34,0-2-123,6-1 1,-3-5-79,6 1-344,0-6 1,5 1-69,4-8 1,-3 1-156,7-6 361,-1 6 350,11-8 0,23-30 0,-15 13 0,0 1 0</inkml:trace>
  <inkml:trace contextRef="#ctx0" brushRef="#br0" timeOffset="1">14804 5598 7878,'8'-12'76,"-1"2"1,1 2-392,-1-2 1,-3-1 147,4-2 318,-5 0 1,9 6 172,-4 3-286,3 2 0,-3 4 1,-4 4-1,-3 5 1,-1 6 188,0 3-256,0 1 0,0 4 0,0 1 0,0-1 1,0 1-1,0-1 0,0 1-103,0-1 1,-1-5 0,-2-3 0,-1-3 81,1-1 0,-3 0 81,2 0-53,0-6 37,4-2 0,0-16 0,0-4 0,1-7 38,3-3-61,3 2 1,6-14 0,1 3 0,2-3-33,1-1 31,0 0 76,-4 0 1,4 1 0,-2 3 0,-2 4 0,-4 5 82,-4 3 0,1 8 151,-2 6-201,-2 5 0,2-1 1,-7 8-1,-3 4 0,-1 5 47,-3 4 1,-1 2-87,-2 2-68,0 3 1,5-4 0,-1 5 0,0 1 0,-1-1-46,1 1 0,3-5 70,6 0-18,-5-5 1,3 6 0,0-5 0,4-2-81,7-5 1,2-1 34,2-4-26,0-1 0,1-4 0,1-1 0,2-2 0,0-3 29,2-1 1,-5-2 4,3-3 0,-3 3-25,-1 1 1,0 1-1,-2-3-90,-2 1 1,-2 6-24,-3-1-261,-3-3-168,5 6 604,-6-5 0,-6 12 0,-1 1 0</inkml:trace>
  <inkml:trace contextRef="#ctx0" brushRef="#br0" timeOffset="2">28409 8173 8208,'-13'0'-190,"-1"0"0,-1 0 0,-2 0 0,1 0 1,2 0-1,1 0 0,0 0 104,1 0 1,-1 0 0,0 0 0,2-1 190,2-3-32,-2 2 1,4-9 0,-4 2 0,1 0-1,3-1 1,1 1 247,3-1 1,-3-1-105,2-2-85,0 0 1,3 5 0,-2-1 0,-2-1 0,1 1 17,-1 0 1,-3 3 0,-3 8-123,3 2 0,-2 6 1,4 10-1,-1 7 19,-3 4 1,3 3 0,0 6 0,1 1-63,3 1 1,2 2 0,1-3 0,1 0-95,4-4 0,3-4 160,9-8-74,-3-5 0,10-3 0,-4-8 0,1-5 1,1-6 53,0-6 1,-2-2 0,0-11-1,-2-3 59,-2-5 1,-3-3-34,-5-7 0,-2 0 16,-6-4-100,0-2 1,-1-2 0,-4 2 0,-5 1 0,-4 3-50,-3 1 0,-4 13-68,4 6 1,-4 7 92,4 5-180,-6 4 1,9 6 0,-5 3 0,4 6 0,1 6 230,2 5 0,8 26 0,-2 7 0</inkml:trace>
  <inkml:trace contextRef="#ctx0" brushRef="#br0" timeOffset="3">28537 7969 8208,'7'-12'101,"0"-1"-141,-3 0 1,3 6-104,6 3 0,0 8 464,0 5 1,-1 2 113,1 2-486,-6 5 0,3-2 0,-4 5 0,-1 0 0,2 0-226,1 1 1,-6-5 268,3 4-173,-4-6 0,-1 4 70,0-6 0,0-8 315,0-5 0,0-7 0,0-11 0,0-8 152,0-6 0,6-5-171,2-1 1,4-1 226,0 1-393,1 0 1,0 5-1,0 4 1,-1 2-1,1 3-269,0 2 1,0 10 98,-1 7 0,-2 4-1130,3 1 1281,-9 0 0,13 34 0,-10 8 0</inkml:trace>
  <inkml:trace contextRef="#ctx0" brushRef="#br0" timeOffset="4">28192 9244 8208,'-12'-19'-263,"-1"0"1,0 8 0,0 4-276,1 7 603,5 5 0,0 14 0,4 2 0,-2 5 1,1 3-1,0 4 0,0 1 447,1 0 1,0-6-473,-1 2 36,2-3 0,-3 1 1,5-2-1,0-6 1,0-5 598,0-2-623,0-6 1,0-7-109,0-8-21,5-9 1,-2-3 0,4-6 0,0 1 0,-1-1 0,1 2 0,-1 1-250,-1 2 1,1 6 455,-2-2-163,-2 2 1,3 3 0,-5-1 99,0 0-155,0 6-316,0 1 241,0 6 1,-1 5-1,-2 0-333,-1 2 398,0 2 1,2-2 84,-2-3 341,3 3 224,-5-5-195,0 3-155,5-5 7,-5 0 0,6-1-103,0-3 1,6 1-51,2-6 0,4 1-19,0-5 0,8-1 0,4-2 0,6-2 23,3-2 0,6 0-38,8-1 0,0-3-78,4 3 1,-9 1-1,5 2 1,-7 2-233,-6 5 0,-3 1 87,-5-3 0,-7 6-87,-2 3 254,-8-3 0,-1 5 197,-8-2 1,2 1-126,-11-1 1,5 2 194,-4-2-121,-1 3 0,-4-4 1,-1 1-1,-1 1 0,-4 3 283,-1 5 1,0-3-237,-1 7 0,-3-1 115,3 5-195,-3 0 1,-6 0 0,-1 1 0,0 3-1,-1 4 109,4 3 0,-4 3-99,-2 3 1,2 2-87,3 7-12,7-1 1,0 4-1,5 1 1,3-2 0,4-3-157,5-4 0,4-2-98,1-7 0,6 1 127,2-1 1,3-7 0,2-3-1,1-7-56,3-2 0,-2 2 112,2-3 1,1-1 240,-1-4-211,0-6 0,-4-1 1,-1-7-1,1-3 0,-1-4 131,-4-3 0,-2-2 359,-6 1 1,0 3-166,0 1 1,-6 1-100,-2-1 1,-4 2-1,-2 7 1,-2-1 7,-1 0 1,-4 6-338,4 3 1,-5 2-21,0 2-80,4 6 0,-1-2 0,7 8 0,0 2 1,4 1-1083,4 4 0,4-5 350,4 3 985,3 3 0,57-6 0,-26-5 0,0 1 0</inkml:trace>
  <inkml:trace contextRef="#ctx0" brushRef="#br0" timeOffset="5">28652 9831 8208,'0'-13'-140,"4"5"1,0-1 0,-1-1-214,-2-1 595,-1-2 0,5 1 0,0 0 1,2 4 1519,3 3-1841,2 4 1,-4 2-1,-1 4 1,0 3-1,-1 5 1,0 4-1,-4 4-222,0 3 1,-2-2-1,0-1 1,0 0 242,0-1 1,0 3-1,0-6 1,0-2 44,0-1 0,0-5 117,0-1-64,0-5 0,1-11 0,2-12 0,3-4 0,1-5 3,3 2 1,0 1 25,-2 0 1,2 2 68,-6 3 396,6-3 175,-8 9-620,3 3 0,-5 13 1,0 12-1,-1 7 1,-2 4 116,-1 1 0,0 1-374,4-1 1,0-1 13,0-2 1,1 0 0,3-5 0,6-3-259,6-4 1,-1-4-89,7-6 0,4-8 500,8-9 0,-2-17 0,4-15 0,1-2 0,4-6 0,0-1 0,1 1 0</inkml:trace>
  <inkml:trace contextRef="#ctx0" brushRef="#br0" timeOffset="6">29493 8798 8208,'-6'-18'0,"-1"2"0,-4-4 961,2 2-553,4 1-563,5 10 0,1 1 0,5 6 0,5-1 1,6-2-623,3-1 1,-3-1 776,4 5 0,18 0 0,7 0 0</inkml:trace>
  <inkml:trace contextRef="#ctx0" brushRef="#br0" timeOffset="7">29480 9015 8208,'-18'-6'0,"4"3"325,-3-5-124,8 5 0,-1-8 0,9 2 0,5-1 0,9 0 6,5 2 0,8-2 0,5-6 0,2-1-1148,2 2 1,2-4 940,1 2 0,7-13 0,5-8 0,5 0 0,-1 0 0</inkml:trace>
  <inkml:trace contextRef="#ctx0" brushRef="#br0" timeOffset="8">30539 7842 8208,'-13'6'-188,"-4"-5"1,0 3 400,1-2 1,9-4 945,7-2-1033,6 3 0,12-11 0,4 5 0,3-1 0,3-1-97,2-1 0,4-1 0,-3-3 0,0-2-382,1-1 1,-3 0 352,-3 4 0,11-16 0,2-5 0</inkml:trace>
  <inkml:trace contextRef="#ctx0" brushRef="#br0" timeOffset="9">31163 6962 8208,'-5'-18'0,"2"-1"-157,-6-2 580,7 3 0,-8 8 0,5 7 443,3 11-857,0 9 0,2 10 0,0 3 0,0 4 0,0 3 1,0 1-1,0 0-23,0 1 0,0-1 0,0-1 0,0-3-19,0-5 1,0-3 0,0-5 0,0-4 176,0-3 1,0-9-46,0-10 0,0-5 0,0-14 1,2-5-167,2-7 0,-1-1 0,5-11 1,1-3 4,-2-3 1,4-2-1,-4 2 1,2 0-82,-1 4 1,-4 5 0,4 8 0,-3 5 186,-2 6 1,0 13 0,0 13-76,1 7 0,2 10 223,-2 5-186,-3 7 1,11 0 0,-4 5 0,2 1-1,0 1-37,-2-2 0,1 1 0,4-5 0,-1-2-228,1-1 0,4-3 183,0-3 1,0-4 40,-4-8 1,0-3 0,-1-8 0,1-2 61,0-5 0,1-12-75,3-4 0,-3-11 111,3-2-54,-3 0 0,-1-13 0,0 1 0,-2-5 0,-2-3 82,-5-3 1,-3 10 129,-1 4 1,0 7-164,0 6 618,0 9 0,-1 8-261,-3 8 1,2 11-386,-2 11 0,4 1 298,4 7-384,-2 0 0,8 6 0,-5 2 0,2 0 0,2 1-270,-2 1 0,4-4 199,-2 3 1,2-2-153,2 2 25,0-9 1,-1 8 0,3-11 0,2-1 0,4-1-1190,3-5 1,2-7 601,-1 0 841,1-8 0,2-29 0,3-15 0,3-4 0,0 0 0</inkml:trace>
  <inkml:trace contextRef="#ctx0" brushRef="#br0" timeOffset="10">32005 6605 8208,'-13'0'-352,"1"-4"-185,-1 0 0,0-1 838,0 5 1,5 2 0,1 3 369,1 8 0,0 1-189,2 8-364,3-7 0,-5 9 0,6-3 0,0 2 0,0 0 2,0-2 0,1-1-11,4 1 0,3-4-189,9-8 1,-1 1 0,4-6-1,-1-3-146,1-4 0,0-4 110,1-5 1,2-7 91,-6-2 1,0-5 31,-4-3 0,-2-3 0,-1-3 0,-3 1 188,-1-1 0,-2 2 36,-4-1 1,0 6 371,0-2-279,-6 9 0,4 2 0,-7 8 124,-1 2 1,3 5-511,-1 8 0,5 9 83,-2 8 1,4 5-4,1 4 0,0 4 0,0 7 1,0 3-276,0 1 1,1 6-53,4 4 0,-2 12-1668,5 1 1966,-4-32 0,1 2 0,1 0 1,0 0-1,1 0 0,-1 1 0,0-1 1,1 0-1,-1 0 0,1-1 19,-1 0 1,0-2 0,6 29-80,-4-9 0,2-8 30,-6-4 62,1-9 0,-5-5 1,0-7-1,-2-7-11,-2-5 1,-5-4-17,-8-6 0,-1-6-6,-3-2 15,-3-9 1,5-3 0,-3-7-1,2-3 1,1-4-8,4-3 1,6-7 1,5-2 0,3-4 10,1-1 133,0 6 0,5-3 0,4 5 1,2 2-1,3 1-1314,3 2 0,-1 7 542,5 5 0,-4 7-68,4 6 698,1 6 0,3 1 0,12 29 0,3 5 0</inkml:trace>
  <inkml:trace contextRef="#ctx0" brushRef="#br0" timeOffset="11">31138 8084 8487,'-17'0'0,"0"0"42,1 0 1,4-1 0,3-4 0,8-3 916,8-3 1,13-4-755,14-2 0,10-2 0,8-8 0,10-2-160,-27 15 1,1-1-1,5-5 1,0 0 104,3 1 0,2 0-179,3-4 1,2-1 0,3 0 0,0 0 0,1-2 0,0-1 0,-1 2 0,-1 1 0,-2 0 0,0 0 0,-2 1 0,-1 0 0,-1 2 0,-2 0-209,-1 1 1,-1 0-1,-7 4 1,-3 1-1,21-11 1,-14 9-352,-13 7 1,-12 5 0,-9 5 150,-5 0 0,-5 5 0,-13 4 0,-4 2 185,-3 2 1,-3 1 0,-1 3-1,-4 5 252,0 2 0,-2 1 0,-2 1 0,-2-1 0,-3 1 0</inkml:trace>
  <inkml:trace contextRef="#ctx0" brushRef="#br0" timeOffset="12">31559 8288 8487,'0'-13'-473,"0"1"1,0 3 638,0 1 1064,0-1 90,0-4-354,0 1-785,0 5 1,0 7 0,1 9 0,2 7 0,3 5 0,-1 5 0,2 4 116,0 4 1,-2 2-1,2 4 1,0 1-249,0 2 0,-4 5 0,2-3 0,0 1-277,-1-4 1,0-2 59,-4-2-152,0 0 0,0-2 0,0-5 1,0-7-1,0-4-1559,0-5 1246,0-6 1,2 1-1,0-7 632,3-5 0,-7-55 0,-1 19 0,-1 0 0</inkml:trace>
  <inkml:trace contextRef="#ctx0" brushRef="#br0" timeOffset="13">31393 8403 8394,'-4'-26'0,"-1"1"0,1-1 0,4 1 0,2 1 0,2 3 260,14-4 1,5 6 0,11-5 0,1 2 0,2 5 298,1 3-770,1 1 0,-2 5 0,-3 1 0,-6 1 0,-5 5-945,-6 4 859,-3 4 1,-3 7 0,-2 3 0,-5 4 296,-3 3 0,-19 14 0,-9 6 0,-1 4 0,-1 1 0</inkml:trace>
  <inkml:trace contextRef="#ctx0" brushRef="#br0" timeOffset="14">31380 8849 8394,'-14'2'522,"-3"2"0,3-1-269,-3 5 1,4-4-170,5 5 1,2-5 0,7 3 0,5 0 710,7 0 0,5-4-639,8 2 1,6-4 0,5-2-1,6-4-472,2-3 0,2-5 194,4-4 1,1 1-861,3-5 1088,-8 0-106,8-5 0,-24 4 0,1-4 0,4-1 0,0 0 0</inkml:trace>
  <inkml:trace contextRef="#ctx0" brushRef="#br0" timeOffset="15">23691 15339 8230,'0'-12'-327,"0"-1"1,2 0 326,2 0-72,-3 6 1,15 2-1,-2 5 1,5 0-1,5 0 1,3 0 0,5 0 761,5 0-677,-2 0 1,14 0 0,-5 0 0,-1 0 0,1 0 67,-3 0-53,-1 0 0,-7-5 1,-5 1-1,-4 1 0,-4 2-88,-2 1 1,-9 0 73,-13 0 1,-5 0-5,-12 0-11,0 0 0,-5 0 0,-1 0 0,-1-1 1,-2-2-5,2-2 45,-5 1 1,5 4 0,-6-1-1,-2-2 1,0-1 70,-3 1 0,0 3 1,-2 4-1,-3 5-23,-2 2 0,1 3 1,-2 3-51,3 3 0,6 7 0,0 3 1,1 4-1,4 1-27,8-1 1,5 3-30,7-3 0,6-2-63,3 2 67,3-5 1,2-4 0,5-8 0,5-3-1,6-2 5,3-4 0,1-2-12,5-6 1,-1-1-24,1-4 67,-1-2 0,1-10 1,-1-1-1,-1-1 1,-3 0 197,-4-1 0,-7 3 195,-1-5 1,-6 1-134,1-4-259,-8 5 1,-5 0 0,-8 4-1,-4 1 1,-3 2-235,-2 3 1,-3 7 25,-1-1 1,-6 8 42,2 5-208,3 2 0,2 8 0,7 2 0,5 3 0,5 3 349,3 3 0,36-8 0,14 0 0,5 4 0,0 0 0</inkml:trace>
  <inkml:trace contextRef="#ctx0" brushRef="#br0" timeOffset="16">23934 15735 8999,'7'8'-1184,"-3"1"914,3-1 1,-6 9 926,4 0-558,-4 0 0,-1-3 0,0 2 0,0 1 0,0-1 330,0-2-526,0-1 16,0-6 0,6-7 43,2-9 0,5-8 0,3-4 1,2-5-139,2-3 0,-3 2 117,4-3 1,-4 4 154,4 5 1,-9 3-1,0 6 208,0 4 1,-2 5-67,-2 12 0,-2 5 0,-6 11-188,0 6 0,0-2 0,-2 3 0,0-1 1,-3-2-18,3-2 1,2-6 21,4 0 0,-1-9-31,5 0-16,1-7 1,5 0-1,1-6 1,4-3 0,-1-6-109,1-6 0,3-4 82,0-5 1,2-2-90,1-3 116,1 3 0,-2 0 1,-2 7-1,-3 2 1,-4 2 178,-3 2 56,-2 7 1,-2 4-101,1 12-93,-6-1 1,2 16 0,-3-2 0,0 3-1,4 3 196,1 2 1,-3 0-921,5-4 1,-1-2 85,5-3 1,4-3-155,0-5 1,7-6 740,2-3 0,19-25 0,9-13 0,8-1 0,-1-1 0</inkml:trace>
  <inkml:trace contextRef="#ctx0" brushRef="#br0" timeOffset="17">25005 15671 8230,'-13'-6'0,"-5"5"165,-4-3 1,2 2 0,1 4-1,0 2 341,4 4 0,-1 8-274,-1 1 0,3 6-161,-3-2 1,4 3-1,5 1 1,3 1-113,4-1 1,1-3-93,0-1 0,4-5-121,0 1 140,12-9 1,-7-2 0,9-6 0,0 0 0,4-3-544,2-6 1,-3 0 387,0-13 1,-4 1-104,4-5 302,-5 1 1,2-2 0,-5-1 0,-1-2-1,-3 2 102,0 1 1,-6 7 272,1 3 1,-3 3-40,-1 1 16,0 6 1,-5-3 0,-4 7-1,-2 6 1,-2 7 135,0 5 0,5 8-413,-1-2 0,7 8 295,-3 0-559,4 1 1,2-4 0,4-1 0,3-1 0,3-2-494,2-5 1,4-3 283,0-1 468,6-1 0,9-19 0,7-7 0,5-1 0,1 0 0</inkml:trace>
  <inkml:trace contextRef="#ctx0" brushRef="#br0" timeOffset="18">25336 15722 9360,'13'0'106,"0"6"284,0 2-234,-1-2 0,5 4 0,2-5 0,1 1 0,2 0 136,2-3 1,2-2-1,-2-1 1,-1 0-940,-2 0 0,-6-6-816,2-2 1208,-2-9 0,-4 1 0,-3-4 0,-3 2 0,-5 2 0,-5 2 0,-3 3 383,-3 2 0,-8-1 0,-2 8 0,-3 3 289,-2 6 0,-1 6 39,-2 4-297,2 3 1,0 7 0,6 1 0,-1 3 0,2 2 0,5 1-1,5 0 132,6 0 1,2-2-863,2 2 1,3-2-1,4-8 571,6-3 0,19-24 0,8-10 0,2-2 0,0 1 0</inkml:trace>
  <inkml:trace contextRef="#ctx0" brushRef="#br0" timeOffset="19">25859 14817 8230,'0'-20'36,"0"3"0,0 1 0,0 1 1,1-1 397,4 5 1,-4-2-1,5 4 357,-1-2-365,-3 4 0,5 1-112,-3 6 1,2 2-1,4 3 75,-2 8 0,-5 6-217,1 6-141,3 6 1,-5 8-1,2 9 1,-2 6-1,-2 7 1,0 7-1,0-31 1,0 2-39,0 2 0,0 2 0,-1 5 0,0 3 41,-1 1 1,0 2-222,1 4 0,0 2 0,-1-1 0,-1 1 0,2-1 0,2-1 0,-1-4 0,0-1 1,0-6-1,1-1-99,1-4 1,0-2-1,0-2 1,-1-2 0,6 22-1,0-8-339,1-11 1,-6-2 330,3-7 0,-10 0 17,-3-5 0,-2-5 0,0-3 0,2-3 277,-2-1 0,-30-29 0,-8-6 0</inkml:trace>
  <inkml:trace contextRef="#ctx0" brushRef="#br0" timeOffset="20">23079 14676 8230,'0'-12'-211,"0"-1"1,0 0 0,0-1 0,0-2 210,0-1 21,0 0 1,0 5 0,0-1 0,0 0 0,0 0-1,0 1 508,0-1 0,0 4 401,0 1-371,0 5-553,0-3 1,-4 8 0,0 2 0,1 5 0,2 3 0,1 7 0,0 6 128,0 8 0,-2 11 0,-1 7 0,-1 8-90,1 8 1,0-30 0,1 2 0,-1 5 0,1 0-1,1 5 1,-1 1 4,2 7 0,-1 1 0,1 4 0,0 2 1,0 6-1,-1 0 0,-1 0 0,1-1-461,-1-1 0,0 0 0,-1 0 1,1-1 490,2 0 0,0-2-114,0-9 1,0 0 0,2 0 0,1-2 0,-1-10 0,1-3 0,1-1 0,-1-1 0,2-1-1,-1-2 8,3 32 0,4-14 0,-2-9 0,1-6-22,-2-5 1,-2-5 46,-6 5 0,0-11-7,0-2 1,0-5 0,0-3-312,0-1-470,0-5-211,0-1 1137,5-17 0,-2 2-137,6-8 0,-1-3 0,5 1 0</inkml:trace>
  <inkml:trace contextRef="#ctx0" brushRef="#br0" timeOffset="21">26879 15403 8230,'-7'-5'343,"-3"-3"1,4-3 0,1 1 395,-1 2 1,3 5-711,8-1-30,2 2 1,10-2 0,1 0 0,2 1 0,4 1-10,4 2-112,-1-5 0,10 2 1,-4-4-1,1 1 0,0 3-564,1 2 458,-4 1 1,-1 0 0,-9 0 0,-4 0-1,-4 1 1,-5 4 227,-3 3 0,-28 13 0,-15 3 0,-1 4 0,0 0 0</inkml:trace>
  <inkml:trace contextRef="#ctx0" brushRef="#br0" timeOffset="22">26892 15696 8230,'-11'2'785,"2"2"-595,-2-2 0,5 5-90,-2-3 0,3-3 0,10 4 203,3-4 0,9-1-527,4 0 97,3-6 0,3 1 0,3-5 0,4 1 0,3-1 0,3-1 127,2-2 0,-7-3 0,4-3 0,4-2 0,0 1 0</inkml:trace>
  <inkml:trace contextRef="#ctx0" brushRef="#br0" timeOffset="23">28856 14332 8230,'-8'-6'-369,"-1"-1"0,3-4 0,0 1 1,1 2-1,2-2 341,1-2 1,2 0 0,0-1 106,0 0-14,0 6 1,0-4-1,0 2 144,0-2 0,5 2 84,-1 1 0,4 4-144,-3-5 26,-1 6 1,-3-2 0,2 3-1,3-1 174,1-1-255,-4-6 1,4 9-1,-3-5 138,4 0-139,-2 5 12,5-5 0,-9 8 0,4 2 30,-1 5 1,-3 3-1,2 5 1,-3 5 16,-1 2 1,0 8-13,0 6 0,0 2-48,0 7 0,-4 7 0,-2 11 0,3-28 0,-1 2-23,0 5 0,-2 0 0,1 3 0,-1 1-401,0 3 0,-1 0 1,1 1-1,0 0 400,-1 1 1,1 0-110,-1-2 0,1 1 0,0 4 0,1 0 0,-1-3 1,2-1-1,0-2 0,1-1 0,-1-2 0,1-2 23,-1-1 1,1-1 0,1-3-1,1-1-204,-2 2 0,1-1 0,1 28 151,1-4 116,0-9 1,0 2 0,0-6 0,0-2 0,0-2 130,0-5 1,0-6-90,0-2 0,0-6 88,0 2-138,0-9 0,0 2 0,0-6 1016,0-2-1216,0-6 173,0-3-309,0-6 0,0-2 0,0-2-445,0-5 1,-1-2 40,-4-2 1,4 1 702,-3-1 0,4-25 0,4-11 0,-1-3 0,1 0 0</inkml:trace>
  <inkml:trace contextRef="#ctx0" brushRef="#br0" timeOffset="24">29391 14740 8196,'-8'0'-1753,"-1"0"2763,-1 0-652,4 0 0,-5 0 0,3 0 576,-4 0-55,5 0-434,-4 0-368,9 0 0,-2 0 0,8 0 1,5 0-35,2 0-38,8 6 1,1-5 0,5 3-1,2-2 1,3-2 0,2 0 0,2 0-195,0 0 1,-5 0-1,0 0 1,-3 0-347,-5 0 1,-1 0 122,-3 0 0,-8 1 0,-2 4 5,-9 3 0,-5 3 181,-6 2 0,1-4 0,-1-2 0,2 0 226,2 0 0,3-4 0,6-9 0,0-8 0</inkml:trace>
  <inkml:trace contextRef="#ctx0" brushRef="#br0" timeOffset="25">30258 14294 8196,'-6'-26'0,"4"1"0,-5 1 84,1 3 0,2 5 0,4 12 215,0 8 0,0 7-209,0 6 1,0 5-1,0 6 1,0 3 62,0 2 1,-2-1-137,-2 2 1,3 3-1,-5-4 1,2-1-64,-1-2 0,1-3 0,3-2 0,-2 1-61,-1-1 0,-1-9 152,5-3-85,0-9 0,0-1 0,2-10 1,1-9-1,2-5-47,2-6 1,-2-6 58,3 4 1,-4-8 0,5 0-1,-1-4-1,-1 0 0,5 0 82,-4-2 0,4 5 0,0 0 0,1 7 232,0 4 0,-5 7-56,1 3-88,-1 8-91,5 9 1,-6 13 0,-1 10 0,-2 4 0,0 4-27,-1 1 0,3-2 4,-2 4-86,0-6 1,1 8 0,0-6 0,1-2 0,1-1-218,0-2 0,0-5 237,2-3-15,2-3 0,-4-5 0,6-2 1,1-1-1,2-5-33,1-4 0,0-4 226,-5-6-148,1-5 1,4-3-1,0-9 1,0-3-1,0-2 27,0-3 0,4 2-17,-4-6 1,2 1 44,-2-2 1,-3 5 0,2 0-1,-5 7 103,-3 4 1,-3 8 321,3 6-326,-5 6 1,3 9 0,-6 3 0,0 8 0,0 7 250,0 4 1,-5 9-198,1 5 0,-4 2-92,3 6 0,0-3 0,2 2 0,-1-1-69,1-3 0,1-1-4,2-2 1,6 0-183,3 1 1,2-8 0,3-6 0,2-6-259,1-5 0,10-7-734,-2-3 725,9-2 1,-6-8-1,6-4 414,2-6 0,-9-12 0,0-9 0,2-4 0,1 0 0</inkml:trace>
  <inkml:trace contextRef="#ctx0" brushRef="#br0" timeOffset="26">32018 13950 8585,'7'-2'-17,"-3"-2"228,-2-5-233,-2-2 0,0 3 1,0-1-1,-2 1 0,-1-1 1,-2 1-1,-2-1-143,-3 2 352,-2-4-121,-6 9 0,2-8 0,-4 6 1,1 1-1,-1 3 0,-3 5 1,-2 3 211,-5 3 1,2 6-57,-6 0-197,5 12 0,-1-8 0,8 9 0,2-2 0,3 0 0,4 1 0,5-4-43,2-2 1,6-8-134,4 2 132,12-2 0,-6-8 0,11-3 0,2-4 0,2-3-185,5-1 116,-3-12 0,4 6 0,-5-11 1,-1-2-1,2-1 4,3-1 1,-3-6-1,2-3 1,-3-5 49,-5-3 0,3-3 39,-3-6 0,-1 0-947,2 0 1107,-13 5 0,7 4 0,-10 8 0,-1 5 322,1 7 0,-3 9-128,-7 9-237,2 2 0,-8 12 0,6 4 1,0 5 234,-2 3 0,0 7-442,-2 1 0,1 5 106,3-1-117,2-3 0,-5 6 0,4-3 1,-1 1-1,1-1 347,2-4 0,1-3-381,0-1 0,1-1-398,3 1 214,-2-7 1,9 0 0,-2-6 0,2-2-1,3-1-1270,3-2 1584,3-5 0,28-20 0,6-11 0</inkml:trace>
  <inkml:trace contextRef="#ctx0" brushRef="#br1" timeOffset="27">32528 13720 22937,'-6'-18'-6938,"-1"3"5992,-6 3 0,1 7 2311,-1 10 1,0 7 0,-1 10 0,-2 3-461,-1 5 0,-1 1 209,1 3 1,-2 3-1,-3-3 1,2 3-1958,2 1 0,-4 0-954,5 1 1248,0-1 1,5-1 0,0-3 0,4-5 0,2 0 0,2-2 0,0-2-1058,1-5 1,3-6 1528,4-5 1,43-32 0,15-12 0</inkml:trace>
  <inkml:trace contextRef="#ctx0" brushRef="#br0" timeOffset="28">32553 14077 8462,'13'-13'0,"0"1"0,0-1 126,-1 0 1,2 2 193,3 2 0,-2-1 0,2 6 0,-3 3 152,-1 4 1,-5 8-291,1 6 1,-7 4 0,1-2 0,-6 0-122,-5 4 1,-3 3-89,-2 3 1,-4-2-599,0 3 419,-6-9 0,9 3 1,-3-4-1,4 0 1,5-3-767,3-3 1048,4-1 0,4-6 0,4-3 290,6-2 1,8-2-286,0 0 1,3-6 119,2-3-447,-1 4 1,1-5-1,-2 4 1,-1 1 0,-2-3-860,2 1 0,-1 3 1105,-1-4 0,15-29 0,-2-11 0</inkml:trace>
  <inkml:trace contextRef="#ctx0" brushRef="#br0" timeOffset="29">33140 13554 8407,'0'-25'-74,"0"-5"1,0 0-105,6 1 0,-4 4 1,7 4-1,1 6 1,1 3 698,2 4 0,0 5 0,-1 0 0,1 6 318,0 5 0,0 7-627,-1 6 0,-3 2 0,-2 12 1,0 5 62,0 5 1,-4 10-448,1 5 207,-2 2 1,-4 6-1,-2 2 1,0-35 0,-2 2-1,-1 1 1,-2 2-499,0 1 1,-3 1 269,-2 0 0,-2-2 1,3-1-1,-2-1 1,-1-4-1,0 0 0,-17 30 1,0-3-1072,-2-2 908,4-16 0,-2 3 1,3-14-1,-2-1 356,-1 0 0,-26 4 0,-2-2 0</inkml:trace>
  <inkml:trace contextRef="#ctx0" brushRef="#br0" timeOffset="30">31597 13516 8561,'0'-25'51,"-4"0"1,-2 3 0,0 2 0,-1 3 802,0 6-700,-1 4 1,-5 8 0,-1 6 0,-2 10 0,-2 13 0,-2 9 0,-3 11 275,-1 8 0,11-25 0,1 2-208,-1 7 0,0 1-249,0-1 1,1 1 0,2 6 0,1 0 0,2 0-1,0 0 1,2 3 0,2 1 0,0 1 0,1 1-1,2-2 1,2 0 0,1-3 0,2-1-455,2-4 0,2-2 0,0-5 0,3-2-1798,18 27 1912,2-10 0,8-7 0,3-7 0,3-8 367,4-7 0,1-7 0,3-8 0,5-5 0,7-3 0</inkml:trace>
  <inkml:trace contextRef="#ctx0" brushRef="#br0" timeOffset="31">29965 15518 8436,'-13'0'-98,"0"0"1,1 0 160,-1 0 1,6-1 87,3-4 0,4 2-206,4-5 0,4 5 158,9-1 0,5 2 0,7 2 0,7 0 67,5 0 0,10 0-47,8 0-143,-23 1 0,2-2 1,4 1-1,2-1 1,9-1-1,2 0 1,6-3-1,1 0 1,7-2-1,3 0 1,-21 1-1,1 0 1,0-1-1,4 1 0,0 0 1,1 0 16,1 0 0,1 0 1,0-1-1,-2 2 0,-1-1 1,1 0-1,-3 2 0,0 0 1,-1 0-1,-3 0 1,0-1-1,-1 1-410,21-2 0,-1-1 0,-2 1 0,-1-1 309,-1 1 0,-2 0 67,-8-1 0,0 1 0,-1 0 0,-2-1 0,-7 1 1,0-1-1,-1 1 0,-1 0 0,1 0 0,-1 0 1,-2 1-1,-1 0 0,-3 1 0,-1 0-139,27-6 0,-14 4 178,-6 2 0,-9 1 0,-6 0 0,-5-1 151,-6 1-173,-9 2-136,-2 1 0,-9 1 0,-4 2 110,-6 1 1,-4 6-148,0-1 1,-7 4-432,-6 4 624,1-3 0,3 10 0,1-4 0</inkml:trace>
  <inkml:trace contextRef="#ctx0" brushRef="#br0" timeOffset="32">31444 16156 8314,'0'-26'0,"0"1"0,0 0 0,0 4 322,0 4 0,0 3 0,1 3 57,4 2 0,-4 5 0,3 8 1,-2 6-135,-2 6 0,0 4 306,0 5-418,0 6 1,0 2-1,0 5 1,0 0-1,0 1-189,0-1-105,0 0 0,0 0 0,0 1 0,0-1 0,0-1 0,0-3 0,0-5-590,0-2 0,0-1 0,0-2-533,0-3 0,-2-4 1284,-2-8 0,-3-77 0,1 22 0,-1 0 0</inkml:trace>
  <inkml:trace contextRef="#ctx0" brushRef="#br0" timeOffset="33">31278 16194 8314,'0'-26'-97,"0"1"1,-4-1-146,0 1 0,-1-2 146,5-3 230,6 9 0,1-9 0,6 10 0,1 0 0,3 3 0,4 3 0,3 2 53,2-1 0,1 6-54,3 2-266,-3 4 1,4 2 0,-6 5 0,-1 5 0,-2 6-765,-5 3 648,-3 2 0,-6 3 0,-1 1 249,-1-1 0,-22 6 0,-9 3 0,-3 4 0,-1-1 0</inkml:trace>
  <inkml:trace contextRef="#ctx0" brushRef="#br0" timeOffset="34">31253 16615 8314,'-6'-13'0,"-2"0"294,2 0-162,0 6 0,8 2 1,3 5-1,7 0 343,3 0 1,9 0-439,2 0 0,1 0 0,8 0 0,3 0-214,3 0 1,8 0 241,-3 0-810,4-6 0,5-1 745,0-6 0,-9-5 0,3-5 0,2-1 0,-1 0 0</inkml:trace>
  <inkml:trace contextRef="#ctx0" brushRef="#br0" timeOffset="35">33663 14077 8426,'0'-13'2,"0"1"1,0-1 0,0 0 0,0 0-1,-2 1 116,-2-1 0,3 0 0,-4 0 0,4 1 0,1-1 543,0 0-184,0 6-449,6 1 1,-5 8 0,3 3 0,-2 8 182,-2 7 1,0 6-36,0 3-94,0 4 1,0 12-1,-2 5 1,-2 6-1,-5 7 419,-2 6-492,5-30 1,-1 2 0,-1 3 0,-1 2 0,0 5 0,0 0 0,0 4 0,0 1 0,-1 2 0,1 0 0,1 1 0,1 1 0,-1-1 0,1 1-363,1 1 1,0-2-1,2-6 1,1-1 199,0 0 0,1-2 175,1-2 0,1-2 0,0-5 0,0 0 0,0-2 0,0 0 0,1 32 0,2-6 103,1-7 1,1-6 0,-5-3 0,0-4 91,0-1 1,0-2-69,0-3 0,0-7 23,0-2-141,0-3 0,0 1 0,0-1 0,0-4-58,0-3-228,0-3-191,0-10-255,0-2 691,0-5-1334,0 0 773,5-5-345,2 3 0,2-9 916,-1 2 0,7-13 0,4-5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346"/>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9767 4412 13370,'0'-9'-2154,"0"1"1194,0-2 0,0-1 766,0-2 202,0 6 1,0-5 0,2 5-1,1-1 217,1-1-66,0 7 1,2-10-1,2 5 22,4 0 0,-4 1 1,1 6-143,0 0 0,-1 0 0,-1 2 0,0 1 7,0 1 1,0 6 0,3-2 0,-2 4-66,2 0 0,-3 3-190,2 2 177,-1-3 1,1 4 0,-1-5 0,2 0 0,0-1-250,-1 1 232,2 0 1,-4-6 0,6-3 0,0-2 0,1-2-46,3 0 158,-3 0 0,10-10 1,-3-4-1,3-6 1,3-6 226,3-2 1,-2-8 21,6 2 1,0-2 212,5-3-394,4-5 1,-3 3-1,3-4 1,-4 1-1,1 2 153,2-2 0,-2 10-12,3 0 0,-9 5-106,-5 4-172,4 5 0,-7-3 0,-1 8 0,-7 3 148,-3 7-309,-8 3 86,-2 2-298,-5 0 0,-4 2 0,0 2-222,1 4 0,2 4 426,1 1 0,11-1 0,3 1 0</inkml:trace>
  <inkml:trace contextRef="#ctx0" brushRef="#br0" timeOffset="1">7166 14791 11309,'0'-8'-567,"0"-1"1,1-1-1,2-1 1,2-2 517,-3 0 0,0 5 0,-4 1 0,0 0-414,-3 0 386,-5-2 0,8 1 0,-7-1 1,-1 1-1,0-1-127,2 1 213,-4 5 1,5-7 0,-7 4 0,-1 1 0,-2-3 19,1 1-40,2 5 0,-3-6 1,0 6-1,0-3 1,-2 3-1,0 0 1,-1 2 0,3 0 1,-3 0 0,0 0-1,-1 2 14,0 2 1,-1 1 0,-2 5-1,2-1 74,0 1 0,1 1 1,-3 2-1,1 1 74,2 3 1,1-1 0,-1 3 0,3 1 119,-1 0 1,5-3-165,-3 4 0,1-4 0,1 3 1,-2 0 85,1 0 1,2-4-30,1 1 1,5-2-12,-1 2-116,1-3 0,-4 5 1,3-7-1,1 1 1,1 1-15,0 3 0,4-1-77,-1 5 0,-1-4-80,0 4 86,1 1 0,4 3 1,1 2-1,2 3 1,3 2-121,1 1 1,2 4-19,3-3 0,2-2 3,3 2 1,-1-5 72,5 1 1,1-4 0,4-1 0,3-3 19,1-1 1,5-6 67,-1-3 1,-1 0 0,1-8-1,2-1 13,5-2 0,-1-2 65,3-3 1,1-5 174,-2-8-171,1 3 1,-1-10 0,2 3 0,0-5-1,0-2 154,-3-2 0,0-7 392,1-1-480,-2 0 1,4-8-1,-7 5 1,-3-3-1,-4 0 187,-3 0 1,-9 2-162,-5 4 1,-6-5-87,-7 1-102,0-1 1,-6 5 0,-2 0 0,-5-1 0,-4 3-159,-4 2 0,-9 1-137,-4 3 1,-4 9-119,-5 0 329,3 5 0,-3 8 1,3 1-1,-1 1 0,0 4-321,4 5 1,0 6 354,7 8 0,2 0 1,7 7 82,4 3 0,20 35 1,5 6-1</inkml:trace>
  <inkml:trace contextRef="#ctx0" brushRef="#br1" timeOffset="2">8046 17405 8551,'-13'0'-594,"0"-1"9,1-4 0,3 4 0,2-5 464,1 1 129,2 3 109,4-3 34,0 5 76,0 0 0,6 0-148,2 0 1,5 0-14,4 0-57,3 5 0,5-3 0,2 2 1,3-3-1,4-1 0,4 0 0,3 0-11,2 0 1,9 0 0,-1 0 0,2 0-54,-1 0 0,-1 0 61,0 0-13,-5 0 0,0 0 0,-7 0 0,-7 0 1,-4 0-16,-2 0 0,-6 0 1,-3 0-102,-3 0 32,-7 0 1,-3 2-1,-8 1-105,-4 1 0,-4 6 147,-1-2 1,-1 4 48,-3 0 0,3 1 0,-9-2 0,6-2 0,-51-9 0,30-4 0,0 1 0</inkml:trace>
  <inkml:trace contextRef="#ctx0" brushRef="#br1" timeOffset="3">7995 17494 8551,'-7'0'-1658,"1"2"1695,6 2 7,0-3-5,6 5 1,1-4-1,6 0 1,1 3 0,4-3 122,8 0-134,-1-2 0,16 0 0,-1 0 0,4-2 1,5-2-105,5-4 66,-1-4 1,8 4 0,-6-1 0,-3-1-1,-2-1 1,-5 0 0,-4 1-16,-8 1 0,-3 7 0,-13-3-83,-2 4 83,-1 1 16,-6 0 0,-4 0 1,-8 0-1,-5 1 1,-2 2-168,-2 1 29,0 6 0,0-3 10,1 6 116,5 0 21,-5-6 0,11-18 0,-5-11 0</inkml:trace>
  <inkml:trace contextRef="#ctx0" brushRef="#br0" timeOffset="4">10469 13376 12209,'7'-2'-589,"-2"0"1,0-4 483,-1-1 1,0 3 487,-4-5-478,0 1 1,0-1 0,1 2 117,4 1 0,-4 1-185,3 0 231,-2 4 1,-1-5-84,3 6 1,-8 6-1,3 1 1</inkml:trace>
  <inkml:trace contextRef="#ctx0" brushRef="#br0" timeOffset="5">13784 15072 12872,'7'-13'-1394,"-3"0"1280,-2 0 72,3 6 1,-3-4-1,2 3 117,-3-4 1,-1-1-116,0 1 0,0 3 0,2 2 134,2 1 1,-3 1-22,4 1 0,-2 2 149,1-2 1,-3 4-334,3 4 55,-2-2 1,2 9 0,0-3 0,1 4 0,-1 0-1,2 1-44,1 0 0,-3 0 0,3-1-337,-1 1 288,4 0 0,-3-2-97,5-2 1,1-4 198,0-5 0,0 0 0,-1-1 0,3-5 51,2-6 0,2-8 219,7-10 0,4 0 568,-1-8-669,7-3 0,1-9 1,5 2-1,-2 1 0,-3 1 249,-3 0 0,0-2 254,4 6-446,-6 5 0,0 7 0,-8 9 0,-3 4 0,-4 3 167,-3 1-356,-7 6-313,-1 1-241,-6 6 287,0 6 0,-6 1 291,-2 6 0,-24 13 0,-10 6 0,-3 2 1,-1 1-1</inkml:trace>
  <inkml:trace contextRef="#ctx0" brushRef="#br0" timeOffset="6">13784 15059 15231,'8'7'-5271,"1"-3"5390,-6-2 0,4-1 1,-3 2 28,5 1 1,2 0 0,3-4 275,3 0 1,-1-1 161,5-3-460,0-3 0,10-7 1,3-5-1,5-5 1,2-6-1,1-2 0,1-5 38,1-4 0,-1-5 0,6-5 0,-4 0-100,-1 0 1,0 0 0,-5 2 0,0 5 255,-7 10 0,-13 6-252,-7 15 0,-9 4 0,-3 14 0,-7 3 300,-4 3 1,-8 8-209,-2 2 0,-20 20 0,-6 6 0</inkml:trace>
  <inkml:trace contextRef="#ctx0" brushRef="#br0" timeOffset="7">11514 17456 12750,'-6'13'-188,"4"-2"1,-7-1 0,1-1 0,-1 1 368,1 1 0,-7 13 0,-4 3 0</inkml:trace>
  <inkml:trace contextRef="#ctx0" brushRef="#br0" timeOffset="8">11399 17622 6956,'7'0'-180,"-1"0"180,-6 0 0,0 0 162,0-6-126,0 5 40,0-11 0,4 10 1,1-7-1,-3-1 0,1 0 1,0 0 61,1 2 0,2 1 0,-3-3 0,1 1-76,-1-1 0,0 5 0,0-1 137,1 0 3,6 5-206,-9-5 1,11 12 0,-5 3 0,1 2-1,-1 2 1,0-1-2,0 1 0,-2-4 1,2-1-1,0 1-22,0-2 1,1-2 0,7-5 14,2 0 1,-2-1-37,6-3 59,-5-3 1,12-13 0,-1-6 0,4-6-1,5-5 1,1-1 0,1-1 13,0 1 0,-5 1-57,-3 3 1,-5 10-1,-5 10 1,-6 6-417,-4 2 211,-7 7 0,1 11 277,-8 5 0,-16 14 0,-7 6 0,-4 1 0,0 0 0</inkml:trace>
  <inkml:trace contextRef="#ctx0" brushRef="#br0" timeOffset="9">11374 17839 9136,'-13'0'-2310,"0"0"2239,1 0 184,5 0 0,2 4 0,10 2 0,3-1-41,3 1 1,-1 0-15,3-2 0,-3-3 1,8 3-1,-1-4 86,0-4 1,6-4-114,-2-9 0,3-3 0,3-6 0,3-1-45,4-2 0,3-8 135,1-6-146,0-5 0,5 3 0,-1-5 0,-2 4 0,-4 4-487,-7 7 540,-7 10 1,-15 23 0,-9 11 0</inkml:trace>
  <inkml:trace contextRef="#ctx0" brushRef="#br1" timeOffset="10">17800 11297 7861,'0'-12'-47,"0"-1"1,0 0 0,0 0-1,0 1 1,0-1 0,0 0-149,0 0 1,0 5-1,0-1 1,0-1 1668,0-1-838,0 4 0,0 0-208,0 3 1,0 8-217,0 0-183,0 12 1,0 5 0,0 9 0,0 4 0,0 4 0,0 3-1,0 2 42,0-2 0,0-2-4,0 0-37,0-1 1,0-1-1,0-3 1,0-4 0,0-5-1,0-2 1,0-3-100,0-2 0,-4-5-1045,0-5 768,0-5 0,2 3 0,-2-6 1,-3-2-1,-2-2-1846,1-4 2192,-1-9 0,-9-37 0,-2-14 0</inkml:trace>
  <inkml:trace contextRef="#ctx0" brushRef="#br1" timeOffset="11">17609 11348 7865,'0'-18'0,"-1"4"128,-4-3 1,-2 1-170,-5-1 0,3 4 0,2-1 1,1 4 91,4 0 0,0-1 302,2-2 0,6 1-250,2-1 1,5 0 0,5 0 0,7-1-80,3-3 0,7 3 46,-1-3 1,3 4-468,1 5 206,-5-4 1,4 11 0,-5-3-1,1 2 1,-5 4-756,-5 2 946,1 9 0,-22 20 0,-7 10 0,4 5 0,-1 1 0</inkml:trace>
  <inkml:trace contextRef="#ctx0" brushRef="#br1" timeOffset="12">17698 11667 7865,'-14'6'0,"-3"2"0,3-1 609,-3 2 0,9-5 151,3 5-900,4-6 1,11 2-13,3-5 90,8 0 0,-1 0 0,5 0 1,2-1-1,1-2-261,2-1 99,6-6 0,-4 3 0,6-7 0,1-2 0,-1-2 224,0-2 0,6-13 0,1-7 0</inkml:trace>
  <inkml:trace contextRef="#ctx0" brushRef="#br1" timeOffset="13">18502 11246 7865,'-20'-5'1471,"1"2"-879,7-6 1,6 5-563,6-4 0,11 5 0,11-3 0,2 2-458,1 0 0,1-2 10,-1 2 0,1 1 1,-1-4-1,1 1-663,-1 3 1081,-5 2 0,4-5 0,-4-1 0</inkml:trace>
  <inkml:trace contextRef="#ctx0" brushRef="#br1" timeOffset="14">18604 11438 7902,'-9'0'0,"1"0"812,-1 0 1,1 0-631,-1 0 0,8 0 0,1 0 0,7 0-436,4 0 0,8 0 1,2-2-1,4-2-356,5-5 1,-2-2 0,5-2 0,0 1 609,-1-1 0,8-11 0,5-3 0</inkml:trace>
  <inkml:trace contextRef="#ctx0" brushRef="#br1" timeOffset="15">19713 10813 7831,'4'-9'-586,"1"1"1,-1-1 693,1 2 1,-3 0-1,2 3 1,-1-3 214,1 0-157,-2-5 0,3 10 295,-5-7-289,0 6-51,0-8 0,0 11 0,0 0 100,0 7 0,0 9-105,0 1-88,0 5 1,0-2-1,0 6 1,0-1-1,0 1 1,0-1-1,0 1-83,0-1 1,0 1-125,0-1 121,0-5 1,0 3-1,0-6 1,0-2 0,0-1-403,0-1 1,0 0-67,0 0 0,0-5-248,0 1 774,0-7 0,0-19 0,0-11 0</inkml:trace>
  <inkml:trace contextRef="#ctx0" brushRef="#br1" timeOffset="16">19484 11348 7831,'-13'0'200,"0"0"-65,6 0 0,3 0 201,8 0 1,9 0 9,8 0-310,9 0 0,4 0 0,7-1 0,3-2 1,2-3 172,7-1-272,-2-1 0,14-5 0,-4 0 0,-2 1 0,-2-3 0,-7 1 0,-6 0-689,-5 3 1,-12 5 297,-5-2 293,-13 5 1,-3-1-1,-7 6 1,-5 4 0,-5 3-507,-5 5 667,-7-2 0,4 8 0,-7-3 0,1 5 0,-8 5 0,-5 4 0,-3 3 0,0 0 0</inkml:trace>
  <inkml:trace contextRef="#ctx0" brushRef="#br1" timeOffset="17">19649 11603 7831,'-5'-7'0,"3"-4"0,-2 2 356,-3-2 1,5 3 0,-3 1-1,1-1 701,-1 1-935,1 5 0,4-1 1,0 10-1,1 6 1,2 2 117,2 4 0,0 0-495,-1 7 89,-2-1 1,8 5 0,-6 0 0,0-2-1,1-1 1,-1-1 0,-1-2-599,-2-3 0,0 3 0,2-4 0,2 0 764,-3-3 0,5-3 0,6-41 0,7-10 0</inkml:trace>
  <inkml:trace contextRef="#ctx0" brushRef="#br1" timeOffset="18">19879 11565 7863,'0'-13'0,"0"5"-207,0-1 0,0 5 396,0-4 0,1 5-43,3-1 1,4 2 79,4 2-263,1 6 1,0 1-1,-2 6 1,-1-1-1,-1 3-93,0 2 0,-3 1 1,-2 5-1,-2-2-74,-2 2 0,0 1 72,0 1 1,-6-1 258,-2-2 0,-4 0 0,0-5 0,-3 0 112,-2 2 1,3-7-87,-3 1 1,3-2 484,1-6 328,6-1-586,-4-4 1,17 0-416,2 0 0,9-4 240,9-1-380,-1-4 0,1 3 0,0-4 1,3 1-1,2 0-560,2-3 735,-5-1 0,37-16 0,-31 12 0,0 0 0</inkml:trace>
  <inkml:trace contextRef="#ctx0" brushRef="#br1" timeOffset="19">20682 11004 7809,'-13'-13'435,"5"1"0,-1 0-124,-1 4 0,5 4 0,1 9 0,2 7-144,2 3 0,0 8 0,0-1 0,0 5-131,0 3 1,0 0-7,0-5 0,0 1 1,0-1-1,0 1-97,0-1 1,0-5-133,0-3 77,0-3 1,2-2 0,0-5-26,3-7 1,5-7 0,-2-9 0,2-1 41,-2 2 0,8-4 0,-3 2 0,1 2-60,0 0 0,-1 4 38,0 3 147,-1-4 1,1 11 0,0-3-1,0 4 49,-1 4 0,0-1 0,-4 7 0,-2 2-17,0 4 0,-5 2 30,3-1 0,-4-3-34,-4 3-45,3 3 1,-12-6 0,1 3 0,-3-2 0,-2-3-228,-2 1 1,1 0-95,-3 0 40,-3-6 1,10 3 0,-3-6 0,2-1 0,3-2-353,-1-1 1,6-1 629,3-4 0,2-6 0,2-6 0,16-16 0,8-8 0,1 0 0,-1-1 0</inkml:trace>
  <inkml:trace contextRef="#ctx0" brushRef="#br1" timeOffset="20">20937 10979 7868,'16'-5'0,"-4"1"0,-6 0 0,3 4 0,-7 1 203,3 4 1,0 6 0,1 7-1,0 1-52,-1-1 1,1 9-130,-2-1 0,-2 3 0,2 0 0,-3 0 13,-1 0 0,0-2-16,0-2 1,0 1 0,0-2-52,0-3-76,0-8 1,2-8 13,2-5 45,-3 0 1,7-10 0,-6-4 0,4-4 0,1-5-37,3-1 1,-3-1 55,2-1 1,-1 2 0,5 1 0,0 4 103,-1 0 1,-3 4-97,-1 6 1,1 3 380,4 6-252,-1 0 1,1 6 0,-1 4-1,-3 6 1,0 5-15,1 3 0,-3 6-186,1-1 0,0 1-135,0-4 70,3-1 0,-8-4 1,4-1-1,0-1-1127,0-4 200,2-6 1084,4-4 0,-5-42 0,-4-22 0,3-1 0,-1 0 0</inkml:trace>
  <inkml:trace contextRef="#ctx0" brushRef="#br1" timeOffset="21">21383 10787 7868,'-4'-19'0,"0"2"0,-2 4 211,2 4-50,3-2 1,1 5 0,8-2 151,3 4 0,6 2-244,0 2 1,0 0 0,-4 2 0,0 2 14,0 4 0,-5 4-504,1 0 315,-6 1 1,4 1 0,-5 2-1,3 1 1,-2-2 0,-2 0-1,-1-3-87,0 1 1,-1-4 0,-2-1 268,-2 2 175,1 1-2,4-4 0,0 5-56,0-4 0,0-1 1,2 2-96,2 1 1,2-3-27,2 1 0,3-1 42,-2 2 1,-2 1 0,0-4 323,-1 1 1,-2-3-138,-4 4 0,0-3-53,0 3-220,-6-5 1,-1 7 0,-7-4 0,-2-1-1,-2 1-644,-2-3 0,5 2-1072,-2 0 1687,2-1 0,8-27 0,2-5 0</inkml:trace>
  <inkml:trace contextRef="#ctx0" brushRef="#br1" timeOffset="22">22097 10239 7868,'-1'-13'0,"-2"1"0,-2-1-385,-3 0 1,4 0 0,-4 2 0,-2 2 710,-2 5 0,-5-1 49,0 0 1,-5 1 107,1 4-406,-9 0 0,-3 0 0,-8 1 0,-4 2 0,-6 3 1,-4 0-1,-6 1 5,-7 0 0,27-3 0,-1 0-167,-4 3 1,-1-1 28,-1-2 1,0-1 0,-9 3 0,0-1 0,1 0 0,0-1 0,-2 1 0,-1 1 0,-4 1 0,0-1 0,-3 1 0,0-1 0,-3 0-1,0-1 35,1-1 0,-1 1 0,2 0 0,1 1-1427,-2-2 0,0 0 1450,0 2 1,0 0-1,-4 0 1,1 1 0,0-1-1,1 0 1,2 1-1,0-1 1,1 0 0,0 1-1,0-1 1,-1 1 0,0-1-1,-1 0-106,-2 1 0,2-1 0,3-1 0,1-1 20,-1 0 1,0 0 0,4-1 0,0 1 0,3 1-1,0 0 1,-1-1 0,0 1 58,-1 0 0,0-1 0,5 0 0,0-2 11,0 0 0,2 0 0,1 1 1,2 0-1,2 0 0,0 0 1,2 0-1,1-1 101,0 1 1,1 0-1,6 1 1,0 1-100,3-3 0,0 0 0,-25 2 43,6-4-14,8 6 1,0-5 0,9 5 0,5-1 0,5 4 189,3 2 0,3 2-176,1 0 500,6 0 1,0 1-1,7 3 1,-1 4-1,1 3-599,-1 2 0,5 1 369,-4 2 1,3 4-403,-3 5 89,5 0 0,-7 5 0,4-1 1,1 1-1,-2 1-42,0 3 0,0 2 39,-2 2 0,-2 0-619,2 0 626,-2 0 1,-2 0-1,0 2 1,1 0-1,-1 4-223,0 1 1,0-3 204,1 5 1,3-1 0,2 4 0,1-4-32,4-3 1,-4-8 49,2-2 0,1-3-37,7 4 44,-3-6 0,11-4 1,-2-12-1,5-6 1,7-5 35,2-2 1,7 0 62,3-4 0,4 2 1,6-6-1,8-1 263,11-1 1,2-2-281,7 0 1,-35-3 0,0 0-715,3-1 1,1 0 650,0 1 1,1 0 0,7-2-1,1 0 1,1 2 0,0 2 0,1-1-1,0 1 1,0 0 0,1 0 15,0 1 1,0 0 0,0 0 0,0 0-53,4 0 0,1 0 0,-5 0 1,0 0-1,2 1 0,1 0 1,-3 0-1,0 1-36,0 0 0,0 0 1,-1 0-1,1 0-40,2-2 1,0 0 0,-2 0-1,-1 0-783,1 1 0,1-2 849,0-1 0,1-1 0,-3-1 0,1 0 0,2-1 0,0-1 0,0 1 1,-1 0-1,-1 1 0,0 0-45,-1-1 0,-2 0 1,-2 0-1,-1 0-550,2 1 0,0-1 606,-6-1 0,1 1 1,3 3-1,0 1 0,-5-3 1,-1 0-1,-3-1 0,0 1 1,-1 0-1,0 0 287,34-5 0,-5 5-260,2-5 0,-4 1 0,-5-5 0,-3 0 167,-4 1 1,-5-2-176,0-3 0,-6 2 23,1-2 4,-2 3 0,-6-3 0,0 0 0,0 0 1,0 0 945,0 0 1,-6 0-953,2 4-41,-3 1 1,-3-5 0,-1 0 0,-3 0-1,-2 0 662,-2 0 0,-2-6-942,-2 2 297,1 2 0,-1-5 0,-4 3 0,3-26 0,-4-7 0</inkml:trace>
  <inkml:trace contextRef="#ctx0" brushRef="#br1" timeOffset="23">21932 10405 7898,'0'-19'29,"0"0"0,0-6 1,0 3 239,0 1 0,-5 9 130,1-1-34,-6 9 1,7-6-164,-5 6 0,5 7 1,-1 10-1,2 6-48,2 6 1,0 6 0,0 3-1,0 5-44,0 8 0,0 6 0,0 12 1,0 3-51,0 4 0,-1-31 1,-2 0 35,1 3 0,0 1-168,0 3 1,0-1-1,-1 4 1,0-1 0,-1-1-1,0 0 1,-1-3 0,0 0-1,0-2 1,0 0 0,0-3-1,1-2 1,0-2 0,0-1-426,-3 22 0,-3-16 1,5-13-1,3-7-1176,0-5 830,2-8 843,0-4 0,-11-33 0,-3-7 0</inkml:trace>
  <inkml:trace contextRef="#ctx0" brushRef="#br1" timeOffset="24">21077 11960 6846,'19'-12'-301,"12"-1"1,14-1 0,15-3 300,-23 7 0,2-1 0,3-4 0,1 0 0,6-1 0,2-1 0,-2 2 0,1-2 0,7-7 0,0-1 0,-1 2 0,-1 0 0</inkml:trace>
  <inkml:trace contextRef="#ctx0" brushRef="#br1" timeOffset="25">22671 11055 5852,'0'-8'12,"0"-1"1,0 5-23,0-5 6,0 7-43,0-4-1,0 0 41,0 5 0,0-6 1,0 2-2,0 4 208,0-5 0,0 5 406,0-3-239,0 2-259,0-9 94,0 10 0,0-7 290,0 4-223,0 3-109,0-5 1,0 8-102,0 2 1,0 7 0,0 9-1,0 3 28,0 4 1,0 7-159,0 0 1,0 2 184,0 3-226,0-1 0,0 0 0,0 0 1,0-2-1,0-5-185,0-6 1,0-8 52,0 0 0,0-2-88,0-3-13,0 1 0,2-6 345,2-3 0,3-2 0,6-25 0,0-5 0</inkml:trace>
  <inkml:trace contextRef="#ctx0" brushRef="#br1" timeOffset="26">22557 11144 7907,'0'-12'0,"0"-1"0,0 0 72,0 6 0,0-9 0,0 4 1,0-2-1,0-1 49,0 3 0,0-3 0,1 0 0,3-2-80,5 1 0,2 2-160,2 1 95,5 1 0,-2-1 0,5 0 1,2 2-1,1 1 10,1 1-162,1 7 0,-1-4 0,-1 6 1,-2 1-1,-5 4-893,-3 3 794,-1 3 275,-6 2 0,-17 23 0,-9 9 0,-2 4 0,0 0 0</inkml:trace>
  <inkml:trace contextRef="#ctx0" brushRef="#br1" timeOffset="27">22493 11629 7907,'-6'13'0,"-2"-1"0,-4 0 0,0-4 0,4 4 576,3-11-436,5 5 1,10-6 0,4 0 0,4 0 0,5 0-143,1 0 0,3-6 0,1-1 0,3-2-355,2 1 1,0 4 146,1-5 0,1 1 1,-5-4 209,-2 4 0,22-21 0,4 1 0</inkml:trace>
  <inkml:trace contextRef="#ctx0" brushRef="#br1" timeOffset="28">22722 11336 7907,'7'-9'-394,"-2"1"229,-4 5 1,-2-1 239,-4 8 0,4 4 1,-5 9-1,2 5 51,0 2 0,-5 1-135,5 1 0,-2 5 1,4 1-1,-4 2-36,-1 0 1,4-5 134,-1 1-218,-3-4 0,5-1 0,-2-4 0,3-4-356,1-3 451,0-7 0,1-3 1,2-9 32,1-8 0,8-20 0,3-9 0,-1-6 0,0-1 0</inkml:trace>
  <inkml:trace contextRef="#ctx0" brushRef="#br1" timeOffset="29">23245 11540 7385,'0'-9'149,"0"1"1,0 3-105,0-3 0,0 4 0,0-5 0,0-1 146,0-1-195,0 4 1,-1 1 0,-4 6 0,-3 0-1,-3 0 84,-2 0-22,0 6 0,0 2 0,-1 8 0,-1 2 0,-2 4 60,1 4-107,7 0 1,0 5 0,3-5-1,0-1 1,1 1-42,2-1 33,7-5 1,-1-2 0,5-5 0,2-1 0,3-4 0,3-4 0,1-2-13,-2-2 0,4-2 0,-2-1 0,-2-2 3,-1-2 1,-1-2 5,0-4 1,0 5-1,-2-1 1,-1 1-125,-2 1 1,-5 0-195,1 3-540,-2 2-187,-2-9 1045,0 9 0,0-3 0,0 5 0,0 0 0</inkml:trace>
  <inkml:trace contextRef="#ctx0" brushRef="#br1" timeOffset="30">23500 11234 8538,'0'-7'240,"7"-3"-229,6 5 1,0-3-1,5 2 1,1 1-1,0-3 1,3 1-40,-1-3-244,0 5 0,3-5 0,-1 6 0,-3 1 0,-2 1 272,-2 2 0,-13 6 0,-5 1 0</inkml:trace>
  <inkml:trace contextRef="#ctx0" brushRef="#br1" timeOffset="31">23564 11387 7866,'-13'0'0,"0"4"0,1 0-63,-1 6 1,6-7 0,3 5 0,4 1 0,4-2 609,4-3-520,9-2 1,-1-2 0,5 0 0,3-2 0,3-2 0,3-5 0,0-2-233,1-2 1,-3 1 0,5-1-1,-2-1-782,-3-3 987,-1 3 0,-1-28 0,-1 1 0</inkml:trace>
  <inkml:trace contextRef="#ctx0" brushRef="#br1" timeOffset="32">24622 10953 5741,'0'-8'776,"0"-1"-573,0 6 1,0-4 137,0 3 0,0 1-90,0-5 178,0 5 1,0-4-197,0 2 1,2 5-1,0 0 1,3 8-163,-2 3 0,-2 7 1,-1 4-1,0 2-134,0 1 1,4 5-1,0 1 1,1 0-116,0 0 1,-3 1 0,3-4-1,0 0-137,-1-4 0,2-2 0,-4-7-227,3 2 0,-1-4 193,-4-5 0,0-10 0,0-4 349,0-8 0,-12-18 0,-4-7 0,-2-6 0,0 1 0</inkml:trace>
  <inkml:trace contextRef="#ctx0" brushRef="#br1" timeOffset="33">24482 11030 7841,'-9'-7'58,"1"-6"0,5 0 0,-1-4 1,2 3-259,2 1 1,0 5 0,3-1 0,4-1-74,6-1 0,7 0 778,-3 2-440,6-2 1,-4 4-1,7-5 1,-1 2 0,1 3-268,-1 2 38,1 0 0,4 5 0,-2 0 0,-2 0 164,-4 0 0,-12 34 0,1 9 0</inkml:trace>
  <inkml:trace contextRef="#ctx0" brushRef="#br1" timeOffset="34">24584 11374 7872,'-20'0'991,"3"0"-151,3 0-905,7 0 0,3 0 0,8 0 0,6 0 25,5 0 1,5-6 69,6-2 0,1-4 0,1 0 0,3-1-573,2 0 1,-5 5 171,2-1 27,-3 1 0,2-5 0,1 0 344,-1 0 0,-3-11 0,0-3 0</inkml:trace>
  <inkml:trace contextRef="#ctx0" brushRef="#br1" timeOffset="35">25119 11055 7872,'0'-8'113,"-1"-1"335,-3-1-282,2 5 1,-3-3 0,3 6 0,-1-1 0,-1 6 68,1 8 1,2 3 0,1 9 0,0 2-297,0 4 0,0 5-23,0-5-85,0 7 1,0-9 0,0 4 0,1-3 0,2-1-1,1-4 1,1-2-758,0-1 0,-2-9 240,6 2 508,-1-9 1,4 0 177,-4-8 0,15-60 0,-13 23 0,1-1 0</inkml:trace>
  <inkml:trace contextRef="#ctx0" brushRef="#br1" timeOffset="36">25451 11132 7872,'11'-2'42,"-2"-2"1,-3-3-92,-6-6 0,0 5 0,0-1 109,0-1 0,-2 3 0,-2 0 70,-5 1 1,-3 2-50,-5 4 1,2 2 0,-2 2 0,3 6 47,2 5 0,-6 1 128,1 5-246,0 0 1,5 1 0,0-1 0,2 0-1,3 0 1,2 1 0,2-1-33,1-1 1,2-2-1,2-7 1,2-1-168,5-1 1,2-6-289,2 1 290,5-3 1,2-2-1,6-3 1,-1-5-1,1-2-756,-1-2 551,1-5 215,5 4 1,7-28 0,7 1-1</inkml:trace>
  <inkml:trace contextRef="#ctx0" brushRef="#br1" timeOffset="37">25783 10889 7872,'0'-12'213,"0"-1"215,0 0-312,0 0 1,-6 1 268,-3-1 1,4 7-290,0 6-35,4 6 0,1 8 0,0 2 0,0 2 0,0 2 0,0 3 0,0 1-281,0 1 1,1 5-1,2 0 1,2-2-151,-3-1 1,0-6 0,-2-1 0,1 0 369,3 0 0,-2-16 0,4 0 0</inkml:trace>
  <inkml:trace contextRef="#ctx0" brushRef="#br1" timeOffset="38">25732 11093 7872,'-13'0'29,"0"0"-71,0 0 99,1 0-85,4 0 0,4-4 0,8-2 1,6 1-1,6-2 0,5 1-198,3 0 0,3-4 0,2 2 0,2-3-535,1-2 761,2 0 0,1-1 0,3-2 0,2-1 0,0 0 0</inkml:trace>
  <inkml:trace contextRef="#ctx0" brushRef="#br1" timeOffset="39">26305 10673 7872,'0'-13'25,"0"0"336,0 0 1,-4 5 107,0-1 1,-5 8-1,5 1 1,1 7-277,2 4 1,-1 8-1,0 2 1,-3 3-187,2 2 0,1 3 1,-1 3-1,-1-1-15,1 0 1,1 3 0,2-6 0,0-2-336,0-4 0,0 0 1,0 2-1,0-3-539,0-4 1,0-7 216,0-2 0,6-5 665,2 1 0,-2-2 0,-12-42 0,-8-9 0</inkml:trace>
  <inkml:trace contextRef="#ctx0" brushRef="#br1" timeOffset="40">26203 10889 7872,'-5'-12'-522,"-2"-5"-65,-6 0 0,0-5 1048,0 5 1,1-1 0,0 2 0,4-2 220,3-2 0,4 5-409,1-2 0,7-2 98,6 2-315,0 0 1,11 0 0,-3 0 0,4 2 0,4 0-92,1 3 1,1-1-113,-2 0 1,-2 2-1,3 2 1,-4 4-204,-5-1 1,2 4 145,-6-2 0,0 8-88,-5 5 25,-5 2 267,-1 8 0,-46 40 0,16-21 0,-1-1 0</inkml:trace>
  <inkml:trace contextRef="#ctx0" brushRef="#br1" timeOffset="41">26178 11055 7872,'-13'2'890,"0"2"0,-4-3-1093,0 3 0,5 2 0,4 0 82,3 1 0,2-4 181,7 1 1,5-3-1,8-1 1,4 0-66,3 0 1,6-5-769,0-4 481,-1 4 0,2-7 0,2 4 0,0-4 292,-4 0 0,21-12 0,4-3 0</inkml:trace>
  <inkml:trace contextRef="#ctx0" brushRef="#br1" timeOffset="42">26548 10979 7872,'-2'-13'0,"-2"0"0,3 5 886,-4-1 1,5 2-244,5-1-611,7-4 1,2 11 0,3-3 0,-2 4-33,-3 4 0,0 3-394,-4 6 325,4-1 0,-11 3 1,3 0-1,-2 4 0,-4-1-482,-2 0 503,-3 5 0,-2-9 0,1 5 0,-2-2 1,-1 0 58,-2-2 0,4-2 0,2-3 166,2-2 459,-5 1-648,8-2 1,-2-1 0,8-8-500,5-2 1,4-2 32,4-2 118,-3-4 0,6 5 360,-3-5 0,31-24 0,-18 16 0,1-1 0</inkml:trace>
  <inkml:trace contextRef="#ctx0" brushRef="#br1" timeOffset="43">26981 10889 7872,'7'-12'74,"0"3"0,-4 1 94,1-2 13,1 4 0,-7-4 0,-2 6 100,-5 1 1,-2 2-149,-2 1 1,1 5 0,-1 4 0,0 4 4,0 4 0,-4 1 0,2 5 0,2-2-165,3 2 1,3-1-1,-1 1 1,3-3-22,4-2 1,1 3-147,0-4-42,0 0 1,3-5 0,4-4 0,7-4 0,4-2 0,6-2 235,5 0 0,17-35 0,8-15 0,-13 14 0,1 1 0,-1 0 0</inkml:trace>
  <inkml:trace contextRef="#ctx0" brushRef="#br1" timeOffset="44">27402 10456 7855,'0'-13'-145,"0"0"216,0 1 0,0 6 0,0 6 0,0 8 0,0 8 149,0 5 1,0 9 0,0 4 0,0 4-205,0 5-36,0-4 0,0 7 0,0-5 0,0 3 0,0 0-604,0 0 378,-6-2 1,5-9 0,-3-5 0,2-5-1,2-6 246,0-3 0,-6-35 0,-1-9 0</inkml:trace>
  <inkml:trace contextRef="#ctx0" brushRef="#br1" timeOffset="45">27300 10826 8159,'0'-9'584,"0"1"0,0 3-692,0-3 0,6 4 0,3-3 0,8-1-36,9 1 0,2-1 0,9-5 0,3 0-149,0 1 0,5-1 0,0 0 293,1 0 0,-4-5 0,5-5 0,0-1 0,1 0 0</inkml:trace>
  <inkml:trace contextRef="#ctx0" brushRef="#br1" timeOffset="46">27937 10443 7855,'-5'-7'0,"2"1"255,-6 6 1,5 0-1,-3 2 1,1 3-24,4 8 0,0 6 0,2 6 0,0 1-206,0-1 0,0 1 0,0 1 0,0 1-222,0 2 0,0-1 0,2-5 1,0-1-397,3-2 1,0-5-1,-2 1-662,1-3 1254,6-7 0,-14-52 0,3-19 0</inkml:trace>
  <inkml:trace contextRef="#ctx0" brushRef="#br1" timeOffset="47">27759 10571 7855,'-6'-20'-261,"3"-3"334,-5 6 0,5 0 0,-1 4 1,4-1 209,4-3 1,3 3-562,6-3 242,5 3 0,2 1 1,7 0-1,1 1 1,2 0-77,-1 4 1,2 2-1,-2 6 1,0 1-306,-2 4 0,-7 2 191,-3 6 0,-3 1 226,-2 3 0,-38 48 0,7-24 0,1 0 0</inkml:trace>
  <inkml:trace contextRef="#ctx0" brushRef="#br1" timeOffset="48">27823 10826 7855,'-20'0'21,"3"0"0,3 0 136,1 0 1,4 0 329,1 0 0,5 5-329,-1 4 1,8-4-235,5 0 0,8-4 1,4-1-1,3 0-136,1 0 0,2-1-149,3-4 1,3-2-662,5-5 807,-5-1 0,3 0 215,-2 0 0,8-12 0,4-8 0,5-1 0,0-1 0</inkml:trace>
  <inkml:trace contextRef="#ctx0" brushRef="#br1" timeOffset="49">28447 10622 9154,'8'-7'721,"-3"-1"-715,-5 4-49,-5 3 72,-3-5 0,0 6 1,-1 0-1,0 0 1,-3 0 176,-1 0-189,-5 6 0,4 1 0,-3 6 1,3-1-1,1 3 0,0 0 1,2 2-47,2-1 1,4-1 0,5 1 0,0 1-283,0-2 1,1-5-1,3-3 1,6-1-107,6-3 1,-1-2 0,7-2-1,2-3-812,4-5 1229,-1-2 0,4-15 0,3-6 0,0-3 0,0 0 0</inkml:trace>
  <inkml:trace contextRef="#ctx0" brushRef="#br1" timeOffset="50">28333 10698 7855,'-13'0'-287,"0"0"339,0 0 138,6 0 0,-4 0 1,3 0 627,-4 0-678,5-6 0,1 4 0,6-7 1,2 1-1,2-1 39,5 1-196,2-1 1,2 1-1,-1-1 1,3 1 0,0 1-1,2 2 1,-1 4-134,-2 1 1,0 0 140,3 0-81,-8 0 0,6 6 0,-11 2 0,-1 3 1,-1 4-210,-2 2 275,0 2 1,-6 3-1,-2-1 1,-4 2-1,-1 1 158,1 1-120,-1-5 1,2-2 0,1-5 0,3 0 422,1 0-411,2-6 0,5-2 0,3-5-16,5 0 0,2 0-5,2 0 1,0 0-40,-1 0 1,5 0 0,0 0 0,-1 0-47,-2 0 1,-1 0 1,0 0 1,-1 5 54,1-1 1,-1 6 0,-2-2 0,-3 4 24,-2 0 1,-1 1 98,-4 0 0,-5 0 104,-4-1-167,-2-5 0,-6 5 0,-1-5 1,-2 1-1,-3-1 258,-1-1 1,3 3-244,-1-5 1,5 0 64,-4-4-465,6 0 1,-4 0-1,6 0-1361,1 0 1131,5 0 1,2-6 576,10-2 0,21-13 0,11-3 0,5-4 0,0 0 0</inkml:trace>
  <inkml:trace contextRef="#ctx0" brushRef="#br1" timeOffset="51">28856 10520 7855,'0'-13'1387,"0"6"-1182,-6-5 1,-1 12-59,-6 0 0,-1 6 0,-2 8 0,-2 3 162,-2 4 1,0 4 2,-1 0-247,3 6 1,1-2 0,1 3 0,5-1-1,5-2 455,5-2-690,1-8 1,2 0 0,5-8 0,8-2 0,3-5 0,6-4-1,3-4-719,3-5 0,5-4-555,-1-4 1444,-3-2 0,8-21 0,5-8 0,0-4 0,1 0 0</inkml:trace>
  <inkml:trace contextRef="#ctx0" brushRef="#br1" timeOffset="52">28269 13848 7874,'7'0'-810,"-1"0"1,-6-2 836,0-2 7,0 3-59,0-5 68,0 6-16,0-6 78,0 5 77,0-5-139,0 6 129,0 0-153,0-6 41,0 5 9,0-5 0,-2 6 77,-2 0 1,-3 0-95,-6 0 1,5 6 0,1 3-39,1 2 1,2-3-1,4 1-54,0 1 1,0 1-26,0 2 0,1-6 5,3-3 49,-2-2 0,9-2 0,-2 0 3,2 0 0,-3 0 0,0-2 0,-1-1 18,0-1 0,-4-6-14,1 2 1,-3-4 35,-1 0 0,0 3 0,0 1 0,0-2 21,0-2 0,0 4-41,0-1 0,-4 5 7,0-4 6,-6-1 1,7 2 0,-6 3 0,0 1 32,-3-1-38,-1 2 1,2-2-30,3 8 1,-4-1 0,5 6 0,-1 1 38,-1 1 1,5 2-11,-5-1 1,7 3 18,-3 2-31,4-3 0,1 8 0,0-5 0,0 0 0,0 0-12,0 0 0,4 0 21,0-4 0,6-4-167,-1-1 132,2-5 1,2 3 0,0-6 0,-1 0 0,1 0-38,0 0 1,0-5 28,-1 1 0,0-6 20,-4 2 1,2-4 0,-4 0 0,0-3 5,-1-2 0,-1 3-13,-4-3 0,0 3 22,0 1 0,0-1 1,0-1-1,0-2-1,0 1 0,-4 2-7,0 1 3,-6 0 1,3 1 0,-6 0 18,0 4 0,5 2 12,-1 6-28,1 0 1,-5 1 0,2 4 4,2 3 1,-1 4-5,6 0 1,-1 1 3,0 0-2,4 5 1,-5-2 0,6 4 0,0-2 0,0-2 15,0-2 1,0-1-39,0-1 0,2 1 26,2 0-30,3-6 0,1 3 0,1-6 0,1-1 1,1-2-30,2-1 0,-5-1 28,1-3 1,-1 1 4,5-6 0,-4 1 1,-2-5-1,0 0 8,0 1 1,-3-1 8,5 0 1,-6-4-7,1 0 1,-3 0 0,-1 4 0,0 1 25,0-1 1,-1 0-4,-3 0 0,1 5-16,-6-1 1,1 5-1,-5-3 47,0 1 1,0 2-44,1 4 0,-1 0 44,0 0 1,5 6 0,1 2 0,0 4-17,-1 0 0,4 1-9,-4 0 1,5 4-30,-1 0 0,2 0 0,2-3 0,0 2-13,0 1 1,2-5 0,2-3 0,-1-2-16,5 1 1,-4-2-1,5-6 6,1 0 0,1 0 3,2 0 1,-2-1 16,-2-4 0,2-2 0,-4-5 0,2-1 13,-1 0 1,-5 0 3,1 1 1,-2-1 63,-2 0 1,0 0 0,0 1 30,0-1-1,0 4-43,0 1-89,0 5 1,-5-4 0,0 4-38,-2-1 0,0 1-28,-2 7 1,2-2-309,3 2 0,2 3-443,-2 2 839,3 2 0,35-10 0,8-2 0</inkml:trace>
  <inkml:trace contextRef="#ctx0" brushRef="#br1" timeOffset="53">27058 13886 7929,'0'7'-1762,"0"-1"1568,0-6-27,0 0 221,5 0 0,14-12 0,8-2 0</inkml:trace>
  <inkml:trace contextRef="#ctx0" brushRef="#br1" timeOffset="54">27172 13886 7929,'13'0'-321,"0"0"-45,-6 0 0,4 0 363,-2 0 1,-2 0 0,0-2 6,-1-2 1,4 3 0,-3-5-25,0 0 0,4 5 1,-2-3 19,2 2 0,24-9 0,6-3 0</inkml:trace>
  <inkml:trace contextRef="#ctx0" brushRef="#br1" timeOffset="55">27453 13822 7929,'13'0'0,"-1"0"-42,1 0 0,-4 0 0,-1 0-200,2 0 1,-3 0 97,2 0 0,-2 2 0,3 0-256,-2 3 400,1-1 0,15-4 0,3 0 0</inkml:trace>
  <inkml:trace contextRef="#ctx0" brushRef="#br1" timeOffset="56">27810 13835 7929,'0'7'-86,"0"-1"0,0-5-380,0 3-13,0-2 378,6 3 1,-4-5 0,7 0-1,1 0 1,1 0-276,2 0 376,0-5 0,45-14 0,-24 6 0,1-1 0</inkml:trace>
  <inkml:trace contextRef="#ctx0" brushRef="#br1" timeOffset="57">28090 13822 7929,'13'0'62,"0"0"1,-5 0-798,1 0 474,-6 0 0,8 0 55,-2 0 0,-2 0-196,1 0 396,1 0 6,3 0 0,35-11 0,8-3 0</inkml:trace>
  <inkml:trace contextRef="#ctx0" brushRef="#br1" timeOffset="58">28498 13848 7929,'2'7'-302,"2"-3"1,-1-3 233,5-1 1,-3 0-127,3 0 0,-3 0 0,3 0-94,2 0 0,1 0 213,2 0 75,-6 0 0,21-11 0,1-3 0</inkml:trace>
  <inkml:trace contextRef="#ctx0" brushRef="#br1" timeOffset="59">28932 13822 7929,'9'0'-671,"-1"0"201,2 0 0,1 0 0,2 0 464,0 0 0,-5-4 43,1 0 0,-1-1-37,5 5 0,0-11 0,0-3 0</inkml:trace>
  <inkml:trace contextRef="#ctx0" brushRef="#br1" timeOffset="60">29366 13758 7858,'38'-25'0</inkml:trace>
  <inkml:trace contextRef="#ctx0" brushRef="#br1" timeOffset="61">29557 13758 7929,'-13'0'-10,"0"0"-51,1 0 61,4 0 0,3 0 0</inkml:trace>
  <inkml:trace contextRef="#ctx0" brushRef="#br1" timeOffset="62">28613 13835 7929,'-21'0'-191,"1"1"0,0 2 0,1 1 0,-3-1-1203,2-1 1394,2-2 0,5 4 0,0 0 0,6-5 0,2-6 0</inkml:trace>
  <inkml:trace contextRef="#ctx0" brushRef="#br1" timeOffset="63">28435 13848 7929,'8'0'-575,"-1"-2"0,0-1 347,0-1 1,2 0 0,4 4 0,-1 0 149,1 0 78,0 0 0,39-11 0,11-4 0</inkml:trace>
  <inkml:trace contextRef="#ctx0" brushRef="#br1" timeOffset="64">28715 13848 7929,'-1'7'-1405,"-3"-3"1937,2-3-829,-3-1 301,5 0 0,5 0 0,4 0 1,2 0-1,2 0 0,0-1 0,1-2-10,3-1 1,-3-2 5,3 2 0,48-14 0,-27 4 0,1 1 0</inkml:trace>
  <inkml:trace contextRef="#ctx0" brushRef="#br1" timeOffset="65">29149 13835 7077,'8'0'-429,"1"0"0,-2-2 374,1-2 1,4 3 0,-4-3 0,5 2 54,4 2 0,-3 0 0,3 0 0,-3 0 0,33-11 0,8-3 0</inkml:trace>
  <inkml:trace contextRef="#ctx0" brushRef="#br1" timeOffset="66">29442 13797 7929,'13'0'-738,"0"0"1,-1 0 1197,1 0 1,0 0-93,0 0 1,-1 0-228,1 0 1,0 0 0,0 0-474,-1 0 0,-3-5 332,-1 1 0,24-6 0,9 3 0</inkml:trace>
  <inkml:trace contextRef="#ctx0" brushRef="#br1" timeOffset="67">29723 13771 6187,'8'0'-76,"1"0"0,10-17 1,8-4-1</inkml:trace>
  <inkml:trace contextRef="#ctx0" brushRef="#br0" timeOffset="68">22582 10698 18172,'7'-6'-2296,"-3"-2"1531,-2-3 0,-2 2 0,1 1-183,3-2 876,-2-2 1,4 4-1,-6-1 1,0-1-1,0-1 1,1-2-1,2 1-28,1-1 1,0 4 113,-4 1-63,6-1 0,-5 1 0,4-1-453,-4-1 286,-1-1 1,0 5-1,-1 5 1,-2 5 330,-1 3 1,-5 3 0,3 6 0,-1 2-17,-3 2 1,3-3 0,-1 4 0,-2 3 65,-1 5 1,2-1-91,1 6-99,5-6 0,-9 14 0,5-3 1,-1 5-1,1 6 46,1 4 0,-4-1 1,3 7-1,-1 4-121,-1 6 1,5-2-64,-1-29 1,1-1-1,3-1 1,-1 0-74,0 1 0,0 0 177,1 33 0,1-32 1,0 0-1,0 32 1,0-5-1,0-5-95,0-4 1,5-2-44,4-4 0,-2-7-142,2-6 259,-1-5 1,3-8-1,-1 0 1,-3-4-1,-1-4-95,-3-3 1,3-1 33,-2-1 0,0 1-381,-4 0 856,0-6-693,0 4 1,0-15 383,0 0 1,0-31 0,0-14 0,0-3 0,0-1 0</inkml:trace>
  <inkml:trace contextRef="#ctx0" brushRef="#br0" timeOffset="69">22646 10481 16937,'-7'-12'-2030,"1"-1"0,6 0 0,1 0 1671,4 1 605,7-1 1,3 6-1,3 1 1,0 2-1,4-2 1,3 0-1,5-1 812,4 0-962,3 4 0,8-8 0,6 3 0,7-5 0,6-3 0,5-1 1,-31 9-1,1 1 46,2 0 1,2 0-1,1-2 1,2 1-5,3-1 0,0 1-169,-1-1 0,2 1 0,4 1 0,1 1 0,-2-1 0,0 1 1,2 0-1,1 1 0,0-1 0,1 2 0,0 0 0,1 1 0,-1-1 1,0 1 160,1-1 0,-1 1 1,-1 1-1,-1 1 0,0-2 1,0 0-1,2 1 0,1 0-114,3 0 0,0 0 1,-4-3-1,-1 0 1,4 0-1,-1 1 1,-1-1-1,-1-1-34,-1-1 1,1 1-1,2 0 1,0-1-1,0 1 1,1 0 0,0-1-1,0-1 8,-1 0 1,-2-1 0,-2 2 0,0 0 0,0-1 0,0-1-1,1 1 1,0 1 8,1-2 0,-1 1 0,-3 1 0,-1-1 28,-1 0 0,0-1-21,-1 2 0,-1 0 1,0 1-1,0 0 0,1-1 1,-1 1-1,1-1 0,1 1 1,0 0-1,0-1 62,-1 1 0,0 0-49,3-1 1,-1 1 0,2-1-1,0 1 1,3 0 0,-1-1 0,0 1-1,-1 0 1,0-1 0,-1 1 26,-2-1 1,-1 1 0,-3 2 0,-1 0-19,0-1 1,0 1 0,-1 0 0,0 0-793,1-3 1,-1 1 770,-3 2 1,-1 1-1,3-3 1,-2 0 0,-4 2-1,-1 0 1,0-2-1,0 1 1,1-1 0,0 0 1,2 2 0,-1 0 1,-4-2-1,0 0-89,1 2 0,-2 0 0,28-7 60,-4-2 8,1-6 0,2 5 1,-2-3-1,-5 2 1,-3-1 69,-1-1 0,-1 4-65,-3 5 1,-5 1 8,-8-2-13,-3-2 0,-11 9 1,-3-3-1,-3 0 633,-1 1-681,0 0 908,-6 4 1,4 0-756,-2 0 0,1 1 5,-2 4 1,2-3-377,-6 7 153,6-6 1,-4 8 0,4-4 0,-3 2-1,0-1-253,0 2 1,-3 2-23,5 0 1,-6 5-593,1 0 756,-3 6 0,4-2 0,-1 9 0,-1 5 0,-2 8-366,-1 8 0,-4 1-306,0 8 727,-1-1 1,5 9 0,2 2 0,2 1 0,-1-35 0,1 0-161,3 35 0,4-6-115,-2-6 0,-2-3 477,2 3-5,-1-11 0,-1 2 0,-3-12 0,-2 0 0,-1 1 65,3-1 0,-2-1-72,2-3 1,-2 3-38,-2-3 4,0-3 0,-2 4 1,-1-5-1,-1-2 1,1-2-265,2-5 1,-1 3 174,-2-3 112,3-2 0,-9 1 0,6-3 0,-1 2 0</inkml:trace>
  <inkml:trace contextRef="#ctx0" brushRef="#br0" timeOffset="70">22327 12101 19420,'-1'-13'-1535,"-2"0"1,-1 0 0,-1 2 0,1 1-2052,0 2 3734,-6 5 1,7-3-1,-5 6 1,-1 2-1,1 2 1253,-1 4-909,6 4-581,-2 0 1,5 1-395,0 0 147,0 0 1,1-6 0,3-2 883,5 1-339,-4-4 1,7 3-1,-4-5 1,4 0 0,0 0 113,1 0 0,0 0-359,0 0 0,-1 2 1,1 0-1,1 3 33,3-2 0,-1 2 98,5-1 0,2 2 0,6-3 0,5 3 300,3 1 0,3-4 72,2 1 1,5-3 462,8-1-843,4 0 0,6-5 0,3-4 0,-32 4 0,1-1 0,3-1 0,0 0 44,2-2 1,1 1 0,1 0-1,1 0-141,2-3 1,0 1-1,-2 1 1,2 1-1,1-2 1,0 0 0,0 0-1,0 1 123,1 1 0,-1 1 0,-2 0 0,0 1-211,1 2 1,-1 0 0,-1-2-1,-1 2 275,-1 2 0,-1-1-151,2-2 0,0 1 0,-3 3 0,0 0 0,3-2 0,-1 0 0,-1 1 0,0 0 0,-1 0 0,1-1-62,0-1 0,0 0 0,-2 3 0,0 0 1,3-1 0,-1-1 0,-4 1 0,0-1 0,0 0 0,0 0 0,-1 0 0,0 0-217,34-2 1,-33 0 0,0 1 197,0 2 0,1 0 1,-3-3-1,0 0 37,2 1 0,0 0 0,0-2 0,-1-1 21,3-2 0,1 1 1,1 1-1,1 0 1,2-3-1,1 1 1,-1 1-1,1 1 36,-2 0 1,-1 1-1,-1-4 1,-1 1 17,1 5 1,1 0-40,-4-3 1,1 0 0,2 3-1,1 1 1,-4-3 0,-2-1-1,34-6 1,-3 2 59,0 2 0,0-2-54,-29 7 1,-1 0-1,30-8 1,-32 6-1,0-1 1,32-5 125,0-1 0,-1-1-66,-31 5 1,0 1 0,30-6 124,2-3-135,-2 2 0,-3 3 0,1-3 0,-2 1 0,-2 0 100,-5 3 0,2 1-43,-2-3-11,0 0 0,2 5 0,1-1 0,0-1 0,-2 1-64,-4 0 0,0-2 13,4 2 63,-10 4 0,5-7 0,-10 5 0,3-1 0,2-1-146,2-1 1,-3 3 0,2-1 125,-6 5 1,7-9-1,-4 5 1,0-1-1,0 1-127,-3 1 0,-3-2 71,-4 3-50,3 1 0,-4 0 1,5-2-1,-1 1 0,-2-3 35,-1 1 1,5 3-81,3-4 39,1 5 1,-7-7 0,-2 4 0,-4 1 0,-2-3 31,2 1 0,-9 5-23,1-3 0,-7 0 43,-2 0 0,0 0-66,0 0 91,-6 4 94,-2-5-596,-5 6-105,-5 0 395,-2 0 0,-6 0 0,0 0 1,0 0-328,1 0 0,3 0-149,1 0 530,-1 0 0,-4 5 0,1 0 0,-1 1 0,0 0 108,0-4 0,1 0 0,-1-2 0</inkml:trace>
  <inkml:trace contextRef="#ctx0" brushRef="#br0" timeOffset="71">29302 11221 20262,'0'-13'-2408,"0"0"0,4 1 1703,0-1 1,5 4 10,-5 1 1184,6 5-409,-3-3 1,0 8-461,-3 2 0,-8-3 537,-4 4 1,-15 2-1,-4 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247"/>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13185 5674 8160,'8'0'-179,"1"0"1,-5 0-32,4 0 0,-3 0 1,3 0-1,2 0 1,1-1 73,2-3 1,-4 2 0,-1-2 0,2 1 0,1 0 130,2-1 0,0 0-14,0 4 14,5 0 0,-4 0 1,5-2-1,-2-1 1,1-1-1,2 1 1,2 2-45,3 1 0,0 0 0,1 0 0,0 0 49,4 0 0,14 0 0,9 0 0</inkml:trace>
  <inkml:trace contextRef="#ctx0" brushRef="#br0" timeOffset="1">20963 5661 5898,'0'8'1120,"0"-3"-1008,0-5-82,0 0 1,5 0-1,4 0 1,2 0-51,2 0 1,1 0 29,3 0 1,-1 0-1,6 0 1,4 0-17,2 0 0,8 0-47,-2 0 44,2 0 1,3 0 0,-1 0-1,2 0 1,1 0 0,1 0-1,-1 0 5,-1 0 0,-2 0 1,-1-1-1,-2-2 15,-1-1 1,-5-1 0,1 5 0,-5 0 12,-4 0 1,2 0 9,-6 0-42,0 0 1,-9 0 0,1 0-2,1 0-77,1 0 1,-2 0-248,-1 0 0,-4 0 29,5 0 304,-6-5 0,7 2 0,-6-6 0,0 7 0,-4-15 0,0 2 0</inkml:trace>
  <inkml:trace contextRef="#ctx0" brushRef="#br0" timeOffset="2">21779 5508 8156,'-13'-4'-366,"0"0"0,5-5 241,-1 5 1,1-4 66,-5 3 1,4-3-1,1 2 111,-2-1 0,-1 0 80,-2-1 1,0 1 345,0 2-222,1 4-4,-1-5-199,6 6 1,1 2 0,6 2-27,0 4 0,2 4-28,2 0 1,3 0-1,7-2 1,2-2-136,1 2 1,1 1 101,-1 2 0,2-4-9,2-1 1,3-1-1,-3 3 1,3-3-17,2-1 1,-2 2 30,-3-3 0,3 3-9,-3-4 33,3 1 1,-4-5 0,-3 1 0,-3 2-1,-1 1 144,0-1-141,0-2 40,-1-1 24,-4 0 1,-3 2 0,-6 1 74,-3 1 1,-4 2-60,-4-2 1,-1 3-5,0 6-19,-5-1 0,2 7 0,-5 2 1,-2 3-1,-1 3 81,-1 3 1,-2-2-137,-3 6 0,3 0 84,-3 4-105,3-5 1,8 0 0,2-6 0,2-1-1,4-3-342,3-3 362,2-3-350,6-4 0,1-6 0,4-4 0,5-6 349,5-6 0,28-42 0,-16 20 0,-1 0 0</inkml:trace>
  <inkml:trace contextRef="#ctx0" brushRef="#br0" timeOffset="3">12381 14268 5902,'2'-7'-84,"0"2"120,3-1-36,5 5 0,14-16 0,10 2 0</inkml:trace>
  <inkml:trace contextRef="#ctx0" brushRef="#br0" timeOffset="4">12458 14217 7671,'-7'0'-1886,"1"0"1886,0 0 9,5 0 49,-5 0 51,6 0-80,0 0-10,0 6 1,0-3-13,0 5 1,0 1-1,0 4 1,0-1-6,0 1 1,0 0-1,0 1 1,0 3-2,0 4 1,-1 3 0,-2 3 0,-1 2-5,1 0 0,1 5 1,2-2-1,0-1 3,0 0 0,0 3 0,2-4 0,1-1 2,1 3 1,0-6-1,-4 4 1,0-3 12,0-1 1,2 1 0,0 1 0,3 2-2,-2-2 0,-2-1 1,-1 0-1,0 3-4,0 4 0,0-2 0,0 1 0,0-1-10,0 1 0,0 1 0,0 3 0,0-2 20,0-1 1,0-4-10,0 4 22,0-6 0,-1 8 1,-2-7-1,-2 0 1,3-2-11,0-2 1,1 1 0,-2-1 0,-1 1 15,1-1 0,1 1-66,2-1 1,-1 1 25,-3-1 1,2 2-1,-2 1 1,3 2 24,1-1 0,-2 2 4,-2-1 0,3 4-17,-4-5-3,4 1 1,0-4 0,-2 0 0,-2 1-1,3 0 16,0-3 0,2 0-1,0 6 1,0-3 19,0 3-37,0-3 0,0 3 0,0-1 1,0 1-1,0 0 103,0 0 0,0 4-105,0-5 0,4 1-11,1-4 12,-1-1 0,0 5 1,0 0-1,-1-2 0,0-1-9,1-2 1,-2 1 46,2-1 0,-3-1 54,-1-2-76,0 2 0,0-9 0,0 5 0,0-1 0,0-4 19,0-1 1,-4-5-36,0-1 0,0-3-99,4 3-36,-6-5-212,5 3 1,-5-8 37,6-2 0,0-9 304,0-8 0,9-35 0,5-14 0,-5 19 0,1 0 0,-1 0 0</inkml:trace>
  <inkml:trace contextRef="#ctx0" brushRef="#br0" timeOffset="5">12407 14230 8272,'-7'9'-1659,"1"-2"1065,0-2 642,5 5-109,-10-8 72,9 3-14,-4-5 1,8 0 0,2 0 1,5 0 1,-2-1-1,1-3 1,2-5 0,-3 2 1,2-1-1,1-1 1,1 2 1,-3-4-1,2 2 1,3-2-27,3-2 0,1-1 0,-3-2 0,3-2-43,4-2 0,2 3 51,-2-4 17,3 0 0,9-17 0,5-7 0,7-3 0,-1 0 0</inkml:trace>
  <inkml:trace contextRef="#ctx0" brushRef="#br0" timeOffset="6">13414 13261 8355,'7'-6'-337,"3"4"0,-4-6 0,-1 1 1,2 2 336,1-1 0,0 2 0</inkml:trace>
  <inkml:trace contextRef="#ctx0" brushRef="#br0" timeOffset="7">2038 11269 6568,'0'7'712,"0"-2"-637,0-5 0,-1 0 58,-3 0 0,2-1 1,-2-3 25,3-4 1,1-7-10,0-1-94,0-6 0,5 2 0,5-8 1,5-4-1,6-5 0,6-3 0,5-3 215,3-1 1,6-3-125,-1 3-104,6 7 0,-9 2 1,0 12-1,-4 5 0,-4 5 1,-2 8-1,-3 4-55,-3 1 0,-2 5 0,-6 5 0,2 3-260,0 3 0,-9 0-49,7-4 1,-5 5-1,1-1 1,-2-1-214,-2-2 1,3-1 320,-4 0 0,0-3 0,-4-1 213,0 1 0,0-2 0,0 1 0,-16-11 0,-4 2 0</inkml:trace>
  <inkml:trace contextRef="#ctx0" brushRef="#br0" timeOffset="8">2487 10869 7959,'-12'-12'0,"4"4"97,0 0 0,-1 4 0,-3-3 428,0 2 0,4 1-302,0 4 1,4 1 0,-3 5 0,0 6 22,1 7 0,3 6-108,-1 7 0,-1 6-8,1 11-67,-6 5 0,9 2 0,-3 9 0,2 4 1,2-33-1,0 0-68,0 3 1,0-1 0,2 30-210,2-4 1,4-8 0,7-12 0,2-5-62,2-5 0,-3-11 115,4-11 1,-3-5-96,3-7 0,-3-2 0,6-2 0,3-5-293,0-6 1,0-4-53,3-5 0,2-6 600,5-2 0,-5-3 0,-5-12 0,-1-7 0,1-5 0,0 1 0</inkml:trace>
  <inkml:trace contextRef="#ctx0" brushRef="#br0" timeOffset="9">3203 11063 7981,'-6'-12'364,"5"4"-262,-3 0 1,2 4 208,2-4-315,6 5 1,1-6 0,6 3 0,3 0 0,3-2-1,3 0 1,1-1-1261,2 0 1040,2-2 1,1-1-1,1 1 224,-2 3 0,-2-3 0,0 5 0</inkml:trace>
  <inkml:trace contextRef="#ctx0" brushRef="#br0" timeOffset="10">3324 11294 7981,'-12'0'1528,"0"0"0,6 4-1307,6 0 0,7 0 1,9-4-1,4 0-368,3 0 0,3 0 1,2-1-1,5-3-780,2-4 1,1-9 926,0-3 0,7-14 0,5-9 0,-14 13 0,1-1 0,-1 1 0</inkml:trace>
  <inkml:trace contextRef="#ctx0" brushRef="#br0" timeOffset="11">4565 10277 7995,'0'-12'-81,"0"-1"1,0 0-77,0 0 0,0 3 0,0-1 0,0-3 1,0 0 379,0 0 1,0 1 0,0 0 0,0 0 0,0 1 762,0-1-801,0 0-99,0 0 1,1 6 0,4 3 0,3 3 0,2 2 0,0 3 76,-2 5 1,1 13 0,4 8 0,-1 7-98,1 5 0,0 8 1,0 7-1,-1 1-95,1 3 1,0 1 0,1 0-1,2-3 3,1-8 0,0-2 1,-5-8-1,3-4 3,2-6 0,-8-11 47,4-7 48,-3-6 1,-1-7 0,-2-2 0,0-3 0,0-8 0,1-7 158,-1-4 0,5-7-177,-4-3-72,4-9 0,0-2 0,1-7 0,0-4 0,0-3-301,-1-3 1,1-2 237,0 0 1,0 10 21,-1 3 0,0 14 0,-2 5-662,-2 8-18,-5 11 84,3 7-165,-6 12 820,0-5 0,5 11 0,2-5 0</inkml:trace>
  <inkml:trace contextRef="#ctx0" brushRef="#br0" timeOffset="12">4488 9678 8079,'-1'7'-172,"-2"-1"1,-3-2 1594,-1 0-755,5 1-542,-4-5 1,7-2-1,5-1 1,7-2-1,7-2 1,5-5-1,5-2 296,4-3 1,8-6-408,5 2-9,3-3 1,1-1 0,-2-1-1,-2 2 1,-5 1 0,-3 5-1,-7 2-580,-6 5 0,-11 7 95,-6-1 0,-12 10 0,0 3 0,-4 3-354,-1 2 1,-1 4 832,-4 0 0,-11 6 0,-3-3 0</inkml:trace>
  <inkml:trace contextRef="#ctx0" brushRef="#br0" timeOffset="13">5967 9895 8032,'8'-13'6,"-4"0"1,-1 1-1,-1-1 554,3 0-354,-1 0 0,-5 12-144,-4 5 1,2 17 0,-4 9-1,0 6 190,0 2 0,-1 7-299,-5 6 75,0 0 0,0 11 1,1-3-1,-1 0 1,0-1-1,0-3 0,1-4-246,-1-2 0,4-14 0,2-2 222,2-9 0,0-13 0,5-11-22,0-7 0,0-10 0,0-6 0,0-5-49,0-6 1,6-4-1,1-5 1,2-4-52,-1-2 0,1-8 1,2-1-1,-1 0 83,-2 3 1,1 4 117,4 4 0,-5-1 0,1 8 0,1 8 32,1 9 1,-3 9 84,1 5 1,-1 4-71,5 5 1,-1 7 0,-3 4 0,0 6 36,1 3 1,1 1-76,2 5 1,0 0 58,-1 4-199,1-3 1,0 6-1,0-4 1,-1 4 0,0 0 45,-4-4 0,4-2-111,-4-1 1,3 1-1,1 0 1,-2-2-310,-2-5 0,-4-4-407,5-4 105,-6 1-134,2-6 858,-5 4 0,-34-15 0,-8 3 0</inkml:trace>
  <inkml:trace contextRef="#ctx0" brushRef="#br0" timeOffset="14">5904 10354 8036,'-13'0'0,"0"0"0,2-2-497,2-2 0,-1 1 416,6-5 0,0 4 0,7-5 0,4 1 645,6 0 1,12-7-164,1 2-434,2-2 1,3-2 0,2-2 0,1 1 0,0-2-1,1 1 1,1 0 32,-2-1 0,8-7 0,-2-6 0</inkml:trace>
  <inkml:trace contextRef="#ctx0" brushRef="#br0" timeOffset="15">6248 9219 8097,'-18'-18'0,"3"-1"0,-2-2-315,9 2 0,2 11 1,8 1 1049,2 1-559,3 2 1,6 10-1,-1 2 1,1 5 0,0 4-1,-2 4 1,-1 3 102,-1 2 1,-1 1-256,5 2-26,-6-2 0,3 4 1,-6-5-1,0-1 1,1 1-224,-1-1 163,6-5 0,-7-3 0,5-8 0,1-6 30,-2-6 1,4-10 0,-2-10-1,2-5-7,2-6 1,0-3 28,-1-1 0,1 1 0,-2 3 1,-1 4 14,-1 3 1,-6 8 222,1 2-151,-3 2-72,-6 14 1,-4 4 0,-8 15-1,-4 8 1,-3 6 105,-2 5 0,-2 1-63,2 1-46,-2-1 0,10 0 1,-4-1-1,7-3 0,3-6-51,4-5 195,5-4-133,3-12 0,13-2 1,8-5-1,3-1 0,2-3 58,-1-5 0,5-2-252,0-2 82,0 0 1,-5 5-1,2 1 1,0 0 0,-2 1-269,-5 0 1,0 2-464,-3 4-200,-6 0 1030,1 0 0,-51 0 0,-4 0 0</inkml:trace>
  <inkml:trace contextRef="#ctx0" brushRef="#br0" timeOffset="16">6261 9423 8154,'-19'-6'0,"5"3"-18,-3-5 1,9 4 0,3-5 86,4-1 0,8-1 48,6-2 1,5 2 0,8 1 0,1 1-86,2 0 1,0 1 22,5 0 1,-2-1 0,4-2-1,-4 3-1429,0 3 1374,3 4 0,26 18 0,-24-6 0,0-1 0</inkml:trace>
  <inkml:trace contextRef="#ctx0" brushRef="#br0" timeOffset="17">6937 9461 8154,'-9'6'-804,"1"2"1,5 4 1482,-2 0 0,4 1 10,1 0-544,0 5 1,0 2 0,1 6-1,4-2 1,3-3 201,4-4-382,0-3 1,1-1 0,1-2 0,2-2 0,2-6 0,2-6-1,3-7-156,1-6 0,-3-5 1,0-9-1,1-4 53,-3-2 1,0-4 373,-6-3-165,-1 4 1,0-5 0,-4 7 0,-4 3 0,-2 6 293,-2 5 127,0 4 0,-2 12 1,0 5 201,-3 4 0,1 11-557,4 8 1,0 5-45,0 4 0,6 4 1,2 8-1,4 5-128,0 2 1,5 7-105,0-1 1,5 7-1479,-5 2 1401,5 0 0,-14-27 0,0 0 0,12 29 0,-2-4 0,-2-5-111,-2-4 0,0-8 398,3-3 0,-7-9-95,3-8 0,-9-5 0,0-7 153,-2 0 101,-2-6-87,-6-1 0,3-6 1,-7 0-1,-3 0 1,-2 0 938,-1 0 0,2-6-956,1-3 0,-4-2-173,0-2 0,0 1 0,5-3 0,0-2-601,4-4 0,-2-4 289,6-5 1,-1-3-112,5-5 0,2 0 0,2-2 0,4-4 470,4-7 0,5 12 0,6-6 0,1-1 0,1-6 0,1 0 0,-1 0 0</inkml:trace>
  <inkml:trace contextRef="#ctx0" brushRef="#br0" timeOffset="18">7549 8734 8140,'-6'-12'0,"0"-2"0,-4-1 146,2 3 83,5-4 0,-3 16 0,6 0 0,0 7 314,0 4 0,5 4-165,-1 2-365,0 2 1,0 11-1,2 0 1,0-2-1,-1-1 1,0-1-1,-1-1-100,0 1 1,2-6 0,-3-3-569,1-3 360,0-2 224,2-4 0,-5-8 1,5-10-1,-2-6 1,2-7-1,1-4 1,1-2-86,-1 0 1,3-2 168,-5 1 0,3 1 1,-2 5-1,-1 2 69,1 5-124,-2 3 112,-4 7 0,0 3 1,0 10-1,-1 6 1,-2 8 4,-1 4 0,-6 2-90,1-1 1,4 1 61,1-1-46,-4 1 1,7-2-1,-3-3 1,2-4 0,2-3-37,0-1-74,0 0-1,6-1-23,1 1 1,6-6 0,0-2-1,1-4 1,1-1-798,2 0 0,0-1 304,-4-4 626,0 4 0,5-27 0,2-1 0</inkml:trace>
  <inkml:trace contextRef="#ctx0" brushRef="#br0" timeOffset="19">7498 8900 8140,'-26'0'0,"1"0"0,5 0 1199,3 0-280,3-5-454,6-3-396,3 1 1,15 0 0,4 4 0,4-2 0,6-2 88,5-3 1,-1-2 0,6 0-1,2-1-369,0 0 1,3 0 210,-1 1 0,11-1 0,4 0 0</inkml:trace>
  <inkml:trace contextRef="#ctx0" brushRef="#br0" timeOffset="20">4884 11616 8277,'-13'0'-183,"4"0"1,1 0 80,-2 0 1,6-4-1,4-2 1,10-1-1,9-4 388,11-5 1,18-5-1,13-10 1,-24 12-1,1 0-104,5-4 0,2 0 0,8-4 0,3-1-2224,7-1 1,2-2 2071,-20 9 0,1-1 0,2 0 1,4 0-1,2-1 0,0 1 0,1-3 1,0 1-1,1-1 0,1 0 0,0 1 1,1 0-1,2-1 0,-1 1 0,1-1-64,1 0 1,0 1-1,0 0-18,-5 1 1,0 0-1,0 1 1,0 0-1,-1-1 1,-1 1-1,-6 2 1,0 0-1,-1 0 1,-1 0-1,0 0 1,-1 0-1,21-9 1,-2 1-450,0 0 1,-3 2 531,-8 7 1,-2-1-1,-6 0 1,-3 1-1,24-8 1,-11 2-1,-13 5 1,-10 3-70,-10 2 1,-9 6 237,-9 2 0,-1 4 488,1-5-794,-2 1-22,3 0 1,-6 3 0,-3 5 0,-6 3 2435,-6 5-2308,-4 1 0,-5 14 0,-3 6 0,-3-1 0,1-1 0</inkml:trace>
  <inkml:trace contextRef="#ctx0" brushRef="#br0" timeOffset="21">6057 11909 8100,'0'-18'78,"0"0"1,-2-5 0,-1 2 220,-1-2 1,0 5-1,3 1 1,-2 2 807,-2 3-646,1 5 0,6 2 54,2 10-368,-3 7 1,11 8 0,-4 6 0,3-1 0,2 2 344,0 3-597,0 2 0,-1 5 0,1-1 1,0-4-1,0 1 0,-1-2 1,1 0-616,0-2 1,-5-3 0,0-1 0,-3-4-1149,-2-4 563,-2-3 1305,-1-7 0,-22-41 0,-7-16 0</inkml:trace>
  <inkml:trace contextRef="#ctx0" brushRef="#br0" timeOffset="22">5955 12037 8100,'-19'-14'112,"-2"-3"0,1 1-112,-1-5 0,7 0 44,1-5 1,6 5-27,7 0 139,0-1 0,7-3 0,6-1 0,7 1 0,4-1-94,1 1 1,5 4 0,1-1 0,0 1-60,0 1 1,3 2-273,-4 5 129,0 6 1,-2 1 0,-1 6 0,-4 2-1,-3 3-682,-5 8 1,-1 6 820,-1 6 0,-19 18 0,-9 8 0,0 4 0,0 0 0</inkml:trace>
  <inkml:trace contextRef="#ctx0" brushRef="#br0" timeOffset="23">6082 12368 8100,'-13'0'0,"1"0"168,5 6-215,1-4 0,13 3 0,6-6 0,7-3 125,4-5 1,7-2 151,3-2 0,4-5 1,3-4-1,3-3-443,2-5 1,-4 3-149,5-3 0,-6-1 361,1 1 0,-18 1 0,-2-5 0,0 0 0,1 0 0</inkml:trace>
  <inkml:trace contextRef="#ctx0" brushRef="#br0" timeOffset="24">6745 11540 8100,'0'-20'298,"0"-6"0,0 6 194,0-1 238,-5 0 0,2 7 423,-6-3-992,6 8 0,-2 9 0,5 10 1,0 6 154,0 5 1,0 3-172,0 2-74,0 5 1,0 1 0,1 7 0,2-1 0,1 0-191,-1 0 0,0 2 15,1 3 1,2-8-56,2 3 1,4-4 0,-4 0 0,4-4-305,0-3 0,2-3 151,3-3 0,-1-8-502,5-9 452,1-2 0,-1-2 0,0-3 0,0-4 1,1-7-1636,-1-5 1997,0-8 0,-8-8 0,0-8 0,-1-4 0,1-1 0</inkml:trace>
  <inkml:trace contextRef="#ctx0" brushRef="#br0" timeOffset="25">6796 11718 8100,'-25'0'463,"-1"0"-42,1 0 1,5-4-1,4-2-244,6-1 1,5 3 30,5-5 0,1 7-76,3-3-105,9-2 1,7 4 0,7-5-1,1-2 1,3-1-384,2-2 1,-3-4 0,4 0 0,1 1 25,2 2 330,-4 1 0,9-5 0,-2-2 0</inkml:trace>
  <inkml:trace contextRef="#ctx0" brushRef="#br0" timeOffset="26">12432 14409 6328,'0'-13'-191,"0"0"0,0 0 194,0 1 1,2 3-1,0 1 1,4-2 0,0-2-1,1 0 61,0-1 1,-4 4-77,1 1 20,-3-1 1,1 2 0,1 2-17,1-1 1,0 6 22,-4 0 0,0 1 1,0 8-1,0 1-4,0 1 0,0 8 0,0 0 0,0 4-8,0 3 0,0-4 1,0 9-1,0 1-7,0 2 1,0 8 0,0 5 0,0 2-3,0 2 0,0 2 0,0 1 0,0 2-5,0 2 0,2-4 1,0 0-1,3-4 8,-2-4 1,2 3-2,-1 6 3,1-8 0,-1 8 0,0-7 1,-1 4-1,-2 7 1,-1 3 1,2-5-1,1 6 1,1-2 0,-1-3 1,2 5-42,0-4 0,3-4-763,-4-4 773,6-5 0,-7-9 0,4-3 0,-1-5 1,-2-5-116,2-7 145,-5 0 0,5-11 0,-6 3 0,0-4 0</inkml:trace>
  <inkml:trace contextRef="#ctx0" brushRef="#br0" timeOffset="27">12930 14192 8437,'0'49'-70,"0"5"1,-2 14 0,1-32 0,-1 1 0,0 0 0,0 2 0,0 2-1,1 2-180,0 3 1,1 1 0,0 2 0,0 1 0,0 6 0,0 2 0,0 0 0,0 0 215,0 0 0,0 0-51,0-3 1,0 1 0,0 0 0,0-1 0,0 0 0,0-2-1,0 0 1,1-1 0,0-2 0,1-1 93,0-4 0,0-2-12,3-2 1,0-1 0,-1-2-1,-1-1 1,3-1 0,1 0 2,6 32 0,-3 0 0,0-1 0,0-1 0,-2 2 0</inkml:trace>
  <inkml:trace contextRef="#ctx0" brushRef="#br0" timeOffset="28">6031 10405 8394,'-7'21'-412,"1"-1"0,2-2 412,0-2 0,5-2 0,6-1 0</inkml:trace>
  <inkml:trace contextRef="#ctx0" brushRef="#br0" timeOffset="29">6031 10851 8424,'7'-13'-820,"-2"1"1,-5 5 902,-5 2 0,2 4 59,-5 1-87,5 0 1,-3-2-37,6-2-18,0 3 0,2-11 0,4 4 0,5-3 0,6-2 0,3-1 0,4-3-52,4-5 0,0 3 1,5-1-1,-2 0 18,-2 0 1,2 5 0,-2-2 0,-2 2-34,-4 3 1,0 0 0,-6 2 20,-2 2 11,-6 5 40,-3-3 1,-8 8 0,-2 1-1,-5 2 1,-2 1 0,-3 1 3,-3 0 1,-3 2-4,-6 3-18,1 7 1,-2-5 0,-1 4 0,-2-1 0,0 2 24,-1 1 1,0-3 0,-5 2-1,4 1 186,1 0 1,-3-4-82,4 1 0,0-3-68,5-1 1,5-2 0,3-3-1,3-3 226,1-4-87,6-1-60,1 0-174,6 0 0,6 0 0,2 0 0,4-1 24,0-4 0,5-2 33,0-5 1,6-1-7,-2 0-7,3 0 1,2-5 0,1-2-1,1-1 1,3 1-7,2 2 0,-3-4-37,4 5 0,0-4-60,4 4 57,-5 0 1,-2 4-1,-7 1 1,-3-1-1,-2 1-379,-1 4 316,-10 2 57,4 6 24,-12 0 0,-12 2 1,-3 2-1,-5 4 52,-1 4 0,-2 5-7,-7 0 1,-1 4-54,-3-4 97,-3 6 0,9-8 1,-5 7-1,1-1 1,1-1 16,-1-3 0,3 1-60,3-1 1,2-1 128,3-8 0,2 2 313,7-6-416,5 1 0,7-5 60,8 0-146,3-6 1,8-1 0,2-6 0,2 0 0,1 1 36,1-1 1,-2-4-55,7 0 0,2-4 54,2 4-53,-2-6 1,0 7-1,-4-3 1,2 0 0,0 4-115,1 0 0,-5 3 108,-1-1 1,-5 1-42,-7 4 1,-5-2-72,1 6 197,-6 0 1,-3 4-102,-9 0 92,-8 5 0,2 1 1,-7 5-1,0 1 1,-4 2 10,-4 0 1,2 4-23,-6-1 1,1 5 51,-1-5 0,-2 5 0,2 0 0,-2 0 132,2-1 0,4-2 115,9-6 1,-2-1 182,6 1-445,6-6 1,7-1-63,8-6 0,3 0 0,6-2 0,1 0 49,3-3 0,3-5-146,5 2 1,1-8 156,-1-1-97,7-5 0,-4 3 1,6-3-1,1 0 0,2 0-339,1-2 1,-4-2 399,0 1 0,6-24 0,6-4 0</inkml:trace>
  <inkml:trace contextRef="#ctx0" brushRef="#br0" timeOffset="30">26917 4973 8138,'0'-13'0,"0"0"-1202,0 1 1269,0 5 1,0-1-382,0 4 341,0 3 1,0-3-1,0 8-4,0 4 11,0-2 1,0 5 0,0-2 0,0 4 0,0 4 0,2 2 0,1 4 125,1 3 0,0-2 1,-4 11-1,2 3-120,2 3 1,-3 13-1,3 2 1,-2 6-6,-2 6 0,1 3 0,1-33 0,-1 0 0,1 1 1,0 0-24,0 1 0,-1 1 1,0 1-1,0 1 1,-1 3-1,0 0 0,0 1 1,0-1-245,0 1 1,0-1 0,0 0 0,0 0 275,0 0 1,0 1-28,0 1 0,0 1 1,0 5-1,0 2 1,0-1-1,0 1 0,0-2 1,0-1-1,0 0 1,0-1 85,0-1 1,0 0-90,0 3 1,0 0 0,0-1 0,0 0 0,0 0 0,0 0 0,0-3 0,0-2 0,0-2-1,1 0 38,1-1 0,0-1 0,-1 2 0,0-1-41,1 2 1,0 0 0,1-3-1,0 1 1,-1 0 0,0 0 0,0-1-1,0-1-11,1 0 0,0 0 1,-2 1-1,-1 0 18,2 1 1,0-1 0,0-2 0,-1 0 79,2-1 0,-1-1-86,-1 32 0,2-36 1,1 0-1,-1 29 1,1-4-1,-1-4-43,-2-7 1,-1-5 16,0-7 0,0-5-40,0-3 1,0-9 0,-1-4 0,-3-3-64,-5-1 0,2-2 53,-1-2-535,-1 2 600,-4-10 1,5 4 0,1-10 0,0-5-2,0-5 0,4-31 0,3-13 0,-3-7 0,0 0 0</inkml:trace>
  <inkml:trace contextRef="#ctx0" brushRef="#br0" timeOffset="31">27109 4845 8100,'-9'-4'-499,"1"0"0,-2 0 0,-2-1 599,0 1 1,-1 0-1,0 4-545,0 0 476,1 0 0,-1 0 0,0 0 1,0 0-1,1 0 401,-1 0-220,0 0-101,0 0 0,5 4 1,1 2 23,1 1 1,2-3-127,4 5 0,6-7 0,2 4 1,3-2 3,2 1 0,6-1 1,3-4-1,7 0 17,5 0 1,8 0 6,5 0-41,2 0 1,9 0 0,6-2 0,-28 1 0,0 0 0,3-2 0,0 0-71,2 0 1,-1-1 40,3 0 1,1-1 0,-1 1 0,1 0 0,4 0 0,-1-1 0,1 1 0,-1-2 0,1 1 0,-1 1 26,-1-1 0,0 1 0,2-2 0,-1 1 1,0 1-1,0 1 0,-1-2 0,1 1 0,1 0 1,-1 0 0,-1 2-1,-1-1-232,1-1 1,1 0 0,1 2-1,-1 0 245,0-3 0,0 1 0,2 2 0,1 0 0,-2-2 1,0-1-1,1 1 0,0 0 2,0 0 0,0 1 0,-3-1 0,0 1-6,1 0 0,-1 1 0,0 2 0,0-1 1,1-1 0,0 0 0,-4-2 0,-1 1 1,2 2-1,0 0 1,-6-1-1,-1 0 1,0 1-1,0 1 1,35 0 5,-35 0 0,0 0 0,28-2-175,-2-2 1,-7 3 411,-1-4-238,-8 4 1,1-1 0,-8 0 0,-6-3 0,-9 3-14,-5 0 0,-3 2-36,-4 0 331,-6 0-364,-2 0 1,-6 0-1,-3 0 404,-5 0 0,2 0-655,-1 0 0,-1 0 259,-4 0-31,1 0 0,-5 0 0,0 0 0,1 0 0,2 2 96,1 2 0,0-3 0,1 5 0,-1-6 2,6 0 1,1-2 367,6-2 64,0 3-182,0-5 0,0 5 1,2-2 287,2-1-412,-3-1 1,6 5 77,-2 0-277,-4 0 0,6 0 0,-3 0 178,5 0-62,2 6 1,0 3 21,-2 8-48,2-3 1,-5 10 0,4-3-1,-3 5 1,0 3 75,0 5 0,-4 9-59,1 4 1,-2 4 51,-2 4-78,0 3 1,0 6 0,0-1 0,0 1 0,0 0-2,0 0 1,-2 1 64,-2 3 0,3 0-51,-1-30 1,-1 0 0,0 32 0,2-32 0,0 0 0,-1-1 0,-1 0-6,1 34 1,1-33 0,0 0-175,1 1 1,0-1-1,0-1 1,0 1 122,0 0 1,0 0 25,0 4 0,0-1 0,-1 31 0,-1-31 0,1 0 0,-1-1 0,0 1 0,0-1 0,1-1-15,0-1 1,0-1-1,1 1 1,0-1 4,0 31 1,0 2-20,0-2 33,-5-9 1,3 9 0,-2-10 0,1 2 0,0 1 64,-1 4 1,0-6 8,4 5 0,-4-3-29,-1 3 1,1 1 0,4 2 0,0-1 97,0-3 1,-4 2-109,0-2 1,-1 3 5,5 6 1,0-10 0,0 2 0,0-2 71,0 1 0,0 2-161,0 3 1,0-9 118,0 1-97,0-6 0,0-8 1,0 0-1,0-2 0,-1-5-124,-3-3 0,1-5 81,-6-6 0,5 0-74,-4-4 32,-1-3 1,1-6 0,-1-4 0,-1-4-395,-1-2 0,-2-2 508,0 0 0,-15-25 0,-7-13 0,-4-1 0,1 0 0</inkml:trace>
  <inkml:trace contextRef="#ctx0" brushRef="#br0" timeOffset="32">26828 8798 8076,'7'-13'-208,"-1"1"1,0-1 0,1 0-1,0 0 208,-3 1 0,-1-1 0,0 0 0,1 0-975,-1 1 1177,4-1 1,-6 0-1,3 0 1,-1 2-1,0 1 100,1 2 0,1 3-147,-5-3-56,0 5 1,1-1-1,2 8 1,1 5-1,-1 5 85,-2 7 0,-1 2 1,0 11-1,0 3-137,0 4 1,0 5 0,0 10 0,0 3-48,0 3 0,0 2 1,0 0-1,0 0-275,0-1 0,0-4-753,0-4 818,0-8 1,0-9 0,0-8 0,0-5-783,0-4 667,0-8 198,6-7 0,-5-8 0,5-2 1,-2-4 126,1-4 0,16-29 0,0-7 0</inkml:trace>
  <inkml:trace contextRef="#ctx0" brushRef="#br0" timeOffset="33">26854 9487 8076,'-9'0'67,"1"0"1,3 0 420,-3 0-247,5 0-579,-3 0 283,18-6 0,2 5 0,11-5 0,2 2-20,3-1 1,4-3 43,9 4 18,2-6 1,12 3 0,5-6-1,7 0 1,-31 7 0,1-1-1,0 1 1,1 0 0,1-1 0,0 1-9,1 0 0,1-1 1,4 1-1,0-1 5,2 1 0,0 0-20,-5 2 0,1 1 0,1-2 1,0 0-1,-5 2 0,0 0 1,1 0-1,0 0 0,1 0 1,2-1 22,1 1 0,0-1 1,-3 1-1,0-1 0,2-1 1,-1 0-1,0 1 0,0 1 9,0 0 1,0 0 0,1-1 0,1-1-230,0 0 0,1 1 0,-1 1 0,-1-1 268,1 0 0,1-1 0,1 1 0,-1 0 0,1-2 0,-1-1 0,2 1 0,0-1-22,3 1 0,-1 0 0,-2-1 0,-1 1-27,1 0 1,-1-1-1,-2 1 1,-1-1-144,-2 1 1,-1 0 150,2-1 1,0 1 0,-5 0 0,-1 1 0,-1-1 0,1 2 0,28-3 0,-8 0-102,-5-1 0,-1 4 65,-9-4 0,-1 5 180,-4-1-125,1-3 1,-7 4 0,-1-4-1,-1 1 1,-2 2 38,-3-2 1,-6 5 27,-6-4 212,-6-2-284,-1 6 1,-9-5 0,-4 6-1,-6 0 938,-1 0-946,-6 0 0,-28-11 0,-13-3 0</inkml:trace>
  <inkml:trace contextRef="#ctx0" brushRef="#br0" timeOffset="34">30284 8862 8076,'-13'-7'-1585,"0"1"1959,6 6-280,1 0 0,6 2-460,0 2 366,0-3 0,23 11 0,5-5 0</inkml:trace>
  <inkml:trace contextRef="#ctx0" brushRef="#br0" timeOffset="35">25604 7179 8066,'-18'-7'-81,"8"-3"1,0 6-1,7 1-102,9 1 1,4 2 0,2 2 0,2 1-638,3 1 682,-2 0 0,7-4 0,-3 1 138,1 4 0,40-15 0,-22 6 0,0-1 0</inkml:trace>
  <inkml:trace contextRef="#ctx0" brushRef="#br0" timeOffset="36">26140 7115 8066,'12'0'-16,"1"0"0,0 0 5,0 0 0,-4 0 0,3 0 55,2 0 1,2 0-1,-4 0 1,2 0-124,3 0 0,-1 0 1,5 0-1,2 0-181,1 0 1,3 0 0,3 0 0,4-1 107,3-4 1,7 3 0,2-7-1,4 1 152,1 0 0,0-1 0,-2 3 0,0 0 0,-3 1 0,-5 0 0,2 5 0,-5 0-61,-4 0 1,-3 0 0,-5 0 0,-1 0 255,1 0 0,-1 0-151,1 0 1,-1 0-1,2 0 1,3 0-14,4 0 0,1 0-144,-1 0 1,8 0 0,-4 0 0,3-1-68,3-3 0,-3 1 180,6-6 0,-2 6 0,3-2 0,-1 1 0,1-1 0,-4 1 0,-1 4 0,-4 0 0,-1 0 48,-5 0 0,2 0 0,-5 0 1,-1 0-1,-3 0 88,0 0 0,-1 0-85,1 0 1,4 0-144,-1 0 62,7 0 1,-4 0-1,7 0 1,0 0 0,2 0-121,2 0 1,1-4 88,-2 0 0,0-1 67,4 5-9,1-5 0,4 3 1,-1-2-1,-2 3 1,-1 1 2,1 0 0,-4 0 190,-2 0 0,-4 0 9,-4 0-78,-2 0 1,-7 0 0,-1 0 0,-1 0 0,-2 0-3,2 0 0,1 0-243,1 0 0,5 0-9,0 0 84,5 0 1,-2-2-1,8-1 1,3-2-1,4-1-242,0 0 1,-1-2 290,0 4 0,4-5 0,0 5 0,-6 0 0,6-1 0,-11 1 0,-1 1 0,-2 2-8,0 1 0,-6-4 109,-1-1 0,-7 1 109,-2 4-199,0 0 0,9 0 0,0 0 1,1 0-1,3-1-11,4-4 0,10-5 0,7-4 0,4-3 0,-1 0 0</inkml:trace>
  <inkml:trace contextRef="#ctx0" brushRef="#br0" timeOffset="37">31342 6796 8062,'37'-4'0,"-3"0"0,4-2-19,0 2 0,-4 2 95,5-2 0,-3-1 0,5 0 0,3 2 136,2 2 0,-5 1-373,1 0 109,-2 0 1,-2-4 0,1 0-1,-1 1 1,0 0-6,0-1 20,-5 2 0,-2-3 0,-4 5 0,1 0 1,1 0-154,-5 0 0,1 0 1,-4 0 189,4 0 0,0-12 0,1-2 0</inkml:trace>
  <inkml:trace contextRef="#ctx0" brushRef="#br0" timeOffset="38">23742 7179 8062,'-11'-2'-38,"1"0"0,2-4 0,-1-1-61,2-3 171,-4-1 1,9 2 0,-2 1 0,3-2 0,1-2 0,0 0 0,0-1 50,0 0 0,1 0 1,2 1-1,3-1-45,1 0 0,1 6 0,5 3-57,0 2 0,-1 5 1,1 6-1,0 8-30,0 5 0,-5 5 0,-1 3 1,0 4-137,0 3 0,-4 1 1,1 0-1,-2-1-1,-2-3 1,0-3-1,-2-7 285,-2-2 1,1-10 0,-5-9-78,-2-6 0,4-5 1,1-11-1,0-6-13,1-8 1,0-5 0,4-3 0,1-3 40,4-1 0,2 2-16,5-3-40,1 4 1,4-4-1,2 7 1,-1 8-1,0 7 69,-2 7 1,2 9 0,-1 3 0,0 5-11,2 5 1,-5 3-15,3 9-120,-3 3 0,-1 6 0,0-1 0,-2 2 1,-1 1-325,-2 2 1,1 0-21,4-5 212,-6-5 1,3-1-1,-5-7 1,1 1-1,1 0-622,0 0 795,-4-6 0,14-36 0,-3-13 0</inkml:trace>
  <inkml:trace contextRef="#ctx0" brushRef="#br0" timeOffset="39">24316 6937 8078,'-11'-13'0,"2"0"0,2 5-177,3-1 170,3 1 0,-5-5 0,6 0 1,1 0 88,4 1 1,-3-1-86,7 0 1,-5-1 0,3-2-1,0-1-168,0 2 1,-4 1 376,2 1-55,-4 0 0,-1 0 0,-1 2 0,-4 2 250,-3 5 0,-2 4-251,1 4 1,-2 9 100,2 8-211,-2 4 1,-2 6 0,1 1 0,0 2 0,4 0-96,4 2 0,2-4-52,2 2 0,0-7 0,0 0 0,2-6-282,2-2 0,3-2 116,6-4 0,4-6 64,0-3-48,5-3 1,2-2-1,8-5 1,-1-7-1,1-8 257,1-7 0,-5-13 0,1-7 0,4-7 0,0 1 0</inkml:trace>
  <inkml:trace contextRef="#ctx0" brushRef="#br0" timeOffset="40">24597 6631 8078,'0'-13'0,"-5"0"47,1 0 213,-6 1-74,3 4 1,-1-1-1,1 6 1,1 4 122,3 6 1,2 6-24,1 4-319,0 3 1,0 5-1,0 1 1,0-1-1,0 1-69,0-1 1,1-2-113,3 2 1,-1-6-24,6 6 135,-6-8 0,8 2 0,-3-6 0,4-2 0,0-3-211,1-3 1,0-4 144,0-1 1,1-6-60,3-2 199,-3-9 1,4-4 0,-5-8 0,-1-2 0,-3-1 74,0-4 0,-2 4-58,2-2 1,-4 5 332,-5-1-152,0 9 1,0-1-1,0 5 557,0 1-463,0 7 1,0 9 40,0 9-288,0 8 1,0 3 0,0 5 0,0 1-1,0-2 9,0-3 0,0 2-434,0-6 296,6 5 1,-3-7-1,4 2 1,0-5-1,0-2-429,3-1 0,1-6-27,2 1 0,4-4 82,0-4 486,0-3 0,0-21 0,1-8 0,3-2 0,-1-1 0</inkml:trace>
  <inkml:trace contextRef="#ctx0" brushRef="#br0" timeOffset="41">25005 6235 8078,'-13'-18'0,"0"-3"0,0 2 624,1 2 276,-1 3-85,0 1-692,6 6 0,1 7 1,6 9-1,0 3 8,0 5 0,2 3-114,2 6 0,-1-1 1,5 2-1,2 1-427,2 2 0,-1 4 263,-2-4 1,2 1 0,-3-2-1,4 2-190,0 1 0,-3-8-247,-1 2 0,0-3-37,0 2-207,3-5 828,-4 4 0,1-33 0,-3 0 0</inkml:trace>
  <inkml:trace contextRef="#ctx0" brushRef="#br0" timeOffset="42">24915 6516 8078,'-5'-13'-134,"-2"0"120,-6 1 1,2 3 0,2 1 967,5-2-1063,2-2 0,10 1-19,4 2-119,1-2 0,11 5 0,-3-3 0,3 1 247,2 3 0,28-5 0,7 3 0</inkml:trace>
  <inkml:trace contextRef="#ctx0" brushRef="#br0" timeOffset="43">25183 6337 8078,'-8'-8'0,"-1"-1"-823,6 1 1298,-2-5 35,5 6 0,5 3-467,4 8-81,2 3 0,2 7 1,0 2-1,-2 1 1,-1 0-453,-2 1 451,1-4 0,-1 5 0,0-6 1,-3-1-1,-1 0 0,1-2-143,-1-2 69,0 1 214,-4-2 0,0-3 0,0-8 0,0-5 0,-1-4-8,-3-4 1,2-2-1,-2-7 1,2 1 167,2-1 1,0 2-503,0 3 0,0-3-61,0 2 1,6 2 0,4 1-1,4 0 302,3 4 0,46-11 0,-29 13 0,1-1 0</inkml:trace>
  <inkml:trace contextRef="#ctx0" brushRef="#br0" timeOffset="44">25617 6044 8078,'-13'0'0,"0"0"0,-4 0 255,0 0 1,-1 0-64,1 0 0,3 6 0,-3 2 1,4 3 60,4 2 1,-2 1-472,3 3 180,2-2 0,0 4 0,6-3 0,0 1 1,0-1-437,0-2 365,0-2 1,5-3 0,0-2 0,2-1 0,3-3 0,2-2 0,0-1-390,1 0 0,-2-6 503,-2-2 1,2-4 0,-4 0 0,2-1 136,-1 0 0,-5 5 121,1-1 0,-1 2 0,0-3 344,1 2-416,1 5-44,-5-3-244,5 6 1,1 2-300,2 2 336,4-3-80,-5 5 1,6-6 0,-1 0 0,1 0 0,0-3-52,0-5 1,-1-2 264,1-12 0,0-4-69,0-8 107,-1-3 1,-3-7 0,-2-3 0,-1-4 0,-4-4 276,0-5 0,-2 5-210,0 4 1,-6 1 191,-2 8 1,1 4 0,-2 7 15,-1 4 1,3 10 218,-1 12-326,5 4-310,-3 12 1,6 3 0,0 13 0,0 5 0,0 6-229,0 7 1,1 5 276,4 1 1,-4 4-956,3 0 740,-2 0 0,-2 1 0,1-1 0,2-1 0,3-3-827,1-4 1,-2-8 617,8-5 0,-3-7 405,7-1 0,-4-9 0,-2-7 0,2-1 0,3 0 0</inkml:trace>
  <inkml:trace contextRef="#ctx0" brushRef="#br0" timeOffset="45">24176 8135 8078,'-9'-11'-224,"2"1"0,0 1 1,2-1-57,-1-1 1,-3-2 0,5-1 0,0-1 886,-2-2-520,5-6 0,-6 3 1,4-4-1,-3 1 0,-1 2 451,-3-2-400,-1-1 1,-2 6-1,0 4 1,1 5 0,-3 4-1,0 3 1,-2 5 59,1 6 1,1 8-1,-1 5 1,-1 7-211,2 5 0,0 7 0,3 1 0,0-1-40,4-1 0,1-2 0,4-1 1,-1-3-60,1-4 1,6-9 0,2-5 0,2-5 21,3-3 1,3-5 56,4 1 2,-3-8 0,9-9 1,-5-8-1,1-3 0,1-3-151,-1-3 161,-3-2 1,2-2-1,-5 1 1,0 2-1,-2 3 105,-2 1 0,1 3-44,-6 3 29,0 2 0,-2 12 168,2 3 0,-1 8-84,5 5-213,1 2 1,3 2 0,1-1 0,1 1-1,2 0-543,1 0 1,6-2 97,-2-3 1,-1-2 17,1-6 486,0 0 0,27-51 0,-21 19 0,0 0 0</inkml:trace>
  <inkml:trace contextRef="#ctx0" brushRef="#br0" timeOffset="46">24405 7663 8078,'-5'-12'0,"-4"-1"630,-2 0-441,-2 0 0,9 6 0,7 3-122,8 3 1,6 6-27,0 4-65,3 2 1,1 2 0,0 1-1,1 2 1,-1 1-1032,0-2 849,0-1 0,4-1 0,-3 0 0,-2-2 0,0-1 206,0-1 0,1-18 0,4 1 0</inkml:trace>
  <inkml:trace contextRef="#ctx0" brushRef="#br0" timeOffset="47">24686 7523 8078,'-20'0'0,"3"0"0,0 2 69,4 2 1,-2 3 45,6 6 0,-2 4 0,0 1 0,1 2-69,1 3 1,2 5-166,-1 2 54,2-1 1,2 1 0,-1 0-1,3-3 1,0-3-69,2-3-385,0-5 0,2 1 518,2-9 0,31-25 0,13-11 0</inkml:trace>
  <inkml:trace contextRef="#ctx0" brushRef="#br0" timeOffset="48">24864 7421 8078,'0'-7'1808,"-5"1"-1601,3 6 0,-3 7-128,5 6 0,0 1 0,0 8 0,1 0-124,3 2 1,-2 2-94,2-1 1,-1 1-1,0-1 1,1 1-711,-1-1 1,0-5 155,1-3 351,-3 3 1,6-10 340,-2 3 0,2-54 0,5-10 0</inkml:trace>
  <inkml:trace contextRef="#ctx0" brushRef="#br0" timeOffset="49">24877 7243 8078,'-17'-9'-162,"0"1"1,-4 0-830,4 0 695,0 2 71,10 6 1,3 0 224,8 0 0,3 0 0,6 0 0,1 0 0,3 0 0,25 6 0,12 1 0</inkml:trace>
  <inkml:trace contextRef="#ctx0" brushRef="#br0" timeOffset="50">25158 7141 8078,'-9'0'-735,"1"0"1,1 5 1208,-2 4 0,-2 3-307,2 5 1,-2 3-1,-2 6 1,0 1-73,1 2 1,0-2-51,4 3-39,-3-3 0,9-6 0,-2-1 0,2-1 0,4-5-179,2-4 74,3-5 1,10-5 0,2 0 0,0 0 0,4-1 0,0-3 0,-1-5-188,0-2 0,-5 0 76,4 2 270,-11-2 1,5 8-1,-9-4 291,1 1 1,-5 7 0,-2 8 0,-7 4 274,-5 4 0,-6 3-312,-3 5 1,1 5-306,-2 0 0,1-1 0,-3-3 0,3-1-645,4 1 0,3-6 362,1-3 1,4-3 273,1-1 0,22-23 0,2-6 0</inkml:trace>
  <inkml:trace contextRef="#ctx0" brushRef="#br0" timeOffset="51">26713 5853 8078,'-22'0'-171,"-2"0"1,0 0 0,2 0 0,2 0-1,2 0 1,0 0 7,2 0 0,8-6 94,3-2 0,4-4-20,1-1 26,0 6-31,0-4 0,0 8 94,0-5 0,-11-1 0,-4-4 0</inkml:trace>
  <inkml:trace contextRef="#ctx0" brushRef="#br0" timeOffset="52">26203 5814 8078,'-12'0'-785,"0"-1"526,4-3 1,3 2 254,10-2 1,2 3-45,6 1 1,-1 0 0,1 0-1,0 0-172,0 0 0,4 0 52,0 0 159,0 0 1,0 0 0,1-2-1,0-1 1,2-1 8,0 1 0,24-9 0,10-3 0</inkml:trace>
  <inkml:trace contextRef="#ctx0" brushRef="#br0" timeOffset="53">26599 5751 8078,'19'0'-252,"-2"0"0,-2 0 183,-3 0 0,1 0 2,0 0 1,-5 0-1,-1 1 1,1 2 75,-1 1 0,-3 0 1,4-4-1,2 0-27,2 0 1,0 0-1,3 0 1,0 0-98,2 0 0,6 0 36,-2 0 4,3 0 1,2-1 0,-1-2 0,2-2 0,3-1-180,4 0 235,3 2 1,1 0 0,0-1 0,-1 3 0,0 0-76,1 2 133,-8 0 1,11 0-1,-11 0 1,-2 0 0,0 0 61,2 0 0,-7 0-70,2 0 0,-6 0-11,2 0 1,-4 0 0,3 0 0,0 0 4,-1 0 0,3 0-17,3 0 1,1 0 16,-1 0-47,1 0 1,-1-1 0,1-2 0,1-1-1,2-1-13,5 0 1,-1 2-95,1-6 0,-1 5 26,1-4 81,2 5 0,-3-7 0,4 6 1,-2 1-1,-2 0-43,-2-1 1,0 2 196,-1-2 1,-7 3-71,2 1 1,-7 0-1,2 0 1,0 0 115,0 0 1,-4 4-54,1 0 1,1 0-40,-1-4-77,6 0 1,-4 0 0,7 0 0,-1 0 0,1 0-36,0 0 1,0 0 6,4 0 0,-1-4-242,5 0 196,-6 0 0,7 2 0,-4-1 0,2-1 0,2 1-204,2 2 1,2 1 206,-1 0 0,0-4 62,0-1 0,1 1 0,-1 4 0,0 0 0,0 0 0,-4 0 0,0 0 0,-5 0 0,0 0 9,-2 0 0,-1 4 1,-1 1-1,1-2 1,-1-1 82,1 3 1,-1-4-75,1 3 1,-1-2 29,1-2-23,-1 5 0,1-3 0,-1 2 0,2-3 0,3-1 10,4 0 0,3 0-37,1 0 0,0 0-59,1 0 59,-1 0 0,4 0 0,1 0 0,-1 0 1,1-1-24,-1-3 1,7 2 15,-3-2 1,0 1 1,0-1 14,-5 3 1,8-5-1,-5 6 1,1 0-1,2-1 37,-2-4 0,0 4-39,-2-3 1,-2 2 3,6 2 31,-6 0 1,8 0-1,-3-1 1,2-2-1,3-3 127,6-1 1,-1 3-57,4-5 0,-5 5-997,4-4 930,-5 5 1,11-4 0,-4 4 0,-1-1 0,-2-1-52,-4 0 0,3 3 82,-2-2 0,0-2-22,-4 2 0,-4-1 0,0 0 0,1-2 54,1 0 1,-5-3-92,-6 6 1,-1-5-15,-7 5 12,-6 0 1,-1 4 0,-6 0-809,-2 0 460,0 0 600,-8 0 0,-47 6 0,-17 1 0</inkml:trace>
  <inkml:trace contextRef="#ctx0" brushRef="#br0" timeOffset="54">28511 5751 8077,'-1'-12'-102,"-2"2"1,-1 2-165,1-2 105,1-1 376,2-2-161,0 6 7,0 1 1,0 8-1,0 2 1,0 4 0,0 5-1,0 3 80,0 1 1,0 5-1,0 1 1,0 4-57,0 3 0,0 5 1,0-2-1,0 1-72,0 0 1,5-5-1,-1 4 1,-1-2-65,-2-2 0,-1-4-4,0-4 0,0-2 1,0-11 0,0 1-33,0 1 13,0-5 0,0 0-290,0-10 0,0-2 0,-1-6-933,-3 1 1297,2-1 0,-4-34 0,6-8 0</inkml:trace>
  <inkml:trace contextRef="#ctx0" brushRef="#br0" timeOffset="55">28524 5712 8077,'0'-8'-1943,"0"-1"2021,0 7 0,0-5 209,0 2 1,0 2-119,0-5 1,-1 5 73,-4-1 35,4 2-346,-5 2 98,6 0 0,2 0 0,2 0-63,4 0 0,4 0 1,0 0-1,3 0 4,2 0 0,-2 0 42,7 0-45,-1 0 1,4 0-1,1 0 1,-1 0 0,2 0-1,2 0 1,0 0-217,0 0 0,-4 5 157,-4-1 1,3 0 7,-2-4 59,-4 0 0,1 0 0,-7 0-68,1 0 73,0 0-166,-6 0-192,-1 0 377,-6 0 0,0-5 0,0-3 0</inkml:trace>
  <inkml:trace contextRef="#ctx0" brushRef="#br0" timeOffset="56">29047 5661 8077,'-7'-5'-187,"1"3"1,6-5 354,0 3 29,-6 3-102,5-5 40,-5 6-107,6 0 0,0 6 0,0 4 0,0 4 0,0 4 0,0 2 0,0 3 23,0 1 0,0 3 1,2 1-1,1 3-113,1 2 0,0-4 135,-4 5-74,0-5 1,4 6 0,1-6 0,-3-4-1,0-4 1,-1-2 0,2-4-239,1-1-52,1-1-443,-5-6-373,0-1 1107,-6-6 0,-13-17 0,-7-4 0</inkml:trace>
  <inkml:trace contextRef="#ctx0" brushRef="#br0" timeOffset="57">28549 6120 8033,'13'0'17,"0"0"1,1 0-1,3 0 1,4 0 72,4 0-108,0 0 1,6 0 0,2-1 0,1-2 0,-2-2-1,1-1 1,-2 0-351,0 3 300,-1 2 1,-10-3-1,-3-1 1,-3 3-70,-1 0 122,0 2 10,-6 0 25,-2 0 0,-6 0 0,-3 0 0,-5 0 0,3 2-217,2 2 0,1-3-63,-1 4 0,-2-3 86,-2 3 1,-3-4-1,4 5 174,-1-1 0,-43 2 0,-5 6 0</inkml:trace>
  <inkml:trace contextRef="#ctx0" brushRef="#br0" timeOffset="58">28524 6146 8077,'-6'-7'-1511,"5"-4"1717,-5 9 1,8-4 42,2 6 0,4-4-192,9 0-23,-2 0 1,9 4-1,-3 0 1,3 0-1,3 0-6,3 0-43,-3 0 0,9 0 0,-3 0 0,1-2 0,-1-1 0,-2-1 0,-3 1-95,-1 2 1,-7-3 0,-3-1-53,-3 3 1,-3-1-154,-2-1-58,-3 2 373,-6-4 0,0-11 0,0-4 0</inkml:trace>
  <inkml:trace contextRef="#ctx0" brushRef="#br0" timeOffset="59">29927 5827 5938,'0'-7'178,"0"0"-104,0 3-25,0 2-12,5-3 49,-3-1-7,3-1 0,-5-2-46,0 1 19,0 5 0,0-4 0,2 4 44,2-1-101,-3-6 17,5 9 0,-6-6 1,2 4 47,2-2 33,-3-4-36,5 7 0,-5-4 84,4 6-97,-4 0 67,5 0 1,-6 2 0,0 2-1,0 5 23,0 2 1,0 3-62,0 3 1,0 4 38,0 9-147,0-3 0,0 10 0,-2-2 0,-1 5 1,-1 4 46,1 1 1,2-1-8,1 7 1,0-8 10,0 3 1,0-5 0,0-2-1,0-1 39,0 0 1,0-1-23,0-3 1,0-3 9,0-5-27,0-1 0,4 1 1,0-1-1,-1 1 1,-1 1 10,-2 2 1,0-2-38,0 3 0,4-3-31,0-1 26,0-7 0,-4 1 0,0-4 0,0 1 0,0-2-13,0 0 0,0-7 13,0 1 0,0-7-48,0 10-48,0-11 29,0 5-189,0-6 63,0-6 1,0 3 0,-1-5-741,-3-2 948,2-1 0,-9-42 0,4-9 0</inkml:trace>
  <inkml:trace contextRef="#ctx0" brushRef="#br0" timeOffset="60">30016 5763 8077,'-2'-8'-102,"0"-1"0,-4 1 1,0-1-817,1 1 989,0 5 0,0 0 0,-4 10 0,-1 8 0,0 3 74,2 5 1,-1 5 0,-2 2-1,1-2-137,2-1 0,3 3 44,-3-1 1,1-3-1,-2-6 1,5-2 20,3-2 1,-4-2-6,1-1-17,0-6 0,4-3 0,0-8-67,0-5 0,1-3 1,2-4-1,1-2 4,-1-2 1,4-2-102,2-3 114,-4 5 0,7-4 0,-5 4 1,1 0-1,1 3-18,1 3 103,1 1 0,-2 2 1,-1 3-1,2 3-5,1 4 1,2 1-90,0 0 1,0 6 0,-2 2-1,-1 3-104,-2 2 1,1-1 58,4-4 0,-5 3-541,1-2 359,-1 2 1,1 2 0,-1 0 0,1-1 234,-2 1 0,4 23 0,-4 5 0</inkml:trace>
  <inkml:trace contextRef="#ctx0" brushRef="#br0" timeOffset="61">30309 6197 7803,'-13'-13'202,"1"6"-158,5 1 0,1 12 0,6 3 1,0 3 77,0 5 0,0-2-67,0 2 0,0 1 0,0-1 0,0 0-30,0 1 0,0-3 91,0 2-186,0-3 0,1-3 1,2-1-1,3-1-367,1 0 396,-4-3 1,8 0 0,-2-8 0,2-2-105,2-4 169,-6-9 0,3 2 0,-5-2 1,1 2-1,0-1 398,-4-1-333,0 0 1,-1 4 0,2 1-1,1-1 504,-1 0-462,-1 6-34,-2-4-153,0 9 1,1-2 0,3 8-1,3 6-23,0 6 0,3-1 23,-5 7 1,3 0 76,-4 8 1,5 3 0,-5 6 0,-1 4 40,-2 4 1,4 4-10,-1 4 0,0-1-19,-4 5 0,0-5 1,-1 0-1,-2-6 27,-1-5 1,-2-11-17,2-6 1,1-6-117,-6-8 0,5 0 0,-4-4 59,-2-4 1,3-2 16,-2-2 1,1-2-47,-5-2 39,6-3 1,-5-1 0,4-2 0,-2-3-1,0-4 1,2-3 0,5-1 0,-1-5 0,2-1-42,2-2 1,0-4-7,0-5 0,10 0-125,3-1 125,2 1 0,4-3 1,2 1-1,3 3 1,2 2-309,-1 2 1,5 2 98,0 6 1,-2 6 115,-7 7 0,2 5 0,-6 7 0,-2 0-187,0 0 1,-3 4 54,1 0 0,-6 6 274,-2-2 0,-10 26 0,-2 8 0</inkml:trace>
  <inkml:trace contextRef="#ctx0" brushRef="#br0" timeOffset="62">27287 5100 8091,'0'-8'-501,"0"-1"0,0-1 501,0-1 0,0 3 0,0-1 0,0-1 0,0 3 0,0-1 0,0 3-654,0-3 1,0-1 720,0-3 0,2 3 12,2 1 0,-1 1-45,5-2 73,1-2 0,-1 4 1,1-5-1,1 2 1,1 2-1,0-2 1,-1-1 610,-1-2-595,-1 6 1,1-3-1,-2 4-48,-2-1 0,-2 11 0,-8 5 0,-8 9-25,-7 6 1,-4 8-216,-2 2 184,1 2 0,-1 7 0,-1 1 0,-1 1 0,-3 3 13,-2 2-20,5 1 1,-3-7 0,7-6 0,3-7-1,4-4 82,2-1-401,3-6-202,5-8 0,7-6 228,8-6 1,9-6-269,4-2 549,3-9 0,2 3 0,22-33 0,6-1 0</inkml:trace>
  <inkml:trace contextRef="#ctx0" brushRef="#br0" timeOffset="63">27670 4960 8091,'17'-18'0,"0"-4"0,-2 4-428,-6 1 459,2 9 1,-9 3 89,2 10 0,-4 2-83,-4 5 0,-5 7-25,-8 2 1,-3 5-1,-5 3 1,-1 5-15,1 3 0,-5 3 61,0 2 1,-4-2-957,4 2 876,-5-2 0,4 3 1,-6 1-1,2 0 0,-1-2-61,5-5 0,0-5 48,5-6 1,-1-6-245,10-3-11,0-3 1,16-13 59,5-5 1,8-7-258,5-6 218,2 3 267,7-10 0,5-2 0,2-7 0</inkml:trace>
  <inkml:trace contextRef="#ctx0" brushRef="#br0" timeOffset="64">28116 4884 8091,'8'-9'-339,"1"1"-446,-6 5 807,2-3 1,-5 12 0,-1 4 0,-5 5 97,-6 7 0,-3 3-97,-6 5 1,1-3-1,-4 4 1,0 0 58,-3 3 1,-7 9-40,0 3 1,-7 4-1,-3 1 1,0 0-21,0 0 0,1-6-18,0-2 0,9-6 1,1-8-1,9-7-75,7-7 1,5-2 33,3 0-131,3-6 0,12-2 0,3-6 0,3-3-259,5-5 1,3-3 425,6-5 0,16-15 0,5-7 0</inkml:trace>
  <inkml:trace contextRef="#ctx0" brushRef="#br0" timeOffset="65">28639 4858 8091,'0'-13'67,"-2"6"128,-2 3 1,1 4-252,-5 4 1,-5 9 0,-5 8 0,-2 5-215,-3 4 0,-5 2 306,-2 6-52,-5 1 0,1 0 1,-9 4-1,-2 4 1,-2 1-158,0-2 122,6 4 0,1-12 0,8 2 0,1-7 0,4-5 0,4-5 0,6-5-594,3-7 393,7 2 0,3-11 252,8 2 0,48-37 0,-17 12 0,0 0 0</inkml:trace>
  <inkml:trace contextRef="#ctx0" brushRef="#br0" timeOffset="66">28983 4884 8091,'-6'-7'-1517,"4"1"1403,-7 6 0,1 0 58,-5 0 1,-1 11 0,-2 6 0,-2 7 131,-2 6 1,-7 3 141,-7 5-160,-3 6 1,-5 1 0,-2 6 0,0 0 0,-2 0 218,1 0-263,10-5 0,-7-7 0,13-6 1,0-3-1,4-5 0,4-5 1,4-5-144,2-3-282,8-8 277,2 2 0,6-6 1,5-2 133,7-2 0,20-23 0,9-10 0,6-5 0,0 1 0</inkml:trace>
  <inkml:trace contextRef="#ctx0" brushRef="#br0" timeOffset="67">29378 4807 8091,'0'-7'-205,"-5"1"-56,-4 6 1,-2 10 282,-2 3 1,-5 10 0,-4 2-1,-3 8 257,-5 4-255,-2 1 0,-7 11 1,0-5 0,-4 10 0,-2 0 21,-1-2 1,1 1-1731,3-2 1648,8-6 0,-7-2 1,12-8-1,4-4 0,3-2 130,4-5-187,1-7 0,11-4 1,6-9-599,7-3 557,10-6 1,0-3 0,8-6 133,1-3 0,3-3 0,-4-5 0</inkml:trace>
  <inkml:trace contextRef="#ctx0" brushRef="#br0" timeOffset="68">29825 4743 8091,'5'-7'-363,"-3"-4"1,2 10 144,-8-4 1,-3 11 389,-6 7 0,-6 5 1,-2 8-1,-4 1 78,-5 2 1,-3 10-192,-5 7 1,-6 5-1,-3 3 1,23-26-1,-1 1 7,-1 0 1,1 0 0,-22 25-1084,23-27 0,1 1 974,-12 24 0,-6-3 0,12-7 0,5-9 1,6-9 21,4-7-116,7-3 0,2-3 0,10-2-92,3-5 26,9-3 0,3-6 1,7-5 202,3-6 0,11-18 0,7-8 0,-12 10 0,1 0 0,-1-1 0</inkml:trace>
  <inkml:trace contextRef="#ctx0" brushRef="#br0" timeOffset="69">30156 4769 8091,'9'-13'0,"-1"0"0,-5 5 108,1-1 55,-2 7 1,-4 6 0,-3 10-61,-8 4-10,0 9 1,-11 6-115,3 5 1,-8 2-1,-2 1 1,-1 3-177,-4 1 0,-1 2 200,-1 4 1,-4 0-72,-1 0 1,1 4-1,5 0 1,3-2-120,4-5 0,5-11 34,3-12 0,9-5 11,9-7 36,3-6 1,2-3 0,3-7-1,5-2-375,2-2 0,8-3 481,2-7 0,3-3 0,21-27 0,9-11 0,-15 17 0,1-1 0,-1 0 0</inkml:trace>
  <inkml:trace contextRef="#ctx0" brushRef="#br0" timeOffset="70">30386 4884 8091,'-9'1'-136,"1"3"0,-1 3 111,-4 6 1,-1 11 62,-3 6 1,-3 8 99,-5 9-129,-6 0 0,2 11 0,-3-4 0,-1 1 0,1-1 55,-4-2 1,5-8-78,1-6 1,9-6-135,4-11 1,3-4-152,1-9 0,9-3-82,8-10 380,3-7 0,21-29 0,8-12 0,-1-6 0,-1 0 0</inkml:trace>
  <inkml:trace contextRef="#ctx0" brushRef="#br0" timeOffset="71">29608 4845 8091,'-13'0'-106,"5"0"1,1-1 0,-1-2 0,1-3 46,-3-1 0,3 5 0,0-4 0,0 2 0,1-2 0,1-1 223,2-3 1,-3 1 0,2-2 0,1-4-94,2-4 1,1-4-1,1-8 1,3-7 10,5-7 1,8-6-238,4-5 153,3-7 0,-9 25 0,1-1 1,2-3-1,0-1 0,2 0 1,1 0-1,1 0 0,1 1 1,1 1-1,-1 1 0,0 1 0,1 1-28,0 2 0,0 0 1,0 6-1,0 2 0,22-17 1,-7 9 37,-3 11 0,-8 5 0,2 7 0,-5 2-31,-4 2 0,2 4 0,-6 5-225,-1 0-416,-8 0 258,-2 5 272,-6 3 0,0 4 0,-2 1 0,-2 0 134,-4 0 0,-15 11 0,-4 3 0</inkml:trace>
  <inkml:trace contextRef="#ctx0" brushRef="#br0" timeOffset="72">30806 3264 8091,'-8'-7'-666,"-1"3"413,0 3 1,-7 8 0,-2 5 0,-1 10 589,1 6 1,-5 6 0,2 8 0,-3 5-78,-2 3 1,1 2-245,-1 3 0,5-4 0,1 0 0,3-8 0,6-8 1,-1-5-60,8-9 87,-6-8 1,9-4 0,-3-9-1,4-7-99,4-8 1,-1 0-1,5-6 1,2-4 6,1-3 1,2-2-113,0-8 140,5 3 1,-2-11 0,4 5 0,0-3 0,-1-1-124,4-3 203,-4-2 1,3 9 0,-5 4-1,-1 6 1,-3 6 256,-5 2 0,-1 13 0,-4 3-187,1 8 0,0 12-1,-4 8 1,0 4 10,0 0-117,0 6 0,0-2 0,0 5 0,0 1 1,2 2 76,2 1 1,-1-4-137,5 0 0,-3-4-228,3 4 132,1-6 1,-1 2-1,1-7 1,-1-4-1,1 0-1163,-1-4 637,1 0 10,-2-8 257,-2-2 391,-5-5 0,-17-17 0,-4-4 0</inkml:trace>
  <inkml:trace contextRef="#ctx0" brushRef="#br0" timeOffset="73">30564 3685 8091,'-17'-1'0,"0"-4"0,2 3 0,6-7-12,-2 6 0,11-4 0,0 4 2,7-1 0,6-2 31,4 2 1,2 1 0,7-5-1,1-2 6,3-1 1,-2-2-681,6 0 449,0 0 1,0-1-1,0-1 204,1-2 0,19-29 0,-24 22 0,0 0 0</inkml:trace>
  <inkml:trace contextRef="#ctx0" brushRef="#br0" timeOffset="74">31138 2933 8109,'-13'-6'-1478,"6"5"1780,1-5-39,6 6 1,0 7 0,0 4 0,0 6 9,0 3 1,0 1-290,0 5 0,-4-1 1,0 1-1,1-1-113,2 1 0,1-5 75,0 0-58,0-5 0,0 3 1,0-7-471,0 1 567,0-6 0,5-3 0,4-8 1,2-6-1,2-5 0,0-7 1,1-2-10,3-1 1,-3-1 97,3 1 0,-3-1 0,-1 2 0,0 3 300,-1 4-241,-4 3-9,3 1 1,-11 7 0,0 6-33,-7 7 1,-9 10-162,-1 5 1,-5-3 147,0 3-74,4-1 0,-5 3 1,6-1-1,0-3 1,0-2 46,0-2 1,2-2 20,6-1 1,-1-5 88,6 1-168,0-7 0,4 5 0,1-4 1,3 2-82,5-3 0,2 4 110,2-2 0,1 5-484,3-5 294,-3 6 1,5-7 0,-5 5 0,1 1 0,2-1-300,-1 1 1,-2-2 465,-1 1 0,-6-8 0,-1-7 0</inkml:trace>
  <inkml:trace contextRef="#ctx0" brushRef="#br0" timeOffset="75">30908 3252 8109,'-5'-8'0,"-4"4"-378,4-3-246,-7 6 1,14-6 718,2 2 0,4 4-174,14-3 1,3-2 0,6 0 78,2-1 0,16-9 0,10-5 0,6-3 0,0 0 0</inkml:trace>
  <inkml:trace contextRef="#ctx0" brushRef="#br0" timeOffset="76">28180 5215 7751,'0'-8'-506,"1"1"0,3 1 473,5 3 1,-2 2-1,1 1-66,2 0-26,2 0 0,0 0 0,3 0 0,0 0 125,2 0 0,46-6 0,6-1 0</inkml:trace>
  <inkml:trace contextRef="#ctx0" brushRef="#br0" timeOffset="77">28613 5164 8198,'13'0'-1026,"0"-4"931,0 0 1,-5-1-1,1 5 1,0 0 124,3 0 0,1-4 0,1 0 1,1 1-148,2 2 1,7-1 0,0-1 0,5-1-108,-1 1 0,-1 0 224,-1-1 0,27-9 0,8-6 0</inkml:trace>
  <inkml:trace contextRef="#ctx0" brushRef="#br0" timeOffset="78">29098 5088 8198,'13'1'0,"-1"2"-139,1 1 1,-4 0 0,-1-4 0,2 0 0,-3 0-137,2 0 1,-1 0 5,5 0 198,0 0 0,1 0 1,1 0-1,4 0 71,1 0 0,40-11 0,-22 4 0,0 0 0</inkml:trace>
  <inkml:trace contextRef="#ctx0" brushRef="#br0" timeOffset="79">29582 5088 6712,'7'0'0,"5"0"0,-5 0-92,6 0 0,-1 0-41,1 0 0,6 0 1,2 0-1,1 0 133,0 0 0,3 0 0,1 0-2,-1 0 0,6-5 0,-7 1 0,-1 1 0,-3 2 0,-2 1 0,-1 0 85,2 0-19,-5 0-14,4 0 1,-5 0-1,0 0 1,0 0-1,-1 0-56,1 0 0,1 0 0,2 0 0,2 0-11,2 0 0,0 0-137,1 0 0,3-4 100,-2-1 0,-3 0 1,3 2-1,-1-1 53,-1 1 1,2 1-25,-5 2 1,5-4 51,-5 0-29,0 0 0,0 4 1,0 0-1,0 0 1,0 0 24,0 0 0,1-5-17,-1 1 1,-1 0 0,3 4 0,1-2-6,0-2 1,0 3-5,1-3 6,3 2-4,-4 2-3,0-6 0,4 5 1,-4-3 3,0 2 0,49-9 0,-31 4 0,1 0 0</inkml:trace>
  <inkml:trace contextRef="#ctx0" brushRef="#br0" timeOffset="80">30908 4973 8198,'26'0'-317,"-5"0"0,-1 0 1,-2-2-375,-2-2 839,-2 3 0,-1-5-53,0 6 1,-5 0-295,1 0 196,-6 0 0,8 0 0,-3 0-130,4 0 0,0 0 53,1 0 1,0 0 0,0 0 0,-1 0-53,1 0 0,1-4 73,3 0 1,-1-1-19,5 5 74,-5 0 1,4 0 0,-3-1 0,2-2-1,3-1 3,-1 1 0,-5 2 0,1 1 0,-3 0 0,-2 0 0,1 0 103,0 0 1,0 0 201,-1 0 0,-3 0-113,-1 0-96,1 0 1,4 0-1,-1 0 1,1 0 0,0 0-35,0 0 0,4 0-155,0 0 0,4 0 0,-3 0 0,2 0-111,3 0 0,1 0 65,1 0 1,2 0-25,3 0 117,-3 0 0,6-2 0,-5-1 0,2-1 1,0 0 54,1-2 0,1 5-86,7-3 100,-7 2 0,5 2 0,-4 0 1,1 0-1,0-1 22,1-4 0,0 4-56,-1-3 22,-2 2 1,-7 2 0,1 0-1,-2-1-17,-3-3-303,-3 2 309,-11-3 0,-24 5 0,-11 0 0</inkml:trace>
  <inkml:trace contextRef="#ctx0" brushRef="#br0" timeOffset="81">31559 5100 6548,'7'-5'163,"-3"-4"-87,-3-2 1,4 2-1,-1 1 1,-1-2 69,-2-1 1,3 2-1,1 1 106,-2-2-105,-2 4-22,-1-5 1,0 8-125,0-6 0,0 8 73,0 1-93,0 6 38,0 6 0,0 1 1,0 1-1,0 2 0,0 2 1,0 2-1,0 3 51,0 1 0,0 6 1,0 1-1,-1 1-19,-4 4 1,4 1-59,-3 1 0,1 2 0,0 1 0,-1 3 183,1 1 0,1 2-160,2 4 0,0-5 0,0 0 0,0-1 17,0 0 0,0-3 10,0 0 0,0-2 32,0-2 7,6 6 1,-3-4-1,4 2 1,0-2-1,-1-2 41,-1 0 0,4-4-85,-5 0 0,5 0 35,-5 4-82,6-5 0,-7 4 1,4-3-1,-2 3 1,-2 0-8,-1-3 1,2 2-42,0-2 1,0-1-69,-4 1 133,0-6 0,0 4 0,0-7 1,0 1-1,0-1 91,0 1 1,0-5-90,0 0 1,0-5 107,0 1-52,0-9-94,0 3-57,0-9 94,0 4-297,0-6 1,-4-2 0,0-2-1,1-5-571,2-2 0,-4-3 859,1-3 0,4-24 0,2-12 0,1-5 0,1-1 0</inkml:trace>
  <inkml:trace contextRef="#ctx0" brushRef="#br0" timeOffset="82">31508 5011 8198,'-13'2'-23,"0"2"0,0 4 0,1 5 0,-1 4-666,0 4 734,6 9 1,-4-2-1,2 8 1,-1 2-1,0 2 1,3-3 0,0-6-1,2-4 1,-1-3 100,3-3 0,2-7-5,1-5-79,0-6 1,0 1 0,0-8 0,0-6 66,0-6-165,0 2 0,0-12 1,1 1-1,2-8 1,3-4-1,1-1 1,3 0-83,1 0 0,6-1 0,0 3 0,-1 2 174,-2 4 1,-2 7-1,1 5 1,0 2 61,0 5 1,-1 7 0,1-1-1,0 7-32,0 6 0,-1 2 1,1 11-1,0 1 60,0-3 0,-1 6 2,1-4-303,0-3 0,0 5 0,-1-6 0,1-2 0,0-2-358,0-4 1,0 1 0,-1-6 512,1-1 0,22-53 0,-14 18 0,0 0 0</inkml:trace>
  <inkml:trace contextRef="#ctx0" brushRef="#br0" timeOffset="83">32145 5929 8230,'0'-13'-100,"0"1"0,0-1 344,0 0-178,-5 6 1,2 3-1,-4 8 1,0 5 0,0 3-1,-2 5 216,2 5-272,1-4 0,2 6 0,0-3 0,1 2 1,2 0-42,1-2 2,0-5 1,1 2-1,3-5 1,3-1-1,2 0 1,1-4-1,2-3-94,4-4 1,2-2 0,-1-4 0,3-5 78,0-5 0,3-1 1,-5-6-1,2-4 45,3-2 0,-6-6 1,-3 4-1,-4 2 79,0 1 0,-5 5 246,0 1-62,-4 6 0,-1 0 470,0 7-677,0 5 1,0 13-1,0 11 1,0 5 66,0 1 0,0 4 1,0 3-1,0 3-185,0 1 0,0 2-119,0 2 1,0 3 142,0 6 0,0 0 0,0 0 1,0 1-79,0-1 1,-1-6 111,-4-3 0,4-8-12,-3-4 0,2-4 1,2-5 12,0-4 31,-5-9 7,-2-8-31,-6-7 0,-1-5 0,-2-1 0,-1-1 0,1-2 9,2-1 1,2-4-14,-1 4 0,6-4-281,2 4 247,4-6 0,1-1 1,0-6-1,3 0 1,4 1-339,6-1 1,4-4-79,0 4 0,3-4 63,5 4-329,1-5 715,5 8 0,-5 1 0,3-2 0,4 1 0,1 0 0</inkml:trace>
  <inkml:trace contextRef="#ctx0" brushRef="#br0" timeOffset="84">32694 5394 8230,'-5'-13'-415,"1"0"-299,1 0 759,2 6 0,1 3 0,0 8 0,0 6 303,0 6 0,0 4-145,0 5-178,0 1 1,0 1-1,-2 1 1,0 3-1,-4 0 121,-1 0-166,4-1 0,-7-9 0,4 1 0,1-1 0,-1-1-23,3-3 1,2-10 0,2-7 0,3-9-25,5-6 0,4-6 50,4-9-1,3 3 1,1-10-1,0 4 1,0 1-1,1 2-67,-1 3 0,-6 2 1,1 1-1,-5 4-47,-2 7 301,-6 6 0,2 10-128,-5 5 0,-7 2 1,-4 13-1,-6 2 27,-3 4 1,3 0-26,-4-3 0,5-1 52,-1 1-43,3-6 1,1 2-1,1-5 1,0-1-1,2-3 288,2-5-296,5 4 0,-1-10 33,8 7-18,3-6 0,6 2 0,0-5 0,1 2 0,1 1-14,2 1 0,2 4-118,-2-3 1,-3-1-427,3-4 205,-3 6 1,-1-5 0,0 3 0,-1-2-778,1-2 1071,0 0 0,-23-34 0,-6-9 0</inkml:trace>
  <inkml:trace contextRef="#ctx0" brushRef="#br0" timeOffset="85">32655 5585 8230,'-11'-9'-668,"2"1"875,-2 5-160,10-3 0,-4 6 0,10 0 0,5 0 10,5 0 0,1 0-71,5 0 0,0 0 0,5 0 1,-1 0 13,1 0 0,28-11 0,7-3 0</inkml:trace>
  <inkml:trace contextRef="#ctx0" brushRef="#br1" timeOffset="86">4833 11297 20587,'0'-7'-5682,"0"2"3706,0 5 3587,0 0-552,0-6-2294,0 5 725,0-5 0,0 4 450,0-2 1,5-20 0,2-10 0</inkml:trace>
  <inkml:trace contextRef="#ctx0" brushRef="#br1" timeOffset="87">6248 12802 16224,'1'-7'-4234,"2"1"3839,1 1 447,1 3 0,-5-5 0,0 3-666,0-5 204,0 4 117,0-7 211,0 5 1,0-1-129,0-1 1,-2 6-228,-2-1-16,3-3-144,-5 6 965,6-5-360,0 6 1,0-1 37,0-4 130,6 4 1,-4-6 0,7 4 0,1-1 692,1 1-552,-4-4 1,5 5 0,-5-3 0,1 0 660,1 1 81,-6 0-784,2 4 0,-6 0-1,-3 0 0,-4 4 168,-4 0 0,-2 6-397,-3-1 0,1 1 0,-4 0 1,2-2-48,2 2 1,2-3-20,1 2 1,0-2-10,1 1 1,-1 2-130,0-5 69,6 4 38,1-7 1,8 4 0,2-6-1,5-2 15,2-2 1,3 1 46,3-5 1,-3-1-16,3-4 1,2 5-1,-2-1 1,-2-1-31,-1-1 0,-1 3 22,0-1 1,0 5 92,-1-5-33,-4 6 1,-1-7 147,-3 6-358,-3 0 1,4 4-116,-10 0 218,-2 6 1,-1-4 0,-1 7 0,-1 1 0,-1 1-181,-2 2 233,0 0 1,-16 5-1,-5 2 1</inkml:trace>
  <inkml:trace contextRef="#ctx0" brushRef="#br1" timeOffset="88">6363 12713 16158,'-7'-9'-3150,"2"1"0,3 5 2512,-3-1 712,4 2 0,-5 25 0,6 5 0</inkml:trace>
  <inkml:trace contextRef="#ctx0" brushRef="#br1" timeOffset="89">6376 12751 15266,'-9'-1'-1836,"1"-4"0,3 4 1312,-3-3 665,5 2 0,20-9 0,11-3 0</inkml:trace>
  <inkml:trace contextRef="#ctx0" brushRef="#br1" timeOffset="90">6452 12713 13337,'-13'0'-1038,"6"-6"-289,2 5 1224,-1-5-533,4 6 465,-3 0 1,10 6-1,3 1 1</inkml:trace>
  <inkml:trace contextRef="#ctx0" brushRef="#br1" timeOffset="91">7115 12356 21439,'-8'4'886,"-1"0"-1246,6 6 1,-2-3 0,5 6 0</inkml:trace>
  <inkml:trace contextRef="#ctx0" brushRef="#br1" timeOffset="92">7026 12470 20694,'0'-12'-2127,"0"-1"1,0 0 1472,0 0 1,1 5-1,3 1 1,4 0 2054,-1 0-1155,4 4 0,-4-7 0,6 6 0,0-1 1,-1 1-1,1 0 57,0 1 0,0 2-122,-1 1-205,-5 0 1,3 1-325,-5 3 0,-1 9 0,-4 7 0</inkml:trace>
  <inkml:trace contextRef="#ctx0" brushRef="#br1" timeOffset="93">7090 12445 20694,'0'-13'-4861,"0"0"4008,0 1 0,0 3 1,1 2 1248,3 1 1,3-2 0,6 4 0,0 1 597,0 1-526,-1 2-406,1 0 0,0 0 24,0 0 0,11-5 1,3-2-1</inkml:trace>
  <inkml:trace contextRef="#ctx0" brushRef="#br1" timeOffset="94">7115 12458 24718,'-13'-6'-5224,"2"-1"3405,2-6 0,4 5-305,5-1 2832,11 6 0,-1-7 1,13 6-464,4 1 0,6-5 1,4-2-1,7-1 0,0 1 1</inkml:trace>
  <inkml:trace contextRef="#ctx0" brushRef="#br1" timeOffset="95">24954 17201 12063,'7'0'0,"-2"0"0,-5 0 0,0 0 0,-11 0 0,-3 0 0</inkml:trace>
  <inkml:trace contextRef="#ctx0" brushRef="#br1" timeOffset="96">25119 16857 10946,'0'-13'-420,"0"5"0,0-1 1,0-1-1,0-1 231,0-2 0,2 5 0,1-1 0,2-1 770,2-1-325,-4-2-234,9 6 0,-11 0 0,2 4 1,-6-1-426,-5 1 391,-9 7 0,-5 3 0,-7 6 0,-7 1 0,-5 2 1,-7 1-1,-6-2-7,-5 0 0,-5-1 181,-4 3-151,3-9 0,29 1-1,1-1 1,-33-1 0,32-2 0,0-1 0,-3 0 0,1 0 0,-2 1 0,1 0 0,-1 1 0,0 0 17,3 0 1,-1 0-1,0 1 1,0-1-7,2 0 0,-1 1-24,0 2 1,-1 0-1,-2-1 1,0 0 0,0 1-1,0 2 1,2-1 0,1 0-1,2-1 1,-1 0 324,-33 9-338,4-1 0,-5-4 0,8-2 0,3-1 0,2-3-31,0-1 39,5 4 0,-4-3 1,8 6-1,3 0 1,1-1 18,3 1 1,-3 1 8,2 3 0,0-4 20,8 0-45,-2 0 1,9-8-1,-4 4 1,1-5-1,1-3-34,5-1 1,0 2 33,7 2 1,-4-3-24,4 4 22,-6-4 0,8 1 1,-5 0-1,0 4 1,-1 0-43,-6-1 1,1 4 14,-3-5 0,2 5-1,1-5 29,1 6 0,-1-7 0,2 4 0,3 0 0,4-2 85,3 1 1,1-2-44,0-4 114,6 0 35,-4 0 74,9 0-247,2 0 0,3 0-15,6 0-78,-6 0 0,6 2 0,-3 3 0,0 8 0,1 7-57,0 4 0,-4 3 32,1 3 1,-3 0-25,-1 8 127,0-3 0,0 19 0,0-3 0,0 3 1,0 4-39,0 6 1,-5 1 23,1-29 1,-1 0 0,-5 35-785,6-35 0,0 0 824,-7 34 0,9-8 1,-4-1-1,2-4 0,0-4 26,1-3 0,0-12-18,-1 1 0,3-4-7,-4 3-16,4-11 0,-3 3 0,-1-10 0,3 0 0,0-2-4,2 0 0,2-5-58,2 0 1,-1 0-87,5-5 89,-5 3 1,8 1 0,-4-2 0,2-2-1,-1 1 718,2-2 0,-3 3-774,2-6 0,1 0 49,7-4 69,-3 0 1,6 0-1,-3 0 1,3 0-1,1-1 98,0-3 0,2 1 154,7-6 1,2 1-12,7-5-121,-1 0 0,1-1 0,4-2 0,5-1 0,7 2 260,9 1 1,6-3-277,-32 8 1,0 1 0,1-1-1,0 1-777,1 1 1,1 1 689,0 2 0,1 1 1,7-3-1,1 1 1,1 1-1,0 0 0,1 1 1,0-1-1,0 1 1,1 1-39,0-1 0,0 0 1,-1 3-1,1 0-205,2 0 1,0 0 0,-5 0 0,0 1 120,-1 3 1,-1 1 67,-4-1 1,-1 0 0,-2 3 0,-2-1 0,-1 1 0,-2-1 0,35 7 0,-2-2-93,-2-2 0,0-4-189,1-5 0,-2 0 227,6 0 51,-11-5 1,6-3 0,-10-4-1,-1-2 1,1-2-38,-3-1 1,-9-1 110,-7 1 1,-1 1 74,-7-5-76,-6 5 0,-1-7 0,-8 6 0,-2 2 0,-4 1 693,-4 1 0,-1 0-794,-4 0 0,0 5 902,0-1-1080,0 7 0,-1-10-137,-3 4-203,-3-4 1,-2 1-303,1 3 784,-1 2 0,-32-45 0,17 19 0,0 0 1</inkml:trace>
  <inkml:trace contextRef="#ctx0" brushRef="#br1" timeOffset="97">25158 16755 10565,'-7'-2'-1781,"1"0"1640,0-3-41,5 1 1,-5 5 642,6 4-459,0 2 0,4 6 0,1-1 1,-2 1-1,-1 0 94,3 0-243,-4-1 142,5 1 1,-6 1-1,0 2 1,0 2-1,0 1 1,0 0-1,0 0 36,0-1 1,-5 5-1,0-2 1,-1 3 58,0 2 0,2-1 140,4 1-233,-5-1 0,3 5 1,-2 0-1,1-2 1,0 1-1,-1-1 0,1 4 106,2 5 0,1-1-80,0 6 0,0 4 1,1 0-1,2 5 30,1 5 1,0-3-46,-4 7 0,5-5-1312,-1 5 1282,6-1 0,-4 4 0,3-4 0,0-5 0,1-6-37,1-5 0,-2-2 58,-1 1 0,-5-8 16,1 0 0,-2-4 0,-2-3 0,0 1 30,0 0 1,0-8-6,0 6 0,0-8 32,0 3 579,0-5 1,0 2-413,0-5 88,0-6-212,0-1 299,0-6-1228,0 0 0,5 11 0,2 3 1</inkml:trace>
  <inkml:trace contextRef="#ctx0" brushRef="#br1" timeOffset="98">25247 18527 11243,'0'-13'-422,"0"1"1,0-1-677,0 0 56,0 6 1028,0 1 0,0 29 0,0 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185"/>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12113 1772 6716,'0'-7'-51,"0"2"10,0 5-118,0 0 0,-5 11 0,-2 3 1</inkml:trace>
  <inkml:trace contextRef="#ctx0" brushRef="#br0" timeOffset="1">12113 1836 8085,'0'9'0,"0"-1"-138,0-5 0,0 4-361,0-3 362,0-2 1,0 9 0,0-2 136,0 2 0,0 30 0,0 7 0</inkml:trace>
  <inkml:trace contextRef="#ctx0" brushRef="#br0" timeOffset="2">12126 2053 8085,'0'8'-1219,"-1"1"1421,-3 1 1,2-3-116,-2 1 0,1-1 1,0 3-195,-1-1 1,0-5-1,4 5 198,0 1-91,0-5 0,5 12 0,2-3 0</inkml:trace>
  <inkml:trace contextRef="#ctx0" brushRef="#br0" timeOffset="3">12126 2219 8085,'-4'8'0,"-2"-1"0,1 0-287,-1 0 0,0 2 0,3 4 249,-1-1 0,0 1 1,4 0-8,0 0 1,0-1 0,0 1-695,0 0 739,0 0 0,17-12 0,4-2 0</inkml:trace>
  <inkml:trace contextRef="#ctx0" brushRef="#br0" timeOffset="4">12152 2384 8085,'-6'8'0,"3"1"-757,-5-4 0,3 5 616,-3-2 1,5 3 39,-1 2 1,2-4 100,2-1 0,6 6 0,1 6 0</inkml:trace>
  <inkml:trace contextRef="#ctx0" brushRef="#br0" timeOffset="5">12126 2576 8085,'-8'8'-862,"-1"1"731,1-1 0,-1 5 0,2 0 45,1-1 0,2-3 0,4-1 86,0 2 0,12 19 0,2 5 0</inkml:trace>
  <inkml:trace contextRef="#ctx0" brushRef="#br0" timeOffset="6">12152 2792 8085,'-9'9'-439,"1"-1"132,-2 2 1,3 2 0,0 0 250,1 1 1,2-4-48,4-1 88,0 1 0,0-1 15,0 1 0,11-6 0,3 2 0</inkml:trace>
  <inkml:trace contextRef="#ctx0" brushRef="#br0" timeOffset="7">12177 2996 8085,'-5'8'-231,"2"1"239,-6-4 5,6 5 0,-7-3 0,5 5 0,-1 1-436,0 0-291,2 0 714,4-6 0,12 10 0,2-3 0</inkml:trace>
  <inkml:trace contextRef="#ctx0" brushRef="#br0" timeOffset="8">12190 3213 8085,'-9'12'-754,"1"-4"0,4 3 824,-5-2 0,6-2 0,-2 0 1,0 0-99,1 0 1,0-2 0,4 3-581,0 2 608,0-4 0,11-6 0,3-7 0</inkml:trace>
  <inkml:trace contextRef="#ctx0" brushRef="#br0" timeOffset="9">12203 3417 8076,'0'9'0,"0"-1"0,0 2-105,0 2 0,-5 0-171,1 1 1,-1-2 0,2-1 275,-2-1 0,1-12 0,4 2 0</inkml:trace>
  <inkml:trace contextRef="#ctx0" brushRef="#br0" timeOffset="10">12190 3596 8064,'-4'13'0,"-2"-1"-60,-1 1 0,3 0 0,-3 0-149,1-1 1,2 1 0,4 0-194,0 0 0,0-1 402,0 1 0,11 0 0,3 0 0</inkml:trace>
  <inkml:trace contextRef="#ctx0" brushRef="#br0" timeOffset="11">12177 3800 8057,'-7'13'-909,"-3"1"858,6 3 0,-2-3 0,3 3 0,-1-3 195,1-1 0,2 4 1,2 0-1,2-2-176,1 0 1,2-3 0,-3 1 0,3-2-229,1-2 0,-3 2-139,4-2 399,-5-4 0,-3-10 0,-7-9 0</inkml:trace>
  <inkml:trace contextRef="#ctx0" brushRef="#br0" timeOffset="12">13427 905 6331,'-7'0'668,"-5"-5"-205,11 3 0,-6-3 264,3 5-520,2 0-111,-3 0 0,5-2 1,0-2-1,0-5 236,0-2-268,0-2 0,9-5 0,4-5 0,3-5 0,4-6 0,4-3 0,4-1-1,0 0 1,1 1 0,-1 3 0,2 4-108,-2 3 0,-2 7 0,-4 5 0,-2 5-220,-1 5 1,-4 5 0,-5 5 0,-3 5-89,-1 5 1,0 5-1,-4 4 1,3-1-2,-3-2 0,0 0 1,-2 3-1,-2-2 353,-2-5 0,3-7 0,-3-2 0,-4 1 0,6-2 0,-13-10 0,-4-11 0,-6-12 0,1 2 0,20 16 0,3 5 0,-6-7 1,4 4-1,-3 0 767,-1 1-552,4 1 1,-7 5 6,6 3 0,0 9 0,4 10 0,0 6 188,0 10 1,-2 5-225,-2 7 0,3 5-1130,-4 4 943,4 2 0,1 5 0,1-4 0,2-6 0,3-7-72,1-8 1,2-12 118,3-5 0,1-13-2,0-4-32,0-5 1,-1-10 0,1-6-1,1-7 1,2-4-193,1-1 0,1-5 180,-1 0 0,-8-11 0,2 2 0</inkml:trace>
  <inkml:trace contextRef="#ctx0" brushRef="#br0" timeOffset="13">14115 1058 8008,'-1'-8'-161,"-2"-1"1,-1-2 45,1-5 0,2 2 1,-1-3-1,-1 2 428,-1-2 0,-2 2-284,2-2 0,3 3 1,-5 2-1,0 0 1,-1 2 39,0 2 1,-4 6-1,4 2 1,-2 9-1,2 6 1,0 7 248,0 2-305,4 7 0,-7 0 0,6 5 0,1-2 0,2 1 1,1 0-1,0 1-52,0-2 1,4-7 0,2 0-1,-1-6-23,1-3 1,4-6 0,-1-8 0,2-3-40,2-1 1,-1-11 70,1-6-38,-6-6 0,5-4 0,-4-2 0,2-5 0,0-3 1,-3-1-1,-1 1-169,-4 3 0,0 3 150,-2 5 0,0 5 176,0 0 1,0 12 100,0 5 0,0 18 0,0 11 74,0 2 1,0 5-94,0-3 1,0 1-138,0-4 0,0-1 0,1-1 0,2-1 33,1-2 1,5-10-3,-5 2 1,6-4 19,-1-1-133,2-2 1,2-12 0,-1-4 0,1-5 0,0-7-197,0-2 0,-2-5 168,-3-1 0,4-4 0,-5 3 1,0-1-25,-3 1 1,2 3 63,-2 7 0,0 2-40,-4 7 240,0-1 1,0 7-1,0 8 1,0 7 189,0 7 1,0 7-253,0-2 1,5 2 0,-1-1 0,0 0-59,2 0 0,-3 1 11,5-2 0,-4-4-3,5-8-55,-1 2 1,5-10 0,0 2 0,0-7-125,-1-9 0,1-5 124,0-8 0,-5-3 0,-1-1 0,-1 0-10,-3-1 0,-2 3-81,-1-6 1,0 5 89,0-1-46,-5 4 0,2 6 0,-6 4 0,-1 6 0,-1 6-240,-2 3 1,1 2-514,-1 3 561,6 3 0,-3 10 0,6 2 242,1 1 0,7 23 0,3 11 0</inkml:trace>
  <inkml:trace contextRef="#ctx0" brushRef="#br0" timeOffset="14">14664 791 8018,'0'-13'0,"0"0"0,0-1 20,0-3 0,1 3 0,2-3 0,1 3 537,-1 1 1,-2 4-443,-1 1-108,0 5 1,-1-3 0,-2 8 0,-3 2-163,-1 4 155,-1 9 0,-5 5 0,0 7 1,2 5-1,1 3-182,2 2 147,-1-1 0,2-1 0,3-3 0,2-5 1,2-2-128,0-1 1,0-6 0,2-5 164,2-5 0,3-7-30,6-11 0,1-7 0,2-10 0,1-2-68,-2-3 1,-1-1 22,-1-3 0,-2-4 76,-2-1 1,1 5-1,-4-2 1,-1 2-26,1 1 1,0 9-91,-2-2 743,-3 9 0,5 6-242,-6 11 0,-2 7-221,-2 10 1,3 4 110,-3 9-227,2 3 1,2 5 0,2 0-1,0 2 1,4 2-128,1 5 1,2 4-94,3 4 48,1 4 0,0 4 0,1 1 0,2 0 1,1 1-236,-2 3 0,-1-13 193,-1 1 98,0-18 1,-5 3 0,0-11-1,-3-3 175,-2-5 272,-2-9-235,-1-7 1,-1-6-1,-5-2 1,-5-2 245,-5-5 0,-2-8-318,1-4-47,3-3 0,-5-3 0,7-1 0,0-3 0,2-3 15,2-6 1,5 2-181,-1-5 0,2-2 1,4 5 0,2-4 0,5 3 0,2 2-712,2 2 0,-1 8 450,1 4 1,4 5 395,0 7 0,12 29 0,-3 7 0</inkml:trace>
  <inkml:trace contextRef="#ctx0" brushRef="#br0" timeOffset="15">14332 2078 8085,'-8'0'-51,"-1"0"1,1-1 209,1-3-60,1 2 0,2-5 0,-1 3 0,4-5 0,5-2 178,9-2 0,3 1-336,9-1 122,-2 0 0,14-5 1,-3-4-1,2-2 1,4-1-1,1-1 0,3 1-96,1-1 1,-5 2-1,-2 3 1,-5 4-10,-2 3 0,-10 3-149,1 2 0,-14 3-229,-8 6 0,-6 6 326,-6 3 67,-7-4 1,-1 7 0,-5-4-1,-2 3 1,-1 2 0,-4 1-1,-2 2-31,-5 1 0,1 1 154,-5-1 1,2 2-1,-2 5 1,-3 0 244,-4 3 1,6 1-83,6-2 1,3-1-146,9 1 0,3-1 0,12 1 0,3-2 9,3-3 0,5-3-208,5-5 1,2 1 55,5 3 0,5-7 0,2 2 0,-1-4-160,1-1 1,3-4 6,0 1 1,-3-2 33,3-2 114,-1-6 0,-1-2 0,-2-8 0,-1-2 1,0-1 15,-1 1 1,-8-5 144,-4 2 1,-2-3-49,-2-2-38,0 6 1,-6 2 0,-2 5 0,-5 0 0,-4 2-194,-4 3 1,-3 2-59,-2 6 1,1 10 46,-1 3 1,2 8 0,3 0 0,5 3-198,6 2 0,0-1-422,6 1 782,6-1 0,39 1 0,14-1 0</inkml:trace>
  <inkml:trace contextRef="#ctx0" brushRef="#br0" timeOffset="16">10469 7408 6743,'-8'0'444,"-3"0"-243,10 0 0,-6 0-16,2 0 1,5 0-13,0 0-169,6 0 0,11 2 0,1 1 0,4 1 0,5-1-28,5-2 0,5-1 0,1 0 0,2 0 3,3 0 1,-4 0 17,4 0 0,-2 0 0,-2 0 0,1 0-14,-3 0 1,-7-4 24,-1 0 0,-3-1 0,-3 5 0,-4 0 21,0 0 1,-2 0-29,-4 0 1,-1 0-4,1 0 0,-6 0 0,5 0-87,-4 0 83,-2 0 0,-2 0-22,-8 0 14,2 0 0,-9 0 265,2 0-249,4 0 0,-7 0 0,4-1 0,-3-2 0,-2-3 8,0-1 1,5 3 11,-1-4-9,1 5 1,-5-9 0,0 4 0,0-2 0,1 0 50,-1 2 0,4 0 222,1 0-230,-1-3 0,2 8 1,2-4-1,0 0 1,0 1-69,-2 0 68,4 2 0,-3 3-136,6-4 0,2 4 0,2-3 51,4 2 0,4 4 56,0 2 1,3-3 2,2 4 0,-2 0 1,6 1-1,2 1 21,1 3 0,0-3-52,-3 2 0,2-1 38,-6 5-23,0 0 1,-4-1 0,0 0-1,-2-2 1,-3-2 71,-3 2 0,-4 1-35,-1 2 0,-6 0 57,-2 0-122,-3-1 1,-6 3-1,-2 0 1,-1 2-1,-1-1-446,1-2 1,2-1 215,5-1 0,5-3-535,-1-1 0,6 1 779,-1 4 0,8-2 0,5-3 0,-4 4 0,35-5 0,3 6 0</inkml:trace>
  <inkml:trace contextRef="#ctx0" brushRef="#br0" timeOffset="17">10877 8033 7999,'-2'-10'6,"-1"-1"0,-1-3 135,1 0-143,2-1 0,2 3 0,4-1 0,4 2 0,6 1 0,3 1 0,0-1-2,1-1 1,2 0 44,-4 2-9,6 3 0,-9 6 0,4 0 1,-2 2-1,-2 3 0,-4 8 1,-1 8-43,-2 8 1,-5-1-1,3 6 1,-4 2-159,-1 0 1,-4-2 62,0 0 66,-6-5 1,7 2 0,-4-7 0,0-3 0,1-4 0,-1-4-28,0-5 12,4-2 127,-3-12 0,6-6 1,0-10-1,2-3 0,2-5-113,5-4 1,2-4 0,2-3 0,-1-3-44,1-1 0,0 5 228,0 2-82,-1 5 1,0 13 0,-4 3 118,-4 3 0,-2 18 32,-2 9 1,0 10 1,0 7-205,-6-4 0,5 10 1,-5-5-1,2 0 0,0 0 28,1-2 0,1-8-91,2-4 0,0-3 15,0-1-17,6-6 0,-3 3 0,5-6 1,4-1-1,2-3-358,3-4 1,4-8 192,-4-5 0,6-5-303,-2 0 247,3-2 0,0-5 275,-3-1 0,9-34 0,-16 30 0,-1 0 0</inkml:trace>
  <inkml:trace contextRef="#ctx0" brushRef="#br0" timeOffset="18">20312 11144 8049,'-8'0'-629,"1"-1"0,0-2 201,0-1 0,-2 0 404,-4 4 57,6 0 1,0 0-19,3 0 12,3 0 0,-7 0 41,4 0-25,3 0-13,-5 0 0,5 0 0,-2 1 66,-1 3-41,-1-2 0,4 3 1,-3-5 67,-5 0 0,4 2-6,0 2-3,4-3 0,-1 5 33,-2-6-252,3 0 128,-5 0 1,8 0 0,2 0-36,4 0 0,4 0-6,0 0 0,3 0 13,2 0 18,-3 0 1,11 0-1,-1 2 1,6 0 0,4 3 14,6-3 1,-1 1-10,8 2 1,-4-3 3,3 7-29,1-6 1,4 7 0,0-5 0,-1 1-1,-2 1-77,-1 0 0,-5-4 71,5 1 1,-5 2 2,5-2 1,-2 0 0,5-4 0,1 0-6,6 0 1,-2 0 80,0 0 1,3 0-1429,2 0 1369,8 0 1,1 0 0,2 0 0,-6 0 0,-4 0-127,0 0 1,-4 0 121,-2 0 0,-4 0-8,-4 0 5,-3 0 0,-6 0 1,0 0-1,-1 0 0,-3 0-63,-4 0 0,-3 5 59,-2-1 1,-3 0-60,-1-4 1,-6 0 0,2 0-66,-2 0 1363,-8 0-1301,-2 0 112,-5 0 0,-1 0 1,-3 0-1,-5 0-271,-2 0 0,-2 0 125,0 0 1,1 0 98,-1 0 0,-57 17 0,29-6 0,-1-1 0</inkml:trace>
  <inkml:trace contextRef="#ctx0" brushRef="#br0" timeOffset="19">19968 11272 8049,'-13'-13'-1413,"2"0"1255,2 1 0,5 5 0,8 2 455,5 4 1,2 1-257,2 0 1,0 0 0,0-2 0,1 0 59,3-3 1,-2 1-16,7 4-59,-1 0 1,4 0 0,1 0 0,1 0 0,3 0 0,5 0 0,5 0 39,2 0 0,6 0-76,-1 0 15,3 0 1,6 0 0,2 0 0,0 0 0,-1 2 0,-2 0-1,2 3 10,1-3 1,-8 0-12,1-2-5,-3 0 0,1 0 1,1 0-1,-2 0 1,2 0-1,-3 0 1,-1 0-13,0 0 0,0 0 10,5 0 0,-1 0 0,0 0 0,-1 0-1,4 0 0,2 0-2,0 0 0,-2 0 4,2 0 1,-3 0 0,1 0 0,2-2-2,4-2 1,-2 3 0,-2-3 1,-4 2-3,-4 2 1,3 0 0,-8 0 0,2 0 0,-7 0 0,-4-1-45,-5-4 0,-1 4 42,-2-3 1,-1 2 2,-2 2-1,2 0 0,-10 0 0,3 0 0,-3 0 56,-1 0-24,0 0 0,-5 0-26,1 0 180,-7 0 0,4 2-6,-6 2-104,0-3 7,0 5-170,0-6-1224,0 0 922,-6 0-152,5 6 544,-10 1 0,-8 11 0,-8 2 0</inkml:trace>
  <inkml:trace contextRef="#ctx0" brushRef="#br0" timeOffset="20">22773 11272 8049,'-1'-7'-1351,"-3"3"1351,2 2 0,-20 8 0,0 1 0</inkml:trace>
  <inkml:trace contextRef="#ctx0" brushRef="#br0" timeOffset="21">19764 12394 6071,'0'-9'264,"0"1"-284,0 5 1,-1-4 12,-4 3 1,4 1 28,-3-6 10,2 7-11,2-4 0,0 5 2,0-4-8,0 4 0,2-5 1,2 6-1,4 0 0,4 0 1,1 0-6,-1 0 0,7 0 0,3 0 0,8 0 34,8 0 0,6-4 1,10 0-1,4 1-20,6 1 1,-28 1-1,0-2-9,0 1 1,1 0-7,0 0 0,1 0 1,-1 0-1,1-1 0,-1 1 1,-1-1-1,35-3 1,0-1-1,-3 1 0,-3-1 58,-7 0 1,-4 3-50,-3-5 0,0 5 1,-1-4-1,-4-1 1,-3 2 1,-3 0-8,-2 3 0,-4 2-56,0-2 1,-7 1 0,0 0 0,-6-1-13,-3 1 0,-5 2 12,-4 1-19,-6 0-33,2 0 1,-15 0 0,-2 0 0,-5 0 60,0 0 35,2 6 0,-26 1 0,0 5 0</inkml:trace>
  <inkml:trace contextRef="#ctx0" brushRef="#br0" timeOffset="22">19853 12356 8474,'-7'-6'-328,"0"5"1,4-5 0,-1 0-118,1-2 1,-2 1 0,0-2 422,2-1 1,2 3-1,1-1 118,0-2 1,0 3-14,0-2-23,0 6 1,0-8 0,1 3 0,2-4 215,2-1-189,-1 1-48,-4 5 0,4-5 67,0 4 0,1 1 33,-5-2 28,0 6-104,0-2 1,1 5-97,3 0 39,-2 0 1,9 0 0,-1 0 0,4 0 0,4-2-12,2-2 1,7 3-1,7-4 1,4 4 4,5 1 1,7-1-2,5-4 1,6 4-2,-2-3 0,9 2 0,3 2 0,0 0 5,-3 0 0,-3 4-254,-1 1 1,0 0 145,-1 0 91,-10-4 0,1 5 0,-12-6 1,-1 1-1,-1 2-37,-2 1 0,-5 0 20,-3-4 1,-4 0-3,0 0 36,-6 0 0,2 0 0,-3 0 0,-1 0 0,1 0-32,-4 0 0,-1-1 309,-1-3 1,-4 2-275,-1-2 278,-5 3 0,3-1 118,-6-2-303,0 3-23,0-5-39,0 0 0,0 3-140,0-5 68,0 5-26,0-3 1,-2 5-351,-2-3-61,3 2 236,-11-3 0,9 5 19,-5 0 1,-1 0 11,-3 0 0,3 4 205,1 0 0,-18 23 0,-8 1 0</inkml:trace>
  <inkml:trace contextRef="#ctx0" brushRef="#br0" timeOffset="23">21281 12190 8452,'0'-9'-1924,"0"1"1631,0 5 0,-1-7 128,-3 6 165,2 0 0,-3 9 0,5 2 0</inkml:trace>
  <inkml:trace contextRef="#ctx0" brushRef="#br1" timeOffset="24">22455 13134 9499,'-13'-5'-745,"0"1"1,2 0-1,1 0 660,1-1 1,6 0-1,-2 2 62,-1-1-60,5-6 0,-5 7 101,6-6-92,0 6 51,0-8 1,1 5 25,4-2-14,-4-3 60,10 9 0,-8-8 1,4 5 72,-1-2 0,3 2 171,-5-3-194,0 5 1,-4-4 61,0 3-41,0 2-27,6-3-136,-5 5 55,5-6-24,-6 4 1,1-3 16,3 5 1,-2 5-56,2 4 47,-2 2 1,-1 2 18,3 0 2,-2 0 1,3-1 0,-3 1-1,1 1 1,1 2-79,-1 1 0,-1 0-30,3-4 1,-4-1 49,3 1 1,2 0 0,-2 0 0,1-1-38,0 1 1,-2 0 33,6 0 0,-7-5 82,3 1 1,2-7 0,1 3 63,4-4 0,2-1 21,3 0 1,-2-6-68,7-2 0,4-5 0,8-4 0,3-6 41,2-5 0,4-2 16,4-8 1,8 1-124,-25 14 0,0 0 1,1-1-1,0 1 0,1-3 1,0 1-1,0-1 1,0 1 76,-1-1 0,2 1 0,0 1 0,2 1-1,-1-1 1,0 1 0,27-12-37,-10 1 0,-6 5 0,-8 5 1,-3 3 10,-5 4-61,-7 3 47,-10 7-150,-6 1 1,-7 8-1,-5 2 1,-5 4-1,-6 4-209,-3 0 1,-1 3 212,-5 2 1,1-2-302,-1 6 377,-5-5 1,4 4 41,-3-3 0,3-1 0,2 5 0,-1 0 0</inkml:trace>
  <inkml:trace contextRef="#ctx0" brushRef="#br1" timeOffset="25">22467 13095 9253,'0'-8'-2177,"0"-1"2269,0-1 0,0 3 0,0-1 77,0-2-163,0 4 0,6 2 179,2 8 0,0 3-124,0 6-32,-5 0 0,4 4 0,-4 1 0,1 2 0,0 3 0,1 1 0,0 0-18,2-3 1,-2 2 0,3-6 0,2 0 32,1 1 1,2-8 0,1 1 0,2-3 17,1-6 1,11 0-1,0-5 1,6-4 25,5-6 1,3-14 138,13-3-255,4-5 1,-27 14-1,1 0 1,0-1-1,0 0 1,2-1-1,0-1 1,0-1 0,1-1 80,0-1 0,1 0-53,1-1 1,-1 1 0,1 2-1,-1 0 1,-1 2 0,-1-1-1,-2 4 1,-2-1 0,24-15 22,-7 2 0,-4 9 0,-7 1 0,-4 4 56,-8 5 0,-5 2-41,-7 5-75,-6-4-39,-1 11-111,-6-5 0,-2 6 54,-2 0 75,3 6 0,-15-3 0,3 7 0,-1 2 0,0 4-199,1 0 1,-4-2 119,0-2 0,0 1-92,4 0 215,6 0 1,-4 0-1,4-1 1</inkml:trace>
  <inkml:trace contextRef="#ctx0" brushRef="#br1" timeOffset="26">23819 12713 13774,'0'-13'-1870,"0"0"0,0 0 1433,0 1 1,0 3 729,0 1-457,0 5 90,0-3 0,-6 12 0,-2 2 0,-4 4 135,0 0 0,-7 7 1,-1 1-1</inkml:trace>
  <inkml:trace contextRef="#ctx0" brushRef="#br1" timeOffset="27">24418 14791 10343,'0'-8'-2605,"0"-1"2318,0-1 294,0-1 0,0 2 0,0 1 1,0-2 71,0-1-36,0-2 0,4 0 1,2 0 170,1 1-145,-4 5 0,8-5 0,-2 5 34,2 0 1,-2 1 8,-1 6 1,-4 0-1,4 2 1,-3 2-33,-2 5 1,-2 6-34,-1 2-21,6 0 1,-4 0-1,2 2 1,-3-1 0,-1 2-1,2-2 1,0 2-26,3 0 0,0-4-57,0 1 0,0 1 0,5-1-116,-1-1 1,-1-4 8,5-3 0,0 1 120,-1-6 0,3 0 0,0-4 0,4-1 147,0-3 1,3-5 63,3-8 0,5 1 150,0-5-269,11-6 0,-2-5 1,14-8-1,2-3 1,-25 20-1,1 0 33,2-2 1,1 0-1,-1-3 1,0-1 4,3 0 1,0-1 0,0 1 0,1 0-877,1-1 1,0 0 819,-2 6 0,-1 0 0,-5 0 0,-2 0 1,18-9-1,-10 8 0,-7 7 20,-7 3-172,-9 8 114,-7 2-77,-6 5 1,-6 1 0,-2 2 0,-4 4 0,-2 3-282,-3 4 0,-3 7 365,-5 1 0,-6 2 0,-2 1 0</inkml:trace>
  <inkml:trace contextRef="#ctx0" brushRef="#br1" timeOffset="28">24393 14919 13378,'-6'-13'-1111,"5"0"1,-4 0-1,4 1-338,1-1 1532,0 0 1,1 0 0,4 2 0,2 1 0,1 3-1,1 1 1,1 4 0,0-1 462,-2-2 0,3 4-132,-2-3-413,-3 2 1,3 8-1,-3 3 1,0 2-1,1 2-103,0-1 65,-4 7 0,2-4 1,-5 7-1,0 0 1,2 2-1,1 1 0,1-3 64,-1-1 1,2-1 0,1 3 0,1-3-72,3-2 0,1-1-419,2-4 436,0-6 1,1-1 0,5-6-1,5-2 1,5-2 0,4-6-1,4-5 72,4-7 1,6-7-6,8-5 1,-1-5 0,-24 18 0,1 0 0,0-2 0,1-1 89,1 0 0,1-2 1,3-2-1,1 0-266,0-2 0,1 0 1,-2 0-1,1-1 184,0 1 1,0 1-1,-1 0 1,0 1 0,-5 4-1,0 0 1,-3 2 0,0 0 299,25-16 0,-20 14 271,-9 2-472,-8 7-198,-10 8 1,-3 1 0,-8 6-1,-3 2 46,0 2 0,-4-1-21,2 5 1,-2-4-247,-2 5 422,0-1 1,-4 5 0,0 0-1,2 0 1,1-1-462,1 1 1,0-4 10,0-1 305,1 1 1,-1 3-1</inkml:trace>
  <inkml:trace contextRef="#ctx0" brushRef="#br1" timeOffset="29">25795 14345 13378,'-7'-9'-4428,"3"1"3400,-3 5 1232,0-3 1,-6 23 0,0 5 0</inkml:trace>
  <inkml:trace contextRef="#ctx0" brushRef="#br1" timeOffset="30">12254 11170 11228,'-7'0'-2457,"-5"0"2460,11 0 1,-6 0 57,3 0-84,2-6 0,-5 5-94,3-3-54,2 2 246,-3 2 1,5 6 0,0 2 95,0 4 0,0 0 183,0 1-304,0 6 1,0-4 0,0 6 0,0 2 0,0 1-1,0 2 1,0-1 303,0 1-259,0-1 1,0 5-1,0 0 1,0-2-1,0-1 395,0-2-390,0 1 1,0-1 0,0-1-1,0-1 1,0-2-42,0 2-73,5-4 1,-3 5-1,2-3 1,-3 2 0,-1-1 23,0-1-18,0 1 0,2 2 1,1-2-1,1 0 1,-1-1-22,-2-1 0,-1 4 33,0-3 0,0-2 2,0-2-4,0 2 0,0-3 1,0 4-1,0-2 1,0-2 3,0-2 0,0 3 77,0 0-76,0 0 0,0-4 0,-1-1 0,-2 1 106,-1 0 0,-1 0 158,5-1-268,0 1 0,0 4 0,0 0 1,0 0-1,0 0 5,0 0 1,0 4-5,0-4 0,0 5 0,0-4 0,0 2 4,0 3 0,0-4 0,0 3 0,0-7-8,0 2-38,0-3 1,0 3-1,0 0 1,0-1-53,0-2 1,0-1 104,0 0-9,0-1 0,0-3 1,0 0-1,-1-1 0,-2 1 140,-1-1 1,0 1 84,4 3-181,-6-5 1,5 5 0,-4-4-1,3 4 1,-1 0 60,-2 1 1,1 0 118,4 0-205,0 5 0,-1-4 1,-2 3-1,-1-3 1,1-1 51,1 0 0,2 1-89,0 3-10,0-3 0,-4 5 0,0-7 0,1 1 1,2 0-69,1 0 1,0-1-93,0 1 150,0 0 1,0 0 0,0 1 0,0 1 0,0 2-16,0-1 1,-5 2 93,1-1 1,0 5-33,4-5 0,-4 4 0,-1-4 1,3 0 31,0 1 1,2-2-105,0 5 52,0-5 1,-4 6-1,0-3 1,1-1 0,1 2 14,2 0 1,0 0-8,0 1-2,0-3 1,0-1 0,0 2 0,0-1 0,2 1-114,2-4 1,-2 1-23,2 1 115,-3-3 1,-1 9 0,0-5-1,0 0 1,0 2 26,0 0 1,0-3-64,0 4 53,0-5 1,0 2 0,0-3 0,0 0 0,0 4 9,0 0 1,0-3-1,0 1 0,0-3 21,0-1 0,0 4 1,0 0-1,0-2 7,0 0 1,0-3-10,0 1 0,2 1-50,2 3 1,-3-3 0,4 5-1,-4-2 19,-1 0 0,4 4-99,0-4 95,1 6 0,-5-8 0,0 5 1,0 0-1,0-2 16,0 1 0,0 2 7,0-4-7,0 6 1,0-9 0,0 4 0,0-1-1,0 0 18,0-1 1,0-2 39,0-1 0,0 1-56,0 3 1,0-3 0,0 3 0,0-1 57,0 1 0,0-2-34,0 7 1,0-7-33,0 2 0,0 2 1,0-1-1,0 2 5,0 3 1,0 1-2,0 1 0,0-4 0,0 1 1,0-1 0,0 3 0,0-3 8,0-4 0,0-1 28,0 1 1,0-3-37,0 3 1,0-3-1,0-1 1,0 0 7,0-1 0,4 3-82,0 2 0,0-3 57,-4 3 1,0 1 0,0-1-1,0 0 24,0 2 1,0-4 6,0 6-26,0-5 1,0 7 0,0-5-1,0 1 1,0-1 8,0-2 1,0-1 2,0 2 1,0-3-1,0 3 0,0-7 0,0-1 0,0 1 89,0 1 1,0-3-35,0 1-57,0-1 0,0 5 0,0 1 2,0 3 0,0-7-1,0 3 1,0-3 1,0 3 0,0-3 0,-1 0 0,-2 1 20,-1-1 0,0 0 34,4 2 1,0 1-58,0 0 1,0 0 0,0-1 0,0 1 18,0 0 1,0 0-7,0-1 1,0 1-8,0 0 0,0 0 0,0-1 0,0 3 3,0 2 1,0-3-26,0 3 1,0 1-13,0-1-9,0 0 1,0-4 0,1 0-1,2-1-51,1 1 0,0 0-103,-4 0 194,0 0-5,0-1 1,0-3 0,0-1 8,0 2 1,0 2-7,0 0 0,0-3 14,0-1 0,0 1-7,0 4 1,0-1 73,0 1 0,0-4 115,0-1-198,0-5 1,0 8 0,-1-2 85,-3 2-117,2-4 166,-3 4-135,5-3 1,0 0 13,0 1-2,0-7 1,0 10-22,0-11 1,0 10-31,0-2 1,0-2 147,0 2-161,0-7 52,0 4 1,0-5 14,0 4-61,0-4-9,0 5-188,0-6 224,0 0 1,-6-57-1,-1-14 1</inkml:trace>
  <inkml:trace contextRef="#ctx0" brushRef="#br1" timeOffset="31">12241 11132 10155,'0'-9'389,"0"1"-1433,0-2 1072,0-2 1,0 4-1,0-1 227,0-1-238,0 5 73,0-1-60,0 6-41,0 0 5,0 6 0,0-3 1,0 5-1,0 2 11,0 1 1,0 2-1,0 1 1,0 2 28,0 1 1,0 4-26,0-4 7,0 6 1,0-3 0,0 5 0,0 1 0,0 1 4,0 2 0,0 0 0,0 3 1,0 1-20,0-1 1,-1 2 173,-4 5 1,4-1-174,-3 0 1,2-4-1,2-1 1,0-1 2,0 1 1,0-3-17,0 4 0,0-6 12,0 2 5,0-3 0,0-2 1,0 1-1,0-2 0,0-2 14,0 0 1,0-5-11,0 4 0,0 0-17,0 5 0,0-1 1,0 1-1,0-1-3,0 1 0,0 1 7,0 2 1,0-2 0,0 3 1,0-3 0,0-2-1,0 2-2,0 3 1,0-4 2,0-1 1,-4 1 12,0-5 0,-1 3 1,5 1-1,0 1-15,0-1 1,-4 1 38,0-1 0,0 1-29,4 0 0,-2-1 1,-1 1-1,-1-1 21,1 1 1,2 0-17,1 4 1,-1-3 2,-4 3 1,4-3-1,-3-2 1,2 1-5,2-1 0,0 1-37,0-1 1,0 1 29,0-1 1,0 2 0,-1 2 0,-2 0 1,-1 0 0,-1-7 13,5 0 1,0-1-7,0 4 0,0-3 0,0-3 0,0 1 36,0 0 0,-1 1-5,-3 5 0,2-1-36,-2 1 1,3-1 0,1 1 0,-2 1 30,-2 2 1,3-2-15,-4 3 0,4-3-39,1-1 0,0-1 0,0-1 0,-1-1 18,-4-2 0,4-1 50,-3 1 0,2 3-36,2-2 1,0 0 0,0 1-1,0-2-19,0 2 1,0-3-4,0 1 0,0-4-3,0 4 1,0-4-1,0 3 1,0 0-9,0 0 1,0 1 14,0 4 1,0 1-15,0-1 0,0 1 0,0-1 0,0 1-13,0-1 1,0 1 28,0-1 1,0 1 36,0-1-35,0 1 0,0-3 0,0 1 0,0 3 0,0-1 16,0 1 1,0-1-3,0-1 1,0-1-3,0-2 0,0 2 1,0-3-1,0 2 9,0-2 1,0 3-11,0-3 1,0-1-7,0 1-7,0 1 1,0-1 0,0-1-1,0 0 1,0-1-5,0 4 1,0-3-1,0 1 0,0-1 1,0 1 1,0 3 0,0-2 0,0 0 2,0 0 0,0 2 2,0-3 0,0 9 10,0 4-12,0 2 0,0 1 0,0-1 0,0-5 0,0-3 5,0-4 1,0-2-1,0-1 0,0-3 6,0-5-14,0 0 1,0 4 0,0 0-1,0-2 1,-1-1 30,-3-1 1,2 0-9,-2 0 0,2-1 32,2 1-52,0-6 1,0 5 0,-1-4 0,-2 3-9,-1 2 1,0 0 40,4 0 0,0-5-50,0 1 1,0-1-1,-2 5 9,-2 0 1,3-5 26,-4 1-157,4-6 163,1 2 0,0 1-21,0 2-15,0 4-49,0 1 59,0-1 1,0-3 0,0-1-43,0 2-4,0 2 130,0 0-120,6 1 1,-5-4 0,3-1 14,-2 2 0,-2-3 81,0 2-17,0-7-26,0 10 0,0-9 1,0 5-1,0 2 42,0 1 1,0-2-31,0-1 0,1-3-128,3 3 106,-2-5 0,3 8 56,-5-2-41,0 2 21,0-4 15,0-1 0,0-5 108,0 3-50,0-2 131,0 4 55,0-6-711,0 0 1,12-46 0,2-10-1</inkml:trace>
  <inkml:trace contextRef="#ctx0" brushRef="#br1" timeOffset="32">12070 11615 20272,'0'-10'-2144,"0"3"1172,0 0 1,0 0 0,0-4-1362,0 1 2149,0 4 45,0 1 53,0 5 67,0 5 0,0 15 0,0 8 0</inkml:trace>
  <inkml:trace contextRef="#ctx0" brushRef="#br1" timeOffset="33">12102 11288 17235,'0'-11'-4290,"0"1"3838,0-1 1,0 4 0,1 1 210,3 2 58,-3 0 0,4 37 1,-5 8-1</inkml:trace>
  <inkml:trace contextRef="#ctx0" brushRef="#br1" timeOffset="34">12208 11320 21345,'-4'-7'-9831,"1"-1"8301,0 0 0,3 4 1948,4 0 457,2 3 0,1 1 0,0 0 144,1 0-275,-3 5-1014,-1-4 0,1 22 0,1 1 1</inkml:trace>
  <inkml:trace contextRef="#ctx0" brushRef="#br1" timeOffset="35">12060 16308 22392,'0'-6'-514,"4"-8"1,2 3-1</inkml:trace>
  <inkml:trace contextRef="#ctx0" brushRef="#br1" timeOffset="36">16657 9206 16925,'6'-5'-1135,"0"3"1,-2-5 677,3-2 0,-3 3 1,1 1-1,-1-1 154,-1 0 1,2 4 639,-2-2-495,-1-2 1,3 4 520,-1-5-376,-3 4 1,5-2-1,-2 2 1,1-2-72,1 0-160,4 2 376,-9-1 1,8 4 0,-2 1 0,3 2-70,0 4 0,-4 3-749,-2 0 624,2 1 0,-5 1 1,3 0-1,0 4 1,-1-1-890,0 0 839,-2-1 1,3 0-1,-1 1 1,1-3 0,-1 0-470,1-1 474,-1-1 1,2 0 0,2-3-55,2-4 0,2-2 353,-1-1 1,2-4-47,2-3 0,-1-4 1,5-3-1,2-4 166,3-1 0,1-4 60,4-1 0,1-5-254,7-6 1,2 0 0,-15 15 0,0-1-1,1-1 1,1 2 52,1-1 0,0 2 0,0-3 0,1 1-112,-1 1 1,1 2 0,21-15 200,-2 1-305,-12 7 0,-4 4 0,-10 8 0,-2 5 0,-4 3-96,-2 1 0,-5 2 364,0-1-150,-5 2-167,3-4 1,-6 4-241,-3-3 0,2 3 570,-5 1 0,2 1 25,-6 3-252,3 2 0,-8 2 1,2 1-1,-4 3 0,-2 0-39,-1 0 0,-24 12 1,-5 4-1</inkml:trace>
  <inkml:trace contextRef="#ctx0" brushRef="#br1" timeOffset="37">16636 9174 16858,'0'-11'-1241,"0"1"1,0-1-1,0 1 212,0-1 1,0 1-1,1 0 823,3 3 0,-2 1 521,5 3 1,-3 2 84,3-3 0,-3 3 230,3 1-668,-5 5 1,7 0-1,-3 7 1,1 1 0,-1 1-1,0 0-379,0 2 1,0-4 469,1 6-57,2-5 1,-7 6-1,4-5 1,0 0-1,0 0-132,2 0 96,-3 0 0,4-7 0,-2 0 0,3 0 0,2-1-134,2-2 208,-3-3 0,9-2 1,-2-3-1,3-4 0,4-5 773,3-5-689,7-1 1,3-9 0,5-2 0,4-5-1,-21 16 1,1-1 55,2-2 1,1 1 0,1-1-1,1 0-253,2-3 0,-1 1 0,-1 1 0,0 1 386,-1-1 1,1 0-232,0 4 0,-1 0 0,-5 1 0,-1 0 0,27-10 1,-5 3-1,-6 6-22,-5 4 0,-11 1-233,-4 7 250,-12 3-56,1-1-359,-10 5 698,-5 5 1,0-3-452,-2 5 1,-1-3 8,4 3 1,-4-2-1,2 4 1,-1-2-165,0 1 0,1 1 133,-1 2 0,3-1 0,4 1 0</inkml:trace>
  <inkml:trace contextRef="#ctx0" brushRef="#br1" timeOffset="38">17788 8836 21022,'0'-11'-7213,"0"1"6033,0-1 0,0 4 634,0 0 1,0 6 596,0 1 0,-4 9 1,-2 8-1</inkml:trace>
  <inkml:trace contextRef="#ctx0" brushRef="#br1" timeOffset="39">17408 18095 15550,'0'-7'-1977,"-1"1"1,-2 0-95,0 0 1468,-1-1 547,4-4 0,0 4 208,0 0-33,5 5 787,-4-3-1182,4 5 826,0-5 356,-4 4-433,3-3 0,-2 4 223,1 0-394,-2 0 0,5-2 423,-2-1-947,-3 2 640,4-4-390,-5 5 1,1 0-41,2 0 16,-2 0 1,5 1-145,-2 3 0,-3 2 0,3 4 0,-2 1-124,1-1 0,-1 4-77,1 0 1,2 5-391,-2-1 570,6 2 1,-7-3-1,4 1 1,0 0 0,-2-1-269,1 1 1,-1-5-258,-4 1 188,4-2 470,-3-2 59,4-4 1,-4-1 158,3-5 1,-3-1 604,3-3-641,1-2 1,1-8-1,6-1 1,2 0-1,4-2 246,2 1 0,1-2-203,0-3 1,5-5-1,3-1 1,4-2 98,2-3 0,10 2-64,-22 11 1,0-1 0,2-2 0,1 0-685,3-2 0,-1-1 530,-1 2 0,0-1 1,3-1-1,1 0 1,-3 1-1,0 2 1,0 0-1,-1 0 1,0 2-1,-1 0 67,-1 2 1,0 1 0,12-10 91,-9 6-170,-9 5 0,-8 10 0,-8 1-449,-6 5 0,-3 5 107,-5 2 0,0 0-12,-4 3 568,4-1 0,-9 11 0,2-3 0,-2 2-312,-1-1 0,-14 20 0,-4 2 0</inkml:trace>
  <inkml:trace contextRef="#ctx0" brushRef="#br1" timeOffset="40">17334 18169 14964,'0'-7'-928,"-1"1"1,-2 0-1,0 0-1705,1-2 2340,0 3 102,2 0 443,5 5 1,-3 1 0,5 3-1,2 4-52,0 5-211,-3-1 1,3 3 0,-3-3 0,1 1 0,0 1 0,0 0 0,0 0-322,0 0 0,0 1 306,4 0 0,-3-7 1,2 2-1,1-1 228,1-4 1,1 0 242,1-5-276,3 0 1,8-9 0,5-7 0,4-6 0,5-8 55,2-8-140,-18 19 0,1-1 0,1-7 0,1-1 0,3 1 0,0 0 0,0-2 1,1 0-1,0-1 0,2 1-40,0-1 0,2 1 0,0-3 0,2 0 0,2 2 0,-1 1 0,0-1 0,-1 0 167,-3 1 1,0 2 0,-3 6 0,-1 0 85,-4 1 1,-1 1-1,13-10 214,-8 4-106,-15 13-488,-5 2 0,-10 10-115,-3 0 143,3 0 0,-3 1 0,2 3 0,-1 3-447,-4 2 0,-3 2 193,0-1 296,-1 1 0,1 3 0,-1 0-39,1-1 0,-1 4 0,0-1 0</inkml:trace>
  <inkml:trace contextRef="#ctx0" brushRef="#br1" timeOffset="41">8593 13772 16757,'6'0'-500,"27"-5"1,2-1 0</inkml:trace>
  <inkml:trace contextRef="#ctx0" brushRef="#br1" timeOffset="42">8741 13740 16506,'-4'-11'-6407,"1"1"5214,-1 4 899,4 1 568,5 5 1,-3 0 0,4 1 0,0 2-199,0 0 0,25 10 0,8-1 0</inkml:trace>
  <inkml:trace contextRef="#ctx0" brushRef="#br1" timeOffset="43">9365 13698 16399,'7'-4'-1833,"0"-1"1418,1 0 0,-2 2 0,1 0 0,1 2 721,1 1-334,2 0 0,18 4 1,5 2-1</inkml:trace>
  <inkml:trace contextRef="#ctx0" brushRef="#br1" timeOffset="44">9629 13655 14377,'0'-10'-4466,"0"3"3538,0 0 796,0 0 0,1 1 1,2 2 521,5 3 0,1 2-326,1 3 0,29 11 0,7 7 0</inkml:trace>
  <inkml:trace contextRef="#ctx0" brushRef="#br1" timeOffset="45">9904 13634 14843,'0'-10'-3314,"0"-1"633,0 1 2425,0 4 1,1 1 0,2 5 637,4 0 1,3 4-311,0-1 0,48 10 1,-24-7-1,1 0 1</inkml:trace>
  <inkml:trace contextRef="#ctx0" brushRef="#br1" timeOffset="46">10231 13624 15005,'0'-11'-2694,"0"1"2036,0-1 1,1 4 0,3 1-1,2 0 566,0 0 1,3 4 0,-2-2 225,3 3 1,-3 2 0,0 2 0,1 0-132,1 0 20,2 3 1,28 4 0,6 7 0</inkml:trace>
  <inkml:trace contextRef="#ctx0" brushRef="#br1" timeOffset="47">10517 13592 15005,'0'-11'-5640,"0"1"4817,0 4 315,0 1 649,4 5 1,-1 0-1,4 0 1,0 1 0,0 2-1,0 1-114,1 2 0,20 11 0,6 5 0</inkml:trace>
  <inkml:trace contextRef="#ctx0" brushRef="#br1" timeOffset="48">10813 13613 15005,'0'-7'-2694,"0"0"863,0-1 627,0 3 0,1 0 1060,2 5 226,3 0 0,28 19 1,6 5-1</inkml:trace>
  <inkml:trace contextRef="#ctx0" brushRef="#br1" timeOffset="49">11140 13603 15337,'0'-6'-5851,"0"-4"5378,0 9 1,1-4 291,3 5 1048,-3 0-812,8 0 0,16 15 0,9 2 0</inkml:trace>
  <inkml:trace contextRef="#ctx0" brushRef="#br1" timeOffset="50">11383 13581 15046,'0'-10'-2583,"0"-1"0,0 4 1524,0 0 1034,0 5 0,1-3 1,3 5-1,3 0 618,2 0-469,2 0 0,0 4 0,-1 0-140,1 2 0,9 11 1,2 5-1</inkml:trace>
  <inkml:trace contextRef="#ctx0" brushRef="#br1" timeOffset="51">11648 13581 11292,'31'6'0,"1"-1"0</inkml:trace>
  <inkml:trace contextRef="#ctx0" brushRef="#br1" timeOffset="52">11838 13581 15085,'6'-1'-1717,"-2"-1"486,1-2 1086,1 1 1,1 3 53,0 0 0,5 9 0,4 3 0</inkml:trace>
  <inkml:trace contextRef="#ctx0" brushRef="#br1" timeOffset="53">12091 13581 12220,'0'-7'-3958,"0"0"3888,5 5 1,-2-3 33,4 5 139,-5 0 0,7 0 0,-2 0 0,3 0 0,0 0 76,1 0 0,-4 4-156,0-1-15,0 1 1,13 5 0,2 3 0</inkml:trace>
  <inkml:trace contextRef="#ctx0" brushRef="#br1" timeOffset="54">12261 13581 11440,'0'-5'-2846,"0"0"2894,0 5 1,14 9-1,3 3 1</inkml:trace>
  <inkml:trace contextRef="#ctx0" brushRef="#br1" timeOffset="55">12387 13592 13400,'0'-7'-2470,"0"0"1473,0-1 1,0 2-1,2 0 534,1 1 505,-2 2 0,13 17 0,-2 3 0</inkml:trace>
  <inkml:trace contextRef="#ctx0" brushRef="#br1" timeOffset="56">12535 13560 15342,'0'-7'-303,"0"0"1,10 5 0,2-3 0</inkml:trace>
  <inkml:trace contextRef="#ctx0" brushRef="#br1" timeOffset="57">15717 11880 23141,'-6'-1'-3976,"1"-2"2187,1 0 551,2-1-629,-2 4 2799,4-5-1606,0 4 425,0-3 1,0 5 301,0 2 1,51-16-1,-18 7 1,-1-1-1</inkml:trace>
  <inkml:trace contextRef="#ctx0" brushRef="#br1" timeOffset="58">18803 15611 20689,'6'-1'-739,"-1"-2"1494,-1 0 0,-2-2-2451,1 1 1988,-2 3 0,-1-5-1468,0 3 769,0 2 0,-1-4-637,-2 5 1001,1 0-276,-7 0 199,8 5 0,-5 1 1,4 4-1,-2 1 1,2-1-1,-1 1 125,0-1 0,2 5 1,-3-1-1,3-1-995,1-2 1057,0 0-27,0-1 0,0 1 1,0 0 435,0-1-728,0-4 0,1-1 1,4-5-1,4 0 329,4 0 55,1-5 1,1-1 0,3-6 0,3-2 0,4-3 352,3-3 1,7-3 216,4-1 1,2-3-652,1-5 172,5-4 1,-3-1 0,-21 17 0,0 0 0,19-17 0,-3 1 417,-4 6 1,-7 3 209,-3 6 0,-3 1-294,-1 2-550,-4 3 0,-2 6 0,-4 2 36,-1 3-343,-4 3-222,-1 1 1,-7 1 0,-1 3 0,-5 3 209,-5 2 1,0 5 354,-5 0 1,-9 5 0,-6-3-1</inkml:trace>
  <inkml:trace contextRef="#ctx0" brushRef="#br1" timeOffset="59">18792 15695 21549,'2'-9'-256,"0"1"0,3 2 1,-1 0-1,2 1 90,0 1 1,-2-3-1,3 3 1,1 0 1094,1 0-807,2 3 1,-1-8 0,2 5 0,2-2 0,4-2-1,2-2 1,2-2 235,3-2 1,3 1-25,7-4-309,-2-1 0,9-4 0,1-3 1,5-3 61,-23 14 0,2-2 1,14-17-1,3-4 0,-12 11 1,-1 0-1,0 0 1</inkml:trace>
  <inkml:trace contextRef="#ctx0" brushRef="#br1" timeOffset="60">18676 11552 26147,'0'-10'-791,"1"-2"1,2-1 0,1-1 0,1 1 0,1 1-511,0 2 1311,-4-1 1,8 0 0,-3 1 0,1-1 720,-1 1-477,2 4 1,-6 0 0,4 4-1,0-3 996,-1-1-835,3 4-678,-8-3 1,4 10 0,-4 2 0,1 2 0,2 2-807,-2-1 892,-1 1 1,-1 3 0,2 0 0,0-1 0,2-1 0,-1-3 0,1-1-746,-1-1 1,2-1 441,-2 1 1,0 1 0,3-3 0,-1 0-266,1 0 0,1-2 263,4-3 1,-1-1 490,1-3 352,0-1 1,4-11-1,2-1 1,5-5-1,2-2 753,4-4 0,4-8 682,3-2-1361,-2-3 0,8-2 1,-3 1-1,0 1 0,-3 1 549,-2 1 1,-3 10-262,-2 1 0,-5 8-141,-6 2-622,-4 5 1,3-1-1,-7 6-367,-2 1 259,-2 4 375,-5-1-296,0 8 0,-5 2 0,-3 5 0,-5 1 167,-5 2 1,-12 2-1,-7 3 1,-3 3-1,0 1 1</inkml:trace>
  <inkml:trace contextRef="#ctx0" brushRef="#br1" timeOffset="61">18708 11520 21996,'5'6'-326,"-3"-1"1,5-5 0,1 0-1,3-1 1,2-3 2501,1-3-2076,9-2 1,-4-6 0,10-4 0,4-6 0,5-5 0,4-7 0,3-3 0,-22 19 0,1-1 0,0 0-1,0-1 20,1 0 0,0-1 1,-1 3-1,-1 0-27,1 0 0,-2 0 0,17-16-1468,-4 9 1383,-7 2 0,-3 10 1,-7 3 424,-4 5-701,-7 3 1,-2 10-1,-5 2 1,-2 2-1,-1 2 1,-5 0 279,-5 3 0,-27 8 0,-11 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183"/>
    </inkml:context>
    <inkml:brush xml:id="br0">
      <inkml:brushProperty name="width" value="0.12114" units="cm"/>
      <inkml:brushProperty name="height" value="0.12114" units="cm"/>
      <inkml:brushProperty name="color" value="#FF0000"/>
    </inkml:brush>
  </inkml:definitions>
  <inkml:trace contextRef="#ctx0" brushRef="#br0">24482 8785 8898,'-7'-1'-1143,"1"-2"0,1-1 1151,-4 1-139,3 2 182,1-5 0,0 3 1,0-4 73,-2 1 1,4 1 172,-1 1-279,2 2 1,-2-5 0,-2 4 0,1-2-8,-1-3 1,-4 6 0,3-4 11,0 0 1,-4 5 0,2-3-51,-2 2 1,-1 1 0,2-2 0,2-1 49,-2 1 1,3 1-67,-2 2 79,1 0 1,-1 2 0,1 1 0,-2 1-1,0 0 69,2 2 0,-4-3 0,5 5 1,-1 2 364,-1 1 1,5-2-193,-5-1 0,2 2 0,-3 6 0,2 2 430,-2 2 1,3-3 89,-2 4 0,2-4 798,-1 5-1257,-4-1 0,10 4 0,-5 0 0,-1-3 0,3-1 352,-1 2 0,0-3 351,2 1-951,3 0 1,-5 5-1,6-2 1,0-1-1,0-2 48,0 2 0,0 1-186,0 1 19,0-5 1,0 3 0,0-5 0,2 2-1,0 1-134,3-1 1,3-2-596,-4-5 578,6 0 1,-4 0 0,4-1-1,-2 0 1,1-2-363,-2-2 0,4-4-957,-2 5 1161,2-6 0,2 2 0,0-5 0,-1 0-241,1 0 0,0 0 304,0 0 1,-5 0 0,1-1 0,1-2-7,1-1 0,-3-2 268,1 2-16,-1 3 61,5-11 0,0 9 0,0-5 409,-1-2 1,-3-1 803,-1-2-1064,1 6 1,4-4 0,-2 1 0,-1-5 0,-2-2 393,2 2 0,2-1 126,0-1-617,1 3 0,0-9 0,0 5 1,-2 0-1,-1-1 260,-2 4 1,-3-4 622,3 2-834,-5-5 0,7 7 0,-4-3 1,-1 1-1,1-1 62,-3-2 0,0 3 253,1-5-415,-3 7 1,5-5 0,-6 4 0,0-2 0,0-2 57,0-2 1,0 3 37,0 2-121,0 3 0,0-3 0,0 0 0,0 1 0,-1 2-214,-4 1 0,2 1-99,-5-1 0,-1 0 55,-3 0 0,-1 1 0,0 0 0,0 2-292,1 2 0,-2 1-696,-3-2 970,2-2 0,-3 10 0,5-4 0,0 4 0,1 1-371,-1 0 1,0 0-645,0 0 818,6 0 1,-3 6 596,6 2 1,-17 37 0,0 11-1</inkml:trace>
  <inkml:trace contextRef="#ctx0" brushRef="#br0" timeOffset="1">24418 6988 8254,'0'-13'684,"0"0"1,0 5-279,0-1 0,-1 6-516,-3-1 78,2-3 1,-5 7-362,3 0 470,2 0 1,-3 11 0,3-2 0,-1 2 0,-1 2 0,1 0 32,2-1 1,1-3 0,0-1 509,0 2-567,0-4-54,0 0 1,0-16-1,0-3 274,0-1 10,0 0-181,0 1 1,0 0-1,-1 2 1,-2 1-1,-3 3-569,-1 1 325,-2 2 0,-2 9 0,1 4 0,3 4 198,1 4 1,-2-2 16,4 7 0,-2-7 8,2 2 1,2-3-27,-2-1 1,4-2-61,4-2-142,-2-3 0,9-6 0,-4-2 1,2-2 254,-1-5 1,-1-2 147,2-2 1,2-4-263,-2 0 1,-2-1 0,0 2 0,0-2 12,0-2 0,-4 4-9,1-1 1,-3 8 16,-1 0 1,0 1 74,0-5 218,0 6 0,0 2-89,0 10-183,-5 7 1,2 4-1,-4 5 1,1 1 0,2-1-17,-2 0 1,5-5-36,-3 1 1,2-3-48,2-1 1,0-1-2,0 1 39,0 0-2,0-6 0,2-1 1,0-8-1,3-2 50,-2-5 0,2-2-46,-1-2 0,5-1 25,-5-3 0,0 2 0,-4-5 0,2 0-12,2 0 0,-2 4 44,2-1 0,-3 3 5,-1 2 1,-4 3 0,-2 1-293,-1-2 96,-1 4 1,-5 0-531,0 6 645,0 6 1,2 1-1,1 6 1,2 0 0,-1 1 85,2 3 0,-3-3-2,6 3 1,-2 1-105,2-1 1,3 0 0,-4-4 102,4 0 126,1 0 1,6-2-188,2-3 0,-1-2 1,2-6-1,1 0 61,1 0 1,2-6-77,-1-2 0,1-1-19,0-3 1,0 2-1,-1-7 1,1 1-21,0-1 1,-5 3 38,1-3 0,-6-1 12,1 1 1,-3-2-1,-1 4 11,0-2 0,-1 0 211,-3 4 1,-2 4-171,-2 1 1,-4 5-1,4-1 1,-4 2-171,0 2 0,-1 0-73,0 0 1,5 6 209,-1 2 0,1 5 0,-4 3 0,2 2 16,2 2 1,5-4 0,-1 1 0,2 1-17,2-1 1,0 1-1,0-2 1,0 1 46,0-1 1,2-4 141,2-3 1,2 2-147,2-2 0,4-4 1,-4 0-139,3-4 0,2-1-158,0 0 1,-5-1 166,1-4 0,-2 3 0,2-8 0,-4-3 88,1-3 1,-5-2 43,4 1 0,-4 1-27,-1-5 0,0 4 0,0-3 0,-1 2 109,-4 2 1,-2 2-23,-6 1 1,5 5-27,-1-1 1,1 6-1,-5-1 1,0 3-59,1 1 1,3 0-218,1 0 1,3 5-153,-3 4 1,5 2 292,-1 2 1,19 34-1,7 8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174"/>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9155 10800 12462,'0'-13'-780,"0"1"0,0-1 0,0 0 56,0 0 0,0 1 1,0-1 617,0 0 88,0 6 0,0-4 0,0 2 32,0-2-20,-5-2 0,3 5 1,-2-1-1,2-1 74,2-1-118,0 4 0,-4-5 0,0 4-7,1-3 59,2 3 2,1 3 1,-2 6-1,-1 3 1,-1 5 257,1 2 1,-2 2 296,0 0-452,1 5 0,0-2 0,0 5 1,1 2-1,1 2-22,2 5 0,0 1 0,0 6 0,0 0 65,0 3 1,0 6-37,0 1 0,0 4 0,0 4 0,0 3 60,0 0 0,2 6-76,2 0 0,-2 0-1756,2 4 1588,3-3 1,-4-1-1,4-1 1,0 0 0,-1-2-148,-1-2 0,4-9 197,-5 1-3,6-9 1,-4 5 0,3-9 0,-1-5-1,-1-5-103,0-2 0,-3-5-57,4 0 137,-5-5 1,4 2-1,-4-5 1,1 0-1,-1-1-50,-1 1 0,-2 0 1545,0 0-1486,0-1 0,0 1 0,0 0 1,0 0-1,-2-1 144,-2 1 0,3-4 135,-4-1-87,-2-5 1,4 3 0,-4-9-125,2-6 0,3-28 0,5-13 0,1-9 0,-1 0 0</inkml:trace>
  <inkml:trace contextRef="#ctx0" brushRef="#br0" timeOffset="1">9270 10494 13716,'0'-8'-2817,"0"-1"1959,0-1 1,-1 4 450,-4 2 223,4 3 354,-5 1 1,6 1 0,0 3-203,0 5 23,0-3 0,2 1 0,2-4-47,4 1 1,4 4 0,2-3 0,3-3 140,4 0 1,5 2-1,3 0 1,5 1-6,3 0 0,11-2 1,6 6-1,7-1-23,9-1 0,-34-2 0,1 0 0,2-2 0,0-2 1,1 1-1,1 1-7,1 0 1,1-1-1,4-1 1,1 0 0,1 0-1,1 1 1,0-3-1,1 0-283,-3 0 1,0-2 0,-2-2-1,0 0 286,-1 0 1,-1 1 0,4 1-1,-1-1 1,1 1 0,-1-1 0,0 1-1,-2 1 52,-2 0 0,-1 1 0,-4 0 0,-1 0-68,36 1 0,-1 0 0,-35 0 0,1 0 0,34 0-20,-4 0 1,-3 2-15,-1 2 1,-3-3 2,3 4 0,-9-4 0,3-1 0,-7 0 1,-4 0 1,-5 0-29,5 0 1,-11 0-10,-2 0 27,-6 0 1,-3 0 0,0 0 0,-4 0 0,-4 0 30,-3 0 1,-1-1 51,-1-4 1,1 4 1058,0-3-920,-6 2 14,-1 2-314,-6 0 1,-2 0 0,-3 2 0,-7 2-33,-3 4 1,-8 4 203,2 1 1,-2-1-80,2 1 1,-26-17 0,-1-5 0</inkml:trace>
  <inkml:trace contextRef="#ctx0" brushRef="#br0" timeOffset="2">12024 10507 26140,'0'-13'-9831,"-5"0"3563,3 1 7717,-4-1 0,6 4-1376,0 1 83,0 5 0,0-4-115,0 3-37,0 2 1,0-2-240,0 8 0,0-1-42,0 6 329,0-1 1,0 1 0,2 0 0,1 4 0,1 3-1,-1 1 1,-2 1 125,-1 3 0,4 5-217,1 4 1,-1 2 0,-4 8 0,0 4 35,0 7 1,0 7 15,0 10 0,-1 3 1,-1-33-1,1 0 1,-1 1-1,-1-1 74,2 0 0,0 0-1093,0 1 1,0-1 1011,1 1 0,0-2 0,0 29 67,0-7 0,4-7 0,2-6-336,1-8 212,2 0 1,3-11-187,1 3 1,-4-3-107,-1-2 242,1 1 1,2 4-1,-1-1 1,-2 0 0,1-2-146,-2-2 0,3 1 17,-6-1 0,5 1 540,-5-1-410,0-5 1,-4 3-1,0-5 1,0 1 0,0-1 89,0-2 1,-1-2 287,-3-2 1,-1 1 411,-7 0 356,2 0-858,-14-1 0,-33-11 0,-14-6 1,18 2-1,-1 1 0,1-1 1</inkml:trace>
  <inkml:trace contextRef="#ctx0" brushRef="#br0" timeOffset="3">9168 12394 14923,'-6'-7'-2621,"3"-4"1,-4 2 2772,2-2-219,0 4 0,7-5 0,2 4 1,5-2-1,3 1 324,5 5 0,-1-2 0,4 1 0,0-1 97,-1 0 1,7 1 122,4 1-440,11 2 1,-2-5 0,14 4 0,4-2 0,5-1 0,6 0 0,-32 4 0,0 0-24,3-1 0,0 0 1,-1 3-1,1-1 0,1-2 1,0 0-1,-1 1 1,0 0 76,0 0 0,-1 0 1,1-1-1,0 1 0,0 2 1,1-1-1,0 0 1,1-1-50,-1 0 0,-1 0 1,0 0-1,0 0 0,0 1 1,0 2-1,1-1 0,1 1 42,1 1 0,1 0 0,-3 0 0,1-1-878,-3 3 0,0 1 751,33 3 1,-7 5 0,2 0 0,4-2 0,-34-6 0,0-1-1,35 0 1,1-3-149,-34 0 1,0-2-1,1-1 1,0-1 204,4-1 0,-1-1 1,-4 0-1,-2-1 0,0-1 1,0 1-1,31-7-86,-3 0 0,-9 1 180,0-1 0,-15 0 58,2 0 0,-10 1 1,-3-1-1,-3 0 206,-5 0 1,-3 5 455,-5-1 0,0 2-543,0-1 0,-5-3 0,-1 2 327,-1-2 0,0 4-464,-2 2 528,-3-2-853,5 0 1,-6-1-221,0-1 1,-1 6-1163,-4-1 1187,4 3 0,-6 1 1,3 1-1,-5 3 1,-4 6-939,-4 6 1338,3 4 1,-19 10 0,-9 5 0,0 2-1,0 1 1</inkml:trace>
  <inkml:trace contextRef="#ctx0" brushRef="#br0" timeOffset="4">24189 6006 31082,'8'0'-7559,"1"0"7561,-7 0-2,4 0 0,-6 0 0</inkml:trace>
  <inkml:trace contextRef="#ctx0" brushRef="#br0" timeOffset="5">20988 3825 20406,'-8'0'-2197,"-1"0"1247,-1 0 1050,5 0 0,-7 0 74,4 0 0,1 0 131,-2 0-40,6 0-499,-2-5 0,5 2 0,0-6-385,0-1 0,0-1 335,0-2 1,1 2 0,2 1-1,3 2-224,1-2-55,-5 4 498,10-5 0,-7 8 1,5-4-1,-3 0 1,1 1-1,-1 0 20,3 3 0,-3 2 184,1 1 1,-4 0 922,5 0-191,-6 0 0,4 0-62,-3 0 1,-1 0-326,5 0 1,-5 6-751,1 2 1,-2-1-345,-2 2 1,0-5-847,0 5 835,0-7 1,0 5 0,0-2-251,0 3 0,-4-1 328,-1 2 1,0-6 257,0 1 244,4-3 0,-6-1 1,4 2-1,-3 1 1245,-1 1-418,-1 0 1,-5-4 971,0 0-1181,6 0 1,-4-1 0,2-4-50,-2-3 1,4 1-465,3-2-1216,-3 1 799,5-5 1,-3 0 0,5 1 0,1 0-195,3 4 1,-1-4 180,6 4 1,-5 1-681,4-2 966,1 1 1,4 1 0,-2 1 0,-1 2 0,-2 0 532,2 1-65,2-4 0,0 5 1210,1-2-995,-6 3 0,5 2 0,-5 3 38,0 5-654,4 2 1,-10 2-850,4 0 501,-4-1 0,-1-3 0,0-1 0,0 2-368,0 2 1,-4-4 288,0 1 1,-2-7 10,2 3 228,2 2 0,-9-6 1,2 3 604,-2-2 0,-2-2 161,1 0 1,-1-6 819,0-2-1180,0 2 1,5-5-1,-1 2 1,1-2 0,-1-2 64,1 0 0,5 1-532,-1-1 0,2 0-257,2 0 0,2 1 1,3 0 201,8 4 0,6 2 311,6 6 1,32 5-1,14 1 1,-20-1 0,0 0-1,0 0 1</inkml:trace>
  <inkml:trace contextRef="#ctx0" brushRef="#br1" timeOffset="6">20695 2576 8024,'0'-9'680,"0"1"-667,0 5 0,0-8 1,0 2 45,0-2 1,0 2 41,0 1-173,0-1 1,-4-4-1,-2 1 1,0-1 13,1 0 66,-5 0 0,4 5 1,-4 1-1,2 1 1,-2 3-1,-2 2 1,0 2 8,-1 4 0,-4 6 1,0 9-1,0 2 20,-2 5 0,5 7 0,-3 0 0,5 3-9,3 1 0,-1 5 0,6-1 0,1 0 3,2-3 1,2-8 4,3-5-26,3-1 0,6-10 0,1 0 0,2-4 0,2-3 116,2-3-118,-4-1 1,8-4-1,-4 0 1,-1-1 0,0-3-67,-1-5 0,-2-2 0,4-2 0,-2 0-195,-2 1 0,-2-5 39,-1 0 1,-5-5-123,1 5 208,-1-5 0,-1 8 0,-3-3 0,-1 2 0,0 3-740,1-1 868,1 6 0,-17 13 0,-2 8 0</inkml:trace>
  <inkml:trace contextRef="#ctx0" brushRef="#br1" timeOffset="7">20937 6656 8264,'-8'-1'-1805,"-1"-4"1855,1 4-12,1-10 1,-1 9 65,4-2-64,3 3 6,-5 6 1,6-2 0,0 6 0,0 0 49,0 3 0,0-4 71,0 1 0,2-6-110,2 1 0,-1-3 0,4-2-25,-2-3 0,4-3 43,-5-6-41,0 0 0,-2 2 0,1 1 1,1 1-1,-1-1 0,-2-1 38,-1-2 0,0 5-48,0-1 0,-1 6-35,-4-1 0,3 3 0,-5 2-89,1 3 0,-3 4 101,5 4 1,0-3-60,4-1 0,-4 1 0,-1 4 42,3-1 40,0 1 12,2 0-1,0-6 0,6-1 0,2-6 33,4 0 0,0-5-42,1 1 0,-4-6 146,-1 2-148,-5-4 1,7 0 0,-6-1 0,-1 0 0,-2 0 80,-1 1 0,0-1-54,0 0 1,0 0 11,0 1-39,0 4 0,-5-1 0,-4 4 1,-2 2-3,-2 2 0,5 7-81,-1 2 0,1 4 86,-5 0-43,0 7 0,5-4 0,1 5 0,1-1 0,3-2-65,2 1 0,1-4 64,0 3 0,0-7 0,0-1 41,0-1 1,1-1 0,3-3 0,5-2 130,2-2 1,2-4-136,0-1 0,-1-9 20,1 1-5,0-2 1,-2-2 0,-1-2 0,-3 1 0,0-2 67,0 0 0,-4 5-55,1-2 1,-2 3 304,-2 1-319,0 0 1,-2 6 0,-2 3 0,-4 2 56,-4 2 0,0 2-92,-1 2 0,2 7 102,2 6-143,-2 0 1,9-4 0,-3 0 0,0 0-1,1-1-144,1 1 1,2-4-43,1-1-168,6-5 153,1 3 0,5-8 0,1-2 0,-2-6 1,-1-4-428,-1-3 0,-1-2 670,5 2 0,6-19 0,0-11 0</inkml:trace>
  <inkml:trace contextRef="#ctx0" brushRef="#br1" timeOffset="8">20351 6312 8185,'0'-9'-190,"0"1"1,0-2 34,0-2 0,-2 5 325,-2 3-102,3 3 0,-7 1 0,4 1 0,-4 3 0,-2 6 0,0 6 84,1 5 0,5 3-37,-4 2-144,5-1 0,-3-3 0,5-1 0,-2 1 1,-1 1-1,1 0 0,3-3 56,4-2 0,-1-1 0,5-6 72,2-2 0,2-3-60,0-6 17,1 0 0,-2-6 1,-1-4-1,-1-6 0,-1-5 1,1-3-1,-2-3 5,-1-3 0,-2-2 30,-4-6-57,0 5 1,0-3 0,0 5 0,-2 0 0,-2 0 0,-4 4-1,-2 4 41,1 6 0,-2 7-80,2 2 78,-2 5-381,-2-3 0,5 12 0,-1 4 0,1 4 1,1 5-458,3 0 0,2 3 156,2 3 609,0-5 0,17 21 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1.014"/>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24954 1696 7897,'1'-13'-45,"2"0"0,1 1 0,-1-1 0,0 0 0,0 0 123,1 1 0,2-1 0,-4 0 247,3 0 88,-1 6-315,-4-4 1,0 11 0,0 0 0,-1 8 28,-4 8 0,-2 5 66,-6 9-197,1 3 0,-2 6 0,-2 2 0,-2 3 0,-1 0 0,1 0 1,2-4 76,2-5 1,1 1 9,0-7-190,1 1 0,5-10 0,2-7-15,4-12 0,2-5 15,4-17 1,2-6 0,5-6 0,1-2 30,0-4 1,0 3-42,-1-11 0,5 4 91,0-3 0,2 0 1,-4 0-1,2 3 131,-1 3 1,-6 8 230,-2 2 0,-3 10-98,3 7-106,-5 6 1,4 9-1,-4 3 1,1 8 0,0 8 175,2 8 1,-4 3-244,2 7 1,-1 0 144,1 4-216,-3-4 0,5 5 0,-5-7 0,2-1 1,3-2-141,1 1 0,-4-4-27,1-1 0,2-3-249,-2-2 140,0-5 0,0-1-1204,1-7 1130,-1-5 1,-5-1-505,-4-6 860,4 0 0,-27-23 0,-1-5 0</inkml:trace>
  <inkml:trace contextRef="#ctx0" brushRef="#br0" timeOffset="1">24775 1925 7897,'-7'-12'1163,"-4"-1"-1109,9 0 1,-2 5 124,8-1 1,3 6-100,6-1 1,6 3 0,2-1-1,4-1 9,5-1 1,-2-2-265,6 2 1,-1 3-1,2-5 1,-1 0-531,2-2 1,-5 1 62,-1-2 642,2 1 0,1-28 0,5-5 0</inkml:trace>
  <inkml:trace contextRef="#ctx0" brushRef="#br0" timeOffset="2">25489 1148 7944,'-5'-19'0,"3"9"206,-2-2 17,-3 7 0,5 1 44,-2 8 1,3 3-1,1 6 1,0 1-33,0 3 1,0 3-203,0 6 1,0-2 0,0-2 0,0 0-83,0 0 0,0 1-134,0-2 56,0-2 1,0-7-1,0 1 40,0 0 1,5-6-1,4-4 1,2-6-13,2-6 1,4-6 32,0-2 1,1-6 39,-1 2 1,-2-2 0,2 2 0,-3 4 158,-1 3 0,-5 1 89,1 0 184,-7 6-372,4 2 1,-7 5-1,-4 1 1,-5 5-1,-4 5 115,-3 5 1,-5 2-22,0-1 0,3-3 61,-3 3-193,7-3 0,-4-2 0,7-2 0,-1-2 126,0 2 0,5 0-158,-1-2 1,6 0 119,-1-4-62,8-3 0,3 11 1,6-4-1,1 2 0,2 0-129,1-2 1,4 1-338,-4 4 1,1-5 40,-1 1 46,-2-1 0,3-1 0,-4-1 0,3-2-599,4 0 0,-6 1 956,-3-5 0,-24-34 0,-4-9 0</inkml:trace>
  <inkml:trace contextRef="#ctx0" brushRef="#br0" timeOffset="3">25375 1364 7944,'-6'-7'0,"-1"-3"53,-6 6 0,6-2 232,3 2 1,4 3-174,4-3 0,3 2 1,6 2-1,1 0-170,3 0 1,3 0-168,5 0 0,5 0 0,0 0 0,-2 0-588,-1 0 813,4 0 0,24-11 0,12-3 0</inkml:trace>
  <inkml:trace contextRef="#ctx0" brushRef="#br0" timeOffset="4">26076 1862 7870,'-4'-9'8,"-2"2"0,0 0 307,1 0 0,0 3 0,7-3 0,2 1 1,6 3-226,5 2 1,4-1 0,4-1 0,-1-1-185,5 1 1,-1 2-96,3 1 0,-2 0 0,-3 0 0,-1 0-1134,-2 0 1323,1 0 0,-14 6 0,-4 1 0</inkml:trace>
  <inkml:trace contextRef="#ctx0" brushRef="#br0" timeOffset="5">26038 2129 7870,'-13'-5'848,"0"3"-745,6-3 1,4 5 0,10 0-95,6 0 0,10 0 331,2 0-422,1 0 0,10 0 0,-2-2 0,3-2 0,2-3 82,-1 0 0,1-13 0,5-6 0,4 2 0,-1-1 0</inkml:trace>
  <inkml:trace contextRef="#ctx0" brushRef="#br0" timeOffset="6">27708 1568 7862,'-6'-7'-29,"-1"2"1,-1-1 0,-1-3 0,1-2 0,-1-2-70,1 1 0,5-3 0,-1-2 0,2-4 376,2-3 0,0-3 1,0-1-1,0-5-96,0-4 1,4 2-56,1-7 1,5 3 0,-2 4 0,3 2 8,2 2 0,-4 7 0,-1 8-65,2 6 1,-4 8 0,-2 10 0,-3 11 44,-1 8 0,0 11 0,-1 9 0,-2 4-60,-1 4 1,-6-3 0,2 3 0,-2-2-105,1-2 1,-1 0 0,5-2 0,-1-3-51,0-8 0,2-7 1,4-10 12,0-4 64,0-8 94,0-9 1,1-7 0,4-7-1,2-3 1,1-6-38,1-5 1,3 1-1,5-4 1,-1 1 13,-2 0 0,3 2-114,0 7 62,0-4 0,-4 13 1,0-2-1,-1 5 1,1 3-146,0 4 0,0 2-53,-1 4 0,5 3 72,0 6 1,-1 4-1,-6 1 1,-2 0-438,2 1 0,0 4 236,-1-2 0,1-1 329,-6 1 0,-22 11 0,-11 8 0</inkml:trace>
  <inkml:trace contextRef="#ctx0" brushRef="#br0" timeOffset="7">27453 2078 7862,'-9'-4'144,"2"-2"453,2-1-585,0 5 0,12-8 1,6 4-1,7 0 445,4 1 1,7-5-303,3 1 1,5-2 0,2-2 0,3 0-217,1 1 0,-4 0-456,2 4 270,-4-4 1,-6 7 0,-3-4-1,-5 5 1,-4 3-1681,-4 1 1927,-8 5 0,-25 25 0,-14 10 0,-1 5 0,-1 0 0</inkml:trace>
  <inkml:trace contextRef="#ctx0" brushRef="#br0" timeOffset="8">27695 2397 7854,'-13'-8'0,"1"-1"0,0 5 0,4-5 0,2 5 1464,6-4-1165,0 5 1,2-8 0,2 3 0,6 1 0,4 3 190,3 3-448,6 1 1,-8 0 0,5 0 0,-2 1 0,-2 3 0,-3 5-1,-3 4-672,-2 4 1,-5 2-897,1 7 1431,-2-1 1,-12 2 0,-4 3 0,-3 3 0,-3-1 0,0-2 0,-3-4 755,-1-5 0,-1 1-90,-1-5 1,6-1 0,3-7 519,3-5-899,7-3 1,9-2-125,10-3-90,1-4 1,15-4 0,-1-1 0,3 2 0,1 1-614,-2 1 1,2 1 325,-2-5 0,5 0-1074,-4 0 1054,0 6 0,-5-4 0,1 3 0,-2-2 0,-1 0 329,-2 1 0,-11-16 0,1-9 0</inkml:trace>
  <inkml:trace contextRef="#ctx0" brushRef="#br0" timeOffset="9">28422 1760 7854,'-4'-13'0,"-2"2"0,0 1 57,1 1 1,2 6-2,7-1 0,3 3 1,6 1-1,1 0 226,3 0 0,-1 0-663,5 0 0,2 0 0,5 0 0,2 0 381,-2 0 0,8-12 0,6-5 0,3 0 0,-1-1 0</inkml:trace>
  <inkml:trace contextRef="#ctx0" brushRef="#br0" timeOffset="10">28983 1492 7854,'-7'-9'0,"3"1"393,-3 5 1,0-3-1,-5 8-146,4 2 0,1 3 0,4 6 0,-1 1-203,1 3 0,1-1 0,2 3 0,0 1-103,0 0 1,0-4-1,2 1 1,2-3-144,4-1 0,4-2 0,1-3 1,1-3 22,3-4 1,-2-2 0,7-4 0,-1-4 132,-1-7 1,2 0-1,-3-6 1,-1-4 206,1-2 1,-2-3 67,-5 1-57,-5 3 1,-1-4 0,-6 7 0,0 1 0,0 3 1278,0 2-992,0 7 1,-6 1-1,-2 5-184,-3 3 1,3 6 0,4 4 0,3 5-240,1 4 1,0 4-147,0 9 0,0 4 131,0 9-277,0-4 1,1 15 0,2 0 0,3 7 0,-1 8-72,-2-32 1,0 0-1,0 1 1,-2 0 168,0 1 1,-2-1 0,1 0 0,0 0-597,0 1 0,0-1 759,0 27 1,0-4 0,0-16 0,0-6 0,-1-7-34,-3-1 0,1-11 236,-6-3 0,6-7 71,-1-6-43,-3-2 1,4 3 0,-4-6 0,0-3 0,0-5 184,-3-2 1,-1-7-308,-2-4 1,5-3-33,-1-5-46,6-3 1,-2-5-1,5-1 1,0-3 0,0 0-536,0 1 1,5-3 288,4 1 1,3-1-985,5 2 1077,3 2 0,7-2 0,2 6 0,0 5 0,1 3-1478,1 4 1595,-4 7 0,21-7 0,-1 4 0</inkml:trace>
  <inkml:trace contextRef="#ctx0" brushRef="#br0" timeOffset="11">29608 1046 7854,'-6'-26'-42,"3"1"0,-4 0 0,2 3-242,2 1 1,3 5 486,4-1 0,-1 3 1,5 1-1,2 0 341,2 1 1,2 0-178,3 4 1,-3-2-1,4 6 1,1 1 349,2 1 0,-1 4-86,1 2-526,0 9 0,3 8 0,-1 9 0,-3 5 0,-2 8 0,-2 9 0,-3 10-62,-5 9 0,-5-30 1,-3 2-1,-3 3 0,-2 1 1,-4 5-1,-2 1-166,-4 3 1,-1 0-1,-4 5 1,-2 0 0,-4 1-1,-3 1 1,0 0 0,-1 1-305,-1 0 1,-1-2-1,3-8 1,-1-3-1,1-3 1,0-2-1,1-8 1,-1-1-185,2-5 0,0-2 0,1-4 1,-2-1-15,-27 18 324,3-9 0,-1-5 301,7-7 0,-1 3 0,-4-8 0,0-3 0</inkml:trace>
  <inkml:trace contextRef="#ctx0" brushRef="#br0" timeOffset="12">27198 1237 7858,'-7'-31'-58,"-3"0"0,4-2 1,1 6-547,-1 4 1,0 12 804,2-2 0,1 9 1,-5 3 854,-2 8 0,-6 10-733,-1 17 1,-6 5 0,4 15 0,-3 6-14,1 8 0,12-29 1,1 2-149,-3 4 0,1 0-179,1 2 0,2 1 0,0 5 0,2 1 0,2 2 0,3 0 0,1 2 0,2 0 0,3 2 0,2-1 0,3-1 0,4-2 0,2-3 0,2-3-284,3-4 0,2-3 0,2-7 1,2-4-1,-1-3 0,2-2 0,0-4 1,2-1-260,1-1 1,1-2 0,32 6-46,-29-15 1,0-3-391,0-1 0,1-3 995,3-5 0,2-2 0,0 2 0,1-2 0,3-1 0,1-1 0,2 0 0,0-1 0,1-1 0,1 1 0</inkml:trace>
  <inkml:trace contextRef="#ctx0" brushRef="#br0" timeOffset="13">30526 956 7795,'0'-12'3,"0"-1"0,0 0 0,0 0 0,0 1 0,0-1 694,0 0-295,-6 6 1,3-3 0,-5 6 0,-1 2-85,2 5 1,-4 4 0,2 7 0,-2 5-142,-2 6 0,-4 7-113,0 6 17,0 0 1,0 7 0,0 5 0,2 5 0,1 2-93,1 0-141,0 4 1,6-9-1,3 5 1,2-4-1,4-2 1,2-5-1,5-7-1368,2-5 1306,2-2 1,5-13-1,3-3 1,3-6 0,2-7-1,-1-6 1,2-6 213,3-2 0,4-24 0,4-11 0,6-2 0,0-1 0</inkml:trace>
  <inkml:trace contextRef="#ctx0" brushRef="#br0" timeOffset="14">31010 893 7854,'-1'-15'0,"-3"-2"449,2 3 348,-9-4 0,8 11-382,-5 2 1,3 11-241,-3 7 1,-1 5 0,-3 9 0,-1 3-64,0 4 1,0 4-46,1 5 1,-1 2 0,0 6 0,0 2-221,1 2 1,5-7-109,2 3 1,4-9 0,4 0 0,4-6-158,6-2 1,4-11 32,0-2 0,-2-11-32,6-6 3,1-2 1,-1-2 413,0 0 0,12-34 0,6-9 0</inkml:trace>
  <inkml:trace contextRef="#ctx0" brushRef="#br0" timeOffset="15">30947 1224 7854,'-13'-13'189,"2"1"-29,2-1 1,3 0 0,6 0-166,0 1 0,3 5 151,6 2 0,1 0-18,11 0-259,0-5 1,5 9 0,-1-5 0,1 2 0,-1 0-1127,1 1 1257,-1-4 0,23 0 0,6-6 0</inkml:trace>
  <inkml:trace contextRef="#ctx0" brushRef="#br0" timeOffset="16">31367 714 7854,'-8'-13'356,"1"1"1,1-1 623,3 0 0,2 5 623,1-1-1322,0 6 1,1-1 0,4 7 112,3 1 1,-1 12 183,2 1-491,-1 5 1,5 9 0,0 3 0,-2 5 0,-1 3-1,-2 6 1,1 5-118,-2 2 0,-1 12 86,-6 1-187,0-32 0,0 1 0,-5 4 0,-2-1 0,0 1 0,-3-1 0,-1-1 0,-2 0 1,-1-2-1,-1-1 0,-2-1 0,0-2 0,-2 0 0,-1 0-1690,0-1 0,-2-1 1821,-24 22 0,12-26 0,-8 2 0,-1-2 0,-2 0 0,0 0 0,-1 0 0</inkml:trace>
  <inkml:trace contextRef="#ctx0" brushRef="#br0" timeOffset="17">25655 3723 7852,'-4'-12'4,"0"-1"1,-1 1 0,1 3 187,0 0 0,0 5 0,4-5 0,0-1 600,0-1-599,0 4 1,0 3-161,0 8 0,0 9-87,0 8 42,0 3 1,0 2 0,0-1-1,1 1 1,2-1 0,2 1-1,1-1-34,0 1 1,4-2 0,-2-3 0,4-4-52,0-3 1,1-3-1,0-2 1,0-5-56,-1-2 0,5-4 0,0-2 0,-1-6-20,-2-6 1,-1-3 123,0-7 0,-1-4 1,0-1-1,-4 0-4,-4 0 1,2-3 135,-2 4 1,1 0 0,-5 6 0,0 3 783,0 4-283,0 8-369,0 4 0,0 8 0,-2 5 0,-1 9 114,-1 6 0,0 8-220,4 3 1,1 4-261,3 5 117,-2 2 0,8 7 0,-5 5 0,3 5 1,0 6-138,-1 3 1,-1-34 0,-1 0 79,0 3 0,-1 1 1,-1-2-1,0 0-811,-1 1 1,0 0 867,2-3 1,-1-1 0,-2 26-1,4-11 1,-4-8 0,-1-8-94,0-5 128,0-9 0,-1-8-79,-4-9 79,-2-3 1,-3-5 0,-1-2-1,-3-2 1,-2-5 141,-2-2 1,2-4-138,-5 2 0,4-3-11,-4-5 56,5-1 1,-2 5-1,6-2 1,4-2 0,4-3 884,2-1 0,2 2-956,0 2 1,3-2-46,6-3-124,-1 3 1,16-5 0,-3 3 0,5 0 0,4 0-853,4 2 1,-2 2 562,2-1 1,-4 2-109,4 3 585,-6-3 0,9-24 0,-4-13 0</inkml:trace>
  <inkml:trace contextRef="#ctx0" brushRef="#br0" timeOffset="18">26242 3379 7852,'-6'-13'0,"4"1"-75,-2-1 78,3 6 1,2 4 1268,3 11-1070,-2 1 0,5 16 1,-4-1-1,1 6 0,-1 3 130,-2 2-357,-1 2 0,0-3 0,0 0 0,0 1 1,-1 1-144,-3-2 1,2-3 0,-2-7-20,3-3 89,1-8 1,0-14-284,0-12 312,5-5 0,7-9 0,5-5 0,-2-4 0,-1-5-64,-1-1 0,0 4 26,0 4 147,-1-3 0,0 10 0,-4-1 0,-4 5 131,-2 6-106,-2 3 0,-2 9 273,-2 5-276,-3 11 1,-6 5 0,1 3 0,-3 1 0,0 0 2,-2 3 0,0-1-26,4 0 0,5 2 5,-1-3-13,1-3 0,0 2 1,4-4-1,3 1 0,2-2 83,3 0 1,5-3-18,8 1 0,3-4-12,5-1-152,1 1 0,-1 2 1,1-1-1,-2-3 0,-1 0-373,-2 0 0,-1-3-386,1 5 0,-3-6 826,-5 1 0,-11-3 0,-4-1 0</inkml:trace>
  <inkml:trace contextRef="#ctx0" brushRef="#br0" timeOffset="19">26203 3596 7852,'-12'-13'0,"-1"5"206,0-1-279,6 6 1,1-4 0,8 4 0,2-1-10,4 1 1,9 2 0,5 1 0,3-2 134,5-2 0,-3 3-122,3-4 1,-3 4 0,-2 1 68,1 0 0,22-6 0,6-1 0</inkml:trace>
  <inkml:trace contextRef="#ctx0" brushRef="#br0" timeOffset="20">27045 3889 7852,'-6'-7'77,"5"-4"1,-2 4 101,6-1 0,8-1 1,8 3-1,0 0 0,4-1 1,1 0-519,2-3 0,-1 3-84,1-1 0,-1 3 423,1-3 0,5 5 0,1-3 0</inkml:trace>
  <inkml:trace contextRef="#ctx0" brushRef="#br0" timeOffset="21">27096 4029 7852,'-13'0'1148,"0"0"-816,6 0 0,3 0 0,10 2-305,6 2 0,3-3 0,6 4 0,2-4-286,1-1 0,1 0 1,1 0 258,-1 0 0,11-19 0,5-7 0,3-3 0,1 1 0</inkml:trace>
  <inkml:trace contextRef="#ctx0" brushRef="#br0" timeOffset="22">28575 3430 7778,'-1'-21'35,"-2"1"0,-3 2 0,0 2 1,1 2 451,2 1-192,-4 0 0,5 1 0,-3-1 452,-1 0-747,5 6 0,-6 3 0,4 8-112,-2 4 91,1 4 0,4 6 0,0 5 1,-1 4-1,-2 4 0,-1 2 1,1 2-26,1 2 1,2 1-1,0 0 1,0-1 29,0-3 0,0 2-26,0-7 37,0-5 0,0 0 0,0-4-25,0 0 54,6-7 1,-3-7 0,5-8 0,1-2 36,-2-5 1,4-3 0,-2-4-1,4-2 8,4-2 1,-2-1-34,7-5 1,-5 1 25,4-1 1,-4 2 0,3 1 0,-1 5 78,1 4 0,-4 0 61,1 9 1,-3 1-96,-1 4-118,0 6 0,-2 2 0,-1 9 1,-3 3-1,0 1-131,0 1 0,-4-1-150,1 4 1,-2-3 17,-2-1-194,0-6 1,0 4-1,0-5 468,0 3 0,-40 3 0,-10 5 0</inkml:trace>
  <inkml:trace contextRef="#ctx0" brushRef="#br0" timeOffset="23">28447 4093 7812,'-12'-1'0,"-1"-2"924,0-1-651,6-1-38,1 0 0,16 2-17,3-6 1,10 5 0,2-3-1,8 0-251,4 0 0,1-2-79,0-3 160,1-1 0,-1 1 1,0 3-1,-1 0 1,-2 1 1198,-1 0-986,-5 3-261,2 5 0,-23 17 0,-3 4 0</inkml:trace>
  <inkml:trace contextRef="#ctx0" brushRef="#br0" timeOffset="24">28626 4399 7812,'-13'-6'0,"5"4"489,-1-7 0,2 5 1,-1-5 1041,3-1-1391,4-1 0,2 0 1,4 1-1,5 3 25,5 1 0,1 2-304,5 4 36,-5 0 1,3 0 0,-3 1 0,1 5 0,-3 5-886,-4 5 856,1 1 0,-9 1 0,2 4 0,-2 3 1,-4 3-72,-2 2 0,-3 1 0,-6-4 1,-1 0 444,-3-3 1,1-3 486,-5 1 1,7-4-37,1-5 0,0-6 279,5-3-1093,2-2 0,6-2 353,9 0-499,8-6 1,3-1 0,6-6 0,3 0 0,2 2-292,2 3 1,-4-4-251,5 4 1,-1-4-101,1 0 484,-3-1 0,-5 0 424,-1 0 0,6-11 0,2-3 0</inkml:trace>
  <inkml:trace contextRef="#ctx0" brushRef="#br0" timeOffset="25">29442 3456 7812,'-6'-19'154,"-1"-1"1,-5-4-1,0 3 2047,4 4-1239,2 8-907,6 4 0,1 5 0,2 1 1,3 3-1,0 6 103,-1 6-269,5-2 0,-7 14 0,6-2 0,-1 2 0,1 2-1055,-1 0 920,-5 5 1,7-6-1,-6 3 1,0 1 0,1-2-1,-1 1 246,-1 1 0,-25 7 0,-6 5 0</inkml:trace>
  <inkml:trace contextRef="#ctx0" brushRef="#br0" timeOffset="26">29327 3736 7812,'-12'-7'-33,"4"-4"0,3 4-352,5-6 1,1 4-182,3 1 544,4-1 0,11 1 0,7-1 0,6-1 0,7-1 0,2-3 0,3-2-16,1-1 1,2-1 0,2 2 0,0-2 45,-3-2 0,-6 3 0,-2-1 0,-8 2 107,-7 5 0,-5 5 471,-5-2-306,-6 5-37,-7 3 0,-3 5 1,-4 5-1,0-1 0,1 1 564,1 1-740,0 2 1,5 0 0,0-1 78,0 1 0,2-2-211,2-2 1,3-3-74,6-6 0,-5 0-132,1 0 269,5 0 1,0-6 0,3-4 0,-3-4-1,-1-5 110,0 0 1,-2 2 117,-2-5 1,1 5 181,-6-4-151,6 5 1,-9-2 0,3 5 917,-2 1-979,-2-1 163,0 6-502,0 7 1,0 11-1,0 7 1,0 4 0,1 5-207,4 5 0,-3 6 79,7 5 1,-1 4-47,5 8 189,0 3 0,0 6 1,-2 0-1,-1-1 1,-2 0-51,2-4 0,-4-4 118,-2-8 0,-2-9 162,-2-8-123,0-3 0,0-7 0,-2-4 150,-2-7 1,1-3-98,-5-6 0,-1-1 417,-4-4-300,1-2 1,-3-5-1,0-1 1,-4-1-1,1-3 173,0-5 0,1-2-32,4-1 0,2-5-91,2 0-302,3-5 0,6 4 0,0-5 1,2 2-1,3-3-210,8-4 0,6 3-493,6 0 0,2 0 85,3 4 216,2 2 1,5 1-1,-3 7 503,-4 3 0,3 8 0,-1 8 0</inkml:trace>
  <inkml:trace contextRef="#ctx0" brushRef="#br0" timeOffset="27">30577 2907 7812,'-2'-13'0,"0"1"0,-3-1-26,3 0 0,0 0 0,2 1 0,0-1 1,0 0 892,0 0 1,4 5-338,1-1 1,5 7-1,-2-3-61,3 4 1,2 1-144,0 0-233,0 0 0,-1 1 0,1 5 0,1 7 0,3 7 296,5 4-360,-4 7 0,0 7 0,-5 10 0,0 8 0,-2 7 1,-6-27-1,-1 1 0,-2 2 0,-1 2-328,-2 3 0,-1 2 0,-4 3 0,-2 2-237,-4 4 1,-2 1 327,-3 0 0,-3 1 0,-2 1 1,-2 0-1,-3-2 0,-2-3 0,0-3 1,-1-3-1,-1-4 0,-1-1-1117,1-2 1,-1-2 1324,0-5 0,0-1 0,0 1 0,-1-2 0,-1-7 0,0-2 0,-2-1 0,1-1 0</inkml:trace>
  <inkml:trace contextRef="#ctx0" brushRef="#br0" timeOffset="28">28384 3201 7821,'-6'-15'-133,"-1"0"0,-2-1 1,1 3-1,-2 5 246,-1 2 1,2 2-1,1 5 1,-2 5 0,-2 8-1,0 10 793,-1 9 0,0 11-779,0 7 1,5 11-1,4-26 1,-1 2-1,1 2 1,-1 1 46,-1 3 1,0 1 0,2 2 0,1 1-1505,1 3 0,0 0 1260,1 0 0,0 0 1,2 1-1,0-1 1,0-2-1,2-1 1,1-6-1,2-1 1,10 29-1,6-14 0,5-9-637,3-6 0,5-15-543,-1-9 778,9-9 1,-2-9 471,6-4 0,-5 1 0,5-9 0,1-5 0,2-5 0</inkml:trace>
  <inkml:trace contextRef="#ctx0" brushRef="#br0" timeOffset="29">27274 6095 7769,'-8'0'-864,"-1"0"864,-1 0 0,5 0 0,-7 0 0,5 1 0,-1 2 0,-1 1 0,7 1 0,-4-5 0,6 1 0,0 3 0,0-2 0,0 5 0,0-3 0,0-1-471,0 5 21,0-5 467,0 3-7,0-6 0,0 1-120,0 4 84,0-4-101,0 5 127,0-6 0,6 0 0,1 0 0</inkml:trace>
  <inkml:trace contextRef="#ctx0" brushRef="#br0" timeOffset="30">27134 6210 7803,'-8'0'179,"-1"0"1138,-1 0-21,-1 0-1152,4-6 0,3 5 1,9-4 178,8 4 0,5 1-315,8 0 0,1-1 0,3-2 0,2-3-896,1-1 0,2 4 17,-5-1-618,0-3 1489,-5 5 0,6-9 0,2 4 0</inkml:trace>
  <inkml:trace contextRef="#ctx0" brushRef="#br0" timeOffset="31">27121 6516 7817,'-12'0'1441,"-1"-6"-793,6 5-575,1-5 0,16 5 0,4-2 0,6-1-198,7 1 0,0-4 121,7-2-518,-6 3 1,9-5-1,-4 3 1,1-4 521,0 0 0,11-18 0,7-4 0</inkml:trace>
  <inkml:trace contextRef="#ctx0" brushRef="#br0" timeOffset="32">28345 5865 7263,'-12'0'-287,"-1"0"1,0 0 0,0 0-1,1 0 294,-1 0 0,4 0-54,1 0 1,5-1-14,-1-3 52,2 2-33,2-3 27,0 5-73,0 0 1,6 0 88,3 0 1,-4-6-7,0-2 44,2 2 1,-6-5 0,3 2 0,-1-1 0,0 0 907,1 2-389,0-1 0,-4 1 131,0-1 90,0 1-190,0 1 1,0 2-247,0 10 0,0 2-369,0 5 8,0 7 1,0 1 0,0 7 0,0 1 0,0 3-365,0 2 0,0 1 55,0 4 0,0-4 89,0 0 93,0-6 0,0 3 0,0-5 0,2-1 1,1 0-497,1-4 1,0-3 12,-4-5 0,0-5 627,0 1 0,0-6 0,0 2 0,-17-22 0,-4-4 0</inkml:trace>
  <inkml:trace contextRef="#ctx0" brushRef="#br0" timeOffset="33">28078 6427 7835,'-13'0'84,"0"0"42,0 0 0,5 0-126,-1 0 373,7 0 1,-3 0-1,10 0 1,3 0 295,3 0 1,9-2-621,6-2 0,5-3 0,7-6 0,2 0-185,2 1 1,-2-1-76,3 0 0,-4 2 5,-1 2 0,1-2 0,-2 4 0,-5 0-629,-6 2 1,-2 4 329,-7 1 93,0 0 0,-10 1 0,-3 5 412,-2 7 0,-42 39 0,15-18 0,0 0 0</inkml:trace>
  <inkml:trace contextRef="#ctx0" brushRef="#br0" timeOffset="34">28256 6822 7835,'-13'0'0,"-1"-4"64,-3-1 1,3-5-1,-3 3 1,4-1 740,5-1 0,-2 1-377,6-5-334,-1 0 0,13 2 1,3 1-1,6 3 0,3 1-153,2 3 0,-2 2 0,0 2 0,-2 4-389,-2 3 1,1 8 105,-4 1 162,2 11 0,-12-5 0,4 11 1,-2 1-1,-5 2-150,-3 1 0,-13 2 335,-1 2 1,-6 1 0,-2 1 0,-2-7 564,-3-5 1,3-3 111,-2-8 1,3-4-244,5-9-98,8-2 1,3-7 0,7-2-1,5-3-57,5-1 0,6-1-514,4-5 143,2 6 1,11-5 0,0 4-1,0-2 1,1 0-718,3 2 1,-2 0-290,2 0 803,0-3 1,0 5-1,-1-4 1,0 2-1,-1-2-1263,4-2 1553,-11-6 0,11-13 0,-9-9 0</inkml:trace>
  <inkml:trace contextRef="#ctx0" brushRef="#br0" timeOffset="35">29072 5674 7835,'-5'-21'-50,"-4"1"0,-1 2-54,2 2 0,-4 3 0,4 5 272,-3 4 1,-2 2 268,0 2 0,0 10 1,1 4-1,-1 6-148,0 7 0,0 6 0,1 9 0,-1 8-187,0 8 0,0 1 1,1 12-1,5-34 1,1 0-61,-1 3 0,1 1 1,1 1-1,2 2 1,-1 1-1,0-1 1,1 0-1,1-1-99,0-3 1,1 0 0,3-1 0,2-2-1,7 23 1,6-3-151,3-6 1,1-15 0,5-7 0,-1-9-470,1-6 1,0-1 166,4 0 263,-3-6 1,4-1 0,-5-8 0,1-4-1,1-5 1,2-6 245,-2-3 0,-8-12 0,-2-8 0,2-5 0,0 1 0</inkml:trace>
  <inkml:trace contextRef="#ctx0" brushRef="#br0" timeOffset="36">29378 5623 7835,'-12'-20'-215,"-1"2"351,0 11 1,6 11 0,3 10-1,2 5 156,2 3 1,0 8 0,0 4-1,0 3-233,0 1 1,2 0-77,2 1 14,-3-1 0,5 0 1,-5-1-1,2-3 0,2-6 1,-3-5-1,0-6-230,-2-3 238,5-7 1,-2-2 0,4-11-1,0-7 41,1-7 1,-4 0 0,4-1 0,1-1 19,-2-3 1,4 0 7,-2-1-54,2 7 1,-2 0 0,-1 6-1,2 1 1,1 0 0,2 4-1,0 4 112,0 2 1,-4 8-156,4 2 1,-3 5 0,6 3 0,-5 2-201,-2 2 0,-1 1-14,5 5 1,-2-6-577,-2-3 468,2 2 0,-8-6 0,4 1 345,-1-4 0,-2-18 0,-4-1 0</inkml:trace>
  <inkml:trace contextRef="#ctx0" brushRef="#br0" timeOffset="37">29289 6261 7835,'-7'7'2731,"-4"-2"-2652,9-5 0,2 0 12,9 0 1,8-4 0,4-1 0,4-3-23,5-1 1,-1 1 173,5 0-565,0-1 1,4-2 0,0 1-1,0 2 1,-1-1-2120,-3 2 2441,-3 1 0,-11 6 0,-1 0 0</inkml:trace>
  <inkml:trace contextRef="#ctx0" brushRef="#br0" timeOffset="38">29531 6554 7835,'-5'-13'0,"-2"2"118,-6 2 0,6-2 1,2 3 370,4-4 1,2 1 228,4 2-678,2 4 1,7 5 0,2 0 0,1 0 0,-2 0 0,-1 3 0,-1 4-241,0 5 1,-2 4-1,-2-2 1,-5 2 38,-3 1 1,-1 5 0,-1 0 0,-3 2 209,-5 1 0,-2 1 465,-2-1-239,0-5 1,1 0 0,-1-4 0,1 1 0,3-3 846,0-4-919,6-5 1,-1 0-1,8-1-331,5-1 0,6-6 0,4-3 1,1-1-749,2-3 1,2 0-69,2 2 1,-1-4 943,1 4 0,2-12 0,3-5 0,3-3 0,0 0 0</inkml:trace>
  <inkml:trace contextRef="#ctx0" brushRef="#br0" timeOffset="39">30105 6006 7835,'-17'-13'0,"0"0"0,2 0 0,0 1 0,8 3 302,3 1-222,8 5 0,3-3 0,6 5 0,1-2 1,3-1 194,5 1-502,2 1 1,1 1-1,1-2 1,-1-1 0,1 1 226,-1 2 0,35-11 0,8-2 0</inkml:trace>
  <inkml:trace contextRef="#ctx0" brushRef="#br0" timeOffset="40">30539 5687 7835,'-7'-1'0,"2"-4"378,-2 4 0,0-5-37,-6 6 0,6 2 1,3 3-309,3 8 0,1 0 0,0 5 0,1-1-113,3 0 0,-1 4-14,6-4 80,-1 0 0,5-1 0,0-2 0,-1-2 1,1-3-1,0-1 0,0-4-207,-1-3 1,1-2 0,0-3 0,0-6 17,-1-6 0,1 0 343,0-5 1,-5 0-1,-1-5 1,-1 1 279,-3-1 1,-2 2-214,-1 3 0,0-2 64,0 6 0,0 0 0,0 5 1,0-1 842,0 0-423,0 6-686,0 1-17,0 6 1,2 8 0,1 3 0,2 6 0,2 3-84,3 2 1,2 8-77,0 4 0,1 3-240,0 1 285,0 6 1,-5 7 0,1 10-1,-1 4 1,-1 5-127,-2 0 1,-4-2-8,-1 5 1,4-11-988,0 2 1221,1-15 1,-5 0-1,0-17 1,0-6-1,0-8-172,0-4 290,0-7 1,0-2-85,0-10 107,-6-2 1,-2-7-1,-8-3 1,-1-4-1,1-3 329,2-2 0,-3 1-294,0-1 0,0-3 194,4-1-336,6 0 0,0 3 0,4-1 0,-1-2 0,1 2-102,2 1 0,2 1-585,4 1 1,3-2-972,9-3 1050,3 9 599,5-9 0,8 9 0,5 0 0,3-6 0,0 0 0</inkml:trace>
  <inkml:trace contextRef="#ctx0" brushRef="#br0" timeOffset="41">31061 5062 7859,'-1'-8'670,"-2"-1"110,-1-1 1,0-1-371,4-2 0,5 6-258,4 3 0,2 4 0,2 4 0,0 5 149,-1 2 1,5 4-198,0 7-76,0-1 0,0 17 1,0 2-1,-1 11 1,-3 13 130,-8-28 0,-2 3-222,1 4 0,-2 2 0,-2 3 0,-1 1 0,-1 4 0,-1-1 0,-1 1 0,-2 0 1,-1 0-1,-1-1 0,-2-1 0,-1-1 0,-1-3 0,1-2-371,0-4 1,1-1 0,-13 26 0,5-13 0,-1-8-433,1-7 1,1-14 865,4-2 0,-17-7 0,-4-2 0</inkml:trace>
  <inkml:trace contextRef="#ctx0" brushRef="#br0" timeOffset="42">27810 3596 7847,'0'-13'-30,"0"-4"1,1 0 0,2 1 0,1 2 0,-1 2 235,-1-1 1,2 4 0,0 1 0,0-1 1832,2 2-1917,-4 2 0,3 10 0,-5 5 0,0 6-35,0 5 1,0 10-108,0 7 1,-4 6 0,-2 7 0,1 0-245,-1 0 1,2 0-329,4 0 391,0 0 0,0-1 0,0-5 1,0-5-1,0-6 0,1-3 1,3-4-991,5-4 1,-2-6 1190,1-9 0,-5-25 0,3-11 0</inkml:trace>
  <inkml:trace contextRef="#ctx0" brushRef="#br0" timeOffset="43">27657 4284 7874,'-13'-4'87,"0"0"142,1 0-62,5-2 0,1 3 0,9-4 209,5 1 0,2-2-368,11 4 0,5-6 0,5 3 0,2-2-77,2 1 1,-2 0-451,1 0 1,0-2 0,3 6 518,-3 1 0,2 7 0,-3 3 0</inkml:trace>
  <inkml:trace contextRef="#ctx0" brushRef="#br0" timeOffset="44">27759 4527 7874,'-17'-12'0,"0"4"0,0-4 448,4 4-191,6 2 1,1-1 309,6 3-516,0 3 0,6-5 0,4 6 0,4 1 0,3 2-154,-1 1 0,2 11 1,-1-3-1,-1 4-258,-2 2 0,-7-2 162,-3 5 1,-2 0 201,-2 5 8,0 5 1,-6-4 0,-2 4-1,-5-1 1,-4 0 151,-4-2 1,-2-7 0,2-4 0,4-4 692,2-5 1,7-2-401,-1-6 1,8 0-326,1 0 1,7-6-1,12-2 1,6-3-248,8-2 1,5 0-191,4 0 0,-1 1-458,6-1 1,1-1 763,8-3 0,-5-3 0,7-3 0,5-4 0,1 0 0</inkml:trace>
  <inkml:trace contextRef="#ctx0" brushRef="#br0" timeOffset="45">31712 5100 7892,'0'-18'50,"0"2"0,0-3 0,0 0 1,0 4 2256,0 0-1613,0 8-593,5 7 0,1 12 0,4 6 0,-1 2 0,-1 3 0,1 2 1,-2 3 387,-2 2 1,1 6-152,-2-2-610,-2 2 1,3 3 0,-5-1-1,0-1 1,-1-2 271,-3-1 0,-49 12 0,18-20 0,1 0 0</inkml:trace>
  <inkml:trace contextRef="#ctx0" brushRef="#br0" timeOffset="46">31469 5508 8002,'0'-12'328,"0"-1"-328,0 0-270,6 6 0,3-4 0,9 2 0,8-1 1,6 0-1,6 2 0,5-2 160,4-1 0,2-2 0,2 0 0,-1 0 110,-3 1 0,2-1 0,-8-10 0,3-7 0,6-1 0,1 0 0</inkml:trace>
  <inkml:trace contextRef="#ctx0" brushRef="#br0" timeOffset="47">32171 5190 7816,'11'-6'-304,"-2"-3"891,-4 4 0,-10-1-108,-4 6-324,-2 0 0,2 6 0,1 2 0,-1 4 0,2 0 209,3 1-302,-3 0 1,5 1-1,-2 2 1,3 1-1,2-2-76,3-1 0,1-2-81,7-4 0,0 2 1,9-6-1,2-1-418,1-1 1,1-4 192,1-2 214,-1-3 0,1-10 0,-2-1 0,-3-2 0,-4-2-1,-3 3 1,-1-6 138,0 4 0,-6-1 380,-3 0-222,-2 4 1,-4 5 0,-2 2 0,-3 1 0,-2 3 1076,1 1-965,-1 2 0,-2 5 210,2 4-429,-2 2 0,10 5 0,-4 3 0,4 2 1,1 5-11,0 7 1,1 3-270,4 6 1,-2 4-169,5 4 269,6 1 1,0 20-1,3-2 1,-1 3-1,-8-33 1,0 1-35,0-1 1,1 0-1,0 1 1,0-1 116,0 2 0,-1-1 1,5 30-1039,-1-11 908,-4-5 1,-4-17 0,0-5 0,-3-5 48,-3-6 1,-7-9 145,-8-4 0,2-8-57,-7-4 110,1-9 1,-4-3 0,-1-7-1,1-3 1,0-5 243,4-6 0,0-5-200,8-5 1,-1 0-491,10 0 481,0 0 1,4 0 0,2 2-1,7 3 1,8 7 6,6 3 1,8 12-326,3-1 1,3 8-1306,1 0 1030,0 8 0,5 3 0,0 6 1,1 0 451,0 0 0,0 3 0,-4 3 0,-2 2 0,-5-2 0,-5-3 0</inkml:trace>
  <inkml:trace contextRef="#ctx0" brushRef="#br0" timeOffset="48">27504 8632 7283,'-9'0'1011,"1"0"-128,-1 0-647,2 0 0,2-1 0,6-2 0,3-2-14,5-3 0,4 4-232,4-4 0,0-1 0,7-2 0,3 1-433,0 1 1,-1 2-399,0-1 581,-1-3 0,1 9 0,-1-2 0,0 2 0,-4 2 260,-4 0 0,-43 29 0,-11 6 0</inkml:trace>
  <inkml:trace contextRef="#ctx0" brushRef="#br0" timeOffset="49">27478 8926 7797,'-12'-2'98,"-1"-2"-29,6 3 1,1-6 331,6 2-360,6 4 0,2-6 0,9 3 1,5-5-1,3-2-220,5-2 130,2 0 0,12-4 0,3-1 0,3-2 0,1-3 49,0-1 0,-8-6 0,4-5 0,4-3 0,-1 1 0</inkml:trace>
  <inkml:trace contextRef="#ctx0" brushRef="#br0" timeOffset="50">28537 8046 7797,'0'-19'0,"0"-2"0,-6 3 920,-2 1 0,0 4-144,0 5 1,4 2-444,-5 6 0,6 6-328,-1 2 15,3 3 0,1 4 1,0 2-1,0 4 0,0 4 1,0 4-1,1 2-15,3 1 0,-2-2-369,2 4 0,2-6 0,-2 4 0,0-3-666,2 1 0,-3 0 589,5-5 0,-5 1 0,3-1 1,-2 1 440,0-1 0,-5-16 0,-6-5 0</inkml:trace>
  <inkml:trace contextRef="#ctx0" brushRef="#br0" timeOffset="51">28294 8747 7797,'-24'4'0,"3"1"0,-2 0 252,6 0 0,0-4 719,5 3 0,6-2-203,6-2 0,6 0-735,6 0 1,8-6 0,4-2 0,6-4-399,3-1 0,2-1-16,8-3 1,-4 3 0,4-4 0,-4 1-342,0 0 0,3 1-220,1 8 942,-6-4 0,-6 28 0,-6-1 0</inkml:trace>
  <inkml:trace contextRef="#ctx0" brushRef="#br0" timeOffset="52">28562 8951 7797,'-7'-13'271,"1"5"-278,6-1 1,2 7 38,2-3 1,3 4 0,7 1 0,2 0 217,1 0 0,0 1-303,-4 4 44,0 2 0,-5 10 1,-1 1-1,-1 2 0,-3 3 1,-3 1-1,-6 1 45,-7 1 0,-1 1 1,-7 1-1,-2 2 110,-1-2 0,3-1 0,0-3 1,-1-3 415,2-4 0,2-3 339,5-1-712,0 0 1,8-6 0,5-3-1,7-2 1,6-2 0,5 0 100,8 0 1,-1-2 32,5-2-704,2 3 1,1-11 0,4 4 0,-2-4 0,-1-2-826,2-3 1,-2 3 1205,4-3 0,-3-8 0,9-2 0</inkml:trace>
  <inkml:trace contextRef="#ctx0" brushRef="#br0" timeOffset="53">29646 7753 7788,'-13'-17'-22,"-1"0"1,-1 1 0,-2 2-1,1 3 268,2 2-128,1 3 1,0 12-1,1 4 1,-1 6 0,0 6-1,2 8 1,1 8 1280,1 8-1353,1 9 0,1 7 0,1 9 1,4-34-1,0 1 0,0 3 0,0 0 1,0 3-1,1 0 0,0 3 1,0 0-81,1 1 1,0 1-1,3-2 1,0 0-1,1-2 1,0-1-1,2-4 1,1-1-349,10 31 0,-1-8 1,5-14-1,2-7 58,1-11 0,6-9 0,-1-9 0,1-4 21,1-3 1,-2-7 0,5-5 0,1-7 302,2-5 0,-7-13 0,1-8 0,2-4 0,0-1 0</inkml:trace>
  <inkml:trace contextRef="#ctx0" brushRef="#br0" timeOffset="54">30105 7638 7788,'-18'-16'0,"-4"2"0,0 4 118,1 3 1,4 4 360,8 8-433,3 7 1,6 8 0,0 7-1,0 1 1,0 4 0,2 0-1,1 4 105,1 0 1,4 7 0,-2 1 0,1 0-199,3 0 0,-3-2 0,0-5 0,0-3-44,0-4 1,-4-9 0,3-5-277,0-7 304,-5-3 91,10-6 0,-8-10 0,6-4 0,1-4 0,1-5 0,2-1 1,-1-2 110,1 1 0,0-1-85,0 1 1,4-1-1,1 2 1,0 3 286,1 4 0,2 4-108,-4 5 0,4 2-221,-4 6 0,5 7 0,-5 6 0,-2 8-164,-1 8 0,3 2-271,0 3 1,0 3 53,-4-3 93,-6-3 1,5 0 0,-4-6 0,2-1 0,0-2 275,-2-5 0,1-20 0,4-6 0</inkml:trace>
  <inkml:trace contextRef="#ctx0" brushRef="#br0" timeOffset="55">30271 8479 7788,'-26'0'91,"2"-1"0,2-2 511,0-1 1,7-5 0,-1 4 1232,6-2-1635,5-2 0,10-4 0,5 2 0,7 1-139,9 2 1,1-1-58,7-4-385,0 1 0,4 3 0,0 1 0,0-1 0,1 1 0,-3 1 0,0 1 381,-2 3 0,0 13 0,4 4 0</inkml:trace>
  <inkml:trace contextRef="#ctx0" brushRef="#br0" timeOffset="56">30271 8887 7788,'-17'-1'0,"0"-2"0,1-2 250,2-3 1,1 4 750,1-4-839,5-1 1,2-4-1,10 1 1,4-1-1,7 0 1,5 2-1,5 1 111,4 1 0,-2 7-507,6-3 127,-6 4 0,8 1 1,-8 0-1,-4 1 1,-6 5-1,-3 5 1,-4 8-256,-3 5 0,-3 0 0,-11 10 0,-7 1 197,-7 2 1,-4 1-63,-1 1 366,-6-1 1,4-1-1,-2-5 1,5-6 0,5-8 1020,0-4 0,9-6-832,10-4 1,7-4-216,10-4 0,7-5-390,6-8 0,6 3 0,-2-3 0,2 1-298,3-1 1,-1 3-22,0-3 1,0-3-973,1-1 1568,-1 3 0,-11-7 0,1-3 0,2 1 0,0-1 0</inkml:trace>
  <inkml:trace contextRef="#ctx0" brushRef="#br0" timeOffset="57">31214 7804 7805,'-12'-20'80,"-1"3"0,0 4 609,0 5-615,6 2 0,2 9 177,5 5 0,4 2-271,0 11 0,6 1 0,-3 3 0,2 2-244,-1 3 1,1-2-650,3 6 401,-4-6 348,3 9 0,-10 13 0,5 9 0</inkml:trace>
  <inkml:trace contextRef="#ctx0" brushRef="#br0" timeOffset="58">31049 8110 7805,'-6'-7'0,"5"-5"0,-4 4-228,4 2 0,1-5 1,1 2-1,5-1 1,7 0 135,7 2 1,9-5 0,5-4-1,3 0 256,1-1 1,2 2-75,3-5 1,1 1 0,2-1 0,-5 5 66,-5 6 0,-11 0 194,-8 6-239,-8 0 1,-4 5 0,-5 4 0,-1 3 0,-3 3 127,-5 2 0,2 1 0,0 2 0,0 1-149,0-2 0,4 0-202,-1-3 117,2 1 0,8-2 1,4-2 9,6-5 0,-1-2-102,6-2 1,-4-7-27,5-6 84,-7 0 0,8-7 1,-5 3-1,1-3 1,-2-1 74,-6 0 1,0 0 184,-6-5 0,0 5 77,0 0-123,-4-1 0,5 3 0,-8 2 449,-2 2 0,1 4-372,-5 3 0,5 3-66,-1 10-162,2 2 1,2 7 0,0 3 0,2 5 0,0 7-158,3 5 0,5 4-79,-2 5 0,-1 3-638,2 10 620,-6 2 1,2 7 0,-5 3-1,0 3 1,0-1-382,0-2 0,0-8 373,0-5 0,0-8 116,0-4 1,0-11 67,0-6 76,0-12 0,0-14 227,0-9 1,-4-2 0,-2-3-1,-1-3 219,-3-4 1,-1-4-207,-2 0 1,2-5 140,2 0-299,-2-5 0,5 2 0,-2-5 1,4 0-1,4 0 87,4-1 1,4 0-268,9-4 1,3 5 1,6 0-427,5-1 0,-4 13 0,4-3 1,-1 7-1,0 5-777,-2 2 0,-3 8 1267,-3 3 0,7 3 0,-2 1 0</inkml:trace>
  <inkml:trace contextRef="#ctx0" brushRef="#br0" timeOffset="59">32184 7128 7880,'0'-13'39,"0"0"0,0 1 0,0-1 0,0 0 468,0 0 0,0 5 0,0-1-18,0-1 1,5 5-1,4 0 1,2 4 96,2 1 0,0 1-334,-1 4 0,2 3 0,2 8 0,1 4 116,-1 4 0,2 4-141,-1 10-131,0 6 1,-4 7 0,-2 10 0,-2 6 0,-7-30 0,0 1 0,-2 2 0,0 2 0,-2 4 0,0 0-50,-2 4 1,-1-1 0,-3 0 0,-1 0 0,-1 2-1,-1 0 1,-1-4 0,-2 0-286,0-4 1,-1 0 0,1-2 0,-1 0-1296,-1-2 1,-2-1 1012,1-5 1,0-1 0,-15 30 0,1-12 0,1-3 519,0-5 0,-4-5 0,4-2 0,2 1 0,1-2 0</inkml:trace>
  <inkml:trace contextRef="#ctx0" brushRef="#br0" timeOffset="60">26229 9104 8569,'-13'-1'-66,"0"-2"1,1-1 0,-1 2-1,1 5 1,4 7 24,4 6 1,2-1 0,2 6 0,0 2 38,0 1 0,6 0 1,2-1-1,4-3 9,1-2 1,1-1 70,3-4-103,-3-6 0,9-1 0,-5-9 0,2-4 0,2-7 93,3-5-113,-6-2 0,4-10 0,-6-3 1,-1-3-1,-2-3 0,-1-1 1,-2-1 24,-3 1 0,-2 1 0,-6 3 0,0 3 277,0 4 0,-1 9 444,-4 4-466,4 9 1,-9 3-1,6 12 1,1 9-40,2 8 0,1 16 1,0 2-1,1 8-162,3 5 1,3-1-24,6 5 0,0 2-1584,0 7 1536,-1-2 0,-3-28 1,-1 1-1,1-2 1,-1-1-1,8 33 1,-2-4-328,-1-5 1,-2-3 281,-2-6 1,1-12 63,-6-5 13,0-5 1,-10-10-1,-2-2 1,-5-2 171,-4-3 0,3-5 11,-3-2 0,1-5-143,-1-5 168,3-2 0,-4-5 0,5-3 0,0-2 0,2-5 789,3-7 0,-2-3-1126,5-6 0,1-1 116,4 1-218,0 0 0,1-5 0,4-1 0,3 0 1,4 1-320,0 1 1,7 1-45,2-1 1,3 6-656,2-2 1254,5 3 0,-6-2 0,6 3 0,2 4 0,-3 3 0,-2 2 0</inkml:trace>
  <inkml:trace contextRef="#ctx0" brushRef="#br0" timeOffset="61">26828 8530 8482,'-11'-17'0,"2"0"0,-2-4-438,2 4 782,4 0 0,-1 11 498,6 6 1,0 10-988,0 7 1,2 10-1,0 0 1,3 4 66,-3 5 0,0-1-83,-2-1 111,0 3 1,0-4-1,-2 4 1,0-3 0,-3-5-295,3-2 0,0-7 216,2-3 1,0-11 102,0-11 1,6-9 42,2-15 0,8-5 1,2-8-1,1-1 8,-1-3 1,-1 5-20,-4-1 0,0 6 19,-1 2 98,-5 6 0,3 1 34,-5 6 1,-3 16-90,-6 5 1,-1 15-144,-4 6 73,-2 3 1,4 6-1,-5-1 1,2 0 0,3-4-117,2-3 0,-1 2 102,2-3 0,2-3-36,-2-1 15,3-3 0,5-5 0,3-2 1,3-1-1,4-3 12,0-2 0,6-1-228,1 0 1,3 0-83,2 0 115,-1 0 1,-1 0 0,-1 0 218,-2 0 0,-11 11 0,2 3 0</inkml:trace>
  <inkml:trace contextRef="#ctx0" brushRef="#br0" timeOffset="62">26841 8734 8427,'-17'-12'0,"0"-1"274,0 0 12,4 0 0,7 6 1,6 3-1,8 3-155,3 1 1,6 0-385,0 0 190,6 0 1,-4-5-1,7 1 1,-1 1 62,1 2 0,22 7 0,6 1 0</inkml:trace>
  <inkml:trace contextRef="#ctx0" brushRef="#br0" timeOffset="63">25821 8849 8400,'0'-17'-278,"0"0"1,0 0 0,0 0 0,0-1 288,0-2 0,-2 0 1,0-1-1,-3 2 1,2 2 1363,2 0-1317,1 0 1,0 12-1,0 5 113,0 7 0,4 11-32,1 8 0,3 6 136,-4 11-223,6 8 1,-3 7 0,5 9 0,-7-32 0,0 2 0,-1 3 0,0 2 9,1 3 1,0 1 0,1 6 0,1 2 0,0 6-1,1 2 1,1 4 0,-1 2-469,0 2 0,0 1 0,-1-1 0,0 1 348,-1 0 0,1-1 0,0-2 0,0 0 72,1 0 1,1 0-52,-2-8 0,0-1 0,3 0 0,0-1 0,-2-8 1,0-2-1,0-2 0,1 0 0,-2-2 0,1 0-62,-1-1 0,0-1 0,10 26-1113,0-4 1098,0-9 0,-8-10 0,-1-2 0,1-6 0,-2-8-697,-3-7 299,3-13 1,-4-4 73,6-10 45,-7-2 1,10-12 392,-4-7 0,-2 1 0,0-7 0</inkml:trace>
  <inkml:trace contextRef="#ctx0" brushRef="#br0" timeOffset="64">25783 8696 8400,'0'-13'-105,"0"5"0,0-1 0,0 0-362,0-3 0,11-1 0,7 1 0,9 0 736,7 4 1,14-8-196,8 4-59,10-10 1,-28 12 0,1 0-1,3-2 1,2-1 0,2 0-1,2-1 1,3-1 0,1 0 21,4-1 0,1-2 0,2 0 1,0-1-1,4 0 0,0-1 1,3-1-1,0 1-389,2-1 1,1-1 0,-21 6 0,1 0-1,0 0 333,5 0 1,0 1-1,0-1 8,-2 0 0,-1-1 0,2 1 0,2 0 0,0 0 0,0 1 0,-2-1 1,-1 1-1,1-1 0,0 0 0,1 0 0,0 0 0,1 0 0,0-1 0,1 0-75,1 0 1,-1 0-1,1 0 75,-3 2 1,-1 0-1,1 0 1,3-1-1,0-1 1,-1 0-1,-2 2 1,-1-1-1,1 1 1,-1-2 0,1 1-1,0-1 1,0 0-1,1 0 1,-1 0-1,0 0 1,1 0-1,-1 0 1,0 0-1,0 0 1,-1 0 33,0 0 1,-2 0-1,1 0 1,-1 1-1,0 1 1,0-1-32,2 1 1,-1-1-1,1 1 29,-2-1 1,0 0 0,1 1 0,3-1 0,0 1 0,1 0 0,-3 1 0,1-1 0,-1 1 0,-1-1 0,1 1 0,-1 0 0,1 0 0,0 0 0,0 0-6,0 0 1,0 0 0,-1 0 0,1 0 0,-1-1 0,1 1-6,1-1 0,0 1 0,-1 0 0,-2 0 0,-1 0 0,-1 1-1,1 1 1,0 1 0,-1 0-7,1-1 0,0-1 0,-1 1 0,-2 1 1,0 1-1,1-1 0,0-2 0,0 0 1,0 0-1,22-5 0,-1-1 0,-2 2 1,-1-1 10,-2 1 0,0 0 0,-5 2 1,-1 0-265,0-2 0,-1 0 1,-2 3-1,-1 0 350,-2-1 0,-2 0-66,-4 4 0,-1 1 0,-1-1 0,-2-1 0,-6 3 0,-1 0 0,29-10 0,-6 1 132,-1 2 0,-11 4-80,1 3 0,-10-1 13,-3 6-44,-6-6 1,6 7-1,-8-4 1,-6 2 316,-5 2-312,-8 1 1886,-1 2-1615,-6 0 434,0 0 0,-4 2-825,-1 2 1,-5 3 145,2 6-59,-3 0 0,-1 5 0,2 5 1,2 5-1,-2 7 34,-1 6 0,-2 2-51,0 8 0,0 3-1421,1 10 1409,-1 5 0,6-29 1,0 1-1,-1 3 0,0 1 1,0 1-1,1 0 0,0 1 1,1 1-58,0 0 0,2 2 0,0 3 0,1 1 36,-2 4 1,1-1 0,1-2 0,1 1-49,1 1 0,2 0 75,-1-1 1,0 0 0,0 1 0,0 0 0,0-1 0,1 0 0,0-2 0,1-1 0,0-1 0,2-2 73,-1-3 1,1-2-1,-3-4 1,0-1-297,2-3 1,-1-2 0,-1 28 227,-1 1-142,-6-9 1,-1-4 0,-7-10 0,-3-4 0,-4-3-476,-3 1 1,-7-4 605,-3-1 0,-2-7 0,-1-2 0,-1 2 0,-3 1 0</inkml:trace>
  <inkml:trace contextRef="#ctx0" brushRef="#br0" timeOffset="65">25821 11374 8334,'-20'6'-106,"0"-5"1,5 3 0,-2-2 0,0-2-1,0 0-105,0 0 1,-5 0 0,5-2-1,2-1 1,2-2 0,3-2 286,2-3 77,5-2 1,-7 0 0,6-1 62,1 0 0,7 0-92,4 1-86,4-1 0,2 0 1,3 2-1,4 1 1,3 1-1,2-1 1,1-1 35,2-2 0,4 1 1,7-1-1,2 0 42,5 0 1,5-4 43,8 0-166,5-5 0,-24 10 0,2 0 0,1-4 0,2 0 0,5 0 0,0 0 0,5-2 0,2 0 0,2 0 0,2 0 1,2-2-1,0 0 106,4-1 1,0-1-190,-21 8 0,0-2 0,1 1 0,5-2 0,1 0 1,1 0-1,-1 0 0,0 0 0,1 0 0,-1 0 0,1-1 1,0 1-1,1-1 0,0 0 0,1 0 21,0 0 0,1-1 1,-1 1-39,2-2 0,0-1 0,0 1 1,5-1-1,0 0 0,0 0 1,0-1-1,-1-1 0,1 0 1,-1 1-1,0 1 0,-1-1 1,1 1-1,-1 0 0,0 1 63,1 0 1,-1 0 0,0 0 0,2 1 0,0 0 0,0-1 0,0 0 0,-1 0 0,1 1 0,-1 0 0,0 1 0,-1-1 32,-1 2 0,-1 0 0,1-1 0,-1 0 0,1-1 1,-1 1-294,1-1 1,0 1-1,0 0 1,0-2-1,1 0 1,-1 0 303,0 1 1,0 1-1,0 0 1,-4-1 0,-1 1-1,1 0 1,0 0 0,-1 1-1,1 1 1,-2-1 0,0 0-1,-1 1 5,0 0 1,-1 1 0,0-1 0,1 0 0,-1 0 0,0 0-110,0 1 1,0 2-1,-1-2 1,-2 1 0,-1 0-1,0 0 259,1 1 1,0 1-1,-1-1-111,-1-2 1,0 0-1,-1 1 1,20-4-1,-1 0 1,-1 0 0,-1 0-1,-3 1 1,-1 1-1,-4 2 1,0 1-22,-5 2 1,-2-1 0,-2 1 0,-2 0 54,-2 2 0,-1 1 0,-2-3 1,-2 0-108,-1 3 0,-1-1 20,30-8 0,-3 5 0,-12-1 0,-9 2 0,-7 1 744,-5 1-1056,-9 6 1895,-8-8-1739,-7 10 1,-16-5 0,-4 6 0,-5 0 474,-3 0 1,-13-5 0,-5-1 0,-5-1 0,0-1 0</inkml:trace>
  <inkml:trace contextRef="#ctx0" brushRef="#br0" timeOffset="66">32910 8938 8334,'-12'-12'-193,"-1"-1"0,6 0-460,3 0 1,2 5 885,2-1-360,6 7 1,1-4-1,6 6 127,-1 0 0,7-28 0,1-8 0</inkml:trace>
  <inkml:trace contextRef="#ctx0" brushRef="#br0" timeOffset="67">24240 1186 8495,'0'-26'-191,"0"2"1,-2 2 0,-1 2-1,-1 1 191,1 4-281,-4 6 1,4-1 0,-4 7-1,2 5 501,2 5 0,1 9-140,2 1-38,6 5 1,-5-2-1,4 7 1,-2 3-1,-1 4 1,3 4-1,-3 6 136,0 7 0,-2 6 41,0 6-224,0-26 1,0 1 0,0 2 0,0 1 0,0 8 0,0 3 0,0 3 0,0 2-1,0 4 1,0 1 0,0 2 0,0-1 0,0 3 0,0-1 34,-1-1 0,2 1 0,2-2 0,1 0 1,1-2-1,1 0 0,3-3 0,1 0-38,1-5 0,2-3 0,-2-4 1,0-2-1,5-4 0,0 0 0,-1-1 1,-1 0 12,1 0 1,0-1 0,15 27-310,-5-6 249,-5-5 1,-1-10 0,-7-6 0,1-8-146,0-7-301,0-5 303,-6-11 1,-2-7 92,-5-8 0,0-9 1,0-4-1,0-5 105,0-4 0,0 3 0,0-4 0</inkml:trace>
  <inkml:trace contextRef="#ctx0" brushRef="#br0" timeOffset="68">24240 1237 8490,'0'-13'0,"-5"-1"0,1-2 0,3-1-219,4 2 0,5 1 0,10-1 0,8 0 0,7-2 0,5 1 231,4 2 1,9 1 0,10-1 0,6-1-22,-31 6 1,0 1 0,1-1 0,1 1-26,0 1 0,1 1 36,-1 0 0,0-1 0,1 0 0,0 0 0,1-1 0,1 0 0,1 0 0,1-1 0,0 1 0,0 1-131,0 0 1,-1 0 68,2-3 1,0 1-1,-2 1 1,1 1-1,4-4 1,1 0-1,1 0 1,1 0-1,1-1 1,0 0-1,0-1 1,-1 0-1,1 0 1,0 1 45,1-1 1,1 0-1,1 0 1,1 1 0,2-1-1,1 0 1,-1 0 0,0 1-63,1-1 0,-1 0 0,0 2 1,1 1-1,0-1 0,0 1 0,2-2 1,0 1 144,4-1 0,0 0 0,-4 1 0,-1 1-1210,3-1 1,-1 0 1155,-3 4 0,-1-1 0,6-4 0,0 0 0,-1 1 0,1 0 0,0 0 0,1 0 1,1-1-1,-1 1 72,-1 0 1,0 1-92,-1 2 1,1 0 0,3-4 0,1 0 0,1 1 0,0 1 0,1-1 0,0-1 0,-1 1 0,1 1 23,-1 1 0,0 1 0,0-2 0,0 0-360,2-1 1,0 1 0,2 0 0,-1 0 347,-21 3 1,0 0 0,-1 0-13,20-1 1,0 0-1,-20 1 1,2-1-1,-1 1 1,18-2 0,0 1-1,1-1 1,1 1-1,0-1 1,0 1-7,0-1 1,0 1 0,-4-1 0,-2 1-148,1 1 1,-2 1 0,-3 1 0,-1 1 162,1 0 0</inkml:trace>
  <inkml:trace contextRef="#ctx0" brushRef="#br0" timeOffset="69">32560 0 8494,'2'18'7,"6"28"6,-3 6 1,-3 5 76,0 7 0,-2 8-6,0-30 0,0 1-126,0-1 1,0 1 0,-1 7 0,0 0 0,0-1 0,-2 0-1,0 2 1,-1 0 0,0 3 0,0 0 34,-1 3 0,1 1 0,2-6 0,1 1 0,-1-1 1,0 0-1,1-2 0,1-2 5,-1-1 1,2-2-1,1-1 1,1-1-684,1 0 0,1-1 709,12 26 1,3 0-1,5-19 1,1-2 0,-1-5-1,1-3 1,-2-5-56,-3-5 0,-3-2 0,-6-3 1,-2-1-231,-2-2 0,-6-4 0,-3 3 0,-7-1-368,-8-4 629,-3-1 0,-7 5 0,1 1 0</inkml:trace>
  <inkml:trace contextRef="#ctx0" brushRef="#br0" timeOffset="70">24533 3711 8383,'-13'-13'-121,"0"0"0,1 0 1,-1 1-261,0-1 1,5 6 0,1 1 214,1 0 31,2 5 129,4-5 0,5 6 1,4 0 12,2 0 1,3-1-1,2-2 1,2-3 26,2-1 1,3 3 0,7-4 0,4-1-15,2 2 0,4-4 1,3 1-1,5-4 12,6-3 1,11-2 0,-28 11 0,1 1-1,2-2 1,1-1 40,0 0 0,1 0 0,2 2 0,1-1 1,3-1-1,1-1 0,1 0 0,0-1-312,4 0 1,0 0-1,0 1 1,0 1 257,1-1 1,0 1-36,-2-1 1,-1 1 0,5-3 0,1 0 0,-1 0 0,1 1 0,1-1 0,1 0-1,-1 1 1,1 0 0,-3 0 0,-1 1 0,-1 1 0,1-1-19,-2 0 1,1-1-1,0 2 1,2 0 29,2 0 0,1-1 1,-4 1-1,-1-1-3,3-2 1,-1 0 4,2 3 0,0 1 0,-1-3 1,0 0-1,3 0 0,0 1 0,0-2 1,0-1-1,1-1 0,0 0 16,1 1 1,-1 0-1,0 0 1,-1 1 12,1 0 1,0 0 0,-1 1 0,1-1 0,-3 1 0,1 0 0,0 0 0,0 1 1,-1 0 1,-2 1 0,0 0 0,0 0-7,0 0 1,1-1-1,-1-1 1,2 0 21,0 1 1,1 1-44,-5 0 1,0 1 0,4-2 0,0-1 0,-5 4 0,-1-1 0,2 1 0,0-1 0,0 1-1,2-1-7,-1 1 0,1-1 0,-2 0 1,-1 0-9,-1 1 1,0-1 0,0 0 0,-1 0-74,1-2 0,0 0 54,-1-1 1,0 0 0,4 2 0,0 0 0,-3-2 0,0-1 0,-1 0 0,1 0 0,-2 1 0,0-1-31,-2 0 1,0 0-1,1 1 1,0-1 36,-1 0 1,0 0 0,-4 3 0,1-1-19,-2 0 0,1 1 55,-5 2 1,1 0-1,0-3 1,0 0 0,-2 1-1,0 1 1,0 0-1,0 0 1,-1-1 0,0 0 23,-2 0 1,-1 0 0,30-7-191,-5-4 0,1 5 445,-6-1-219,-6-3 0,-3 6 0,-5-3 1,0 5-1,-3 2 70,-2 1 0,-8 1-121,2-5 0,-5 4-26,-4 1 27,-2 5 1226,-6-8-1217,-6 4 267,-2 0-418,-10 1 1,-2 6 0,-8 0 0,0 0 0,-4 1 119,0 4 0,-25-10 0,-10 4 0</inkml:trace>
  <inkml:trace contextRef="#ctx0" brushRef="#br0" timeOffset="71">32184 1862 8358,'-9'-6'0,"1"-3"0,5 2-108,-2-1 302,-2-1 1,6 1-195,-3-1 0,19 12 0,7-1 0</inkml:trace>
  <inkml:trace contextRef="#ctx0" brushRef="#br1" timeOffset="72">8594 10061 22968,'-13'8'-337,"1"-1"1,-1 0 0,0-1 0,0 0 0,2-2 0,1 0 197,2 0 1,-12-11 0,-7-7-1</inkml:trace>
  <inkml:trace contextRef="#ctx0" brushRef="#br0" timeOffset="73">4374 2805 8001,'-5'-20'0,"1"3"0,-2 2 22,2-2 0,3 3 1,-3-3-1,1 1 1,0 0-1,-1-1-32,1 2 84,1 6 0,2-2 1,0 3-1,0-1 0,0 5 94,0 8 0,0 14-50,0 12 0,2 6 1,1 16-1,1 9-67,-1 8 1,-2-28-1,1 1 24,0 2 0,0 1-149,-2 4 0,1 2 0,3 9 0,-1 1 0,-1 5 0,-1 1 0,2 3 1,0 0-1,-1-22 0,0 1 0,-1-1 83,2 24 1,0-1-13,2-3 1,0 0-1,-4-5 1,-1-1 0,3-7-1,-1-3 1,-1-6 0,-1-2-1,0 25-63,0-15 0,0-13 0,0-10 1,0-3-67,0-4 0,0-11 39,0 0-193,0-9 0,2 6 0,0-8-267,3-8 1,-1-3 272,-4-12 1,0-6 279,0-7 0,0-8 0,0-4 0,0-5 0</inkml:trace>
  <inkml:trace contextRef="#ctx0" brushRef="#br0" timeOffset="74">4170 2894 7973,'-19'-12'0,"5"-1"0,-3 0-55,3 0 1,2 1 79,4-1 1,4 2 51,8 2 0,3 2 33,6 3 0,5 1-31,3-6 1,5 5-138,4-4 55,-3-1 1,10-2 0,-2 1 0,5 1-1,5-2 1,5-3 0,6-3 51,5 1 1,9 2-57,-35 8 1,2-1 0,3 1 0,1-2-895,1 0 1,1-1 894,0 2 0,1 0 0,2-2 1,-1 0-1,2 1 0,0 2 1,2-2-1,1 0 0,2-1 0,1 1 29,2 0 1,0 0-15,2-2 1,-1 1-1,2 1 1,-1 1-1,1-1 1,0 1-1,2 1 1,-1 0-1,3 2 1,1 0 52,2-1 1,0 0 0,-2 0 0,-1 0-262,2 1 1,0 0 0,-5-2 0,1 2 138,-1 1 1,1 1 32,-2 0 0,0 0 1,-2 1-1,0 1 1,-3-1-1,-1-1 0,-5 0 1,-1 0-1,-4 0 1,0-1-128,-3 1 1,0-1 0,-3 0 0,0-1 124,0-3 1,0 1 0,24-3-1,-4 1 1,-8-1-123,-4 2 1,-5 0 86,-5 3 0,-12 3 226,0-4 455,-7 4 0,-2 1 0,-2 1-618,-2 4 487,-4-4 0,-6 5 0,-3-5-524,-5 3 0,-2-2 10,-2 2 1,5-3 53,-1-1 0,1 0 64,-5 0 0,4 0 0,1 0 290,-2 0-40,-1 0 0,2 0 244,1 0-371,5 0-63,-3 0 43,6 0-227,0 0 0,2 5 143,2-1-53,-3 12 0,9-7 1,-4 14-1,1 4 1,3 8 85,1 11 0,2 10-83,-7-18 1,1 1 0,-1 4-1,-1 2-1136,-1 9 0,0 2 1088,2 4 1,0 2 0,-3 7-1,-1 1 1,3 2 0,-1-1-1,-1-2 1,0 0 0,-1-4-1,0-2-160,0-2 0,0-1 1,0-8-1,0-1-61,-1-3 0,-2-2 1,1 26-74,0-17 266,0-8 1,-4-10 0,-2-3 0,-1-6 0,-1-5-243,1-6-108,-5-3 271,5-7 1,-1-1 0,1-8-1,0-2 1,1-6-215,0-5 1,-2-7-720,4-7 1029,-6-4 0,8 0 0,-3 2 0</inkml:trace>
  <inkml:trace contextRef="#ctx0" brushRef="#br0" timeOffset="75">4361 4361 7931,'-27'-9'60,"-1"2"1,-1 0 312,5 0 0,11 0 0,15-1 1,8 3-1,7 4-648,3 1 0,2 0 143,8 0 1,3 0 0,6-2 0,5 0 140,7-3 0,6 1-128,7 4 72,5 0 1,-33-2-1,0-2 1,5 1-1,0-1 1,4 0-1,1 0 1,5-1-1,2 0 93,5-2 1,1 0-110,-1 1 0,0-1 0,6-3 0,0 0 0,-5 2 1,1 1-1,1-2 0,1-1 0,2 0 0,0 0 108,2-1 0,-1 0-22,-3 2 0,0-1 0,2-2 0,-1 0 0,-4 2 1,0 0-1,1 0 0,0-1 0,1 1 0,0-1 185,1 0 1,1-1-190,-3 0 1,0 0 0,-2 0 0,-1 0-1,-4 1 1,0-1 0,-1 2 0,0-1-1,-1 0 1,0-1 0,0 1 1,0-2-1,-5 1 1,0 0 0,-2 1-1,0 0 1,-3 0 0,0 2-5,-4 0 1,1-1-1,0 0 1,0-1-23,-1 2 0,-1 1 13,27-9 1,0 4 0,-12 1 0,-2 0 0,-3 4-452,-8 3 467,-6-2-22,-6 6-405,-6-5-45,-8 6 0,-7 5 327,-10-1 1,-2 4-629,-5-3 728,-1-1 0,0 0 1,0 0-1,1 1 22,-1 0 0,-11-3 0,-3 3 0</inkml:trace>
  <inkml:trace contextRef="#ctx0" brushRef="#br0" timeOffset="76">8020 3711 7864,'-7'-8'-142,"-3"1"171,6 3-203,0 3 174,-2-5 0,22 17 0,-1 4 0</inkml:trace>
  <inkml:trace contextRef="#ctx0" brushRef="#br0" timeOffset="77">16844 11552 7856,'0'-8'28,"0"-1"1,1-1 0,2-1 0,2-2-1,-1 1 243,1-1 1,1-6 0,4-2 0,-1-4 274,1-5-427,-5-3 0,1-5 0,-6 0 0,0 0 0,0-1 54,0 1-108,-6 6 0,-1 2 0,-6 9 0,-1 5 0,-3 6 151,-4 6-180,-3 2 0,-2 15 1,1 10-1,-2 12 1,-1 11-1,-2 3 1,1 4-239,3 2 123,6-8 1,3 8 0,7-10 0,3 0 0,2-3 0,7-7 0,6-7-240,8-5 1,4-6 246,5-8 66,1-4 1,-1-5 0,1-3 0,-1-5 0,1-9 10,-1-6 25,1-2 1,-2-7 0,-1-3 0,-2-6 0,2-6 19,1-2 0,-5-1-21,-2 3 1,-2 5 0,-4 8 0,-3 5-236,-3 7 263,-4 9 0,-5 10 450,0 12-429,-6 5 1,0 17 0,-6 3 0,3 3 0,1 1-61,2 0 0,1 1 61,1-1 1,2-1-416,6-3 241,0-3 1,3-11-1,4-3 1,6-5-1,2-3-52,4-5 0,1-4 130,5-4 1,5-10-84,0-12 118,5 1 1,-8-13 0,4 1 0,-1-6 0,1-2-12,2-3 0,-9 0-116,1 1 1,-9 3 82,-3 6 13,-6 5 1,-9 9-1,-2 13-2,-5 9 1,-3 14-73,-5 9 0,3 4-328,-3 5 358,2-3 0,3 8 0,0-3 0,4 0 1,4 2-142,2-1 1,4-2 97,2-6 0,3-3 118,6-1-43,5-6 0,-2 4 0,3-8 0,1-2 1,-1-4 286,-1 1 1,-1-5 340,-4 4-383,-6-4-73,-1-1 1,-8 0-1,-2 0 1,-5 0 0,-3 0 347,-5 0 1,-2 2-664,-2 2 0,-2-1-41,6 5-676,-5 1 1,8 3 883,-3 1 0,48-23 0,13-5 0</inkml:trace>
  <inkml:trace contextRef="#ctx0" brushRef="#br0" timeOffset="78">18234 11157 7885,'-9'13'-414,"2"0"1,2 1 769,2 3 0,-3 1 1,2 5-1,1-2 131,2 2 0,1-3-348,0 1 1,0-6 0,1 2 0,3-4 139,5-4 0,2-4 1,2-5-362,5 0 0,-2-5 0,5-4 0,2-4 1,0-4-1,-1-5 0,-2-5-47,-2-3 0,4-5 1,-5 2-1,-3 2 447,-4 5 1,0 2 491,-6 7-570,0 0 0,-5 7 0,-3 8 1,-4 10-1,0 12 120,-1 8 0,2 5-466,-1 5 1,2 6 0,6 4 0,0 6-470,0 6 1,0 2 207,0 2 0,2-1 121,2 1 0,-3-4 0,4-2 0,-4-3 0,-1-5 1,0-11 290,0-9 1,0-4-11,0-5 67,-6-3 1,3-11-1,-5-2 1,-2-4-1,-3-1 586,-4 0 1,2 0-284,-7 0 1,5-7 251,-4-6-530,6 0 0,-7-9 0,8 3 1,4-1-1,3-4-151,4-4 1,3 0-633,5-6 1,3 0-1192,9-5 1333,3 7 0,5-5 0,2 4 514,3 1 0,13 2 0,9 0 0,6 0 0,0-1 0</inkml:trace>
  <inkml:trace contextRef="#ctx0" brushRef="#br0" timeOffset="79">18833 11374 7885,'-13'-6'132,"1"-2"1,3 1 530,1-2-165,5 6 1,-1-2 0,8 5-314,4 0 1,9 0-180,5 0 1,6 0 0,3 0-1,3 0 0,6 0 0,-1-5-241,8 1 95,-6 0 1,13 2 0,-1 0 0,2-4 0,2 0-208,-4 1 0,-6-4 1,-6 3-1,-4 1-511,-3-1 576,-11-4 148,-5 3 96,-18-6 0,-7 2 0,-7 1 0,-3 0 0,-4-3 329,-3-2 0,-2-2-25,1 4 19,5 0 0,-3 1 0,6-1 0,3 0 0,3 2 749,2 2 1,6 2-186,-1 3-474,3 3-298,6-5 0,-1 7 0,8 2 0,2 3 0,2 1 16,2 3 1,-2 5-192,5 2 1,-6 6 54,2-2 17,-2 3 1,-3 2 0,1-1-1,-2 2 1,-2 2-8,-5 0 1,-2 1-112,-2-4 0,-2-1 148,-2 1-449,-3-1 1,-6-5 0,0-4 0,1-7 0,0-3-1885,4 0 2329,-4-5 0,28-35 0,0-15 0</inkml:trace>
  <inkml:trace contextRef="#ctx0" brushRef="#br0" timeOffset="80">20006 11068 7885,'-12'6'216,"3"-4"54,1 7 1,5-5-244,-2 5 0,4-1 0,1 5 0,0 0 689,0-1 1,0 5-481,0 0 0,4 5 0,2-4 0,1 0-198,3 1 1,6-6-151,1-5 91,5-5 0,-2 3 1,7-6-1,1-2 1,2-3 162,-2-8 1,-1-7-1,-1-8 1,-2-4 137,-3 0 1,-4-1-111,-8-1 0,-4-1 204,-5 5-215,0 0 1,-5 11 0,-5 2 0,-6 2 0,-5 4-101,-3 3 0,-2 2-734,1 6 0,-1 7 0,1 4 675,-1 5 0,1 12 0,-4 6 0,-1 1 0,0 0 0</inkml:trace>
  <inkml:trace contextRef="#ctx0" brushRef="#br0" timeOffset="81">17354 12483 7877,'-18'-5'16,"4"-3"1,-3-4-1,2-1 1,4 0-1,3-1 117,3-3 1,5 1 0,6-3-1,7-1 1,7 0 0,5-3 202,5-1 1,2 0-258,7 3 1,-1-2 0,0 6 0,0 3-62,1 4 1,-3 4-6,-2 6 0,2 2 1,-6 2-1,-3 6-272,-5 6 1,-5 2 0,-7 5 0,-3-2-200,-1 2 0,-2 1 0,-5 0 0,-4-2 167,-3 0 0,-3-7 1,-9 1 290,-14-6 0,14-9 0,-15-6 0,12-3-23,6-1 1,-2-3 0,4-1 0,-4 1-60,0-1 0,-1 0 465,-1 0 0,-2 2 0,4 3 0,1 3 536,0 4 0,1 2-539,4 4 1,2 9-172,2 11 0,-1 2 0,4 7 0,1 3-1,-1 4 1,-2 3-294,3 3 0,1 2 3,4-2 109,0 3 0,0-1 0,2-2 1,2-6-1,6-5-641,5-7 1,5-3 238,6-5-32,-1-8 1,6-7 0,3-8 0,5-4 0,3-6-1029,5-8 1435,2-10 0,-2-6 0,3-6 0,4-5 0,-1-1 0</inkml:trace>
  <inkml:trace contextRef="#ctx0" brushRef="#br0" timeOffset="82">18349 12585 7880,'-19'0'-6,"1"-4"0,-3 0 58,4 1 0,10 1 0,7 2 0,8 0 193,8 0 0,5 0 1,9 0-1,5 0 22,6 0 0,-1 0-280,2 0-46,4-5 1,-5 3 0,5-2 0,1 3 0,0-1-255,0-2 107,-6 3 0,6-6 1,-8 4-1,-3-3 1,-5 0-838,-7 1 853,-10-5 0,-8 3 0,-8-6 0,-3 0 54,-8 0 222,0 1 0,-11-1 0,3 0 0,-3 0 0,-2 1 231,1-1 0,5 0 0,3 0 0,3 1 1214,1-1-581,6 6-242,1 1-508,12 6 1,2 2 0,9 2 0,5 6-1,2 4-1,1 3 0,1 6-146,-1-2-66,1 3 0,-5 3 0,-1 1 0,-3 2 0,-4-2-513,-3-1 0,-8-1 151,3-1 40,-10 6 1,-7-4 0,-11 3 0,-4-3 0,-4-1 334,-2-1 0,-4-11 0,-5-2 0,-6 0 0,1 1 0</inkml:trace>
  <inkml:trace contextRef="#ctx0" brushRef="#br0" timeOffset="83">20759 12215 7878,'-13'-19'0,"0"2"0,-11 2 0,-3 3 0</inkml:trace>
  <inkml:trace contextRef="#ctx0" brushRef="#br0" timeOffset="84">20338 12241 7879,'-6'-13'0,"3"-1"0,-4-2 0,2-1 729,2 2-500,1-5 0,8 4 0,4-3 1,7-1-1,8 0 1144,8-3-1290,4 5 1,3-5 0,2 5 0,3 1 0,1 1-109,-4 5-104,-2 7 1,-8-2 0,-3 6-1,-7 1 1,-5 5 0,-4 5 0,-4 5-285,-5 0 1,-1-2 0,0-2 0,1 1 126,-1 0 0,-2 0 1,-2-1-170,-4 1 1,3-6 0,-7-2 454,-1-4 0,-1-1 0,-2-1 0,0-4 0,1-3 0,-5 1 0,0-2 37,0 1 0,0 1 0,0 1 1,1 2-1,2-1 1582,1 3-1349,0 0 1,1 4 0,-1 3 0,0 7 0,0 6 298,1 6 0,3 2-492,1 12 1,3-1 0,-2 9-1,2 3-162,2 0 1,1 2-87,2 0 0,6-5-54,3-4-36,2-2 1,2-12-1,-1-4 1,3-4-1,0-6-519,2-4 0,6-4 122,-2-6 1,5-3 657,3-6 0,-2 1 0,14-36 0,6-16 0,-15 21 0,0-1 0,0 0 0</inkml:trace>
  <inkml:trace contextRef="#ctx0" brushRef="#br0" timeOffset="85">21052 12279 7981,'-9'0'391,"1"0"1,4 6-199,-5 2 1,6 4-66,-1 0 1,-2 7 0,2 2-1,1 3-47,2 2 1,1-1-81,0 1 0,0-2 1,0-2-1,1-2-5,4-1 0,-3-7-56,7-3 0,-1-6 24,5 1 0,0-3 1,0-3-1,1-5-10,3-6 0,1-13 46,3 1 1,4-9-260,-4 0 253,3-3 1,0 0-1,-3 3 1,-4 6 0,-3 5 76,-1 6 244,0 3-222,-6 7 1,3 8 0,-6 12 0,-1 8-1,-2 6 73,-1 3 0,0 1-137,0-1 0,0-3-309,0 3 308,0-4 0,2-1 0,1-4 0,2-6 0,2-5-169,3-5 1,3-4 19,4-1 0,-1-6-86,5-2 194,0-9 1,0-3 0,1-7 0,0-1-1,2-2 58,2 2 0,2-4 117,-2 3 1,2 0-32,-7 8 1,-2 4 0,-2 9 186,-3 3 0,-7 5-235,-3 5 0,-2 7-41,-2 10 0,0 3 1,0 3-1,0 2-267,0-1 1,5-4-110,4-4 1,-2 2-53,1-6 0,2 0 1,6-6-1,2-2-453,2-5 1,1-3 25,5-1 813,5-5 0,1-20 0,3-8 0,5-6 0,0 1 0</inkml:trace>
  <inkml:trace contextRef="#ctx0" brushRef="#br0" timeOffset="86">22161 12203 7879,'-13'-5'114,"1"1"0,-7 0 283,-2 4 1,-3 1-271,-2 4 0,1 3 31,-1 9 0,1-1 0,1 5 0,3 2 158,4 1 1,2 0-316,3-3 1,3 3 44,1-3-86,5-2 0,-1-1 1,9-6-1,7-3-116,3 0 1,4-8-35,-2-1 1,-2-2 38,6-11 3,1 3 0,2-13 1,-3 5-1,-3-2 1,-1-1-153,0 1 0,0-4 317,-4 3 0,0 2 401,0 2-78,-1 3 0,-4 1 112,-4 0 0,-3 8-239,-1 5 0,0 5-276,0 8 13,0 6 0,0-4 0,0 5 0,0-2 1,2-2-584,2-2 1,3-1 20,6 0 1,4-5-583,0 1 674,5-6 520,-2 2 0,40-39 0,-26 13 0,0 0 0</inkml:trace>
  <inkml:trace contextRef="#ctx0" brushRef="#br0" timeOffset="87">22455 12190 7879,'-13'0'-307,"6"0"1,1 1 206,6 4 0,0 2-51,0 5 179,6 1 1,1 0 0,6 0-1,-1-1 1,2 1 2679,3 0-2520,-2 0 1,7-2 0,-2-1 0,3-3 0,2-1 13,-2-3-320,2-2 1,-5-1 0,6-1 0,-2-4 0,-1-5-245,-2-5 0,-10-1 1,0-4-1,-3 1 382,-6-1 1,0 4 541,-2-1-382,-6 3 1,-2 7 0,-9 3 0,-5 2 0,-2 4 544,-1 2 0,-1 9-333,1 8 0,-1 4-250,1 5-278,-1-3 1,2 10-1,3-3 1,4 3 0,3 1-590,1 0 0,6-1 35,3-3 1,4-4-465,4-9 1154,3 3 0,34-27 0,7 0 0</inkml:trace>
  <inkml:trace contextRef="#ctx0" brushRef="#br0" timeOffset="88">23028 12381 7879,'-12'0'-1508,"-1"0"1508,6 0 0,7 12 0,7 2 0</inkml:trace>
  <inkml:trace contextRef="#ctx0" brushRef="#br0" timeOffset="89">25132 12190 7958,'-13'0'-92,"1"0"1,-1 0-1,0-1 1,0-2 597,1-2-311,5-4 0,1 1 0,6-4 1,0-1-1,3-1 0,4-2 396,6-1-527,8-5 0,3 2 1,7-6-1,2 1 0,4-2 392,4-3-480,-2 9 0,9-9 0,-5 10 0,0 0 0,-1 3 0,1 5 1,-5 3-270,-7 5 1,-3 4-1,-12 4 1,-3 6-186,-3 6 1,-8-1-153,3 6 412,-10 1 0,-2 3 218,-5 1 0,-30 16 0,-6 5 0</inkml:trace>
  <inkml:trace contextRef="#ctx0" brushRef="#br0" timeOffset="90">25387 11999 7993,'-12'-13'0,"-1"2"78,0 2 1,0 3 0,0 8 174,1 2 0,-1 6 21,0 11 0,0 2 1,1 11-1,0 1-61,4 2 0,-3 6-183,2-1 1,3 5 0,2-3 0,3 1-215,1 3 1,1-8 76,3-2 0,3-8 47,6 0-210,6-9 1,-4-4 0,6-8-1,2-5 1,3-3-806,3-1 0,0-5 1075,5-4 0,-1-20 0,2-10 0,5-3 0,1 0 0</inkml:trace>
  <inkml:trace contextRef="#ctx0" brushRef="#br0" timeOffset="91">25693 12292 7883,'0'7'187,"0"4"0,-1-2 8,-3 8 1,2-2 424,-2 7-542,-3-1 0,1 4 0,-4 1 0,3-1 0,2 1-12,2-1 0,1-3 0,2-2-97,0-2 1,2-7-15,2-6 0,3-7 11,6-6 0,4-2 0,1-12 0,1-2-114,-1-4 1,5-5 79,-2-5 0,2 0 31,-2 0 91,3 5 1,-10 3 0,3 8 167,-3 0 1,-7 15-68,-2 7 1,-4 9 27,-1 16-151,0-2 0,-1 10 0,-2-5 0,-1 3 0,1 0-42,1 0 1,2-2 35,0-8 1,0 2-44,0-6 13,6-6 0,-3-1 0,5-6 1,4-2-1,2-7-25,3-7 1,5-4 43,0-9 0,0 2-27,0-7 22,2-2 1,-6 3 0,5-3 0,-3 2 0,-2 4 83,-2 4 1,-6 10 350,-2 0-369,-5 7-127,8 0 0,-9 15 1,2 4-1,-3 3 0,-1 3-132,0-1 0,5 3-479,-1 3 1,6-4-4,-2 1 236,4-7 0,0 4 429,1-7 0,28-16 0,7-4 0</inkml:trace>
  <inkml:trace contextRef="#ctx0" brushRef="#br0" timeOffset="92">26509 12215 7993,'-12'-1'-89,"-1"-3"1,-1 2 285,-3-2 1,2 3 694,-2 1-754,9 5 0,-3 4 0,2 8 0,-1 3 0,0 1-167,2 0 0,5 0 1,-1 5-1,2-2-126,2-3 0,0 2-29,0-6 0,6-4 0,2-6 0,5-2-105,4-2 0,-1-1 76,5-2 1,-1-3 1,1-6 0,3-1 0,-2-9 0,0-1-52,-1 0 1,2 0 304,-6-1 0,4-2 332,-4 6-90,0-5 1,-8 9-1,-2-1 741,-1 4-886,-2 7 0,-8 4 67,-1 12-244,-5 5 1,9 7 0,-3-3 0,2-1 0,2 2-363,0 1 1,2-3-651,2 1 1050,3-7 0,29 4 0,5-7 0</inkml:trace>
  <inkml:trace contextRef="#ctx0" brushRef="#br0" timeOffset="93">26892 12305 7993,'-13'0'0,"0"0"0,1 0 0,3 0 0,1 0-64,5 5 1,-1 1 0,8 4-1,4-2 1,4 2 441,0 2 1,5-4-1,3 1 1,3-1-65,4-1 0,3-1-342,-1-6 0,2 0 1,3 0-1,-4 0-286,-3 0 1,-6-6 131,1-2 0,-7-4-23,2 0 212,-8-1 0,-4 0 0,-5 0 0,0 1 0,-1 0 421,-3 4 0,-9 2-26,-8 6-207,-3 0 0,-2 6 0,1 4 1,-1 5-1,2 5 304,3 0 0,-3 4-279,2-3 1,4 8-821,1 0 402,3 1 0,3 0 1,2 1-1,5 0 1,2-1-764,2-6 0,0 0 444,0-7 0,6-4 517,3-4 0,30-35 0,9-4 0</inkml:trace>
  <inkml:trace contextRef="#ctx0" brushRef="#br0" timeOffset="94">27695 11960 7997,'-5'-18'0,"3"2"0,-4-3 10,1 0 1,5 2 55,0 4 1,7 6 0,8 3 0,4 3 225,1 1 1,2 0-602,8 0 188,-3 0 0,4 0 1,-5 0-1,-1 0 0,1 0-591,-1 0 712,-5 5 0,-13 14 0,-8 8 0</inkml:trace>
  <inkml:trace contextRef="#ctx0" brushRef="#br0" timeOffset="95">27619 12152 8014,'-13'4'0,"0"0"202,0 0 1,6-2 54,3 2 1,4 2 0,4 2 0,6-2-289,6 0 0,4-5 0,7 3 0,1-2 31,2-2 0,17-21 0,9-9 0,3-2 0,0 0 0</inkml:trace>
  <inkml:trace contextRef="#ctx0" brushRef="#br0" timeOffset="96">29315 11246 8122,'0'-14'-6,"0"-3"0,0-3 0,0-1 1,0 1-1,0 0 0,0 2 243,0 0 1,0 1-1,0 4 808,0 0-864,0 6 0,1 4-94,3 12 1,-2 5 0,2 13 0,-3 4 45,-1 7 1,0 2-75,0 7 0,-5 1 0,-2 6 0,-2 2-120,1 2 1,3-8-104,-3 1 166,5-9 0,-3 2 0,6-5 0,2-4 0,1-5 76,1-9 0,6-7 0,-2-5 50,4-5 0,2-8 94,3-5-167,-3-8 0,6-3 0,-3-6 0,4-4 0,3-6-8,2-5 0,-1 0 32,1-6 0,-1-1-1359,1-7 1262,-1 3 0,-1-5 0,-1 7 0,-3 4 1,-3 4-281,-6 7 166,2 4-103,-12 17 87,5 2 1,-10 14 0,-2 2 0,0 5 0,-1 2-551,0 2 0,-1 1 493,-5 3 1,4-3 1059,1 3-1433,5 3 1,-4-2 0,4 5 577,-1-2 0,11 6 0,7 6 0</inkml:trace>
  <inkml:trace contextRef="#ctx0" brushRef="#br0" timeOffset="97">30080 11629 7122,'-7'6'-39,"-1"-5"276,4 3 0,3-1 1431,-3 1-1327,2-2-519,2 3 334,0-5-246,6 0 1,-3 0-1,4-1-167,-2-3 293,0 2 1,-5-5 277,0 3-7,0 3-403,0-5 161,0 6-774,0 0-702,0 6 222,-6-5 1189,5 5 0,1-1 0,7 2 0</inkml:trace>
  <inkml:trace contextRef="#ctx0" brushRef="#br0" timeOffset="98">28907 11234 8077,'0'-20'-153,"0"3"0,0 3 0,0-1 1,0 0 301,0-2 1,0 0-1,0 4 1,0 0 225,0 1 0,-2 3-204,-2 1-114,2 5 1,-9-3 0,3 8-1,-5 2 1,-4 6 185,-4 5-175,2 5 0,-5 11 1,3 3-1,-3 5 1,-2 3-1,2 5 0,2 2 94,0 2 1,11-4 6,-2 0-193,9-6 0,-2 6 0,9-8 0,4-5 1,7-4-1,5-7 0,5-3-130,4-5 145,-1-6 0,4 1 0,-5-6 0,-1-1 0,1-3 0,-2-3 0,-3-3-38,-4-1 0,-7-1 48,-1-5 0,-7-4 0,1 0 0,-6 1 9,-5 2 1,-9 1 64,-4 1 1,-5 0-80,-4 4 1,2-2 0,-6 6-1,0 1-266,1 1 0,2 7 13,6-1 1,1 6-626,2-2 589,10 9 1,6-1 0,6 4 292,0-2 0,57 22 0,-22-20 0,1 1 0</inkml:trace>
  <inkml:trace contextRef="#ctx0" brushRef="#br0" timeOffset="99">28562 12228 8077,'-17'-1'74,"0"-2"0,2-1 84,0 1 1,6 1 0,4 2 398,10 0 0,12 0-459,8 0 1,12 0 0,11-1 0,7-2-80,9-1 0,-26-1 1,1-1 57,4-1 0,3 1-101,3 0 1,2-1 0,5-4 0,0-2 0,5 2 0,0 1 0,3-2 0,1 1 0,1 0 0,1-1 0,1 2 0,0 1 0,-1-1-1,0 0 32,-3 0 1,-1 0-1,-3 2 1,-1 0-1,-5 0 1,-2-1 0,-2 3-1,-2 0-179,-1 1 0,-2 1 0,26-6 0,-13 6 0,-17 1-182,-14 2 1,-13 2-1,-11 2-55,-6 1 1,-5 6 271,-9-1 20,-3-4 0,-6 7 1,-1-4-1,-1 3 1,-3 2-1,-2 0 1,-2 1-510,-2 3 0,-1-3 625,0 3 0,-3 3 0,2 1 0,4 3 0</inkml:trace>
  <inkml:trace contextRef="#ctx0" brushRef="#br0" timeOffset="100">29238 12777 8066,'-6'-13'0,"-1"-4"0,-5 0 0,-1 1 20,0 2 1,5 7 91,-1 3 0,1 4 0,-4 5 0,2 10 716,2 9 0,-1 7-753,-3 7 0,-1 2 0,0 2 0,0 4 11,1-1 0,-1 0-157,0-2 19,0-4 1,1 10-1,-1-8 1,1-5 0,4-6-1,2-9 1,2-6-182,0-5 0,0-10 183,4-5 45,0-7 0,5-15 0,4-5 0,3-4 0,4-8-102,1-6 0,6 1 1,-1-11-1,5-1-13,3-1 0,1-2 89,-1 0 1,-3 8 88,3 5 0,-5 7 0,-4 11 0,-4 9 317,-2 10 1,-7 12-182,1 11 1,-7 12 9,3 5-46,2 8 1,-6 2 0,3 8 0,-2 0 0,-2 2-98,0-1 1,4-2-117,0 3 0,1-5-548,-5 2 357,0-3 0,0 1 1,-2-2-1,-1-3 1,-2-4-526,-2-3 1,2-2 218,-3-2 552,-1-5 0,-32-36 0,-7-13 0</inkml:trace>
  <inkml:trace contextRef="#ctx0" brushRef="#br0" timeOffset="101">28983 13057 7987,'0'-18'0,"0"2"-352,0-5 0,3 5 0,4-1-26,6 3 0,14 1 340,2 1 1,8-1 0,6-1 0,3-2 136,4-1 1,2-10-196,4 2 56,-4-4 1,-1 1 0,-10 1 0,-7 3 0,-7 1 466,-4 3-95,-13 2 1,0 11 90,-15 3-125,-2 2 1,-4 8 0,0 4 0,-1 5 0,-2 7 956,0 2-1156,0 1 0,1 1 0,2 1 1,1 1-1,1 3 129,-1 2 1,3-5-253,-1 2 1,5-7-1,-1-2 1,2 1-309,2 3 152,0-6 1,6-2 21,2-8 67,9-3 0,-1-9 0,5-4 0,2-8 1,1-4-78,2-8 0,-1 0 132,1-7 1,-7 7-35,-2 1 197,3 1 0,-6 11 0,3-3 1,-2 4 228,-3 4 0,1 5-131,0 8 0,-5 9-72,1 8-230,-1 4 0,4-4 0,-2 0 1,-2 2-1,2 1-348,1 1 1,-2-3-84,-1-1 1,1-10 507,4 2 0,-1-43 0,1-7 0</inkml:trace>
  <inkml:trace contextRef="#ctx0" brushRef="#br0" timeOffset="102">30003 12419 7987,'0'-25'107,"0"1"212,0 3-202,0 2 0,2 4 0,2 2 1,4 6-1,4 4 798,0 3-847,7 0 0,-5 7 1,2 4-1,-5 6 0,-4 2 1,-1 1-1,-4-1-399,0 4 1,-2 0 334,0-2-30,-6 3 1,-1-8 0,-6 4 0,2-2-1,1-2 168,2-2 0,1-6 430,-2 1-210,3-6 1,9 6-331,6-4 1,1-7-112,11-6 0,4-5 1,5-3-1,0-1-176,1 2 0,0-4-1410,3 2 1665,3 0 0,13-29 0,-21 18 0,1 0 0</inkml:trace>
  <inkml:trace contextRef="#ctx0" brushRef="#br0" timeOffset="103">31278 10928 7987,'2'-19'0,"0"-1"0,3-1 0,-2 1 0,-2 2-411,-1 2 570,0 8 1,-1-2 0,-4 6 0,-3 2-1,-4 5 1173,0 6-1187,-1 8 1,-1 4 0,-2 9-1,-2 5 1,-2 7 702,-3 9-804,-1 12 0,10-28 0,-2 2 1,1 3-1,-1 2 0,1 3 1,-1 1-1,0 5 0,0 1 0,-1 5 1,1 1-1,-1 3 0,1 1-186,2 1 1,0-1 0,0-2 0,1-1 0,6-1 0,1 0-1,2-3 1,1-2 94,1-3 0,1-2 0,4-7 0,2-2 0,9 31 0,8-11-24,7-8 1,6-8-583,-1-1 374,-3-8 0,5-4 1,-5-10-1,1-6 1,4-5-1,-1-4 0,-1-2 279,-4-2 0,-3-1 0,-2 0 0,1 0 0</inkml:trace>
  <inkml:trace contextRef="#ctx0" brushRef="#br0" timeOffset="104">31852 10877 8002,'0'-20'302,"-1"4"-85,-4 6 0,3 6 1,-6 10-1,1 6-199,0 8 1,3 10 1,-4 4 1,-1 7 0,-2 2 0,1-1-33,1 2 0,1-3 159,-5 6-159,0-6 1,6 1 0,3-8-1,2-5 1,2-7 42,0-5 0,3-8 0,4-6 0,6-7-5,1-9 1,6-6 0,1-8 0,4-1-13,0-2 0,1-4 0,-1 5 0,1-1-54,-1-1 1,-4 8 85,1-2 105,-1 8 1,-1 4-1,-3 9 1,-3 4-1,-3 5-12,-2 8 1,-4 11 0,-5 10 0,0 3-96,0 1 1,0 0-216,0 1 0,0-7 1,0 4 0,0-8 0,0-4 0,0-6-757,0-3 0,6-8 489,2-3 1,0-4-532,0-4 969,6-3 0,12-46 0,6-9 0</inkml:trace>
  <inkml:trace contextRef="#ctx0" brushRef="#br0" timeOffset="105">32362 10711 8011,'6'-31'4,"-5"2"1,5-2 0,-1 3 0,4 5-1,2 5 249,2 6 1,0 1 0,0 7 0,-1 1 0,0 3 456,-4 4 1,-2 3-672,-6 6 1,0 1 0,-2 3 0,-2 5-16,-4 2 0,-5 1-227,-4 1 162,3-1 0,-5 1 1,7-1-1,-1-1 1,0-1-1,0-3 1,2-2-23,2-2 1,0-2-1,4-1 180,2-1 1,3-5-1,5-2 1,5-5-107,5-5 1,6 3 0,8-5 0,2-1-372,2 1 0,-1 3 0,4-3 0,-4 0-527,-1 0 1,2 4 131,-8-1 755,4 2 0,-15 19 0,4 5 0</inkml:trace>
  <inkml:trace contextRef="#ctx0" brushRef="#br0" timeOffset="106">31559 11705 8027,'-31'0'0,"8"0"0,-3 0 268,9 0 1,6 5 0,12-1 0,12 0 363,11 2 0,5-5 0,7 4 0,6-4-603,1-1 0,6-1-206,6-4 17,-3-2 0,15-6 1,-3 1-1,-1 0 1,-2 2-1,-5 2 1,-5-1-679,-5 2 1,-9 2 0,-11 5 837,-8 0 0,-38 17 0,-9 4 0</inkml:trace>
  <inkml:trace contextRef="#ctx0" brushRef="#br0" timeOffset="107">31890 11960 8027,'-12'0'0,"3"0"0,1 2 0,-2 2 269,-2 5 1,1 3 0,1 4-1,3 4 377,1 4 0,1-1-348,0 6-210,4-2 1,-5 3-1,8 0 1,1-3-1,2-3 1,2-4-1,3-3 246,2-6 1,5 0-703,0-7 242,5 1 0,-2-7 0,6-3 0,-1-7 0,-1-5-420,-3-3 434,3-1 1,-5-9-1,2-1 1,-4 0 0,-3 0 95,-1 3 1,-6 2 0,-3 3 253,-2 2 124,-2 6 1,-4 3 0,-2 12 0,-1 10 108,-3 10 0,-3 3-284,-4 11 0,3 1-313,-3 8 47,8 2 1,-2 0 0,4-1 0,-1-1 0,0 1-345,3 1 0,1-8 94,4 1-140,0-8 0,1 0 0,2-9 1,2-6-1,4-5-1877,5-5 2346,-1-4 0,12-37 0,2-19 0,1-1 0,0-1 0</inkml:trace>
  <inkml:trace contextRef="#ctx0" brushRef="#br0" timeOffset="108">32859 10902 8027,'0'-25'0,"0"1"0,0 1 0,0 3-196,0 2 0,2-2 562,2 7 0,3-1 0,6 8 0,0 1 472,-1-1 0,3 3 84,2 7-667,-3 3 0,4 8 1,-5 2-1,0 5 0,-1 7 1,0 5-1,-2 4 153,-2 4 1,-5 9 0,1 10 0,-2 6-295,-2 5 1,-3-32 0,-1 1-1,-3 2 1,-1 2 0,-3 3 0,-3 1-22,-4 6 1,-1 1-1,-2-2 1,-2 1-1,-2 2 1,-1 1 0,0-3-1,0 0-463,-2-2 1,0-1-1,2-1 1,0-1-1,-1-6 1,0-2-1,3-2 1,0-1-424,2-4 0,1-2 0,-14 23 0,2-11 0,1-1 793,-1-3 0,1 0 0,-2 2 0,3 2 0</inkml:trace>
  <inkml:trace contextRef="#ctx0" brushRef="#br0" timeOffset="109">29340 14281 7996,'0'-13'-45,"0"-4"1,0 0 0,1 2-1,4 2-664,3 5 718,9-4 1,3 11-1,7-5 1,3 2-1,5 0 1,5 1-1,2 1 1,-2 2-1,-5 0-9,-5 0 0,-14 12 0,-5 2 0</inkml:trace>
  <inkml:trace contextRef="#ctx0" brushRef="#br0" timeOffset="110">29276 14574 7996,'-12'-8'0,"-1"-1"0,0 1 185,0 1 1,8 1-1,5 6 243,7 0 0,5 0-144,5 0-364,9 0 0,2 0 1,8 0-1,2-1 0,3-4 1,2-3 79,0-3 0,-2-6 0,4-2 0,5-1 0,0-1 0</inkml:trace>
  <inkml:trace contextRef="#ctx0" brushRef="#br0" timeOffset="111">30806 13758 7996,'0'-12'89,"0"-1"0,2 0 0,1 0 299,1 1 0,2-5 0,-2 0-174,4 1 1,4-2 0,2-1 0,3 1-26,4-1 1,7 2-1,4 5 1,-1 0-86,0 4 0,3 2-100,-4 6 1,-2 6-1,-7 4 1,-5 7-156,-6 8 0,-5 2-195,-5 7 251,-5 6 1,-4-1-1,-8 4 1,-4-3 0,-4-2-1,-4-1 1,-1-3-31,2-5 0,3-3 0,3-5 0,4-5 414,0-6 1,8-5-65,-3-5 1,9-5 0,1-4 0,6-4-96,5-4 1,9 3-44,4-3-67,3 3 1,2 1 0,-1 2 0,1 1 0,-2 3-96,-3 1 0,3 2 0,-4 6 0,0 0-132,-3 3 1,-7 9 184,-2-1 0,-5 8-28,2 0 0,-4 3 0,-1 2 1,-1-1-20,-4 1 1,-2-1 29,-6 1 0,-4-7-27,0-2 72,-5-2 1,2-3 0,-6 0-1,1-4 1,-2-2-40,-3 0 0,3-5 46,-2 3 1,0-4 190,0-4-174,7 3 0,-6-11 0,11 4 0,1-2 1,4 0-72,3 1 0,3 1-221,6-5 1,0 5-671,0-1 655,6 6 1,5-7 0,8 5 0,-1-1 276,1 0 0,37 2 0,7 4 0</inkml:trace>
  <inkml:trace contextRef="#ctx0" brushRef="#br0" timeOffset="112">30526 14600 7996,'-19'0'0,"5"-4"0,-3-1 0,3 3 0,1-1 294,1-2 1,7 4-1,8-3 0,10 2 1,7 2 17,7 0 1,1 0 0,9-1-1,4-2-104,3-1 0,8-6-119,8 1-37,2-2 0,2-2 0,1 2 0,2 1 0,1 2 0,-3-1 0,-6 2-352,-8 3 1,-11 2-1,-12 2-105,-5 0 1,-10 6 0,-12 1 0,-6 2 10,-8-1 1,-4 1-1,0 3 1,-4 3 86,-4 2 1,4-3 0,0 4-1,-2 1 307,-1 2 0,-1-3 0,-11 9 0,-5 4 0,-3 0 0,-1 1 0</inkml:trace>
  <inkml:trace contextRef="#ctx0" brushRef="#br0" timeOffset="113">30819 14957 7996,'-13'-13'0,"6"0"-25,3 1 1,3-1 0,1 0 0,1 0 408,3 1 1,3 3-103,6 1 1,6 5 0,0-3 0,3 2 71,-1 0 0,-1 1-270,1 7 1,-3 5-1,-5 8 1,-1 4-171,-4 3 1,-2 7 80,-6 3 0,-3 3 1,-4 3-1,-7 1-388,-5 1 1,-2 5 172,-5-5 0,-3 1-109,-1-5 349,-5 0 0,3-6 0,-2-7 0,5-8 0,3-7 494,5-6 1,2-2-156,7-2 1,5-2 0,4-2 0,7-4 149,9-4 1,1-1-424,7 1 0,5-1 240,3 0-422,7 0 1,-8 1 0,8 0 0,0 2 0,3 3-600,-2 2 1,-3-4 258,0 5 1,2 0-779,-2 4 937,-2 0 0,-1 0 1,-6 0-1,1 0 1,1 0 276,2 0 0,-7-12 0,2-2 0</inkml:trace>
  <inkml:trace contextRef="#ctx0" brushRef="#br0" timeOffset="114">32260 13809 8143,'0'-8'-716,"0"-1"1,0-1 610,0-1 0,0-2 0,1 2 0,2 1 0,2 2 164,-3-2 1,4-2-1,-2 0 0,5-1 1,-4 0-1,3 0 168,1 1 1,-1-1 136,0 0-285,-5 0 0,8 1 1,-4-1-1,2 0 0,-1 0 1,1 1 483,-2-1-408,-1 6 0,-5-3 0,2 4 0,1-1 1,0-1 438,2 0 0,-5 1-322,4 3 1,-4 8 0,-1 2-14,0 8 0,0 6 22,0 6-251,0 5 0,4 3 0,1 7 0,-3 3 0,0 1-62,-2 3 0,1 2 0,2-1 0,1-2-4,-1-4 1,4-5-69,2-4 0,1-3 83,-2-5 0,3-12 1,-2-6-1,2-6 16,2-7 1,0-3 4,0-9 0,-1-4 5,1-9-31,5-3 1,-2-6 0,5-5 0,1-6 0,-1-4-56,0 1 0,0-6-61,5 0 1,-1 1-1138,1-2 1248,-6 12 0,-2 6 1,-7 16-215,-2 8 1,-3 11 6,-6 7 0,0 7-373,0 10 427,-6-3 0,3 10 0,-4-3 0,0 3 0,0 2-625,-3-1 0,3 2 492,-2 3 0,5-3 317,-4 3 0,-1-3 0,2-2 0,-3 1 0,6-1 0,0 1 0</inkml:trace>
  <inkml:trace contextRef="#ctx0" brushRef="#br0" timeOffset="115">32184 14549 8258,'-9'-2'36,"1"-2"-127,5 3 0,3-5 642,8 6 1,9 0-1,4 0 1,5-1-113,4-4 1,4 0-391,8-4 0,-1-2 0,7 2 0,3-2-88,3-2 0,3 1-589,-2-1 308,-8 0 1,-3 6 0,-14 3 0,-5 2 0,-4 4-2310,-4 2 2133,-8 3 496,-3 0 0,-46 27 0,-10 2 0</inkml:trace>
  <inkml:trace contextRef="#ctx0" brushRef="#br0" timeOffset="116">32706 14727 8258,'-14'0'0,"-3"0"0,2 6 0,-7 3 0,7 5 0,-2 7 0,3 2 0,1 11 0,0 1 0,0 2 0,1 5 86,-1 1 0,-1-2 0,-2-6 0,-1-2 510,1-2 1,4-1-564,3-5-186,-2-5 1,9-10 134,-2-14 0,8-6-202,5-15 155,2 2 1,6-14 0,2 3-1,1-4 1,2-3-69,2-2 1,2-4 49,-1 5 1,1-6-875,-1 1 1002,-5 3 1,3 0 0,-6 7 0,-2 5 0,0 6 832,-3 8-522,-5 9 1,-1 9 89,-6 9-325,0 13 0,-4 1 0,0 11 0,-1 2 0,1 0 158,0 3 0,0 0-200,4 4 0,0-3-269,0 2 84,0-2 0,0-6 1,0 0-1,1 0 1,3-3 71,5-6 1,-2-1-527,1-7-449,1 0 631,4-4 0,-5-7 0,-1-6 0,-1-7-290,-3-5 1,-2-2 667,-1-3 0,0 3 0,-34-38 0,-8-4 0</inkml:trace>
  <inkml:trace contextRef="#ctx0" brushRef="#br0" timeOffset="117">32528 14982 8258,'-13'-4'1265,"0"0"-1363,1-6 0,4 7-239,4-5 1,3 3-1,4-2 1,5 2 866,9 2 1,7 0-340,6-1 1,-2 1-237,6-6 1,0 5-1,5-3 1,0 0-491,4 0 0,-4 3-2,4-5 0,-9 1 135,-4-5 402,-3 0 0,-2-22 0,1-6 0</inkml:trace>
  <inkml:trace contextRef="#ctx0" brushRef="#br0" timeOffset="118">33102 13032 8125,'0'-22'-2,"0"1"0,-2-2 1,-1 1-1,-1 0 77,1 5-45,2 3 0,-1-1 0,0-1 0,-4 3 0,-1 1 0,-3 2 0,-1 0-37,-2 3 46,0-5 0,-1 5 0,-2-5 1,-2-1-1,-2 1 331,-3 4-331,-1-3 1,-1 5-1,-1-4 1,-1 3-1,-1 1 1,-3 3 0,-2 2 71,-2 1 1,2 1 37,-1 4-121,0 2 1,-4 10-1,-2 3 1,-1 2-1,-1 7 1,1 2-1,1 6 57,2 4 1,0 5-81,-1 10 0,1 2 1,19-26-1,1 1 1,0 1-1,1 0-176,-1 2 0,2 0 1,1 2-1,0-1 138,-2 2 0,0-1 0,3-1 0,0 1 1,-1-2-1,1 0 0,2-1 0,0 0-14,1-1 0,1 1 1,-6 30-187,-1 3 0,3-8 206,2-5 69,-1 3 0,4-6 0,2 5 0,2 0 0,0 1 40,0 0 1,3 4-58,-2-2 0,4 2 170,4 2-175,-2 0 0,8 4 0,-5 0 0,2 0 0,2 1-4,-6-33 1,1 0-1,3 34-28,-3-2 1,-1-3 36,6-1-8,-1-6 0,9 3 0,0-7 0,0-5 0,1-5 38,4-4 0,-1-3 115,4-3 1,-2-3-106,7-6-9,-3-5 1,0 3 0,2-6-1,4-2 1,1-2 73,0-4 0,0 0-39,4-4 1,2-1 328,2-4 1,-2-4-262,3-1-110,-4-4 0,4 1 1,1-6-1,0-1 1,0-2 147,-3 1 1,-2-2-69,0 1 1,-1-6 15,0 2 16,0-3 0,-4-2 1,-1 1-1,0-1 1,-1-1 26,4-2 1,-1-4-223,-1-5 0,1-6-1077,-5-3 1005,6-8 0,-5-8 1,-14 30-1,0-2 1,-2 2-1,-1-2 1,0 1-1,-2-1-114,-1-1 0,-1 0 0,2-3 0,-1 0 41,-2-4 1,-1 1 0,-2 2 0,-1 0 178,-2-2 0,-2-1 25,0 4 0,0-1 1,-1 0-1,0-1 1,-1 0-1,0 0 67,-1 0 1,0-1-18,2-1 0,-1 1 0,-5-1 0,0 1 0,3-1 0,-1 1 0,0-2 1,0 0-1,0-2 0,1 0 123,0-3 1,0 0 0,-1-1 0,0-1-93,1 0 1,1 0-122,0 3 1,0 0 0,0-2-1,0 1 1,-1 2 0,-1 0-1,-1 2 1,0 1 0,-2 3-1,-2 1-103,-9-28 0,-5 10-8,-7 11 1,-4 8-39,-8 5 18,2 11 0,-5-1 0,4 11 0,-3 2 0,-1 2-1058,-4 5 1,10 4 680,1 4 0,8 8-1000,0 5 1523,14 11 0,-3-7 0,10 12 0,3 2 0,4 5 0</inkml:trace>
  <inkml:trace contextRef="#ctx0" brushRef="#br0" timeOffset="119">25438 17456 8450,'-5'-18'-122,"-2"-2"0,-1 0 0,4 2 1,4 1-1,6-2 0,7 1-248,6-1 0,7-2 0,2 3 0,5-1 1369,4 1-739,4-5 0,10 8 0,0-5 1,0 1-1,-2 5 456,-2 4-656,3-1 0,-12 10 1,0-4-1,-7 4 1,-5 2 245,-5 4-496,3 7 1,-14 4 0,1 4-1,-3 0 1,-6-1 0,0 3 0,-4-1-333,-2 0 0,-3-7 1,-4 0-1,1-5 522,1-3 0,1 2 0,-5-4 0,0-2 0,1-5 0,-1 0 0,0-5 0,6-7 0,0 1 0,4-3 0,-1 2 0,1-1-511,2-1 744,1 0 0,-2 4 0,-1 1 0,-2 0 484,-2 4 1,2 2-452,-3 6 0,-1 7 0,-3 6 0,-3 8 178,-2 8 1,2 5-201,-6 8 0,1 3 146,-2 6-442,-2 6 0,10-5 0,-1 5 1,5-3-1,5-3-224,4-6 0,7-9 268,2-7 0,5-7-22,4-5-296,3-3 1,10-3 0,-1-2 0,1-5 325,1-3 0,-2-17 0,3-7 0,5-2 0,0 0 0</inkml:trace>
  <inkml:trace contextRef="#ctx0" brushRef="#br0" timeOffset="120">26203 17686 8415,'-8'11'-818,"-1"-3"1,6 5 840,-1 0 0,3 0 1131,1 4-1038,0 3 0,0-6 0,0 4 0,0-1 1,0 0 23,0-1-105,5-2-39,-3-1 1,9-6 0,-2-4 0,2-8-17,2-7 0,1-3-27,3-6 1,-3 0 39,3-5 1,-3 1 0,-1 1 0,-2 1 49,-2 2 1,2 5 487,-2-1-150,-4 9-246,7 2 0,-11 9 0,3 5 0,-2 9 142,-2 6 0,0 4-189,0 3 0,0-5-220,0 1 160,0-1 1,1-9 0,2 4 0,3-3 0,1-6 9,3-5 1,1-5 6,2-1 1,1-6-307,3-2 241,-3-9 0,10-3 1,-4-5-1,1-1 1,1 1-224,0-1 1,-3 2 167,-2 3 0,-3 2 51,-1 7-51,-1-1 1,1 6 0,-2 4 0,-1 6-212,-1 5 0,-1 9-245,5 5 0,1-3 531,3 3 0,9 16 0,6 9 0</inkml:trace>
  <inkml:trace contextRef="#ctx0" brushRef="#br0" timeOffset="121">27058 17686 8300,'-19'-6'0,"1"5"0,-3-4-98,2 4 1,2 7-1,2 2 1,2 3-1,4 4 220,4 2 0,-4-2 1,5 5-1,1 0-98,2 0 1,2-5-658,3 2 467,-2-8 0,10 1 0,0-6 1,3-1-1,1-3-742,-2-5 889,-1-2 0,4-7 1,-2-1-1,-2-4 1,-3 1 134,0-1 1,-3-2-1,0 4 1,-1 2 181,-3 0 1,2 3 380,0-1 1,-1 4-172,-4 1 1,0 6-189,0 2 1,0 12-50,0 9 0,0-1 123,0 1-772,6 0 0,-4 5 0,7-1 0,1-1 378,1-2 0,30 2 0,7-4 0</inkml:trace>
  <inkml:trace contextRef="#ctx0" brushRef="#br0" timeOffset="122">27313 17737 8300,'-6'-13'0,"5"6"298,-5 1-50,6 6 0,1 6 0,4 2 0,3 4-72,3 0 1,2 1-264,0 0 1,0-2-1,-1-1 1,1-3-11,0-1 1,0 2 246,-1-3-378,-5-1 1,5-4 0,-4 0 0,2-2 65,-1-2 0,-4 1 1,-5-5 373,0-2 1,-7 0 16,-5 2 0,-3 2 0,-4 6 0,-1 1 451,0 4 1,3 3-351,-4 9 1,5-1-74,-1 5-344,3 6 1,3 0 0,2 4 0,5-1 0,2-1-912,2 0 1,6-4 274,3-3 723,8-4 0,36-28 0,15-6 0</inkml:trace>
  <inkml:trace contextRef="#ctx0" brushRef="#br0" timeOffset="123">27925 17392 8300,'0'-31'0,"0"6"463,0-1-336,0 6 1,5 8-1,4 0 1,4 4-1,4 4 188,4 2-447,3 2 1,1 0 0,1 2-1,-1 2 132,1 4 0,-1 21 0,1 5 0</inkml:trace>
  <inkml:trace contextRef="#ctx0" brushRef="#br0" timeOffset="124">27861 17584 8300,'-6'-19'0,"1"5"0,-4-3 298,3 3 0,6 5 1,2 2-1,2 2 0,6 2 1,6 1-1,5 2-287,3 0 0,9 0 0,3 0-11,5 0 0,16-11 0,8-6 0,4-1 0,0 1 0</inkml:trace>
  <inkml:trace contextRef="#ctx0" brushRef="#br0" timeOffset="125">29480 16755 8300,'14'-26'11,"2"1"1,2-1 0,1 2 0,2 2 199,3 0 45,-1 7 1,8 2 0,-5 9 0,-1 2-1,1 2 1,-1 0 0,-1 2 27,-3 2 1,-2 4 0,-8 9 0,-2 5-360,-5 2 0,-3 1-478,-1 1 423,-5-1 1,-8 1 0,-7 1-1,-1 1 1,1 0 0,2-2 0,2-6-535,2-6 0,1 2 632,0-8 0,9-2 0,7-2 289,8-3 1,6-1-1,0 0 1,3 0 84,0 0 0,4 6 75,-3 3-378,-2 2 0,-1 2 0,-5-1 0,0 3 0,-2 0 1,-3 4-1,-3-1-22,-4 0 1,-2-1-111,-4-4 0,-6 0 0,-7-2 0,-2-2-10,-3-5 0,-5 2 134,-2-2 0,-1-1-1,1-8 1,3 3 0,-2-7-1,3-1 8,5-1 1,2-2-278,7 0 186,-1 1-269,6-1 1,2 6-1,10 3 1,3 2 321,4 2 0,40 28 0,10 8 0</inkml:trace>
  <inkml:trace contextRef="#ctx0" brushRef="#br0" timeOffset="126">29493 17494 8300,'-13'-14'0,"1"-3"0,0 3 1720,4-3-792,2 3-584,12 7 0,2-3 0,9 6 1,6 1-1,5 1-171,6 2 1,5 0-5,3 0 1,6 0-1,9 2 1,4 1-1264,0 1 0,-2 2 568,1-2 0,-5 3-2168,-8 6 2694,-9-1 0,-47 46 0,-3-23 0,0 0 0</inkml:trace>
  <inkml:trace contextRef="#ctx0" brushRef="#br0" timeOffset="127">29697 17864 8300,'0'-18'0,"0"-2"40,0-6 0,0 7 1,2 2-1,3 4 61,8 4 0,1 4 315,7 5 0,1 0 1,2 1-1,-3 5-327,-4 6 0,0 3-162,-4 6 0,-3 0 0,-10 5 0,0-1-153,0 1 1,-12-1 243,-5 1 0,-5-2 0,-4-2 0,1 0-65,-1 0 0,1-3 315,-1-2 0,6-3 153,3-1 898,3-6-745,1-2 1,12-6-526,5-3 0,16 1 1,7-4-1,6 0-358,6 0 1,1 2-1411,7-3 1719,5 5 0,-10-6 0,8-3 0,1-1 0,6 1 0,-1 0 0,1 1 0</inkml:trace>
  <inkml:trace contextRef="#ctx0" brushRef="#br1" timeOffset="128">31049 17074 22083,'5'-19'-383,"2"-3"0,6-5 0,0 1 0,1 1 0,3-1 1096,4 2 0,3 7 0,2 0 0,1 4 0,3 5 0,2 3 96,1 4 1,-1 1-768,-2 0 0,-3 1 1,1 4-1,-5 3-1495,-6 4 1,-3 5-342,-1 0 945,0 5 1,-6-3 0,-3 3 0,-3-2 0,-2-1 939,-3-4 1,-26-12 0,-11-4-1</inkml:trace>
  <inkml:trace contextRef="#ctx0" brushRef="#br1" timeOffset="129">31380 16972 22083,'-5'-13'-2840,"-4"0"0,-4 0 2830,-4 1 1,3 4 0,-3 4 1181,3 3 0,5 2 710,1 3-1694,-1 9 0,-3 11 0,-1 9 0,0 2 0,0 6-61,1 3 1,3 3-1,2 4 1,1-1-344,4-4 0,0 4-597,2-3 1,6-3 579,2-2 1,4-8 0,2-5-1,1-5-717,2-3 1,6-7 142,-2-1 1,3-2-618,2-7 1552,5 6 0,5-20 1,6-7-1,6 3 1,-1-1-1</inkml:trace>
  <inkml:trace contextRef="#ctx0" brushRef="#br1" timeOffset="130">31763 17431 22083,'-2'-15'-5140,"-2"-2"4586,3 3 0,-11-3 642,4 9 1,1 2 472,-2 6 1,-1 0 0,-5 2 0,-4 3 575,-1 8 0,-1 1-519,-4 7 1,5-1-443,3 1 0,3 4-102,1-4 0,0-1 0,2 1 0,1 0-305,1-1 1,7-2 162,-3-5 1,5 0-601,5 0 382,2-6 1,7-2 0,1-5-1,4-1 1,1-3-161,2-5 1,2-4 82,2-4 1,-5 2 212,0-6 118,-5-1 0,7-2 0,-6 2 0,-3 2 0,-3 1 170,-2 4 0,-6 1 560,1 1 208,-3 6-675,-6 1 0,0 8 0,-6 2 0,-3 6 0,0 5-77,0 7 1,2 2-646,4 1 0,-2 1-94,5-1 417,-4 1 1,7-5 0,-2-1 0,2-2 0,4-2-569,2-2 1,3-3 482,6-2 0,1-4 248,3-5-19,3-5 1,1 0-1,1-6 1,0-4-1,1-4-57,-2-4 1,3-1 306,-3-1 0,-2-1 480,-2 1-346,-3 5 0,-1-3 0,-2 6 1565,-2 2-1201,-4 6 1,-5 9 23,0 9-958,-5 2 1,3 6 0,-3 2 0,0-1 0,1 2-218,1 0 0,2-5-25,1 2 1,1-3-961,3-1 1231,-2 0 0,9-5 0,-2-1 0,3-1 0,4-4 306,1-5 0,4-4 300,-4-6 1,5-6-27,-5-2-290,0-3 0,-6-1 0,-1-2 0,-3-2 1,-1 0-78,-4 0 0,0 4-304,-2 4 1,-2 2-37,-2 6 0,-3 2 1,-6 3 456,1 3 0,4 10-977,4 3 0,3 3-2610,1 2 3102,0 0 0,28 22 1,8 6-1</inkml:trace>
  <inkml:trace contextRef="#ctx0" brushRef="#br1" timeOffset="131">32464 17392 22083,'0'-17'-2188,"0"0"0,-1 0 1462,-4 5 1,3 0 814,-7 4 0,5-2-277,-5 6 768,1-1 1,-5 11 0,-1 3-1,-2 3 1,-1 5-182,2 5 0,2 2-395,4 1 0,-2-4 0,4-1 1,0 0-961,3 0 0,2-5 720,2 2 1,0-2-213,0-3 415,6-5 1,1-1-1,6-6 1,1 0 0,2-1 563,1-4 0,5-3-765,-1-9 1,-1-1 145,2-4 291,-7-2 1,4 6 0,-7-3-1,0 2 1,-2 2 564,-2 0 1,-5 0 335,1 4-189,-2 6-603,-2 2 0,0 6 0,-2 5 0,-2 6 0,-3 8-218,0 4 1,-5 9-436,4 5 0,1 2 54,-2 7 0,1 1 1,-4 7-1,3 6-459,0 6 0,1-2 237,-5 3 0,1-4 244,4-5 0,2 2 0,6-7 0,0-6-519,0-8 1,0-8 50,0-6 0,-1-9-430,-3 0 926,2-12 1,-5 7 0,3-12 0,-6-2 0,-4-2 65,-3-4 1,-6-5-83,2-4 0,1 1 30,-1-5 168,0 0 1,-4-9 0,4-1-1,4 0 1,4-2 670,5 0 1,2-1-498,6-4 0,3 0-742,6 0 331,5-1 0,18-3 1,7-2-1,5 1 0,2 2-1206,1 5 1,0 6 896,4 0 0,0 7 601,0 2 0,-18 6 0,2-2 0,1-3 0,0 0 0</inkml:trace>
  <inkml:trace contextRef="#ctx0" brushRef="#br0" timeOffset="132">33535 16462 8352,'13'-37'-207,"-2"8"0,-2-3 0,-5 6 252,-3 5 1,-1 5 1238,0-1-1027,0 9 1,-7-2-1,-4 6 1,-7 1-1,-5 2-299,-4 1 0,-11 0 0,-3 0 0,-8 0-298,-7 0 1,-12 1 427,30 1 1,-1 0-74,-1-1 1,-2 0-1,-5 2 1,-1-1-1,-1-1 1,-1-2-1,-3 1 1,0 0-1,-5 0 1,0 0 1105,-5 1 0,-1-2-1139,1-1 1,-1-1 0,-3 1 0,-1 1 0,3-3 0,-1 1 0,-2 0 0,0 0-1,-3 1 1,-1 1 1226,21 1 0,-1-1 1,1 1-1073,-19-1 1,-4 2 0,21 0 0,-3 1 0,-2 1 0,1-1 0,-14 2-1,0-1 1,1 0 0,2 0 0,0 0 0,1 0 637,2-1 1,0 1 0,2-1-912,7-1 0,0 1 0,0-1 0,-5 0 0,-1-1 0,1 0 0,1 1 0,1 0 1,-1 0-1,-2 1 0,0-1 0,-1 1 0,-2-1 0,-1 0 0,0-1 67,-3 1 1,-1-1 0,1 1 0,0 0 0,0 1 0,0-1-107,-3 0 0,0 1 0,-1-1 0,19 1 1,0 0-1,0 1 0,-1-1 0,0-1 0,-1 1 1,0-1-1,0 0 0,-2 1 0,0 0 0,0 0 1,-1 0-42,-1 0 1,0 0-1,0 1 1,1-1-1,1 1 1,1 0-1,1 0 1,-1 0-217,-1 0 1,1 0 0,-1 0 0,1 1 0,1-1 0,-1 0-1,1 0 1,0 0-180,0 0 0,1 1 0,0-1 0,0 0 444,-17 1 1,0 0 0,1 1 0,3 0 0,1 0-1,0 0 1,5 0 0,0 0 0,1 0 0,3-2-1,1 1 1,0 0 0,4 0 0,0-1 0,1 1-100,1 0 1,1 0 0,0 0 0,-21 2 0,1 2 185,1 0 1,2 1-1,4-2 1,1 0 100,0 1 1,1 1-33,2-2 0,0 0 0,2 0 0,0 0 0,0 1 0,0 0 1,2 0-1,1 1 0,3-1 0,0-1 53,3 0 1,1 1 0,2 0 0,-1 1 65,2-1 1,-1 1 0,3 0 0,1 0-95,0 0 1,1-1 74,-27 6 1,6 5 0,16-7-1,8 0 1,10-2 1385,9-2-1452,9-5 0,9 4 2335,9-3-2379,2 3 0,6 6 0,2 0 0,-1 1 0,2 2 689,0 1 0,1 5-660,4 0 0,-3 6 3,-1 2 6,-5 5 0,6-1 0,-3 9 1,0 2-1,3 2-49,-2-1 0,4 5 49,-3 5 0,-1 10-859,1 2 828,-5 0 1,-9-30 0,0-1-1,-3 0 1,0 0 0,1 2-1,-1 0 1,0 2 0,-1 1-12,-1 2 0,0 0 0,1-3 0,0-1-127,-1 3 0,0-1 0,0-2 0,0-1 76,-2 0 0,0-1 67,0 0 0,0 0 1,0 0-1,0 0 0,0 34 1,0-4-1,2-4-190,2-5 1,-1-1 214,5-3 0,5-8-48,4 0 40,0-6 1,1-3 0,5-1 0,5-3 0,6-4-100,-16-17 47</inkml:trace>
  <inkml:trace contextRef="#ctx0" brushRef="#br0" timeOffset="133">31782 19049 4625,'25'-3'-4,"24"-3"-4,1 0 1,-1 1 9,0-1 1,0 0-1,-1 1 1,2-1 0,0 0-1,-1 1 1,21-4 0,-1 1-1,-3 0 1,-2 0-1,-2 1 1,-2 0 15,-1 1 1,-2-1 11,-2 1 0,-1-1 0,-1 1 0,-1 0 0,-4-1 0,-2 1 0,-3 0 0,-1-1 0,-3 1 0,0-1-30,-3 1 1,0 0 57,28-7 0,-9 4 1,-10 2-1,-6 0 1,-8 2-651,-4-1 681,-8-4 0,0 7 1,-8-5-1128,-2-2 1038,-9 4 0,-2 0 0,-3 6 0</inkml:trace>
  <inkml:trace contextRef="#ctx0" brushRef="#br0" timeOffset="134">33497 16806 8159,'-9'-50'0,"2"2"0,0 1-140,0-1 0,3 3 0,-3 1 0,0 3 0,1 5 1,0 4 312,4 3 0,-4 7-165,2 1 0,-1 9 243,5-1-111,-5 9-122,3-1 1,-5 10 0,3 5 0,-5 7 0,0 9 0,-3 6 0,1 6 159,-3 5 0,-2 8 1,3 8-1,-1 7-107,6-30 1,-1 0 0,2 0 0,-1 0 3,-3 4 1,0 1-64,3 1 0,1 0 0,-3 0 1,1 2-1,3 5 0,0 1 1,-1 4-1,1 1 0,-1 3 0,1 0 1,0 1-1,1 0 0,0-1 1,1 0 149,2 0 1,0-1 0,1-2 0,1 0-1187,0 1 1,0-1 1018,-1-5 0,2-1 1,1-3-1,1-1 1,1-7-1,1-1 1,6 32-1,2-5-58,0-3 1,-6-13-1,-3 0 1,-3-5-339,-1-5 1,0 3-36,0-7 1,-1-3-598,-3-1 777,2-9 1,-5-2 255,3-7 0,8 1 0,-2 0 0</inkml:trace>
  <inkml:trace contextRef="#ctx0" brushRef="#br0" timeOffset="135">523 12802 7921,'0'-8'-889,"0"-1"1,0 5 1120,0-5 1,-4 1-1,-2-5 1,0 0 160,1 1 1,-5-3-1,1 1 1,-2 0 148,-2 3-213,0 1-233,1 3 0,-1 1 1,0 7-1,2 4 1,1 6-1,1 9 1,1 10 285,1 5 1,0 9-306,2 3 1,4 7 0,-3 2 0,4 2-319,4 3 0,-1-4 76,5-2 0,2-4 0,6-6 0,2-6-311,2-8 0,-3-11 299,4-8 1,-4-6 150,5-10 1,-1-10-1,3-12 1,-3-8 109,-4-7 0,2-4-49,-2-6 1,0-6-1107,-5-2 1091,1 2 0,-4-1 0,-2 5 1,-2 2-1,-2 6-19,-1 4 1,-2 14 150,0 6-39,0 11 0,0 14 0,0 10 0,0 6-100,0 7-1,0 4-33,0 8 0,1-1 1,3 0-1,3 0-128,0 1 0,5-5 705,-4 0 1,5-5-633,4 5-39,-3-5 0,6-4 0,-4-9 0,1-6 0,0-6-185,1-3 1,-4-8 506,3-6 0,-3-6-111,-1-11 0,0-3 0,-2-5 0,-1-2 8,-1-2 0,-2-3-99,1-6 0,-2-2 0,-6-1 0,0 0-107,0 5 1,0 5-127,0 10 1,0 4-243,0 9 231,0 8 1,0 17-68,0 9 0,0 7 22,0-3 229,5 6 0,-2-5 0,4 5 0,0-2 0,1 0 79,1-1 1,3 0 112,1-3 1,-1-1 60,1 5 1,0-6 0,0 4 0,1-2 350,3 0 1,-2 1-228,7-1 0,-3-3 0,4 3 1,-2-2 125,2-3 0,-3-3-515,1-1 0,-5-3 96,1 3-309,-3-5 1,-7 1 0,-1-8 0,-2-5 0,0-3-505,-1-5 1,-3-5 315,-4-7 468,-3-4 0,-12-4 0,-9-8 0,0-2 0,-3-3 0,1-1 0,0 0 0</inkml:trace>
  <inkml:trace contextRef="#ctx0" brushRef="#br0" timeOffset="136">816 12279 7954,'-13'0'-376,"-5"-5"150,4 3 157,1-9 1,9 9 0,8-2 0,6 3-341,5 1 1,2-5 171,9 1 237,-3 0 0,8 4 0,14 12 0,9 4 0,5 2 0,0 0 0</inkml:trace>
  <inkml:trace contextRef="#ctx0" brushRef="#br0" timeOffset="137">1543 12254 7957,'-10'-6'0,"-3"-2"0,8-2 393,-8 1 0,3 3 193,-3 6-357,-5 0 1,2 6 0,-4 4 0,0 7-1,2 9 640,0 6-798,1 5 0,1 5 1,2 2-1,4 0 1,3 2 38,4-1 0,3-3-128,4 5 0,3-11-168,6-2 0,6-9 1,2-6-1,3-7-204,1 0 1,-3-8 185,-1-4 1,0-6 73,5-6 1,-1-7-1,1-4 1,-2-5 10,-3-6 0,2-3 91,-6-1 0,0-6 121,-5-3 1,1-1 0,-2 0 0,-2 3 54,-5 1 1,2 7 204,-2 7 1,0 9-18,-4 4-156,-5 8 0,2 5 0,-4 10 0,1 7 1,2 6 48,-2 5 1,5 6-312,-3 0 0,2 5 1,2-1-1,0 2-264,0-2 1,0 1 172,0-5 0,4-5-82,1-3 0,5-7 1,-1 2-1,6-4-19,2-4 1,4-5 175,-4-8 0,6-5 74,-2-8 1,1-4 0,1-9 0,-3-4 63,-2-3 1,4-5 70,-5-1 0,-5-4-16,-3 5 1,-2-5 0,1 6 0,-3 4 640,-4 6-58,-1 10-541,0 2 1,-1 14 0,-2 5 0,-1 8 110,1 8 0,1 4-31,2 5 0,0 5-334,0 0 0,5-1 0,0-3 0,2-1-502,3 1 1,2-2 270,0-3 0,1-4 164,0-8 1,1 1-1,3-7 1,3-5-67,0-5 0,4-14 44,-3-5 1,-1-9 156,1-3 1,-5-6-1,1-7 1,-4-2 42,-5-2 1,2-9 35,-8 29 0,0-2 0,1 0 1,-2-1-5,0 0 1,-2-1-1,1 1 1,0 0-1,0 0 1,0 1 0,0-35 93,0 4 1,0 15 361,0 11 518,-5 13 0,-1 14-406,-2 10 0,2 7-274,6 11 0,-4 5-399,-1 3 0,1 9 1,4 5-1,0 5-56,0 3 0,0 6-159,0 2 0,6 0-278,2 5 1,4-8 0,0-3 0,3 0-425,2 1 0,4-7 516,9 0 0,-2-14 307,6-12 0,1-6 0,6-11 1,3-8 172,2-9 0,-9-26 0,1-12 0,-9 17 0,-1 1 0,1-1 0</inkml:trace>
  <inkml:trace contextRef="#ctx0" brushRef="#br0" timeOffset="138">2856 11552 7982,'0'-25'-122,"0"-1"1,-5 2 82,-4 3 0,-2 3 688,-2 5 1,-4 6 0,0 3-1,0 4 10,-1 4 0,2 7-461,-5 6 1,1 7-119,-1 2 1,2 1 0,5 5 0,-2 1-126,-1-1 1,5-2-161,3 4 0,6-5 83,-1 0 0,3-2 0,1-3 0,0-2-239,0-5 1,5-9 198,4-4 0,6-2 91,2-2 0,2-2 1,-4-3-1,4-8 75,1-7 0,-3-4-63,4-2 1,-5-3 150,1-1 0,-3-5 0,-3 2 0,-1-1 283,-2 0 0,-3 1-37,3-1 0,-5 9 89,1 8 0,-2 3-112,-2 1 0,0 9-290,0 8 0,0 4-238,0 14 0,0-1 1,0 4-1,1 1-209,3-1 1,-1 1-182,6-1 0,-1-5 285,5-3 0,4-3 0,1-1 0,2-1-333,3-4 1,1-2 183,1-6 1,1-2 12,-1-2 454,1-9 0,-9-18 0,-3-9 0,2-4 0,1-1 0</inkml:trace>
  <inkml:trace contextRef="#ctx0" brushRef="#br0" timeOffset="139">3137 11259 8011,'-5'-25'135,"1"-1"0,0 5 270,4 0 1,0 9 703,0 0-882,0 7 0,1 0 0,4 6 0,3 5-72,3 6 1,2 3-160,0 6 0,0 6 84,0 7 1,-2-2-1,-1 2 1,-2 2-44,2 1 1,-3-3 32,2 0 1,-6-6-61,1 2 0,2-9 0,-2-4 236,-1-3 0,-2-8 10,-1-6 0,0-12-9,0-9 0,0-10 0,0-7 0,0-8-217,0-3 0,6-2-292,2 0 1,4 0 98,0 0 0,1 6 0,1 3 0,2 8-394,1 9 1,0 5 31,-4 7 1,-1 8-111,1 5 635,5 5 0,-3 48 0,3 9 0</inkml:trace>
  <inkml:trace contextRef="#ctx0" brushRef="#br0" timeOffset="140">905 13962 7925,'-12'-5'396,"-1"-7"1,0-3-1,2 2 646,2 3-949,9 7 0,13 3 0,8 9 0,5 4 1,3 2-1,5 4 0,3 2 374,2 6-515,-1-2 1,0 6-1,0-4 1,1 2-1,0 2-1260,4 1 880,-9-3 1,3 2-1,-13-7 1,-3-4 0,-3-7 427,1-8 0,-19-44 0,-9-22 0,4-3 0,0 0 0</inkml:trace>
  <inkml:trace contextRef="#ctx0" brushRef="#br0" timeOffset="141">1275 13682 7960,'-18'-6'0,"-1"0"223,-2-2 0,-2 4 0,8 8 0,2 6 373,3 5 1,3 11-481,-1 8 0,2 4 0,6 5 1,0 4-29,0 2 1,0 8-344,0 2 1,1 4-74,4 0 0,-3 1 1,5-2-1,-1 1-296,-3 1 0,-2-13 624,-1 4 0,12-17 0,2-1 0</inkml:trace>
  <inkml:trace contextRef="#ctx0" brushRef="#br0" timeOffset="142">1696 13695 7976,'0'-13'347,"0"0"0,-4 5-280,-1-1 1,0 6-271,0-1 0,3 8 1,-5 6-1,-1 6 593,1 5 0,-1 3-400,-5 2 0,5 3 1,-1 3-1,1-1-255,1 0 0,1-3 107,6-7 34,0 4 1,3-11 0,4 1 0,7-5-40,4-6 1,4-4 0,3-4-1,1-4-86,-1-4 1,-1 4 300,-3-1 0,2 5 1,-6-3-1,-1 1 439,-2 4 1,-6 0-330,1 2 0,-6 2 1,1 2-1,-4 4 138,-4 4 1,-3 0 126,-6 1 0,0 4-205,0 0 0,1-4 0,-1-6 0,0-1 61,0-4 0,5 4-120,-1-2-245,7 1 0,-4-11 0,7-4 0,4-7-267,3-8 1,9-2 117,4-7 0,5-6 39,4-7 0,2-2 1,5-2-1,-3 0-199,-4 0 0,-3 1 474,-2 3 0,-5 5 84,-3 8 0,-4 4 270,-5 9 1,-4 8 138,-8 9 1,-1 4-10,-4 4-386,-2 3 0,4 10 1,-6 1-1,0 2 1,0 4 1,1 5 1,3-1-91,1 6 0,3-4-254,-3 4 1,5-6 0,-1 0-1,2-3-270,2-4 1,6-1-134,3 1 1,2-3 37,2-5 245,5-6 0,3-3 0,9-8 0,3-7 0,1-9-722,0-10 0,0-7 1003,4-5 0,-16 7 0,0-4 0,1-4 0,-1 0 0</inkml:trace>
  <inkml:trace contextRef="#ctx0" brushRef="#br0" timeOffset="143">2448 13248 7976,'-8'-11'183,"-1"2"1,1 4 362,-5 5 1,4-4-144,1-1 1,-1 2-110,-3 8 0,0-1 1,2 7-1,3 5 25,2 2 1,-4 4-276,5 3 1,0 2 20,4 3 1,0-3 0,0 4 0,1-1-20,3-1 0,8 0-369,5-8 0,4 2 72,-4-6 0,6-5 0,-2-5 0,3-1-169,1-3 1,1-13 185,-1-7 0,2-7 136,3-6 1,-4-8-1,1-9 1,-6-4-22,-3-4 0,-2-5 74,-8-8 0,2 2-582,-7 30 1,-2 0 664,4-31 1,-7-2 0,-2 5 0,-4 4-1,-2 9 720,1 13 1,-2 14-403,2 7 0,2 8 89,-1 5 0,5 4 1,-3 4 135,1 5 1,3 4-471,-2 4 0,2 4-186,2 9 0,0 4 0,2 7 0,1 4-263,1 5 0,4-2-309,-3 7 1,7-7 386,-3-1 1,9-4 0,-3 0 0,2-3 576,1-7 1,3-6-483,-4-6 0,6-8 51,-2-9 1,3-4 0,2-6 0,-1-7-48,1-6 0,-1-7 202,1-4 0,-2-6 28,-3-7 0,-3-4 1,-6 3-1,-2 0-27,-2 1 1,-5 0 88,1 5 0,-2 9 232,-2 4 1,0 8-1,-2 1 292,-2 6 0,3 6-621,-4 8 0,3 4 29,-3 4 1,4 7 0,-3 2 0,2 4-109,2 5 0,0-3-44,0 3 0,4-3-93,1-2 0,3-1 0,-2-1 0,1-3-194,3-2 0,1-1 137,2-4 1,1-6 227,3-3 1,-1-4 0,5-5 0,0-8 29,-1-7 0,4-5-35,-3-5 1,4-4 45,0-9 0,-1-2 0,-3-5 0,-4 2 111,-2 2 1,-3 4-56,1 0 1,-2 9 431,-2 8-397,-3 5 1,-6 14-200,0 6 0,0 6 34,0 7 0,0 4 1,1 1-1,2 1-312,1-1 1,5-1 93,-5-4 1,4 4 85,-3 0 1,4-4-1,0-6 34,2-2 0,3 0 258,3-5 0,-2-6-82,2-3 0,-3-3 0,0-5 0,2-5 220,1-2 1,-2-3-77,-6-2 0,1 2-68,-6-3 1,0 3 0,-4 3-1,0 3 303,0 4-841,-6 8 0,-5 3 178,-6 6 0,0 2 0,3 4 0,-3 5-882,-4 4 1132,2 8 0,-5 20 0,4 10 0</inkml:trace>
  <inkml:trace contextRef="#ctx0" brushRef="#br0" timeOffset="144">3749 12521 7976,'0'-7'0,"1"-3"307,3 6 0,-1-1 121,6 0-64,-1 4 0,1-5 1,-1 6-1,2 0 1,2 0 101,0 0 0,-3 0-418,-1 0 0,1 0 51,4 0 1,-1 0 0,2 0 0,2 0 94,1 0 0,0-5-132,-4-4 1,4-1-1,0 2 1,0-4 0,-4 4 0,1-4 65,3 0 0,-7 5-1,2 2-252,-2-2 1,3 7-327,0 0 0,-6 6 74,-3 7-843,3-6 0,-7 3-1136,0-6 2356,0 0 0,-31-26 0,-17-18 0,2 1 0,0 0 0</inkml:trace>
  <inkml:trace contextRef="#ctx0" brushRef="#br0" timeOffset="145">2678 12534 9750,'10'-5'975,"1"-4"0,6-4-34,6-4 0,11-4-839,12-9-267,10 3 1,2-9-1,5 2 1,0-2-1,-4 2-614,-3 4-1594,-10 9 2373,-2 8 0,-11 25 0,-2 9 0</inkml:trace>
  <inkml:trace contextRef="#ctx0" brushRef="#br0" timeOffset="146">536 16309 7965,'-22'-13'-98,"2"0"1,2 0-988,2 1 1014,2-7 0,3-1 1,2-7-1,5-1 0,4-3 304,4-2 138,4-1 1,10-8-1,3-1 1,3 2 0,2 3 949,-1 4-1312,6 3 0,-2 5 0,3 2 0,0 4 0,-6 6 1,-1 6-1,-4 2-425,1 3 1,-3 3 0,-4 4-104,-5 5 0,-4 4 0,-6 2 0,0 2 519,0-1 0,-40 15 0,-9 3 0</inkml:trace>
  <inkml:trace contextRef="#ctx0" brushRef="#br0" timeOffset="147">663 15862 7960,'-13'0'0,"1"0"0,-1 0 0,1 3 0,3 4 0,0 6 0,2 10 454,-2 2 0,4 12 0,5 11 0,0 6 46,0 5 1,1 4-269,3 1 0,4-1-1545,4 1 1297,1-6 0,0-4 0,0-10 0,1-9 1,3-6-116,4-10 0,-1-3 0,1-5 0,2-2-466,1-5 1,-3-10 336,0-6 1,2-7-311,7-6 0,-3-6 0,2-3 570,-2-3 0,-12-15 0,-4-8 0,2-5 0,-1 0 0</inkml:trace>
  <inkml:trace contextRef="#ctx0" brushRef="#br0" timeOffset="148">1020 16143 7960,'-8'11'0,"-1"-2"0,5 3 110,-5 1 0,6 1 91,-1 8 1,3-5 0,2 4-1,3 1 4,5 3 1,1-1-241,-2-3 0,4 2 106,-4-6 1,2 0 0,0-5 50,-1 1-84,-1-6 1,5-7-50,0-8 0,-5-11 0,-1-6 0,0-8-46,0-4 1,-2-2-28,3-4 0,-4-1 81,5-3 0,-5 8 0,3 6 0,0 2 188,0 3 0,-2 8-81,3 7 0,-4 6-50,5 7 0,-2 10 1,3 4-1,-2 6 96,2 7 1,2-2-99,0 5 1,1-3-158,0-1 108,-6-1 1,4-5-1,-2-3 1,2-4 123,2-5 1,-5-4-88,1-8-38,-6-3 1,7-11 0,-5-5 0,2-5 0,2-5-1,-2 0 1,3-3 70,-6 2-109,6-3 0,-7 0 0,4 4 0,0 8-7,0 6-6,2 5 0,2 13 0,-1 6 0,-2 8-74,2 4 1,-3 6-64,2-2 0,-1 2-176,5-2 1,0-2-1,-2-7 1,1 1-339,0 0 0,-2-6 266,7-3 1,-3-5 433,-1-8 0,4-1 0,0-11 0,0-14 0,0-8 0,0-5 0,0 0 0</inkml:trace>
  <inkml:trace contextRef="#ctx0" brushRef="#br0" timeOffset="149">1747 15709 7960,'0'-25'-199,"0"-1"0,0 2 364,0 3 0,-6 2 0,-2 8 394,-4 3 0,4 2 27,-1 6-400,1 6 0,-1 2 0,2 8 0,0 2 1,2 2 135,-1 3 1,2 2-295,4 5 0,0-3-110,0 3 1,0-8-1,0-1 1,0 1-220,0-2 0,1-2 131,3-5 0,-1 0 11,6-1 1,-5-5 0,4-2 0,1-5-221,-2-5 0,4-6 222,-2-6 1,2-10 16,2 2 133,-6-9 0,0 5 1,-4-5-1,1 0 1,-1 2 427,-2 2 0,4 3-226,-1 1 1,0 7 296,-4 2-315,0 8 1,6 3 0,2 6-1,4 2 528,0 2-832,1 3 1,4 3 0,2 0 0,-1 1 0,2-1-331,0 2 1,-5-5-127,2 1 1,2-5 273,-2 1 0,1-2 1,-2-4-1,2-2-334,2-4 1,-5-5 642,2-4 0,-8 3 0,-9-44 0,-7-5 0</inkml:trace>
  <inkml:trace contextRef="#ctx0" brushRef="#br0" timeOffset="150">2053 15352 7960,'-13'-7'470,"0"3"82,6-3 61,-4 5-500,10 2 0,-5 7 0,7 8 1,2 0-1,3 2 17,1-1 0,1 2-38,5-1 1,0 0-53,0-4 1,-1 0 0,1-1 0,0 0-170,0-4 0,1 2-28,3-6 1,-3 1 55,3-5 1,-7-5 0,-2-2 0,1-3 20,-2-4 0,-1-6 129,-6 3 1,0-5 275,0 1-235,0 2 0,-2-4 0,-2 6 0,-4 3 746,-4 4-551,-1 5 0,1 8-214,-1 5 1,0 2 0,2 13-1,1 2-663,1 3 0,7 4-259,-3-3 1,4 0 486,1 5 1,0-6 0,1 2-1,4-5-382,3-3 1,3-4 745,2-5 0,23-46 0,5-11 0</inkml:trace>
  <inkml:trace contextRef="#ctx0" brushRef="#br0" timeOffset="151">2474 14906 7960,'-6'-13'0,"0"-4"481,-2 0 1,-2-1 0,6 2 0,1-1-237,1 2 0,8 0-312,3 3 1,3-3 0,4 1 0,1 0-559,-1 3 0,2 2 75,-1 1 1,4-2-1,-4 6 550,-1 1 0,-25 52 0,-6 15 0</inkml:trace>
  <inkml:trace contextRef="#ctx0" brushRef="#br0" timeOffset="152">2486 15135 7960,'-12'0'0,"-1"0"0,4 0 1247,1 0-742,5 0-471,-3 0 1,8 0-1,2-1 1,6-2-1,6-2-546,5-3 0,4-4 0,5-7 0,4-1-1219,3-2 1731,-4-8 0,-7-3 0,1-6 0,0-5 0,0 0 0</inkml:trace>
  <inkml:trace contextRef="#ctx0" brushRef="#br0" timeOffset="153">3354 13809 8012,'0'-25'136,"0"1"1,0 2-1,0 5 1,0 3 265,0 2 0,0 6 0,1 7 0,2 9 1,2 7-38,3 3 0,-6 7-373,3 7 0,-4 3 0,-1 3 0,0 2-167,0 5 0,0-2 120,0 2-161,0 0 1,0-1-1,0 0 1,-1-2-1,-2-5 1,-1-5-1,1-8 111,1-8 1,4-5-1,2-5 1,4-5 130,4-6 1,6-6-1,5-11 1,4-7-167,3-4 1,4-3 0,-3-6 0,0-1-118,0-2 1,-1 1 210,-5 4 0,-1-1 0,-4 1 0,-7 1-42,-7 3 1,-1 3 293,0 6-49,-1 5 1,-10-3 0,-2 8 0,-4 3 638,0 7 0,3 3-372,1 2 1,3 0 0,-2 2 53,2 2 0,0 4-396,5 9 0,0-1 0,2 5 0,2 3 102,4 5 0,4-3-264,1 4 1,-1-1-3,1 0 1,0-2-1,0 3 1,-2-3-274,-3-2 1,4 1 109,-4-1 1,-1 1-80,2-1 0,-6-5 0,1-3 1,-1-4-833,1-5 1156,-3 4 0,-6-22 0,-9 1 0</inkml:trace>
  <inkml:trace contextRef="#ctx0" brushRef="#br0" timeOffset="154">3583 14727 7975,'-8'0'0,"-1"0"742,6 0 64,-2 0 1,7-1 0,7-3-146,8-5 1,7-8-634,6-4 0,2-7 1,8-5-1,2-2 0,5-5 1,4-1 264,4 3-802,-8-1 0,3 8 0,-13 6 1,-5 8-1,-5 7 0,-6 7-2801,-2 6 3310,-8 4 0,-11 40 0,-7 8 0</inkml:trace>
  <inkml:trace contextRef="#ctx0" brushRef="#br0" timeOffset="155">4093 14791 7966,'-1'-8'210,"-4"-1"1,4 5-248,-3-5 0,2 5 1,4-3-1,2 0 280,4 0 1,4 4 249,1-1-493,-6 2 1,4 2-1,-3 0 1,4 2-1,1 2 1,-2 5-13,-3 2 1,-1 7-268,-2 4 242,-4 2 0,5 1 0,-8 1 1,0-1-1,-3 1-442,2-1 623,2-5 1,1 3-1,0-6 1,0-2 24,0-1 1,6-6 0,4-4 29,5-3 1,-1-2-53,3-3 1,3-2-37,2-3 0,-4-1 0,-1 6 0,-3 0 44,-1-2 0,0 5-23,-1-3-2,1 2 0,-6 8 0,-3 2 0,-2 4 0,-2 2 261,0 3 0,-7-3-198,-6 3 0,-1 3-69,-7 1 1,-1 2 0,-3-1-1,1-2-147,3-1 0,-4 2-261,4-4 0,-2 1-525,2-1 0,-1-7 1,5 2 808,1-5 0,2-20 0,1-8 0</inkml:trace>
  <inkml:trace contextRef="#ctx0" brushRef="#br0" timeOffset="156">4284 13669 7918,'-12'-11'18,"-1"1"0,2-11 1,2-2-1,5-1 1,5-3 217,8-3 1,5-2 0,14-8 0,5-3 0,5-2-1,3 0-203,3 2 1,-4 9 0,2 6 0,-4 5-186,-4 6 0,-4 9-564,-9 3 513,-2 4 0,-12 7 0,-3 2 0,-2 4 0,-2 0 0,0 2 0,0 2 203,0 1 0,-6 4 0,-3-2 0,-3-1 0,-5 1 0,3-2 0,-5-5 0,2 1-184,0 0 0,-1-6 1,2-1-1,-1-2 352,2 0 0,0 0 707,3-4-484,5 0 0,-5 5 1,4 0 22,-4 2 1,5 2 0,3 5 0,4 3-119,4 4 0,-1 5-271,6 3 0,-1 0 1,6 5-1,2 0-170,1-2 1,6 4 114,-2-6 0,-1-1-547,1-3 387,-6-6 0,10-2 0,-4-7 0,3-2 0,1-6-632,1-6 0,1-6 183,3-8 1,-2-8 638,6-9 0,-11-7 0,-1-6 0,4-4 0,1 0 0</inkml:trace>
  <inkml:trace contextRef="#ctx0" brushRef="#br0" timeOffset="157">5088 13197 7950,'-6'-18'0,"0"-1"471,-2-2 1,-4 7-1,4 7 499,-3 1 0,-2 8-572,0 6 0,0 5-164,1 4-121,-1 8 1,0 8 0,0 5 0,2 1-1,1-1 17,2 0 0,5-4-228,-1 0 0,2 0 3,2 4 0,6-5 1,2-3-1,4-5-287,0-4 1,7-6 127,2-7 0,-1-7 0,1-2 0,0-10-233,-1-9 1,3-6 187,-6-3 0,0-4 242,-4-5 0,-2 0 1,-1-2-1,-3-3-45,-1-3 1,-2 2 125,-4 1 1,0 9 115,0 4 0,-2 5 0,0 4 0,-4 5 354,-1 6 0,4 6-256,-1 8 1,-2 5-178,2 8 1,0 3 0,4 5 0,1 2-146,3 3 1,-1-2 118,6 6 1,-2-6-101,1 2 1,4-4-1,-4-4 1,3-2-256,2-1 0,4-4 71,0-6 1,2-4 100,-2-5 0,-2-10 1,6-4-1,1-4-3,-2-5 0,-2-5 103,-5-2 0,-5-5 21,1 1 1,-2 2 0,1 3 0,-3 2 153,-4 1 1,-1 6 51,0 3 106,0 3 1,0 10-1,0 7-128,0 8 0,0 6-152,0 0 0,1-1-1,4 5 0,2-4 1,4 3-1,-1-3-72,-2-6 0,2 1 58,7-8 1,-2 0-61,2-4 1,1-1 0,-1-5-1,0-7 31,1-7 1,-3-4 239,2-1 1,-8-2-59,0-3 1,-6 2 0,1-6 0,-4-2 26,-4 0 0,-3 3-80,-6 3 0,-4 9-122,0 4 1,-1 3-1,2 2 1,-1 4-430,1 4 0,4 4 210,3 4 1,-1 3-328,6 6 1,0 1-1,4 2 1,0 1 577,0-2 0,39 11 0,11 1 0</inkml:trace>
  <inkml:trace contextRef="#ctx0" brushRef="#br0" timeOffset="158">5840 12777 7950,'-6'-8'0,"5"-3"233,-3 3 0,-3-2 298,-2 1 1,-2 4 275,-2 5 0,0 5-621,0 4 0,5 8 1,-1 4-1,0 3-136,-3 2 0,4-1-89,-1 1 1,6-2 10,-1-3 1,3 2 0,2-6 0,2-2-393,1-1 1,8-5 164,0-1 1,1-5 33,4 1 0,1-9 0,-1-7 0,0-5-5,2-2 0,-5-3 277,3-3 1,-3-1-16,-1 1 0,-5-5 1,0 0-1,-3 2 137,-2 1 1,-2 7 170,-1 3 1,0 3 1023,0 1-707,0 6-473,0 18 0,0 7-197,0 16 0,2-5 0,2 5 1,5 2 140,2 1 1,2 6-222,-1 4 0,5 8-155,0 5 1,0 4-1,-2 2 1,0 4 120,-6-35 0,-1 1 0,11 30-277,-2 2 1,-5-10 363,1-7 0,0-5 1,-5-10-1,2-2 292,-1-4 1,-4-9-4,-5-4 1,0-2-112,0-3 1,-7 0 0,-4-2-1,-6-3 131,-3-2 0,-2 0-33,-8-5 1,3-2-105,-3-2 0,2-5 1,-1-8-1,0-7 2,0-8 1,4-4-52,4-10 0,2-5 64,6-5 0,6-5 0,5 3 0,4 0-234,7 3 1,14 4-122,6 4 1,7 3-300,2 6 1,0 11 0,0 6 0,1 7-543,-1 5 0,-4 4 333,0 5 1,-10 0-1,2 0 712,-4 5 0,9 14 0,2 8 0</inkml:trace>
  <inkml:trace contextRef="#ctx0" brushRef="#br0" timeOffset="159">6541 13032 7950,'-1'-12'367,"-3"4"0,1-4 559,-6 4 1,5 2-817,-4 2 0,3-2-110,-3 2 0,5-12 0,-3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5:45:40.852"/>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23232 434 6208,'-1'-8'-282,"-2"3"441,-1-1-95,0 5 0,2-9 0,-1 4 0,-2-1 1,-1-3 174,0-1 1,1 2-119,0 1 1,3 1-118,-7-2 0,5-1-12,-5 6 1,6 1-1,-1 7 1,3 5 6,1 2 0,-4 8 1,-1 3-1,1 7 24,-2 5 1,5 10 0,-5 7 0,2 10-12,0 9 1,-1-27-1,0 1 1,1 7-1,-1 3 1,0 3-1,-1 2 75,0 3 0,-1 1 0,0 4 0,0 3-1156,2-20 0,-1 1 0,0 1 1092,1 0 1,1 1-1,-1 1 1,-2 3 0,-1 2-1,0-1 1,2 0-1,1-1 1,-1 1 0,1-2-1,0 0 1,0 0-1,0-1 1,1-1 0,0 0-1,0-1 1,1-1-1,0 1 1,0-2 0,1 0-1,0 0 14,0-1 1,0 0 0,0 0 0,0 16-1,0-1-118,1 0 0,2-2 0,1-4 0,2-2 0,-1-3 0,2-2 0,1-2 0,1-2 91,1-1 0,1-2 1,-2-7-1,0-2-82,10 32 0,-3-11 0,-1-4 0,0-3 40,0-3 1,-2-12-37,-3-1 0,2-7-156,-5-6-94,-1-2 0,-4-15 1748,0-8 1,-2-10-1852,-2-16 421,3-3 0,1-5 0,7 0 0</inkml:trace>
  <inkml:trace contextRef="#ctx0" brushRef="#br0" timeOffset="1">22671 485 8263,'-8'-19'-134,"1"-2"1,1-2-1,3 2 1,3 5-146,4 6 1,4 5 0,6 6-1,3 3 70,4 5 198,3-3 0,9 1 0,5-4 1,7 1-1,8-1 29,6-2-10,6-1 1,-26 0-1,2 0 1,1 0 0,2-1-1,4-1 1,2-1 0,3 0-1,2-2 1,2-1 0,2 1-1,1-2 1,2 1-92,1-1 0,1 1 0,6-1 0,2 0 1,-1-1-1,1 0 0,-23 3 0,0-1 0,0 0 99,1 1 0,-1 0 0,1 0 1,-2 0-1,0-1 0,0 1 0,2 0 1,-1 0-1,1 0 0,1-1 0,0 0 1,0 1-1,2-1 1,1 1 0,-1 0 0,-2 0 0,-1 0-1,1 1 1,1-1 0,1 1 0,-1 0 0,0 0-1,0 0 1,0-1-18,1 1 0,1 0 1,-1 0-1,2-1 0,-1 1 1,1 0-1,3-1 0,0 1 1,1 0-1,-1 0 1,0 0-1,0-1-128,-1 1 1,0 0 0,0 0 0,2-1 0,-1 1 0,1 0-1,2-1 1,0 1 0,0 0 0,0 0 0,0-1 0,1 1 122,1 0 0,0 0 1,-1 0-1,-2-1 1,-1 1-1,0 0 4,1-1 0,2 1 0,-2 0 1,-2 0-1,0 0 0,-1 1 0,1-1 1,0 1-1,0 0 0,1 0 0,-1 1 1,1 0-1,0 0 0,1 0 0,-2 0 0,-3-1 0,-1 0 0,0 1 0,-1 0 1,0 1 0,-2-1-1,-1 1 1,-2-1 0,0 1 0,24 1-1,-1 0 1,-2 0 0,0 0-53,-3 0 0,0 0 1,-7 0-1,-1 0 10,-2 0 0,-1 0 1,-5 0-1,-1 0 1,-3 0-1,0 0 0,-2 0 1,-2 0 58,-1 0 1,-1 0-1,27 0 18,-8 0 1,-11 0 10,-5 0 1,-5 0 0,-5 0 89,-8 0-67,-5 0 971,-13 0-617,-1 0 1256,-6 0-1592</inkml:trace>
  <inkml:trace contextRef="#ctx0" brushRef="#br0" timeOffset="2">29841-1 7778,'-2'8'28,"-1"5"20,0 5 0,-3 1 64,-1 2 0,3 10-50,-4 7 0,5 3-4,-1 10 1,-2 3 0,2 13 0,2-31-1,-1 0-21,0 4 0,1 1 0,1 2 0,0 2-277,-1 1 1,0 1 0,1 2-1,1 0 224,-1 4 0,2 0 0,-1 1 0,0 0 0,0 3 0,0 1 0,0 1 1,0 1-3,-1-1 1,2 1 0,0-2-1,2 0 32,-1 3 1,0 1 0,3-2-1,0 1-6,-1 3 0,1-1 0,-1-5 1,1-1-1,0 2 0,0-1 1,0-1-1,-1-2 11,1 0 0,0-1 1,-2 0-1,1-1-27,0 2 1,0 0 0,-2-4-1,-1-1 43,1 1 0,0 0 0,-1-4 0,0-1 0,-1 1 1,0-2-1,0 0 0,0-2 23,0 0 0,0-1 1,0-3-1,0 0-150,0 0 0,0-1 0,-4 33 168,-1-8 0,-5-3 1,3-4-1,-1-3-7,-1-8 0,1-4 7,-5-2 1,3-3-231,-3-2 0,4-2 1,-8-7-1,2 1-413,3-1 0,-5-5 806,0-3 1,-2-3-598,2-1 1,2-6 357,-7-3 0,7 3 0,-4 0 0</inkml:trace>
  <inkml:trace contextRef="#ctx0" brushRef="#br0" timeOffset="3">22914 3851 8224,'-6'-13'-71,"-1"5"0,-6-1 0,0 1 0,2-1 0,1 2-355,2 1 1,-1-2 638,-4 4-210,6-1-54,2 5 0,5 2-2,0 2 1,5-3 38,4 4 1,2-4 1,2 0 0,0 2-1,1 2 1,3-3 0,4 0-1,4-2-8,5 0 1,-1 0 39,5 0-17,5 0 0,7 0 1,7-2-1,7 0 1,9-3 4,-30 4 0,0-1-2,0-1 0,0-1 0,7 3 0,2 0 0,-1-3 1,1 0-1,2 1 0,2-1 0,1 1 0,1 1-90,1-1 0,-1 0 0,1-1 1,1 0-1,2 1 0,0 0 0,1 0 1,1 0 88,2 0 0,-1 1 0,0-1 0,-1 0-19,-1 0 1,1 2-1,0 0 1,0 0 0,0-1-1,1 0 1,0 1-1,1 1 12,2 0 0,1 0 1,-4-1-1,1 0-368,2-1 1,0 0 0,-2 1 0,0 0 367,2 0 0,0-2 0,1 0 0,0 1 0,2-1 0,-1 1 0,2 0 1,0 0-2,-1-1 0,-1 0 0,2 2 0,0 0 9,0-4 1,1 1 0,0 2 0,2 1 2,1-1 0,0 0 1,-5-1-1,-2 0 1,1 1-1,0 0 1,-2 0-1,-1 1 5,0 0 1,0 1-1,2 0 1,-1 1-1,2 1 1,0 0 0,-4-1 0,-1 0-12,1 1 0,0 0 0,-3-1 0,1 0 1,-2-1-1,0 0 0,0 0 0,0 0-223,-1 0 1,-1 0 0,-5 0 0,-1 0 219,-1 0 0,0 0 0,-4 0 0,0 0 1,-2 0 0,-1 0 0,0 0 0,0 0 0,-3 0 1,0 0-1,-1 0 0,-1 0 28,30 0 1,-2 0-19,-6 0 1,-2-2 297,-2-2 0,-4 2 0,-6-2 0,-5 3-150,-4 1 1,-12 0 546,1 0 1,-4 0-711,1 0 0,-8-4 1,-6-1 864,2 2-1087,-4 2 216,0 1 0,-6-1 0,-2-2-268,-2-1 0,1-1-169,-5 5 0,3 0 100,-3 0 348,-1-5 0,-15-19 0,-3-10 0</inkml:trace>
  <inkml:trace contextRef="#ctx0" brushRef="#br0" timeOffset="4">29659 3532 8214,'18'0'0,"-4"-4"-173,3 0 1,-2-2 0,-3 3-3,1-1 0,-4 0 123,-1 4 1,-5 1 51,1 3 0,-36-2 0,-11 3 0</inkml:trace>
  <inkml:trace contextRef="#ctx0" brushRef="#br1" timeOffset="5">13542 10201 27703,'0'-13'-3949,"0"5"0,0-1 3635,0-1 1,11 27-1,3 6 1</inkml:trace>
  <inkml:trace contextRef="#ctx0" brushRef="#br0" timeOffset="6">12840 14052 8051,'-8'-6'-488,"-1"-1"1,1-2 156,1 1 0,0 5 331,2-1 0,-2 8 0,-5 3 0</inkml:trace>
  <inkml:trace contextRef="#ctx0" brushRef="#br0" timeOffset="7">12662 13924 8051,'-5'-8'-827,"1"-1"661,0 6 35,4-8 16,0 10 0,1-5 1,4 6 114,3 0 0,15 11 0,4 3 0</inkml:trace>
  <inkml:trace contextRef="#ctx0" brushRef="#br0" timeOffset="8">12777 13962 8051,'-9'0'-1805,"1"0"1936,5 6 1,-2-5-234,10 4 0,-2-4 1,5-1 101,2 0 0,1 0 0,2 0 0,17-17 0,4-4 0</inkml:trace>
  <inkml:trace contextRef="#ctx0" brushRef="#br0" timeOffset="9">12917 13950 8029,'0'7'48,"0"-2"-264,0 1-123,0-5 1,1 5 338,3-6 0,32-11 0,12-3 0</inkml:trace>
  <inkml:trace contextRef="#ctx0" brushRef="#br0" timeOffset="10">13044 13962 7995,'-4'9'-83,"0"-1"195,-6-5 1,8 4-242,-2-2 0,3-3-273,1 7 0,1-6-468,3 1 870,-2 3 0,26-11 0,1 2 0</inkml:trace>
  <inkml:trace contextRef="#ctx0" brushRef="#br0" timeOffset="11">13146 14026 7209,'-7'0'803,"2"0"-899,5 0 0,0 2-325,0 2 1,1-3-440,3 3 860,-2-2 0,37 4 0,4 1 0</inkml:trace>
  <inkml:trace contextRef="#ctx0" brushRef="#br0" timeOffset="12">13274 14064 7317,'-7'6'-19,"1"-5"138,6 5 0,0-4-838,0 2 719,0-3 0,34 5 0,9-6 0</inkml:trace>
  <inkml:trace contextRef="#ctx0" brushRef="#br0" timeOffset="13">13389 14103 7192,'-8'5'-322,"1"-3"476,3 2 1,3-1-572,-4 1-149,4-3 566,7 5 0,35-12 0,14-1 0</inkml:trace>
  <inkml:trace contextRef="#ctx0" brushRef="#br0" timeOffset="14">13503 14128 7700,'-12'6'-349,"4"-5"1,1 9 528,3-6 1,3 2-358,-4-2 0,4-1-239,1 6 1,6-7 415,2 3 0,26 2 0,7 0 0</inkml:trace>
  <inkml:trace contextRef="#ctx0" brushRef="#br0" timeOffset="15">13593 14217 7957,'-8'7'0,"1"1"-142,3-4-497,3-3 322,-5 11 0,7-11 317,4 3 0,19-2 0,10-2 0</inkml:trace>
  <inkml:trace contextRef="#ctx0" brushRef="#br0" timeOffset="16">13669 14319 7957,'0'7'-545,"-6"-1"0,5-4 506,-3 2 1,2-1-549,2 5 587,0-5 0,23 14 0,5-3 0</inkml:trace>
  <inkml:trace contextRef="#ctx0" brushRef="#br0" timeOffset="17">13758 14434 7574,'0'13'-861,"0"-5"749,0 1 138,0-6 0,0 8 1,0-2-1,0 2-264,0 2 62,0-1 0,0-3 176,0-1 0,29-10 0,6 0 0</inkml:trace>
  <inkml:trace contextRef="#ctx0" brushRef="#br0" timeOffset="18">13873 14587 7957,'0'9'102,"0"-1"57,-6-5 0,5 8 0,-3-2-310,2 2 1,2-2-366,0-1 1,6 1-353,3 3 868,2 1 0,19 11 0,4 3 0</inkml:trace>
  <inkml:trace contextRef="#ctx0" brushRef="#br0" timeOffset="19">13988 14817 7614,'0'8'-1005,"0"1"1063,0-1 1,0 5-1,0 0 79,0-1 1,0 1 0,0 0-74,0 0 0,0-5 1,0 1-55,0 1 0,1-3-316,4 1 184,-4-5 0,9 4 1,-4-4 121,1 1 0,12 6 0,8-3 0</inkml:trace>
  <inkml:trace contextRef="#ctx0" brushRef="#br0" timeOffset="20">14077 15021 7376,'0'12'215,"0"1"-113,0 0-44,0 0 0,-4-5-223,0 1 9,-1-1 1,5 1 0,0-1-208,0 2 96,0 1 267,0-3 0,17 14 0,5-1 0</inkml:trace>
  <inkml:trace contextRef="#ctx0" brushRef="#br0" timeOffset="21">14154 15263 7911,'-7'6'194,"-5"-5"-50,5 10 0,-1-5-176,-1 3 0,6 2 0,-2-3-190,-1 4 1,5-4-200,-4 1 421,4-6 0,7 25 0,1 0 0</inkml:trace>
  <inkml:trace contextRef="#ctx0" brushRef="#br0" timeOffset="22">14115 15492 7911,'-12'9'97,"-1"-1"1,0 0 16,0 0 0,5 3 0,-1-2-36,-1 2 0,5 2-490,1 0 1,2-1 411,2 1 0,11 0 0,4 0 0</inkml:trace>
  <inkml:trace contextRef="#ctx0" brushRef="#br0" timeOffset="23">14026 15735 7902,'-18'0'-210,"4"5"0,-3 2 411,2 1 1,4 3 0,1-3-97,2 4 1,5-4-483,-1 1 1,2-5 0,4 3 376,2-1 0,3 9 0,6-1 0</inkml:trace>
  <inkml:trace contextRef="#ctx0" brushRef="#br0" timeOffset="24">13911 15939 7902,'-7'5'-379,"-4"-2"457,2 6 1,0-5-1,-1 3 1,3 0 0,-1-1-1,3 1 483,-1 0 1,-2-3-1959,3 5 185,1-6 1212,4 8 0,0-4 0,0 6 0</inkml:trace>
  <inkml:trace contextRef="#ctx0" brushRef="#br0" timeOffset="25">13771 16130 7902,'-13'0'-48,"1"0"0,3 4 23,1 1 1,3 0 0,-3-2 305,-2 1 0,3 5 0,0-4-1163,1 3 20,2-6 862,4 10 0,0-5 0,0 6 0</inkml:trace>
  <inkml:trace contextRef="#ctx0" brushRef="#br0" timeOffset="26">13567 16347 7902,'-13'0'-62,"-4"1"-1,0 3 18,0 4 0,2 0 0,1-1 0,2 0 0,1 0 66,0 3-398,3 2 235,3-5 1,5 0 141,0-3 0,0-3 0,0 5 0</inkml:trace>
  <inkml:trace contextRef="#ctx0" brushRef="#br0" timeOffset="27">13134 16589 7902,'-15'9'-299,"-2"-1"1,2 1 0,-6 3 1,5-3 0,-2-1 0,1 1 422,0-2 0,0 3-26,4-6 0,1 2 0,3-3-410,0 1 276,1 0-113,0-4 0,3-1 1,3-2 147,-2-1 0,3-1 0,-16 11 0,3 1 0</inkml:trace>
  <inkml:trace contextRef="#ctx0" brushRef="#br0" timeOffset="28">12840 16704 7834,'-8'1'-13,"-1"3"1,5-2-247,-4 2 1,3-1-57,-3 1 213,5-2 1,-4 3 0,4-3-161,-1 2-86,0-3 348,4 5 0,-6-12 0,-1-1 0</inkml:trace>
  <inkml:trace contextRef="#ctx0" brushRef="#br0" timeOffset="29">12687 16780 8389,'-7'6'698,"1"-5"-1003,6 5 305,0-6 0,17-17 0,5-4 0</inkml:trace>
  <inkml:trace contextRef="#ctx0" brushRef="#br0" timeOffset="30">14077 15327 7360,'0'-9'-866,"0"1"992,0 5-27,0-3-92,0 6 82,0 0-10,-6 0-41,5 0 5,-5 0 1,6 2-10,0 2-38,-5-3-25,3 5 104,-3-6 1,3 0 173,-2 0-75,3 0 65,-5 0-133,6 0 7,0 0 0,-4 6-58,-1 2 1,1-1-35,4 2 0,0-1-10,0 5 0,0 0 1,0-1-1,0 1-182,0 0 18,6 0 1,1-2 84,6-2 1,-5-4 0,1-5 0,1 0-108,1 0 1,0-1 91,-2-3 1,2-5 51,-2-8 1,-2 3 0,0-5 0,0 2-7,0 0 1,-4-5 126,1 1 1,-3 2 57,-1 2 0,-1-1 0,-3 1-55,-5 1 0,-2 3 52,-2 5 1,5 2 69,-1 6 1,1 2 0,-5 2 0,0 4 185,0 4 0,5 2-302,-1 3 0,5-2-107,-4 7 1,3-2 0,-2 2 0,2-2-57,2-2 1,1 4-32,2-5 1,0 0 63,0-5 1,2 1 0,2 0-24,5 0 0,2-6-165,2-3 150,-1-3 1,3-1 0,-1-1 0,0-5-180,-3-6 0,-1-1 146,3-4 0,0-2 33,-1 2 1,-3-5 0,-2 1 0,-1-4-38,-4 0 0,4 2 63,-2-2 0,1 2 69,-5-7 1,-2 8 0,-1 2 0,-2 0 238,-2 0-46,-2 5 0,-4-2 95,1 8-212,-1 3 0,0 8 1,0 2-1,1 5 25,-1 2 1,4 3-85,1 3 1,4-1-49,-5 5 10,6 0 0,-7 5 0,6-1 0,0 1 0,0-1-141,-1 1 1,1-5 137,4 0 0,0 0-28,0 5 1,2-5 0,2-1-1,4-3-16,4-6 0,-4 2-8,1-4 0,-1-4-39,5 0 1,0-4 0,-1-1 0,1-1-140,0-4 0,0-3 127,-1-9 1,1 1 40,0-5 1,-2 0 0,-1-3-1,-3 1-67,-1 2 0,-2-1 117,-4-3 0,0 4-91,0-1 143,0 1 1,0-4 0,-1 1-1,-4 2 1,-3 4 154,-3 0 0,-2 8 32,0-3 0,0 9-67,1-1 0,2 4 1,-2 1 60,-2 0 0,-1 1-184,2 4 0,4 2 136,1 5-203,5 1 0,-7 1 0,6 2 0,0 1 1,-1 0-48,1 1 1,0 1 86,4 2 0,0 2-45,0-6 0,0 1 0,1-2 0,2 1-63,1-2 1,6-2 35,-1-4 0,-2 2 4,1-3 0,1-2 0,4-2-128,-1-2 0,-3-2 145,-1 0 1,-1-2-21,2-2 1,1-4 0,-4-8 0,-1-1-34,1 1 0,2-3 84,-3-3 1,-1 0 5,-4 0 1,0-2 0,0 3 0,0-2 77,0 2 0,-2-2-6,-2 6 0,1 0 154,-5 5 1,-1 5 0,-3 2 37,-1 4 0,0 7-140,0 2 1,2 5-62,3 4 1,-2 3 0,4 7-1,0 1 46,1 2 1,-4 4-147,5-5 0,0 1 18,4-4 1,0-1 0,0-1 0,1-2-193,3-5 0,-1-5 87,6-3 44,-1-4 1,5-5 0,-2-1 0,-1-5-61,-1-6 1,-2-3 111,1-6 1,2 0 17,-6-5 1,1 0 0,-5-3-1,0-1 128,0 2 1,0 1 127,0 2 0,-2 5-47,-2 3 0,1 3 1,-5 2 180,-2 4 0,-2 4-127,0 8 0,3 4-219,1 9 1,3 3 0,-2 6-1,2-1-114,2 1 0,1-1-273,2 1 1,0-6-300,0-3 0,0-3 0,2-2-115,2 1 0,3-1 769,6-4 0,17-59 0,-13 16 0,0-1 0</inkml:trace>
  <inkml:trace contextRef="#ctx0" brushRef="#br1" timeOffset="31">12687 13873 13949,'-7'2'-899,"1"0"762,1 3 0,2-1-81,-6-4 0,12-6 0,-1-1 0</inkml:trace>
  <inkml:trace contextRef="#ctx0" brushRef="#br1" timeOffset="32">12598 13886 11558,'-9'-2'-527,"1"0"-66,-2-3 1,3 1-1,-2 4 1,0 0 642,-3 0 72,5 0 0,-3 2 105,6 2-273,0-3 54,4 5 0,1-2 0,3 0 1,5-1-1,2-1 0,2-1 25,0 3-23,-1-2 1,7 3 0,2-5 0,3 0 0,2 0 0,1 0-1,1 0 56,2 0-64,5 0 0,-4 0 0,5 0 1,-4-1-1,0-2 0,-6-1 1,-1 1-92,-4 2 52,-11 1 1,4 0 0,-16 1 0,-6 2 44,-6 1 1,-9 2 0,0-3 0,-3 1 65,-4-1 0,-4 0 0,3-1 0,-1 3 69,1-3 1,-4 0 92,1-2-185,3 0 1,-2-2-1,5 0 1,-2-4-1,2 0 157,1 1 1,3-4-170,2 5 0,4-5 0,7 4 0,1-1 104,1 0-219,6-4 32,-2 9 0,6-5 0,3 5 0,5-2 1,4-1 120,4 1-65,2 2 1,8 1 0,2-2-1,2-1 1,1-1 38,4 1-115,-5 2 0,6 1 0,-3 0 0,1 0 0,1 0-67,-2 0 115,-6 0 1,8 0 0,-7 0 0,-2 1 0,-4 2-331,-6 1 363,-9 6-54,-8-8 0,-8 8 0,-11-5 1,-5 1-1,-7 1 51,-6 0 12,2-4 0,-9 7 0,4-4 0,-1-1 0,-1 2 13,1 0 26,1-4 1,6 3 0,1-6-1,2 0 55,3 0 273,7 0-302,-3 0 1,14 0 0,0 0-65,7 0 0,11 0 0,12 0 0,1 0 0,2 0-117,4 0 1,0 0 67,7 0-4,0 0 0,3-2 0,-2 0 0,-2-3 0,-1 1 1,1-2 39,-5-1 1,8-1-1,-6 1 1,-4 0 47,-3 0-130,-4 4 1,-15-7 0,-8 6-1,-12 1 1,-8 3-106,-6 4 1,-4 3 178,-8 6 4,2 0 1,-8-2 0,4-1 0,0-2 0,0 1 123,3-2-55,7 4 1,3-9 0,5 2 0,2-3 222,3-1 0,8-1-227,9-3-31,8 2 1,5-5-1,8 3 1,5-3 0,5-2 11,3 1-100,5 5 1,-3-7 0,2 4 0,-3 1 0,-2-1 0,1 3 0,-1 2-352,-2 1 0,-8 0-69,-2 0 301,-2 6 133,-3 6 0,-32 22 0,-15 9 0,-1 5 0,0 0 0</inkml:trace>
  <inkml:trace contextRef="#ctx0" brushRef="#br1" timeOffset="33">12368 16921 13184,'0'-13'-538,"-1"1"1,-2 3 0,-2 0-1,-1-1 1,0-1-1143,3-2 1412,2 0 406,7 1 0,1 4 1,5 4-1,1 3 0,1 1 1,3 0-1,5 0 21,2 0 1,5 0 0,3 0-1,0 0-98,4 0 0,0 0 1,3 0-1,0 1-57,4 3 0,-3-2 0,2 2 1,-2-2-33,-2-2 1,-4 0 0,-1 0 0,-4 0 185,-5 0 0,1 0 0,-8 0 61,-2 0 1,-8 0-23,-7 0 1,-10 0 0,-8-2-225,-2-2 0,-3 2 0,-6-2 0,-5 3 15,-3 1 1,-6 0 0,-1 0 0,-1 0 6,-3 0 0,-2 0 0,-2 0 0,-2 0 31,-1 0 0,-1 0 1,5 0-1,0 0 67,0 0 0,9-4 0,8-1 0,11 2 56,8 2 0,9 1-50,6 0 0,7-4 1,10 0-1,4 1-57,3 1 1,3-2 0,2 0-1,3 1-52,5 2 1,0 1-32,10 0 1,-6 0 0,3 0 0,-2 0 25,1 0 0,1 0-1,-2 0 0,-2 0 13,2 0 0,-6 0 0,-4 0 0,0 0-28,-4 0 0,-7 0-29,-4 0 1,-8 1-125,-5 3 1,-4-2 0,-6 2 190,-7-3 1,-6 5 18,-11 2 0,-8 0-8,-9 0 1,0 1 0,-2 3 0,-4 1 46,1 0 0,-2-5 5,-1 1 1,-2-2-8,-3 1 1,4-2-1,6-6 1,3 0 569,5 0-310,8 0 0,15-4 1,15-2-505,10-1 1,12 3 218,8-5 0,11 5 0,9-4 0,5-2-122,5-2 0,-4 4-52,3-1 1,-2 5-1,-2-3 1,1 0-134,3 0 0,-4 4 226,0-1 0,-5-2 0,-9 0 0,-5 1-75,-6-1 48,-6 2 1,-15 4 0,-6 0-1,-11 0 199,-7 0 0,-11 5-124,-4 4 0,-9-2 0,-3 0 1,-4 0 8,-1 0 1,1-2 77,4 3 1,2-5-61,5 1 1,3-2 0,3-1 0,8 2 402,6 1-472,11 0 0,3-4 1,12 0-1,9 0-50,8 0 1,12-1-29,2-3 1,6 2 0,7-2 0,-2 1-779,-2-1 879,3 2 1,-7 4-1,4 2 1,7 3-1,0 0 1</inkml:trace>
  <inkml:trace contextRef="#ctx0" brushRef="#br0" timeOffset="34">14715 15033 8391,'-12'-5'-101,"2"-2"1,3-2 0,2 1 150,2-2 0,-3 3 0,2-2 0,1-1 741,2-1 1,5-2-650,0 0 1,7-1 0,1-1 0,3-4 170,1-1 1,5 3-216,5-4 1,-1 0 0,6-3 0,-1 1-252,0 2 0,4 5-935,-4-1 896,-1 3 0,-4 7 0,-4 3 1,-4 5-1,-4 6-1166,-5 6 1123,-2 8 1,-6-1 0,0 6 0,-2-1 0,-2 1 234,-4-1 0,-4-5 0,4 3 0,-1-6 0,-11-6 0,-7-5 0</inkml:trace>
  <inkml:trace contextRef="#ctx0" brushRef="#br0" timeOffset="35">14982 14906 7890,'-1'-13'805,"-3"0"-463,2 1 1,-9 5 164,3 2-564,-4 4 83,-1 12 1,1-1 0,-1 13 0,2 2 0,1 5-68,1 3 1,6-1-160,-1 2 1,3 3-1,1-4 1,0 1-191,0 0 0,5-7 59,4-2 1,8-5 26,4-7 72,3-6 1,6-2 0,1-7 0,2-5 231,2-6 0,4-24 0,4-10 0,5-2 0,-1 0 0</inkml:trace>
  <inkml:trace contextRef="#ctx0" brushRef="#br0" timeOffset="36">15327 15021 8341,'-9'0'-469,"1"0"1,3 0 660,-3 0 0,4 7-111,-5 6 1,5 1 0,-3 7 0,1 2 5,3 1 0,-2 5-154,0 1 1,1 0 104,4-5 1,0 0 9,0-4 0,2-3 0,0-5 0,4-2 31,1-2-38,2-4-32,3-5 0,5-9 0,0-6 0,-1-3 0,-2-5-37,-1-1 1,4 0 1,0 3 94,0-3 0,-4 10 0,-2-3 0,-1 2 243,-2 3-277,1 5-12,4 1 0,-6 13 0,-3 4 1,-3 6-1,1 3-47,2 3 1,-2 1 53,2 1 1,1-5 0,1-1 0,0-2-10,-1 0 0,5-2-24,-1-6 0,-2-4 61,1-5 0,1 0-18,4 0 0,-1-5 0,3-5 0,0-6 14,2-5 1,2-3-157,-2-2 104,-3 7 1,4-4-1,-6 6 1,-3 1 0,-1 2-66,-3 1 6,5 6 22,-8 2 1,5 6-1,-5 3 1,3 5-1,-1 2-404,2 2 1,-4 4-64,7 0 250,-6 0 0,8 0 0,-2-1 0,2-4 253,2-2 0,28-13 0,7 2 0</inkml:trace>
  <inkml:trace contextRef="#ctx0" brushRef="#br0" timeOffset="37">16117 15072 8302,'-12'-2'-138,"-1"-2"1,-4 3-206,0-4 0,0 5 437,4 5 0,0 2 0,1 5 1,-1 3 133,0 2 0,0 1-104,1 3-142,4 3 1,-1-5 0,4 2 0,2-4 0,3-3 0,3-1 0,4-2-123,5-2 1,-2-4-103,7-5 1,1-1 130,-1-3-62,6-3 1,-3-10 0,4-2-1,-2-1 1,-2-2-108,-1-2 0,-1 2 312,-1 1 0,-7 6 0,3-2 0,-3 2 309,-3 3 0,-2-1-53,-5 0 59,0 6-244,0 1 1,0 8 0,2 2 0,1 5 0,1 2 46,-1 2 1,2 4-105,0 0-97,4 0 1,-6-5-1,4 1 1,0 0 0,1 0-432,1-1 1,3-3 481,1-1 0,16-16 0,5-1 0</inkml:trace>
  <inkml:trace contextRef="#ctx0" brushRef="#br0" timeOffset="38">16423 15046 8302,'-8'0'-238,"-1"0"0,6 2 26,-1 2 374,3 3 1,1 6-1,0-1 1,0 1-22,0 0 1,5-2-80,4-2 1,2 2 0,2-4 0,1 0-29,3-2 1,-1-4-330,5-1 158,0 0 0,1-1 0,-3-4 0,1-3 0,-1-4-264,-1 0 444,-1-7 0,-6 4 1,-1-5-1,-3 1 1,-1 4 193,-3 1 0,-3 1 177,-4 0-303,-3 6 1,-8 1-1,0 8 1,-4 2-1,1 6 315,0 6 0,1 3-382,4 7 1,-4 1 0,0 1 0,3 3-167,4 2 1,0-3-519,6 4 1,-5 0 74,5 4 565,-6 0 0,3 6 0,-6 1 0</inkml:trace>
  <inkml:trace contextRef="#ctx0" brushRef="#br0" timeOffset="39">13363 13567 8258,'-13'0'-59,"1"0"1,0-1 0,2-2 405,2-1 1,5-2-1,-1 2-113,2-5 0,4-4 1,2-2-1,6-2-100,5 1 0,7-4 44,7-1-223,-2-3 1,12-1-1,-3-1 1,6 1-1,-1-1 1,-2 2-1,-2 3-35,-3 4 0,-4 8 46,-9 5-210,-2 3 1,-12 2 0,-3 5 0,-3 5-1,-1 6-1238,0 3 1377,-5 1 1,-2 3 0,-6-1 0,1-3 0,3-2 0,0-4 0,1-2 104,0-4-820,-3-5 823,4 3 0,-1-6 0,-1-2 0,1-2 0,0-5 1,3-1 341,-1 2 0,5-3 35,-4 2 0,0-2 0,-1-1 689,-1 4-883,4 2 0,-7 8-76,6 2 0,-4 3 0,2 7 1,0 3 27,1 4 1,-4 9-74,5 4 0,-5 3-189,5 1 98,0 1 0,4 2 0,0-2 0,1-3 0,2-5-99,1-7 1,6 0-119,-1-7 1,2-1-227,2-8 310,5-2 0,2-6 1,6 0-1,-1-2 1,2-3-944,3-8 1102,-3-5 0,1-5 0,3-3 0,0-1 0,-1 1 0</inkml:trace>
  <inkml:trace contextRef="#ctx0" brushRef="#br0" timeOffset="40">14103 13427 8302,'0'-13'-398,"0"0"182,0 1 1,0-1-1,1 0 693,3 0 1,3 5-395,6-1 1,0 6-1,0-1 1,-1 3-404,1 1 1,4 0-135,0 0 454,0 0 0,2 17 0,0 4 0</inkml:trace>
  <inkml:trace contextRef="#ctx0" brushRef="#br0" timeOffset="41">14115 13593 8302,'-15'-12'-275,"2"4"275,9-4 526,-2 11-516,12-5 1,1 6 0,7 0 0,3-1 0,6-2-1,4-3 1,4-1-1917,1-3 1906,8-1 0,5-10 0,6-5 0,7-1 0,-1-1 0</inkml:trace>
  <inkml:trace contextRef="#ctx0" brushRef="#br0" timeOffset="42">14740 13185 8302,'-1'-12'-667,"-4"4"1047,-2 2 691,-5 6-958,-1 11 1,2 4-1,1 10 1,3 1-1,1-1 1,3 1-1,2-1-13,1 1 0,1-2-135,3-3 72,9 3 1,3-10-1,5 2 1,3-6-1,3-6 193,3-3-264,5-6 0,-4-4 1,3-8-1,-4-6 0,-4-3 84,-5-4 1,-3-6-1,-6 4 1,-5-1 131,-7 3 1,-7 4-82,-10 0 0,-3 8-161,-6 5 0,-1 6 1,-1 7-1,-2 3-201,2 5 1,1 8 260,1 13 0,7 19 0,2 11 0,-3 6 0,0 0 0</inkml:trace>
  <inkml:trace contextRef="#ctx0" brushRef="#br0" timeOffset="43">12598 17737 8359,'-4'-27'-98,"-1"-3"0,3-4 0,0-1 0,5-1-557,6 2 930,10 0 0,14-4 1,7 1-1,2 4 0,4 7 1,-1 6-1,-1 4-97,0 5 0,-12 7-278,-2-1-111,-9 10 1,-8 6-1,-2 7 1,-2 1 0,-3 1-510,-1-1 542,-3 3 0,3 2 0,-6-2 1,-2 0-1,-3-1 178,-1-1 0,4-2 0,-8-7 0,3-2 0,-4-5-45,5-2 1,-4-4 0,2-2 0,-1-5-736,2-2 966,-3-2 0,8 2 0,-4 1 1,0 2 411,0-2 0,-2 4 1,-4 2-336,1 2 1,3 8-156,1 3 0,3 9-108,-3 7 1,4 2 0,-4 7 0,1 3 99,0 4 1,4-2-87,-1-1 1,3 0-316,1-4 206,0-3 0,5-1 0,4-9 0,4-5 0,4-5-431,4-2 1,0-7 223,5 3 0,-4-10 302,8-3 0,2-17 0,3-7 0,2-2 0,1-1 0</inkml:trace>
  <inkml:trace contextRef="#ctx0" brushRef="#br0" timeOffset="44">13414 17558 8359,'0'-13'0,"0"1"-13,0-1 0,0 0 18,0 0-19,0 6 0,1 2 0,4 5 1,3 1-1036,4 3 538,0 3 511,1 6 0,22 11 0,7 3 0</inkml:trace>
  <inkml:trace contextRef="#ctx0" brushRef="#br0" timeOffset="45">13389 17775 8359,'-13'0'-142,"0"0"-11,0 0 0,5 0-97,-1 0 582,6 0-205,9 6-207,8-5 0,16 5 0,3-8 0,2-1 0,5-2-252,-1-2 1,5-3 0,0-6 0,2-2 331,2-2 0,-9-3 0,3-4 0,-4 2 0,0-1 0,-2 0 0,-7 4-509,-12 9 509,-3 1 148,-7 5 0,-2 2 1,-8 11-1,-3 5 489,-1 5 1,0 7-343,-1-2 1,-2 3 279,5 1-516,-5-5 0,9 3 0,-3-6 0,2-2 1,4 1 176,2 1 0,3-8-104,6-1 1,5-5 19,4-3-101,2 0 0,3-7 0,1-6 0,2-7 1,-3-5 105,-5-5 1,1 2-26,-6-6 1,-2 1-353,-6-1 219,-3-3 1,-12 12 0,-4-2 0,-6 6 0,-5 4 151,-3 5 0,-3 5-303,-3 7 0,2 11-270,-6 6 1,6 6 421,-2 3 0,13 4 0,1 5 0,0 2 0,0 1 0</inkml:trace>
  <inkml:trace contextRef="#ctx0" brushRef="#br0" timeOffset="46">2384 12458 8359,'-8'-2'-624,"-1"-1"378,0-1 0,1 0 0,1 3 0,0-2 376,0-2-147,4 1 113,-2-1-32,-1 3-68,5-4-4,-5 6 37,6 0 4,0 0 1,6 0 0,2 0 103,3 0-73,2 0-43,0 0 0,0 0 0,-1 0 0,1 0 0,0 0 11,0 0 0,4 0 9,0 0-41,5 0 0,0 0 0,6 0 1,3 0-1,2 0-16,2 0 1,-2 0 30,1 0-29,5 0 0,1 0 1,3 0-1,-2 0 1,0 0 3,1 0 0,1 0 6,-5 0 1,0 0-4,0 0 29,1 0 0,-1 0 0,0 0 0,1 0 0,-3 0 91,-2 0 1,3 0-106,-3 0 0,4 0-9,5 0 1,-8 0-1,4 0 1,-3 0 11,1 0 0,6-1-17,-1-3 0,2 2 18,-1-2 0,-4 3-30,4 1 0,2 0 0,1-2 0,0-1 25,1-1 0,-4 0-5,3 4 0,-2-4 4,7-1 56,-8 1 0,12 3 0,-8-2 0,1-1 0,2 1 23,1 1 1,-8 2-46,8 0 0,-8-1-61,-1-3 0,0 2 0,-3-2 0,1 1 1,-3-1 1,-12 3 37,1-4 1,-5 3 0,0-3 0,-2 4 70,-7-3 0,1 2-51,0 2 21,-6 0-236,-1 0-162,-6 0-584,0 0 923,0 6 0,-12 7 0,-2 6 0</inkml:trace>
  <inkml:trace contextRef="#ctx0" brushRef="#br0" timeOffset="47">2066 12560 8318,'-9'-9'-771,"1"1"-623,-2-2 1419,4-2 1,-5 4 0,2 1 49,-2 1-32,-2 2 1,5 0-1,-1-1 143,-1 3-88,-1 0 0,2 2 1,1 0-1,-2 0 150,-1 0 0,2 0-2,1 0-345,5 0 167,8 0-68,4 0 0,15 0 0,-1 0 1,5 0-1,9 0 0,7 0 0,8 0-30,5 0 0,15 0 27,-30 0 0,1 0 0,9 0 0,2 0 0,7 0 0,2 0 0,3 0 0,1 0-483,2 0 1,1 0 0,2-2 0,0 0 397,0 0 1,1 0-1,-25-1 1,1 0 0,0 0 7,23 1 0,0 0 0,-7-1 1,-1 0 79,-2 1 0,-1 0 0,0 1 0,-1 1 0,-5-2 0,0-1 0,1 3 0</inkml:trace>
  <inkml:trace contextRef="#ctx0" brushRef="#br0" timeOffset="48">1900 12611 8277,'0'-9'-163,"0"1"-1113,0-2 1267,0 4 1,0-5-1,0 2 456,0-2-311,0-2 0,0 5 0,0-1 85,0-1 0,0 3-192,0-1-66,0 5 1,0-1 0,0 9 130,0 8 1,0 1-1,0 7 1,0 4-22,0 3 0,-2 4 0,0 8 0,-3 3-15,3 3 0,0 4 0,2 2 0,0 4-77,0 3 0,0-2 0,2 0 0,0-4-2,3-2 1,0-1-1,-2-10 1,3-2-15,1-6 1,-3-9 7,5-6 8,-7-8-109,4 2 0,-6-11-642,0 0 310,0 0-332,6-11 792,-5 4 0,22-18 0,-2-1 0</inkml:trace>
  <inkml:trace contextRef="#ctx0" brushRef="#br0" timeOffset="49">1964 13363 8313,'-7'-8'-1150,"2"-1"997,4 6 345,1-2-109,0 5 1,1 0 0,4 0 0,3 0 9,3 0 1,6 0-1,2 1 1,-1 2 58,1 1 1,3 0-98,0-4 0,6 2 0,3 1 0,2 1-1,2-1 0,6-2-75,2-1 13,5 0 0,-3 0 0,8 0 0,0 0 0,4 0 0,1 0 0,3 0 15,1 0 1,-2 0-134,-1 0 103,1 0 0,7 0 1,-4 0-1,-3 0 1,-4 0-10,0 0 1,0 0 0,-2 0 0,2 0 28,-3 0 0,0-1-13,-2-4 5,5 4 1,1-5 0,4 6-1,-3 0 1,-1-1-13,-3-3 1,4 2-26,1-2 1,-6 3-1139,-2 1 1190,-3 0 1,3 0 0,1 0 0,2 0 0,1 0-65,-1 0 1,-1 0 114,-2 0 0,2 0-34,7 0 1,-5 0-18,9 0 0,-7 0 0,2-2 1,2-1-5,1-1 1,1 0-16,-4 4 1,-2 0 10,-6 0-12,0 0 0,-3-4 0,-4-1 0,-7 2 0,-5 1-4,-3-3 1,-2 4-3,-2-3 1,-4-2 13,1 2 271,-7 0 0,4-1-886,-7 1 684,-4 0 0,-37-2 0,-13-1 1</inkml:trace>
  <inkml:trace contextRef="#ctx0" brushRef="#br0" timeOffset="50">4794 12419 8289,'-12'0'-950,"0"-1"1,2-2 996,2-1 0,4-2 125,-5 2 1,6 1 76,-1-5-173,3 5-46,6-3 0,-2 6 0,6 0 0,1 0 1,1 0-1,3 0 38,3 0 0,-1 0 1,5 0-1,3 0 5,4 0 1,1 0 0,6 0-1,3 0-3,3 0 0,9 0 1,0 0-1,6 0-29,7 0 0,-4 0 1,5-1-1,-6-2-49,-1-1 1,-5-1 0,2 5 0,-5 0-145,-2 0 0,-7-4 142,-2 0 1,-1 0-1,-7 2 1,-3-1-67,-5-1 29,-3 0 41,-7 4-117,-4 0 1,-4 0-1,-8 0-92,-5 0 0,2 1-64,-2 4 0,5-3-174,-4 7 396,5-6 0,-7 4 0,4-4 57,-1 1 0,-1 12 0,-5-2 0</inkml:trace>
  <inkml:trace contextRef="#ctx0" brushRef="#br0" timeOffset="51">5916 12368 8289,'0'-8'-29,"0"-1"-179,0 7 0,2-8 86,2 5 0,-2 0 208,2 1 1,-1 2 47,1-2 1,-1 2-28,5 2 0,-4 0 0,4 2 12,-3 2 1,1 3 0,-3 7-33,1 3 0,2-1 1,-4 4-1,3 0-5,-2-1 1,-2 7 0,0 5 0,2 2-1,1 2 0,1 2 1,-4 1-1,2 2 36,1 2 0,6 0-80,-1 4 0,-2-5 1,1 2-1,2-5-34,1-4 0,2 3-93,0-3 0,-5-1 70,1 1 1,-5-6 0,3 0-1,-1-4-144,-3-2 1,-2-3 59,-1 3 74,0-4-336,0-5 1,0-5-506,0 1 442,0-6 2,0 2 0,-4-10-294,0-4 720,-6-2 0,-20-13 0,-11-3 0</inkml:trace>
  <inkml:trace contextRef="#ctx0" brushRef="#br0" timeOffset="52">5317 13401 8272,'-8'-4'-614,"-1"-2"-170,-1-1 865,5 4 0,-1-4 0,7 5 4,4-3 1,2 1-10,5 4-48,1 0 0,6-1 1,2-2-1,3-1 1,3 1 109,3 1-103,2 2 1,8-4-1,2-2 1,7 1-1,4-1 1,7 2-1,2 0 72,2-1 0,-5-3 1,-2 4-1,-3 1-62,-4 1 0,-9-2-58,-3 0-37,-11 0 0,-10 5 0,-10 2 0,-9 2-343,-9 3 1,-2-1-361,-4 1 753,-2 3 0,-30-3 0,-12 4 0</inkml:trace>
  <inkml:trace contextRef="#ctx0" brushRef="#br0" timeOffset="53">3596 13491 7735,'0'-13'-476,"0"4"1,0 1 0,0-2 552,0-1 0,0-2 0,0 0 0,0 0-34,0 1 0,5 4 2,-3-3 1,8 8-1,-5-5 89,3-2-70,-6 4 1,5 1 0,-4 3 114,2-2-151,-1 2 1,-4 2-1,0 9 1,0 2-1,0 2 1,0 1-1,-2 2 1,0 2 18,-3 2 1,0 1-2,0 5-42,4-1 1,-5 2 0,6 3 0,0 4-1,0 3 56,0 1-73,0 0 0,0 2 1,0 3-1,0 2 1,0 2-9,0-1 1,0 1 19,0 4 0,0 0 1,0 0-1,0 0 27,0 0 0,5-4 4,-1 0 0,0-5 108,-4 5-124,0-6 0,0 3 0,0-4 1,0 1-1,0 1 57,0-1 0,0 3-17,0-1 0,0-1-1,0-4-56,0 1 1,0 3 0,0 1 0,0-2 0,0-2-28,0 0 1,0 0 124,0 4 1,0-3-74,0 2 4,0-8 0,0 3 0,0-3 0,0 3 0,0 0 35,0-3 0,0-3-17,0-6 1,0 5-22,0 0 0,0-2 0,0-5 0,0-2-50,0 2 1,0 1-39,0 1 0,0 5 67,0 0 1,0-1 0,0-2-1,0 3 24,0 4 0,0-3 17,0-1 0,0-3-31,0-1-28,0-1 1,0 3 0,0-1 0,0-4 0,0-2-55,0-1 0,0-4-214,0 1 166,0-3-368,0-7 227,0 4 1,0-11 101,0 0 0,0-1 157,0-8 0,11-24 0,6-10 0,1-6 0,0 0 0</inkml:trace>
  <inkml:trace contextRef="#ctx0" brushRef="#br0" timeOffset="54">4539 13414 8356,'0'-8'-1825,"0"-1"1973,0 6 98,0-2-91,0 5-45,0 5-21,0 2-56,0 6 0,0 1 1,0 2-1,0 1 122,0-2-129,0 5 0,0-4 1,0 5-1,0 2 0,0 1 83,0 1-107,-5 6 0,3-2 0,-2 5 0,3 1 0,1 2 37,0 1-7,0 1 1,-5-1 0,1 0 0,1 2 0,2 2 28,1 5 0,0-3 0,0 0 1,0-2-41,0 1 1,0 5-24,0-1 0,0-2-6,0 2 0,0-6 0,0 3 1,0-2-19,0 1 1,1 2 42,4-7 0,-4 4 9,3-8-17,3 2 0,-5 1 0,2-3 0,-3-4 0,1-3 5,2-2 1,-3 2 50,4 3 1,-4-3 62,-1 3-109,0 2 1,0-5 0,0 4-1,0 1 1,0 0 42,0 1 0,0 4-29,0-3 0,0 2-75,0 3 1,0-1 63,0 0 0,0-4 0,0-1 0,0-1-67,0 1 0,0-9-22,0 2 0,2-4 37,2 4 71,-3-1 1,5 1-1,-6-2 1,0-2-1,0-2 30,0-1 0,0 5-46,0 1 1,0-3-8,0 3 0,0-2 5,0 2 1,-4 1 0,-1-2 0,3-1-2,0-2 1,2 0-2,0 5 0,0-1-2,0 1 22,0-1 0,-1-1 0,-2-1 0,-1-3 1,1-1 0,1 1 0,2-4 19,0 1-12,0-3-36,0-1 1,2-6-100,2-3-296,-3-2-72,5-2-434,-6 0-282,0 0 1170,6 0 0,1 0 0</inkml:trace>
  <inkml:trace contextRef="#ctx0" brushRef="#br0" timeOffset="55">3583 15901 8284,'-7'-2'-1045,"1"-1"742,1-1 1,2 0 354,-6 4 0,6 1 0,-1 3 0,3 6 193,1 6 0,0-2-155,0 3-32,0 3 1,0 1 0,0 8 0,0 2 0,0 1 0,1 4-1,2 2 10,1 4 0,5 0 0,-4 4 0,1 1-69,0-2 0,-1-1 1,-2-5-1,2-1-101,-3 0 0,4-7 46,-2-5 29,1-1 0,-5-6 0,0 3 1,0-2-1,0-1 0,-2-5 0,-1-3-48,-1-2 0,0-1 1,2 3-1,0-1-178,-3-1 90,1-6 0,5 7 0,4-6 163,3-1 0,32-30 0,8-9 0</inkml:trace>
  <inkml:trace contextRef="#ctx0" brushRef="#br0" timeOffset="56">4539 15658 7748,'-8'-7'-1109,"1"1"1221,1 1 1,2 9 0,4 0-1,0 6 1,0 3 0,0 1 70,0 3 1,-4 4 0,-1 8-1,3 2 1,0 1 1,2 8-18,0 7-138,0-3 0,0 7 1,0-2-1,0 5 0,0 2-160,0 0 85,0-3 0,2-1 0,0-7 0,4-2 0,0-5-352,-1-2 340,0-8 0,-1 3 0,0-7 0,-1-3 0,-2-2 0,-1-2-240,0 0 0,0 1 298,0-1 0,-17-8 0,-4 2 0</inkml:trace>
  <inkml:trace contextRef="#ctx0" brushRef="#br0" timeOffset="57">3660 15849 8272,'-9'0'-172,"1"0"0,-1 2 52,2 2 1,1-1 0,5 5-1,-2 2 1,-1 2 228,1 1 0,2 5 1,1 3-1,0 3 76,0 2 0,0 5-97,0 3 0,0 7 0,0 2 1,0-1-118,0 2 0,0-3-198,0 6 165,0-12 0,0 8 0,0-11 0,0 1 0,0-3 0,0-5 1,0-4-395,0-4 1,0 2 169,0-2 286,0 0 0,0-21 0,0-5 0</inkml:trace>
  <inkml:trace contextRef="#ctx0" brushRef="#br0" timeOffset="58">2002 16793 7760,'-6'-7'-1462,"-2"3"1534,2 2 71,0 2 20,6-5-38,0 3-81,0-3 15,0 5 59,0 0 0,6 1-9,3 3 0,-2-2 0,1 3-52,2 1 0,1-5 0,2 4 0,1-3-14,3 3 1,3-4 25,6 3-67,5-2 0,1-2 0,8 0 0,3 0 0,3 0 90,4 0-80,7 0 1,1-2 0,7 0 0,1-4 0,4 0-1,1 1 0,-3-5 0,3 3 0,-1-2 12,1 1 1,-1 0-279,-2 0 0,0-2 285,-9 6-21,-2-6 1,8 7 0,-5-4 0,-2 0 0,0 1 17,1 1 0,4-4 42,0 5 1,1-5-1108,0 5 1041,-6 0 1,4 0 0,-1-1 0,4 2-1,3 2-213,-1 1 1,-6 0 233,-2 0 1,2 0-132,7 0 197,-8 0 0,6 0 0,-9-1 0,0-2 0,2-1-108,4 1 0,-7 1 26,8 2 0,-7-4-1025,2 0 1055,1 0 0,3 4 0,1 0 0,-1 0 0,-3 0 326,0 0 0,1 0-274,7 0 0,-7 0-31,3 0-64,-9 0 1,1 0 0,-3 0-1,-1 0 1,-1 0 220,-5 0 1,-5 0-174,-3 0 0,0 0 31,0 0-57,-5 0 0,-2-5 1,-5 1-1,-2 0 1,-3 0 283,-4-1-256,-3 1 0,-2 3 1099,-4-4-1177,-2 4 1,-6-6 233,0 3-563,-6 2 0,-1-3-189,-6 5 349,1 0 1,-1 0 0,-1 0 0,-2 1 0,-2 2 200,-2 1 0,-15 3 0,-8 2 0,-5-2 0,-1 0 0</inkml:trace>
  <inkml:trace contextRef="#ctx0" brushRef="#br0" timeOffset="59">2015 16895 8391,'0'-13'-497,"-2"1"0,-1-1 0,-1 0 0,1 0 461,2 1 1,1 3 0,-2 1 174,-2-2-146,3 4 0,-5-1 78,6 3 30,0-3 0,-4-2 244,0 1-197,-1 5-193,5-3 59,6 6 0,-3 0 180,5 0 112,-5 0-247,3 0 54,-6 6 0,0-3 0,0 5 0,0 3 125,0 5-161,0-2 0,0 12 0,0-2 0,0 5 1,0 4 320,0 3 1,-4 6-311,-1 5 1,1 2 0,4 2 0,0 0-148,0 0 1,0-5-9,0-4 1,0-2-196,0-2 261,0-5 0,-4-4 0,0-6 0,1-3 0,1-2-117,2-2 92,0-2 1,-4-5 16,0-1-1024,0-5-145,4 8 788,-6-4 0,3 0 390,-5-2 0,5-4 0,-3-2 0,6-4 0,2-32 0,2-18 0,-1-4 0,1-1 0</inkml:trace>
  <inkml:trace contextRef="#ctx0" brushRef="#br0" timeOffset="60">1989 16819 8498,'-13'0'-380,"5"0"0,-1 0 0,-1 0 0,-1 0 57,-2 0 1,5 1 0,1 3 627,1 5 0,-2-2 58,3 1-242,1 1 0,4 9 0,0 4 0,0 2 0,0 3 103,0 2 0,0 8 1,0 7-1,2 0 83,2 0 1,-1 5-113,5 2-179,-5 0 1,3 6 0,-5-7 0,2-2 0,1-3-1,-1-2 1,-2-6-315,-1-6 394,0-4-225,0-8-7,0 0 0,-1-6-1,-2-1 1,-3 0-468,-1-4-414,5-2 234,-4 0 784,6-5 0,-6-35 0,-1-16 0</inkml:trace>
  <inkml:trace contextRef="#ctx0" brushRef="#br0" timeOffset="61">1887 17698 8498,'-13'0'0,"1"0"-566,-1 0 0,4 0 298,1 0 674,5 0-253,-3 0 1,8-4 169,2 0-248,3 0 0,3 4 0,1 0 0,4 0 0,0 0 0,4-2 0,2-1 97,3-1 0,1-2 0,2 4 0,3-3-75,4 3 0,-1-4 0,1 2 0,3 1-44,4 1 0,0-2 0,4 0 1,2 0-130,2-2 1,0 5 15,6-4 0,-3 4 0,-1 1 0,2-2-1,2-2 1,-7 3 33,3-3 1,-4 2-1,1 2 1,-1 0 12,1 0 0,-3 0 11,2 0 1,-6 0 0,3 0 0,0 0 0,3 0 1,-3 0 1,-2 0 0,-2 0 0,-2 0 1,6-4 0,3 0-1,2-1 0,2 5 0,0 0 0,2 0 0,2 0 0,4 0 0,0 0 0,0 0 0,-4-1-213,5-3 1,-1 2 213,5-2-5,-6 3 0,0 1 1,-4 0-1,1 0 1,1 0-34,0 0 0,-2 0-16,6 0 0,-7 0-74,3 0 0,-4 0 121,-1 0 1,0 0 1,-6 0-1,-1 0 1,-1 0-1,1 0 41,1 0 0,-4 0 211,2 0 0,-4 0-246,0 0 1,5-5 11,2 1 41,-2 0 0,0 4 1,-6 0-1,1-2 0,-1 0 85,0-3 0,-1 1 28,-3 4 1,3-1-183,-3-4 0,3 4 40,1-3 1,0-2 0,-1 2 0,-2 0 7,-1-2 1,0 5-19,5-4 0,-2 2 0,-3 1 0,-3-3-19,0 3 0,-4 0-44,3 2 0,-5 0 64,-4 0 1,2-4-140,-6 0 1,-4-1 0,-6 4-441,-1-3 464,-2 2-248,-4-3 1,-6 5-1,-2 0 1,-5 0-781,-4 0 1127,8 0 0,-13-17 0,7-5 0</inkml:trace>
  <inkml:trace contextRef="#ctx0" brushRef="#br0" timeOffset="62">6439 16615 8570,'-7'-13'0,"-3"0"0,6 0 54,1 1 0,2 3 133,1 1-30,0 5 1,1-2-49,3 10 0,-2 3 1,2 8 60,-2 1 0,-2 1-6,0-1-111,0-3 1,0 10 0,0-1 0,0 5 0,0 6 0,0 3 0,0 2 72,0-1 1,0 2-1,0 2 1,0 5-146,0 2 0,0 1 148,0-3-96,0-3 1,0-6 0,0 2 0,0-1 0,0-1 16,0-5 0,0 0 1,0-4-1,0 0-19,0-2 0,0-3-45,0-3 1,0 2-50,0-6 46,0 0 1,0-5 0,0 1 0,1-2 0,2-1-61,1-1 0,0-5 77,-4 5-40,0-7 1,0 6-41,0-4-34,0-3-222,0 5 0,-1-6-527,-3 0-212,2 0 551,-9 0 0,4 1 0,-6 2 524,0 1 0,1 1 0,-18 0 0,-4 2 0</inkml:trace>
  <inkml:trace contextRef="#ctx0" brushRef="#br0" timeOffset="63">6146 17673 8511,'11'-2'0,"-2"-2"0,4 1 0,-1-5 0,2 5-243,8-1 0,-1-2 0,4 2 0,1 0-199,-1-2 1,5 5 441,0-4 0,28-7 0,3-3 0</inkml:trace>
  <inkml:trace contextRef="#ctx0" brushRef="#br0" timeOffset="64">2397 12700 8020,'0'-8'-164,"-1"0"1,-2 1 0,-3 0 142,-1-3 0,4 3 0,-2-1 338,-1-2-241,5 4 1,-5-5-1,5 4 1,-2-2 262,-2 1-285,1 5-31,4-3 1,0 8 0,0 2 0,0 6-1,0 5 1,0 8-32,0 5 0,0 5 1,0 5-1,0 1-29,0-1 0,0 0-47,0 0 75,0 1 1,0-5 0,-1-2 0,-2-1 0,-1-4 0,1-4 0,0-6-33,-1-3 1,2-5 23,-2-1 0,-3-5-11,-1 1 0,0-2-26,0-2 1,4-2 11,-5-2 0,5-3 1,-3-6-1,0 0-28,0 1 0,4 3 78,-1 1 184,-3-1 23,5 2-116,-4-4 0,6 15-58,0 0 1,0 6 21,0 3-45,6 0 0,-3-5 0,4 1 0,0 0-32,0 3 0,-3-4 24,5 1 1,-5-6-19,5 1 0,-5-3 0,4-1 9,2 0 0,-4-5-85,-2-4 1,2-2-288,-2-2 209,6 0 1,-7 1 0,4-1 0,0 0 0,0 2 161,3 2 0,7-8 0,3 3 0</inkml:trace>
  <inkml:trace contextRef="#ctx0" brushRef="#br0" timeOffset="65">3035 12560 8036,'-13'0'-1198,"0"0"1343,0 0 0,1 0 1,0 1 400,4 3 1,1 1-4,3 7-470,2-2 1,-4 14 0,6-2 0,0 3-1,0 5 47,0 4-109,0-3 1,5 9 0,-1-5-1,0 1 1,0-1 0,2-2-1,0-4-118,-1-2 0,0-7 1,-4-3-1,2-3-48,1-1 1,0-4-3,-4-1 84,0-5 1,0-7 0,0-9 12,0-1 0,-1 0 60,-3 1 47,2 6 0,-5-3 0,4 4 0,-2 0 151,-2 1 1,4 2-165,-1 7 1,-2-1 0,2 7 0,1 3 17,1 2 1,2 7-46,0-5 0,0 4 71,0-4-118,0 0 0,0-4 0,0-1 1,2 1-38,2 0 1,2-5-99,2 1 143,4-6-46,-5 2 0,4-10 1,-1-5-1,-2-4 0,2-5-372,2-1 1,0 3 140,1-4 1,0 0 308,0-5 0,22-22 0,6-6 0</inkml:trace>
  <inkml:trace contextRef="#ctx0" brushRef="#br0" timeOffset="66">3672 12687 8036,'-5'-8'2,"-4"-1"238,-2-1 0,2 5-120,1 0 1,5 5-41,-1 5-49,2 2 0,2 5 0,0 1 1,0 1-1,0 3 3,0 5 1,0-2 0,0 1 0,0 3-8,0 4 1,2-1-282,2 3 229,-3-3 1,5-2 0,-6 1 0,0-1 0,0-1 0,0-1 0,0-3-196,0-2 0,0-1-237,0-4 227,0-6 114,-6-7 109,5-7 0,-9-6 0,4 1 93,-1-1 0,3 6 248,-4 2-184,5 4-17,-3 1 1,6 6-79,0 2 0,0 4-49,0 0 1,1-5-30,4-2 38,-4 2 0,10-6 0,-2 3-45,2-2 0,1-8 37,-4-2 1,3-4-227,-2 0 65,-3-1 1,4 0-1,-5-1 1,1-2-1,1-1 154,0 2 0,19-28 0,8-5 0</inkml:trace>
  <inkml:trace contextRef="#ctx0" brushRef="#br0" timeOffset="67">4361 12611 8050,'-2'-12'-97,"0"2"0,-4 3 0,0 0 265,1 0 1,0 6 79,5 1 1,0 7 0,0 10 0,0 4-87,0 3 1,0 3-114,0 3 1,0 3-1,0 3 1,0 0 4,0-2 0,0 0-25,0 4-52,0 0 1,0-5-1,0-3 1,2-5-1,1-2-285,1-2-100,0-5-36,-4-4 353,0-6 1,0-12 0,0-2 0,0-3 0,0-4-266,0-2 328,0 3 1,-1-10 0,-2 4 0,-1 0 0,1 3 254,1 3-48,-3 2 0,2 0 43,-6 4 1,7 8-162,-3 8 1,4 5 35,1 4-109,0-3 0,0 9 1,0-6-1,0 0 1,0 0-1,0 0 0,0 0-51,0-4 1,1-2 57,4-3-48,-4-2 1,6-2-1,-3 1 1,5-3-236,2 0 0,2-8 124,0-2 1,-1-8-267,1-1 430,6-6 0,3-7 0,4-5 0,4-6 0,1 0 0</inkml:trace>
  <inkml:trace contextRef="#ctx0" brushRef="#br0" timeOffset="68">5177 12636 8050,'-9'-11'-176,"1"1"0,-1 1 0,1 0 687,-1-3 24,7 5-415,-4 1 1,6 8 0,0 2 0,0 6 59,0 6 0,1 3 0,2 8 0,1 3-16,-1 4 1,-1 3-76,-2 1-97,0 1 1,0 3 0,0-1 0,0-3 0,0-2 0,0-2 0,0-2-135,0-2 0,0-9 39,0-4-216,0-8 247,0-3 1,-2-16 0,-1-5-1,-1-3 1,1-5 0,2-1-129,1-1 0,-4-1 132,-1 1 0,1 4-36,4-1 171,-6 12 1,5-7-1,-3 9 1,1-2 383,-1 1-409,2 4 1,-3 10 0,5 4-1,0 4-28,0 4 1,0-3 17,0 3 1,0-3-242,0-1 167,0 0 0,4-1 0,2 1 0,1-2-205,3-2 1,1-3-84,2-6 0,4 0-570,0 0 586,0 0 1,1-6 313,3-3 0,4-15 0,3-8 0,2-3 0,1 0 0</inkml:trace>
  <inkml:trace contextRef="#ctx0" brushRef="#br0" timeOffset="69">5585 12598 8057,'-6'-7'0,"5"0"0,-3 3-166,-3 2 1,4-4 415,-6 6 1,6 2 0,-1 2 0,3 6-61,1 6 0,0 5-132,0 9 1,0-2 0,0 5 0,0-1-75,0 1 1,0-5 244,0 2-302,0 2 1,0-5-1,0 2 1,1-7-1,2-5-335,1-2 201,6-3 1,-7-5 0,5-2-56,2-4 0,0-2 112,-1-4 91,2-2 1,-8-7 0,4-1 0,-1-2 0,-2 1-179,2 2 506,-5 1 1,5 0 517,-6 1-678,0 4 0,0 4 153,0 8-209,0-2 0,1 9 0,2-2 33,1 2 0,0-2-167,-4-1 0,2-5 133,2 1-211,-2-2 1,5-4-1,-5-2 1,4-6-1,1-6-823,3-5 982,-4-3 0,-1-47 0,-5 30 0,0 0 0</inkml:trace>
  <inkml:trace contextRef="#ctx0" brushRef="#br0" timeOffset="70">4068 13567 8057,'0'-13'-57,"0"1"1,-2 0 0,-1 2 305,-1 2-96,0-1-52,4 2 1,0 3 0,0 8 0,0 6 33,0 6 1,0 5 0,0 9 0,0 4 55,0 3 0,0 6-12,0 4-166,0-3 1,-2 6 0,0-5 0,-3 2 0,2-2 0,2-1 0,0-3-278,-4-1 0,4-13 0,-3-6-31,2-5 177,2-9 87,0-2 1,0-6-1,-1-3 1,-2-5-71,-1-2 43,0-2 1,2 0 0,-1 1 0,-2-1 0,-1 0-309,0 0 432,2 6 1,3-3-1,-4 6 62,-3 1 1,1 8-107,-2 3 0,6 8 65,-1 1-61,3 0 1,-3 0 0,-1 1 0,2 0 0,2 1 15,1-4 1,0 0-40,0-3 0,4-3-26,1-1 21,4-5 1,-6 3 0,6-6 0,1 0 0,0-2-8,-2-2 0,3-1 13,-2-4 1,2-7-169,2 4 87,-6-4 1,4 3 0,-3 1 0,-1-1-1,-2 2-354,1 2 0,-3-1-255,5 6 422,-5 0-55,3 4 319,-1 0 0,-3 22 0,4 7 0</inkml:trace>
  <inkml:trace contextRef="#ctx0" brushRef="#br0" timeOffset="71">4080 14702 8057,'-12'-13'-270,"3"5"0,2-1 0,0 1 1333,0 1-736,4 1-320,-3 6 0,6 1 0,0 4 0,0 4 1,0 7-1,0 5 0,0 5 18,0 4 0,0-4 22,0 4-86,0 3 1,0-6 0,0 4-1,0-1 1,0-1 0,0-2-1,0-3-89,0-2 1,0-7-1,0 2-234,0-3 270,0-6 0,0-4 1,0-8-1,2-6 115,2-6 0,-3 0-93,4-5 76,-4 6 1,-1-8 0,0 5 0,0-1 0,0 1-17,0 2 148,0 8 0,0-4 66,0 4-186,0 2 0,-1 6 1,-2 10-1,-1 6 0,-1 3 40,0 1 0,3 4-36,-2-2 1,3 0 24,1 0-58,0 2 1,0-10 0,0 3 0,0-3 28,0-1-65,5-6 62,2-2-130,6-10 1,-2-4 0,-1-6 0,-1-4 0,1-1-691,1-2 805,-4 3 0,10-33 0,-3-3 0</inkml:trace>
  <inkml:trace contextRef="#ctx0" brushRef="#br0" timeOffset="72">4106 15454 8033,'0'-8'-207,"-2"1"0,0 0 0,-4 1 207,-1 0 20,4 2 0,-3 5 0,6 4 0,0 5 0,0 5 840,0 6-842,0 3 0,0 8 0,0 0 0,0 2 0,0-1 116,0-2-124,0 4 0,0-3 1,0 2-1,0-5 1,0-2-1,0-1 0,0-1-343,0 1 0,0-11 247,0-2 1,0-10-1,0-3 0,-4-10 0,0-8-53,1-2 0,2 3 67,1-5 78,0 1 1,-5 0 0,1 0 0,0-1 0,0 3 0,-2 3 162,-1 6 0,3 0 0,-4 7 107,3 5 1,-4 9-189,5 10 1,-4 5-1,3 2 1,2 3 66,2 2 0,1-5-36,0 2 0,0-3-390,0-1 177,0-7 0,6 0 0,2-8 24,4-2 1,0-4 42,1-5 0,0-1 1,0-5-1,-1-5-144,1-5 1,-2-2 32,-2 1 0,2 1-392,-2-5 336,2 5 0,-2-2 1,-2 5-1,0 0 194,0 1 0,-10 22 0,2 5 0</inkml:trace>
  <inkml:trace contextRef="#ctx0" brushRef="#br0" timeOffset="73">4055 16181 8033,'-9'0'-240,"1"0"0,-2 0 458,-1 0 0,3 6 1,4 2-1,3 4-166,1 0 0,0 7 0,0 2 0,0 3-81,0 2 1,1-1-26,3 1 69,-2-1 1,8-1-1,-5-3 1,3-4 0,1-2-1,3-3-104,1 1 1,-1-6 0,1-4-1,0-6 50,0-5 0,-1-9 0,0-5 0,-2-3 18,-2-5 1,-4 2 0,3-6 0,0 0-19,1 1 0,-6 2 0,3 7 1,-4 3 465,-1 4-291,0 3 1,0 14-1,0 8 1,-1 10-164,-4 7 0,4 0 0,-3-1 1,2-1-241,2-2 0,0-5-139,0 1 406,6-3 0,12-35 0,9-9 0</inkml:trace>
  <inkml:trace contextRef="#ctx0" brushRef="#br0" timeOffset="74">4246 16194 8028,'-8'0'-392,"-1"0"0,-1 0 0,-1 0-98,-2 0 0,5 0 621,-1 0-13,6 0 1,-4 0 0,4-2 299,-1-2-317,0 3 1,4-6 0,-2 2-1,0-3 380,-3-3 0,1-2-58,4 0-253,0 0-106,0 6 1,0 3-1,0 10 1,0 6-23,0 8 0,0 6 0,0 3 0,0 4-100,0 0 0,0 8 1,0-4-1,0 1-102,0 1 0,0-9 67,0 4 75,0-5 0,0-10 0,0-2 20,0-2 0,0-10 3,0-5-52,0-5 1,0-8-15,0 0 0,0 0 0,0 1-6,0-1 1,0 4 230,0 1-200,0 5 181,0-3-110,0 6-442,0 0 0,6-17 1,1-4-1</inkml:trace>
  <inkml:trace contextRef="#ctx0" brushRef="#br0" timeOffset="75">2601 16819 7890,'-13'-8'-175,"5"1"0,1 6 203,1 1 0,2 4 1,4 13-1,0 4 1,0 5-1,0 2 12,0 2 0,0 6 0,0-2 1,0 2-9,0 3 1,0-1-7,0 0-14,0 0 0,0-1 0,-1-3 0,-2-5 0,-2-5 0,1-5 155,-1 0-178,3-8 1,-5-5 0,4-8 0,-1-2-95,1-4 1,0-4 0,0 0 0,-1-3-41,1-2 1,-2 2 0,0-5 0,1 2 197,-1 2 1,3 2-72,-2 1 116,-3 6 1,4 1 0,-6 6 248,0 0-317,3 6 0,-1 5 0,4 8 0,-1 1 0,1 2-15,1 2 0,2 0 0,0-2 0,0-5 40,0-3 1,0-1-36,0-1 4,0 1-22,0-6 0,2-1 0,1-8-55,1-2 1,4-3-7,-3-6 0,5-4 64,-2 0-142,-2 0 1,4 0 0,-6 0 0,0 2 0,0 1-226,1 1 1,3 4-114,-4 1 475,6 5 0,9 9 0,8 8 0</inkml:trace>
  <inkml:trace contextRef="#ctx0" brushRef="#br0" timeOffset="76">3328 16882 7762,'-13'-5'-422,"5"3"0,-1-2 708,-1 3 1,3 1 0,0 2 0,2 5 78,2 6-329,1 9 0,2-3 0,0 7 0,0 1 0,0 3-10,0 4 0,0 0 0,0 1 1,0 2-152,0-2 1,0-1 57,0 0 20,0-3 1,0-7-49,0-2 0,0-11 1,0-12-1,0-9-41,0-6 1,0-11-50,0 2 172,-5-4 1,3 2-1,-2 1 1,1-1-1,0 4 1,-1 3-1,1 5-108,2 0 304,-5 3 0,3 7 0,-4 8-14,2 9 0,0 10-141,5 4 0,0 1-21,0 7 0,0-6 0,0 2 0,0-3-23,0-2 1,0 1-3,0-1 0,2-5 1,2-3 0,-1-9 9,5-3 0,-1-5 4,2-5 0,1-2 11,-6-5-27,0-7 0,-2 4 0,1-5 0,1 1 0,-1 2-253,-2-1 0,-1 4 84,0-3 1,0 3-26,0 1 166,6 0 48,-5 6 0,27-4 0,1 4 0</inkml:trace>
  <inkml:trace contextRef="#ctx0" brushRef="#br0" timeOffset="77">3864 16921 8069,'0'-13'0,"0"0"0,0 0-415,0 1 1,0-1 0,0 0 690,0 0 1,0 1 915,0-1-893,0 6 0,0 2-171,0 10-64,0 2 1,0 11 0,0 3 0,0 5 0,0 4 0,0 4-1,0 3-76,0 1 1,-5 0 0,0 0 0,-1 2-111,0 3 0,1-5 0,2 1 1,-3-5 39,-1-2 1,4-3 7,-1-3-52,3-6-264,1-2 289,0-16 0,0-4 0,0-11 1,1-1-1,2-3-110,1-4 1,0-3 138,-4-2 1,2 5-1,1 1 1,1 2-27,-1 2 1,-2 6 190,-1 2 303,0 5-228,0-3 1,0 18 0,0 3 0,0 5 39,0 1 1,0-1-199,0 1 1,1 2-11,4-6 0,-4 0 1,5-6-1,-2-1-309,0-1 255,6-6 1,-3 2-167,6-5 0,-3-5 0,1-5 1,3-6 219,1-5 0,10-43 0,-11 27 0,-1-1 0</inkml:trace>
  <inkml:trace contextRef="#ctx0" brushRef="#br0" timeOffset="78">4654 16806 8056,'-6'-20'1,"5"2"1,-5 6 185,1 4 0,3 3 0,-2 10 0,3 5 0,1 5 0,-2 8-131,-2 5 1,3 6-63,-4 9 0,4-4 1,1 4-1,0-2 30,0 2 0,0-4 170,0 4-282,0-4 0,0-5 0,1-1 0,2-2 0,1-4 0,-1-4 0,-1-6-239,-2-3 305,0-7-121,5-1 1,-3-8 0,2-2 0,-3-5 0,-1-3 22,0-5 1,0 1 0,0-5 0,0-2 81,0-1 0,0 0-54,0 3 177,-5 2 0,3 7 0,-2-1 0,1 2 144,-1 2 0,1 5 1,-4 8-135,1 5 0,2 3-70,4 5 0,0 2-32,0 2 0,0 2 0,0-6 0,0-2-5,0-1 1,0-1-42,0 0 0,4-5 60,1 1-107,-1-6 1,2 2-1,2-6 82,3-3 1,2-3-234,0-6 0,0-1 251,-1-3 0,18-26 0,4-11 0</inkml:trace>
  <inkml:trace contextRef="#ctx0" brushRef="#br0" timeOffset="79">5202 16946 8041,'0'-13'-297,"-4"1"1,0-1 0,0 2 201,-2 2 0,5-2 906,-4 2-536,4 3 1,1 2-137,0 8 0,4 5 0,0 7 0,1 2 25,0 2 0,-3 5-210,2 5 58,3 0 1,-6-5 0,4 1-1,-4-1 1,1 1 0,0-1 0,3-1-35,-3-2 1,0-4-1,-2-4 1,0 2-249,0 1 0,0-4 158,0-5-114,0-5-52,0 3 257,0-6 0,0-6 0,0-3 0,0-2 0,0-2 10,0 1 1,0-1 0,0 0-1,0 0 130,0 1-71,0-1 0,-2 2-48,-2 2 276,3 3 1,-6 8-161,2 2 0,4 3-166,-3 6 1,2 0 117,2-1-73,0 7 1,0-5 0,0 3 0,0-3-1,0-1-303,0 0 242,0-1 1,0 1-58,0 0 56,0-6 87,0-1 0,5-8-42,-1-2 0,0 1 50,-4-5-11,0-1 0,0-4 1,0 1 95,0-1-35,0 0-55,0 0-558,0 6 0,6-4 535,2 2 0,26-13 0,7-5 0</inkml:trace>
  <inkml:trace contextRef="#ctx0" brushRef="#br0" timeOffset="80">5814 16831 8041,'-7'-8'-256,"2"1"0,0 0 614,1 0 0,-4 5 0,3 2-105,3 7 1,0 10-147,2 4-66,0 9 1,0-1 0,0 5 0,0 0-1,2 0-6,2 0-89,-3 0 1,6 2 0,-4-2 0,3-4 0,0-3 0,-1-1 0,-2-1-210,-2 1 1,1-7 0,1-2-317,1-2 503,0-3 0,-5-6 0,-2-6 1,-3-6 38,-1-1 1,3-8 0,-3 2 0,0-1 47,0 0 0,2 1 0,-3 0 69,-2 0 0,4 5 239,2-1-108,-3 7 1,4-3-74,-5 10 1,5 2 0,-1 5 0,2 1-26,2 0 0,2 4-22,2 0 1,-1 0-38,5-4 0,-4-1 0,5 1-203,1 0 1,1-6 108,2-3 1,-5-2 55,1-2-34,-1-6 1,4 2-1,-2-8 1,-2-2-1,1-1-159,-2-4 0,3 5 96,-6-3 0,2-1-236,-2 1 0,-3 0-77,4 4 1,-4 4-161,-1 1 554,0 5 0,6 14 0,1 11 0</inkml:trace>
  <inkml:trace contextRef="#ctx0" brushRef="#br0" timeOffset="81">9831 16882 8299,'0'-8'0,"0"-1"0,-1 1 0,-2-1-202,-1 1 0,-1-1 241,5-3 0,0-1-173,0 0 114,0 6 0,2 1 1,2 6-1,4 0-63,4 0 0,6 0 40,3 0-82,4 0 1,1 0 84,4 0 0,3 0 0,6 0-369,4 0 310,2 0 0,11-5 0,-1-2 1,-1-2-1,-2 1 0,-2-2 1,-2-2 98,-1 0 0,-6 4 0,1-3 0,-8 3 0,3-4 0,-4 0 0</inkml:trace>
  <inkml:trace contextRef="#ctx0" brushRef="#br0" timeOffset="82">9704 16768 8299,'0'-9'-1318,"0"1"1219,0-2 1,5 4 0,4 2 0,3 2-1,4 4 1,4 2 96,4 4 0,1 0 0,12 0 0,6 1 1,5-2 1,6 0-1,10-4 1,1 1-1,3-1 1,3-2 0,-33-1 0,0 0-3,0 0 0,1 0 1,-1-2-1,0 0 0,0-1 1,1 0-1,-1 0 0,0 0 1,1 1-1,0-1 0,0 1 1,0 0-1,-1-1 0,0 1-224,33-2 200,-4 0 0,-3 4 1,-1 1-1,0 2 0,-4 3 1,-2-1-1,-3 1 27,-3-3 0,1 3 0,-9-2 0,-2-1 0,4 4 0,0 0 0</inkml:trace>
  <inkml:trace contextRef="#ctx0" brushRef="#br0" timeOffset="83">7345 13083 7763,'-5'8'-358,"1"1"1,1 0 0,2 3 586,1 1 0,1-6 0,3-3 0,5-3-76,2-1 0,2-5 0,1-5 0,2-6-153,1-5 1,0 1 0,-4-3 0,-1-2-19,1-3 0,0-4 0,-2 4 0,-2-2 47,-5 2 1,-3 1-1,-1 3 1,0 3 61,0 4 1,-5 4 0,-4 4 0,-2 5 44,-2 3 0,-4 2 0,-1 5 1,-1 7-37,1 6 0,-3 6 1,4 1-1,0 4-43,-2 4 1,9 3 0,-1 0-1,4-2-103,4-1 1,2 0-1,3 3 1,7-4-13,8-8 1,6-5 0,2-7-1,2-2-207,3-2 0,2-4 1,7-5-1,-1-3-21,0-5 0,6-2 0,1-11 0,1-2 8,-4-1 0,-2-6 0,-2-1 1,0-3 211,1-6 1,-7 4 0,-3-4 0,-7 5 110,-5-1 0,-8 5 1,-5 1-1,-3 5 174,-1 3 1,-7 8 0,-4 7 0,-6 2 72,-3 2 0,3 3 0,-4 4 0,-2 4-53,-1 4 1,-3 6 0,0 3 0,0 4-92,3 0 1,3 1-1,0-1 1,2 1-112,1-1 0,5 1-73,0-1 1,6-4 0,7-1 0,0-1-68,0-4 0,6-6 48,3-5 0,3-3 27,5-1-8,-3-5 1,11-4-1,-6-8 1,3-6-1,-3-3-40,0-4 77,-2-6 1,0 2-1,-2-7 1,-2-3-1,-4-1 14,-4-3 100,5 4 1,-8-4 0,2 8 0,-3 6 0,-2 10 428,-3 8-405,2 1 0,-8 15 0,6 0 0,1 8 0,0 9 0,1 7 0,-3 8-84,3 4 0,4-3-541,3 10 334,5-7 0,-2 8 0,8-5 0,2-3 0,0-2-813,1-4 758,4-9 0,-2-2 0,7-8 1,3-2-1,0-8-928,1-8 1027,3-7 0,-8-13 1,4-3-1,-3-4 1,-2-3 135,-6-1 0,-6 0 0,-4 0 0,-3-1 216,-1 1 0,-4 5-118,-6 4 1,-3 12 0,-6 5 0,-1 5 483,-3 4 1,-1 8-383,-3 3 1,-4 5-1,6 4 1,-3 3 134,1 0 0,6 4-254,-2-3 0,2-1 1,3 0-1,0-1-379,4 1 0,2-4 153,6 1 1,2-9-1,3-3-140,8-4 1,1-7 173,7-2 1,1-8 0,3-2 0,1-2 85,-1-3 1,-5 1 231,-3 0-174,-3 4 1,-1 5 0,0 2 180,-1 2 1,-5 16-1,-2 15 1,-2 9 249,1 6 1,-3 8-358,3 6 0,-2 6 0,-2 8 0,1 3-132,1-32 1,1 0 0,-2 32-84,3-4 1,-2-6 0,-2-8 0,0-4 16,0-3 0,0-15 1,0-7-175,0-5 74,0-9 0,-2-3 0,-1-8 0,-1-4-695,1-4 1,-2-2 414,0-3 0,1-4 0,4-9 0,0-4 443,0-3 0,2-9 0,2-8 0,-1-4 0,1 0 0</inkml:trace>
  <inkml:trace contextRef="#ctx0" brushRef="#br0" timeOffset="84">8543 12853 7769,'0'-18'0,"2"8"0,2-3 204,-3 3 1,6-3 0,-4-1 0,3-1 0,1-2-1,1 0 1,1 0 74,-1 0 0,0-6 0,1 2 1,0-4-269,1 0 0,-4 5 0,-1 3 0,-1 3 183,1 1 1,-2 8-164,-8 5 1,1 11-1,-7 10 1,-3 5 27,-1 3 1,1 4 0,1 5 0,1 2-48,-1 2 0,4-8 0,2 0 0,2-5 3,2-4 0,1-1 0,2-2 0,3-7-133,6-5 0,1-4 0,12-6 0,5-2-567,6-2 1,8-9-1,3-9 1,1-7 684,3-5 0,-2-9 0,3-7 0,-13 13 0,0 1 0,0 0 0</inkml:trace>
  <inkml:trace contextRef="#ctx0" brushRef="#br0" timeOffset="85">7842 13669 7769,'-13'0'-53,"0"0"0,3 1 0,5 4 0,6 5 346,5 5 0,2 1 1,7 4-1,0-2 310,2-2-490,0 4 1,0-6 0,0 3-1,-1-3 1,-2-3 0,-3-1-1,-1-3 149,-1-1 1,-1-2 0,5-5 0,-2-5-149,-2-7 1,2-5 0,-4-9 0,2-4-14,-1-8 0,-5 1-218,1-4-19,-2 2 0,-2-2 0,0 0 0,0 6 1,0 6-602,0 7 247,0 5 0,1 6 0,3 5 1,5 6-1891,2 4 2380,2 1 0,22 7 0,6 4 0</inkml:trace>
  <inkml:trace contextRef="#ctx0" brushRef="#br0" timeOffset="86">8263 13427 7675,'7'1'150,"-3"3"0,-3 5 598,-1 8 0,0-1-73,0 5-531,0 0 1,0 9 0,0 1 0,0 0 0,0 0 15,0-2-185,6-2 1,-5-3 0,4-2 0,-4-2-1447,-1-1 972,6-2 1,-3-10 0,4-4 498,-2-6 0,0-67 0,-5 25 0,0 0 0</inkml:trace>
  <inkml:trace contextRef="#ctx0" brushRef="#br0" timeOffset="87">8314 13287 7776,'-5'-9'1184,"1"1"-1218,-6 5 128,3-3-143,-6 6-496,6 0 1,3 0-812,8 0 1356,3 0 0,46 11 0,9 4 0</inkml:trace>
  <inkml:trace contextRef="#ctx0" brushRef="#br0" timeOffset="88">8607 13491 8157,'0'-9'1676,"0"1"-1464,0 5 1,1-9-443,4 4 154,-4-3 0,6-4 0,-3 0 0,3-4 1,2 0-8,-1-4 0,-3-1 0,2-2 0,-2 2 81,-2 3 1,-1-2 26,-2 6 55,0 0 0,-2 10 0,-2 3 0,-4 4 198,-4 4 1,-2 8-43,-3 5 1,3 11-38,-3 2-170,8-1 1,-2 8 0,4-1 0,0 2-1,3 0-74,2-5 0,2-1-182,0-2 1,6-4-84,2-5 202,4-6 0,2-2 1,3-9-1,4-2 1,3-4-313,2-2 1,-1-4 138,1-9 1,-5-3-39,0-6 299,0-5 1,4-1 0,-3-7 0,-2 1 0,-2 0 47,-2 0 1,-2-1 104,-1 1 1,-6 7 42,-3 5 242,-2 7 0,-4 11 240,-2 4 1,-2 10-485,-2 7 0,-2 1-160,6 7 13,-6 0 1,8 5 0,-2-2-1,3-1 1,1-2-178,0 1 0,0-2 122,0 2 1,0-7-449,0 2 303,5-8 1,2 1-1,6-6 1,1-1-1,2-3-194,1-5 0,4-3 301,-4-9 0,4 1-144,-4-5 242,0 0 1,-2-6-1,0-1 1,2-1-1,-3 5-55,-4 6 1,0 4 312,-6 1 1,1 4 1,-5 1-140,0 5 1,4-1-1,0 8 1,-1 4-1,0 4-6,1 1 0,2-1-88,2 1 1,4 0-6,-4 0-103,9-1 0,-3-5 0,5-2 0,-2-4 0,1-1-163,2 0 0,0-10 212,1-3 1,2-8 304,-6 0-167,0-9 0,-9 2 0,-1-6 0,-1-2 0,-3 0 390,-2-3 1,-6 7-255,-4 2 1,-4 9 326,-4 4-513,3 3 0,-10 6 1,4 4-1,0 3 1,2 2-902,0 3 1,5 4-1783,0 4 1957,0 1 639,12 0 0,1-6 0,7-1 0</inkml:trace>
  <inkml:trace contextRef="#ctx0" brushRef="#br0" timeOffset="89">765 12190 7764,'0'-13'-411,"-6"0"0,4 1 576,-7-1 1,5 0 0,-3-1 0,1-2 0,2-2 0,0 0 669,-1-1-748,1-3 0,-2 2 0,-1-4 1,-1 1-1,-1 3 0,-1 2 0,-1 1 696,-2-2-681,1 11 1,3-8 0,1 12-1,-2 1 1,-2 2 416,0 1-454,4 0 0,-1 8 1,4 8-1,2 9 0,2 8 1,1 8-1,1 9 79,4 8 1,3 5-245,9 5 13,-3 3 0,-2-31 0,0 0 0,-1-1 1,0-1-1,1 0 0,0 0 0,0-1 1,0-1-335,-2 0 1,1-1 301,13 29 1,-10-6 0,3-10 0,-2-8-1,-4-8 1,-1-8 0,-3-4-465,-1-1 1,2-9 256,-4 2-872,1-7 1198,-5 0 0,-34-44 0,-9-11 0</inkml:trace>
  <inkml:trace contextRef="#ctx0" brushRef="#br0" timeOffset="90">574 12700 7802,'-4'-8'452,"-1"-1"0,1 5-830,4-5 1,1 5 145,4-5 0,6 0 246,6-8 1,11-3-1,2-6 1,6 1-202,2-1 1,1-5 47,4-3 1,1-3-324,3-1 0,-2-2 369,-3-2 1,-3 2-1,-1-4 1,-8 2 62,-8-1 0,-3 5 53,-6 4 0,-6 11 1,-3 2-1,-4 7 168,-4 5 1,-8 4 201,-5 5 0,-1 7-35,1 6 1,-1 1-39,-4 7 1,-2 2-1,4 5 1,0 2 319,3-2 1,5-1-603,3-2 1,-1 1 0,6-2 0,1-1-1,2-2 0,1-5-68,0 1 1,1-3-251,3-2 0,8-4 120,5-4 0,4-3 0,-3-2 0,2-5-188,3-7 1,-5-1 151,-1-7 197,3 0 1,-6-6-1,3-3 1,-4-4-1,-3-1 37,-1 1 0,-5 2 111,4 7 0,-5 1 0,1 3 201,-2 4 0,-2 10-42,0 7 1,-4 9-254,-1 8-23,1 6 0,4-3 1,2 5-1,0 1 0,5-1-306,5 1 1,-5-6-55,10-3 1,-6-4 0,8-5-1,-1-4-1187,3-2 1515,3-8 0,25-46 0,-23 17 0,1 0 0</inkml:trace>
  <inkml:trace contextRef="#ctx0" brushRef="#br0" timeOffset="91">1530 11642 7802,'-13'0'101,"-4"0"-101,0 0 0,0 1 75,5 3-69,-1-2 1,0 11 0,0-2-1,1 6 1,0 3 343,4 2 1,-2 8-1,6 3 1,1 1 354,1 0 1,4 0-704,2 4 0,3-1 0,7-3 1,2-4 16,1-4 0,6-7-52,-2-6 0,3-6-26,1-7-164,1 0 1,-1-3 0,-1-4 0,-1-7 0,-2-5-294,2-3 1,-5-3 347,-1 0 0,-2-6 0,-3-3 1,1-3 41,0-1 1,-6-2-11,-3-2 1,-2 2 130,-2-3 0,0-1 122,0 2 1,-2 5 0,-2 7 0,-5 6 324,-2 7 0,-2 6 396,1 11-632,-1 0 1,-1 7 0,-2 7-1,1 9 1,2 7 305,3 2 0,3 2-150,-2 4-300,-2-5 1,10 2 0,-4-3 0,4-1 0,1 0-149,0-3 1,6-2 48,2-5-167,3-3 1,6-6 0,2-4 0,-1-3 0,2-4-636,0-1 0,0-7-167,1-6 712,3 0 1,-8-11-1,3 2 1,-2-7 293,-5-5 0,-5-31 0,-7 28 0,0 0 0</inkml:trace>
  <inkml:trace contextRef="#ctx0" brushRef="#br0" timeOffset="92">2525 11004 7759,'-7'-13'0,"-5"5"0,5-1 1,-1 1 211,-1 1 0,12 1 1,3 6-1,8 2 0,9 2 1,3 4 32,4 4 1,4 0-1,-3 3 1,1 0-237,-1 2 0,3 4-323,-5-4 1,3 5 0,-5-4 0,-1 0-484,-1 1 1,-4-4 796,0-6 0,-3-32 0,-5-12 0</inkml:trace>
  <inkml:trace contextRef="#ctx0" brushRef="#br0" timeOffset="93">2869 10711 7798,'-13'0'0,"0"0"0,1 0 393,-1 6 1,-3 2 0,2 10 0,3 8-1,1 7 132,3 3-566,-4 8 0,9 2 0,-2 6 0,2 2 0,1 1 0,-2 0 0,-1 1-390,1-1 1,-3 0 78,2-4 140,0-6 0,3-6 0,-2-11 0,-2-5 212,3-6 0,6-26 0,3-6 0</inkml:trace>
  <inkml:trace contextRef="#ctx0" brushRef="#br0" timeOffset="94">3086 10851 7798,'12'-31'0,"-3"4"0,-1-3 31,-5 3 0,9 3 1,-5 3-1,0 4 1434,-3 3-889,-3 7-468,-1 1 0,-1 8 0,-3 2 1,-5 6-1,-3 5-192,-5 7 1,2-3-1,-2 3 1,3 0 2,1 2 0,1 2 23,-1-1 1,4-5 0,2-3-1,2-3-114,2-1 1,1 0 59,2 0 0,2-5 70,2 1 0,3-7 1,7 3-1,3-4-18,5-1 1,6-6 43,2-2 0,-1 1-32,-3-2 92,0 7 1,-1-4 0,-1 6-1,-3 0 1,-4 0 207,-2 0 1,-7 1-64,1 4 0,-7 2-39,3 5-250,-4 1 1,-5 4 0,-2 0 0,-1-1 0,-3-2-326,-1-1 1,-2-2 147,0-3 0,5-2-625,-1-6 709,1 0 0,1-1 0,2-5 0,4-5 193,1-5 0,6-7 0,2 2 0,4-3 0,0-1 0,7-1 0,-4-4 0,7 1 0,0 0 0,1 2-103,-2 2 0,2 4 121,-6-1 0,4 1 261,-4-4 59,0 5 1,-4-4-1,0 4 1,-2-1 0,-1 1 370,-2 1 1,-5-2-540,1 4 1,-2 0 164,-2 4-110,0 6 0,-2-3 1,-2 6 195,-4 1 0,-4 2-273,0 1 1,-1 5 47,0 4-147,0 8 1,1-1 0,-1 5 0,1 1 0,3 1-79,0-2 1,6 4-105,-1-4 0,3 3-128,1 1 23,0-5 1,1 3 0,3-6 0,5-2 0,3 0-861,5-3 1,3-5 175,6-2 0,5-7 107,3-6 815,3-6 0,1-12 0,-5-18 0,1-11 0,2-4 0,1 0 0</inkml:trace>
  <inkml:trace contextRef="#ctx0" brushRef="#br0" timeOffset="95">3876 10239 7798,'-12'-8'1032,"-1"-1"0,0 6-1242,0-1 1,-1 3 339,-3 1 0,3 7 0,-3 4 1,4 6 406,5 3 0,-4 2-97,4 8 1,-2-1-353,1 5 0,4 0 1,5 4-1,0 0-230,0 0 1,7-5 95,6-3 0,-1-8-148,5 0 138,3-12 0,-1 5 0,3-11 0,-2-2 0,0-5-468,0-6 0,0-8-364,1-4 1,2-4 204,-6-5 642,0-3 1,0-11 0,0-4 0,-2-6 0,-1-5 60,-1-3 0,-2-4 14,-2-2 1,-3-2 153,-6 31 0,0 1 0,0-27 0,0 7 0,-2 10 501,-2 9 1,1 8 103,-5 10 1,3 8-155,-3 9-363,5 3 0,-3 8 0,6 4 0,0 6 0,0 3-121,0 2 1,0 8-120,0 4 0,0 9 73,0 3-290,0 10 0,0-4 1,2 3-1,2-4 1,4-2-406,4-3 1,1-2 319,-1-1 0,2-2 10,3-11 1,3-5 0,4-7-1,-1-3-311,-2-8 1,-1-6 226,1-5 1,2-3-99,-6-6 345,6-5 0,-9-2 0,3-7 0,-4-3 0,-3-4-70,-2-3 0,1 0 116,3 3 0,-5-1 357,-2 5-64,2 1 0,-6 0 0,3 4 0,-2 5 946,-2 4-887,0 9 1,0 3-73,0 8 0,0 3 0,0 7 1,0 2-164,0 1 1,0 6 5,0-2 1,0 3-324,0 2 72,0-1 0,1-4 0,2-1 1,3-1-1,1-4-367,3-1 1,-3-2 191,1-4 0,1-2-439,4-6 627,5 0 0,-4-3 0,5-4 0,-2-7 0,1-5-179,2-3 1,-5-4 378,2-4 1,-2 3 52,-3-2-33,1 2 0,-2 7 0,-1 3 0,-3 3 0,1 2 977,-1 4-672,-5 2 0,4 8-66,-6 2-248,6 3 0,-5 6 0,5 0 0,0-2 0,1-1-120,0-2 1,4-1-35,-2 2 1,2 1-5,2-6 82,-1 0 0,1-4 1,0-1-1,0-3 1,-1-5 249,1-2 0,-4-2-56,-1 0 0,-5-5 344,1-3-361,-2 2 0,-2-3 0,0 3 1,-2 1-1,-3-1 345,-8 4 1,-1 5-238,-8 1 1,5 6-379,-4-1-136,0 3 0,-3 2 0,3 3 0,4 5-821,2 2 1,7 2 1076,-1 0 0,35 11 0,4 3 0</inkml:trace>
  <inkml:trace contextRef="#ctx0" brushRef="#br0" timeOffset="96">4998 9946 8351,'0'7'1385,"5"0"-714,-1-3-325,0-2-493,-4 3 212,0 1 0,4-6 0,2 0-33,1-7 0,-3-4 0,5-4 0,1-2 120,1-4 1,2 1-93,0-1 0,-2 1 153,-3-1 1,5 1-1,-1 6 1,3 0 207,1 2 0,-2 7-329,-1-4 0,1 6-218,3-1 1,-9 8 0,9 2 0,-8 4 0,1-1 0,0 0-657,-2 3 0,-5 1 221,1-1-833,-2 1 358,-2-6 1036,0 4 0,-29-20 0,-6 0 0</inkml:trace>
  <inkml:trace contextRef="#ctx0" brushRef="#br0" timeOffset="97">4488 9551 7798,'-25'0'0,"-5"0"-78,0 0 1,1 1 0,5 3 0,2 3-341,5 0 0,3 6 67,1 0 1,1 1 350,-1 7 0,0 1 0,0 9 0,-10 8 0,-6 5 0,-2 7 0,0 0 0</inkml:trace>
  <inkml:trace contextRef="#ctx0" brushRef="#br0" timeOffset="98">4080 9946 7798,'-12'0'3040,"4"-2"-2584,4-2 1,4 1-193,4-5 0,11-2-240,10-7 0,8-3 1,11-7-1,7-3 88,7-4-112,-28 17 0,2-2 0,23-18 0,5-4 0,-18 11 0,1 1 0,-1 0 0</inkml:trace>
  <inkml:trace contextRef="#ctx0" brushRef="#br0" timeOffset="99">7574 5993 7840,'0'13'3,"-4"-1"-402,0 1 0,-5 0 0,5 0 1664,1-1-925,2-4 1,2-4-1,3-8-60,5-5 0,2-2-58,2-2-183,0-5 1,-1-1-1,1-4 1,0 2-1,-2 0 1,-1 0 0,-1-1-131,1 0 0,-5 2-142,-1-1 258,-2 5 1,2-2-1,0 5 1,-2 2 55,-5 2-97,-4 3 1,-7 8 0,-2 4 0,-2 6-1,-2 8 13,-3 4-2,5 7 1,-5 2-1,5 5 1,-1 0-1,2 1 1,5-2 0,3-2-70,3-1 0,4-6 40,6 2 1,3-4 0,7-5-1,3-6-28,4-5 0,9 0-81,4-6 1,-1 1 84,1-5 1,4-10 0,6-4-1,1-5-97,3-3 0,-4-7 70,-1-1 1,-4-5-900,0 1 960,-7-3 1,-2-1 0,-9 0 0,-5 1 0,-6 1-12,-6 2 0,-3 6 176,-1-2 0,-7 11-69,-5 6 34,-7 0 1,-6 12-1,-1-2 1,1 6-1,-2 5 149,-3 3 1,3 8-179,-3 2 1,-1 3 45,1 2-122,1-1 1,9 1 0,3-1 0,4-1 0,3-1 323,2-2 1,5-5-318,-1 1 0,8-3-175,4-1 106,9-6 1,3-2 0,6-5-1,-1-1 1,1-3-29,-1-5 1,2-8 37,3-4 1,-3-3-9,2-2 77,-2-5 0,-3-3 0,-1-8 1,-3-5-1,-2-3 13,-2-1 0,-3 6 150,-5 3 0,-2 3 57,-6 5 24,0 9 1,-6 8 0,-2 8-1,-2 7 80,1 4 1,-1 5-329,6 6 0,0 6-200,4 2 0,0 4 0,0 4 0,0 2-197,0 1 0,0-3 277,0 1 0,1 1-19,4-2-52,2 1 0,5-6 0,3-2 0,2-5 0,4-5-399,3-3 0,1-4 464,1-5 1,4-7 133,-1-5-36,7-7 1,-5-8-1,2-1 1,-7-3-1,-4-2 130,-4-2 0,-2 2 70,-8-1 0,-2 6-29,-6-2 1,0 9-1,-1 4 1,-4 4 148,-3 5 1,-5 2-163,-4 6 1,1 1 273,-5 4-349,0 2 0,0 7 1,1 1-1,1 2 1,4 0-85,1 2 1,1-5-38,0 3 1,5-3-47,-1-1 21,6 0 0,-2-1 1,6 0-1,3-4-146,5-3 0,4-4 196,4-1 1,1-10 120,3-3 0,3-4 1,-4 0-1,0-3 116,-3 1 1,1-1-25,-1 3 1,-4 4 110,-4 0 1,-1 2 75,5 7 0,-6 11-173,-3 10 0,-1 8 137,1 9-319,-2 6 1,9 11-1,-2 1 1,1 5 0,-1 5-131,0 5 1,-6-30-1,1 0-15,0-1 0,1 0 1,4 28-1226,-4-5 1309,-1-11 1,-4-5-1,0-9 1,0-6-1,0-5 75,0-6 453,-6-9-192,-1-2-274,-6-6 1,1-1-1,-1-2 1,0-3-1,0-1-391,1-3 0,0-5 65,4-2 0,-3-6-4,2 2-314,3-9 0,1-3 1,5-5-1,1-2 625,3-2 0,2 5 0,3-6 0,-4 1 0</inkml:trace>
  <inkml:trace contextRef="#ctx0" brushRef="#br0" timeOffset="100">8709 5840 7885,'7'-6'-9,"4"-1"1,-8-6 377,6 1 0,-2 3-111,1 1 1,4 1-198,-4-2 1,3-6 0,2 2 0,0-3 126,0-2 0,-1-1-105,1-2 0,0-3-171,0 3 142,-6 2 1,-2 1 0,-5 5 81,0 0 0,-5 8-48,-4 5 1,-3 7-48,-5 10 3,2 3 0,-7 7 0,5 1 0,1 3 0,2 2 84,1 2 0,0-2-59,1 1 0,3-6 37,1 2-274,5-9 0,-3 2 0,8-6 1,3-3-1,7-4-437,3-6 0,9-3 167,2-1 1,1-11 437,7-6 0,-8-15 0,3-14 0,1-1 0,4-4 0,0 0 0,0 0 0</inkml:trace>
  <inkml:trace contextRef="#ctx0" brushRef="#br0" timeOffset="101">9385 5547 7913,'-6'-13'602,"5"0"-86,-4 0 1,4 9-1,1 7-291,0 8 0,6 11 1,1-1-1,1 3-58,1 1 1,-2 1-256,1-1 59,4 1 1,-5-1 0,5 0-1,1-3 1,0-2-75,0-2 78,-1-1 0,-3-5 0,0-2 0,0-3 0,3-3 0,1-5 0,-2-6 104,-3-5 1,2-6-18,-5-3-78,4-4 0,-7-4 0,2-2 0,-2-1 0,-2 1-362,0 3 206,0 1 0,0 1 0,0 1 1,0 1-1,0 1-860,0 2 138,0 5 1,1-2 893,3 5 0,43 6 0,15 1 0</inkml:trace>
  <inkml:trace contextRef="#ctx0" brushRef="#br0" timeOffset="102">9869 5394 7913,'-8'5'0,"-1"4"0,5 8 596,-4 4 0,5 3-302,-2 2 0,0 3 0,1 1 0,1-1-6,1-3 0,2 1-300,0 3 0,0-7 0,2 1 0,1-4-33,1-5 0,4-5-596,-3-1 0,4-6 168,0 1 67,2-3 0,-2-8 0,1-6 406,4-6 0,4-45 0,-5 26 0,0 1 0</inkml:trace>
  <inkml:trace contextRef="#ctx0" brushRef="#br0" timeOffset="103">9831 5241 7913,'-13'-5'-432,"1"1"218,-1 0-191,0 4 1,7 0 97,6 0 1,6 0 306,7 0 0,28 23 0,7 5 0</inkml:trace>
  <inkml:trace contextRef="#ctx0" brushRef="#br0" timeOffset="104">10112 5559 7913,'7'9'-251,"-3"-1"438,3-5 1,0 3-5,6-6-9,0-6 0,-1-2 1,1-9-1,0-4 0,0-4-5,-1 0 0,0-1-108,-4 1 1,3-5 0,-3 0 0,-1 1-120,-3-2 0,-3 4 90,-1-3 0,0 4-84,0 5 121,0 8 1,-5 3 0,-4 8 0,-4 4 0,-2 10 178,-2 8 1,-4 5-72,4 5-106,0 2 0,0 7 0,1-1 1,3 0-1,3 0-65,0 1 1,5-2-59,0-3 0,4 1-207,1-5 161,0-6 0,6-2 0,2-6 0,4-5 0,0-5-108,1-5 0,5-1 105,4 0 0,2-5 16,1-4 10,1-8 0,-1-3 1,1-6-1,-1-6 1,1-4-38,-1-6 1,-1-6 124,-2 2 0,2-5-107,-3-5 0,-3 9 219,-1 1 0,-8 12 0,-5 8 109,-2 8 0,-2 11-55,0 7 1,-5 10 352,1 7-436,-6 11 0,7-7 1,-5 10-1,-1-1 0,2 0 173,3-2 1,-2 3-337,2-1 1,0 0-140,4-5 0,0 0 0,1-4 0,3-4-61,5-3 1,2-3 137,2-2 1,5-4-56,4-5 0,2-5 0,1-5 1,-1-6-21,-2-5 1,2-3 248,-3-2 1,-1-3-85,1-1 117,-5-5 1,2 8-1,-7-3 1,-1 3 0,-3 3 144,-1 3 1,-2 6 179,-4 7 249,0 5-521,-5 3 0,3 9 1,-3 6-1,0 4 1,1 0-85,1 4 1,2-3-86,1 1 1,0-5-148,0 1 138,6-3 1,2-6 0,8 0 0,2-3-68,2-2 0,-3-9 29,4-6 1,-4-7 289,4-6-193,-5-1 0,5-1 0,-7-1 0,-4-3 0,-1-2 109,-2-2 0,-4 2-89,1-1 0,-10 11 14,-6 2-94,-1 6 1,-11 3 0,2 5 0,-3 7 0,-3 9-516,-2 6 1,-4 5 562,4 6 0,-3 11 0,-3 8 0,-2 3 0,1 0 0</inkml:trace>
  <inkml:trace contextRef="#ctx0" brushRef="#br0" timeOffset="105">8696 6503 7913,'-18'0'134,"-1"0"0,-2 0 0,4 0 291,3 0 1,8 0 0,6 0 0,10 0-332,10 0 1,4-6-1,14-2 1,8-5-68,6-4 0,8-3 81,-27 8 0,2-1-196,2-3 1,2 1 0,5 0 0,1 1-1,4-3 1,0-1 0,2-1 0,2 0-1,1-2 1,2-1-21,3 0 0,1-1-27,2 0 0,1-1 0,2-3 1,0 0-1,-1 1 0,-2 0 1,-2 1-1,-1 0 0,-2 0 1,-2 1-192,-1-1 0,0 0 230,-1-1 1,0 1 0,-6 3-1,0 0 1,-5 2 0,-1 2-1,-5 2 1,-2 2 0,21-9-1,-13 8 1,-12 5-888,-10 6 698,-12 2 145,-2 2 0,-17 6 0,-6 2 0,-7 4 140,-6 0 0,-3 1 0,-5 6 0,0 0 0</inkml:trace>
  <inkml:trace contextRef="#ctx0" brushRef="#br0" timeOffset="106">9142 6541 7913,'-25'0'-66,"-5"5"1,0-1-1,2 0 160,1 2 0,9-3 487,5 5 1,9-4 0,12 3-160,9-1 1,13-2-353,8-4 0,12-5 1,11-5-1,5-6-165,-30 6 1,1-1 0,3-3 0,0-2 17,3-1 0,-1 0 30,5-1 0,0-1 0,2-2 1,1-2-1,5-1 0,2 0 1,3-2-1,0 0 0,3-2 1,-1 0-1,-1 1 0,0-1 0,-3 1 1,0-1-103,-2 0 0,-1 1 1,-4 1-1,0 1-891,-4 1 1,-1 1 1064,-5 2 0,-2 1 1,-4 1-1,-2 1 1,16-9-1,-9 7 1,-10 5 656,-8 3-362,-9 8-279,-7-2 0,-12 6 1,-3 0-1,-2 0 1,-2 0 108,1 0 1,-3 0 497,-2 0-1148,3 0 0,-4 0 0,5 0 1002,0 0 1,40-22 0,10-7 0</inkml:trace>
  <inkml:trace contextRef="#ctx0" brushRef="#br0" timeOffset="107">2027 3876 7804,'-7'-5'-435,"2"2"-52,5-6 1,0 1 417,0-5 85,0 6 0,1 1 0,2 5 99,1-3-117,0 2 0,1-5 57,-1 3-32,6 2 39,-9-3 1,5 3 0,-5 0 138,4-3 0,-4 0 116,3 0-51,-2 4-160,-2-5 0,-2 6 15,-2 0 1,3-1 111,-4-3-257,4 2 98,1-3-34,0 5 0,1-5 1,4 1-24,2 0 1,7 2 0,3 0 0,4-3 0,5 1-46,3-2 0,5 5 29,9-3 1,2-2 0,8 2 0,2 0-33,4-2 1,8 4 20,1-2 1,-31 1 0,1 1-736,0-1 0,1 1 723,-2 0 0,2 0 0,7 0 0,0 0 1,-1-1-1,-1 0 3,2-1 0,-1 1 0,1 1 0,0 1-214,1-1 0,0 0 0,-1-1 0,0 0 171,3 1 1,0 0 0,-5-2 0,-1 0-1,1 1 1,0 1 0,-2 0 0,0 0-86,-2-1 0,-1 0 0,0 2 1,0 0 140,0-4 1,-1 1 0,32 1 182,-2-1-146,3 3 1,-6-1 0,5-1 0,-2-1 0,0 1 151,-2 2 1,0-1-94,-3-2-69,-5 3 0,8-5 0,-8 6 0,-4 0 0,-6-1-52,-4-4 1,-2 4 77,-4-3-47,-11 2 1,2 2 0,-12-1 1245,-2-3-1317,-6 2 1,-5-3 343,-8 5 0,-3 0-681,-6 0 1,-1 0 486,-3 0 1,1 1-80,-5 3 0,-17 3 0,-9 6 0</inkml:trace>
  <inkml:trace contextRef="#ctx0" brushRef="#br0" timeOffset="108">1964 3800 7854,'-7'-6'-331,"-5"-1"0,4-6 289,-4 1 0,4-1 0,1 0 404,1 0 1,2 5 0,4-1 496,0-1-517,0 5 1,1-1 155,4 6-398,-4 0 0,6 3 1,-4 5-1,1 9 1,-1 7-1,-2 8 1,-1 6 55,0 7 0,-1 10 0,-2 6 0,-3 9-176,3-30 1,-1 1-1,2-2 1,0 1 0,-1 4-1,-1 0 1,1-2-1,-1-1-154,0-1 1,1 0 0,1-3-1,1-1 230,-1 1 1,0-1-77,0 25 1,2-5-1,0-15 1,0-5-1,0-5 22,0 0 11,0-10 1,0 3-1,2-11 1,1 0-329,1 0 0,2-6-705,-2-3 599,-3-3 42,5-1 0,-5-1 0,2-3-196,1-5 1,5 2 272,-5-1 0,6-1 302,-1-4 0,8-11 0,2-3 0</inkml:trace>
  <inkml:trace contextRef="#ctx0" brushRef="#br0" timeOffset="109">1938 4833 7870,'-8'-2'-96,"-1"-2"1,1 3-383,-5-4 858,6 4 248,-5 1-526,11 0 1,1 0 0,9 0 0,3 0 58,5 0 1,-1-2 0,5-2-130,0 3 0,6-5 0,2 5 0,2-2 0,1-1 0,5-1 0,4 1-100,6 0 1,8-5 59,5 5 0,8-6 0,-32 6 0,2 0 0,1-2 1,2 0-274,4 0 1,0 0 0,-1 0-1,1 0 262,1 2 1,1 0 0,1-2 0,-1 0 0,1 2-1,-1 0 1,2-2 0,0-1-49,3-1 1,-1-1 0,-2 2 0,0 0 34,2-1 1,0-1 0,-4 2-1,0 0 23,-1 0 0,1 1 0,1 0 0,0-1 0,1 1 0,-1 0 0,-1 0 0,1 0-2,-4 2 0,1 0 1,0-2-1,1 0 14,-2 2 0,1 0 0,0 0 0,1 1 67,2-2 0,1 1-52,-3 3 1,0 0-1,2-4 1,-1 0-1,-2 2 1,0 0 0,-1 0-1,1 0 1,-1 0-1,1 1 26,0 0 0,-1 1 0,-2-1 0,0 1 20,-1-1 1,-1 0-1,-1 1 1,0 0-27,-1-1 1,0 0-31,0 1 0,1 1 0,-2-2 0,1-1 0,33-1 0,-6 1 0,-6 2-68,-2 1 0,2-4 12,-3-1 1,-8 1 74,-10 4 0,-1 0-46,-7 0 1,-2-4 0,-5 0-30,-2 1 1,-7 0-168,-1-1 598,-6 2-605,-7-3 0,-1 0 0,-4 0 0,-3-2 0,-4-3 310,0-2 0,-18 0 0,-4-1 1</inkml:trace>
  <inkml:trace contextRef="#ctx0" brushRef="#br0" timeOffset="110">4488 3609 7881,'0'-9'-1196,"0"1"1218,0 5 1,0-4 0,2 4 0,2-1 269,5 1 1,8 1 0,4 2 0,3 0-105,1 0 1,8 0-138,5 0 0,12 0 147,9 0-207,9-5 0,-30 4 0,1 0 0,4-1 0,0 0 1,2 1-1,1 1 0,1 0 0,-1 0 0,1-1 1,-2 0-1,1 0 0,-1-1-47,0 0 1,-1 0-1,1-1 1,0 0-848,0 1 0,-1 0 929,-2-1 0,0-1 0,-3 0 0,-1 0 0,33-5 0,-1-1 0,-4 0 0,-2 0 0,-6 3 11,-7 2 1,-6 0 0,-8 5-1,-3 0-88,-4 0-204,-9 0 140,-2 0 1,-12 2-1,-1 1 1,-2 2-416,0 2 1,0-2-75,-4 3 1972,0-5-1296,0 8-72,0-9 0,-5 3 0,-2-5 81,-1 0 0,-3-4 557,3 0-439,2-6 0,-4 7 379,6-5-6,-1 5 0,4-3 582,-3 6-703,2 0-122,-3 0-260,5 6 1,0 1 0,1 7 0,2 3 0,1 6 86,-1 5 1,-2 2-141,-1 8 1,0 4 185,0 14-110,0-4 0,0 10 1,-1-2-1,-3 2 0,-5 3-32,-2 3 1,4-9 26,3-4 1,-2-8-136,2-9-57,-1-6 0,10-2 0,-1-9 0,0-4-486,2-2 1,-3-8-333,5-3 179,-5-3 1,3-6 743,-6-4 0,-6-25 0,-1-7 0</inkml:trace>
  <inkml:trace contextRef="#ctx0" brushRef="#br0" timeOffset="111">2002 4807 7881,'-13'0'0,"0"0"0,2-1-407,3-4 416,2 4 1,4-5 287,-2 6 0,8 0 17,1 0-242,5 0 1,4-4 0,1 0 0,5 1 0,3 0 0,5 0 0,3-2 46,5-2 1,1 4-1,2-1 1,5 1-74,7-2 1,6 4 0,8-3 0,3 1-71,-32 1 0,0 0 0,2 1 0,1 0 0,1-1 0,1 0 0,0 1 0,1 1-52,0 0 1,0 0 0,1-1 0,0 0 0,-2 0 0,0-1 0,2 0 0,-1-1-93,4-1 1,-1 1 0,0 1 0,-1-1-800,3-1 1,0 0 938,-2 3 1,1-1-1,0-3 1,1 0-1,0 2 1,1 0-1,-1 1 1,1-1-1,-1-1 1,1 1-98,-2-1 0,0 1 112,-3 1 1,-1 1 0,0-3 0,-1 1 0,0 1 0,-1 1 0,2-1 0,0 0 0,0 0 0,-1 1-724,0 0 1,-1 0 766,2-1 1,0-1 0,-1 1 0,1 1 0,3-2 0,1-1-1,0 0 1,0 1 0,1-1 0,0 1 3,-1-2 0,0 0 1,0 2-1,0 0 34,1 1 1,-1 0 0,0-1 0,0 0 11,3 1 1,0 0-71,-5-1 1,-1 2-1,1 0 1,-1 2 0,-5-1-1,0 0 1,-2-1-1,1 0 1,34-2-51,-2-1 0,-3-4 98,-11 3 0,-1-3 138,-12 4-116,1-6 1,-6 7 0,-3-4 0,-5 0 0,-2 1 771,-1 0 0,-1-2-752,1 4 1,-6-2 1473,-3 2-1816,2 2 0,-4-8 1,2 5 13,-3-2 227,-7-2 0,-41-15 0,-16-3 0</inkml:trace>
  <inkml:trace contextRef="#ctx0" brushRef="#br0" timeOffset="112">3532 4782 7860,'0'-13'-155,"0"0"0,-1 2 1,-2 1-1,-1 1 0,1-1 439,1-1 1,2 3 133,0-1 103,0 6-65,0-8-354,0 10 1,2-5 96,2 6-152,-3 6 0,5 1 1,-6 7-1,0 3 1,0 4-1,0 3 0,0 3-1,0 3 0,4 2 1,1 7-1,-3 0-25,0 4 1,-2 5 0,1 10 0,2 7-53,1 5 1,-1-34-1,-1 0 47,-2 2 1,0 0-63,0 3 1,0 1 0,-1 1-1,0 1 1,0 2 0,-1 1-1,0-3 1,-1 1 0,0-2 0,0 0-37,0 1 1,0-1 77,-2-2 0,0 0 0,3 2 1,-1 0-1,-2-2 0,0-1 1,1-1-1,1 0 0,-1-1 1,1-1 29,-1-1 1,1 0-1,1 0 1,1 1 0,-2 0-1,1 1 1,1 34 33,1-4 0,0 1 1,0-1 1,0 2-1243,0-2 1149,0-3 1,4-1 0,2-8-1,0 0 1,1-1-269,0-1 0,-3-8 287,5-3 0,-7 1-427,3-2 363,-4 1 1,3-1 0,1-1 0,-3-4 0,0-6 4,-2-4 1,0-1-68,0-1 0,0-9 302,0-3-308,5-3 0,-2-3 0,6-3 565,1-3 1,-3-1-905,1 0 1,1-5 622,4-4-139,-1-8 0,1 3 0,11-44 0,3-4 0</inkml:trace>
  <inkml:trace contextRef="#ctx0" brushRef="#br0" timeOffset="113">4833 4718 7912,'-5'-13'66,"1"0"0,1 1 1,0-1 300,-1 0 0,3 0 0,-3 1 734,2-1-564,2 6-604,0 1 143,0 6 1,4 2 0,1 2 0,-3 6-1,0 4 1,-2 4-43,0 2 1,-2-1 0,0 5-1,-3 4-62,3 3 0,-4-1 0,2 4 0,-1 1 8,0 2 0,2 7 0,-4 3 0,1 2 5,3 2 1,-2 5-1,-1 0 1,0 4 13,1 5 0,-4 0 0,3 6 0,-1 0-2,-3 0 0,7-35 0,-1 0-658,0 2 1,0 0 698,1 33 0,-7-1 0,4-7 1,1 1-1,-2 1 0,1 1 1,0-3-303,4-5 0,0 0 231,2-2 1,0 0 0,0-3 0,0-1-46,0-2 0,0-3 129,0-1 0,4 4-42,1-3 0,3 1 1,-4-1-1,1-3 9,0-1 1,-3-3-4,2 3 0,2-5 9,-2-4-43,0-3 0,-4-1 0,0 0 0,0-2 1,0-1 596,0-2 1,0 1-622,0-1 0,0 1 254,0-1 1,0 1-198,0-1 1,0 1 0,0-1-1,0 1 54,0-1 1,0-1-19,0-2 0,0 0 268,0-5-417,0 6 0,0-5 1,0 4-1,0-5-850,0-3-178,0-7-520,0-1 1647,6-6 0,12-34 0,9-9 0</inkml:trace>
  <inkml:trace contextRef="#ctx0" brushRef="#br0" timeOffset="114">2308 7829 7877,'-13'-7'-78,"0"-3"0,1 6 0,-1 1 0,2 0 0,1 0 864,1-1-516,6 0-197,-2 4 0,6 0-13,3 0 0,3 0 0,6 0 0,0 1 68,0 4 1,7-4-232,5 3 132,1-2 1,12-2-1,-1 0 1,7-2-1,4-1 1,7-2 0,7-1 113,-25 3 0,0 0-132,3-2 1,1 0 0,6 4-1,1 1 1,1-2 0,1 0-93,2 1 1,1 0 0,0 1 0,0 0-1,2 0 1,0 0 0,0 0 0,0 0 78,-3 0 1,-1 0 0,-3 0 0,-1 0 0,0 0 0,1 0 0,-1 0 0,1 0 4,1 0 1,-1 0 0,-1 0-1,0 0 13,-2 0 0,-1 0-33,1 0 1,-1 0 0,-2 0 0,0 0 0,3 0-1,1 0 1,-1 0 0,0-1 0,0 0 0,0-1-30,-3 0 0,-1 0 0,0-2 1,-1-1 16,0 3 1,1 0 60,-2 0 0,0 0 0,4 0 1,0 0-1,-2-1 0,-1 0 1,0 0-1,-1 0 0,0 0 1,0-1 57,-1 0 0,1 1 0,-1 1 0,0 0-54,0-2 1,1-1-6,-1 4 1,0 0-1,-2-3 1,0 0-1,35 2 1,0-4-1,0 0 7,-34 3 0,0 1 0,31-3-19,-5 5 1,0 0-32,-8 0 26,0 0 1,-1 0-1,-3 0 1,-6-1-1,-5-2-99,-6-1 1,-3 0 20,-5 4 0,-2-2 3,-3-2-39,-2 3 1,-7-5-451,1 6 152,-6 0 0,-7 0-163,-8 0 156,-9 0 0,-3 0 405,-6 0 0,-12 7 0,-6 3 0,-4 0 0,0 1 0</inkml:trace>
  <inkml:trace contextRef="#ctx0" brushRef="#br0" timeOffset="115">2729 7816 7877,'0'-12'-5,"0"-1"261,0 0 1,-2 6-323,-2 3 1,-3 2 0,-7 4-1,-2 1-53,-1 1 0,-7 6 173,-1-2 0,-2-1 1,-7 0-1,0 1 47,1-1 1,-4-3 186,3 4-243,-3-5 1,-1 3 0,0-5 0,1 2-1,2 1 1,1 1 0,-3-1 115,-4 0 0,1 5-295,-2-5 127,2 6 1,3-5-1,2 5 1,1-3 0,0 1-1,1-3 1,5 1-68,5-3 0,5-2 0,5-1 34,0 0 1,2-1-365,2-4 0,4 3-811,5-7 1215,0 1 0,11-16 0,3-3 0</inkml:trace>
  <inkml:trace contextRef="#ctx0" brushRef="#br0" timeOffset="116">1887 7855 7877,'-13'0'-144,"5"0"1,-1 0 25,-1 0 0,-1 0 726,-2 0-422,1 0 275,5 0-242,-5 0 0,9 0-121,-5 0-45,5 0 0,-3 5 0,6 4 0,0 2 0,0 3 0,0 3 0,0 5 27,0 2 0,0 3 0,-1 4 0,-2 6-29,-1 4 0,0 8 71,4 2-130,0 0 0,0 7 0,0-2 0,1 2 1,2 0-1,3-3 0,1-4-182,3-4 1,-3 1 68,1-6 0,-4-5-178,5-7 160,-6-3 0,2-6 0,-5-1 0,0-2-570,0-2-54,0-2 354,0-1 409,0-6 0,6-13 0,1-8 0</inkml:trace>
  <inkml:trace contextRef="#ctx0" brushRef="#br0" timeOffset="117">1785 8862 7877,'-13'-7'-972,"6"-4"1146,2 9 1,6-2-21,3 8 0,-1-2 36,6 2 1,1 1 0,5 0-1,4-1 58,0 2 1,-2-5 29,5 3-229,5 3 1,1-5 0,7 2 0,4-3 0,3-1 192,3 0-235,8 6 0,5-4 0,7 2 0,3-1 0,-32-2 0,0 0 0,2 1 0,-1 1 1,2-1-1,0 0-65,2 1 1,-1 0 0,-3-3 0,0 1 46,1 1 0,0 0-38,30 5 0,2-5 1,-5 2-1,1-1 1,2 0-32,-1 1 1,-2 0 0,0-4 0,3 0 10,5 0 1,-4-5-330,-1-4 1,3 2 351,-35 3 0,0-1 30,34-3 0,-31 4 0,1-1 0,-2 1 0,-1 0 0,1-1 0,-1 0 0,-1 0 0,0 0 31,34-3 0,-1-4 20,-1 4 1,-7 1 62,3-2-102,-9 6 0,3-7 0,-2 5 1,2-1-1,1-1-40,1 0 1,-5 4 109,4-1 1,-3-2-17,3 2-29,1-6 1,-1 7 0,1-4 0,-1 0 0,1 1-1,-1 1 1,-5-1 0,1 2 0,-7 2 6,-1-2 1,-6 3 1,3 1 0,-7 0 0,-2-2 0,-2-1 15,-2-1 0,5 0-27,-2 4 1,-2-4 30,2-1-58,0-4 1,0 7 0,2-4 0,0 2 0,1 0-3,-4 1 0,-5 2-11,-2 1 1,-5-5 635,0 1-637,-5 0 0,-2 4 0,-6 0 100,2 0-99,-4 0 0,0-1-356,-6-4 106,0 4 0,0-10 0,0 2-824,0-2 350,0 4 746,0-5 0,11-6 0,3-9 0</inkml:trace>
  <inkml:trace contextRef="#ctx0" brushRef="#br0" timeOffset="118">6388 7791 7877,'0'-17'-306,"0"0"0,0 1 392,0 2 0,0 6 0,0-1 1126,0-1-670,0-1 1,2 4 822,2 3-1045,-3 2 0,5 8 13,-6 2-243,0 9 1,0 3-1,0 6 1,0 1-1,0 4 1,0 6 0,0 5 42,0 3 0,0 2 1,1 6-1,2 2-112,2 4 1,4 2-117,0-1 48,2 2 0,2-11 1,0 1-1,-2-5 0,-1-4-257,-1-6 91,-7-10 1,4-9-1,-6-5 1,0-1-1133,0 1-997,0-6 1663,-6-1 1,-1-10 678,-5-1 0,-47-27 0,25 14 0,-1 0 0</inkml:trace>
  <inkml:trace contextRef="#ctx0" brushRef="#br0" timeOffset="119">6133 8645 7988,'14'0'0,"3"0"0,-1 0 0,5 0 0,6-4 0,7-2 0,3-1 0,0-2 0,4-2 0,3-2 0,0-1 0</inkml:trace>
  <inkml:trace contextRef="#ctx0" brushRef="#br0" timeOffset="120">4667 3698 7844,'-9'-4'-2043,"1"-1"2164,5 1-123,-3-2 0,6 4 1,2-6 13,2 3-25,-3 1 13,5 4 0,5 0 0,4 0 0</inkml:trace>
  <inkml:trace contextRef="#ctx0" brushRef="#br0" timeOffset="121">4833 3609 7868,'-13'0'-157,"4"0"0,1 0 0,-2 0-284,-1 0 0,2-5 451,1 1 72,5-6-2,-9 9 1,10-6 16,-7 2 0,5 4 91,-5-3 1,5 2 210,-4 2-117,-1 0-71,2 0 1,-4 0 162,2 0-218,4 0-77,-1 0-44,6 0 1,1 0 0,4 0 0,3 0 0,3 0-10,2 0 1,1 0 18,3 0 0,3-1 0,7-2 1,3-1-23,4 1 1,4 2-35,5 1 0,3-5 69,10 1-108,7 0 0,8 2 1,-32 1-1,0 0 0,1-2 1,-1 1-1,1 1 1,0-1-19,-3 2 1,1-1 0,0-1 0,-1 0-266,31-2 1,0-2 232,-4 2-6,-6 2 0,-7-5 0,-10 4 1,-6-1-1,-5 1-93,-3 2 0,-11-3 99,-4-1 65,-7 1-217,0 4 104,-5 0 1,-1 0 582,-3 0-172,-4 0-312,-4 0 0,-2 0 0,-2 0 0,-2 0 0,-1 1-159,1 4 1,-4-4-85,5 3 1,-5 2 291,1-2 0,-14 1 0,-6 0 0,-3-1 0,-1-1 0</inkml:trace>
  <inkml:trace contextRef="#ctx0" brushRef="#br0" timeOffset="122">4794 3570 7868,'-21'-4'-52,"0"-2"0,-2 1-261,-1-1 1,3 2 653,0 4 0,5 0 678,-1 0-789,9 0 0,3 0 0,10 0 18,3 0 1,9 0 27,4 0-214,9 0 0,8-4 1,9-1-1,4 1 0,6 0 1,5-2-1,5 0-69,-1 1 0,-29 0 1,1 1-16,0 2 1,1 0 0,4-2 0,0 0 0,0 1 0,1 1 0,0 0 0,1 0-231,-1-1 1,0 0 0,-3 3 0,0-1 273,2-1 1,-1 0 0,-2-1 0,1 0 0,0 0 0,0 0-1,-2 1 1,-2-1 19,30-3 0,-8-2-81,-8 3 1,-5 0 23,-4 0 0,-8 3 0,-4-6 0,-3 1-20,-1 0 1,-5 3 18,0-4 1,-5 5-186,1-2 24,-9 4 1,1-3 261,-9 0 0,-3-1-334,-10 5 0,-1 0-233,-3 0 255,3 6 1,-10-3-1,2 4 1,-3 0-1,-5 0-1039,-4 3 1266,3-4 0,-22 2 0,-10 1 0,-3-2 0,0 0 0</inkml:trace>
  <inkml:trace contextRef="#ctx0" brushRef="#br0" timeOffset="123">5088 3328 7868,'0'-13'-189,"5"1"1,2-1-8,0 0 0,5 0 1290,-4 1-28,-2-1-541,0 6-508,-18 1 0,2 12 1,-12 2-1,-4 5 1,-4 4-1,-2 3 1,-4 1-38,0 0 0,-4 1-9,-3 3 46,4 1 0,-8-1 0,7 1 0,4-1 0,0-1 1,5-3-1,4-2 244,4-1 1,9-8 77,1 3-475,6-9 184,7 2 0,6-6 0,3 1 0,3 2 0,5 1 2,5-1 1,3-1 0,3-1 0,4 2-26,0 1 0,2 2-23,4-2 1,-4-3-23,0 4 0,-4-3 0,3 1 0,-1 2-332,1-3 0,-9 1 146,1 1 1,-6-2-759,2 2 539,-5-2 0,2-1 0,-5 2 0,-2 2 425,-2 3 0,-4-6 0,-10 21 0,-2-2 0</inkml:trace>
  <inkml:trace contextRef="#ctx0" brushRef="#br0" timeOffset="124">4947 3379 7929,'0'-7'-1403,"6"-4"2319,-5 9-743,5-9-90,-6 9 1,-1-3 0,-4 5-9,-3 0 0,-3 4-247,-2 0 159,0 6 1,-4-4 0,-1 4 0,-1-2 0,-1 2 0,1 2 0,-4 0 9,-1 1 1,-3 0-1,-1 0 1,-2-1 49,2 1 0,2-2 0,3-1 0,4-3 4,0-1 0,-2 3 1,4-4-1,1 1 30,2 0 0,6-2 5,-1-4 154,6 0-24,-2 0-148,5 0 0,5 0 0,4 0 52,2 0 0,-2 4-34,-1 0 0,1 1-19,3-5 0,1 4 1,0 0-1,0 0 53,-1 2 1,1-3-61,0 5 0,0-1-39,-1 2 0,1 1 0,1-5 0,2 1-11,1 0 0,6-1-25,-2 0 1,-1-4 62,1 3-364,-6-2 1,8-2-1,-4 1 1,-1 2 0,0 1-576,-2-1 1,-6-1 890,-2-2 0,-22 0 0,-1 0 0</inkml:trace>
  <inkml:trace contextRef="#ctx0" brushRef="#br0" timeOffset="125">4871 3978 7929,'-9'0'-185,"2"2"0,0 1 0,0 1 23,-3-1 0,-1-2 0,-2-1 864,0 0-512,6 0 312,-4 0-355,10 0-105,-5 0 1,7 0 0,4-1 0,3-2 0,3-1 0,2 1 0,1 0-18,3-1 0,5 2 0,6-3 0,4 0-95,5 1 1,0 0-158,10 4 218,0-6 1,9 5 0,4-5 0,2 2 0,2 0-1,1 1 1,3 1-7,4 2 0,-4 0 12,-4 0 32,0 0 0,-6 0 1,6 0-1,-3 0 0,-5 0 10,-5 0-11,-8-5 0,1 3 0,-6-3 0,-1 0 0,-3 1 148,-4 1-132,-4-4 0,0 6 1,-2-5-1,-1 2 107,-2 0-93,-5-1-168,2 5 114,-11 0 1,-3-1 0,-8-2 0,-4-1-117,-4 1 0,0 2-115,-1 1 1,0 0 106,0 0-80,0 0 1,1 0 0,-1 0 0,0 0-149,0 0 1,1 4-37,-1 0 1,4 0 383,1-4 0,5 0 0,-14 6 0,3 1 0</inkml:trace>
  <inkml:trace contextRef="#ctx0" brushRef="#br0" timeOffset="126">4157 6159 7845,'0'-13'-270,"0"0"1,1 0 560,3 1 0,-1 0 1,6 4-69,1 4-116,-5 2 0,7 2-84,-4 0-74,-2 6 1,0 1 0,-6 6 0,0-1-172,0 1 222,0 0 0,0-5 0,-2 0 0,-2-1 0,-5 0 0,-2 1 57,-2-1 1,1-1-1,-1-6 1,0 0 129,0 0 1,1 0 164,-1 0-301,6 0 0,-5-6 0,4-2 1,-2-4-1,0 0 211,2-1-249,5 0 1,-3-1-1,7-2 1,4-1 0,3 0-20,4-1-9,0 10 1,2-9 0,3 8 0,3-1 0,2 2-39,-1 3 1,-1 4 32,1 1 0,-1 4-180,-3 0 177,-9 12 1,9-7 0,-10 9 0,0-1-1,-2 1-67,-4 2 0,-1-4 58,0 1 0,-6 1 26,-2-1 15,-3 0 1,-6-1 0,-2-2-1,1-3 1,-2-1 59,0-3 1,-1 3 258,-5-6-282,6 1 0,1-5 0,3 0 1,-1-2-1,1-2 111,2-4 1,3-4-122,2-1 1,4 1 0,5-2-1,0-3-35,0-5 0,3 2-19,5-1 1,1 4 78,8-4-93,2 5 1,1-6 0,6 6-1,-2 3 1,-1 5 17,-2 2 0,-6 2 6,2 4 0,-2 0 0,-4 1 0,-1 5-99,-2 7 1,-5 0 63,1 4 0,-2 1-47,-2-1 70,-6 0 1,-1 0 0,-6 0 0,1-1-1,-1-2-15,0-2 0,0 0 40,1-4 36,-7 4 0,5-11 0,-4 5 0,1-2 192,0 0 1,0-1-192,4-7 0,6 1 0,2-7 1,4-3-4,1-2 1,0-4-11,0 2 0,6-1 41,2-3-106,4-3 0,0 9 0,2-2 0,2 5 1,1 2 19,-1 1 1,-2 6 30,-1-1-21,-6 3 1,4 2 0,-4 3-1,2 5 1,-2 2-27,-2 2 1,0 0 7,-5-1 0,0 1 0,0 0-5,0 0 0,-2-5-118,-2 1 1,1-6 113,-5 1-383,5-3 1,-4 3 415,2 1 0,4-24 0,-5-9 0</inkml:trace>
  <inkml:trace contextRef="#ctx0" brushRef="#br0" timeOffset="127">4170 6069 7642,'-9'-1'-70,"1"-3"77,5 2-306,-9-3 299,11 5 0,1 5 0,7 2 0</inkml:trace>
  <inkml:trace contextRef="#ctx0" brushRef="#br0" timeOffset="128">4208 6171 7854,'-9'0'-251,"1"0"-250,-2 0 0,0 2 0,0 1 570,2 1-33,5 6-108,-3-9 1,7 9 0,4-6 71,3-1 0,26-18 0,7-7 0</inkml:trace>
  <inkml:trace contextRef="#ctx0" brushRef="#br0" timeOffset="129">4272 6108 7854,'-7'0'20,"-5"0"-2,5 0 0,-6 5 0,2 4-171,2 2 1,0 2-1,4 0 1,2-1-136,2 1 0,1-4 288,0-1 0,51-33 0,13-5 0</inkml:trace>
  <inkml:trace contextRef="#ctx0" brushRef="#br0" timeOffset="130">4144 6235 7876,'0'-8'-290,"0"-1"0,1 1-327,4 1 527,-4 1 1,6 0 0,-3-2 0,5-4 0,2 0 89,2-1 0,11-11 0,5-4 0,2-4 0,0 1 0</inkml:trace>
  <inkml:trace contextRef="#ctx0" brushRef="#br0" timeOffset="131">6452 3787 5891,'7'0'158,"4"0"-87,-9 0 74,4 0 0,-6 1 15,0 4 0,-2-4-96,-2 3 1,1 2 21,-5-2 1,3 2-79,-3-2 0,4-2-209,-5 2-40,6-3 114,-8 5 0,8-5 0,-4 5 0,0-2 41,0 1 1,4 0 6,-1-1 102,-3-2 1,4 5 0,-6-3 0,-1 5-11,-1 2 0,2-2 0,2-1 0,0 1 44,0-2 0,-1 4-48,-5-3 0,2 0-11,2 0 0,-2 1 1,2 2-1,-2-1 4,-2-2 1,5-5 1,-1 1 0,5 2 70,-5-2-72,7 1 1,-8-4 0,4 2-28,-1 1 1,3 5-8,-5-5 1,5 4 35,-5-3-28,7 4 1,-10-1-1,4 4 1,-4 1 0,0 1 1,-1 3 1,-1-1 18,-3 5 1,1-4-27,-5 4 35,0-5 1,-1 4-1,1-5 1,-1 2 0,-3 0 9,0 2 0,4-5 6,-1 3 0,5-3 24,-4-1-44,6 0 1,-8-1-1,6 1 1,1 0 0,1 0 46,-2-1 1,3 5-39,-3 0 1,1 2-1,-1-2-19,3-3 1,-6 10-1,4-4 1,-1 1-1,2 0-52,1 2 1,1-3-92,0 1 0,5-4 151,-1 4 0,-5 6 0,-6 6 0</inkml:trace>
  <inkml:trace contextRef="#ctx0" brushRef="#br0" timeOffset="132">5432 4833 7981,'-11'12'-896,"2"1"0,-2-4 745,2-1 1,-2 1 227,-2 3 0,0 1-35,1 0-39,-1 0 0,0 1 0,0 1 1,-1 2-1,-1 0-7,-2 2 1,-5-4-29,5 7 1,-4-5 51,4 4-52,0-6 1,4 4 0,1-6-1,0-1 1,2 1-99,2 0 130,-1 0 0,-3 5 0,-1 2 0</inkml:trace>
  <inkml:trace contextRef="#ctx0" brushRef="#br0" timeOffset="133">5011 5317 7981,'-13'13'-896,"1"0"1,-1 4 748,0 0 1,-1 4 341,-3-4 0,3 4-150,-3-4 1,-2 0-1,2-4 1,2 1 56,1 3 1,2-3-36,4 3 1,-4-4-136,4-4 18,-3 2 1,-1 0-1,2 5 1,3-3-1,0-4-55,0 1 1,-1 3-38,-5 4 1,4-3 107,1 3 34,-1-3 0,-3-1 0,-1 0 0,2 0 0,1 1 0,1 3 0,1-3 0,-5 3 0,0-3-18,0-1 0,1-2 68,-1-2 0,0 2 0,0-2 1,1 2 81,-1 2 1,2-5-79,2 1 1,-2-1 24,2 5-48,4-6 1,-7 4-1,4-2-20,-4 2 1,4 1 23,-1-4 0,5 3 12,-4-2-18,5-3 0,-7 1 0,4-3 48,-1 4 1,0 4-15,-1 0 1,-4-3 93,4-1-116,2 1 0,-5-1 0,2 1 1,-2-1-1,-2 1 50,0-1 1,2 1-79,3 4 0,-4-5 66,4 1-128,2-1 0,-5 1-603,2-1 652,3-5 0,6-9 0,8-8 0</inkml:trace>
  <inkml:trace contextRef="#ctx0" brushRef="#br0" timeOffset="134">5202 4233 7852,'-5'-12'-655,"3"3"0,-1 1 655,6-2 0,38 4 0,15 0 0</inkml:trace>
  <inkml:trace contextRef="#ctx0" brushRef="#br0" timeOffset="135">1836 8046 7915,'2'-9'-1475,"0"1"1271,3-2 0,-1 3 496,-4-2-106,0 7 0,-2-4 67,-2 6-143,3 0-299,-11 0-72,11 0 243,-5 0-198,6 0 1,0 1-42,0 4 270,0-4-81,0 5-10,0-6 78,0 0 0,6-6 0,1-1 0</inkml:trace>
  <inkml:trace contextRef="#ctx0" brushRef="#br0" timeOffset="136">4335 6312 8036,'0'-9'-235,"0"1"1,0-2-1,0-2 1,2 1 481,2 3 1,-3-4-293,4 4-121,-4-4 1,-1 4-45,0-1 38,0 7 1,0-5 0,-1 4-412,-4-2 610,4 1 11,-5 4 0,6-1 1,-1-2-21,-3-1 0,2-2 25,-2 2 0,1 2 55,-1-2 1,1-2 251,-5 2-211,5 0-43,-3 4 0,0 0 1,-2 1-1,-3 2 78,-2 1 0,0 6-253,0-1 0,5 4 0,-1 2 0,-1 4-262,-1 0 0,-2 3 341,1 3 0,-13 40 0,12-27 0,0 0 0</inkml:trace>
  <inkml:trace contextRef="#ctx0" brushRef="#br0" timeOffset="137">4106 6554 8036,'-14'14'-264,"-3"3"0,1-3-429,-5 3 0,5-1 693,-1 1 98,-3-3 0,2 9 0,-3-5 0,2 1 0,2 0 18,0 1 0,0 2-226,5 3 0,-1-4 62,0 1 48,6-1 0,7 16 0,7 2 0</inkml:trace>
  <inkml:trace contextRef="#ctx0" brushRef="#br0" timeOffset="138">3609 7396 8036,'-26'25'-237,"1"1"1,0-5-327,4 0 1,3-1 345,5 1 1,5 2 155,-1-6-1,6 6 62,-8-4 0,4 13 0,-6 0 0</inkml:trace>
  <inkml:trace contextRef="#ctx0" brushRef="#br0" timeOffset="139">3328 7931 8036,'-25'19'0,"-1"2"0,-4 1-79,1 0 0,3 2 108,5-3 0,1 2 0,-1-1 0,4-2 78,2-1 1,4-2-153,3-5 1,-2 1 187,5 0-441,1 0 0,4-1 1,0 1-686,0 0 621,0 0 362,6-1 0,-10 7 0,-1 2 0,-6-3 0,-6-1 19,3-2 1,-5 2 0,5 0 0,-1 0-1,-4 1 306,-1 3 0,1-1-109,-3 1 0,0-4 263,5 5-350,-6-7 0,9 8 0,-3-6 0,3-1 1,1-4 91,0-3 1,0 2-199,1-2 1,-1 2 177,0 2-460,6-6 1,-4 4 0,4-2 0,-2 2 0,2 2-433,1-1 0,-3-3 481,0-1 1,2 0 209,-2 0 0,1 3 0,-5-8 0,0 4 0,1 0 0,-2-1 0,-3 0 0,1 4 31,-5-2 1,4-1 144,-5 2 64,1-1 0,-4 5 0,-1 0 1,1-1-1,1 1 627,2 0 0,0 0-449,5-1 0,0 1 266,4 0-107,6-6-512,1 4 1,8-9-461,2 2 1,-1-3-1032,5-1 953,1 0 1,2-1 472,-2-3 0,13-20 0,-1-10 0</inkml:trace>
  <inkml:trace contextRef="#ctx0" brushRef="#br0" timeOffset="140">3392 8008 7807,'-2'-7'-993,"-2"2"1,-3 4 996,-6 1 1,1 0 0,-1 1 0,0 2 39,0 1-6,1 1 0,-3-1 0,0 0 0,-2 0 0,0 1-18,-2-1 0,4 4 0,-5-3-20,1-3 0,-15 11 0,0 1 0</inkml:trace>
  <inkml:trace contextRef="#ctx0" brushRef="#br0" timeOffset="141">3787 7510 7976,'0'-12'-356,"0"-1"1,0 0 177,0 0 1,4 1 0,2-1 0,0 0 0,1 0 0,-2 1 169,1-1 1,3 0 286,-5 0-245,6 1 1,-7 3 0,4 1-1,-2-2 1,-2-2 198,-1 0-182,3-1 0,-3 0 0,2 0 0,-3 1 0,1-1 0,1 0 0,1 0-99,-1 1 0,-2-1 0,0 0 1,2 0-147,2 1 0,0-1 0,-2-1 0,1-2 89,-1-1 0,4-1 0,0 2 1,2-2 104,-1-2 0,1-1 0,4-5 0,-1-5-184,7 4 0,12-33 0,-11 30 0,0 0 0</inkml:trace>
  <inkml:trace contextRef="#ctx0" brushRef="#br0" timeOffset="142">4208 6580 7976,'1'-13'0,"3"0"0,-2 5 0,2-1 0,-1 1 9,1-5 1,-1 1 101,6 4 0,-7-3 0,4 4 11,0-1 1,-3-1 105,5 4 9,-5 1-358,3 4 0,-6 1 0,0 4 1,0 5-1,-2 5 115,-2 6 1,-5 5 64,-8 4-36,3 2 0,-10 8 0,3 2 1,-3 5-1,-2 3 24,1 1 0,-6 1-44,-3 3 3,15-23 0,1 0 0,-2 3 0,0 0 0,0 1 0,-1 0 0,0-2 0,0 0 1,0-1-1,0 0-18,1 2 1,1-2 0,0 0 0,0 0-9,-1 1 1,1 0 0,-13 27 0,2-3 0,3-2-38,2-2 1,-1-1-80,1-2 0,3-2 103,1-2 28,0 3 0,0-11 1,-1 5-1,0-1 1,-1-1 17,2-1 0,1-1-17,3-2 15,3-5 0,-9 4 1,5-5-1,-1 2 0,-1-1 38,1-2 0,3 4-52,-1-1 5,-3-2 0,6 3 1,-3-4-1,1 0 1,1 2-7,-2-1 1,0-2-28,4 4 29,6-5 1,-4-3-1,3-4 1,1-1-1,2-3 175,-1-5 1,5 0-91,-4-5-21,4-2 51,-5 0-75,5-6-10,-5 0 77,6 0 200,0 0-303,0-6 7,6-1 1,-3-6-2,5 0-40,-5-5 0,8 2 1,-2-6-1,2-4 0,3-5-173,3-6 0,-1-1 84,5-13 0,2-4 7,-8 22 0,0-2 0,-1-5 1,0-1-1,3-4 0,0-1 0,1-1 1,-1-2 43,2-3 1,-1 1-1,1 5 1,-1 1-847,-1 0 0,0 1 897,-1 2 1,-1 3 0,15-26 0,0 5 0,-3 8 0,-3 5-146,-3 5 0,-4 2-83,4 2 155,-5-1 1,8-3 0,-3-2-1,3 0 1,0 0-153,-2 3 0,2-4 33,-3-2 171,3 3 1,2-1-1,-1 4 1,1-2 0,-1 1 39,1-2 0,3 3 0,1-6 0,-2-1 0,-1-2 0,-1-1 0</inkml:trace>
  <inkml:trace contextRef="#ctx0" brushRef="#br0" timeOffset="143">4680 5712 8059,'-6'-8'-1972,"-3"1"2022,-2 1 0,3 2 0,1 5 0,-1 2 1,3 3 295,-1 1 1,-2 1-188,3 5 0,-5 0 0,3 0 0,-1 1 145,-1 3 0,2 3-204,-1 5 0,-5 2 1,2 3-1,-6 5 54,-3 6 0,3 5-79,-4 5-74,-1 0 1,-7 5 0,-1 4 0,0 1-1,0 0 16,1-2-1,11-26 0,0-1 0,2 1 1,0 0-1,-3 1 0,-1 0 0,2-2 1,-1 1-1,2-1 0,-1 0 0,2 0 1,-1 1-1,1 0 0,0 2 77,-1 1 0,1 0 0,2-1 0,0-1-188,-1 0 1,0 0 0,2 1 0,-1 0 170,1-1 0,1 0-64,-1 3 1,0-1 0,1 0-1,0-1 1,1 3 0,0-1-1,0 0 1,0 0 0,0-1 0,0-1-69,-1 0 0,0-1 0,-2 4 0,1-1 11,-2 2 1,0-1 0,0-2 0,-1 0 0,-2 2-1,0-1 1,1-1 0,0-1-16,0-1 1,-1-1 0,2-1 0,-1 1-1,-17 31 0,6-6-5,-2-3 125,3-3 0,3-6 0,2-4 0,2-3 0,1-5 101,4-5 0,5 2 52,1-1 0,1-4-111,-5-5 1,2 0 0,1 3 0,1-2 107,-1-5 0,3 1 8,-1-1 0,5-4-52,-1-5 16,-3 1 0,4-1-496,-6 1-204,6-6 130,-2 2 29,5-5 0,0-1-262,0-3-180,0 2 0,0-5 801,0 3 0,0-20 0,0-10 0</inkml:trace>
  <inkml:trace contextRef="#ctx0" brushRef="#br0" timeOffset="144">4412 6388 8032,'4'-8'-2143,"0"-1"2095,1 6 1,-11-1 0,-3 8 49,-2 5 0,-2-2 0,1 2 0,-3 0 4,-2 3 1,3-1-7,-3-2 0,-20 22 0,-8 11 0,-4 1 0,0-1 0</inkml:trace>
  <inkml:trace contextRef="#ctx0" brushRef="#br0" timeOffset="145">3341 8645 7975,'1'7'-1061,"2"-1"875,1 0 288,1-5 1,-7 5-1,-1-5 1,-2 2 0,-2 1-1,-3-1 420,-2-2 0,1 1-339,2 2-108,-2-2 1,8 3 0,-5-5 0,-2 0-162,-1 0 63,3 0 0,-3 4 0,3 1 0,-4-1 0,0 0 0,-3 2-256,-2 1 1,-3-3 0,-5 3-1,-1 0 117,1 0 1,-5 1-1,-1 1 1,-3 0 34,-6 1 1,2-3 281,-4 1-37,2-5 1,2 3-1,-1-5 1,1 2 0,0 1-1,0-1 1,-2-1 559,-2-2 1,0-5-421,-4 1 1,-1-1 0,-4 2 0,0-3 162,0-1 0,-6 4-183,-2-1 1,2-2-116,2 2 1,7 0 0,4 4 0,3 0-73,4 0 0,7 0-36,0 0 1,5 0-236,4 0 152,2 0 1,6 0 0,2-2 47,3-2-38,2 3-166,6-5-70,0 6 0,1-4-360,4-1 1,2 1 159,5 4 1,3 0-278,2 0 498,-3 0 0,10 0 0,-3 0 273,3 0 0,21 0 0,9 0 0,5 0 0,0 0 0</inkml:trace>
  <inkml:trace contextRef="#ctx0" brushRef="#br0" timeOffset="146">2346 8645 7934,'-20'0'0,"2"-4"-340,5 0 283,0-1 1,1 1 0,-1-1 0,0-3 171,0-1 0,1 1 1,-1 1-1,0 0 221,0 0 0,5 4-80,-1-1 1,1-2-1,-5 2 18,0 1 1,1 2-140,-1 1-20,-6 0 1,4 4-1,-6 2 1,-1 2-1,1 5 398,0 3-457,0 1 0,-3 1 0,1 2 1,3 1-1,2-1 14,2-2-34,8 5 0,-4-7 0,5 4 0,0-2 0,3-2-75,2-2 1,4-2-1,2 1 1,5-1-135,2-4 1,2 3 130,-1-2 1,5-2-194,0 1 169,6-5 0,-3 3 0,7-6 1,1 0-1,3 0-756,2 0 1,-1 0 422,3 0 1,1-1-827,-2-4 595,9 4 368,2-10 1,18-2-1,2-7 1</inkml:trace>
  <inkml:trace contextRef="#ctx0" brushRef="#br0" timeOffset="147">2219 8811 7934,'-19'-6'-374,"-1"-2"0,1-4 173,2 0 0,2-1 1,4 0-1,1 0 306,2 1 0,3-1-92,-3 0 258,5 0 0,-3 1 118,6-1-299,0 0 304,0 6 1,-1-3 0,-3 6 68,-5 1 1,2 6 0,-1 4-1,-2 3-430,-2 4 1,-5 3 0,0-1 0,0 2-61,-1 2 1,0 0-30,-4 1 42,4 3 1,1-8 0,0 4 0,1-2-1,2-2 1,3-2 0,1-2 101,1 1-92,7 0 0,-4-5 0,7 0-105,4-3 1,2 1 18,5-2 0,3-2 44,2 2 1,0-3 0,7-1-1,4 0-207,3 0 0,5-4-41,6 0 0,-1-5-797,6 5 1091,5-6 0,12-6 0,10-3 0,-20 3 0,0 0 0,1-1 0</inkml:trace>
  <inkml:trace contextRef="#ctx0" brushRef="#br0" timeOffset="148">1951 8926 7934,'-13'1'-246,"0"3"1,-4-2 0,0 2 264,2-3 1,8-1 518,7 0 1,5 0-315,8 0 1,6-4-111,2 0-69,3 0 0,6 2 0,2-1 1,4-2-1,6-1 3,6 0-62,-5-3 1,18 3 0,-6-4 0,6 3 0,6 0 0,2 1 0,-32 3 0,0 0-86,0 2 0,-1 0 1,32-5-196,0 2 145,-8-1 0,-2 5 0,-10 0 0,-10 0 1,-7 0-506,-6 0 337,-14 0 54,6 0 1,-17 0-18,0 0 280,0 0 0,-17-11 0,3-3 0</inkml:trace>
  <inkml:trace contextRef="#ctx0" brushRef="#br0" timeOffset="149">1887 8862 7934,'-20'0'398,"2"0"-339,5 0 0,6-1-27,3-4 0,12 4 1,6-3-1,6 2 45,7 2 0,4-4-94,8 0 81,5-6 0,2 7 0,10-6 0,3 1 0,6-1-32,-29 5 1,1 0-37,1 0 0,1-1 0,6 0 0,0-1 0,-1 1 0,1 0 0,0 1 0,-1 1 0,1-1 0,-1 1 0,1 0 0,-2 0 1,-1 0-1,0 1-67,-3 0 1,-2 1 45,29-6 0,-11 5 0,-8-2 0,-8 3 0,-8 1-111,-9 0 0,-14 0 119,-8 0 0,-5 0-104,-8 0 1,-6 1 0,-2 2 0,-4 3-426,-5 1 0,-3-3 107,-5 4 439,-6-5 0,-14 5 0,-9 1 0,17-4 0,0 0 0,0-1 0</inkml:trace>
  <inkml:trace contextRef="#ctx0" brushRef="#br0" timeOffset="150">2244 8607 7934,'-5'-14'0,"-4"-3"0,2 3-133,-2-3 1,7 7-212,-3 1 1845,4 6-395,1-2-1019,0 5 0,-6 1 0,-4 3 1,-5 6-1,-6 6 15,-4 5-93,-6 3 1,-3 3 0,-7 3 0,-3 2 0,0 2-1,-1 0 1,1 2-152,0 1 1,2-5 112,3-2 1,8-4-1,6-4 1,6-3 95,5-5-66,7 1 19,1-13 0,12 2 1,3-7-15,2-1 0,2 0 100,-1 4 1,7 0 295,2 0-301,3 0 1,2 0 0,-1 0 0,2 0-1,3 0 50,4 0 1,1 1-43,-1 3 1,2-1-1171,-7 6 614,7-6 0,-5 4 0,3-5 0,-3 3 447,0-2 0,2-8 0,5-2 0</inkml:trace>
  <inkml:trace contextRef="#ctx0" brushRef="#br0" timeOffset="151">982 9742 7934,'-13'0'488,"0"0"-138,1 0 0,7 0 0,8 0 1,10 0-1,7-2 0,5 0 179,4-3 1,6 0-760,-1 0 125,9-2 0,-4-1 0,4-1 0,-2 1 0,0-1 0,1 1 0,-2-1-659,-5 2 1,-5-3 0,-9 6 0,-5 0 763,-6-2 0,-27 10 0,-11-2 0</inkml:trace>
  <inkml:trace contextRef="#ctx0" brushRef="#br0" timeOffset="152">1250 9487 7934,'-19'-13'0,"5"0"656,-3 0 0,4 5 0,3 1-243,2 1 0,5 3 0,-1 9 0,2 5-287,2 5 1,0 8 0,0 0 0,0 6-200,0 3 1,0-4 0,2 5-1,1 2-305,1 1 1,0 1 0,-4 0 0,2 0-256,2 1 0,-3-3 256,3-2-993,-2 3 1370,-2-10 0,6-13 0,1-9 0</inkml:trace>
  <inkml:trace contextRef="#ctx0" brushRef="#br0" timeOffset="153">1696 9538 7934,'0'-9'373,"0"1"68,0-2 1,1 3-354,4-2-71,7 1 1,8-1-1,6 1 1,1-1-1,2 1-100,5-1 0,-1 5 0,-1-3 0,1 0-305,0 0 1,-9 4 109,1-1 257,-13 2 1,2 2 0,-14 0 0,-7 0 0,-8 0 107,-6 0 0,-4 6 162,-5 2-145,-3 4 1,-5 2 0,0 1 0,0 4-1,-1 1 241,1 2 0,4 3 0,2 0 0,2 1-183,6-1 0,0 1-67,7-1 0,5 1-89,8-1 1,3-1 0,1-3-1,1-4-222,3-2 1,8-3 71,5 1 1,4-6-238,-4-3 330,6 3 0,-8-5 1,5 2-1,-2-4 209,-2-4 1,-2-3 20,-1-6 0,-6 0 115,-3 1-243,-2 4 0,-4-6 0,-2 3 0,-5 0 0,-2-2-51,-2 3 0,1 4-291,-1-2 0,-4 5-1154,0-1 942,0 2 1,8 2 502,1 0 0,11 23 0,-2 5 0</inkml:trace>
  <inkml:trace contextRef="#ctx0" brushRef="#br0" timeOffset="154">2027 9831 7934,'-8'13'257,"-1"0"0,2-1 422,-1 1 1,-2 0-367,6 0 0,-1 1 0,5 1 475,0 2-175,0 0-480,0-4 0,2-6-194,2-3 0,-1-2 57,5-2-20,-5-6 1,9-1 0,-4-7 0,3-3 0,4-4-635,2-3 579,-3 4 1,4-3 0,-7 6 0,-1 1 0,-1 2-159,1 2 190,1 4 63,2 3-31,0 5 1,-5 0 0,-1 1-1,-1 5 1,-3 5-53,-2 5 1,3 2 6,1-1 1,-1-3 20,-4 3 11,6-2 0,-5-7 0,5-1 0,-1-1 127,4-3 1,-2-2 4,1-1 1,1-6-12,4-2-2,5-9 1,-4 1 0,3-5 0,-3 0 0,-1 1 204,0 3 0,0 3-218,-1 1 1,-3 2 7,-1 2-205,-5 4 1,9 0 0,-5 2 0,1 5-331,1 5 1,-5 4-17,4 2 1,-3 0-944,3 0 1044,1-1 1,-1 0 0,1-2 363,1-2 0,12 1 0,5 3 0</inkml:trace>
  <inkml:trace contextRef="#ctx0" brushRef="#br0" timeOffset="155">2729 9614 7911,'-13'0'-44,"0"0"0,-1 0-136,-3 0 1,3 0 1247,-3 0-822,-3 0 1,6 7-1,-5 5 1,2 3-1,0 2-148,2 2 0,2-4 1,5 5-1,3-1-127,4-4 1,1-1-118,0-1 1,1 0 0,5-2-203,7-2 0,0-4 120,4-5 1,2-5 146,3-4 1,-4-2-1,0-3 1,-1-3-48,0-5 0,0 4 272,-4 1 0,0 0 47,0 4 305,-1-2 0,-3 8 1,-2-6 449,-1 0-860,-2 6 1,0 3 215,0 8-416,1 3 1,-5 6-1,1 0 1,2-1-1,3 1-115,1 0 0,-3-2-352,4-2 0,1 1-1636,4-6 2217,-1 0 0,24-27 0,5-5 0</inkml:trace>
  <inkml:trace contextRef="#ctx0" brushRef="#br0" timeOffset="156">3035 9551 7911,'-13'5'0,"4"-2"138,1 6 1,4-1 120,-5 5 0,6 0 0,-1-1 0,4 2 42,4 3 0,2-2-191,3 2 0,6-3 1,-2-3-1,1-1 122,0-1 1,-1-7-157,0 3 0,4-4-91,0-1 1,1-6 0,-2-2 0,1-3-61,-2-2 0,0-6-15,-3-2 1,0-3 121,-4-1 12,-2-1 1,-5 5-1,2 1 1,1 2-1,-1 2 433,-1 2 0,-4 5-116,-2 1-228,2 5 1,-13-1 0,2 9 0,-2 8 0,-4 8-58,-2 8 0,-3 3-147,-2 7 1,2 3-10,3 1-258,-3 5 1,5-7 0,-3 6 0,2-1 0,3 0-2733,6-4 3070,-2-8 0,0-14 0,-7-9 0</inkml:trace>
  <inkml:trace contextRef="#ctx0" brushRef="#br0" timeOffset="157">5228 2486 7900,'-17'-1'2,"-2"-2"0,1-1 0,0 1 0,2 2 4,2 1 1118,1-6 1,5 5-694,-1-4 0,12 5 1,3 3-1,6 1-183,5-1 1,10-1-248,-1-2 1,4 0 0,-1 0 0,5 0-71,3 0 0,0 0 1,-2 0-1,-1-2-94,2-2 1,-5 3 0,-1-4 0,-3 3-121,-2-3 1,-4 4-150,1-3 193,-12 2 0,4 2 1,-14 0-43,-6 0 0,-4 0-101,-3 0 106,6 0 0,-4 0 0,3 0-774,-4 0 1050,5 0 0,7-11 0,7-3 0</inkml:trace>
  <inkml:trace contextRef="#ctx0" brushRef="#br0" timeOffset="158">6248 2091 7923,'-20'-6'370,"-1"-1"-82,8-5-166,3-1 1,12 6 0,2 1-1,6 2 1,4-2 0,6 1-1,2-3 8,5 1 1,6 3-7,-3-4-111,5 5 0,-6-7 0,5 4 0,1 1 0,0-3-14,-1 1-125,3 5 0,-10-6 1,3 6-1,-5-3 0,-3 3-265,-5 0 0,-10 2 241,-7 0 130,-6 0 0,-8 0 0,-5 2 0,-5 2 0,-5 4 161,-4 4-41,-7 6 1,1-2-1,-5 5 1,0 2-1,-3 2 58,-3 5 0,1-2 1,1 6-1,2 2-79,2 0 1,6 3-78,4-1 0,13-1 94,4-3-134,8-3 1,9-6 0,3 0 0,4-4-1,8-6-146,3-5 1,7-4 193,5-6 1,6 0 38,-2 0-26,-3-6 0,4-5 0,-5-7 0,-2-1 0,-1-1 206,-1 0 0,-6 1-137,-3-3 1,-9-2 170,-4 3-175,-2 3 1,-4-5 0,-3 6 0,-8 1-1,-7 4-76,-4 3 0,-7 3-289,-3 6 1,-2 2 89,2 2-137,3 3 0,6 10 0,1 2 0,2-1 0,7 0-407,5-2 0,7 2-81,12-1 812,5-5 0,36-16 0,16-9 0,3-1 0,1-1 0</inkml:trace>
  <inkml:trace contextRef="#ctx0" brushRef="#br0" timeOffset="159">6541 2321 7923,'7'0'0,"-1"5"568,-6 4 1,0 4-143,0 4 1,0-2-236,0 6 0,0 5 0,0 5 0,-1 0 151,-4 0 0,4-2-82,-3-8 0,2 2 147,2-6-271,0 0 1,0-9 0,2-1 0,2-2-391,4-7 0,4-5 35,1-10 1,-1 1-19,1-5 202,0 0 0,0-6 0,1-1 0,0-2 0,0 2 56,-3 1 1,-1 3 12,3 2 1,0 0 16,0 5 0,-2 4 1,-1 6-76,-2 1 1,-3 3 17,3 8 1,-5 3-33,1 9 15,3-3 1,-5 9 0,3-5 0,0 1 0,-1-1-97,-1-2 1,4-2 57,1-1 0,-1-5-22,2 1 71,-1-6 1,6 2-1,2-5 1,2-3-1,1-4-9,-1-5 0,5-5 170,-2 0 0,3-3-50,2-6-16,-1 1 1,-3-1 0,-3 1 0,0 1 0,-5 2 85,-4 5 0,0 7 88,-6 2-151,0 5-209,-4 3 0,0 7 0,0 6 1,-1 1-1,-2 2-651,-1 1 1,0 0 180,4-5 1,0 1-686,0 0 986,5 0 1,-2-5-1,6-1 1,2-1-1,4-3 272,7-2 0,2-8 0,1-6 0,1-1 0,-1-7 0,6 0 0,-4-6 0,2-2 0,-7 0 0,-3-1-230,-1-1 0,-8 2 107,3-5 1,-9 6 122,0-2 445,-2 9 0,-4 7 0,-3 7 0,-7 1 0,-3 3 668,-1 2 0,-4 8-779,-1 6 0,-3 1-106,-1 7 0,3-4-180,1 4 0,5 1 1,-2 2-1,1-2 128,0 0 0,1-2-90,8 1 0,-2-3-322,6-5 111,0 0 0,5-2 1,3-2-1,5-5 22,2-3 0,7-6 102,4-4 1,-2-2-117,1-2 0,-4-4 1,3-1-1,-1-1 49,1 1 0,0 1 152,1 4 1,-2 2 329,-6 2-223,-1-2 1,-3 9 0,-1 0-250,2 4 0,-4 10-214,-2 5 1,-1 0-734,1-5 755,-2 1 1,8 0 0,-5 0 0,2-1 0,3 0-993,2-4 1242,0-2 0,24-29 0,5-5 0</inkml:trace>
  <inkml:trace contextRef="#ctx0" brushRef="#br0" timeOffset="160">7740 1989 7933,'-7'-6'0,"-5"5"488,4-3 1,1 2-84,-2 2 0,7 2 0,-3 2 66,4 5 1,1 2-237,0 2 0,1-1 109,4 1-216,2 0 0,5 2 1,3 0-1,2-4 0,4-1-106,3-3 0,1-1-591,1-6 0,-1 0 360,1 0 0,4-2 0,-1-2 0,0-6-194,-2-6 0,-3 1 163,-3-6 0,-3 4 189,-5-5 0,-4 5 0,-2-2 0,-2 0 164,-2 4 0,-7 6 338,-5 5 0,-6 2-87,-2 2 0,-7 3 0,0 6 0,-5 8 112,1 5 0,0 8-227,-2 0 0,7 5-275,-2-1 1,4 2-1,-1-1 1,5-1-615,3 2 0,6-5 139,-1-1 1,6-5-418,-1-4 1,7-2 917,1-7 0,34-27 0,5-8 0</inkml:trace>
  <inkml:trace contextRef="#ctx0" brushRef="#br0" timeOffset="161">8237 2155 7969,'-6'-13'0,"-2"0"0,1 6 0,-2 3 0,7 1 1140,-3-1 1258,-2 3-2161,6-5 1,-6 7-1,4 4-237,-1 3 0,-6 15 0,3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54402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313367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213952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19655359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687095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10/8/25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38509496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691662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10/8/25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9" r:id="rId8"/>
    <p:sldLayoutId id="2147483730" r:id="rId9"/>
    <p:sldLayoutId id="2147483731" r:id="rId10"/>
    <p:sldLayoutId id="2147483732" r:id="rId11"/>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16.xml"/><Relationship Id="rId5" Type="http://schemas.openxmlformats.org/officeDocument/2006/relationships/image" Target="../media/image36.png"/><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customXml" Target="../ink/ink18.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customXml" Target="../ink/ink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10/8/25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16: </a:t>
            </a:r>
            <a:r>
              <a:rPr lang="nn-NO" sz="2800" dirty="0" err="1">
                <a:latin typeface="Arial Narrow" panose="020B0604020202020204" pitchFamily="34" charset="0"/>
                <a:cs typeface="Arial Narrow" panose="020B0604020202020204" pitchFamily="34" charset="0"/>
              </a:rPr>
              <a:t>Stresses</a:t>
            </a:r>
            <a:r>
              <a:rPr lang="nn-NO" sz="2800" dirty="0">
                <a:latin typeface="Arial Narrow" panose="020B0604020202020204" pitchFamily="34" charset="0"/>
                <a:cs typeface="Arial Narrow" panose="020B0604020202020204" pitchFamily="34" charset="0"/>
              </a:rPr>
              <a:t> in </a:t>
            </a:r>
            <a:r>
              <a:rPr lang="nn-NO" sz="2800" dirty="0" err="1">
                <a:latin typeface="Arial Narrow" panose="020B0604020202020204" pitchFamily="34" charset="0"/>
                <a:cs typeface="Arial Narrow" panose="020B0604020202020204" pitchFamily="34" charset="0"/>
              </a:rPr>
              <a:t>Beams</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576AC30-57FA-430B-091B-852CCD3421E6}"/>
                  </a:ext>
                </a:extLst>
              </p14:cNvPr>
              <p14:cNvContentPartPr/>
              <p14:nvPr/>
            </p14:nvContentPartPr>
            <p14:xfrm>
              <a:off x="6444720" y="1590840"/>
              <a:ext cx="3224880" cy="2302200"/>
            </p14:xfrm>
          </p:contentPart>
        </mc:Choice>
        <mc:Fallback xmlns="">
          <p:pic>
            <p:nvPicPr>
              <p:cNvPr id="6" name="Ink 5">
                <a:extLst>
                  <a:ext uri="{FF2B5EF4-FFF2-40B4-BE49-F238E27FC236}">
                    <a16:creationId xmlns:a16="http://schemas.microsoft.com/office/drawing/2014/main" id="{F576AC30-57FA-430B-091B-852CCD3421E6}"/>
                  </a:ext>
                </a:extLst>
              </p:cNvPr>
              <p:cNvPicPr/>
              <p:nvPr/>
            </p:nvPicPr>
            <p:blipFill>
              <a:blip r:embed="rId4"/>
              <a:stretch>
                <a:fillRect/>
              </a:stretch>
            </p:blipFill>
            <p:spPr>
              <a:xfrm>
                <a:off x="6428520" y="1574640"/>
                <a:ext cx="3257280" cy="233460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5256-C13F-85AB-B794-BE7C23E7B6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41E9-D905-C73B-8F72-3AE527978D2E}"/>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2" name="Picture 1">
            <a:extLst>
              <a:ext uri="{FF2B5EF4-FFF2-40B4-BE49-F238E27FC236}">
                <a16:creationId xmlns:a16="http://schemas.microsoft.com/office/drawing/2014/main" id="{8B6FB990-8BCC-92A9-8C41-E885406F1F3F}"/>
              </a:ext>
            </a:extLst>
          </p:cNvPr>
          <p:cNvPicPr>
            <a:picLocks noChangeAspect="1"/>
          </p:cNvPicPr>
          <p:nvPr/>
        </p:nvPicPr>
        <p:blipFill>
          <a:blip r:embed="rId2"/>
          <a:stretch>
            <a:fillRect/>
          </a:stretch>
        </p:blipFill>
        <p:spPr>
          <a:xfrm>
            <a:off x="2369423" y="0"/>
            <a:ext cx="9078206" cy="684621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B3524EA-D0FC-71F1-A6DB-453CF7F1168B}"/>
                  </a:ext>
                </a:extLst>
              </p14:cNvPr>
              <p14:cNvContentPartPr/>
              <p14:nvPr/>
            </p14:nvContentPartPr>
            <p14:xfrm>
              <a:off x="4792320" y="1170720"/>
              <a:ext cx="1588680" cy="1514880"/>
            </p14:xfrm>
          </p:contentPart>
        </mc:Choice>
        <mc:Fallback xmlns="">
          <p:pic>
            <p:nvPicPr>
              <p:cNvPr id="3" name="Ink 2">
                <a:extLst>
                  <a:ext uri="{FF2B5EF4-FFF2-40B4-BE49-F238E27FC236}">
                    <a16:creationId xmlns:a16="http://schemas.microsoft.com/office/drawing/2014/main" id="{CB3524EA-D0FC-71F1-A6DB-453CF7F1168B}"/>
                  </a:ext>
                </a:extLst>
              </p:cNvPr>
              <p:cNvPicPr/>
              <p:nvPr/>
            </p:nvPicPr>
            <p:blipFill>
              <a:blip r:embed="rId4"/>
              <a:stretch>
                <a:fillRect/>
              </a:stretch>
            </p:blipFill>
            <p:spPr>
              <a:xfrm>
                <a:off x="4776120" y="1154520"/>
                <a:ext cx="1621080" cy="1547280"/>
              </a:xfrm>
              <a:prstGeom prst="rect">
                <a:avLst/>
              </a:prstGeom>
            </p:spPr>
          </p:pic>
        </mc:Fallback>
      </mc:AlternateContent>
    </p:spTree>
    <p:extLst>
      <p:ext uri="{BB962C8B-B14F-4D97-AF65-F5344CB8AC3E}">
        <p14:creationId xmlns:p14="http://schemas.microsoft.com/office/powerpoint/2010/main" val="183334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10.7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5" name="Picture 4">
            <a:extLst>
              <a:ext uri="{FF2B5EF4-FFF2-40B4-BE49-F238E27FC236}">
                <a16:creationId xmlns:a16="http://schemas.microsoft.com/office/drawing/2014/main" id="{277489C6-CA2A-16F7-D8AC-807B16CF15B7}"/>
              </a:ext>
            </a:extLst>
          </p:cNvPr>
          <p:cNvPicPr>
            <a:picLocks noChangeAspect="1"/>
          </p:cNvPicPr>
          <p:nvPr/>
        </p:nvPicPr>
        <p:blipFill>
          <a:blip r:embed="rId3"/>
          <a:stretch>
            <a:fillRect/>
          </a:stretch>
        </p:blipFill>
        <p:spPr>
          <a:xfrm>
            <a:off x="1030146" y="1137644"/>
            <a:ext cx="10131707" cy="522501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0B07B3A-3F3E-4586-DB08-F2C18D6AF193}"/>
                  </a:ext>
                </a:extLst>
              </p14:cNvPr>
              <p14:cNvContentPartPr/>
              <p14:nvPr/>
            </p14:nvContentPartPr>
            <p14:xfrm>
              <a:off x="248040" y="1514880"/>
              <a:ext cx="10943640" cy="5260320"/>
            </p14:xfrm>
          </p:contentPart>
        </mc:Choice>
        <mc:Fallback xmlns="">
          <p:pic>
            <p:nvPicPr>
              <p:cNvPr id="3" name="Ink 2">
                <a:extLst>
                  <a:ext uri="{FF2B5EF4-FFF2-40B4-BE49-F238E27FC236}">
                    <a16:creationId xmlns:a16="http://schemas.microsoft.com/office/drawing/2014/main" id="{40B07B3A-3F3E-4586-DB08-F2C18D6AF193}"/>
                  </a:ext>
                </a:extLst>
              </p:cNvPr>
              <p:cNvPicPr/>
              <p:nvPr/>
            </p:nvPicPr>
            <p:blipFill>
              <a:blip r:embed="rId5"/>
              <a:stretch>
                <a:fillRect/>
              </a:stretch>
            </p:blipFill>
            <p:spPr>
              <a:xfrm>
                <a:off x="231840" y="1498680"/>
                <a:ext cx="10976040" cy="5292720"/>
              </a:xfrm>
              <a:prstGeom prst="rect">
                <a:avLst/>
              </a:prstGeom>
            </p:spPr>
          </p:pic>
        </mc:Fallback>
      </mc:AlternateContent>
    </p:spTree>
    <p:extLst>
      <p:ext uri="{BB962C8B-B14F-4D97-AF65-F5344CB8AC3E}">
        <p14:creationId xmlns:p14="http://schemas.microsoft.com/office/powerpoint/2010/main" val="48271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7FF073A-21B2-0F9F-62A9-CD3E8BCD79BB}"/>
                  </a:ext>
                </a:extLst>
              </p14:cNvPr>
              <p14:cNvContentPartPr/>
              <p14:nvPr/>
            </p14:nvContentPartPr>
            <p14:xfrm>
              <a:off x="835560" y="23400"/>
              <a:ext cx="10475280" cy="5288040"/>
            </p14:xfrm>
          </p:contentPart>
        </mc:Choice>
        <mc:Fallback xmlns="">
          <p:pic>
            <p:nvPicPr>
              <p:cNvPr id="2" name="Ink 1">
                <a:extLst>
                  <a:ext uri="{FF2B5EF4-FFF2-40B4-BE49-F238E27FC236}">
                    <a16:creationId xmlns:a16="http://schemas.microsoft.com/office/drawing/2014/main" id="{B7FF073A-21B2-0F9F-62A9-CD3E8BCD79BB}"/>
                  </a:ext>
                </a:extLst>
              </p:cNvPr>
              <p:cNvPicPr/>
              <p:nvPr/>
            </p:nvPicPr>
            <p:blipFill>
              <a:blip r:embed="rId3"/>
              <a:stretch>
                <a:fillRect/>
              </a:stretch>
            </p:blipFill>
            <p:spPr>
              <a:xfrm>
                <a:off x="819360" y="7200"/>
                <a:ext cx="10507680" cy="532044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B4284E1-7C61-DD1C-3D3E-94A96B7FC9EF}"/>
                  </a:ext>
                </a:extLst>
              </p14:cNvPr>
              <p14:cNvContentPartPr/>
              <p14:nvPr/>
            </p14:nvContentPartPr>
            <p14:xfrm>
              <a:off x="803160" y="68760"/>
              <a:ext cx="10865520" cy="6766560"/>
            </p14:xfrm>
          </p:contentPart>
        </mc:Choice>
        <mc:Fallback xmlns="">
          <p:pic>
            <p:nvPicPr>
              <p:cNvPr id="2" name="Ink 1">
                <a:extLst>
                  <a:ext uri="{FF2B5EF4-FFF2-40B4-BE49-F238E27FC236}">
                    <a16:creationId xmlns:a16="http://schemas.microsoft.com/office/drawing/2014/main" id="{6B4284E1-7C61-DD1C-3D3E-94A96B7FC9EF}"/>
                  </a:ext>
                </a:extLst>
              </p:cNvPr>
              <p:cNvPicPr/>
              <p:nvPr/>
            </p:nvPicPr>
            <p:blipFill>
              <a:blip r:embed="rId3"/>
              <a:stretch>
                <a:fillRect/>
              </a:stretch>
            </p:blipFill>
            <p:spPr>
              <a:xfrm>
                <a:off x="786960" y="52560"/>
                <a:ext cx="10897920" cy="6798960"/>
              </a:xfrm>
              <a:prstGeom prst="rect">
                <a:avLst/>
              </a:prstGeom>
            </p:spPr>
          </p:pic>
        </mc:Fallback>
      </mc:AlternateContent>
    </p:spTree>
    <p:extLst>
      <p:ext uri="{BB962C8B-B14F-4D97-AF65-F5344CB8AC3E}">
        <p14:creationId xmlns:p14="http://schemas.microsoft.com/office/powerpoint/2010/main" val="34978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E3AD1CA-31E4-97D5-2D41-53A60A12DD73}"/>
                  </a:ext>
                </a:extLst>
              </p14:cNvPr>
              <p14:cNvContentPartPr/>
              <p14:nvPr/>
            </p14:nvContentPartPr>
            <p14:xfrm>
              <a:off x="225000" y="82800"/>
              <a:ext cx="11962440" cy="6775200"/>
            </p14:xfrm>
          </p:contentPart>
        </mc:Choice>
        <mc:Fallback xmlns="">
          <p:pic>
            <p:nvPicPr>
              <p:cNvPr id="2" name="Ink 1">
                <a:extLst>
                  <a:ext uri="{FF2B5EF4-FFF2-40B4-BE49-F238E27FC236}">
                    <a16:creationId xmlns:a16="http://schemas.microsoft.com/office/drawing/2014/main" id="{BE3AD1CA-31E4-97D5-2D41-53A60A12DD73}"/>
                  </a:ext>
                </a:extLst>
              </p:cNvPr>
              <p:cNvPicPr/>
              <p:nvPr/>
            </p:nvPicPr>
            <p:blipFill>
              <a:blip r:embed="rId3"/>
              <a:stretch>
                <a:fillRect/>
              </a:stretch>
            </p:blipFill>
            <p:spPr>
              <a:xfrm>
                <a:off x="208800" y="66600"/>
                <a:ext cx="11994840" cy="680760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614901" y="215048"/>
            <a:ext cx="6925732" cy="569387"/>
          </a:xfrm>
        </p:spPr>
        <p:txBody>
          <a:bodyPr/>
          <a:lstStyle/>
          <a:p>
            <a:r>
              <a:rPr lang="en-US" sz="4000" dirty="0">
                <a:latin typeface="Arial Narrow" panose="020B0604020202020204" pitchFamily="34" charset="0"/>
                <a:cs typeface="Arial Narrow" panose="020B0604020202020204" pitchFamily="34" charset="0"/>
              </a:rPr>
              <a:t>Example 10.10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3" name="Picture 2">
            <a:extLst>
              <a:ext uri="{FF2B5EF4-FFF2-40B4-BE49-F238E27FC236}">
                <a16:creationId xmlns:a16="http://schemas.microsoft.com/office/drawing/2014/main" id="{04265671-F598-5FF0-A14B-7FCE34D230AD}"/>
              </a:ext>
            </a:extLst>
          </p:cNvPr>
          <p:cNvPicPr>
            <a:picLocks noChangeAspect="1"/>
          </p:cNvPicPr>
          <p:nvPr/>
        </p:nvPicPr>
        <p:blipFill>
          <a:blip r:embed="rId3"/>
          <a:stretch>
            <a:fillRect/>
          </a:stretch>
        </p:blipFill>
        <p:spPr>
          <a:xfrm>
            <a:off x="946418" y="1066741"/>
            <a:ext cx="10299164" cy="511746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2873FE6-4468-EBFC-52FE-C874AF21A0C4}"/>
                  </a:ext>
                </a:extLst>
              </p14:cNvPr>
              <p14:cNvContentPartPr/>
              <p14:nvPr/>
            </p14:nvContentPartPr>
            <p14:xfrm>
              <a:off x="5852880" y="2207880"/>
              <a:ext cx="651600" cy="92160"/>
            </p14:xfrm>
          </p:contentPart>
        </mc:Choice>
        <mc:Fallback xmlns="">
          <p:pic>
            <p:nvPicPr>
              <p:cNvPr id="4" name="Ink 3">
                <a:extLst>
                  <a:ext uri="{FF2B5EF4-FFF2-40B4-BE49-F238E27FC236}">
                    <a16:creationId xmlns:a16="http://schemas.microsoft.com/office/drawing/2014/main" id="{32873FE6-4468-EBFC-52FE-C874AF21A0C4}"/>
                  </a:ext>
                </a:extLst>
              </p:cNvPr>
              <p:cNvPicPr/>
              <p:nvPr/>
            </p:nvPicPr>
            <p:blipFill>
              <a:blip r:embed="rId5"/>
              <a:stretch>
                <a:fillRect/>
              </a:stretch>
            </p:blipFill>
            <p:spPr>
              <a:xfrm>
                <a:off x="5836680" y="2191680"/>
                <a:ext cx="684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2692861-1365-09E6-2F1A-2C5987D22755}"/>
                  </a:ext>
                </a:extLst>
              </p14:cNvPr>
              <p14:cNvContentPartPr/>
              <p14:nvPr/>
            </p14:nvContentPartPr>
            <p14:xfrm>
              <a:off x="8602200" y="4595040"/>
              <a:ext cx="2846520" cy="1395720"/>
            </p14:xfrm>
          </p:contentPart>
        </mc:Choice>
        <mc:Fallback xmlns="">
          <p:pic>
            <p:nvPicPr>
              <p:cNvPr id="5" name="Ink 4">
                <a:extLst>
                  <a:ext uri="{FF2B5EF4-FFF2-40B4-BE49-F238E27FC236}">
                    <a16:creationId xmlns:a16="http://schemas.microsoft.com/office/drawing/2014/main" id="{D2692861-1365-09E6-2F1A-2C5987D22755}"/>
                  </a:ext>
                </a:extLst>
              </p:cNvPr>
              <p:cNvPicPr/>
              <p:nvPr/>
            </p:nvPicPr>
            <p:blipFill>
              <a:blip r:embed="rId7"/>
              <a:stretch>
                <a:fillRect/>
              </a:stretch>
            </p:blipFill>
            <p:spPr>
              <a:xfrm>
                <a:off x="8586000" y="4573440"/>
                <a:ext cx="2884320" cy="1433520"/>
              </a:xfrm>
              <a:prstGeom prst="rect">
                <a:avLst/>
              </a:prstGeom>
            </p:spPr>
          </p:pic>
        </mc:Fallback>
      </mc:AlternateContent>
    </p:spTree>
    <p:extLst>
      <p:ext uri="{BB962C8B-B14F-4D97-AF65-F5344CB8AC3E}">
        <p14:creationId xmlns:p14="http://schemas.microsoft.com/office/powerpoint/2010/main" val="87137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046BBCB-439E-67DC-5F0F-228BFFD2A326}"/>
                  </a:ext>
                </a:extLst>
              </p14:cNvPr>
              <p14:cNvContentPartPr/>
              <p14:nvPr/>
            </p14:nvContentPartPr>
            <p14:xfrm>
              <a:off x="463680" y="66960"/>
              <a:ext cx="11309760" cy="6153480"/>
            </p14:xfrm>
          </p:contentPart>
        </mc:Choice>
        <mc:Fallback xmlns="">
          <p:pic>
            <p:nvPicPr>
              <p:cNvPr id="2" name="Ink 1">
                <a:extLst>
                  <a:ext uri="{FF2B5EF4-FFF2-40B4-BE49-F238E27FC236}">
                    <a16:creationId xmlns:a16="http://schemas.microsoft.com/office/drawing/2014/main" id="{3046BBCB-439E-67DC-5F0F-228BFFD2A326}"/>
                  </a:ext>
                </a:extLst>
              </p:cNvPr>
              <p:cNvPicPr/>
              <p:nvPr/>
            </p:nvPicPr>
            <p:blipFill>
              <a:blip r:embed="rId3"/>
              <a:stretch>
                <a:fillRect/>
              </a:stretch>
            </p:blipFill>
            <p:spPr>
              <a:xfrm>
                <a:off x="447480" y="50760"/>
                <a:ext cx="11342160" cy="6185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1FEB576-DE85-C7CE-0495-AEB9C84E295A}"/>
                  </a:ext>
                </a:extLst>
              </p14:cNvPr>
              <p14:cNvContentPartPr/>
              <p14:nvPr/>
            </p14:nvContentPartPr>
            <p14:xfrm>
              <a:off x="518760" y="1517400"/>
              <a:ext cx="11503800" cy="5337000"/>
            </p14:xfrm>
          </p:contentPart>
        </mc:Choice>
        <mc:Fallback xmlns="">
          <p:pic>
            <p:nvPicPr>
              <p:cNvPr id="3" name="Ink 2">
                <a:extLst>
                  <a:ext uri="{FF2B5EF4-FFF2-40B4-BE49-F238E27FC236}">
                    <a16:creationId xmlns:a16="http://schemas.microsoft.com/office/drawing/2014/main" id="{41FEB576-DE85-C7CE-0495-AEB9C84E295A}"/>
                  </a:ext>
                </a:extLst>
              </p:cNvPr>
              <p:cNvPicPr/>
              <p:nvPr/>
            </p:nvPicPr>
            <p:blipFill>
              <a:blip r:embed="rId5"/>
              <a:stretch>
                <a:fillRect/>
              </a:stretch>
            </p:blipFill>
            <p:spPr>
              <a:xfrm>
                <a:off x="502560" y="1501200"/>
                <a:ext cx="11536200" cy="5369400"/>
              </a:xfrm>
              <a:prstGeom prst="rect">
                <a:avLst/>
              </a:prstGeom>
            </p:spPr>
          </p:pic>
        </mc:Fallback>
      </mc:AlternateContent>
    </p:spTree>
    <p:extLst>
      <p:ext uri="{BB962C8B-B14F-4D97-AF65-F5344CB8AC3E}">
        <p14:creationId xmlns:p14="http://schemas.microsoft.com/office/powerpoint/2010/main" val="100986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9FC2980-21FB-2CDB-E98C-72B0E9AE6504}"/>
                  </a:ext>
                </a:extLst>
              </p14:cNvPr>
              <p14:cNvContentPartPr/>
              <p14:nvPr/>
            </p14:nvContentPartPr>
            <p14:xfrm>
              <a:off x="1703880" y="142920"/>
              <a:ext cx="6417000" cy="3221640"/>
            </p14:xfrm>
          </p:contentPart>
        </mc:Choice>
        <mc:Fallback xmlns="">
          <p:pic>
            <p:nvPicPr>
              <p:cNvPr id="2" name="Ink 1">
                <a:extLst>
                  <a:ext uri="{FF2B5EF4-FFF2-40B4-BE49-F238E27FC236}">
                    <a16:creationId xmlns:a16="http://schemas.microsoft.com/office/drawing/2014/main" id="{C9FC2980-21FB-2CDB-E98C-72B0E9AE6504}"/>
                  </a:ext>
                </a:extLst>
              </p:cNvPr>
              <p:cNvPicPr/>
              <p:nvPr/>
            </p:nvPicPr>
            <p:blipFill>
              <a:blip r:embed="rId3"/>
              <a:stretch>
                <a:fillRect/>
              </a:stretch>
            </p:blipFill>
            <p:spPr>
              <a:xfrm>
                <a:off x="1687680" y="126720"/>
                <a:ext cx="6449400" cy="325404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10.6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3" name="Picture 2">
            <a:extLst>
              <a:ext uri="{FF2B5EF4-FFF2-40B4-BE49-F238E27FC236}">
                <a16:creationId xmlns:a16="http://schemas.microsoft.com/office/drawing/2014/main" id="{A60ABAB6-8159-352B-7507-FB7FDA2F73BA}"/>
              </a:ext>
            </a:extLst>
          </p:cNvPr>
          <p:cNvPicPr>
            <a:picLocks noChangeAspect="1"/>
          </p:cNvPicPr>
          <p:nvPr/>
        </p:nvPicPr>
        <p:blipFill>
          <a:blip r:embed="rId3"/>
          <a:stretch>
            <a:fillRect/>
          </a:stretch>
        </p:blipFill>
        <p:spPr>
          <a:xfrm>
            <a:off x="2622958" y="954470"/>
            <a:ext cx="8046693" cy="5893019"/>
          </a:xfrm>
          <a:prstGeom prst="rect">
            <a:avLst/>
          </a:prstGeom>
        </p:spPr>
      </p:pic>
    </p:spTree>
    <p:extLst>
      <p:ext uri="{BB962C8B-B14F-4D97-AF65-F5344CB8AC3E}">
        <p14:creationId xmlns:p14="http://schemas.microsoft.com/office/powerpoint/2010/main" val="52359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10/8/25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03448" y="191689"/>
            <a:ext cx="10658538" cy="1107996"/>
          </a:xfrm>
        </p:spPr>
        <p:txBody>
          <a:bodyPr/>
          <a:lstStyle/>
          <a:p>
            <a:r>
              <a:rPr lang="en-US" sz="4000" dirty="0">
                <a:latin typeface="Arial Narrow" panose="020B0604020202020204" pitchFamily="34" charset="0"/>
                <a:cs typeface="Arial Narrow" panose="020B0604020202020204" pitchFamily="34" charset="0"/>
              </a:rPr>
              <a:t>Flexural Stresses in Pure Bending in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10" name="TextBox 9">
            <a:extLst>
              <a:ext uri="{FF2B5EF4-FFF2-40B4-BE49-F238E27FC236}">
                <a16:creationId xmlns:a16="http://schemas.microsoft.com/office/drawing/2014/main" id="{BAB32660-A8DA-1218-94F9-6DC4C12C0896}"/>
              </a:ext>
            </a:extLst>
          </p:cNvPr>
          <p:cNvSpPr txBox="1"/>
          <p:nvPr/>
        </p:nvSpPr>
        <p:spPr>
          <a:xfrm>
            <a:off x="503448" y="4538245"/>
            <a:ext cx="5592552" cy="1477328"/>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As a result of the above Euler-Bernoulli assumptions, it can be shown that the axial strain </a:t>
            </a:r>
            <a:r>
              <a:rPr lang="el-GR" dirty="0">
                <a:latin typeface="Arial Narrow" panose="020B0604020202020204" pitchFamily="34" charset="0"/>
                <a:cs typeface="Arial Narrow" panose="020B0604020202020204" pitchFamily="34" charset="0"/>
              </a:rPr>
              <a:t>ε</a:t>
            </a:r>
            <a:r>
              <a:rPr lang="en-US" baseline="-25000" dirty="0">
                <a:latin typeface="Arial Narrow" panose="020B0604020202020204" pitchFamily="34" charset="0"/>
                <a:cs typeface="Arial Narrow" panose="020B0604020202020204" pitchFamily="34" charset="0"/>
              </a:rPr>
              <a:t>x</a:t>
            </a:r>
            <a:r>
              <a:rPr lang="en-US" dirty="0">
                <a:latin typeface="Arial Narrow" panose="020B0604020202020204" pitchFamily="34" charset="0"/>
                <a:cs typeface="Arial Narrow" panose="020B0604020202020204" pitchFamily="34" charset="0"/>
              </a:rPr>
              <a:t> across a perpendicular cut in the beam where y is measured from the neutral surface of the beam and </a:t>
            </a:r>
            <a:r>
              <a:rPr lang="el-GR" dirty="0">
                <a:latin typeface="Arial Narrow" panose="020B0604020202020204" pitchFamily="34" charset="0"/>
                <a:cs typeface="Arial Narrow" panose="020B0604020202020204" pitchFamily="34" charset="0"/>
              </a:rPr>
              <a:t>ρ </a:t>
            </a:r>
            <a:r>
              <a:rPr lang="en-US" dirty="0">
                <a:latin typeface="Arial Narrow" panose="020B0604020202020204" pitchFamily="34" charset="0"/>
                <a:cs typeface="Arial Narrow" panose="020B0604020202020204" pitchFamily="34" charset="0"/>
              </a:rPr>
              <a:t>is the radius of curvature of the deflection curve for the loaded beam.</a:t>
            </a:r>
          </a:p>
        </p:txBody>
      </p:sp>
      <p:pic>
        <p:nvPicPr>
          <p:cNvPr id="4" name="Picture 3">
            <a:extLst>
              <a:ext uri="{FF2B5EF4-FFF2-40B4-BE49-F238E27FC236}">
                <a16:creationId xmlns:a16="http://schemas.microsoft.com/office/drawing/2014/main" id="{ED767DF2-E882-F13D-DEE9-D26924AA6F64}"/>
              </a:ext>
            </a:extLst>
          </p:cNvPr>
          <p:cNvPicPr>
            <a:picLocks noChangeAspect="1"/>
          </p:cNvPicPr>
          <p:nvPr/>
        </p:nvPicPr>
        <p:blipFill>
          <a:blip r:embed="rId3"/>
          <a:stretch>
            <a:fillRect/>
          </a:stretch>
        </p:blipFill>
        <p:spPr>
          <a:xfrm>
            <a:off x="2520616" y="996316"/>
            <a:ext cx="7085838" cy="2550291"/>
          </a:xfrm>
          <a:prstGeom prst="rect">
            <a:avLst/>
          </a:prstGeom>
        </p:spPr>
      </p:pic>
      <p:grpSp>
        <p:nvGrpSpPr>
          <p:cNvPr id="8" name="Group 7">
            <a:extLst>
              <a:ext uri="{FF2B5EF4-FFF2-40B4-BE49-F238E27FC236}">
                <a16:creationId xmlns:a16="http://schemas.microsoft.com/office/drawing/2014/main" id="{B046DF4B-B174-FCA8-048C-15E5F631DE9B}"/>
              </a:ext>
            </a:extLst>
          </p:cNvPr>
          <p:cNvGrpSpPr/>
          <p:nvPr/>
        </p:nvGrpSpPr>
        <p:grpSpPr>
          <a:xfrm>
            <a:off x="2520616" y="3436802"/>
            <a:ext cx="2484310" cy="812233"/>
            <a:chOff x="688319" y="3384366"/>
            <a:chExt cx="2484310" cy="812233"/>
          </a:xfrm>
        </p:grpSpPr>
        <p:pic>
          <p:nvPicPr>
            <p:cNvPr id="5" name="Picture 4">
              <a:extLst>
                <a:ext uri="{FF2B5EF4-FFF2-40B4-BE49-F238E27FC236}">
                  <a16:creationId xmlns:a16="http://schemas.microsoft.com/office/drawing/2014/main" id="{EC11123F-BEF5-F4BB-F28B-753F3E807EC8}"/>
                </a:ext>
              </a:extLst>
            </p:cNvPr>
            <p:cNvPicPr>
              <a:picLocks noChangeAspect="1"/>
            </p:cNvPicPr>
            <p:nvPr/>
          </p:nvPicPr>
          <p:blipFill>
            <a:blip r:embed="rId4"/>
            <a:stretch>
              <a:fillRect/>
            </a:stretch>
          </p:blipFill>
          <p:spPr>
            <a:xfrm>
              <a:off x="2068825" y="3384366"/>
              <a:ext cx="1103804" cy="812233"/>
            </a:xfrm>
            <a:prstGeom prst="rect">
              <a:avLst/>
            </a:prstGeom>
          </p:spPr>
        </p:pic>
        <p:sp>
          <p:nvSpPr>
            <p:cNvPr id="7" name="TextBox 6">
              <a:extLst>
                <a:ext uri="{FF2B5EF4-FFF2-40B4-BE49-F238E27FC236}">
                  <a16:creationId xmlns:a16="http://schemas.microsoft.com/office/drawing/2014/main" id="{6883A52E-2C90-B7E0-8938-CCA66AAF98C1}"/>
                </a:ext>
              </a:extLst>
            </p:cNvPr>
            <p:cNvSpPr txBox="1"/>
            <p:nvPr/>
          </p:nvSpPr>
          <p:spPr>
            <a:xfrm>
              <a:off x="688319" y="3605816"/>
              <a:ext cx="1380506" cy="369332"/>
            </a:xfrm>
            <a:prstGeom prst="rect">
              <a:avLst/>
            </a:prstGeom>
            <a:noFill/>
          </p:spPr>
          <p:txBody>
            <a:bodyPr wrap="none" rtlCol="0">
              <a:spAutoFit/>
            </a:bodyPr>
            <a:lstStyle/>
            <a:p>
              <a:r>
                <a:rPr lang="en-US" dirty="0"/>
                <a:t>Axial Strain,</a:t>
              </a:r>
            </a:p>
          </p:txBody>
        </p:sp>
      </p:grpSp>
      <p:pic>
        <p:nvPicPr>
          <p:cNvPr id="9" name="Picture 8">
            <a:extLst>
              <a:ext uri="{FF2B5EF4-FFF2-40B4-BE49-F238E27FC236}">
                <a16:creationId xmlns:a16="http://schemas.microsoft.com/office/drawing/2014/main" id="{BB7057B3-5C26-B26F-3AC9-0249E316180F}"/>
              </a:ext>
            </a:extLst>
          </p:cNvPr>
          <p:cNvPicPr>
            <a:picLocks noChangeAspect="1"/>
          </p:cNvPicPr>
          <p:nvPr/>
        </p:nvPicPr>
        <p:blipFill>
          <a:blip r:embed="rId5"/>
          <a:stretch>
            <a:fillRect/>
          </a:stretch>
        </p:blipFill>
        <p:spPr>
          <a:xfrm>
            <a:off x="7613651" y="3546607"/>
            <a:ext cx="2298965" cy="1019129"/>
          </a:xfrm>
          <a:prstGeom prst="rect">
            <a:avLst/>
          </a:prstGeom>
        </p:spPr>
      </p:pic>
      <p:sp>
        <p:nvSpPr>
          <p:cNvPr id="12" name="TextBox 11">
            <a:extLst>
              <a:ext uri="{FF2B5EF4-FFF2-40B4-BE49-F238E27FC236}">
                <a16:creationId xmlns:a16="http://schemas.microsoft.com/office/drawing/2014/main" id="{26F129A3-9F54-7BA0-ECE9-3D7BE460A4E5}"/>
              </a:ext>
            </a:extLst>
          </p:cNvPr>
          <p:cNvSpPr txBox="1"/>
          <p:nvPr/>
        </p:nvSpPr>
        <p:spPr>
          <a:xfrm>
            <a:off x="7107753" y="4565736"/>
            <a:ext cx="4211887" cy="646331"/>
          </a:xfrm>
          <a:prstGeom prst="rect">
            <a:avLst/>
          </a:prstGeom>
          <a:noFill/>
        </p:spPr>
        <p:txBody>
          <a:bodyPr wrap="square">
            <a:spAutoFit/>
          </a:bodyPr>
          <a:lstStyle/>
          <a:p>
            <a:r>
              <a:rPr lang="en-US" dirty="0">
                <a:latin typeface="Arial Narrow" panose="020B0604020202020204" pitchFamily="34" charset="0"/>
                <a:cs typeface="Arial Narrow" panose="020B0604020202020204" pitchFamily="34" charset="0"/>
              </a:rPr>
              <a:t>For a linearly-elastic material for the beam, the normal stress distribution in y.</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BA22919-FD21-6B2E-229D-3865972BB80B}"/>
                  </a:ext>
                </a:extLst>
              </p14:cNvPr>
              <p14:cNvContentPartPr/>
              <p14:nvPr/>
            </p14:nvContentPartPr>
            <p14:xfrm>
              <a:off x="5040720" y="1933200"/>
              <a:ext cx="7078320" cy="4131000"/>
            </p14:xfrm>
          </p:contentPart>
        </mc:Choice>
        <mc:Fallback xmlns="">
          <p:pic>
            <p:nvPicPr>
              <p:cNvPr id="3" name="Ink 2">
                <a:extLst>
                  <a:ext uri="{FF2B5EF4-FFF2-40B4-BE49-F238E27FC236}">
                    <a16:creationId xmlns:a16="http://schemas.microsoft.com/office/drawing/2014/main" id="{9BA22919-FD21-6B2E-229D-3865972BB80B}"/>
                  </a:ext>
                </a:extLst>
              </p:cNvPr>
              <p:cNvPicPr/>
              <p:nvPr/>
            </p:nvPicPr>
            <p:blipFill>
              <a:blip r:embed="rId7"/>
              <a:stretch>
                <a:fillRect/>
              </a:stretch>
            </p:blipFill>
            <p:spPr>
              <a:xfrm>
                <a:off x="5024520" y="1917000"/>
                <a:ext cx="7110720" cy="4163400"/>
              </a:xfrm>
              <a:prstGeom prst="rect">
                <a:avLst/>
              </a:prstGeom>
            </p:spPr>
          </p:pic>
        </mc:Fallback>
      </mc:AlternateContent>
    </p:spTree>
    <p:extLst>
      <p:ext uri="{BB962C8B-B14F-4D97-AF65-F5344CB8AC3E}">
        <p14:creationId xmlns:p14="http://schemas.microsoft.com/office/powerpoint/2010/main" val="393308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ADBE0EA3-5D41-E76F-F63E-5828F022D3FE}"/>
              </a:ext>
            </a:extLst>
          </p:cNvPr>
          <p:cNvPicPr>
            <a:picLocks noChangeAspect="1"/>
          </p:cNvPicPr>
          <p:nvPr/>
        </p:nvPicPr>
        <p:blipFill>
          <a:blip r:embed="rId2"/>
          <a:stretch>
            <a:fillRect/>
          </a:stretch>
        </p:blipFill>
        <p:spPr>
          <a:xfrm>
            <a:off x="1467105" y="0"/>
            <a:ext cx="9744442" cy="684621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C9D5BC0-035E-E6B6-A952-585934650D33}"/>
                  </a:ext>
                </a:extLst>
              </p14:cNvPr>
              <p14:cNvContentPartPr/>
              <p14:nvPr/>
            </p14:nvContentPartPr>
            <p14:xfrm>
              <a:off x="2286000" y="1358640"/>
              <a:ext cx="8437320" cy="5076720"/>
            </p14:xfrm>
          </p:contentPart>
        </mc:Choice>
        <mc:Fallback xmlns="">
          <p:pic>
            <p:nvPicPr>
              <p:cNvPr id="3" name="Ink 2">
                <a:extLst>
                  <a:ext uri="{FF2B5EF4-FFF2-40B4-BE49-F238E27FC236}">
                    <a16:creationId xmlns:a16="http://schemas.microsoft.com/office/drawing/2014/main" id="{0C9D5BC0-035E-E6B6-A952-585934650D33}"/>
                  </a:ext>
                </a:extLst>
              </p:cNvPr>
              <p:cNvPicPr/>
              <p:nvPr/>
            </p:nvPicPr>
            <p:blipFill>
              <a:blip r:embed="rId4"/>
              <a:stretch>
                <a:fillRect/>
              </a:stretch>
            </p:blipFill>
            <p:spPr>
              <a:xfrm>
                <a:off x="2264040" y="1336680"/>
                <a:ext cx="8475120" cy="511992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51838" y="180990"/>
            <a:ext cx="6925732" cy="569387"/>
          </a:xfrm>
        </p:spPr>
        <p:txBody>
          <a:bodyPr/>
          <a:lstStyle/>
          <a:p>
            <a:r>
              <a:rPr lang="en-US" sz="4000" dirty="0">
                <a:latin typeface="Arial Narrow" panose="020B0604020202020204" pitchFamily="34" charset="0"/>
                <a:cs typeface="Arial Narrow" panose="020B0604020202020204" pitchFamily="34" charset="0"/>
              </a:rPr>
              <a:t>General Stresses in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2BF3A093-AC4B-792A-078C-EA8647DF8CF7}"/>
              </a:ext>
            </a:extLst>
          </p:cNvPr>
          <p:cNvPicPr>
            <a:picLocks noChangeAspect="1"/>
          </p:cNvPicPr>
          <p:nvPr/>
        </p:nvPicPr>
        <p:blipFill>
          <a:blip r:embed="rId3"/>
          <a:stretch>
            <a:fillRect/>
          </a:stretch>
        </p:blipFill>
        <p:spPr>
          <a:xfrm>
            <a:off x="2963568" y="947485"/>
            <a:ext cx="6264863" cy="590824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0EEA038-AFC9-6B78-C08C-E93154253761}"/>
                  </a:ext>
                </a:extLst>
              </p14:cNvPr>
              <p14:cNvContentPartPr/>
              <p14:nvPr/>
            </p14:nvContentPartPr>
            <p14:xfrm>
              <a:off x="729360" y="1051200"/>
              <a:ext cx="11114280" cy="5765760"/>
            </p14:xfrm>
          </p:contentPart>
        </mc:Choice>
        <mc:Fallback xmlns="">
          <p:pic>
            <p:nvPicPr>
              <p:cNvPr id="3" name="Ink 2">
                <a:extLst>
                  <a:ext uri="{FF2B5EF4-FFF2-40B4-BE49-F238E27FC236}">
                    <a16:creationId xmlns:a16="http://schemas.microsoft.com/office/drawing/2014/main" id="{A0EEA038-AFC9-6B78-C08C-E93154253761}"/>
                  </a:ext>
                </a:extLst>
              </p:cNvPr>
              <p:cNvPicPr/>
              <p:nvPr/>
            </p:nvPicPr>
            <p:blipFill>
              <a:blip r:embed="rId5"/>
              <a:stretch>
                <a:fillRect/>
              </a:stretch>
            </p:blipFill>
            <p:spPr>
              <a:xfrm>
                <a:off x="713160" y="1035000"/>
                <a:ext cx="11146680" cy="5803560"/>
              </a:xfrm>
              <a:prstGeom prst="rect">
                <a:avLst/>
              </a:prstGeom>
            </p:spPr>
          </p:pic>
        </mc:Fallback>
      </mc:AlternateContent>
    </p:spTree>
    <p:extLst>
      <p:ext uri="{BB962C8B-B14F-4D97-AF65-F5344CB8AC3E}">
        <p14:creationId xmlns:p14="http://schemas.microsoft.com/office/powerpoint/2010/main" val="271066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41113C20-2BDC-AF00-9609-1E2E4A07F3B6}"/>
              </a:ext>
            </a:extLst>
          </p:cNvPr>
          <p:cNvPicPr>
            <a:picLocks noChangeAspect="1"/>
          </p:cNvPicPr>
          <p:nvPr/>
        </p:nvPicPr>
        <p:blipFill>
          <a:blip r:embed="rId2"/>
          <a:stretch>
            <a:fillRect/>
          </a:stretch>
        </p:blipFill>
        <p:spPr>
          <a:xfrm>
            <a:off x="2616881" y="0"/>
            <a:ext cx="726647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9A91898-FB9E-C1C1-068E-90840C2AF1F4}"/>
                  </a:ext>
                </a:extLst>
              </p14:cNvPr>
              <p14:cNvContentPartPr/>
              <p14:nvPr/>
            </p14:nvContentPartPr>
            <p14:xfrm>
              <a:off x="3093480" y="165600"/>
              <a:ext cx="6193080" cy="6432480"/>
            </p14:xfrm>
          </p:contentPart>
        </mc:Choice>
        <mc:Fallback xmlns="">
          <p:pic>
            <p:nvPicPr>
              <p:cNvPr id="3" name="Ink 2">
                <a:extLst>
                  <a:ext uri="{FF2B5EF4-FFF2-40B4-BE49-F238E27FC236}">
                    <a16:creationId xmlns:a16="http://schemas.microsoft.com/office/drawing/2014/main" id="{89A91898-FB9E-C1C1-068E-90840C2AF1F4}"/>
                  </a:ext>
                </a:extLst>
              </p:cNvPr>
              <p:cNvPicPr/>
              <p:nvPr/>
            </p:nvPicPr>
            <p:blipFill>
              <a:blip r:embed="rId4"/>
              <a:stretch>
                <a:fillRect/>
              </a:stretch>
            </p:blipFill>
            <p:spPr>
              <a:xfrm>
                <a:off x="3071520" y="149400"/>
                <a:ext cx="6236280" cy="6470280"/>
              </a:xfrm>
              <a:prstGeom prst="rect">
                <a:avLst/>
              </a:prstGeom>
            </p:spPr>
          </p:pic>
        </mc:Fallback>
      </mc:AlternateContent>
    </p:spTree>
    <p:extLst>
      <p:ext uri="{BB962C8B-B14F-4D97-AF65-F5344CB8AC3E}">
        <p14:creationId xmlns:p14="http://schemas.microsoft.com/office/powerpoint/2010/main" val="380794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88776" y="186849"/>
            <a:ext cx="8184668" cy="569387"/>
          </a:xfrm>
        </p:spPr>
        <p:txBody>
          <a:bodyPr/>
          <a:lstStyle/>
          <a:p>
            <a:r>
              <a:rPr lang="en-US" sz="4000" dirty="0">
                <a:latin typeface="Arial Narrow" panose="020B0604020202020204" pitchFamily="34" charset="0"/>
                <a:cs typeface="Arial Narrow" panose="020B0604020202020204" pitchFamily="34" charset="0"/>
              </a:rPr>
              <a:t>Calculation of Second Area Moment</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4" name="Picture 3">
            <a:extLst>
              <a:ext uri="{FF2B5EF4-FFF2-40B4-BE49-F238E27FC236}">
                <a16:creationId xmlns:a16="http://schemas.microsoft.com/office/drawing/2014/main" id="{227016F5-DE52-0BF6-ED33-59FA949E773D}"/>
              </a:ext>
            </a:extLst>
          </p:cNvPr>
          <p:cNvPicPr>
            <a:picLocks noChangeAspect="1"/>
          </p:cNvPicPr>
          <p:nvPr/>
        </p:nvPicPr>
        <p:blipFill>
          <a:blip r:embed="rId3"/>
          <a:stretch>
            <a:fillRect/>
          </a:stretch>
        </p:blipFill>
        <p:spPr>
          <a:xfrm>
            <a:off x="2750619" y="953160"/>
            <a:ext cx="7717002" cy="3230745"/>
          </a:xfrm>
          <a:prstGeom prst="rect">
            <a:avLst/>
          </a:prstGeom>
        </p:spPr>
      </p:pic>
      <p:pic>
        <p:nvPicPr>
          <p:cNvPr id="5" name="Picture 4">
            <a:extLst>
              <a:ext uri="{FF2B5EF4-FFF2-40B4-BE49-F238E27FC236}">
                <a16:creationId xmlns:a16="http://schemas.microsoft.com/office/drawing/2014/main" id="{9DEB1E9F-B677-47BF-795B-890424A7A52D}"/>
              </a:ext>
            </a:extLst>
          </p:cNvPr>
          <p:cNvPicPr>
            <a:picLocks noChangeAspect="1"/>
          </p:cNvPicPr>
          <p:nvPr/>
        </p:nvPicPr>
        <p:blipFill>
          <a:blip r:embed="rId4"/>
          <a:stretch>
            <a:fillRect/>
          </a:stretch>
        </p:blipFill>
        <p:spPr>
          <a:xfrm>
            <a:off x="206102" y="1868620"/>
            <a:ext cx="1705238" cy="903437"/>
          </a:xfrm>
          <a:prstGeom prst="rect">
            <a:avLst/>
          </a:prstGeom>
        </p:spPr>
      </p:pic>
      <p:pic>
        <p:nvPicPr>
          <p:cNvPr id="7" name="Picture 6">
            <a:extLst>
              <a:ext uri="{FF2B5EF4-FFF2-40B4-BE49-F238E27FC236}">
                <a16:creationId xmlns:a16="http://schemas.microsoft.com/office/drawing/2014/main" id="{7E63DB97-4486-1A6D-9E69-622E0A477B22}"/>
              </a:ext>
            </a:extLst>
          </p:cNvPr>
          <p:cNvPicPr>
            <a:picLocks noChangeAspect="1"/>
          </p:cNvPicPr>
          <p:nvPr/>
        </p:nvPicPr>
        <p:blipFill>
          <a:blip r:embed="rId5"/>
          <a:stretch>
            <a:fillRect/>
          </a:stretch>
        </p:blipFill>
        <p:spPr>
          <a:xfrm>
            <a:off x="307984" y="3095892"/>
            <a:ext cx="1705238" cy="840939"/>
          </a:xfrm>
          <a:prstGeom prst="rect">
            <a:avLst/>
          </a:prstGeom>
        </p:spPr>
      </p:pic>
      <p:sp>
        <p:nvSpPr>
          <p:cNvPr id="8" name="TextBox 7">
            <a:extLst>
              <a:ext uri="{FF2B5EF4-FFF2-40B4-BE49-F238E27FC236}">
                <a16:creationId xmlns:a16="http://schemas.microsoft.com/office/drawing/2014/main" id="{58A4DA8D-299E-A578-F238-82A70E18F3D0}"/>
              </a:ext>
            </a:extLst>
          </p:cNvPr>
          <p:cNvSpPr txBox="1"/>
          <p:nvPr/>
        </p:nvSpPr>
        <p:spPr>
          <a:xfrm>
            <a:off x="122376" y="4081116"/>
            <a:ext cx="2936134" cy="707886"/>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Where, y = distance from centroid of the cross-section</a:t>
            </a:r>
          </a:p>
        </p:txBody>
      </p:sp>
      <p:sp>
        <p:nvSpPr>
          <p:cNvPr id="9" name="TextBox 8">
            <a:extLst>
              <a:ext uri="{FF2B5EF4-FFF2-40B4-BE49-F238E27FC236}">
                <a16:creationId xmlns:a16="http://schemas.microsoft.com/office/drawing/2014/main" id="{1568FDF3-9C53-9B8C-91E3-372C8730C1B0}"/>
              </a:ext>
            </a:extLst>
          </p:cNvPr>
          <p:cNvSpPr txBox="1"/>
          <p:nvPr/>
        </p:nvSpPr>
        <p:spPr>
          <a:xfrm>
            <a:off x="751431" y="5640965"/>
            <a:ext cx="10952889" cy="707886"/>
          </a:xfrm>
          <a:prstGeom prst="rect">
            <a:avLst/>
          </a:prstGeom>
          <a:noFill/>
        </p:spPr>
        <p:txBody>
          <a:bodyPr wrap="square">
            <a:spAutoFit/>
          </a:bodyPr>
          <a:lstStyle/>
          <a:p>
            <a:r>
              <a:rPr lang="en-US" sz="2000" i="1" dirty="0">
                <a:latin typeface="Arial Narrow" panose="020B0604020202020204" pitchFamily="34" charset="0"/>
                <a:cs typeface="Arial Narrow" panose="020B0604020202020204" pitchFamily="34" charset="0"/>
              </a:rPr>
              <a:t>I</a:t>
            </a:r>
            <a:r>
              <a:rPr lang="en-US" sz="2000" i="1" dirty="0">
                <a:effectLst/>
                <a:latin typeface="Arial Narrow" panose="020B0604020202020204" pitchFamily="34" charset="0"/>
                <a:cs typeface="Arial Narrow" panose="020B0604020202020204" pitchFamily="34" charset="0"/>
              </a:rPr>
              <a:t>n</a:t>
            </a:r>
            <a:r>
              <a:rPr lang="en-US" sz="2000" i="1" dirty="0">
                <a:latin typeface="Arial Narrow" panose="020B0604020202020204" pitchFamily="34" charset="0"/>
                <a:cs typeface="Arial Narrow" panose="020B0604020202020204" pitchFamily="34" charset="0"/>
              </a:rPr>
              <a:t> </a:t>
            </a:r>
            <a:r>
              <a:rPr lang="en-US" sz="2000" i="1" dirty="0">
                <a:effectLst/>
                <a:latin typeface="Arial Narrow" panose="020B0604020202020204" pitchFamily="34" charset="0"/>
                <a:cs typeface="Arial Narrow" panose="020B0604020202020204" pitchFamily="34" charset="0"/>
              </a:rPr>
              <a:t>order to determine the second area moment about an arbitrary point B on the plane of</a:t>
            </a:r>
            <a:r>
              <a:rPr lang="en-US" sz="2000" i="1" dirty="0">
                <a:latin typeface="Arial Narrow" panose="020B0604020202020204" pitchFamily="34" charset="0"/>
                <a:cs typeface="Arial Narrow" panose="020B0604020202020204" pitchFamily="34" charset="0"/>
              </a:rPr>
              <a:t> </a:t>
            </a:r>
            <a:r>
              <a:rPr lang="en-US" sz="2000" i="1" dirty="0">
                <a:effectLst/>
                <a:latin typeface="Arial Narrow" panose="020B0604020202020204" pitchFamily="34" charset="0"/>
                <a:cs typeface="Arial Narrow" panose="020B0604020202020204" pitchFamily="34" charset="0"/>
              </a:rPr>
              <a:t>symmetry, simply add A*d</a:t>
            </a:r>
            <a:r>
              <a:rPr lang="en-US" sz="2000" i="1" baseline="-25000" dirty="0">
                <a:effectLst/>
                <a:latin typeface="Arial Narrow" panose="020B0604020202020204" pitchFamily="34" charset="0"/>
                <a:cs typeface="Arial Narrow" panose="020B0604020202020204" pitchFamily="34" charset="0"/>
              </a:rPr>
              <a:t>OB</a:t>
            </a:r>
            <a:r>
              <a:rPr lang="en-US" sz="2000" i="1" baseline="30000" dirty="0">
                <a:effectLst/>
                <a:latin typeface="Arial Narrow" panose="020B0604020202020204" pitchFamily="34" charset="0"/>
                <a:cs typeface="Arial Narrow" panose="020B0604020202020204" pitchFamily="34" charset="0"/>
              </a:rPr>
              <a:t>2</a:t>
            </a:r>
            <a:r>
              <a:rPr lang="en-US" sz="2000" i="1" dirty="0">
                <a:effectLst/>
                <a:latin typeface="Arial Narrow" panose="020B0604020202020204" pitchFamily="34" charset="0"/>
                <a:cs typeface="Arial Narrow" panose="020B0604020202020204" pitchFamily="34" charset="0"/>
              </a:rPr>
              <a:t> to the centroidal second area moment I</a:t>
            </a:r>
            <a:r>
              <a:rPr lang="en-US" sz="2000" i="1" baseline="-25000" dirty="0">
                <a:effectLst/>
                <a:latin typeface="Arial Narrow" panose="020B0604020202020204" pitchFamily="34" charset="0"/>
                <a:cs typeface="Arial Narrow" panose="020B0604020202020204" pitchFamily="34" charset="0"/>
              </a:rPr>
              <a:t>O</a:t>
            </a:r>
            <a:r>
              <a:rPr lang="en-US" sz="2000" i="1" dirty="0">
                <a:effectLst/>
                <a:latin typeface="Arial Narrow" panose="020B0604020202020204" pitchFamily="34" charset="0"/>
                <a:cs typeface="Arial Narrow" panose="020B0604020202020204" pitchFamily="34" charset="0"/>
              </a:rPr>
              <a:t>, where </a:t>
            </a:r>
            <a:r>
              <a:rPr lang="en-US" sz="2000" i="1" dirty="0" err="1">
                <a:effectLst/>
                <a:latin typeface="Arial Narrow" panose="020B0604020202020204" pitchFamily="34" charset="0"/>
                <a:cs typeface="Arial Narrow" panose="020B0604020202020204" pitchFamily="34" charset="0"/>
              </a:rPr>
              <a:t>d</a:t>
            </a:r>
            <a:r>
              <a:rPr lang="en-US" sz="2000" i="1" baseline="-25000" dirty="0" err="1">
                <a:effectLst/>
                <a:latin typeface="Arial Narrow" panose="020B0604020202020204" pitchFamily="34" charset="0"/>
                <a:cs typeface="Arial Narrow" panose="020B0604020202020204" pitchFamily="34" charset="0"/>
              </a:rPr>
              <a:t>OB</a:t>
            </a:r>
            <a:r>
              <a:rPr lang="en-US" sz="2000" i="1" dirty="0">
                <a:effectLst/>
                <a:latin typeface="Arial Narrow" panose="020B0604020202020204" pitchFamily="34" charset="0"/>
                <a:cs typeface="Arial Narrow" panose="020B0604020202020204" pitchFamily="34" charset="0"/>
              </a:rPr>
              <a:t> is the</a:t>
            </a:r>
            <a:r>
              <a:rPr lang="en-US" sz="2000" i="1" dirty="0">
                <a:latin typeface="Arial Narrow" panose="020B0604020202020204" pitchFamily="34" charset="0"/>
                <a:cs typeface="Arial Narrow" panose="020B0604020202020204" pitchFamily="34" charset="0"/>
              </a:rPr>
              <a:t> </a:t>
            </a:r>
            <a:r>
              <a:rPr lang="en-US" sz="2000" i="1" dirty="0">
                <a:effectLst/>
                <a:latin typeface="Arial Narrow" panose="020B0604020202020204" pitchFamily="34" charset="0"/>
                <a:cs typeface="Arial Narrow" panose="020B0604020202020204" pitchFamily="34" charset="0"/>
              </a:rPr>
              <a:t>distance between O and B.</a:t>
            </a:r>
          </a:p>
        </p:txBody>
      </p:sp>
      <p:grpSp>
        <p:nvGrpSpPr>
          <p:cNvPr id="15" name="Group 14">
            <a:extLst>
              <a:ext uri="{FF2B5EF4-FFF2-40B4-BE49-F238E27FC236}">
                <a16:creationId xmlns:a16="http://schemas.microsoft.com/office/drawing/2014/main" id="{8A6BDBEF-89E4-84B3-D729-98507E53B493}"/>
              </a:ext>
            </a:extLst>
          </p:cNvPr>
          <p:cNvGrpSpPr/>
          <p:nvPr/>
        </p:nvGrpSpPr>
        <p:grpSpPr>
          <a:xfrm>
            <a:off x="4486973" y="4380829"/>
            <a:ext cx="5744138" cy="872123"/>
            <a:chOff x="4339828" y="4473916"/>
            <a:chExt cx="5744138" cy="872123"/>
          </a:xfrm>
        </p:grpSpPr>
        <p:sp>
          <p:nvSpPr>
            <p:cNvPr id="10" name="TextBox 9">
              <a:extLst>
                <a:ext uri="{FF2B5EF4-FFF2-40B4-BE49-F238E27FC236}">
                  <a16:creationId xmlns:a16="http://schemas.microsoft.com/office/drawing/2014/main" id="{BEA58AFA-9AAB-1901-2860-7FD1CEDBF19B}"/>
                </a:ext>
              </a:extLst>
            </p:cNvPr>
            <p:cNvSpPr txBox="1"/>
            <p:nvPr/>
          </p:nvSpPr>
          <p:spPr>
            <a:xfrm>
              <a:off x="7618168" y="4665005"/>
              <a:ext cx="2465798" cy="400110"/>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Parallel-axis theorem</a:t>
              </a:r>
            </a:p>
          </p:txBody>
        </p:sp>
        <p:grpSp>
          <p:nvGrpSpPr>
            <p:cNvPr id="14" name="Group 13">
              <a:extLst>
                <a:ext uri="{FF2B5EF4-FFF2-40B4-BE49-F238E27FC236}">
                  <a16:creationId xmlns:a16="http://schemas.microsoft.com/office/drawing/2014/main" id="{36D2898B-B2F7-97AD-47C4-52BBBDB88192}"/>
                </a:ext>
              </a:extLst>
            </p:cNvPr>
            <p:cNvGrpSpPr/>
            <p:nvPr/>
          </p:nvGrpSpPr>
          <p:grpSpPr>
            <a:xfrm>
              <a:off x="4339828" y="4473916"/>
              <a:ext cx="3022726" cy="872123"/>
              <a:chOff x="2700215" y="4591840"/>
              <a:chExt cx="3022726" cy="872123"/>
            </a:xfrm>
          </p:grpSpPr>
          <p:pic>
            <p:nvPicPr>
              <p:cNvPr id="12" name="Picture 11">
                <a:extLst>
                  <a:ext uri="{FF2B5EF4-FFF2-40B4-BE49-F238E27FC236}">
                    <a16:creationId xmlns:a16="http://schemas.microsoft.com/office/drawing/2014/main" id="{356267C6-1127-2667-BAA7-455B0FE2F37C}"/>
                  </a:ext>
                </a:extLst>
              </p:cNvPr>
              <p:cNvPicPr>
                <a:picLocks noChangeAspect="1"/>
              </p:cNvPicPr>
              <p:nvPr/>
            </p:nvPicPr>
            <p:blipFill>
              <a:blip r:embed="rId6"/>
              <a:stretch>
                <a:fillRect/>
              </a:stretch>
            </p:blipFill>
            <p:spPr>
              <a:xfrm>
                <a:off x="2700215" y="4591840"/>
                <a:ext cx="3022726" cy="786526"/>
              </a:xfrm>
              <a:prstGeom prst="rect">
                <a:avLst/>
              </a:prstGeom>
            </p:spPr>
          </p:pic>
          <p:sp>
            <p:nvSpPr>
              <p:cNvPr id="13" name="Rectangle 12">
                <a:extLst>
                  <a:ext uri="{FF2B5EF4-FFF2-40B4-BE49-F238E27FC236}">
                    <a16:creationId xmlns:a16="http://schemas.microsoft.com/office/drawing/2014/main" id="{513BF59B-F299-8B7F-2CA6-AB8FD14001FA}"/>
                  </a:ext>
                </a:extLst>
              </p:cNvPr>
              <p:cNvSpPr/>
              <p:nvPr/>
            </p:nvSpPr>
            <p:spPr>
              <a:xfrm>
                <a:off x="2779246" y="4591840"/>
                <a:ext cx="2825394" cy="872123"/>
              </a:xfrm>
              <a:prstGeom prst="rect">
                <a:avLst/>
              </a:prstGeom>
              <a:solidFill>
                <a:schemeClr val="tx2">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Narrow" panose="020B0604020202020204" pitchFamily="34" charset="0"/>
                  <a:cs typeface="Arial Narrow" panose="020B0604020202020204" pitchFamily="34" charset="0"/>
                </a:endParaRPr>
              </a:p>
            </p:txBody>
          </p:sp>
        </p:grpSp>
      </p:gr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E97732C-B0A1-7B40-E477-D5B90DA8C7BF}"/>
                  </a:ext>
                </a:extLst>
              </p14:cNvPr>
              <p14:cNvContentPartPr/>
              <p14:nvPr/>
            </p14:nvContentPartPr>
            <p14:xfrm>
              <a:off x="8661960" y="2446560"/>
              <a:ext cx="188640" cy="973440"/>
            </p14:xfrm>
          </p:contentPart>
        </mc:Choice>
        <mc:Fallback xmlns="">
          <p:pic>
            <p:nvPicPr>
              <p:cNvPr id="3" name="Ink 2">
                <a:extLst>
                  <a:ext uri="{FF2B5EF4-FFF2-40B4-BE49-F238E27FC236}">
                    <a16:creationId xmlns:a16="http://schemas.microsoft.com/office/drawing/2014/main" id="{6E97732C-B0A1-7B40-E477-D5B90DA8C7BF}"/>
                  </a:ext>
                </a:extLst>
              </p:cNvPr>
              <p:cNvPicPr/>
              <p:nvPr/>
            </p:nvPicPr>
            <p:blipFill>
              <a:blip r:embed="rId8"/>
              <a:stretch>
                <a:fillRect/>
              </a:stretch>
            </p:blipFill>
            <p:spPr>
              <a:xfrm>
                <a:off x="8640000" y="2424600"/>
                <a:ext cx="231840" cy="1016640"/>
              </a:xfrm>
              <a:prstGeom prst="rect">
                <a:avLst/>
              </a:prstGeom>
            </p:spPr>
          </p:pic>
        </mc:Fallback>
      </mc:AlternateContent>
    </p:spTree>
    <p:extLst>
      <p:ext uri="{BB962C8B-B14F-4D97-AF65-F5344CB8AC3E}">
        <p14:creationId xmlns:p14="http://schemas.microsoft.com/office/powerpoint/2010/main" val="58740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F2712485-244E-1F1D-A78A-488620A9F7A5}"/>
              </a:ext>
            </a:extLst>
          </p:cNvPr>
          <p:cNvPicPr>
            <a:picLocks noChangeAspect="1"/>
          </p:cNvPicPr>
          <p:nvPr/>
        </p:nvPicPr>
        <p:blipFill>
          <a:blip r:embed="rId3"/>
          <a:stretch>
            <a:fillRect/>
          </a:stretch>
        </p:blipFill>
        <p:spPr>
          <a:xfrm>
            <a:off x="2334706" y="-10275"/>
            <a:ext cx="7591766" cy="3071973"/>
          </a:xfrm>
          <a:prstGeom prst="rect">
            <a:avLst/>
          </a:prstGeom>
        </p:spPr>
      </p:pic>
      <p:pic>
        <p:nvPicPr>
          <p:cNvPr id="5" name="Picture 4">
            <a:extLst>
              <a:ext uri="{FF2B5EF4-FFF2-40B4-BE49-F238E27FC236}">
                <a16:creationId xmlns:a16="http://schemas.microsoft.com/office/drawing/2014/main" id="{90625E52-D8AB-9F98-E218-327E8E4B784F}"/>
              </a:ext>
            </a:extLst>
          </p:cNvPr>
          <p:cNvPicPr>
            <a:picLocks noChangeAspect="1"/>
          </p:cNvPicPr>
          <p:nvPr/>
        </p:nvPicPr>
        <p:blipFill>
          <a:blip r:embed="rId4"/>
          <a:stretch>
            <a:fillRect/>
          </a:stretch>
        </p:blipFill>
        <p:spPr>
          <a:xfrm>
            <a:off x="2571006" y="2970758"/>
            <a:ext cx="8096994" cy="384386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9D102FB-6F9F-2F16-7007-1A72EB8D66A5}"/>
                  </a:ext>
                </a:extLst>
              </p14:cNvPr>
              <p14:cNvContentPartPr/>
              <p14:nvPr/>
            </p14:nvContentPartPr>
            <p14:xfrm>
              <a:off x="3272760" y="867600"/>
              <a:ext cx="5444640" cy="3599280"/>
            </p14:xfrm>
          </p:contentPart>
        </mc:Choice>
        <mc:Fallback xmlns="">
          <p:pic>
            <p:nvPicPr>
              <p:cNvPr id="2" name="Ink 1">
                <a:extLst>
                  <a:ext uri="{FF2B5EF4-FFF2-40B4-BE49-F238E27FC236}">
                    <a16:creationId xmlns:a16="http://schemas.microsoft.com/office/drawing/2014/main" id="{D9D102FB-6F9F-2F16-7007-1A72EB8D66A5}"/>
                  </a:ext>
                </a:extLst>
              </p:cNvPr>
              <p:cNvPicPr/>
              <p:nvPr/>
            </p:nvPicPr>
            <p:blipFill>
              <a:blip r:embed="rId6"/>
              <a:stretch>
                <a:fillRect/>
              </a:stretch>
            </p:blipFill>
            <p:spPr>
              <a:xfrm>
                <a:off x="3250800" y="851400"/>
                <a:ext cx="5487840" cy="3637080"/>
              </a:xfrm>
              <a:prstGeom prst="rect">
                <a:avLst/>
              </a:prstGeom>
            </p:spPr>
          </p:pic>
        </mc:Fallback>
      </mc:AlternateContent>
    </p:spTree>
    <p:extLst>
      <p:ext uri="{BB962C8B-B14F-4D97-AF65-F5344CB8AC3E}">
        <p14:creationId xmlns:p14="http://schemas.microsoft.com/office/powerpoint/2010/main" val="208820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2" name="Picture 1">
            <a:extLst>
              <a:ext uri="{FF2B5EF4-FFF2-40B4-BE49-F238E27FC236}">
                <a16:creationId xmlns:a16="http://schemas.microsoft.com/office/drawing/2014/main" id="{23DA1A19-9B78-29E2-11FC-DB9E9C9102B9}"/>
              </a:ext>
            </a:extLst>
          </p:cNvPr>
          <p:cNvPicPr>
            <a:picLocks noChangeAspect="1"/>
          </p:cNvPicPr>
          <p:nvPr/>
        </p:nvPicPr>
        <p:blipFill>
          <a:blip r:embed="rId2"/>
          <a:stretch>
            <a:fillRect/>
          </a:stretch>
        </p:blipFill>
        <p:spPr>
          <a:xfrm>
            <a:off x="1524000" y="1"/>
            <a:ext cx="7983020" cy="4814071"/>
          </a:xfrm>
          <a:prstGeom prst="rect">
            <a:avLst/>
          </a:prstGeom>
        </p:spPr>
      </p:pic>
      <p:pic>
        <p:nvPicPr>
          <p:cNvPr id="3" name="Picture 2">
            <a:extLst>
              <a:ext uri="{FF2B5EF4-FFF2-40B4-BE49-F238E27FC236}">
                <a16:creationId xmlns:a16="http://schemas.microsoft.com/office/drawing/2014/main" id="{74FB2E7B-DB9B-D31A-0990-1202F8717069}"/>
              </a:ext>
            </a:extLst>
          </p:cNvPr>
          <p:cNvPicPr>
            <a:picLocks noChangeAspect="1"/>
          </p:cNvPicPr>
          <p:nvPr/>
        </p:nvPicPr>
        <p:blipFill>
          <a:blip r:embed="rId3"/>
          <a:stretch>
            <a:fillRect/>
          </a:stretch>
        </p:blipFill>
        <p:spPr>
          <a:xfrm>
            <a:off x="3327118" y="4764374"/>
            <a:ext cx="7012112" cy="208183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AB7E675-859D-77CF-FB5E-FBB559490FE6}"/>
                  </a:ext>
                </a:extLst>
              </p14:cNvPr>
              <p14:cNvContentPartPr/>
              <p14:nvPr/>
            </p14:nvContentPartPr>
            <p14:xfrm>
              <a:off x="124560" y="-360"/>
              <a:ext cx="11978640" cy="6858000"/>
            </p14:xfrm>
          </p:contentPart>
        </mc:Choice>
        <mc:Fallback xmlns="">
          <p:pic>
            <p:nvPicPr>
              <p:cNvPr id="5" name="Ink 4">
                <a:extLst>
                  <a:ext uri="{FF2B5EF4-FFF2-40B4-BE49-F238E27FC236}">
                    <a16:creationId xmlns:a16="http://schemas.microsoft.com/office/drawing/2014/main" id="{0AB7E675-859D-77CF-FB5E-FBB559490FE6}"/>
                  </a:ext>
                </a:extLst>
              </p:cNvPr>
              <p:cNvPicPr/>
              <p:nvPr/>
            </p:nvPicPr>
            <p:blipFill>
              <a:blip r:embed="rId5"/>
              <a:stretch>
                <a:fillRect/>
              </a:stretch>
            </p:blipFill>
            <p:spPr>
              <a:xfrm>
                <a:off x="108360" y="-16560"/>
                <a:ext cx="12011040" cy="689040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5" name="Picture 4">
            <a:extLst>
              <a:ext uri="{FF2B5EF4-FFF2-40B4-BE49-F238E27FC236}">
                <a16:creationId xmlns:a16="http://schemas.microsoft.com/office/drawing/2014/main" id="{6B0401EF-AD05-DDD7-EE4B-105A2EBDE591}"/>
              </a:ext>
            </a:extLst>
          </p:cNvPr>
          <p:cNvPicPr>
            <a:picLocks noChangeAspect="1"/>
          </p:cNvPicPr>
          <p:nvPr/>
        </p:nvPicPr>
        <p:blipFill>
          <a:blip r:embed="rId2"/>
          <a:stretch>
            <a:fillRect/>
          </a:stretch>
        </p:blipFill>
        <p:spPr>
          <a:xfrm>
            <a:off x="2252439" y="82193"/>
            <a:ext cx="7912128" cy="6327671"/>
          </a:xfrm>
          <a:prstGeom prst="rect">
            <a:avLst/>
          </a:prstGeom>
        </p:spPr>
      </p:pic>
      <p:pic>
        <p:nvPicPr>
          <p:cNvPr id="6" name="Picture 5">
            <a:extLst>
              <a:ext uri="{FF2B5EF4-FFF2-40B4-BE49-F238E27FC236}">
                <a16:creationId xmlns:a16="http://schemas.microsoft.com/office/drawing/2014/main" id="{65B1AB13-E251-5BBE-CB1E-E14D2337FAE2}"/>
              </a:ext>
            </a:extLst>
          </p:cNvPr>
          <p:cNvPicPr>
            <a:picLocks noChangeAspect="1"/>
          </p:cNvPicPr>
          <p:nvPr/>
        </p:nvPicPr>
        <p:blipFill>
          <a:blip r:embed="rId3"/>
          <a:stretch>
            <a:fillRect/>
          </a:stretch>
        </p:blipFill>
        <p:spPr>
          <a:xfrm>
            <a:off x="8315218" y="1"/>
            <a:ext cx="2352782" cy="105875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2D6A0B2-F9C8-3CA1-C423-15F5F29431A5}"/>
                  </a:ext>
                </a:extLst>
              </p14:cNvPr>
              <p14:cNvContentPartPr/>
              <p14:nvPr/>
            </p14:nvContentPartPr>
            <p14:xfrm>
              <a:off x="201960" y="-360"/>
              <a:ext cx="10549080" cy="6468120"/>
            </p14:xfrm>
          </p:contentPart>
        </mc:Choice>
        <mc:Fallback xmlns="">
          <p:pic>
            <p:nvPicPr>
              <p:cNvPr id="2" name="Ink 1">
                <a:extLst>
                  <a:ext uri="{FF2B5EF4-FFF2-40B4-BE49-F238E27FC236}">
                    <a16:creationId xmlns:a16="http://schemas.microsoft.com/office/drawing/2014/main" id="{92D6A0B2-F9C8-3CA1-C423-15F5F29431A5}"/>
                  </a:ext>
                </a:extLst>
              </p:cNvPr>
              <p:cNvPicPr/>
              <p:nvPr/>
            </p:nvPicPr>
            <p:blipFill>
              <a:blip r:embed="rId5"/>
              <a:stretch>
                <a:fillRect/>
              </a:stretch>
            </p:blipFill>
            <p:spPr>
              <a:xfrm>
                <a:off x="185760" y="-16560"/>
                <a:ext cx="10581480" cy="6500160"/>
              </a:xfrm>
              <a:prstGeom prst="rect">
                <a:avLst/>
              </a:prstGeom>
            </p:spPr>
          </p:pic>
        </mc:Fallback>
      </mc:AlternateContent>
    </p:spTree>
    <p:extLst>
      <p:ext uri="{BB962C8B-B14F-4D97-AF65-F5344CB8AC3E}">
        <p14:creationId xmlns:p14="http://schemas.microsoft.com/office/powerpoint/2010/main" val="4205831036"/>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28826</TotalTime>
  <Words>210</Words>
  <Application>Microsoft Office PowerPoint</Application>
  <PresentationFormat>Widescreen</PresentationFormat>
  <Paragraphs>52</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Purdue2</vt:lpstr>
      <vt:lpstr>MECHANICS OF MATERIALS</vt:lpstr>
      <vt:lpstr>Flexural Stresses in Pure Bending in Beams</vt:lpstr>
      <vt:lpstr>PowerPoint Presentation</vt:lpstr>
      <vt:lpstr>General Stresses in Beams</vt:lpstr>
      <vt:lpstr>PowerPoint Presentation</vt:lpstr>
      <vt:lpstr>Calculation of Second Area Moment</vt:lpstr>
      <vt:lpstr>PowerPoint Presentation</vt:lpstr>
      <vt:lpstr>PowerPoint Presentation</vt:lpstr>
      <vt:lpstr>PowerPoint Presentation</vt:lpstr>
      <vt:lpstr>PowerPoint Presentation</vt:lpstr>
      <vt:lpstr>Example 10.7 from Lecture Book</vt:lpstr>
      <vt:lpstr>PowerPoint Presentation</vt:lpstr>
      <vt:lpstr>PowerPoint Presentation</vt:lpstr>
      <vt:lpstr>PowerPoint Presentation</vt:lpstr>
      <vt:lpstr>Example 10.10 from Lecture Book</vt:lpstr>
      <vt:lpstr>PowerPoint Presentation</vt:lpstr>
      <vt:lpstr>PowerPoint Presentation</vt:lpstr>
      <vt:lpstr>Example 10.6 from Lecture Book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52</cp:revision>
  <dcterms:created xsi:type="dcterms:W3CDTF">2023-01-09T07:57:13Z</dcterms:created>
  <dcterms:modified xsi:type="dcterms:W3CDTF">2025-10-08T15:46:02Z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