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notesSlides/notesSlide3.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4.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notesSlides/notesSlide5.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notesSlides/notesSlide6.xml" ContentType="application/vnd.openxmlformats-officedocument.presentationml.notesSlide+xml"/>
  <Override PartName="/ppt/ink/ink13.xml" ContentType="application/inkml+xml"/>
  <Override PartName="/ppt/notesSlides/notesSlide7.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notesSlides/notesSlide8.xml" ContentType="application/vnd.openxmlformats-officedocument.presentationml.notesSlide+xml"/>
  <Override PartName="/ppt/ink/ink17.xml" ContentType="application/inkml+xml"/>
  <Override PartName="/ppt/notesSlides/notesSlide9.xml" ContentType="application/vnd.openxmlformats-officedocument.presentationml.notesSlide+xml"/>
  <Override PartName="/ppt/ink/ink18.xml" ContentType="application/inkml+xml"/>
  <Override PartName="/ppt/ink/ink19.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26"/>
  </p:notesMasterIdLst>
  <p:sldIdLst>
    <p:sldId id="257" r:id="rId2"/>
    <p:sldId id="373" r:id="rId3"/>
    <p:sldId id="378" r:id="rId4"/>
    <p:sldId id="379" r:id="rId5"/>
    <p:sldId id="384" r:id="rId6"/>
    <p:sldId id="353" r:id="rId7"/>
    <p:sldId id="342" r:id="rId8"/>
    <p:sldId id="365" r:id="rId9"/>
    <p:sldId id="368" r:id="rId10"/>
    <p:sldId id="309" r:id="rId11"/>
    <p:sldId id="301" r:id="rId12"/>
    <p:sldId id="370" r:id="rId13"/>
    <p:sldId id="386" r:id="rId14"/>
    <p:sldId id="385" r:id="rId15"/>
    <p:sldId id="364" r:id="rId16"/>
    <p:sldId id="371" r:id="rId17"/>
    <p:sldId id="372" r:id="rId18"/>
    <p:sldId id="389" r:id="rId19"/>
    <p:sldId id="390" r:id="rId20"/>
    <p:sldId id="354" r:id="rId21"/>
    <p:sldId id="391" r:id="rId22"/>
    <p:sldId id="392" r:id="rId23"/>
    <p:sldId id="387" r:id="rId24"/>
    <p:sldId id="262" r:id="rId25"/>
  </p:sldIdLst>
  <p:sldSz cx="12192000" cy="6858000"/>
  <p:notesSz cx="6858000" cy="9144000"/>
  <p:embeddedFontLst>
    <p:embeddedFont>
      <p:font typeface="Acumin Pro" panose="020B0504020202020204"/>
      <p:regular r:id="rId27"/>
      <p:bold r:id="rId28"/>
      <p:italic r:id="rId29"/>
      <p:boldItalic r:id="rId30"/>
    </p:embeddedFont>
    <p:embeddedFont>
      <p:font typeface="Acumin Pro ExtraCondensed" panose="020B0508020202020204" pitchFamily="34" charset="77"/>
      <p:regular r:id="rId31"/>
      <p:bold r:id="rId32"/>
      <p:italic r:id="rId33"/>
      <p:boldItalic r:id="rId34"/>
    </p:embeddedFont>
    <p:embeddedFont>
      <p:font typeface="Acumin Pro ExtraCondensed Smbd" panose="020B0708020202020204" pitchFamily="34" charset="77"/>
      <p:regular r:id="rId35"/>
      <p:bold r:id="rId36"/>
      <p:italic r:id="rId37"/>
      <p:boldItalic r:id="rId38"/>
    </p:embeddedFont>
    <p:embeddedFont>
      <p:font typeface="Acumin Pro Medium" panose="020B0604020202020204" pitchFamily="34" charset="77"/>
      <p:regular r:id="rId39"/>
      <p:italic r:id="rId40"/>
    </p:embeddedFont>
    <p:embeddedFont>
      <p:font typeface="Acumin Pro Semibold" panose="020B0704020202020204"/>
      <p:regular r:id="rId41"/>
      <p:bold r:id="rId42"/>
      <p:italic r:id="rId43"/>
      <p:boldItalic r:id="rId44"/>
    </p:embeddedFont>
    <p:embeddedFont>
      <p:font typeface="Acumin Pro SemiCondensed" panose="020B0506020202020204" pitchFamily="34" charset="77"/>
      <p:regular r:id="rId45"/>
      <p:bold r:id="rId46"/>
      <p:italic r:id="rId47"/>
      <p:boldItalic r:id="rId48"/>
    </p:embeddedFont>
    <p:embeddedFont>
      <p:font typeface="Arial Narrow" panose="020B0606020202030204" pitchFamily="34" charset="0"/>
      <p:regular r:id="rId49"/>
      <p:bold r:id="rId50"/>
      <p:italic r:id="rId51"/>
      <p:boldItalic r:id="rId52"/>
    </p:embeddedFont>
    <p:embeddedFont>
      <p:font typeface="United Sans Cd Md" pitchFamily="2" charset="77"/>
      <p:regular r:id="rId53"/>
    </p:embeddedFont>
    <p:embeddedFont>
      <p:font typeface="United Sans Reg Medium" pitchFamily="2" charset="77"/>
      <p:regular r:id="rId5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43" autoAdjust="0"/>
    <p:restoredTop sz="86401"/>
  </p:normalViewPr>
  <p:slideViewPr>
    <p:cSldViewPr snapToGrid="0" snapToObjects="1">
      <p:cViewPr varScale="1">
        <p:scale>
          <a:sx n="122" d="100"/>
          <a:sy n="122" d="100"/>
        </p:scale>
        <p:origin x="648"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224"/>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font" Target="fonts/font27.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font" Target="fonts/font15.fntdata"/><Relationship Id="rId54" Type="http://schemas.openxmlformats.org/officeDocument/2006/relationships/font" Target="fonts/font2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font" Target="fonts/font26.fnt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5:46:08.282"/>
    </inkml:context>
    <inkml:brush xml:id="br0">
      <inkml:brushProperty name="width" value="0.09086" units="cm"/>
      <inkml:brushProperty name="height" value="0.09086" units="cm"/>
      <inkml:brushProperty name="color" value="#FF0000"/>
    </inkml:brush>
  </inkml:definitions>
  <inkml:trace contextRef="#ctx0" brushRef="#br0">18578 5534 7974,'-7'0'-476,"-4"0"0,8 0 268,-6 0 1,5 0 145,-4 0 99,5 6 1,-8-5 43,2 3-19,3-2 43,1-2-63,5 0 0,1 0-50,3 0 1,-1 4 0,6 0 5,1-1 0,-3-2 0,0 1 0,0 1 5,0 1 1,1 0-22,5-4 16,-6 0 1,5 2 0,-4 0-1,3 3 1,2-2 0,0-2-1,1-1-21,3 0 0,-3 4 3,3 0 1,2 1 0,-1-5 0,2 0 6,3 0 7,1 0-10,1 0 18,1 0 0,-1 0 15,1 0 1,1 0-1,1 0 37,2 0 0,1 0-49,-1 0 1,-2 4 19,6 0-6,-6 0 1,9-4 0,-4 2 0,1 1-1,0 1 72,1-1 0,6 2-59,2 0 0,4 0 14,-5 0-48,6-4 1,-2 6 0,5-4 0,0 1 0,0 0-1,0 2-164,0-4 54,-6 3 1,9-1 110,-3 1 4,-3-1 0,1-4 0,-2 0 1,4 0-1,2 0-1,-2 0 1,4 0 108,-4 0 0,1 0-1340,8 0 1266,5 0 0,0 0 0,3 0 0,-1-1 0,-1-2-203,2-2 1,-31 3 0,-1 0 59,32 2 1,1-4 35,-1 0 56,-3-1 1,6 5 0,-4 0-1,1 0 1,-2 0-83,-1 0 0,-1 0 69,0 0 1,3 0-6,-4 0 27,4 0 0,-13 0 1,4 0-1,0 0 0,0 0 19,3 0 0,-4 0-21,-2 0 1,-1 0 47,1 0-18,-3 0 1,4 0 0,-8 0-1,-3 0 1,-1 0 103,-3 0 0,2 0-87,-5 0 0,2 0 18,-11 0-74,1 0 1,-3 0 0,1 0 0,1 0 0,-4 0 540,-2 0 0,-3 0-575,1 0 0,2 0 613,-6 0-612,0 0 0,0 0 1,0 0-1,-2 0-13,-1 0 1,-5 0-117,-1 0-143,-5 0 177,3 0 1,-2 2 143,0 2 0,-5-2 0,-6 3 0</inkml:trace>
  <inkml:trace contextRef="#ctx0" brushRef="#br0" timeOffset="1">23156 5661 6531,'7'0'268,"-1"0"-187,-6 0-1,0 0 33,5 0-11,-3 0 0,5 0 18,-3 0 1,-1 2-39,5 2-55,-5-2 1,7 9 0,-4-3-1,-1 4 1,1 0 0,-3 3 19,-2 2 1,4-2 0,-1 8 0,-1 2-141,-2 4 132,-1 6-398,0-2 365,0 5 0,0 6 0,0 1 0,0 2 0,0 0 0,-1-1 0,-2 1 25,-1 0 1,-5 4-7,5 4 0,-2 1 0,3-5 0,-1 0 59,1 0 0,-2 0-51,0 0 1,1-5-6,4 1 0,0-2 0,1 4 0,2-3 31,2 2 0,3-4-65,-4-1 0,6-3 52,-1-2-61,-4 0 0,5-4 0,-5-1 0,-1-2 0,0-3 51,0-1 0,1-1-58,-5-1 1,0-5-192,0-3 155,0 3 1,0-6 0,0 3 0,0-3-96,0-1 1,1-6-586,3-3 113,-2 3 625,3-5 0,-22 3 0,-4-5 0</inkml:trace>
  <inkml:trace contextRef="#ctx0" brushRef="#br0" timeOffset="2">18221 7510 8028,'-13'0'-336,"5"0"1,-1 0 0,0 0 624,-3 0-220,-1 0 1,5 0 0,-1 0-277,0 0 26,3 0-26,0 0 159,6 0 0,2 2 1,2 1-1,4 1 1,4-1-1,0-2 40,1-1 0,1 0 0,3 2 0,3 0 10,0 3 1,4-1-1,-1-4 1,4 0 3,2 0 0,5 0 30,-4 0-31,6 0 1,-2 0 0,7 0-1,3 1 6,1 4 0,-3-4 1,5 3-5,1-2 0,2-2-2,1 0 1,0 0-1,0 0 1,0 0-22,0 0 0,3 0 19,-3 0 0,3 0-18,-8 0 1,4 0 0,2 0 0,2 1 9,2 3 1,-1-2 3,-4 2 0,4-3-1127,0-1 1127,6 0 1,-7 0-1,6 0 0,-5 0 0,3 0-170,-1 0 0,6 0 172,-3 0 1,5 5-3,-5-1 0,-2 0 0,3-4 1,1 0-12,0 0 1,5 0 10,-8 0 1,-1 4-1,2 1 0,-2-1 1,1-3-1,-3 2-2,-4 1 0,3 2 17,1-2 1,5-2-15,-2 2 12,-2-3 0,1 4 0,-4-1 0,4-1 0,1-2 119,2-1-128,-1 0 0,-5 0 0,2 0 0,1 2 1,1 0 0,-1 3 0,-1-1 10,-6-4 0,0 0-57,0 0 43,6 0 0,-5 1 1,3 2-1,-2 1 1,-2-1-41,0-1 0,4-2-17,0 0 53,1 0 0,-1 0 0,0 0 0,0 0 1,1-2-25,-1-2 30,0 3 0,-5-5 0,-2 6 0,-1 0 0,-1 0 1,0 0 1,-2 0 69,-6 0 1,0 0-40,0 0 1,-1 0 0,-3 0 0,-4 0 10,-3 0 0,-3 0 518,-3 0 0,2 0-549,-6 0 1,0 0 337,-4 0-329,-1 0 37,-5 0 87,-1 0-386,-17 0 170,2 0-582,-9 0 651,5 0 0,-11 0 0,-3 0 0</inkml:trace>
  <inkml:trace contextRef="#ctx0" brushRef="#br0" timeOffset="3">23500 7396 8028,'-1'-12'-2129,"-4"4"2413,4-4 0,-5 10 76,6-7-388,0 6 55,0-2 1,0 6 0,0 3 60,0 5 1,0 3-208,0 5 43,-5 3 0,3 4 76,-2-2 0,3 47 0,1-31 0,0 1 0</inkml:trace>
  <inkml:trace contextRef="#ctx0" brushRef="#br0" timeOffset="4">16309 6503 8028,'-13'0'-1034,"0"0"392,0 0 624,6 0 0,7-4 1,9 0-1,2 1 0,2 1 1,1 1-1,2-2 18,1-1 0,5 0 0,-2-2 0,15 0 0,7-1 0,2-3 0,1 0 0</inkml:trace>
  <inkml:trace contextRef="#ctx0" brushRef="#br0" timeOffset="5">16857 6465 8028,'13'5'0,"-2"-2"0,-3 6-204,4-6 1,-7 4-1,5-4 1,-1 2-1,1 1 1,1 0-1,3-2 38,3 1 0,-1-3 166,5 2 0,17-8 0,9-3 0</inkml:trace>
  <inkml:trace contextRef="#ctx0" brushRef="#br0" timeOffset="6">17609 6478 8028,'26'4'0,"-1"0"0,-2 0 8,-6 2 1,-2-3 0,-9 4 0,0 0-380,-1 0 1,4-3-1,-3 3 1,1-1 370,3-3 0,18 4 0,6 0 0</inkml:trace>
  <inkml:trace contextRef="#ctx0" brushRef="#br0" timeOffset="7">18247 6541 8028,'25'6'-568,"-1"-3"358,-2 5 1,-4-3 0,-5 2 0,-1-2 0,1 0 0,0-1 259,0 0 0,-5 5 0,1-4 1,1 1-51,1 0 0,30-2 0,7-4 0</inkml:trace>
  <inkml:trace contextRef="#ctx0" brushRef="#br0" timeOffset="8">19024 6643 8028,'13'6'0,"4"0"0,0 2 8,0-2 0,-3-6 0,2 0 0,1 0 1,-1 0-1,-1 0 0,1 0-1441,1 0 1244,0 0 1,1 0 188,3 0 0,38-17 0,9-4 0</inkml:trace>
  <inkml:trace contextRef="#ctx0" brushRef="#br0" timeOffset="9">19624 6605 8028,'13'0'0,"-1"0"-304,1 0 95,0 0 0,0 0 0,-1 0 81,1 0 1,-3 0 127,3 0 0,31-17 0,17-4 0</inkml:trace>
  <inkml:trace contextRef="#ctx0" brushRef="#br0" timeOffset="10">20351 6516 8028,'12'0'-537,"1"0"-431,0 0 1064,-6 0-376,-1 0 280,-1 0 0,14-6 0,8-1 0</inkml:trace>
  <inkml:trace contextRef="#ctx0" brushRef="#br0" timeOffset="11">20822 6503 8028,'13'0'0,"0"0"100,0 0-132,-1 6 1,-3-5-1,-1 3 1,2-2-331,2-2 0,-5 1 0,-2 2 362,1 1 0,29-5 0,14-6 0</inkml:trace>
  <inkml:trace contextRef="#ctx0" brushRef="#br0" timeOffset="12">21447 6580 8028,'13'5'-1501,"0"-3"1316,-1 9 0,1-10 185,0 4 0,-6-4 0,4-1 0,-2 0 0,2 0 0,2 0 0,0 0 0,11-6 0,3-1 0</inkml:trace>
  <inkml:trace contextRef="#ctx0" brushRef="#br0" timeOffset="13">21919 6554 8028,'20'0'0,"2"0"-274,-5 0 1,5 0-1,-5 0 1,-2 0-1,-1 0 1,-1 0 493,0 0 0,0 0 0,-1 0 0,3 0-346,2 0 0,-2 0 0,5 0 0,-2 0 86,-2 0 40,4 0 0,34-11 0,14-3 0</inkml:trace>
  <inkml:trace contextRef="#ctx0" brushRef="#br0" timeOffset="14">22901 6503 8028,'13'0'-43,"-5"1"0,1 2-66,0 2 0,-1-1 0,-1-3-418,-2 3 0,5-2 288,-1 2 239,2-2 0,47-8 0,12-1 0</inkml:trace>
  <inkml:trace contextRef="#ctx0" brushRef="#br0" timeOffset="15">23615 6541 8028,'18'0'0,"-4"2"-35,3 2 0,-2-3 0,-3 4-476,1-4 1,0-1 349,0 0 1,-5 0-1,1 0 1,1 0 160,1 0 0,36-6 0,8-1 0</inkml:trace>
  <inkml:trace contextRef="#ctx0" brushRef="#br0" timeOffset="16">24087 6541 8028,'19'0'-356,"0"0"0,-2 0 66,0 0 0,0-4 0,-4 0 0,-1 1 487,1 2 1,0 1 0,0-2-275,-1-2 1,3 2 0,0-2 0,2 3-131,-1 1 1,-1-4 0,1-1 206,1 2 0,45-4 0,8 0 0</inkml:trace>
  <inkml:trace contextRef="#ctx0" brushRef="#br0" timeOffset="17">24520 6490 8028,'20'0'0,"3"0"-71,1 0 0,4-1 0,-7-2 0,3-1-374,2 1 0,-1 2 1,1 1-1,-1 0 338,1 0 1,-1 0 339,1 0-216,-1 0 1,-3 0 0,-2 0-1,-1 0 1,0 0 95,-1 0-107,5 0 1,-9 0 0,3 0 0,-1 0 0,-1 0 1,2 0 0,2 0-28,-2 0 1,-2 0 0,6 0 0,1 0-72,-2 0 1,6-2 82,-4-2 1,5 2-13,-6-2 13,3 3 0,3 1 0,1 0 0,1 0 1,-4 0 57,-2 0 1,-2 0 19,5 0 0,-1 0-68,1 0 48,-1 0 1,1 0 0,-2 0-1,-2 0 1,-2 0 26,-1 0 0,-2 0-37,-5 0 0,1 0 20,0 0-196,-6 0 135,-1 0 0,-35 0 0,-6 0 0</inkml:trace>
  <inkml:trace contextRef="#ctx0" brushRef="#br0" timeOffset="18">18655 5751 6004,'0'7'0,"11"4"0,3-4 0</inkml:trace>
  <inkml:trace contextRef="#ctx0" brushRef="#br0" timeOffset="19">18884 5725 7742,'0'-8'-347,"0"-1"0,29-11 1,6-7-1</inkml:trace>
  <inkml:trace contextRef="#ctx0" brushRef="#br0" timeOffset="20">18846 5700 8260,'-13'0'-233,"0"0"-377,1 0 525,5 0 1,2-2 0,10-1 0,5-1-1,4 1-205,3 2 230,5 1 0,-7-1 0,3-2 0,-1-2 0,1 3-23,2 0 29,-4 2 1,6 0-1,-3 0 1,-1 0 0,2 0-140,0 0 185,1 0 0,1-1 0,-1-2 0,1-3 0,1 1 0,1-2 0,-1-1 9,0-1 0,3 1-33,-4 0 133,2-1 1,-3-3 0,-1 0-1,0 2 1,-2 3-13,1 2 0,-7 0 1,-3 5-1,-1-1 54,-1-3-190,5 2 65,-5-3 1,6 5 0,-1 0-8,1 0 0,4 0-13,0 0 0,4 0-34,-4 0 0,6 0 0,-2 0 0,3-2 27,2-2 0,4 1 9,-1-5 1,1 5 19,-4-1 0,0-2 1,3 2-1,1-1-14,-2 0 1,-1 3-79,-2-2 1,2 3-88,3 1 90,-3 0 0,4 0 0,-5 0 1,1 0-1,1 0-81,2 0 0,-1-5 150,-3 1 0,-1 0-40,1 4 40,-6 0 0,4-4 0,-4-1 0,-1 1 0,-2 0 19,-2 0 0,2-2-5,0 2 0,5 1-14,0-6 0,-3 5 0,3-4 0,20-4 0,11-2 0,5-3 0,1 0 0</inkml:trace>
  <inkml:trace contextRef="#ctx0" brushRef="#br0" timeOffset="21">21154 5228 8260,'18'-13'0,"4"0"0,3 5-259,5-1 0,-3 1-318,3-5 0,-5 2 203,-4 2 376,3-2 1,-5 10 0,3-4 0,-2 4 0,-1 1-88,-4 0 0,-1 0 1,-1 0-1,0 0 85,0 0 0,-1 0 0,18-6 0,4-1 0</inkml:trace>
  <inkml:trace contextRef="#ctx0" brushRef="#br0" timeOffset="22">21919 5394 8260,'-27'-5'-164,"-3"0"1,-1-1 0,1 0-1,6 4-1027,4 0 1150,3-3 0,3 3 1,-1-2-1,-2 2 0,1 2 1,2 0 40,1 0 0,0 0 0,-5 6 0,-2 1 0,-5 6 0</inkml:trace>
  <inkml:trace contextRef="#ctx0" brushRef="#br0" timeOffset="23">21269 5215 8260,'-9'0'-1113,"2"2"605,1 2 0,4-3 515,6 3 1,-1-2 0,5-2 0,2 0 11,1 0 1,6-4-4,0-1 0,6-3 0,-2 2 0,3 1 8,2-1 0,1-4 84,3 1-92,8-2 1,2-2 0,3-1-1,1-1 1,3-4 89,3-1-95,1 5 1,0-8-1,-2 6 1,-2 2-1,-4 0 1,-2 3-1,-2-1-40,0 0 1,-4 2 54,-10 2-35,1-2 1,1 8-1,1-4 1,2 0-1,-2 0 10,-1-3 0,0 0 0,3 0 0,3 2 33,-1-2 1,5-2-35,-3 0 1,-1 3-3,1 1 9,0-1 0,-2-2 0,-4 1 0,-3 3 1,-4 0-106,1 0 0,-3 2 85,-2-3 1,1 4-82,-1-5 90,0 1 0,-3-1 0,2 1 0,1-2 0,0 0 23,1 1 0,-2-2 6,5 2 1,1-2-18,3-2 0,-4 5 1,1-1-1,0-1-6,2-1 1,0 0 0,-2 2 1,0-2-8,-5 2 2,0-2 1,0-2 0,0 2 0,-1 1 0,-2 2 3,-1-2 0,4-2 4,0 0 0,4-1-2,-4 0-4,6 0 1,-8 1 0,7-1-1,-1 0 1,0-1 0,0-3 1,-4 3-2,5-3 0,-7 3 1,2 1 1,2 0 0,-2 0 0,-2 1 36,-1-1 0,-1 0 5,0 0 0,-2 1 61,-2-1-91,2 0 1,-4 0-1,6 1 34,0-1-50,-1 0 1,0 5 33,-4-1-184,4 6-11,-11-2 91,5 5 0,-8 0-309,-2 0 352,3 0 1,-11 5 29,4 4 0,-15 13 0,-4 5 0</inkml:trace>
  <inkml:trace contextRef="#ctx0" brushRef="#br0" timeOffset="24">23691 4195 8260,'5'-8'-1748,"-1"-1"1514,0 6 216,-4-2 1,-1 6-12,-4 3 1,4 3 0,-5 5 0,2-2-38,0-2 1,-2 1-23,2 3 83,3 1 0,-5 0 0,4 0 5,-2-1 0,3 7 0,-5 1 0</inkml:trace>
  <inkml:trace contextRef="#ctx0" brushRef="#br0" timeOffset="25">23742 4157 7151,'0'-13'-791,"0"0"896,0 6-104,0 2 1,0 6 0,0 3 0,0 5-36,0 2 0,0 6 1,0 1-1,0 2-27,0 3 0,0 5 1,0 2-1,0 0 61,0 1 0,-2 10 0,-1 7 0,-1 7 0,1-1 0</inkml:trace>
  <inkml:trace contextRef="#ctx0" brushRef="#br0" timeOffset="26">23730 4718 8270,'0'-13'-102,"-5"0"0,1 1 0,1-1 0,2 0-547,1 0 1,0 1 723,0-1 125,0 6-183,6 1 1,-5 12 41,3 2-68,-2 4 1,-2 6 0,0 3-1,-2 5 1,-1 2 0,-1 3-1,0 0 6,-2 1 0,5 2 1,-3-3-1,2 0-2,2 0 1,0 0 0,0-2 0,0 0-12,0 0 0,0-2 0,0-2 0,2 1-90,2-1 0,-3-4 73,3 1-18,4-7 1,-6 4 0,5-7-1,-1 1 1,-3 0 0,-2 0 0,1-2 50,2-2 0,-3 2 0,5-4 0</inkml:trace>
  <inkml:trace contextRef="#ctx0" brushRef="#br0" timeOffset="27">23806 5241 6095,'0'12'27,"0"3"0,-1 2-212,-4 4 185,4 3 0,-7 21 0,-1 9 0,2 5 0,0 0 0</inkml:trace>
  <inkml:trace contextRef="#ctx0" brushRef="#br0" timeOffset="28">18221 7638 8290,'13'0'-377,"0"-4"1,-1-1 0,1 3 0,1 0 191,3 2 0,-2-4 0,3 0 0,-1 1 180,0 1 10,6 2 0,-2 0 0,7 0 0,3 0 0,1 0 0,0 0 0,1-1 1,2-3 1,2 1-1,1-6 1,0 7 0,2-10 0,1 4 1,3-4-1,0 1 0,0 1 1,-3 2 12,-1-2 1,-2 0-1,2 0 1,-1 1-9,0-1 0,2 3 0,-9 0 0,2 0-20,0 0 0,0 4 0,5-2 0,-3 0-1,-2 1 0,3-6-2,-3 2 25,9 2 0,-4-5 0,4 2 0,-2-2 0,0-2 1,3-1-1,0-2 94,0-1 1,-2 0-90,-3 5 1,3-1 14,1 0-40,5 0 0,-13 1 0,3 0 0,-1 2 1,0 2-1,1-2 0,3 3 3,-2-2 0,2 5 0,-9-3 0,2 0-53,0 0 0,0 3 49,5-5 0,-5 2 6,0-2 1,-5-2 0,5 3 0,0-4-1,-1 0 1,2-3 12,-5-2 0,6 3 7,-2-3 1,2-1 0,3 1 0,0 1 16,4 2 1,-4 1 19,4 1 0,-3-5-44,-2 0 1,-5 4 0,-4 4 0,-2-1-3,-1-1 0,3 3-11,1-1 1,-4 5 4,-5-5 0,0 5 1,6-4-1,1-1-5,2 2 0,0-3-5,-5 6 1,5-5-5,0 5 0,4-6 1,-3 3-1,0-1-21,0-1 0,-1 2 29,-4-2 1,3-2-2,1 3 0,0-4 1,-9 4 0,0-1 0,2-1 0,1-1 7,2-2 0,-2 5-8,-3-1 1,5 1 11,-1-5 0,1 2 0,5 1 0,-1 1-8,-1-1 0,5-1-7,-4-2 0,5 1 2,-1-1 1,-2 0-1,-1 0 1,-1 1 0,-1-1 1,1 0 0,-4 0 1,-1 5 8,1-1 1,-5 1-1,0-5 1,2 0 11,1 1 1,1-1-21,1 0 1,-1 0-16,1 0 0,4 1 0,-1 0 0,0 2-18,-2 2 0,-5-1 6,4-3 0,-5 0 16,4 4 1,1-3 0,-6 2 0,0-2 13,-3-2 1,1 0-17,-1 0 1,0 1 48,-4-1 0,0 0 1,-1 0-1,1 2 2,0 3 0,1-4-25,3 4 0,-3-4-8,3 0 0,2-1 1,-2 0-1,0 0-1,1 1 1,-4 3-19,3 1 1,2-1 12,-2-4 1,4 1 0,-4-1 0,0 0-9,1 0 0,-2 1 7,5-1 1,-5 0 1,1 0 1,1 1 0,-1-1 0,-1 0 0,-2 0 0,3-1 0,0-3 0,0 3 0,-4-3 0,4 3 0,0 1 0,-2 2 12,-1 2 1,-2-2 42,-4 3 15,4 2-46,-11-5-11,5 9-13,-6-4 0,-17 1 0,-5-2 0</inkml:trace>
  <inkml:trace contextRef="#ctx0" brushRef="#br0" timeOffset="29">23857 5636 8308,'-1'-9'0,"-4"1"-1504,4 5 1292,-5-8 1,5 9 250,-3-2 0,1 7-233,-6 1 194,7 6 0,-21 14 0,2 10 0</inkml:trace>
  <inkml:trace contextRef="#ctx0" brushRef="#br0" timeOffset="30">18820 6758 7753,'8'0'-513,"3"-6"0,-4-1 0</inkml:trace>
  <inkml:trace contextRef="#ctx0" brushRef="#br0" timeOffset="31">18808 6758 8367,'-13'0'-661,"0"0"0,0 0 109,1 0 1,6-1 547,6-4 1,6 3-1,6-6 1,1 1-10,0 0 1,0 3 12,-1-4 0,18-1 0,4-4 0</inkml:trace>
  <inkml:trace contextRef="#ctx0" brushRef="#br0" timeOffset="32">18757 6694 8391,'-13'-1'-118,"0"-2"1,2-3-349,2-1 0,-1 3 1,5-3 742,-2 1-308,4 2 1,3 4-24,8 0 1,4 0 0,0 0 0,1 0-85,0 0 1,0 0-262,-1 0 359,7 0 0,-5 0 40,3 0 0,48-17 0,-27 6 0,1 1 0</inkml:trace>
  <inkml:trace contextRef="#ctx0" brushRef="#br0" timeOffset="33">19152 6592 8391,'20'-8'-332,"-3"-1"0,-3-1 21,-1-1 0,0 3 0,1-1 0,1-1 403,2-1 0,2 2 0,-4 2 1,2 2-76,-1 2 1,2-3-1,-1 2 1,0 1-92,2 2 0,-1 1 1,5 0-1,-2-2-499,2-2 573,1 2 0,30-20 0,7 1 0</inkml:trace>
  <inkml:trace contextRef="#ctx0" brushRef="#br0" timeOffset="34">19675 6414 8150,'17'-4'0,"-2"-2"-490,-3-1 0,-1 3 349,-7-5-41,6 6 0,-7-2 1,6 5-2,0 0 168,3 0 0,1-2 1,-1-1-1,2-1 1,3 1-25,5 2 0,-1-3 39,4-1 0,12-7 0,6-3 0,8 1 0,0 0 0</inkml:trace>
  <inkml:trace contextRef="#ctx0" brushRef="#br0" timeOffset="35">20389 6197 8350,'21'-1'0,"0"-4"0,-5 0-137,1-4 1,-7-2-328,-2 2 394,1 4 1,-1-2 0,1 4 0,1-2-292,1 3 0,2-4 317,0 2 0,-1-1-75,1 5 0,4-4 0,2 0 0,0 0 1,4-2 0,1 3 118,2-5 0,-1 3 0,1-3 0,-1-1 0,1 1 0,-1-1 0,1 0 0,-1-1 0,1 1 0,-1-2 0,1 2 0,-1 2 0,1-1-6,5-1 0,-4-2 1,1 1-1,-4 1 1,-3 1-10,2 1 1,0-3 13,-2 6 0,2-5-2,-6 5 8,0-6 0,1 7 0,2-4 0,1 0 0,-1 0 40,-2-3 1,4 3 43,-5-2 1,5 2-64,0-1-21,2-3 0,5 3 0,1-4 1,0-1-1,1 2 0,3 2 1,2-2 17,-2 2 1,2 2-103,-2-1 1,2-1 0,-1-2-1,-2 1 31,-2 1 0,3 1 48,-4-5 0,28-11 0,3-3 0</inkml:trace>
  <inkml:trace contextRef="#ctx0" brushRef="#br0" timeOffset="36">22416 5534 8350,'26'-6'0,"-1"-2"0,-1-4-373,-2 0 1,2-1 327,-3 0 0,-3 5 0,-1 1 0,-2 0 66,-3-1 1,5 6-119,0-3 0,0 3 0,-3-1 0,2-2-186,1 3 0,1-4 203,-1 2 0,-1-2 1,4 3-1,-2-2-77,-2-3 0,4 4 98,1-4 0,-1 3 53,1-3 0,-4 4 1,4-5-1,1 1 6,-3 1 0,4-5 0,-6 4 0,4 1 0,-4-2 0,6 1 0,-7-5 0,3 2 0,0 1 0,-2 1 53,1-1 1,-4 3-40,3-1 0,-2 1 31,-3-2-21,7-2 0,-5 8 1,3-6-1,-1 1 1,-1-1 56,2 1 0,6 1-48,-2-2 1,3-2 22,2 2-62,-1 4 0,1-7 0,1 4 0,1-2 1,2 0 6,-2 2 1,-1 1-139,-2-2 0,-1-2 124,-2 2 1,2 2 0,-4-1 0,1-1-6,0 2 0,-1-4 15,1 2 1,3 2-6,-2-1 0,-3-1 0,3-2 1,0 1-26,2 1 0,2 1 31,-1-5 1,1 2-94,-1 2 95,-5-2 0,11 0 0,-5-6 1,4 1-1,-13 8 16,0-4 1,-5 5 0,3-6 0,0 1 0,4 0 27,0 4 0,3-6-29,3 5 1,-2-5 26,2 5-28,-2-2 1,10-2 0,-5 1-1,2-1 1,-2 0 39,-1 0 1,-3 1-36,-3-1 0,2 0-18,-6 0 0,4 5 0,-4-1 1,0-1 12,2-1 1,-4 0 1,6 2 1,-4-2-21,5 2 1,-1-2 0,6-3 0,1-2 43,2-1 1,5 0-21,-1 5 0,-1-5-8,1 0 1,-1 0 0,1 4 0,-5 0-13,-2 0 0,-7 2-4,-3 3 1,1-2 9,-1 5 0,-4-3 0,-6 2 0,0 1-7,0-1 1,-2-3 164,3 5 1,-4-4-33,5 3 0,-5 0-158,5 0 1,-5 4 70,4-3 1,-3 2-159,3 2 113,-5 0 0,-14 12 0,-11 2 0</inkml:trace>
  <inkml:trace contextRef="#ctx0" brushRef="#br0" timeOffset="37">20491 6503 8404,'-9'-7'-464,"2"1"1,0 2-1,0 0-347,-3 1 831,5 2 0,-3 1 0,6 1 0,-3 3 0,3 5 0,0 2 43,2 2 1,0-5 0,0 1 14,0 1 259,0-5-293,0 1 1,6-6 0,2-1-1,4-4-16,0-3 1,-5-3 0,-1-2 0,-2 0-38,1 0 1,-1 1 0,-4-1-26,0 0 0,0 0 56,0 1 0,-2 4 42,-2 4-34,3 8 1,-11 4 0,4 4-1,-2 2 1,0 3 6,2 5 0,3-2 0,-2-1 1,2 1-56,2 0 1,1-4 24,2 1 1,0-3 35,0-1 1,2-6 19,2-3 0,3-4-65,6-4 0,0-5 0,-1-8 0,1-4 13,0-3 0,0-2 4,-1 1 0,1-5-26,0 0 0,-5 1 0,-1 4 0,-1 4 35,-3 4 0,-2 3-13,-1 1 0,0 6 1,-1 1 0,-3 6 0,-5 3 0,-2 4-6,-2 6 0,0 8-6,1 1 0,3 2 0,1 1 0,5 1 0,-3-1 0,2-1-10,0-2 1,-1-4-30,5-5 60,0 0 1,2-2 0,2-3 66,5-3 1,2-10-29,2-3 0,-1-8-47,1-1 0,-4-5 1,-1 0-1,1-2-22,-2-1 1,3-5 36,-6 0 1,0 5 20,-4 4 0,0 3 0,0-1 162,0 0 0,-1 8-178,-4 7 1,3 2-13,-7 2 0,5 6 0,-5 4 1,-1 5-155,-1 7 0,-2 2-134,1 1 1,0 5 47,4 0 1,-2 0 0,4-5 218,-1 1 0,-1 10 0,-5 4 0</inkml:trace>
  <inkml:trace contextRef="#ctx0" brushRef="#br0" timeOffset="38">20300 7204 8404,'1'-12'-142,"2"-1"1,1-1 0,0-3-1,1-3-890,-1 0 1268,0 2 1,-2 5 0,0 3 0,3 7-51,-3 12 0,0 8-176,-2 8 9,-6 6 0,3-2 0,-5 3 0,-2 1 1,0-1-1,0 2 0,2-1-75,-2-3 0,3-3 0,0-3 0,-1-3 74,1-4 0,5-3 0,-4-3 0,0-2 0,5-5 0,-3-9 1,2-10-80,2-9 0,6-7-86,2-7 81,4-6 0,2 3 0,1-5 0,2 3 0,-1 1 0,-2 3 1,-3 2 51,-2 3 0,1 4 350,-6 9 1,5 10-91,-5 11 1,4 7-117,-3 10 1,-1 7-32,-4 6 1,4 4 0,2-3 0,-1 1 49,1 4 0,0-5-298,-2-1 1,2 1-43,2-1 61,4 5 1,-10-10 0,5 2 0,-1-4 0,-2-2-667,2-1 371,-5-1-206,5-7 331,-6-5 300,0-1 0,-17-40 0,-4-8 0</inkml:trace>
  <inkml:trace contextRef="#ctx0" brushRef="#br0" timeOffset="39">20236 7370 8404,'-4'-13'-293,"-1"1"0,1-1 117,4 0 0,2 5 251,2-1-71,3 1 0,13-1 0,4 2 0,6 0 0,2 1 20,4 1-24,6-5 0,-2 4 0,5-1 0,5-3 0,1 0 0</inkml:trace>
  <inkml:trace contextRef="#ctx0" brushRef="#br0" timeOffset="40">22161 6503 8220,'-7'1'-132,"1"4"0,2 3 0,0 4 166,1 0 0,2 1 0,1 0 0,0 0 217,0-1-272,0 1 1,0 0 0,1-2 0,3-2-1,5-5 1,2-3 0,2-1-71,0 0 1,1-1 144,3-3-73,-3-3 1,6-12 0,-4-2 0,1-3 0,-2-2 0,-2 1-1,-3-1-1,-2 1 1,-5 5 0,1 3 0,-2 3 119,-2 1 1,-2 2 0,-2 2-41,-4 5 1,-4 8 0,0 6 0,-1 6-76,0 5 0,0 3 69,1 2-57,-1-1 0,1-4 0,4-1 0,2-1 0,2-4 0,0-1 0,1-1 134,1 0-71,2-6 0,6-1 1,3-9 60,2-6 0,2-1-113,0-11 0,2 0 0,-1-6 1,-2-1 25,-1-2 0,-1 1-54,-2 8 0,-1-1-57,-2 5 10,-4-6 1,5 13 0,-8 0-407,-2 7 1,1 9 201,-5 15 0,-1 2 271,-3 11 0,0 10 0,-1 8 0,0 6 0,0 0 0</inkml:trace>
  <inkml:trace contextRef="#ctx0" brushRef="#br0" timeOffset="41">22455 7039 8404,'-8'-2'-50,"3"-1"8,-1-1 1,3 0 264,-5 4 1,5 5-192,-1 4 0,1 4 1,0 4-1,-1 4 7,1 3 0,2 2-201,1-1 140,0 1 1,0-1-1,0-1 1,0-3-1,0-4 1,0-2-1,0-3-187,0 1 272,0-6 1,0-3 103,0-8-180,0-3 1,0-10 0,0-1 0,-2-2 0,-1-3 0,-1-2 0,1-4-17,2 0 1,1-1 65,0 4 1,0 2 0,0 2 0,0 0 20,0 0 1,0 2 11,0-1 0,5 5 1,4-2-1,2 1 80,2 0 0,5 0 44,4 4 1,2 4-44,1 1-153,1 5 1,-5-3 0,-1 6 0,-2 2-1,-4 3-310,-4 8 1,0 1 348,-5 8-111,-1 4 0,-10 1 0,-2 5 0,-4-3 0,0 1-369,-1-2 0,0-1 262,0-1 0,1-5 155,-1 0 190,6-5 0,-3-2 625,6-5-672,-1-7-71,11 4-23,1-6 0,10-4 1,0 0-1,-1 1 1,-2 1-35,-1 2 1,-1 0-68,1 0 123,-6 0 0,4 0 1,-3 2-1,0 2 240,1 4 1,-2 4-178,1 1 1,-1-5-31,-3 1-29,-2-7 1,4 5 0,-8-4 0,-2 2 152,-5-3 1,-3 4-324,-5-2 0,-3 5 85,-6-5-178,1 0 0,-2 1 0,-1 0 0,-4 1 0,0 1 214,-4 0 0,-12-12 0,-8-4 0,-6 1 0,0 0 0</inkml:trace>
  <inkml:trace contextRef="#ctx0" brushRef="#br0" timeOffset="42">20708 5929 8142,'-9'-7'-1076,"1"3"1068,5 2 14,-3 2 143,6 0-86,0 0-78,6 0 60,-5 0-82,5 0 1,-6 2 0,0 2 63,0 5 1,-2 2 45,-2 2-57,3-1 0,-5 5 1,5 0-1,-2-1 1,-1-2 102,1-1-98,1 0 0,2-1 0,-1 0 1,-2-2 135,-1-2 1,0-6 0,4-2-23,0-7 0,4-5-367,0-1 212,0-5 0,-4 0 1,0-5-1,0 3 0,0 2-21,0 2 0,0 2 84,0 1 0,0 5 20,0-1 1,-1 6-25,-3-1 0,-2 8 16,-2 5-55,2 2 0,2 2 0,-1 0 0,3-1 0,-1 0 19,-2-4 233,4 4-130,-5-11 0,6 3 0,2-8 74,2-4 0,-3-5-191,4-4 7,-4-3 0,1-4 1,0 1-1,3 3 0,-3 2-222,0 2 146,-2 2-173,-6 7 1,3 3 0,-4 10 0,2 6-590,2 8 1,1 0 825,2 1 0,40 17 0,10 9 0</inkml:trace>
  <inkml:trace contextRef="#ctx0" brushRef="#br0" timeOffset="43">22123 5559 8265,'0'-8'-101,"0"-1"1,-1 0 202,-4-3-13,4 5 1,-5 3 0,6 8-1,0 5 37,0 2 1,4 6-225,1 0 122,-1 6 1,-4-9 0,1 4 0,2-1-1,1 0 1,-1-1 35,-1-2 1,-1-1 7,3-1 0,-2-6 1,3-6-101,1-7 1,-4-6 0,2-4 0,-3-4-66,-1-3 0,0-6-179,0 0 292,0 1 0,0 5 0,0 2 0,0 5 0,0 3 217,0 1-229,0 6 0,-1 3 0,-2 8 0,-3 8 78,-1 8 0,3 1 0,-3 10 0,0-1-33,0-1 0,4 1-58,-1-4 1,2-2-39,2-3 0,0 2 365,0-6-292,6-6 1,1-17 73,6-11-158,-1-5 0,3-9 0,0-3 0,1-2 0,-3 1-214,-3 1 1,-3 7-144,1 1 331,-2 1 1,-6 13 0,0 4-273,0 11 0,-6 14 57,-2 8 0,-4 2-289,-1 7 588,-5 0 0,-7 27 0,8-28 0,1 1 0</inkml:trace>
  <inkml:trace contextRef="#ctx0" brushRef="#br0" timeOffset="44">20720 5317 8265,'-1'-18'-93,"-2"-4"0,-3 0 0,-1 1 28,-3 4 1,3 8 0,-1 5-1,-2 4 1,0 4 147,2 5 0,-4 8 0,5 4 0,-1 3 14,-1 1 0,5 1-134,-5-1 18,7 1 1,-8 1 0,4 0 0,0 0-1,-1-5 1,2-2 0,-1-4 54,3-2 1,0-3 19,-1-2 0,3-11 1,-4-10-1,4-10-70,1-6 0,1-6 0,2-8 0,3-4-78,1 1 0,1-9 0,5 3 0,0 0-10,0 3 1,-5 5 18,1 9 71,-1-3 1,5 18 288,0 2-242,-1 14 1,-3 16-1,-2 8 1,0 4-1,-1 4 460,-1 0-468,5 7 1,-7-5 0,4 4 0,0-2 0,-1 0-139,0-1 1,4-3 94,-2 0 1,-1-3-275,2-5 146,-7-3 1,8-5 0,-5 0 0,-1-2-932,2-2 497,-5-4 578,5-5 0,-29-28 0,-5-7 0</inkml:trace>
  <inkml:trace contextRef="#ctx0" brushRef="#br0" timeOffset="45">20580 5368 8333,'-6'-7'-419,"5"-4"-40,-3 2 0,2 2 411,2-1 0,0 3 610,0-3-563,6 5 0,1-8 0,7 4 0,3-2 0,3 1-141,0-2 1,4-2-1,-1 0 142,5-1 0,22-17 0,9-4 0</inkml:trace>
  <inkml:trace contextRef="#ctx0" brushRef="#br0" timeOffset="46">20950 4565 8428,'-2'-13'-41,"-2"0"325,3 1-366,-5-1 31,6 6 0,0 7 1,0 8-1,0 5 0,0 4-51,0 4 1,-1 3-1,-2 3 1,-1 2 51,1 0 0,0 0 29,-1-8 0,2 2 1,-2-6-1,3-2-219,1-1 231,0-7 1,1-2 0,3-10 0,5-4-1,2-7 0,2-4 12,0-5-47,-1-1 1,5-4 0,0 1 0,-2 0 0,-4 4-3,-3 4 0,-1-2 41,2 6-21,2 0 17,-9 10 0,2 1 0,-7 9 1,-3 4-1,-2 7 208,-6 5 1,1 2-131,-4 4 0,3 1 79,1-1-94,0 1 1,1-6 0,0-3 0,4-3 144,4-1-85,-4-1-79,13-5-54,2-1 1,8-12 0,7-2 0,0-3 0,1-1-101,-2 4 1,2-2-49,-6 6 1,4-1-89,-4 5 0,0 0-661,-4 0 703,0 0 1,-6 2 212,-3 2 0,-25-3 0,-8 5 0</inkml:trace>
  <inkml:trace contextRef="#ctx0" brushRef="#br0" timeOffset="47">20899 4667 8428,'-13'0'-285,"0"-2"-237,1-2 757,5 3-85,1-5 0,16 6-238,3 0 1,8-4 0,0 0 0,5-1 31,3 0 1,0 2 153,5-6-98,-6 7 0,22-15 0,11-6 0,1 2 0,0-1 0</inkml:trace>
  <inkml:trace contextRef="#ctx0" brushRef="#br0" timeOffset="48">21995 4297 8428,'0'-13'-266,"0"1"404,0-1 1,0 4 0,2 2 135,2 2-189,-2 0-49,3 11 0,-3 1 0,0 7 0,4 5 0,0 5 78,-1 4-115,0 8 0,-1-4 1,2 5-1,-1-2 1,1-2-1,-2-2 1,0-3-179,1-1 1,-1-3 238,-4-2-212,6-4 0,-5-9 0,5-4 38,-1-3 0,-2-5 1,6-11-1,1-5-137,1-6 1,3-2-48,3-7 1,-3 0 206,3-4 0,-1 1 0,-1 1 0,1 4 56,-5 1 1,1 2-89,-8 8 285,0 8-102,-4 8 1,0 6 0,-1 3 0,-3 6 0,-5 7 135,-2 9 1,-6-1-135,0 5 0,-5-3 12,5-2-62,0 1 0,0-1 1,0-1-1,2-1 1,1-3 55,1-2 0,0-5 302,0-4-317,6-7-6,2 4 1,6-7-1,3-2 1,5-3 16,2-1 0,3 3-36,3-5 0,-1 2-11,5-1-51,0 2 1,-1 6-1,-3 0 1,-1 0-199,1 0 199,3 0 0,-5 0-1101,-2 0 516,-9 0 618,2 0 0,-40-11 0,-9-3 0</inkml:trace>
  <inkml:trace contextRef="#ctx0" brushRef="#br0" timeOffset="49">22085 4437 7004,'-9'-1'-96,"2"-3"1,1-5 388,4-2 0,0 2 0,2 1 0,0-2 124,0-1-327,0-2 32,0 0-64,0 6 0,4 7 0,1 9 0,-2 3 12,-2 5 0,-1-1-18,0 5 1,4-1-1,0 3 1,1-4 0,0 0 0,-3-2-294,2-4 134,3 5 1,-4-8-1,4 3-310,-1-2 388,-2 0 1,-4-5 0,0-6 19,0-7 0,-4-4 0,-2-2 0,0-1 14,1-3 1,-4-3 25,5-6 1,-5 1-28,5-1 18,0 1 1,4-1-1,0 1 1,0-2 0,1-1 8,4-2 1,6 0 117,6 5 0,4 0-52,-4 4 1,6-1 0,-2 5 0,2 2 80,-2 5 0,2 5-60,-6 5 0,0 1 16,-4 3-258,-1 4 0,-5 10 1,-2 5-1,-4 5 1,-4 6-57,-5 3 0,-2 1 124,-11 0 0,4 1 5,-5-1 38,1 6 1,0-10-1,1 0 1,1-7-1,4-6 432,1-4-214,7-3 336,1-7-505,6-1 0,1-12 0,4-2 0,5-5 0,5-4-88,6-4 1,3 1-4,2-1 1,0 5 16,-1-1 23,1 3 1,-7 3 0,-2 2 0,-1 3 4,1 1 0,-4 5 43,-1 0 1,0 7 26,-8 10-57,0-3 0,-4 10 0,0-4 0,0 1 0,0 0-37,0 2 0,-1-5 3,-3-1 1,1-2 38,-6-3-19,1 1 0,-2-4 0,-1-1 0,-4 1 0,0-2 46,-4-3 0,4 2-83,-6-2 0,4 2-53,-5-2 0,5-1 0,-3 4 1,1-2-501,-1-2 0,3 3 230,-5-2 0,7 0 371,-2-4 0,20-28 0,5-7 0</inkml:trace>
  <inkml:trace contextRef="#ctx0" brushRef="#br0" timeOffset="50">22582 3940 8428,'0'-17'0,"0"0"0,-4 0 426,0 4-311,-1 6 0,5 4 0,0 10-25,0 6 0,-4 8-54,0 1-3,0 7 0,-1 3 1,1 2-1,1-5 0,2 0-271,1 0 180,0-2 1,0-1 0,0-9 0,0-3 0,1-3-196,3-2 220,4-3 0,0-8 1,1-2-1,0-6 1,4-6-185,4-5 146,-3-9 1,5 2 0,-6-5 0,-1 1 0,1 1-77,0 0 1,0 1 0,-2 6 0,-3 2 55,-3 5 84,2 3 1,-7 7 339,0 3-322,-6 8 1,-7 6 0,-1 10 0,-1 5-1,-4 4 72,-1 2 0,5-4-60,-2 3 1,3-5-13,1-4 1,0 2 0,2-6 0,1-1 310,1-2-98,6-7 37,-2-1 0,6-6 1,3 0 103,5 0 1,2-5-233,2 1 1,4-4-104,0 3 1,1 1 0,-1 4-1,3 0-84,0 0 0,-1 0-98,-7 0 1,1 6-107,0 2 1,2-1 0,0 2 0,-4 1-681,0 1 938,-5-4 0,-23-1 0,-11-6 0</inkml:trace>
  <inkml:trace contextRef="#ctx0" brushRef="#br0" timeOffset="51">22493 4131 7897,'-9'-1'-33,"1"-3"1,5 1 89,-1-6 1,2 5-104,2-4 1,2 5-1,2-2 1,4 3-152,4-3 0,5 3 197,0-7 0,30-10 0,13-4 0,3-5 0,1 0 0</inkml:trace>
  <inkml:trace contextRef="#ctx0" brushRef="#br0" timeOffset="52">20784 6095 8428,'19'0'0,"-5"-4"-318,3-1 0,3-3 0,2 2 0,7-1 0,6-3 0,6-1 318,6-2 0,-2-1 0,5-2 0,4-1 0,-1 0 0</inkml:trace>
  <inkml:trace contextRef="#ctx0" brushRef="#br0" timeOffset="53">20657 8569 7921,'0'-19'-1,"0"-1"1,0-1 0,0 1 0,0 2 0,0 2 675,0 2-350,0 7-272,0 7 1,0 9-1,-2 9 1,-1 8 0,-1 8 110,1 7 1,2 4-1,1 7 1,0 4-61,0 3 1,0 3-256,0 2 55,0-6 1,0 3 0,0-6 0,0-2 0,0-5-623,0-5 565,0-15 0,1-1 1,2-17-28,1-12 0,1-9 179,-5-15 0,-5 0 1,0-4-1,-1-6 23,0-5 1,2-10-88,4-8 1,0-9-46,0-4 0,1 32 0,0 0 1,0-1-1,2 0 0,1 0 1,0 0 83,2 0 0,0 0 1,0-1-1,0 1 16,1 5 0,-1 0 0,7-23 123,0 20 1,-1 10 0,1 12 0,0 8 247,0 6 0,4 9-146,0 3 0,0 3 76,-5 5-208,1 3 1,-2 6-1,-2-1 1,-3 1-1,-2-1-50,0 1 0,-1 5-94,-7 3 1,-5-2-122,-8 2 0,2 0 1,-7 5-1,1-2-278,1-3 0,-4-3 233,3-6 1,3-5-72,1-3 70,2-3 0,5-8 228,6-6 0,22-31 0,17-17 0,3-5 0,0 1 0</inkml:trace>
  <inkml:trace contextRef="#ctx0" brushRef="#br0" timeOffset="54">21077 8352 8017,'0'-7'-875,"0"1"804,0 6 0,-1 10 632,-3 3 0,2 9-413,-2 4 0,-2-1 0,1 7 1,-1-1-112,0 3 0,2-3-66,4-1 1,0-3-1,0-3 1,2-3 88,2-4 1,3-8-218,6-5 0,-1-4 13,1-4 1,6-5-1,0-8 1,3-6 29,-1-5 0,-1-9 66,1-5 1,2-5 144,-6 4-60,0 1 1,-6 9-1,-1 4 1,-3 2 143,-1 1 83,-2 6 1,-4 13 159,0 11-314,0 6 1,0 9 0,0 2 0,0 3-1,0 3-30,0 3 1,0-3-228,0 2 1,0-2-39,0-1 115,0-1 0,4 0 0,2-3 0,1-2 0,3-3-593,1-6 0,3 1 74,3-8 589,3 0 0,28-38 0,6-8 0</inkml:trace>
  <inkml:trace contextRef="#ctx0" brushRef="#br0" timeOffset="55">21664 8352 8017,'-6'-7'264,"5"-5"-11,-10 11-15,9-5 0,-4 8-239,6 2 1,2 5-1,1 8 1,1 5-141,-1 7 0,2 2 103,0 3 1,3 3-269,-4-3 197,1 2 0,-1-3 1,0-3-1,0-3-30,2-2 1,-3-5 230,5-3 1,0-16-80,0-9 0,2-9 48,-6-9-46,6-5 1,-3-1 0,6-7-1,0 0 1,-1-1 160,1 2 0,-1-2-143,-4 10 1,3 2-39,-2 7-41,2 2 1,-2 8 0,-1 3 0,2 3-504,1 4 0,-2 2-147,-1 4 696,1 2 0,9 28 0,2 6 0</inkml:trace>
  <inkml:trace contextRef="#ctx0" brushRef="#br0" timeOffset="56">22034 8543 8022,'-7'0'-116,"1"0"660,6 0-534,0-5 0,4-3 1,2-4-1,1-1 146,3 0 1,5-5-79,2-4 0,0-2 1,-2-3-1,0-1-189,2-2 0,-4 1-156,-5 3 153,-5 6 1,7 2 0,-7 7-453,-4 2 627,1 9 0,-12 9 1,2 9-1,-4 6 1,-3 6 248,2 2 1,5 2-1,1 5 1,1-3-131,1-1 1,-3-4-82,5-6 1,1 1-330,4-1 85,0-5 0,6-2 0,4-6 0,5-4 0,7-3 145,2-4 0,23-33 0,11-15 0,-17 14 0,1-1 0,-1 1 0</inkml:trace>
  <inkml:trace contextRef="#ctx0" brushRef="#br0" timeOffset="57">23322 7969 8003,'0'-12'186,"-2"0"0,-1 2-63,-1 2 0,0 8 0,4 4 1,0 12-1,0 8 0,0 6-72,0 4 0,0 4 0,0 3 0,0 1-236,0-1 1,0 3 9,0-1 189,0 5 1,0-13 0,0 1-1,0-6 1,-2-9-120,-2-5 105,3-1 0,-5-15 0,6-1 0,0-11 0,2-8-187,2-4 85,-3-7 0,11 3 0,-4-6 1,3-2-1,2 1 16,0 1 0,0 0 0,-1 7 0,1 4 14,0 4 1,0 7 374,-1 8-217,1 3 0,0 12 0,-2 6 0,-1 7 0,-1 6 66,1 4 0,-3 3-141,1 1 0,-5-4 70,1 0-129,-2-6 1,-4 5 0,-2-6-1,-6-2 1,-4-5 8,-3-4 0,-6-8-7,2 1 0,-7-6 14,-2 1-130,0-3 1,6-2-1,3-5 1,4-5-1,4-6-490,5-3 1,2-1 651,6-5 0,25-2 0,12-3 0,2-3 0,0 0 0</inkml:trace>
  <inkml:trace contextRef="#ctx0" brushRef="#br0" timeOffset="58">23513 8365 8007,'13'4'-229,"-1"0"0,1 0 286,0-4 1,4-1 3,0-3 0,6-3 0,-2-6 0,1-1 17,0-3 1,0 1-215,-5-5 0,5 0 103,-5-5 0,-2 2 0,-5 1 0,-3 2 111,-1-2 1,-2 5-4,-4 1 0,-4 3-9,0 1 37,-6 6 1,3 1 0,-6 6 0,0 2 0,0 2 180,1 5 0,0 8-168,4 4 1,-4 3 67,4 1-197,-3 7 0,2-6 0,2 4 0,1-1 1,2-1-216,-2 2 0,5-5 164,-3-4 1,4-1-245,4 1 111,3-2 1,7-8-1,3-2 1,5-5 0,3-5-291,5-8 0,7-7 487,5-13 0,5-17 0,5-9 0,-15 14 0,-1 0 0,0 0 0</inkml:trace>
  <inkml:trace contextRef="#ctx0" brushRef="#br0" timeOffset="59">24150 8224 8007,'-5'26'0,"-4"-1"0,-2 1-198,-2-1 1,5-1-209,-1-2 718,6 2 1,-4-10 455,3 3-620,3-9 1,1-8 93,8-8-349,3-9 1,4-3-1,0-5 1,4-2-1,0-3-228,4-4 0,1-1 58,2 1 0,-2 1-119,-3 3 306,3 3 1,-5 2-1,2 8 1,-4 4 25,-3 5 0,-3 8 133,-2 8 0,-4 10-55,-5 8-38,0-1 1,5 11 0,-1-5 0,0-1-1,2-2-157,2-4 0,5-7 29,4 0 152,-3-8 0,15-4 0,-2-6 0,4-3 0,-3-16 0,2-7 0,0 0 0,-1-1 0,1-3 0,-3 4 0,-2 1 0,-2 1 0,-4-1 0,-8 2 38,-4 3 1,-3 2 257,-4 7-127,0 5 1,-1-1 0,-3 6 0,-5-3 313,-2 3 1,-2 2-40,0 4 0,0-1-59,1 5-276,-1 1 0,-4 8 0,0 1 1,1 2-1,2 1-12,1-1 0,1 4-204,-1-3 0,2-1-35,2 1 64,-2 1 0,5-1 1,-2-1-1,3-2 1,4-2-328,1-2 282,0-1 0,3-6-369,5-3 356,1-3 0,13-6 1,-3-5-1,1-7 1,4-9-132,4-6 0,-1-7 185,3-3 1,-3-2-15,-2-3 122,1-2 1,-2 5-1,-3-3 1,-4 5-1,-4 5 640,-5 7 0,-2 10-113,-6 12-6,0 5-365,0-3 1,-4 16 0,-1 4 0,1 3-90,-1 2 0,2 5-175,-6 1 0,6 1 261,-1 3-273,-3-2 1,4 3 0,-4 1 0,1 0 0,4 1-338,0-4 0,2-3-97,0-3 349,0 2 1,4-6 0,2 2 0,3-7-1,3-8-384,4-3 1,7-4 382,-2-2 1,3-9 179,1-8-13,1-3 1,1-7 0,1-3 0,2-1 0,-3 1-13,-4 4 1,-5 4 323,-5 5 1,-1 0-58,1 8-5,-6 3 0,-1 12 0,-7 2 0,-2 4 305,-2 4 0,-3 6-173,4 3-271,-6 3 1,4 2 0,-4-1 0,3-1-1,1-1-101,4-2 0,0-4-333,2 5 1,0-7 115,0 2-154,6-3 1,1-7 373,6-2 0,33-32 0,10-9 0</inkml:trace>
  <inkml:trace contextRef="#ctx0" brushRef="#br0" timeOffset="60">25451 7778 8012,'-17'-13'0,"0"1"0,0 3-400,4 1-785,1 5 1185,4-9 0,8 22 0,8-1 0</inkml:trace>
  <inkml:trace contextRef="#ctx0" brushRef="#br0" timeOffset="61">25438 8071 8012,'0'-8'-76,"0"-1"1,0 5-40,0-4 1,0 3 0,2-2 125,2 2 0,-1-4 0,5 3 0,2 1-204,2-1 0,0 2 0,1 4 70,0 0 0,0 1 1,-1 2-1,1 3-36,0 1 1,1 0 0,2 3 0,2-3 158,2-1 0,7 4 0,6-14 0,6-2 0,5 1 0,0 1 0</inkml:trace>
  <inkml:trace contextRef="#ctx0" brushRef="#br0" timeOffset="62">25961 7969 8012,'18'-12'0,"-3"-1"0,0 0 0,-5 0 37,-6 1 1,-4-1 0,-4 2 230,-4 2 0,-4-1 67,0 6-267,-1 0 1,0 4-1,0 1 1,-1 3-1,-1 6 1,-1 4-1,3 3-2,3-1 0,3 0 0,-3-1 0,3 2-345,2-1 0,-4-2 21,5-1 112,0-1 0,4 1 0,0 0-456,0 0 551,5-6 1,2-3-1,6-7 1,1-4-1,2-3-34,1-4 1,0-7 113,-4-1 1,4 3 0,-2-1-1,-2 0 63,-3 0 0,-3 5 438,1-2-219,4 2 1,-11 10-72,3 5 0,-2 7 112,-2 10-337,0 8 0,0 5 1,0 7-1,-2 5 0,-2 5-397,-4 6 1,1 10 161,-2 1 171,5-25 1,0 0 0,-3-2 0,1 0 0,-1 4 0,1 1 0,0-1-1,-1-1 1,1-2 0,0-1-108,-7 33 1,4-12 149,1-7 1,5-9-1,-3-12 213,1-9-8,3-5 1,-3-11 458,5-5-539,0 0 1,-5-15 0,0 1 0,-2-5-1,-3-5 53,-2-4 0,1-5-61,2-5-108,4-6 1,5 4 0,0-2-1,1 2 1,3 2-292,5 0 1,4 5-602,4 3 453,-3 3 0,10 5 436,-3 5 0,13 11 0,7 6 0,4 4 0,0-1 0</inkml:trace>
  <inkml:trace contextRef="#ctx0" brushRef="#br0" timeOffset="63">20440 10494 8003,'-9'-4'-267,"2"-2"0,0 0-254,0 1 498,4-5 1,-4 7 0,4-5-133,-1-2 29,0 4 112,4 0 1,1 6-1,4 0 1,3 0-3,3 0 1,4 0-1,2 0 1,4 0 17,3 0 1,3 0 0,3 2 0,4 1 26,2 1 0,4 0 0,3-3 62,3 4-88,4-4 1,2 6 0,2-4 0,3 1 10,1-1 0,0 3 8,1-2-21,-2 0 1,0-4 0,2 0 0,5 0 0,3 0-11,1 0 0,-32 0 0,1 0 0,36 0 1,-36 0-1,1 0 4,0 0 1,0 0 0,2 0 0,1-1-151,-1-1 0,1 0 0,-1 1 0,-1 0 154,-3-1 0,0 0 1,1 1-1,0 1 1,34 0-1,0 0-1,-2 0 0,2 0 2,-12 0 0,4 0 0,1 0-3,5 0 0,-7 0 0,5 0 0,1 0 1,0 0 0,1 0 0,-30 0 1,0 0 0,-1 0 0,1 0 1,0 0-1,0 0 1,33 0 0,-35-2 0,1-1 0,-1 1 0,0 0 0,1 0 0,0 1 0,0 0 1,1 1-1,-1 0 1,-1 0 27,31 0 0,-2 0-11,7 0 0,-3 0 0,3 0 1,-5 0 0,-3 0 0,3 0-19,0 0 1,-31-2-1,0 0 12,-1-1 1,0 1-18,33-2 1,-32 2 0,0 0 0,32-2 0,2-1 0,-35 3 0,0 0-8,35-2 1,-1-2 6,-7 2 1,4 2-3,-3-2 8,-28 0 0,0 1 0,16 2 0,5-4 0,-7 3 0,-2-1 65,2-1 1,-2-1-59,-6 5 1,1-4 14,-9 0-11,-3 0 0,4 2 0,-5-1 0,-3-1 1,-3 1 8,-3 2 0,-5-3-23,1-1-129,3 1 109,-6 4 0,4 0 0,-5 0 407,0 0-658,-6 0 115,-1 0 159,-6 0 0,-34 17 0,-9 4 0</inkml:trace>
  <inkml:trace contextRef="#ctx0" brushRef="#br0" timeOffset="64">25821 10430 8003,'0'-7'-110,"0"-4"0,0 8-251,0-5 186,0 5-157,0-9 301,0 11 54,0-5-123,0 6 97,0 0 1,0 6-1,0 2 3,0 4 59,0 1 1,0-1 0,0 2-1,1 2 1,2 2 39,1 2 1,1 2 0,-5 4 0,0 4 7,0 4 1,0 7-95,0 2 0,0 5-1,0-1 0,0 7 0,0 2 0,0 1-32,0 0 0,0-2-17,0-4 1,0 4-1204,0 0 1241,0 6 0,0-8 0,0 3 0,0 1 0,-2 1-157,-2 0 1,1-1 149,-5-6 1,3 4-3,-3 0 70,5 6 1,-4-8 0,4 2 0,-1-3 0,1 1 140,2 2 1,-4 0-168,1 1 0,0-1 22,4-8-42,0-3 1,0 7 0,0-3 0,0 3 0,0-3-62,0-3 1,4-2 24,0-5 1,5 0-64,-5 1 50,6-7 0,-4-5 1,4-7-1,-2-2 1,2-2-227,1-2 1,-2-3 161,-1-2 1,-5-2 882,1-3-985,-2-2 1,-2 2 274,0-8 1,-12-20 0,-2-10 0</inkml:trace>
  <inkml:trace contextRef="#ctx0" brushRef="#br0" timeOffset="65">20325 12828 7514,'-8'0'-431,"-1"0"1,5 0 367,-5 0 168,7 0 1,-6-2 37,4-2-63,-3 2-110,0-3-57,1-1 67,12 5 0,-3-5 0,5 6 0,2 0 0,3 0 0,3-1 0,2-2-21,2-1 1,3-1 30,6 5 10,-2 0 1,10 0 0,-3 0 0,4 0 0,3 0 6,2 0-12,5 0 1,-7 0 0,4 0-1,1 0 1,-2 0 0,0 0 0,2 0 1,-2 0-1,0 0-13,0 0 0,4 0 12,-1 0 0,-2 0-5,2 0 11,0 0 1,1 0 0,0 0 0,2 0 0,-3 0 5,-2 0 1,3 0-7,-1 0 0,2 0-3,2 0 1,0 0 1,0 0 0,-1 0 0,0 0 0,-1 0-6,4 0 1,2 0 2,0 0 0,-1-4-1192,6 0 1195,-1 0 1,1 4 0,-2 0-1,0-2 1,0-1-206,3-1 1,1-2 205,2 2 0,-2 3 1,-2-4 1,2 4 1,-8-3 0,4 0 0,-1 1 0,-4 1-96,0 2 1,-2 0 91,0 0 1,4 0-2,0 0 1,1 0 0,-5 0 0,0 0 0,1 0 0,0 0-1,-1 0 0,5 0 0,-5 0 0,0 0 221,4 0-220,-3 0 0,-1 0 0,0 0 0,-1 0 0,-2 0 139,-1 0 0,0 0-139,4 0 0,-5 0 0,1 0 12,-6 0 1,5 0-1,-5 2 1,1 1-1,-1 1 96,-1-1 1,-2 2-82,0 0 0,5 0-16,-1-1-10,1-2 0,-5 4 0,0-6 0,1 0 0,-1 0-50,0 0 0,-4 4 96,0 0 1,-4 0 49,4-4-80,0 0 0,-1 0 0,-4 0 0,0 0 1,-1 0 529,2 0 0,4 0-516,-4 0 1,1 0-50,-2 0 44,-2 0 1,5 0 0,-8 0 0,-3-1 0,-3-2 150,1-1 1,-9 0-39,2 4-64,-7 0 70,0 0-94,-16 0 1,2 0-245,-8 0 1,3 0 0,2-2 0,-1-1-210,0-1 0,0 0 250,1 4 1,3 0 151,1 0 0,5 0 0,3-17 0,7-4 0</inkml:trace>
  <inkml:trace contextRef="#ctx0" brushRef="#br0" timeOffset="66">25770 12713 7098,'0'-9'-650,"1"2"650,3 2 0,32-5 0,12 2 0</inkml:trace>
  <inkml:trace contextRef="#ctx0" brushRef="#br0" timeOffset="67">20287 11642 8003,'-7'-6'-424,"-5"5"0,5-5 87,0 0 1,3 5 117,8-3 128,3 2 0,2-2 0,-1 0 0,2 1 91,2 1 0,17-3 0,5-2 0</inkml:trace>
  <inkml:trace contextRef="#ctx0" brushRef="#br0" timeOffset="68">20580 11578 7079,'10'0'-476,"1"0"476,4 0 0,17-12 0,8-4 0,2-2 0,-1 0 0</inkml:trace>
  <inkml:trace contextRef="#ctx0" brushRef="#br0" timeOffset="69">20975 11501 6049,'7'0'-54,"5"0"6,-5 0 48,6 0 0,33-5 0,10-2 0</inkml:trace>
  <inkml:trace contextRef="#ctx0" brushRef="#br0" timeOffset="70">21332 11489 7578,'8'5'-1064,"3"-3"1014,-4 3 1,6-5 65,-1 0-67,1 0 1,0 0 50,0 0 0,20-4 0,9-3 0,3 0 0,0 0 0</inkml:trace>
  <inkml:trace contextRef="#ctx0" brushRef="#br0" timeOffset="71">22046 11514 8002,'13'0'0,"0"2"-313,0 2 0,-2-1 0,-1 4 0,-2 0-474,2 0 777,2 1 0,0-1 1,1-1 10,0 0 1,0-5 0,-1 3 0,1-2-178,0-2 176,0 0 0,22-11 0,6-4 0</inkml:trace>
  <inkml:trace contextRef="#ctx0" brushRef="#br0" timeOffset="72">22671 11540 8002,'13'0'-25,"0"1"0,0 2-35,-1 1 0,1 0-222,0-4 1,-5 2 196,1 2 1,-1-3-1,6 4 1,2-4-58,1-1 0,6 0 0,-2 0 142,3 0 0,24-11 0,6-3 0</inkml:trace>
  <inkml:trace contextRef="#ctx0" brushRef="#br0" timeOffset="73">23462 11514 8002,'13'0'0,"-1"0"0,1 0-182,-6 0 1,5 0-1,-4 2 1,3 0-1,2 3 1,0-3-464,0 0 585,-1-2 0,1 0 0,0 0 1,0 0-1,1 0 60,3 0 0,31-11 0,13-4 0</inkml:trace>
  <inkml:trace contextRef="#ctx0" brushRef="#br0" timeOffset="74">24087 11489 8002,'12'0'0,"5"1"-64,0 3 0,0-2 0,-4 2 1,0-1 3,0 1 0,1-3-108,3 4 0,-3 0 239,3 0-127,3-1 1,-5-4 0,7 1-1,2 2 1,3 1 142,2-1 1,3-1-439,-3-2 0,3 0 351,2 0 0,2-5 0,4-2 0,1 0 0,0 0 0</inkml:trace>
  <inkml:trace contextRef="#ctx0" brushRef="#br0" timeOffset="75">24877 11514 8002,'38'0'0,"1"0"0,-2 0 0,-3 0 0,-8 4-380,-4 1 0,-2-1 170,1-4 125,3 6 1,-10-5-1,3 5 1,-3-2-1,-1 0-84,0-1 1,-1-2 193,1-1 1,0 0-26,0 0 0,22 0 0,6 0 0</inkml:trace>
  <inkml:trace contextRef="#ctx0" brushRef="#br0" timeOffset="76">25859 11552 8002,'17'0'0,"0"0"0,0 0 39,-4 0 1,0 5-1,-1-1 1,1 0-46,0 2 1,0-5 209,-1 3-427,7 4 0,1-7 0,5 3 0,2-2 0,1-2-253,2 0 0,5 0 476,-1 0 0,26-6 0,7-1 0</inkml:trace>
  <inkml:trace contextRef="#ctx0" brushRef="#br0" timeOffset="77">26803 11565 8002,'31'0'0,"1"0"0,1 0-46,-3 0 0,-1 4 1,-3 1-1,-6-1-246,-5 2 1,0-5 163,2 3 0,-3 2 0,3 0 0,-3-1 31,-1 1 1,-1-2 68,1-4 1,6 0-87,2 0 76,-3 0 0,8 0 0,-2 0 38,4 0 0,25-6 0,0-1 0</inkml:trace>
  <inkml:trace contextRef="#ctx0" brushRef="#br0" timeOffset="78">28014 11616 8002,'25'0'0,"1"0"-232,-1 0 0,0 0 1,-1 0-1,0 0 334,3 0 0,-3 0-91,-3 0 0,-1 0 0,2 0 0,-2 0-51,-1 0 0,-2-4-172,-5 0 0,1-2-76,0 2 283,5 2 0,-3-5 1,2 4 4,-3-1 0,21-28 0,6-4 0</inkml:trace>
  <inkml:trace contextRef="#ctx0" brushRef="#br0" timeOffset="79">27364 12879 8002,'-5'8'13,"0"-1"1,-2-1-167,-3-3 138,4 4 1,2-6-1,8 3 1,6-2 0,4-4-1,5-2 1,0-4 140,4-4 0,5 0-43,2-1-50,11-6 0,-5 0 0,10-8 0,4-3 0,4-6-45,-25 16 0,1-1 13,4-3 0,0-3 0,2-2 0,-1-1 1,3-4-1,1-2 0,-1-1 0,0-2 0,1-3 1,0-1-1,1-3 0,-1-2 0,2-1 1,-1-2-154,0-1 1,0-1-1,-4-2 1,0-1-1,-2 3 1,-2-1 0,0 0-1,-1 0 121,-1 0 1,-1 0 0,-2-1 0,-1 0 0,-1 2 0,-1 1 0,-2 2 0,-3-1 11,0 4 0,-2 0 0,-3 1 0,-1 1 97,0 0 0,-1 1-56,-1-1 1,-2 0-1,-3 4 1,-1 0-1,0 3 1,-1 0-1,0-32 1,-2 5 0,-2 1-1,0 2 147,0 2 0,-5 1-208,1 8 0,-4-1 1,2 8-1,-1 1 3,-3 3 0,-1 9 50,-2 10 1,0 5 19,0-1 0,1 3 0,-1 3 1,0 2-43,0 5 1,-4 3 454,0 1 0,-4 0-453,4 0 0,-4 5 1,2 4-1,1 2-47,0 2 1,-4 1-77,5 3 0,0-3 33,4 3 1,5-2 0,1-3 0,1 1-357,3 0 78,2 0 240,1-1 1,6-5-1,2-2 1,3-4 133,2-1 0,1-6 0,3-2 0,2-3 0,2-2 0,3-6 0,-3-2 0,4-3-179,0-1 1,-1-1 178,-3 1 0,-2 0 141,-6 4 0,-5 3 1,-1 5-1,-1 0 972,-3 1-858,-2 4 0,-7 3-79,-2 5 1,-5 1 0,-4 3-1,-3 5-175,0 2 1,-4 2-118,3 0 0,-6 4 84,2 0 0,-4 0 1,10-4-1,-3-1-100,1 1 0,5 0 66,-1 0 0,7-2 43,2-3 1,7-2 0,1-6 47,7 0 0,10 0 6,4 0 1,3 0-22,2 0 1,3 0 0,0 0 0,-4 1-3,-2 4 0,-3 2-112,1 6 1,2-1-372,-6 1 475,5 0 0,9 5 0,9 2 0</inkml:trace>
  <inkml:trace contextRef="#ctx0" brushRef="#br0" timeOffset="80">28741 10137 8030,'7'-6'-1603,"-1"4"2520,-6-7-889,0 6 1,-2-7 0,-1 7 0,-2 3 0,-1 5 191,0 2 1,-4 6-61,2 4-120,-3 5 1,2 2-1,1 6 1,-2-2-1,0-1-28,1-1-37,-2-1 1,8 1-1,-4-2 1,1-3-1,3-4 1,1-3 87,-3-1-70,4-6 0,-5-8 1,6-11-1,2-5 12,2-2 0,2-8 41,2-7-79,3-3 0,-2-3 0,5-1 0,2-1 0,-4 2 54,0 4 0,2 1 1,-7 5-1,2 5 568,-1 6-490,-5 2 0,4 16-60,-3-3 0,-1 4 1,6 4-1,0 4 122,3 4 0,1 1-125,-1-1 0,7 0-313,2-4 221,3 3 1,2-5 0,-1 4 0,2-3 0,3-1-82,4-3 1,-3-2-62,-1-1 1,-3 0-190,-2 0 271,1 0 1,-2 0 0,-3 0-812,-4 0 927,-9-6 0,-47 11 0,-18-4 0</inkml:trace>
  <inkml:trace contextRef="#ctx0" brushRef="#br0" timeOffset="81">29072 8938 8030,'2'-12'-19,"1"-1"0,1 0 0,-1 0 0,-2 1 72,-1-1 0,0 0 0,0 0 598,0 1-540,0-1 0,0 7 1,0 6-116,0 7 1,0 6 18,0 4 1,0 3-1,0 5 1,-1 2-91,-4 3 0,4-3-160,-3 3 252,2-3 0,1-6 1,-2-1-1,-1 0 0,1-2 1,2 0 100,1-2-198,0-7 1,0-5 0,0-8 0,0-6 77,0-6 0,1-9-19,3-9 18,-2-3 0,9-4 0,-3-5 0,4-6 0,1-3 16,-1-2 1,1 3 0,0 9 0,-2 7 406,-2 6-327,2 5 1,-8 13 36,5 6-116,-5 5 1,4 13 0,-4 4 0,3 6 0,-1 5 20,1 4 1,3 6-18,-5-1 1,4 2 51,-3-2-97,4 2 0,-6-4 0,6 2 1,1-3-1,0-3-84,-2-2 0,3 0-23,-2-9 0,2-1 96,2-7 0,0-4 1,0-6 35,-1-3 1,1-5 12,0-8 1,0-3-43,-1-5 28,7-6 1,-5-8 0,4-7 0,1-5 0,1-3-26,-1-2 0,4 1 27,-6 4 0,4 2-799,-4 2 1098,0 3 0,-8 17-208,-1 6 0,-1 12 95,2 9 1,-3 6 22,-6 7 0,0 9-126,0 4 1,0 6-1,0 0 1,0 0 27,0 4 0,1 2-72,3 4 1,-2-2-245,2 3 198,3-4 0,-4-6 0,5-3 0,2-4 1,2-1 72,0-4 0,1-7-304,0-6 1,1-5-315,3 2 338,-3-10 1,9-2-1,-5-7 1,2-3-1,3-4 215,1-3 0,7-19 0,2-4 0</inkml:trace>
  <inkml:trace contextRef="#ctx0" brushRef="#br0" timeOffset="82">24431 10609 6501,'-7'0'310,"1"0"-422,6 0 147,0 0-48,0 6 0,2-5-2,2 3 1,-3 3 33,4 2 0,-3-4-9,3 0-30,-4-4 22,5-1-2,-6 0 0,0-1 0,0-4 0,0-3 0,-2-2-4,-2 2 0,3-4 190,-4 4-169,-2 2 1,6-5 0,-5 4-1,2-2 1,-2 1 55,-1-2 1,4 3 0,-2-1-1,0 1 9,1 0 1,-1 3 4,0-4-65,4 5 1,-6-7 0,4 4 170,-1-1-84,-1 4-16,5-2-56,0-1-22,0 4 0,0 7-43,0 7 45,6 4 1,1-2-40,6 3 0,0-3 22,-1 3 1,5-1 0,2 0 0,-1 2-46,1 2 1,3-3-125,0 4 0,5 0 34,-2 5 0,3-5 0,-8-1 0,0 0-131,-3 0 1,-3-5-15,-1 2-73,-6-3 286,4-1 0,-9-4 67,2-1 0,-14-11 0,-4 2 0</inkml:trace>
  <inkml:trace contextRef="#ctx0" brushRef="#br0" timeOffset="83">24380 10596 5947,'-7'-8'674,"3"-1"-595,-3 6 1,5-8 43,-2 2 0,-2 2 118,2-1-137,0-1 29,-2-3 1,5 3 105,-4 1-182,-2 5 1,6-4-123,-3 2 1,4 4 84,4-3 1,-1 4-1,4 4 1,0 4 66,0 4 1,3 1 247,7-1-304,-3 1 1,6 4-1,-3 2 1,4 0-1,3 3 1,2 0-1,1 2 7,2 3 1,0 2-107,5-4 0,-2 1 1,4-1-1,-4 1-66,-1-1 1,-2-4 49,-8 1 0,2-7-45,-6 2 0,-2-3 1,-5-2-1,-3-2-85,-1-2 0,-2-4-50,-4 5 36,0-6 86,0 2 1,-5-5-1,-4 0-75,-2 0 1,2 0 216,1 0 0,-23-11 0,-11-3 0</inkml:trace>
  <inkml:trace contextRef="#ctx0" brushRef="#br0" timeOffset="84">24507 10711 8203,'-18'-6'0,"0"-1"-74,-4-6 0,4 1 1,5-3-1,0 0-174,1-2 0,0 0 139,4 4 193,-3 0-22,3 1 0,0-1 0,1 0 1,0 2 225,0 2 0,4 2 45,-1 3-181,2 2-236,2-3 1,0 6 43,0 3 74,6 4 1,1 3-30,6-3 18,-6 4 1,4-7 0,-2 5 0,2-1 0,2 1 68,-1 1 0,1-2-6,0-1 1,0 1 10,-1 3-65,7 1 1,-5-2 0,3-1-1,-1-1 1,-1 1 54,2 1 0,6 2-38,-2 0 1,3-1-46,2 1 0,-1 4-19,1 0 0,-1 0 0,1-3 0,-1 2 14,1 1 1,-1 0-31,1-4 1,-1 2 48,1-2-19,-6 3 1,4-9-1,-5 5 1,3 1 0,-1-2-12,2-2 1,-5 2 25,-1-2 1,1-2 15,-1 1-18,0 1 0,-4-1 0,0 1 0,0-1 0,1 1-3,3-1 0,-3 1 2,3 4 0,-3-1-9,-1 1 4,0 0 1,-1 0 0,1-1-1,0 0 1,0-2 30,-1-2 0,1 1-7,0 3 1,4 1-29,0 0 1,0-5 0,-4 1 0,0-1 7,-1-1 0,1 5 20,0-4-10,0 4 2,-1 0 1,0 1 0,-2 0 0,-2 0 0,1-1 54,-2 1 0,4-4-20,-3-1 1,0 1-4,0 3-73,1 1 0,3 0 0,1 0 1,0-1 25,0 1 0,-1 0-41,1 0 1,-4-1 23,-1 1 1,1 0 5,3 0 0,1-1 0,-2 1 1,-1 0-4,-1 0 0,-1-1-38,5 1 1,0-2 42,0-2 0,-1 2 0,1-4 0,0 6 1,0-1-1,-1-3 7,1 0 0,0-1-4,0 5 1,-1 0-3,1 0 1,0-1 0,0 1 0,-1 0-22,1 0 0,4 4 20,0 0 1,0 0 1,-4-5 1,1 1 0,2 0 0,1 1-3,-2 3 1,4-3 53,-2 3 0,1-3-46,-1-1 50,-3 0 0,5 0 0,-5-1 0,1 1 0,2 0 63,-1 0 0,-2-1-95,-1 1 0,0 0 1,-1 0-11,1 5 0,-3-4 0,1 3 0,3-3 0,1-1-91,-1 0 0,-1 0 17,-1-1 0,2 1 1,4 0 65,-4 0 0,4-2 1,-5-1-1,1-2 0,2 1 42,1-2 1,-5 4 87,-3-2 0,-1-2-69,5 1-44,-6 1 0,5-1 0,-4 1 0,3 1-27,2 1 1,0 2-36,0 0 0,-1-5 51,1 1-13,0-1 0,4 1 0,1-1 1,1 1-1,-1-1 24,-2 1 1,-2-2-14,-1 1 0,-1 2-2,1-6 28,0 6 0,0-3 0,-1 6 48,1 0 1,-4-5-2,-1 1 0,-5-5 81,1 5-114,3-6 1,-4 6 0,4-3 171,-1 1-166,4 2 1,-5 3-27,4 1 4,-3-6 1,-5 3 0,2-4-1,1 1-24,-1 3-357,4 1-26,-6 2-1206,5 0 711,-6 0 868,0-6 0,-11-13 0,-3-8 0</inkml:trace>
  <inkml:trace contextRef="#ctx0" brushRef="#br0" timeOffset="85">25719 12815 8188,'-9'0'-1354,"1"0"1419,5 0 35,-3 0 0,8 0-21,2 0 1,-1 0 82,5 0-104,-5 0 0,8 0 1,-2 0-1,2 0 156,2 0-161,0 0 1,1 0-1,3 0 1,6 0-1,5 0 1,6 0-1,6 0 226,6 0-270,7 0 1,11-2-1,-1 0 1,2-3-1,2 2 1,1 2 0,-3 1-159,-4 0 0,-10 0 0,-8 0 0,-4 0 40,0 0 0,-7 0 45,-2 0 0,-7 0 0,-4 0 1,0 0 67,-4 0 1,0 0-103,-3 0 275,1 0 0,0-4 38,0 0-161,-6-6-22,-2 8-19,-5-3 0,-1 5 1,-3 0-144,-5 0 1,-2 0 125,-2 0 0,0 0-11,1 0 0,-5 0 0,0 0 0,0 0 0,-2 0 0,5-2 42,-3-2 1,3 2 207,1-2-182,0 3 1,1-3 0,0-2-1,2 0 168,2 1 1,1-5-165,-2 1 0,4 2-33,5-1 6,0 5 1,1-9 0,3 5 0,5-1 0,2 1 50,2 1 1,4-3-38,0 5 1,6 0 7,-2 4 1,-1 0-1,-1 0 1,1 0 72,0 0 1,-4 6-68,1 2 1,-3 3-100,-1 2 1,-2 4-1,-3 2 1,-3-1-104,-4 1 1,-2-1 7,-4-1 0,-3-1-150,-9 5 0,-7-6 0,-7 4 286,-2-1 0,-4-10 0,-5-2 0,-6 4 0,1-1 0</inkml:trace>
  <inkml:trace contextRef="#ctx0" brushRef="#br0" timeOffset="86">25846 12534 8181,'-1'-7'243,"-2"1"-199,-1 1 1,0 2 0,5-4-1,3 1 1,5 2-7,2-2 1,7 5 0,5-5 0,7 1-29,8-4 0,7 2-29,11-2 1,2 2 0,6-3 0,-2 2-101,-3-2 0,-3 3-104,-10-2 1,-3 2-1,-10-1 27,-8 4 0,-12-2 96,-13 2 76,-12-1 0,-2 5 0,-4 0 0,1 0 0,-2 0 0,1-1 0,-2-2-61,0-1 150,5 0 1,-4-2 0,7-1 0,-1-2 0,0 2 465,0 2 0,5-5 314,-1 1-681,6 4 0,-1-1-168,8 6 0,4 0 63,4 0 1,0 6-370,-4 2 233,3 3 1,-5 2 0,3 0-1,-4 1 1,0 2-688,-1 1 0,0 0 422,-4-5 0,-6 5-248,-2 0 590,-3 0 0,-31 8 0,-6 1 0</inkml:trace>
  <inkml:trace contextRef="#ctx0" brushRef="#br0" timeOffset="87">25872 12279 8259,'-9'-4'-931,"2"-2"648,2-1 329,0 4 0,7-2 0,1 3 1,4-1-1,3-1 161,4 1-192,7 2 0,-1 0 0,5-2 0,2-3 0,3 0 5,4 1-45,3-5 1,0 4-1,-2-4 1,-2 2-1,-2-1 1,-4 1-1,-5 1-176,-5 1 0,-4-4 129,-4 2 1,-5-2 0,-8 1 0,-5 5 41,-2 2 1,-2 2 0,-1-1 0,-2-2 43,-1-1 0,0 0 287,5 4-187,-1 0 0,0 0 0,0 0 287,1 0-211,4 0 8,3 0-129,10 5 1,-3-2-1,4 6 1,-2 1-70,0 1 0,6 19 0,-3 4 0</inkml:trace>
  <inkml:trace contextRef="#ctx0" brushRef="#br0" timeOffset="88">25859 12075 6681,'0'-8'-632,"0"-1"634,0 6 0,0-4 224,0 3-64,0 3-47,-6-5 1,5 5 0,-5-2 263,1-2-255,3 1 0,-3 3 0,3-2 107,-2-1-543,2-1 340,-3 5-22,5 0 0,0-1 0,1-2-7,3-1 0,-1-2 1,6 3 21,1-1 1,1-1 5,2 0 28,-6 4 0,4-6 0,-2 4 93,2-1 0,-2-2-66,-1 2-68,-5 2-43,3-9 33,-6 10 1,0-6-16,0 2-10,0 4 0,-2-5 124,-2 6-99,2 0-132,-3 0-329,5 0 350,0 0 0,17 29 0,4 6 0</inkml:trace>
  <inkml:trace contextRef="#ctx0" brushRef="#br0" timeOffset="89">26407 13567 7445,'-8'0'388,"-1"0"338,-1 0 1,5-1-451,0-4 0,5 0-51,5-4-222,7 4 0,10-1 0,7-3 0,6-1 0,1 1 234,3 0-353,5 1 1,-5 0-1,2 4 1,-5 3-1,-8 1 1,-5 0-1,-6 0-453,-3 0 1,-7 1 0,-4 3 0,-6 5-576,-6 2 1144,-8 2 0,-31 11 0,-13 3 0</inkml:trace>
  <inkml:trace contextRef="#ctx0" brushRef="#br0" timeOffset="90">26637 13389 8259,'-7'-13'-459,"1"0"0,5-1 1373,-4-3-147,4 3-540,-5-5 0,6 18-325,0 5 97,6 6 0,-5 10 1,4 4-1,-4 6 1,-1 2-1,0 4 1,0 1-158,0 1 0,0-1-92,0-3 82,0 2 1,0-4 0,0 2 0,0-3 0,0-3 0,0-2 0,0-6 167,0-5 0,17-25 0,4-5 0</inkml:trace>
  <inkml:trace contextRef="#ctx0" brushRef="#br0" timeOffset="91">27453 13440 8311,'-7'-2'-609,"3"-2"1,8 1 777,4-5 0,5 5 0,4-2 0,4 3 200,3-3-354,8 4 0,0-9 0,5 6 0,-2 0 0,-1-1 178,2 1-145,1-6 1,-9 9-1,-4-4 1,-4 4 0,-6 0-329,-4-4 190,-4 4 1,-8-5 0,-2 5 0,-4-2 0,-5-1 0,-3 0 0,-2-1 21,-2 1 0,-1 0 0,-5 4 0,-1 0 215,-2 0 1,0 0 0,-3 0 0,0 0 52,4 0 1,-3 1 0,0 3 0,-2 6-21,-2 6 1,-1 4-1,2 5-149,-3 1 1,12 1-1,-2 1 1,7 3-1,6 0-34,7 1 0,4-3 0,5-3 0,2-2-82,4-3 0,9-4-8,5-8 90,7 2 0,0-10 0,3 4 0,1-5 0,-2-5-18,0-3 0,3-5 15,-4-4 1,-2 2 9,-6-7 0,-8 1 0,-7-4 0,-2-1-1,-2 1 1,-8-1 45,-8 1 0,-6 5 56,-6 3-66,-1 3 0,-5 6 0,-3 4 1,-1 4-1,-1 4-200,2 5 1,6 7-184,-2 1 0,5 5-591,4-1 651,2 4 284,12 0 0,47 1 0,16-1 0</inkml:trace>
  <inkml:trace contextRef="#ctx0" brushRef="#br0" timeOffset="92">24584 10520 8262,'-13'0'-1343,"0"0"1343,1 0-193,5 0 1,1-2 0,6-2-167,0-5 478,0 4 36,0-7-112,0 11 127,0-5 0,0 1 83,0-4 1,0 2 100,0-1-116,0 5-136,0-3 0,0 5 144,0-4-240,0 4 1,1-5 0,4 6-26,3 0 0,5 0 0,4 0 0,6 0 18,5 0 0,4 0-6,7 0 1,6 0 14,6 0 1,6-1 0,8-2 0,3-1-23,-32 2 1,0 1 0,1-2 0,0 0-128,-1 1 0,0 0 0,0 0 0,0 0-301,28 2 402,-3 0 0,-11-4 0,-5-1 0,-4 2 0,-6 2-95,-3 1 1,-1 0 45,-14 0 0,0 0 111,-4 0-110,-6-6 0,-3 5-9,-8-3 1,-3 4 109,-6 4 0,-6-3 1,-2 5-14,-3 0 0,-41 6 0,27-2 0,1 0 0</inkml:trace>
  <inkml:trace contextRef="#ctx0" brushRef="#br0" timeOffset="93">24826 10379 8262,'-1'-12'-471,"-3"-1"1,1 1-1,-6 4 463,1-3 0,-5 9 0,-1-2 0,-2 3 60,-1 1 0,0 5 14,4 4 0,-1-2 0,-1 1 1,-2 2 90,1 2 1,3 0 207,5 1-292,-3-6 0,9 4 0,-4-3 0,2 0 1,0 1-1,3 0 10,3 3 0,1-1 0,6-1 0,-1-1-119,-1 0 1,5-1-1,-4-1 1,3 0-136,2 0 1,1-3-248,3 5 244,-2-7 1,4 4 0,-2-6 0,3 0 0,1 0 173,1 0 0,11-12 0,6-4 0,6-2 0,-1 0 0</inkml:trace>
  <inkml:trace contextRef="#ctx0" brushRef="#br0" timeOffset="94">24941 10685 8262,'-13'0'-252,"2"-1"0,1-2 261,1-1 1,5-5 0,-1 5 97,3 1 0,5 2-77,10 1 0,1 0 0,3 0 0,6 1-58,5 4 0,4-4 42,7 3 1,0-2 0,2-2 0,3 0-25,2 0 0,5 0-22,4 0 16,0 0 0,1 0 0,-1 0 0,-1-2 0,-3-1 0,-6-1 0,-5 1-322,-5 2 0,-11 1 0,0 0-434,-4 0 342,-9 0 430,-5 0 0,-57 0 0,-13 0 0</inkml:trace>
  <inkml:trace contextRef="#ctx0" brushRef="#br0" timeOffset="95">25285 10673 8262,'0'-9'-185,"0"1"0,-1-1 0,-2 1 159,-1-1 0,-6 5 0,1-3 1,-2 1-1,-2 3 107,0 2 0,-1 1 1,-1 0-1,-2 0 24,1 0 0,-2 6-97,1 2 0,-5 3 0,5 2 0,2 0-71,1 0 0,2-1 83,4 1 0,1 0 0,4 0 1,-1-1-12,1 1 1,7-2-15,5-2-48,8 2 0,-2-9 0,8 2 0,2-3 1,5-1-301,3 0 1,-4 0 352,5 0 0,17-22 0,9-7 0</inkml:trace>
  <inkml:trace contextRef="#ctx0" brushRef="#br0" timeOffset="96">25196 10953 8262,'-9'0'0,"1"-1"-629,-2-4 595,-1 4 1,9-9-1,8 6 1,7 1 230,4 2 0,5 1-142,0 0 1,2-5 0,3 1 0,2 1 17,5 2 1,-1-1-51,1-2-24,0 3 1,9-6-1,0 4 1,1-1-1,0-1 1,-3 1-1,-2 0-116,-5 1 0,1-3 0,-7 2 0,-2 1-316,-3 2 0,-12 1 122,2 0 1,-11 1 310,-2 4 0,-45 13 0,-17 9 0</inkml:trace>
  <inkml:trace contextRef="#ctx0" brushRef="#br0" timeOffset="97">25489 10953 8243,'-11'-6'-93,"1"-1"0,2 0-176,-2 3 1,3-2 0,-2 2 0,-1 1 281,-1 2 0,-2 1 39,0 0 1,1 1 0,-1 4 0,0 3 108,0 3 1,5 2-71,-1 0-22,1 0 0,1 1 0,2 1 0,4 2 0,1 0-2,0 2-61,0-5 0,6 4 0,2-5 1,3 0-1,2-2 20,0-2 0,5 1 0,4-6 0,2-1-116,1-2 0,1-1 35,-1 0 0,-3-1 55,-1-4 0,17-24 0,9-12 0</inkml:trace>
  <inkml:trace contextRef="#ctx0" brushRef="#br0" timeOffset="98">25540 11234 8243,'-5'7'-1761,"3"-2"1939,-3-5 1,10 0-1,5 0 1,4 0-77,3 0 1,5 0-68,-5 0 1,5 0 0,-2 0 0,1-1-123,1-3 0,-5 2 85,4-2 0,-6 3-464,2 1 164,-8 0 1,2 0 301,-2 0 0,-32 0 0,-7 0 0</inkml:trace>
  <inkml:trace contextRef="#ctx0" brushRef="#br0" timeOffset="99">25515 11323 8243,'-9'0'0,"1"0"0,1 1-1252,-2 4 668,-2-4 690,9 5 0,-2-2 1,8 0-1,5-1 0,4-2 1,4-1-33,4 0 0,3 0 1,2 0-75,-1 0 0,8-14 0,5-6 0,3-1 0,0 0 0</inkml:trace>
  <inkml:trace contextRef="#ctx0" brushRef="#br0" timeOffset="100">25081 9742 8243,'-13'-6'-60,"1"-2"225,5-4 1,2 4 0,11 1-60,7 1 1,5 0 0,8 4 0,-1-3-202,1 2 1,-1-2-63,1 1 1,3-1-1,1 4 1,-1-2-253,-3-1 1,-4 0 408,-1 4 0,17-12 0,9-2 0</inkml:trace>
  <inkml:trace contextRef="#ctx0" brushRef="#br0" timeOffset="101">25808 9436 7816,'1'-7'-1201,"2"1"1240,2 0 0,4 5 0,0-5 0,2 2 88,2 0 1,1-5 0,3 4-1,4-1-154,4 0 0,0-2 14,1 3-19,-1 1 1,-1-1 0,-1-3 0,-3 1-1,-2 2 24,-2-1 18,-8 5 1,2-6 0,-7 4 0,-5-2 0,-6 3 0,-8 0 79,-5 2-30,-3 0 0,-1 2 0,-2 0 0,-2 4 0,0 1 0,-1 3 1,0 1 34,0 2 0,-4 1 0,5 2 0,0 2 45,2 2 1,3-3-124,3 4 0,0 1-36,8 3 17,-3-5 0,15 0 0,-2-4 0,6 1-19,5-2 9,4-6 1,2-4-1,2-5 1,2 0-1,0 0 11,1 0 1,-1-1 35,-1-3 0,-7-3 38,3-6 1,-5 4 100,1 1 1,-3-1 0,-6-3 7,0-1 1,-6 1-129,-3 4 1,-2-2 12,-2 6-230,-5-1 1,2 5 0,-4 0-1,2 2 1,2 2 162,2 5 0,41 19 0,10 6 0</inkml:trace>
  <inkml:trace contextRef="#ctx0" brushRef="#br0" timeOffset="102">25834 11680 5937,'0'-9'20,"0"1"0,0-2 1,0-1-1,1-1 68,3 4 0,-2-4 0,2 4 17,-3-3 1,-1 2-36,0 1-37,0-1 0,0 1-2,0-1-42,0 6 64,0-2 0,0 3 36,0-2-90,0 3-17,0-5 0,-1 6 1,-2 1-14,-1 4 34,-6-4 22,3 10 0,-2-9 0,2 3 4,2 1-25,0-5 0,7 5-6,2-6 1,-1-4-6,5 0 1,-3-2 0,3 3-2,2-1 1,-3-5 20,2 5 0,-7-2 25,3 2 1,0 1 36,0-5 0,-1 4 27,-4-5-55,0 6 1,-2-2-1,-2 5-3,-4 0 1,1 0-7,-2 0 1,5 1-5,-5 3 1,1 3-35,-5 6 1,5 0-33,-1 0 56,6-6-62,-2 4 1,5-8 36,0 5 1,5-5-11,4 1 1,2-4 10,2-4 0,1 1 0,2-5 1,1-2-63,-2-1 43,-1-2 0,-2 0 0,-2 0 0,-3 1 9,-2-1 0,0 4 26,-5 1-8,0-1 0,-6 2 1,-4 3 10,-6 3 1,2 1 33,-3 0 1,3 1-37,1 3 12,1-2 1,-5 9 0,0-2 0,2 2 0,4 0-8,3-2 0,3 2-47,-3-2 1,5-2 39,-1 1 0,2-4-12,2 5 1,6-5-1,2 5-2,4-7 0,2 4 0,2-7 1,2-2-1,0-1 3,1 1 1,2-3-10,-4 2 1,0-5 0,-4 4 0,0-1-1,-1 0 1,-5-4-1,-2 2 1,0 1-1,0-2 1,-1 5 0,-4-4-1,0-2 5,-6-2 1,-1 4-1,-6-1 1,1 7-1,-1-3 1,0 4 59,0 1 0,-1 0-55,-3 0 0,3 4 20,-3 0-18,3 6 0,0-3 0,-2 6 0,-1-2 0,3-1 7,4-1 1,0-1-15,6 5 0,-5 0-15,5 0 1,0-1 0,9 0 20,4-4 0,4-2 0,2-6 0,4 0 6,1 0 1,-3-2-11,4-2 0,-1 1-2,1-5 0,-1 4 0,-5-5 1,2 1-10,-1 1 0,-6-1 11,-2 4 1,-3 1-8,3-5 0,-5-1 1,1-3 1,-4 0 3,-4 4 0,1 1 0,-5 2 0,-1 4 0,-4-3 1,-1 2-1,-3 2 1,3 0-1,-3 0 1,-1 0 15,1 0 0,-5 2 0,4 1 1,-1 2 20,1 2 1,1 0-4,4 2 1,1 1-9,-1-6 1,4 5 0,2-4 12,2 2-38,0 2 6,5 4 1,7-6 0,5-3 0,5-3-19,3-1 1,2-1 15,8-3 1,-3-2-41,3-2 1,-8-4 0,0 5-1,-1-1-46,-1-1 1,-3 5 66,-9-5 5,3 1 1,-5-5-1,1 0 4,-7 1 1,-3 3 25,-9 1 0,2 5-23,-7-1 1,3-2 0,-1 2 0,0 1 13,-2 1 1,-4 2-5,4 0 0,-2 5-1,2-1 0,3 6 0,-4-2 0,1 4-1,0 0 1,4 1-6,4 0 1,1 0-1,-5-1 1,5 1-1,0 0 1,3 0-4,2-1 0,2-3 1,1-1 1,5-3 4,4 3 1,2-5 0,3 1 0,3-2 30,4-2 1,4-2-34,0-2 1,1-3-17,-1-6 1,1 5 0,-1-1 0,-1-1-13,-3-1 0,-2 0-114,-6 2 0,-5-2 128,1 2 1,-7 2-1,3-1-16,-4-2 0,-2 3 18,-4-2 0,-2 6-6,-5-1 0,-5 3 0,-2 1 0,1 0 19,-1 0 1,-2 0-9,4 0 1,-1 4 31,1 0 0,2 5 0,-2-5 0,3 0 37,2 2 1,-1-3-37,0 5 1,6-4-1,3 5 0,-2-5 0,2 5-21,1 1 0,3-5-10,4-1 1,3 2 11,6-2 0,0 1 1,1-4-1,2 2-13,1 1 1,4 0-2,-4-4 0,4 0-59,-4 0 1,0-1-1,-4-2 1,0-1-1,-1 1 0,-3 0 35,-1-1 1,-3 3 5,3-4 0,-5-2-5,1-1 0,-4-2-109,-4 1 80,-3 4 0,-6 5 0,0 0 1,1 0-96,-1 0 0,4 0 36,1 0 0,1 1-391,-2 3 507,-2 3 0,4 29 0,-6 5 0</inkml:trace>
  <inkml:trace contextRef="#ctx0" brushRef="#br0" timeOffset="103">25744 11540 8507,'-8'0'-1160,"-1"0"0,-1 0 1028,-1 0 0,3 0 0,-1 0 132,-1 0 0,-1 0 0,-2 0 0,0 0 0,1 0 0,-1-2 0,-1-1 0,-2-1 93,-1 1 1,0-2-37,4 0 0,-2-5 0,1 3 0,2-1 39,1-1 0,4 5-40,-2-4 1,5 5 0,-3-3 69,1 0-205,2 5 94,4-5 0,1 6 0,4 0-45,3 0 1,-1 2 0,2 1 0,1 2 5,1 2 0,2-2 8,0 3 0,-1-1-13,1 2 0,5 2 0,2-4 0,2 2-160,-1-1 1,0-1 188,5 2 0,39 2 0,-28-7 0,1-1 0</inkml:trace>
  <inkml:trace contextRef="#ctx0" brushRef="#br0" timeOffset="104">25936 11578 8507,'12'0'-1234,"1"0"0,0 0 1226,0 0 0,-5-2-15,1-2 0,-5 3-4,4-3-7,-5 2 1,8 2 33,-2 0 0,14 6 0,4 1 0</inkml:trace>
  <inkml:trace contextRef="#ctx0" brushRef="#br0" timeOffset="105">26356 11552 8507,'13'0'-591,"-6"6"0,-1-5 0,-6 5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5:46:08.926"/>
    </inkml:context>
    <inkml:brush xml:id="br0">
      <inkml:brushProperty name="width" value="0.09071" units="cm"/>
      <inkml:brushProperty name="height" value="0.09071" units="cm"/>
      <inkml:brushProperty name="color" value="#FF0000"/>
    </inkml:brush>
  </inkml:definitions>
  <inkml:trace contextRef="#ctx0" brushRef="#br0">11068 3239 7821,'-4'-9'-375,"-2"2"1,0 0 0,-1 1 613,0 1 1,3 1 0,-3 5-88,1 3-111,2-2 1,4 9 0,1-3 177,4 4-182,2-5 1,5 3-1,3-6 1,2-1 0,4 0-53,3 1 25,1-3 0,1 5 0,-1-6 0,1 0 1,-1-1-41,1-4-45,-1 4 0,1-9 1,-2 6-1,-3 0 0,-4-1 1,-3 1-389,-1 1 336,-6 2 40,-7 1 0,-13 0 0,-8 1 0,-4 3 0,-5 5-173,-4 2 250,-3 2 1,-1 0 0,0 0-1,-1-1 1,3 1 65,2 0 1,-2-6 83,6-3 0,2-2 1,7-2-1,4 0 391,3 0-281,7 0 1,2-2 110,10-2-322,7 2 1,4-9-1,7 4 1,3-1 0,6 0-63,0 3 0,5-4 41,-3 5 1,3-4-48,1 3-52,0 1 1,1 4 0,-3 0 80,-2 0 0,3 11 0,-4 4 0</inkml:trace>
  <inkml:trace contextRef="#ctx0" brushRef="#br0" timeOffset="1">7013 3851 5750,'0'-9'50,"0"1"1,0 4-23,0-5 1,1 5 0,2-5 7,2-1 1,-1 3 11,-4-1-47,0-1 0,0-3 21,0-1 0,0 4-5,0 1 2,-6 5 0,5-4 0,-5 4 0,0-1 0,-2 1 33,-3 2 0,2 1 1,1 0 83,-2 0-100,-2 0 30,5 0 1,-3 1 0,5 2 244,-2 1-256,4 0 1,-2-4 0,11 0 0,5 0 48,5 0 1,2 0-57,-1 0 0,5 0-39,7 0 1,-2 0 0,5 0 0,-3 0 26,1 0 1,5 0-11,-1 0 1,-2 0-169,-3 0 141,-2 0 1,-3 0 0,-2 0 0,-5 0-1,-3 0-46,-1 0-91,-6 0 138,-2 0-36,-5 0 1,-1 0 0,-3 0 0,-5 0-1,-2 0-46,-2 0 1,-5 5 28,-4-1 0,-2 4 10,-1-3 20,-6 4 1,2-3 0,-5 4 0,-1-3-1,-2 0 41,-1 0 0,0-4 29,-1 1 0,-2 2-7,3-2 0,-2 1 0,11-5 0,2 0 42,4 0 1,5 0 80,5 0 1,6-2-116,2-2-1,4 2 0,1-5 1,1 5-1,5-3-32,7 2 0,1 1 16,7-3 1,1 4 0,3-3-21,6 2 1,0-2 0,5 0 0,-2 1-1,1 0 36,2-1 1,0 2-24,-3-2 1,3 1 21,-3-1 0,-3 3 0,-1-4 0,-3 4-57,-2 1 0,-5-4 33,-3 0-18,-9-1-7,-2 5 1,-7 0-1,-4 0 1,-5 0-140,-5 0 0,-6 2 133,-9 2 1,-3-1-62,-5 5 77,0-5 0,4 7 0,1-4 1,2-1-1,3 1 73,1-3 1,-2 0-20,4 1-10,2-3-211,11 5 0,6-6 103,6 0 0,7 0-323,10 0 1,7 0 379,6 0 0,15-2 0,8-2 0,2 1 0,0-1 0</inkml:trace>
  <inkml:trace contextRef="#ctx0" brushRef="#br0" timeOffset="2">4731 4233 7710,'0'-12'-526,"0"3"0,0 1 686,0-2 1,1 4 0,3 2-69,5 2-85,2 2 1,2 0-1,0 0 1,1 0-1,3 0-45,4 0 1,-3 5-191,-1-1 166,-2 0 1,-3-4-1,0 1 1,-2 2-57,-2 2 0,-6-1 0,-2-4 48,-8 0 1,-9 4 0,-4 2 0,-3-1 55,-1 1 0,-2 0 1,-2-3-1,0 1 97,0-1 0,2 0 349,2 1-197,-1-3 0,2 5 1,3-6-1,5-2 152,7-2 1,3 1-117,6-5-238,11 5 0,5-8 0,14 2 0,5-2 0,6-2-56,6 0 0,-2 1 133,2-1-1661,-6 6 1551,9-5 0,-5 9 0,6-1 0,6-2 0,1 0 0</inkml:trace>
  <inkml:trace contextRef="#ctx0" brushRef="#br0" timeOffset="3">18068 3417 8071,'0'-12'-420,"4"3"449,1 1 1,5 5 0,0-2 0,4 4 0,4 1-1,2 0 432,3 0-418,6 0 1,0 0 0,5 1 0,3 2 0,2 2 0,2-3 0,-2 0 0,-4-4 0,-1 0-3,-1-3 1,-2-3-23,-6 4-13,-5-6 1,-7 7 0,-10-4 0,-8 0-1,-6 1 49,-5 0 0,-12 2 0,-2 4 0,-5 0 28,-3 0 0,-5 1 0,-2 4 1,-3 3 94,-5 4 1,-1 0 0,3 1 0,0 1-23,0 3 1,6-1 0,3 5 0,3 2 7,5 1 1,13 0 74,8-3-212,9-2 1,4-5 0,9 1-1,3 1 1,5-3-466,5-3 393,2-8 0,3 4 0,1-6 0,2 0 1,-2 0-46,-1 0 39,-2-6 1,0 1 0,-4-5 0,-4 1 0,-4-2-11,-5-5 0,-2 2 69,-6-3 0,-2 3 0,-2 1 1,-9 2 0,-8 1 0,-3 3-247,-2 1 1,-5 2 71,-3 4 0,-3 6-489,-1 2 436,6 4 1,0 5-1,8 1 1,4 0 0,8 2-853,6 0 1071,5 1 0,35 1 0,17-1 0,2 2 0,0 1 0</inkml:trace>
  <inkml:trace contextRef="#ctx0" brushRef="#br0" timeOffset="4">18387 3736 8082,'0'9'306,"0"-1"1,0-4-39,0 5 0,0-5-63,0 5 1,0-5 50,0 4-211,0 1 1,1-2-30,4-3 1,-3-2-82,7-2 1,-1-6 0,5-3 0,0-2 12,0-2 0,-1 1 107,1-1 0,-4 1 1,-1 3 88,2 0-144,1 6 1,2-1 0,-1 8-28,-4 5 1,-2 2-17,-6 2 0,4 0-53,0-1 94,0 1 1,2 0-1,3-2 1,2-1 18,2-1 1,-1-7 119,1 3 0,0-8-111,0-1 122,-1-6 0,1 3 1,-1-6-1,-3 0 243,0 0 1,-6 5-75,1-1-74,3 6-207,-5-2 0,3 6 0,-5 3 0,0 5-120,0 2 0,0 2-236,0 0 0,4 0-577,1-1 565,5 1 1,-8 0 0,7 0 0,1-2-1,3-3 332,4-3 0,19-18 0,10-7 0,6-1 0,-1 0 0</inkml:trace>
  <inkml:trace contextRef="#ctx0" brushRef="#br0" timeOffset="5">19165 3685 8082,'0'-13'0,"-4"5"-182,-1-1 1,-3 5 0,2-3 816,-1 1 1,-1 3-229,-5 8 1,0 2-288,0 6 0,1 1 1,-1 1-1,0 4-145,0 1 1,1-1-15,-1 3 1,6 0-14,2-5 0,0 0 1,0-4-215,3 0 0,6-2 152,4-2 1,8-5 101,1-8-84,6-3 0,-3-8 0,4-2 0,-2-2 0,-2-3-351,-1 1 0,-2 4 630,-5-4 1,1 5 295,0-1 0,-6 3 938,-3 1-1280,-2 6 1,-2 4 58,0 12-375,-6-1 0,0 15 0,-4-5 0,3 1 0,2 1-433,2 0 1,1-3 187,2 4 1,0-6-24,0 2 103,6-2 344,1-8 0,34-7 0,7-7 0</inkml:trace>
  <inkml:trace contextRef="#ctx0" brushRef="#br0" timeOffset="6">19445 3711 8082,'-8'-9'273,"-1"1"386,6 5-470,-2-3 1,5 12 0,0 2 0,1 4 29,3 0 1,-1 1-85,6 0 0,-1-2 0,5-1 0,0-1 170,0 0 1,-1-3-367,1-2 0,4 2 0,0-2 0,-1-1-211,-2-1 0,-1-4 188,-1-2 1,1-3 0,-2-6 0,-1 0 1,-1 1 1,-6-1-16,1 0 358,-3 0 1,-6 2 0,-5 2 122,-6 5 0,2 4-193,-3 4 1,-1 4-303,1 4 34,0 7 1,0 1 0,1 5-1,3 1 1,3-1-457,0 1 1,5-1 186,0 1 1,4-2-280,1-3 1,1 2 0,4-8 624,3-4 0,55-32 0,-25 4 0,0-1 0</inkml:trace>
  <inkml:trace contextRef="#ctx0" brushRef="#br0" timeOffset="7">20159 3456 8113,'-5'-13'635,"3"4"-159,-2 1 0,4 1 0,4-2-198,5 5 0,4 3 0,4 1 1,4 0-1033,3 0 0,0 0 59,-3 0 239,9 0 1,-13 0 455,8 0 0,4 5 0,3 2 0</inkml:trace>
  <inkml:trace contextRef="#ctx0" brushRef="#br0" timeOffset="8">20210 3621 8113,'-7'-5'162,"-4"3"220,10-9 0,-4 9 0,10-2 0,3 3-464,3 1 0,6 0 0,2 0 1,1 0-941,2 0 0,2 1 1022,2 3 0,24-7 0,10-3 0,6 1 0,0 1 0</inkml:trace>
  <inkml:trace contextRef="#ctx0" brushRef="#br0" timeOffset="9">20924 3239 8113,'-4'-26'0,"0"1"0,1 1 569,2 2 0,2 0 1,3 3-1,5 1-55,2-1 1,8 2-1,2 6 1,3 1-313,1 2 0,1 3 0,1-2 0,1 2-74,2 2 1,0 1 0,-5 4 0,-1 1 2,-2 1 0,-4 7 0,-7 1 1,-2 5-272,-5 2 0,-8 3 0,-6 5 0,-4 1-203,-3 2 0,-6 0 0,3-6 0,-1-2 136,0 0 1,1-3 0,-3 3 0,2-4-16,-2 0 0,3-3 0,-1 3 0,0-1-178,1 0 1,-3 1 0,6-2 0,2 2 399,1 2 0,1 13 0,0 7 0</inkml:trace>
  <inkml:trace contextRef="#ctx0" brushRef="#br0" timeOffset="10">21014 3762 10887,'0'12'475,"0"1"0,4-4-449,0-1 0,0 2-248,-4 7 193,0-3 1,5 5 0,-1-7 0,0 1 0,0 0-244,1 0 311,-1-1 1,-3 1-1,2 0 336,1 0 1,-1-6-89,-7-3 1,-3-8 0,-4-5-42,2-2 1,-1 2 1518,6 1-1354,0 5 1,2-8-1,-1 2 1,1-2-1,3-2-276,6 0 1,4 6-584,2 3 0,1-2 0,2 2 0,1 0-1219,-2-2 1667,0 5 0,3-11 0,2 5 0</inkml:trace>
  <inkml:trace contextRef="#ctx0" brushRef="#br0" timeOffset="11">18591 4935 8067,'0'-13'-23,"0"0"1,0 0-1,0 1 1,0-1-1,0 0 1,0 0 846,0 1 1,0 3-416,0 1 0,0 6-301,0 2 1,0 12-251,0 9 151,0 3 0,-4 6 1,-1 1-1,1 0 1,0 0-161,0-3 127,-1-1 0,5-1 1,0-2-1,0-1 0,0-4 1,0 0 76,0-4 1,2-7-53,2-8 1,3-12-1,6-10 1,0-8-100,-1-8 0,1-2 1,0-7-1,0 0 14,-1 2 0,1-5 0,-1 7 1,-4 0 129,-4 5 0,-1 12 358,1 1-313,-2 8 0,3 7 0,-5 14 0,0 13 63,0 10 1,0 6 0,0 6 0,0 4-147,0 4 1,0 1 66,0-2 1,5 3-98,-1-7 1,2-1-1,-2-7 1,4-5 46,4-7 1,0-5-7,1-8 104,0-4 0,4-7 0,1-6 0,2-7 1,3-6-19,1-6 0,1-7-36,1 0 0,-5-7 73,0-2-102,1-11 0,-1 13 1,-3-6-1,-2 8 1,-6 5-447,-3 4 489,3 3 378,-9 7-488,5 13 0,-10 9 1,0 13-1,1 5 0,0 7-48,-1 4 1,2 5 55,-2 6 1,3-2-48,1 2 0,0-8 0,1-3 0,2-5 0,4-1 1,3-1-348,4-2 1,2-5 105,-4-9 1,5 2-860,0-6 829,6 1 1,-7-7-1,5-2 337,1-5 0,20-47 0,-19 21 0,0 0 0</inkml:trace>
  <inkml:trace contextRef="#ctx0" brushRef="#br0" timeOffset="12">19917 4947 8124,'-6'-7'221,"1"-4"1,-4 2-36,5-2 1,12 0 0,7 2-1,3 5 1,6 3 0,4 1 114,6 0 0,-1 0-114,1 0-366,0 0 0,0 0 0,-1 0 1,-2 1-1,-3 3 0,-2 3 0,-5 2-1124,-4-1 0,-9 1 1303,-3 4 0,-29 6 0,-13 3 0,-2 2 0,0 0 0</inkml:trace>
  <inkml:trace contextRef="#ctx0" brushRef="#br0" timeOffset="13">20006 5126 8124,'-12'-4'85,"-1"-1"1,1 1 217,4-2 0,-1 5-97,9-3 1,3 2-1,11 2 1,3 0-183,5 0 0,2 0 0,3 0 0,3 0-351,4 0 1,2 0-1,3 0 327,-1 0 0,-1-4 0,4-3 0,3 0 0,0 0 0</inkml:trace>
  <inkml:trace contextRef="#ctx0" brushRef="#br0" timeOffset="14">20912 4629 8226,'0'-30'0,"0"0"0,0 2 1,0 1 1,7 7 6,5 3-35,1 9 1,11 2 0,-4 6 0,1 0 0,-1 0 0,0 1 0,-2 5 608,1 7 0,-4 1 1,-6 7-1,-5 2-565,-2 1 0,-2 6 1,-2 1-1,-2 0-140,-5 0 1,-2-1 0,-2-5 0,1 1 24,-1-1 1,0-1 0,0-2 0,1-5 44,-1-3 1,0-1-1,0-1 1,2 1-106,3 0 0,-2 0 152,5-1-255,1-5 1,4 5 0,0-4 0,0 4 0,2 2 260,2 3 0,37 8 0,14 8 0</inkml:trace>
  <inkml:trace contextRef="#ctx0" brushRef="#br0" timeOffset="15">21141 5355 8226,'-13'0'-263,"1"5"282,-1-1 0,0 2 0,0-4 0,1 4 394,-1 1 0,0-3 249,0 5 1,5-6-12,-1 1-244,1-3-357,1 5 0,4-10-130,11 0 0,2-2 0,12-3 0,-1 1 53,-1 1 0,4 0-3,-3 3 0,-3 2-74,0-2 19,-4 2 0,-2 2 0,1 2 1,-1 2-138,-4 5 86,-2 2 1,-8 6 140,-2 0 36,-3 0 0,-11-9 1,-4 1-1,-2-1 0,0 0 575,3-4 1,-3 1-97,2 0 1,4-7-99,1-6-177,3-4 0,3 0 0,2-1 0,5-1 0,2-2-267,2-1 0,6 2-424,3 6 0,6-1 141,2 6 152,6 0 153,-3 4 0,39 22 0,-25-7 0,0-1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5:46:08.942"/>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Property name="color" value="#57D200"/>
    </inkml:brush>
  </inkml:definitions>
  <inkml:trace contextRef="#ctx0" brushRef="#br0">24010 2155 6463,'-7'-6'-207,"24"-6"0,11-8 0</inkml:trace>
  <inkml:trace contextRef="#ctx0" brushRef="#br0" timeOffset="1">24469 1836 6135,'-7'0'814,"1"0"-639,1 0-13,3-6-148,-3 5 0,0-6 0,0 4-5,-2-1 12,4 0 1,-7 2-1,4-1 1,-1-1-199,-3 1 192,-1 2 1,-2-3 0,0-1 0,1 1 0,-2 0 0,-2 0 0,-1 1 44,1 1 1,-2-2 0,-1 0 0,0 1-41,-4 2 1,3-4 0,-1 1-1,0 1 13,1 2 1,-4-1-11,2-2-9,-2 3 1,0-5 0,2 6 0,0 0 0,0 0 8,-2 0 1,0 0 0,1 0 0,2 0 14,-2 0 0,-1 0-10,-2 0 0,1 4-26,-1 1 6,1-1 0,-2 0 0,-1 0 0,-2 1 0,2-1-7,1 0 1,1 2-3,1-2 1,-5-1 19,0 5 5,0-5 1,5 4 0,1-4 0,1 3 0,2-1 17,-2 1 0,1 3-35,0-5 1,-2 4 23,3-3-26,-9 5 1,3-3-1,-3 4 1,2-1-1,0-2 18,-2 2 1,-4 6-30,4 1 0,-1 0-3,1-4 1,3-1 0,-2 1 0,2 0 5,1 0 0,2 1 8,3 3 1,-3-3 4,3 3 0,-3 1 1,-2-1-1,1 0 30,-1 2 1,1-4-11,-1 7 1,1-5-29,-1 4 1,1-1 0,-1 2-1,2-2-1,3-1 1,-2 3-7,6 0 0,-4 2-5,4 1 1,0-4 0,3 2 0,-2 1 4,-1 0 1,0 5-2,4-8 1,1 4 4,-1 5 0,-4-3 0,0 4 0,1-1 1,2 0 0,0 1-7,-3-1 0,3 1 1,-3 3 0,2-2 0,3-3 0,-1 0-9,0 0 0,0 3-1,1 2 1,3-1 9,1 1 0,3-4 1,-3 4-1,-1 1 4,2 2 1,-4-3 10,3 0 1,0-1-7,0 1 0,-1 5 0,-2-3 0,1-1 2,2 2 0,1 0-5,-2 1 1,-1 5-1,6-1 1,-5-4 0,5-4 0,1 0-1,2-1 0,1 7 0,0-6 0,0 5 19,0-5 0,0 4 1,0 4-1,0 1 28,0 3 0,0-5-38,0 1 1,0 0 14,0 0-23,0 3 0,1 1 0,2-4 0,1-2 0,1-2-6,0 0 0,-2 5-12,6-1 1,-2 1-32,1-5 34,4 0 1,-5 1-1,4-1 1,-1 0-1,-2 0-3,2 1 1,2-3 23,0-2 1,1 3-3,0-3 1,-5-1 0,1 1-1,1 0-1,1-2 1,2 10-1,0-4 0,-1-1 6,1-3-10,-6 0 0,5 4 0,-4 0 0,3 0 0,2 1 29,0-1 0,0-1-30,-1-3 1,5 5 3,1-5 2,-1 6 0,-5-9 1,1 5-1,1-2 1,2 1 38,1 2 0,1-3-5,-1 0 0,-3-6-60,3 2 26,3 3 0,-1-2 0,3 3 0,0-3 0,-1-1 10,-1-1 1,4 5-36,-3-4 0,3 0 31,2-4-13,-1-1 1,2 2 0,1 0 0,2 1 0,-2-2-30,-1-2 1,3 3 75,0-6 0,4 6-39,-4-2-14,-1 4 1,-2-11-1,2 5 1,2-2-1,0 2-4,0 1 1,-1-3 29,-5 0 1,5-4 17,0 5-19,5-1 0,-6-1 1,5-2-1,0-1 1,0 0 47,0-1 1,-2 2-45,2-1 0,3 0 49,-3-4-39,3 0 1,1 1 0,0 1 0,1 2 0,-1-1 53,0-2 0,0-3-88,1-2 0,3 2 55,1-2-52,-1 2 0,-2 0 0,1-1 0,3-1 0,1-1 37,3-1 1,-2 3-82,0-5 0,-3 3 39,4-4 0,-5 5 0,4-4 0,-3 1-24,-1 0 1,-3-1 1,-1 0 0,5-4 20,-1 3 1,1-2 0,-1-2 0,2 0 0,2 0 1,0 0-7,0 0 1,-1-4 45,-2-1 1,-4-3-37,4 4 52,2-6 1,-5 7 0,2-4 0,-3 0 0,-3 1 114,3 0 1,-4-4-145,8 2 0,-4 1 3,0-2-13,-7 1 1,6-5 0,-1 0 0,4 2-1,0 1-54,-1 2 1,-2-1 57,1-4 1,-1-4-130,0 0 108,0 0 1,1 5 0,-3-1 0,1-1 0,-1-2 21,-1-1 1,3-1 14,-8 1 1,4 2 20,-4-2-37,5-2 0,-8 4 1,4-3-1,0 1 0,2-1 47,0-2 1,4 0-74,-3-1 0,2-3 50,3 2-50,-7-2 0,6 3 0,-2 0 0,2-2 1,-2 0 4,-4 2 0,2-3-20,-4 3 1,0-2 26,-5 2-7,1-3 1,3 4-1,1-5 1,-2-1-1,-1 1 1,-1-1 0,-1 5 4,1-1 1,-1 1 1,1-4-2,-1-1 1,1 5 0,-1 0 0,1-2 0,-1-1 28,1-2 0,-1-3-26,1-1 1,-1 0 29,1 5-23,-6-1 1,4-1 0,-4-1 0,1-2-1,-1 2 62,-2 1 1,3 1-24,-4 1 1,6-5-23,-2 0 0,-2-5 1,3 8 0,-3-4 0,-1 1 0,1 0 17,-4 2 0,1 1-77,1 2 0,-3-1 69,3 1-78,-3-6 0,-1 4 0,0-5 0,-1 3 0,1-1-1,0 2 1,0-4 28,-1 3 0,0-5-10,-4 4 20,4 0 1,-10 0 0,6-1 0,-3 0 0,-1 0 14,2 3 1,-4-4-16,2 3 1,1-7 117,0 2-84,-1 3 0,-4 0 0,0 4 0,0-1 0,0-2 61,0 2 1,0-4-42,0 3 0,0-1-99,0 4 58,0-5 0,0 4 0,0-2 0,0 2 0,0 0-4,0-3 1,-4 3-48,-1-3 0,0-1 56,1 1-25,2 1 0,-5 3 1,4-1-1,-2-1 1,-1-2-3,0 2 1,-2 1 16,3 1 0,-3-3-4,4-1 0,-6 0 0,7 5 0,-6-2 0,0-2 0,-1 0-2,1 0 1,-2 2 1,2 2 0,-2-5 0,-2 0-3,0 1 0,1 3 0,-1 1 1,0-1-1,0 1-33,1-1 1,-1-4 29,0 1 0,0-1 191,1 4-174,-1 1 1,-1-1-1,-2 1 1,-1-1-1,2 1 40,0-1 0,3 1-35,-1-1 0,0 1 17,0-1-38,1 1 0,-1-1 0,0 2 0,-1 1 0,-2 2-9,-1-1 1,0-1-18,5 2 1,-1-3 29,0 2-5,-5-2 0,4 0 0,-5 1 1,2 2-1,-1 0-1,-2 1 1,3-4 6,-4 3 0,5 1 4,-1-1-16,-3 5 0,5-8 1,-5 4-1,0-1 0,2 0 3,-1-2 1,-2 3 2,4-1 0,-6 1 19,2-1-16,-3-3 1,3 8 0,-1-4 0,0 1 0,-2 0 6,-2 1 1,5-4 5,0 5 0,1 0 1,-1 5-16,-4-7 1,7 5-1,-5-3 1,2 3-1,0 1-20,1 0 1,-4-4 21,3 0 1,-3 0-4,-2 5 1,6-1 1,-4 0-1,3 0 1,-2 1-1,1-1-7,0 0 1,1 2-69,-4 2 0,0-2 61,4 2 13,-3-2 0,4 0 0,-4 1 0,0 1 0,1-1-14,1-1 0,-5 3-8,6-1 0,-3 2-17,-2-1 45,-5-4 0,4 7 0,-3-5 0,2 3 0,0-1 48,-2 1 1,0 0-57,5-1 1,-1-2 113,1 6-103,-1-6 1,1 7 0,-1-4 0,2 0 0,1 1 1,2 0 1,0-2-11,-5 4 1,1-5 17,-1 5-48,1 0 1,-1-1-1,2 0 1,0-1-1,0-1 7,-3 0 0,3 4 20,3-1 1,0-2-21,-5 2 37,1 0 1,-1-1 0,0 1-1,2 1 1,2 0 6,0-1 1,1 1-10,-4-5 0,3 5-3,1-1-4,6 2 0,-9-2 0,4 0 0,-2 0 0,3-1 0,0 1 1,-2-2-2,4 2 1,-4 3 1,4-3 2,0-4 1,3 7-1,-2-3 1,-1 2 0,1 2 2,2 0 0,-3-4-4,0 0 0,-1 0-9,1 4 1,1 0 0,-4 0 0,1 0 7,-1 0 1,3 1-2,-5 3 0,-3-2-46,-5 2 1,0-1 0,4 0 0,-3 1-137,-1-1 1,-9 2-24,1 0 0,-9 3-265,0-4 0,-8 6 1,-6-1 469,-6 2 0,4 3 0,-7 2 0,19-5 0,-1 1 0,1-1 0</inkml:trace>
  <inkml:trace contextRef="#ctx0" brushRef="#br0" timeOffset="2">24826 4590 8021,'-5'7'-242,"2"-1"1,-4-4-1,0 0 1,1 4 300,0 1 33,2 2 0,3-1 0,-2 1 0,0-1 267,4-1-312,-1-1 0,12-6 0,-4 0 0,3-2 0,2-2 292,0-4-370,0-4 1,-5 0 0,1-3 0,1 0 0,0-4 0,-1 1 0,-1-2-31,-3 0 1,4 1 0,-5-3 0,-1 4 43,-2-1 1,-2 5 216,-3-3-146,-4 3 0,-4 7 0,-1 3 0,-1 2 0,-2 5 1,-2 4-1,-1 7 27,1 5 0,-3 2 17,4 5-81,0 5 1,4-9-1,2 4 1,2-3-1,5-4-100,2-2 1,2-2 0,2-3 97,2 1 0,3-6 140,6-3 1,0-4-149,-1-4 0,5 1 0,0-5 0,-1-2 3,-2-1 0,3-2 56,0 0-75,0 0 0,-8-4 0,-2 0 1,0 0-1,-1 0-45,-1 0 1,-1 0 23,-4 5 54,0 5 1,-5-3 0,-4 4 0,-2 0-1,-2 1 3,0 2 0,1 3 11,-1 4-31,-5-3 1,3 11 0,-2-4 0,3 2 24,1-1-163,6 2-183,2-10 1,0 11-600,1-4 419,6-2 494,5 0 0,34-6 0,7 0 0</inkml:trace>
  <inkml:trace contextRef="#ctx0" brushRef="#br0" timeOffset="3">24852 4578 8034,'0'-9'-1334,"0"1"1614,0-1 1,0-4 131,0 1-171,0 5-135,0-5 1,1 11-1,2-5 374,1 0-120,0 5-153,-4-5-132,0 6 255,0 0-293,6 6 0,-4-3 32,2 5 0,-3-3 0,1 2 27,2-2 1,-3 5-28,4-1 1,-4-2-23,-1 1 0,4 1 0,0 5 0,-1 2 0,-1 1 1,2 5 13,0 0 0,5 2 9,-5 1-55,6 6 1,-7-2-1,4 5 1,0 2-1,0 4 30,3 3 0,1 1-5,2-2-17,0-2 1,-1 5-1,1-4 1,0 2-1,0-2 18,-1-2 1,1 0-5,0-1 0,-2 4 25,-2 1-44,2-1 1,-5-3-1,4 0 1,-3 4 0,0 2 48,0 1 0,0 2-24,2-6 0,2 6-246,-3-1 205,4 3 1,0-4 0,1 0 0,0-1 0,0-1-19,-1 0 1,1 3-11,0-5 0,-5 1 22,1-5 0,-1 4 0,5 2 0,0 2 56,0 2 1,0-4 151,-1-2 1,1-6-162,0-2-19,0 0 1,-1-2 0,0-3 0,-2-5 0,-2-3 44,2 2 1,0-1 38,-2 0 0,-1 0-40,-2-5-70,-4 6 0,6-7 0,-4 3 1,1 1-1,-1-1 61,-1-1 0,2-1-19,0-4 0,0-5 61,-4 1-69,0-6-444,0 2 290,0-5 0,0-1 0,-1-2 0,-2-3-118,-1-1 1,-5 3-46,5-4 0,-6 3-141,2-3 345,-4-1 1,4 1-1,-1 1 1,-1 0-1,-1 0-170,-2-3 0,2 3 129,2-2 1,-2 2-82,3-2 223,-4-2 0,4 5 0,-1-3 0,-1 0 91,-1-1 1,2 3 249,1-1 1,4 5-88,-5-2 67,6 4 0,-7 2-108,6 4 0,0 2-161,4 6 0,0 4-187,0 0 114,6 5 0,-4-8 0,7 5 0,2-2 0,3 0-183,3-2 0,5 0 179,-5-3 1,4-5-12,-4-2 1,6-4-1,-3-1 1,1-1 0,0-4 0,-4-7-25,4-10 1,-5 3-34,1-3 70,-3 1 0,-5 1 0,-2 3 1,-2 3-1,-2 1-295,-1 1 0,-2 3-115,0 1-1121,0 5 708,0-3 826,0 0 0,11-1 0,3-5 0</inkml:trace>
  <inkml:trace contextRef="#ctx0" brushRef="#br0" timeOffset="4">25910 5317 8034,'-1'-13'13,"-4"1"0,-2-1 0,0 0 0,2 2 555,-1 2-282,4-2 1,-3 11 0,5 0 0,0 8 0,0 7 35,0 2 0,1 7 1,2 0-1,3 4-267,1 1 0,-4-1-227,1 2 74,3-3 0,-6 8 0,5-5 1,-2-2-1,1-1 0,-1-2 1,0 1-394,0-1 0,1-5 1,-4-3-1,2-3-1201,1-1 1692,0-6 0,-9-29 0,-2-14 0</inkml:trace>
  <inkml:trace contextRef="#ctx0" brushRef="#br0" timeOffset="5">25846 5381 8034,'-5'-18'-81,"-1"3"1,-3-2 193,4-2 0,5 4 0,0-2 0,1 5 0,3 2 1044,5 1-1014,8 1 1,3-5 0,5 2 0,1 1 0,-1 3 0,1 1-1,-1 3 113,1 2 0,-1 1-94,1 0-271,-6 5 0,-2 7 0,-5 6 0,-2 2 0,-2 3-511,-5 1 551,-3 1 1,-1 2-1,0 0 1,0 0 0,-1-3-102,-3 0 1,-3-1 0,-6-1 0,0-2 203,0-1 1,-1 2 14,-3-4 1,-1 0 0,-4-4 1,-2-1 0,3 1 0,-3 0-50,-1 0 1,0-1-317,4 1 1,-1 0-195,5 0 1,5-5 508,8 1 0,27-26 0,15-14 0,1 1 0,0 1 0</inkml:trace>
  <inkml:trace contextRef="#ctx0" brushRef="#br0" timeOffset="6">26484 5126 8034,'-2'-13'0,"-2"0"0,-1 1 0,-4-1 0,-1 4 259,6 1 0,-6 5 0,1 0 643,-2 6 1,-2 8-305,1 6-475,-1 6 1,0-2-1,2 8 1,1 2-1,1 1 524,-1 4-702,5 1 1,-5-3 0,6 0 0,1 1 0,0 2 0,0 0 0,-1-3-800,1-4 0,2 1 285,1-2 62,0 1 0,0-4 0,0-2 1,0-2 506,0 0 0,11-18 0,3 0 0</inkml:trace>
  <inkml:trace contextRef="#ctx0" brushRef="#br0" timeOffset="7">26509 5457 8034,'0'-25'0,"0"-1"0,5 5 413,-1 0 0,6 5-102,-2-1 1,8 5-1,2 3 1,1 5 436,-1 2 0,3 2-627,-4 0 1,0 6-1,-5 4 1,-4 6-351,-4 5 1,-2 3-27,-2 1 1,-2 7 0,-2 0 0,-4 2-107,-4 0 1,0-1 274,-1 1 0,-4 1 0,0-5 0,1-3 369,2-4 1,1-5 281,1-5 437,5-1-408,1-4 0,16-8-258,3-9 0,9-2-408,4-2 42,5 0 0,7 0 0,2 1 1,1-2-1,3-2-25,1-1 1,-4 4-60,2 5 1,-5 1 147,-4-2-401,-3-2 1,-11 9 110,-3-2 388,-9 3 0,-8 1-52,-8 0-154,-3 0 1,-2 0 0,0 0-404,0 0-121,1 0-657,-1 0 794,6 0 461,1 0 0,6-12 0,0-2 0</inkml:trace>
  <inkml:trace contextRef="#ctx0" brushRef="#br1" timeOffset="8">22429 3468 7622,'-1'7'-1478,"-4"-2"1558,4-4-25,-5 5 14,1-5 0,3 6 39,-2-3-28,3-2 10,1 4-23,0-6 92,0 0-134,0-6 1,1-1 14,3-6-66,-2 0 1,8-1 0,-5-1-1,2-4 1,2-1-440,-2-2 407,4-2 1,-4-2 0,5 1-1,-2-1 1,-3 2 57,-2 3 0,5 2 0,-8 18 0,3 2 0</inkml:trace>
  <inkml:trace contextRef="#ctx0" brushRef="#br1" timeOffset="9">22429 3494 6185,'0'7'463,"-1"-1"-202,-4-6-194,4 0 13,-5 0-79,6-6 1,0 3 0,0-5 0,2-2-47,2-2 27,-3-6 1,9 2 0,-4-5-1,1-3 1,3-4-173,1-6 119,8-3 1,-5-6-1,4 1 1,-1 2 0,0 5-1,-1 5 1,-2 3 70,-1 1 0,-6 18 0,-1 4 0</inkml:trace>
  <inkml:trace contextRef="#ctx0" brushRef="#br1" timeOffset="10">22429 3468 8200,'0'13'-2054,"0"0"2065,0-6 387,0-1-199,0-6 540,0 0-697,0-6 11,0-1-23,0 0 1,0-5 0,0 4 0,0-3 0,0-2 0,0 0 22,0 0 1,4 1-1,1-1 1,-1 0-38,1 0 1,-2 1 0,4-1 0,0-1-10,1-3 0,-4 2 0,4-3 0,1 1-7,-2 0 0,4-1 0,-4 2 1,2-1-26,-1 1 1,-1-2 37,2 1 0,1-1 0,-5 2 1,3-1 45,1 1 1,-1 1-37,0-2 0,-4 3 0,5-3 0,-1 2-18,-1 3 1,3-5 17,-5 0 0,3 0-42,-4 4 30,6 0 0,-7 0 0,4 1 0,0 0 0,-1 2 48,0 2 0,2-1 24,-4-3-72,6-1 1,-7 0 0,6 0 0,-1 1 0,1-1 58,-1 0 0,-1 0-22,2 1-30,2-1 0,-4 4 0,4 1 0,-1-3 1,-1-4 58,1-2 0,1 0-40,2 5-3,0-1 1,1 0-1,1 0 1,2 1-1,-1-1-8,-2 0 0,-1 0-75,0 1 60,-1-1 1,1 0-1,0 0 1,0 2 0,-1 1-9,1 2 0,0-1-15,0-4 9,-1 6 1,1-3 0,0 5-1,0-2 1,-1-2 10,1 2 1,0-4 20,0 2-25,-1 4 1,5-7-1,0 4 1,0-2-1,0 0-1,0 1 1,0 5 13,-4-4-21,0-1 0,0 1 0,-1 1 0,1 0 0,0 1 0,0 0 0,-1-2 2,1 3 19,0-4 0,0 6 0,-1-4 1,3 0-1,0 1 31,2 0 0,0-4-36,-4 2 0,1 1-10,3-2 1,-3 5-1,3-5 1,-1 1-2,1 1 1,-3-3-7,3 6 1,-3-5-1,-1 5 0,0-5 0,-1 5 0,1 0 3,0-2 1,0 5 0,-1-9 5,1 6 1,0-2-1,1 3 1,2-3-3,1-1 0,0 5-2,-5-3 1,1 0-2,0 0 1,2 0 0,1 2-2,0-1 1,-5-5-7,6 5 7,-3 0 1,-1 4 0,0-2 0,-1-1-1,1-1 0,0-2 1,0 2 0,-1 3 0,1-5 0,0 6 0,0-1 0,-1-2-24,1-1 0,0-1-4,0 5 1,-1 0-6,1 0 1,0-4-1,0 0 1,-1 1 19,1 2 1,0 1-7,0 0 0,-1 0 26,1 0 0,0 0 1,0 0-1,-1-2 0,1-2 0,4 3-13,0-4 14,0 4 1,-4 1 0,1 0-1,2 0 1,1 0-1,-2 0 1,4 0-87,-2 0 76,0-6 0,-3 5 1,1-3-1,2 2 0,0 2-1,2 0 1,-5 0 2,3 0 0,-1 0 0,1 0 1,-3 0 0,3 2 0,-3 0 3,-1 3 0,4-1-3,0-4 1,1 0 11,-1 0 1,-3 1-1,5 2 1,-2 1-13,0-1 1,0-1 2,-5-2 1,1 0 7,0 0 0,0 4 0,-1 0 0,1-1 50,0-2 1,0-1-12,-1 0 1,1 0-21,0 0 0,0 0 0,-2 2 0,-1 1 25,-2 1 1,1 0-57,4-4 4,-1 0 0,1 0 0,0 0 0,0 0 0,-1 0-17,1 0 0,0 4-3,0 1 0,-1-1 6,1-4 1,0 0-1,0 1-1,-1 4 0,1-4 19,0 3 0,0-1-2,-1 1 0,1-2 1,0 3-5,0 1 0,-1-5 31,1 4 1,-1-2-13,-4 1 1,3-3-1,-2 5 1,2-2 8,2 0-47,0 1 1,0-1 54,-1 0 0,-3 2 0,-1-3 24,2 1 1,2 2 27,0-2-61,-5-3 0,5 5 0,-5-5 0,1 2 49,1 1 0,-1 1 29,5-5-133,0 5 0,0-3 37,-1 2 1,0-1 39,-4 1 0,-1-2 106,-3 2 16,-2-3 88,9-1-191,-9 0 74,3 0-116,-5 0-1781,0 0 85,-5 0 1668,3 0 0,-49 0 0,-5 0 0</inkml:trace>
  <inkml:trace contextRef="#ctx0" brushRef="#br1" timeOffset="11">23551 1836 8262,'-1'-7'-2068,"-2"1"1947,-1 1 183,-1 3 1,5-5 0,2 4 32,2-1-72,-3 0-10,11 4 0,-9-4 0,5-2 28,2-1-44,1 4 0,2-3 0,0 5 1,1-2-1,3-1 0,4 0 0,3-1 20,2 1 1,1-2-6,3 2 4,2 3 0,6-9 0,2 4 1,1 1-1,3-1 86,1 3-101,-4-4 0,5 6 0,-5-4 0,1 4 0,-2 1-36,-5 0 0,5 0 0,-4 0 0,-2 0-45,-2 0 1,2 0 66,-4 0 0,5 0 12,-1 0 0,-1 0 0,0 0 0,-2 0 39,-3 0 1,-1 0-64,-2 0 1,-3 1-14,-1 4-3,-5-4 1,2 5-1,-5-5 1,-1 2 40,1 1 0,-11 6 0,-4-3 0</inkml:trace>
  <inkml:trace contextRef="#ctx0" brushRef="#br1" timeOffset="12">22161 3379 6602,'0'7'170,"0"-1"-216,0-6-21,0 0 1,0-29 0,0-6-1</inkml:trace>
  <inkml:trace contextRef="#ctx0" brushRef="#br1" timeOffset="13">22187 3277 8268,'-9'-4'-1417,"1"0"1293,-1-6 1,2 7-366,3-6 489,2 6 0,31-19 0,6 1 0</inkml:trace>
  <inkml:trace contextRef="#ctx0" brushRef="#br1" timeOffset="14">22251 3124 8239,'-9'-1'0,"1"-2"-901,-2-2 1,4 0 706,2 1 194,-3 2 0,5-4 0,19-5 0,12-3 0</inkml:trace>
  <inkml:trace contextRef="#ctx0" brushRef="#br1" timeOffset="15">22302 2996 8239,'-8'0'0,"-3"0"-623,10 0 1,-9-1 622,6-3 0,28-20 0,11-10 0</inkml:trace>
  <inkml:trace contextRef="#ctx0" brushRef="#br1" timeOffset="16">22391 2882 8239,'0'-7'-1832,"-6"-5"1711,5 11-52,-5-10 173,6 9 0,11-4 0,4 6 0</inkml:trace>
  <inkml:trace contextRef="#ctx0" brushRef="#br1" timeOffset="17">22493 2754 8239,'0'-8'-1643,"0"-1"1315,0 6 368,0-8-40,0 4 0,5-6 0,3 0 0</inkml:trace>
  <inkml:trace contextRef="#ctx0" brushRef="#br1" timeOffset="18">22582 2614 7725,'0'-13'-1517,"0"6"1503,0-4 1,0 8-345,0-6 358,0 7 0,0-10 0,17 5 0,4-6 0</inkml:trace>
  <inkml:trace contextRef="#ctx0" brushRef="#br1" timeOffset="19">22633 2525 6699,'7'-9'30,"-3"1"10,-2 5 0,-2-4-236,0 3 0,1 2 196,3-2 0,4-9 0,4-1 0</inkml:trace>
  <inkml:trace contextRef="#ctx0" brushRef="#br1" timeOffset="20">22748 2410 8239,'-6'-7'0,"5"0"0,-4 3-460,4 2 1,0-8-1,-2 5 16,-1-3 0,1 6 444,7-3 0,20-7 0,10-3 0</inkml:trace>
  <inkml:trace contextRef="#ctx0" brushRef="#br1" timeOffset="21">22863 2295 8239,'0'-13'-1778,"0"1"1628,0 5 0,0 0 69,0 2-240,5 4 321,-3-5 0,32 6 0,1 0 0</inkml:trace>
  <inkml:trace contextRef="#ctx0" brushRef="#br1" timeOffset="22">23054 2193 8239,'-2'-8'-406,"0"-1"-591,-3-1 829,1 5 1,10-2-122,2 2 0,-1 4 289,2-3 0,33 2 0,14 2 0</inkml:trace>
  <inkml:trace contextRef="#ctx0" brushRef="#br1" timeOffset="23">23271 2091 8239,'0'-13'-872,"1"5"805,3-1 0,-2 1 0,3-3 151,1 2 0,-3 2-176,5 3 1,-3 2 0,3-2-1,2 3-516,1 1 608,2 0 0,23 11 0,5 3 0</inkml:trace>
  <inkml:trace contextRef="#ctx0" brushRef="#br1" timeOffset="24">23475 2053 8181,'0'-9'-168,"0"1"-209,0-2 162,0 4 1,0-1 0,1 4-249,3-1 337,3 0 0,2 4 126,-1 0 0,35 0 0,12 0 0</inkml:trace>
  <inkml:trace contextRef="#ctx0" brushRef="#br1" timeOffset="25">23653 1989 7921,'0'-7'-600,"4"0"461,1 3 0,0 2 0,-2-3 219,1-1 0,2 5-79,-2-4 1,-1 4-2,6 1 0,5 6 0,6 1 0</inkml:trace>
  <inkml:trace contextRef="#ctx0" brushRef="#br1" timeOffset="26">23475 2053 6667,'1'-7'24,"2"1"1,3 2 0,1 0-121,3 1 0,1-3 0,2 2 0,-1 1 0,0 0 96,-4-1 0,21-3 0,-1-6 0</inkml:trace>
  <inkml:trace contextRef="#ctx0" brushRef="#br1" timeOffset="27">23730 1964 7048,'0'-9'-704,"0"1"926,0 5 0,0-4 86,0 2-509,0 4 67,0-10 1,1 9 0,3-2 0,5 3 133,2 1 0,30 0 0,7 0 0</inkml:trace>
  <inkml:trace contextRef="#ctx0" brushRef="#br1" timeOffset="28">23934 1900 6895,'0'-9'-503,"0"1"590,5 5-236,-3-3 0,5 2-125,-3 0 274,3 0 0,29 9 0,5 2 0</inkml:trace>
  <inkml:trace contextRef="#ctx0" brushRef="#br1" timeOffset="29">24138 1849 8247,'0'-7'-1951,"0"-5"1857,0 11 0,1-5 94,3 6 0,15 0 0,8 0 0</inkml:trace>
  <inkml:trace contextRef="#ctx0" brushRef="#br1" timeOffset="30">24316 1823 8247,'0'-7'-2117,"0"2"1951,0-1 0,2 5 122,2-4 44,-3 4 0,39 7 0,2 1 0</inkml:trace>
  <inkml:trace contextRef="#ctx0" brushRef="#br1" timeOffset="31">24469 1811 6324,'0'7'-444,"2"-2"444,2-5 0,-1 0 0,5 0 0,-4 0 0,5 0 0,28-5 0,11-2 0</inkml:trace>
  <inkml:trace contextRef="#ctx0" brushRef="#br1" timeOffset="32">24673 1836 8247,'7'0'-1932,"-1"0"2169,0 0-280,-5 0 55,5 0 0,-1 0 0,4 0-219,2 0 160,-4 0 0,0 0 0,-2 0 0,3 0 0,3 0 47,2 0 0,-4 0 0,-1 0 0,2 0 0,1 0 0,-2 0 0,-1 0 0,2 0 0,2 0 0,-4 0 0,1 0-51,1 0 0,-3 0 1,1 0 75,2 0 1,-3 0 0,2 0 43,1 0-29,-5 0-41,7 0 1,-10 0 0,7 0-33,1 0 1,-3 0 0,1 0-49,2 0 0,-3 0 70,2 0-107,-6 0 118,8 0 0,-4 0 0,6 0 0</inkml:trace>
  <inkml:trace contextRef="#ctx0" brushRef="#br1" timeOffset="33">25068 1849 8247,'8'7'-1173,"-3"-1"1,-3-6 1148,2 0 27,-3 5 1,6-3-13,-2 2 1,-3-3 8,7-1 0,5 0 0,6 0 0</inkml:trace>
  <inkml:trace contextRef="#ctx0" brushRef="#br1" timeOffset="34">25477 1951 6347,'8'0'-175,"1"0"1,-5 0 155,4 0 0,-3 0 19,3 0 0,-4 0 0,5 0 0,11 11 0,7 3 0</inkml:trace>
  <inkml:trace contextRef="#ctx0" brushRef="#br1" timeOffset="35">25591 1989 6111,'0'7'-70,"0"-1"-164,-5-6 238,3 0-4,-3 6 0,16-11 0,3 4 0</inkml:trace>
  <inkml:trace contextRef="#ctx0" brushRef="#br1" timeOffset="36">25247 1874 8247,'-4'-8'-241,"-1"-1"1,0 2 111,1-1 318,2 2-323,-4 6 0,8 0 1,2 0-66,5 0 1,2 4-1,2 1 1,-1-1-346,1 2 544,0-5 0,28 22 0,7-2 0</inkml:trace>
  <inkml:trace contextRef="#ctx0" brushRef="#br1" timeOffset="37">25464 1925 8247,'0'-7'-386,"0"2"1,0 3 429,0-2 1,1 3-54,3-4 1,-1 4-269,6 1 0,-5 1 45,5 4 0,-1 0 0,3 5 102,-2-1 0,2-7 0,-4 4 0,2-2 130,-1 1 0,-5-1 0,20 13 0,-2 4 0</inkml:trace>
  <inkml:trace contextRef="#ctx0" brushRef="#br1" timeOffset="38">25604 2002 8247,'0'7'-2488,"0"-1"2570,0-1 10,0-3-55,0 9 1,1-10 0,4 5 5,3 0-72,-2-5 1,4 6 0,-5-4-53,3 1 0,-1 2 13,1-2 34,3-2 86,-3 3 0,0-3 0,1 1 27,0 1 0,-1 0-22,0-4 0,-5 2-3,1 2-40,3-3-14,-5 5 0,-2 0 0,-7 1 0</inkml:trace>
  <inkml:trace contextRef="#ctx0" brushRef="#br1" timeOffset="39">21983 3634 6619,'-7'-1'555,"2"-4"-320,4 4-22,1-5-114,0 6 108,0-5-63,0 3-29,0-3 1,-4 3 56,-1-2-144,1 2 0,6-3 24,2 5-29,-3 0 0,11 0 1,-4 0-1,3 0 1,4 0-1,2 0 1,4 0 123,3 0 1,3 0-147,3 0 0,-2 0 1,6 0-1,0 0 20,-1 0 0,-2 0-11,-6 0-30,-5 0 1,3 0 0,-6 0 0,-2 0-107,0 0 1,-7 0 104,1 0-273,-7 0 270,4 0 0,-7 0 8,-4 0 0,3 0-59,-7 0 1,5 0-1,-5 0-59,-1 0 1,-1-2 108,-2-2 14,1 3 0,-1-9 0,0 6 94,0 1 177,1-4-287,-1 0 231,6-1 0,-3 1 7,6 3-158,5-3 0,6 0 20,6 3-51,5 2 0,-4 2 0,3 0 0,-2 2 0,-3 1 50,1 1 1,4 4-67,0-3 0,-4 3-33,-5-4 1,-5 6 0,1-1-49,-2 2 1,-4 2-240,-2 0 0,-4-1 82,-9 1 1,1 0 0,-5 0 0,-2-1-355,-1 1 0,3 0 586,0 0 0,-23-1 0,-10 1 0</inkml:trace>
  <inkml:trace contextRef="#ctx0" brushRef="#br1" timeOffset="40">22187 3532 8272,'0'-8'-311,"0"-1"1,0-1-22,0-1 486,0-2 1,0 5-1,-2 0 1,-2 3-236,-4 2 0,-8 7 0,-2 5 0,-2 2 75,-3 2 0,-1 4 82,-2 0-85,-5 5 1,9-7 0,-4 2 0,2-3 0,1-1 119,2-1-37,8 1 1,3-4 0,5-2 0,1-2 36,2-2 0,5-1 0,11-2 0,2 0-25,1 0 0,5 0-45,0 0-68,-4 0 1,6 0 0,-4 1 0,1 2 0,-1 1-751,-2-1 381,5 4 396,-9-6 0,16 22 0,-3-2 0</inkml:trace>
  <inkml:trace contextRef="#ctx0" brushRef="#br1" timeOffset="41">22251 4233 7649,'0'-8'1066,"0"-1"-952,5 1 1,-3-5 0,2 0-86,-3 1 0,-1-1 1,-1 1-1,-2 3 64,-1 0 1,-5 1-108,5-5 0,-6 4 0,2 2 1,-4 2-59,-1 2 1,1 1 117,-1 2-74,-5 0 1,-2 6 0,-4 2 0,1 5 0,2 3 0,-1 2 0,1 2-15,0 3 0,7-5 0,0 1 1,5-2 16,3 0 0,2 0 0,4-5 24,6 1 1,1-4 0,7-2 0,2-2-1,2-2 118,2-1-115,1-2 1,3-5 0,-1 0 0,-3-2 0,0-3 22,-1-2 0,-3 0 0,2-3 0,-1 0 26,1-2 1,-3-6-14,-6 2 0,2-5-31,-3-3 1,2 2-1,0-3 1,-3 3 203,-1 2 1,-2 0 8,-4 4-27,6-3 0,-5 10 48,4-3-242,-4 8 0,-1 5-363,0 8 367,0-2 0,0 9 1,0-2-1,0 3 1,0 5 111,0 5 0,0-2-114,0 1 1,0-4 68,0 4-47,0-5 1,0 6 0,1-3-1,4-1 1,2 2 15,0 0 1,4-5-33,-2 2 1,-2-2 74,1-3-70,1 1 1,-1 0 0,-1 0-13,-1-1 0,-2-5 0,-4-1 0</inkml:trace>
  <inkml:trace contextRef="#ctx0" brushRef="#br1" timeOffset="42">22276 2627 6295,'7'-2'252,"-3"-2"-66,-2 3 37,-2-5 10,0 6 128,0 0-97,0-6-161,0 5 183,0-5-202,-6 6-120,5 0 40,-5 0 0,7 0 1,2 2-18,2 2-4,4-3 0,-1 11 1,4-5-1,1 1-20,0 1 0,0-6 9,-1 1 1,1 3 0,0 0-118,0 0 82,-1-1 1,0-5-130,-4 3-169,3-2 261,-3 3-207,-1-5-258,-2 0 209,-5 0 356,0 0 0,-22 6 0,-7 1 0</inkml:trace>
  <inkml:trace contextRef="#ctx0" brushRef="#br1" timeOffset="43">22378 2729 7144,'-7'0'161,"1"0"-57,6 0 0,2 0-128,2 0 1,3 0 0,4-2-258,-2-2 309,2 3-123,-4-5 88,6 0 0,-4 5 1,-2-5-12,-2 1-85,0 3 1,-4-8 0,2 5 102,1-3 0,-17 0 0,-8-5 0</inkml:trace>
  <inkml:trace contextRef="#ctx0" brushRef="#br1" timeOffset="44">22276 2576 8118,'-6'-7'-610,"5"0"1,-5 4 662,1-2 115,3 1 1,-3 10 16,5 2 210,0-2-65,0 0-252,0-6 1,1-2-22,3-2 1,-2 1 0,2-5-30,-3-2 1,-1 3-79,0-2 1,2 6-1,1-2-54,1-1 0,1 5-218,0-4 166,-4 4 156,10 1 0,19 6 0,11 1 0</inkml:trace>
  <inkml:trace contextRef="#ctx0" brushRef="#br1" timeOffset="45">21562 2040 8181,'-7'-13'-183,"1"5"1,5 1-1,-2 0 1,-1 0 493,1-3 0,0 0 1,0 0-1,-2 1-328,-3-1 1,4 1-1,-4 0 5,-2 5-17,-2-3 34,0 5 0,-1-2 0,0 8 0,0 5 1,1 4-89,-1 4 90,0-3 0,0 10 1,2-3-1,1 3 1,3 0-1,1-1 0,4-3-60,0-2 0,2 3 7,0-4 1,2-1-1,2-6 1,6-3-18,5-1 1,4-2 73,2-4 0,3-7 1,-3-4-1,3-6-2,2-3 1,-5-2 32,0-3 1,-4-5-4,5 0 0,-7-5 0,2 1 0,-4-3 53,-4-1 0,-4 0-23,-5-1 1,0 7 86,0 2 1,-1 5-1,-3 5 1,-4 6 135,1 4 1,-4 7-79,3-1 1,2 4-39,2 4-204,-3 3 0,4 10 0,-4 1 0,1 2 1,3 3 62,2 1 0,1 1 80,0 1-181,0 5 0,4-8 1,2 2-1,1-2 1,3-3-458,1-3 1,0 1-173,-2-1 432,2-6 0,0-1 1,6-5-1,0-3 1,0 0 262,0-2 0,5-23 0,2-11 0,0-1 0,0-1 0</inkml:trace>
  <inkml:trace contextRef="#ctx0" brushRef="#br1" timeOffset="46">21995 1415 8181,'-5'-18'0,"2"4"0,-6-3 396,7 3 242,-4 1-563,6 6 0,0 7 0,0 10 0,-1 5 1,-2 7 332,-2 2-331,1 7 0,0 3 0,-2 7 0,-1 1 1,-1 1-1,-1 1 0,2 1-52,1 0 1,1 4-1,2-7 1,-1-1-232,1-1 0,1 1-347,2-3 233,0-2 1,0-11 0,0-1 0,0-1-1281,0-2 1012,6-5 588,1 2 0,17-11 0,3-1 0</inkml:trace>
  <inkml:trace contextRef="#ctx0" brushRef="#br1" timeOffset="47">22148 1811 8199,'0'-19'0,"0"-1"172,0-5 1,0 5 0,2 3 0,1 3 1530,1 1-1664,6 6 1,-3 3 0,4 9-62,-2 8 1,1 1-83,-6 8 0,0 0 0,-4 7 1,-1 2-286,-3 1 1,-2 1 308,-3 1 0,-1 1 1,5-6-1,-1-4 6,0-2 1,-2-3 382,4 1-86,-1-3 152,5-11 0,0 2 0,2-9 82,2-6 1,7-4-521,6-2 20,6-1 1,-3 0-1,6 0 1,-1 1-1,1-1-334,-1 0 1,-1 0 111,-3 1 0,2-1-64,-6 0 0,4 5 0,-4-1-824,-1-1 234,-2 5 919,-7-1 0,-24 17 0,-11 3 0</inkml:trace>
  <inkml:trace contextRef="#ctx0" brushRef="#br0" timeOffset="48">24775 4463 7942,'0'-9'-860,"0"1"1,-1 4 792,-3-5 1,2 5 66,-2-5 0,-3-5 0,0-6 0</inkml:trace>
  <inkml:trace contextRef="#ctx0" brushRef="#br0" timeOffset="49">23513 2321 7394,'1'-7'-1508,"2"1"1589,1 0 0,1 3 126,-5-5-40,0 5-33,0-3 7,0 1 9,0 3-30,0-3 0,-2 5 27,-2 0 1,3-2-68,-4-2 145,4 3 128,1-5-103,0 6-97,0 0-46,-6 0-28,5 0-40,-5 6-22,6-5 1,2 10-1,0-2 1,3 2 38,-3 2 0,4 0-32,-2-1 0,5 1-39,-5 0 27,6 5 0,-3-2 0,6 5 0,0 2 0,-1 1 14,1 1 0,4 1-14,0-1 0,0 1 62,-4-1-43,5 1 0,-4-1 0,3 1 1,-1-1-1,0 0 86,1-4 0,1 6-75,-1-6 0,-3 6 20,3-6-53,3 3 0,-4 2 0,3-1 0,1 1 1,-1 1 22,-1 2 0,1-2-135,-2 3 1,1 3 130,3 1-37,-2-3 0,-7 1 1,1-3-1,0 2 1,0 0 117,-1 0 1,1-1-65,0-4 1,0-1 54,-1 1-60,1-1 1,4 1 0,0-1 0,-1 1 0,-2-1 43,-1 1 0,1-1-29,3 1 0,-3-5-115,3 0 68,-3 0 1,0 1 0,2-1 0,1 0-1,-1 0-54,-2 1 1,-2-1 29,1 4 0,4 1 30,0-1 22,0-5 0,-8 3 0,-1-5 0,2 2 0,1 1-24,2-1 1,0 0-17,0-3 1,-1-3 30,1 3-25,0 3 0,0-6 0,-1 3 0,3-3 1,0 0 30,2 3 1,0-2 1,-4 2 0,-2-3 34,-2-1-27,2-1 0,-4 3 0,6 0 1,0 2-1,-1-1 76,1-2 1,0 3-69,0 0 0,-1 4 222,1-4-227,0 0 0,4 0 0,0 2 0,-1 0 0,-2 3 133,-2-3 0,4 0-57,-3-6 1,2-5-8,-6 1 14,-3-1 1,3 1-3,-4-1 0,-1-4-947,-4 5 487,0-6-202,0 2 1,-1-5-428,-4 0 1,-2-4 47,-6 0 0,1-6 915,-1 1 0,-13-18 0,-9-15 0,-2-2 0,-2-3 0,-1 1 0,0-1 0</inkml:trace>
  <inkml:trace contextRef="#ctx0" brushRef="#br0" timeOffset="50">23500 2321 7920,'-13'0'-267,"1"0"0,-1 0 0,0 1 314,0 3 0,6 3 0,3 9 1,3 4-1,1 8 0,1 6 585,3 6 0,3 7-481,6-1 0,0-2 0,-2-1 1,-1-5 53,-1-4 0,-2-8-8,1-9-17,-2-3 0,-2-9 96,0-5-244,1-5 0,-5-14 1,0-2-1,-2-4 0,-1-5 1,-2-4-1,-1-2 6,0 2 1,1-1 33,0 5-3,4 0 1,-5 11 0,6 2-1,0 2 50,0 3-87,0 5 1,10 7-1,3 8 1,3 5-1,1 2 7,0 2 0,4 5-241,-4-5 1,1 0-1,-2-5 1,2 1-310,2 0 0,-4-2 353,1-2 1,-3-4-117,-1-5 274,5 0 0,-4-34 0,-2-17 0,4-2 0,0 0 0</inkml:trace>
  <inkml:trace contextRef="#ctx0" brushRef="#br0" timeOffset="51">24571 3035 7920,'-7'8'355,"3"1"0,2 1-179,2 1 1,0 2 0,0-1 0,0 1 0,2 1 0,2 1-17,5-3 0,2 4-119,2-8 1,-1 0-1,1-1 1,0-2-16,0-2 0,4-1-50,0-2 2,0-6 1,-5-1 0,1-7 0,0-3 0,0-5 0,-2-2 0,-2 0-55,-5 3 0,1-3 0,0 1 0,-2-4 66,-2-3 0,-1 5 0,-1 5 0,-2 2 137,-2 2 1,-4 2 0,0 3 106,-2 2 1,-2 3 0,0 6-170,0 0 1,5 6-1,1 4 1,0 6-17,0 5 1,4 9 75,-1 4-67,2 2 0,-2 8 0,0 3 0,1 4 0,3 4-4,4 5 1,3-2 0,6 0 0,0-3-16,-1-5 1,5 0-162,0-8 1,0-7 45,-4-9 0,4-6 1,0-7-1,-1-2-220,-2-3 1,0-2-235,3-6 0,-1-7-924,5-6 646,0-5 808,5-8 0,-8-14 0,1-8 0,0-3 0,1-1 0</inkml:trace>
  <inkml:trace contextRef="#ctx0" brushRef="#br0" timeOffset="52">2780 1173 6454,'7'-1'851,"-2"-2"140,1-1-904,-4-1 1,3 4-1,-3-2 1,0-3 241,3-1-240,-1 5 0,-3-10 0,2 4 123,1-4-151,1 0 1,-5-1 0,0 0 0,0 0 0,-2 1 0,-1-1-1,-2 0 78,-2 0 1,-2 1 0,-4 0-1,1 2-30,-1 2 0,-1 1 1,-2-2-1,-1 5-29,2 3 1,-5 1-1,-1 1 1,-4 3-165,0 5 1,1 3 0,1 5 0,2 5 14,-2 2 0,5 1 0,1 1 1,3-1 128,1 1 1,2 4 10,2-1-62,3-5 0,6 1 0,2-6 0,2 1 1,5-3-37,2-3 1,3-2 0,3-4 0,4-4 1,3-2 0,2-2 61,-1 0 1,1-6 41,-1-2-64,1-4 1,-1-2 0,1-3 0,-2-5-1,-3-5 207,-4-3 1,2-6-109,-2 2 1,4-7-87,-4-1 0,0-5 0,-6 3 0,-1 0 38,-1 0 0,-2-1 66,1 7 1,-2 2 258,-6 11 0,0 5 105,0 3-386,0 8 0,-4 5 134,-1 8-321,-4 9 0,6 4 1,-6 7-1,1 5 0,-1 0 6,1 3 1,1 7-46,-2-1 0,-1-1-248,6-3 379,0-5 0,4 6 0,0-5 0,0-2 0,1-1-185,3-1 1,-1-5 140,6 0 1,-1-5-475,5 1 0,0-9 1,-1-4-576,1-2 0,0-2 512,0 0 1,-1 0 566,1 0 0,-6-11 0,-1-4 0</inkml:trace>
  <inkml:trace contextRef="#ctx0" brushRef="#br0" timeOffset="53">3366 1428 8041,'0'-13'-359,"0"1"1,0-1 1900,0 0-628,0 0 0,0 8 10,0 5-875,0 11 1,-1 5 0,-2 5 0,-1 2 0,1 2-84,2 5-120,-5-3 0,0 8 0,-4-4 0,0 2 0,-2 1 0,-4 0 0,-1-2-1824,-1 0 1702,-2-3 0,-6-5 276,1-2 0,-23-4 0,-6-5 0</inkml:trace>
  <inkml:trace contextRef="#ctx0" brushRef="#br0" timeOffset="54">4488 905 8050,'0'-18'-120,"0"-2"1,0-1-1,0 1 1,0 2-847,0 2 1477,0 2 0,0 1 0,0 0 1,2 2-1,1 1 0,2 3 385,2 1 0,-4 3-906,1 8 1,-2 3 0,-2 9 0,0 4 136,0 4 1,0 1 51,0 4-176,0-3 0,-4 10 0,-2-3 0,0 1 0,-1-1 0,2-2 0,-1-3-58,3 1 1,-3 0 0,2-6 0,1-3 89,2-4 1,-1-3 48,-2-1 70,3-6 1,-3 2 119,8-9 0,-1 1 116,5-9-324,-5 5 0,8-4 0,-2 4 1,2-3 6,2-1 0,1 4-137,3-1 0,-3 3 0,3 1 1,-3-2-139,-1-2 0,0 3-475,0-4 0,-1 4 1,1 1-662,0 0 1,0 1 213,-1 4 1124,1-4 0,6 10 0,0-4 0</inkml:trace>
  <inkml:trace contextRef="#ctx0" brushRef="#br0" timeOffset="55">5088 1148 8141,'0'-13'91,"0"0"0,4 5 1380,0-1-259,0 6 1,-4 3-848,0 9 1,0 8 0,0 3 0,0 1-340,0 0 1,-1 5-21,-3 3-185,-3 7 1,-8-6 0,0 6 0,-4 3 0,0-3-1931,-4 0 1736,-1-2 1,-3 4 372,-3 0 0,2-15 0,-5-2 0,-4 2 0,1 0 0</inkml:trace>
  <inkml:trace contextRef="#ctx0" brushRef="#br0" timeOffset="56">6044 854 8074,'0'-8'-404,"0"-1"1,0-1 821,0-1 0,4 3 0,0-1 0,1-1 459,0-1 1,-3 2-495,2 1 0,-1 1-236,1-2 314,-2 4-469,3 5-75,-5 0 1,0 5-1,0 5 1,0 6-1,-1 5 1,-2 4 0,-3 5 2,-1 4 0,3 3 1,-3 1-1,0 2 86,0 2 1,4-2-1,-1 4 1,2-1 267,2-1 1,2-4-86,2-4 1,3-10-1,7 1 1,2-6 7,1-3 1,5-8-131,0-3 1,6-4 127,2-1-150,-1 0 0,1-6 0,0-2 0,-2-2 0,-1 0-164,-1 2 1,-1 1-521,1-2 436,-6 3 1,-1 2-1,-3 0 1,2 1 0,1 2-464,-1 1 0,-1-2 205,-4-2 0,0 3 1,-2-5-1,-1 2-411,-1-1 0,-5-5 183,4 2 689,-5-3 0,-9-36 0,-8-8 0</inkml:trace>
  <inkml:trace contextRef="#ctx0" brushRef="#br0" timeOffset="57">6197 829 8074,'-13'-17'0,"2"0"0,1 1-1018,1 2 1205,7 1 0,-4 5 0,7 1 411,4 1 1,2 2-475,5 4 1,7-2 0,2 0 0,3-3-28,2 2 0,3-2-476,1 1 211,0-1 0,-4 5 1,-1 0-1,-1 0 0,-3 2 168,-4 2 0,-25 26 0,-8 11 0</inkml:trace>
  <inkml:trace contextRef="#ctx0" brushRef="#br0" timeOffset="58">6146 1020 8074,'-11'-1'653,"2"-4"-607,-2 4 1,9-6 190,-2 3 0,4 2 1,6-2-1,7 3 332,6 1 0,10 0 1,2 0-1,1 0-731,4 0 0,-4-5-1304,2 1 1278,1 0 1,1 4 187,-2 0 0,3 0 0,-4 0 0</inkml:trace>
  <inkml:trace contextRef="#ctx0" brushRef="#br0" timeOffset="59">3188 3009 8005,'0'-17'-165,"0"0"0,0 2 1,0-1-1,-2 0 0,0-2 1,-4 0 227,-1-1 0,-3 2 0,-6 4 0,-2-1 417,-2-3 1,-1 5 0,-6-3 0,-2 7-210,0 2 0,-5 3-231,4 8 0,-5 3 0,2 9 0,0 6 13,4 5 0,2 5-53,1 5-20,6 6 0,3-4 1,9 3-1,4-1 0,2-3-135,2-2 135,0-1 0,7-8 0,5-4 0,5-6 0,1-6 0,2-7 0,1-3 170,6-2 1,-1-12 215,3-5-314,4-5 0,-5-11 0,5-4 1,-2-5-1,-4-4 245,-4-2 0,1-1-89,-3-2-199,3-6 1,-6 0-1,-3-2 1,-7 4 0,-2 4 12,-3 4 1,-2 10 65,-1 12 1,-1 6-74,-4 11 0,0 8 29,-4 8 1,-1 15-456,6 7 287,-6 5 0,3 9 0,-6 3 0,2 2 1,1 2-305,1 0 0,5-1 281,-4-3 0,5 1-20,-1-6 154,2-5 0,8-6 1,2-7-1,4-2 1,2-7 193,3-5 1,-2-4-98,7-6 1,-1-2-122,5-2 245,-1-3 0,1-7 1,-1-2-1,1-2 0,-1-2-51,1-3 0,-1-5-150,1-2 0,-2-5-43,-3 1-81,3-3 1,-8-1 0,2-1 0,-2 1 0,-7 1-329,-1 3 1,-4 3 212,-4 6 1,-2 5-284,-2 3 329,-3 8 1,-7 4 0,-3 6-1,-4 3 1,-2 6-269,2 6 1,-2-1 220,6 7 1,-3-2 223,7 1 0,-2 3 0,8-3 0,0 3 459,2 2 0,4-5-312,1 0 1,6 0 612,2 5-537,9-6 1,3 2-1,6-3 1,-1 1-1,1 1 355,-1-1 1,2 0-331,3-3 1,-8-5-237,4 1 88,-3 0 0,-4-7 0,-2 2-370,-2-4-44,-3 3 0,-3-5 61,-1 2 63,-5-8 0,7-3 0,-4-6 0,1 0 0,3-1-583,1-3 1,2-3 358,0-5 0,4-2-151,0-3 558,0 3 0,-3-4 0,1 5 0,2 1 1,-1-1 473,-2 1 1,-7 5 230,-3 3-5,3 9-397,-5 2 0,4 7 0,-6 4 0,0 5 520,0 5 1,-5 4-494,1 2 1,-2 3-391,2-3 57,3 3 1,-5 3 0,6 1 0,0 1 0,0-4-204,0-2 1,0-6 77,0 4 0,4-5 104,1 1-65,4-9 1,3-2 0,6-6 0,2-1 0,3-5-236,1-7 0,1-5 274,1-8 0,-5-5-30,0-3 70,1-3 1,-1-1-1,-1 1 1,-2 2 0,-4 2 152,-4 2 0,0 3 212,-6 6 479,1 4-612,-5 11 0,-2 1 0,-1 8 0,-2 2 0,-2 6 0,-3 5 1,3 5-111,-2 6 0,2-1-85,-2 1-143,4-1 0,5 5 1,0-2-1,0-1 1,0-3-545,0-1 0,1 2 49,3-8 1,4 0-607,4-4 787,1 0 1,5-6 445,4-3 0,30-31 0,9-8 0</inkml:trace>
  <inkml:trace contextRef="#ctx0" brushRef="#br0" timeOffset="60">4476 2856 8066,'-13'0'-266,"4"0"346,1 0 0,1 2 0,-3 2 279,1 4 1,2 4 72,-1 0 0,1 1-165,2 0 0,4 4 1,-3 0 549,2-1-623,2-2 0,2-7-172,2-3 1,3-3 0,6-2 0,1-3 22,3-5 1,-1-8-78,5-4 1,-4 1-193,4-1 166,0 0 1,-1 1-1,-3 3 1,-3 3 0,-1 2-207,0 4 248,0-3 0,-5 11 52,1 0-40,-7 5 1,4 12 0,-6 2 0,-1 0 0,-2 3-7,-1-2 1,-1 2 18,5-5 0,0 0-2,0-4 182,0 0 0,0-5 1,2-1-1,3-2 129,8-7 1,1-1-292,8-9 1,-5-3 157,4-6-161,0-3 0,5 4 1,-2-4-1,-2 3 1,-2 4 474,-1 3 1,-2 7-327,-5 2 0,-3 4-136,-1 1 1,-5 7-1,1 4 1,-2 6-119,-2 3 0,0 0-99,0 1 1,0 2-92,0-6 1,1 0-1,4-6 1,2-1-1180,0-1 0,4-6 1450,-2 1 0,30-48 0,-15 16 0,0-1 0</inkml:trace>
  <inkml:trace contextRef="#ctx0" brushRef="#br0" timeOffset="61">6439 2754 8066,'-12'-1'-313,"-1"-2"1,0-1 0,0-1 0,1 1 294,-1 0 0,-4-6 1,-2 2-1,1-4 0,-2-1 1,2-1 891,-1-3 0,-2 2-557,4-7 1,-6 7 0,3-1 0,-1 6 312,0 6 0,1 3-183,-1 1-356,-3 5 1,8 8 0,-4 8-1,2 5 1,2 4 0,2 4-1,3 1 4,2-1 1,4-3 0,5-5 0,0-1-200,0 1 1,7-6 0,4-5-1,6-5-71,3-6 0,5-4 1,7-4-1,0-6 77,4-5 0,-1-7-205,-1-7 289,3-4 1,-9-5-1,5-1 1,-2 0 0,-3-4-51,-1-3 86,-7-4 0,-1-2 0,-8-1 1,-3 4-1,-3 7 351,-4 10 0,-2 12-98,-4 7 1,-2 6-1,-5 9 1,-1 5-42,0 10 0,-4 4-234,0 13 0,0 4 98,4 5-129,6 5 0,-4-7 1,4 4-1,0 1 1,2-2-347,4-1 0,1-1 175,0-8 1,6-3 146,2-6 0,5-2 0,4-6 0,4-9 61,3-5 0,3-4 69,3-3 0,-2-9-39,6-8-74,-5-9 0,6-3 0,-5-4 0,-2 2 0,-2 1-104,-5-1 1,-4 5 118,-9 4 1,2 2-17,-5 7 67,-1 6 0,-6 5 1,0 8-1,-4 3 63,-1 8 0,-2 5-80,-3 8 0,3-1-127,1 1 0,5-1 0,-3 1 1,2-2-402,0-3 0,1-2 7,7-7 0,3-3-40,6-1 0,1-5 1,3 0 549,4-6 0,32-43 0,-23 14 0,1 1 0</inkml:trace>
  <inkml:trace contextRef="#ctx0" brushRef="#br0" timeOffset="62">6860 2397 8066,'-18'-13'-63,"-4"1"1,4 0 0,1 4 0,1 2 398,-1 6 1,3 0 141,-3 0-668,9 6 0,2 2 0,6 8 0,0 2 0,1 2 190,4 3 0,24 18 0,13 6 0</inkml:trace>
  <inkml:trace contextRef="#ctx0" brushRef="#br0" timeOffset="63">7179 2652 8066,'0'-18'0,"4"4"73,0-3 1,1-2 0,-5 2-1,0 2 803,0 0 1,0 3-364,0-1 1,-6 2 432,-3 2-795,-2 3 1,-3 6 0,-3 2 0,-4 4 0,-3 6-108,-2 8 1,5 4 0,1 3 0,2 3-43,2 4 1,2-2 19,1 2 1,6-5-182,3 1 1,2-5-1,2-2 1,2-3-202,2-2 1,9-2 137,8-8 1,3-2 39,2-6 68,-1-6 1,1-2-1,-1-9 1,1-5 0,-1-2-108,1-1 1,-1-5 168,1 0 0,-7-4 286,-2 4-85,-2 1 1,-7 7 0,-1 3 0,-1 0 506,-3 4-548,-2 6 1,-5 11-169,0 10 0,-5 7 0,5 6 0,1 1-411,2-1 1,1 5 42,0 0 1,0-1-688,0-3 727,5-1 1,2-5-1,6-3 1,1-3 387,3-1 0,48-40 0,-23 9 0,-1-1 0</inkml:trace>
  <inkml:trace contextRef="#ctx0" brushRef="#br0" timeOffset="64">7625 2665 8066,'-6'-13'0,"5"5"661,-3-1 1,1 6-54,-1-1 1,1 8-321,-6 5 0,7 6-121,-3 2 1,0 5 0,0-5 0,1 0 55,-2 1 0,5-4-150,-3 3 0,2-3 179,2-1-282,0-6 1,2-1 0,2-6-114,5 0 1,2-7 77,2-6 1,4-5-109,0-8 116,5 1 0,-3-1 0,3 2 1,-2 1-1,0 4 171,0 0 1,-5 4-50,2 6 0,-7 3-28,-1 6 0,-6 6 1,2 7 0,-5 8 0,0 3 0,-1 2 150,-3-1 0,2 1-148,-2-1 0,3-4 87,1 1-56,0-7 0,0-1 1,1-6-1,3-3 1,5-2-9,2-2 1,3-6-41,3-4 1,2-6 87,2-2-135,3-12 1,-4 8 0,5-10-1,1 1 1,-1 0-41,1 2 0,-1 1 170,1 2 1,-6 6 359,-3 7-363,-3 4 0,-6 8 0,-1 2 0,-1 4 0,-3 6 21,-2 8 0,-1 4-2,0 2 1,0 3-911,0 1 431,0 0 0,5-9 0,0 0 0,2 1 0,3-2-874,2-3 1,5-5 447,0-3 0,7-4-788,1-5 1571,1 0 0,7-18 0,5-9 0,-1-1 0,1-1 0</inkml:trace>
  <inkml:trace contextRef="#ctx0" brushRef="#br0" timeOffset="65">8556 2652 6794,'-7'0'3877,"1"0"-3380,6 0 0,0-1 169,0-3-573,0 2 0,6-5 0,1 3 0,1-3 0,1-3 0,1-2 1,1-2 166,2 0 1,-2-4-197,-2 1-55,2 0 1,-5 0 0,2 0 0,-3 1 0,-4 2-60,-1 1 38,0 6 1,-1-3 0,-4 7 0,-5 5 0,-4 6 40,-3 8-2,-5 4 1,6 9-1,-4 3 1,2 0-1,2 4-383,2 0 0,7-2 258,3 0 1,2-1 0,2 1 0,3-6 4,6-5 1,5-6-15,11-8 1,6-4 18,3-5-66,-2-5 0,4-8 0,-2-8 0,3-5 0,1-4 0,1-4 1,-2-8 211,-3-5 1,2-3-1413,-2-1 1380,-2-5 0,2 3 0,-8-2 0,-3 4 0,-3 4 541,-4 5 0,-4 9 261,-3 8 146,-4 11-762,-5 8 1,-5 9 0,-4 4 0,-3 7 0,-5 6-7,-5 7 1,2 4-107,-1 7 0,1 2-278,-1 2 301,3-2 1,2 4 0,2-6 0,3 2 0,1 1-597,3 1 1,1-3 256,6-5 1,7-10-129,6 1 271,0-2 1,12-7 0,-1-5 0,4-4-1,2-4-133,1-2 0,2-6 39,5-4 1,0-8 81,1-4 1,-1-5 0,0-3 0,0-5-69,1-3 1,-7-2 42,-2 1 0,-7 4 204,-2 0 55,-5 6 0,1-2 1,-9 9 402,-4 4 1,-8 8-175,-4 5 1,-8 8 132,-1 5-457,-6 8 1,3 4 0,-4 7 0,3 2-1,3 0 106,-1 1 0,9-4-136,-2 3 0,2-3-352,-3-2 186,6 1 1,1-2 0,6-2 0,2-2 0,3-3-270,8-5 1,5-1 207,8-7 1,-1-1-137,1-7 261,5-3 0,2-12 0,5-2 0,-1-4 1,-2-4-76,-1-1 1,-1-4-27,1 5 410,-9-7 1,-2 9 0,-7-1 0,-4 5 0,-3 6 1710,-3 3-1535,-2 7 1,-6 1 145,-2 6-429,3 6 1,-11 1 0,4 7 0,-3 3 0,-2 5-80,0 2 1,2 5-79,2 1 0,-1 0-624,6-5 451,0-5 1,4 4-1,0-4 1,1 0-1,3-3-606,5-3 0,7-5 298,1-1 0,5-5-144,-1 1 0,2-4 1,0-5 657,-2-8 0,-4-20 0,-1-9 0,3-6 0,1-1 0</inkml:trace>
  <inkml:trace contextRef="#ctx0" brushRef="#br0" timeOffset="66">9334 2308 8106,'-39'-18'0,"8"3"128,6-2 1,6 7-1,12 3 947,7 2 0,6 0-920,7 5 1,7 0 0,5 0 0,8 0-468,3 0 0,8 0-993,3 0 1305,3 6 0,-4-5 0,4 0 0,4 1 0,0 1 0</inkml:trace>
  <inkml:trace contextRef="#ctx0" brushRef="#br0" timeOffset="67">10775 2576 8007,'-6'-13'58,"5"0"0,-4 0 0,7 2 0,5 1 401,6 2 1,12 5 0,2-3 0,4 2 98,5 0-755,0-1 1,7 1-1,-1 0 1,-1 1-1,-1 2-822,-2 1 1,-1 0-1,-3 0 1019,-4 0 0,-31 22 0,-9 7 0</inkml:trace>
  <inkml:trace contextRef="#ctx0" brushRef="#br0" timeOffset="68">10877 2767 8037,'0'-13'0,"0"5"146,0-1 0,1 5 0,3-3 1,6 1-1,6 3 690,5 2 0,9-3-426,4-1-455,3 1 0,7 4 0,2-1 0,5-2 0,3-1 45,1 1 0,-6-5 0,3-3 0,2 1 0,0-1 0</inkml:trace>
  <inkml:trace contextRef="#ctx0" brushRef="#br0" timeOffset="69">11973 2270 8096,'-5'-14'0,"-4"-3"0,2 2 2065,-2-2 83,7 9-1674,-4 2-428,6 12 0,-4 7 0,-1 9 1,1 7-1,0 5 0,0 2 1,1 4-271,1 3 0,2 1 0,0 5 0,0-1-244,0 0 1,2 3 0,1-8-1,2-2-82,2-1 0,-2-8 1,2-3 549,-2-7 0,5-37 0,-3-15 0</inkml:trace>
  <inkml:trace contextRef="#ctx0" brushRef="#br0" timeOffset="70">11833 2397 8096,'-6'-25'199,"1"-1"-63,-4 1 1,3 5-1,8 3 1,4 3-112,6 1 0,7 2-25,6 2 0,2-1 0,3 6 478,2 0 0,8 4 0,3 1 0,3 3 1,3 5 784,-3 2-1331,-2 2 0,-6 5 0,-1 4 0,-3 3 1,-5 3-1,-7 4 0,-6-1-221,-6 0 0,-6 4-612,-8-1 691,2 9 0,-15-5 0,2 0 0,-6-6 0,-4-7 50,-1-4 0,-4-2 0,1-7 1,-2 0 522,-1-4 0,2-1-125,-4-2 0,0-4 0,-3 5 0,2-2 108,1 0 0,7 2-299,1-2 0,2-1-219,7 5-286,0-5 0,9 9 0,1-4 458,1 3 0,30-9 0,11-4 0</inkml:trace>
  <inkml:trace contextRef="#ctx0" brushRef="#br0" timeOffset="71">12879 2690 8096,'1'-12'0,"2"-1"0,2 2 1266,3 2 0,-4 2 1015,4 3-103,-5 2-1912,3-3-563,-6 10 1,0-2-1,-2 4 1,0 0-1,-4-1 297,-1 0 0,-7 9 0,-6-1 0</inkml:trace>
  <inkml:trace contextRef="#ctx0" brushRef="#br0" timeOffset="72">3468 4488 7599,'-8'0'-362,"-1"0"652,6 0 0,-6 2 65,4 2 0,1-1 51,4 5-219,0 1-89,0 4 1,6-5 0,2 1 0,5-1 0,3 1 199,1-1-252,5-5 1,4 3-1,6-6 1,2 0-1,0 0 1,2 0-1,1-2-72,1-2 1,0-3-1,-1-7 1,-3-2-34,-4-1 0,-3-6 1,-3 2-1,-3-3-12,-4-1 1,-4-1-25,-5 1 119,3-1 0,-9 1 0,1 1 1,-6 2-1,-6 5 139,-2 3 1,-6 3 0,-1 1 0,-2 3 133,-3 1 1,-1 2 123,-1 4-383,-1 5 0,-1 3 0,-1 6 0,-2 1 0,2 4-28,1 1 0,6 5 81,-1 5 0,2 5-100,-1-1 64,3 9 0,5-2 1,0 7-1,1 6 1,0 7 125,4 5 1,1 4-40,2-2 1,4-3-1482,-3 3 1276,8 3 1,3-10 0,7 0 0,3-6 0,3-7-131,0-3 1,7-3 101,-6-8 0,10-3-52,-5-6-39,2-5 1,-1-2 0,1-6 0,3-4 0,2-3-84,2-4 0,-2-8 265,1-6 0,1-1 0,5-7 0,1-2 0,0-1 0,2-2 0</inkml:trace>
  <inkml:trace contextRef="#ctx0" brushRef="#br0" timeOffset="73">4909 4641 8092,'0'-12'196,"-4"3"1,0 1 167,1-2 1,7 4-1,5 2 1,3 2-1,5 2 1,3 0 70,0 0 0,4 0-349,-3 0 1,8 0 0,2 0-1,0 2-408,0 2 0,-1-3-2137,-5 4 1111,1 2 1348,-6-6 0,-13 16 0,-9-3 0</inkml:trace>
  <inkml:trace contextRef="#ctx0" brushRef="#br0" timeOffset="74">4947 4845 8092,'-19'0'463,"4"0"497,7 0 1,1 2-591,-2 2 1,5-1 0,8 4 0,6-1-310,6-4 0,4 0 0,7-2 1,1 0-262,2 0 1,1 0-1,-3 0 1,3 0 199,2 0 0,18-11 0,8-4 0</inkml:trace>
  <inkml:trace contextRef="#ctx0" brushRef="#br0" timeOffset="75">7778 4221 8028,'0'-13'-172,"0"0"0,0 0 0,0 1 0,2-1 0,0 0 713,3 0 1,-1 1-13,-4-1 379,0 6-674,0 1 0,-4 16 0,-2 4 1,0 5-1,-1 3 472,0 2-623,-1 2 1,-1 5 0,1 3-1,-1 3 1,2 0-16,3-3-134,2 3 0,-2-5 0,0 5 1,1-3-1,2-4-1017,1-3 859,0-2 1,0-4 0,1-1 0,2-1 0,3-4 0,-1-1 223,1-1 0,9-28 0,0-8 0</inkml:trace>
  <inkml:trace contextRef="#ctx0" brushRef="#br0" timeOffset="76">7689 4335 8097,'0'-25'0,"-4"-1"96,-1 1 0,1-1 0,6-1 0,2 0 478,4 2 1,5 2-161,4 11 0,3-1-92,5 0-223,1 0 0,1 6 0,1 3 0,3 3 0,0 1 358,1 0-446,3 11 0,-8-1 1,1 11-1,-5 2 0,-6 1 45,-3 1 0,-3 5 0,-2 0 1,-5 0-459,-2 1 1,-2-4 109,0 2 1,-2-3 224,-2-5 1,-3 2 0,-6-6 0,-1-2-85,-3 0 1,-4-4 58,-9-3 0,2 4 253,-6-4-235,0 4 1,-5 0-1,3 1 1,0 0 0,5 0-404,4-1 1,0-3 338,10-1 138,0 1 0,33-13 0,6-5 0</inkml:trace>
  <inkml:trace contextRef="#ctx0" brushRef="#br0" timeOffset="77">7574 4947 8145,'-20'0'341,"-2"-4"1,3-2 193,-1-1 1,12 5 0,4-3 0,11 4-363,8 1 0,7 0 0,7 0 0,5-2 95,3-2 1,7 3-202,3-3-94,2 2 0,2-2 0,0 0 0,2 1 0,-1 0 0,1 0 1,-5-1-257,-3 1 0,-8 2 0,-9 1-156,-5 0 0,-10 5 0,-10 2-248,-6 0 0,-4 5 0,-8-4 0,0 4 687,-2 0 0,-6 1 0,-9 4 0,-7 2 0,-5 1 0,-1 1 0</inkml:trace>
  <inkml:trace contextRef="#ctx0" brushRef="#br0" timeOffset="78">7689 5317 8145,'-6'-7'0,"-1"-4"320,-6 2 0,6-2 0,3-2 0,3 0 361,1 1 0,0-5-449,0 0 1,5 0 0,5 4 0,4 0 83,3 0 1,6 2 0,0 1 0,4 3-109,2 1 0,1 4-107,-4 6-264,-7 3 0,4 7 1,-7 4-1,-5 7 1,-5 4-1607,-5 4 1571,-7 7 1,-2-1 0,-9 4 0,-4-4 0,-5 0-305,-4-1 0,-1 0 262,-3 0 0,3-9 1265,6-4-505,-1-8 0,5-3 0,1-6 635,2-3 1,8-5-689,10-4 0,5-5-12,8 5-392,6-6 0,5 7 0,7-5 1,1-1-1,4 1-136,1-1 0,1 5-241,0-4 0,0 3 94,1-3-37,-1 5 1,-1-7 0,-5 6-1,-5 0-1293,-4-2 909,-8 5 298,-2-5 0,-9 6 0,-8 0-341,-4 0 0,-4 0-825,0 0 1509,-7 6 0,-23-5 0,-12 5 0</inkml:trace>
  <inkml:trace contextRef="#ctx0" brushRef="#br0" timeOffset="79">7765 4705 8011,'-8'-1'-1001,"-1"-2"794,-1-1 0,5-2 0,-1 3 475,0-1-118,5 0 33,-5 4 116,6 0-168,0 0 0,6-2 97,3-2-218,2 3 1,2-5 0,-1 4 0,1 0 0,0-3 0,1 1-1,2 0-20,1 0 0,1-6 0,-1 3 0,3-2-15,0 1 1,2-1 0,-5-2 0,0 1 8,2 1 1,-5 1 0,3-5 0,-3 0 9,-1 1 1,-5 3 2,1 1 36,-6-1 0,2 1 1,-5-1 200,0-1-140,0 5 1,-1-1-5,-3 6-20,2 0 0,-5 0 86,3 0-115,3 0-19,-5 0 17,6 0 0,0 1 0,-2 2 0,0 3-10,-3 1 1,0-3 20,0 5-78,4-7 0,-10 10 0,2-4 0,-2 4-76,-2 0 0,0 1-443,1 0 360,-1 0 0,-1-1 1,-2 1 186,-1 0 0,-40 0 0,-5-1 0</inkml:trace>
  <inkml:trace contextRef="#ctx0" brushRef="#br0" timeOffset="80">8811 4654 8021,'-11'-1'-227,"1"-2"1,1-1 1125,-1 1-655,5 1 0,-2 4 0,4 2 0,-2 5 419,3 2-542,6-4 0,3 3 0,7-6 0,5 0 0,6 1 220,8-1-316,3 0 1,4-4-1,1 0 1,3 0-1,1-1 1,2-2-1,-1-1-30,-4 1 0,-4 0 0,-2 0 0,-5-1-102,-4 1 1,-5 0 35,-9-1 57,-6 3 3,-1-5 0,-7 6 0,-4 0-603,-3 0 1,-4 0-333,0 0 0,3 0 946,1 0 0,11-6 0,-2-1 0</inkml:trace>
  <inkml:trace contextRef="#ctx0" brushRef="#br0" timeOffset="81">10609 4450 8060,'-7'-6'-193,"0"5"1,4-5 605,-1 1 338,-1 3-590,5-3 0,2 5 0,2 0 326,5 0-403,-4 0 0,5-2 0,-4-2 0,-1-5 1,1-2-20,-3-2 1,-2 1 0,-1-1 0,0 0-49,0 0 0,-5 1 0,-4-1 0,-4 0-35,-4 0 0,2 2 0,-6 3 0,-2 3 23,-1 4 1,-6 7-1,-1 3 1,0 7-133,0 5 0,2 5-96,8 4 134,-3-4 0,10 11 1,-3-4-1,4-1 0,4-2-45,5-3 0,4-7 0,3-3 1,4-3 92,4-1 1,1-6 68,9-3-11,0-2 0,6-4 0,2-2 0,0-5 0,1-2 228,1-2 0,-4-4-212,3 0 0,-3-7 226,-2-1-189,1-1 0,-2-11 1,-1 3-1,-2-4 1,0-4 97,-1-5 0,-3 3-36,-9 1 1,-2 5 19,-6 4 0,0 4 0,0 9 0,-1 6 320,-4 5 1,3 4-165,-7 6-315,6 0 0,-8 7 0,2 4 0,-2 8 0,-2 4 37,1 3 1,0 7 16,4-3 0,-2 4-138,6-4 1,-1 1-1,5-3 1,0 2 55,0-2 0,0-1-59,0-1 1,0-1 0,2 1 0,2-2-440,5-3 1,3-3 112,5-5 1,-1-2 21,5-2 1,-4 2 0,3-2 0,0 1 397,0-2 0,1-8 0,4-7 0</inkml:trace>
  <inkml:trace contextRef="#ctx0" brushRef="#br0" timeOffset="82">10226 4871 8129,'-17'0'-151,"0"0"0,2 0-223,1 0 1123,1 0 1,11 0-312,7 0 0,12 0 1,8 0-1,8 0-226,4 0 1,8-2-1,6 0 1,7-4-105,4-1 1,2 3-116,0-5 20,5 1 1,-2-9 0,-32 8 0,1 1-1,32-8 1,-7 2 0,-9 3 0,-11 1-205,-10 1 0,-4 5 0,-15-3-82,-10 1 1,-2 2 0,-8 4 0,-3 0-316,-5 0 1,0 6-521,-5 2 765,6 3 1,-10 2-1,4 0 343,-3 0 0,-30 28 0,24-17 0,-1 0 0</inkml:trace>
  <inkml:trace contextRef="#ctx0" brushRef="#br0" timeOffset="83">10469 5279 8129,'-13'-2'187,"0"-2"0,0-3 351,1-6 1,3 1-214,1-1 0,5 0 1,-2-1-1,4-2 150,1-1 0,7 0 0,6 3 0,7-1-184,4-2 0,7 0 0,2 4 1,1 2-141,0 2 1,-2 3-1,4 6 1,-5 0-174,-4 0 1,-2 7 0,-11 6-1,-4 7-197,-3 4 0,-4 7 0,-8 3 1,-8 5-104,-7 3 0,-6-1 1,-3 6-1,-4 0-119,1-2 0,-4-2-347,6-9 973,-5-3 0,9-6 0,1-2 0,6-5 381,5-5 1,7-10-1,4-2 216,6-4-1,9-6-465,5 0 1,9 3-1,1 1 1,3 0-48,1 1 1,5-4-357,-2 3 0,3-3 174,1 4-222,6-6 1,-3 7-1,4-4 1,-2 1-1,-5 2-103,-3-2 1,-6 5-246,0-3 0,-7 2-594,-5 2 833,-9 0 0,-4 0-70,-8 0 161,-3 0 1,-6 0 0,1 0 0,-1 0 0,0 0-837,0 0 1,-4 0 510,0 0 1,0 4 0,5 1 477,-1-2 0,-28 4 0,-7 0 0</inkml:trace>
  <inkml:trace contextRef="#ctx0" brushRef="#br0" timeOffset="84">1594 7702 7762,'0'-20'-18,"-4"1"1,-2 7 0,0-1 0,1-1-1,2-2 1,1-1 0,2 0 600,0-1 1,0 4 0,0-3 226,0 2 0,0 10-330,0 5 0,0 8-333,0 13 0,0 8 0,0 13 0,0 6 119,0 6 0,0 9-209,0 5-69,0 0 1,0 0 0,0 1-1,0 2 1,0 0 0,0-5-1,0-8-441,0-8 1,0-13-1,0-10 334,0-5 0,0-13 1,0-5-1,0-11 51,0-9 0,0-3 94,0-7-35,0-5 0,-4-9 1,0-11-1,1-8 1,2-8-1,1-5 1,0 34-1,1-1-158,1-1 0,0 0 0,1-4 0,1 0 92,2-3 1,1 0-1,2-3 1,1 0 0,0 2-1,1 2 1,0 3 0,0 1-6,-1 3 1,2 2 0,16-21 230,-2 11 1,2 19 154,-3 11 1,-5 11 0,-3 14 0,-3 9 87,-1 6 1,-6 7-246,-3 0 1,-2 5 218,-2-1-519,-6 3 0,-2 3 1,-9 1-1,-3 1 0,-1-1-363,-1-1 0,1 2 269,-4 1 1,1-2-8,2-7 0,0-4 1,5-9-1,2-4-728,6-3 760,-3-7 0,12-3-141,6-15 361,1-2 0,-1 1 0</inkml:trace>
  <inkml:trace contextRef="#ctx0" brushRef="#br0" timeOffset="85">2040 7523 7777,'0'-7'1360,"0"-4"-571,6 9 0,-5 2-395,3 9 1,-2 5 248,-2 7-552,0 0 1,0 12 0,-2-3 0,0 4-1,-3 1 12,3-1 0,0 2-61,2-7-159,0-5 0,0-1 0,2-7 0,2-5 0,6-5-663,5-5 646,5-1 0,6-11 1,-1-6-1,1-7 0,-1-6-332,1-4 0,-1-4 220,1-5 0,-2-1 266,-3-2 0,-3 2 0,-5 7 0,-1 3 696,-4 4-519,3 9 0,-11 9 217,0 12-229,0 6 0,-11 14 1,1 4-1,-4 6 0,-2 2 354,5 4 1,-2 5-330,5 1 0,-2-1-326,1-7 52,4 3 1,5-11-1,1-1 1,3-5-1,5-4-138,2-4 0,8-2 26,2-10 0,3-5 76,1-4-159,7-8 0,-4-3 0,5-7 1,-2-2-1,-3-4-297,-1 1 1,-3-8 504,-3 6 0,2-4-188,-6 8 604,-6 6 1,-1 1 19,-6 6 0,-5 13-72,-7 12 0,0 9 441,0 9-598,-1-1 0,2 2 0,2 2 1,0 0-1,1 0-285,1-2 0,2-6-322,1 0 1,6-5-998,2 1 1121,3-3 0,4-3 0,0-2 0,4-5 0,0-4 327,4-4 0,2-18 0,3-9 0,2-3 0,0-1 0</inkml:trace>
  <inkml:trace contextRef="#ctx0" brushRef="#br0" timeOffset="86">2945 7651 7783,'-8'0'810,"-1"0"-162,7 0 90,-4 5-555,6-3 1,0 2 0,1-7-1,4-3 1,5-1 31,5-3 1,1-5-302,5-2 0,-4-6 1,4 2-1,0-3-129,-1-2 1,-1 1 24,-7-1 1,1 1-61,0-1 344,-6 6 1,-1 2 0,-8 7 0,-2 2 0,-6 5 322,-5 3 1,-5 12-203,-6 6 0,1 7 494,-1 6-520,1 2 1,-1 8 0,2 1 0,3 2 0,5-4 48,6-3 0,5-1-158,5-5 1,5-2-675,4-7 332,8-8 1,7-3 0,7-6 0,2-2-1,2-5-973,2-6 1235,1-8 0,5-21 0,4-11 0,-13 12 0,0 0 0,0 0 0</inkml:trace>
  <inkml:trace contextRef="#ctx0" brushRef="#br0" timeOffset="87">4386 7026 7779,'-7'-13'203,"-4"5"1,2 2 0,0 4-1,-1 11 226,1 9 0,6 9 0,-2 13 0,0 2 0,1 5 0,1 3-25,2 1 1,-3 8-325,-1 1 0,0 4 0,2-11 0,-1-3-71,1-6 1,1-6-1,2-4-46,0-14 1,2-9-1,1-12 1,2-3-1,2-6-13,3-6 1,2-1-1,2-7 1,1-4-94,2-3 1,6-3 0,-3-3 0,1 1-1,0 2 0,1 2 0,3-1 0,-1 6 273,-3 5 0,2 12 1,-4 1-1,-1 6 105,0 3 1,-5 12-152,-4 5 1,-7 7 0,3 4 0,-4 3-100,-1 2 0,-6-3 85,-2 4-156,-9-6 0,1 3 0,-3-7 0,-1-3 0,1-4-81,1-2 0,-3-4-125,4-3 1,-5 2-186,5-5 0,0-1 0,5-4 0,-1-2-304,0-2 1,2 1 780,2-5 0,21-23 0,9-10 0</inkml:trace>
  <inkml:trace contextRef="#ctx0" brushRef="#br0" timeOffset="88">4654 7651 7779,'7'-6'0,"5"0"241,-4-2 1,5-5 808,4 0-837,3 1 1,7-13 0,1 3 0,2-5-1,-1-4 368,3-2-557,-11-1 0,6 0 0,-13 1 1,-4 4-1,-3 3-63,-4 4 1,-3 7 22,-5 3 1,-2 5 35,-5 7 1,-1 1 0,0 3 0,0 5 37,1 2 0,-3 9 34,-2 5 1,3 2 18,-3 7-142,3 0 0,6 0 1,1-1-1,1-2 0,3-3-208,2-1 0,1 2-46,0-4 0,7-2-78,5-10-10,7-6 1,8-2 0,3-6-1,4-5 1,2-5-604,3-5 0,-1-11 976,0 2 0,0-5 0,1 0 0,-12 9 0,1-9 0,-11 12 0,-3 1 0,-4 4 0,-4 10 106,-6 3 0,-6 6 403,-3 7-290,-2 5 1,3 2 0,-1 4-1,-1-1 1,0-3 525,2-2 0,1-1 58,2-4-157,4-6-480,-5 4 1,8-9 0,2 1 0,5-6 0,2-7 89,2-6 1,1 1-261,3-7 1,3 0 236,5-8-247,-5 3 0,4-3 0,-4 8 0,1 2 0,-1 1-189,-2 4 0,-1 6-122,-4 5 0,0 3 129,0 1 1,-1 7-1,0 5 1,-2 8-501,-2 4 0,1 2 40,3-1 1,5 1 150,0-1 253,0-5 0,2-1 0,4-7 1,5 0 251,6-4 0,7-16 0,6-6 0,4-4 0,0 0 0</inkml:trace>
  <inkml:trace contextRef="#ctx0" brushRef="#br0" timeOffset="89">5955 7421 7779,'5'-18'8,"-3"-1"0,2-2 1,-3 4 187,-1 3 1,-5 2 186,-4 4 0,-3-2 63,-5 6 1,-3 0 0,-4 5 0,1 5 233,2 6 1,-3 3-373,-2 6 0,-1 0 13,10 5-247,-5 5 0,7-4 1,-2 2-1,5-2 1,3-1 119,5-1 1,2-1-211,2-2 1,8-4 0,3-7 0,6-2-749,3-5 0,5-2 425,5-2 1,5-12-30,-1-5 169,-2-5 1,3-5 0,-5-3 0,-1-5 0,1-7-377,0-4 0,-2-10 592,-6-3 0,-1-3 1,-7-2-1,-4 1 267,-3 4 0,-3 9 497,-4 12 1,0 11-96,0 10-482,0 9 0,-4 3 0,-2 11 0,-1 7 0,-3 8 707,-1 7 0,-6 6-755,0 9 0,0 2 0,6 6 0,1 0-95,1 0 1,6-1-206,-1-3 0,3 1-329,1-6 324,0 1 0,3-9 0,4-3 1,5-3-1,4-6-488,2-7 1,2-1 353,6-9 1,-1-1 0,1-6 0,-2-2-379,-3-4 1,3-9 331,-3-5 0,-1-2 22,1-1 246,-5-1 1,2-3 0,-5-1 0,-1 2 0,-2 1 762,-2 1-51,-5 6-269,3 2 0,-6 12 0,-2 8 323,-2 9 0,1 3-212,-5 7-414,5 1 1,-3 3 0,6 1 0,0-1-1,0-1-159,0-3 1,0 2-552,0-6 1,6-1 110,2-8 166,4 4 0,5-11 1,1 3-1,0-2 1,2-4-1031,0-2 1,0-9 1383,1-8 0,5-37 0,1-16 0,-9 21 0,0-1 0,1 1 0</inkml:trace>
  <inkml:trace contextRef="#ctx0" brushRef="#br0" timeOffset="90">6567 7077 7780,'-21'-6'0,"-1"-2"0,2-2 52,-1 1 80,3-2-141,11 9 1,1-2-390,6 8 1,1 8 397,4 5 0,13 28 0,9 3 0</inkml:trace>
  <inkml:trace contextRef="#ctx0" brushRef="#br0" timeOffset="91">6580 7510 9539,'0'-8'1215,"0"-1"1,0 5-1090,0-4 1,1-1 0,3-4 0,5 1-83,2-1 0,3 2-51,3 2 1,-3-1-1,5 4 1,-2 1-258,0-1 1,4 2 179,-4 4-255,6 5 1,-8 3-1,7 6 1,0 1-1,1 2-857,-2-1 1030,9-2 1,-9-5-1,9-2 1,-2-2-1,2-2-322,4-1 462,-3-8 0,2-3 0,-6-8 0,1-4 0,-3-4 147,0-5 1,-4 3-1,-10-4 1,-2 1 133,-5 0 1,-3 2 30,-1 7 0,-5 4 305,-4 8-431,-8-2 0,2 9 0,-5 0 1,1 4-1,2 8 223,-1 6 0,4 0-515,-3 5 90,3 0 1,1 0-1,1 1 1,3-1-1,1-1-489,3-3 244,1 2 211,4-4 1,1 2-1,3-9 1,5-4-1,2-2 92,2-2 0,5-7 25,3-6 69,-2 0 0,4-9 0,-6 3 0,-2 1 0,-1-2 384,-1 0 1,-2 4-189,-2-1 79,2 3 0,-11 9 495,0 5 0,-5 7-572,-8 10-275,0 8 0,5 8 0,-1 6 0,-1 5 0,-1 7-279,-2 8 1,0 4-680,1 5 843,4 3 1,3-32-1,1 0 1,1 0-1,1 0 1,0 0-1,0 0 1,0-3-1,0 0-267,-2 31 1,-1-2-482,5-10 1065,6-5 1,-5-12 0,4-10 0,-4-5 1205,-1-6-1024,0-9-97,0-2 1,-6-13 0,-4-4 0,-4-6 30,-3-3 0,0-3-439,5-7 76,-1-2 0,0-8 0,2-1 0,2-3 0,5 0-378,3 0 1,2-2-914,3 3 808,3-5 0,7 13 0,5-2 0,5 4 0,6 6 495,2 5 0,4 0 0,6 10 0,5 4 0,3 6 0,1 2 0</inkml:trace>
  <inkml:trace contextRef="#ctx0" brushRef="#br0" timeOffset="92">10622 7102 7914,'1'-12'-123,"3"-1"0,6 1 642,6 4 0,4-3 0,5 2 0,2-2 522,3-2-961,2 0 0,7 1 0,-3-1 0,-3 1 0,-6 3-194,-4 0 0,-9 1 0,-1-5 108,-8 0 1,-6 2 7,-8 2 0,-5 4 1,-13 5-1,-3 0-18,-4 0 0,-4 5 21,-4 4 78,2 2 1,-10 6 0,4 1-1,-2 2 1,-1 4 0,4 3 0,1 3 333,3-2 0,0 4-313,7-3 1,1 1 0,18-4 0,3-2 31,7-3 0,3 2-157,2-6 1,12-2-1,5-5 1,5-1-140,4 0 1,5-3-49,3-2 0,3 2-78,1-2 0,-1 1 0,-2-5 0,-1-2-125,2-2 1,-11 2-35,-3-2 259,-7-3 157,-8 6 1,-4-5 0,-13 6-1,-11 1 1,-12 4 245,-8 3 1,-4 5-161,-6 4 1,4-1 134,0 5 0,5 0 0,-4 5 1,4-1 233,5 1 0,10-1-75,10 1 1,9-5 488,3 0-712,10-5 0,7 2 1,10-7-1,3-1 1,5-3 30,4-1 0,8-2-443,5-4 1,-1 0-1458,0 0 1305,1-5 1,6-2 0,0-8 435,3-2 0,5-8 0,-3-8 0</inkml:trace>
  <inkml:trace contextRef="#ctx0" brushRef="#br0" timeOffset="93">13210 7115 7851,'0'-8'160,"0"-1"0,0-1 0,1 0 572,4 2-447,2-4 1,6 11-1,1-5 1,1 2-1,4 0 1,1 1-1,2 2-2337,2 1 1517,2 0 0,-2 0 535,-3 0 0,3 17 0,-4 4 0</inkml:trace>
  <inkml:trace contextRef="#ctx0" brushRef="#br0" timeOffset="94">13172 7357 7873,'-7'-7'-31,"1"-4"1,7 8 294,4-5 1,7 5 1517,10-2-1944,7 4 1,4-3-1,7 0 1,2 1 161,5 1 0,6-10 0,6-4 0,5-2 0,1 1 0</inkml:trace>
  <inkml:trace contextRef="#ctx0" brushRef="#br0" timeOffset="95">14970 6886 7887,'-13'0'178,"0"-5"1,0 1-1,2 0 1,1 0 895,2-1-714,5 1 0,-1 4 0,8 0 0,6 0 1,5 0 935,7 0-1261,2 0 0,5 0 0,3 0 0,2 0 0,4 0 119,3 0-274,-4 0 1,0 0 0,-3 0 0,1 0 0,-1 0-1214,-4 0 361,-3 0 0,-7 0-1001,-3 0 1670,-15 6 1,-3-5 302,-12 3 0,-28-2 0,-7-2 0</inkml:trace>
  <inkml:trace contextRef="#ctx0" brushRef="#br0" timeOffset="96">16321 6427 7882,'-4'-13'65,"-2"1"1,1 3 0,-2 1 1029,0 3-879,4 1 0,-9 4 0,5 1 0,0 3 0,2 6 0,0 4 137,1 3-295,0 6 0,4-7 0,1 5 0,3 0 0,5-1 185,2-3-295,2 3 0,0-6 0,1 1 0,2-3 0,2-5 0,2-1 0,2-4-137,3 0 0,-4-4 0,-1-2 0,-1-4 95,1-4 1,-4-6 0,1-3 0,-3-3 200,-1-2 0,-5-4 1,-1-1-1,-1 0 248,-3 0 1,-2 1 208,-1 4-348,0 7 1,0 0 0,-1 8 0,-3 2 829,-5 5-1056,-2 3 0,2 11 0,2 5 0,2 8 0,0 8-109,0 5 34,3 7 0,-5 8 0,4 8 0,-2 1 0,-1 4-224,0 6 1,2-34 0,0 1 203,2 1 0,0 1 0,-3 0 0,1 1-740,2-1 1,0-1 852,-1-1 0,2-1 1,1 21-1,0-7 1,-2-11 283,-2-8 162,2-15-284,-3-5-97,5-16 1,-2 2-1,-2-6 1,-3-1-1,-1-2 358,-1-5 0,-4 1-379,-4-5 0,0 0 326,5-5 1,-1-4 0,0-1 0,2 0-488,2 0 1,-1-3-162,6 4 0,0 0 128,4 5-118,0-1 1,5 6 0,5 5 0,6 4 0,5 3-812,3 3 0,6 1 126,0 4 1,1 1 944,-1 3 0,25 37 0,-22-13 0,1 0 0</inkml:trace>
  <inkml:trace contextRef="#ctx0" brushRef="#br0" timeOffset="97">15939 7230 7882,'-20'0'129,"-7"0"1,6 0 0,4-2 2205,5-2-2036,7 3 1,10-5 0,7 6 0,8 0-25,9 0 1,14 0 53,8 0-323,11 0 1,3 0 0,5 0-1,-1-1 1,-32-1 0,0-1-1,2 0 1,1-1 0,2 0 0,0 0-38,0 0 1,-1-1 0,1 1 0,-1 0 0,-4-2 0,1 0-1,32-3-59,-6 0 0,-7 1 1,-13-5-441,-10 0 0,-14 5 0,-17 0-509,-6 3 1,-4 1 186,-6 4 205,-6 5 1,0-2 646,-7 6 0,-39 16 0,27-8 0,1 0 0</inkml:trace>
  <inkml:trace contextRef="#ctx0" brushRef="#br0" timeOffset="98">16054 7931 7801,'-9'4'484,"2"2"0,1 1 0,5 3-269,4 1 1,5 2 0,9 0 0,6 0-1,4-1 1,4 0 125,2-4 0,2 2-381,7-6 1,-2-1-1,4-6 1,-1-4-49,-1-4 0,-4 0-32,-4-11 82,-11 1 0,5-4 0,-11-1 1,-3 1-1,-4-1 0,-7 2 1,-6 1 116,-5 2 0,-5 6 1,-4-1-1,-6 6 188,-5 6 1,0 2-1,-6 4 1,0 2-12,1 5 0,-2 8-61,5 4-126,0 3 0,3 7 0,0 4 0,1 5 0,3 4-56,3 1-47,9 8 0,5 1 0,6 4 0,1-3 0,5-4-296,7-3 1,5-8-1,8-1 1,-1-6-510,1-6 1,1-1 122,2-14-339,-2-2 1055,10-10 0,-5-14 0,3-6 0,5-1 0,1 0 0</inkml:trace>
  <inkml:trace contextRef="#ctx0" brushRef="#br0" timeOffset="99">11629 9359 7994,'-6'-13'0,"-2"1"0,2 3 185,2 1 0,5 1 0,8-3 0,8 1 0,5 1 0,4 1 132,-1 2 0,5 0 0,1 0 0,1 1-434,-1-1 0,-2 3 0,-4-2 1,-4 2-506,-4 2 176,-3 0 341,-7 0 0,-3 5 1,-8-1-1,-4 0 0,-7 0-146,-6 1 289,0 5 0,-16-3 0,2 5 1,-6 3-1,-5 0 0,-1 4 1,1 0 500,-3 4 0,6-3-242,0 1-157,-2 0 0,11 5 0,1-1 0,9 0 0,8-4 353,7-4-470,3-3 1,9-1 0,5-2 0,9-2 0,7-5-64,6-3 0,1-1 0,5 0 1,-4 0-288,-1 0 0,-1 0 164,-4 0-212,-1 0 0,-1 0 1,-2-1-328,-5-3 696,-3 2 1,-14-3-256,-9 5 433,-8 5 1,-10 2 0,-3 6 0,-4 1-1,-2 3 246,-3 4 0,3 2-199,2-2 1,-2 8 283,6-4-358,6-2 1,7 0-1,9-6 1,5-2-1,7-2-40,9-5 0,7 2-39,10-5-370,8-1 1,3-4-1,4 0 1,1 0-1,-3 0-2179,1 0 2483,5 0 0,-4-7 0,6-3 0,6-1 0,1 1 0</inkml:trace>
  <inkml:trace contextRef="#ctx0" brushRef="#br0" timeOffset="100">12062 9818 7994,'-12'0'0,"3"-4"693,1 0 1,-1 0 73,-4 4-642,1 5 1,3 2 0,2 7 0,0 3 0,1 3 31,1 0 0,-4 4-130,5-3 0,0-2 1,4-2-1,0-3 56,0-1 1,5 0-80,4-1 1,2-5-312,2-2 173,5-4 1,-2-7 0,5-4-1,0-5 1,1-6-236,-1-3 0,-5-2 312,1 1 62,2-1 0,-6 5 1,1 1-1,-5 2 0,-2 2 304,0 2 208,-4 1-404,2 6 0,-6 7 0,-2 10 1,-2 5-1,-1 7 6,0 2 0,-2 1 30,3 1-163,1-6 0,4 4 0,0-4 0,2-1 0,2-2-32,4-2 1,4-4 62,0-3-27,7-2 0,1-6 1,5-1-1,2-4 0,1-5-118,2-5 0,0-1 115,-5-5 52,1 0 0,-5-5 0,-1 1 0,-2 1 0,-3 2 275,-5 5 4,1 3-257,-10 7 0,4 3 1,-8 8-1,-2 6-94,3 6 0,0-1-104,2 7-101,0-1 1,0 0-1,2-1 1,2-2 0,4-2-927,4-2 0,5-3 675,0-2 0,5-3 111,0-6 1,6 0 0,3-2 377,2-2 0,18-32 0,-21 12 0,-1 0 0</inkml:trace>
  <inkml:trace contextRef="#ctx0" brushRef="#br0" timeOffset="101">12904 9818 7994,'-7'-5'0,"-4"-1"94,2-3 1,-2 2 135,-2 3 0,0 3 1,1-4-1,-3 5 123,-2 5 1,3 6-119,-3 6 1,3 1-34,1-1 0,-2 2 0,1 4 0,2-4 41,1 0 1,5-2-390,2-4 0,2-1 208,2 1-277,0-6 1,6-1-1,4-6 1,6 0-1,4 0-195,-1 0 0,5-7 172,-2-6 0,2 0 180,1-4 1,1-3 0,-2 1-1,-1-1 118,-2 3 0,-6 3 392,2 1 520,-2 0-536,-8 6 1,-2 7-217,-5 8-240,0 9 0,-4-1 0,0 5 1,1 1-1,2-3-570,1-2 0,1-2 316,3-3 1,3 0-92,6-4 0,5 2 1,4-6-1,2-1-1477,1-1 1842,1-8 0,22-41 0,-21 16 0,0 0 0</inkml:trace>
  <inkml:trace contextRef="#ctx0" brushRef="#br0" timeOffset="102">13274 9780 7994,'-7'-6'0,"-5"5"139,4-3 1,1 2 160,-2 2 1,6 2-1,-2 2 1,1 6 149,-1 5 0,1 1-379,4 5 0,0-1 172,0 1-154,0 3 1,6-5 0,2 4 0,5-4 0,4-2 75,4-5 0,5-1-171,3-7 0,-2 1-92,3-5 1,1 0 0,-1-2 0,-2-4-92,-1-6 0,-3-2 43,-2-8 1,-4 2 49,-5-1 113,0-3 0,-6 10 0,-5-3 1,-6 4 339,-9 5 0,-5 2-202,-7 6 1,-2 10 220,-3 3-374,3 8 0,-6-1 0,5 5 0,-2 2 0,2 2-355,1 0 1,3 7-1156,3-2 1102,2 3 0,8-1 1,2-2 405,5-4 0,25-9 0,8-2 0</inkml:trace>
  <inkml:trace contextRef="#ctx0" brushRef="#br0" timeOffset="103">13988 9895 7994,'0'-9'97,"0"1"1,1-1 330,4 2-15,2-4 1,5 9 0,3-2 0,0 3-582,2 1 0,4 0-385,-4 0 1,5 5 552,-5 4 0,39 2 0,7 2 0</inkml:trace>
  <inkml:trace contextRef="#ctx0" brushRef="#br0" timeOffset="104">14039 9678 7925,'-9'-4'187,"1"-2"0,-2-1 1070,-1-3-1001,4 4 0,2-3 1,11 3-1,7 0 1,7 1-1,5 0 765,5 0-1019,2 3 0,8-3 0,1 3 0,2-1 0,-4-1 0,-2 1 1,-4 2-583,-2 1 0,-1 4 0,-6 2 0,-3 1-358,-4 3 1,-9 1-1,-3 2 938,-4 0 0,-52 22 0,19-15 0,0 1 0</inkml:trace>
  <inkml:trace contextRef="#ctx0" brushRef="#br0" timeOffset="105">13975 9869 8004,'-11'-8'283,"2"-1"2,4 6 1,12-6 0,5 4-1,10 2 648,6 2 1,10 1-749,9 0-258,8-6 1,-1 5-1,6-3 1,-1 2-1,1 2 1,-2 0 72,-2 0 0,-12-4 0,2-3 0,0 0 0,1 0 0</inkml:trace>
  <inkml:trace contextRef="#ctx0" brushRef="#br0" timeOffset="106">16270 9346 7943,'-12'-12'-155,"3"5"0,2 1 0,1 0 0,5-1 312,4 0 0,9 1 1,10 6-1,3 0-246,5 0 502,-3 0 0,10 0 1,-3 0-1,3 0 0,1 0-1104,0 0 447,6 0 1,-4 0 0,2 0-1,-1 0 244,2 0 0,-5-7 0,3-3 0,6 0 0,0-1 0</inkml:trace>
  <inkml:trace contextRef="#ctx0" brushRef="#br0" timeOffset="107">17252 8951 8007,'0'-21'-5,"-1"-2"1,-4 2-202,-3 1 0,1 5 1,-2 5 405,-1 1 0,-1 6 0,-2 1 543,1 4 0,-1 10 0,2 6 0,1 2-613,1 3 0,6 2 0,-1 3 0,3 2-62,1-1 1,1-3 0,3 0-1,5-1-89,2 1 0,2-5 0,1-1 0,2-3-32,1-6 0,4 1 0,-3-8 0,2-1-147,3-2 0,-3-2-136,1-3 288,-6-9 1,8-3 0,-6-5 0,-1-2 0,-4-1 0,-2-1-1,-3-1-102,-1 1 1,-2 5 459,-4 3 1,0 3 684,0 1-893,-5 6 0,2 11-80,-6 9 1,7 14 0,-3 3-1,4 5-23,1 3 0,0 8-133,0 5 1,0 5 80,0 8 0,0 0 1,0-1-1,0 0-256,0-4 0,4-8 103,0-8 1,1-5 220,-5-4-50,0-14 134,0-3 0,-2-20 234,-2 3 0,-3-13-84,-6 1-143,0-10 0,1 7 1,0-6-1,2-2 0,2-1 224,-2-2 1,0 1-335,2-1 1,2 1 178,6-1-480,0 1 0,0 3 0,1 1 1,5 0-1,5 1-833,5 3 1,11-1 607,-2 1 0,9 1 530,0 8 0,5 2 0,4 0 0,5 3 0,-1-1 0</inkml:trace>
  <inkml:trace contextRef="#ctx0" brushRef="#br0" timeOffset="108">18030 8926 8007,'-6'-20'0,"5"-3"0,-3 6 74,2 0 1,1 6 1810,-3 2-1791,2 4 1,-8 12-1,5 6 1,-3 6 0,-1 7 277,-3 4-320,-1 8 1,-1 7 0,-3 8 0,-3 2 0,-1 4 0,-2 5-1,-2 1-385,-3-1 0,2 0-631,5-13 665,5 3 0,-2-16 0,7 0 0,2-8-921,5-7 880,2-11 1,4-2 339,2-5 0,14-13 0,9-6 0</inkml:trace>
  <inkml:trace contextRef="#ctx0" brushRef="#br0" timeOffset="109">17737 9283 8007,'0'-13'159,"0"0"0,1 0 445,3 1 1,-2 6-289,2 6 0,-3 6-290,-1 6 31,-5 7 0,3-4 0,-2 5 0,3 0 0,1-1 135,0-1-211,0 5 0,0-9 1,0 3-1,0-3 1,1-3 15,3-2 0,-1-4 63,6-5-89,-7-5 0,8-4 0,-4-8 0,1-5 1,3-7-1,1-5 0,2-3-69,0-1 1,-2 1 107,-2 3 48,2-2 1,-8 9 0,4-2-1,0 8 70,0 8 1,-4 8 0,1 9 0,-1 6 13,1 5 0,-2 7-128,2 7 0,-3 0 118,-1 5-190,0 0 0,2-2 0,1-2 0,1-3 0,-1-2-238,-2 1 0,3-6 244,1-3 0,5-4-11,-2-5 46,3-2 0,2-6 1,0-2-1,0-2 0,-1-6 92,1-5 0,0-5-87,0-6 1,-1-4 117,1 1 1,0-7-1,0 4 1,-2-2 107,-2 0 0,2 5-34,-3 0 0,-2 7 716,-2 5-778,-2 9 1,-2 8-126,0 8 0,4 9 205,0 5-283,0 2 0,1 1 0,0-1 0,1-1 0,1-2-470,0 2 1,2 0 364,3-2 1,1-1-197,0-3 87,0-9 1,4 9 0,1-10 0,2 0 0,3-2-1016,1-4 0,5-1 983,1 0 0,4-6 331,-4-2 0,0-9 0,7-26 0,2-11 0</inkml:trace>
  <inkml:trace contextRef="#ctx0" brushRef="#br0" timeOffset="110">18604 9206 8007,'4'-17'-784,"0"0"1,5-1 1058,-5 1 0,0 3 0,-4-3 551,0 2 1,-5 4-469,-4 3 1,-4 2 147,-4 6-351,3 0 0,-6 1 0,5 4 0,-4 3 0,1 5 150,-1 4 1,2-3-270,5 3 0,3 3 29,1 1 1,3-1-1,-2 0 1,2-2-464,2-2 330,1 4 1,8-3-163,3 0 0,6-6 1,4-11-1,0 0-217,4 0 1,1-1 250,2-4 0,-5-2 120,0-6 0,-1-4 0,3-1 0,-3 0-33,-2-1 0,-2-2 231,-8 4 0,2 0 33,-6 4 61,0 6 1,-4-1-157,0 8 0,-4 2-84,0 11 1,0 0-279,4 0 149,0 5 0,0-4 0,1 3 1,3-3 152,5-1 0,53-6 0,-24-4 0,1 0 0</inkml:trace>
  <inkml:trace contextRef="#ctx0" brushRef="#br0" timeOffset="111">18973 9155 8007,'-12'0'739,"-1"6"-549,6 1 0,1 6-12,6-1 1,2 1 0,2 0 0,6-2 39,5-2 1,1 2-185,5-2 0,1-4 0,4 0 1,3-4-319,1-1 0,-5 0 62,-4 0 109,1-6 1,-3-1-1,0-7 1,-4-2 0,0-1-132,-4 2 297,-7-5 0,2 6 1,-6-3-1,-2 4 0,-2 3 1236,-4 2-1068,-4 5 1,-6-1 0,-2 8 0,-1 4 0,0 5 644,-2 4-831,4 3 1,-3 7 0,3 1 0,2 3 0,2 1-701,3-1 1,4 0 168,-1-1 1,4-3-1064,5 2 1559,0-7 0,28-10 0,8-6 0</inkml:trace>
  <inkml:trace contextRef="#ctx0" brushRef="#br0" timeOffset="112">17023 9869 8007,'-17'-5'5,"0"-2"0,2-2 104,6 1 34,9 5 1,9-3-1,13 6 1,9 0-1,10 0 1,10 0 0,10 0 1093,10 0-1211,-30 0 0,1 0 0,7 0 1,1-1-1,5-1 0,1-1 0,4 0 1,2-2-1,4-1 0,1 1-1355,-20 0 0,2 1 1,-1 0 1324,6-1 1,0 1 0,0 0 0,-3 1 0,0 0 0,0 1-1,2-1 1,1 0 0,-1 0 0,0 0 0,-1 0 0,0-1 0,0 0-1,-1 1 1,-1-1 0,1 0 0,0-1 0,-1 1 0,-1 0-1,-1 0 1,0 1-182,21-2 1,-1 1 0,-5-1 0,-3 0 0,-9 3 0,-3 0 0,-4 0 0,-1 0 218,-5-1 1,-3 0 0,24 2 0,-16-5 0,-14 2-154,-14 0 0,-10-2 0,-3 3 32,-4-1 1,-5 0 45,-6 4-104,-6 0 1,0 0-1,-7 0 1,-1 0-1,-1 0 145,-2 0 0,-5-6 0,2-1 0</inkml:trace>
  <inkml:trace contextRef="#ctx0" brushRef="#br0" timeOffset="113">18043 10418 7912,'-9'1'113,"2"3"1,3 3 258,5 0 1,6 3-1,10-4 1,6 0 562,5-1-797,5 5 1,9-8 0,2 2 0,0-3 0,2-1 623,-1 0-901,-4-5 1,2-2-1,-9-6 1,-6 0-1,-5-1 1,-6-2-1,-5-1-57,-3 2 0,-9-4 0,-10 2 0,-6 2 221,-5 1 0,-3-2 0,-3 3 0,-3 6 104,-4 4 1,-4 5 0,-4 3 0,-4 8 260,1 7 1,1 10 69,6 4-375,5 8 0,-2 5 1,6 7-1,5 3 1,7 1-325,7 3 181,5 1 1,8-3 0,4-2 0,7-5 0,6-6-287,7-5 1,-2-10-1,6-4 1,-1-6-1699,0-2 2042,-1-8 0,7-14 0,5-5 0,4-3 0,-1 0 0</inkml:trace>
  <inkml:trace contextRef="#ctx0" brushRef="#br0" timeOffset="114">20924 9359 7058,'-7'-1'1822,"3"-3"0,4 1-1598,4-6 1,3 6 0,6-2 0,1 0-138,3 1 0,-1-4 0,5 2 0,2 0-235,1 1 0,1-1 0,1 3 0,-1-1-632,1 1 1,-1 0 441,1-1-87,-1 3 1,-5-5-1,-3 7 1,-4 4-1,-6 3 425,-7 3 0,-6 2 0,-57 17 0,24-13 0,1 0 0</inkml:trace>
  <inkml:trace contextRef="#ctx0" brushRef="#br0" timeOffset="115">20937 9499 7958,'-17'2'-63,"0"1"1,2 2 606,0 3 393,8-6 1,3 8-195,8-5-565,3-1 1,10-4-1,3 0 1,3 0 0,5 0 516,3 0-608,3 0 0,0-2 1,0 0-1,2-4 1,1 0-79,1 1 1,-1-5-2977,-3 1 2967,3-2 0,-10-19 0,4-4 0</inkml:trace>
  <inkml:trace contextRef="#ctx0" brushRef="#br0" timeOffset="116">23908 8632 7740,'6'-12'-119,"-3"3"1,4 1-1,0-2 1,-2-2-1,3 0 992,-1-1-746,-5 0 1,6-1 0,-6-2-1,3-1 1,-3 2 0,0 1 0,-2 1 351,0 0-425,-6 0 0,-5 1 0,-8 0 0,0 4 0,-4 2 251,-1 0-283,-7 5 0,2-5 1,-3 8-1,-1 2 1,2 6-1,-2 4 0,2 5 4,0 0 0,7-2 1,7 5-1,3-1-49,1-1 1,6 4 0,3-4 0,2 0 81,2-3 0,2-3-7,2-2-71,9 1 0,2-6 0,7-2 0,0-4 1,4-1-320,4 0 276,-4-6 1,10-2 0,-5-8 0,0-2-1,0-2 70,-2-3 1,-2-6 0,-2-5 0,-1-3 0,-3-2 1,-2-3 61,-6-1 1,-2-5 105,-3 1 1,-2 8-1,-6 2 1,-1 6 176,-4 7 1,0 4-29,-4 7 0,-2 6 137,2 3-479,4 2 1,-7 9 0,5 5 0,-1 6 0,-1 5 117,-1 4 0,3 5-34,-1-2 0,5 6-227,-1-2 111,2-3 1,2 6 0,0-5-1,0 2 1,2-1-197,2-2 1,3-3 50,6-6 1,5 0-344,4-5 366,2 0 0,1-5 0,1-4 0,-1-4 0,1-2-592,-1-2 1,-4 0-525,1 0 1286,-7 0 0,4-51 0,-7-13 0</inkml:trace>
  <inkml:trace contextRef="#ctx0" brushRef="#br0" timeOffset="117">24431 8186 8046,'0'-14'0,"0"-3"0,0 3 232,0-3 1,0 3 1449,0 1-1174,0 6 0,-6 3-457,-2 8 0,1 7 0,-3 9 0,-3 3 94,-3 4 1,-1 7 55,5 0-153,-7 2 0,4 4 0,-5 1 0,0 3 0,2 1-152,-1 4 1,-2 0 0,2 2 0,1 0-526,0 0 1,1-1-138,4-3 0,4-5 349,1-8 1,5 0 0,-1-8 0,4-7 416,4-3 0,14-15 0,9-2 0</inkml:trace>
  <inkml:trace contextRef="#ctx0" brushRef="#br0" timeOffset="118">24469 8696 8046,'7'-18'-7,"5"2"82,-4-5 1,3 5 0,4-1 0,0 3 877,2 1 1,0 6-795,-4 3 0,0 4 0,-2 4 0,-2 6-123,-5 6 0,-3 4-99,-1 5-133,-5 1 0,-4 1 0,-7 1 1,-2 3-1,0 0-327,-1 0 540,2-1 1,3-9 0,0 1 0,0-1 0,2-1 649,1-3 1,5-7-170,2-2 0,8-5-279,5 1 1,8-8-250,4-4 0,7 0 0,4 0 0,0-1-709,4 2 1,-4-3 240,2 6 0,-1-4-420,1 3 0,-3-3 918,-6 4 0,18-23 0,4-2 0</inkml:trace>
  <inkml:trace contextRef="#ctx0" brushRef="#br0" timeOffset="119">25119 8148 8046,'0'-19'-16,"-4"1"0,0-3 0,1 2 299,2 1 0,1 4 775,0-3 0,1 3-305,3 1 1,-1 6-413,6 3 0,-5 2 121,4 2-346,1 0 0,-1 2 0,1 2 0,2 4 0,3 5 316,3 4-369,0 3 1,-4 11 0,0 4-1,0 7 1,-1 4 0,1 5-1,-1 5-209,-4 3 1,-2 9 34,-6 4 0,-3-32 0,-1 0 1,-2 1-1,-1 0 0,-3 0 0,-1 0-411,-3 0 0,-1 0 0,-2 0 0,-3-1 378,0-1 1,-2-2-1,-2 1 1,0-2-116,1-1 1,-1-2 0,-1-1-1,-1-2 1,0-4 0,-2-2 0,1 0-1,-1-1-978,-26 19 1,-4-2 581,-1-2 655,2-5 0,-4-6 0,6-6 0,1 2 0,1 1 0</inkml:trace>
  <inkml:trace contextRef="#ctx0" brushRef="#br0" timeOffset="120">23385 8135 8102,'-5'-13'-34,"-5"1"1,-4 0-1,-3 4 1,0 4-193,-2 2 0,-1 5 0,-5 5 0,-2 11 64,-3 8 656,-2 5 1,-1 8-1,3 3 1,5 5-1,3 6 1532,5 5-1977,10-23 0,0 2 0,3 0 0,1 2 0,1 4 0,1 1 0,2-1 0,1 0 0,2-1 0,2 0 0,2 0 0,1-1 1,2 0-1,2 0-210,1-2 1,1-1 0,1-1 0,2-1 0,13 26-1,1-4-297,4-4 1,-1-5 0,1-9 0,-2-10-1041,1-7 1498,2-8 0,29-20 0,-29-4 0,0 0 0</inkml:trace>
  <inkml:trace contextRef="#ctx0" brushRef="#br0" timeOffset="121">22148 3443 6213,'-7'7'-464,"2"4"482,5-9 1,0 5 18,0-3-36,0-3 5,0 5-6,0-6 0,11-11 0,3-3 0</inkml:trace>
  <inkml:trace contextRef="#ctx0" brushRef="#br0" timeOffset="122">22085 3545 7631,'-13'-26'0</inkml:trace>
  <inkml:trace contextRef="#ctx0" brushRef="#br0" timeOffset="123">22646 2576 6248,'0'-7'-232,"0"1"1,0 5 231,0-4 0,0 4 0,0-6-7,0 3 7,0 2 0,11-9 0,3 4 0</inkml:trace>
  <inkml:trace contextRef="#ctx0" brushRef="#br0" timeOffset="124">22097 3481 5760,'-7'-1'16,"3"-4"12,-3 4 3,6-5-3,-5 1 1,2 2 10,-1-6-31,1 1 0,6-1-8,2 1 0,20-29 0,10-11 0</inkml:trace>
  <inkml:trace contextRef="#ctx0" brushRef="#br0" timeOffset="125">22888 2308 7663,'1'-9'-1616,"2"1"1484,2-2 173,-1 4 0,-4-1 0,1 4-19,3-1-60,-2 0 0,9 4-127,-2 0 165,-4 0 0,24-6 0,-1-1 0</inkml:trace>
  <inkml:trace contextRef="#ctx0" brushRef="#br0" timeOffset="126">23105 2193 8255,'-9'0'-1434,"1"0"792,5-5 602,-8 3 20,9-4-38,-3 1 1,6-1-1,3-2-74,5 3 132,2-2 0,36-5 0,8-8 0</inkml:trace>
  <inkml:trace contextRef="#ctx0" brushRef="#br0" timeOffset="127">23207 2117 8255,'-9'-2'-2037,"1"-2"1901,5 3 136,-3-5-26,6 6-1,0 0 0,34 0 0,9 0 1</inkml:trace>
  <inkml:trace contextRef="#ctx0" brushRef="#br0" timeOffset="128">24520 9219 5754,'9'-1'0,"-1"-2"0,2-2 0,1 3 0,14 6 0,1 3 0</inkml:trace>
  <inkml:trace contextRef="#ctx0" brushRef="#br0" timeOffset="129">22161 9206 8233,'-13'0'-287,"5"-1"0,-1-2 0,0-1-1276,-3 1 1587,5 1 1,-4 2 0,2 0 148,-2 0-119,-2 0 1,5 0 0,-1 0 313,-1 0-299,5 0 1,-7 0 0,5 2 0,-1 1 565,-1 1-328,1 0-174,-5 2 0,7-5-12,6 4-97,6-4 1,8-1-1,3 0 1,4 0-1,5 0 123,4 0-118,2-6 0,1 5 0,-3-3 0,-4 1 1,0 0-48,0-1 0,-7-1 1,-2 5-1,-2 0-517,-3 0 463,-5 0 1,-4 0 59,-11 0 1,-4 0 0,-13 2 0,-6 1-18,-5 1 0,-6 4 138,-1-3 1,1 0-13,3 0 16,1-4 0,0 6 0,0-4 0,2 1 0,7-1 553,7-2-422,7-1-31,2 0-216,17 0 1,6 0 0,20-1 0,5-2 0,5-2-211,2-3 1,7 6-151,-3-3 1,-2 4-181,-1 1 1,1 0 542,-2 0 0,6 11 0,-2 3 0</inkml:trace>
  <inkml:trace contextRef="#ctx0" brushRef="#br0" timeOffset="130">22901 9653 8233,'-9'0'-2000,"1"0"1865,-2 0 0,3 0 259,-2 0-5,6 0-37,-2 0 1,3 0-37,-2 0 32,3 0 1,-6 0 186,2 0-160,4 0 0,-5 1 0,5 2 495,-3 1-343,-3 0-281,-1-4 107,-3 0 0,10 2-28,-4 2 0,10-3 0,3 4-35,4-4 1,2-1-17,3 0 1,4 0 9,9 0 1,2 0 0,8 0 0,2-1 7,5-4 0,4 3-29,4-7 1,8 5 1,5-5 1,-30 6-1,0-1 1,-1-1 0,0 0-1,-1 1 1,0 1-9,35-2 1,-34 2 0,0 1-163,35 2 1,-35 0 0,0-1 173,-1-1 0,0 0 0,1 1 0,0 0 0,31-3 0,-2 3-4,-1 1 0,-1 0-13,0 0 0,-5 0 19,1 0 2,-1 0 1,7 0 0,-1 0-1,0 0 1,-4 0-5,-3 0 0,1 0-1,-3 0 0,7-5 5,-3 1-7,-1 0 0,-8 0 1,0-1-1,0 1 1,0 0-132,0 0 1,2-5 168,2 5 1,-1-5-16,6 5 1,3-4 0,5 2 0,-1-1-12,-2-3 1,-1 4 59,0 2 0,4-2 60,0 2 1,0 0 0,-5 2 0,2-1-9,3-1 0,-2 0-147,2 4 1,-5-1 24,-3-4 0,2 4 0,-2-3 1,1 2-15,-2 2 0,4 0 6,-4 0 1,3 0 11,2 0 0,4 0 0,0 0 0,-1 0-4,-2 0 1,0-4-251,3 0 1,0-1 245,0 5 1,-1 0 0,-12 0 0,-1 0 155,-2 0 0,2-4-151,-3 0 0,-1 0 9,-8 4 1,-2-5 0,2 1-1,-3 1 286,-5 2 1,-3-3-135,-6-1 1,-1 1-17,-2 4-41,-4 0 1,-5 0 0,-1 0 0,1 0-1,0 0 362,0 0 0,-5 0-428,1 0 164,-6 0-95,2 0-622,-5 0 129,0 0-732,-5 0 788,3 0 1,-13 0 0,2 2 330,-1 2 0,-52-8 0,28 3 0,0 0 0</inkml:trace>
  <inkml:trace contextRef="#ctx0" brushRef="#br0" timeOffset="131">24507 10150 8138,'-12'0'-147,"-1"0"1,0 0 0,0 0-1229,1 0 1086,-1-6 289,6 5 0,7-16 0,7 3 0</inkml:trace>
  <inkml:trace contextRef="#ctx0" brushRef="#br0" timeOffset="132">24354 9997 8138,'0'-13'-151,"0"0"1,0 1 0,0-1 457,0 0 0,-1 2 0,-2 1 472,-1 1-880,0 6 213,4-2 0,0 10 0,0 4 0,0 4 1,0 2 418,0 2-477,5 6 1,-3-2 0,2 8-1,-1 2 1,0 1 0,1 4-1,-1-1-98,-2-1 0,3 3 0,1-4 1,-2-1-146,-2-2 0,0 0 1,2-3-1,1-5-28,-1-2 0,-1-3 0,-1-6 1,2-1-930,1-1 321,0-6 651,-4-3 0,2-6 0,1-5 1,1-1 173,-1-2 0,-4-23 0,-2-9 0,-1-3 0,0 0 0</inkml:trace>
  <inkml:trace contextRef="#ctx0" brushRef="#br0" timeOffset="133">24316 10073 8138,'-6'-18'-679,"4"2"608,-7-5 1,6 5 346,-1-1 1,3-1 0,1 1 0,1 1 386,3 2 0,5 3-447,8 2 0,3 0-344,5 4 220,6 1 0,2 0 1,7 0-1,2 1 0,5 3 94,2 4 1,-2 4-6,0 9 0,-7 3-201,-2 6 1,-3-1-1,-9 2 1,-8 2-254,-6 0 0,-7 5 133,-5-4 1,-1 4-336,-3-4 363,-9 5 1,-7-9-1,-6 1 1,0-5-1,-3 0 108,-1-3 1,-4-2-16,5-8 1,-2 2 242,1-2-222,3-4 0,-4 5 0,5-5 0,1-1 1,1 0-88,2 0 0,0 5-290,5-5 0,4 2-797,4-2 610,7-3 562,-4 11 0,29-17 0,5 4 0</inkml:trace>
  <inkml:trace contextRef="#ctx0" brushRef="#br0" timeOffset="134">25183 10048 8138,'0'-17'-90,"0"-2"-558,0 0 1131,0 3 0,-1 3 0,-3 10-268,-5 6 0,-2 9-130,-2 5 0,0 5 0,-1 1 1,-2 4 210,-1 3 0,-1 5-17,1-1 1,1 7-1,-5 3 1,0 1 307,1 3 0,-3 2-798,6 1 1,-4-4 0,3 0 0,-1-1-732,1 0 1,-3-2 520,4-6 0,0-6 1,4-2-1,0-4-1220,0-5 1641,6-3 0,-4-11 0,15-7 0,-2-7 0</inkml:trace>
  <inkml:trace contextRef="#ctx0" brushRef="#br0" timeOffset="135">24941 10647 8138,'6'-13'0,"1"-4"123,5 0 1,3-4 199,2 4 0,2 1 0,7 7 0,1 1 259,3 3 0,-5 1-349,1 4 1,-7 2 142,-6 7-496,-6-1 0,-1 18 0,-7-2 0,-4 4 0,-5 2-291,-5 1 1,-5 0 276,-6 3 0,1 2-213,-1-6 278,7-1 1,-4-9 0,6-3-1,1-3 1,4-1 598,3 0-131,3-6-214,6-1 0,6-11 0,4 0 0,6-2-272,5-3 0,4 0-147,5 1 1,1-1-264,3 6 1,2-4-1,-7 3 1,0 3 496,-2 0 0,11-10 0,6-4 0,4-2 0,0 0 0</inkml:trace>
  <inkml:trace contextRef="#ctx0" brushRef="#br0" timeOffset="136">26025 10303 8138,'-13'-13'196,"-1"-1"1,0-2 1366,1-1-1346,3 6 1,11 5-1,4 6 1,5 0 0,5 0-1,6 0-96,4 0-215,0 0 1,5 5 0,0-1-1,-2 0 1,-1 0-472,-2 1-487,6 4 0,-8-7 1052,3 2 0,25-8 0,10-3 0</inkml:trace>
  <inkml:trace contextRef="#ctx0" brushRef="#br0" timeOffset="137">26956 10150 8138,'0'-13'-10,"0"-1"1,0-2 88,0-1 1,0 5 0,-2 3-1,-1-1 203,-1-1 0,-6-1 1,2 3-1,-4 1-106,0 3 1,-1 1 0,-1 4-1,-2 0-61,-1 0 0,-6 1 0,2 3 0,-1 5-62,0 2 0,-2 2 0,4 0 0,1 1-116,2 3 1,2 1 0,4 5 0,1-2-27,2 2 1,5-5 0,-1 1 0,2-2 35,2 0 1,6 0 0,2-5-1,5 0-50,4-4 1,-1-2 59,5-6-43,0 0 0,9 0 0,0-3 0,-2-6 0,0-8-159,2-5 245,-3-4 1,4-3 0,-5-4 0,-2-2 0,-3-7 183,-4-1-95,3-4 0,-10 1 0,1 3 0,-4 1 0,-4 3 321,-2 2 1,-2 9-214,-3 2 1,1 8 122,-6 9 0,2 6 428,-1 12 0,1 5 273,2 12-991,4-1 0,-6 6 1,4 2-1,-1 1 0,1 0-805,2 1 0,1-2 482,0 1 0,0-4-304,0 4 351,0-6 0,4 3 0,2-7 0,1-1 0,3-3-470,1-2 1,2-1 184,-1-4 1,3-2-765,2-2 809,2 2 486,7-10 0,28-12 0,7-10 0</inkml:trace>
  <inkml:trace contextRef="#ctx0" brushRef="#br0" timeOffset="138">27529 10022 8138,'13'-25'0,"0"-1"0,-5 5 184,1 0 1,-1 2 1516,5 2-225,-6 0-1292,-1 16 0,-7-3 0,-5 9 0,-5 8-19,-5 7 1,-7 4-157,2 2 0,-3 3 0,-2 2 0,1 2-188,-1 2 1,1 7-357,-1 0 1,5 1-440,0-5 678,5 0 0,2 0 1,7 1-1,1-3 1,5-2-877,4-4 1,8-9 1171,6-4 0,6-2 0,31-25 0,14-6 0</inkml:trace>
  <inkml:trace contextRef="#ctx0" brushRef="#br0" timeOffset="139">27708 10354 8093,'6'-20'9,"-1"-3"-5,4 6 1,2-4 395,-2 4 1,6 0-1,2 6 1,-1 2 484,-2 5 0,-1 3-600,-1 1 0,1 0-179,0 0-97,0 5 1,-6 4-1,-3 8 1,-3 4 0,-2 3-211,-3 2 0,-5-1 328,-8 1 0,2-1 135,-7 1-575,1-1 0,1-5 0,3-3 1,3-3-1,1-1-136,1 0 830,-1-1 0,2-3-16,2-1-313,3-5 0,14 3 1,3-6-1,6 0 0,4-2-640,6-2 0,-1 3 261,3-4 1,2 4-418,-1 1 402,0-6 342,-5 5 0,41-27 0,-29 13 0,1 1 0</inkml:trace>
  <inkml:trace contextRef="#ctx0" brushRef="#br0" timeOffset="140">28320 9869 8093,'0'-17'18,"0"-1"1,0-1 189,0 1 0,4 1 0,2 6 0,0 1 1272,-1 1-1102,5 6 1,-3-2 0,6 5 204,0 0 0,-1 1-127,1 3-327,0 4 0,4 9 0,0 1 0,-1 2 0,-2 4 1,-3 4-1,-1 6 103,-2 3 1,-5 7-1,2 3 1,-5 4-204,-5 4 0,-5 9 1,1-28-1,-3 1 1,-2 3-1,-3 0-417,-2 2 1,-2 1-1,-3 1 1,-3 0-1105,-2 0 0,-1 1 1289,-4 3 0,0-1 0,1-6 0,-1-1 0,-1-1 0,-1-1 0,1-2 0,0-2 0,0-4 0,0-1-1212,1-1 0,-1-2 1069,-5 2 1,0-2 0,6-8 0,0-1 345,-4 3 0,0-1 0,1-2 0,0 0 0,-1-1 0,0-1 0,0-3 0,-1-3 0,1-2 0,0-1 0</inkml:trace>
  <inkml:trace contextRef="#ctx0" brushRef="#br0" timeOffset="141">24112 9971 8093,'0'-20'-180,"-4"-4"1,-2 5 0,1-1 0,-1 3 426,3 3 1,0 2 0,-1 4 0,-5 5 41,-2 6 1,-2 5-1,1 9 1,-1 4 99,0 4 1,-5 6 101,-4 3-370,4 8 0,-6 5 1,3 8-1,-3 5 0,0 2 562,2 2-634,10-27 0,0 1 0,5 1 1,0 1-1,-1 5 0,0 1 0,3-1 1,1 1-1,1-2 0,1-1 0,2 1 1,0-1-1,2-1 0,2-1-111,1 0 0,3-1 0,2-1 0,2-1 0,4-2 0,1-1 0,18 27-184,5-10 0,7-2-1329,0-8 1510,2 7 0,1-15 0,-2 0 1,-3-6-1,1-4 0,-3-3 0,1-5-769,-2-6 1,-8-5 317,-5-5 1,-2 0 0,-3 0 515,-2 0 0,-1 0 0,-8 0 0,-4 0 0</inkml:trace>
  <inkml:trace contextRef="#ctx0" brushRef="#br0" timeOffset="142">29327 9028 7922,'-12'-5'-308,"0"0"1292,4-2-824,2 4 0,9-3 1,4 5-1,6-2 0,2-1 1,4-1-1,2 1 550,3 0-812,2 0 1,0-1-1,3 1 1,1 0-1,-2 0-256,-1-1 0,-3 1 0,-3 4 0,-4 0-535,-3 0 0,2 2 893,-3 2 0,-32 20 0,-16 10 0</inkml:trace>
  <inkml:trace contextRef="#ctx0" brushRef="#br0" timeOffset="143">29391 9181 7910,'-13'1'0,"1"3"0,-1-2 159,0 2 1,2-1 505,2 1 0,5-2-171,8 2-311,9-3 1,3 3-1,5 1 1,1-2-1,3-2-90,0-1 1,2 0 0,1 0 0,2 0 21,-2 0 0,4-4-563,-3-1 1,1 0 0,-4 1-1,-1-4 448,1 1 0,-1-21 0,1 0 0</inkml:trace>
  <inkml:trace contextRef="#ctx0" brushRef="#br0" timeOffset="144">10979 9244 7928,'-2'-18'-128,"-1"-3"0,-2-3 0,-1-2 1,0 2-1,4 1 0,0 2 303,2-1 0,0-1 0,0 0 0,0 3 203,0 2-128,0 1 1,0 8 130,0 1-320,0 5 0,0 9 0,0 11 0,0 7 0,0 8 0,0 11 77,0 11 1,-1 15 0,-1-29 0,-1 2 0,0 6 0,-1 2-118,1 5 1,-1 2 0,-1 7 0,-1 2 0,3-17 0,1 1 0,0 0-1,-1 5 1,1 1 0,0 0-135,0 5 0,1 0 1,0 0-1,0 1 0,0 1 1,1-1-1,0 1 1,0 0-1,0-2 0,0-4 1,1-2-1,0-1 111,0-4 1,0-2 0,1 0-1,0 18 1,1-3 0,2-9 0,0-2-1,0-4 1,-1-2 129,1-6 1,0-1 0,2 25-671,1-18 579,-5-5 1,4 3 0,-4-7 0,1-3 0,-1-4 73,-1-3-207,3-2 1,-3-5 0,3-4-1,1-6-623,3-6 0,-2-5 1,1-8-1,3-9 719,5-9 0,-7-6 0,2-5 0</inkml:trace>
  <inkml:trace contextRef="#ctx0" brushRef="#br0" timeOffset="145">13924 9142 7852,'-11'-8'-509,"1"1"0,1 0 228,-1 0 1,3-2 0,-1-4 372,-2 1-46,4-1 1,1-1 0,5-2 0,0-1-1,0 0 360,0-1-358,0 4 0,0-9 0,0 5 0,0-1 0,0 1 0,0 2 0,0 2 303,0 1 0,0 0 0,0 1 684,0-1-830,0 6 1,0 7-1,0 11 1,0 9 103,0 10 0,0 12-101,0 9-176,-6 17 0,5-31 0,1 1 1,-3 7-1,0 1 0,1 4 0,0 2 1,-1 6-1,1 2 0,1 7 0,0 3 1,0-20-1,0 1 0,1 0-380,0 2 0,0 0 1,0 1-1,0 1 1,0 1-1,0-1 296,0-3 1,0 1 0,0-1 0,1-2 0,1 0 0,1 0 0,1 20 0,0-1 0,2-5 0,0-2-13,0-5 0,0-2 1,1-7-1,1-1-56,0-8 0,1-2 0,5 33 173,3-11 0,0 2 1,-3-7-1,-4-4-66,-3-7 1,-3-7-80,-4-2 1,0-7-383,0-2 212,0-5 262,0-13 0,0-1 0</inkml:trace>
  <inkml:trace contextRef="#ctx0" brushRef="#br0" timeOffset="146">15837 8785 7999,'-13'-5'101,"0"-5"0,0-4 1,1 2 123,-1 1 1,6 7 0,3 4 0,2 8 0,2 9 2,0 9 0,-4 11-210,0 9 30,-6 10 0,7 10 1,0-26-1,-1 2 1,1 7-1,0 3 0,2 7 1,-1 2-2055,2 8 1,-1 1 1995,1-17 0,0 0 0,0 1 1,0 2-1,0 0 0,0 1 1,0 3-1,0 1 0,0-1 0,0 1 1,1 0-1,-1 0 0,1-2 1,1 0-1,0-1 0,0-3 1,1-1-1,0 0 0,2 18 0,0-3-19,-1-5 0,1-3 0,0-4 0,-1-2 0,-1-5 0,-1-1 0,0-2 0,0-2 196,1-3 0,0-2 0,-3 0 0,1-3 0,3 18 1,-1-2-170,1-5 0,-2-4 1,2-8-1,-3-3-149,-1-7 1,0-2 0,0-7-1005,0-2 458,0-6 697,6-9 0,-4-7 0,3-6 0</inkml:trace>
  <inkml:trace contextRef="#ctx0" brushRef="#br0" timeOffset="147">19649 8811 7964,'0'-18'-181,"0"-4"0,0 0 0,0-1 0,0 3-693,0 2 1129,0 1 0,5 4 1,-1 0-1,0 0 1,2 2 559,2 3 1,-2 9-251,-2 12-461,3 11 0,-5 10 0,2 10 1,-3 8-1,-1 11 0,0-27 1,0 1-1,0 4 0,0 2 125,0 3 1,0 1 0,0 7-1,0 1-169,0 6 1,0 2-119,0 6 1,0 2-1,1-19 1,-1 2-1,1 0 1,0 1-1,-1 1 1,2 0-1,-1 0 1,0 0-1,1-1 1,-1 1-1,0-1 1,0 0-1,0-2 1,0 0-1,-1 0 1,1-3-1,0-1 1,0-1-63,1 19 1,1-2 0,-1-7-1,1-3 1,-1-9 0,-1-2-1,1-4 1,0 0 35,0-2 0,-1-2 1,5 32-1,-2-9 1,-1-5-125,-2-6 0,-1-4-132,0-5 0,5-7 1,0-5 339,2-8 0,0 0 0,2-10 0,-3-1 0</inkml:trace>
  <inkml:trace contextRef="#ctx0" brushRef="#br0" timeOffset="148">21651 8607 8000,'-17'-27'-15,"0"0"0,2 0 0,2 3 0,4 1-210,5 4 535,3 6 1,2 3-1,2 7 359,1 4-591,0 11 1,1 9 0,-1 10 0,-1 8 0,0 7 248,1 8-294,-3 10 0,2-27 0,0 1 1,-2 5-1,-1 2 0,2 4 1,-1 2-1,1 6 0,0 1 1,1 8-1,-1 3 0,-1-18 1,1 1-1,-1 1-119,0 4 0,0 1 1,1 1-1,1 2 1,1 1-1,1 0 1,-2 1-1,1-1 1,0-1-1,1-3 1,0-1-1,0-1 99,0-2 1,1-2 0,-1 0-1,4 18 1,0-1 0,1-6-1,-1-2 1,0-4 0,0-2-90,0-4 0,1-1 0,-2-3 0,1-2-40,-3-6 1,0-2 91,1 2 0,-1-1 0,0 0 0,0-1 1,3 34-1,-1-7 0,-3-8 0,-2-5 0,0-4-350,1-5 1,-1-8-509,5-4 882,1-9 0,1 1 0,3-10 0,2-2 0</inkml:trace>
  <inkml:trace contextRef="#ctx0" brushRef="#br0" timeOffset="149">28690 8352 8047,'0'-30'-150,"0"0"1,0 3 0,0 3 0,0 3 0,0 0 0,0 1 401,0 3 0,1 4 0,3 5 260,5 4 1,-3 12-350,-2 5 0,-3 14 0,-1 4 0,0 10 278,0 10 0,-1 11-175,-1-26 1,0 1-283,-1 5 1,-1 2 0,-3 2 0,1 2 0,-1 5 0,1 3 0,-1 2 0,1 3 0,0 2 0,1 3 0,0 4 0,0 1 0,2-21 0,1 0 0,0 0 23,0 2 1,0 1 0,0 0 0,1 1 0,-1 0 0,1 1-1,1 0 1,0 0 0,0-1 0,0-2 0,0-1 0,0-1-11,0 20 0,0-1 1,2-6-1,2-2 0,0-6 1,0-2-1,2-3 0,0-1-9,0-2 1,0-2 0,1-3-1,-1-1 1,5 28 0,-1-2-35,-1-5 1,-6-7-294,1 0 133,-3-13 1,-2-1 0,-2-12 0,-3-2 204,-1-4 0,4-10 0,-1-9 0</inkml:trace>
  <inkml:trace contextRef="#ctx0" brushRef="#br0" timeOffset="150">20912 12993 8079,'-20'-12'410,"-3"0"-342,6 4 1,6 1 0,8 4 0,7-1-1,9 1 770,7 1-827,4 2 0,7-4 1,3 0-1,3 1 0,1 2 1,-1-1-1,-2-1-957,-1-1 556,0 0 0,-1 5 0,-3 3 390,-3 5 0,-47 42 0,-11 11 0</inkml:trace>
  <inkml:trace contextRef="#ctx0" brushRef="#br0" timeOffset="151">20822 13389 8097,'-18'-5'95,"-3"1"1,2-4 66,2 3 1,10 1 0,7 4 172,7 0 0,10 0 0,6 0 0,5 0-316,6 0 0,5-4 1,2 0-1,3-1-316,1 0 297,-4 3 0,14-15 0,8-5 0,2 0 0,0 1 0</inkml:trace>
  <inkml:trace contextRef="#ctx0" brushRef="#br0" timeOffset="152">24061 12547 8097,'-6'-18'-77,"-2"-4"1,-3 0 0,-2-1 0,0 3-1187,0 2 1535,6 1 0,-4 5 1,2 4-1,-2 2 0,-3 2 1,-2 0-1,-1 2 0,0 5 1,-1 6 100,-3 2 0,-8 7-209,0 4-99,-1 7 0,6 3 0,1 3 1,3-1-1,2 1 221,2 2-302,8-4 1,2-2-1,6-5 1,2-2 0,3-3-1,8-6 1,7-3 85,4-4 1,7-5 0,3 0 0,3-7-124,1-9 0,2-1 96,2-7-99,-2-6 0,4-2 0,-7-6 0,-2-5 0,-2-5 1,-2-5 1,-3-2 0,-5-5 0,-3-5 20,-2-5 1,-2 1-1028,-8 6 1108,-2 9 1,-6 9 0,-2 9 0,-2 9 0,-4 10 404,-4 8 0,0 10-130,-1 5 1,-4 9 84,0 8-358,-6 5 0,9 9 0,-3 2 1,1 5-1,1 2 105,-2 2 1,1-4-369,8 0 1,-2-2-67,6 2 102,-1 3 1,5-8-1,0 2 1,2-7-1,2-6-1314,5-7 1059,2 2 1,7-14 0,2 1 432,0-7 0,4 0 0,-3-2 0,3 0 0</inkml:trace>
  <inkml:trace contextRef="#ctx0" brushRef="#br0" timeOffset="153">23156 12993 8099,'-31'-1'-90,"-3"-2"1,-2-1 0,4 1 0,5 2 596,4 1 0,7 0 0,-1 0 141,3 0 1,19 4-450,7 0-109,10 6 0,10-7 1,8 4-1,11-1 1,11-4-1,-26-1 0,2 0 1,3-1-1,1 0 170,5 0 1,0 0-1,3 0 1,2 0-311,3 0 0,0 0-17,5-3 0,2 0 0,-14 2 0,2 0 0,1 0 0,3-1 0,1 0 0,0-1 1,3 1-1,1-1 0,0 1 0,1 0 0,-1 0 0,1 0 0,-2 0 0,1 0 0,-1-1 1,-1 1-1,-1 1 0,0-1-63,-2 0 0,1 0 1,-1 0-1,-1 0 0,0 0 1,-1 0-1,21 0 0,-2 0 1,-7-1-1,-2-1 11,-6 1 0,0-1 0,-6-2 0,0 1 0,-2 1 0,-1 1 0,-4-1 0,-1 0-71,-4 2 0,-1 0 0,23-3 0,-22 0-81,-7 2 535,-10 2 1,-14 1-67,-11 0-307,-11 0 0,-5 0 0,-7 1 0,-3 4 1,-5 3-743,-6 4-441,-5 0 1292,1 1 0,-2 1 0,9 3 0,3 3 0</inkml:trace>
  <inkml:trace contextRef="#ctx0" brushRef="#br0" timeOffset="154">23551 13631 8099,'-1'-19'56,"-4"0"1,-2-1 0,-1 3 285,-1 3 0,5 6 0,-3 6 0,0 4 0,1 8 317,1 6 1,0 5-566,5 9 0,-4-2 0,0 6 0,0 2-252,-2 1 1,0 1 210,-2 0-219,2 0 0,2 1 0,0-1 0,1-1 0,1-3 0,2-5 0,0-2-1265,0-1 1,6-11 1430,3-2 0,13-31 0,5-5 0</inkml:trace>
  <inkml:trace contextRef="#ctx0" brushRef="#br0" timeOffset="155">23424 13746 8099,'-6'-26'0,"0"2"243,-2 3-87,2-3 1,8 9-1,2-2 1,6 5 0,7 3-1,7 4 1,6 0 230,2 1 0,6 1 1,6 7-1,2 5-325,2 2 1,-3 8 0,0 2 0,-1 3-134,-3 2 0,-8 0-13,-7 4 39,-7-3 0,-12 10 1,-2-3-1,-5 1 1,-5 1-1,-6-4 1,-7 0-383,-8-4 1,-8-3 348,0-3 1,2-4-1,-4-5 1,-2 0-58,-3-1 0,-2 1-75,5 0 0,4-5 72,0 1 0,6-6 1,-2 1-1,5-3-817,3-1 482,4 0 473,11 0 0,46-22 0,18-7 0</inkml:trace>
  <inkml:trace contextRef="#ctx0" brushRef="#br0" timeOffset="156">23946 13950 8186,'6'-13'261,"-3"0"-31,5 0 1,5 2 0,4 3 0,0 2 374,2 0 0,-1 5-591,3-3 0,6 2 0,-3 2 0,2 0-356,2 0 1,2 4-672,0 1 0,2 0 1013,6 0 0,9-9 0,7-2 0,4 1 0,0 1 0</inkml:trace>
  <inkml:trace contextRef="#ctx0" brushRef="#br0" timeOffset="157">25017 13746 8099,'0'-15'-289,"0"-2"1,-4 3 435,0-3 1,-6 4 279,2 5 1,-5-2-77,-4 6 0,-3 0 0,-7 5 0,-3 3 184,-4 5 1,-3 6-328,-1 2 0,4 6-105,0-2 0,2 5 1,-1 1-1,6 0-40,4-3 1,8-2 55,-2 4 0,8-2-77,5-3 0,3-2 0,2-7 0,5 0 87,7-4 0,5-2-384,7-6 0,2 0 61,3 0-44,3-6 1,5-1-1,0-7 1,0-3-1,1-4-311,-1-3 0,0-8 395,0-2 0,1-8-1548,-1-5 1661,-5-2 1,-2-4 0,-6-1-1,-1-1 1,-4 1 262,-7 2 1,-6 14-79,-7 8 1,-1 9 401,-4 8 0,-2 6 0,-6 4 29,1 6 0,3 9-316,1 10 1,-1 6-211,-4 2 1,1 7 0,0 1 0,4 6 70,4 1 0,-2 8-349,2-7 1,-1 7 88,5-6 1,0 1-1,2 0 1,2-4 284,5-5 0,2-3-457,2-11 1,4-5 92,0-3-1138,5-8 1357,-7-4 0,20-39 0,-1-8 0</inkml:trace>
  <inkml:trace contextRef="#ctx0" brushRef="#br0" timeOffset="158">18336 12674 8101,'-13'0'-548,"0"-5"1533,1-4 1,6 4-455,6 0 0,10 4-535,7 1 19,6 0 1,-4-1-1,8-2 1,3-2 0,3 1-1,1 0 1,-2-2-30,-1-1 0,-1 4 0,-4-2 0,-2 0-295,-3 1 1,-3-4 158,-5 3 1,-11-3 0,-8 4 0,-8 1 69,-7 1 0,-9 8 0,-6 3 0,-5 2 84,-5 2 1,-4 5 0,-2 3 0,-2 3 131,-2 2 1,-3 1 0,5 3 0,3 2 60,3 1 0,13 2 0,1-5 1,8-2-44,9-1 0,6-7-138,11-3 8,11-3 0,-1-5 0,13-1 0,2 1 0,5-2 0,1-3 0,2-2-100,-1-2 1,2-2-11,4-2-61,-5 2 0,-2-9 0,-5 4 0,-2-1 0,-3-1-5,-4-1 0,-4 3-27,-5-1 82,-2 5 1,-13-3 0,-6 6 0,-8 1-68,-7 4 0,-1 2 547,-5 6 0,0 4-20,-4 0-137,0 5 0,5-2 0,3 6 0,3-1 1,3 1 144,3-1 1,8-1-235,9-3 1,4-2 76,4-6-256,3-1 0,12 1 1,2-2-1,3-1 1,3-3-853,3-1 0,2 3 136,7-5 1,-1 0-257,0-4 0,0 0 1014,1 0 0,5-12 0,7-4 0,3-2 0,1 0 0</inkml:trace>
  <inkml:trace contextRef="#ctx0" brushRef="#br0" timeOffset="159">18578 13261 8101,'-14'0'49,"-3"0"0,3 0 97,-3 0 1,3 1 660,1 4-598,6 2 0,-3 6 0,6 1 0,-1 1 0,1 4 54,0 1 0,0-1-333,4 3 1,0 0 298,0-5-311,0 0 1,5-8-1,4-2 106,2-1 1,2-8-144,0-6 0,-1-5-72,1-4 114,6 3 0,-5-10 1,3 2-1,-3-2 1,-1-1-119,-1-1 1,1 2 200,0 3 1,-5 3 29,1 5-4,-6 6 1,4-3 0,-4 8-1,1 7 289,-1 6 0,-3 12-204,-4 2 1,2 1-80,-2 3 1,2-2-1,2-1 1,0-1 95,0 1 0,5-6-44,-1-3 1,6-5 58,-2-3-126,4-3 1,2-6-1,1 0 1,4-3 0,-1-4-77,1-6 1,3-8 105,0-1 1,0-2-204,0-1 185,-4-1 0,-1 2 1,-1 3-1,-4 4 1,-3 3 341,-4 1-304,0 6 1,-5 3-16,0 8-96,0 9 0,-5 2 0,1 7 0,0 0 0,0 2-167,-1 2 1,1-2-256,4-3 0,6-2 22,2-7 98,4 1 0,6-2 0,2-2 0,3-5 0,1-2-640,3-2 0,2-10 679,1-3 0,-3-4 301,3 0 0,-3-3 0,-3-5 0,-3-1 0,3-33 0,-17 30 0,-2-13 134,-10 25 1,-3 7-1,-1 6 1,-1 1-1,-1 3 608,-2 4 0,-4 3-147,0 6 0,-1 1 118,1 3-582,3 3 1,-5 5 0,7-1 0,0-1 0,2-3 107,2-2 0,5-1-174,-1-4 1,2 0 80,2 0-219,6-6 1,1-2 0,7-5-1,2-1 1,2-3-122,2-5 1,0-2 108,1-2 0,2-5-19,-6-4 0,0 0 0,-3-1 0,0 3 28,-1 2 0,2-1 150,-6 2 1,1 3 450,-2-3-240,-2 9 0,-6 3-176,0 10 1,0 3 184,0 9-199,-6 3 0,5 6 0,-3-1 0,2 1 0,2-1 8,0 1 0,6-2-903,2-3 0,8 2 25,1-6 214,6-6 1,1-1 0,7-6-1,2-1 561,2-2 0,19-40 0,-24 14 0,-1 0 0</inkml:trace>
  <inkml:trace contextRef="#ctx0" brushRef="#br0" timeOffset="160">19726 13287 8101,'-13'0'166,"0"-6"0,1 4 849,-1-2-818,6 8 1,-3 8-1,6 5 1,1-2 136,1 0 0,2 2-88,0 0 1,2 1-63,2-1-154,-3-3 1,12 3 0,-2-7 0,5-3 0,1-1-52,1-3 0,2-2 132,6-1 1,-5-6-321,0-2 59,-5-9 0,7 1 0,-6-5 0,-3 0 0,-3 0 24,-2-1 0,-7 5 179,3-4 1,-4 5 70,-1-1 1,-6 8-1,-4 1 1,-5 4 180,-6 6 0,-3 5-169,-2 10 1,1 4-252,-1 9 76,6-3 0,-4 14 0,3-2 0,-2 5 0,1 4-197,0 2 1,11-3-478,-2 0 1,5-8-70,-1-1 69,4-11 1,12-8 712,5-6 0,35-40 0,14-10 0</inkml:trace>
  <inkml:trace contextRef="#ctx0" brushRef="#br0" timeOffset="161">20096 12496 8101,'-6'-31'-38,"-1"-2"0,0 1-249,2 2 1,5 9 689,5 4 0,2 2 1,6 3-1,-1 0 402,1 4 0,0 2-483,0 6 0,-1 0 0,1 2 0,0 2 165,0 4 1,-2 14-140,-3 3-210,4 15 0,-7 2 0,4 16 1,-5 8-1,-2 4 232,-2-31 0,0 0-323,0 2 0,0 1 0,-3 5 1,0 2-1,-1 2 0,-1 0 1,0 2-1,-1 2 0,0-1 1,-1 1-1244,1-2 0,0 0 1202,-1-1 1,1-1-1,2-2 1,1-1 0,0-2-1,2 0 1,0-4-1,0-1 1,1 32-1926,0-12 1564,0-8 1,0-6-1,-1-3 1,-4-4-1,-3-9-1089,-3-7 0,-4-3 1444,-2-8 0,-2 3 0,-7-9 0</inkml:trace>
  <inkml:trace contextRef="#ctx0" brushRef="#br0" timeOffset="162">17622 12228 8205,'-6'-31'-123,"5"6"1,-3-2 0,1 5 0,0 4 1462,-1 2-577,-1 8-658,5 8 0,0 8 0,0 11 0,0 6 0,0 9 0,0 7 0,0 9 412,0 8 1,0 13-283,0-30 1,0 3-233,0 7 1,0 3 0,0 1 0,0 3 0,0 10 0,0 3 0,1-21 0,-1 1 0,1 1 0,0 3 0,1 2 0,0 0 0,2 2 0,-1 1 0,2 0 0,0 1 0,1 0 0,0-1-11,0-2 1,1 0 0,0-1 0,-2-3-1,1 0 1,0-2 0,3 14 0,1-2 0,0-4-1,-1-2-70,-1-5 1,-1-1-1,0-6 1,-1 0-1,-1-7 1,-1-2 0,0 27-11,-3-9 0,-1-5 1,-1-2-1,-3-4-335,-5-5 1,-2 1-10,-2-10 80,-5-6 1,4-6 0,-3-6 0,2-7 350,3-9 0,5-4 0,2-14 0,4 1 0</inkml:trace>
  <inkml:trace contextRef="#ctx0" brushRef="#br0" timeOffset="163">16691 11795 8205,'0'-26'-113,"0"1"0,0-1 0,0 2 101,0 3 0,6 2 0,4 8 0,4 3 0,3 3 0,-2 4 368,0 1 0,-3 7-190,1 6-118,-6 5 0,3 11 0,-6 3 1,1 9-1,-1 7 594,0 9-576,0 4 1,-5 10 0,0-32 0,-1 1-1,-1 6 1,0 2 0,0 6 0,-1 2-1,0 6 1,-2 2 0,1 6 0,-1 0-104,2-20 0,-1 1 1,1 0-1,1 4 0,0 0 1,1 1-1,-1 3 0,1 1 1,0 1-1,-1 0 0,1 1 1,0 0 104,-1 0 1,1 0 0,0 0 0,0-1 0,2-1 0,-1-1-1055,-1-5 0,0 0 0,1-1 981,2 1 1,1-1 0,0-1 0,-1-2 0,1-1 0,0-1 0,3 23 0,0-1 0,-1-5 0,-1-1 0,0-6 0,0-2 0,-1-2 0,-1-1 0,0-3 0,-1 0 7,0-1 0,0 0 0,0-2 0,0 0-19,0-4 0,0-1 0,0-4 0,0-1 0,0 28 0,0-4-159,0 0 1,-4-6-104,0-4 1,0-11-414,4-11 346,0-7 0,0-11 1,1-13-1,3-10-1651,5-12 1889,2-13 1,7-16 0,2-9 0,-9 28-1,0-1 107,0-3 0,-1 1 0,-2 0 0,1 0 0,1-3 0,1-1 0,0 2 0,-1 0 0</inkml:trace>
  <inkml:trace contextRef="#ctx0" brushRef="#br0" timeOffset="164">17086 11718 8143,'-7'-18'-84,"2"2"1,5-4-501,0 2 333,0 1 338,5 4 0,4 6 0,9 3-48,8 2 1,6 4 0,12 1 0,6 2-69,4 2 1,12-2-23,2 3-168,-31-6 1,0-1-1,4 4 1,1 0 211,3-3 1,0 0 0,0 1-1,0-2 1,4 0 0,0-2-1,1 2 1,1-2 0,1 1-1,2-1 3,3-1 0,1 0 0,5 1 1,1-1-1,3-2 0,1-1 1,-2 1-1,1-2 1,1 1 0,0-1 1,3 0-1,0-1 1,-22 3-1,1 0 0,0 0 1,0 0-1,0 0 1,1 0-99,0 1 0,1 1 0,0-1 1,1-1-1,0 0 0,1 0 1,-3 2-1,-1 0 0,2-1 1,1 1-1,0-1 0,1 0 103,0 0 0,1 0 0,0 0 0,3 2 1,0 0-1,0-1 0,1 0 0,-1-1 1,1 0-1,0 0 0,-1-1 0,1 1-297,0-1 1,0 0-1,0 0 1,1 0 0,1 0-1,1 0 300,-1-1 1,2 1 0,0 0 11,3 0 1,2-1-1,-1 1 1,-4 0 0,0 0-1,1-1 1,1 1 0,0 1-1,0-1 1,-1 1 0,1-1-1,-1 1 1,0 0-1,1 1 1,0-1 1,1-1 0,1 1 0,0 0 0,1-1 0,1 0 1,-1 0-1,0 1 0,0-1 0,0 0 0,-1 1 0,-1-1 1,1 1-26,-1 0 0,0 0 0,0 1 0,0-1 0,0 1 0,1 0 1,0-1 1,2 0-1,-1 0 1,-1 0-1,0-1 1,0 1-4,-2 1 0,0 1 1,0 0-1,0-2 0,0 0 1,-1 0-1,-2 1 0,-1 1 1,1-1-1,-1 0 0,1 0 1,0 0 1,1 0 0,0 0 0,0 0 1,-1 0-1,1 1 0,0-1 38,0 0 1,-1 1-1,0-1 1,-2 2 0,0-1-1,0 0-33,-2-2 1,0 0 0,0 0 15,0 2 1,0 1 0,1-2 0,-1-1 0,0 0 0,0-1 0,-1 3-1,0-1 1,0 1 0,-1 0 0,-1-1 0,0 1 0,-2-1 0,-1 1 0,0 0 19,-1-1 0,0 1 0,-1-1 0,21 0 0,-1 0-81,1 2 0,-1 0 0,-1 0 0,-1 0 0,-4 0 0,-2 0 0,-2 0 0,-2 0 84,-3 0 1,-1 0 0,-2 0 0,-1 0-19,1 0 1,-2 0-1,-2 0 1,-1 0 10,-2 0 1,0 0 57,-3 0 1,-1 0 0,-3 0 0,-1 0 0,36 0-1,-5 0 1,-6 0-17,-7 0 0,-5 0-24,-12 0 1,-5 4-1,-4 2 1,-3 1 540,-5 3 1,-3 1-472,-5 2 1,-1 0 2232,-4 0-2303,-2 5 0,-6 0 1,0 5-1,0 0 1,0 2 508,0 4 0,0 6-464,0-1 1,0 4-1,-2 3 1,-1 3 73,-1 2 1,-1 9-56,0 4 0,4 11-1238,-3-6 1168,2 8 0,0-34 0,0 0 0,-1 5 0,0-1 0,1 2 0,-1 0 0,-1 1 0,1 1 83,-1 0 0,0 1 0,2 2 0,0 0 6,-2 4 0,0 0-90,-1 4 0,1 1 1,0 0-1,1 0 1,0 2-1,0-1 1,1 0-1,0 0 0,0 0 1,0 0 74,0 0 0,1 1 0,1 1 1,2 1-72,1-2 1,2-1-1,-1-1 1,2-1 0,4-3-1,1 1 1,0-1 0,1 1-224,0-1 1,0 1-1,1-1 1,-1 0 215,2-1 0,-2 0 0,-2-2 0,0-2 56,-1-3 1,-1-2-105,-1-3 1,0 1 0,-1 2 0,-1-1 0,0-3 0,-1-1 0,-2-1 0,0-1 0,-2 33 71,-4-5 0,-5-7 41,-8-3-581,-3-3 1,-5-6 0,-1-5 0,1-6 0,-2-5-607,-3-3 0,2-3-427,-6-3 1101,6-2 0,-13-12 1,-1-3-1,-6-1 409,-8 1 0,-2-2 0,-6 2 0,-6-3 0,34-1 0,-1 0 0</inkml:trace>
  <inkml:trace contextRef="#ctx0" brushRef="#br0" timeOffset="165">16615 15416 8044,'-17'0'-453,"0"-1"1,1-2 349,2-2 0,12 1 0,8 4 0,8 0 251,7 0 1,8 0 0,3 0 0,4 0-147,3 0 1,8 0 69,0 0 0,8 0 0,6 0 0,6 0-42,5 0 1,-32 0 0,1-1 0,2 0 0,2-1 0,1-1 0,1 0-28,2 0 0,0-1 1,3 2-1,1 0 0,-3-2 1,0-1-1,3 1 0,1-1-114,0-1 1,1 0 0,1 2-1,1 0 1,1-1 0,0 1-1,0 0 1,-1 0 151,2 0 1,0 1 0,-2-2 0,2 0 0,3 2 0,0 0 0,1 0 0,0 0 23,0 1 1,1-1-1,1 0 1,0 0-1,-3 2 1,-1-1-1,3 0 1,0 0-127,1 1 1,1-1 0,3-1 0,0 0 0,2 1 0,0-1 0,-2 0 0,0 0 74,1 0 0,-1 0 0,1 0 1,-1 1-1,2 0 0,1 1 0,-23 0 1,-1-1-1,1 1 9,1 0 0,-1 0 0,1 0 1,0-1-1,-1 0 0,1 0 0,21 0 1,-1 0-1,2 0 0,1 1-22,-24 1 0,1-1 0,0 1 0,1-2 0,0 1 0,1-1 3,-1 1 0,0 0 0,0-1 0,0 1 0,-1-1 0,1 1 0,20 1 0,1 0 0,-24 0 0,1 0 1,0 0-7,0 0 1,0 0-1,0 0 1,1 0 0,1 0-1,0 0-13,0 0 1,0 0 0,0 0 0,-1 0 0,1 0 0,-1 0 0,23 0 0,-1 0 0,-23 0 0,1 0 0,-1 0-4,2 0 0,-1 0 0,1 0 0,0 0 0,-1 0 0,1 0 13,-2 0 1,1 0 0,-1 0 0,2-1-1,0-1 1,-1 1 0,0-1 0,-1 1-1,1-1 1,0 1 0,1 0 0,-1-1 14,1 0 1,0 0 0,0 1 0,1 0 0,0 0 0,0 0-277,-1-2 1,0 0 0,0 0-1,1 2 1,0 0 0,-1-1 269,-3-1 1,0 0 0,0 0 0,1 2-1,-1 0 1,1-1 0,-1 0 0,0 0-1,1-1 1,-1 1 0,1-1 0,0 1 21,22-2 1,1 1 0,0 1 0,-1 0-275,-5-3 1,-1 1 0,3 2 0,0 0 267,-2-2 1,0-1 9,3 4 1,0 0-1,-7-3 1,0 1 0,1 1-1,0 1 1,-1-1 0,0-1-1,-2 2 1,0 0-11,0 0 0,1 0 0,0 1 0,1-1 22,-2-1 1,-1 0-49,-2 1 1,-1 0 0,0-2 0,0-1 0,-3 2 0,0 1-1,1-1 1,-1 0 0,-1 0 0,-1 1 3,-2 0 1,0 1-1,-2 0 1,-2 0 73,-6 0 0,-2 0 1,34 0-27,-3 0 1,-4-2 0,-4-1 0,-7-1 455,-4 1 1,-3 2-237,-7 1 0,0-1 294,-9-4 0,0 4 1,-5-3-1,-1 2-267,-2 2 0,0 0 700,-5 0 0,4 0-910,-4 0 1,0 0 0,-4 0 0,0 0 629,0 0-592,-6 6-719,4-5 0,-11 5-1108,0-6 1,-7 0 778,-10 0 927,3 0 0,-39-34 0,-2-9 0</inkml:trace>
  <inkml:trace contextRef="#ctx0" brushRef="#br0" timeOffset="166">9755 16270 8145,'-6'-14'-23,"4"-3"0,-3 9 0,-1-4 1,-1 0 655,0-1 0,1 4 0,8 1 0,2-1-171,4 2 0,9 2-286,5 5-112,2-6 0,7 3 0,3-4 1,4 1-1,3 2 469,2-2-657,11 5 1,-12-9-1,9 6 1,-3 0-1,-2-1 1,-5 0-1,-6-1-212,-5 0 1,-9 1-1,-5 0 256,-6-3 0,-6 1 1,-8 0-1,-6 1 38,-6 3 0,-5-2-27,-9 0 69,-2 1 1,-12 4 0,-3 1-1,-3 2 1,-2 4 105,-3 5 1,-8-2-1,-5 8 1,0 2 1,33-8 1,1 1 0,-33 14-240,31-10 0,0 0 0,1 2 1,1 1 174,-1 0 1,2 2 0,-23 21 0,18-7 0,8 0 31,8-2 0,5-7-78,8-2 1,9-6 3,9-11 1,3 3 0,5-3 0,6-1 186,5-3 0,1-3-149,5-1 1,4-5-29,5-4 1,-2-2 0,-7-2 0,-6-1 396,-5-3 0,-2 3-408,-8-3 0,1 3-40,-10 1 0,-3-4 0,-9 0 0,-9 1-20,-6 2 0,-8 6-193,-3-1 1,-4 6-111,-5-1 199,4 8 1,-5 0-1,7 8 1,3 3-1,4 4-931,3 3 1,9 3 1093,5 0 0,57 23 0,-12-21 0,0 0 0</inkml:trace>
  <inkml:trace contextRef="#ctx0" brushRef="#br0" timeOffset="167">9882 16576 8145,'13'0'939,"0"0"-520,-1 0 1,0 2-244,-4 2 0,2-1 0,-4 5-12,1 2 0,-4 2-153,1 0 1,-3-3-1,-1-1-30,0 2 0,-1 0-160,-3-1 0,2-5 89,-2-8 1,8-3 36,5-6 1,2-1 60,2-3 0,4-2 0,0-3 1,-2 2 98,0 1 0,-3 4 126,1 6 1,-4 4-50,-1 5-131,-5 0 0,7 1 0,-6 5 0,-1 6 0,-2 8-84,-1 4 1,0 2 35,0-1 1,0-1 30,0-2 0,0 0 1,0-5-1,2-3 40,2-4 1,4 0 129,9-5 0,-1-7-162,5-6 0,2-5 1,5-4-1,2-6 46,-2-5 1,4 1 15,-3-3 1,1 5-27,-4 3 0,-7 4 0,-2 7 401,-2 2-505,-8 4 1,-2 12-248,-5 5 75,0 1 0,0 11 0,0-3 0,0 2 0,2 0-821,2-2 0,-1-4 598,5 4 0,1-5-1131,4 1 751,5-9 799,2-2 0,15-14 0,6-7 0,4 1 0,0 0 0</inkml:trace>
  <inkml:trace contextRef="#ctx0" brushRef="#br0" timeOffset="168">10928 16551 8145,'-13'-13'0,"4"2"400,1 2 1,-1-1-149,-3 6 0,-1 0 0,-1 4 1,-2 1 84,-1 3 1,-4 4-129,4 4 1,0 5-47,4 0-112,0 0 1,1 0-1,0 0 1,4-1-1,4-2-27,2-1 0,4-2-200,2-2 1,3 1-81,6-6 23,5 0 1,2-4 0,4-1 0,0-4 0,-1-3-148,-1-3 1,5-6 333,-5 0 1,-4-5 26,-1 5 164,3 0 0,-7 5 1,1-1-1,-6 0 1052,-2 0-1026,-2 1 1,-5 6-105,-4 6 0,3 6 0,-5 6 0,-1 2-56,1 3 1,5-1-631,-3 5 1,5-4 225,5 5 1,-1-7-1,7 2 1,5-3 392,2-1 0,26-12 0,10-2 0</inkml:trace>
  <inkml:trace contextRef="#ctx0" brushRef="#br0" timeOffset="169">11246 16564 8145,'-12'-5'318,"-1"1"-278,0 0 0,5 5 1,1 5 232,1 7 0,2-1 44,4 5 1,1-2 0,3-1 0,5 1-108,2 2 0,3 0-182,3-4-52,3-6 0,6 3 1,-1-6-1,1-1 1,-1-1-486,1-2 375,-1 0 1,1-6 0,-2-3 0,-2-2 0,-2-3-414,-1-3 582,-8 3 1,-5-5 0,-6 7-1,-2-1 1,-2 1 318,-5 4 0,-8-2 1,-4 7-1,-4 5 165,-5 5 1,-1 5-206,-3 5 0,3 3-67,5 6-300,-5-1 1,4 6 0,-1 3 0,5 2-1,7-1-1349,7-1 0,3-1 424,6 1 978,0-3 0,28-11 0,8-2 0</inkml:trace>
  <inkml:trace contextRef="#ctx0" brushRef="#br0" timeOffset="170">12177 16334 8145,'0'-13'12,"0"1"1,2-1 0,3 1 0,7 3 0,5 1 1414,2 3-1353,8-5 1,2 8 0,5-2 0,1 3-1,1 1 1,-1 0 0,-2 1-932,-2 3 857,-2-2 0,-9 21 0,-1-2 0</inkml:trace>
  <inkml:trace contextRef="#ctx0" brushRef="#br0" timeOffset="171">12266 16576 8145,'-11'-8'329,"3"-1"0,2 5-4,6-4 1,6 5-1,4-3 1,5 2 160,6 0 1,5-1-103,4 5-513,2 0 0,6 0 1,2-1-1,1-2 129,2-1 0,8-8 0,8-3 0,3 1 0,0 0 0</inkml:trace>
  <inkml:trace contextRef="#ctx0" brushRef="#br0" timeOffset="172">14115 15798 8145,'6'-18'0,"0"-2"0,4-4 0,-3 3 0,-2 4-85,-2 3 386,-1 7 1,-4 8 0,-2 10-1,-5 6 408,-2 3 0,-2 3-621,1 7 1,-1-2 0,0 6-1,0 3 119,1 4 0,-1 0-209,0 6-1,0-6 0,1 4 0,0-4 1,2 2-1,3-4 0,2-3 0,2-8 196,1-5 1,8-2 0,4-7 0,6-4-84,5-3 1,3-2 0,3-5 0,1 0 42,2 0 1,5 0-327,-1 0 98,-3-6 1,1 3 0,-7-4 0,1 0-1,-2 1-572,-3 1 1,2-5 0,-6 3-914,-2-1 416,-6-3 1144,2 4 0,-38-51 0,12 23 0,0 1 0</inkml:trace>
  <inkml:trace contextRef="#ctx0" brushRef="#br0" timeOffset="173">14090 15798 8145,'-10'-17'-25,"-3"-1"0,0 0-150,4-1 0,3 2 648,6 4 1,1 5 0,4 1 0,3 1-63,3 3 1,9-2-326,6 0 0,1 0 0,7 2 0,0-1-351,-2 1 1,4 1-251,-7 2 278,1 0 0,-4 0 0,-2 2 0,-3 2 237,-4 5 0,-20 19 0,-5 6 0</inkml:trace>
  <inkml:trace contextRef="#ctx0" brushRef="#br0" timeOffset="174">14077 16015 8145,'-13'0'-73,"1"0"201,5 0 1,2 0 531,10 0 1,2 0-606,5 0 0,3 0 1,2 0-1,4 0-664,3 0 1,1 0 79,1 0 529,5 0 0,30 0 0,-24 0 0,0 0 0</inkml:trace>
  <inkml:trace contextRef="#ctx0" brushRef="#br0" timeOffset="175">14855 16219 8145,'-7'2'1041,"3"2"0,1-1-629,-1 5 0,2-3 1,-4 3-1,1 2 242,-4 1-959,-2 2 0,-2 0 1,0 0-1085,1-1 1389,-1 1 0,11-17 0,4-5 0</inkml:trace>
  <inkml:trace contextRef="#ctx0" brushRef="#br0" timeOffset="176">16028 15849 8145,'-6'-7'-69,"4"0"0,-4 4 345,4-1 0,7-1 0,10 2 0,4-2 131,1 3-376,6-5 0,1 4 0,3-4 0,-2 0 1,1-1-66,1-1-3,-6-3 0,-2 4 0,-5 1 0,-3 0 0,-4-1-92,-5-1 0,-7 3 1,-6 0-1,-11 2 30,-8 0 1,-5-1 74,-6 5 29,-6 6 1,3 1 0,-6 7 0,-3 3 0,-1 3 21,0 0 44,-3 10 1,13-9-1,-3 9 1,5-2-1,7-1 162,8-1 1,7 1 0,10-10 0,7-2-126,7-1 1,6-2-51,4-4 0,9-1-46,8-3 0,2-2 1,3 2-1,-1-2-194,0-2 1,-1 0 28,-3 0 1,-3-5-243,-5 1 216,-1 0 0,-5 0 1,-6-1 81,-8 2 0,-9 2 141,-14 1 1,-8 1 0,-9 4 0,-3 3 223,-1 4 1,-5 6 90,0 3 1,2-1 147,7 1-372,-2 1 1,9 4 0,-2 3-1,7 1 1,6-4 100,6-3 0,4-3-182,6-3 0,8-4 0,4 1 0,8-6-253,4-2 1,3-2 56,3-4 1,2 0-883,7 0 690,5 0 1,-3 0 0,6-1 0,1-2 0,0-1 333,-1 1 0,8-10 0,-3-1 0</inkml:trace>
  <inkml:trace contextRef="#ctx0" brushRef="#br0" timeOffset="177">16411 16372 8145,'-9'0'43,"1"0"1,3 0 68,-3 0 0,5 2 0,-1 2 0,1 4 185,-1 4 1,2 5-1,-2 0 1,3-2-199,1 0 0,0 2 0,0 0 0,1-3 2,3-4 1,3 0 0,7-6-124,3-1 1,-1-2 0,4-2 0,0-4-285,0-3 0,-3-8 76,4-1 218,0-5 0,0 7 0,-1-3 0,-1 1 0,-4 0 186,-1 1 0,2 7 0,-2 1 0,-3 3 54,1 2 0,-7 3-136,0 4-28,2 3 0,-6 6 1,3 1-1,-2 2 0,-1 1-58,3-2 0,-1 0-133,6-3 99,-6 1 0,8-2 0,-1-2 1,4-5 88,3-2 0,0-4-63,-4-2 43,5-3 0,-2-6 0,4-1 0,-2-2 0,-2-1 171,-2 2 1,-1 1-128,-1 1 68,-5 6 1,1-3-160,-4 6 1,-3 5 4,3 7-108,-2 4 1,-1 2 0,2 2-1,3 1 1,-1-2-606,1-1 1,4-1-663,-1 0 963,8 0 1,-2-5-1,6-1 413,2-1 0,21-19 0,10-10 0,5-1 0,-1-1 0</inkml:trace>
  <inkml:trace contextRef="#ctx0" brushRef="#br0" timeOffset="178">17418 16334 8129,'-7'-6'-118,"-10"5"1,8-9 300,-8 6 0,3 0 143,1 4 1,1 5 0,-1 5 0,0 4 13,0 3 0,1 2-393,-1-2 43,6-3 1,-3 6-1,6-5 1,1 2-42,1-1 1,8-3-23,3-5 1,2-2-1,3-6 1,2-2-230,1-2 1,4-4 191,-4-9 0,4 2 41,-4-2 182,0-2 0,-4 4 1,0-2-1,-1 3 0,0 2 493,-4-1 0,2 4-145,-6 1-290,1 5 1,-5-1 0,0 8-91,0 4 0,-5 5-112,1 4 0,0-1-351,4 5 1,0-4-1,0 3 1,1-2-445,4-2 1,2-2-167,5-1 992,1 0 0,57-29 0,-29 5 0,1-1 0</inkml:trace>
  <inkml:trace contextRef="#ctx0" brushRef="#br0" timeOffset="179">17762 16360 8123,'-8'0'188,"-1"0"-79,6 0 0,-7 5 380,6 4-293,0 2 1,4 2 0,1 0 0,4 1 0,2 1 358,0 2 0,8 0-352,-2-4 1,4-2-137,0-2 1,3 1 0,4-6-1,-1-1-370,-2-2 1,3-2 69,1-3 1,2-3-227,-10-6 386,6 0 1,-9-1-1,2-2 1,-6-1-1,-6 2-174,-3 1 140,-1 1 1,-5 1 626,-4 4 1,-6 2 0,-5 8 0,-3 3 219,-4 8 0,-3 6-146,1 6-683,2 1 0,-4 0 0,5 3 0,2 2 0,1 2-806,2 2 0,7-2 158,1 1 0,2-6-36,7 2 773,-1-3 0,45-30 0,10-7 0</inkml:trace>
  <inkml:trace contextRef="#ctx0" brushRef="#br0" timeOffset="180">19420 16296 8123,'-2'-13'256,"0"0"1,-3 1 0,4-1-91,4 0 1,5 6-1,9 3 1,4 2-1,4 2 1,0 0-550,1 0 1,0 0-1,3 0 1,2 2-630,2 2 0,-5-3 1012,2 4 0,-3 2 0,-2 0 0</inkml:trace>
  <inkml:trace contextRef="#ctx0" brushRef="#br0" timeOffset="181">19471 16449 8123,'-13'-7'535,"7"1"-302,6 6 0,7 0 665,10 0-902,3 0 0,7 4 0,3 1 1,4-1-1,3 0 0,1 0 0,2-1 4,2-1 0,21-21 0,10-8 0,-18 8 0,0 0 0,0 1 0</inkml:trace>
  <inkml:trace contextRef="#ctx0" brushRef="#br0" timeOffset="182">23118 15786 8123,'0'-20'293,"0"-4"0,0 4 0,0 0 889,0 3 0,-2 11-608,-2 11-509,-3 2 0,-6 18 0,0 1 1,1 6-1,-1 5 238,0 1-267,-5 1 0,3 5 0,-2 1 1,3 2-1,2-2 0,0-1 0,2-1-24,2 0 1,5-4-1,-1-1 1,4-8 54,4-8 1,3-3 0,7-8 0,2-2-33,1-5 0,5-3 0,0-2 0,3-3-57,5-5 1,-3 2 0,3-1 0,-3-1-455,-2 2 1,2-3 129,3 6 179,-3-6 0,0 7 0,-8-4 0,1 0 1,-1 1-1,1 1 0,-2 0-451,0 0 0,-1-1 618,-4-3 0,-11-36 0,-4-4 0</inkml:trace>
  <inkml:trace contextRef="#ctx0" brushRef="#br0" timeOffset="183">22977 15773 8123,'-12'-26'0,"-1"5"0,0 0 76,6 5 0,3-2 0,8 7 0,6 2 0,5 5 235,7 2 1,3 2 0,5 0 0,3 0-529,-1 0 1,9 0-24,-3 0 1,4 0 0,-3 0 0,2 0-1119,2 0 1358,-1 6 0,-3 7 0,-1 7 0</inkml:trace>
  <inkml:trace contextRef="#ctx0" brushRef="#br0" timeOffset="184">23143 15990 8123,'-7'0'-70,"0"0"3,3 0 422,2 0 1,-2 0-1,8 0 1,5 0-73,2 0 0,7 0-291,4 0 0,2 0 0,3 0 0,1 0-630,2 0 1,5 0-640,-1 0 933,-3 0 344,12 0 0,7 0 0,8 0 0,10 0 0,0 0 0</inkml:trace>
  <inkml:trace contextRef="#ctx0" brushRef="#br0" timeOffset="185">24189 16015 8123,'12'-12'-602,"1"-1"0,-4 4-311,-1 1 1467,-5-1 0,1-3 0,-9-1 35,-8 0 1,-1 6-298,-8 3 1,1-2 0,-4 2 0,-1 1 376,1 2 0,-5 2-488,0 3 0,-4 5 0,4 6 0,2 4 207,1 1 0,2 1-364,-1 4 1,6 1-84,3-1 0,9-1 1,4-1-1,4-2 5,4 2 1,4-5-17,9-1 0,9-8 165,8-5-230,3-2 0,2-2 1,2-3-1,3-4 0,0-8-259,0-3 1,-1-9 228,-5-7 0,3-4 123,-3-5 0,2 1 0,-10-8 1,-3-2 10,-5-1 1,0-3 172,-10 0 0,-2 11 729,-10 7-570,0 14 0,0 0 1,-1 12-1,-3 4 475,-5 4 1,-2 14-708,-2 7 0,-4 7 148,0 5-196,0 10 0,4 2 0,0 4 0,2 2 1,1 0-273,2 1 0,5 3-533,-1-9 1,2 5 337,2-4 0,6 3 0,2-5 0,4-4-593,0-6 0,1-4-545,0-1 1584,5-1 0,-3-5 0,3-1 0</inkml:trace>
  <inkml:trace contextRef="#ctx0" brushRef="#br0" timeOffset="186">22148 16564 8123,'-5'-13'40,"-2"0"1,-3 2 16,6 2 0,2 4 0,15 5 0,7 0 0,7 1 0,9 2 55,10 1 1,8 0 0,15-4-1,-31 0 1,2-1 84,3-1 1,2 0 0,8 0 0,2 1-2002,5-3 0,3-1 1834,8 1 0,1 0 1,-23 0-1,1-1 1,0 1-1,2 0 1,1 0-1,0-1 0,1 1 1,-1 0-1,0 0 1,2-1-1,0 1 1,0 0 13,1 0 1,0-1-1,0 1-49,5 0 1,0-1-1,-1 1 1,-5 2-1,-1-1 1,1 1-1,1 0 1,1 0-1,-1 1 1,-2-1-1,0 1 1,-1-1-1,-1 1 1,0-1-1,0 1 1,0 0-1,-1 0 1,0 0-1,0 1 1,-1-1-1,0 1-29,22 0 1,0 0-1,-5 0 1,-2 0 0,-7 0-1,-1 0 1,-4 0 0,0 1 37,-3 1 0,-1 0 1,-2 0-1,-2-1-139,-4 4 1,-1-1-100,29-1 0,-19 8 0,-12-4 0,-7 2-872,-4-1 893,-13-5 0,-2 4 0,-15-4 1,-6 1-1,-9-1 213,-9-2 0,-3 2 0,-8 6 0,-3 5 0</inkml:trace>
  <inkml:trace contextRef="#ctx0" brushRef="#br0" timeOffset="187">23271 17150 8123,'0'-20'37,"0"-2"0,0 5 1,0 1-1,0 2 603,0 1 0,1 7 0,2 8 0,1 9-122,-1 9 1,-2 4-521,-1 2 20,0 5 0,0 3 0,0 7 0,0 1 0,0-1-479,0-1 304,0-2 1,-4 5 0,-2-1 0,1-1 0,-1-1 0,3-3-1,2-3-2593,1-4 2750,0-3 0,0-47 0,0-11 0</inkml:trace>
  <inkml:trace contextRef="#ctx0" brushRef="#br0" timeOffset="188">23169 17227 8123,'0'-26'108,"-5"1"215,1-1-116,0 6 0,15 2 0,6 5 1,7 0-1,6 2 0,4 3 0,3 3 657,1 4 0,-1 2-926,-3 4 0,1 7 0,-5 10 0,-3 2-180,-4 1 1,-5 5 240,-5 0 0,-2 5 0,-2-1 0,-5 3-128,-3 1 0,-1 0-9,0 1 0,-7-1 79,-5 0 1,-7-4 0,-6-1 0,-2-2 92,-3-3 0,-3-7-25,-5-4 0,0-2-12,0-3 0,1 0 1,1-2-1,4-3-175,1-2 1,6 0-426,8-5 0,3 0 31,2 0 319,4 0 253,3-6 0,32-19 0,19-8 0,1-5 0,-1-1 0</inkml:trace>
  <inkml:trace contextRef="#ctx0" brushRef="#br0" timeOffset="189">23883 17482 8123,'0'-16'105,"0"3"-12,0 3 172,5 3 1,-2 2-2,6 5-400,-7 0 1,10 0 0,-4 1 0,4 2-1,2 1-70,3-1 0,3 3 1,7-2 205,2-1 0,44-2 0,-30-1 0,1 0 0</inkml:trace>
  <inkml:trace contextRef="#ctx0" brushRef="#br0" timeOffset="190">24699 17290 8123,'-6'-17'164,"-2"0"1,0 2-129,0 6 1,-1-1 369,-3 6 0,-1 0 0,-1 4 0,-2 0-44,-1 0 1,-5 4-285,0 0 0,-2 11 0,-1-3 0,1 4-47,2 2 1,0-4 32,5 3 0,0 2 0,5-1 0,2 1-122,2-1 0,5-1-9,-1-4 0,2 0 1,4-1-1,2 0-182,5-4 1,8-2 102,4-6 1,4 0-82,5 0 0,-2-6 0,5-2 0,0-4-110,-1 0 0,-3-5 178,0 0 0,-2-6-43,-1 2 177,-1-3 1,-4-8 0,-2-2 0,-4-4 0,-5-3 112,-3-1 1,2-2 98,-5 1 1,0 5 590,-4 0-237,0 5 1,-4 13 0,-1 5 145,-3 5 1,1 11-433,-1 12 1,-3 7-136,2 10 1,-2 2-1,-2 6 1,0 2-42,0 3 1,5-4-102,-1 4 0,7 1-224,-3-2 1,4 1-1,1-5 1,0 0-324,0 0 0,6-5-154,2-3 0,5-9 285,4-4 0,1-4 438,4-5 0,30-30 0,3-14 0</inkml:trace>
  <inkml:trace contextRef="#ctx0" brushRef="#br0" timeOffset="191">16653 8505 8506,'8'-9'-1701,"1"2"1252,1 2 1,-3-4 450,1 5 1,-3-5-3,3 5 0,12 6 0,7 5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5:46:09.134"/>
    </inkml:context>
    <inkml:brush xml:id="br0">
      <inkml:brushProperty name="width" value="0.09071" units="cm"/>
      <inkml:brushProperty name="height" value="0.09071" units="cm"/>
      <inkml:brushProperty name="color" value="#FF0000"/>
    </inkml:brush>
  </inkml:definitions>
  <inkml:trace contextRef="#ctx0" brushRef="#br0">6771 1084 7831,'-9'-9'-37,"1"2"1,-1 0 0,1 1 1483,-1 1-1268,6 1 0,5 4 1,11 0-1,6 0 21,6 0 1,6 0-71,3 0 0,3 0 0,2 0 1,2 0 68,2 0 1,1 0-152,-2 0-110,-2 0 1,4-2 0,-6-1 0,-1-1 0,-5 1 0,-6 0-122,-8-1 1,-6 1-1,-8-4 208,-8 2 1,-12 0 0,-5 4 0,-5-2 54,-3-1 1,-5 0 95,-9 4-117,3 0 1,-11 1-1,0 3 1,-5 5-1,-4 3 528,1 5-472,-1-2 1,-3 13-1,2-2 1,5 2-1,10 2 124,5-1 1,14 5-236,5-4 0,12 0 0,8-6 1,4-1-112,7-2 0,8-6 49,4 2 0,3-2-197,2-3 176,-1-5 1,5-1-1,0-6 1,0 0 0,-1 0-24,1 0 0,0-6 52,-5-2 0,-5-3 262,-3-2-165,-3-6 1,-2 4 0,-4-5-1,-5 0 1,-6 2 226,-5-1 0,-9-2-159,-5 4 0,-3 2 24,-5 6-276,-2 3 1,-7 6-1,1 0 1,1 2-1,3 2-210,4 5 0,5 3-588,4 5 1,4 3-40,8 6-450,4-1 1424,16 1 0,24-7 0,12-2 0,8 3 0,1 0 0</inkml:trace>
  <inkml:trace contextRef="#ctx0" brushRef="#br0" timeOffset="1">7051 1530 7831,'0'13'235,"0"0"1,-1 4 333,-3 0 1,2 4-166,-2-4 1,-2 1 0,2-2-1,0 1 181,-2-2 1,5 0-343,-4-3 1,4-3-147,1-1-144,0-5 0,1 1 0,4-9 0,3-7 218,4-3 0,5-9-441,0-2 1,4 1 119,-4-5 1,4 3 0,-4 3 0,-1 3-11,-2 4 0,-1 4 341,-1 5 0,-3 2-24,-1 6-111,-5 0 1,3 11 0,-6 6 0,0 7-1,0 5-209,0 0 0,0 1 66,0-4 1,0-2 44,0-3 17,5 3 0,-2-10 0,6 2 0,1-6 1,1-6 29,2-3 0,4-6 3,0-4 1,5-8 201,0-4-154,-4-3 1,6-3 0,-4-1-1,1-2 1,-2 3 262,-5 4 1,2 5-89,-8 5 249,-2 6-330,-1 1 1,-5 9 0,0 6 0,0 8 0,0 5-46,0 4 1,-4-1-372,0 1 0,0 4 170,4-1-225,5 1 0,-2-9 1,6-1-1,1-3 1,2-5-873,5-7 1,-1 1 278,5-2 0,0-5 91,5-8 362,-1-2 471,1-8 0,10-17 0,4-10 0,5-5 0,0-1 0</inkml:trace>
  <inkml:trace contextRef="#ctx0" brushRef="#br0" timeOffset="2">7893 1530 7831,'-6'-11'406,"-2"2"1,1-1-43,-2 6 0,-1 1 33,-7 8 0,2 2-228,-7 5 0,7 7 0,-2 2 0,3 2 102,1-2 0,0 6-173,0-6 0,5 5-125,-1-9 17,7 0 1,-4 0 0,7-2 0,4-3 0,3-7-193,3-3 1,6-2-370,0 0 1,6-2 78,-2-2 228,3-3 0,0-10 0,-1-2 1,-2 0-1,1-4-174,-3-1 1,4 0 477,-6 3 1,-1-2 119,-8 6 1,2-4 0,-6 4 962,-1 1-502,-1 8 1,-7 8-330,1 8 0,-4 3 0,3 4 1,3 0 45,0 2 0,2 4-335,0-4 0,2 0-215,2-4 0,3 0 0,7 0 1,2-2 55,1-3 0,5 0 42,0-4 1,2-3-165,1 3 278,1-2 0,10-19 0,4-4 0</inkml:trace>
  <inkml:trace contextRef="#ctx0" brushRef="#br0" timeOffset="3">8263 1581 7831,'-7'-6'938,"-5"5"0,11-3-482,-3 8 0,2 3-123,2 6 1,0 0-194,0-1-101,6 1 0,-1 0 0,5-2 0,0-1 0,3-1-135,3 1 1,2-5-1,-2-1 1,2-2-54,2-2 1,-3 0-65,4 0 1,-5-6 0,1-2 0,-3-4 0,-1 0 0,-2-1 625,-2 0 1,0 0 28,-4 1 1,-7 0-131,-6 4 0,-9 8-61,-5 8 1,3 8-1,-3 2 1,0 4-267,-2 4 0,2 1-883,1 7 1,6-4 189,-2 4 86,2-6 0,4 4 622,3-7 0,13-5 0,9-2 0</inkml:trace>
  <inkml:trace contextRef="#ctx0" brushRef="#br0" timeOffset="4">9525 1262 7831,'0'-8'434,"1"1"0,5 0-59,7 0 1,1 4-1,9-3 1,2 2 0,5 0-1,1 1-2013,0 1 1,3 2 1637,-4 0 0,5 0 0,-2 0 0</inkml:trace>
  <inkml:trace contextRef="#ctx0" brushRef="#br0" timeOffset="5">9525 1556 7845,'-4'-9'483,"0"1"0,2 5-376,11-1 1,5 2 0,13 2-1,4 0-188,7 0 0,2 0 81,7 0 0,-11 3 0,3 0 0,4 0 0,0 1 0</inkml:trace>
  <inkml:trace contextRef="#ctx0" brushRef="#br0" timeOffset="6">9257 676 7883,'0'-13'-21,"0"0"1,0 1-1,0-1 1,0 0 740,0 0-85,0 1 0,0-1 1,0 3 119,0 6 1,0 12-420,0 18-221,0 10 0,4 13 0,1 10 1,-2 12-1,-3-31 0,1 2 64,-1 4 0,0 2-182,0 9 0,0 2 0,0 2 1,0 3-1,0 7 0,0 2 1,0-24-1,0 0 0,0 0 1,0 1-1,0-1 0,0 0 1,0 23-1,0-1 0,0-4 1,0-1-194,0-5 0,0-3 0,-2-6 0,0-3 1,-1-11-1,0-3 0,-3 28-71,1-11 1,-4-12 0,5-5 0,1-9-429,2-7 1,1-6 187,0-4 1,-2-6 0,-1-1 0,-2-4 506,-2-7 0,4 3 0,-3 1 0</inkml:trace>
  <inkml:trace contextRef="#ctx0" brushRef="#br0" timeOffset="7">5776 1097 7811,'0'-13'-101,"-1"-4"1,-2 0 0,-1 0 0,1 0 0,1 0-117,2 1 0,0-2 0,2 1 0,1 1 0,1 2 0,0 1 935,2 1 1,-3 0-1,4 2 708,-2 2-867,0 5-367,-5-3 1,0 19 0,0 8-1,0 13 1,-2 12 0,-2 10 0,-4 11-68,2-29 0,0 0 0,0 6 1,-1 0-1,1 6 0,0 1 1,0 3-1,0 1-102,2 4 0,0 1 0,-1 2 0,0 1 0,2 0 0,0 0 0,0-2 0,1 0-137,-1-4 0,0 0 1,0-3-1,2-3 1,0-5-1,2-3 0,-1-5 1,0-2-2,0 24 0,-2-12 11,-2-14-196,3-3 1,-5-7 0,6-3-1,0-4 1,1-4-1059,4-4 1,3-5 589,9-8 768,-3-9 0,4-35 0,0-15 0,-1-6 0,0-1 0</inkml:trace>
  <inkml:trace contextRef="#ctx0" brushRef="#br0" timeOffset="8">12879 880 7859,'0'-17'18,"0"-2"0,0 1 1,0 0-1,0 2 0,-2 2 856,-2 1 0,1 3-593,-5 6 0,3 7 1,-3 15-1,-1 6-58,2 5 0,-4 10 109,2-1-336,4 4 1,-5 1 0,4 3 0,0-1 0,1-2-1,2-5 1,2-4-69,1-4 1,0-5 0,0-4 0,0-4-108,0-2 247,0-8-56,5-2 1,-2-15 0,6-5 0,0-6 0,1-8 0,0-2-1,-1-6 31,1-4 1,1 0 0,2-6 0,0 1-38,-1 0 1,0-2-14,-4 6 71,3-1 0,-8 12 1,4 5-1,0 9-109,1 7 0,-4 12 0,3 11 0,0 6 60,0 6 0,2 6-74,3 3 0,1 1-76,0-1 0,0 3 0,-1-3 1,1 1-131,0-1 0,-5-4 224,1-9 1,-2 2-26,1-6 0,4-1 23,-4-8 1,-2-4 224,-2-8 0,3-4-51,2-9 0,-2 0 0,1-7 0,1-5 17,-2-2 0,4-3-71,-2-4 1,-2 1 98,1 3 0,-3-1 0,2 5 0,-2 3 717,-2 4-612,-1 10 1,-1 8-418,3 5 120,-2 5 0,5 5 0,-3 10 0,3 7 1,2 3 58,-1 1 0,1 4-211,3-1 1,-3-2-468,-1-3 416,1 4 1,-1-6 0,1 3-1,1-5 1,2-4-828,5-4 0,-1-2 212,5-3 0,5 0 223,4-4 611,-1-2 0,31-40 0,-26 13 0,0-1 0</inkml:trace>
  <inkml:trace contextRef="#ctx0" brushRef="#br0" timeOffset="9">13899 1007 7875,'-9'0'252,"1"0"0,3-4 193,-3 0 0,4 1-162,-5 7 1,6 0-1,-2 8 1,0 2 41,1 0 1,0 5-288,4-2-60,0 5 1,0-3 0,1 2-1,4-3 1,3-1-491,3 0 430,2-5 0,1-2 0,2-6 0,2-1 0,2-3 0,1-5 0,-1-3-338,-3-3 1,2-4 127,-2-2 397,0-2 0,-5-7 0,0 1 0,-4-1 0,-2 1 255,0-1 0,-5 6 0,3 3 0,-2 3 1075,-2 1-1140,-6 6 1,0 9-78,-2 10 1,-2 7 0,4 8-1,1 2 14,-1 6 1,2 3-308,4 4 1,0 1-457,0 8 431,0-3 0,4 19 0,2-2 1,-1 3-1,2 0-202,0-6 1,-2-1 167,3-10 0,-5 1-20,1-9 0,-2-12 1,-2-7 113,0-11 0,-2-7 184,-2-6 0,-5-10-47,-8-7-73,3-6 0,-8 7 1,3-5-1,1-2 0,-1-1 222,4-1 0,1-1-96,1 1 0,6-1-288,3 1 8,2-1 1,2 1 0,0-1 0,2 1 0,3 1-1221,8 3 1,5 2 782,8 6 0,4-2 567,-1 2 0,14 4 0,6 2 0,3 4 0,0-1 0</inkml:trace>
  <inkml:trace contextRef="#ctx0" brushRef="#br0" timeOffset="10">14396 1403 7875,'-13'0'261,"0"1"-25,1 3 1,3 3 0,1 6-1,-1 1 522,2 3 1,1-1-407,6 5 1,0-4-19,0 4-282,0 1 0,0-3 0,0-2 0,2-2 1,2-4-300,5-3 112,2-2 1,3-6-1,2-1 1,2-5 0,0-7-1,2-7 1,-1-4-467,-1-1 0,3-5 496,-4 0 0,5-1 0,-5 3 0,-2 0-117,-1 3 1,-2 1-55,-4 7 918,4 6 0,-11 8 1,2 12-14,-6 8 1,2 7-445,-4 6 0,2-2-191,-1 6 1,3-6 0,-3 1 0,4-5 91,4-3 1,-1-6-163,5 2 0,1-7 37,3-1 0,5-6 0,2 0 1,-1-6-72,1-6 1,2-8 109,-4-4 1,4-3 27,-4-2 0,4 2 1,-4 2-1,-2 0 119,-5 0 1,-1 3-105,-4 2 368,5 3 1,-10 8-291,0 6 1,-2 10-145,-6 7 1,5 6-330,-1-2 177,2-2 0,2 3 1,0-3-1,2-1 0,2-1-739,4-5 1,5 0 543,4-3 0,3-4-364,5 0 1,1-4 0,1-2 733,3-4 0,6-14 0,6-8 0,5-4 0,0-1 0</inkml:trace>
  <inkml:trace contextRef="#ctx0" brushRef="#br0" timeOffset="11">15276 1339 7875,'-9'-4'-73,"1"-1"0,-1-3 73,-4 4 0,1-1 1086,-1 5-798,-5 6 0,3 1 0,-2 6 1,3 0-1,0 1 181,-3 3 1,3 1-273,-3 3 0,7-2-59,1-6-101,7 5 0,-4-8 0,6 3 0,1-3-152,4-3 1,3-2-341,9-5 0,-3 0 257,3 0 1,2-5 0,-1-4 0,1-2-137,-1-2 1,3-4 115,-4 0 0,0 0 323,-4 4 1,-2 1 0,-1-1 906,-1 0-468,-1 0-355,-1 6 1,-1 4-1,-6 11-289,0 4 1,0 4 33,0-3 1,0-1-324,0 1 38,0 0 1,6-2 0,2-1 0,3-3-1,2-1-857,0-3 0,5-2 1208,4-1 0,-3-1 0,3-4 0,-7-2 0,8-7 0,-6-1 0,-3-2 0,-3 1 0,-2 2 0,-5-3 0,5 0 271,-6 0 418,2 4 1,-6 6 213,-3 3 1,2 8-147,-2 5-422,2 2-259,2 2 0,6-1 0,3 1 1,2-2-1,2-1 152,-1-1 0,5-6-165,0 1 0,5-3-317,-5-1 156,5 0 0,-3-1 0,2-2 0,-4-3 0,-3-1-161,-1-3 1,0-5 247,-1-2 1,-4 0 65,-4 4 74,-3 0 1,-1 1 0,-1 0 0,-3 4 549,-5 4 0,-7 4-385,-1 4 0,-5 4-77,1 9-97,2 3 1,-4 6 0,6-1 0,0 2-1,0 1-8,0 2 0,2 4-710,6-4 1,-1 0 270,6-5-1258,0 1 1,4-7 1584,0-2 0,11-14 0,3-4 0</inkml:trace>
  <inkml:trace contextRef="#ctx0" brushRef="#br0" timeOffset="12">13427 1989 7875,'-26'-7'211,"1"-4"1,1 2 0,2-1 125,5 2 1,10-2 0,9 4 0,11 1 0,11-1 0,11 3 554,10 2 0,13-4-818,-22 3 0,1 0 1,3-1-1,2 0 1,3 2-1,2 0 1,5-2-1,2 0-586,6-1 0,2 1 0,-14 1 0,1 1 0,1 0 515,4-2 1,0 0 0,0 0-77,1 2 0,1 0 1,0 0-1,-1-1 1,1-1-1,-1 1 1,0 1-1,0 0 1,1 0-1,-1 0 0,0 0 1,0-1-1,0 1 1,-1-1-1,-1 1 1,-1 0-1,-1-1 1,-1 1-1,20-2 1,-3 0-233,-4-1 1,-2 1 0,-4 1 0,-2 0 0,-7-2 0,-2 1 0,-3-1-1,-2 0 232,28-3 1,-26 5 0,-17-4-91,-9 0 0,-12 3 0,-5-4 0,-8 2-31,-8 2 1,-4-3 0,-5 2 193,-1 1 0,1 2 0,-1 1 0</inkml:trace>
  <inkml:trace contextRef="#ctx0" brushRef="#br0" timeOffset="13">14460 2512 7829,'0'-13'780,"0"0"1,0 18-157,0 7 0,0 11 0,0 8 0,0 6-183,0 4 1,0 3-312,0-1-107,0-4 1,0 7-1,-2-5 1,-1 1 0,-1-1-257,1-1-173,2-7 1,-3-2-1,-1-7 1,3-3 0,0-4-2502,2-3 2192,0-7 715,0-1 0,0-34 0,0-8 0</inkml:trace>
  <inkml:trace contextRef="#ctx0" brushRef="#br0" timeOffset="14">14179 2652 7857,'-1'-18'445,"-4"-3"1,4-4-196,-3 0-567,2 5 384,8 2 1,5 6-1,9 2 1,3 3 0,5 2-1,3 2 1,5 1 174,1 2 1,1 0-583,0 0 173,-5 6 0,2 5 1,-5 9-1,-2 3 1,-2 5-1233,-5 3 1399,-8 3 0,-30 13 0,-12 7 0,-2 4 0,-1 0 0</inkml:trace>
  <inkml:trace contextRef="#ctx0" brushRef="#br0" timeOffset="15">14230 3047 7857,'-13'0'2065,"1"-5"-1719,-1 3-313,6-3 296,12 5 1,10 0-1,10 0 1,2 1-1,3 2-126,4 1 0,3 0-323,1-4 1,2 0-1025,2 0 0,5 0 1144,8 0 0,-3-18 0,5-9 0,7-1 0,0-1 0</inkml:trace>
  <inkml:trace contextRef="#ctx0" brushRef="#br0" timeOffset="16">6975 4756 7278,'-7'-8'-1385,"2"-1"1350,4 1 1,5-1 10,1 1 19,-1 5-7,-4-9 0,0 10 11,0-7 60,0 6 0,0-8 0,0 8 0,0-5 0,0-2 0,0-2 0,0 0 0,0-1 184,0 0 0,0 0 0,0 1 1,0-1-1,0 0 1366,0 0-1075,0 1-356,-6 5 1,5 2-1,-5 11 1,2 8-1,0 10 1,-1 9 221,0 4 1,3 7-350,-2 2 1,3 4-1,1 1 1,0 0-140,0 0 0,0-6-8,0-2 1,4-11 0,1-6 0,1-8-55,0-4 1,-1-7 92,0-2 0,-4-7-128,3-6 159,3-1 0,-4-16 0,4 1 0,0-6 0,-1-4-97,0-6 0,2 1 104,-3-8 1,3 0-15,-4-4 41,1 6 1,-5-3 0,1 5 0,2 2 0,1 3 352,-1 4-60,-2 8-247,-1 14 1,0 7-1,0 11 1,2 8 0,1 10 120,1 9 1,4 4-87,-3 1 1,4 0-179,0 0 53,2-5 1,3 2-1,2-5 1,2-2-1,1-1-135,-1-1 0,4-8 133,-5-5 1,5-2 1,-1-6-31,4-1 0,-1-6 0,-2-3 0,-2-8 0,0-7-26,0-4 0,-5-1 135,2-1 0,-2-5-88,-3-3 71,1-3 0,0-7 0,-2-1 1,-1 0-1,-3 2 165,-1 3 1,2 9 157,-3 6-57,-1-1 0,-4 19 0,0 4 0,1 13 151,4 10 1,-4 10-327,3 4-75,-2 3 0,2 1 0,2 0 0,-1 0 0,2 1-95,0-1 0,-2-1 122,3-3 0,1 1 18,3-5-802,1 0 1,-4-6 0,-1-3 0,3-4-1,4-4-704,2-5 1,4 2 1419,-4-6 0,11-11 0,-1-7 0</inkml:trace>
  <inkml:trace contextRef="#ctx0" brushRef="#br0" timeOffset="17">8186 5037 7840,'-6'-13'33,"5"4"0,-3 1 0,2-2 0,2-1 376,0-2 1,0 0-1,0-1 1,0-2 220,0-1-540,0 0 0,0 5 0,-1-1 0,-2 0 0,-3 0 0,-1 2 0,-3 3-72,-1 3 1,-2 5-1,-1 5 1,-3 4-259,-4 7 1,-2 5 69,2 9 153,-3-3 1,10 10 0,-2-5 0,5 1 0,4-3 0,1-3 0,3-3-126,2-3 81,1-3 0,6-6 0,2-2 0,5-3 0,2-3 0,4-4 0,1-4-189,2-3 0,-2-6 152,1-4 80,-5-6 0,4 8 1,-5-7-1,2 1 0,-2 0 81,-6 0 0,1 5 0,-4-1 0,0 3 727,-1 1-113,0 6-513,-5 1 0,0 21-138,0 2 0,0 4 54,0-4 1,4-2-845,0 7 506,6-7 0,-3 2 1,7-7-1,2-1 1,2-1-899,2-1 0,-3-1 1156,4-6 0,5-21 0,4-9 0,4-2 0,0 0 0</inkml:trace>
  <inkml:trace contextRef="#ctx0" brushRef="#br0" timeOffset="18">8467 4960 7840,'-13'0'-88,"0"0"65,0 0 1,6 6-1,3 2 1,4 4 321,4 0 1,3 1-307,6 0 97,6 0 0,0-1 0,7 1 0,-1-2 0,1-1 1,1-3-1,1-1 550,2-3 0,0-2-647,-5-1 1,1-1 0,-1-3 0,-1-5-269,-2-2 0,-4-2-73,-5 0 287,-1 1 1,-4-5-1,-4 0 1,-4 1 0,-4 3 288,-5 5 1,-2-2 23,-2 6 1,-4-1 0,-1 7 0,-2 2 236,-3 5 0,-1 8-176,-2 4 0,2 3-155,3 1-165,-3 1 1,10 4-1,-2 1 1,5 0 0,4 2-427,1-1 0,2-4-151,4 2 0,1-4 1,4-5-1,3-4 584,3-3 0,25-12 0,5-4 0</inkml:trace>
  <inkml:trace contextRef="#ctx0" brushRef="#br0" timeOffset="19">9806 4718 7871,'-8'-6'88,"3"-1"1,1-1-1,-1-1 91,2-1 0,8 5 0,3 0 1,5 4-1,4 1 0,4 0-352,3 0 0,7 0 0,3 0 1,2 0-1251,-2 0 1423,3 0 0,1 28 0,7 8 0</inkml:trace>
  <inkml:trace contextRef="#ctx0" brushRef="#br0" timeOffset="20">9793 4986 7871,'-19'-6'636,"4"5"0,-5-4 150,2 4 0,3 1-526,11 0 0,15 0 0,15 0-549,1 0 0,1-2 0,2 0 1,5-3-343,6 3 0,1-4 631,4 2 0,0-8 0,6-3 0,5 1 0,1-1 0</inkml:trace>
  <inkml:trace contextRef="#ctx0" brushRef="#br0" timeOffset="21">13822 4055 8052,'-13'-9'125,"2"1"90,3-2 0,5 3 0,11 0 1,11 0-1,8 1 0,8-1 120,6 0 0,4-2-250,6-3 0,6-1 1,3 0-1,2 2-72,2 2 1,-8-1-448,-5 6 168,-5 0 1,-14 2-308,-2-2 546,-20 3 0,-12-5 0,-19 6 0,-4 1 0,-6 2 0,-6 2 0,-6-1-143,-2 1 291,-8-3 0,5 9 0,-3-4 0,0 2 0,-1-1 570,-3 2-574,-6 7 1,7-1 0,-4 5 0,2 2 0,7 2 133,5 5-213,4-3 0,13 4 0,8-5 0,7-1 0,9-1 159,6-3-339,4 4 1,7-11 0,3 1 0,6-3 0,4-5-61,3-2 0,5 0 152,-1-5 1,-3 0-30,-1 0 51,-3 0 1,-1-6 0,-2-3 0,-3-2 0,-4-2 206,-3 1 0,-7-1-91,-3 0 1,-4-4 288,-4 0-313,-3 0 1,-11 4 0,-4 1 0,-2-1 0,-1 1-190,-1 4 1,1-2 48,-1 6 0,1 0-267,-1 4 67,1 5 1,6 2 0,7 7 0,6 2 0,5 2-735,1 2 1,7 0 1009,5 1 0,30-2 0,14-2 0,7 0 0,-1 0 0</inkml:trace>
  <inkml:trace contextRef="#ctx0" brushRef="#br0" timeOffset="22">14230 4335 7956,'0'9'410,"0"-1"1,0 1-82,0 4 0,0-3-152,0 2 0,0-2 1,0 7-97,0-3 1,4-1-56,1 0 1,5-6 0,-2-3 95,3-2 0,6-2-125,0 0 0,5-10 0,-4-4 0,0-3-221,1-2 0,2-2 245,-4 4 0,0-4 1,-4 4-1,0 2 344,-1 6-308,-5 3-37,5 6 0,-9 7 1,4 4-1,-2 6-20,-2 3 1,-1 0-10,-2 1 0,1 2 50,3-6-54,-2 0 1,8-4 0,-5-2 0,2-3 0,3-3 122,2-4 0,0-1-47,1 0 0,4-6 232,0-2-250,0-3 1,-3-6 0,0 0 0,2 0 0,-3 0 128,-2 0 1,2 4-86,-9 4 1,5 5-163,-5-4-31,0 5 1,2-1-1,1 8-419,0 4 1,3 4-89,-6 0 0,6 1 155,-1 0-63,2 0 1,2-2 0,1-1 0,1-3 518,2-1 0,40-13 0,5-8 0</inkml:trace>
  <inkml:trace contextRef="#ctx0" brushRef="#br0" timeOffset="23">15212 4259 8052,'-13'-13'0,"5"0"0,-1 1 0,1 4 466,-5 4 0,0 3 1,0 1-1,1 1-107,-1 3 0,0 4-225,0 4 0,-1 5-171,-3 0 70,3 6 0,-3-5 0,7 5 0,2-3 0,-1-2-113,2-2 0,1-2-91,6-1-231,0 0 286,6-6 1,1-2-1,7-5 1,2-1-1,2-3-106,2-5 0,-3-2 156,4-2 0,-1-4 73,2 0-10,-4-6 0,-5 8 0,-1-5 0,0 2 0,-2 2 126,-2 2 0,-5 5 300,1 1-214,3 5-269,-5-3 0,3 8 0,-5 3 0,0 7-188,0 3 0,0 4 116,0-2 1,0-3-242,0 3 75,6 3 1,1-10 0,7 2 0,2-2 297,1-3 0,40-12 0,5-9 0</inkml:trace>
  <inkml:trace contextRef="#ctx0" brushRef="#br0" timeOffset="24">15569 4297 8052,'-7'0'-175,"1"0"1,6 2 726,0 2 1,6 3-241,2 6 0,8-2 1,2-1-1,1-2 166,-1 2 0,1 0-218,-2-1-372,2-4 1,3 0 0,-2-1 0,-1-1 0,0-2-550,-1-1 560,-1 0 1,-4-6-1,-2-2 1,-2-3-1,-4-2 1,0 0-1,-1 0-300,-1 1 1,-3-1 769,-4 0-252,-4 6 0,-4-3 0,-1 6 1,0 1-1,-1 3 472,-3 4-558,3 3 0,-6 8 1,4 0-1,-2 4 0,0 0-223,-1 4 0,2 5 0,4 2 0,1-2-552,-1-1 1,4-3-446,1-2 1189,5 2 0,31-21 0,15 1 0</inkml:trace>
  <inkml:trace contextRef="#ctx0" brushRef="#br0" timeOffset="25">15964 4450 8052,'-5'-7'1199,"3"0"-1459,-2 3 1,1 2 86,-1-2 515,2 3 0,-3 6 0,5 4-769,0 2 0,0-2 427,0-1 0,11 6 0,3 6 0</inkml:trace>
  <inkml:trace contextRef="#ctx0" brushRef="#br0" timeOffset="26">16946 3660 8019,'0'-20'53,"0"1"0,0 2 1,0 0 538,0 2 1,0 8 0,0 7 0,0 8-190,0 8 1,0 4-1,0 6 1,0 3-167,0 1 0,0 5-197,0-1 0,2-1 0,0 1 0,3 0-448,-3-2 0,4 1-629,-2-4 732,1-2 0,-4 2 0,2-7 0,1 1 0,0-5 0,1-2 0,0-5-2425,2-2 2730,-4 2 0,3-43 0,-6-5 0</inkml:trace>
  <inkml:trace contextRef="#ctx0" brushRef="#br0" timeOffset="27">16806 3672 8044,'-12'-22'0,"4"-4"0,-2-2 76,6 2 0,1 6 215,7 3-173,3 3 0,12 3 0,2 1 0,3 3 0,2 1 0,1 3 0,1 2-166,2 1 1,5 6 0,-2 2-1,-1 5-276,-2 4 1,-7-1-1,-4 5 1,0 1-944,-4 3 1267,-6 0 0,-31 13 0,-13 6 0,-4 4 0,0 1 0</inkml:trace>
  <inkml:trace contextRef="#ctx0" brushRef="#br0" timeOffset="28">16742 4055 8044,'-13'0'66,"1"0"105,-1 0-248,6 0 360,7 0 1,11 4 0,9 2 0,3-1 0,5 1 0,3-3 0,6-2 147,4-1 1,3 0-477,3 0-623,2 0 0,-3 0 0,5 0 668,0 0 0,-10-9 0,3-4 0,2-2 0,1 1 0</inkml:trace>
  <inkml:trace contextRef="#ctx0" brushRef="#br0" timeOffset="29">13070 5100 7936,'-6'-7'0,"-1"-4"0,-4 4-262,2-6 1,4 5 185,5-1 0,0 5 1,1-3 342,3 1-258,9 2 1,3 0 0,5-1-28,1 3 1,3-4 0,1 0 0,4 1 14,4-1 1,3-4 26,1 1 8,12 4 0,-2-7 1,12 4-1,2-3 0,6-2 1,-30 6-1,0 1 0,4 0 1,0-1-1,2 1 1,0 0-1,3 1 1,1 0-1,0-1 1,2 0-1,0-1 1,2 0 2,0 0 0,2 0 0,2 0 0,1 0 1,2 0-1,1 1 0,0 0 0,-1-1-118,1 1 0,1 0 0,-1-1 0,1 1 0,5-1 0,0 1 0,2 0 0,0 1 178,2 1 0,0-1 1,-21 2-1,1-1 0,-1 0-1414,21-1 0,0 1 1329,0 2 1,0-1 0,-19 0 0,0 1 0,0 0 0,-1 1 0,0 0-1,-1 0 1,1 0 0,0-1 0,-1 1 0,22-1 0,0 1 0,-3 0-1,0 0 1,-3 1 0,0 0 12,0 0 1,-1 0 0,-2 0-1,0 0-116,-2 0 0,0 0 1,-4 0-1,-1-1 0,-5 0 1,-2-1-1,-1 0 0,-2-2 48,-1 1 0,-1-1 1,0 2-1,-1 0 115,-4-2 0,0 0 1,-1 2-1,-2-1 30,25-5 1,-1 1 0,-6-3 0,-6 1 321,-6-1 1,-3 1-136,-13 0 1,-2-1 641,-10 6-632,0-6 1,-6 7-1,-3-5 3491,-3-2-4215,-1 4 0,0-1 341,0 3 1,-1 2 0,-3-2-735,-5 3 0,-2 1-960,-2 0 1780,0 0 0,-20-3 0,-9 0 0,-3-1 0,0 1 0</inkml:trace>
  <inkml:trace contextRef="#ctx0" brushRef="#br0" timeOffset="30">15429 5432 7967,'-6'-7'91,"0"3"62,-2 8 1,2-1 0,6 5-1,0 4-34,0 3-86,0-1 0,0 5 1,0-7-1,0 3 0,2 0-30,2 2-20,3-5 1,6-3-1,-1-4 1,1-1 0,1 0-43,3 0 42,-2-5 0,4-3 1,-2-8-1,3-3 1,0-5-1,-3-5 1,-3-4 9,-1 1 1,-2 0 0,-1-1 0,-3 1 157,-1 4 1,-2 0 1252,-4 7-1195,0 5 1,-1 14-1,-2 11 1,-1 8-42,1 7 0,1 5-157,2 5 0,0 6 1,2 3-1,1 2-29,1 2 0,4 6-269,-3 2 0,3 4 168,-4 0 0,1-3 0,-5-1 0,0 1 64,0-2 0,0-7 182,0-8 1,-2-9-171,-2-5 112,3-2 0,-11-7 1,5-3-1,-1-4 1,-1-3 139,-1-2 1,-2-5-176,-5 1 1,2-2 58,-2-2-118,3-6 1,-3-1 0,0-7 0,2-2 0,0-2-288,3-2 1,3-3 96,1-6 0,1 0-92,-2-5 0,5 4 0,8-4 307,5-1 0,20 6 0,10-1 0,2-4 0,1 1 0</inkml:trace>
  <inkml:trace contextRef="#ctx0" brushRef="#br0" timeOffset="31">15964 6057 7977,'-5'7'0,"2"4"0,-6-2-196,6 2 519,-2 2 1,5-1 1024,0 1-1161,0-6 0,0-2 1,1-10-1,5-3-175,7-4 1,1-5 0,6-1-1,-1-2-70,1-2 1,-3 2-83,5-2 1,-5 7 44,4-2 0,-6 3 0,1 1 0,-5 2-69,-2 2 141,-1 3 1,4 8 115,-4 2-88,-2 3 1,-6 10 0,0 2 0,0-1 0,0 0 29,0-2 0,0-2 68,0-1 0,0 0-24,0-1 1,5-4-1,4-4 44,2-3 0,2-2 224,0-3-314,5-4 1,-2-6-1,4-1 1,-1-4 0,0 1-27,-1-1 1,-1 2 55,-4 5 0,0-1 42,0 0-82,-1 0 0,1 6-83,0 3 1,-5 7-264,1 1 89,-6 6 0,4-3 0,-4 6 1,2 0-1,2-2-788,3-2 1,2 0 547,0-4 1,2 3-222,3-4 695,3 1 0,0-5 0,12-14 0,6-6 0,0-2 0,0 1 0</inkml:trace>
  <inkml:trace contextRef="#ctx0" brushRef="#br0" timeOffset="32">16780 5865 7977,'-7'-5'0,"-4"3"179,2-2 24,-2 3 0,-2 1 1,1 1-1,0 3 64,4 5 1,-4 2-249,4 2 0,1 0 1,0 1-1,0 1-94,0 2 65,4 0 0,-3-4-64,6 0-31,0-6 0,6-1 0,2-6 0,5 0 0,3 0-267,1 0 1,4-6 138,-4-2 0,4-5 55,-4-4 241,0 3 1,-4-6 0,0 4 0,-1-1 167,1 2 0,-2 0 94,-2 3-97,2 5-175,-9 1 0,3 7 0,-5 4 0,0 3-170,0 3 0,-1 4-272,-3 2 0,2-3 32,-2 3 95,3-3 1,6-1 0,2-1 261,0 1 0,33-6 0,3-1 0</inkml:trace>
  <inkml:trace contextRef="#ctx0" brushRef="#br0" timeOffset="33">17163 5891 7977,'-7'-6'-1208,"1"5"1324,0-5 342,5 12 1,1 1-1,9 4-283,2-2 0,3 1 1,2-6-1,2-1 283,2-2 1,-3-1-561,4 0 51,0 0 1,1 0-1,-3-1 1,1-2-1,-1-3-103,-1-1 147,-1-1 1,-8-4 0,-2 2 0,-2 2 642,-2-2-500,-7 4 0,-3 1 0,-7 5 1,-3 0-1,-5 1 146,-2 3 0,-1 9 1,1 8-1,1 3-200,2 2 1,4-1-312,-4 1 1,5 1-1,-1 0 1,4 0-561,5-3 1,2-3-684,6 0 1472,0-2 0,34-29 0,9-6 0</inkml:trace>
  <inkml:trace contextRef="#ctx0" brushRef="#br0" timeOffset="34">19292 4361 7990,'-5'-13'511,"2"0"1,-4 1 0,2 0-223,7 4 0,4-2 1,8 6-1,4-1 515,8 0-1105,-1 3 1,13-3 0,-1 5-1,4 0 1,0 0-1781,-1 0 1816,-2 0 172,1 0 0,-7 17 0,-1 4 0</inkml:trace>
  <inkml:trace contextRef="#ctx0" brushRef="#br0" timeOffset="35">19331 4527 8012,'-9'0'0,"1"-2"0,-2-2 0,5 3 0,5-4 0,12 4 0,9 1 0,4 0 169,5 0 0,3 0 0,5 0 0,2 0-169,2 0 0,3-10 0,7-3 0,5-1 0,0 0 0</inkml:trace>
  <inkml:trace contextRef="#ctx0" brushRef="#br0" timeOffset="36">22429 2882 8078,'0'-13'-49,"0"0"1,0 0-1,0 1 1,0-1-1,0 0-200,0 0 425,0 1 0,1-1 1,2 0-1,3 0 1,0 1-1,1-1 1,0 0-1,3 0 726,1 1 1,-2 5-891,-1 2 0,-5 4 0,3 2 1,-5 4-1,2 6 1,1 7-1,-1 9 0,-2 4-33,-1 5 1,-5 2 0,-2 5-1,-2 2-47,1 0 0,3 3 0,-2-5 1,2-2 57,2-1 0,1-8 124,2-2-87,0-3 0,2-9 0,2-3 0,6-7 0,4-2 0,6-3 0,3-3-1,3-5 0,4-2 55,0-5-234,-3-1 1,8-4-1,-5 0 1,-2 1 0,-2 3-365,-5 5 0,-2-2 0,-7 4 0,1 1-1091,0-1 1608,0-4 0,-12-25 0,-2-14 0</inkml:trace>
  <inkml:trace contextRef="#ctx0" brushRef="#br0" timeOffset="37">22506 2741 8141,'-20'-21'0,"3"0"0,4 1 490,4-1-427,4 2 1,10 8 0,4 3 0,4 2 74,4 0 1,3 5-29,5-3 1,2 2 0,1 1 0,2-2-715,-2-1 0,4-1 247,-3 5 82,1 0 1,-4 6 0,-1 1 274,1 0 0,-18 22 0,-4-1 0</inkml:trace>
  <inkml:trace contextRef="#ctx0" brushRef="#br0" timeOffset="38">22518 2894 8141,'-12'0'0,"-1"0"0,0 0 620,0 0 274,1 0-510,4 0 0,8 0-365,9 0 1,2 5 0,3 0-1,3 1-321,5 0 1,3 2-348,5-4 0,-2 5 0,8-5 649,3-1 0,8-7 0,7-2 0,7-1 0,0 0 0</inkml:trace>
  <inkml:trace contextRef="#ctx0" brushRef="#br0" timeOffset="39">23232 2792 8141,'-12'-11'0,"-1"3"0,0-4 104,0 4 0,1 2 177,-1 2 1,-4 2-1,-2 2 1,1 0 275,0 0 0,-5 10-513,2 3 0,2 4 0,2 0 0,3 3 72,1 0 0,5 4-195,-1-3 0,6 3 1,-1 2-1,3-2-27,1-3 0,10-3 73,2-5 0,5 0-108,0 0 1,5-6 0,6-3 0,3-4-111,2-4 0,-3-9 57,4-8 0,-6-3 20,2-2 178,-3 1 1,-2-8 0,-1-4 0,-1-4 0,-3-1 97,-2-2 0,-5 3 31,-5-6 0,-5 6 518,1-2-351,-2 9 0,-8 9 0,-2 8 0,-4 4 492,0 5 0,-1 5-537,0 11 0,0 6-670,1 12 314,-1 5 0,2 3 1,1 7-1,1 3 1,1 0-331,1 0 0,1 4-160,6-1 1,0-2 134,0 2-23,0-6 1,1 3 0,3-7 0,5-5-1,2-5 479,2-4 0,11-24 0,3-2 0</inkml:trace>
  <inkml:trace contextRef="#ctx0" brushRef="#br0" timeOffset="40">21830 3443 8141,'-13'0'-130,"0"-4"1,0-1-1,2 1 1,1 0 1422,2 0-1150,5-1 1,-1 5 0,8 0 0,6 0 0,7 0 0,10 0 332,10 0-458,6 0 1,16 0-1,6 0 1,-28 0 0,1 0-1,4 0 1,2-1-68,4-1 0,1 0 18,4-1 0,3-1 1,6-3-1,2 1 1,4-1-1,1 1 1,-21 2-1,0 0 1,1-1-1,-1 1 1,0 0-1,0 0 1,23-3-1,0 1 1,-2-1-1,-1 1 8,1 0 0,-2-1 0,-1 1 0,0 0 0,-2-1 0,0 1 0,-7-1 0,-1 1-23,-4-1 0,-2 1 0,-3 2 0,-1 0-688,-3 0 1,-1-1 747,0 1 0,-1 0 0,18-3 1,-9 2-1,-13 4 0,-12 1-183,-7 0 125,-9 0 0,-10 0 0,-12 0 0,-8 0-248,-8 0 0,-3 6 169,-7 2 0,-3 4-121,-1 0 0,-5 2 0,3 2 0,-2 1-456,0-1 0,5 3 700,-5 3 0,0 2 0,-4 1 0,0 1 0,0-1 0,0 1 0</inkml:trace>
  <inkml:trace contextRef="#ctx0" brushRef="#br0" timeOffset="41">22557 3864 8141,'-13'-13'170,"1"-1"1,4-2 189,4-1 0,-2 4 137,2 5 1,0 6-1,5 2-382,3 7 1,-1 6-178,6 4 113,-7 3 1,8 11 0,-4 3 0,0 3-1,-1 1-196,-2 1-23,-1-1 0,2 0 0,0 0 1,-1 1-1,-2-3 0,-1-2 1,0-4-470,0-3 1,0-3-291,0-3 504,0-2 423,0-6 0,0-29 0,0-7 0</inkml:trace>
  <inkml:trace contextRef="#ctx0" brushRef="#br0" timeOffset="42">22416 3991 8119,'-5'-18'-4,"-1"3"-34,-3-2 1,4 2 0,5-1 0,1 1 401,3 3 0,9 1-125,8 7 0,11-5 1,6 5-1,7 1 364,5 2 1,1 1-536,0 0 1,-6 5 0,-2 5-1,-5 5-419,-4 2 1,-9 5-134,-8-1 382,-8 4 0,-2 4 1,-4 1-1,0 0 1,-5 0-202,-5-1 0,-6 1-2,-4-4 1,-4 2 387,-9-3-47,-2 4 1,-6-11 0,-1 3 0,1-2 0,1-4 228,3-2 1,-1 1-207,5-9 1,2 3-25,6-4 94,-2 1-129,10-5 0,24-17 0,13-5 0</inkml:trace>
  <inkml:trace contextRef="#ctx0" brushRef="#br0" timeOffset="43">22926 4195 8119,'9'-20'-22,"-1"3"0,-3 3-107,3 1 0,1 6 48,3 3 1,1 3-1,0 1 1,0 0-233,-1 0 1,5 1-563,0 3 875,12-2 0,20 15 0,18-3 0</inkml:trace>
  <inkml:trace contextRef="#ctx0" brushRef="#br0" timeOffset="44">23589 3953 8119,'-12'-13'0,"-1"2"0,0 2 204,6-2 0,-9 8 1,4-4-1,-2 1 1,-2 3-1,0 2 1,-1 1 364,2 0 1,-4 6-282,2 2-253,-5 4 0,8 5 0,-3 0 1,2 0-1,4 0 0,1 1 1,3 0-27,1 1-213,-4 3 1,9-7 0,-3 2-1,4-3 1,4-3 0,5-1 0,3-3-184,5-1 1,3-2 0,6-4-1,-1-1 65,1-4 1,-1-3 254,1-9 1,-5-2 0,0-3 0,0 1 75,-1-2 0,-1-3 207,-7-3 1,1 0-32,0-5 0,-2 2 0,-2-2 0,-5 4 425,-3 3 0,-1 3 13,0 3 1,0 2-67,0 7-265,0 4 0,-5 4 0,-2 8 1,-2 5 65,1 2 1,3 8-701,-3 2 0,5 4 342,-1 5-211,-3 3 1,5-1 0,-3 0-1,0-3 1,1 1-219,1-2 1,2 4 0,1-4 0,0-3-63,0-2 1,6-7-22,2 1 0,5-3-81,4-1-366,-3-6 959,16-2 0,1-30 0,4-12 0,9-2 0,0 0 0</inkml:trace>
  <inkml:trace contextRef="#ctx0" brushRef="#br0" timeOffset="45">24252 2295 8217,'-4'-13'0,"0"1"0,1-1 0,2 0 0,1 0 682,0 1 0,0-1 308,0 0-858,5 6 0,-2 0 1,6 4-1,1-1 1,2 1-1,4 3 1,1 3 380,-1 1 1,3 6-301,3-1-136,2 8 1,1 2-1,1 8 1,-1 5 0,-1 4-1,-1 7 1,-3 4-62,-2 5 0,-1 10 0,-10-25 0,-2 1 0,-1 3 1,0 1-47,-1 2 0,-2 1 0,-2 4 0,-3 1 0,-2 0 1,-3 1-1,-2 2 0,-2 0-133,-2 1 0,-2 1 0,-1 2 1,-1-1-1,0 1 0,-2 0 1,1-4-1,-2 0 65,-1-2 1,-1-1 0,1-4-1,1 0-1233,-1 1 0,-1-1 1198,-2 0 0,-1-1 0,4-5 1,-2-2-1,0-2 0,-1-1 0,2-3 1,-1-1-1,0-1 0,0-2 0,-1 1 1,0-1-1,-1-1 0,0 0-329,0 0 1,-1-2 0,-29 19 0,2-4 0,-5-6 461,-2-3 0,0-1 0,-1-5 0,-1 1 0,-2-1 0</inkml:trace>
  <inkml:trace contextRef="#ctx0" brushRef="#br0" timeOffset="46">21919 2550 8217,'0'-25'-17,"0"-1"0,0 1 0,0 1 0,0 2 0,-1 5-21,-4 3 0,2 7 0,-5 3 0,-3 4 0,-4 4 953,-2 5 0,-1 9-740,1 8 0,1 5 0,-5 8 0,-1 4 214,-3 4 1,1 8-284,3 4 0,-3 9 1,13-30-1,1 1 0,-2 3 1,0 2-135,-1 4 0,0 2 0,0 4 1,1 1-1,-1 1 0,2 0 1,0 2-1,0 0 14,2 2 0,1-1 1,1 2-1,2 0 1,0-3-1,1-1 1,2-3-1,0 0 15,1-4 0,0 0 0,2-3 0,1 0 0,2-4 0,2 0 1,3-1-1,2-2 37,1 0 1,3-2-1,4-3 1,3-2 0,21 22-1,6-4-59,-22-27 0,1-1 0,29 20 1,3-9-1,-5-5-379,-3-2 1,-2-7-292,-3-3 0,1-4 1,-7-5-1,-4-3-1589,-6-4 2280,1-7 0,-9 5 0,3-3 0,-4 2 0</inkml:trace>
  <inkml:trace contextRef="#ctx0" brushRef="#br0" timeOffset="47">25540 2397 8219,'0'-13'-128,"0"1"0,0-1 0,2 0 0,1 0 297,1 1 0,-1 0 0,-8 4-110,-3 4 1,-3 2 0,-2 2 0,-1 0 0,-2 0 0,-2 0-114,-2 0 1,3 4 143,-4 1-122,-1 5 0,-3-5 1,-1 5-1,1-1 1,1 1-1,1 0 1,2-1 35,-2 0 0,5-5 1,-1 3-1,2-1 97,0-3 1,0 0 0,4-1 85,1 3 1,3-1 280,1-4-331,5 0 1,-1 0-147,8 0 53,-3 0 0,6 0 0,-4 1 0,3 4 0,0 3 0,-1 3 0,-1 2 208,2 0 0,-3 5-217,5 4 0,-5 3-13,2 5 0,0 0 0,1 6 0,0 6 14,-1 1 1,1 8-60,-2 5 0,-2 5-1179,2-2 1203,-3 3 1,-1 9-1,0-34 1,-1 0-1,0 1 1,-1 1-1,-1-2 1,0 1-10,0-1 0,-1 1 0,0-1 1,0 1-131,-2 0 1,-1 0 0,1 3 0,-1-1 163,1 1 0,-1-1-15,1-2 1,0-1 0,2-1 0,1 0 0,-3 29 0,2-4 0,-1-3-51,3-4 0,0-9 59,2-6 1,0-2 172,0-8-108,0 7 0,0-11 1,0 2-1,0-6 1,0-1 107,0 0 0,2-4-141,2 1 1,-3-3-1,5-1 1,0-2 1226,2-3-1338,3-2 0,6-6 740,0 0-725,0 0 0,2 0 1,2-1-1,3-4 1,2-2-201,-1 0 0,-4-4 131,1 2 1,-2 2 0,2 0 0,-2 0-225,-1 0 0,2 3-94,-4-5 0,1 5-705,-1-4 708,-3 5 1,5-4 427,-6 2 0,-6 4 0,-2-5 0</inkml:trace>
  <inkml:trace contextRef="#ctx0" brushRef="#br0" timeOffset="48">26675 2754 7899,'0'-13'-262,"0"1"1,0-1 1294,0 0-732,0 6 1,0 0 0,0 6 0,-1 1 293,-4 5-532,-2 5 0,-5 9 1,-1 2-1,-1 3 1,-2 3 116,-1 3-152,0-3 0,0 8 1,0-4-1,2 0 0,0 0 1,4-4-1,1-4-130,2-6 0,5-3 1,-1-1-123,2 0 142,2-6 67,0-7 1,4-7-1,2-7 1,3-3-1,3-5 1,4-2 0,1-3-73,1-2 1,-2-4-187,5-5 272,-5 5 1,4 1-1,-5 5 1,2 0-1,-3 4 290,-4 3-87,2 3 0,-10 12 0,5 6 203,-1 10 0,-2 12-231,-4 7 1,2 5-113,2-1 0,2 3 1,4 0-1,-2-2 33,2-1 0,1-5-355,2 0 0,-4-2-109,-1-1 0,-1-6 0,3-3-831,-1-3 400,-7-2 275,4-4-412,-6-3 937,-6-5 0,-29-28 0,-13-8 0</inkml:trace>
  <inkml:trace contextRef="#ctx0" brushRef="#br0" timeOffset="49">26458 2690 7911,'-1'-12'0,"-2"-1"0,-1 0 58,1 0 143,2 1 1,2 3-1,5 2 1,5 1 572,5 4 1,8 0-732,1 2 0,6 0 0,8 0 0,-1 0-222,0 0 0,5 0 212,-1 0-196,6 0 0,-14 0 0,0 0 1,-7 0-1,-6 0-1104,-4 0-10,-2 6 1277,-8-5 0,-7 11 0,-7-5 0,-46 28 0,22-14 0,0-1 0</inkml:trace>
  <inkml:trace contextRef="#ctx0" brushRef="#br0" timeOffset="50">26254 3290 7915,'-18'1'94,"-2"2"1,0 3 319,3 1 209,9-4 0,2 4 0,9-4 32,5 1 1,7 0-508,10-4 0,8 0 0,5 0 0,7 0 76,5 0 1,2-1-293,4-4-50,2-2 0,1-1 1,-2-1-1,-3 1 1,-6-1-1418,-3 1 1143,-2 5 0,-12-3 0,-6 6 0,-6 0 0,-7 2 1,-3 2 391,-5 4 0,-36 21 0,-11 5 0</inkml:trace>
  <inkml:trace contextRef="#ctx0" brushRef="#br0" timeOffset="51">26599 3545 7915,'-13'-7'613,"2"0"-111,2 2-200,-2 4 1,4 1-1,-6 10 1,0 4 107,0 3 0,1 10-460,-1-2 0,-6 9 1,0 0-1,-3 3-76,1 2 0,1-1-133,-1 0 213,3-5 0,6-2 0,2-7 0,3-3-286,2-4 290,6-8 0,7-4 0,9-5 0,6-1 0,5-3 0,5-5 0,1-2-190,0-2 1,0 0 37,4 1 0,-1-3 0,-3 0 0,-4-2-21,-3 1 1,-6 2 17,0 1 1,-5 1 143,1-1 0,-7 0 0,-3 0 1,-1 1 109,-4-1 0,0 4 289,-2 1 0,-6 5-186,-2-1 240,-4 2 0,0 2 0,-1 0 1,0 0-1,0 3 352,1 6 1,-5 1-291,0 11 0,0 0 111,4 5-480,0-1 1,0 5-1,2 1 1,1 2 0,3 2-48,1 2 1,-2-3-220,4 0 0,-1-6-727,5 2 668,6-3 1,-3-3-1,5-3 1,2-5-1,2-6-1055,0-6 1,-3 2 1286,-1-2 0,12-74 0,-6 24 0,-1 0 0</inkml:trace>
  <inkml:trace contextRef="#ctx0" brushRef="#br0" timeOffset="52">28243 2933 7640,'0'-9'401,"0"1"1,0-2 0,2 0-292,2 1 0,-1-2 1,4 3-1,0-5 0,-1-3 1,-1-1 62,-2 2 0,-1 0 1,-2 1-2,0-3 0,-6 3-41,-2-3-89,-9 3 1,1 7 0,-5 3 0,-2 2-1,-2 5 1,-4 4 0,-1 7-4,2 5 0,3 6 0,3 5 0,5-2-125,3-1 0,7-1 1,3-1-1,2 1-145,2-1 0,6-5 1,3-3-1,3-3 22,5-1 1,-1-6-282,5-3 446,0-2 0,1-2 0,-2-2 0,-1-2 0,1-4 0,1-5 1,1-4 51,-1-4 1,-4-8 77,4-1 0,-4-9 0,3 1 0,-2-2 70,-2 0 1,-3 2-11,-5 0 1,2-3-1,-6 4 1,-1 8 835,-1 10-23,-2 4-469,-6 8-361,-1 2 0,-4 10 0,1 5 0,1 6 0,1 7-96,1 5 1,-3-1-16,5 3 0,-3 1 189,4-2-382,-1 7 1,5-9 0,0 3 0,0-4 0,0 0-426,0-1 1,5 0-143,-1-4 0,6-3 382,-2-5 1,4 0-1,0-2 1,1-1 359,0-2 0,11-22 0,3-1 0</inkml:trace>
  <inkml:trace contextRef="#ctx0" brushRef="#br0" timeOffset="53">27912 3328 7904,'-13'-4'0,"0"-2"279,1-1 166,5 4-341,1-2 0,12 0 0,4 1 0,5 1 0,8 0 532,5-1-679,5 3 0,6-6 1,4 4-1,2-3 1,2 0-1232,0 1 1018,-6-5 0,7 8 0,-7-2 0,-4 3 256,-6 1 0,-27 11 0,-7 3 0</inkml:trace>
  <inkml:trace contextRef="#ctx0" brushRef="#br0" timeOffset="54">28167 3494 7904,'-1'-13'227,"-4"0"1,4 5-228,-3-1 0,2 5 160,2-4 1,2 5 0,2-2 105,4 4 1,4 2 0,0 4 0,1 5-295,0 5 1,-2 1-1,-1 4 1,-3-1-120,-1 1 1,-2 0-129,-4 1 305,0 3 1,-5-5 0,-4 4 0,-2-4 0,-2 0 298,0-4 0,2 0 1,1-3 825,1 1-1039,1-6 0,2 3 0,6-6-112,7-1 0,9-6-280,1-1 0,10-2-493,-2 2 476,4-3 1,0-1 0,3 0 0,-1 1 0,1 2 292,1-1 0,-3-18 0,2-7 0,5-1 0,0 0 0</inkml:trace>
  <inkml:trace contextRef="#ctx0" brushRef="#br0" timeOffset="55">28830 2525 7904,'-6'-26'-15,"1"-2"1,-4 2 0,5 7-321,3 3 329,1 9 525,0-4 0,5 11 0,4 0 0,2 7 1426,2 4-1776,5 7 1,-4 8 0,3 8-1,-2 4 1,-3 6 0,1 7 0,-2 9 22,-2 6 0,1 2 1,-7-30-1,-2 1 1,0 2-1,-2 1-250,-2 3 0,-1 1 1,0 3-1,-2 1 1,-4 1-1,-1 0 0,-1-3 1,0-1-229,-2-3 1,-1 0 0,2-3 0,-2-1 0,-1-4 0,-1 0 0,-15 28-88,-1-12 0,5-7 0,-2-19 0,2-6 2,-2-5 1,3 1 87,-3-3 1,3 2 0,1-8 282,-4 0 0,-9-10 0,-6-5 0,-6-3 0,0 1 0</inkml:trace>
  <inkml:trace contextRef="#ctx0" brushRef="#br0" timeOffset="56">27746 2474 7904,'-13'-13'-22,"1"4"1,-1 2 0,0 2 28,0 2 0,1 3 310,-1 4-135,0 3 0,-1 13 0,-2 6 0,-1 8 0,0 7 976,-1 5-1013,4 10 1,-5 5 0,7 9 0,6-31 0,0 0 0,1 3 0,0 0 161,1 3 1,0 1-304,2-2 1,1 1 0,-2 2 0,2 1 0,2-5 0,2 0 0,1-2 0,1-1-1,6 31-116,2-9 8,5-5 1,-2-10-1,5-4 1,2-1-1,1-8 1,3-5-1,1-6-759,2-3 1,9-5-33,0-6 0,7-3 895,1-6 0,1-22 0,5-7 0,4-3 0,0 0 0</inkml:trace>
  <inkml:trace contextRef="#ctx0" brushRef="#br0" timeOffset="57">29366 2066 7905,'1'-22'5,"2"1"1,2 3-35,3 2 1,-4 8-311,4-1 478,-5 6 1,4-2 0,-4 6-1,1 3 1,-2 6 948,-5 6-975,-4-2 0,-6 10 0,-1-3 1,-2 5-1,-2 2 0,-1 2 0,0-2 31,-1-1 1,4-3-1,1-1 1,3-3-25,4-2 1,5-1-1,-1-4 1,4-2-81,4-2 0,7 1 0,9-6 0,3-1-510,4-2 1,1-1 67,-2 0 216,5 0 1,-4 0 0,2 0 0,-2-1 0,-3-2-300,-2-1 1,0-5 0,-5 4 0,-3-3 30,-4-1 0,0-3 427,-5-1 0,-1 4 1,-4-3-1,0-2-35,0 0 0,0 0 23,0 1 1,0 4 1414,0 1-221,0-1 1,-6-2-101,-2 3 1,1 2-433,-2 6-530,6 0 0,-4 6 1,4 2-1,-2 5 1,-1 4 40,0 4 0,-2 3 106,4 2-457,-6 5 0,7-3 0,-4 5 0,1-2 0,3-1-1213,2 1 1,1-4 759,0 3 670,0-4 0,17-11 0,4-4 0</inkml:trace>
  <inkml:trace contextRef="#ctx0" brushRef="#br0" timeOffset="58">30182 2091 7938,'0'-8'-211,"0"-1"0,-2-1 0,-1-1 785,-1-2-268,0 0 1,4 5-1,0-1 1,0-1 0,0-1 58,0-2 1,1 5 0,4 1-1,3 1-195,3 3 0,2-2-202,0 0 98,5 1 0,-2 0 1,5 0-1,0 1 1,1 1-1,-1 2 1,0 0-37,-1 0-2,-2 0 1,-5 2-1,0 2 1,0 3 0,-1 2-1,0 1 1,-2 2 158,-2 4 0,-5 2 0,1-1 0,-2 5 69,-2 2 1,0 7-131,0 3 0,0 3 1,0 2-1,-2 4 223,-2 4 1,1 8-206,-5 4 0,-1 8 0,-2 2 0,1 2-77,5-34 1,1 0 0,3 2 0,0 1-185,-2 1 0,1-1 0,1 0 0,1-1 120,0 34 1,0-36-1,0 1 1,1 34-1,1-35 1,1 0-101,1-1 1,0 0-1,3 33 90,2-5 0,-5-6 67,4-3-136,-5 3 0,3-15 0,-6-2 0,-2-7 0,-2-6 247,-4-1 1,-8-3 30,-1-2 0,-6-5-145,2-9 1,-3 2-1,-3-6 1,-1-1 6,-2-1 0,0-2-97,5 0 0,-1 0-347,1 0-14,-6 0 1,8 0 0,-1 0 0,3-2-1,2-1-2374,1-1 1659,-5 0 1109,9 4 0,-33 11 0,-1 3 0</inkml:trace>
  <inkml:trace contextRef="#ctx0" brushRef="#br0" timeOffset="59">21715 4998 7877,'-17'-8'186,"0"-1"-1769,1-1 1698,2 5-82,7-1 0,6 8 1,6 0-1,2 4 360,3 1-303,-4-4 1,5 8 0,-2-4 232,2 0-271,2 5 0,0-11 0,-1 5 0,3-2 0,0 0 0,4-1 0,2-1 73,6-2 0,0 0 0,8 0 0,5-2-58,5-2 1,6 1-1,6-4 1,7 0 66,6 0 0,1 3-151,-35-1 0,1 1-40,-2 3 0,2-1 0,2-1 1,1-1-1,0 3 0,1-1 0,1 0 1,-1 0-1,0 0 0,-1 0-112,0-1 0,1 0 158,1 3 0,1-1 0,-1-3 1,1 1-1,3 1 0,0 1 0,1-2 1,0 0-1,-1 0 0,0 1 89,-1-1 0,0 0 1,2 0-1,0 2-127,-1 0 1,1 2 0,4-2 0,0 0 0,-1 0 0,0-1 0,-1 0 0,-1 0 67,1 1 1,-1-1 0,-1 1 0,-1 1-251,-1 0 1,-1 0 0,5 0 0,0 0 184,0 0 0,0 0 49,0 0 1,0 0 0,-2 0-1,-1 0 1,1 0 0,0 0-1,0 0 1,1 0 0,0 0-1,0 0 30,1 0 0,0 0 0,0 0 0,1 0 0,-3 0 1,-1 0 0,0-2 0,0 0-23,3-1 1,0 1-4,3 0 0,0 0 0,-1 2 1,1 0-1,1 0 0,0 0 1,0 0-1,-1 0 0,1 0 0,0 0 13,2 0 1,1 0-1,2 0 1,0 0 8,0 0 1,-1 0-1,0-2 1,-1 0-1004,-3 0 0,0 0 972,2-1 1,0 1 0,2 2 0,0 0 0,0 0 0,0 0 0,-1 0 0,0 0 0,-2 0 0,1-1 16,-1-1 0,-1 0 0,3 1 0,-1 0-173,-2-1 1,0 0 0,4 1 0,-1 1 161,-2 0 0,-1 0-10,1 0 1,1 0 0,-5 0 0,0 0 0,4 0 0,0 0 0,1 0 0,1 0 0,0 0 0,1 0-19,0 0 1,-1 0 0,1-1 0,0 0 25,-4-1 0,0 0 1,1 1-1,0 1-6,1-2 0,0-1 0,3 1 0,0-1 0,-3 0 0,-1 0 0,-1 0 0,-1 0 45,-1 0 0,-1 1 1,-1-1-1,0 0-27,1 1 1,2 0 0,0 1-1,0 0 0,0-1 1,-2 0 0,-2-1 0,-1 0 0,-4 1 0,-1 0 0,1 1 0,-1-1-21,0 1 1,0 1-1,1 0 1,0 0-9,-2 0 0,-1 0 1,-1-1-1,-1 0 33,-2-1 1,0 0 0,2 1 0,0-1 0,3-1 0,-1-1 0,-1 1-1,0 1 131,-2 0 1,0 1-1,32-2-144,-5-1 1,-2 2 100,-2-2 1,-5 3-1,-10 1 1,-5 0 1041,-5 0 0,-6 0-1028,1 0 0,-5 1 702,-4 3 0,-7-2-740,-5 2 874,-6-3-642,2-1 162,-5 0-739,-5 0 22,3-5 0,-5 3-941,3-2 121,3 3 1,-6 1 1058,2 0 0,-41-6 0,-17-1 0</inkml:trace>
  <inkml:trace contextRef="#ctx0" brushRef="#br0" timeOffset="60">26446 5304 6305,'0'-8'1340,"0"-1"-1123,5 7 0,-3-6 0,3 6 1,0-4-1,0 0 490,2 1-650,-4-5 0,3 3-34,-6-6 1,-2 6-95,-2 3 67,-3 2 1,-6 2 0,-1 0 0,-3 0 0,-4 0 0,-5 2-1,-2 2 66,-2 4 0,-4 8 0,3 2 0,0 2-27,0 3 0,2 5 1,7 2-1,3 0-20,5 1 1,0-4-340,10 3 265,0-4 1,5-6 0,3-3 0,6-4 0,6-4-118,5-5 165,3-3 1,2-2 0,-1-3 0,2-6 0,1-5-10,2-2 0,3-5 0,-6-1 0,-3-4 42,0-3 1,0-5 8,1 1 1,-5-3-1,-3-3 1,-3-1 83,-1-1 1,-2-1 114,-2 5 0,1 1-41,-6 3 9,0 3 1,-4 11-1,0 3 1,-1 5 611,-3 3-756,2 3 1,-8 16-216,6 3 208,0 8 0,0-1 0,-2 7 0,0 1 0,-1 4 114,0 0 0,4 2-239,-1 4 0,3-4-345,1 0 304,0-5 0,0 8 0,0-5 1,1 1-1,3-3-232,5-4 0,2-1-250,2-4 1,0 1-654,-1-5 877,7-5 1,-4-2 0,5-6 376,-1-1 0,20-30 0,2-9 0</inkml:trace>
  <inkml:trace contextRef="#ctx0" brushRef="#br0" timeOffset="61">27007 5075 8126,'-9'-17'0,"1"0"0,3-3 0,-3 7 692,5-2 1,-4 15 0,4 0-422,-1 7 0,-6 8-314,1 2 137,4 12 1,-8-7 0,2 12-1,-5 3 1,1 3-4,0 2-166,3 7 1,-3-8 0,0 5 0,-4 4-1,1 2 1,-2 4 0,2-2-513,-1-2 1,2-2 0,5-2-1,0-4-192,4-5 1,-2-3 415,6-11 1,-1-1 362,5-2 0,0-10 0,0-6 0</inkml:trace>
  <inkml:trace contextRef="#ctx0" brushRef="#br0" timeOffset="62">26879 5751 8117,'10'-23'0,"3"-2"0,2 0 111,-2 4 1,4 6 134,0-2 1,6 2 0,-3 4-1,-1 3 447,-2 3 0,-7 4-532,-1 1-178,-1 6 0,-1 2 0,-2 8 0,-5 4 1,-5 2-118,-3 5 0,-5 3 1,-2-2-1,-4 3-24,-1 2 0,3-5 108,-4 2 1,6-3-1,-2-2 1,2 0 165,3-4 0,5-3 31,2-5 0,4 0 42,1-1-78,0-4 1,7-3-1,6-5 1,7 0 0,5-1-279,5-3 1,2-2-147,7-3 1,-1-2 0,0 4 0,0-2-678,1 1 1,-7 5 989,-2-1 0,3-9 0,-1-1 0</inkml:trace>
  <inkml:trace contextRef="#ctx0" brushRef="#br0" timeOffset="63">27619 5279 8061,'-6'-19'0,"-1"-2"0,-2-3-535,1-1 0,5 5 1009,-1 3 0,4 4 100,4 5 1,-1 2-1,5 6 1,2 1-237,2 4 1,0 2 0,3 7-1,0 3-122,2 4 0,0 7 1,-4 4-1,0 2-39,-1 5 0,1 7-1,0 9-244,-6-3 0,-3 12 0,-9 0 0,-1-28 0,-1 0 1,-3 3-1,-1 0 0,-3 2 0,-2-1 0,-2-1 0,-2 0-154,-2-2 0,-2-1 1,0 0-1,-1-2 1,-1-2-1,-1-1 1,0 0-1,-1-1-267,-1-1 1,-2-2 0,3-4 0,-2-1-1508,-29 12 1626,5-6 370,-8 4 0,9-10 0,-2-2 0,3-3 0,1 0 0</inkml:trace>
  <inkml:trace contextRef="#ctx0" brushRef="#br0" timeOffset="64">25859 5279 8085,'-1'-17'-76,"-2"-2"1,-3 1 0,-1 1-303,-3 6 763,4 4 1,-5 9-1,1 7 1,-5 9 0,-7 11-1,-3 9 1,-3 9-84,-2 7 0,0 5 0,17-25 0,1 0 0,-1 2 0,1 0-238,1 2 0,1-1 0,3 4 0,1 1-1113,4 0 0,0 1 984,1 3 1,1 1 0,3-4 0,2-1 0,2 0 0,2 0 0,3-5 0,3-1 0,19 27 0,7-9 0,3-9-773,4-5 1,2-6 0,1-15 836,0-6 0,0-1 0,0-8 0,0-1 0,0-2 0</inkml:trace>
  <inkml:trace contextRef="#ctx0" brushRef="#br0" timeOffset="65">10494 8645 7655,'7'0'-403,"-1"0"822,-6-5 0,-2 3 140,-2-2 1,1 2-89,-5 2 94,5 0-430,-3 0 0,18 0 0,5 2 0,7 1 1,5 1-136,6-1 0,7-2 0,5-1 0,1 0-312,-1 0 1,1 0-1,-6 0 1,-3 0-359,-8 0 0,-7 2 0,-13 2-113,-2 4 0,-6-1 783,-12 2 0,-33 11 0,-19 7 0</inkml:trace>
  <inkml:trace contextRef="#ctx0" brushRef="#br0" timeOffset="66">10418 8926 8128,'-17'0'0,"0"0"0,-5 0 204,5 0 108,0 0 0,10 1 1,4 2-1,6 3-57,6 1 0,8-3 0,4 3 0,4 0-118,5 0 1,3-4 0,6 1 0,3-2-28,0-2 0,5 0-329,-5 0 99,12 0 1,-11-2 0,6-1 0,-2-2 0,-4-2-198,-4-3 0,1 0 1,-12 0-408,-4 1 381,-10 7 0,-11-4 41,-11 6 0,-2 0 0,-11 1 1,-2 4 301,-1 3 0,-36 15 0,26-10 0,0 1 0</inkml:trace>
  <inkml:trace contextRef="#ctx0" brushRef="#br0" timeOffset="67">23666 2448 8325,'0'-13'-408,"0"1"0,0-1 1,0 0-1,0 0-333,0 1 730,0 5 0,0 0-175,0 2 267,0 4 0,1-9 0,2 4 220,1-1-134,6 4 198,-8-8 1,3 8-114,-5-5 0,-11 8 1,-6 4-1,-7 13 9,-6 10 1,-8 13-47,-9 11-234,23-24 1,-1 2 0,-3 3 0,-1 1 0,-1 2-1,0 0 1,-1 3 0,-1 0 0,-2 3 0,1 0-152,-1 1 0,0 0 84,2 0 1,2-2-1,1-4 1,2-1-1,4-2 1,1-1 0,-16 26-1,10-11-394,9-10 1,9-10 479,14-19 0,2 2 0,3-5 0,-4-1 0</inkml:trace>
  <inkml:trace contextRef="#ctx0" brushRef="#br0" timeOffset="68">26790 4986 8320,'6'-13'-95,"-1"-4"1,5 0 0,-1 1 0,1 4 424,1 3 0,-4 5-151,-3 8 0,-9 9 0,-10 9 0,-9 8 120,-8 8 0,-7 6-307,-3 7 1,18-23 0,-2 1-1,-2 2 1,-2 0 0,-1 4-1,0 0-430,-3 3 1,-1 0 0,-3 5 0,0 1 515,-2 0 1,0 1-436,1-1 1,0 1-1,-3 3 1,0 1 356,2-3 0,-1 1 0,0 0 0,0 0 0,-1 1 0,-1 0 0,3-1 0</inkml:trace>
  <inkml:trace contextRef="#ctx0" brushRef="#br0" timeOffset="69">27211 5559 8320,'0'-12'-181,"-2"-1"1,-1 0 0,-1 0 0,1 1 0,3-1-649,5 0 820,-4 6 0,6-3 0,-3 6-169,5 1 175,2 2 0,-2 1 0,-1 0 38,2 0-43,1 0 0,4 0 0,0 0 1,2 0-1,-1 0 0,-2 0-9,-1 0 0,-1-2 0,1-1 1,0-1 53,0 1 1,-5 2 147,1 1 1,-7 1 238,3 4-301,-10 2 0,-3 7 0,-10 4 0,-8 8 0,-7 6 365,-3 5-422,-8 7 1,-2 3-1,21-20 1,-1 1 0,0 2-1,0 1 1,-1 2 0,-1 1-69,-2 2 0,0 0 0,0-1 0,-1-1 0,2 0 0,0 0 0,3-2 0,1 0-218,3-2 1,0 0 0,-16 23 45,4-10 1,9-8 3,8-13 30,2-4 1,3-5 139,-1 0 0,6-1 0,1 1 0</inkml:trace>
  <inkml:trace contextRef="#ctx0" brushRef="#br0" timeOffset="70">26866 3813 8320,'2'-13'-288,"1"-1"0,1-2 0,0-1 0,-1 3 362,-3 4 1,-4 6 0,-13 9-1,-6 10 0,-5 9 1,-6 3 0,-9 7 0,-4 2-16,-2 5 1,-6 5-82,27-21 0,0 1 0,0 0 0,1 0 0,1 1 1,1 0-1,0 1 0,0-1-323,-21 27 0,3-4-42,9-8 310,9-5 0,12-13 0,9-3 0,5-5 0,8-6 77,8-6 0,34-19 0,10-7 0</inkml:trace>
  <inkml:trace contextRef="#ctx0" brushRef="#br0" timeOffset="71">27172 4017 8343,'13'-26'0,"4"6"0,0 3 45,6 3 0,-8 7 1,5 3-1,-1 2 1,-4 4-1,-2 2 0,-5 4 143,-3 4 0,-4 6-255,-1 3 15,-6 4 1,-6 0-1,-10 2 1,-3 1-1,-3 2 1,-2-2-1,2-1-19,1-1 0,5-5 0,3-1 236,0-2 0,9-2 1,12-9 172,9-7 1,13-3-90,10-10-232,14 4 1,0-10-1,12 6 1,1 2 0,0 1-287,-2 2 1,-8 5 0,-8-2 268,-4 4 0,-23 18 0,-6 4 0</inkml:trace>
  <inkml:trace contextRef="#ctx0" brushRef="#br0" timeOffset="72">15161 8377 8241,'-13'-11'-157,"-1"3"0,-3 3 1,-3 7-1,-2 6 0,-4 11 1,-4 8 333,-1 7 0,-10 4 0,4 4 0,0 5 240,2 3 0,7-1-347,-2-2-4,9-3 0,8-13 0,9-5 229,2-8-232,2-9 1,6-4 0,2-6 0,4-3 0,0-6 0,3-6-1,2-5-36,4-3 0,-1-3 0,1-2 1,2-2-140,1-1 0,5-5 0,0-3 1,-4 3 53,-2 1 1,-6 4 169,4 3 0,-5-4 1,2 13 0,-6 5 420,-4 12-457,-2 14 0,-8 10 1,-1 10-1,-2 6 0,-1 6-49,0 2 1,-2 1 0,2 2 0,1-3-79,-1-1 0,2-2-12,4-3 1,5-4 0,4-4 0,2-7-43,2-4 0,1-4-41,3-8 0,-1 2-409,5-6 326,-5 1 1,6-7-1,-3-2 1,-1-4-1,0-4-1622,-2-1 1851,-2 1 0,-12-29 0,-4-8 0</inkml:trace>
  <inkml:trace contextRef="#ctx0" brushRef="#br0" timeOffset="73">14727 8377 8241,'-10'-12'0,"-2"0"-454,-2 4 288,-1-4 442,8 11 0,7-5 0,10 6 0,6 0 0,6 0 134,7 0 1,5 0-1,10-1 1,7-2-294,7-1 1,8-6-1,4 1 1,1-2-94,-35 5 1,1-1 0,1 1-1,-1 0 1,1-1 0,0 1-1,32-5-226,-6 2 1,-17-1 0,-15 6 0,-7 1-391,-8 2 1,-10 1 299,-7 0 0,-6 0 1,-7 1-1,0 2-109,1 1 1,-7 6 119,-2-1 157,-3 2 0,-2 2 0,1-1 1,-1 3-1,1 0 124,-1 2 0,-5 6 0,5 2 0,-3 4 0,-4 5 0,-1 0 0</inkml:trace>
  <inkml:trace contextRef="#ctx0" brushRef="#br0" timeOffset="74">14332 9308 8241,'-21'0'-89,"-2"0"0,2 0 173,1 0 345,3 0-386,10 0 1,1 2 0,8 0 0,5 4 0,10 0 1546,11-1-1393,13 0 1,10-5-1,12 0 1,7 0-1,-30-1 1,1 0-1,3 0 1,0-2 0,3-1-1,0 0 16,1-2 1,1 0 0,2-1 0,0 0-27,2-1 0,1-1-236,-3 2 0,1 0 0,-1-4 0,0-1 0,-5 4 0,-1 1 0,-4 1 1,-2 0-1,28-1-461,-13 2 377,-20 3 0,-10-4 0,-13 8 1,-4 1-1,-7 2-1076,-7 2 0,-4-2 798,-2 3 1,-5 2-112,-3 7 143,-4-3 0,-1 6 1,-4-3-1,-4 4 379,-3 3 0,0-3 0,-8 4 0,-2 0 0,-3 3 0,-1-1 0,0 0 0</inkml:trace>
  <inkml:trace contextRef="#ctx0" brushRef="#br0" timeOffset="75">14676 9869 8241,'-12'0'274,"-1"-4"43,0 0 1,0-6 0,2 1-1,3-2 289,3-2 1,5 1-215,5-1-183,2-6 0,11 5 0,5-3 1,4 3-1,4 1 19,1 1 0,-2 4 0,3 4 0,-2 3-187,-3 1 0,-2 1-99,-5 3 0,-4 8 0,-7 6 1,-3 2-646,-1 3 1,-8 5 366,-6 2 0,-8 1-390,-1-1 604,-5-3 0,6 8 0,-4-5 0,2-3 0,2-3 122,2-3 0,3-5 155,2 1 46,-2-3 1,9-6-1,-1-1 344,6-1 1,6-2-134,8-4-292,-3 6 0,6-3 0,-3 5 0,3 2 0,1 2 8,0 0 1,-5 2-160,1 3 14,3 3 1,-10 0-1,1-3 1,-4-1-1,-4-1 1,-2 2 0,-2 0 25,-3-4 0,-9-6 1,-3 4 0,-5-3 0,-3 0-1,-3-1 198,-3-1 1,0-2-23,5-4-276,-1 0 1,-1 0 0,1 0 0,-1 0 0,4 0-400,3 0 1,3 0 329,4 0-1128,1 0 0,6-6 1288,6-2 0,25-13 0,12-3 0,5-4 0,0 0 0</inkml:trace>
  <inkml:trace contextRef="#ctx0" brushRef="#br0" timeOffset="76">15365 9908 8178,'13'-19'0,"-1"-1"182,1-5 1,6 6 0,0 5 0,3 6 821,-1 2 1,-5 2-253,1 4 0,-5 3-39,-3 5-831,-4 1 0,-5 15 0,0-3 0,-2 4 1,-5 4-10,-6 1 1,-8 5 0,-1 0 0,-2 5 55,-1 3 1,3-5-47,1-4 0,6-6 1,-2 2-1,4-5 422,4-3 0,-1-4 263,6-5-209,0-6 1,10 3-1,2-6 1,5-3 138,4-3 0,4-1-447,9-6 1,2 1 403,7-5-613,-1 6 1,4-3-1,1 4 1,-1 1 0,1-2-321,-1 0 1,-5 4 224,-7-2-968,-3 4 1,-7 1 188,-3 0 0,-14 0-287,-8 0 1319,-5 0 0,-36 6 0,-10 1 0</inkml:trace>
  <inkml:trace contextRef="#ctx0" brushRef="#br0" timeOffset="77">16079 8518 8159,'0'-13'-17,"0"-4"0,0-1 0,0-1 0,0 1 1,0 1 54,0-2 454,6 5 0,-1-4 0,5 5 0,-1 0 0,1 2-196,1 2 1,-4 6 0,-3 11-276,-2 4 1,-2 11 284,0 2-298,0 7 1,-7 10-1,-5 2 1,-3 0-1,-1 1 1,2 1-1,1 0-20,1 0 1,0-2-1,2-7 1,3-3-18,2-5 0,0-2 0,5-3 0,2-4 85,2-7 1,4-2-20,9-7 43,3 1 0,7-5 0,3-2 0,4-1 0,3-2 1,2-2-1,3-2-178,0 2 1,-4-3-88,-4 6 1,-5-5 0,0 5 0,-3 0-368,-5-2 0,-2 5-467,-7-3-7,1 2 0,-2 1 1026,-2-3 0,-20-21 0,-11-9 0</inkml:trace>
  <inkml:trace contextRef="#ctx0" brushRef="#br0" timeOffset="78">16181 8441 8159,'-6'-13'99,"4"-4"1,-7 0-37,6 0 0,-2 5 1,6 0-1,3 2 1,5 2 362,2-2-323,7 4 0,-2-1 1,5 4-1,2-1 0,1 1-329,2 2 109,-1 1 1,1 1-1,-2 2 1,-2 3 0,-2 1-1,-1 3 117,-4 1 0,-18 13 0,-5 3 0</inkml:trace>
  <inkml:trace contextRef="#ctx0" brushRef="#br0" timeOffset="79">16156 8632 8159,'-20'-7'95,"1"2"1,11 5 368,-1 0 113,6 0 1,5 4 0,9 0-75,5-1 0,6 3-229,0-2-321,2 0 0,6-4 0,1 0 0,1 0 0,2 0-1535,-1 0 1402,4 0 1,-10 0 179,2 0 0,15-5 0,3-3 0</inkml:trace>
  <inkml:trace contextRef="#ctx0" brushRef="#br0" timeOffset="80">19445 8607 8181,'-7'1'-865,"3"4"1386,3-4 135,1 5-462,5-6-126,2 0 1,2 0 0,-2-2 0,0-1 0,-1-2 164,-1-2-192,0-2 0,-5-4 0,0 1 0,0-1 0,0-1 0,-2-2 0,-2-1 52,-5 2 1,-3-4-211,-5 2 119,2 0 0,-9 9 0,3 1 0,-4-1 1,-4 3-1,-2 1 0,-1 5-21,-4 6 0,4 6 1,-2 4-1,0 4 29,1 3 0,2 6 10,5 0-46,6 5 0,2-7 0,7 5 0,2-2 0,5-2-37,2-3 1,4-6 0,2-3 0,6-3 9,6-1 1,-1-6 48,7-2 0,-1-4-32,4-1 77,1 0 0,-1 0 0,1-1 0,-2-4 0,-1-5 56,-2-5 0,-1-1 37,1-5 1,2 0-86,-6-5-25,5-5 1,-6-2 0,4-6 0,-2-2 0,-2-3 48,-2-2 0,-1 0 25,-1-5 1,1 1-20,0 3 1,-6 9 0,-3 8-1,-2 5 530,-2 4-363,0 2 0,0 13-218,0 6 1,0 8 0,-2 9 0,-2 4-134,-5 3 1,2 11 48,-1 4 0,-1 2 52,-3-3 0,3 4 0,2 2 0,1 0-76,3 0 0,2-1-150,1-5 0,1 0 76,4 0 0,3-5 0,9-3 1,3-5-204,0-3 1,4-4 50,-3-5 1,3-6-328,2-3 426,5-3 1,-4-2 0,3-3 206,-3-5 0,4-25 0,1-7 0</inkml:trace>
  <inkml:trace contextRef="#ctx0" brushRef="#br0" timeOffset="81">20045 7804 8203,'0'-19'-62,"0"-2"0,0-2 1,0 2-1,0 4-935,0 3 1258,0 7 0,4 4 0,-1 10 633,-5 6-846,-3 8 0,-12-1 1,-2 7-1,1 1 1,-1 2 34,4-2-37,1-1 1,1-1-1,0-2 1,2-3-1,2-3 1,5-1-1,3 0 88,1-1 1,1-6-1,5-3 1,6-1 0,7-2-92,6-4-105,1 0 0,-1 0 0,-1 0 0,-1 0 0,-2 0 0,1 0 0,-1 0-268,0 0 1,-5 0 0,2 1 0,-1 2-340,0 1 1,0 1 472,-4-5 1,0 0-1,-1 0 1,0-2 195,-4-2 0,2 1 0,-6-5 0,1-5 0,-5-4 0,0-2 0,0 4 0,0-4 0,0 0 0,0 2-99,0-5 0,0 3 197,0-3 360,-6 4 1,5 5-1,-4 0 1,2 2 1357,-1 3-1275,3 2-378,-5 6 0,2 10 0,0 4 0,-1 4 223,0 5 0,2 3-406,-6 3 0,5 0-146,-4 5 0,3-6 0,-2 2 0,2-3-277,2-2 1,1 5-146,2 0 1,0-5 77,0-4 0,0-1 510,0 1 0,17-2 0,5-6 0</inkml:trace>
  <inkml:trace contextRef="#ctx0" brushRef="#br0" timeOffset="82">18361 9232 8203,'-12'-13'-237,"-1"0"0,0 2 0,0 1 1,1 3 552,-1 1 1,4-2 470,1 3-720,5 1 1,2 6 0,6 0 0,4 4 0,5 0 260,6-1-207,4 5 0,9-7 0,6 4 0,11-1 0,9-3 1,9-2-1,-29-1 0,2 0-56,4 0 0,2 0 1,6 0-1,1-1 0,9 0 1,0-1-1,4-1 1,1 0-65,-20 1 1,0 0-1,1-1 1,1 1-1,0 0 1,1-1-1,2 0 1,0-1 0,0 1-1,1 1 1,0-1-1,-1 1-296,1 0 1,-1 0 0,0 0 0,0 1 0,-2-1 0,0 1 340,18 1 1,-2 0-96,0 0 1,-1 0 0,-4 0 0,-1-1-1,-1 0 1,-1-1 0,-3 0 0,-1 0-1,-6 0 1,-2 1 0,-4-1 0,-1 1 0,-3 0-1,-1-1-30,-2 0 0,0 0 1,25-4-447,-14 2 507,-9 3 1,-18-5 0,-3 6-13,-3 0 0,-8 0 0,-6-1 0,-7-2-9,-5-2 0,-5 1-282,0 4 1,-6 0 96,2 0 1,-3 0 0,0 0 0,1 2 469,2 2 0,6-1-878,-2 5 787,2 1 0,8 15 0,2 3 0</inkml:trace>
  <inkml:trace contextRef="#ctx0" brushRef="#br0" timeOffset="83">18833 9818 8201,'2'-17'-209,"0"-1"0,3-1 1,-2 1 1064,-2 2 0,-1 11-393,0 9 0,-4 5-163,-1 12-220,-4 0 1,6 5-1,-4-1 1,1 2-1,2 1 331,-2 2-514,5 5 1,-5-6 0,6 5 0,0 0 0,0-2 0,0-2 0,0-3-257,0-1 1,0 2-1,1-3 1,2-3-287,1-3 1,5-4-1,-3 2 645,1-3 0,1-18 0,5-5 0</inkml:trace>
  <inkml:trace contextRef="#ctx0" brushRef="#br0" timeOffset="84">18642 9857 8180,'-6'-34'0,"-2"0"0,2 7 0,2 1 0,4 2 0,6 7 0,6 3 59,8 4 0,8 0-223,2 6 365,11 0 1,-2 4-1,10 0 1,1 1-1,1 5 1,-2 5 0,-2 6-42,-3 3 0,-7 5 0,-9 6 0,-7 1-291,-8-1 1,-6 7-125,-7-4 160,0 6 1,-5-8 0,-5 5 0,-6-1-1,-5-2 1,-2-2 0,1-2-130,0-5 0,1-8 329,-4 0 0,-1-2 1,0-3-1,1 0-33,-1-4 1,1 2-110,-1-6-87,1 6 0,5-8 0,3 3 0,3 0 0,1-1-1344,0-1 1468,1 4 0,33-6 0,9 5 0</inkml:trace>
  <inkml:trace contextRef="#ctx0" brushRef="#br0" timeOffset="85">19560 10124 8180,'0'-17'-29,"0"0"1,0 2-249,0 1 1,1 2 493,4 4 0,-2-2 0,5 6 0,2 1 223,1 1 0,2 4-805,0 2 0,5 2 1,3 4-1,4-3-1016,0-2 1381,1 5 0,9-8 0,6-2 0,4 2 0,-1 1 0</inkml:trace>
  <inkml:trace contextRef="#ctx0" brushRef="#br0" timeOffset="86">20389 9882 8180,'-6'-17'-268,"-2"0"0,-4 0-90,0 4 1,-3 5 0,-2 1 0,-4 1 357,-3 3 0,-1 2 0,-1 1 321,-5 5 0,3 4 0,-5 8 0,0 3 0,4 1 1,0 0-1,7 2 346,2 1 0,3 0 0,5-1 1,4-2-716,4 2 0,2-5 0,4-1 0,2-4-153,4-5 1,8 4-267,1-4 346,6-2 0,-2 0 0,7-8 1,4-2-1,0-5 0,2-3 1,-1-4-208,-4-1 0,0-7 186,1-2 107,-4 1 1,6-12-1,-8 2 1,-2-5-1,-2-4 144,-1-1 1,-2-5 536,-5-1-357,-5 3 1,-1 11 0,-6 3-1,-1 4 1357,-4 3-1254,-2 13 1,-5 6-38,-1 16-322,0 6 0,0 13 0,1 3 0,-1 6 1,2 3-115,2 4 1,-1 5-307,6-1 1,0 1 92,4-1 14,0 2 1,0-8 0,0 3 0,1-4-1,3-8-454,5-3 0,4-8 359,4 0 0,-2-7-550,6-1 579,1-6 1,3-8 345,1-3 0,0-18 0,1-9 0,4-3 0,-1-1 0</inkml:trace>
  <inkml:trace contextRef="#ctx0" brushRef="#br0" timeOffset="87">21383 7893 8180,'0'-13'-377,"0"0"0,0 1 522,0-1 1,0 4-1,2 2 1,1 0 1172,1 0-1023,0-1 0,-2 1 0,2 2-218,4 4 1,-1 2-153,2 4 152,-1 7 0,9 8 0,2 8 0,1 6 1,1 9-1,0 7 0,-1 6-72,-2 8 1,-9-29 0,-1 2 41,0 5 1,-3 1-97,-1 5 1,-1 1 0,0 5-1,-1 2 1,-4 3 0,-2 1-1,-2 2 1,-1-1 0,-3 2 0,-1 0-142,-3 1 0,0 0 130,1 3 1,-1-1 0,-4-6 0,0-2 0,3 0-1,-1-2 1,0-2 0,-1-3 0,0-1 0,-1-2 0,-1 0-1,0-1 1,-1-1 0,-1 0-240,0-1 0,-1-1 1,-1-2-1,-2-3-101,2-4 1,-1-2 300,-2 0 0,-3-1 0,-2 0 0,-2-1 0,-2-1 0,-2-1 1,0-1-1,-1-2 0,0-2 0,-1-1 99,1-4 0,0 0 0,0-1 0,1-1 0,1-4 0,0 0-489,0 2 1,2-2 488,-18 1 0,-4 8 0,13-7 0,1 1 0,6 1 0</inkml:trace>
  <inkml:trace contextRef="#ctx0" brushRef="#br0" timeOffset="88">18514 8122 8180,'0'-18'11,"-1"0"1,-2-4 0,-2 7 0,-3 5 0,-3 6 271,-4 2-147,0 2 0,-9 7 1,2 7-1,-5 10 1,-4 10-1,-2 9 0,-1 8 588,1 7-678,15-27 0,0 0 1,3 6-1,1 1 1,-3 4-1,0 0 1,0 6-1,0 2 1,0 6-1,0 1-1638,0 5 0,0 1 1605,2 2 1,2 0 0,-1 1 0,2 0 0,3 0 0,1 0 0,1 0 0,2-1 0,0 0-1,1-2 1,1-3 0,2-1 0,1-6 0,1-1-37,3-4 0,1-1 1,1-5-1,3-2 0,5-1 1,2-2-1,1-2 0,0-2-203,20 28 1,3-4-208,2-6 212,3-6 0,12-1 1,1-7-1,0-4 0,-1-8 221,0-6 0,-1-2 0,7-5 0,0-5 0,4-4 0</inkml:trace>
  <inkml:trace contextRef="#ctx0" brushRef="#br0" timeOffset="89">7013 8607 8149,'-7'-13'-683,"-4"2"654,2 2 0,2 4 1,0 8-1,0 4 0,0 8 1,-2 8 1281,2 8-1106,-4 4 0,5 4 0,-4 0 0,2 2 0,-1 2 1,1-1-1,1 1 0,1-1 0,3-2-80,2-4 1,-3-7 143,-1-7-91,1-10 0,4-12 0,1-11 0,2-7-60,2-8 0,0-9 0,-2-2 0,1-6 8,-1-2 0,3-2 1,-1-5-1,1-2-274,0-1 0,-1-5 0,-2 5 0,2 3 163,-3 3 1,0 4-1,-2 11 1,0 10 236,0 7 0,0 11-96,0 6-120,0 6 0,1 14 0,2 7 0,1 9 1,-1 10 77,-1 3 0,2 4 1,1 1-1,1 0-13,0-5 1,4 1-146,-2-8 1,8-1-1,2-7 1,2-5 64,3-7 0,1-5 45,1-8 1,1-4-9,-1-5 1,1-5 0,-1-5-1,1-6 2,-1-5 0,-1-3 8,-2-2 0,0-5 14,-5-3-63,0-3 1,-4-2 0,0-2 0,-2-2 0,-2 2-42,-5 1 0,2 4 35,-2 2 858,0-3-461,-4 15 0,-4 7-485,0 19 143,-1 9 0,5 17 0,0 2 0,0 4 0,0 3 61,0 1 0,0 0-299,0-2 52,6 0 1,-3 0 0,5-1 0,1-1 0,-1-4-572,1-1 0,4-1 151,4-4 0,1-2 44,-1-3 1,1-3 551,4-5 0,36-6 0,4-1 0</inkml:trace>
  <inkml:trace contextRef="#ctx0" brushRef="#br0" timeOffset="90">7944 9219 8167,'-6'-13'-176,"3"0"1,-4-1 0,2-1 0,2-2-385,1 1 1401,2 2-731,0 7 0,0 3 0,0 8-60,0 4 0,2 4 1,1 0 64,1 1-17,0 0 32,-4 0 1,0-5 32,0 1 0,4-8-206,1-1 1,3-6 0,-4-6 33,-1-1 1,-1 4-8,-2 1-13,5-1 1,-3 1 0,2-1-24,-3 0 83,-1 3 36,0-5 0,0 8 87,0-6 198,0 6-200,0-2-190,0 5 85,0 0 1,0 5-79,0 4 0,0-2 0,0 1 0,-1 1 19,-3-2 0,2 4-17,-2-2 0,3-2 8,1 1 0,-5-3 1,1 3 34,1 2 235,2-4-162,1-1 0,-4-6 12,-1-3 1,1-8-20,4-5 0,0 0 37,0 5 0,4-5 0,1 0 1,-3 1 90,0 2 1,-1 5-41,4 1-317,-4-1 183,5 2 1,-5 3 0,2 8 0,1 6-54,-1 6 1,-2 2 20,-1 4 1,0 2-90,0-3 0,0 2 0,0-1 1,0-2-38,0-2 1,5-1 84,-1-4 84,0 0 1,2-2-1,2-4-27,4-7 0,0-5-12,1-8 1,4-5-6,0-4 0,2-3 0,-2-4 0,2-2-88,1-1 0,-1 3 64,-7 0 0,1 3 20,0 5 0,-2 2 0,-1 8 11,-1 3 0,-7 8-4,3 8 0,-4 9-21,-1 4 49,0 3 1,0 6 0,0 0 0,0 0-1,0-1 26,0 1 1,0-6-99,0-7-29,0 3 110,6-6 1,-3 3-1,5-8 1,2-6 0,3-6-4,4-6 0,-2-2-55,7-2 1,-5-5-32,4-3 20,0-4 1,0 0-1,-1-1 1,-1 2 0,-4 3-76,-1 4 1,-2 3 17,-4 1-91,4 0 153,-11 6 0,5 7 1,-8 9-1,-1 4 1,-2 4-157,-2 4 1,4-1-141,-1 1 0,2-1 94,2 1-179,0 3 1,0-10 0,2 3-1,3-4-302,8-4 0,1-4 706,7-5 0,13-21 0,5-9 0,5-2 0,1 0 0</inkml:trace>
  <inkml:trace contextRef="#ctx0" brushRef="#br0" timeOffset="91">8760 9028 8167,'-13'-13'15,"0"6"0,1 1 382,-1 6 0,0 6-258,0 2 0,1 5 1,-1 4-1,0 4 55,0 3 1,1 2-236,-1-1 1,2-3 125,2-1 1,3-5 0,6 1 9,0-3-60,0-2 1,8-4-136,4-4 1,1-7 0,5-4 0,-1-3-193,0-4 0,5-2 160,-5 3 1,4-5 4,-4-3 1,0 1 0,-4 0 0,-2 2 78,-2 2 0,2 2 122,-3 1 0,-2 5-58,-2-1 0,-2 8 196,-2 1 0,-2 5-9,-2 8 0,1 6-235,-5 2 1,5-1 0,-1 0-1,2-1-60,2 1 1,0-4-87,0 1 0,6 0-111,2-4 0,4 2 1,2-8-1,3 0-412,4-2 1,2-4 700,-2-1 0,3-1 0,-3-4 0,3-2 0,2-6 0,-1-22 0,1-6 0</inkml:trace>
  <inkml:trace contextRef="#ctx0" brushRef="#br0" timeOffset="92">9091 9117 8167,'0'-13'-132,"0"0"0,0 5 253,0-1 248,0 7-263,0-4 1,0 7-1,0 4 1,0 3 30,0 3 1,0 2-198,0 0 1,0 0 128,0-1 0,0 1 1,2 0 59,2 0 0,3-6-43,6-3 0,0-3-108,-1-1 1,3 0-1,0 0 1,2-1 1,-1-3 0,-2-3 98,-1-6 0,-1 0-27,1 0 0,-4-4 0,-2 0 0,-2 2 16,-2 1 1,-3 2 267,-4 4 0,-7-2-144,-6 6 0,-6 5 0,2 8 0,-2 3 93,2 5 1,-2 5-359,6 7 1,-4 0-80,4 5 1,-4-5 0,4 5-1,3 0-344,4-1 0,0-2-208,5-5 1,1-1-129,4 1 1,0-6 832,0-3 0,12-26 0,2-7 0</inkml:trace>
  <inkml:trace contextRef="#ctx0" brushRef="#br0" timeOffset="93">6554 7740 8195,'0'-19'-163,"-4"1"0,-2-5 0,0 4 0,1 0 1,2 4 138,2 0 0,-1 4 0,-1 1 0,-1 2 0,1-2 672,2-2-414,1 5 217,-6-4-383,5 10 3,-5 1 0,6 12 1,0 10-1,0 3 1,0 6-1,0 9 1,0 8 94,0 6 1,1 12-1,2 4 1,-1-31 0,1 3-94,-2 4 1,0 1 0,0 7-1,0 1 1,-1 9 0,0 3-1,0 3 1,0 3-170,0-22 0,0 1 0,0 1 0,0 2 1,0 2-1,0 1 0,-1 1 0,1 1 0,-1 0 1,1 2-1,-1 0 0,0 0 109,-1 0 1,1 0-1,-1 0 1,0-3-1,-2 0 1,2 0-1046,0-5 0,1 0 0,0-1 1011,-3 1 0,0 0 0,2 0 0,1 0 0,1 0 0,-1-1 1,0 0-1,-1-1 0,1-1 0,0-1 0,1-1 0,0-1 1,-1 19-1,2-2-100,-1-4 1,0-1 106,-1-4 0,2 0 1,-1-8-1,1 0 1,0-2-1,1-1 1,0-4-1,0 0 1,0-5-1,-1 0-134,0 31 150,-1-4 0,-1-5 0,-3-4 0,-5-7 0,-2-9-245,-2-7 1,2-5-526,2-5 846,-2-2-310,9-12 0,-2-9 1264,8-10 0,8-14-1032,5-12 0,-1-6 0,2-7 0,-1-6 0,0-1 0</inkml:trace>
  <inkml:trace contextRef="#ctx0" brushRef="#br0" timeOffset="94">6478 7816 8181,'-6'-18'-24,"0"0"0,-2-4 0,3 5 0,4 3-735,1 1 765,0 6 1,6-3-1,2 6 1,5 1 16,4 2 1,3-3 0,5-1 0,2 3-3,3 0 1,7 2-6,5 0-23,6 0 0,3 0 0,10-1 1,7-2-1,-30 0 0,-1 0 1,4 1-1,-1-1 0,2-1 0,1-1-5,2-1 1,1 1-1,2 0 1,0 0 0,6-4-1,0-1 1,2 2-1,1-1 9,2 1 0,0-1 0,0-2 0,1 0 0,-2 1 1,0 0-1,1-1 0,1 1-102,1-1 0,1 0 1,3 3-1,1 1 1,-1-2-1,1-1 1,0 2-1,0-1 118,1 1 1,-1-1 0,0 1-1,0-1 1,4 3 0,0 0-1,-22 1 1,1 1 0,-1 0-11,0 0 1,1-1-1,0 1 1,0 0-1,-1 0 1,1-1-1,22-1 1,-1 0-1,-22 1 1,1 1-1,-1 0 1,1 0 1,1-1 0,0 1 0,2 0 0,1 0 0,0-1-1035,0 1 0,-1 0 0,1 0 1028,0-1 0,1 1 1,-1 0-1,-2 0 1,0-1-1,0 1 1,2 0-1,1 0 1,0-1-1,1 1 1,1 0-1,-1 0 0,1-1 1,-1 1-1,1 0-19,-1 0 1,1-1-1,-1 1 20,1 0 1,1 0 0,-1-1 0,-3 1-1,0 0 1,1 0 0,1-1 0,0 1 0,0 0-1,1 0 1,1-1 0,-1 1 0,1 0 0,-1 0-1,1-1 20,0 1 0,-1 0 0,1 0 0,-1 0 0,1 2 0,-1-1-89,-4 0 1,1 0 0,-1 1 0,1-1 0,-1 0 0,2 0 0,0-1 0,1 1 0,0-1-1,-1 0 1,1 1 0,-1 0 85,0 0 1,0 0-1,1 0 1,-1 2-1,1 0 1,-1-1-8,-2-1 0,1 0 0,-1 1 0,1 0 0,0 2 0,0-1-11,0-1 0,1 1 0,0-1 0,1 1 0,1-1 0,-1 0 0,-2 0 0,0 1 0,0 0 0,-1-1 0,0 2 1,-1-1 2,2 0 1,-1 1 0,1-1 0,-2 1-1,0 0 1,1-1 5,2 0 0,0-1 0,0 1 0,0 0 0,1 0 0,0 0-595,0-2 1,1 0 0,-1 0 591,-1 2 1,1 1 0,-1-2 0,-1 0 0,-1-2 0,1 1 0,1 0 0,0 2 0,0-1 0,1 0 0,0-1 0,1 1 0,-1-1 0,0 0 0,0 0 32,-1 1 0,0 0 0,0-1 0,1 1 0,1-1 0,-1 1-101,-4 0 1,0 1 0,0 0 0,2 0 0,1 0 0,0 0 88,0-2 0,0 0 1,0 1-20,2 0 0,1 2 1,0-1-1,-4-1 1,0-1-1,-1 1 1,2 0-1,0 2 1,0-1-1,0-1 0,0 1 1,1 0-1,0-1 1,0 1-1,1-1 12,0 0 0,1 0 0,0 1 0,0 0 1,1 0-1,-1 0-9,-1-2 1,-1 0 0,0 0 0,0 2 0,-1 0 0,0 0 5,-3 0 1,0-1 0,0 1-10,2 1 0,0-1 0,0 1 0,-1-1 0,1-1 0,-1 1 1,2-1-1,0 1 0,0-1 0,-1 1 0,1 0 0,-1 0 1,-2 1-1,0-1 0,0 1 25,-2 0 1,1 0-1,0 0 1,0 0-1,0 0 1,0 0-44,-1 0 0,1 0 0,-1 0 0,3 0 0,0 0 0,0 0 28,1 0 1,-1 0-1,1 0-22,-3 0 0,1 0 1,-1 0-1,1 0 1,-1 0-1,1 0 1,-2 0-1,0 0 0,0 0 1,1 0-1,0 0 1,0 0-1,0 0 1,0 0-1,-1 0 6,0 0 0,-1 0 0,1 0 0,23 0 0,-1 0 180,-5 0 1,0 0-1,-2-2 1,1 0-200,1 0 0,0 0 15,-2-1 0,0 1 0,-2 0 1,-2 0-1,-1 0 0,0 0 0,-2 0 1,-1 0-1,-1-1 0,-1 1 60,0 0 0,0 0 1,3-2-1,-1 0-32,-2 1 0,-1 1 1,1-1-1,1 1 100,-6-1 1,-1 1-113,3 2 1,-1-1-1,-1-2 1,0-1 0,-2 2-1,1 1 1,-3-1-1,0 0 1,-2 0 0,-1 1 12,1 0 0,-2 1 0,-4-2 0,0-1 552,1 1 1,0 0 0,33-6-695,-3 3 117,-6 1 0,-12 0 0,-2-2 1,-3 0-1,-1-1 730,-3 0 1,-7 3-701,-4-4 1,-3 3-26,-1-3 44,5 5 1,-9-3-1,3 5 1,-6-2-1,-3-1 909,-2 1 0,-1 2-803,0 1 0,-5 1 1073,1 3-1228,-7-2 0,8 5 0,-4-3 0,0 4 0,1 4 261,0 1 0,-3 5-257,5 3 0,-5 2-215,4-2 187,-5 9 0,4-7 0,-4 11 0,1 1 1,-1 3 96,-1 5 1,-2-2-32,0 6 1,0 4 331,0 4-279,0 11 0,1-10 0,2 7 0,1 1 0,0 1-32,2 3 0,-5-30 1,-1 1-51,2-3 0,1 0 0,0 3 1,-1 0-653,1-3 1,-1 0 642,0 1 0,0 1 1,0 4-1,0 0 1,0 2-1,0 0 0,1 2 1,-1 0-1,0 1 1,0-1 59,0 2 0,0-1 0,1 1 0,-2 1-331,0 1 1,-2 2 0,1 0-1,0 1 274,0-2 1,0 0 0,0 1 0,0 0 0,0-2 0,0 0 0,0 1 0,0 1 2,1 1 0,-2 0 1,0 4-1,-2 1-58,1-3 0,0 1 0,-2-1 0,-1 0 35,3-4 1,0 0-1,0 0 1,0 0-1,1 0 1,0 0-1,0-1 1,0 1 111,-1-2 1,-1-1-1,1 0 1,2-1-26,1-2 0,2 0 0,-1-3 0,1 1-28,1-1 1,1 1 0,1-2 0,-1 0 0,0 0 0,-1 0 0,1-3 0,1-1 139,7 34 0,-2-2-147,-2-1 1,-4-4-33,-5 0 1,0-6-1,0-7 1,-1-2-380,-3-2 0,-8 0-367,-5-9 1,-5-2 40,0-11 377,-2-5 0,-7 3 0,-3-6 0,-3-3 0,-2-4 321,-4-6 0,1-3 0,-4-1 0,4 0 0,-1 0 0</inkml:trace>
  <inkml:trace contextRef="#ctx0" brushRef="#br0" timeOffset="95">6120 11578 8035,'0'-13'17,"2"2"1,1 1 0,2 3 0,2 0 0,5 1-27,3 0-28,5 2 1,6 4-1,1-1 1,4-2-1,7-1 1,7 1-1,6 1 1,3 1 0,3-2 19,1-1 0,7-5 37,-29 7 0,0 0-26,5-3 1,-1 0 0,-1 2 0,0-1 0,2-2 0,0-1 0,0 1 0,0 0 0,2-1 0,-1 1 0,3-1 0,1 1 0,1 0 0,1-1 29,1 1 1,0 0 0,1-1-1,-1 1 1,-3 0 0,0 1 0,1-1-1,1 2-97,0-1 1,0 1 0,3 0 0,0 0 0,2-3 0,1 1 0,-2 0 0,0 1 95,0 0 0,0 1 0,1-2 0,2 1 0,0 1 0,1-1 0,2-1 0,-1-1 0,1-1 1,-1-1 0,3 2 0,-1 0 0,-2-1-1,1-1 1,2 2 0,2 0-347,0 1 0,2-1 1,1-1-1,0-1 352,-1 1 1,0-1-33,-2 1 0,0-1 0,0 3 0,0 0 0,0-1 0,2 1 0,0-1 0,1 1 0,0 0 0,1-1 0,0 2 1,-1-1-1,-1 1 0,-1 0-5,0 1 0,0 0 0,2 0 0,1-1-1,-1-1 0,1-1 0,2 1 1,-1 0-1,-2 0 0,-1 0 1,-1 1-1,0 0 1,0 1 1,0 0 0,0 0 0,0-1-12,1-1 1,0 0 0,3-1 0,0 1 17,-1-1 0,0 1 0,4 0 1,0-1-1,-4 1 0,0 0 0,2-1 1,1 1 3,1-1 0,1 1 0,-23 2 0,0 0 1,0-1-1,0 1 1,1 0-1,-1 0 1,0-1-1,0 1 1,0 0-1230,22-3 0,1 1 1238,-23 2 0,1 0 1,-1-1-1,24-1 0,0 0 1,-24 2-1,1 0 1,-1 0-1,24-1 0,0 0 1,-3 2-1,0-1 13,1 2 1,-1-1 0,1-2 0,-1 1-268,1 2 1,0 0-1,2-2 1,-1-1 255,0 3 0,-1 0-26,-1 0 0,-1 0 0,-1 2 0,-1 0 0,2-1 0,0 0 0,3 0 0,0 0 1,-23-1-1,1 1 0,0-1-10,0 1 1,1 0 0,0 1 0,0-1-1,0 0 1,0 0 2,22-1 0,0-1 0,-23 3 0,0-1 0,1 0-17,0-2 0,1 0 1,1 0 31,2 2 0,2 0 1,-2 0-1,-3-1 1,-2-1-1,1 1 0,2 1 1,-1 0-1,1 0 1,-3 0-1,0-1 1,0 1-1,0 0 0,-1 0 1,1 0 6,0 1 1,0-1-1,0 1 1,0-1-1,0 1 1,1-1-2,-1 0 1,1-1 0,-1 1 0,24 0-1,-1 1 13,-4-2 0,0 0-6,1 1 1,1 0 0,-2 1 0,0 0 0,2 0 0,0 0 0,0 0 0,-1 0 0,-2 0 0,-1 0 11,0 0 0,0 0 0,2 0 0,0 0-17,0 0 1,0 0 0,3 2 0,0 0-29,-1 0 1,0 1-1,2-1 1,0 0-1,-2-2 1,-1 0-1,3 0 1,1 0 11,-24 0 1,0 0 0,0 0-1,0 0 1,0 0 0,0 0 5,1 0 0,0 0 0,-1 0 0,22 2 0,0 0 3,-3 0 0,0 0 0,-1 1 0,0-1 1,2-2-1,0 0 0,-2 0 0,-1 0-117,-1-1 0,-1 2 1,1 0-1,-1 2 125,-5-1 0,1 0 0,2 0 1,1 0 10,-2-1 0,1-2 13,1 1 1,0 0 0,-2 0 0,0 0 0,-1 0 0,0 0 0,0 0 0,1 0 0,-1 1 0,1 0 69,0 1 1,0 0-1,4-1 1,-1-1-83,-2 3 1,-1-1 0,1-1 0,0-1 9,-5 0 1,0 0-20,4 0 1,-1 0 0,-1 1-1,-1 0 1,3 0 0,-1 0-1,-2 1 1,0 1 0,-2-2 0,-1 0 7,-1 0 0,1 0 0,-3-1 0,1 0 35,2 0 1,0 0 0,-1 0 0,0 1-110,-1 1 0,0 1 57,-2-3 0,-1 1 0,-5 2 0,0 0 1,1-3-1,0 0 0,2 0 0,-1 0 1,0 0-1,0 0-7,-2 0 0,0 0 0,-1 0 0,-1 0 373,-5 0 0,0 0 0,1 0 1,-1 0-364,0 0 1,0 0-3,1 0 0,-1 0 0,27 0 0,-5 0 0,-8 0 0,-4 0 808,-1 0 0,-7 0-792,-2 0 1,-6-5 283,-6 1-19,-1 0 0,-6-2 1297,-6-2-1369,-6 2 1109,-7 0-1669,0 6 1,-2 0-1,-2 0 1,-4 2 510,-4 2 0,-35-14 0,-8 2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5:46:09.230"/>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definitions>
  <inkml:trace contextRef="#ctx0" brushRef="#br0">5202 5763 7887,'0'-8'-915,"-1"-1"0,-2 0 1135,-1-3-120,0-1 22,4 6 0,0-1-56,0 8 0,0 3 9,0 9-56,0 1 1,0 6 0,1 2 0,2 3 0,1 1-1,-1 1 1,0-1 27,1 1-44,-3-1 0,5 0 1,-4-3-1,0-2 1,3-2-1,-3-2 104,0-2 1,4-8 4,2-6 1,5-9-60,4-12-59,-3-6 1,16-17-1,0-5 1,8-11 0,-15 24-1,1-1-42,2-6 0,3-1-28,3-5 1,2-2 0,4-6 0,2-1-1,-11 17 1,1 0 0,1 0 0,0-2 0,1 0-1,-1 1 1,1 0 0,0 0 0,-1 0 99,0 2 0,-1 0 1,-1 1-1,10-16 1,0 2-1,-6 12 1,0 3-1,-2 4 0,-1 1 130,-2 5 0,-1 2 0,19-16-593,-8 12 402,-5 6 0,-14 13 0,-2 1 0,-2 1-361,-3-1 310,1 5 0,-6-1 1,-7 8 0,-8 0-105,-4 3 0,0 5 547,-1-2 0,1 3-455,4 2 212,-3 0 0,9 1 0,-2 2-112,3 1 0,12 0 0,3-5 0</inkml:trace>
  <inkml:trace contextRef="#ctx0" brushRef="#br1" timeOffset="1">5789 9385 10320,'-6'-13'-1282,"5"0"0,-5 0 1328,6 1 1,0 3 0,0 1-1,0-2 136,0-2-123,0 0 1,0 3-1,0 1 1,0-2 80,0-2-130,6 0 50,-5 5 1,6 1-1,-4 7 1,3 4-42,1 3 0,-4 8 0,1 2 0,-3 2 37,-1 3 1,0 5 0,2 3-1,1 0-42,1 0 1,4 3 0,-2-4 0,1-1 5,3-2 1,1-3 0,2-2 0,0-2-37,0-1 0,1-4-152,3-6 223,-3-4 1,6-5 0,-5-1 0,5-5 0,3-7 301,4-6-263,1-5 0,3-9 0,5-5 0,5-8 0,6-5 108,-23 24 1,1-1-165,1-3 0,-1-2 0,1 0 0,1-2 0,0-2 1,1-2-1,2-3 0,1 0 0,1-2 0,1 0-218,1 0 1,0-1 0,0-1 0,0 1 333,-2 5 1,0 0 0,0-1 0,0 1 92,-1 1 0,1 1-162,1 2 0,-2 2 0,-5 4 0,-1 1 0,18-16 0,-11 10 0,-6 9 26,-5 8 0,-7 9-151,-5 5-392,-7 3 225,4 1 0,-7 1-109,-4 3 1,-2 3 80,-5 6 0,-3 1 877,-2 3-784,3-3 1,-4 9 0,5-6 0,0-1 0,1-2-343,-1-1 1,4-1 511,1 1-74,5-6 1,9 5-1,8-5 1</inkml:trace>
  <inkml:trace contextRef="#ctx0" brushRef="#br0" timeOffset="2">17686 14154 5820,'0'-7'-26,"1"1"27,3 6 1,-2 1-9,2 4 3,-3-4 3,-1 5 1,6-6 0,-3 0 11,5 0 0,-3 0 45,3 0 0,-4 0-19,5 0 0,-5 0-14,5 0 0,-5 0 0,3-2 81,-1-2-37,-2 3-38,-4-5-33,0 6 1,-2 0 0,-2 0-1,-4 0 40,-4 0-37,0 0 22,-1 0 1,4 0 0,1 0 40,-2 0-35,4 0 1,1-2-14,5-2 1,5 3-36,4-3 0,4 1 21,4-2 1,-2 3-1,8-5 1,2-1-9,4 1 1,2 0 7,-1-1 0,1-2-1,3 6 5,-3-6 1,-7 8 0,-3-2 0,-4 3 0,-3 1-39,-1 0-7,-6 0 40,-1 0 1,-6 0 0,-1 4 0,-4 0 0,-3-1-6,-4-2 1,-5-1 13,0 0 0,-4 5 17,4-1-11,0 0 1,0-4 0,0 0-1,2 0 1,0 0 7,3 0 0,-1 0-10,0 0-13,0 0 0,1 0 0,-1 0 1,0 0 4,0 0 19,1 0 0,3 0 3,1 0 0,5-1-3,-1-4 41,8 4-60,9-5 0,1 6 0,4 0 0,1-1 0,0-2-3,1-1 0,4 0 1,-2 4 1,2 0-7,1 0 1,-4-5 0,-1 1-1,-1 1-130,-4 2 132,5 1-59,-6 0 1,0 0 7,-5 0 26,-6 0 36,-3 6 1,-7-5 0,-7 3-1,-3-1 1,-3 0-2,0 1 1,-4 2 1,3-2 1,-4-1 0,0 4 0,-1-1-7,1-4 0,-1 4-4,1-2 0,1 1 0,3-5 11,-4 0 1,11 0-1,-3 0 93,3 0-21,1 0-81,6 0 1,9-2 0,9-1-1,6-1 24,3 1 1,-3-2-19,4 0 0,5-3 0,3 2 0,0 1 15,-2-1 0,-2 0-3,1 2 1,-1 1-12,1-5 1,-1 5-1,-1-1 1,-1 2-19,-2 2 23,0 0 1,-1 0-197,-3 0 178,-8 0 1,-4 6-21,-5 2 0,-5 2-1,-4-1 22,-8-4 1,3 0 0,-4-1-1,1-1 1,-2-2 29,-1-1 1,-1 0-33,-4 0 10,5 0 0,-4 0 0,2 0 1,0 0-1,-1-1 3,2-4 1,4 4-4,-4-3 1,5-2 0,-1 2 0,3 0 22,1-2 0,5 5-1,-1-4 0,6 2 25,-1-1 1,0 3-53,4-3 0,3 2 17,9 2 0,5 0-6,0 0 0,6 0 1,-2 0-1,5 0-14,4 0 0,-4 0 7,4 0 0,-1 0-5,0 0 0,-2 0 0,3 0 0,-3 0 2,-2 0 0,-3 0-139,-1 0 90,-5 6 18,2-5 0,-12 5 20,-6-6 1,-7 1 6,-10 4 1,1-4 0,-5 3-1,-2-2 20,-1-2 0,-2 1-25,1 3 1,-1-2 13,1 2 0,-1-3 0,-1-1 0,-1 0 5,-2 0 1,1 0-12,3 0 0,2 5 4,3-1 0,-3 0 0,4-4 34,0 0 163,2 0-190,11 0 0,1-1 0,7-2 15,4-1 0,6-1-33,6 5 0,6 0 26,-2 0 0,3-4 0,1 0 0,2 1 11,3 2 0,-3 1-22,3 0 1,-3 0-19,-2 0 1,1 0-1,-2 0 1,-2 0-82,0 0 97,-7 0 0,4 0-125,-7 0 0,-4 1-31,-4 3 143,-3-2 0,-2 3-6,-3-5 1,-4 2-1,-4 1-24,-1 1 0,0 0-23,0-4 1,1 2 7,-1 2 1,4-3-1,1 5 1,-2-2-127,-1 0 1,-2 5 177,0-5 0,-11 23 0,-3 1 0</inkml:trace>
  <inkml:trace contextRef="#ctx0" brushRef="#br0" timeOffset="3">17928 14154 6580,'0'-7'-26,"0"1"17,0 6-62,0 0 0,6 11 0,1 3 0</inkml:trace>
  <inkml:trace contextRef="#ctx0" brushRef="#br0" timeOffset="4">17902 14115 8511,'-8'-4'-2297,"-1"0"2158,7 0 263,-4 4-129,6 0-46,0 0 0,-6-12 0,-1-2 0</inkml:trace>
  <inkml:trace contextRef="#ctx0" brushRef="#br1" timeOffset="5">17826 14052 9397,'-9'-7'-2784,"1"2"2774,5 4 1,-7 2-40,6 4 40,0 2 1,26 0-1,7-2 1</inkml:trace>
  <inkml:trace contextRef="#ctx0" brushRef="#br1" timeOffset="6">17864 14090 9397,'-13'1'34,"1"4"1,-1 2 0</inkml:trace>
  <inkml:trace contextRef="#ctx0" brushRef="#br1" timeOffset="7">17890 14115 9397,'-9'0'-1921,"1"0"1857,5 0 1,8 12 0,10 2 0</inkml:trace>
  <inkml:trace contextRef="#ctx0" brushRef="#br0" timeOffset="8">17953 14039 8554,'-12'0'-780,"-1"0"1,0 0 0,0 0 440,1 0 314,5 0 25,-5 6 0,22-5 0,-1 5 0</inkml:trace>
  <inkml:trace contextRef="#ctx0" brushRef="#br1" timeOffset="9">13108 14332 14491,'-6'-7'-1179,"5"0"0,-5 4 1,2-3-1,-2-1 899,-1-3 0,4 3 0,-1-1-68,3-2 393,1 4 0,0-5 0,0 2 0,0-2 168,0-2-278,0 1 153,5 5 1,-2 1-1,6 6 1,1 0-1,1 1-150,2 4 1,4-3 0,1 5 0,2 1 163,3-1 0,6 0 0,5 1 0,3-2 165,2 0 0,3-4 340,1 7-550,5-6 1,-9 2-1,4-5 1,-3 0 0,-5 2-1,-4 1 1,-7 1 5,-4-1 4,-3 4 0,-6-4-284,-2 5-173,-9-5 444,-13 3 1,-2-6 0,-7 1-1,0 2 1,-2 1 26,-2-1 0,-4-2-45,1-1 0,-1 2 59,4 2-73,-5-3 0,3 5 1,-6-6-1,0 0 1,0 0 33,0 0 0,0 0 4,-4 0 0,-1 4 517,1 1-587,0-1 1,4-4-1,1 0 1,1 1-1,2 2 60,3 1 0,0 1 135,10-5-190,0 0 119,4 0 1,8 0 0,5 0-19,7 0 1,4 0-37,2 0 1,5 0 1,3 0-110,4-6 0,6 5 0,3-4 0,3 2 0,1 1 49,0-3 1,5 1-20,-1 4 1,6-4 82,-1 0-51,3-1 0,-4 4 1,0-2-1,-2-1 0,-5 2-75,-3 5 0,-7 0-79,-7 6 1,-4-1-293,-5 5 257,-6 0 1,3-5 0,-7-1-1,-3 0-67,-3 0 0,-7-4 356,1 1 1,-3-2-70,-5-2-54,-3 0 0,-7 0 0,-1 0 0,-2 0 0,0 0 60,-1 0 1,-2 0 24,-5 0 1,0 1 223,0 4-182,-1-4 1,-3 6-1,-2-4 1,-1 1 0,-4 0 109,0 2 1,3-3-239,4 5 1,4-5 2,4 1 185,3-2 0,11-2 179,3 0-312,8 0 0,11 0-4,10 0-4,1-6 0,17 1 1,0-5-1,6 1 0,7-1-40,4-1 1,-1 2 40,5 1 1,-1-1-1015,10-3 1003,-7-1 1,10 0 0,-2 0 0,4 1 0,1-1-87,-3 0 1,-8 2 111,-13 2 0,-6 4-148,-15 5 1,-4 5 0,-8 4-435,-5 2 1,-8-2 316,-5-1 0,-2-4 346,-2 5 53,-5-1 1,-2 1 0,-7-1 0,-3 2 0,-4 0-217,-3-1 1,2 1 144,-3-6 1,2 4-136,-6-3 0,-2 3 0,0-4 0,0-1 46,0-1 0,2-2 244,3 0 0,2 0-199,3 0 1,9 0 0,8-2-174,3-2-73,1-3 0,7-2 121,6 1 0,6 5 1,8-3-1,3 2 103,4 0 0,5-6-26,4 1 1,-2 2 128,6-1-204,6 5 0,-1-3 0,4 6 0,-3 0 0,-4 0-319,-2 0 0,3 2 332,-3 2-24,-8 3 1,-8 29-1,-12 5 1</inkml:trace>
  <inkml:trace contextRef="#ctx0" brushRef="#br1" timeOffset="10">13503 14485 8940,'-12'-13'0</inkml:trace>
  <inkml:trace contextRef="#ctx0" brushRef="#br1" timeOffset="11">13146 14587 14329,'-7'0'29,"2"0"-13,5 0-356,0 0 0,17 17 1,4 4-1</inkml:trace>
  <inkml:trace contextRef="#ctx0" brushRef="#br1" timeOffset="12">24418 6924 8772,'-1'-7'1727,"-2"1"-1483,-1 0-420,-1 5-708,5-5 1266,0 6 1,0 2 155,0 2-116,0-3-175,0 5 0,0-5 1,2 2-441,2 2-61,-2-1 113,3-4 1,-3 0 490,2 0-1076,-3 0-20,5 0-3,-6 0-23,0 0 423,6 0 279,-5 0 233,5 0-109,-6 0 152,0 0-173,0-6 762,0 5-17,0-5 36,0 6-723,5 0-76,-3 0 6,3 0 23,-5 0-839,0 0 46,-5 0 1,3 0-1,-3 0 749,5 0 543,0 0-429,-6 0-39,5 0-44,-5 0 51,6 0 1,1 0-89,4 0 1,2 0 0,5 0-1,1 0-17,0 0 1,1 0 44,3 0-13,-3 0 0,6-1 0,-4-2 0,1-1 132,-2 1-66,-1-4 1,-5 5 0,-2-3 139,-1-1 1,-3 4 0,-8-2 0,-3 3-215,-4 1 1,0 0 2,-1 0 0,-4 0 25,0 0 1,-6 0-1,3 0 1,-1 0 40,0 0 0,0 1-24,-5 3 1,6-2-34,3 2 1,-1-1 0,1 0 19,1 1 0,2 0-521,1-4 616,6 0-157,2 0 8,5 0 1,5 0 42,4 0-60,2 0 1,2 0 0,0 0-1,-1 0 1,1 0-42,0 0 1,0 0-95,-1 0 1,3 0-91,2 0 249,-3 0 0,4 0 1,-5 0-1,0 0-29,-1 0 0,-3 0 1,-1 0 53,-5 0 240,3 0-223,-17 0 1,2 0-15,-8 0 1,-1 0 0,-1 0 0,-1 0 66,-2 0 0,-2 2 34,-2 2 1,1-3-28,-1 4 1,1 0 0,1 0-1,1-3 38,2 0 0,5 2 45,-1 0 0,3 1-65,1-5 0,0 0-116,1 0 11,5 0-38,1 0 1,7 0-118,4 0 0,2 0 66,5 0 0,3 0-5,2 0 44,-3 0 1,8 0-1,-3 0 1,2 0 0,5 0-53,2 0 1,-1 0 42,-2 0 0,-2 1-102,7 3 124,-3-2 1,-2 3 0,-1-5 0,-1 2-1,-3 1-102,-2 1 0,-1 0 50,-4-4 1,-5 0 1,1 0 127,-6 6 1,1-5 384,-8 3 1,-3-2-379,-6-2 1,-1 0 0,-2 0-1,-2 0 42,-2 0 0,-1 0 67,-5 0 0,5-4-114,0-1 1,-1 1 0,-3 4 0,1 0 87,3 0 1,-4-1-99,4-4 1,3 4-1,1-3 0,-2-2 0,2 2 0,2 0-498,1-2 1,5 4 334,1-2-229,5-3 147,-9 6 1,17-5 458,-1 6 0,6 0-281,3 0 1,4 0 0,1 0 0,2 0 66,3 0 0,1 0 13,1 0 0,1 4-34,-1 1 1,1-1 0,-1-4 0,1 0 13,-1 0 1,-4 4-9,1 0 0,-7 1-40,2-5 1,-3 0-425,-1 0 630,-6 0 0,-2 0-179,-10 0 1,-2 0 0,-7-2-1,-3-1-63,-4-1 0,-3 0 105,-2 4 1,-4 0-11,1 0 1,-7 0 0,4 0 0,-2 1 208,0 3 0,4-1-45,-4 6 0,6-6-123,-2 1 1,4-1 0,5 0 0,4 1 98,3-1 1,5-2 110,1-1-90,5 0-156,-3 0 0,8 0 0,2-1 1,6-2-1,4-3-140,3-1 0,7-1 91,2-5 1,1-1-193,7-3 78,0 2 0,8-3 0,2 5 133,1 1 1,-11 0-1,2-1 1,4 0 0,-1 0-1</inkml:trace>
  <inkml:trace contextRef="#ctx0" brushRef="#br1" timeOffset="13">28473 8059 15523,'-9'0'-2263,"2"1"3184,2 3 0,-1-2-567,2 2 46,2-3 0,-3 1 0,3 1 1800,-2 1-1558,3 0 0,-4-4-663,10 0 0,30-17 0,13-4 0</inkml:trace>
  <inkml:trace contextRef="#ctx0" brushRef="#br1" timeOffset="14">4259 16462 12017,'0'-13'-708,"0"0"1,0 0 0,0 1 230,0-1 1,0 0 0,0 0 478,0 1 1,-2 4-161,-2 4 108,3-3 0,-6 6 0,4-5 0,-3 2 109,-1 0-50,-1-6 0,-1 8 1,1-2-1,-2 3 1,-2 1-1,-2 0 0,-1 0-43,-2 0 1,-10 0 140,1 0-72,-8 0 1,2 0 0,-8 1 0,-3 2 0,-3 1 173,-4-1-144,-1-2 1,-1-1 0,-2 0 0,-1 0 0,-1 0 38,0 0 1,2-4-1,-7-2 1,-1 1 33,-1-1 1,-3 2-60,6 4 0,-2 0-71,-2 0 0,-3 0 0,4 0 0,5-2-46,4-2 0,4 3-12,3-4 1,-5 4-19,5 1 64,0 0 1,8 0 0,-2 1 0,-3 2 0,0 3 40,0 1 0,3-3 50,7 5 1,-3-2 9,3 1-58,-3 9 1,5-8 0,0 9 0,3-1 0,-1 2 94,2 1 0,-2 1-21,4 4 0,-2 1 82,7-1-174,2 1 0,-5-1 1,4 1-1,-1-1 1,1 1 57,2-1 1,1 1-85,4-1 1,0 1 20,1-1-34,-1 1 1,2-1 0,1 1 0,1 1 0,-1 1-62,-1 2 0,2 4-133,1-4 173,-1-1 0,1 1 0,1 0 1,1 0-1,3-1-96,2 1 1,-3 1 46,-1-1 0,1 1-120,4 3 163,0-3 1,2-1 0,0 0 0,3 0 0,-1-1-71,2 1 0,-1 0-2,4-5 1,1-3-157,-6-1 220,6 0 0,-3-1 1,4-3-1,-1-3 0,0-1-47,4 0 0,-1 4-31,4 0 0,1 0-75,-1-5 180,6 7 0,-7-4 1,5 5-1,2 0 1,1 0-18,1 3 0,1-4 29,-1 3 0,5-1 88,0 4-51,-1-5 0,3-1 0,2-7 0,4 1 1,2 0 139,-2 0 0,7-6-6,-7-3 0,3-3 208,-2-1-293,5 0 0,-10-1 0,1-2 1,-4-1-1,-1 1 81,-2 2 0,-2 1 0,-5 0 0,3 0-98,-3 0 1,-1 0 0,3 0 0,1 0 39,0 0 0,4 0 39,-6 0-143,2 5 0,5 1 0,1 4 1,0-3-1,0 0-34,-1 0 0,5-3-8,-4 5 1,4-6-15,-4 1 81,5-3 1,-6-1-1,3 0 1,1 0 0,-2 0 24,0 0 1,0-4 0,-1 0 0,-1-6 132,5 2-130,0-4 1,0 4 0,-2-1 0,1-1 0,-1-1 84,4-2 1,-1 2-30,-1 2 0,2-2 94,-7 3-150,7-4 0,-8-1 0,5 1 0,-2-1 0,-3 0 89,-1 0 0,0 1-25,3-1 0,-3-4-77,2 0 0,-2-2 0,-1 4 1,-1-4 48,1 0 1,-1 2-25,1-5 1,-1 1 66,1-4-105,5-1 0,-4 1 0,3-2 0,-2-2 0,0 0-7,2 0 1,-4 4-8,-5 4 1,-1-4-18,1 4-16,-3 3 0,-9-1 0,-2 5 0,-1-1 0,-4-2-144,0 1 1,-2-2-13,0 1 1,-2-5-209,-2 5 287,-3-5 0,-6 3 0,1-3 0,-1 0 0,0 0-161,0-2 1,-2-8 16,2-2 1,-3 2-228,8-2 406,-3 0 1,2-4 0,2 1-1,1 1 1,2 4 4,-2 1 1,5-5 44,-3 2 0,1-1 34,-1 1 0,1 1 0,-4 5 1,0-2 74,0 2 1,-2-3-40,-4 1 0,-4 0-62,0 5 16,-5-1 1,2 1-1,-7 0 1,-1 3 0,-2 2-145,1 2 0,3 2 166,0 7 0,-4 0-293,1 4 226,-1 1 1,9 5 0,-1 4 0,1 3 0,0 5-125,0 4 244,5 3 1,-2 34-1,5 7 1</inkml:trace>
  <inkml:trace contextRef="#ctx0" brushRef="#br1" timeOffset="15">16589 17915 14864,'0'-13'-2210,"0"5"0,0-1 1412,0-1 461,0-1 280,0 4 0,1 3 312,4 8-177,2-3 1,7 5 0,3-6 0,4 0 0,3 0 0,3 0 0,4 0 71,8 0 1,6 0 0,9-1-1,4-2-93,4-1 0,-1-6 0,6 1 1,-6-2 113,-6-2 1,-8 0 0,-6 2-1,-6 1 163,-5 2 1,-9 3 275,-4-3-254,-8 5 0,1-4-9,-6 3-273,0 2 0,-5-3-772,-4 5 598,4 0 0,-10 0 0,2 1 0,-4 2 1,-2 3-150,-2 1 0,-4 1 250,4 5 0,-26-1 0,-11 0 0,-2 1 0,0 1 0</inkml:trace>
  <inkml:trace contextRef="#ctx0" brushRef="#br1" timeOffset="16">16576 17928 14036,'-5'-7'-3513,"3"0"2526,-2 2 1,4 4 1278,4-3 1,3 2 0,9 4 0,4 1 145,5 1 0,9 2-191,0-2 1,4-3-1,5 3 1,5-2-59,6-2 0,0 0 0,5-2 0,1-2 0,-2-4 1,3-4 0,-7 0 0,-5-1-153,-5 0 1,-6 0 0,-4 1 0,-5-1 226,-7 0 1,-3 5 505,-6-1-769,-6 6-287,-2-2 0,-10 5 1,-2 1-1,-2 3-224,1 5 276,-1 2 1,-4 3 0,1 2 102,-1 1 1,17 23-1,5 1 1</inkml:trace>
  <inkml:trace contextRef="#ctx0" brushRef="#br1" timeOffset="17">19420 17890 9823,'-9'-5'-766,"1"1"1,-1 0 0,1 0 683,-1-1 1,1-3 0,-4 2-1,3 1 88,0-1 0,5 0 2,-5 2 1,6 1-80,-1-5 22,3 5 47,1-3 1,0 5 0,1-2 0,3-1 0,5 1 0,4 1 7,4 2 1,-2-4 0,7 0 0,0 1 11,2 2 0,6-4 1,1 1-1,2 1-4,2 2 1,3-1-1,5 0 1,4-3 9,2 3 1,7-4-1,0 2 1,2-1 44,3 0 0,10 3-15,-35 1 0,0-2-38,3-1 1,0 1 0,28 2 0,-31-2 0,0 1-1,1 1 1,1 1 0,1 0 0,0 0 3,1 0 1,1 0-16,-1-3 0,1 0 0,-3 2 0,0 1 0,1-2 0,0 0 1,1 1-1,1 0 0,1 1 0,-1 0 10,1 0 1,0 0-1,1 0 1,0 0 0,-1 0-1,-1 0 1,0 0-1,1 0-237,1 0 0,1 0 1,1 0-1,2 0 225,-1 0 1,1 0 0,0 0 0,0 0-1,-3 0 1,1 0 1,2 0 1,1 0 0,0 0-1,2 0 1,2 0 0,0-1 0,2 0-1,0-1 1,0-1 0,0 0 4,0 0 0,0-1 1,1 2-1,1 0-12,0-2 0,-1-1 1,3 3-1,2 0-1176,-1-2 1,1 0 1182,-4 2 0,1 1 1,-1-4-1,0 0 1,-2 2-1,-1 2 0,2-1 1,0 1-1,0-1 1,0 1 32,0-1 0,-1 0 1,0 1-1,0 0-215,-3-1 1,0 0 0,0 1 0,0 1 192,0 0 1,0 0-20,6 0 1,-1 0 0,-5 0 0,-1 0 0,4 0 0,-1 0-1,0 0 1,-1 0 0,1-1 0,1 0 9,0-1 0,1 0 0,-1 1 0,-1 1-14,1-3 0,-1 1 0,-3 1 0,0 1 9,-5 0 1,-1 0-1,1 0 1,0 0-1,-1-1 1,1 0-1,-2 0 1,0 0-91,-2-1 1,-1-1 0,-1 1-1,-1 0 93,30 2 1,-9-4 15,1 0-18,-6-1 1,-11 5 0,-4 0 0,-8 0 573,-4 0-748,-7 0 1,-9 2 2094,-11 2-2525,-6-3 755,-18 11 1,-35-7 0,-16-3 0,17 2-1,0 0 1,1 1 0</inkml:trace>
  <inkml:trace contextRef="#ctx0" brushRef="#br0" timeOffset="18">19815 18068 8569,'-7'-13'-465,"-3"1"1,6-1 0,2 2 0,5 2 479,6 5 0,6 2 1,4 2-1,2 0 1,4 0-1,5 0 54,3 0 0,2 0-110,8 0 45,2 0 1,12 5-1,2-1 1,4-1-1,2-2 1,4-1-1,-32 0 1,1 0-9,1 0 0,2 0 0,6 0 0,1 0 0,-2 0 1,1 0-1,0 0 0,1 0 0,0 0 0,0 0 0,1-2 1,0 0-1,4-1 0,2 0 0,1 0 1,0-1-116,0-1 0,1 0 0,2 2 0,0-1 0,-3 1 0,0-1 0,2 1 1,1-1 131,2 0 1,1 1-1,3 1 1,-1 0 0,1-2-1,-1 1 1,-1-1 0,0 2-6,0 0 1,0 1-1,0-2 1,1 0 0,0 1-1,0 0 1,1 0-1,-1 0 13,0-1 1,0 0 0,-1 2 0,0 1-1117,-3-2 0,-1 0 1107,2 1 0,0 0 0,1 1 0,1-1 0,-1 0 0,0-1 0,1 0 0,-1 0 0,-1 0 0,0 1 0,-1-1 0,0 1 0,0 0 0,-1-1 45,0 0 0,0 0 0,2-1 0,1 0-94,-2 1 0,-1 0 1,0 1-1,-2 1 0,-5-3 1,0 0-1,-1 1 0,1 0 75,-1 0 1,0-1-1,1 1 1,-1-1-25,-3 0 0,-2 1 0,-2 2 0,0-1-3,-3-1 1,-1 0 0,32 0 0,-4 1 0,-4-2 4,-5-1 1,-4 0-65,-8 4 0,-4 0 72,-9 0-37,2 0 0,-14 0 0,-1-2 0,-5-1 500,-4-1-627,-5 0 906,-1 4 0,-7 0 0,-4 0-1013,-3 0 1,-5 0 239,-4 0 1,-3 4 6,-5 0 0,-12 12 0,-3-2 0</inkml:trace>
  <inkml:trace contextRef="#ctx0" brushRef="#br0" timeOffset="19">25272 17890 8556,'-1'-17'-195,"-3"0"1,-3 1-1754,0 2 1814,1 1 0,5 6 134,-4 3 0,-2 14 0,-11 15 0,-2 15 0</inkml:trace>
  <inkml:trace contextRef="#ctx0" brushRef="#br0" timeOffset="20">20784 12789 8584,'-6'-14'-172,"-1"-1"1,-1-1 0,1 3-1,1 3 1,3 0-232,2-1 1,2-2-1,4 2 332,3 2 0,-1-1 0,2 5 239,1-2-128,1-2 25,2-4 1,-6 5 0,-2 1 0,1 1 194,3 3-229,-4 2 1,2 4-1,-4 4 1,1 7 0,-1 4-1,0 5 37,1 1 1,-2 2-1,3-1 1,0-1-41,-1-2 0,6 0 1,-2-5-1,4-3 115,0-4 1,3-5-74,2-10-41,8-7 1,5-15 0,8-14 0,6-13-50,-20 21 0,0-1 43,7-5 0,1-1-211,0-7 1,1-1 0,5-3 0,0 0 0,1-5 0,-1 0 196,0 1 0,0-1 0,3-1 0,0 0-260,-13 17 0,1 0 0,-1 1 0,2 0 0,0 0 1,0 2 247,12-15 0,1 2 0,-4 5 0,0 3 0,-10 11 0,-2 2 0,19-18-73,-15 16-333,-10 15 0,-20 17-125,-5 12 412,-11 11 0,-5 6 1,-6 7-1,-1 5 0,-2 5 122,-5 6 0,2 0 0,1-2 0</inkml:trace>
  <inkml:trace contextRef="#ctx0" brushRef="#br0" timeOffset="21">20708 12904 8566,'-9'-13'-798,"1"2"0,-1 1 700,2 2 1,-3 6 0,6 2-1,1 7 173,2 5 0,1 5 0,0 1 0,0 0 24,0 1 0,0 3-46,0 0 1,0 0 0,1 1 0,2-3 37,1-2 1,6 5-2,-1-2-57,8-2 0,-2-2 1,5-7-1,0-3 0,0-2 1,4-3-1,4-7 92,6-7 0,6-14 0,6-15 0,-18 15 0,1-2-77,3-4 1,1-2 0,3-6 0,1-1-1,3-4 1,2-1 0,2-4 0,1-2-147,-13 15 0,0-1 0,0 0 0,3-3 0,1 0 0,0 0 0,0-2 0,0 0 0,1 1 0,-1 1 0,0 1 0,1-1 114,-1 2 1,-1 0 0,0 0 0,-2 0 0,0 1-1,-1 0-876,-1 0 1,0-1-1,0 1 791,1 1 0,1 1 1,-1 0-1,9-12 1,0 3-1,-3 6 1,-1 2-1,-8 8 1,-1 2-155,13-14 0,-21 21 1,-18 17-380,-12 13 0,-8 8 292,-7 8 0,0 5 111,4 3 199,-3 3 0,4 3 0,-5 2 0,-1 3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5:46:09.252"/>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Property name="color" value="#57D200"/>
    </inkml:brush>
  </inkml:definitions>
  <inkml:trace contextRef="#ctx0" brushRef="#br0">22442 14842 7804,'0'-8'-1782,"0"-1"1783,0 6 0,0-4-30,0 3 32,0 3-29,0-5 70,5 6 0,-3-2 161,2-2-112,-2 3-88,-2-5 15,0 6 89,0 0-33,0-6 16,0 5-45,0-5-46,-6 6 0,4 2 0,-3 1 0,1 2 19,-1 2 1,0-2 18,0 3 1,4 1-14,-3 3 1,1 1-1,0 0 1,-1 0 2,1-1 1,2 1-23,1 0 1,0-5 39,0 1 0,1-2 34,3 2-52,3-4 0,6-5-1,0 0-37,-6-5 0,4-3 1,-4-4-1,2-1 1,-1-1 1,2-3 1,-4 3-20,-2-3 0,2 1 38,-2-1-23,0 3 1,-4-5-1,0 7 1,0-1 0,-1 0-1,-3 0 1,1 5 9,-6-1 2,1 7-1,-5-4 0,0 6 0,1 0 0,0 1 0,2 2 25,2 1 0,-1 6-23,-3-1 1,3 2 20,1 2-21,5 0 1,-7-1-1,4 1 1,0 0 0,1 0 2,2-1 1,2 1-3,1 0 0,0 0 6,0-1-2,0 1 0,0-4 0,0-1 0,1 1 45,3-2 33,3 4-65,6-9-9,0 3 1,0-5-1,-1 0 1,0-1 0,-2-2 8,-2-1 1,-1-6-9,2 1 1,2-2-1,-3-2-13,-2 0 0,4 1 0,-4-2 1,-1-2-1,1-1-22,-3 1 1,0-2 27,1 1 0,-3 0-17,4 4 10,-4 0 1,-2 2 0,-2 1 0,-3 3 0,-1 1-6,-3 4 0,3-4 6,-1 2 0,-1-1 3,-4 5 1,1 6-1,-1 1 1,0 2 46,0-1 1,1 1-46,-1 3 1,0 1 14,0 0 1,2 0-1,1-1 1,3 1-3,1 0 0,-2 0-9,4-1 1,-2 1-2,2 0 0,2 0 0,-2-1 0,3 1 32,1 0-71,5 0 34,2-1 0,6-3 0,0-2 6,0-1 1,-1-2 2,1-4 0,0 0 0,0 0 1,-1 0 0,0-1-1,-2-4 0,-2-3 0,1 1-3,3-2 0,0-1-3,-4-7 1,2 3 0,-4-3 0,-1 3-9,1 1 1,-2 0-1,-4 1 0,0-1-1,0 0 0,0 0 0,0 1 1,-1-1-2,-3 0 0,-2 5 1,-3-1 1,-2 6 2,3-1 1,-4 3 0,0 1 0,-1 0-1,0 0 0,0 1 1,1 3 0,-1-1 0,0 6 0,5-2 0,-1 3 0,1-2 0,0 2 0,-1 1 0,4 2 0,-3 0 8,4 0 1,-1-1 0,5 1 0,0 0 31,0 0 0,0-1-28,0 1-4,0 0 1,5 0 0,0-2 0,1-1 32,0-2-43,3-5 0,-1 7-3,4-6 1,1 1 0,0-5 15,0 0 0,-2-2-7,-3-2 0,4-2 5,-4-2 1,2-3 0,0 1-1,-3-5 5,-1-2 1,2 0-15,-3 5 0,-1-5-2,-4 0 1,0-2 0,0 4 0,0-2 1,0 1 1,0 2 3,0 1 1,-6 0-13,-2 1 0,1 3 0,-2 2 0,-1 1-11,-1 4 0,2-4 14,1 2 1,-1-1 0,-3 5 1,3 2 0,1 1 0,-1 2-4,2 2 1,-3 2 6,6 4 0,-2 4 0,2 0 1,2 1 0,-2-2 0,3 1-3,1-2 0,0-1 5,0-1 1,0 4-3,0 0 0,1-1 0,2-6 0,3-2 1,1 2 0,0-3-2,1 2 0,4-6 0,-4 1 0,4-3 0,0-1 2,1 0 0,0-4-2,0 0 1,-5-6 37,1 1-38,-7-2 1,8-2 0,-5 0 0,-3 1 0,0-1 1,-2 0-2,0 0 1,0 1-1,-2-1 1,0 0 2,-3 0 1,-3 5 12,4-1 0,-5 5 11,5-4 0,-6 5 32,1-1-56,-2 2 1,0 4-5,2 2 1,2 3 0,4 6-4,-1-1 0,0 1 7,4 0 1,0 0-35,0-1 25,0 1 0,0-4 0,0-1-112,0 2-113,5-4 0,-2 4-236,6-6 1,-2 2 168,1-2 298,-2-3 0,11-12 0,4-10 0</inkml:trace>
  <inkml:trace contextRef="#ctx0" brushRef="#br0" timeOffset="1">22518 14880 8472,'-8'0'-2089,"1"-1"1810,1-3 330,2 2-21,4-3 35,0 5-1,0-6-59,0 5 33,0-5 0,0 6 249,0 0-215,5 0 29,-3 0-25,4 0-130,-6 0-183,0 0 0,0 11 1,0 3-1</inkml:trace>
  <inkml:trace contextRef="#ctx0" brushRef="#br0" timeOffset="2">25413 12764 6080,'0'-9'-308,"0"1"312,0 5 15,0-3-48,0 6 1228,0 0-1054,0-5 1,1 3 224,3-2-303,-2 3 140,4 1-93,-6 0 1,0 1 0,0 3-38,0 5 1,0 2 0,0 2 0,0 0-40,0-1 0,0 5 1,-2 2-1,-1-1-27,-1 1 0,0 2 1,4-3-1,0 1-41,0-1 1,0-1-136,0-4 0,0 0-364,0-1 0,1-5 49,3-2 0,-1-4 480,6-1 0,5-23 0,6-5 0</inkml:trace>
  <inkml:trace contextRef="#ctx0" brushRef="#br0" timeOffset="3">25642 12662 8156,'0'-9'-104,"0"1"-127,0-2 0,0 3 511,0-2-55,0 6-136,0-2 0,5 10 1,-1 5 130,-1 6 0,-1-2-138,3 3-51,-4 3 1,9 0 0,-4 5 0,-1 1 0,1-1 0,-2 1 0,1-1-41,-1 1 0,0 4 0,-4-1 0,0 0-145,0-2 0,-6-2 1,-2 1-1,-3-1-299,-2 1 1,-4-5-286,0 0 535,-6-5 0,3 6 0,-5-3 203,-1 1 0,-16-11 0,-5 3 0</inkml:trace>
  <inkml:trace contextRef="#ctx0" brushRef="#br0" timeOffset="4">25323 12623 8156,'-12'-4'-167,"-1"0"-419,0 1 667,0 2 0,5 2 0,-1 3 0,0 6 0,-1 6 0,0 5 0,1 3 363,-1 2-347,-1 5 0,2 2 0,2 5 1,0 0-1,2 0 309,-1 1-428,2-1 0,5 0 1,3-1-1,3-3 1,3-4-1,2-5 1,2-4-167,0-4 0,2 0 1,-1-2-1,2-6-565,-1-1 1,4 0 752,1-4 0,9-11 0,2-7 0</inkml:trace>
  <inkml:trace contextRef="#ctx0" brushRef="#br0" timeOffset="5">23118 15620 8017,'-9'0'-1128,"1"0"1456,-2 0 1,3 0-2,-2 0-75,6 0 1,-2-6 190,5-2-349,0-4 1,0 0 0,1-1 0,3 2 275,5 2-357,-4-2 0,7 5 1,-4-4-1,4 3 1,0 1-74,1 4 1,-4 2-1,-2 4 1,-2 4-56,-2 4 1,-1 5-1,-2 1 1,-2 3-68,-2 6 1,-3-1 133,-6 4 62,0 2 1,1-5-1,-1 3 1,1-5 0,3-3 519,0-5 18,6-3-309,-2-7 1,10-3-181,4-8 1,3-3 0,4-6 0,1 0 12,-1 0 0,2 5-43,-1-1 1,4 2-306,-4-1 124,0-3 0,-4 9 1,0-2-1,0 2-832,-1 2-118,1 0 535,0 0 1,-5 0 562,1 0 0,-1-11 0,5-3 0</inkml:trace>
  <inkml:trace contextRef="#ctx0" brushRef="#br0" timeOffset="6">23398 15467 8017,'-6'-13'-245,"4"2"353,-7 2 744,6-2-621,-2 10 1,6 1-120,3 8 0,-1 5 0,4 2 1,0 4-71,0 1 1,-2 2 45,3 8-171,-5-3 0,3 10 0,-6-5 1,0 2-1,0-1-629,0-2 525,0 5 0,-2-8 0,-2 5 0,-5-4 0,-2-3-1280,-2-3 1288,1-8 1,-1-1 178,0-5 0,-22-23 0,-6-2 0</inkml:trace>
  <inkml:trace contextRef="#ctx0" brushRef="#br0" timeOffset="7">23028 15505 8080,'-12'-4'0,"-1"-2"0,0 1-262,0-1 1,1 2-42,-1 4 508,0 0 1,0 7-1,2 6 1,1 6-1,3 7 594,1 4-770,-4 2 0,9 6 0,-3 2 0,2 1 0,4 2 0,2-1 0,4 1-167,4-1 0,6-2-588,3-10 525,4-1 1,6-14-1,3 0 201,3-5 0,2-20 0,5-8 0,4-3 0,-1-1 0</inkml:trace>
  <inkml:trace contextRef="#ctx0" brushRef="#br0" timeOffset="8">25566 16729 8080,'0'-17'-244,"0"0"1,1 2-1,2 1 1,3 1-338,1 0 808,1 0 0,5 6 1,0 3-1,0 3 1,-1 2-1,0 3 444,-4 5-687,-2 8 0,-6-3 0,0 4 0,0 1 1,0 1-105,0-1 139,0 5 0,-4-9 0,-2 2 1,0-2-1,-1-1 0,1 1 1,1-4 106,2 0 0,2-4 0,-1 0 1,-1 0 321,-1 1-125,0-6-395,9 4 106,3-6 0,4 0 0,1 0 0,-2 2 0,-1 0 1,-1 3-1,1-3 75,1 0-86,2 4 0,0-1 1,-2 5 22,-3-1 0,-1-5 34,-2 4 18,-4-5 1,3 7 0,-8-6 0,-4 1 0,-4 0 0,0-3-80,-1 2 1,-1 2-13,-3-2-63,2 0 1,-4 0-1,3 1 1,-1-1-1,1 0-674,2 0 1,2 1 415,-1-5 0,1 1-329,4 3 643,2-2 0,52-31 0,10-13 0</inkml:trace>
  <inkml:trace contextRef="#ctx0" brushRef="#br0" timeOffset="9">25936 16602 8082,'-8'-13'-156,"3"0"0,5 1 633,0-1 1,0 4 242,0 1 0,0 4-398,0-5-215,5 6 0,3-2 0,3 6 1,-1 3-1,-2 5 284,2 2-361,2 7 1,0 2 0,0 7 0,-4 3 0,-4 5-1,-2 5 1,-2 4-310,0 1 0,-2 2 1,-3 4-1,-7 0-263,-3 0 1,-6 3-56,4-3 383,-6-3 0,4-15 1,-3-4-1,1-2 1,-2-4-1233,-1-6 1307,4 0 1,-4-11 0,3 2 138,-3-4 0,-19-13 0,-4-6 0</inkml:trace>
  <inkml:trace contextRef="#ctx0" brushRef="#br0" timeOffset="10">25489 16640 8082,'-1'-13'0,"-2"1"0,-3-1 0,-1 0 13,4 6 1,-4-3-1,3 6 1,-4 2-1,-4 5 142,0 6 1,-1 3 0,0 7-1,2 5-43,2 4 1,-2 9-28,2 1 0,4 2 0,-1 8 0,2 3 31,-1 3 0,1 1-274,4-4 151,6 0 0,2 0 1,9-2-1,5-7 1,2-8-519,1-6 357,6-8 0,-2-3 1,5-8-1,1-5 0,2-4 168,1-4 0,6-26 0,2-11 0</inkml:trace>
  <inkml:trace contextRef="#ctx0" brushRef="#br0" timeOffset="11">22455 12930 6022,'0'7'0,"0"0"0,0-3 0,0-1 0,0 5-36,0-5 0,0 4-89,0-3 145,0-2 121,0 4 50,0-6 542,0 0-697,0-6 1,-2 4 33,-2-2 67,2 3 31,-3 1 0,5-2-28,0-2 0,0 1-8,0-5-94,0 5 1,0-4 0,1 4-39,3-1-26,-2 0 0,5 4-11,-3 0 1,-1 0 19,6 0 1,-7 1 8,3 3 1,0-1 19,0 6 1,-1-5 32,-4 4 1,0-3-24,0 3 0,0-4 2,0 5-24,0-6 1,0 4-14,0-3 1,-6-3 89,-2 4-70,-4-4 65,0-1 0,3-4 0,2-2 47,1-1 0,-2 3-52,4-5 1,-1 5 59,5-4-108,0 5 0,0-9 1,0 4-124,0-3 132,6-2 0,-3 6-76,5 2 0,-3 0 1,3 1-2,2 1 0,-3 1 33,2 2 0,-5 5 7,4-1 1,-5 6 0,3-3 0,-2 1-9,0 1 1,2-2 18,-2 1-6,-2 4 1,3-5 8,-5 6 1,-1-2-6,-3-3 0,1-1-3,-6-2 0,1-4 0,-5 5-2,0-1 3,1-3 0,-1 4 64,0-6 1,2-2-1,1-1 1,3-2 209,1-2-175,-4-2 0,9-4-39,-4 1 1,4 3 0,1 1 2,0-2 0,1 0-56,4 1 1,-2-1-48,5 6 44,-5-6 0,8 9 0,-2-4-93,2 4 1,2 1 89,0 0 0,-5 1-20,1 4 1,-5-2-1,3 5 1,-1 2-13,-4 1 1,4-2-9,-2-1 15,1 1 0,-4 4-5,3-1 45,-2 1 0,2-4-21,-8-1 1,1-5 8,-6 1 1,1-2 1,-5-2 1,5 0 12,-1 0 1,5-5 0,-3 0 0,0-1 193,0 0-188,4-4 89,-3 3 1,2-5-1,0-1-17,1 0 1,1 0-70,2 1 1,5 3-22,-1 1 0,1 3 1,0-2-104,3 2 29,4-5 1,0 8 44,1-2 0,-4 3 0,-1 2 0,1 3-60,-2 5 1,3-2 11,-6 1 33,6 1 0,-7 4 0,4-1 2,-2 1-7,0 0 63,-5 0 0,-2-2 0,-1-1 28,-1-2-41,-6-5 1,3 3 16,-6-6 1,1-2-1,-1 0 144,0-3-110,0-5 1,2 3 28,2-5 0,0-1 0,4 0 22,2 0 0,2 1 27,1-1-129,0 0 1,0 0-1,1 2 1,2 1-7,2 2 0,4 5-103,0-2 0,-2 0 48,2 1 0,-1-1-36,5 5 0,-2 6 62,-2 2 1,1 0-4,-6 0 1,0 1-1,-4 3 1,0 1-29,0 0 0,0 0 55,0-1 0,0-3-5,0-1 1,0 1-25,0 4 237,-6-6-181,-1-2 1,-5-5 0,0-1 171,4-3-27,2-3 0,2-6-41,0 0 0,-1 5 0,5-1 19,0-1 0,0 3-41,0-1-406,0 5 1,2-3 301,2 6 0,-3 34 0,5 9 0</inkml:trace>
  <inkml:trace contextRef="#ctx0" brushRef="#br0" timeOffset="12">22429 16780 6225,'-7'2'430,"3"2"-182,2-3-5,-3 5-65,3-6-13,-3 0-90,5 0 1,0-6 0,0-2 34,0-3 0,0 2 1,0 1-38,0-2 1,0 3 0,0-2-77,0-1 1,1 4-1,2 1-21,1-1 0,2 5 77,-2-4-108,-3 4 1,6 1 0,-2 0-164,3 0 1,-1 4 193,2 1 0,-6 4 32,1 0 0,-3-3 0,-1 5 1,0-8-1,-1 4 28,-3-1 1,1-2 38,-6-4 161,1 0-180,-5 0 1,0 0-1,1 0 85,-1 0 1,4-4-36,1-1-44,5-5 0,-3 3 0,6-5 5,0-1 0,0 0-41,0 0 0,5 5-37,-1-1 0,4 5 0,-2-3 1,1 1-77,3 3 50,1 2 12,2 1 1,0 0 0,0 1-46,-1 4 47,-5 2 15,5 6 0,-11-1 0,3 1 3,-2 0 0,-2-5 35,0 1-18,0-6 0,-2 7 9,-2-6-16,-3 0 0,-6-4 15,1 0 1,3 0 0,1 0-1,-1-1 118,2-4 1,-3 3-96,6-7-1,-6 1 0,7-5 0,-4 0 165,1 0 0,2 1-107,4-1-68,0 0 0,1 0 1,4 2-56,3 2 0,4 0-93,0 4 1,-3 1 44,-1 4 1,1 0-1,4 1-89,-1 4 1,-3 2 88,-1 6 1,-5-1 42,1 1 1,-2 0 0,-2 0 0,0-1 9,0 1 1,0 0 30,0 0 1,0-1 6,0 1 1,-4-4 0,-2-1-1,-1 1 28,-3-2 1,3 0-13,-2-3 3,1-3 0,-5 4 14,0-10 1,2-2-3,2-5 1,2-1-4,3 0 1,3 0-1,-4 1 1,4-1 22,1 0 0,0 5-20,0-1 1,0 1-20,0-5 0,0 4 0,1 2-18,4 2 0,-2-4-25,5 5 1,-4 0-14,5 4 1,-1 1-55,5 3 1,-2 3 74,-2 6-51,2 0 0,-5 0 0,4-2 0,-3-1 15,-1-2 0,-2-3 29,-4 3 1,1-4 3,3 5 0,-2-5 21,2 5 40,-2-7-56,-8 4 1,3-6-1,-5 0 34,-2 0 1,3 0-9,-2 0 0,5 0 41,-5 0 1,6-1-1,-2-2 18,-1-1 0,5-2 26,-4 2-62,4 2 0,1-5-1,0 3-51,0 2 1,4-5-29,1 3 0,4 3-68,0-4 47,2 4 20,2 1 0,-4 1 18,-1 4 0,-4-4 117,5 3 96,-6-2 107,2-2-96,-5 0-20,0 0 0,-5 0 206,-4 0-311,3 0 0,-1-4-159,3-1-569,3 1 428,-5 4 137,6 0 79,0 0 0,17 0 0,4 0 0</inkml:trace>
  <inkml:trace contextRef="#ctx0" brushRef="#br0" timeOffset="13">17596 5024 8048,'6'-7'-266,"-3"-5"0,4 4 0,0-3 75,0-2 349,-4 0 1,4 5-1,-4-1 1,1-1-1,0 0 1,1 0-1,-1 2 748,-1-2-677,-2 4-285,-1-5 1,-3 10 0,-4-4-347,-6 4 324,-8 7 1,0 1 0,-9 7 0,-4 3 0,-4 3 0,-5 1 0,-3 0-190,-4 2 1,-7 1 0,-1 0 0,-1-1 157,-1-2 0,7-6 205,-3 2-54,4-8 1,8 1 0,4-6 0,8-1-1,3-2-28,5-1 132,7 0 1,0-5-1,9-4 80,3-2 1,4 2-38,1 1-70,0 5-39,0-3-140,0 6 0,1 0 36,4 0 0,0 6 30,4 3 0,-3 3-10,-6 5-2,5 3 0,-3 11 0,2 5 0,-4 5 0,-4 7-4,-5 6 0,-2 15 4,5-29 0,-1 1 0,-2 3 0,0 0-1107,-1 2 0,-2 1 1104,-2 4 0,-1 0 0,0 2 1,1 1-1,-1 1 0,-1 0 1,2-1-1,0 0 0,2-5 0,0 0-11,-1-4 0,2-1 0,2-5 0,1-2-105,-5 31 1,2-5 232,6-8 0,1-11 0,4-14 0,1-3-56,4-2 0,2-5 56,6-3 1,-1 1 117,1-1-207,5-5 0,-1-1 0,8-4 0,3 0 0,3-3 1078,4-2 0,8-9-1106,4-6 0,8-5-76,5-8 151,2 1 1,0-1 0,-1 1-1,0-1 1,1 2-61,1 3 1,-7-2-48,-9 6 0,-4 0-44,3 4 0,-6 1 1,0-1-1,-8 1-120,-5 4 0,0-2-375,-10 6 184,6 0-169,-9-2 299,-1 4 0,-9-3 140,-8 5 1,1 0 125,-6 0 0,-5-6 0,-6-1 0</inkml:trace>
  <inkml:trace contextRef="#ctx0" brushRef="#br0" timeOffset="14">17877 5075 8048,'0'-19'-23,"0"0"0,0-3 0,0 3 0,0-1-232,0 0 0,4 9 0,2-2 553,1 1 1,1 3-162,5 0 0,0 3 8,0 6 1,-6 6 0,-2 3 0,0 5 100,-1 7 1,4 2-19,-3 11-215,-1 5 1,-4 8 0,0 8-1,0 6 1,0 6 118,0 5-126,0-29 1,0 1 0,0-4 0,0 2 0,0 3 0,0 2 0,0-1 0,0 0 0,0-1 0,0-1-902,0-1 0,0 1 846,0 0 0,0-1 0,1 24 1,2-5-1,1-11 0,1-10-25,0-5 1,-3-2 0,2-9 0,-4-3-100,-4-3 1,1-3-61,-6 5 1,5-4 62,-4 5 0,1-7 0,-3 4 0,1-2-684,-1 0 854,5 0 0,-29 1 0,-2 2 0</inkml:trace>
  <inkml:trace contextRef="#ctx0" brushRef="#br0" timeOffset="15">17558 6745 8048,'0'-12'-352,"2"-1"0,2 0 0,6 0 352,5 1 0,26-15 0,12-5 0,6-2 0,-1-1 0</inkml:trace>
  <inkml:trace contextRef="#ctx0" brushRef="#br0" timeOffset="16">29047 7243 8048,'0'-13'-182,"1"1"355,3 4 0,8 2 0,6 6 0,2 0-13,3 0-104,1 0 1,7 0 0,3 0 0,3 0 0,2 0-1,3 0 1,-1 0-62,-5 0 1,0 0-106,-11 0 145,4 0 0,-19 0 0,1-1 1,-5-2 17,-8-1 1,-8 0 0,-8 2 0,-2-1-51,-3-1 1,-1 0-1,-3 4 1,-2 0 56,-5 0 0,-7 1 4,-2 3-54,1-2 1,-1 13 0,-1-2-1,-1 3 1,-2 2 0,3 5 0,4 4 120,5 3 1,8 4-97,2-5 0,6 1 0,11-4 0,3-2-2,4-3 1,12-4-24,6-9 1,7 2 266,6-5-246,-3-1 1,10-4-1,-3 0 1,3-2-1,0-2 79,-3-4 1,-5-4-56,-7 0 0,-4-1 38,-5 0-37,0-5 0,-6 2 0,-5-4 0,-4 2 0,-7 2 27,-2 2 0,-6 1-178,0 1 0,-10 3 28,1 1 0,-6 5 0,1-2 0,-2 5-252,-2 5 0,2 2-73,-1 6 0,7 4 15,2 0 0,2 4 0,10-3 0,6 1-369,4-1 0,10 3 746,6-4 0,29-4 0,14-3 0,6 0 0,1 0 0</inkml:trace>
  <inkml:trace contextRef="#ctx0" brushRef="#br0" timeOffset="17">29888 7383 8048,'5'-17'-574,"-1"0"0,2 4 394,-2 5 0,-1 3 253,5-3 1,-4 5-1,5-1 1,1 2 322,1 2 0,2 0-549,0 0 1,4 0-1,1 0 1,0 2-793,1 2 945,-2 3 0,-4 17 0,-1 3 0</inkml:trace>
  <inkml:trace contextRef="#ctx0" brushRef="#br0" timeOffset="18">29901 7574 8048,'-7'0'-1047,"-4"-6"1994,9 5-564,-3-5-372,5 6 0,5 0 0,5 0 0,4 0 0,6-1 0,3-2 0,5-1-1136,3 1 1125,3 2 0,10-7 0,7-1 0,4-2 0,-1 0 0</inkml:trace>
  <inkml:trace contextRef="#ctx0" brushRef="#br0" timeOffset="19">30653 7077 8048,'5'-26'32,"-1"1"0,6-4 138,-2 4 1,5 2 602,4 11-633,3 4 0,5-1 1,1 4-1,-2 2 0,-1 2 1,-2 1-1,2 1 86,1 4 0,0 2 1,-3 6-1,-5-1-112,-6 1 1,-5 1 0,-5 3 0,-1 4-486,-3 4 0,-5-1 0,-7-2 1,-2 0-227,-2 0 0,5 1 437,-2-2 122,-3 3 0,6-10 0,-2 3 0,5-1 1,2 0-527,-1 1 391,5 0 0,-1-5 0,6 1 1,0 0-1,0 0 173,0-1 0,17 7 0,4 1 0</inkml:trace>
  <inkml:trace contextRef="#ctx0" brushRef="#br0" timeOffset="20">30883 7676 8048,'-13'0'0,"5"0"110,-1 0 1,2 2 554,-1 2-188,2-3 0,5 5-92,-4-6 0,5 0 0,0 0-297,7 0 0,5 0-64,0 0 1,1 0 16,0 0 1,0 0 0,-1 1-1,1 2-113,0 1 0,-5 5-62,1-5 1,-5 6-38,5-1 0,-6 2 0,-1 2 83,-4-1 1,-6 1-163,-4 0 1,-5-2 39,0-2 388,-6 2 0,7-10 0,-3 4 0,0-4 0,4-2 663,0-4 0,8-3-501,3-9 1,3 3 302,1-3-800,0-3 0,1 6 0,3-2 0,6 5 0,4 4 157,3 1 0,34 19 0,5 8 0</inkml:trace>
  <inkml:trace contextRef="#ctx0" brushRef="#br0" timeOffset="21">29506 9155 7984,'-6'-7'-79,"5"-4"1,-4 2 0,5-1 213,5 2 1,7 2 0,11 6-1,5 0 1,7 0 0,3 0 128,4 0 1,4 0 0,6 0-1,2 0-114,1 0 1,-4 0-307,-4 0-73,-12 0 1,4 0-1,-13 0-76,0 0 1,-10 0-1,-16 0 1,-9 0 96,-7 0 1,1 0 0,-8 0 0,-2 0 48,-4 0 1,-6 0 280,1 0-102,-3-5 1,-3 3 0,-2-2 0,-3 2 0,-2 2 0,2 0 0,-1 0 254,1 0 0,-2 2-215,-4 2 0,6 3 0,2 6 0,4 1 434,0 3 0,7 3 3,2 5-442,9 1 1,4 1 0,8 0 0,5 0 0,5-3-53,8 0 0,5-6 43,12-1 1,-1-7-21,1-1 10,5-6 0,-4 2 1,2-5-1,-2 0 1,-1 0 9,-1 0 1,-1-5 4,-2-4 0,-8 2-150,-6-2 90,-5 1 1,3-6 0,-8-2-1,-3-1 1,-8 2-86,-7 0 1,-4 3-82,-1-1 1,-5 4-403,0 1 376,0 5 0,5-3 0,1 6 1,2 2-1,7 2-524,5 5 1,4 2 724,6 2 0,40 16 0,10 5 0</inkml:trace>
  <inkml:trace contextRef="#ctx0" brushRef="#br0" timeOffset="22">29850 9538 8024,'0'13'25,"0"-1"0,0-3 1,0-1 0,0-3 1446,0 3-372,0-5-1002,0 3 1,6-8-75,2-2 1,4-7-96,0-6 86,1 0 1,0 2-1,1 0 1,2-2 0,1 1-427,-2 2 306,-1 7 0,-1 1 0,0 6 34,0 0 1,-6 6-1,-2 4 1,0 4 3,-1 3 0,0 4 18,-4-4 1,4 5 37,1-5 1,5-2 0,-2-5 0,3-3 103,2-1 1,0-2-111,0-4 0,1 0 58,3 0 0,1-7 0,3-4 0,-4-5 67,-2 0 1,-3 2-77,1 2 1,-2-1 19,-2 0 1,1 5 44,-6-1-66,0 6 0,-4 3-5,0 9 0,0 2 0,0 3 1,0 2-357,0 1 1,6 0-568,3-4 1,3-2 347,5-3 1,2 2 548,2-5 0,28-16 0,11-8 0,3-2 0,0-1 0</inkml:trace>
  <inkml:trace contextRef="#ctx0" brushRef="#br0" timeOffset="23">30717 9474 8024,'-13'-13'-302,"1"0"0,3 6 552,1 3 0,-1 3 182,-4 1 0,-4 1 0,0 3 0,2 5-115,1 2 0,-1 3-441,-2 3 0,5-2 78,-1 2 1,2 1 0,6-1 0,3-1 89,0-2-165,2-1 1,6-6-16,2-3 1,8-3 0,2-1 0,1-1-138,-1-3 1,5-8 227,-2-5 0,-2-4 103,-2 4 1,1-1 0,-1 2 0,-3-1 129,-4 1 0,0 6-10,-6 2 127,6-1 0,-8 4-235,2 5 0,-3 5-357,-1 8 1,0 4-82,0 0 120,0 6 0,2-9 1,2 3-1,3-3 1,3-1 247,3 0 0,14-6 0,12-1 0</inkml:trace>
  <inkml:trace contextRef="#ctx0" brushRef="#br0" timeOffset="24">31036 9487 8024,'-7'-6'-353,"1"5"0,6-4 410,0 10 1,0-3 155,0 7 1,2-1 0,2 5 0,4 0 14,4 0 1,2-2-154,3-2 0,-2 1 0,7-6 1,0-1-11,2-2 0,1-1-71,-4 0 0,3-1 0,-4-4 0,1-3 7,0-3 1,-9-2 21,0 0 0,-7-4-41,-1 0 0,-3 4 0,-2 6 0,-3 1 267,-5 4 0,-8 0-2,-4 2 1,-3 6-134,-2 2 0,1 9 0,-1 5 1,2 2-376,3 1 0,-2 1 14,6-1 1,0 1-191,4-1 1,2 1-1,3-2 1,3-3 436,4-4 0,52-20 0,13-5 0</inkml:trace>
  <inkml:trace contextRef="#ctx0" brushRef="#br0" timeOffset="25">31661 9181 8024,'0'-24'5,"0"2"1,0 5-176,0 3 1,5 3 617,4 2-345,8-2 0,-1 10 1,5-4-1,1 5 1,3 3 153,0 1-945,1 6 1,-2-3 687,-3 6 0,3 23 0,-4 5 0</inkml:trace>
  <inkml:trace contextRef="#ctx0" brushRef="#br0" timeOffset="26">31635 9410 8024,'-5'-7'117,"3"-4"1,2 9-25,9-2 0,6 3 232,2 1-465,12 0 0,-7 0 1,14-2-1,2-1 0,4-1 140,4 1 0,0-9 0,6-5 0,5-1 0,0 0 0</inkml:trace>
  <inkml:trace contextRef="#ctx0" brushRef="#br0" timeOffset="27">32451 8887 8123,'2'-29'0,"2"-1"0,4 2 83,4 1 1,5 7 0,3 3 0,2 3 217,5 1 0,2 2 1,-4 2-1,1 5 70,-1 2 0,1 2 1,-1 2-1,-1 1-238,-3 1 0,-2 6 0,-8 0 1,-1 4-103,-1 3 1,-7 6-1,1-2 1,-6 3-171,-5 1 1,-5 1 0,-2-1 0,-4 1-28,-1-1 1,3 0-1,-3-3 1,2-1 118,2 2 0,2 0 0,2-1 0,0-2-110,4-1 1,-4-1 0,5-2-1,-1 1-662,-1-2 1,6 1 818,-1 1 0,14-3 0,4 4 0</inkml:trace>
  <inkml:trace contextRef="#ctx0" brushRef="#br0" timeOffset="28">32694 9589 8123,'-13'5'-173,"0"1"-43,0 3 0,5 1 1344,-1-6-648,6 6 1,-8-3-1,4 6 205,0-1-906,1-5 1,6 5 153,0-4 1,0-1 0,2 0-314,2-1 106,-3-2 168,5-4 1,-6 2 68,0 2 0,-6-3-8,-2 4 271,-3-4 1,-2-1-1,0 0 1,0 0 762,1 0-382,4 0 1,3-6 0,5-2 161,0-3 1,5 2-436,4 1 1,4 3-291,4-3-81,-3 5 0,6-3 0,-5 6 1,2-1-1,-1-2-333,-2-1 0,-1 0-376,0 4 519,-1 0 19,1 0 0,-4 0 208,-1 0 0,-22 5 0,-2 2 0</inkml:trace>
  <inkml:trace contextRef="#ctx0" brushRef="#br0" timeOffset="29">1900 11489 8062,'0'-15'-34,"0"0"1,0-2-1,0 0 1,0 0 0,0 0-1,0 1 637,0 2 1,0 6 0,0-1 397,0-1-637,0 5-210,0-1 0,0 7 0,0 5 250,0 7-359,0-1 1,0 14 0,0-2 0,0 6 0,0 2-1,0 4 1,0 1-45,0 1 0,0-1 0,1-2 1,2-2-75,1-2 1,2-1 0,-3-3-1,3 1-254,1 2 1,-3-5 96,4-4-357,-5-5 0,4 2 0,-4-5 0,3-1-2006,1-4 2593,-4-2 0,2-6 0,-16-23 0,-3-5 0</inkml:trace>
  <inkml:trace contextRef="#ctx0" brushRef="#br0" timeOffset="30">1721 11578 8062,'-5'-19'0,"-1"0"32,-2-7 1,0 1-1,6-2 1,-3 0 369,3 1 0,2-1-185,4 10 0,3-1-144,6 1 26,5 3 0,-2-3 1,6 7-1,4 3 1,4 0-38,2 0 1,2 4 0,3-1 0,-2 2-229,-1 2 1,-5 6-296,0 2 1,-3 8 14,-5 1 1,1 6-1,-8-2 1,-4 4 445,-3 5 0,-14 4 0,-5 4 0,-2 6 0,0 0 0</inkml:trace>
  <inkml:trace contextRef="#ctx0" brushRef="#br0" timeOffset="31">1785 11960 8062,'-25'0'0,"5"5"437,3-1 0,0 2 181,4-2 1,5-3-181,12 4 1,4-4-344,9-1-42,3 0 0,7 1 0,3 2 1,4 1-1,3-1-286,1-1 0,0-2 0,0 0 1,-1 0-540,-3 0 772,3 0 0,7-12 0,8-2 0</inkml:trace>
  <inkml:trace contextRef="#ctx0" brushRef="#br0" timeOffset="32">2512 11960 8013,'-6'-12'-143,"-1"0"0,-6 2 0,1 3-220,-1 2 459,6 0 0,-4 11 0,3 3 1,0 2-1,-1 3 0,1 2 0,-1 2 1109,1 2-1145,5-4 0,-4 8 0,4-5 0,-1 3 0,1-2-5,2-2 1,5-1 0,2-4-1,1-1-20,3 1 1,1-4 21,2-1-66,5-5 0,1 3 0,3-8 1,-1-2-1,1-4 0,-2-4 1,-2-2 39,0-3 1,-5 1 28,0-5 0,-2 0 1,-7-5-1,-1 0 62,-1-4 1,-4 3-30,-2-3 0,-3 3-63,-6 2 0,-5 5 1,-3 4-1,-4 5-50,0 2 1,-1 7-202,1-3 1,5 5 163,3 5-188,-3 2 1,8 10-1,-3 1 1,7 2-1,2 3-1354,3 1 1599,2 1 0,41 23 0,-16-21 0,1 0 0</inkml:trace>
  <inkml:trace contextRef="#ctx0" brushRef="#br0" timeOffset="33">2856 11948 8017,'0'-13'9,"-4"0"0,0-1 0,1-2 0,1-1 0,2 2 302,0 1 0,2 1 1,1 0-1,2 2-14,2 2 0,2-1 0,4 5 0,-1-1-65,1 0-186,6 2-147,-5 4 0,3 6 1,-7 2-1,-3 5 1,-2 4-82,-2 4 104,-1 3 0,-8 6 0,-2 1 0,-4 1 0,-2 0 0,-2-1 0,-1 0-392,2-2 0,1-7 716,1 0-136,0-7 1,2 4 0,1-8-1,3-1 1,0-3 269,0-1 1,5-2-182,2-4-169,6 0 1,8-4 0,2-1-1,1 3 1,0 0-97,1 2-101,-4-5 0,9 3 0,-5-2 0,1 2 0,-1 2-1052,-2 0 951,-2 0 1,-1 0-1,-1 0 1,1 0 267,0 0 0,0-5 0,-1-2 0</inkml:trace>
  <inkml:trace contextRef="#ctx0" brushRef="#br0" timeOffset="34">2869 12088 8017,'-7'-6'-88,"-4"-1"0,2-6 277,3 6 0,1-4-59,5 3 0,10 2 0,2 2 1,4 2-432,2 2 0,2 0 108,6 0 0,-1 0 193,1 0 0,45-5 0,-30 1 0,0 0 0</inkml:trace>
  <inkml:trace contextRef="#ctx0" brushRef="#br0" timeOffset="35">3966 11438 7999,'0'-9'163,"0"1"0,0-2 0,1 0 0,3 1 391,5 5 1,-1-2-1,4 2 1,2 1-24,0 2-587,6 1 0,-5 0 1,7 0-1,0 0 1,1 0-81,-2 0 0,3 0 0,-4 0 0,1 0-663,1 0 1,-7 0-645,2 0 650,-3 6 793,-1-5 0,-17 27 0,-5 1 0</inkml:trace>
  <inkml:trace contextRef="#ctx0" brushRef="#br0" timeOffset="36">4004 11642 8066,'-13'0'0,"0"0"0,5 0-244,-1 0 0,5 0 468,-4 0 1,6 0 0,2 0 0,7 0 179,5 0 1,6 0-1,3 0 1,3 0-584,2 0 0,1 0 0,1 0 0,2 0-340,-2 0 1,3-5 518,-1 1 0,17-17 0,0 0 0</inkml:trace>
  <inkml:trace contextRef="#ctx0" brushRef="#br0" timeOffset="37">5904 11055 6556,'0'-8'101,"0"-1"18,0 6 0,1-7 76,3 6-80,-2 0 1,3 2 243,-5-2-270,0 3 0,0-6 21,0 2-17,0 4 0,2-5 0,1 5 238,1-3-142,0 2 0,-4-9 199,0 2 0,2 0-380,2 0 20,-3-2 0,5 11 0,-6 0 61,0 7 1,0 6-42,0 4 1,-4 2 0,-1 8 0,1 3 45,-1 4 0,3 3-99,-2 1 0,2 5 36,2-1 1,0 1 0,2-5 0,1 0 17,1 0 1,6-6-185,-2-7 1,-1-1 49,2-7 0,-1-1 1,4-6-261,-4-2 44,-2-5 1,-5 3-45,4-6 0,-4-2 0,3-2-209,-2-5 0,-2 2 154,0-1 0,-2 4 400,-2-5 0,-26-22 0,-11-10 0</inkml:trace>
  <inkml:trace contextRef="#ctx0" brushRef="#br0" timeOffset="38">5751 11081 8067,'-6'-13'-110,"-2"-1"-61,-4-3 1,5 3-1,3-3 777,2 2 1,4 3-473,2-1 1,5 4 0,6 1 0,4-1 35,0 2 0,4-3 64,7 6-205,-3-6 0,5 5 1,-3-4-1,2 5 0,0 2-89,0 2-96,-1 0 1,-5 0 0,0 0-1,-3 2 1,-3 2 0,-4 5 0,-3 3-768,-1 5 0,-5-1 177,-2 5 746,-3 0 0,-14 10 0,-8 4 0,0 2 0,0 1 0</inkml:trace>
  <inkml:trace contextRef="#ctx0" brushRef="#br0" timeOffset="39">5700 11552 8067,'-19'6'0,"-2"3"0,3-4 166,1-1 364,8 4-148,3-7-271,12 5 1,5-6 0,8 0 0,1 0 0,4 0 48,4 0 1,5-5-192,5 1 1,0-6 0,2 2 0,1-2-429,1 1 0,-3-1 216,-5 6 243,-6 0 0,9 4 0,-5 0 0</inkml:trace>
  <inkml:trace contextRef="#ctx0" brushRef="#br0" timeOffset="40">6439 11565 8035,'0'-8'-83,"0"-1"1,0-1 0,0-1 0,0-2 349,0 0 1,0 5-1,0-1 1006,0-1-593,0 5-633,0-1 1,0 8 0,0 2 0,0 6 42,0 5 1,0 1 190,0 5-306,0 0 0,2 5 1,1-2-1,1-1 0,-1-2 1,-2 0-1,0 0-255,4 1 0,-4-7 0,3 2 0,-1-3-137,1-1 0,-2 0 0,2 0-602,-2-1 518,-2 1 501,0-6 0,0-24 0,0-11 0</inkml:trace>
  <inkml:trace contextRef="#ctx0" brushRef="#br0" timeOffset="41">6733 10826 8052,'0'-13'-646,"0"0"1,0 0 995,0 1 1,4-1 0,0 0 0,0 0 1427,2 1-1478,-5 5-135,5-5 0,-5 11 0,2-2 0,3 6 369,1 5-460,2 4 0,3 6 0,1 5 0,0 5 0,1 7 1,2 7-1,1 6-42,-2 6 1,-5 9-1,-6-26 1,-1 0-1,0 2 1,0 0-260,-1 1 1,-1 1 0,-1 2 0,-2 0-1,-1-1 1,-1 0 0,-2 0 0,-2-1 21,0 0 0,-2-1 0,-2-2 1,-2-1-1,-1-2 0,-1-2 0,-15 25-618,0-8 1,-5-8-747,2-8 1448,-3 3 1,-1-10-1,0 3 1,0-5 120,-1-3 0,4 2 0,-1-3 0,1 3 0,1 1 0</inkml:trace>
  <inkml:trace contextRef="#ctx0" brushRef="#br0" timeOffset="42">5457 10787 8098,'-4'-17'-206,"-1"0"1,-1 2-1,0 1 1,3 1 205,2 0 293,-5 0 1,5 5 0,-5 1 0,1 1 1018,-4 3-1216,-2 2 0,-2 12 0,0 8 0,-1 8 0,-2 7 344,-1 2-372,-5 14 0,6 0 0,-4 12 0,2 6 0,10-32 0,0 0 0,1 3 0,2 0 0,0 1 0,1-1-112,1 2 1,2 1 0,0-1 0,0 0 0,1 2 0,0 0 0,1-1 0,1-2-116,2 0 0,1-2 0,-1-1 0,2-1 1,15 23-1,2-5-232,1-6 0,5-1 1,3-9-1,0-7-445,4-7 0,6-5 836,5-7 0,10-9 0,9-4 0,6 0 0,-1 0 0</inkml:trace>
  <inkml:trace contextRef="#ctx0" brushRef="#br0" timeOffset="43">7179 11960 8155,'-13'0'34,"-1"0"1,-3 2 0,-2 2 551,4 5-485,-2 8 1,14 1 0,-4 5-1,1-2 1,3 2 0,3 1 0,5 1 33,3 1 1,4-5-1,2-1 1,3-2-106,4-2 1,-1-6 0,1-3 0,0-2-41,-1-2 1,3-7-1,-6-4 1,-2-5 91,0-4 0,-4-3 0,-3-6 1,-3 0-32,-4-4 0,-7 3 1,-4-3-1,-5 5-111,-6 3 1,-3 1 0,-2 7 0,-1 4 28,-3 3 1,2 8 0,-6 9 30,-1 6 0,8 17 0,0 10 0,-3 6 0,0-1 0</inkml:trace>
  <inkml:trace contextRef="#ctx0" brushRef="#br0" timeOffset="44">7816 11323 8025,'-12'-7'116,"-1"-3"1,2 4 0,1-1 426,1-3 0,8 5 0,1-1-378,7 0 1,10 5 0,4-3-1,5 2-46,3 2 0,5-4-91,9 0 0,1-1 1,2 4-1,-3-2-165,-3-1 0,-2 0-474,0 4 410,0 0 1,-6 0 0,-6 1 0,-6 3 0,-4 3 0,-6 2 0,-3-1-1857,-4 2 2057,-2-4 0,-58 5 0,-13-4 0</inkml:trace>
  <inkml:trace contextRef="#ctx0" brushRef="#br0" timeOffset="45">8033 11132 8050,'-11'-19'0,"2"5"296,-8-3 306,3 3-276,7 7 1,1 8-1,6 11 1,0 5 18,0 2 0,0 3-239,0 3 0,0 2 0,0 1 1,2 2-150,2-2 1,-3 4-261,4-3 1,-2 5-610,1-4 714,-3 0 0,9-6 0,-4-1 198,1-2 0,24-40 0,10-5 0</inkml:trace>
  <inkml:trace contextRef="#ctx0" brushRef="#br0" timeOffset="46">9971 10813 8089,'0'-13'-105,"0"0"834,0 1 0,0-1 260,0 0-492,0 0 0,0 9-217,0 8 0,0 5-267,0 12-49,0 0 0,-4 11 0,0 0 0,1 2 0,2 0 1,1 2-1,0-1-239,0-1 1,0 1 0,0-3 0,0-1-131,0 0 0,0-3 1,1-5-1,2-3-631,1-2 1,2-1 1035,-2-4 0,-3-51 0,5-13 0</inkml:trace>
  <inkml:trace contextRef="#ctx0" brushRef="#br0" timeOffset="47">9755 10813 8089,'-12'-21'0,"2"-1"0,3 1-367,2 1 1,0 2 346,5 5 1,2 5 0,2 1-1,6-1 675,5 1 1,1 5-272,5-3-288,1 4 1,7 1 0,1 0 0,0 0 0,0 0 203,-1 0-524,1 0 1,-4 6 0,-1 1-1,1 3 1,-2 1 0,-2 3-1,-2 0-1584,-1 0 1808,-2 5 0,-10 29 0,-2 13 0</inkml:trace>
  <inkml:trace contextRef="#ctx0" brushRef="#br0" timeOffset="48">9767 11246 8109,'-18'7'-354,"4"3"237,-3-5 278,3 5 0,6-8 1,6 7 1289,4 1-1294,11-5 0,4 1 1,7-6-1,5 0 0,2 0 305,4 0-688,8 0 1,-1-1-1,6-2 1,1-3 0,-4 1-1256,0-1 1373,-5 2 108,-2-2 0,-18-7 0,-9-7 0</inkml:trace>
  <inkml:trace contextRef="#ctx0" brushRef="#br0" timeOffset="49">10520 11399 8109,'0'-18'48,"0"2"1,0-3 0,0 0 0,1 4-1,2 0 236,1 3 1,6 0 0,0 2-1,4 3 1,3 2 0,0 2-107,2 1 0,-5 8 0,3 4 1,-5 4-174,-3 3 0,1 6 1,-6-1-1,-1 5-310,-2 3 1,-8 4-41,-5-4 287,-1 5 0,-10-6 0,6 2 0,2-3 1,0-5-1,3-3 0,0-5 240,4-1 1,-1-2-48,9-4 1,4-2 0,13-6 0,5-1 137,2-4 0,6 0-486,-1-4 28,7-2 0,-9 9 1,2-3-1,-2 0 1,-1 1-1,-2 1 0,-3 2-1483,-4 1 1668,3 6 0,-6-16 0,5 1 0</inkml:trace>
  <inkml:trace contextRef="#ctx0" brushRef="#br0" timeOffset="50">11042 10762 8109,'0'-19'-399,"2"4"1,1-5 0,2 2 328,2 2 1,2 2-1,4 1 890,-1 0 1,-3 6 0,-1 3-49,2 3 1,-3 1-120,2 0-545,-6 5 0,8 4 0,-2 8 1,3 5-1,4 7 196,1 5-258,0 8 1,-9 8 0,-1 8 0,1 6 0,-5-29 0,-1 2 0,1 2 0,0 1 0,-2 2 0,-1 0-193,-1 1 1,-1 0 0,1 3 0,0 0 0,-3 2 0,-1-1-1,0 0 1,-1 0-270,-2-2 0,0 1 0,1-3 0,-1-1 1,-2-6-1,-2-2 0,-12 30-1165,-4-7 1580,-5-5 0,-12-20 0,-10-1 0,-3 1 0,0 1 0</inkml:trace>
  <inkml:trace contextRef="#ctx0" brushRef="#br0" timeOffset="51">9653 10418 8109,'-13'-13'0,"0"0"0,0 0 0,1 2 0,-1 2 42,0 5 0,5 3 0,-1 1 1,1 3-1,-1 4 0,1 7 462,-2 4 0,-3 9-623,-4 7 244,3 3 1,-6 13 0,4 5-1,-2 7 1,8-27 0,1 1-3,0 4 1,0 1 0,0 1 0,1 2 0,1 7 0,1 0 0,0 2 0,1-1 0,0 0 0,1 0 0,2-3-1,2-1-16,0-1 1,2-2 0,4-2 0,1-2-932,3 0 1,1-1 786,1-3 0,0-2 0,20 29 0,2-10 1,2-5-1,4-3 0,3-3 0,3-3 37,4-4 0,5-1 0,1-5 0,-3-2 0,0-1 0</inkml:trace>
  <inkml:trace contextRef="#ctx0" brushRef="#br0" timeOffset="52">11591 11935 8089,'-13'-13'-191,"4"5"0,1-1 0,-2 1 365,-1 1 24,4 1 0,-1 12 1,4 2-1,-3 3 1,-1 4-1,1 2 1,1 2 273,3 1-443,2 4 1,-4-4 0,1 4 0,1-1-1,3-3 1,3 0 0,3-2 7,1 0 0,6-5 0,5-4 0,0-1-34,1-1 1,6-1-1,-1-6 1,2 0 17,2 0 0,-4-6 0,-2-4 0,-1-4 53,-1-3 1,-6-5-1,-7 0 1,-1-2-6,-3-1 0,-8-4 0,-5 2 1,-5 5-81,-6 2 1,-4 3 0,-1 6 0,-4 2-443,-4 5 0,3 2 99,1 2-9,3 12 1,3-4 0,3 11 362,4-1 0,42 19 0,12 10 0</inkml:trace>
  <inkml:trace contextRef="#ctx0" brushRef="#br0" timeOffset="53">12611 11183 8086,'-9'-6'27,"2"-3"335,1-2 0,14 4 0,9 3 0,7 2 0,7 2 0,6 0-154,4 0 1,11 0 0,1 0 0,3 0-296,5 0 1,-4-4 234,-2 0-834,-8 0 0,-7 4 0,-9 0 1,-6 1 685,-9 3 0,-36-8 0,-15 3 0</inkml:trace>
  <inkml:trace contextRef="#ctx0" brushRef="#br0" timeOffset="54">12955 10940 8086,'-13'-18'0,"1"2"297,-1-5 1,4 6 570,1-2 1,5 9-261,-1 8-599,2 6 0,7 13 0,-1 2 0,-1 4 0,-2 4 0,0 2 0,2 1 226,2 4-376,-1 1 0,-4 1 0,0 0 0,0 0 0,0 1 0,1-1 1,2-1-1088,1-3 1,2-3 1227,-2-6 0,9-16 0,7-5 0</inkml:trace>
  <inkml:trace contextRef="#ctx0" brushRef="#br0" timeOffset="55">14511 10877 8086,'0'-19'60,"0"4"1,0-7-1,0 1 1,0 1 0,0 3 532,0 3-250,0 7 1,1 1 0,2 8 0,1 3 0,0 8 302,2 7-636,-5 4 0,5 6 1,-6 1-1,0 2 1,0 2-1,0 2 0,0 1-154,0 0 0,0-4 0,0-1 0,0-2-144,0-3 1,0 4-1,0-4 1,0-3-385,0-2 1,0-7 0,2 1 671,2-3 0,-14-64 0,1-15 0</inkml:trace>
  <inkml:trace contextRef="#ctx0" brushRef="#br0" timeOffset="56">14307 10915 8086,'0'-26'0,"0"5"-179,0 0 1,0 4 0,1-4-1,5-1 1,6 3 0,8 2 603,4 2 0,2 4 1,1 1-1,1 3-372,2 1 0,0 2 0,-5 4 0,-1 2-237,-3 2 0,2-1 1,-6 7-1,-1 2-185,-2 4 0,-3 5 0,-1-2 369,-1 0 0,-24 42 0,8-23 0,-1-1 0</inkml:trace>
  <inkml:trace contextRef="#ctx0" brushRef="#br0" timeOffset="57">14358 11246 8086,'-19'6'-291,"1"-5"-399,-3 4 718,-4 2 0,11-4 0,-1 5 502,5 2 1,6-3 0,9 0-1,7 0-138,3 0 0,12-4 1,1 1-1,6-2-525,6-2 1,10 0 39,-4 0-333,7-6 0,-8 3 0,6-5 426,0-2 0,-15-8 0,2-4 0,2-2 0,-1 0 0</inkml:trace>
  <inkml:trace contextRef="#ctx0" brushRef="#br0" timeOffset="58">15148 11374 8069,'0'-19'-31,"0"0"0,0-3 0,0 3 0,0-1 0,2 1 0,2 1 543,4 2 1,4-2 0,2 1 0,3 1 38,4 2-429,3 1 0,2 2 1,-1 3-1,1 3 1,-2 4 320,-3 1-533,-3 0 1,-10 6-1,-4 3 1,-3 6-1,-2 3-59,-3 2 17,-4 1 1,-6 9 0,-3 0 0,-3-2-1,-1-3 1,1-2 0,1-3 10,-1-2 1,6 1 0,-1-5 0,5 0 130,1-3 188,3-1-167,0-3 1,8-1 0,2-6 0,6 0 0,4 0 130,3 0-147,6 0 1,-4 0 0,7 0-1,-2 0 1,-1 2-13,-2 2-57,-5 3 0,2 1 1,-5 1-1,-2 1 1,-1 1-52,-2 2 0,-5 0 81,2-1 15,-10 1 0,-2-2 0,-6-1 1,-1-3-1,-1 1-11,-2-1 1,-6-5 166,2 3-166,-3-4 0,-2-1 1,2 0-1,1 0 1,4 0-178,0 0 0,2 0-384,4 0 234,6 0 1,-3-6 345,6-2 0,51-37 0,-15 17 0,0 0 0</inkml:trace>
  <inkml:trace contextRef="#ctx0" brushRef="#br0" timeOffset="59">15722 10596 8136,'0'-14'-73,"0"-2"0,0-1 1,0 0-1,1 0 585,4 0 0,-4 5 0,5 4 244,-1 3 0,2-4-381,6 5 1,0 5-1,0 8-281,-1 2 0,-3 8 0,-1 2 0,2 4 0,3 5 0,3 6 0,1 5 101,-2 6 0,-5 8 0,-3 6 0,-1 7-150,-4-31 1,-1 2-1,-1 4 1,0 2-1,-2 4 1,-2 0-1,-1 1 1,-1 0-195,-1 2 1,-2-2 0,-2-1 0,0-1 0,0-1-1,-1-1 1,-1-1 0,-1-2-429,0-2 0,-2-1 0,0-4 1,-2-3-1,-13 21 0,-2-6-426,-2-5 1,-6-5-190,-2-4 1192,1-3 0,-2-10 0,0 1 0,3 0 0,4 2 0</inkml:trace>
  <inkml:trace contextRef="#ctx0" brushRef="#br0" timeOffset="60">14179 10405 8136,'-6'-26'-170,"-1"1"1,0 1 0,3 2 233,3 5 0,-1 9 70,-2 4 1,1 8-28,-5 4 260,-1 9 0,-4 9 1,1 8-1,-3 4 0,0 5 684,-2 3-983,0 10 0,4 5 0,7-26 1,1 2-1,-1 3 0,2 1 0,0 2 1,1 2 12,0 1 0,0 1-121,1 4 0,0 0 1,2 1-1,1 1 1,1 1-1,2 0 1,1-2-1,3-1 1,1-4-1,2-1 1,0-3-1,3-2 0,1-4 1,1-2-324,2-1 1,2-1-1,2-2 1,0-1-6,3-2 0,1-1 1,2-1-1,1-2 0,32 13 368,-28-20 0,1 0 0,-1 1 0,0-1 0,3-2 0,0 0 0,1-1 0,0 0 0,1-1 0,-1 1 0</inkml:trace>
  <inkml:trace contextRef="#ctx0" brushRef="#br0" timeOffset="61">16372 11948 8136,'-20'0'-286,"2"0"0,5 1 0,2 3 1,1 5-1,3 2 691,1 2-36,2 0 0,4-1 1,0 1-1,0 0 0,1-2 1,4-1-1,3-3 174,4-1 0,6-2-471,3-4 0,3 0 0,2-1 0,-1-3 161,1-5 1,-5-2-366,0-2 115,1 0 1,-3-1-1,-3-2 1,-5-1-1,-4 0 1,-1 0-1,-3-1 109,-2-2 0,-12 6 1,-6 0-1,-7 5-333,-6 4 0,-2 0-353,-7 5 432,7 6 0,-4 7 162,7 8 0,10 43 0,13-27 0,1 1 0</inkml:trace>
  <inkml:trace contextRef="#ctx0" brushRef="#br0" timeOffset="62">2091 13886 8125,'-6'-13'-72,"4"0"1,-5 1-1,1-1 1,2 2 1085,-2 2-802,5 3 1,-5 8-1,6 2 1,0 6 0,0 6-1,0 5 1,0 3 0,0 3 211,0 3 1,4 2-389,0 6 1,2 1 0,-3-1 0,1-1-175,-1-3 1,3 1 87,-2-5-110,6 5 1,-9-8 0,3 3 0,-1-5 0,0-2 0,1-3 0,-1-2-1189,-1-2 1,-2-2 1347,0-1 0,0-34 0,0-9 0</inkml:trace>
  <inkml:trace contextRef="#ctx0" brushRef="#br0" timeOffset="63">1862 14026 8125,'-6'-18'0,"0"-2"0,-2-6 147,2 1 1,6-1 0,2 2 0,2 3 0,6 4 1262,5 3-1376,5 1 1,6 0 0,1 1 0,1 0 0,3 4 0,0 4-1,2 2-327,-1 2 0,-3 2 0,-1 2 1,-4 6-327,-3 5 0,-4 1 0,3 5 619,-1 2 0,-14 11 0,-5 7 0,0 3 0,-1 1 0</inkml:trace>
  <inkml:trace contextRef="#ctx0" brushRef="#br0" timeOffset="64">1938 14409 8125,'-17'4'0,"0"0"0,-4 2 382,4-2 1003,0-3-642,10 5 1,7-4-304,8 2-340,4-3 0,6 5 1,3-6-1,5 0 1,4 0-112,4 0-318,-3 0 0,6 0 1,-3 0-1,2 0 1,1 0-2282,-3 0 2610,3 0 0,7-6 0,8-1 0</inkml:trace>
  <inkml:trace contextRef="#ctx0" brushRef="#br0" timeOffset="65">2423 14409 8125,'0'-20'231,"0"3"1,0 3 557,0 1 358,0-6-989,5 5 0,2-3 1,6 9-1,1 2 1,2 2-1,1 0 1,-1 2 182,-2 5 0,-2 4-822,1 6 329,0 5 1,-6-2-1,-3 5 1,-2 2 0,-4 1-1,-2 1 1,-4 1-187,-4-1 1,4-3 0,-1-3-1,1 0 583,1-4 1,-5 0 248,4-3 1,1-5-55,-2-2 1,8 0-294,1 0 0,5-3-225,8-6 1,1 3-244,3-3 0,-1-2 0,5 2 0,2-1-427,1 0 0,1 3 748,1-2 0,33-31 0,-25 13 0,0 1 0</inkml:trace>
  <inkml:trace contextRef="#ctx0" brushRef="#br0" timeOffset="66">2856 13618 8078,'-4'-13'24,"-2"-1"0,1-1 1,-2-2-1,1 1 1,0 2 897,3 1 1,2 0-513,1 1 1,1 4-44,4 4-285,-4 3 1,10 1 0,-4 1 0,3 5 0,2 5 230,2 5-376,1 6 0,2 4 0,0 8 0,0 4 0,0 5 202,0 3-167,0 15 1,-9 0 0,-6-24-1,0 0 1,-1 2 0,-1 0 0,-1 3-1,-1 1-415,-1 3 1,-2 0 315,-1 2 0,-2 0 0,-4-2 0,-2-2 0,2-3 1,-1-2-1,0-3 0,-1-1 0,-15 29-637,0-5 1,-1-3 0,4-10 763,1-3 0,-18-3 0,-3-2 0</inkml:trace>
  <inkml:trace contextRef="#ctx0" brushRef="#br0" timeOffset="67">1772 13631 8111,'-1'-26'-3,"-2"2"0,-3 2 0,1 2 1,-1 1 185,3 4 0,0 1 884,-1 1-991,-3 6 0,-1 1 0,-1 7 0,-1 4 87,-1 3-49,4 9 1,-5 3 0,4 7 0,-3 4-1,-2 6 1,0 7 0,0 4 90,1 5 0,3 6 0,2 2 0,1 4-222,4 3 0,1-31 1,0 0-1,1-1 1,0 1-1,1 2 1,0 0-115,0 2 0,2-1 1,1-1-1,3-1 0,2-3 1,2 0-1,12 33-296,4-5 1,5-1-1,-1-8 1,3-3-562,6-3 901,4-12 0,1-16 1,6-4-1,3-3 1,0 0-1</inkml:trace>
  <inkml:trace contextRef="#ctx0" brushRef="#br0" timeOffset="68">3201 14970 8094,'-13'0'-105,"0"0"0,0 0 1,0 0-1,1 3 292,-1 5 0,0 1 1,0 9-1,2 0 834,3 4-945,2 2 1,6 1 0,0 1 0,0-1-1,3-1 266,5-2-256,1-4 0,11-5 0,-5-2 0,4-1 1,0-3-1,3-1 0,-1-5 67,0-4 0,-5-4 0,2-7 0,-2-3-4,-3-4 0,1-3 0,-10-2 1,-1 1-143,-2-1 0,-2 1 0,-3-1 0,-5 2-219,-2 3 0,-2 2 1,-1 8-1,-3 3-503,-4 3 715,2 4 0,-8 28 0,-4 14 0,0 1 0,0 1 0</inkml:trace>
  <inkml:trace contextRef="#ctx0" brushRef="#br0" timeOffset="69">3851 13937 8095,'-4'-9'-175,"-2"2"0,0 0 916,1 0-465,0 4 1,7-2 0,2 5-1,4 0 1,5 0-71,4 0 0,2 0-280,2 0-44,9 0 0,-9 0 0,7 0 0,-4 0 0,-2 0 0,0 1 1,2 2-569,2 1 1,-2 2 0,-3-2 685,-4 5 0,-48 25 0,-13 7 0</inkml:trace>
  <inkml:trace contextRef="#ctx0" brushRef="#br0" timeOffset="70">3787 14217 8095,'-7'0'338,"1"0"-172,6 0 0,7 0 1,6 0-1,7 0-246,4 0 0,3 0 0,3 0 0,4 0-282,3 0 362,6 0 0,3-2 0,5-1 0,6-1 0,1 1 0</inkml:trace>
  <inkml:trace contextRef="#ctx0" brushRef="#br0" timeOffset="71">5317 13644 8068,'0'-13'17,"-1"-1"0,-2-2 0,-1-1 0,1 1 209,1 2 356,2 7 1,0-4 1870,0 2-2378,0 4 0,0 0 0,0 11 0,2 5 1,1 6 469,1 3-509,6-4 0,-9 8 1,5-1-1,-2 4 0,2 2 1,0 0-1,-1-2-106,-2-2 0,3 1 0,-2-2 0,-1-2-223,-2 0 1,-1-3 0,0 4-1,0-3-298,0-2 0,0-1-567,0-4 639,0 0 1,0 0 0,0-1-1,0 1 519,0 0 0,-28-12 0,-8-2 0</inkml:trace>
  <inkml:trace contextRef="#ctx0" brushRef="#br0" timeOffset="72">5024 14103 8068,'-13'0'-303,"0"0"-303,1 0 515,-7 0 0,5 0 0,-3 0 2467,3 0-1154,1 0-1081,6 5 1,7-3 0,9 3 0,3 0 119,5-1 1,9 0-105,8-4 0,4 0-59,5 0-57,8 0 0,7 0 0,5-1 0,3-2 0,2-3 92,-32 3 0,0-1 1,35 0-200,-35 0 0,0-1-24,31 3 1,-2-8 0,-7 4-1,-4 0 1,-9 1-242,-10 2 0,-8 1-255,-5 2 215,-4 0 172,-11 0 0,-3 0 1,-8 2-1,-4 1-489,-4 1 0,-1 6 190,1-2 0,-1 2-82,0-1 291,-5 8 0,2-9 289,-5 9 0,-9 3 0,-7 3 0,-4 1 0,0 0 0</inkml:trace>
  <inkml:trace contextRef="#ctx0" brushRef="#br0" timeOffset="73">5164 14498 8068,'-1'-11'-88,"-2"1"0,-1 1 235,1-1 1,1-1-1,1 0 1,-2 1 2092,-1 1-1259,0 6-699,4-2 1,0 6 0,0 5 372,0 6-533,0 1 0,0 11 0,0-1 0,0 5 1,0 5-1,0 1 0,0-2-70,0 0 0,0 2 0,0-3 1,0 0-319,0 0 0,4-2 0,0-7 1,0-2-116,2-2 0,-3 2 73,5-7-54,-5 3 1,9-11 0,-5 5 0,1-3 0,1-1 361,1-3 0,12-36 0,5-9 0</inkml:trace>
  <inkml:trace contextRef="#ctx0" brushRef="#br0" timeOffset="74">5508 14536 8068,'0'-13'-12,"0"-4"1,0-1-1,0 0 1,0-1-1,0 4 476,0 0 1,5 3 0,0-1 0,2 0 1400,3 0-1692,2 6 0,0 2 0,3 5 0,0 0 0,2 0 276,-1 0-454,4 5 1,-6 4 0,3 8-1,-4 4 1,-5 3 0,-4 3-1,-2 3-117,-2 4 1,-6 3 0,-4 1-1,-5 0-255,-7 0 1,-2 1-1,0-3 1,1-2 310,2-4 0,1 0 1,-1-4-1,4-7 841,3-3-483,7-9 1,1-3-213,6-8 72,6-3 1,2-4 0,8 1 0,2 1 0,2 1 157,3 1-357,1-5 0,3 9 0,1-4 1,2 0-1,-2 2 0,-1-1 1,-1 3-145,-1 2 1,-1 1 149,-2 0 0,0 0 11,-5 0 0,0 0 0,-4 0-76,0 0 85,-1 0-282,-4 0 0,-4 0-472,-8 0 0,1 0 215,-6 0 1,5 0-417,-5 0 498,7 5 478,-4-3 0,-22 3 0,-8-5 0</inkml:trace>
  <inkml:trace contextRef="#ctx0" brushRef="#br0" timeOffset="75">6401 13746 8017,'1'-13'-67,"2"0"0,2 0-1033,-3 1 1199,5-1 0,-5 0 0,4 2 0,-2 1 1,0 1 832,-1-1-469,-2 5 0,4-7 200,-1 4-199,0-3 0,-4 5-295,0 6 0,0 6 1,0 6-1,0 1-267,0 0 0,0 5 0,-1 3 0,-2 5 200,-1 4 1,-5 1 21,5 3-110,-6 3 1,8-9-1,-3 6 1,1 0 0,-1 0-10,2 0-2,2-6 0,1 4 0,1-7 0,4 1 1,3-2-17,4-3 0,5-4 1,1-9-1,2-3-86,2-4 1,3-1-222,0 0 220,1 0 0,-1-6 1,-1-1-1,-3-1 0,-4-1-619,-2-1 0,-4 3 236,-3-1-148,4-1 1,-11 1-642,3-1 1272,-2 1 0,-19-16 0,-4-3 0</inkml:trace>
  <inkml:trace contextRef="#ctx0" brushRef="#br0" timeOffset="76">6490 13899 8080,'-8'-6'-188,"1"-3"0,0 0-439,0 0 1671,4-2 277,-3 4-880,6 0-484,6 1 1,1 6-1,6 0 1,1 0-441,3 0 284,-3 0 0,4 4 1,-4 0-1,2-1 1,1-1-1,-1-2 1,-1 0 198,2 0 0,14-6 0,9-1 0</inkml:trace>
  <inkml:trace contextRef="#ctx0" brushRef="#br0" timeOffset="77">7166 13809 8087,'0'-12'-177,"0"-1"1,0 0 0,0-1 0,1-2 0,2-1 0,2 0 0,-3 0 408,0 0 0,-2-4 0,0 4 1,1 0 789,3-1-786,-2 3 0,4-3 0,-6 5 168,0 1-328,0 4 0,0 6 0,0 9 0,-2 8 0,-1 7-80,-1 4-21,-6 8 0,3-1 0,-6 5 0,1 1 0,0-1 0,2 0 0,3-1-21,2-3 72,-5 3 0,8-10 0,-3 1 1,0-5-1,1-6 0,1-3 121,2-1 0,2-6 0,2-4-26,1-6 1,6-4-3,-1-6-134,2-6 1,2 4 0,0-5 0,-1 0 0,1 2-41,0-1 0,0-2 0,-1 4 0,1 2 43,0 0 0,0 7 96,-1-1 0,1 7-45,0-3 1,-2 5 0,-1 5 0,-1 3 80,0 3 0,1 2-74,-1 0 1,2 4-79,-2 0 0,-2 4 1,1-4-1,1-1-167,-2-2 1,3-6-187,-6 1 0,6-6-349,-1 1 388,-4-3 1,2-1 0,-2 0 345,3 0 0,-8-51 0,-1-12 0</inkml:trace>
  <inkml:trace contextRef="#ctx0" brushRef="#br0" timeOffset="78">7574 13197 8093,'0'-12'-105,"0"-1"1,0-1-1,0-2 1,0-1 548,0 1 1,6 2 0,2 3-1,4 2-239,0 5 0,1 3 1,0 1-1,-2 1-90,-2 3 1,2 1-274,-2 7 106,-4-2 0,1 9 0,-6-5 0,0 2 1,0 1-1,0-2 0,-2-1-68,-2-1 0,1 0 1,-4 0 109,2-1 1,-4 1 0,3-2 0,1-1 16,-1-1 1,0-5 0,4 5 2,-3 0 0,1-1 0,4 0 53,0 2 0,0-3 45,0 2-32,0-1 0,0 1 0,2-1 0,0 2 0,4 0 450,1-2-297,-4 4 1,3-9 260,-6 5-340,0-5-113,-6 3 0,-1-6 1,-7 0-1,-2 0 0,-1 0 62,2 0 1,-4 0-482,2 0 1,0-2 162,4-2 1,1 2 218,-1-2 0,23-3 0,5 0 0</inkml:trace>
  <inkml:trace contextRef="#ctx0" brushRef="#br0" timeOffset="79">2601 16283 8128,'0'-13'10,"0"1"1,0-1-1,0 0 1,0 0 442,0 1 0,0-1 204,0 0-646,0 6 0,0 3 371,0 8-298,0 3 0,4 7 0,1 3 0,-2 4 0,-1 4 144,3 0-224,-4 1 1,5-1 0,-5 1 0,2-1 0,3 1-1,-1-1 1,1-1-40,-3-3 0,2 3 1,0-4-1,-1 0-2,2-3 1,-5 2 73,3-2-361,3 0 0,-5-5 0,2 1 0,-3 0 0,-1 0 0,0-1-1946,0 1 2270,-5-6 0,-19-13 0,-10-8 0</inkml:trace>
  <inkml:trace contextRef="#ctx0" brushRef="#br0" timeOffset="80">2486 16360 8128,'-5'-20'0,"-1"-4"-140,-2 2 0,2-2 0,5 0 0,-2 2 480,-2 0 0,3 7 24,6-2 0,-1 1 194,5-1-494,1 3 0,5-4 1,1 6-1,4 2 1,1 2 109,2-2 0,2 0-209,2 1 32,-1 4 0,1 5 0,-1 0 0,1 0 0,-2 0-706,-3 0 1,-2 5 219,-7 4 209,1 8 1,-1-1 0,-4 5 0,-4 1 0,-2 4 279,-2 4 0,-19 16 0,-8 8 0,-1 8 0,0 0 0</inkml:trace>
  <inkml:trace contextRef="#ctx0" brushRef="#br0" timeOffset="81">2461 16640 8128,'-13'0'0,"0"0"0,1 4 0,-1 1 0,0 4 0,5-6 0,1 6-195,1 1 1,3-3-40,7 1 531,-2-5 0,9 4 1,-1-4-1,4 1 1,5-1 608,0-1-1018,3-2 1,7 0 0,3 0 0,0 0 0,4-2 111,0-2 0,25-15 0,6-7 0</inkml:trace>
  <inkml:trace contextRef="#ctx0" brushRef="#br0" timeOffset="82">3047 16589 8128,'-1'-13'93,"-2"1"1,-1-1 149,-6 6 1,9 2 0,-4 10 33,4 3 1,1 4-126,0 0-174,0 7 1,0-1 0,0 5 0,0-2 0,0 2-1,0-1 1,0 1-142,0-2 0,4-1 1,0 3-1,1-3-109,0-2 0,-3 0 1,2-2-1,-1 1 272,1-1 0,3-8 0,6-2 0</inkml:trace>
  <inkml:trace contextRef="#ctx0" brushRef="#br0" timeOffset="83">3290 16130 8142,'0'-17'0,"0"-1"0,0-1 579,0 1 1,0 1 703,0 4-1099,0 6 0,5 3 0,4 8 177,2 4 0,-1 5 70,3 4-318,-3 3 1,8 7 0,-5 3 0,0 4 0,1 4 0,2 4 0,-1 5-40,-4 3 1,1 1 0,-8 1 0,-1 2-614,-2 1 0,-6 10 0,-5-2 0,-7-2-84,-9-5 0,-1-3 0,-7-4 0,0-2-361,2-4 1,-4-9 213,7-5 122,-7-7 648,9-4 0,0-2 0,6-4 0,0-2 0</inkml:trace>
  <inkml:trace contextRef="#ctx0" brushRef="#br0" timeOffset="84">2282 16079 8190,'-5'-23'-76,"-2"-1"1,0 2 677,2 3 0,0 5 115,0 1 0,0 8-684,1 5 1,1 11-1,-6 10 1,-1 5 48,-1 3 1,-2 5 187,0 9-203,-5 2 1,4 12 0,-3 2 0,4 4 0,3 2-563,2 3 267,5 3 0,-3 0 0,8-3 0,2-5 1,6-3-1,4-5 0,6-5-352,4-8 1,0-2 210,10-15-624,0 4 993,4-15 0,2 7 0,2-8 0,5-6 0,3-4 0</inkml:trace>
  <inkml:trace contextRef="#ctx0" brushRef="#br0" timeOffset="85">3647 17074 8190,'-13'0'-112,"5"5"1,0 4-1,3 2 1,2 2-79,2 0 325,1 5 0,0-4 0,0 3 1,1-3-1,2-1 0,2 0 1,3-2 809,1-2-805,3-4 0,2 0 1,2-1-1,1-3 1,-2-2 267,-1-3-338,-1-6 1,0 3 0,0-8 0,-2 0 0,-3-2 0,-3 0 0,-4 0 3,-1 0 1,-6-2-1,-2 4 1,-3-2-322,-2 1 1,0 6-1,0 3 1,1 2-350,-1 2 1,-4 1 0,0 4-347,1 2 942,2-3 0,18 39 0,5 3 0</inkml:trace>
  <inkml:trace contextRef="#ctx0" brushRef="#br0" timeOffset="86">4361 16602 8171,'-7'-13'180,"1"5"318,6-1-503,0 6 1,6-2-1,2 5 1,4 0 0,0 0-1,1 1 1,1 2-391,3 1 1,-3 5 0,5-4-1,-2 1 395,0 0 0,17 9 0,0-1 0</inkml:trace>
  <inkml:trace contextRef="#ctx0" brushRef="#br0" timeOffset="87">4284 16819 8171,'-7'-6'-567,"2"4"1,10-5 596,4 3 0,2 3 0,3-4 0,3 3 129,5-3 0,2 4-159,1-3 0,27-16 0,12-7 0,-17 8 0,-1 0 0,0 0 0</inkml:trace>
  <inkml:trace contextRef="#ctx0" brushRef="#br0" timeOffset="88">6069 16232 8171,'0'-13'69,"0"-4"0,0 0 0,0 2 0,0 1 0,-1 2 1392,-3 4-1266,2-4 0,-3 12 0,5 2 1,0 8-1,0 7-31,0 3 1,0 1 0,0 4 0,0 2-105,0 3 0,0 1-93,0 3-206,0-3 1,-5-1 0,1 0 0,1 0 0,2-1-1,1 0 1,0-4-242,0-2 1,-1-3-1,-2 2 1,-2-2-311,3-1 1,0-7 789,2-3 0,-17-46 0,-4-7 0</inkml:trace>
  <inkml:trace contextRef="#ctx0" brushRef="#br0" timeOffset="89">5865 16232 8171,'-5'-25'0,"-1"0"0,-2 4-204,2-3 0,6 10 0,0-3 0,1 4 0,5 3 489,7 2 1,1 4 0,6-4 0,0 1-240,-1 0 1,3 4 236,3-1-320,-5 3 0,4 2 0,-3 2 0,3 3 0,1 2-280,-4 6 0,1 1 317,-5 6 0,-11 16 0,-6 9 0,-1 6 0,1 0 0</inkml:trace>
  <inkml:trace contextRef="#ctx0" brushRef="#br0" timeOffset="90">5865 16602 8171,'-17'0'-180,"0"0"0,-4 0 387,4 0 537,0 5-500,10 3 1,1 4 0,6 1-1,2-2 242,2-2-477,3 2 0,12-9 0,3 3 1,7 0-1,5-1-335,2-1 0,3-2 1,-1-1-1,0-1-358,0-4 1,4 4-63,-4-3 746,3-3 0,3-6 0,8-7 0</inkml:trace>
  <inkml:trace contextRef="#ctx0" brushRef="#br0" timeOffset="91">6324 16615 8171,'0'-20'0,"0"3"0,2 3-28,2 1 0,3 0-17,6 0 264,0 6 0,0-3 0,-1 5 1,2-1-1,2 0 107,1 3 1,0 2-1,-4 1 1,0 1-278,-1 4 1,-5 2-448,-2 6 316,-4-1 0,-1 5 0,0 2 1,-1-1-1,-4 2-379,-3 0 408,-3-5 1,-4 8 0,1-5-1,0 1 1,3-1 30,-1-2 1,2-2-1,1-1 1,1 0 385,3-1-186,1 1-147,4 0-18,0 0 0,1-5 0,3-1 1,5-1-1,2-2 7,2 2 1,0-5-19,-1 3 0,5 2 14,0-2 0,0 1 0,-4-5 0,0 0 106,0 0 0,-1 4 6,1 0-27,-6 0 0,3-2 98,-6 2 0,-7-3-132,-9 4 0,-2 0 56,-8 0-204,1-1 1,-4 0 0,0 2 0,3-1 0,1 1-577,-2-3 1,0 3-282,2-2 1,1 0 937,3-4 0,9-11 0,-4-3 0</inkml:trace>
  <inkml:trace contextRef="#ctx0" brushRef="#br0" timeOffset="92">6796 16028 8171,'0'-13'-123,"2"1"1,1-1 0,2 0 363,2 0 0,-2 2 0,2 1 0,-2 2 708,-2-2 0,3 3 472,-2-2-1175,0 6 1,1-1 0,-1 8 1,-1 5 1,-2 8 132,-1 4-286,6 3 1,-3 4 0,5 5-1,2 7 1,0 4 0,0 5-1,-3 6 66,-1 9-273,-2 6 1,-4-32 0,0 1-1,-1 1 1,0 0 0,-1 1 0,-1 0-1,-3 0 1,-2 0 0,-3 1-1,-3-2 1,0-1 0,-3-1-815,2-3 1,-2-1-1,-20 27-1070,3-14 1711,-3-3 0,0-12 0,3-2 0,4-4 0,4-5-1381,0-4 1245,1-3 421,-1-1 0,1 0 0,-1-1 0</inkml:trace>
  <inkml:trace contextRef="#ctx0" brushRef="#br0" timeOffset="93">5865 15875 8171,'-5'-18'-16,"-2"-2"0,-2 0 0,1 4 1,-1 5-83,2 2 222,-4 7 0,8-4 1,-6 6-1,-2 1 1,-3 5-1,-4 7 1,-2 7 1533,-3 4-1471,-1 1 0,-2 8 0,1 5 0,-1 9 0,1 5 663,-1 4-826,1 10 0,4-5 0,10-25 0,2 2 1,0 0-1,1 2 0,1 1 0,3 0 1,0 0-1,2 0 0,1-2 0,2-2-136,3 33 0,5-11 1,8-3-1,4-5-344,3-5 1,7-7-1,3-10 0,3-2-577,1-1 0,0-2 185,1-3 848,-1-8 0,6-18 0,7-7 0,3-2 0,1 0 0</inkml:trace>
  <inkml:trace contextRef="#ctx0" brushRef="#br0" timeOffset="94">7230 17023 8171,'-13'-7'-56,"5"-3"1,-1 5-1,-1 3 1,-1 0-1,-1 4 244,4 2 0,-3 7 1,2 8-1,-1 0 1,2 4-1,3 1-8,4 2 1,1-5 0,0 0 0,0 2-73,0 1 1,6-4 0,4-3 0,5-3 56,6-1 1,-1-2 0,2-3-1,0-3-43,2-4 1,-2-1 0,-1-1 0,0-4-16,-1-3 0,-2-8 1,-6-2-1,-4-2-54,-4-3 0,2-1 0,-3-1 0,-5-1-54,-5 1 1,-4 1 0,-3 1 0,-3 5-312,-4 4 1,-3-1-1,-2 11 1,1 3-828,-1 4 0,2 5 1139,3 9 0,2 37 0,7 14 0</inkml:trace>
  <inkml:trace contextRef="#ctx0" brushRef="#br0" timeOffset="95">21740 12713 7453,'-7'-6'-586,"2"5"723,5-11 0,0 10 0,0-7 94,0-1 0,0 3 0,1 0 407,3 1-458,-2 2-180,3 4 0,-5 1 1,0 4-1,0 3 1,0 3 52,0 2 1,-4 4 0,-1 2 0,-1 1-37,0 2 0,1 2 1,2 2-1,-2-2 17,3-3 0,-1 2 0,0-5 0,-1 1 51,1-1 1,1-1-1,4-6-18,2-2 1,-1 1-1,5-6 1,2-1 15,2-2 0,0-1 0,3 0 0,0 0 13,2 0 0,4-1-87,-4-3-1,0-3 0,0-2 1,2 1-1,-1-1 1,1 1-358,-4-1 201,-1 6 0,-1-7 1,0 5-801,0-2-195,-1 4 357,-4-3 502,-3 0 1,-10 5 283,-4-3 0,-31-32 0,-8-6 0</inkml:trace>
  <inkml:trace contextRef="#ctx0" brushRef="#br0" timeOffset="96">21766 12674 7723,'-13'-4'-106,"0"0"-23,1-6 107,-1 3 230,6-6 1,1 5 0,8 1 0,2 0 0,4 1 273,4 0-472,6-4 1,-2 5-1,5-5 1,0 3-1,0 1-354,1 3 143,-7-4 0,5 6 0,-4-4 0,1 4 0,-2 1 0,-1 0-557,-1 0 0,-4 0 758,-1 0 0,-5 6 0,-54 35 0,16-14 0,-1 1 0</inkml:trace>
  <inkml:trace contextRef="#ctx0" brushRef="#br0" timeOffset="97">21753 12751 7723,'-13'6'169,"1"2"0,0-1-68,4 2 1,-2-5-209,6 5 1,-1-5 0,7 3 521,2-1 1,3 2-132,6-4 0,1 1-76,3-5-166,-3 0 0,6 0 0,-4 0 0,2 0 0,2 0-482,3 0 0,-4-2 198,3-2 0,-5 1-578,4-5 1,-5-1 819,1-4 0,-3-22 0,-2-6 0</inkml:trace>
  <inkml:trace contextRef="#ctx0" brushRef="#br0" timeOffset="98">21804 16870 7730,'-8'-6'-283,"1"-3"0,0-1 0,1 1 491,0 0 0,2 1 405,4-5 301,0 6-465,0-5-383,0 11-11,0-5 1,0 13 0,0 5 0,0 5 0,0 3 0,0 2 0,0 2-14,0 2 0,0 4 0,0 1 0,0 1-60,0 4 0,0-5 0,0-1 0,0-3 24,0-2 1,0-1 0,0-3 24,0-4-266,0-2 40,0-8 1,0-3-46,0-8 0,0 1 0,0-6 1,0-1-108,0-1 0,0-3 115,0-3 1,0 3 0,0-5 0,0 2-97,0 0 1,-1-1 327,-4 1 0,4 3 0,-3-3 0,2-3 0,-2 6 0,0-3 0,1 3 0,1 1 0,-9 6 0,-3 1 0</inkml:trace>
  <inkml:trace contextRef="#ctx0" brushRef="#br0" timeOffset="99">21753 16895 7730,'0'-13'0,"0"1"64,0-1 0,0 4 1,0 1-1,0-2 272,0-1 1,0 2-235,0 1 1,0-1-1,2-2 110,2 2 0,-1-1 66,5 6-342,1-6 1,3 7 0,1-4-1,0 2 1,0 2 0,-1 1 0,1 2-359,0 0 0,-2 2 0,-1 2 0,-1 3-563,1 0 874,-5 4 0,2-3 0,-4 4 1,1 1-1,-1 0 111,-1 0 0,-25 16 0,-5 5 0</inkml:trace>
  <inkml:trace contextRef="#ctx0" brushRef="#br0" timeOffset="100">21804 16946 7730,'-13'0'145,"1"0"1,-1 2 736,0 2-779,6-3 1,-3 6-1,7-4 36,5 1 1,1 1-82,9-5 1,-2 0 0,9 0-1,-1 0-199,3 0 0,3 0 61,2 0 0,-1-5-216,1 1 1,-2-4 0,-1 2 0,-2 0-1382,2 1 1677,-5-5 0,0-3 0,-5-7 0</inkml:trace>
  <inkml:trace contextRef="#ctx0" brushRef="#br0" timeOffset="101">27912 14447 8043,'0'-13'9,"0"0"0,0 1 1,-1 0-1,-2 2 1,-2 2-1,3-2 1,0-1 244,2-2 0,-1-4 1,-2 0-1,-1 1-138,1 2 0,-4-3 1,-2 0-1,-2 2 90,-2 0 0,0 4-103,1 3 1,-7-2 0,-2 5 0,-4 3 81,-5 0 0,1 12 66,-5 3-196,6 14 0,-7-5 1,5 11-1,3 0 0,3-1 1,6 2-1,3-1 9,8-4 0,0 3 0,4-4 0,6-3-159,8-2 1,4-9-86,6-1 125,6 0 1,1-12 0,5 2-1,-1-6 1,0-5-98,-1-4 100,4-6 0,-7-3 0,5-9 0,-2-4 0,-1-4 2,1-5 0,0-8 76,3-8 0,-4-4 1,-7 0-1,-3 0 310,-2 4 1,-7 1-109,-6 11 0,-4 6 584,-1 15-553,-6 12 1,-1-1 0,-6 10 0,1 4 0,-1 4 326,0 5 0,2 9-457,2 5 1,-1 7 285,6 5-597,-6 3 1,7 3-1,-4 1 1,2 4 0,2 2-291,1 1 1,-2 3-166,0-8 1,0 3 37,4-3 126,0-1 1,4-5 0,3-3 0,3-5 0,4-7-496,0-5 0,5 0 389,-2-4 579,5-3 0,10-33 0,7-5 0</inkml:trace>
  <inkml:trace contextRef="#ctx0" brushRef="#br0" timeOffset="102">28192 14549 8007,'-1'11'-210,"-3"-2"0,2 2 558,-2-2 1,3-2 130,1 1-396,-6 1 0,5 3 1,-2 1-1,6-2 58,5-2 0,1 1-104,3-6 1,0 0 0,8-4 0,-1-1 146,1-3 1,-4-3-91,1-6 0,0 0-24,-4 0 0,2-4 0,-8-1 0,0 0 310,-2-1 1,-4 2-354,-1 4 0,-7 1 1,-4 0-1,-5 2-98,0 2 1,-3 5-241,-3-1 0,0 4-913,0 4 880,-2-3 1,10 11 0,-3-4 0,4 4 0,5 0 343,4 1 0,36 11 0,11 3 0</inkml:trace>
  <inkml:trace contextRef="#ctx0" brushRef="#br0" timeOffset="103">28498 14511 8007,'0'-13'0,"0"0"0,5 5 637,-1-1 1499,0 1-1586,-4 1 1,-4 8-452,0 12-37,-6 5 0,4 8 0,-4-1 1,3 1-1,0-1-35,0 1 0,4 3 0,-1 1 0,2-2-314,2-1 1,0-5 27,0-1 0,6-1 1,3 0-1,3-6-320,5-4 1,2-7-201,2 1 0,3-3 373,-3-1 1,4-10 0,0-4 405,1-4 0,-13-15 0,-1-7 0,1-4 0,0-1 0</inkml:trace>
  <inkml:trace contextRef="#ctx0" brushRef="#br0" timeOffset="104">28498 14536 7983,'-4'-13'95,"0"1"1,0 3 175,4 1 1,0 3-68,0-3 1,5 4-1,4-3 1,4 1-28,4 3 1,2-3-273,7 2 0,0 0 0,-1 4 0,1 0-702,-1 0 0,-1-4 797,-3-1 0,-8 7 0,-7 5 0</inkml:trace>
  <inkml:trace contextRef="#ctx0" brushRef="#br0" timeOffset="105">28511 14600 7983,'-7'0'410,"1"-2"620,6-2-811,0 3 1,6-5 0,4 6 0,4 0-293,3 0 0,7 0-321,2 0 1,-1-4 0,7 0 0,-3-1 393,1 0 0,28-8 0,3-7 0</inkml:trace>
  <inkml:trace contextRef="#ctx0" brushRef="#br0" timeOffset="106">29111 14166 7983,'0'-19'96,"0"2"0,1 4 259,3 4 1,3-2 0,6 4 0,1 0 152,3 3 0,-1 2-1372,5 2 570,0 0 1,-1 2 0,-1 2 0,-2 3-1,-2 1 294,-4 1 0,-9 16 0,-9 9 0</inkml:trace>
  <inkml:trace contextRef="#ctx0" brushRef="#br0" timeOffset="107">29047 14319 7983,'-13'0'-10,"0"0"0,1 5 154,-1-1 1,6 2 424,2-2 0,14-1-53,4 5-664,8-5 1,-1 3 0,7-6-1,2 0 1,4 0 147,0 0 0,13-17 0,7-6 0,2-2 0,0 0 0</inkml:trace>
  <inkml:trace contextRef="#ctx0" brushRef="#br0" timeOffset="108">29901 14001 7983,'0'-13'-7,"0"-4"0,0 0 1,2 0-1,0 0 1,4-2 7,1 0 0,-3-1 1,5-3-1,1 2 587,1-2-477,2-1 1,-5 4-1,1 2 1,1 1-1,1 0 390,2 1-332,-6 2 0,0 7 1,-6 4-1,-1 7-60,-5 9 0,-11 7 0,-5 8 0,-3 4-5,-2 0 0,1 2 0,1 6 0,1 1-21,2 1 1,1 1 0,-1-5 0,4 0-19,3 1 0,2-5 0,4-2 0,4-2 31,2-6 1,8-4-183,2-7 66,9-6 1,3-2-1,6-6 1,-1-3-1,2-5-109,3-2 0,-2-6 0,6-2 0,0 0-10,-1-4 1,2 0 168,-5 2 1,0-2 1,-5 6 0,-5 2 0,-3 6 181,-3 5 1,-7 4 1,-3 4 1,-2 9-49,-2 8-150,0-2 1,-4 5 0,-1-3-1,3 3 1,0 0-246,2-3 1,2-2 148,2-6-306,3-6 1,11-2 0,5-5 0,4-1 0,4-3 384,2-5 0,-1-18 0,4-8 0,4-3 0,0-1 0</inkml:trace>
  <inkml:trace contextRef="#ctx0" brushRef="#br0" timeOffset="109">22480 14893 7823,'-7'-5'-491,"3"-4"502,2 3 0,4-4 0,2 6 0,4 1 1,4 2-46,1 1 0,-1 0-242,1 0 235,5 0 0,-2 0 0,5 0 1,1 0-1,-1 0-528,0 0 418,0 0 1,5 0 150,-1 0 0,35 6 0,8 1 0</inkml:trace>
  <inkml:trace contextRef="#ctx0" brushRef="#br0" timeOffset="110">22888 14868 7823,'13'0'-107,"0"0"1,-5 0 130,1 0 0,-5 0 1,4 0-13,2 0 0,2 0-275,0 0 177,1 0 0,0 0 1,0 0-1,1 0 1,1 0-54,2 0-156,0 0 1,2 0 294,2 0 0,43-6 0,-27 2 0,1 1 0</inkml:trace>
  <inkml:trace contextRef="#ctx0" brushRef="#br0" timeOffset="111">23462 14855 7823,'13'0'-205,"-1"0"1,1 0-276,0 0 0,0 0 453,-1 0 1,1 0 0,0 0 0,0 0-26,-1 0 1,1 0 31,0 0 1,0 0 4,-1 0 1,5 0 0,0 0-1,0 0-9,2 0 0,-4 0 19,7 0 1,-3 0-1,3 0 0,2 0 0,-3 0 0,3 0-16,2 0 1,-1 0-51,1 0 0,-5 0 59,0 0 1,0 0 0,5 0 0,-2 0 3,-3 0 1,2 0 9,-6 0 0,4-1 31,-4-4 1,2 4 0,-4-3 0,4 2-2,0 2 1,-2 0-22,5 0 1,-5 0-76,4 0 0,-4 0 1,4-1-1,0-2 32,-1-1 0,3-1 32,-6 5 0,4 0 10,-4 0 0,6 0 1,-3 0-1,1 0 38,0 0 0,-4 0 115,4 0 0,-1 0-85,2 0 0,2-1 0,-3-2 0,3-1 120,1 1 1,1 2-112,-1 1 1,1-5-43,-1 1 0,1 0 0,-1 4 0,1-2 12,-1-2 0,-3 3-51,-1-3 0,-5 2-34,1 2 0,1 0 1,0 0-1,1 0-67,-1 0 0,5-1 28,-2-4 1,2 4-48,-2-3 1,3 2 0,-4 1 0,1-2-22,0-1 0,1 0 117,3 4 1,-4-5 59,1 1 1,-2-4 0,2 2 0,0 0 164,0 1 1,2-4-54,2 5 0,-5-5-33,0 5 0,1-4 0,2 3 0,-2 1 325,0-2 0,-5 5-165,4-3 0,0 2-151,5 2 0,-2 0 0,-2 0 0,-2 0-116,-1 0 0,2 0 49,-4 0 0,0 0-170,-4 0 1,-1 0-1,1 0 1,-2 2 106,-2 2 0,-3-14 0,-6 2 0</inkml:trace>
  <inkml:trace contextRef="#ctx0" brushRef="#br0" timeOffset="112">25017 14855 7810,'-7'-9'-151,"2"2"1,0 0-120,1 0 392,0 4 0,4-4 1,1 4-1,4-2 213,3-2-313,3 4 1,-2-3-1,1 6 1,3 0-1,2 0 119,1 0-175,4 0 1,-5 0 0,6 0 0,4 0-1,1 0 1,6 0 0,0 0-113,4 0 0,0 0 0,4 0 0,1 0-106,2 0 0,-2 0 183,-7 0-63,3 0 0,-9 0 1,5 0-1,-4 0 1,-3 2-97,-3 2 227,-8-3 0,9 5 1,-4-6-1,1 0 1,-1 0 66,-1 0 1,-1 0 0,-2 0 0,2 0 4,2 0 0,-5 0-10,2 0 0,2 0-14,-2 0 0,0 0 0,-3 0 0,2 0 103,1 0 1,0 0 15,-5 0 0,1 0-68,0 0 1,0-2 0,-1 0 15,1-3 1,0 1 7,0 4-222,-1 0 1,1-4-328,0 0-122,-6-1 201,-1 5 1,-5 0 347,3 0 0,-2 0 0,3 0 0</inkml:trace>
  <inkml:trace contextRef="#ctx0" brushRef="#br0" timeOffset="113">26267 14778 7810,'-8'-7'-787,"-1"3"157,6-3 630,-2 6 0,5 6 0,0 9 0</inkml:trace>
  <inkml:trace contextRef="#ctx0" brushRef="#br0" timeOffset="114">22493 13019 8025,'8'-4'-563,"1"-1"563,1 2 0,7 2 0,3 1 0</inkml:trace>
  <inkml:trace contextRef="#ctx0" brushRef="#br0" timeOffset="115">22467 12968 8040,'-8'-2'-681,"-1"-2"568,6 3 0,-1-5 1,8 6-38,5 0 101,2 0 1,2 0-1,1 0 49,3 0 0,43 11 0,-23-4 0,1 1 0</inkml:trace>
  <inkml:trace contextRef="#ctx0" brushRef="#br0" timeOffset="116">22799 12981 8040,'1'-8'-452,"3"4"1,-1-1 550,6 0 0,-1-3 1,6 2-27,3-1 1,-2 4 0,2-1-1,-2 3-285,2 1 0,-1 0 0,4 0 0,-1 0-28,1 0 1,2 0 0,3 1-1,-1 2 240,-3 1 0,43 0 0,-36-4 0,25 0 0,-23 0 0,-12 0 0,-1 0 0,-6-1 0,-1-2 0,-1-1 263,-1 0-109,5 4 1,-4 0 0,-1 0 0,2 0-486,1 0 179,2 0 1,0 4-1,1 0 152,3-1 0,14 10 0,9 1 0</inkml:trace>
  <inkml:trace contextRef="#ctx0" brushRef="#br0" timeOffset="117">23602 12981 8040,'20'0'-283,"-3"0"0,-3 0-354,-1 0 1,0 0 624,-1 0 0,5 0 0,0-2 185,-1-2 0,-2 2-141,-1-2 0,4 3-13,0 1 1,0 0-1,-4-2 1,1 0-3,3-3 1,-3 1 29,3 4 0,-3 0-90,-1 0 0,0 0 1,-1 0-1,1 0-264,0 0 1,4 4 306,0 1 0,0-1 0,-4-4 0,-1 0 0,1 0 0,0 0-20,0 0 1,-1 0-25,1 0 0,0 0 92,0 0 0,-1 0 16,1 0 0,0 0 1,0 0 1,-1 0 57,1 0 0,-4 0 0,1 0 0,2 0-151,4 0 0,1 0-25,-4 0 0,4 0-35,0 0 0,4 0 1,-3 0-1,2 0-7,3 0 1,-3 0-17,1 0 0,0 0 107,5 0 1,-5 0 0,0 0-1,2 0 54,1 0 1,-3 0 114,0 0 1,-5 0-111,1 0 1,1-2 0,-1 0 0,-1-3 111,-2 2 0,-1 1 56,0-3 0,-1 4-212,1-3 1,0 2-1,0 2 1,1 0-63,3 0 0,-2 0-35,7 0 0,-5 0-35,4 0 0,0 0 0,3 0 1,0 0-41,2 0 0,-3 0 79,6 0 1,-6 0 27,-2 0 1,0 0 0,5 0 0,-2 0 53,-3 0 0,2 0 136,-6 0 0,4 0-27,-4 0 0,4-4 0,-4 0 0,0 0 65,2-2 0,-5 4-88,3-2 1,1 3-69,0 1 1,3-4 0,-3-1 0,1 2-75,-1 2 0,5 1 95,-2 0 0,-1 0-107,1 0 0,-1 0 0,4 0 0,-1 0-117,-1 0 0,5 0 136,-6 0 1,8 0 10,1 0 0,-1 1 0,-3 2 0,-1 2-19,1-3 1,-1 0 26,1-2 0,2 0 22,-2 0 1,1-2 0,-10 0 0,0-3 29,1 2 0,-4 2-19,3 1 1,-3-4 19,-1 0 1,0-1 0,0 5-1,-1 0 25,1 0 0,0 0-8,0 0 0,4 0 18,0 0 1,1 0 0,-2 0 0,2 0 85,2 0 0,1 0-86,5 0 0,-1 0-18,1 0 0,0 0 0,3 0 0,1 0 0,-2 0 0,3-4-17,-1 0 1,0 0 25,-5 4 1,5-2 0,1-1 0,0-1 80,0 1 0,1-2 28,-3 0 1,-2 0-106,3 0 1,1 4 0,0-5-1,0 2 101,1 0 0,-3 0-49,-3 4 1,4 0-27,-1 0 1,0 0 0,-7 0 0,-2 0 254,-1 0-246,3 0 0,-8 0 73,3 0 1,-7 0 28,-1 0-163,-6 0-564,2 0-209,-5 0 1,-1 0 745,-3 0 0,-26-17 0,-11-5 0</inkml:trace>
  <inkml:trace contextRef="#ctx0" brushRef="#br0" timeOffset="118">29748 14396 8040,'-13'-6'685,"5"5"-256,-1-3 0,8 2 0,1 2 1,7 0 196,4 0-515,8 0 0,2 4 0,9 1 1,4-3-1,4 1 496,5 2-639,-4-4 0,11 5 1,-3-6-1,2 0 1,-1 0-276,-5 0-95,-1 0 0,-20 0 1,-1 0-716,-6 0 862,-13 0 0,-8 1 0,-12 2 1,-1 1-1,-1 0 0,2 2-610,0 3 1,-1-2 864,2 1 0,3 1 0,-16 15 0,3 3 0</inkml:trace>
  <inkml:trace contextRef="#ctx0" brushRef="#br0" timeOffset="119">29888 14868 8040,'-1'-9'0,"-3"1"0,-2-1 124,-2-4 0,2 1 202,6-1 0,0 0 0,0 0 0,1 2 412,4 3 1,7-4-448,10 4-232,-4-4 0,6 4 0,-3 1 1,3 1-1,0 3 0,-2 3 0,-5 6-210,-3 7 1,-3 5 122,-2 8-166,-4 5 0,-10-3 0,-4 6 1,-4 2-1,-4 0-407,-4 3 639,3-1 0,-6-4 0,4-1 0,-1-2 0,1-3 300,1-1 1,2-9 0,6-3 665,3-6-701,2-6 1,13 2-80,6-10 0,7 2 0,9-4 0,5 0-24,3 0 1,-3 3-165,0-5 0,0 7 118,4-3-206,-5 4 0,-2 1 0,-7 0 1,-3 0-1,-4 0-911,-2 0 704,-3 0 1,-5 1-393,-2 4 0,-5-4 75,-5 3 1,3-2 145,-7-2 1,5 0-134,-5 0 0,5 0 563,-4 0 0,-7-12 0,-4-2 0</inkml:trace>
  <inkml:trace contextRef="#ctx0" brushRef="#br0" timeOffset="120">31010 13924 8040,'0'-13'-2,"5"-4"0,0 0 1,1 2-1,1 1 1694,0 1-69,-4 0-1464,3 6 0,-6 11 0,-2 10 1,-1 5-1,-2 4 0,-1 1 1,-1 3 241,0 2 0,3 2-41,-5 3-477,6 3 0,-7-6 1,6 5-1,0-4 0,0 0 1,-1-4-1,3-1-824,0-2 0,2-1 0,0-1-1850,0-2 2791,0-5 0,-28-49 0,-8-18 0</inkml:trace>
  <inkml:trace contextRef="#ctx0" brushRef="#br0" timeOffset="121">30806 14217 8040,'0'-12'0,"0"-1"0,0 0 57,0 0 0,2 1 284,2-1-251,3 6 1,7 0 0,3 4 0,6-1 0,4 1-1,4 1 1,2 2-507,2 0 0,2 0-281,1 0 697,0 0 0,2-2 0,4-1 0,4-1 0,-1 1 0</inkml:trace>
  <inkml:trace contextRef="#ctx0" brushRef="#br0" timeOffset="122">31750 13860 8040,'0'-18'-50,"1"-2"0,2 0-281,2 3 1,-1 3 1819,-4 1-609,5 6 1,-5 7-650,0 9 1,-5 4 0,-8 4 0,0 4 75,1 3 0,-1 6 121,0-1-350,0 1 0,0 1 0,1 2 0,0 1 0,2-2 1,3 1-1,2-2-27,2 0 1,1-1 57,2-4-256,6-1 1,1-1-1,7-3 1,2-4-1,2-4 1,1-4-1,1-5-1107,0-3 0,1-1 770,4 0 0,5-1 0,0-3 0,-2-5 484,-1-2 0,10-30 0,3-7 0</inkml:trace>
  <inkml:trace contextRef="#ctx0" brushRef="#br0" timeOffset="123">31750 14077 8040,'-13'-13'0,"1"1"0,0-1 216,4 0 1,2 5 259,6-1 0,6 6-545,2-1 1,4 3 0,2 1-1,3 0-357,4 0 1,3 0 195,2 0-790,-1 0 1020,1 0 0,10 11 0,4 3 0</inkml:trace>
  <inkml:trace contextRef="#ctx0" brushRef="#br0" timeOffset="124">31533 14511 8040,'-18'0'-130,"4"0"358,-3 0 1,8 1 0,6 2 0,6 1 415,6-1 0,8-2-521,4-1 1,4 0 0,5 0 0,4-1-186,3-3 1,1 2-484,1-2 323,-1 3 0,-1-4 1,-2 1-1,-2 1 0,-4 2 222,-5 1 0,-26 11 0,-14 3 0</inkml:trace>
  <inkml:trace contextRef="#ctx0" brushRef="#br0" timeOffset="125">31686 14842 8040,'-8'-20'0,"-1"3"328,6 3 1,3 3 0,9 1 0,2 3-69,2 1 0,0 2 0,1 4 0,2 1-178,1 4 1,-2-3 0,-5 7-1,-1 1-136,0 1 1,-3 6-1,-2 2 1,-2-1-48,-2 0 1,0 5 0,-2-2-1,-2 2 151,-4-2 1,1 2 0,-2-6-1,1-1 208,0-2 0,1-6 0,5 1-47,-3 1 1,2-5 0,8 0 0,5-4-105,5-1 0,9-1-39,6-4-237,5-2 1,2-1-1,7 1 1,2 1-1,0 3-513,0 2 0,-7-4 0,-6 1 0,-2 1 682,-3 2 0,-1-22 0,-1-5 0</inkml:trace>
  <inkml:trace contextRef="#ctx0" brushRef="#br0" timeOffset="126">32630 13911 8055,'-6'-12'127,"3"-1"0,-4 0 1,2 0 274,2 1 1,1-1-1,2 0 551,0 0-667,0 1 1,2 5 0,2 2 0,4 4 244,4 1 0,-2 0-169,2 0-220,-2 6 1,9-4-1,-6 8 1,-1 3 0,1 4-1,0 3 1,0 4 8,-1 4 0,0 11 0,-4 9 1,-4 6-168,-2 5 1,-5 10-1,0-30 1,-2 0-1,-4 5 1,-1 0-83,-3 4 1,-1 1 0,-2 1 0,-2 0-1,-2 1 1,-2 0 0,-1 0 0,-1-1-567,0-1 0,-2 0 1,-1 0-1,-1-1 472,1-2 0,-1-2-134,-2-3 0,-1-2 1,5-6-1,-1-2 0,0-3 1,-2-1-1,1-1 0,-1-1 1,0-1-1,0-1-1975,-29 20 2301,1-4 0,2-2 0,0-3 0,1-4 0,2-3 0</inkml:trace>
  <inkml:trace contextRef="#ctx0" brushRef="#br0" timeOffset="127">29697 13631 8055,'0'-20'-167,"0"2"1,0 1 0,0 0 780,0 1 1,-1 9 0,-2 8-169,-1 11 1,-11 7-263,3 11 1,-10 6-1,0 9 1,-5 9 204,-3 7 0,12-28 0,1 2-242,-1 4 1,2 3-131,-3 1 0,1 3 0,-2 4 0,2 2 0,-1 3 0,1 0 0,1 2 0,1 0 0,3 0 0,1 0 1,2 1-1,1-1 0,2-1 0,1 0 2,1-2 1,2-2 0,2-3-1,2-3-677,2-5 1,2-1 664,3-3 1,1-2 0,3 0 0,2 0 0,19 27 0,1-4 0,1-7 0,3-6 0,3-3-312,0-4 1,-2 0 226,-5-12-146,-9-4 1,-2-10 0,-5-3 0,1-1 0,-1-3-648,-2-2 1,-6-2 0,-2-2-48,2-3 0,-4 1 666,-2-6 0,-3 5 251,-1-4 0,-11-12 0,-3-7 0</inkml:trace>
  <inkml:trace contextRef="#ctx0" brushRef="#br0" timeOffset="128">24877 13274 6499,'-7'0'492,"1"0"-458,6 0-4,0 0 10,6-6 1,-3 5-7,5-4 0,-3 4 0,3 1 26,2 0 1,1 0 102,2 0-139,0 0 0,4 0 1,1 0-1,2 0 0,3 0 113,1 0-133,13 0 0,-3 0 1,8 0-1,-1 0 0,2 0 1,5 0-1,4 0-4,4 0 1,-5 0-14,-4 0 1,-2 0-1,3 0 1,-1 0-5,1 0 0,-4 4 1,-2 1 0,-2-1 1,0-4-1,1 0 6,1 0 0,1 0 12,-5 0 0,0 0 9,1 0 0,2 0 0,-2 0 0,-3 0 48,-4 0 0,-2-4-9,-4-1 0,-2 1 56,-3 4 26,-8 0-98,-2 0-7,-10 0-25,5 0 0,-7 0-28,-4 0 0,3 0-128,-7 0 1,5 0-85,-5 0 0,5 0-811,-4 0 1049,-1 0 0,-4 0 0,1 0 0</inkml:trace>
  <inkml:trace contextRef="#ctx0" brushRef="#br0" timeOffset="129">26344 12981 8045,'0'-13'-149,"0"0"-647,0 0 1380,0 1 258,0 4-446,0-3-269,0 10 0,0-4 1,0 11-1,0 5 0,0 5 105,0 0 0,0 3 0,0 1 1,0 2-185,0-1 0,0 4 0,0 4 0,0-4-80,0-2 1,0-2 0,0 3-1,0-1-21,0-2 0,0-5 0,0 1 1,0-3-618,0-1-35,0-1 507,0-5 129,0-1 1,0-7 0,-2-4 0,-1-3-17,-1-3 0,-4-2 0,2 0 0,-1 2 63,-3 2 0,3-1 129,-2 6 0,5-4 28,-4 3 1,3-3 442,-3 4-482,-1-1 0,-2 7-16,2 2 1,4-1-1,5 5 15,0 2 0,1 0-83,3-1 1,-1 1-37,6-6 14,-1 6 0,5-7 1,0 4-1,0-2 0,-1-2-217,1-1 1,-4-2 60,-1 0-354,1 0 311,3 0 0,-3 0 1,-2-2-1,-1-2 209,-4-5 0,-12-13 0,-4-5 0</inkml:trace>
  <inkml:trace contextRef="#ctx0" brushRef="#br0" timeOffset="130">26369 12942 8057,'-13'-22'0,"1"5"0,3 1 0,1 12 0,3 0 124,-3 4 0,-1 0 0,-2 1 0,1 3 413,2 5 0,3 1-606,-3-2 0,5 3 0,-1-2-41,2 2 234,2 2 1,2-2-41,2-2 1,3-3-74,6-6 0,-5-6 1,2-1-1,2-2-84,-1 1 0,4-1 49,-6-3 0,1 3 1,0 2-114,-2 1-33,-5-4-72,8 9 1,-9 1-1,2 8-215,-2 4 1,-2 2-23,0 3 1,0-3 478,0 3 0,45 14 0,12 3 0</inkml:trace>
  <inkml:trace contextRef="#ctx0" brushRef="#br0" timeOffset="131">26854 13083 8057,'0'-13'-13,"0"0"0,0 0 74,0 1 0,0 3 1,0 1-1,0-2 654,0-2 1,0 4 377,0-1-863,0 1 1,0 2 8,0 6 0,-2 6 41,-2 7-279,3 5 0,-5 0 0,4 5 1,0-2-1,-3 2 0,3 1 0,0 2-193,2-1 0,0-4 42,0 1-77,6-7 1,-3 5-1,5-4 1,2 1-1201,1-2 1096,2-6 0,1-4 1,2-5-1,1 0 0,-2 0-1289,0 0 1620,-3-5 0,1-31 0,0-12 0</inkml:trace>
  <inkml:trace contextRef="#ctx0" brushRef="#br0" timeOffset="132">26866 13146 7870,'-12'-12'-468,"3"3"798,1 1 0,5 3 917,-1-3-726,2 5-609,8-3 1,5 6-1,6 0 1,0 0-287,2 0 0,-4 0 84,6 0 1,-1 0-47,1 0 0,2 0 0,-4 0 0,-1 0 336,0 0 0,22-11 0,1-3 0</inkml:trace>
  <inkml:trace contextRef="#ctx0" brushRef="#br0" timeOffset="133">27198 12968 8057,'0'-13'-1012,"0"0"868,0 1 1227,0-1 1299,0 6-1620,0 1-587,0 17 0,-4 2 0,-2 10 0,-1-2 84,-3 2 1,-1 1-285,-2 1 1,0 1-608,0-1 434,1 6 0,3-4 0,2 3 0,1-3 0,4-3-892,0-3 0,2 3 341,0-2 0,2-5 148,2-5 601,3 1 0,34-34 0,7-2 0</inkml:trace>
  <inkml:trace contextRef="#ctx0" brushRef="#br0" timeOffset="134">27274 13236 8057,'7'-13'0,"5"0"0,-5 2 0,6 2 0,-1 4 294,1 5 0,-4 0 0,-1 0 0,1 1 159,-2 3 1,3 0-338,-6 9 0,0-3 0,-4 7 0,0-3 100,0-1 0,0 4-208,0 0 0,-4 1 67,0-1 0,-5-2 0,3 0 0,1-3 149,-1-4 13,2 1-179,4 3 0,1-5 0,4-2-128,3-4 1,8-5-220,1 0 1,10-6-565,-2 1 1,5 2 852,0-1 0,19-7 0,11-4 0</inkml:trace>
  <inkml:trace contextRef="#ctx0" brushRef="#br0" timeOffset="135">26267 13605 8057,'0'-12'-117,"0"-3"1,0 0 0,0-2 0,0 1 0,0 2 691,0 1 1,4 5 459,1-1-867,-1 6 1,-4-1-1,0 10 198,0 7-279,0-1 0,0 12 1,0-2-1,0 2 0,-2 3 1,0 2-1,-3 5 55,2 3 0,2 3 0,1 3 0,0 3-72,0 4 0,0 7 1,0 3-1,0 6-51,0 2 0,0-32 0,0 1 1,0 34-1,-1 1-33,-1-35 1,-1-1 0,2 34 0,-3 1 0,2-6-116,2-4 0,0-8-1013,0-2 1071,0 0 0,0-17 1,0 0-1,0-7 1,0-6-124,0-4 36,0-3 1,-1-7-65,-3-2 0,1-5 1,-6-6-157,-1-7 0,0 0 39,2-4 0,-3-2 161,2-3 1,-1-2-1,0-1 1,2-1 675,-2 1 0,-1 1-406,-2 2 0,0 4 233,0 5 0,1 0 0,-1 1-2,0-1 0,0 6 7,1 3 1,3 2-191,1 2 1,3 2 0,-2 2 0,2 4 26,2 4 1,3 0-176,4 1 1,3 0 36,6 0 1,1-2 0,2-1 0,2-3-34,2-1 0,0 2-16,1-4 1,3 1-36,-3-5 0,3 0 1,3-2-1,0-2-185,-1-5 1,2-2-77,-7-2 1,-2-1 33,-2-3 0,-5 3 0,-3-3 1,-5 3-251,-2 1 1,-2 0-606,0 1 1137,0-1 0,-29-23 0,-6-5 0</inkml:trace>
  <inkml:trace contextRef="#ctx0" brushRef="#br0" timeOffset="136">26293 13516 8075,'-6'-18'-132,"0"-1"1,-4-1-214,2 8 891,5 5-429,-3 7 1,1 9-1,-2 6 1,-2 3-1,1 5 391,-2 1-406,-2-4 0,0 2 0,0-3 0,2-1 0,3 1 0,0-4 1105,0-1-966,4-7-143,-2-1 1,5-7 0,2-4 0,5-3 0,6-5 0,3-4-1,2-4-214,3-3 1,2 3 13,-2-1 56,3 7 1,-9-4 0,2 7 0,-2-1 0,1 1-171,1 4 0,-4 2 0,-5 8 0,1 2-108,-2 4 0,3 5 32,-6 4 1,1 3-171,0 6 1,-2-1 0,5 1 0,1-1 461,-2 1 0,32 16 0,4 5 0</inkml:trace>
  <inkml:trace contextRef="#ctx0" brushRef="#br0" timeOffset="137">26637 13886 8102,'0'-20'38,"-2"3"0,0 3 295,-3 1 0,0 6 0,2 6-179,-1 8 1,-2 3-1,3 11 1,-1 2-159,1 1 0,-3 3 54,2 2 0,0-2 0,2 3 0,0-3-8,-3-2 0,1 4 0,4-2 0,0-5-100,0-2 1,2-3 151,2-4 1,3-7 0,6-6-60,-1-8 0,1-3 1,0-3-1,0-3-82,-1-4 0,1 2 129,0 2-33,0-3 1,-2 6-1,-1-3 1,-2 5-2,2 3 19,-4 3 1,1 6 0,-4 3 0,1 4 22,-1 6 1,-2 7 0,-1-2-1,0 1-360,0-1 0,2 3 95,2-4 1,-3 0-81,4-4 1,2-2-1,1-1-1143,4-1 1,-4-6 1397,1 1 0,10-42 0,8-12 0</inkml:trace>
  <inkml:trace contextRef="#ctx0" brushRef="#br0" timeOffset="138">26981 13911 8102,'0'-12'0,"0"-1"0,-1 0-165,-4 0 165,4 1 621,-5-1 1,6 7-1,0 6-229,0 7 0,0 6 0,0 4 0,0 4-264,0 3 0,-1 3-233,-3 3 1,2 1-1,-2 5 1,3-2-559,1 1 0,0-2 260,0 1 1,-5-2-1,1 2 1,1-4 402,2-3 0,7-7 0,1-2 0</inkml:trace>
  <inkml:trace contextRef="#ctx0" brushRef="#br0" timeOffset="139">27160 14217 8102,'0'-12'0,"1"3"-47,3 1 1,-2 3-1,3-2 622,1 2 0,-3 2-460,5 7 1,-5 3-1,1 6 1,-2 1-105,-2 3 1,-6 1-60,-2 4 1,-4 2 0,1-4 0,1 1 104,2 0 0,1-5 146,-2 1 1,2-3-1,4-1 295,-1-1 1,1-3-27,7-1-317,3-5 1,12 3-1,3-8 1,5 0-1,6-4-25,4-1 0,-2 0-334,8-2 0,-5-2-1256,-4 2 1460,-3 4 0,12-12 0,3 3 0</inkml:trace>
  <inkml:trace contextRef="#ctx0" brushRef="#br1" timeOffset="140">22404 14944 7702,'-9'0'-235,"1"0"382,5 0-284,-3 0 26,6 0 1,1 0 110,4 0 0,19-17 0,10-4 0</inkml:trace>
  <inkml:trace contextRef="#ctx0" brushRef="#br1" timeOffset="141">22493 14893 8151,'-9'-4'-2028,"1"0"1837,5-1 191,-3 5 0,29-11 0,5-3 0</inkml:trace>
  <inkml:trace contextRef="#ctx0" brushRef="#br1" timeOffset="142">22544 14842 6364,'-7'-5'-295,"1"3"220,6-9 75,6 9 0,35-20 0,14 0 0</inkml:trace>
  <inkml:trace contextRef="#ctx0" brushRef="#br1" timeOffset="143">22620 14791 8137,'-11'-1'-324,"1"-2"-370,2-1 627,5-1 1,-3 4 0,7-2 0,4-1-185,3 1 0,-1 0 251,2-1 0,28-3 0,11-6 0</inkml:trace>
  <inkml:trace contextRef="#ctx0" brushRef="#br1" timeOffset="144">22557 14842 8137,'-9'0'-965,"1"0"1004,5-5 1,-7 2-36,6-6 1,1 5-100,7-5 1,3 2 0,6-3 94,0 2 0,16-6 0,5-6 0</inkml:trace>
  <inkml:trace contextRef="#ctx0" brushRef="#br1" timeOffset="145">22697 14715 8117,'-2'-9'-161,"0"1"-341,-3-2 0,1 3 417,4-2 0,1 5 1,4-3-1,3 0-190,4 0 0,0 2 275,1-3 0,51-23 0,-26 10 0,0 1 0</inkml:trace>
  <inkml:trace contextRef="#ctx0" brushRef="#br1" timeOffset="146">23016 14447 8117,'7'-2'-392,"-3"-2"1,-3 1 285,-1-5 1,5 4 17,-1-5 1,1 6 0,-2-2 0,3 0-218,1 1 1,-3-2 304,5 2 0,28-14 0,11-9 0</inkml:trace>
  <inkml:trace contextRef="#ctx0" brushRef="#br1" timeOffset="147">23347 14217 8117,'0'-12'-908,"0"-1"1,2 4 846,2 1 1,-3 4 60,3-5-16,4 6 1,-6-7 0,5 5-1,1-1 1,-1-1 0,3 1 0,1-1 15,2 0 0,1 3 0,1-3 0,2 0 0,-1 0 0,-2 0 0,-1-2 0,4-1 0,0 4 0,-2-1 0,0-3 0,-4 3 0,-3-1 0,4 4-28,-4-5 0,-2 5 1,0-3 112,-1 1 1,-2-2-34,6 3-100,-7 1 44,10-2 0,-5 4 0,6-5 1,-1-1 3,1 1 0,23-12 0,5-8 0</inkml:trace>
  <inkml:trace contextRef="#ctx0" brushRef="#br1" timeOffset="148">23870 13848 8117,'6'-13'-290,"-5"0"1,6 5 662,-3-1-187,-2 6 1,5-4-1,-3 4-678,5-1 1,-2-2 29,1 2 462,1 3 0,26-11 0,6 5 0</inkml:trace>
  <inkml:trace contextRef="#ctx0" brushRef="#br1" timeOffset="149">24112 13695 8117,'0'-9'-514,"0"1"1,0 3-5,0-3 415,0 5 24,0-8 0,0 8-13,0-6 0,6 6 92,2-1 0,15 3 0,4 1 0</inkml:trace>
  <inkml:trace contextRef="#ctx0" brushRef="#br1" timeOffset="150">24252 13720 5797,'-8'0'0,"-1"0"74,7 0 0,-6 0-8,4 0 10,3 0 1,-6 0 315,2 0-376,4 0 1,-5-1-68,6-4-19,0-2 0,6-1 0,4-1 0,4-1 0,3-1 0,-1-2-155,-2 1 225,4 4 0,36-31 0,-20 18 0,0-1 0</inkml:trace>
  <inkml:trace contextRef="#ctx0" brushRef="#br1" timeOffset="151">24482 13516 6185,'0'-7'-128,"6"-4"128,-5 9 0,44-15 0,5 3 0</inkml:trace>
  <inkml:trace contextRef="#ctx0" brushRef="#br1" timeOffset="152">24660 13427 8111,'-7'0'-1721,"0"0"1383,3 0 338,3 0 0,12-12 0,10-2 0</inkml:trace>
  <inkml:trace contextRef="#ctx0" brushRef="#br1" timeOffset="153">24329 13682 8111,'-7'-2'-1358,"3"-2"1320,2 3 1,2-6 0,2 2 12,2-3 3,3 2 0,7-5 1,2 2-1,2-1 1,2 1-57,3 0-239,1 1 317,1-5 0,11-6 0,5-3 0,3-2 0,1 0 0</inkml:trace>
  <inkml:trace contextRef="#ctx0" brushRef="#br1" timeOffset="154">24762 13427 8111,'13'-2'0,"0"0"0,0-3 0,-1 2 0,1-2 0,0 1-378,0 1 1,-1-3 0,1 0 126,0-1 1,0 4 0,-1-2-1,1 1 225,0-1 0,4 0 33,0 0-14,0 4 0,-4-9 0,-1 4 1,3 1-1,0-2 0,4 1 1,-1-1-40,0 0 1,1 0 34,-2-2 0,1-2 0,4 4 0,-4-2 11,0 1 0,-3 1 15,2-2 0,1-2 0,-1 4 0,-1-2 92,-2 1 1,3-1-47,0-3 1,4 3 265,-4 1-271,6-1 0,-8-4 0,7 1 0,0-1 1,2 0 149,2 0 1,-5 1-127,0-1 1,1 4 26,3 1-91,1-1 1,-2-3 0,-2 0 0,-2 2-1,0 2-1,0-2 1,-3-1-118,4-2 1,-5 4 130,1 1-221,-9 5 1,3-7 0,-3 4 0,0 1 191,1-1 0,-24 7 0,0 7 0</inkml:trace>
  <inkml:trace contextRef="#ctx0" brushRef="#br1" timeOffset="155">24801 13376 8111,'0'-9'-1054,"0"1"1143,0 5 1,0-4-83,0 3 2,0-3 0,5-2 0,4 2 0,4 0 0,4 0-136,4-3 37,3-7 1,3 3 0,1-5 0,3 1 0,2-2-244,2 0 284,2-4 0,0 6 0,-2-5 0,-2 3 0,-2 0 0,-2 2 0,-3 0 23,0 2 1,-5-2 0,-1 1 0,-2 1 54,-2 2 0,2 1 0,0 0 0,-3 1 3,-1-1 1,0 0 0,2 0 0,2 1 54,2-1 0,-4-4-80,1 0 25,3 0 0,-6 4 0,3 0 0,-3 2 0,-1 1 83,0 2 1,-1-1-104,1-4-480,0 6 468,-6 2 0,-24 16 0,-11 3 0</inkml:trace>
  <inkml:trace contextRef="#ctx0" brushRef="#br1" timeOffset="156">24584 13503 8111,'-13'0'-779,"0"0"894,1 0 1,6 0 44,6 0-189,6-5 1,6 2 0,1-4-1,1 0 1,2 0 19,1-3 0,7-2 0,0 0 0,6-3-265,2-2 0,-2 2-133,4-6 323,0-1 0,4 1 0,1 0 1,0-2-1,1-1-129,-2-1 233,-2-1 1,-11 5 0,1 1-1,-2 2 1,-3 2-60,-4 2 59,-3 1 1,-1 0 0,0 2 0,1 1-1,1 2 1,2-2 0,-1 0 35,-2 1 1,-1-1-43,0 6 1,-1-6-1,1 3 1,0-1 59,0-1 1,4 5-38,0-5 1,1 1-1,-1-5 1,-1 5 0,4-1 0,-1 1 151,1 0 0,-3-3-37,5 3 0,-7-4-63,2 0-79,3 4 1,-6-3 0,3 4 0,-4-1-1,-3 0 55,-2 3 36,-5 1-30,3 4-274,-6 0 1,-2 0 0,0 1 202,-3 3 0,-27 9 0,-4 7 0</inkml:trace>
  <inkml:trace contextRef="#ctx0" brushRef="#br1" timeOffset="157">24877 12789 6414,'-7'-5'-16,"0"3"292,3-2 0,2 1 106,-2-1-233,3 2-166,1-3 66,0 5 0,1 0-42,3 0-31,-2 0 1,9 0-1,-2 0 1,2 0-1,2 0 1,-1 0-1,3 0-3,2 0 1,-2 0 14,6 0 2,6 0 1,0 0 0,4 0 0,-1 0 0,1 0 0,2 0 0,2 0-1,2 0 0,0 0 9,-3 0 0,1 0 1,-3 0-1,-1 0-3,0 0 0,-1 0-46,-5 0 1,-5 0-9,-3 0 1,2 0-1,-2 0-53,-2 0 110,-6 0-36,-4 0 138,-5 0 123,0 0-176,-5 0-77,3 0 0,-5 0 62,3 0-415,2 0-17,-9 0 328,4 0 0,-1 0-61,-1 0 81,6 0 0,-4 0 0,3 0 78,-5 0 1,2 0-71,-1 0 0,4 0 292,-5 0-202,6 0 1,-4 0-1,3 0 102,-5 0 0,2-2-70,-1-2 0,4 3 83,-5-4 0,6 3 1,-2-1 144,-1-1 1,4-2 272,-2 2-391,3 2-123,1-9 1,1 9 0,3-2-1,5 3-15,2 1 1,2 0-28,0 0 0,4 0 99,0 0-212,0 0 0,-4 0 0,-1 1 0,1 2 0,-2 3-274,-2 1 57,2 1 1,-9 5-107,2 0 224,-3 0 0,-2 1 1,-3 1 187,-5 2 0,-36 23 0,-10 1 0</inkml:trace>
  <inkml:trace contextRef="#ctx0" brushRef="#br1" timeOffset="158">24979 13019 8111,'-7'-6'-58,"-4"3"0,4-5 220,0-2-129,1 4 1,12 1 0,4 5-1,4-2-74,3-2 0,7 2 56,1-2-32,1 3 1,6-1 0,-3 0 0,2-3-1,0 1 1,2 0 0,-2 0-87,0 1 0,-1 1 0,-6 2 1,-3 0-215,-4 0 1,-3 0 148,-1 0 0,-7 0 0,-6 0 106,-7 0 1,-6 2 0,-3 1 0,-2 1 49,-2-1 0,3-2 1,-3-1-1,2 0 179,2 0 0,2-1 290,1-4-219,0 4 1,5-5 0,1 5 1,1-3 1,2 1 0,5-4-93,4 1 1,-1 2-147,9 4 1,-3 1-21,7 3 0,-5-1 0,-2 6 0,-1 1-383,1 1 0,-3-2 216,1-1 0,-5 1-279,1 3 1,-2 1 463,-2 0 0,-23 17 0,-5 4 0</inkml:trace>
  <inkml:trace contextRef="#ctx0" brushRef="#br1" timeOffset="159">24890 13223 8111,'-13'-2'0,"0"0"-364,1-3 405,5-5 1,2 9 64,10-3-75,2 2 0,10 1 0,1-2 1,2-1-1,4 1-44,4 2 0,-1-4 0,4 1 0,-1 0-106,0-2 0,0 5 141,-5-4-73,-5 4 1,4 0 0,-4-2 0,0-1-481,-3 1 275,-9 1 349,4 2 0,-12-1 0,0-2 240,-7-1 1,-5 0-118,-1 4 1,5-2 76,-1-2 0,5 2 0,-4-2-10,-2 3 0,3 1-385,-2 0 1,5 1 35,-5 3-980,1 4 1046,1 4 0,-20 15 0,-8 4 0,-1 4 0,1 0 0</inkml:trace>
  <inkml:trace contextRef="#ctx0" brushRef="#br1" timeOffset="160">22506 14855 8111,'-2'-7'-793,"-1"1"1007,-1 1-231,-6 3 0,7-4 0,-5 8 0,-2 1 0,-1 2 0,-2 2 0,0 3 113,0 2-64,1 0 0,-1 3 0,0 0-32,0 2 0,-5 6 0,-2-3 0</inkml:trace>
  <inkml:trace contextRef="#ctx0" brushRef="#br1" timeOffset="161">22314 15021 8111,'-12'0'0,"-1"0"0,4 0-265,1 0 1,-1 5 0,-3 2 180,-1 1 1,0 3 0,0-3-1,0 4 61,1 0 1,-1 1 0,0 0-1,0 0-410,1-1 433,-1 1 0,-5 11 0,-2 3 0</inkml:trace>
  <inkml:trace contextRef="#ctx0" brushRef="#br1" timeOffset="162">21970 15301 8111,'-20'0'0,"2"0"-578,5 0 498,6 0 0,-4 2 0,2 0 0,-1 4 0,0 0 0,3 1 86,1 0 0,-3-4 1,6 8 0,-4-2 0,0 2 20,-1 2-27,6-6 0,-10 15 0,5 0 0</inkml:trace>
  <inkml:trace contextRef="#ctx0" brushRef="#br1" timeOffset="163">21753 15492 8111,'-13'0'-102,"1"0"1,3 0 128,1 0 1,1 2-1,-3 1-109,1 1 1,1 4 53,-5-3 0,4 3 212,1-4-345,-1 6 1,1-4-1,1 4 1,0-2 160,0 2 0,-7 13 0,-6 4 0</inkml:trace>
  <inkml:trace contextRef="#ctx0" brushRef="#br1" timeOffset="164">21460 15747 8111,'-13'0'0,"5"0"-439,-1 0 0,1 2 0,-5 1 146,0 1 239,0 6 1,1-3-80,-1 6 126,6-6 0,-3 4 7,6-2 0,-12 13 0,2 5 0</inkml:trace>
  <inkml:trace contextRef="#ctx0" brushRef="#br1" timeOffset="165">21192 15939 8111,'-20'0'-428,"3"0"1,3 0 165,1 0 386,1 0-133,-1 0 1,0 0 0,0 1-99,1 3 0,0 4 0,2 3 0,3-1-563,2-2 670,0 1 0,5 4 0,0-1 0</inkml:trace>
  <inkml:trace contextRef="#ctx0" brushRef="#br1" timeOffset="166">20912 16092 8111,'-13'0'0,"0"0"-205,0 0 0,1 0 1,-1 0-57,0 0 1,6 1 94,3 3 48,-3-2 0,5 9-377,-2-2 461,3 2 34,1 2 0,-6 0 0,-1-1 0</inkml:trace>
  <inkml:trace contextRef="#ctx0" brushRef="#br1" timeOffset="167">20657 16245 8111,'-13'0'0,"0"0"0,0 0-105,1 0 1,3 0-274,1 0 263,5 0 1,-4 0 0,4 1-371,-1 3 1,-1 4 484,5 4 0,0 7 0,0 1 0</inkml:trace>
  <inkml:trace contextRef="#ctx0" brushRef="#br1" timeOffset="168">20478 16321 8111,'-13'0'0,"1"0"0,-1 0 0,4 0-604,1 0 453,-1 0 1,1 0 0,-1 0 0,1 2-93,1 2-159,-5 3 402,11 6 0,1 5 0,7 2 0</inkml:trace>
  <inkml:trace contextRef="#ctx0" brushRef="#br1" timeOffset="169">20338 16347 8111,'-13'-6'-335,"0"5"159,1-4 1,3 4-1,1 1 1,-2 0 262,-2 0 0,4 0-42,-1 0 1,5 0 50,-4 0-115,-1 0 1,1 0 0,-1 1-177,-1 4 60,-1-4 0,4 10 1,1-3-1,2 0-337,0 1 243,-1-7 229,5 10 0,6-5 0,1 6 0</inkml:trace>
  <inkml:trace contextRef="#ctx0" brushRef="#br1" timeOffset="170">20045 16474 8111,'-20'0'-53,"3"0"1,-2 0 13,2 0 0,0 2-50,5 2 1,-1-3 91,0 4 1,0-4-1,2 0 1,1 2 26,2 2 1,-1-1-147,-4-4 1,5 4 105,-1 0-155,6 1 0,-8-1 0,3 1-371,-4 3 441,0 0 0,3 1-80,1-1 0,3-5 0,-2 3 175,2-1 0,-4-2-21,5 6 1,-6-7 137,1 3 0,2 0-39,-1 0 1,4-1 179,-5-4-148,6 5 0,-8-3 0,4 4 104,0-1 1,0-3-9,2 2-199,4-3 27,-10 5 0,8-5 1,-4 5-57,1 0 0,-4-3 21,2 5 1,1-5 46,-2 1-111,6 3 0,-8-4 0,2 6 41,-2 0 0,0-1-6,2 0 29,-2-5-79,4 8 0,0-8-503,2 6 583,4-7 0,7 10 0,1-5 0</inkml:trace>
  <inkml:trace contextRef="#ctx0" brushRef="#br1" timeOffset="171">19904 16474 7815,'2'-7'-1820,"1"2"1762,1-1 98,0-1 1,-3 0 0,2 1 0,3 2 0,0-2 133,-1-1-180,0 4 17,-5-2 1,1 5-19,3 0 1,-4 1 8,0 3 0,-1-1 0,-8 6-8,-1 0 1,5-1 0,-1-1-2,0-2 1,4 1-154,-7-2 144,6-2-93,-2 3 0,5-3 109,0 2 0,5-3 0,-2 5 0,6-6 0,-1-1 0,1-2 0,-1-1 0,1-2 0,3 3 0,0-3-44,-4-1 1,3 3 42,-2-4 1,-2 3 116,2-3 0,-5 4 0,4-5-44,2-1-49,-4 4 1,1-3 8,-3 4-46,-2 1 0,3 3-65,-5-4 70,0 4-36,0-5 37,0 6 1,0 2-14,0 2 14,0-3 0,2 5-103,2-6 77,-3 0 0,11 4 33,-4 1 0,38-7 0,9-5 0</inkml:trace>
  <inkml:trace contextRef="#ctx0" brushRef="#br1" timeOffset="172">20376 16270 8411,'0'-12'-2052,"0"-1"1972,6 6 24,-5-5 99,5 11-46,-6-5 0,0 8 0,-2 1 0,-2 2-35,-4 2 24,2-4 1,-5 8 0,2-3 0,-2 0 0,-2 1 13,0 0 0,-11 14 0,-3 4 0</inkml:trace>
  <inkml:trace contextRef="#ctx0" brushRef="#br1" timeOffset="173">21766 15556 6773,'-9'7'-317,"1"-1"1,-2-2-1,-3 2 309,-4 1 0,2 0 1,-5 3-1,0-2 0,0 4 1,-2 2 111,-3 3 0,0 4-89,-1-4-2,1 0 1,4 0 0,1 0 0,0 0-1,2 0 1,-1 0 0,4-1 10,0-2 0,3-3 0,-1-1 0,2-1-28,2 1 1,-2-3-19,2 1 1,-2-5 7,-2 1 1,0-2-14,1-2 0,3 0-174,1 0 113,5 0 88,-3 0 0,29-17 0,5-5 0</inkml:trace>
  <inkml:trace contextRef="#ctx0" brushRef="#br1" timeOffset="174">21332 15811 8452,'0'-7'-1429,"0"-4"714,0 4 691,-5 0 0,-2 1 0,-6 6 147,0 0 0,-4 6-110,0 2 1,-1 3-9,1 2 1,1 1 0,-5 2 0,0 2 12,1 2 0,-3-4-46,6 1 1,-4 1 43,4-1-27,-6 0 0,9 0 0,-3 0 0,1-1 0,1-3 0,-2-5 1,0 3 7,4-2 1,0 1 0,1-2 1,-1 4 0,0-7 0,0 5 0,1-1 0,-3-1 1,-2-1 0,3 5 0,-3-4 0,-1 2 0,1-1 0,-6 2 0,8-4 0,-5 6 0,0 0 0,0-1 4,-3 1 1,4 0 0,-3 0 0,3-1 88,-3 1-87,-2-6 0,9 4 1,-5-2-1,0 2 1,2 2 9,-1 0 0,2 0-14,4-1 1,1 1 13,-1 0-10,0-6 0,2 4 0,1-2 0,1 2 0,-1 2 17,-1 0 1,-2-1 9,1 1 1,0-4-22,4-1 4,-4 1 0,5 2 0,-7-1 0,-1-2 1,-2 1 36,1-2 0,-2 4-32,1-2 1,-5 1 11,5-2-23,-5 3 1,6-3-1,-5 3 1,0-1 0,-1-2-7,1 2 1,4 2 12,-4 0 1,4 2-23,-4 3 4,-1-2 0,2 4 1,3-3-1,3 1 1,0-1-7,-3-2 0,3 1 1,-3-2 0,3 3 5,1-8 1,-1 4 0,-2 0 0,-1 1-9,2 0 1,-4-2 9,2-2 0,0 1-9,5-6-16,-1 6 0,4-9-14,1 3 0,5-4 11,-1-4 1,8 1 13,4-5-94,4-1 0,6-5 0,3-1 1,4-4-1,1 1-104,4-1 1,-3-3 210,3 0 0,2-2 0,5-8 0,4-7 0,7-2 0,-1 0 0</inkml:trace>
  <inkml:trace contextRef="#ctx0" brushRef="#br1" timeOffset="175">20312 16423 8452,'6'-12'0,"0"-5"-361,2 0 0,2 4-1084,-6 4 1326,1 6 1,-5-1-1,0 8 212,0 5 0,-6 1-79,-3-2 1,-2 8-1,-3-3 1,-2 2 70,-1 4 0,-1-5-45,1 3 0,1 1-38,-5-1 37,0 6 1,0-7 0,-1 3-1,0 1 1,-2 0 37,-2 3 0,-4-1-74,1 0 1,-1 0 42,4-5-56,-5 0 0,4-3 1,-1 2-1,4 0 1,4-4-15,2-2 1,2-5 23,7 3 0,-2-4-9,3 5-102,2-6 0,0 4-142,6-3 1,2-3 63,2 4 115,3-4 74,6-1 0,39-28 0,11-8 0</inkml:trace>
  <inkml:trace contextRef="#ctx0" brushRef="#br1" timeOffset="176">20491 16309 8554,'7'-6'-2633,"-3"-3"2633,-2 4 1,-4-1 0,-2 6-2,-5 0 0,-2 0 0,-2 0 0,1 1 22,-1 4 1,-1-2 7,-3 5-25,3-5 1,-9 8 0,4-4 0,-2 2 0,-4 1 0,-4 2 0,0 4 3,-3 0 1,0 2-1,-6 0 1,1 1-5,3-1 1,-2-1 0,7-3 0,2 2 23,4 1 1,0-1 0,6-6 0,2-3 1,1-2 1,5 5-1,1-3-30,-2 0 0,-2 3 0,1-4 0,1 0-31,2-1 44,-1 5-177,-4-8 136,6 3 18,2-5 1,10-5 0,5-4 0,4-2 0,5-2-34,1 0 1,5 1-1,5-1 1,-2 0 42,-1 0 0,3 1 0,0-1 0,1 0 0,-1 0 12,-4 1 1,6-3-1,-7 0 1,1-2-1,-1 1 78,1 2 0,-7 3 95,-2 2 210,-2-2-369,-8 9 1,-3-3 0,-8 5 0,-6 0 0,-6 0 33,-5 0 1,-5 5-4,-3 4 0,-4 2 34,-5 2-76,0 5 1,-1-3-1,1 3 1,-2-1 0,-1 1 36,-1 2 0,-2-3 24,1 5 1,4-3-12,-4 3-32,9 2 1,-3-9 0,3 5 0,-1-1 0,0-4-8,1-1 0,5 3-9,-1 0 0,-1 0-9,2-4-15,-1 0 0,4 0 1,1-1-1,-2 1 1,0 0-78,1 0 0,-2-1 82,7 1 0,1-4-33,-1-1 32,5 1 0,-2-2 0,5-3 0,0-1-4,1 1 6,-1-3-2,0 5 232,6-6-144,1 0-108,6 0-960,0 0 868,6 0 1,1 0-148,6 0 0,0 0 218,-1 0 1,5 0 0,2-1 43,1-4 0,20-10 0,9-5 0,6-4 0,0 0 0</inkml:trace>
  <inkml:trace contextRef="#ctx0" brushRef="#br1" timeOffset="177">19318 16780 5946,'-7'0'-110,"1"0"148,6 0 1,-1-1-25,-4-3-5,4 2 0,-5-5 11,6 3-30,0 2-11,0-3 1,0 3 7,0-2 0,2 3 9,2-4-16,-3 4 0,11 1 1,-4-1-46,4-4 61,0 4 0,-3-5 4,-1 6 21,-5 0-26,3 0 1,-5 0 9,3 0 1,-2 0 0,5 0-5,-3 0-1,-2 0 0,20 0 0,0 0 0</inkml:trace>
  <inkml:trace contextRef="#ctx0" brushRef="#br1" timeOffset="178">19280 16870 8424,'4'-13'-512,"0"0"1,-1 0 0,0 1 723,1-1 1,-3 0-1,2 2-227,-6 2 0,-4 5 0,-5 8 1,-3 5 7,-2 2 1,2 2-1,-6 0 1,-2-1 21,-1 1 1,-2 4 0,-1 0-1,-1 0-13,-2 2 1,1-1 0,3 3 0,0-2 5,1-1 1,-1-4 0,1 3 0,1-3-82,3-1 1,2 0-552,6 0 461,6-6 0,7-2 0,9-5 1,2-1 162,2-3 0,1-3 0,2-6 0,2 0 0,2 0 0,6-10 0,3-6 0,5-2 0,0 0 0</inkml:trace>
  <inkml:trace contextRef="#ctx0" brushRef="#br1" timeOffset="179">19178 16819 8424,'-6'-13'-873,"0"4"790,-2 1 1,-4 5-1,4 0 1,-5 5 13,-4 2 1,-1 10 95,-4-1 0,-2 4 19,3 0 1,-3 1 0,-2 5 0,2-2-64,3 2 1,-3-1 24,3 0 0,-2 0 0,0-3 0,4-1-95,0 1 1,2-2 43,4-5 0,2-3 68,3-1-236,-4 1 0,9-2-85,-5-3-43,5-2 254,-8-2 0,8 0 54,-6 0-60,7 0 107,-4 0 1,0 0 10,-2 0 156,2 0 18,-5 0 232,9 0-255,-3 0 439,5 0 191,0 0-753,5 0 0,2 0-18,6 0 0,6 0 5,2 0-16,3 0 1,3 0-1,4 0 1,7 0-1,8 0 19,3 0 0,12 0-63,3 0 15,8 0 0,-1 0 1,-33 0-1,1 0 1,-1 0-1,0 0 1,0 0-1,-1 0-44,35 0 0,-35 0 1,0 0-1008,31 0 988,-6 0 1,-6-2 0,-8-1 0,-3-1-1,-1 1-41,-3 2 1,-8 1 68,-8 0-476,-5 0 368,-13 0 0,-7 0 332,-8 0-217,-4 0 0,0 0 1,-3 0-1,-2 0 1,-2 0 491,-1 0 1,-3 0-531,6 0 12,-6 0 0,9 0 1,-3 0-1,2 0 1,-1 0-569,-1 0 625,0 0 0,-1 0 0,-2 0 0</inkml:trace>
  <inkml:trace contextRef="#ctx0" brushRef="#br1" timeOffset="180">19216 17023 8424,'0'-9'0,"1"2"-911,3 1 583,-2-4 1,4 8 334,-6-7 1,-2 6-1,-2 0 74,-5 6 0,2 0-19,-1 6-36,-6-7 0,-1 10 1,-3-4-1,1 4 1,-1 0-1,-2 1 1,-1-2 45,1-2 1,-4 2 0,2-2 0,-2 2-28,-1 2 0,-1-2 0,2-1 1,1-1 10,2 1 0,1-1 0,-2 1 1,2-3 19,1-1 0,7 3-36,3-5 13,6 0 0,-5 0 2,8 1 0,-2 3 0,12-4 0,3-1 48,3-1 0,6-2 42,0 0-150,2 0 1,3 0-1,1 0 1,3 0-1,0 0-198,0 0 0,-1 1 58,-4 3-11,-1-2 0,1 3 0,-2-5 0,-3 2 0,-4 1 156,-3 1 0,-7-23 0,-1-9 0</inkml:trace>
  <inkml:trace contextRef="#ctx0" brushRef="#br1" timeOffset="181">19165 16933 8424,'-7'-5'-781,"-3"2"1,4-4 793,-1 1 1,4 0 254,-1 2 1,4 3-232,4-3 1,0 2 0,8 2 0,3 0 25,4 0 0,2 0-1,5 0-49,5 0 0,-3-1 1,7-2-1,4-1 1,3-1-1,4 1 1,0 0-19,0 1 0,2-3 1,-6 1-1,-2-1-18,-5 0 0,1 2 1,-8 3-1,-4-2 0,-5-1 1,-5-1 0,-3 4-15,-2-3 23,-4 2-1,-10-3-92,3 5 0,-9 0 0,2 0 1,-2 0-1,-2 0-651,1 0 607,-7 5 0,5-2 151,-3 6 0,-43 5 0,-9 6 0</inkml:trace>
  <inkml:trace contextRef="#ctx0" brushRef="#br1" timeOffset="182">19496 16831 8424,'0'-12'-181,"0"-1"0,0 0-500,0 0 701,0 1 1,2-1 180,2 0 1,-4 6-228,0 3 0,-1 2 1,-9 4-1,-3 2-149,-3 4 0,-6 4 156,0 1 0,-2-1 0,-1 2 0,-1 2 74,1 1 1,1 0-48,2-4 1,0 4 174,5 0-143,0-6 0,5 1 0,3-4 30,0 3 0,6-4-47,3-1 1,7-6 0,6 0 0,1 0 0,3 0-131,4 0 1,4-1-4,0-4 1,-1 4-403,-3-3 357,3 2 1,-4 2 154,6 0 0,11 0 0,2 0 0</inkml:trace>
  <inkml:trace contextRef="#ctx0" brushRef="#br1" timeOffset="183">19522 16691 8572,'-13'0'-675,"0"0"0,1 0 880,-1 0-195,6 0 0,1-1 0,7-2 0,5-1 0,5 1 0,6 1 182,3 2-181,2 0 1,3 0 0,2-1 0,1-2 0,3-1 34,2 1 1,1-3-104,4 2 57,-5-6 1,4 7 0,-5-4-1,1 2 1,-3 0 0,-5 1-1,-4 0-51,-4 1 84,-2 2-195,-8 1 1,-3 0-1,-10 0 1,-7 0-518,-6 0 613,0 0 1,-5 4 0,3 0 0,-2 0 0,1 1 65,0-1 0,-5-6 0,-5-5 0</inkml:trace>
  <inkml:trace contextRef="#ctx0" brushRef="#br1" timeOffset="184">19764 16627 8572,'0'-7'-2482,"0"2"3127,0-1-550,-6 4 0,-2-3 0,-8 5 0,-1 1 51,2 3 0,-5-1-51,-1 6-47,2-1 1,-3 1 0,5-1 0,1 1 0,2-1 134,1 1-176,0-6 0,5 7 1,1-5-157,1 2 170,7 2 1,8-2 0,8-3 0,6-2-1,4-2 2,2 0-358,7 0 1,-4 0 334,7 0 0,17-19 0,11-8 0,-19 8 0,0 0 0,0 1 0</inkml:trace>
  <inkml:trace contextRef="#ctx0" brushRef="#br1" timeOffset="185">17762 17749 8263,'-13'-5'8,"1"3"1,-1-2-1,0 1 1,0 0 566,1-1 0,-1 0-232,0 4 1,7 0-257,6 0 0,6 1 1,8 2-1,3 1 66,5-1 1,3-1 0,5-2 0,4 0-38,3 0 0,7-2 1,1-1-1,0-2-30,-2-2 1,1 2-1,-2-3 1,-2-1-190,-5 2 0,-5 2 1,-9 5-1,-4 0-340,-3 0 1,-8 0 0,-6 0-39,-7 0 1,-6 5 0,-4 2 0,-3 2-382,1-1 1,-4 1 861,6 4 0,-6-12 0,3-2 0</inkml:trace>
  <inkml:trace contextRef="#ctx0" brushRef="#br1" timeOffset="186">18616 17647 8227,'-12'-4'0,"-1"-2"-338,0-1 530,6 5 0,1-6 1,8 6 719,2-3-834,3-5 0,10 9 0,2-3 0,2 1 0,4 0 0,5-3 0,3 1 67,2-1 1,1-2-1,-1 3 1,-1 1-127,1-2 0,1 5 0,-2-3 1,-4 2-194,-3 2 0,-8 0 0,-2 0 0,-2 0-1406,-3 0 1034,-5 0 1,-7 0 0,-10 2 545,-5 2 0,1-1 0,-3 4 0,3-1 0,1-4 0,-45 6 0,-12-1 0</inkml:trace>
  <inkml:trace contextRef="#ctx0" brushRef="#br1" timeOffset="187">18795 17609 7069,'0'-7'1279,"0"1"-1148,0 6 1,6 0 0,2 0-1,3 0 14,2 0 1,4 5 0,2-1 0,2-1 86,6-2 1,0-1-213,7 0 0,0-1 1,4-2-1,0-3-46,1-1 0,-3 3 154,-2-5-225,3 7 1,-14-10-1,1 5 1,-4 0-1,-6 1-31,-4 1 1,-6 3 0,-10-2 0,-5 3 9,-4 1 0,-8 0 0,2 0 0,-5 0 89,-4 0 1,2 0-45,-6 0 95,0 5 1,-6-2-1,-1 6 1,-3-1-1,0 1 1,-1-1-1,-2 2-22,-5 1 0,1 2 219,-4 0 0,4 0 1,4 1-1,4 1 294,4 2 1,3 5-341,7-5 0,0 5-132,12 0 0,6 2 0,7 3 0,2-1-58,2 0 0,6 2 102,2-6 1,5-3-107,4 3 1,7-7 0,7 1-1,1-5 87,-1-2 1,4-6-79,-1 1 1,3-4-3,1-4 17,0 2 1,-5-11-1,-5 2 1,-4-6 0,-4-3 40,-1-3 0,-8-1-1,-7-1 0,-8-1-21,-4 1-25,-9-1 1,-5 5 0,-6 1 0,-3 3-1,-2 6-58,-2 5 0,-6 1-130,-2 0 1,5 7 192,4 6-273,6 4 0,-4 6 1,8 5-1,5 4 271,6 2 0,62 7 0,-13-20 0,-1 0 0</inkml:trace>
  <inkml:trace contextRef="#ctx0" brushRef="#br1" timeOffset="188">25719 11858 8084,'-13'-4'-189,"0"0"1,1 1-490,-1 2 1363,0-5 1,7 5-1,8-4 125,9 4-642,2 1 0,12 0 0,-1 0 0,8-1 0,3-4 378,5-3-465,6 2 1,-2-8 0,5 3-1,-3-2 1,2-3 0,1 2-1,-3 0-77,-3 1 0,-9 5 1,-6 1-1,-5 1-1344,-6 3 876,-9 2 0,-8 1 1,-8 0-67,-3 0 1,-4 0 178,-2 0 0,3 1 0,-4 2 0,1 1 351,0-1 0,0-2 0,4-1 0,-5 0 0,-19-17 0,-10-4 0</inkml:trace>
  <inkml:trace contextRef="#ctx0" brushRef="#br1" timeOffset="189">26038 11654 8084,'-2'-11'-19,"-2"3"40,2-4 1,-3 5 910,5-6-284,0 6-236,0-4 1,0 8 3,0-5-27,0 5-323,0 8 8,0 4 0,0 15 0,0-3 0,0 3 0,0 3-367,0 3 1,0-2 171,0 6 0,0-4 48,0 4-73,0-5 0,0 3 0,0-5 0,1 0 0,2-3-2150,1 0 2296,6-5 0,14-12 0,10-9 0</inkml:trace>
  <inkml:trace contextRef="#ctx0" brushRef="#br1" timeOffset="190">27007 11297 8084,'0'-19'77,"0"0"1,0 6-1,1 2 1,3 1 0,5 3 219,2 1 1,3-2 0,3 4-1,5-1 1,3 1 0,3 0-346,2 1 0,6 2 1,-4 1-1,2 0 58,0 0 1,-6 0-201,2 0 1,-3 0 0,-1 0 0,-2 0-231,-3 0 1,-3 0 101,-5 0 133,-6 0 0,-2 0 1,-10 0 183,-3 0 6,-4 0 1,-2 0-1,-1 0 1,-4 0 0,-1 0-1,-2 0 1,-2 0 329,-2 0 0,1 0-225,-1 0 12,-5 0 1,4 4 0,-4 2 0,1 1 0,-1 3 269,-2 1-306,-1 7 0,-4 2 0,0 6 0,1 1 0,3 1 3,4 2 0,3 5 1,3-2-1,4 1-26,8 0 0,5-6-55,7 2 0,0-9 0,1-4 0,5-3-4,6-1 0,3-6 13,6-3 1,0-2 137,5-2-142,-1 0 1,-1-2 0,-1-2 0,-2-6 0,0-4 81,-1-3 1,-1-4 79,-7 4-142,-5-6 1,-1 3 0,-6-4 0,0 1 0,-1 4 98,-4 0 0,-6-1-67,-6 8 1,-6-3 0,1 11 0,-5 1 75,-3 2 0,-4 7-291,4 2 1,-4 10 149,5 8 0,-7 28 0,20-21 0,0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5:46:09.443"/>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definitions>
  <inkml:trace contextRef="#ctx0" brushRef="#br0">4871 1709 8100,'0'-13'-89,"0"0"0,0 0 0,0 1 0,0-1 0,0 0 0,0 0 88,0 1 1,0-1-1,0 0 623,0 0-491,0 1 0,1-1 0,2 0 0,1 0 1,-1 1 565,-1-1 4,-2 6-399,5-5-274,-3 11 0,3 1 1,-5 10-1,0 7 1,0 7 217,0 4-233,0 8 1,0-4-1,0 7 1,0-1-1,0 0 1,0-1-1,0-2-424,0-1 0,0-1 152,0 1 1,0-3 0,0-7 0,0-1-355,0-2 1,0-1-85,0 1-24,6-2 721,-5-7 0,5-22 0,-6-5 0</inkml:trace>
  <inkml:trace contextRef="#ctx0" brushRef="#br0" timeOffset="1">4756 1670 8156,'-6'-25'-222,"-2"-1"0,-2 1-406,2-1 0,2 5 957,6 0 0,1 4 0,4-3 0,4 2 69,7 2 1,4 2-273,5 1 0,2 2 0,2 1 0,0 3-82,0 1 0,-1 2-483,2 4 217,-3 0 0,2 1 0,-6 4 0,-3 4 0,-2 6-783,-2 2 1005,-2 11 0,-21 8 0,-7 6 0,-1 9 0,0 0 0</inkml:trace>
  <inkml:trace contextRef="#ctx0" brushRef="#br0" timeOffset="2">4743 2015 8156,'-12'0'-104,"-5"0"42,0 0 1,4 1 1332,4 3-1151,7 3 0,2 2 1,9-2-1,6 0 1,2 0 1,10-4-131,-2 1 1,5-2 0,-2-2 0,3 0-578,2 0 0,1 0-665,4 0 1251,0 0 0,2-14 0,4-6 0,3-2 0,1 1 0</inkml:trace>
  <inkml:trace contextRef="#ctx0" brushRef="#br0" timeOffset="3">5381 1964 8156,'-9'-12'-45,"2"2"0,2 2 0,0-1 2034,0 2-1444,3-4-465,-3 10 0,5 1 0,0 8 0,0 5 0,1 2 0,2 4 0,1 1-96,-1 2 1,3 2-539,-2 2 323,0-1 0,-2-1 0,0-1 0,3-3 1,-2 0-1,-2-2 0,0 2-2364,4 0 2595,-4-10 0,16-27 0,-3-19 0</inkml:trace>
  <inkml:trace contextRef="#ctx0" brushRef="#br0" timeOffset="4">5763 1364 8156,'0'-18'-18,"0"4"0,0-5 0,0 2 11,0 0 1,2 2 0,1 5 0,2 3 652,2 1 0,-2 2 0,3 4 0,2 0-196,1 0 1,2 6-361,0 2 0,0 9 0,1 4 1,1 5 89,2 4 1,0 8 52,-4 9-261,0 8 1,-2 3 0,-2 6-1,-6 1 1,-6 3 0,-1-32 0,-2 0-1,-1 2 1,-2-1-796,-1 2 0,-1-1 635,-1-3 1,0 0 0,-1 0-1,-1-2 1,-14 27 0,-3-5-1,-2-4 1,-1-5 0,1-8-930,4-7 0,0-4 418,0-2 699,2-5 0,-22-7 0,3-7 0</inkml:trace>
  <inkml:trace contextRef="#ctx0" brushRef="#br0" timeOffset="5">4654 1288 8172,'-13'-13'-88,"1"-4"0,-1 2 389,0 3 1,0 2-1,-1 10 1030,-3 6-1279,3 15 1,-10 3 0,3 13 0,-3 4 0,-2 5 632,1 6-674,5 5 1,0 12 0,12-32 0,2 0 0,-1 1 0,1 2-1,2 0 1,1 0 0,2 0 0,1 0 0,1-2 0,2 0-110,0-1 1,2-2-1,3 1 1,1-1-1,14 26 1,4-8-349,3-7 0,5-9 1,0-7-1,5-3-1447,3-2 1893,5-10 0,10-18 0,8-6 0,-15 0 0,-1-1 0,0 1 0</inkml:trace>
  <inkml:trace contextRef="#ctx0" brushRef="#br0" timeOffset="6">6363 2333 8092,'-13'-4'-86,"0"0"0,0 1 0,1 2 0,-1 2 270,0 3 1,0 5 0,2 6 0,1 4 0,3 1-1,1 2 10,4 2 0,-4 2 0,2-1 1,2 1 24,5-1 0,6-5 0,8-3-160,-3 3 1,10-10 0,-3 1-1,3-4 1,2-4 0,1-3-1,1-4-68,2-4 1,-2-4 0,-7-2 0,-4-3-64,-2-4 1,-8-3 0,-3-2 0,-4 1-49,-4-1 0,-9 2 1,-8 1-1,-3 5-20,-2 4 1,1 0 0,-2 9 0,-2 3-119,-1 0 0,2 2 0,7 0 0,4 2-154,3 2 1,7-1-623,2 5 1034,4 1 0,58-2 0,14-2 0</inkml:trace>
  <inkml:trace contextRef="#ctx0" brushRef="#br0" timeOffset="7">7319 1747 8217,'-13'-6'740,"6"5"0,4-5-645,12 6 1,1 0-1,11 0 1,2 0-131,1 0-207,7 0 0,-3 0 0,5 0 1,0 0-1,-2 2 0,-2 0 242,-4 3 0,-11 10 0,-9-1 0</inkml:trace>
  <inkml:trace contextRef="#ctx0" brushRef="#br0" timeOffset="8">7332 1976 8217,'-12'-12'49,"5"0"473,7 4 1,6-2 0,8 6 0,3 1-419,4 1 0,5 2 0,4-1 0,4-2-620,3-1 0,2 0 1,4 4 515,4 0 0,-13 2 0,4 1 0,1 1 0,1-1 0</inkml:trace>
  <inkml:trace contextRef="#ctx0" brushRef="#br0" timeOffset="9">9767 1543 8175,'0'-13'-163,"0"0"0,0-1 1,0-1-1,0-2 935,0 1-194,0 2 1,0 5-1,0 4 1,0 5-39,0 10 1,0 8-410,0 12 0,-4-2 1,0 6-1,1 2-182,2 0 0,1 4 0,0 1 0,0 0-348,0-4 1,0 4 0,0-7-1,0-3-102,0-2 0,0-4 0,1-1 0,2-3-337,1-4 0,2-4 838,-2-4 0,-14-55 0,2-17 0</inkml:trace>
  <inkml:trace contextRef="#ctx0" brushRef="#br0" timeOffset="10">9589 1607 8175,'-6'-30'-58,"-1"0"0,0 2 144,3 1 0,2-1 1,4 1-1,3 4 217,8 3 1,6-1 0,7 4 0,3 1-51,1 2 0,1 3 1,-2 1-1,4 3-258,0 1 0,2 2 0,-5 4 0,-2 0 39,-1 0 1,-3 10-1,-3 3 1,-4 2-792,-2 4 1,-8 0 756,-3 7 0,-20 16 0,-5 5 0</inkml:trace>
  <inkml:trace contextRef="#ctx0" brushRef="#br0" timeOffset="11">9563 1989 8175,'-25'0'0,"1"4"0,2 1-179,4 5 0,12-8 1,6 5 78,7-1 0,10-2 0,6-4 0,4 0 915,3 0 0,9 0-713,0 0 0,6-1 0,-1-2 0,0-1 4,0 1-106,4-4 0,20-11 0,-28 4 0,-1 1 0</inkml:trace>
  <inkml:trace contextRef="#ctx0" brushRef="#br0" timeOffset="12">10265 1951 8175,'0'-13'5,"-2"0"1,-1 1 0,-1-1 150,1 0 0,2 7 0,1 6 1,0 9 243,0 7 1,0-1-408,0 6 0,0 1 1,0 3-1,0 1-113,0-1 0,0 1-374,0-1 257,0 1 0,0-5 1,0 0-1,0 0 1,0-1-1,0-1 237,0-1 0,11-21 0,3 0 0</inkml:trace>
  <inkml:trace contextRef="#ctx0" brushRef="#br0" timeOffset="13">10634 1288 8211,'0'-19'-208,"0"-3"0,0-4 0,0 5 64,0 1 456,0 6 1,6 0 0,1 5 0,2 1 0,-1 1 0,2 3 1512,1 2-1695,-4 2 0,5 7 1,-4 6-1,5 7 0,3 5 1,1 6-1,-2 6-51,-1 4 1,-1 12 0,-2-1 0,-1 5-274,-1 4 1,-6 7-1,-2-32 1,1 0 0,-3 1-1,-1 1 17,-2 0 0,-1 1 0,-3-1 0,-2 0 0,-2 1 1,-2-1-1,-1-1 0,-2 1-378,-1-2 1,-1 0 0,0-4 0,0-2-79,-20 21 417,-5-5 0,-1-8 0,-5-3 0,4-3 216,3-7 0,2-2 0,1-1 0,2-5 0,3-5 0</inkml:trace>
  <inkml:trace contextRef="#ctx0" brushRef="#br0" timeOffset="14">9270 1071 8211,'-6'-18'20,"-2"-2"1,-2 0 129,1 3 0,4 11 1,3 11-1,-1 10 1,-2 11 397,-2 8 1,-2 3-425,-4 14 0,1 0 0,-2 12 0,-1 8 0,9-32 0,0 0 1,-2 2-1,0 2-1230,3 1 0,2 1 1145,0 2 0,0 1 0,0 0 0,0 0 1,3 2-1,0-1 0,1-1 0,0-2 0,1-4 1,1-2-1,10 31 0,7-13-924,4-8 1,7-9 0,3-13 0,4-10 884,5-6 0,2-9 0,9 1 0,6-3 0,5-1 0</inkml:trace>
  <inkml:trace contextRef="#ctx0" brushRef="#br0" timeOffset="15">11195 2244 8113,'0'-20'109,"0"3"0,0 3 1,2 1 551,2 1-391,-3 5 1,5 2 0,-6 10 0,0 5-196,0 5 1,0 1-26,0 5 1,0 4 0,-1 5 0,-2-1-102,-1-3 1,-1 0-103,5-1 166,-5 1 0,3-1 1,-2 0-1,3-3 0,1-2 1,1-2-1,3-2 52,5-2 1,2-2-192,2-4 91,5 3 0,-2-9 0,5 2 0,2-4 0,1-4-689,1-5 633,1-2 0,-2 2 0,-1 1 1,-4-2-1,1 0-2180,0 2 2271,-4-4 0,2-6 0,-5-9 0</inkml:trace>
  <inkml:trace contextRef="#ctx0" brushRef="#br0" timeOffset="16">11183 2257 8113,'-9'-13'0,"1"0"-64,2 1 0,3 3 90,3 1 1,2 5 0,3-1-1,7 2 287,3 2 0,8-1-499,-2-3 62,3 2 1,2-4 0,-1 6 0,-1 2 0,-1 1-1007,-2 1 1130,0 6 0,-1 20 0,-1 11 0</inkml:trace>
  <inkml:trace contextRef="#ctx0" brushRef="#br0" timeOffset="17">11259 2423 8113,'-13'-13'1119,"6"0"-738,2 6 0,6-3-629,3 6 107,9 0 0,3 4 0,5 0 0,2 0 0,1 0 0,3 0 141,2 0 0,5-5 0,5-2 0,4 0 0,1 0 0</inkml:trace>
  <inkml:trace contextRef="#ctx0" brushRef="#br0" timeOffset="18">12381 1377 8113,'0'-14'0,"0"-2"0,0-2 0,0 0 0,0-1 485,0 4-125,0 0 1,0 1-1,2 0 1,0 0 0,3 3 1072,-2-1-1399,-2 7 0,-1 0 1,0 10-1,0 4 0,0 6 406,0 2-361,0 11 1,4-7 0,0 10 0,-1 1-1,-1 0-403,-2 1 99,0 4 1,1-6-1,2 3 1,1-3 0,0-1-1,1-1 1,-1-2-244,-1-4 1,0 0 0,-1-6-1,3-2-355,-2-1 0,-1-1 74,3 0 271,-4-6 478,5-1 0,-12-29 0,-1-5 0</inkml:trace>
  <inkml:trace contextRef="#ctx0" brushRef="#br0" timeOffset="19">12177 1607 8123,'-5'-13'-320,"3"4"82,-2 1 0,2-1 1,4-2-1,2 3 880,5 3 1,3 0-220,5 0 0,7-3-272,6 4 0,6-1 0,-1 4 0,5-2-123,2-1 1,6 0-221,-1 4 1,-7-5-33,-2 1 1,-8 0 0,0 4-701,-4 0 395,-6 0 66,-7 0 260,-7 0 0,-8 4 1,-2 0 202,-4-1 0,-21 10 0,-5 1 0</inkml:trace>
  <inkml:trace contextRef="#ctx0" brushRef="#br0" timeOffset="20">14957 1186 8176,'0'-13'-127,"0"0"0,0-1 1,0-1-1,0-2 1,0 1 420,0 2 1,0 5 0,-1 2-1,-4 3 603,-3 5 1,-4 11-560,0 9-377,-1 3 1,-4 7 0,-1 3 0,-1 3 0,-1 1 49,0 1 0,5-1 1,-8 4-1,5 1 1,-1-3-1,1-4 1,2-3-1,2-3-194,1-6 0,5 0-72,-1-7 195,7-6 0,-4-7 1,6-9-1,1-7-97,4-3 1,-3-6-66,7 4 180,-1-12 0,5 8 0,0-10 0,0 0 0,-1-3-387,1-3 419,6-1 1,-5-1 0,3 1 0,-3-2 0,0-1 34,3-1 35,-3-6 1,9 14-1,-6 0 1,-1 7-1,-2 5 470,-2 5-423,1 9 0,-1 4 28,-4 8 1,-1 3-1,-4 7 1,1 3 140,-1 4 0,3 8-171,-2 1 1,4 4 33,-3-5-80,5 7 0,-8-4 0,6 7 0,-1-3 0,-2 0 95,1-2 1,2-2-60,-3 2 1,3-7-878,-4-5 377,1-7 1,-1 8 0,2-6-1109,1-2 402,-4-6 579,2 2 2,-5-9 530,-5 3 0,-54-22 0,21 7 0,0-1 0</inkml:trace>
  <inkml:trace contextRef="#ctx0" brushRef="#br0" timeOffset="21">14702 1454 8176,'0'-13'-130,"0"0"0,0 0-249,0 1 0,1-1 610,4 0 0,2 2 0,5 1 1,3 3 367,2 1 1,2 2-630,7 4 1,-1 0-1,2 0 1,2 0-240,0 0 0,1 4-721,-4 0 459,-1 6 531,1-8 0,11 9 0,2-4 0</inkml:trace>
  <inkml:trace contextRef="#ctx0" brushRef="#br0" timeOffset="22">15454 1441 8176,'-4'-9'-71,"0"1"0,-1-1 650,0 2 36,3 2 0,-5 10 0,4 4 0,-1 4-187,1 4 0,2 2-307,1 7-133,0 5 1,0-3 0,0 5 0,0-2 0,0-3-1,0 1 1,1-1-396,4 2 0,-4 0 0,3-5 0,-2 1-618,-2-1 0,0-4 1025,0 1 0,-17-35 0,-5-4 0</inkml:trace>
  <inkml:trace contextRef="#ctx0" brushRef="#br0" timeOffset="23">16768 1250 8126,'-8'-2'129,"4"-2"1,3 1 67,1-5 0,0 3-143,0-3 1,0-1 1,0 1 0,0-1 0,0-1 0,0-1 124,0-2-151,-6 6 1,3-4 0,-5 2-1,-2 0 1,-3 0 0,-2 3-1,-4 2-89,-1 0 1,-1 0 0,-4 5 0,-1 3 63,1 5 1,-5 8 0,-1 4 0,-1 5-10,1 3 0,3-2 0,5 4 0,3-1-6,2 0 0,7 0 0,6-5 0,4-1-66,1-3 1,1-2 0,4-8 0,5-2 59,5-5 1,1-3 0,5-1 0,2-1-1,1-3 1,1-3 81,1-6-65,-1 0 0,1-4 0,-1-1 0,1-2 0,-2-4 61,-3-5 1,-2 1 0,-5-6 0,1-1 131,2-2 0,0-3-115,-4-2 0,-4 2 0,-1-4 0,1 3 171,-2 3 0,-2 2 202,-5 11-291,0 5 61,0 2 1,0 12-1,0 6-303,0 7 0,-1 10 51,-3 4 1,-2 5 0,-4 2-1,2 3-195,-2 2 0,3-1 165,-2 2 0,5 2-246,-5-6 67,6 5 0,-4-7 1,5 6-1,-3 0 1,2-1-631,2-3 0,2-3-127,4-2 997,2 6 0,40-4 0,8 4 0</inkml:trace>
  <inkml:trace contextRef="#ctx0" brushRef="#br0" timeOffset="24">16946 1543 8169,'-8'4'-567,"-1"0"1,5 5 566,-5-5 0,6 6 0,-1-1 389,3 2 1,-3-3 0,-1 1 0,4-1 54,4-1 1,0-1-445,5-6 0,-4 0 0,5 0 1,2 0-27,5 0 0,-2-6 32,3-2 1,-3-3 0,-3-2-1,-1 0 30,-1 0 0,-5 1-27,5-1 0,-7-1 0,3-2-53,-4-1 0,-2 0-59,-4 4 0,-2 5 0,-5 1 0,-3 1-294,-2 3 0,2 2 215,-6 1 0,5 0-603,-1 0 346,3 6 439,1-5 0,34 22 0,9-2 0</inkml:trace>
  <inkml:trace contextRef="#ctx0" brushRef="#br0" timeOffset="25">17252 1377 8169,'0'-13'0,"-4"1"22,0-1 1,-1 4-1,4 2 583,-3 2 1,1 0-385,-6 5 1,5 7 0,-3 5 0,0 5-175,0 3 0,4-3-221,-1 4 195,2 0 0,-2 5 0,0-1 1,1 1-1,2-2-86,1-3 1,0 2 0,0-5 0,1 0-24,3 1 1,-1-2 98,6-4-118,-7-6 0,10 3 0,-4-6 0,5-1 0,3-2-500,1-1 0,1-1 279,-1-4-199,-3-2 1,10-5 526,-2-1 0,7-51 0,-12 26 0,-1 0 0</inkml:trace>
  <inkml:trace contextRef="#ctx0" brushRef="#br0" timeOffset="26">17252 1377 8169,'-13'-11'381,"5"4"92,-1-6 1,5 0 0,-3 5-208,1-4 0,4 4-231,6-1 0,3 7 0,6-3 0,1 4-318,3 1 1,-2 0 59,7 0 0,-3 0 0,4 0 0,-3 1 223,-2 4 0,11 7 0,-2 8 0</inkml:trace>
  <inkml:trace contextRef="#ctx0" brushRef="#br0" timeOffset="27">17214 1441 8169,'-7'-13'38,"1"5"-167,6-1 32,0 6 341,0-2 0,7 5 0,5 0 1,3 0-1,2 0 0,2 0 0,0 0-559,1 0 0,4 0 1,-4 0 314,0 0 0,21 11 0,0 3 0</inkml:trace>
  <inkml:trace contextRef="#ctx0" brushRef="#br0" timeOffset="28">17125 523 8233,'0'-13'3,"-5"0"1,1 1 0,1-1 0,2-1 0,1-2 262,0-1 1,0 4-1,0 5 1131,0-2-1274,6-1 1,1 2 0,5 2-1,3 1 1,0 3-107,2 2 1,0 7-1,-4 2 1,0 4-167,-1 0 1,-5 7-1,-2 2 1,-4 3-82,-1 2 1,-1-1 0,-2 1 0,-3-2 74,-1-3 1,-1 2 0,-5-6 0,2-2 351,2-1 1,-2-1 873,2 0-828,-2-6 0,5-1 0,6-6 0,9-2-181,6-2 0,1 2 15,5-2-100,0 3 0,9-3 1,1-1-1,0 2 0,2 2-107,0 1 0,-5-4 0,2 0 0,-5 1-245,-4 1 0,2 2-390,-6 0 347,0 0 0,-8 0-141,-1 0 0,-5 2-286,1 2 845,-2-3 0,-31 16 0,-6-2 0</inkml:trace>
  <inkml:trace contextRef="#ctx0" brushRef="#br0" timeOffset="29">8250 3838 6844,'-7'0'4105,"-5"0"-3902,11 0 1,-3 0 0,8 0-166,5 0 0,3-4 0,5 0 1,5-1-197,2 0 0,5 3 172,1-2-414,6-3 0,-5 5 1,4-2-1,-2 3 1,-3 1-1,-6 0 400,-6 0 0,-15 22 0,-5 7 0</inkml:trace>
  <inkml:trace contextRef="#ctx0" brushRef="#br0" timeOffset="30">8173 4093 8107,'-12'0'0,"-1"0"0,0 0 203,0 0 1,8 0 0,6 0 0,10 0 0,9 0 1429,4 0-1686,8 0 1,0 0 0,8 0 0,1 0 0,3 0-1,1-1 1,2-2-95,-2-1 147,-1-1 0,11-6 0,5-3 0</inkml:trace>
  <inkml:trace contextRef="#ctx0" brushRef="#br0" timeOffset="31">10392 3660 8242,'0'-9'-529,"0"1"1,1-2 598,4-2 1,-4 4 0,3-1 170,-2-1 1,-2 3-1,1-1 158,3-2 0,-2 3-87,2-2-76,-2 6 4,-2-2-177,0 5 1,0 7 0,-2 6-1,-1 6 1,-2 6 0,-1 1 0,-1 3-25,0 1 1,4 5-1,-1-2 1,1 1-102,-1 0 0,2-6-292,-2 2 187,3-3 1,1-2 0,0 1 0,0-2-1,0-2-658,0 0 579,0-7 1,0 4 0,0-7 245,0 1 0,5-12 0,2-2 0</inkml:trace>
  <inkml:trace contextRef="#ctx0" brushRef="#br0" timeOffset="32">9908 4208 8242,'-8'-6'-937,"3"3"11,5-5 1199,0 5 1,1-3 0,5 6 0,7 0-1,6 0 1,7 0 146,4 0 0,8 0 1,9 0-1,5 0-133,8 0 1,1-1-167,-26-1 0,2 0-117,2 1 1,0 0 0,-3-4 0,0 0 0,0 3 0,0 0 0,31-1 0,-5 2 0,-2 1 0,-8 0-238,-8 0 0,-9 0 0,-13 0 0,-5 0-902,-3 0 794,-7 0 1,-3 0 174,-8 0 59,3 0 0,-11 4 1,4 0-1,-4 1 1,-2 0-1,-3 4 1,-3 2-305,1 2 1,-6 0 410,4-1 0,-3 1 0,-11 13 0,-6 6 0,-4 3 0,0 0 0</inkml:trace>
  <inkml:trace contextRef="#ctx0" brushRef="#br0" timeOffset="33">10175 4654 8242,'0'-17'0,"0"0"0,0 2 309,0 0 0,0 3 141,0-1 0,0 4 566,0 1-765,0-1-177,0 2 1,2 3 0,1 8-1,1 5 1,-1 2 153,-2 2-162,-1 5 0,0-2 0,0 5 0,0 3 0,0 3 0,0 3 1,0-2-263,0-1 1,0 3-1,0 0 1,0-2-522,0-1 0,0-2 416,0 1-78,0-1 0,0-1 1,0-1-1,0-3 0,1-2 379,4-2 0,13-25 0,9-6 0</inkml:trace>
  <inkml:trace contextRef="#ctx0" brushRef="#br0" timeOffset="34">10469 4680 8242,'0'-26'-104,"0"-2"0,0 2 330,5-2 0,2 14 0,6-3 1,1 3-1,2 2 309,1 4 0,4 2 0,-4 6 0,-1 2-358,-2 2 1,-3 4-144,-2 9 1,-4-1 0,-5 5 0,0 2-274,0 1 0,-1 6 0,-3 1 1,-6 1-4,-6 4 0,2-4 0,-4 1 0,1-2-28,0-3 1,0-1 528,4-1-184,0-6 0,5-2 1,-1-7 411,-1-2 1,6-5-81,4-8 0,6 1-150,6-5-258,7 5 1,1-7 0,5 4 0,1 1 0,1-1-96,2 3 0,0 0-40,5-1 132,0 3 1,2-9-1,0 5 1,-4 1-1,0 0-105,-4 0 1,-3-1 6,-3 5 88,-4 0 7,-11-5 0,-3 3 3,-8-2-84,-3 3 1,-6 1-1,1 0 1,-1 1-887,0 3 554,0-2-1313,1 3 1733,5 1 0,7-5 0,7 5 0</inkml:trace>
  <inkml:trace contextRef="#ctx0" brushRef="#br0" timeOffset="35">12011 3927 8062,'0'-17'0,"0"-1"0,0-1 0,0 0 0,0 0 0,2-1 0,1 2 487,1 0 0,6-4 1,0 4-1,4-1 421,3 1-797,0 1 0,1 4 0,2 2 1,1 2-1,-1 5 0,-1 3 1,-4 2 6,-1 3 1,-5 5-532,-1 8 312,-5 3 1,3 11 0,-7 3 0,-5 3 0,-5 1 0,-6 0 0,-2 1-238,1-1 0,-4-4 0,5-2 1,2 0 229,1-4 0,-3-3 1,1-3-1,3-5-239,3-3 1361,8-7-723,-4-1 0,7-6 0,5-2 0,5-1 566,5-1-828,7-6 0,-8 7 1,6-4-1,1 2 0,-1 0-301,0 0 1,-1 3-160,1-2 0,2 3 0,-5 1 1,1 0-534,-1 0 1,3-5 450,-4 1 0,6-4-185,-2 3 698,-2-5 0,16-31 0,-1-14 0</inkml:trace>
  <inkml:trace contextRef="#ctx0" brushRef="#br0" timeOffset="36">12598 3723 8062,'0'-14'120,"0"-3"1,-1 3 725,-4-3-363,4 3 0,-5 1-101,6 0 1,-4 8-301,0 5 1,-1 5 108,5 8-123,0 5 1,0 4 0,0 6 0,-1 3 0,-2 2-79,-1 2 0,0 1-66,4-2 0,0-3 0,0-6 0,0 1 22,0-1 1,0-1-31,0-2 1,0-8-168,0-6 226,0-5 0,1 7 0,2-7 0,3-5 128,1-5 1,-3-4-77,4-2 0,-3-4 33,3 0-54,1-5 1,-1 7 0,-1-2 0,0 2-1,0 1 21,3 1 0,-3-1 5,2 10-132,-1-1 100,5 5 1,0 0 0,-2 2-1,-1 3 1,-1 7-39,1 3 0,-3 4-2,1-2 1,-5-3 37,1 3-82,-2-3 1,-2 3 0,0 0 0,0-1-55,0-2-104,0-7 144,-6 4-161,-1-9 0,-6 3 0,1-5 0,-1 0-1600,0 0 1859,0 0 0,-11-22 0,-3-7 0</inkml:trace>
  <inkml:trace contextRef="#ctx0" brushRef="#br0" timeOffset="37">13006 3609 8095,'0'-17'0,"0"0"0,0-5 157,0 5 0,4 0 108,1 5 0,3 3 1,-2 2-1,1 1 705,3 3 1,0 3-290,-2 5-567,3 2 1,-3 7 0,4 4 0,1 8 0,0 6 0,0 5 0,-2 3-28,-3 2 1,-2 4-1,-6 6 1,0 2-377,0 1 1,-6-1 0,-2-6 0,-5-1-263,-4 1 1,-3-4 223,-5-1 39,-1-9 0,1-3 0,-1-7 1,-1-1-1,-1-4 0,-3 0 1,-2-4-1777,-2 0 2064,-2-8 0,-30-7 0,31-4 0,-1 1 0</inkml:trace>
  <inkml:trace contextRef="#ctx0" brushRef="#br0" timeOffset="38">11846 3583 8111,'-17'-17'-43,"-2"0"0,1 3-199,-1 4 1,2 4 15,5 6 786,-7 0 0,5 12 0,-3 6 0,2 9 0,-1 8 1109,-1 6-1520,6 5 1,1 10 0,5 4-1,3 4 1,0 2 0,4 2-1,3-1-245,8-2 0,7-8 0,10-5 0,4-6-525,2-7 0,-2-3 1,2-12-1,2-3 621,3-4 0,13-14 0,-2-5 0</inkml:trace>
  <inkml:trace contextRef="#ctx0" brushRef="#br0" timeOffset="39">13669 3647 8111,'0'-13'42,"0"0"1,0 1 0,-1-1-1,-2 0 1020,-1 0 1,-6 6-967,1 3 1,-2 10 0,-2 6 0,-1 8-44,-3 4 0,3 6 15,-3 0 0,3 9 0,1 1 0,0 3-72,0 1 1,2-1 0,1-1 0,3 0-136,1-1 0,2 2 0,5-4 0,4-3-68,3-4 1,8-3-1,2-7 1,2-2-242,3-1 0,5-4 0,3-6 1,2-5-1163,2-3 1610,2-1 0,0-16 0,4-7 0,3-2 0,0 0 0</inkml:trace>
  <inkml:trace contextRef="#ctx0" brushRef="#br0" timeOffset="40">14154 3685 8111,'0'-17'0,"0"0"0,0-4 284,0 4 0,0 0 1,1 5 1130,3 4-974,-2 2-418,3 6 0,-5 2 0,0 3 1,0 8-1,0 7-256,0 4 267,-5 2 0,-1 5 0,-4 3 0,3 4 0,0 3 0,1 0 0,-1-3-22,0-2 1,4-2 37,-1 4-30,3-5 1,1-2-1,0-6 1,1-1-1,3-1 29,5-2-268,2-5 0,2-2 0,0-7 0,1-1 1,3-3-492,4-2 1,3-1 236,2 0 1,-2-7 472,-3-6 0,14-22 0,-1-12 0</inkml:trace>
  <inkml:trace contextRef="#ctx0" brushRef="#br0" timeOffset="41">14141 3915 8111,'-13'-13'-90,"0"0"0,8 5 166,5-1 0,3 6 642,9-1-772,-2 3 1,14 1-1,-1 0 0,4 0 1,4 0-1,0 0 1,2 0-1180,-1 0 1233,-3 0 0,30-23 0,2-5 0</inkml:trace>
  <inkml:trace contextRef="#ctx0" brushRef="#br0" timeOffset="42">14485 3379 8119,'-6'-13'-42,"5"-1"1,-3-1-1,2-2 306,2 1 0,0 2 0,2 1 1,2 2 500,5 2 1,2-1-393,2 6-349,-1 0 1,5 0 0,0-1 0,-1 2 0,-2 3 0,-1 5-1,0 3-76,-1 4 1,-5 0 0,-2 2 0,-4 2-212,-1 1 1,-1 4-1,-4-2 1,-3-1 159,-3 1 1,2-2 0,1-5-1,-1 1 101,2 0 1,0-5-1,4 1 243,-1 1-123,0 1 0,4 2 1,1-2-29,3-2 0,-1 1-72,6-6 0,-1 6 0,5-3 0,0 1 99,-1 1-92,7-1 1,-5 4 0,2-2 223,-7-2-184,-3 1 55,-6 3-166,-6-5 1,-2 3 0,-8-4-1,-1 0 1,2-1-312,1-2 0,1-1-402,0-2 327,0 5 1,1-3 431,-1 2 0,34-31 0,9-8 0</inkml:trace>
  <inkml:trace contextRef="#ctx0" brushRef="#br0" timeOffset="43">14995 3379 8135,'0'-13'99,"0"1"1,0-1 387,0 0 0,0 5 1,2 0 1160,2 3-1369,3 1 1,6 4 88,-1 0-213,1 5 0,0 4 1,0 8-1,-1 4 1,1 4-1,0 7 0,0 6 155,-1 7 1,-3 6 0,-2 4 0,-1 5-294,-3 2 0,-5-25 1,-1 0-1,-1 1 1,-2-1-1,-1 1 1,-3-1-348,-2 0 1,-1 0 0,-14 28 0,11-32 0,-2-1 0,-17 26-586,-2-5 0,4-11-1478,3-12 1735,-2-3 0,8-6 658,-6 0 0,6-4 0,-6 5 0,3-1 0</inkml:trace>
  <inkml:trace contextRef="#ctx0" brushRef="#br0" timeOffset="44">16653 3596 8056,'0'-13'56,"0"0"1,0 1 0,0-1 0,0 0 654,0 0-293,0 6 0,0-4 0,0 2 0,0-2 286,0-2 1,0 8-787,0 5 131,0 5 0,1 9 1,2 2-1,1 2 1,-1 2-1,0 3 0,0 1-92,1 2 1,2 0 0,-3 3 0,2 1-78,2-2 1,-2-1-1,2-2 1,0-1-57,0-2 1,-4 2 0,2-4 0,0-1-368,-1-2 1,0-2 0,-4-3 0,0 1-534,0 0 1,0-5 290,0 1 785,0-6 0,-28-26 0,-8-12 0</inkml:trace>
  <inkml:trace contextRef="#ctx0" brushRef="#br0" timeOffset="45">16500 3787 8056,'-7'-13'95,"-3"1"358,6-1-91,-1 6 0,11-3 1,4 6-1,5 1-32,7 1 1,3-2-253,5 0 0,3 0 1,6 2-1,2-1-51,2-1 0,4 0 144,-5 4-353,1 0 0,-5 0 1,-1 0-1,-5 0 1,-5 0-519,-4 0-8,-13 5 1,5-2-145,-10 6 0,-7-2 852,-6 1 0,-32 9 0,-8-2 0</inkml:trace>
  <inkml:trace contextRef="#ctx0" brushRef="#br0" timeOffset="46">19012 3481 8066,'-5'-17'72,"0"-1"0,-1-1 1,0-1-1,4 1 0,0-4 1,4 0 492,2 2 1,3 1-1,6 5 1,1-2-91,3 1-358,-3 2 0,9 2 0,-5 4 0,1 4 0,0 2-69,1 2-79,-4 0 1,1 10 0,-7 6 0,-3 5 0,-1 7-344,-4 4 172,0 2 1,-4 4-1,-2 0 1,-6 0 0,-4 1-546,-3-1 708,0 0 1,3-1 0,-2-5 0,-1-5 0,2-5-1,1-4 1,1-4 638,0-4-270,6-4 0,1-8-106,6-2 0,10-2-228,3-2 1,8-3 0,0 4 0,4-2-7,0 1 0,1 5-180,-1-2 1,1 0-810,-1 1 688,1-1 0,-5 1 0,0 0 1,2 1-1,1 0 311,1-1 0,6-9 0,2-7 0</inkml:trace>
  <inkml:trace contextRef="#ctx0" brushRef="#br0" timeOffset="47">19688 3137 8089,'-6'-20'-182,"-3"3"0,2 7 17,-1 1 1,4 7 0,-4-1 836,3 6 0,-1 8-526,2 6 1,2 10 0,-2 0 0,3 3-41,1 1 0,0 4-4,0-1-70,0-3 0,0 5 1,0-5-1,0-1 0,0-2-210,0-4 216,0-7 0,0 3 80,0-3 0,4-10-15,0-3 0,2-8 1,-2-9-1,5 1-37,2-1 1,-2-4 39,-1 0-109,1 0 1,2 0 0,-1 1 0,-2 3 0,2 4 53,2-1 0,-4 4-95,1 2 0,-1-2 89,5 2-61,0 0 0,-5 9 0,1 4 0,-1 2 1,-1 3-40,-3 3 1,-2-1 18,-2 5 1,0-4-50,0 4 66,0-5 0,-6 7 1,-2-6-1,-4-2 0,0-1 13,-1-1 0,-1-4-31,-3-1 1,2-5-28,-2 1-33,3-2 1,2-2-1,-1 0 1,0 0-1,0 0-451,1 0 1,3 0-596,1 0 229,5-6 914,-3-1 0,51-34 0,-16 17 0,-1 0 0</inkml:trace>
  <inkml:trace contextRef="#ctx0" brushRef="#br0" timeOffset="48">20172 3086 8089,'0'-13'0,"0"0"0,0 0 0,0 1 0,0 3 561,0 1 89,0 5 1,0 7-644,0 9 52,0 8 1,-1 0-1,-2 8 1,-3 0 0,1 1-1,-1 0 1,3 0 23,2-2 1,1 3 57,0-1-179,0 0 0,0-9 0,0-1 1,1 0-1,2-2-56,1 1-1,12-8 1,-8-1 0,11-6-1,-2-1 1,1-2-371,2-1 1,-3 0 0,3-1 0,0-3-1035,-1-5 1499,-3-2 0,-15-36 0,-9-8 0</inkml:trace>
  <inkml:trace contextRef="#ctx0" brushRef="#br0" timeOffset="49">20134 3264 8095,'-6'-12'61,"-2"-1"15,2 0 0,0 0 51,6 1 1,2 3 0,3 2 0,7 1-99,3 3 1,9 2 92,2 1-236,-1 0 0,11-4 0,-5-1 0,0 3 0,2 0-1035,-1 2 1149,-3 0 0,13 12 0,-2 2 0</inkml:trace>
  <inkml:trace contextRef="#ctx0" brushRef="#br0" timeOffset="50">20682 2818 8146,'0'-13'-65,"-4"0"1,0 1 781,1-1-112,1 6 0,4 1 0,2 6 0,5 0-360,2 0 0,2 6 0,-1 2 1,1 5-3,0 4 0,0-1 0,-1 6 0,0 4-6,-4 2 0,2 12 0,-6 0 0,-1 5-319,-1 7 1,-4 5 0,-3 10 0,-8 2-164,4-33 1,-2 0 0,-1 3-1,-2-1 1,0-4 0,-1 0-1,-2-1 1,0-1-290,-20 29 1,17-30-1,0-1 1,-21 24 0,-3-6-507,-1-9 0,-2-2 1040,-4-7 0,5-12 0,-4-1 0,-4 0 0,0-1 0</inkml:trace>
  <inkml:trace contextRef="#ctx0" brushRef="#br0" timeOffset="51">18948 2831 8184,'0'-13'-207,"-4"-4"1,-2 0 0,-1 1 0,-3 4 381,-1 3 1,2 3 0,1 6-1,-4 2 1,-2 2 0,-4 6 389,-2 6 1,-1 9-347,-5 9 1,1 4-1,-1 5 1,1 4 44,-1 2 1,6 12-33,3 3-212,3 3 1,3 2-1,2 2 1,7-35 0,0 1-1,1 0 1,1 0-109,-1 0 0,2 0 61,4 29 0,4-5 1,8-7-1,4-3 1,3-6-1,3-3 0,1-8-118,2-6 1,4-1-1,-3-9 1,1-1-205,-1-3 1,-2 1-290,-3-11 398,-1 0 0,-5-4 1,-3-1-1,-3-2 1,-1-3-1192,0-1 1431,0 4 0,-6-19 0,-1 0 0</inkml:trace>
  <inkml:trace contextRef="#ctx0" brushRef="#br0" timeOffset="52">22289 3239 8059,'0'-9'0,"0"1"-799,0-2 691,0 4 1,0-1 740,0 3-446,0-3 0,0-2 162,0 1-270,0 5 0,0-8-28,0 2 1,-2-1 18,-2 2 1,1-2-12,-5 5 1,5 0 0,-3 2 102,1-1-260,3-1 119,-9 0 0,8 3 7,-5-2-188,5-3 0,-9 6-130,11-5 8,-5 6 18,6 0-65,0 0 1,-5 23 0,-3 5 0</inkml:trace>
  <inkml:trace contextRef="#ctx0" brushRef="#br0" timeOffset="53">22187 3162 7326,'1'7'1936,"3"-2"-1811,-2-4 0,3-2 0,-3-4 0,1-3 312,1-4-336,6-6 1,-7 1-1,4-7 1,-1-4 0,-2-4-1,0-3 1,2-2 206,1-1 1,-4 1-183,1 3-145,3 3 0,-6 7 0,4 3-174,-4 4 0,-1 19 0,0 11 0,0 10 101,0 7 0,-4-2 0,-2 6 0,-1 1-65,-3 2 1,3 0 0,0-3 0,1-3 58,3 0 1,1-4 69,-3 3 136,4-9 1,-5-2-1,8-8 1,2-2-1,6-7 204,5-4 1,0-5-166,2-6 0,1-6 1,0-1-1,1-1-5,-1 0 1,1 4-76,-2-4 1,-3 5 0,3 1 0,-3 3 227,-1 4-244,0 5-93,-1-3 0,0 13 0,-4 5 0,-4 5 22,-2 2 1,-2 3-38,0 3 0,0 1-322,0-1 69,0-5 0,0 3 0,0-6 0,0-2 0,0 0-1561,0-3 1241,5-5 630,3-1 0,16-40 0,3-8 0</inkml:trace>
  <inkml:trace contextRef="#ctx0" brushRef="#br0" timeOffset="54">21919 3596 8045,'-20'0'365,"-4"0"1,17 0 236,3 0 0,15 0-85,15 0-380,-1-6 0,16 3 0,-1-5 0,4-2 0,4 0-74,1 1-84,-3-2 0,3 4 0,-2-6 1,3 1-1,-1 0 0,-3 4 0,-8 2-655,-7 0 1,-10 5 0,-4-3 167,-2 2 0,-8 8 0,-5 2 0,-4 4 508,-7 1 0,-8 5 0,-15 9 0,-7 5 0,-5 6 0,-1 0 0</inkml:trace>
  <inkml:trace contextRef="#ctx0" brushRef="#br0" timeOffset="55">22225 3825 8045,'0'-12'0,"0"3"0,0 1 303,0-1 1,0 1 0,1-1 0,2-1 0,3 0 200,1 2 0,2-2 0,3 6 0,1 1-103,0 1 0,0 2-456,-1 0 0,1 2 44,0 2-209,0 9 0,-6 2 1,-3 7-1,-3-1 1,-2 0-78,-3 0 1,-1 3 119,-7 2 119,2 2 1,-9-8 0,7 4-1,-1-1 1,0-3 117,0-2 1,5-2-122,-1-8 45,6 3 368,-2-9 0,8 4 1,5-6-1,9-2-454,6-2 1,4-3-47,2-6 0,0 5-422,-13 4 357</inkml:trace>
  <inkml:trace contextRef="#ctx0" brushRef="#br0" timeOffset="56">22393 4029 10239,'15'-4'-199,"13"-4"-250,-23 7 386</inkml:trace>
  <inkml:trace contextRef="#ctx0" brushRef="#br0" timeOffset="57">21779 2831 8063,'-13'-30'0,"-1"2"0,-2 2 173,-1 3 1,0 12 0,4 0 0,1 4 271,-1 4 0,0 3-81,0 4-303,1 3 1,-1 13 0,0 7-1,0 10 1,1 8 280,-1 5-276,0 12 1,5 5 0,3-28-1,1 2 1,0 3 0,0 0 0,-1 4-1,1 1 1,0 3 0,1 2-1,0 1 1,0 0-109,2 1 1,0-1 0,0 0 0,0 0 0,1-2 0,0-2 0,1-3 0,0 0-127,0-3 0,2-2 0,0-5 0,2-2 0,12 17 0,5-4-291,2-7 0,7-9-99,3-8-377,3-5 935,7-13 0,-3-1 0,5-6 0,3 0 0,0 0 0</inkml:trace>
  <inkml:trace contextRef="#ctx0" brushRef="#br0" timeOffset="58">23181 3366 8150,'-20'-12'0,"6"3"46,6 1 1,5-1 0,0-2 0,7 2 438,9 5 1,1 3 0,8 1-1,0 0 1,2 0 0,3 0-154,3 0 1,-3 0-420,3 0 1,1 0-1,-1 0 1,-3 0-707,-5 0 1,1 0-636,-6 0 719,6 0 0,-9 1 709,3 3 0,-31-14 0,-9 2 0</inkml:trace>
  <inkml:trace contextRef="#ctx0" brushRef="#br0" timeOffset="59">23424 3073 8150,'-7'-13'0,"-5"0"0,4 1 638,2-1 0,-4 0 1,4 2 137,-1 2 0,5 5-700,-3 8-59,4 9 0,1 7 1,0 5-1,0 2 1,0 2-1,0 2 1,0 0-190,0 0 1,0 0 49,0-1 1,0-3-1,0 3 1,0-3-684,0-2 0,0-5 182,0-3 0,0 2-742,0-2 1365,6-6 0,23-34 0,12-12 0</inkml:trace>
  <inkml:trace contextRef="#ctx0" brushRef="#br0" timeOffset="60">24125 2729 8150,'0'-14'109,"0"-2"0,0-1 73,0 1 0,0 6 653,0 2 0,0 7-776,0 1 1,-6 7-30,-2 10 1,-4 4-1,-2 9 1,-1 4 143,-2 2 0,-5 3 1,5-1-168,0 0 0,6 0 0,1 1 0,3-1 0,1-1-70,4-3-34,0-3 0,2-6 0,2 0 0,3-4 0,7-4 1,5-4-1,2-5-504,4-4 0,1-2 205,2-2 1,5 0 0,1-2 0,2-2-351,0-4 1,-1-4 745,1 0 0,9-18 0,-4-4 0</inkml:trace>
  <inkml:trace contextRef="#ctx0" brushRef="#br0" timeOffset="61">24099 3047 8150,'-5'-12'78,"-4"-1"0,4 0-105,0 0 0,4 5-43,1-1 265,0 7 1,1-10-1,4 5 1,3 0-1,5 1 1,2 2-209,2 0 1,6 0-856,-2 4 575,3 0 1,0 0 292,-2 0 0,19 17 0,0 4 0</inkml:trace>
  <inkml:trace contextRef="#ctx0" brushRef="#br0" timeOffset="62">23908 3417 8150,'-18'6'0,"-1"-5"0,-2 4 1103,-3 2 1,15-4-569,1 5 1,11-5 0,7 1 0,7-2-104,8-2 0,8 0-530,9 0-28,4 0 0,6 0 1,2 0-1,0-2 1,-3-1-1656,-3-1 1210,-1-6 1,-2 9-1,-4-4 571,-5 4 0,-22 18 0,-10 4 0</inkml:trace>
  <inkml:trace contextRef="#ctx0" brushRef="#br0" timeOffset="63">23959 3927 8150,'-6'-12'602,"5"-1"-306,-3 0 1,2 0 0,4 1 396,2-1 1,5 0-461,8 0 0,-2 6 0,6 2 0,2 0 140,1 1 1,0 1-353,-3 7 1,-2 4 0,-6 4 0,-2 2-624,-3 3 1,-2 3 281,-6 6 169,0-1 0,-6 1 0,-3-1 0,-6 1 0,-3-1-34,-2 1 0,5-5 1,-2-1-1,2-2 538,3-2 0,0-6 166,4-2 0,4-5-134,8 1 0,4-8-208,9-4 1,3-4-572,6 0 1,5-1-1,3 0 1,1 0-317,-1 1 1,3 0 45,-3 4 0,-1-4 664,1 4 0,10-14 0,8-7 0,6-2 0,0 0 0</inkml:trace>
  <inkml:trace contextRef="#ctx0" brushRef="#br0" timeOffset="64">25094 2537 8133,'-4'-25'0,"-1"1"0,3 1 517,0 2 1,2 10 612,0-2 0,2 10-723,2 3 1,-1 6 0,5 8 0,2 3 182,1 4 1,-2 6-188,-1 7-306,1 0 1,4 17-1,-2 0 1,-1 7 0,-3 6-1,-1 5 1,-5-31-1,1 1-102,-1 2 1,-1 1 0,0 7 0,-1 0 0,-2 2 0,0 0 0,-3 0 0,-1 0-158,-2-1 1,-2-1 0,2-1 0,-2-1 0,1-2-1,-1 0 1,0-3 0,0 1-170,-1-5 0,-1 0 1,-12 29-1,-1-21 1,0-3-136,-4-3 0,1-8-459,-5-2 573,6-3 1,-7-6 0,4-1 0,-2-2 0,-1-2-1272,1-2 1623,8-7 0,-5-13 0,3-8 0</inkml:trace>
  <inkml:trace contextRef="#ctx0" brushRef="#br0" timeOffset="65">25655 2308 8214,'0'-18'142,"0"2"1,0-4 0,0 2-1,0 2 1,0 2 1299,0 1-1304,0-5 1,1 4 0,2-3 0,3 4 0,0 3 0,1 1 0,1 1 0,5 1 0,3 3 288,-1 2 1,4 2-189,-2 0-290,5 0 1,-8 3 0,5 4-1,-2 7 1,-2 5-198,-3 3 208,-5 2 1,-7 8 0,0 0 0,0 2 0,-2-1-273,-2-2 318,-3-1 0,-1-5 0,0-1 0,1-2 0,2-5 0,-1-3 1,3-2 974,2 1-540,1-6-304,0 5 0,1-11 0,5 3 0,7-2 1,6-2 3,6 0 0,1 0 1,4 0-1,4-2-38,3-2 0,1 3-108,1-4 0,-3 0 0,0 0 0,-2 3 35,1 0 1,-4 2 44,-1 0 0,-4 0 50,-5 0-80,-3 0-266,-5 0 192,-6 0-401,-7 0 0,-7 0 1,-6 0-1,1 0-23,-1 0 1,0 0 452,0 0 0,-33 23 0,-10 5 0</inkml:trace>
  <inkml:trace contextRef="#ctx0" brushRef="#br0" timeOffset="66">9410 6197 8194,'-13'0'-91,"1"-1"0,-1-2 0,0-3 0,0-1 938,1-3 0,5 3 1,4 0-549,6 1 0,4 2 0,7 4 0,3-1-232,4-4 1,9 4-437,4-3 112,-3 2 1,6 2 0,-3 0 0,3 0 0,1 0 0,-1 2 256,-3 2 0,3 37 0,-5 14 0</inkml:trace>
  <inkml:trace contextRef="#ctx0" brushRef="#br0" timeOffset="67">9397 6554 8194,'-12'0'0,"-1"-1"641,0-4-390,0 4 1,5-5 0,2 6 0,5 0-93,7 0 1,5 0 0,6 0-1,4 0-649,3 0 1,7 5-1,3-1 490,3-1 0,20-9 0,10-4 0,-19 3 0,0 0 0,0 0 0</inkml:trace>
  <inkml:trace contextRef="#ctx0" brushRef="#br0" timeOffset="68">12113 5572 8154,'0'-18'-22,"-1"2"0,-2-4 1,-1 1-1,1 0 575,2 1 0,1 4 0,0 9 0,0 11 252,0 8 0,-5 12-645,1 8 0,-1 4 1,2 4-1,-3 5-128,-1 3 0,0 1-80,-2 0 3,-2 0 0,5 0 0,-4 0 0,3-2 0,2-3 1,2-8-1,1-8-209,2-8 423,0-3 1,2-18 0,2-7 0,3-6-82,0-5 0,5-6 1,-4 0-1,3-4-18,2-2 0,0-1 97,0 4-274,-1 1 1,1 4 0,0 1-1,0 1 1,-1 5-100,1 4 168,0 5 0,0 5 0,-1 0 0,1 1 1,0 5-273,0 7 0,-1 1 194,1 7 1,-6-1-1,-2 2 1,-4-2-27,-1-1 1,0 2 41,0-4 0,-6 0 101,-2-4 0,-5 2 0,-4-1 1,-4-2-110,-3-1 1,0-5 50,2-2 0,-2 2-135,3-2 0,3 0 0,-1-4 0,2 0-1542,0 0 1174,0 0 0,10-5 560,3-4 0,31-28 0,18-11 0,1-4 0,0-1 0</inkml:trace>
  <inkml:trace contextRef="#ctx0" brushRef="#br0" timeOffset="69">12470 5610 8154,'0'-12'131,"0"-1"263,6-5 990,1 3-1044,6 3 1,-5 7-1,0 10 1,-3 5 0,-2 5 562,-2 6-789,-1 3 1,0 8 0,0 2 0,0 2-1,0 3-154,0-1 0,0 0 0,0 0 0,0 1-253,0-1 1,6-1-265,3-3 1,-1-3 281,5-6 0,-2-5 0,9-3 1,0-4-629,0-4 0,1-4-671,4-5 1574,7-5 0,17-42 0,-19 16 0,0-1 0</inkml:trace>
  <inkml:trace contextRef="#ctx0" brushRef="#br0" timeOffset="70">12572 5840 8154,'-12'-13'126,"-1"0"0,2 1-44,2-1 4,3 0 0,8 2 1,2 1-1,6 3 213,6 1 1,3 2-24,7 4-538,-1-6 0,7 5 1,0-5-1,2 2 262,0 0 0,3-6 0,6-2 0,4 2 0,1-1 0</inkml:trace>
  <inkml:trace contextRef="#ctx0" brushRef="#br0" timeOffset="71">13019 5304 8154,'0'-18'0,"0"2"0,0-5 311,0 6 1,0-4-1,3 6 1,4 1-1,7 0 75,4 4 0,-1 2 0,5 6 0,-1 0-113,-1 0 0,-2 3 38,-5 5-330,-6 1 0,-1 15 1,-6-1-1,-2 4 1,-2 2-432,-5 0 1,-2-4-1,-2-2 1,2-3-134,2-2 1,0-1 686,4-4 0,-3 0 0,2-1 62,-1 1 374,4-6-367,-2 5 1,10-11-1,4 5 1,2-2 96,2 0 0,0 0-280,-1-4 1,1 5 114,0-1 1,0 2 0,-1-4 326,1 3-268,-6 5 103,-1-9 0,-13 6 0,-6-4 1,-7 1-116,-4-1 1,-1 0 32,-1 1 1,1-2-113,-1 2 1,1 1 0,0 1 0,3 0-775,1-1 0,4 5 701,-5-1 0,-5 14 0,-5 3 0</inkml:trace>
  <inkml:trace contextRef="#ctx0" brushRef="#br0" timeOffset="72">11565 6720 8154,'-20'-6'-380,"8"-1"762,10 0 1,8 1 0,19 6-1,6 2 999,5 2-1225,8-3 0,7 5 0,8-6 0,5-1 0,4-4 0,-32 2 0,0-1 0,2 0 0,-1 0 35,2 0 1,-1-1 0,0 1 0,-1 0-56,-1-2 1,0-1-171,34-6 1,-8 5 0,-2 1 0,-7 0 0,-4 1-1,-10 0 1,-6 2-142,-8-2 1,-8 5 0,0-3-288,-2 2 0,-7 2 0,-1 2 9,-1 2 0,-3-1 0,-6 5 0,-3 2-577,-1 2 1,-1 2 1029,-5 3 0,-28 20 0,-8 9 0</inkml:trace>
  <inkml:trace contextRef="#ctx0" brushRef="#br0" timeOffset="73">12419 7000 8154,'-12'-8'25,"-1"1"0,0 1 151,0 3 0,-4 3 35,0 4 0,0 5 0,3 9 0,-3 6 364,-4 5 0,-2 8-276,2 1 1,-2 2 0,8 6 0,2 2 103,3 2 0,7 0-214,-1-4-116,3-2 0,11-5 0,4-3 1,6-2-1,5-5 0,3-7 1,1-6-34,-2-6 0,2-4-132,1-6 1,3-6-1,-6-3 1,-5-2-27,-2-2 1,-4-5 111,-8-3 1,-2-3 0,-9-2 0,-4 2-40,-6 3 1,-9-2-14,-4 6 1,-5 0 21,-7 4 0,-1 6 0,1 3 0,0 3-396,0 1 1,1 5 187,3 4 0,4 4 137,9 4 0,2-2 0,8 6 107,3 2 0,42 1 0,15 2 0</inkml:trace>
  <inkml:trace contextRef="#ctx0" brushRef="#br0" timeOffset="74">14549 5980 8142,'-4'-13'-151,"-2"1"1,0-1 0,1 0 573,2 0 0,1 1 1,1-1-1,-2 0 1616,-1 0-1540,0 6 1,4 5-236,0 10 1,0 3 103,0 15-288,0-3 1,0 9 0,0-2 0,0 4 0,0 3 0,0 1 0,0 0-211,0 0 0,4-4 1,0 0-1,0 0-172,2-1 0,-3-2 1,4-7-1,-1-1-331,-4-2 0,0-5-203,-2 1-83,6-9 0,-5-1-1058,3-2 1977,-2-4 0,-14-18 0,-2-11 0</inkml:trace>
  <inkml:trace contextRef="#ctx0" brushRef="#br0" timeOffset="75">14319 6312 8158,'-5'-7'0,"-2"-5"338,-6 4 0,6 1 336,3-2 0,5 6-436,7-1 1,2 4 0,13 3 0,3 1-109,2-1 1,9-2-132,1-1 1,4 0-1,7 0 1,-4 0-121,-1 0 1,3 0-841,-5 0 757,1 0 1,-11 0 0,-3-1 0,-7-2 0,-5-1-837,-3 1-28,-1 2 626,-6-5 0,-2 5 442,-10-4 0,-13-7 0,-9-3 0</inkml:trace>
  <inkml:trace contextRef="#ctx0" brushRef="#br0" timeOffset="76">16793 6018 8236,'-11'-12'-90,"1"-1"1,1 0 0,1 0 0,-1 1 368,1-1-79,5-5 0,-3 3 0,6-2 0,0 3 0,2 1 0,2-1 0,4-1 0,4-2 0,2 1 431,3 2 1,7 1-506,6 0 0,4 2 1,-3 1-1,0 3 26,0 1 0,-1 4 1,-4 6-1,-1 6-128,1 5 1,-11 7 0,-3 7 0,-5 7-161,-5 5 0,-10 0 1,-6 6-1,-5 1-191,-3 1 0,-8-2 0,-3 0 0,-1 0 62,0-2 0,6-7 0,0-8 0,5-6 261,6-7 1,3-1 157,1-12 0,7-1-115,6-7 212,6 2 1,7-9-1,1 4 1,3-2-1,6 2-43,5 1 0,3-2 0,5 2 0,-4 1-645,-1-1 0,3 0-51,-4 2 0,4 3 145,-4-4 1,0 3-1,-6-1 1,-2-2-682,0 3 0,2-5 1024,1-2 0,6-25 0,1-11 0,-1-4 0,0 0 0</inkml:trace>
  <inkml:trace contextRef="#ctx0" brushRef="#br0" timeOffset="77">17571 5814 8236,'0'-18'169,"0"-3"0,0-2 544,0 2 1,-2 2-46,-2 7 0,1 6-521,-5 6 0,1 7 0,-3 10 1,1 4 79,-1 3 1,3 8-126,-1 2 1,1 2 0,-2 3-1,4-1-159,-1 0 1,5 0-20,-4 1 0,4-2 0,1-3 0,0-5-64,0-2 0,0-3-155,0-2 232,6-4-4,1-5 0,1-6 0,-1-4 0,0-6 59,0-6 1,-2-2 7,3-2 1,1 0 5,3 1 0,0-5 0,-2-2 0,-3 1 4,-2-1 1,5 2 24,-1 5 1,-2 0 0,0 2 0,0 3-12,0 2 1,-3 0 1,5 5-33,-6 0 1,7 6 0,-6 3-1,-1 2 14,-2 2 1,-1 4-60,0 0 0,0 4-68,0-4 106,0 0 0,0-4 1,0-1-1,-1 1 1,-4-1-125,-3-4 1,1 2 108,-2-6 1,1 5-269,-5-5 0,0 0 1,1-4-1,-1 0-284,0 0 1,0 0 253,1 0-390,-1 0 0,2-1 717,2-3 0,20-43 0,11-16 0</inkml:trace>
  <inkml:trace contextRef="#ctx0" brushRef="#br0" timeOffset="78">17941 5789 8236,'0'-17'0,"0"0"0,4 0 154,0 4 0,6 2 1770,-1 2-1169,-4 4-575,1 10 0,-6 8 0,0 8 0,-1 3 0,-2 3 73,-2 3-279,-5-3 0,3 10 0,-4-3 0,3 1 0,2-1-246,0-4 149,5 3 0,-5-6 1,6 2-1,0-3 0,0-4-644,0 0 539,0-7 0,6 4 0,2-8 0,5-2 0,3-5-400,1-3 0,5-1 1,0-1-1,0-3 628,0-5 0,7-31 0,-2-8 0</inkml:trace>
  <inkml:trace contextRef="#ctx0" brushRef="#br0" timeOffset="79">17992 5993 8236,'-9'-14'-415,"1"-3"0,3 4 239,-3 0 1,5 1 493,-1 3 1,8-1-1,6 2 1,4 3-282,3 4 0,6 1 0,-3 0 0,1 0-810,0 0 1,3 0 772,2 0 0,19 11 0,-4 3 0</inkml:trace>
  <inkml:trace contextRef="#ctx0" brushRef="#br0" timeOffset="80">18438 5521 8195,'0'-13'-160,"0"1"-375,0-1 0,0 0 196,0 0 1133,0 1 0,4 3 1,0 1-1,1-1 1014,0 2-1651,-3 1 1,5 6-1,-3 0 1,3 2-1,2 2 1,-1 5 87,2 2 0,1 7 0,2 5 0,0 5-115,0 6 0,-5 9 1,-1 4-1,-1 4-394,-3 4 1,-2 9-1,-2-29 1,-1 2 0,-1 1-1,-2 0 73,-3 3 0,-1-1 0,-2 1 0,-2 0 0,-1 2 0,-2-1 0,0-2 0,-2-2-718,0-2 0,-1-2 0,-19 27 142,0-15 1,-6-2 766,-3-5 0,-3-5 0,-1-6 0,0-7 0,0-2 0</inkml:trace>
  <inkml:trace contextRef="#ctx0" brushRef="#br0" timeOffset="81">16640 5636 8195,'-6'-18'-72,"5"-1"0,-3-2 1,2 4-1,2 3 0,-1 1 2,-3 0 0,1 6 0,-6 3 0,-1 2 1,-1 4 576,-2 2 1,-5 10 0,-2 12 0,-1 8 328,0 7-744,-1 4 1,-3 13 0,1 6 0,13-28 0,0 0 0,2 3 0,1 2-1,1 1 1,0 1 0,1 1 0,1 1-109,0 1 1,1 1 0,1 1-1,2-1 1,3 2 0,3-1-1,2-4 1,3 0-333,3-5 0,3-1 0,1-4 0,2-2 0,25 21 0,6-6-488,4-9 0,11-11 836,-1-10 0,-18-18 0,11-8 0,4-1 0,0-1 0,5 0 0,-1 0 0,1 0 0,-1 0 0</inkml:trace>
  <inkml:trace contextRef="#ctx0" brushRef="#br0" timeOffset="82">19407 5406 8168,'0'-17'-1,"0"-1"0,0 0 0,0-1 0,-1 4 248,-4 0 1,3 8-1,-7 3 1,-1 3 0,-3 4 302,-4 5 1,2 8-348,-6 13-68,-1 4 1,-5 12 0,-1 6 0,-3 9 0,15-27 0,-1 2 195,0 3 0,-1 0-327,-1 3 0,1 0 0,1 7 1,0 1-1,0 1 0,1 2 1,1 1-1,1 1 0,1 2 1,2-1-1,1 0 0,1-1 1,2-1-1,1-1-116,1-3 1,2-2 0,2-4 0,3-2 0,11 27 0,7-4-190,4-5 1,2-4-1356,-1-8 1478,6-3 0,0-6 0,5-1 1,-2-3-1,1-7 0,2-7 178,1-7 0,3-6 0,0 0 0,1-6 0,0-6 0</inkml:trace>
  <inkml:trace contextRef="#ctx0" brushRef="#br0" timeOffset="83">20325 5521 8168,'-6'-25'91,"1"1"1,-4 2 0,5 5 0,1 5 568,-1 3 1,3 6-1,-5 12 93,0 8-628,5 5 0,-6 10 0,4 2 1,-3 2-1,1 3 300,-1-1-470,2 0 0,4 0 0,0-1 0,0-1 1,0-4-1,0-2 0,0-6-306,0-5 1,1-2 275,3-5 1,-1-2 0,4-11 0,0-5 158,0-7 0,2-4 0,4-5 1,-1 0-14,1 0 0,0-2 61,0-2-72,-6 6 1,4 2 0,-2 5-1,2 0 1,2 1 0,-1 0 65,1 4 1,0 4-97,0 8-72,-1 3 1,-3 7 0,-2 2 0,0 2 0,-1 1-242,-1-1 0,1 3 81,-2-4 0,-2 4 1,3-4-1,0-1-402,-1-2 1,2-5 20,-2-1-937,-3-5 1520,11 3 0,-5-74 0,-1 25 0,0 1 0</inkml:trace>
  <inkml:trace contextRef="#ctx0" brushRef="#br0" timeOffset="84">20657 5343 8168,'-6'-31'0,"5"4"310,-4-3 0,4 7 0,2 3 1,4 3 567,3 6 0,3 0-632,2 6 0,0 1 1,0 4-1,-1 3 115,1 5 0,-2 1-610,-2 8 131,-3 3 0,-8 1 1,-2 7-1,-5 2 0,-2 0-345,-2 1 306,-5-4 0,4 4 1,-3-5-1,1-1 0,2-1-84,1-2 0,-1-4 728,10-5-292,-6-6 1,10-2 0,0-5 81,7 0 0,10-5-238,4-4 1,8 2-93,0-1 0,1 1 0,-4-2 0,1 5-921,2 2 1,-2 2 491,3 0 1,-3 0 481,-2 0 0,12 12 0,3 2 0</inkml:trace>
  <inkml:trace contextRef="#ctx0" brushRef="#br0" timeOffset="85">20134 6159 8168,'-26'0'45,"5"0"0,1-2 247,2-2 0,4 4 496,9 0 0,12 1-48,15 8-523,7-1 0,4 1 1,7-2-1,2-1 1,6-3 22,6-2 0,4-1 0,6 0 0,-2 0-599,-2 0 1,1 0-1,-6 0 0,-1 0 0,-9 0 0,-8 0-2453,-10 0 1468,-7 0 1344,-13 6 0,-52 18 0,-19 10 0</inkml:trace>
  <inkml:trace contextRef="#ctx0" brushRef="#br0" timeOffset="86">20453 6541 8168,'-7'-5'477,"-1"2"-365,4-6 0,1 6 0,-5 1-8,-2 4 0,3 6 35,-2 4 0,-1 7 0,-5 1 1,-2 1 33,1 0 0,2-4-106,1 4 1,-4-1 0,0 3 0,3-3-67,4-2 0,0-1 26,6-4 0,0 0-83,4-1 0,6-5 38,2-2 1,5-4-1,4-1 1,4 0-236,3 0 0,0 0-330,-3 0 1,4 0 66,-4 0 176,3 0 0,-3 0 0,-1 0 0,0 0 340,0 0 0,18-23 0,9-5 0</inkml:trace>
  <inkml:trace contextRef="#ctx0" brushRef="#br0" timeOffset="87">20695 6643 8168,'0'-12'161,"0"-1"707,0 0 1306,0 0-1764,0 6 1,0 3 0,0 8-14,0 5 1,0 6-145,0 2 0,-2 7-46,-2 2 1,3 1 0,-3 7 0,2 0 276,2-2 1,-4 5-299,0-3 0,-1-3-140,5-1-181,-5 3 0,3-6 0,-2 2 0,1-2 1,0-3-2329,-1-2 0,0-4 564,4-5 1899,0 0 0,0-29 0,0-7 0</inkml:trace>
  <inkml:trace contextRef="#ctx0" brushRef="#br0" timeOffset="88">21766 5687 8110,'-4'-18'84,"-2"-2"1,0 0 0,1 3 901,2 3-641,-4 7 1,5 2-1,-3 10 1,0 5 0,0 7-1,-2 7 1,-2 5 1054,2 4-1525,1 1 0,2 0 0,0 0 1,1 1-1,2 2-202,1 1 17,0-5 1,0 2 0,0-5 0,0 0 0,0-2 0,0-1 0,0-4-2614,0-3 2923,0-3 0,5-22 0,2-3 0</inkml:trace>
  <inkml:trace contextRef="#ctx0" brushRef="#br0" timeOffset="89">21434 6006 8110,'-5'-13'338,"-4"0"0,4 0-776,0 1-753,4-1 1281,1 0 0,7 6 0,6 3 1,7 1-1,5 0 0,3-1 0,4 1-498,0 2 1,4 1 0,6 0 407,5 0 0,10-12 0,9-5 0,-18 6 0,0-1 0,-1 0 0</inkml:trace>
  <inkml:trace contextRef="#ctx0" brushRef="#br0" timeOffset="90">22455 5521 8110,'0'-17'278,"0"0"1,-5-4 55,1 4 1084,0 6-1119,-2-1 1,5 12 0,-5 2 0,2 8 0,-2 7 0,0 2 194,1 4 0,-5 5-123,1 2-299,4 6 0,-5-4 1,4 6-1,0 2 0,1 1 1,2 0-1,2-2-388,1-4 1,5-5 73,4 4 1,3-6-1,4 0 1,2-5-606,2-6 1,2-7 76,3-2 0,-1-5 381,-3 2 1,2-5-1,-5-5 1,2-3-413,3-4 0,-5-5 801,-1 0 0,-2-5 0,-20-15 0,-3-10 0</inkml:trace>
  <inkml:trace contextRef="#ctx0" brushRef="#br0" timeOffset="91">22455 5776 8110,'-13'-5'0,"-4"-3"0,0-4 0,5-1 0,8 0 0,3 5 0,1-1 352,0-1 1,10 5-42,2 0 0,10 4 146,-1 1-540,3 0 1,6 0-1,0 0 1,-1 0-1,1 0-1889,0 0 1972,0 0 0,6-6 0,4-1 0</inkml:trace>
  <inkml:trace contextRef="#ctx0" brushRef="#br0" timeOffset="92">22786 5381 8110,'-6'-24'0,"4"3"67,-7-9 1,6 4-1,-1 5 1,3 4 783,1 3 0,5-2-167,4 4-536,-4-4 1,7 15-1,-2-4 1,4 4 0,3 1 284,-2 0 0,0 6-237,-3 2 1,-3 5 0,-2 4 0,-1 4-440,-4 3 0,-2 2-47,-4-1 1,-3 1 47,-6-1 0,1 4 0,-1-3 0,1-3 66,4-3 1,-2 1 404,6-4 0,-5 0-83,5-4 7,0 0 0,7-6-171,5-3 1,2-4-157,11-4 1,1-2-857,3-2 694,1-4 0,-1 9 0,1-4 0,-1 2 0,-1 2 336,-3 1 0,15 14 0,-2 2 0</inkml:trace>
  <inkml:trace contextRef="#ctx0" brushRef="#br0" timeOffset="93">22212 6350 8110,'-25'0'0,"1"0"-201,2 0 0,7 0 1133,11 0 0,6 1-440,15 4 0,5-4 1,7 3-1,7-2 54,5-2 0,4-4-667,6-1-2,0-5-1,0 7 1,0-5 0,0-1 0,-1 1 0,-5 1 0,-5 0-1136,-5 0 748,-6 4 1,-4-3 0,-8 6 510,-3 0 0,-29 6 0,-8 1 0</inkml:trace>
  <inkml:trace contextRef="#ctx0" brushRef="#br0" timeOffset="94">22620 6465 8110,'-8'-2'0,"-1"-2"0,1 3 0,-1-5-177,1 6 284,5 0 1,-7 1 0,4 5 0,-1 5 0,-3 5 0,-1 1 0,-2 1 475,1 4 0,-5 2 1,0 1-1,1 1-441,2-1 0,5 1 1,1-1-1,-1-1 331,2-2-402,2-4-64,5-5 1,5-5 0,4-1 0,3-1 0,5-3-85,5-2-184,2-1 1,1-4 0,1-2 0,-2 1 0,-1-1-468,-2 3 0,-4-2 1,4 0-1,0 2 728,-1 2 0,4-22 0,-4-5 0</inkml:trace>
  <inkml:trace contextRef="#ctx0" brushRef="#br0" timeOffset="95">22875 6605 8110,'-5'-13'0,"-1"5"1033,-3-1 1331,-2 1-2060,10 1 0,-5 2 0,6 11 0,0 5 231,0 5 0,0 7-350,0-2 1,-1 3 0,-2 2 0,-1 0-146,1 4 1,1-3-66,2 3 16,0-3 1,-4-2-1,0 1 1,1-1-1,2 1-2085,1-1 0,0-1 1280,0-2 0,0-4 814,0-5 0,5-12 0,2-2 0</inkml:trace>
  <inkml:trace contextRef="#ctx0" brushRef="#br0" timeOffset="96">24048 5763 8089,'0'-12'38,"0"3"0,0 1 0,0-2 1,0-2 749,0 0 1,0-1 0,0 0 1107,0 0-1569,0 6-191,0 7 1,0 12-1,0 6 1,0 3-1,0 5 520,0 2-646,0 8 1,-1-5-1,-2 4 1,-1-1 0,1 0-1,2 0 1,1-1-429,0-2 1,0-1 0,0-5-1,0-1-748,0-2 0,0 0 345,0-5 152,0 0 1,0-8 0,1-2 668,3-2 0,-2-34 0,3-14 0</inkml:trace>
  <inkml:trace contextRef="#ctx0" brushRef="#br0" timeOffset="97">23857 6044 8089,'-6'-13'434,"5"0"162,-5 1 0,8 0 3,2 4-415,9-3 1,7 9-1,8-4 1,5 2-1,6-1 602,5-3-775,9 6 0,-2-4 1,1 6-1,-7 0 0,-4 0 1,-5 0-1,-5 0-522,-7 0 0,-8 0-251,-8 0 390,-5 0 1,1 0 130,-8 0 1,-3 0-26,-6 0 212,0 0 0,5 0 1,-1 0-1,0 1-915,-3 4 726,-1-4-612,6 5 855,-4-6 0,21 5 0,-2 2 0</inkml:trace>
  <inkml:trace contextRef="#ctx0" brushRef="#br0" timeOffset="98">25451 5598 8108,'0'-13'-226,"0"0"1,0-1-1,0-2 206,0-1 267,0 0 1,0 5-1,0-1 1,0-1-1,0-2 1,0-1 1130,0 2-1111,0 0 0,1 7-88,4-1-146,-4 7 0,5-3 0,-6 11 1,-2 5-1,0 8 355,-3 5-340,-5-1 0,5 12 0,-5-4 0,1 2 0,1 2-49,1 2-3,-5 1 1,10-4 0,-6-1 0,3-1 0,2-2-168,2-3 192,1 1 1,0-13 0,0 2-1,1-5-74,3-3 0,-1-4 1,6-5 78,0 0 0,3-5 115,1-4 0,-1-6-192,1-2 57,5-6 1,-3 3 0,2-5 0,-2 1 0,1 1 6,1 2 0,0 1-3,-4-1 0,-1 2 18,1 6-22,0 6 0,0 2 1,-2 6-1,-3 3 194,-3 5 0,0 6-119,0 2 0,0 6 45,-1-2-113,-2 3 0,5-2 0,-4-1 1,2 0-1,1-1-178,0-3 0,-1-3-75,0-1 1,0 0-1,5-2 1,-1-1-124,1-2 1,1-5 205,2 2 1,0-4-1072,-1-1 1,1-4 517,0-1 1,0-6 709,-1-2 0,7-39 0,1-16 0</inkml:trace>
  <inkml:trace contextRef="#ctx0" brushRef="#br0" timeOffset="99">26076 5470 8108,'0'-17'98,"0"0"0,0 0 410,0 4 1,0-4 276,0 0 0,1 6-602,3 7 1,-2 4-1,2 4 1,-2 6 130,-2 6 1,-2 3-171,-2 7-120,2-1 1,-7 2-1,3 2 1,0 2-1,1 0 1,2 0-1,0-2-103,-1-3 0,2 0 83,-2-1 0,3 1 0,1-2 1,0-1-115,0-2 0,5-7-44,4-1 1,2 0 0,2-6 0,0 0-309,-1-3 0,7-3 288,2-1 0,3-4-185,2 0 0,-5-6 0,0 2 0,0-4-814,-1-1 0,-1 1 1173,-7-1 0,-22-28 0,-5-7 0</inkml:trace>
  <inkml:trace contextRef="#ctx0" brushRef="#br0" timeOffset="100">26038 5585 8114,'-13'-13'0,"0"0"195,6 1 0,1-1 0,8 2 439,2 2 0,4 3-191,9 6-379,-2 0 0,9 0 0,-3 0 0,4 0 0,4 0-72,1 0 0,4 0 1,-3 0-1,0 0-505,0 0 1,2 0 0,-6 2-1,-5 1-1398,-2 1 1136,-3 0 775,-10 2 0,-30-5 0,-12 5 0</inkml:trace>
  <inkml:trace contextRef="#ctx0" brushRef="#br0" timeOffset="101">25336 6286 8296,'-8'-4'-1341,"1"-2"943,1-1 426,2 4 0,2-2 0,-2 5 225,-4 0-124,2 0 0,-1 0 277,3 0-296,2 0 124,-9 0 1,8 0 52,-6 0 0,7 1 19,-3 3 0,4-1 227,1 6-345,0-6-104,6 8 0,6-10 0,11 4 0,5-4 0,9 0 403,9 4-471,6-4 0,17 5 1,-31-6-1,0 0 0,3 0 1,1 0-1,4 0 1,2 0-11,1 0 1,1 0-23,1 0 0,0 0 0,-3 0 0,0 0 0,-2 0 0,0 0 0,-2 0 0,-1 0 1,-4 0-1,0 1-20,30 3 1,-14-2-120,-16 2 0,-8-3-40,-10-1 50,-3 0 1,-12 0-304,-6 0 459,-6 0-118,-6 0-41,-1 0 0,0 0 1,0 0-1,1 2-463,-1 2 304,0-2 0,2 5-66,2-3 127,4-3 1,5 11 0,-2-5 245,-2 0 0,-3 27 0,-6 1 0</inkml:trace>
  <inkml:trace contextRef="#ctx0" brushRef="#br0" timeOffset="102">25681 6911 8183,'-6'-18'0,"4"-5"0,-2-4 0,3 3 285,1 0 0,5 4 0,5 0 1,5 0 797,2 1-863,5 9 0,-3-6 0,3 10 0,-2 1 0,-1-1 544,-4 3-763,-1 7 0,-5 9 0,-2 8 0,-1 5 0,-5 2 0,-4 3 0,-5 2-121,-4 2 1,-6 2 0,-3 3 0,-3 1 9,-2 2 1,1-5 0,-1-6 0,2 0 272,3-4 1,-2-3 74,6-3 1,6-11-1,9-11 1,11-7 304,12-4-1,5-6-538,8 0 33,5 0 0,1 4 1,2 0-1,-3 0 1,-4 2-193,-1 2 1,-4 2 0,2 5 0,0-3-458,-4 2 0,-1 2-896,-2 1 0,1 0 1508,-1 0 0,35-28 0,-26 10 0,0 0 0</inkml:trace>
  <inkml:trace contextRef="#ctx0" brushRef="#br0" timeOffset="103">27121 4960 8186,'-8'-7'-735,"1"1"954,1 1 1,0 3 0,4-3 624,-3-1-597,1 5 54,4-5 1,0 4 173,0-2-361,0 3 1,2-5 0,2 6 8,4 0 0,-1 4 1,2 2-1,-1 1-46,-1 3 1,5 3 0,-4 2 0,4 4 69,0 1 1,1 1 0,0 6-1,0 4 58,-1 7 1,5 12-1,-1 11 1,-3 7-65,-8-31 0,0 2 0,-4 4 1,0 2-12,2 3 1,-1 2-215,-1 5 1,-1 2 0,-3-2 0,-1 0 0,-1 5 0,-1-1 0,-3-1 0,-1-1 0,-1-1 0,-2-1-1,-2-1 1,-2-1 0,-2-1 0,-2 0-365,-1-3 1,-3-1 0,-2 0 0,-2-3 142,-2-6 0,-2-2 0,-2 0 0,-1-2 1,-4 1-1,-1-1 0,0 0 0,-1 0 305,0-2 0,0 0 0,-1-1 0,0 0 0,2-2 0,1-1 0,-1 0 0,1-1 0</inkml:trace>
  <inkml:trace contextRef="#ctx0" brushRef="#br0" timeOffset="104">9691 9321 8097,'-13'0'355,"3"0"309,6 0 1,10 0 0,13 0 0,4-1-363,4-4-306,7 4 1,-1-10 0,5 3 0,0 0 0,0 1 0,2 0 0,0 0-684,-2-3 0,2 4 15,-11 2 101,1 2 1,-10 2-1,-3 0 1,-4 2 570,-5 2 0,-32 18 0,-20 9 0,-2 3 0,0 1 0</inkml:trace>
  <inkml:trace contextRef="#ctx0" brushRef="#br0" timeOffset="105">9780 9627 8097,'-17'6'0,"0"2"0,1 2 536,2-1 1,9 1 379,5-6 1,7 4-137,10-3-687,3-1 1,5-4 0,2 0 0,3-2 0,4 0-808,3-3 429,6-5 0,-3 8 285,3-7 0,-3-5 0,5-3 0,2-4 0,1 1 0</inkml:trace>
  <inkml:trace contextRef="#ctx0" brushRef="#br0" timeOffset="106">12445 8734 7997,'0'-25'-53,"0"-1"0,0 2 0,0 3 0,0 4 1280,0 3 1,0 8-521,0 6 0,-1 12-586,-4 9 0,2 9 0,-5 4 0,-1 2 163,2 3 1,-3 0-225,6 4-174,0-3 1,0 5 0,-1-5 0,3-1 0,0-2-1,2 0 1,0-2-628,0-1 1,0 2-66,0-7 184,0 1 0,0-6 0,2-2 622,2-5 0,9-37 0,6-10 0</inkml:trace>
  <inkml:trace contextRef="#ctx0" brushRef="#br0" timeOffset="107">12177 8785 8028,'-5'-31'0,"3"0"111,-2-3 0,2 3 0,4 7 0,4 3 378,6 4 0,2 2-313,8 3 0,0 0 0,7 2 0,2 3-157,1 2 1,2 0 129,5 5-265,-7 0 0,4 5 1,-7 2-1,0 3 0,-4 5-1488,-3 4 1199,-4-4 405,-11 15 0,-13 31 0,-1-21 0,0 1 0</inkml:trace>
  <inkml:trace contextRef="#ctx0" brushRef="#br0" timeOffset="108">12254 9270 8028,'-13'6'0,"-4"1"307,0 5 1,0-3 0,6-1 545,2 2 0,5 2-582,8 0 0,5-3 0,8-2 1,4-1 104,3-3 0,7-2-557,3-1 101,9 0 0,2-1 1,7-2-1,4-4 1,2-3-170,0-4-658,-2-2 0,-6 3 0,-3 0 907,-5 1 0,-13-1 0,-5 0 0</inkml:trace>
  <inkml:trace contextRef="#ctx0" brushRef="#br0" timeOffset="109">13044 9193 8028,'-4'-9'55,"-2"-3"0,1-2 0,-1 0 604,3 0-319,2 1 0,6 0 1,4 2-1,2 1 0,3 3 1,2 1-1,1 3 523,-1 2-810,3 1 0,-4 0 0,2 1 1,-3 4-1,-1 5-237,-1 5 88,-5-1 0,-1 10 0,-6-2 0,-1 2 0,-4 1 0,-3 1 1,-3-1-205,-2 1 1,4-5-1,1-1 1,-1-2 254,2-2 0,-3-2 0,6-1 311,1-1-28,2-4-132,1 3 0,1-10 0,3 5 0,5-2 0,2 0 294,2-1-370,5 4 1,-3-4 0,2 6 0,-3-1 0,-3 1-11,-2-1 1,1 1 0,-6 3-3,-1 1 1,-2 0-9,-1 0 0,-3-2 306,-5-2-331,-1 2 1,-13-10 0,3 5 0,-1-2-1,-4 1-259,-4-3 1,1 4-280,-3-2 1,3 1-387,2-5 663,-6 0 0,8 0 0,-1 0 276,4 0 0,20-29 0,9-6 0</inkml:trace>
  <inkml:trace contextRef="#ctx0" brushRef="#br0" timeOffset="110">13452 8479 8029,'0'-29'66,"0"-1"0,0 2 160,0 1 1,0 5 0,2 3 317,2 0 0,3 4 30,6 6 0,-5 3 0,1 6 0,1 0 132,1 0 0,2 7-286,0 6-265,-1 6 0,1 13 0,1 6 0,2 9 0,2 9 641,2 7-770,-12-26 1,0 1-1,1 4 1,0 1-1,-3 4 1,-1 0-1,0 1 1,-1 2-1,-2 0 1,-3 2-1,-1 0 1,-3 0-1,-3 2 1,-2-1-1574,-3-1 0,-1 1 1368,-2-1 0,-1-1 0,1-8 0,-2-2 0,2-4 0,-2-2 0,-17 24 0,-1-8 0,1-4 0,1-4-1496,-1-4 1,-4-6 1187,-3-3 1,2-3 0,-4-1 0,2 1-588,-1-1 1074,1-3 0,6-8 0,1 1 0,0-1 0,1 2 0</inkml:trace>
  <inkml:trace contextRef="#ctx0" brushRef="#br0" timeOffset="111">11897 8428 8052,'-13'-24'-47,"0"3"1,2-7 0,1 5 47,1 6 0,7 3 0,-4 3 537,0 2 0,3 10 467,-5 12 0,-1 7-401,-3 10-443,-7 14 1,1 5 0,-5 17-1,12-30 1,1 1 0,-1 4 0,1 2-1,-1 4 1,0 1 0,1 3-1,1 3 21,-1 2 0,1 1 0,3 4 0,1 0-1352,2-2 1,2 1 978,-1 0 1,2-1 0,3-4-1,1-1 1,2-2 0,1-1 0,3-4-1,3-2 1,2-5 0,2-2-846,3-3 1,3-3 668,25 17 1,-22-23 0,2-2 0,31 13-1,-26-20 1,1-2 366,0-1 0,1-2 0,5 0 0,0-1 0,-2-3 0,0-1 0,1 1 0,0 0 0,0 0 0,0 1 0</inkml:trace>
  <inkml:trace contextRef="#ctx0" brushRef="#br0" timeOffset="112">14128 9806 8052,'-20'0'-55,"-2"0"1,5 1 0,0 3 0,0 6 0,-2 6 519,-1 5 0,3 9 0,-1 4 0,2 1 0,6 1 0,3-2 32,5 1 1,2-4-380,4-1 0,7-5 0,9-3 0,3-5-5,4-3 1,7-7 0,0-3 0,1-4-166,-1-4 1,1-5-1,-3-8 1,-1-4 73,0-3 0,-7-7 0,-8-5 1,-7-3 6,-4-4 0,-5-3 1,-5 3-1,-4 3-29,-7 5 1,-10 5 0,-8 9-1,-2 5-456,-3 6 1,1 8 0,1 10 0,3 9 455,5 6 0,14 9 0,3 7 0,-1 2 0,0 0 0</inkml:trace>
  <inkml:trace contextRef="#ctx0" brushRef="#br0" timeOffset="113">1696 11387 8048,'-2'-22'0,"-2"1"0,3-6 263,-3 6 0,2 3 0,2-1 0,0 2 710,0 0 1,0 3-306,0 10-575,6 11 1,-5 13 0,3 7 0,-1 4 0,0 6 0,1 4 0,-1 1-13,-1 2 0,-1-3-179,3 6-110,-2 0 1,5 2 0,-4-2 0,1-4 0,-1-4-1030,-2-1 912,5 1 0,-5-7 0,5-3 0,-2-7-1089,0-5 999,1-3 415,-5-6 0,0-25 0,0-12 0</inkml:trace>
  <inkml:trace contextRef="#ctx0" brushRef="#br0" timeOffset="114">1581 11450 8060,'-6'-25'-328,"1"-1"435,-4 1 1,4-1 0,5 1-1,1-1 333,3 1 1,9 5 6,8 3 0,5 3-367,4 1 1,-2 0 0,6 2-1,1 3-309,2 3 0,-4 4 162,-4 1 0,3 6-152,-3 2 0,-5 5 0,-7 4 1,-2 4-1347,-3 3 1565,-5 2 0,-12 9 0,-7 6 0,-2 4 0,0-1 0</inkml:trace>
  <inkml:trace contextRef="#ctx0" brushRef="#br0" timeOffset="115">1543 11871 8081,'-26'6'109,"-3"-3"54,-1 5 0,7-4 541,10 5-475,6-6 1,7 4 0,2-4-1,2 1 1,6 0 180,6 2 0,3-5-467,7 4 29,5-4 0,2-2 1,6-2-1,2-3 0,3-1-606,2-3 1,0 3 633,5-2 0,3-9 0,6-6 0,4-4 0,1 1 0</inkml:trace>
  <inkml:trace contextRef="#ctx0" brushRef="#br0" timeOffset="116">2384 11922 8081,'-17'2'0,"-1"3"0,1 8-8,3 7 1,0 3 39,9-2 0,1 3 1,4-3-1,2 2 419,2-2 1,-1 2-170,5-6 1,1-2 0,5-5 0,3-3-39,4-1 1,2-2-65,-2-4-212,3-5 1,-4-3-1,4-6 1,-1-1 0,-3-4-1,-2-1 1,-4-2 19,-4-2 0,-4-6 10,-6 0 25,0 0 0,-6 5 0,-2 1 0,-4 1 1,-2 3-55,-3 2 1,-3 2-1,-5 8 1,-1 4-409,1 2 0,3 4-24,1 2 1,1-1-890,-1 5 1352,3 6 0,28 18 0,5 7 0</inkml:trace>
  <inkml:trace contextRef="#ctx0" brushRef="#br0" timeOffset="117">3201 11387 8596,'-6'-20'1462,"4"1"-1181,-2 7 1,10 0-1,7 4 1,6 4-17,6 2 1,0 2-452,1 0 1,5 0 0,3 0-1,1 0 162,-1 0 0,-3 2 24,-5 2 0,-6 9 0,-2 6 0</inkml:trace>
  <inkml:trace contextRef="#ctx0" brushRef="#br0" timeOffset="118">3252 11629 8081,'-6'-7'586,"4"-5"586,-2 4-1015,3 2 0,2-1 0,3 4 0,5-1 1,5 1-1,6 2 0,7 1 350,4 0-449,3 0 1,9 0-1,0 0-58,3 0 0,0-2 0,6-2 0,5 1 0,0-1 0</inkml:trace>
  <inkml:trace contextRef="#ctx0" brushRef="#br0" timeOffset="119">6682 11030 8081,'0'-13'-16,"0"0"1,0 0 0,0 1 0,0-1 0,0 0 0,0 0-131,0 1 1,0-1-1,1 2 214,3 2 451,-2 3 1,3 9 0,-5 4 0,0 7 334,0 5-777,0 8 1,-1 5 0,-2 7 0,-1-1 0,0 0-1,-1 2 1,1 1-134,1 1 1,2 1 0,1-5 0,0-1-229,0-3 0,0 1 0,0-5 1,0-2-166,0-1 0,4-7 0,2-4 0,-1-5-728,1-2 1177,-2-7 0,-4-13 0,0-10 0</inkml:trace>
  <inkml:trace contextRef="#ctx0" brushRef="#br0" timeOffset="120">6159 11667 8081,'-20'0'137,"-3"-1"-18,6-3-121,0 2 1,13-4 0,8 6-10,12 0 0,8 0 1162,6 0-899,8 0 0,9-4 0,8 0 1,4 0-1,5-2 293,4-3-552,3 4 1,-30-1 0,0 0 0,1 2 0,0 0 0,0-1 0,1 0-1,-2 0 1,0 0 0,-1 1 0,-1 0 0,-2-1 0,-1 1-415,30-3 0,-2 0 106,-13 3 1,-10 2 0,-16-2-819,-6 3 670,-11 1 321,-2 0 1,-7 1-1,-4 2 1,-3 1-1,-3 0-174,-2 2 1,-6-3 135,-2 5 0,-3 1-61,-1 4 241,-1-1 0,-33 18 0,25-13 0,0 0 0</inkml:trace>
  <inkml:trace contextRef="#ctx0" brushRef="#br0" timeOffset="121">6286 12152 8081,'-13'-19'-66,"1"5"0,0-3 0,2 3 1678,2 1 136,5 0-466,-3 1-1187,6 5 1,2 7-1,1 10 1,2 4 126,2 3 1,-2 10-288,3-2 26,-5 9 0,7-6 0,-6 5 0,-1 0 0,-2-2 0,-1 1 0,0 1-720,0 2 1,0-2 436,0 1 1,0-6 0,0 2-1,0-3-520,0-2 1,0-5-709,0-3 1550,0-3 0,23-40 0,5-11 0</inkml:trace>
  <inkml:trace contextRef="#ctx0" brushRef="#br0" timeOffset="122">6592 12190 8033,'0'-26'0,"6"2"281,2 3 1,4 0 0,2 7 0,3 4 719,4 3 0,2-2-643,-2 5 1,-2 5-325,-7 8-24,1 8 0,-6 0 1,-3 7-1,-2 4 0,-2 2-329,0 1 1,-6 5-1,-4-2 1,-4 2 16,-3 3 0,0-7 169,4-2 0,1-4 1,0-4-1,2-3-17,2-5 1007,5 1-453,-3-13 1,8 2 0,3-8 0,7-3-88,3 0 1,8-5-100,-2 4 1,8-2-358,0 1 0,2-1 0,-2 6 0,1 1-2039,-2 2 2178,4 1 0,12-6 0,9-1 0</inkml:trace>
  <inkml:trace contextRef="#ctx0" brushRef="#br0" timeOffset="123">7918 11106 8021,'0'-20'0,"0"6"0,0 6 1017,0-2-718,0 4 0,-1 20 1,-3 13-1,-3 4 0,-2 3 1,2 0 147,1 6 0,1-2-381,0 5 1,4 1 0,-3-2-1,2-1-385,2-1 1,2-3 33,2-3-5,3 3 0,7-16 0,2-1 1,2-9-1,2-7 0,3-2 1,-1-4-2024,0-2 2313,2-3 0,-13-25 0,-2-11 0,3-3 0,1 1 0</inkml:trace>
  <inkml:trace contextRef="#ctx0" brushRef="#br0" timeOffset="124">7893 11374 8021,'-13'-14'0,"6"-3"-872,3 8 743,2-2 0,4 0 0,2 1 1,5 3-1,3 1 1047,5 3-1158,3-4 1,6 6-1,-1-4 1,2 2 239,3-1 0,25-14 0,12-9 0</inkml:trace>
  <inkml:trace contextRef="#ctx0" brushRef="#br0" timeOffset="125">8301 11093 8021,'0'-19'233,"0"0"919,0 6 149,0 1-984,-6 5 0,1 7 101,-4 8-294,-2 9 0,8 3 0,-4 7 0,0 3 0,1 4 72,0 2 1,2 3-227,4-1 0,0 0-205,0 0 203,0 1 0,0-3 0,0-2 1,2-5-1,2-7-177,4-5 1,4-4 93,0-4 1,3-4-27,2-5 119,-3-5 0,6-7 1,-5-6-1,2-3 0,-1-5-37,-2-2 0,3-2 45,0 5 0,0 1-1,-4 2 129,-1 4 0,-3 7 0,-2 1 1,0 3 204,0 1 1,-3 7-161,5 8 1,-6 4-47,1 4-187,-3 2 0,4 7 1,0-1-1,1-1 1,0-1-620,-3-2 1,4-5 317,1 1 1,-1-3-418,2-1 496,-1-6 0,5-1 296,0-6 0,16-29 0,5-6 0</inkml:trace>
  <inkml:trace contextRef="#ctx0" brushRef="#br0" timeOffset="126">8773 10787 8021,'-6'-31'0,"-2"-3"0,-2-1 152,1 1 0,3 8 243,6 9 0,6 5 0,4 2 0,4 3 487,3 1 0,6 2-782,-2 4 1,-1 0 0,0 0 0,-2 1 226,-2 3 0,-3 5 23,-5 8-615,-2-3 0,-6 10 0,-2-3 0,-2 5 0,-6 2-1198,-5 2 1317,0-6 1,-3 0 0,5-4 0,0 0-1,1-3 284,-1-3 0,4-6 0,2 1 413,2 1-315,0-5 0,11 1-136,3-6 1,8 0-1,4 0 1,3 0-4,1 0 0,1 2-125,-1 2 0,0 1 55,-4 4-5,-3 2 0,-5-4 1,-2 6-1,-2 0 79,-5 0 0,-3-5-20,-1 1 1,-9-5 329,-4 4-445,-8 1 1,-4-2-1,-4-1 1,0-2-1,2 0-403,2-1 1,1 0-289,3 1 0,-2-3-1360,6 4 2085,0-4 0,10-7 0,1-1 0</inkml:trace>
  <inkml:trace contextRef="#ctx0" brushRef="#br0" timeOffset="127">10277 11093 8047,'-7'-19'511,"-3"0"0,6 6-69,1 1 1,2 6 0,1 6 0,0 8 0,-2 8 0,0 5 26,-3 3 0,1 3-398,4 3 0,-4 3 0,0 5 1,-1 0 258,0 0 0,3 1-25,-2-1-829,3-6 0,-1 4 0,-1-6 0,-1-1 0,1 0 0,2-4 0,1-5 524,0-4 0,0-4 0</inkml:trace>
  <inkml:trace contextRef="#ctx0" brushRef="#br0" timeOffset="128">9984 11463 8047,'-7'-6'0,"-7"-1"327,5-5-52,-5-1 0,13 0 0,-2 2 0,6 1 0,7 3 0,5 0-52,6 0 1,9 2 0,6-2 0,3 2-434,4 2 1,5-3-1,-3 2 1,2 1 209,0 2 0,22 1 0,-29 0 0,0 0 0</inkml:trace>
  <inkml:trace contextRef="#ctx0" brushRef="#br0" timeOffset="129">11693 11170 8047,'-19'-6'0,"-1"-1"0</inkml:trace>
  <inkml:trace contextRef="#ctx0" brushRef="#br0" timeOffset="130">11642 11170 8047,'8'-6'-404,"1"-2"0,-5-4 202,4 0 0,1-1 121,4 0 363,-6 0 0,4 1 0,-2-1 0,2 0 0,2 0 1,-1 1-1,1 0 353,0 4 1,0-2 0,-1 6-1,1 1-479,0 1 0,-2 4 0,-2 3 0,-5 8-176,-3 7 0,-1 6 0,0 3 0,-1 5-176,-3 3 0,-5 1 0,-8 2 0,-3 1 13,1 2 0,-5 3 0,2-3 0,-2-3 177,-1-5 0,5 0 1,3-6 471,3-5 0,8-6-95,6-9-223,11-4 1,9-6 0,7-3 0,1-3 0,4-2 0,0 1 0,2-1 49,-1 2 1,-2 1-625,-6 6 1,1 0 0,-1 0 0,0 0-623,-4 0 1,-3 2 1047,-5 2 0,17-3 0,4 5 0</inkml:trace>
  <inkml:trace contextRef="#ctx0" brushRef="#br0" timeOffset="131">13134 10609 8047,'-2'-13'0,"-1"0"0,-1 1 0,0 0 1,-2 2 87,-2 2 1,1 4 0,-2-4 0,-1 3 0,-1 2 0,-3 2-95,-3 1 0,-3 0 35,-6 0 1,1 0 0,-1 1 0,1 3 108,-1 5 0,5-2-5,0 1-79,5-5 1,-2 7 0,5-4-1,2 1 1,1 1 0,3 1 277,1-1-221,2 1-51,9 4 0,-2-1 0,4 1 0,0 0 0,1 0 0,1-1 0,1 1 126,-1 0 1,2 5 192,-2 4-331,2 2 1,-2 3 0,-2 1 0,0 3-1,-2 3 1,2 4 0,-1 3 159,0 0 0,-2 5-135,-4 1 0,0 8 0,0 4 0,-1 5-7,-4 4 1,-2 3-25,1-33 0,0 0 0,-1 5 0,-1 1-55,0 0 1,-1 1 0,0 1 0,0 0-1,-2-1 1,-1-1 0,2 1 0,0 0-25,1-1 0,0 1 0,-2-1 0,1 0-123,1-2 1,1 1-1,-1-2 1,1 0 165,1-2 0,1-2 40,-7 34 0,7-33 0,-1-1 1,-4 33-1,3-4 0,2-6 149,0-6 1,5-5-154,-3-2 1,1 1 271,-1-5-256,2-1 0,-4-3 0,6-1 1,0 0-1,2-1-89,2-3 0,-1-3 60,5-5 0,1-1-128,4 1 63,5-7 0,-2 0 0,5-8 0,2-1 0,2-3 131,5-1 1,-2-2-273,6-4 0,-1 0-1,1 0-322,3-6 0,-5 4 0,7-7 0,-3-1 0,-2-1 500,-4-2 0,-3-5 0,-1-2 0</inkml:trace>
  <inkml:trace contextRef="#ctx0" brushRef="#br0" timeOffset="132">14358 11030 8054,'0'-26'-4,"-5"2"1,1 1-1,1 4 1,0 0 392,-1 4 1,3 7 559,-3 8-873,2 12 0,2 8 0,0 7 1,-1 2-1,-2 5 708,-1 3-738,-6-4 0,8 4 0,-3-3 1,0 2-1,0 1 0,-1-3 1,0-4-1,4-3 0,0-3 0,2-3 1,0-4-9,0-3 0,2-7 1,0-4 2,3-6 0,5-4 0,-2-5 0,3-3-82,2-2 1,4-2 0,0-5 0,0 1-87,2 2 1,-5 4 50,3-5 60,-3 7 1,-1 1 0,-1 5 0,1 1 40,0 1 0,-2 2 1,-1 11-1,-3 5 48,-1 5 0,-2 7-59,-4-2 0,0 1-28,0 0 1,0 0-1,0-3 1,-1-1-114,-4 1 1,-2-2 79,-5-5 1,-1-3 14,0-1-134,-5-5 1,2 3-1,-4-6 1,0 0-1,2 0-530,0 0 0,1-6-91,4-2 1,2-4-10,2 0 372,-2-7 424,9-1 0,27-34 0,13-13 0,-10 18 0,0 0 0,1 1 0</inkml:trace>
  <inkml:trace contextRef="#ctx0" brushRef="#br0" timeOffset="133">14829 10826 8054,'9'-20'234,"-1"3"200,-5 8-52,3 4 1,-6 12-1,0 5 1,-1 8 81,-4 4 1,0 3-324,-4 3 1,-2-2 186,2 6-259,-2 0 1,4 3-1,1-1 1,2-2-1,0 0-132,1-2 1,3 4 28,4-7 0,3-3-306,6-5 48,0-5 0,5 2 0,3-7 0,3-2 0,2-5-982,-1-2 1,1-4 304,-1-2 969,1 3 0,-6-56 0,-2-7 0</inkml:trace>
  <inkml:trace contextRef="#ctx0" brushRef="#br0" timeOffset="134">14842 11106 8054,'-7'-13'0,"-3"1"210,6-1 0,0 0 0,5 2 146,3 2 1,3 4-295,6 5 0,1 0 0,3 0 0,5 0 499,2 0-561,1 0 0,29 0 0,7 0 0</inkml:trace>
  <inkml:trace contextRef="#ctx0" brushRef="#br0" timeOffset="135">15250 10583 8054,'0'-20'0,"0"-4"289,0 3-130,0 3 1,2-1 0,3 7 0,7 0 0,5 4 1306,2 3-1407,3 4 0,-1 1 0,-1 1 0,-2 4 0,-4 3-351,-4 4 192,-4 6 0,-6 2 0,0 4 1,-1-1-1,-5-2-547,-7 2 576,0 1 0,-5-5 1,5-2-1,0-2 1,1-3-546,-1 1 978,6 0 0,-3-5 0,4 1 189,-1 1 1,6-5-137,1 0-335,5-4 0,8-1 0,1 2 1,2 0-1,1 4 51,-1 1 1,2-4-24,-1 1 0,0 3 35,-4 2-56,-1-4 0,-4 7 0,-4-4 76,-3 4 1,-6-1-48,-4-3 1,-8 2-134,-4-5-11,-3-1 1,-2 0 0,1 0-1,1 1 1,1-1-848,2 0 0,4 0-962,-5-4 1228,7 0 609,-4 6 0,7-10 0,-1 2 0</inkml:trace>
  <inkml:trace contextRef="#ctx0" brushRef="#br0" timeOffset="136">14268 11807 8054,'-5'-12'-151,"-1"3"1,-4 1 0,4-2 282,5-2 0,11 5 0,15 3 0,8 1 0,5 0 0,6-1 992,7 1 1,7-2-928,10 0-100,-30 1 1,1-1 0,0 2 0,0 0 0,1-2 0,1 0 0,-3 1 0,0 1 0,33-3-536,-7 3 280,-1 2 0,-22 1 0,-4 0 1,-11 0-1,-9 1 0,-4 4-814,-5 3 0,-2 3 0,-6 2 972,0 0 0,-23 0 0,-5-1 0</inkml:trace>
  <inkml:trace contextRef="#ctx0" brushRef="#br0" timeOffset="137">14842 11999 8054,'-18'12'0,"-2"7"-256,-6 2 1,2 5 0,2 3-1,2 5 174,1 3 0,-2 7 2201,4 3-1848,0-3 0,10 1 1,3-5-1,2-1 0,4-3 262,2-4-483,9-7 1,7-7 0,7-7 0,2-2-1,4-5 1,-1-3 0,0-1-58,-1 0 1,-6-7-397,1-5 328,-1-1 0,-12-7 0,0 3 0,-7-3 0,-6-1 94,-5 0 0,-7 2 0,-10 1 0,-2 5 293,-1 2 0,-6 5-120,-3 2-147,-3 2 0,4 4 0,2 2 0,3 5 0,1 2-151,3 2 1,7-2-444,0-2 0,8 2-1457,5-3 2006,8-2 0,60-23 0,-22 3 0,-1 0 0</inkml:trace>
  <inkml:trace contextRef="#ctx0" brushRef="#br0" timeOffset="138">16347 11081 8054,'-2'-15'18,"0"0"1,-4-1 0,0 4-96,1 2 550,0 7 0,1-1 0,0 9 0,1 8 0,2 7 0,-1 4 0,-1 3-18,-1 3 0,0 2-503,4 6 0,0-4 1,0 2-1,1 1-273,3-1 0,-1 6-819,6-8 778,-6-3 1,8 1 0,-4-5 0,0 0 361,-3-3 0,-14-24 0,-4-3 0</inkml:trace>
  <inkml:trace contextRef="#ctx0" brushRef="#br0" timeOffset="139">16041 11450 8054,'-4'-17'-116,"-1"0"0,1 0-291,4 5 0,11-1 45,6 0 793,12 0 1,9 5 0,9 1-1,4 0 1,4 1-532,4 0-219,-2 2 1,-6 4 318,-8 0 0,25-11 0,-32 4 0,1 0 0</inkml:trace>
  <inkml:trace contextRef="#ctx0" brushRef="#br0" timeOffset="140">17941 10902 8054,'-7'-24'0,"-3"3"0,5-9 0,3 3 0,3 3 0,6 3 100,6 4 1,8-2-1,2 4 1,4 3 0,2 7-1,0 3 661,-2 2 0,-3 3 1,-3 6-1,-4 9-405,-3 9 0,-7 1-30,-2 6-688,-4 0 1,-8 5-1,-6 0 1,-7 2 0,-4 2-1,-1-1 1,-1-1-50,1-2 1,3-4 0,3-9 0,0-4 774,4-5 1,5 0-5,1-8 1,8-9-73,1-4-167,5-6 1,14-2-1,2 2 1,5 2 0,2-1-1,3 1 1,2 1-682,2 1 1,1-2 15,-2 3 1,2 1 0,-2 3 0,3-2-1017,1-1 1560,1-6 0,5-14 0,1-10 0</inkml:trace>
  <inkml:trace contextRef="#ctx0" brushRef="#br0" timeOffset="141">18655 10736 8054,'0'-25'0,"0"-1"0,-2 1 240,-2-1 0,3 7 1636,-4 2-1163,4 8 0,0 6-677,-4 12 1,4 1 0,-3 11 0,1 3 116,-1 4 1,2 3-48,-2 3 1,2 3-166,2-3 1,-4 2 0,0-1 0,1-1-173,2 2 1,1-5 100,0-2 0,0-6 157,0-2-141,0-5 0,0 2 80,0-5 0,5-11 89,4-7 1,2-6 41,2-6 1,0 1 0,1-5 0,1-2-41,2-1 0,5 0 84,-5 3-86,0-3 1,0 10 0,0-3 0,-2 4-1,-1 3 148,-1 2 0,0 5-120,0-1 1,-5 4-88,1 4 0,-6 7 0,1 8 0,-3 0-11,-1 4 0,-1-3-104,-3 1 1,-4-4 37,-4 4 0,-2-5 0,-3 1 0,-3-3-101,0-1 0,-4-2-62,3-2 0,1 1-410,-2-6 289,1 0 0,1-4 1,3 0-1,5-1-2165,3-4 2530,-2-2 0,26-25 0,14-11 0,-4-2 0,1 0 0</inkml:trace>
  <inkml:trace contextRef="#ctx0" brushRef="#br0" timeOffset="142">19063 10622 8054,'0'-13'414,"0"0"-165,0 0 310,5 1 1,-3 6 254,2 6 1,-2 11-312,-2 11-426,0 2 0,-6 7 1,-3 1-1,-1 4 1,1 1-9,0 2 1,5-2-70,-5-3 1,6 0-66,-1 4 0,4-1 1,3-3-1,4-5-564,4-7 1,1-3 64,9-7 0,0 0 120,5-4-5,-1-2 1,1-6-1,-1-2 1,1-2-1,-2-4 449,-3-4 0,-2-34 0,-7-10 0</inkml:trace>
  <inkml:trace contextRef="#ctx0" brushRef="#br0" timeOffset="143">19152 10864 8054,'-4'-13'0,"0"0"0,-5-4-645,5 0 180,0 0 663,4 5 0,1 0 0,3 4 0,5 4 0,2 1 35,2-2 1,4 4-401,0-3 1,1 2-299,-1 2 0,-1 0 465,5 0 0,6 17 0,6 5 0</inkml:trace>
  <inkml:trace contextRef="#ctx0" brushRef="#br0" timeOffset="144">19598 10520 8032,'0'-19'0,"0"-2"0,-1-2 0,-2 2 0,-1 3 195,1-1 0,2 5 0,2-3 0,2 3 0,2 2 828,3 4 1,0 2-785,5 6 1,0 2-142,-1 2-52,1 3 1,0 13 0,0 5-1,-1 9 1,1 7 400,0 6-588,0 3 1,-6 5-1,-3 2 1,-3 2-1,-1 5-722,0 3 569,0 1 0,-10 0 0,-5 0 1,-6-2-1,-8-2 0,-2-6 1,-6-7-1511,-4-7 1804,1-4 0,1-23 0,-5-2 0,0 1 0,0-1 0</inkml:trace>
  <inkml:trace contextRef="#ctx0" brushRef="#br0" timeOffset="145">17749 10558 8048,'-24'-13'0,"2"2"0,2 2 0,1 5 0,4 3-166,1 1 0,-1 11 0,0 7 0,-2 11 0,1 9 0,2 6 871,1 1 0,2 10-539,3 1 1,2 6 0,7 7 0,1-31 0,1 0-219,0 1 0,2 1 0,3 1 0,2 0-1158,3 0 0,0-1 1150,-1-1 1,1 0-1,8 2 1,1 0-1,-1-3 1,2-1-1,2-1 1,2-3-1,3-2 1,1-2 59,1-2 0,3-6 0,7-12 0,4-5 0,3-3 0,-1 1 0</inkml:trace>
  <inkml:trace contextRef="#ctx0" brushRef="#br0" timeOffset="146">20797 10277 8048,'0'-12'-4,"4"-5"0,2 0 0,-1 1 0,3 0 1,-1 1-14,3-2 687,-5 0 1,1 4-404,-6 0 0,-6 6 1,-4 4-1,-4 6-79,-3 6 1,-1 8 33,1 4-139,-3 3 1,-3 7-1,-1 5 1,-3 5-1,0 5 1,0 7-1,0 6-5,13-25 0,-1 0 0,-1 5 1,1 2-1,-3 2 0,0 2 0,1 2 1,2 1-72,-1 2 0,0 2 0,1 2 0,1 2 0,1 0 0,2 0 0,-1 1 0,2-1-75,1 0 1,1-1 0,3 0 0,2-1 0,0-7 0,2-1 0,0 0 0,2-1 40,0-1 0,2-1 0,2-1 0,3 1 0,2-5 0,2-1 0,2-3 0,1-2-104,19 26 1,2-5 142,3-2-204,-1 0 0,-4-6 1,0-4-1,0-5 0,-2-8-926,-2-5 823,3 1 1,-6-16-1,4 1 295,0-7 0,-4-2 0,3 0 0,-3 0 0,-2 0 0</inkml:trace>
  <inkml:trace contextRef="#ctx0" brushRef="#br0" timeOffset="147">21626 10392 8048,'0'-18'36,"0"-1"1,0-2-1,0 4 334,0 3 1,-2 7-1,-1 5 1,-2 9-1,-1 12 1,-1 8-219,0 7 0,0 3 0,-3 1 0,3 0-141,1 0 1,2 1 4,4-1 9,0 6 1,0-10 0,0 0-1,0-6 1,0-4-196,0-3 170,6-2 0,-4-12 1,7-3-1,1-5 1,1-6-1,2-7 38,0-5 0,4-2 0,0-6 0,-2-1-30,-1-2 1,3-4 0,0 6 0,-1 2 38,-2 3 0,-1 8 229,0-2-247,-1 3 0,1 6 0,-1 6 0,-4 6 19,-4 9 0,-2 6 1,-1 10-1,2 2-21,1 2 0,2-5 34,-2 2 1,-2 1-277,2-1 0,3-5 1,0-5-1,1-2-986,1-2 353,-1-8 458,5-2 0,0-7 0,-2-4 0,-1-3 390,-1-3 0,-4-29 0,-2-12 0,4-4 0,-1 0 0</inkml:trace>
  <inkml:trace contextRef="#ctx0" brushRef="#br0" timeOffset="148">22034 10163 8048,'0'-26'-105,"0"2"140,0 3 0,0-2 0,1 6 0,3 1 749,5 2 0,4 7-548,4 3 0,1 3 0,5 1 1,-3 1-158,-2 3 1,-2 5-72,-8 8-97,3-3 0,-9 11 1,2-1-1,-4 5 1,-4-1-1,-6 0 1,-4-1-235,-3-1 1,0 1 332,4-10 0,4 1 1,1-2 401,-2 1 239,-1 0-431,4-10 0,2-1 1,10-8-14,3-2 0,5-2-14,4-2 0,3 2 86,5 6-560,1-6 0,1 5 0,1-3 0,2 4 281,-2 4 0,22 14 0,4 9 0</inkml:trace>
  <inkml:trace contextRef="#ctx0" brushRef="#br0" timeOffset="149">21473 11195 8055,'-19'0'-87,"1"0"0,-3 0-9,4 0 936,8 0-711,9 0 1,9 0 0,9 0 0,8 0 0,6 0 356,5 0-360,7 0 1,1 0-1,6 0 1,0 0-1,0-1 1,0-2-1,-1-3-247,-3-1 0,-4 5 1,-4-3-1,-4 4-714,-5 1 1,-2-4-246,-11-1 586,-5 7-212,-12 5 706,-8 6 0,-21 4 0,-11 1 0,-2 3 0,0-1 0</inkml:trace>
  <inkml:trace contextRef="#ctx0" brushRef="#br0" timeOffset="150">21791 11374 8055,'-12'0'0,"2"0"-26,-3 0 0,7 1 0,-6 2 0,0 4 261,1 5 1,-2-3 154,0 8 0,-1 3 1,-1 3-1,-2 4-286,1 3 0,-2 1-127,1-1 70,0-4 1,5 6 0,4-7 0,4-1 0,2-2 338,2-5-290,0-3-20,6-2 0,5-4 0,8-4 1,0-3-1,4-1-45,1 0 1,2 0 0,-1-1-1,-1-2-526,-2-1 0,0-2 251,-5 2 1,4 2-939,-4-2 825,0 3 1,-4-4 0,0 1 0,0 0 0,-1 0 356,1-1 0,6-38 0,0-7 0</inkml:trace>
  <inkml:trace contextRef="#ctx0" brushRef="#br0" timeOffset="151">21944 11578 8055,'-12'-11'236,"-1"2"0,4 2 1037,1 3-907,5 2 1,-3-2 0,6 8 0,0 6 326,0 6 0,0-1-235,0 7-355,0-1 1,0 6 0,0 1 0,0 2 0,-1 0-25,-3 1 1,2-3 177,-2 6-526,3-5 0,1 2 0,0-6 0,0 1 0,0-2-887,0-3 0,4-3-38,0-5 1,6-6 16,-1-2 1177,-4-4 0,29-52 0,-16 19 0,0 0 0</inkml:trace>
  <inkml:trace contextRef="#ctx0" brushRef="#br0" timeOffset="152">22850 10673 8055,'0'-32'283,"0"6"0,0-3 1,0 6 794,0 6-343,0 9-623,0 2 0,4 12 0,0 2 0,-1 5 0,0 4 276,1 5-329,-2 7 1,3 4-1,-5 5 1,0 2-1,0 1 1,-1 1 0,-2-1-158,-1-1 1,0 3 0,4-1 0,0-2-558,0-5 0,-2-4 337,-2-5-381,2 5 1,-3-10 0,3-1 698,-2-9 0,-20-73 0,7 20 0,0-1 0</inkml:trace>
  <inkml:trace contextRef="#ctx0" brushRef="#br0" timeOffset="153">22697 10991 8055,'0'-12'137,"0"-1"0,1 0 282,3 0 1,5 1-354,8-1 0,4 4 0,9 2 1,5 2-137,6 2 0,5-3-343,5 2 413,-6 0 0,22 9 0,-1 2 0</inkml:trace>
  <inkml:trace contextRef="#ctx0" brushRef="#br0" timeOffset="154">23985 10341 8039,'12'-20'91,"0"-4"1,-2 3-1,-2-2 1,1 2 825,-2 4 0,3 6 0,-8 6-371,-3 10 0,-3 10-391,-5 6 0,-2 5 1,2 2-1,0 3 15,0 2 0,-2 1 75,2 4-278,4 6 1,-5-4 0,5 2 0,1-2 0,0-2 0,0 1 0,1-1-157,1 0 0,7-5 1,0-5-1,4-5-61,5-6 0,0-5 0,7-3 0,3-5-697,5-2 1,-2-8 244,2-3 218,4-8 1,-2-1-1,3-5 484,-4 2 0,-17-14 0,-5-8 0,1-5 0,1 0 0</inkml:trace>
  <inkml:trace contextRef="#ctx0" brushRef="#br0" timeOffset="155">24036 10494 8039,'-7'-13'0,"-3"1"0,5-1 0,1 0 23,4 0 0,2 1 0,2 0 0,6 2-116,5 2 1,5 5 54,6-1 0,-2-2-820,-3 2 379,3 0 479,-4 4 0,17 0 0,2 0 0</inkml:trace>
  <inkml:trace contextRef="#ctx0" brushRef="#br0" timeOffset="156">24354 10048 8039,'0'-26'-45,"0"-3"109,0-1 0,0 1 0,2 7 0,2 2 866,5 2 0,-1 1-398,5 4 1,-3 6 107,7 2-654,-9 4 1,2 8 0,-4 6 0,0 7 0,-1 4-48,-2 1 1,-6 2 0,-2 2 0,-3 0-146,-1 0 0,-7-2 152,-1-2 1,1 1-120,8-1 246,-3-5 0,8-2 0,-4-5 0,0-2 0,1-1 521,0-1-443,2-6 0,10 2 28,2-5-280,9-5 1,3-1-1,7-4 1,1 3 0,2 0-712,-2 0 1,-1 4-140,-1-1 0,-1 2 951,1 2 0,16 29 0,5 6 0</inkml:trace>
  <inkml:trace contextRef="#ctx0" brushRef="#br0" timeOffset="157">23857 11055 8039,'-31'6'0,"-2"-3"0,-3 4 623,2-2-249,14 5 151,14-8 0,19 9 0,9-4 0,7 0 0,6-1-7,6 0 1,6-5-497,8 3 0,2-2 0,4-2 0,-3 0-172,-1 0 1,2-5 247,-4 1 1,-1-2-1714,-7 2 1066,-9 3 0,-7-5 1,-6 6-1611,-4 0 970,-8 6 1189,-8-5 0,-61 22 0,20-12 0,1-1 0</inkml:trace>
  <inkml:trace contextRef="#ctx0" brushRef="#br0" timeOffset="158">24252 11336 8039,'-8'-2'0,"-1"-2"0,1 3-57,-5-4 421,0 4 1,1 2 0,-1 4 293,0 3 1,0 8-562,1 1 0,-1 7 1,0 0-1,0 4 90,1 0 1,-1 5-159,0 1 0,0-1 1,1 1-1,0 0-91,4-2 1,-2-5 67,6-6 1,1-5 0,8 0 93,8-6 0,1-5-20,8-5 1,-1-4-124,4 0 0,5-5 0,0 4 0,-2-3-632,-1-1 0,-1 1 318,-1 0 0,-1 4-457,-3-5 1,2 6 510,-6-1 0,0-3 0,-3 0 0,2-2 303,1 1 0,-4-1 0,-5-3 0,-5-7 0,7 5 0,-6-4 0,0 1 0,1 0 0,-1 1 0,0 2 0,-4 1 0,-4 0 219,0 1 358,-6-1 0,4 4 0,-4 2 0,2 2 749,-2 2 0,3 1-819,-2 2 1,5 6 229,-5 3-581,7 2 1,-4 7 0,5 4 0,-2 2 0,-2 1 311,3 1 1,-4 5-505,2 3 0,-2-2 66,2 2-251,2 0 1,-3 0 0,5 0-1,0 0 1,0-1-922,0-3 1,0-3 806,0-2 1,0-1-194,0-2 156,5-10 372,2 0 0,23-39 0,4-3 0</inkml:trace>
  <inkml:trace contextRef="#ctx0" brushRef="#br0" timeOffset="159">25783 10405 7998,'-8'-19'-91,"-3"1"0,3-3 0,-2 4 0,0 4 392,1 4 0,1 4 0,-5 6 0,2 3 1,1 6-1,1 6 210,-1 5 1,5 9 0,-1 3 0,2 1-320,0 0 0,-1 0 0,5 5 0,2 1-234,2-2 0,-1 2-652,5-10 549,-5 5 0,7-7 0,-4 4 0,-1-4 0,1-5 0,-2-4 145,2-3 0,-16-25 0,2-6 0</inkml:trace>
  <inkml:trace contextRef="#ctx0" brushRef="#br0" timeOffset="160">25489 10647 7998,'0'-13'0,"0"1"163,0-1 1,6 4 0,2 1 0,5-1 223,4 2 1,9 0-540,8 3 1,3 2 0,2-2 0,4 3-545,3 1 0,7 0 696,-2 0 0,14-12 0,-5-2 0</inkml:trace>
  <inkml:trace contextRef="#ctx0" brushRef="#br0" timeOffset="161">26433 10124 7998,'-6'-12'-14,"3"-5"101,-5 0 1,-1-5 0,-3 7 772,-1 3 1,4 1-490,1 7 1,4 1-72,-5 7-201,6 9 1,-4 7-1,4 5 1,-1 2 0,1 3 58,2 4 0,1-1 1,0 1-1,0 1-175,0 2 1,1 1 7,3 0 1,-1-5-85,6-3 1,-1-9 0,5-4 0,0-3-50,0-1 1,1-6 87,3-3 0,-2-4 1,7-4-1,0-6-37,2-6 1,-2-2 58,-1-3 0,0-3-18,5 2 88,-7-2 1,0 0 0,-6 3 0,-1 5 271,1 6-159,-6 5 0,-1 6 0,-6 5 1,-2 7 48,-2 6 1,3 6-137,-3 0 1,2 5-53,2 0 0,0-1-150,0-3 0,2-2 1,2-3-1,4-4-458,4-3 1,2-7 254,3-2-206,3-4 1,1-1-1,0-1 1,2-4 0,-1-4 546,0-7 0,3-25 0,2-12 0,1-5 0,-1-1 0</inkml:trace>
  <inkml:trace contextRef="#ctx0" brushRef="#br0" timeOffset="162">27109 10073 7998,'0'-12'0,"-5"-7"381,1-2 479,0 2 0,4 1-30,0 5 0,0 8-592,0 5 1,0 7 115,0 10-244,0 3 1,0 5 0,0 2 0,0 1 0,0 3 156,0 2 0,0 0-385,0 1-26,0 2 0,4-9 0,2 3 0,-1-3 0,3-3-573,-1-3 1,0 2-515,1-6 944,4 0 1,-5-6-1,5-2 1,1-5 0,1-2-1792,3-2 2078,-3 0 0,5-34 0,-6-9 0</inkml:trace>
  <inkml:trace contextRef="#ctx0" brushRef="#br0" timeOffset="163">27083 10201 7998,'0'-13'189,"0"0"0,2 1 373,2-1 1,3 0-322,6 0 1,1 6-243,3 3 76,3 3 0,5 1 0,1 0 1,-1 0-1,1 0-1473,-1 0 1398,1 5 0,-1 14 0,1 8 0</inkml:trace>
  <inkml:trace contextRef="#ctx0" brushRef="#br0" timeOffset="164">26318 10762 7998,'-21'0'0,"1"0"94,2 0 1,3 0 681,11 0 0,11 0-262,14 0 0,9 4-363,4 0-130,3 1 0,7-5 0,4 0 0,6 0 1,7 0-256,6 0 243,-2 0 1,-28-2 0,1-1 0,-1 1 0,-1-1 0,3-1 0,0 1 0,2-2 0,-1 0 0,-1 0 0,0 0 0,-2 0 0,-2 0-196,29-4 1,-13 7 0,-11-3-243,-5 4 0,-14 7 0,-4 2 0,-11 3-213,-9 2 0,-4 0 145,-6 0 496,1-1 0,-35 24 0,-8 5 0</inkml:trace>
  <inkml:trace contextRef="#ctx0" brushRef="#br0" timeOffset="165">26917 11221 7998,'0'-19'0,"-5"1"0,-4-3-131,4 2 1,-5 11 0,4 1 629,-1 1 1,3 8-112,-5 6-353,6 9 1,-8 3 0,2 5 0,-2 1 0,0-1 220,2 1-219,-8 5 1,9-4 0,-9 3-1,4-3 1,3-3 230,2-3 1,5-3-1,-1-5 108,2 0 0,4-6-51,2-3 0,9-2-211,8-2 1,3-6-1,1-3 1,2-2-68,3-2 0,-3 2-260,3 3 0,1-4 200,-1 4-309,-1 2 1,-9-1-1,-3 4 1,-3-1-1,-1 1-1726,0 2 316,-6-5 1732,-1 5 0,-40 1 0,-9 7 0</inkml:trace>
  <inkml:trace contextRef="#ctx0" brushRef="#br0" timeOffset="166">26599 11246 7998,'-13'-5'-36,"0"-4"1,2-2-1,1-2 1,3 0-529,1 1 886,2-1 1,4 0 0,0 0-1,1 1 1,4-1 0,3-1-1,3-2 1,4 1 0,2 2 593,4 3 0,3 1-761,1-3 1,5 3 0,0 2 0,-2 1 186,-1 4 1,-1 0-240,-1 2 0,-1 0 1,-4 3-1,-6 4-185,-4 6 1,-7 8-1,0 2 1,-6 4 25,-6 2 1,-3 7 0,-5-4 0,-5 2-8,-2 0 0,-1 0-9,-1 5 19,1-7 0,-5-1 0,0-5 1,2-1-1,3-1 122,3-2 83,4-4 0,7-9 0,1-2-6,1-2 0,8 0 0,1-5-23,7 0 1,0 0-13,1 0 1,2 0-23,7 0-47,-3 0 1,6 0 0,-3 0-1,5 0 1,2 0 35,1 0 0,1 0-132,-1 0 1,6-2 139,3-2-118,-3 3 0,6-7 0,-3 6 0,3-4 0,1-1 42,1-3 0,-3 3 65,-2-2 0,-2 5-69,-7-4 1,3 5 21,-2-1 1,-8 2-397,-9 2 338,-6 0 1,1 0-204,-8 0-2,2 0 1,-9 0-1,2 0 1,-2 0-2403,-2 0 1529,1 0-132,-1 0 816,6 0 1,1-1 423,6-4 0,16-21 0,8-11 0,1-5 0,-1 0 0</inkml:trace>
  <inkml:trace contextRef="#ctx0" brushRef="#br0" timeOffset="167">27925 9589 8105,'-5'-13'32,"0"0"1,-1 1 0,0-3 874,4-2-425,0 3 0,2-4 0,2 6 0,2 5 866,4 7-1172,4 6 1,5 12 0,1 5 0,2 7-1,3 8 624,1 7-742,1 5 0,1 12 0,-14-28 0,0 2 0,-1 3 0,-2 1 0,-2 4 0,-2 1 0,-1 4 0,-2 2 0,-2 2 0,-1 3-126,-3 3 0,-1 1 0,-3 3 0,-2 0 0,-5-1 0,-1-1 0,0-4 0,-1-2-144,-1-3 1,1-2 0,1-3-1,0-2 1,1-3 0,-1-2 0,1-3-1,0-2-138,-14 28 1,2-9 0,3-18 0,-3-2-297,0-4 1,-4 0 0,0-5 0,-1-6 645,1-8 0,-3 3 0,2-5 0,-5-3 0,-4-4 0</inkml:trace>
  <inkml:trace contextRef="#ctx0" brushRef="#br0" timeOffset="168">28601 9002 8115,'0'-20'0,"0"2"1,1 5-1,3 0 1,5 2 1081,2 3-965,2-4 1,0 7 0,1-5 0,3 3 0,4 0 0,4 1 0,4-1 187,1 0 1,4 2-102,-5-3-105,1 5 1,0-7 0,0 6 0,-2 0 0,-1-1 310,-2 1-374,1 0 0,-5 4 0,0 0 0,1 0 0,-1 0 0,-1 0 0,-2 0 95,-2 0 0,2 1-228,-1 4 129,-6-4 0,1 9 0,-5-4 1,1 1-1,-1 3 125,-1 1 1,0 2-65,-2-1 1,-3 1 0,4 1 0,-4 2 121,-1 1 0,4 1-69,1-1 0,-1-1 113,-4 5-188,0 0 0,0 5 1,1-1-1,2 2 0,1 2 134,-1 0 1,3 7-26,-2-2-226,0 8 0,1-1 0,0 6 34,2 1 1,-4 2-180,1 1 0,2 0-43,-2 0 0,1 9 130,-5-1-999,0 6 1047,0-12 0,0 9 0,0-1 0,0 3-31,0-1 1,-5 4-153,1-8 0,-6 4 275,2 1-19,-4-1 1,4 0 0,-1-4 0,-1-4-1,-1-1 53,-2 2 0,1 0-71,-1 4 1,-1-4 424,-3-5-282,2 0 0,-4 0 0,3-1 0,-2-3 0,-1-6 777,1-6-854,-5 2 34,3-10 1,-4 7 150,3-9-251,-3 4 0,8-15 0,-4 4 1,1-1 38,-1 0 29,4 0 1,-2-10-21,5-2 0,0 0-164,1 0 293,-7-1 0,4-4 0,-7 0 1,-2-2-1113,-4-2 718,-5 3 1,-5-11-116,0 4-793,-6-3 912,-2-2 0,-5 0 0,0 0 0,2 2-489,2 3 0,3-2 205,6 5 1,1 1 136,3 4 1,-1 0 360,5 0 0,-28 28 0,-3 8 0</inkml:trace>
  <inkml:trace contextRef="#ctx0" brushRef="#br1" timeOffset="169">30653 10456 19245,'-12'-6'-1143,"-1"-4"0,2-4 1,1-3-1,3 1-1081,1 2 2175,-4 2 0,9-1 0,-4 0 0,4 0 1,2 1-1,2-1 0,3 0 0,1 0 356,3 1 1,-3 4-175,1 4-120,-5-3 1,9 7-1,-5 0 1,0 9 0,-3 6-1,-3 6 88,-1 4 0,0 4 0,0 2 0,0 2-283,0 2 1,0 1 0,0-1 0,2-2 246,2-2 1,-1-1 0,5-6 0,4-3 48,3-4 0,5-8 0,9-5 1,6-7 114,12-10 0,15-15-109,-24 4 1,1-3-176,1-3 0,2-2 0,7-4 0,2-2 0,2-3 0,1-2 0,-17 13 0,2-1 0,-1 0 0,2-1 0,0 0 0,1 0 239,0-1 0,0 0 0,0 0-199,0-2 1,1 1-1,-2-1 1,-3 4 0,0-1-1,-2 0 1,18-16 0,-1-1-1,-2 2 1,-1 2 0,-3 3-1,-2 1-168,-5 7 1,0 0 0,-8 6-1,-2 1 1,8-7 0,-10 7-397,-8 9 387,-11 1 1,-6 17-349,-7 0 321,-10 5 1,5 10 0,-10 2 0,-1 4 0,-2 4-480,-4 5 0,-7 4 661,0 9 0,-4 2 37,-5 6 0,-2 4 0,20-27 0,-1 0 0,1-1 0,-1 1 0</inkml:trace>
  <inkml:trace contextRef="#ctx0" brushRef="#br0" timeOffset="170">30386 11208 8500,'-26'0'-437,"5"0"-354,0 0 737,5-6 0,-2 4 0,5-7 1,2-1-1,2-3 372,5-4-119,2 3 1,2-4 0,0 5 0,0 0 585,0 1-727,0 5 1,6 1-1,1 9 1,0 5 336,-3 9-315,-2 6 0,2 8 0,0 3 1,1 3-1,0 1-64,4 0 1,-2 5 0,1-1 0,4-1-33,3-1 1,1-3 102,5-3 1,2-4-14,7-9 1,4-8-1,9-10 1,10-9 40,9-11 1,-26 0 0,1-3-45,4-6 0,3-3 0,5-6 0,2-2-1572,6-3 0,1-1 1531,-17 11 1,0-1 0,0 0 0,1-1 0,1-1-1,0 0 1,2-2 0,2 0 0,-1-1 0,3-2-1,1 0 1,0 0 0,3-1 0,0-1 0,0 0-24,1-1 0,0 0 0,1 0 0,0 0 0,0 0 0,-1 0-331,-1 2 0,-1 1 0,0 0 0,-2 2 0,0 0 0,-1 0 144,1 2 1,-1 0-1,1 0 118,-2 3 0,1 1 0,-3 1 0,11-7 1,-3 4-1,-7 5 0,-2 3 0,-10 5 0,-2 4-598,15-5 315,-16 3 0,-20 15 134,-12-2 92,-6 3 1,-8 6-1,-3 4 1,-4 2 0,-5 3-301,-4 3 1,-1 3 1430,-3 6 0,-1-2-1234,5-3-53,6 3 0,1-8 275,6 5 0,2-3 0,6-1 0,4-5 0</inkml:trace>
  <inkml:trace contextRef="#ctx0" brushRef="#br0" timeOffset="171">7778 15237 7792,'-13'-11'-125,"1"1"0,-1 3 1,2 0 665,2 0-275,3-2 0,8 2 0,2 2 0,6 0 0,6 1 0,5 1 36,3 2 1,7 1-1,3-1 1,3-2-161,1-2 1,0 1-120,1 4 0,3 0 0,2 0 0,-1 0-115,-4 0 1,2 0 0,-7 0 0,2 0-23,-2 0 1,-9 0 0,-8 0-1,-3 0-92,-1 0 216,-6 0 0,-7 0 0,-8 0 0,-4 0 198,0 0 0,-8-4-29,-6 0-109,1-1 1,-13 5-1,1 0 1,-6 0 0,-1 0 214,0 0 1,-8 5-1,0 2 1,-5 3-28,-4 4 1,-1 9 269,-2 2-476,0 6 1,32-12-1,0 2 1,1 0 0,1 0-1,-23 26 1,12 1-39,12-1 0,15-4-89,10-9 72,2-3 1,8-11 0,4-3 0,6-5 0,5-2-134,3-1 1,1-6 100,1 1 1,-1-3-7,1-1 35,5 0 0,-4-1 0,3-3 0,-3-5 0,-3-2-42,-3-2 1,-3-4 55,-5 0 1,-2-6-27,-2 2-15,-3-3 1,-8 3 0,-3 1 0,-8 0 0,-7 2-145,-4-1 0,-2 6-34,1 5 0,-5 5-80,0-1 1,-4 4 0,5 3 0,2 2-895,4 2 0,6 6 667,9 4 1,2 0 517,6-4 0,30 0 0,14-2 0,2 3 0,0-1 0</inkml:trace>
  <inkml:trace contextRef="#ctx0" brushRef="#br0" timeOffset="172">9346 15390 7801,'-1'-12'360,"-2"-1"0,0 2 1278,5 2-1485,-2 3 1,15 2-1,0 0 1,3 0-1,6-1 1,4 0 0,6-1-222,3 0 1,2 1 0,-1 2-1,-1-1-486,-3 1 1,-3 1-935,-6 2 654,-5 0 834,-1 0 0,-69 29 0,17-12 0,1 1 0</inkml:trace>
  <inkml:trace contextRef="#ctx0" brushRef="#br0" timeOffset="173">9308 15582 7808,'-13'0'0,"1"1"0,-1 3 304,0-2 0,2 5 0,5-4 0,9 2 0,10 1 692,5 0 0,3-2-672,5-4-540,5 0 1,-3 0 0,6 0-1,2 0 1,1 0 215,1 0 0,4-19 0,5-7 0,4-3 0,0 1 0</inkml:trace>
  <inkml:trace contextRef="#ctx0" brushRef="#br0" timeOffset="174">8926 14702 7789,'0'-14'48,"0"-2"0,0-1 0,0 2 0,0 0 0,0 3 0,0-3 531,0-2 0,0 3-100,0-3 1,1 5-229,3 3 0,-2 10-96,2 12 1,-3 7 0,-1 11 0,0 9 113,0 9 1,0 14 51,0 9-340,1-32 1,-2 1-1,0 2 1,-2 0 0,1 5-1,-1 1 1,-1 2-1,0 1 1,0 2 0,-1 0-1,0 1 1,0 2 0,0-1-1,0 1-100,0 1 1,1-1 0,3-4 0,-1-1-1,0-5 1,0-1 0,1-7 0,-1-1-434,-2 25 0,3-12 195,-4-8 166,-2-3 0,2-14 1,-5-4-1,1-7 0,-1-3-1356,-1-4 1280,-2 3 0,-1-9 267,-3 2 0,-8-25 0,-8-7 0</inkml:trace>
  <inkml:trace contextRef="#ctx0" brushRef="#br0" timeOffset="175">7128 14817 7794,'0'-26'14,"0"-4"1,0 1 0,0 2 0,0 4 0,0 6 448,0 3 1,-2 8 0,0 8-1,-4 9 32,-1 9 0,3 15-341,-5 8 1,1 12 0,-4 10 0,7-28 0,0 1 15,1 3 0,0 2 1,0 5-1,1 2-281,-2 0 0,1 2 0,0 5 0,1 2 0,2 1 0,-1 0 0,0 4 0,0 0 14,0 1 0,1 1 0,0 4 0,1-1-1063,0-2 1,0-2 1057,0-2 1,0-3-1,-1-8 1,0-2-1,0-4 1,0-2-1,-2-4 1,1-1-1,-1 25 1,2-13-1,1-16-297,0-9 1,6-9 0,2-9-350,4-4 1,0-9 64,1-8 388,5 0 0,2-17 0,6 1 0,-1-7 295,1-2 0,-6-6 0,-2-1 0</inkml:trace>
  <inkml:trace contextRef="#ctx0" brushRef="#br0" timeOffset="176">12547 14587 7768,'0'-13'-23,"0"1"0,-1-1 0,-2 0 1,-3 2 432,-1 2 1,4 5 0,-3 8-1,2 6 1,-1 7 76,-3 9 1,1 1-397,-1 7 1,-3 0 0,2 4-1,-2 0 54,-2 0 1,0-1-126,0-3 12,6 3 0,-4-10 1,4 3-1,-2-5 66,1-3 1,5-11 0,0-13-120,6-9 1,0-7 0,5-9 0,2-3 105,2-4 1,0-3-345,1-1 167,0 0 1,4-6-1,1-2 1,1 1 0,-1 3-1,-1 3 1,0 5-103,0 5 0,0 7 242,-4 5 1,-5 10 0,0 9-1,-3 9 142,-2 9 1,0 10-9,1 4 0,-2 2-168,2 3 0,-3-1 0,-1 0 0,2 0-4,2 1 0,-1-7-12,5-2 1,-4-3-216,5-2 207,-6-5 1,8-3 0,-2-7-1,2-3 1,2-1-28,0-3 1,-1-7 26,1-5 0,0-4-122,0-4 123,-1-3 1,2-6 0,2-4-1,1-3 1,-1-1-20,-2 0 1,-1 0 12,-1-4 1,1 0-22,0-1 273,0 7 1,-6 6 0,-2 9 186,1 3 0,-5 10-221,4 8 1,-4 5-9,-1 12-161,0 6 1,0 1-1,-1 5 1,-2-1 0,-1-1-121,1 1 1,1 2-105,2-5 1,2 1-600,2-4 538,-3-1 1,11-1 0,-5-2 0,1-5 0,1-3-1022,1-2 0,5 0 771,2-4 0,5-2-169,-5-6 393,5 0 0,-2-6 277,6-2 0,4-19 0,5-9 0,2-2 0,1 0 0</inkml:trace>
  <inkml:trace contextRef="#ctx0" brushRef="#br0" timeOffset="177">13401 14676 7779,'0'-8'1,"0"-1"0,0 5 155,0-4 1,-1 5 552,-3-1-467,2 2 1,-5 4 0,4 2 0,-2 6 165,-2 5 0,-1 4-257,0 2 0,1 3-31,3-3-43,2 3 1,-3-2 0,5-1-1,0 0 1,0-1-172,0-3 0,1-3-92,3-1 1,3-2 102,6-2-51,0-4 0,1-5 0,2 0 1,2-1-1,0-5-61,1-6 0,-2-3 165,-4-6 1,-1 0-77,1-5 195,0 1 1,-5-1 0,-1 1 0,-1 1 0,-3 3 418,-2 4 1,-1 2 69,0 3-65,0 5-436,0 1 0,0 7 0,-1 5 1,-2 7-1,-1 7-73,1 4 0,0 3 85,-1 2 1,2 8-438,-2 6 268,3-1 0,1 4 0,0 5 1,0 7-1,-2 4-143,-2 2 1,3-5-1,-4 1 0,0-8-713,1-1 1070,-1-6 0,5-12 0,-1-5 489,-3-5-206,2-10-255,-9-8-72,4-10 1,-6-7 0,0-6-1,1-2 1,-1-4 57,0-4 0,0-1-34,1-5 1,3 5 64,1-5-185,5 5 0,-3-3 1,6 3-1,1 0 0,4 0-116,3 2 1,9 3-479,4 3 0,5 4-985,4 9 1226,-3-4 0,8 11 359,-5-3 0,22 36 0,2 11 0</inkml:trace>
  <inkml:trace contextRef="#ctx0" brushRef="#br0" timeOffset="178">12254 15429 7781,'-13'0'8,"0"0"1,0-2 0,1-1 592,-1-1 1,6-1-1,4 2 1,7-2 173,9 3 1,11 0-618,10 2 0,10 0 0,7 0 0,9 0-24,6 0 1,-28 0-1,2 0 26,4 0 0,1 0-225,5 0 0,1 0 0,3 0 0,1 0 0,2 0 0,1-1 0,0 0 0,0-1 0,1 0 0,0 0 0,1 0 0,0 1 0,0 0 0,0-1-109,1 0 0,-1 0 0,-6 1 0,-1 0 1,-3-1-1,-2 0 0,-3 1 0,0 1-73,-5 0 0,0 0 1,-1 0-1,-3 0 0,20-2 1,-15-1-862,-10-1 815,-17 0 1,-8 4 0,-16 0 0,-6 0-282,-5 0 1,-7 1 92,-2 4 481,-6-4 0,4 5 0,-6-6 0</inkml:trace>
  <inkml:trace contextRef="#ctx0" brushRef="#br0" timeOffset="179">12917 16117 7781,'4'-25'-21,"0"1"1,1 1 0,-1 3 0,0 2 410,-1 2 200,-2 2 1,4 1-1,-1 3 1400,-1 6-1840,-8 11 1,4 10 0,-5 7 0,2 5 0,-2 2 230,-1 4-344,4 2 1,-2 3 0,5 2 0,-2 4 0,0-1 0,-3-3 0,2-2-391,2-2 0,1 3 0,0-1 1,0-5-511,0-2 1,1-5 342,4-6-227,-4 2 0,6-14 0,-3 1 747,5-4 0,-3-54 0,-1-16 0</inkml:trace>
  <inkml:trace contextRef="#ctx0" brushRef="#br0" timeOffset="180">12713 16219 7781,'-6'-18'141,"-1"2"-3,-6-5 1,6 5 0,3-2 0,2 1 414,2 0 1,12 0-348,5 4 1,7 1 0,6 0 0,4 2 25,3 2 1,5 4-255,1-5 0,3 6 0,-3-1 0,-4 4-536,-3 4 1,-6 3-147,-9 6 1,2 5 282,-6 4-676,-6 2 1097,-5 1 0,-19 18 0,-8 8 0,-1 4 0,1 0 0</inkml:trace>
  <inkml:trace contextRef="#ctx0" brushRef="#br0" timeOffset="181">12789 16691 7781,'-12'0'0,"-1"0"0,0 4 0,0 1 0,1 0 179,-1-1-24,6-2 0,2 8 0,10-6 0,5-1 0,7-2 345,8-1 1,3 0-663,11 0-23,-4 0 0,15 0 0,-5-1 1,2-3-1,-2-6-1704,-1-6 1424,4 2 244,-2-10 1,-16 6-1,2-1 1,0-4 0,1-1-1</inkml:trace>
  <inkml:trace contextRef="#ctx0" brushRef="#br0" timeOffset="182">13401 16666 7781,'-12'18'-149,"-1"3"1,-3 3 98,3 2 1,-1-1 247,10 1 0,0-6 51,4-3 1,1-3-1,5-3 1,5-1 289,5-1 0,5-7-152,-4 3 1,6-5-68,-2-5-288,9-2 0,-5-5 0,2-1 1,-4-1-1,-2-3 47,-1-5 1,-2-2 63,-5-1 1,-6 1 85,-3 2-43,-2-2 1,-8 9-1,-4-5 1,-4 3-1,-4 6 175,-2 5 1,-3 5-227,-7 1 1,3 0-188,-2 0-172,-4 5 1,6 4 0,-1 6 0,4 2 0,4-1-1296,2-2 0,6 3-318,8 0 1837,3 0 0,35-10 0,8-1 0</inkml:trace>
  <inkml:trace contextRef="#ctx0" brushRef="#br0" timeOffset="183">24686 14179 7780,'1'-14'-13,"2"-2"0,1-1 0,-1 2 0,-1-1 293,-2-1 0,0 3 386,0-3-608,0 3 1,0 12 44,0 7 1,-5 6 0,1 6 0,0 4 62,-2 3 0,3 3-73,-5 3-72,5 3 0,-3 3 0,6 0 0,0-4 1,0 0-1,0-4 0,0-1-61,0-2 1,6-3-57,3-1 90,2-11 1,2 5 0,-1-10 0,1-3 0,0-2 0,0-4 0,-1-6-86,1-5 1,4-5 72,0-6 0,0-3 0,-4-3 1,0 0 18,-1-4 1,1 0 35,0-3 10,-6 1 0,3 6 1,-6 2-1,-1 3 1,-2 1 649,-1 1-162,0 11-449,0 2 1,0 14 0,0 3 0,0 8-109,0 7 1,0 10 73,0 4 1,0 7-58,0 1-21,0 7 1,5 2-1,-1 8 1,-1 5 0,-2 4-29,-1 4 0,-4-1-14,2-35 1,0 0 0,-1 0 0,0 0-942,1 2 0,0 1 963,1 2 1,0 0 0,-4 30-1,3-3 1,-1-10 0,-2-7 6,-2-4 1,0-5 7,-2-8 1,-2-8 118,2-9 0,-2-4 0,-2-5 0,0-4 60,1-2 1,-1-2-114,0 0 1,0-6-8,1-2 0,-5-5 1,0-4-1,1-4 799,2-4 0,-3-6-747,0-3 0,4-7 46,5-1 1,5-5 0,-1 3-1,4 0 17,4 0 1,7-3-246,6 5 0,10 1-230,-1 7 1,8 4 0,1 7 0,5 5-406,2 4 1,-1 4 736,-7 10 0,9 23 0,-4 5 0</inkml:trace>
  <inkml:trace contextRef="#ctx0" brushRef="#br0" timeOffset="184">25770 14294 7772,'-13'-4'66,"0"-1"0,1 1 315,-1-2 351,6 5 1,0-5-492,2 6 0,11 0 0,1 0-82,7 0 1,10 0-113,2 0 0,1 5 0,8-1 1,5-1-69,5-2 1,5 3 30,1 1-8,5-1 1,3-4 0,4 0 0,2 0-1,2 0 1,0 0 0,-5 0-318,-5 0 1,-12 0-248,-7 0 379,1 0 0,-20-2 0,-3 0 0,-13-4-80,-10-1 1,-5 4 178,0-1 0,-5-3 0,-2 0 0,1-2 75,-1 1 0,-3-1 91,0-4 0,-2 1 172,-1-1-149,-1-6 0,1 5 1,-1-3-1,1 3 0,-1 0 329,1-3 0,5 3-71,3-3 1,4 3 58,5 1-269,2 6 0,7 0 0,5 4 1,7-1-1,8 1 300,7 1 0,1 8-180,5 3 0,-4 2 170,4 2-665,-6 5 0,3-2 0,-5 3 0,-1 1 1,-1 0-71,-3 3 0,1 1 111,-10 1 1,-2 1 122,-10-1-160,0 1 1,-1-1 0,-5 1 0,-6-1 0,-10-1-843,-6-2 0,0 2 566,-6-3 494,5-3 0,-6-3 0,-6 0 0,0-1 0,0-1 0</inkml:trace>
  <inkml:trace contextRef="#ctx0" brushRef="#br0" timeOffset="185">28052 14128 7945,'-5'-13'-22,"3"1"1,-4 0 0,2 2 0,0 2 0,1-2 157,2-1 1,1-2-1,0 0 106,0 0-189,0 6 1,4-4-1,2 2 1,-1-2-1,2 0 1,0 1 0,2 1 172,-2-1 1,0-1-241,-3-2 42,-2 6 0,5-4 1,-4 2-1,1-2 1,-1-2-1,-2 1 1,-1-1 48,0 0 0,0-4 1,0 0-1,0 2-25,0 0 1,0 7 0,0-1-14,0-1 0,0 2-55,0 4 0,0 12 1,0 16 38,0 5 0,-1 6-19,-3-1 0,-4 3 1,0 3 0,-1 1-1,1 1 1,-1-2-73,1-5 80,5 2 0,-7-10 0,6 3 0,1-5 0,2-4 37,1-4 131,0-8 0,1-5 133,3-8 0,3-5-226,6-8-55,6 3 0,-5-10 1,4 4-1,-1-1 0,2 1 40,0 2 1,-3-3-32,1 4 0,-3 1 0,-1 6-140,0 2 93,-1 5 0,0 3-207,-4 8 187,-2 9 0,-2 3 0,0 4 1,-1-1-1,-1-2-390,-2 2 0,1-3-49,3 1 85,-2-6 1,5 4 0,-4-6 0,2-1-1754,2 1 2133,2 0 0,9-23 0,2-6 0</inkml:trace>
  <inkml:trace contextRef="#ctx0" brushRef="#br0" timeOffset="186">27823 14523 7958,'-17'0'37,"0"0"1,1 0 415,2 0-74,7 0 1,3 0-1,9 0 188,8 0 0,7 0-494,10 0 0,6-1 1,8-2-1,3-3-182,6-1 1,-2 0-13,4-1 130,3-4 1,-6 5 0,2-4 0,-6 1 0,-7 3 0,-5 1 0,-8 4-1048,-5 0 12,-10 2 762,-8 0 0,-6 6 0,-3 2 0,-6 5 0,-6 3-433,-5 1 0,-3 7 697,-2 1 0,-7 8 0,-5 5 0,-3 6 0,0 0 0</inkml:trace>
  <inkml:trace contextRef="#ctx0" brushRef="#br0" timeOffset="187">27988 14829 7958,'-12'-7'0,"0"-4"190,4 2 0,-2-2 187,6-2 1,-1 1-1,5-1 1,2 0 263,2 0 0,3 5-366,6-1 0,1 7-163,3-3 0,-3 0 0,5 0 0,-2 4-123,0 4 0,0 8 12,-5 6 1,1 6 224,0-2-466,-6 3 0,-1 2 1,-6 1-1,-2 2 1,-2 4-298,-4 0 0,-8 3 321,-1-2 1,-6-2 81,2-3 332,-3-2 1,-2-7 0,2-4 0,3-6 1036,4-6-992,9-3 0,2-2 288,6-3-349,11-4 1,-1 0 0,11 1 0,2 0 0,1 1-265,2 0 1,1-2-38,2 4 0,-2-1-173,3 5 128,-3 0 0,-2 0 0,1 0 0,-1 0 0,1 0-615,-1 0 1,-3 0 9,-1 0 1,-4 0 139,4 0 629,-5 0 0,2-5 0,-5-2 0</inkml:trace>
  <inkml:trace contextRef="#ctx0" brushRef="#br0" timeOffset="188">29123 14179 7958,'0'-18'34,"-1"2"1,-2-4 0,-1 0 0,1 2-1,2 0 490,1 2 0,0 2 0,0 1 0,1 0-43,3 1 0,-1 5 0,4 4-299,-1 6 1,-2 5-225,-4 9 89,0 3 1,-1 10-1,-2 1 1,-3 1-1,-1 4 1,-1 2-1,-1 3-67,1 2 0,5-1 0,-2-5 0,3-2-86,-3-1 1,4-5-1,-3 0 1,4-3-421,4-5 1,-1-2-1,5-7 40,2 1 1,2-2 0,0-2 0,0-6-1270,-4-6 1755,3 2 0,-15-50 0,3-6 0</inkml:trace>
  <inkml:trace contextRef="#ctx0" brushRef="#br0" timeOffset="189">28983 14409 7958,'-13'-6'0,"2"-1"442,2-6 0,0 0 0,4 1-191,2-1 0,3 6-104,5 3 1,6 2-95,6 2 1,6-4 0,-2 0 0,3 1 109,2 1 1,-1 2-455,1 0 1,-2 0 121,-3 0-125,3 0 0,-6 0 1,5 0-1,-3 0 0,-2 0-1801,-2 0 2095,-2 6 0,-1-10 0,0 2 0</inkml:trace>
  <inkml:trace contextRef="#ctx0" brushRef="#br0" timeOffset="190">29697 13988 7958,'0'-17'0,"0"0"0,0 0 0,0-2 1002,0 5-350,0 2 0,-4 7-463,0 10 1,-6 2-1,1 7 1,-1 3-94,2 4 1,-4 7-108,4 2 33,-3 6 1,2-4 0,2 5 0,0-2 0,1-1 0,1 0 0,2 0-60,1 0 1,4-5-1,2 0 1,5-3-205,2-5 1,2-2-546,-1-7 532,7 1 1,1-6-1,4-3 1,-2-2 0,0-2-1,0-2 1,2-3 253,2-8 0,-1-22 0,1-12 0</inkml:trace>
  <inkml:trace contextRef="#ctx0" brushRef="#br0" timeOffset="191">29633 14217 7958,'-8'-12'0,"-1"-1"0,6 0 331,-1 0-97,3 1 0,6 0 0,5 4 0,5 4-190,2 2 1,10-2-319,-2 0 1,5-1 0,0 5 0,2 2 273,1 2 0,38 3 0,-34-1 0,1 1 0</inkml:trace>
  <inkml:trace contextRef="#ctx0" brushRef="#br0" timeOffset="192">30271 13516 7972,'0'-17'36,"0"-1"1,1-1 0,2 1 488,1 2 0,5 2 0,-3 1 228,1 1 1,-3 4-368,4 4 0,-3 3-180,3 1-123,1 5 1,-1 7 0,2 6 0,3 3 0,2 6 0,2 6-1,0 5 101,0 5 0,0 8 0,-4 10 0,-2 5-179,-6-30 0,-1 1 0,-2 2 0,-1 2 0,-4 2 0,-3 1 0,-2 1 0,-2 2-43,-3 1 1,-1 2-1,-4 3 1,-2 1-1,-3 0 1,-1-2-1,0-1 1,-2-2-290,1-2 1,-1-1 0,-1-1 0,-2-2 0,-1 0 0,0-1 0,-1-2 0,0-2-346,-1-3 1,0-1 0,3-2 0,0-3-45,2-5 1,-1-1 462,-1-1 0,0 0 0,-25 16 253,-6 0 0,4 4 0,24-23 0,0 0 0,-1-2 0,-1 1 0</inkml:trace>
  <inkml:trace contextRef="#ctx0" brushRef="#br0" timeOffset="193">27708 13593 8008,'0'-19'-140,"0"-2"0,0-2 1,0 2 253,0 4 120,0 3 0,-1 7 0,-4 4 1,-3 6-1,-4 7 0,-2 5 515,-3 6-608,-3 4 1,-5 7 0,-1 6 0,1 9 0,-1 7 533,1 6-610,9-24 0,1 1 0,1 0 1,1 0-1,-2 5 0,0 2 0,2 1 1,1 1-1,0 1 0,2 1 1,1 1-1,1 1 0,1-1 0,2 0-39,0-2 1,1 1 0,1-1 0,2-1 0,3-7 0,1-1 0,10 31-77,7-7 0,6-2 0,2-10 0,3-8-165,2-5 1,-4-10 87,5-2-172,0 1 0,0-12 0,0 3 0,2-4 0,1-5 299,1-3 0,-3-8 0,4-2 0,5 3 0,4 0 0</inkml:trace>
  <inkml:trace contextRef="#ctx0" brushRef="#br0" timeOffset="194">25872 16041 8056,'-9'-9'50,"1"1"1,6 5 63,2-1 1,6 2 0,8 2 0,3 0 47,4 0 0,5 0-29,4 0-73,2 0 0,7 0 1,-1 0-1,0 0 0,0 0-29,1 0 1,-7 0 0,-2 0 0,-5 0-183,-3 0-78,2 0 235,-16 0 1,4-1 0,-14-2 0,-2-1 0,-6 1-18,-6 2 1,-3-1-1,-8-1 1,-2-1 82,0 1 1,-7 2 86,2 1-101,-3 0 1,-7 1-1,-2 2 1,-4 3-1,-1 1 426,0 3-395,0 7 1,-1-2 0,1 7 0,2 2 0,10 3-7,5 2 1,11 1 0,10-3-1,8 1-74,3 2 1,5-4-113,6-5 0,1-6 146,11 2-101,0-2 1,9-4 0,0-3 0,-2-3-1,-1-4-129,-2-1 1,1 0 160,-1 0 0,-6-1 132,-7-4 0,0-2 0,-8-7 53,-1-3 1,-5 3-126,-6-3 0,-6 1-33,-12-1 0,1 3 0,-2-3 0,-1 4-207,-2 5 1,0-2 65,5 6 0,-1 0-280,1 4 0,6 1 0,6 3-455,8 5 0,10 2 875,8 2 0,51 17 0,-23-13 0,0 0 0</inkml:trace>
  <inkml:trace contextRef="#ctx0" brushRef="#br0" timeOffset="195">27083 16194 8056,'-17'-4'-92,"0"-1"1,3 1 0,3 0 191,2 0-16,6-1 1,5 5 0,10 0 0,8 0 0,6 0 0,4 2-1,4 1-162,2 1 77,8 0 0,2-4 0,5 0 1,0-1-1,1-2 62,3-1-90,-2-6 0,3 4 0,-6-4 0,-3 2 1,-8-1-1,-7 2 0,-11 1-180,-6 1 0,-7 2 1,-6-4-1,-6 0 31,-9 0 1,-1 2-1,-6-3 1,2-1 158,2 2 0,2-3 1,1 5-1,1-1 551,-1 0 0,4-2 656,1 4-666,5-1-354,-3 5 0,6 2 0,0 2 0,2 4 0,2 4 72,5 1 0,-2 4 0,1 1 0,1 2-396,-2 2 0,0-2 67,-3 2 0,-2-1-402,2 4 0,-8 1 0,-6-1 1,-6 1-297,-5-1 1,-3-1 786,-2-2 0,-33-4 0,-9-5 0</inkml:trace>
  <inkml:trace contextRef="#ctx0" brushRef="#br0" timeOffset="196">28983 15786 8056,'0'-13'-65,"3"2"0,4 1 333,6 1 1,9 6 0,2-1 0,6 3-101,3 1 0,2 1 0,8 2 1,2 1-60,0-1 1,-1 0-89,-5 1 0,-7-2 0,-2 3 0,-5-1-294,-3 1 22,-4-1 132,-11-4 0,-3 0 0,-8 0 0,-6 0 0,-5 0 0,-8 0-39,-5 0 1,-5 1 112,-5 4 64,-6-4 0,-1 9 1,-6-4-1,-2-1 1,-1 2-1,-2 0 1,-1 5 231,0 3 1,-2 1 129,4 5-318,-6 1 1,11 3 0,2 1 0,11-1 0,10 1 364,12-1-449,0-5 0,15-2 0,2-5 0,9 0 0,10-2 72,8-2 0,3-4-181,7-5 131,-1 0 0,-1 0 1,-2-1-1,-2-3 0,-2-5 8,-3-2 0,-2 2 60,-5 1-94,-3-1 0,-11-5 0,-2-1 1,-7-2-189,-6 1 0,-2 2 138,-11 1 1,-2 6 13,-7 3-194,3 2 1,-5 2 0,3 0 0,0 2 0,2 2-1520,4 4 1774,5-2 0,33 17 0,8-2 0</inkml:trace>
  <inkml:trace contextRef="#ctx0" brushRef="#br0" timeOffset="197">29225 16168 7930,'0'13'-376,"0"-4"613,0-1 0,0 1 1,-1 3-1,-3 1 246,-5 0 1,2-2-23,-1-2-556,5 2 248,-9-4-142,11 0 0,1-7 0,10-10 0,5-4-201,7-3 0,2-6 39,1 2 1,1-2 138,-1 2 0,-3-1 1,-3 5-1,0 2 143,-4 5-72,0-1 0,-4 11 80,-3 0-113,-2 11 1,-6 5 0,0 5 0,0 2 0,-1 1 5,-4 2 0,4-5 13,-3 0 0,2-5 115,2 1-98,0-3 1,2-3-1,2-2 1,4-5 0,5-3 117,4-1 1,2-3-126,2-5 1,3-1 45,-3-8-137,3-2 1,-4 3-1,-1-4 1,-2 2-1,-2 2 35,-3 2 0,0 3 0,-3 2 1,-2 4 29,1 5-111,-5 0 1,3 2-1,-6 5 1,0 6-1,0 3-195,0 2 1,1-2-80,4 5 1,-3-5-888,7 1 773,-1 2 470,5-10 0,23 2 0,5-11 0</inkml:trace>
  <inkml:trace contextRef="#ctx0" brushRef="#br0" timeOffset="198">30233 16041 8056,'-13'-17'-139,"0"0"0,0 4 323,1 5 1,-1 5 205,0-2 0,-4 4 1,-1 2-1,-1 4-59,1 3 1,-3 8-221,4 1 1,-5 5-277,5 0 99,0-4 1,9 5 0,1-6 0,1 0 0,3 0 54,2 0 1,1-4 0,1-6 0,4-2-248,3-2 0,8-1 103,1-2 1,5-6 44,0-3 0,2-3 0,1-4 0,-1-2 53,-3-2 1,2 3 193,-6-4 0,0 5-60,-4-1 174,0-3 1,-2 6 0,-3-3 523,-3 3-724,-4 7 0,-2 7-87,-4 8 0,3 8 1,-5 2-1,1 2-210,3 3 0,2 1-370,1 1 0,0-3 62,0-1 148,5-6 0,4 4 1,6-6 405,2-1 0,51-27 0,-29 3 0,-1 1 0</inkml:trace>
  <inkml:trace contextRef="#ctx0" brushRef="#br0" timeOffset="199">30590 16003 8056,'-6'-13'403,"-1"0"32,0 6 0,1 7-225,6 8 0,0 4 0,2 1 0,2 1 60,4 3 1,-1-2-198,2 7 1,-1-7 134,5 2-347,-6-3 1,9-1 0,-3-2 0,1-1 0,1-3-236,2-1 0,3-2 262,6-4 0,-2-5 1,-2-4-1,0-4 140,0-4 1,-3-2-19,-2-7 0,-3 5 350,-1 0-181,-6 5 1,-2-2 0,-6 5 0,-3 1 0,-6 4 673,-6 4 0,-5 4-505,-9 4 1,-1 9 176,-3 8-742,-3 9 0,5-2 1,-5 6-1,1 1 1,4 2-643,1 2 1,-3-1 585,4 0 273,6-5 0,11 9 0,7-2 0</inkml:trace>
  <inkml:trace contextRef="#ctx0" brushRef="#br0" timeOffset="200">17176 17252 8095,'-6'-7'-219,"0"-4"504,-2 2 1,5 4-1,10 0 1,7 4 0,5 1-20,3 0 0,8 4 1,4 0-1,3-1-87,1-1 1,0-4-204,1-2 40,5 3 0,-5-7 0,2 6 0,-5-3 0,-8 1 46,-5-2-226,-5 5 0,-8-5 0,-6 6 0,-9 0 14,-10 0 0,-4-4 1,-7 0-1,-1 1 20,-3 2 0,-2 1 42,-6 0 95,-6 0 0,4 1 0,-4 2 0,-1 3 0,-5 1 296,-4 3-195,-7 1 1,8 3 0,-5 3 0,2 4-1,7 3 42,5 2 1,5-1-1,7-1 1,8-1-156,10-2 1,8-5 49,10 1 0,5-3 0,9-1 0,6-2 29,5-2 1,6-2-40,-1-3 1,3-3-26,1 4 17,0-10 0,-1 3 0,-3-7 0,-4-1 0,-5-1 21,-3-2 0,-5-1-54,-9-3 1,-2 1 0,-8-3-1,-3-1-95,-8 0 1,-5 4 51,-8-1 0,-5 5-38,-3 3 0,-3 3 0,0 6 0,2 0-817,1 0 0,7 7 436,1 6 1,4 1-471,9 8 607,3-7 1,11 9 330,4-2 0,42 24 0,-16-19 0,0 0 0</inkml:trace>
  <inkml:trace contextRef="#ctx0" brushRef="#br0" timeOffset="201">17494 17635 7828,'0'8'584,"0"1"1,-4-1-452,0 5 0,-5-5 1,5 1-1,0-1-57,-2-1 1,5 5 131,-3-4-26,2-2-277,2 0 106,6-6 0,1-6 0,6-3 0,1-3 0,1-4 87,2-1-33,0 0 1,-4 4-1,0 1 1,0 0 0,-2 2-1,-1 3 108,-2 2 1,-1 2-169,2 7 1,-3 3 0,-6 6 0,0 0 22,0-1 0,0 5-25,0 0 0,0 0 0,1-4-29,3 0 1,-1-5 120,6 1 0,-1-6-49,5 1-54,0-3 1,5-6 0,3-4 0,3-4-1,2-2 9,-1-2 0,-1-4 43,-2 4-37,2-6 0,-6 9 0,3-3 1,-5 3-1,-5 2 107,-2 4-94,-6 2-20,2 6 0,-5 2 0,0 2 0,0 4 0,0 5-71,0 4 0,0-3-266,0 3 223,0 3 1,0-6 0,2 3 0,1-3 0,2-1-1673,2 0 1111,2-6 316,9 4 359,-3-9 0,16-15 0,7-8 0,0-4 0,0 0 0</inkml:trace>
  <inkml:trace contextRef="#ctx0" brushRef="#br0" timeOffset="202">18349 17520 8095,'-20'-7'0,"1"1"32,7 6 0,-2 0 0,-2 0 1,-1 3 69,1 5 0,-2 1-54,1 8 0,0 1 1,4 1-1,2-1 218,2 1 1,-1-2 108,6-5 0,0 5 0,5-1-416,4-5 1,3-4 10,9-7 0,-3 0 0,5 0 0,-2-1-195,0-3 0,4-8 99,-4-5 0,4 0-38,-4 5 234,0-7 1,-5 5 0,-3-3 0,0 3 0,1 1 608,1 0-154,-4 1-334,-1-1 1,-7 9-168,-4 8 0,0 3 24,-4 10 0,-1 1-576,6-1 285,0 6 0,-1-9 0,1 3 0,3-1 0,2-1-557,3 2 1,6-4 376,-1-4 1,4-5-134,4 4 556,2-5 0,47-31 0,-29 7 0,1-1 0</inkml:trace>
  <inkml:trace contextRef="#ctx0" brushRef="#br0" timeOffset="203">18616 17571 8095,'-8'-9'516,"-1"1"-239,7 5 1,-4-1-31,6 8 0,1 2 0,2 4 0,3-2 44,1 2 1,1 1-239,5 2 1,-1 0 0,-1-2 0,-1-1-284,0-1 1,8-7 158,-5 3-1,2 0-197,-2 0 183,6-1 0,-5-6 1,4 0-1,-1-4 1,0-1-130,-1-3 360,-2-1 0,-6 2 0,0 1 1,-3-2 318,-2-2 0,-3 1-180,-4 3 1,-5 2-1,-8 6-226,-3 0 0,-5 10 1,-1 4-1,1 3 0,-2 3-6,-3 0 1,3 5-207,-2 5 1,2 1-224,1-1 0,5-3 0,1 4 0,2-1-1751,2-1 2128,8-5 0,13-5 0,9-6 0</inkml:trace>
  <inkml:trace contextRef="#ctx0" brushRef="#br0" timeOffset="204">19879 17227 8124,'-6'-20'70,"5"6"1,-4 5 0,5-1-1,5 0 1,3 0 373,4 2 0,2 5 0,3-1 0,4 2-426,3 2 1,6 0-1,1 0 1,2 0-445,2 0 1,0 0 17,-1 0 1,-2 0-1,-7 0 1,1 2-166,-1 2 0,-5-1-94,-3 5 667,-9 1 0,-59 26 0,16-14 0,0-1 0</inkml:trace>
  <inkml:trace contextRef="#ctx0" brushRef="#br0" timeOffset="205">19904 17431 8124,'-18'0'0,"-2"0"0,0 0-65,7 0 186,8 0 1,10 4 0,5 0 0,6-1-1,7-2 769,5-1-1029,5 0 1,9 0-1,2 0 1,1-1-1,2-3-1169,-2-5 1308,11-2 0,-7-10 0,5-5 0,10-2 0,0 1 0</inkml:trace>
  <inkml:trace contextRef="#ctx0" brushRef="#br0" timeOffset="206">21779 16729 8124,'0'-12'-6,"0"-1"1,0 0-1,0-1 8,0-3 334,0 3 1,0-5 0,-2 8 0,-1 4 16,-1 7 0,-1 6-89,0 6-200,4 7 0,-9 1 1,6 6-1,1 3 0,0 1 1,0-1-1,-1 1-22,1 0 1,2-5-244,1-3 166,-6-1 0,5-1 1,-4-3-1,4-3 28,1-1 147,0-6 0,0-3 1,0-10-35,0-6 0,4-7 0,2-8 1,0-3 34,-1-4 1,5-2-200,-1-3 1,2 1 85,2 0 1,-1-3 0,0 1 0,-2 5-40,-2 2 0,1 3 362,3 5-214,-4 5-58,3 2 1,-10 12-1,4 6 1,-3 7-1,1 4-142,1 2 0,5 5 3,-5 4 0,2 2 52,-2 1-3,-2 6 1,7-4 0,-3 3 0,1-4 0,2-4-117,-2 0 1,4-1 45,-2 4 0,2-5 41,2-3 0,-1-4 1,1-3-1,0-3-28,0-1 0,1-2 30,3-4 0,-3-2-43,3-2 115,-3-3 1,3-11 0,0-4-1,-1-3 1,-1-3 53,2-2 0,-1-8-71,5 4 1,-5-6 16,1 6 70,-3 3 0,-5 0 0,-2 5 0,-2 2 896,-2 3-844,-1 8 0,-2 9-162,0 8 1,-2 7-1,-1 9 1,-2 3 53,-2 4 1,-1 5-5,0-2 0,2 4-123,6-4 0,-4 0 0,0-4 0,1 1-266,2-1 0,2 1 32,3-10 0,3 0-79,6-4 19,5-1 1,2-5 0,6-2 0,-1-4 0,1-1 372,-1 0 0,9-25 0,3-12 0,4-2 0,0 0 0</inkml:trace>
  <inkml:trace contextRef="#ctx0" brushRef="#br0" timeOffset="207">23181 16270 8124,'0'-20'44,"-1"-2"0,-2 3 1,-1 1-1,1 0 0,2 2 314,1 2 0,-6 2 0,-3 7 0,-3 9 0,-5 13 215,-5 10 0,-2 8-430,-1 12 0,-1 3 1,1 13-1,12-28 0,2 0 3,0 2 0,0 0 0,2-1 0,0 1-1109,2 1 0,1 1 917,2-3 0,1 1 0,0 7 0,1 0 0,2-2 1,2 0-1,2-1 0,1 0 0,2-3 0,3-1 1,14 27-1,6-12-646,4-8 0,3-7 0,1-7 692,0-9 0,3-7 0,0-5 0,0-5 0,2-3 0</inkml:trace>
  <inkml:trace contextRef="#ctx0" brushRef="#br0" timeOffset="208">23462 16462 8124,'0'-13'-101,"0"-4"1,-2 0 0,0 1 0,-3 2 0,3 1 93,0 1 0,2-1 1,0 0 1252,0 0-1134,0 6 0,0 7 1,0 9-1,-1 3 230,-4 5 1,3 3-249,-7 6 0,5-1 0,-5 2 0,1 2 59,1 0 0,-3 1-387,6-4 247,-6-1 1,7 1 0,-4-2 0,1-3 0,3-4 86,2-3-17,1-7-61,6-7 1,1-8 0,5-8 0,1-2-1,0-2-21,0-3 0,4-1-58,0-1 62,0-1 0,-5 5 0,1 1 1,0 2-1,0 2 222,-1 2-191,1 7 0,0 2 1,-2 11 23,-2 7 1,-4 1-30,-5 7 0,0 1 44,0 3-71,0 1 1,5-5 0,-1-1-1,-1-2 1,-2-2-1079,-1-2-147,0-1 654,0-1 118,6-5 0,-3-1 449,5-6 0,6-45 0,6-12 0</inkml:trace>
  <inkml:trace contextRef="#ctx0" brushRef="#br0" timeOffset="209">23921 16258 8124,'-4'-17'0,"-1"0"194,1 0-168,-2 4 1,4 7 0,-5 8 0,-1 9 222,1 9 1,-1 5-26,-5 5 1,0 3 0,-1 6 0,-1 2 24,-2 2 0,-2 4-169,2-5 1,2 10 0,-5-1 0,0 2-85,0-1 1,5-2 5,-2-3 1,0 1 42,4-6-478,-3-5 1,15-11-1,-3-9 433,2-3 0,25-24 0,5-6 0</inkml:trace>
  <inkml:trace contextRef="#ctx0" brushRef="#br0" timeOffset="210">23844 16793 8124,'6'-18'0,"-3"3"-81,5-2 0,-3 5 189,3 3 1,1 2 0,3 4 0,1-1 415,0 1 1,-2 7-404,-2 5 0,1 4 60,-6 4-70,0 3 0,-4 5 0,-1 2 1,-4 1-1,-3 2-399,-3-2 1,-4-1 179,-2-1 0,3-1 73,-3 1 0,-1-2 0,1-3 0,3-4 71,4-3 0,-2-2 589,4-4-394,2-2 0,2-6 0,8 0-126,5 0 1,4-4-253,4-1 0,1 0 211,3 0-408,9 4 0,-9-6 0,9 4 0,-3-1 0,-2 1-561,1 2 905,-1-5 0,24-29 0,4-14 0</inkml:trace>
  <inkml:trace contextRef="#ctx0" brushRef="#br0" timeOffset="211">24367 16525 8117,'0'-12'0,"0"-5"0,0 0 334,0 0 0,-1 5 318,-3 4 1,-2 3-16,-3 10-582,-2 2 0,8 10 1,-5 1-1,-1 2 0,1 4-16,-1 4 1,5-1 0,-5 5 0,1-3 15,1 1 1,1 0-412,6-5 0,-4 1 51,0-1-69,-1 1 0,5-5 1,2-1-1,2-2 374,5-2 0,8-30 0,2-9 0</inkml:trace>
  <inkml:trace contextRef="#ctx0" brushRef="#br0" timeOffset="212">24201 16691 8117,'-1'-13'0,"-3"1"-140,2-1 1,-3 0 114,5 0 160,5 6 1,-2 2 0,6 5-1,2 0 1,3 0-353,3 0 1,4 0-25,-4 0 1,6 0 0,-2 0 0,3 1 240,2 3 0,16-2 0,5 3 0</inkml:trace>
  <inkml:trace contextRef="#ctx0" brushRef="#br0" timeOffset="213">24622 16449 8117,'0'-13'0,"0"0"0,0 1 0,0-1 0,0 0 0,0 0 1511,0 6-489,6-4-969,-5 9 0,5 2 1,-7 9-1,-4 4 1,-2 4 120,0 4-97,-4 3 0,5 3 1,-4 1-1,2 3 1,-1 1-1,1-1 1,1-3-85,1-1 0,2-1-64,4-1 0,0 3 0,0-2 0,0-6-47,0-5 1,4-2 92,0 0 1,6-2-311,-1-2 0,6-4 0,2-5 1,-1-1-666,-2-3 0,3-3 1000,0-6 0,6-23 0,-4-5 0</inkml:trace>
  <inkml:trace contextRef="#ctx0" brushRef="#br0" timeOffset="214">24584 16640 8117,'-13'-6'0,"0"-2"0,5-2 253,-1 1 504,7-2-650,-4 10 1,7-9 0,4 6 0,3 1-272,3 1 1,4 2 0,2 0 0,4 0-257,3 0 1,1 0 419,1 0 0,22 0 0,6 0 0</inkml:trace>
  <inkml:trace contextRef="#ctx0" brushRef="#br0" timeOffset="215">25005 16105 8117,'0'-13'-8,"0"0"0,0 0 1,0 1-1,0-1 2676,0 0-2209,0 0 0,1 8 0,3 6 1,3 10 118,1 9 1,3 10-365,-3 4 1,2 8 0,0 5 0,-1 4 30,1 4 1,-5 2 41,0 3-470,-4 8 0,-2-2 0,-1-27 0,-2 2 0,-2-1 0,-2 0 0,-3 0 0,-2-2 0,-3 0 0,-2-2 0,-3-2 0,-1 0 183,-1-1 0,-5-1 0,-22 9 0,-8-1 0,16-12 0,-1 1 0,1-1 0</inkml:trace>
  <inkml:trace contextRef="#ctx0" brushRef="#br0" timeOffset="216">21881 17686 8181,'-19'-6'-227,"5"5"1,-4-5-1,1 2 1,0-1-418,1 3 755,2 0 0,1 2 1,0 0-1,2 2 1,1 0 665,2 3-578,5-1 1,-3-3 247,6 4-327,6-4 1,7 5 0,8-6 0,6 0 0,7 0 0,10 0 0,10 0 0,9 0 1,-26-1 0,1 0-1,6 0 1,0-2 0,4-1-1,2-1-99,4 0 0,3-1 1,6 0-1,2-1 1,6 1-1,0 0 0,-22 2 1,-1 0-1,1 0-394,1 1 1,0 1-1,0-1 1,1-1-1,-1 1 1,1 0 293,0 1 0,0 1 1,0 0 4,2-1 1,0 0 0,0 1 0,19 1 0,-1 0 0,0 0 0,-1 0 0,-1 0 0,-2-1 0,1 0 0,-1-1 0,1 0 0,0 0 0,-2 0 0,0 0-170,-4-1 1,0 0-1,0 2 1,-2 1 138,-6-3 1,-2 1 90,-1 1 1,-1 1-1,-3 0 1,0 0-1,-5 0 1,-1 0-1,-3 0 1,-1 0 0,27 0 434,-12 0 0,-8 1-362,-10 4 0,-4-3 1,-10 7-284,-7 1 0,-8 1 174,-9 2 0,-7-5 22,-6 1-229,-12-1 0,2 1 0,-11-1 0,-3 2 0,-4 0 255,-6-1 0,-3 1 0,3-6 0,-3 4 0,-5-3 0,-7-1 0</inkml:trace>
  <inkml:trace contextRef="#ctx0" brushRef="#br0" timeOffset="217">23640 18068 8181,'0'-13'-256,"0"-1"0,-1-1 0,-2-2 147,-1 1 0,0 2 1135,4 1-378,0 0 1,0 5-383,0-1 0,0 8 1,0 2-1,-2 11-105,-2 8 0,3 4 57,-4 1-245,-2 6 0,6 2 1,-3 5-1,1 0 1,0 1-312,-1-1 149,-1 0 0,5-4 1,0-1-1,0-2 1,0-3-671,0-1 389,0-7 1,0-2-1039,0-5 1508,0-6 0,0-58 0,0-20 0</inkml:trace>
  <inkml:trace contextRef="#ctx0" brushRef="#br0" timeOffset="218">23424 18119 8181,'0'-18'0,"0"-3"0,0 2 0,0 2 302,0-3-222,5 6 1,7 1 0,6 9 0,2 1 0,3 0 99,1-1 0,3 0-219,2 4 1,-2 0 0,3 0 0,-5 0-286,-3 0 0,0 6 143,-5 2 1,0 3 0,-5 4 0,-2 0-808,-2 2 988,-5 6 0,-26 31 0,6-20 0,-1 0 0</inkml:trace>
  <inkml:trace contextRef="#ctx0" brushRef="#br0" timeOffset="219">23347 18463 8181,'-17'0'23,"0"0"0,0 2 141,4 2-47,6-2-8,2 3 1,12-1-1,5 1 1,8-2-1,7-2 0,7-1 1,4 0 0,11 0-1,-3 0-464,3 0 0,2-6 20,4-2 1,-1 1 0,4-2-1,-3 1-321,-5 1 0,-1-5 656,-6 4 0,2 1 0,-7-2 0,-2 1 0,-12 1 0,-3 2 0,-4 4 0,-9 1 86,-8 6 0,-8 1 0,-8 5 0,-1 3 0,2 0 427,1 2 1,1 2-219,0-2 0,0-3 36,1 3 0,3-3 0,2-1 353,1-1-441,2 1 0,6-6-137,2-2 1,4-4-1,9-1 1,3-1 91,0-4 1,4-2-229,-3-6 98,3-5 1,0 2 0,-2-5 0,-5-1-1,-5-1-12,-3 2 1,-3 2 22,-6 6-191,0 1 0,-7 0 0,-6 4 0,-7 4 0,-6 4-633,-3 4 0,2 3 387,-3 6 0,5 4-494,3 0 852,4 0 0,28 1 0,5 2 0</inkml:trace>
  <inkml:trace contextRef="#ctx0" brushRef="#br0" timeOffset="220">23730 13746 8182,'4'-27'-279,"2"-2"0,1-2 0,3-1 0,1-2-685,2 1 1023,-1 2 1,5 7-1,0 1 1,-2 2 0,-4-2-1,-4-1 1,0 0 438,0 3 1,2-2-366,3 6-126,1 0 0,-4 10 0,-1 4 1,2 6 1,0 0 0,0 5 0,-3 2-33,-1 2 0,4 5 0,-3 1 0,1 2 26,1 2 1,-2 4-1,3 2 1,-3 3 12,-2 2 1,4 1 0,-3 4-1,-1 1 28,1-1 0,4 6 12,-2 3-41,-2 2 1,5 2-1,-2 2 1,2 2-1,2 4 27,0 4 0,-1 0 1,1 1-1,1 0-6,3 0 1,-3-1-37,3 1 0,-2-6 1,-1-1-1,1-2 11,2 0 1,0 6-20,-4-1 1,4-3-1115,0-2 1146,6-3 1,-3-4-1,5 1 1,1-1-1,-1-4-6,1-3 0,3 1 13,1 1 0,6-1 20,-2-4-38,-3 1 0,6-1 0,-5-1 0,2-2 0,0-1-39,2 2 1,-4-1 18,2-1 0,-4 3-34,4-3 28,0 3 1,0-3-1,-1-2 1,-1 1 0,-1-2-22,0 0 0,8 3 25,-5-4 1,1 0 3,-5-5 225,-3 1 1,4 5 0,-5 2 0,-1-1 0,1-2-192,-1-3 0,1 3 90,-1-1 1,1 2-103,-1-1 16,6-3 1,-4 4 0,4-5 0,0-1-1,2 1-27,0-1 0,2-1 13,-5-2 1,4 2 14,-4-3-48,5 3 1,-10-4 0,2-2-1,-4 1 1,-2 1-36,-1-1 0,3 4 66,-6-6 0,0 6-2,-4-2 0,4-3 0,1 1 1,0-2-8,1 0 1,-2 0-11,-4-4 1,4 4 17,0 0-5,0 0 0,-5-9 0,1 1 0,0-1 0,1 1 158,3-1 0,-3-1-116,3 2 1,-3 1-13,-1-6 0,5 4 1,4-2-1,2 0 14,1-1 1,2 1-97,3-2 1,3-2 102,5 2-67,11-3 0,-6 4 1,9-1-1,1-1 1,2-2 79,3-1 0,6 2 14,4 2 0,1-3-1495,-1 3 1428,3-2 0,-32-2 0,0 1 0,1 1 0,-1-1 0,2 1 0,1 0 0,-1 0 0,1-1 28,1 0 0,1 0 0,0 1 0,1 0-233,1 0 0,1 0 1,3 0-1,0 0 208,0-2 0,2 0 1,0 2-1,0 1 0,-2-1 1,0 0-1,1 0 0,1 0-55,1 1 1,0 0-1,4-2 1,1-1 39,-3 2 1,1 0 0,2 1 0,0 0-936,-3-1 1,0 0 926,2 3 0,0 0 0,-1-3 1,1-1-1,0 2 0,1 1 1,0 0-1,1-1 0,-1 1 1,-1-1-20,0 2 0,1 0 0,0-2 0,1 0-200,1-1 0,-1 0 0,6 1 0,-1 0 210,0-1 1,0 0-1,-1 1 1,0 0 0,-1-2-1,-1 1 1,1 0-1,1 0-2,0-1 1,0 1 0,4 0 0,1 1 8,-3-1 0,1 1 0,2 1 0,-1 0-1,-5-2 1,-1 0 0,2 3 0,0 0 0,2-1-1,-1-1 1,0 2 0,0-1-2,-3 0 1,1 0-1,1-2 1,-1 1 2,-5 1 0,0 0 0,1-2 0,-1 0 0,2 3 0,1-1 0,0-2 0,-1-1 0,-1 1 0,0 0 0,-2-1 0,0-1 49,-1 0 0,-1 0 1,2 0-1,-1 0-46,-2 0 1,0 0 0,2 0-1,1 0-3,-3 0 0,0 0 1,0 1-1,0 0 0,-2 0 1,0 1-1,0 0 0,0 0-32,0-1 0,0 1 0,-1-1 0,-1-1-8,-1 0 1,-2 0 0,-4 2-1,-2 0 214,28 3 0,-14-1 0,-9-4 0,-9 0-1813,-30 0 1639</inkml:trace>
  <inkml:trace contextRef="#ctx0" brushRef="#br0" timeOffset="221">23921 13172 8053,'-4'-13'-216,"-1"0"0,3 1 0,0-1 0,2 0 168,0 0 1,2 5 0,2 1 201,4 1-127,4 2 0,5 4 0,1-2 0,2 0 0,3-3 127,1 2-132,7 2 1,1 1 0,7 0-1,0-1 1,4-2 17,4-1-30,8-1 1,3 4 0,6-2 0,1-1 0,1 1 0,4 0 0,-1 0-1,1-1 0,-34 2 1,1 0 25,36 2-55,-33-3 0,0 0 0,0 2 0,0 1 1,1-2-1,1-1 0,-1 2 0,0 1 0,0 0 1,-1 0 65,1 0 1,0 0-28,4 0 1,0 0-1,0 0 1,0 0-1,2 0 1,0 0-1,-2 0 1,1 0-1,-1 0 1,0 0-2,2 0 1,0 0 0,3 0-1,0 0 1,3 0 0,1 0-1,-2 0 1,0 0-308,0 0 1,0 0 0,1 0 0,2 1 267,0 1 0,0 1 0,3-2 0,0 1 20,0 2 0,-1 0 1,2-2-1,0-1 1,-4 2-1,0 0 1,2-1-1,-1 0-9,2 0 1,-1 0 0,3 2 0,-1 1-7,1-3 1,-1 0-1,1 1 1,-1-1 12,-1 1 1,-1-1 0,0-2-1,1 1 1,0 2 0,1 0-1,1-1 1,-1 0-2,1 0 0,-1 0 1,3 1-1,-2-1 2,-4-2 0,-1 0 0,3 0 0,1 0 0,1 0 1,-1 0 8,4 0 1,-1 0-1,-4 0 1,-1 0-1,1-1 1,0 2-1,-3-1 1,0 1 0,0 0-1,-1 1 19,1 0 0,0 0 0,-1 0 0,1 0 8,0-2 0,0 0 1,0 2-1,-1 1-34,-1-1 0,1 0 0,0 0 1,1 0-1,2-1 0,2-1 1,-1 2-1,0-1 5,-1 1 1,1 1-1,1-1 1,-1 1-3,-2 0 1,-1-2 0,1 0 0,1 0 10,0 1 1,1 0-36,2-1 0,0 0 0,-4 0 1,-1 2-1,1-1 0,0 0 0,-2 0 1,-1 0-1,1 0 0,-1 1 8,-1-1 1,1 0-1,0 0 1,1 0 11,0-2 0,-2 0 0,0 2 0,-2 0-2,0 0 0,-2 1 1,-1-1-1,0 0 0,1-1 1,0-1-1,0 1 0,-1 1-173,-1 0 0,0 0 0,-3 1 0,-1-1 173,-1-2 0,-1 0 0,-1 0 1,0 0 0,-1 0 0,0 0-10,4 0 1,-2 0 0,33 0 0,-1 0 0,-5 0 0,-4-2-179,1-2 1,-2-3 231,-2-6 0,-3 5-49,-6-1 43,0 1 0,-6-1 0,-4 1 0,-6-1 0,-5 2 142,-3 3 1,-3-2-145,-3 2 1,-2 0 327,-6 4 0,-8 1-1195,-5 3 1022,-11 3 0,-26 23 0,-10 4 0</inkml:trace>
  <inkml:trace contextRef="#ctx0" brushRef="#br0" timeOffset="222">19229 16525 8567,'0'-20'-126,"0"3"1,0 3 0,0 2 0,0-1-679,0 0 938,0 0 1,0 5-1,0-1 230,0-1-461,0 5 101,0-1 0,4 16 1,0 3-1,-1 2 1,-2 2-1,1 2 122,2 1 1,-3 2 0,4 7 0,-3 2-21,3 1 0,-2 7 1,4 4-1,-2 4-1,-2 6 0,3 3 0,-1 11 0,1 4-69,-3-33 0,0 0 0,0 3 0,-1-1 0,0 0 0,-1-1 0,1 2 0,1-1-143,-2 0 1,0-1 0,0 2-1,0-1 168,-1-1 0,0-1-76,0-1 1,0-1-1,0 21 1,-2-5-1,0-5 1,-4-3 48,-1-3-33,4-7 0,-7-3 1,4-7-1,-1-1 1,-1-3 11,1-2 0,-3-1 0,6-4 0,-1-1 65,0-4 0,3 3-24,-2-2-227,3-3 378,1 5 1,0-8-1352,0 5 231,0-5 915,0 3 0,-40-18 0,-10-2 0</inkml:trace>
  <inkml:trace contextRef="#ctx0" brushRef="#br1" timeOffset="223">16423 16653 10741,'0'-13'-626,"0"-1"0,0-2 0,0-1 0,0 2 346,0 1 568,0 1 0,0 4 87,0 1-387,0 5 1,0 9-1,0 11 1,-1 7 392,-3 5-293,2 4 0,-8 7 0,6 2 0,0 6 0,0 6 1,-1 7-1,2 6-18,2 5 0,1-32 1,0 1-1,0 2 0,0 0 1,0 3-1,-1 0 4,-1 3 1,-1 0 0,3-1 0,-1-1-1,-1 1 1,0-1 0,1-1 0,0-1 4,1-3 1,0 1-1,3-4 1,0-1 0,4 22-1,2-6 39,-1-6 1,-1-1-35,2-9-64,2 3 0,-8-13 0,4 5 0,-1 0 0,-4-4-50,0-2 1,2 2 0,0-10 0,-1 3-58,-1-1 0,-1-5 74,3 1 0,-2-3-42,2-2 1,-1-3-388,1-1 522,-3-5 0,5 2-18,-6-10-169,6-2 1,-5-11-1,5-3 1,-2-4-1,0 0-578,-1-1 0,0 1 330,1-1 1,-1 5-305,6 0 686,-1 0 0,15-17 0,6-6 0,3-5 0,-1 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5:46:09.667"/>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Property name="color" value="#57D200"/>
    </inkml:brush>
  </inkml:definitions>
  <inkml:trace contextRef="#ctx0" brushRef="#br0">14919 2244 6463,'0'9'-103,"0"-1"0,0-4 138,0 5 1,0-5 132,0 5 0,1-6 197,3 1-185,-2-3 0,5-1 116,-3 0-165,-2 0-51,3 0 1,-3 0-1,0-1 14,3-3-75,-1 2 1,-4-2-1,0 8 1,0 5 67,0 2 0,0 7-73,0 4 1,0 7 0,0 8 0,-1 9 39,-4 9 1,4 7-21,-3 6 1,2 4-69,2-31 1,0-1-1,0 0 1,0-1 0,0 4-1,0-1 1,0 2 0,0-1 40,0 1 0,0 0 1,1 0-1,0 0-172,0-2 1,2 1 0,-1 1 0,2-1 187,-1 0 0,2-1-20,1 5 1,-1 0-1,-2-4 1,0 0-1,2 2 1,0 0 10,-1-1 0,0-1 0,0 1 0,1 0-39,1 1 1,1 0 0,-1 1 0,0 1 41,1 0 0,-1 0-7,1-1 1,-1 1-1,0 0 1,1 0-1,-4-27-6</inkml:trace>
  <inkml:trace contextRef="#ctx0" brushRef="#br0" timeOffset="1">15220 5508 8059,'5'30'9,"1"12"3,0 0-27,1 0 1,-1 1 0,2 0 0,0-1 12,-2-4 0,1 0 0,1 2 1,-1 0-1,2 30 0,-4-33 1,0-1-92,-1 0 0,0 0 1,6 31 280,-6 1 1,5-5-138,-5-3 1,4 1-1,-2-5 1,0 0-92,-1-4 1,5 1 103,-1-11 1,-2 5-196,1-5 0,-3 1 0,2-8 0,0-4-204,0-5 1,-3-9-417,5 0 209,-6-3 542,2-7 0,-5-3 455,0-8-455,0-3 0,-2-27 0,-1-13 0,-1-2 0,0 1 0</inkml:trace>
  <inkml:trace contextRef="#ctx0" brushRef="#br0" timeOffset="2">16092 2346 8256,'0'-8'-561,"0"-1"1,-2-1 311,-2-1 1,3-2 792,-4 0-394,4 1 1,1 3-1,0 1 1,1-1 161,4 2-405,-4 1 130,10 6 1,-9 2-1,2 2 1,-1 5 0,0 2-1,1 3 1,-1 3 41,-2 4 0,-1 5 0,0 2 0,0 3-24,0 2 1,-1 5 0,-2 6-1,-1 1-9,1 4 1,-3 6 0,2 4 0,0 4-27,-2 0 1,5 5 0,-4 2-1,4 1-2,1-34 1,0-1 0,0 35-1848,0-3 1833</inkml:trace>
  <inkml:trace contextRef="#ctx0" brushRef="#br0" timeOffset="3">16323 5380 7407,'7'26'12,"11"38"14,-2 1 0,2 1-42,2-3 1,-4 4 44,1-8 0,-3 4 93,-1 0-113,5 7 0,-4-6 0,3 1 1,-3-6-1,-1-1-19,0 0 0,-2 6 13,-2 4 1,2-4 816,-3-4-755,4-7 1,-4 5-1,1-5 1,1-2-1,0-6 32,-2-4 1,3-4-121,-2-3 0,1 0 524,-2-8-899,4-4 1,-9-10 0,4-7-334,-2-9 0,0-9 731,-5-12 0,-6-6 0,-1-2 0</inkml:trace>
  <inkml:trace contextRef="#ctx0" brushRef="#br0" timeOffset="4">13695 2410 8258,'-13'0'-538,"0"0"0,0-1 432,1-4 0,-1 4 0,0-3 197,0 2-96,6 2 1,-4-4 0,2 0-43,-2 1 0,-2 1 3,1 2 49,-1 0-9,6 0 1,-3-1 65,6-3 1,-2 2 398,2-2-364,2-3 0,-8 4 3,6-5-102,0 5 1,2-3 0,0 5-1,-4-2-139,-1-1 140,-2-1 0,-2 4 0,1-2 1,0-1-1,-3 1-32,-2 2 0,-4 1 0,2-2 0,-4-1 18,-3-1 1,-3 0 8,-3 4 1,2 0 29,-6 0 0,0 0 0,-6 0 0,-1 0-20,-1 0 0,-1 0 3,5 0 1,1 4 242,3 0-199,-3 1 0,6-5 1,-3 0-1,4 0 1,4 0-32,0 0 1,0 0-8,1 0 0,-1 0-123,1 0 107,-1 0 1,0 0-1,-3 0 1,-1-2-1,2-1-22,1-1 1,2 0 114,-1 4 1,-4 0-84,1 0 68,5-6 0,0 5 0,4-3 0,0 2 259,3 2-302,8-5 47,4 3-102,10-4 0,8 6 0,8 0 0,5 0 0,4 0-116,4 0 0,4-4 126,4 0 1,4 0-19,5 4 20,5-6 0,0 3 0,7-4 1,7 0-1,-34 4 0,2 0 62,-1 1 1,2-1 0,4-2 0,0 1-48,2 2 0,0 0 0,5-3 0,2 0-1068,-1 0 1,0 2 1065,1 0 0,1 0 0,-2-2 1,0 0-1,0 2 0,0 2 1,0-1-1,0 1 0,0 0 0,0-1-17,0 0 1,0 0 0,-2 1 0,-1 0-211,1-1 1,0 0 0,0 1 0,0 1 231,1 0 0,2 0-36,5 0 0,-1 0 0,-5 0 1,-1 0-1,3-1 0,0 0 0,-2 0 1,0-1-1,0 0 0,0 0-10,2 1 1,0-1-1,1 1 1,0 1 46,1 0 1,1 0 0,-2-2 0,1 0-10,-2 0 0,0-1 0,0-1 1,2 0-1,1 2 0,1 0 0,-1 0 1,0-1 11,0 0 1,0 1 0,1 1 0,1 0-9,-5-1 1,0 0-1,2 1 1,0 1 0,-2 0 0,1 0 1,2-2-1,1-1 1,-3 1-1,0 0 1,-2 1-1,0-1 19,2 1 1,-1 1 0,-2 0-1,0 0-20,2 0 1,0 0 0,2-2 0,0 0 2,-1 0 0,-1-1 0,2 1 0,-1 0 0,-5 2 0,0 0 0,1 0 0,0-1 19,1-1 0,0-1 1,2 3-1,-1-1-6,-1-1 0,0 0 0,2-1 1,-1 0-3,-3 1 0,0 0 0,3-2 0,0-1 1,2 2-1,0 1 0,-1-1 0,0 0 23,-1 0 0,0 0 1,-2-1-1,0 0 15,-3 2 1,0 0-1,0-3 1,1 0-21,-9 2-6</inkml:trace>
  <inkml:trace contextRef="#ctx0" brushRef="#br0" timeOffset="5">19891 1913 6430,'32'0'-52,"7"1"64,-9 3 1,-9-1 0,-5 6-76,-6 1 0,-10-3 841,-9 1 1,-13 1-2005,-8 3 1226,-11 1 0,1-1 0,-5 0 0,-5 2 0,-1-1 0</inkml:trace>
  <inkml:trace contextRef="#ctx0" brushRef="#br0" timeOffset="6">12024 1403 8258,'6'-13'-273,"-3"-4"1,4 0 0,0 1 0,-1 2 0,-1 1 302,-2 1 1,4-5-1,0 0 298,0 1-190,-1 8 0,-5-4 0,4 5 125,3 0-79,-2-4-209,-1 9 64,-5-3 1,0 6 0,0 3 0,0 5 0,0 4 0,0 4 0,0 4 135,0 3 1,0 11 0,0 6-1,-1 6-56,-3 6 1,2 6 0,-2 3-1,3 8-126,1-32 0,0 0 0,0 4 0,0 0-686,0-2 1,0 1 698,-1-1 1,2 0-1,1-1 1,1-1-1,1-1 1,1 0-1,8 31 1,2-12-1081,2-10 980,0-10 0,-4-10 0,0-2-427,-1-3 131,1-8 1,-6-9 76,-2-8 1,-4-4 41,-1-9 561,0-3 1,6-51 0,-3 30 0,1 0 0</inkml:trace>
  <inkml:trace contextRef="#ctx0" brushRef="#br0" timeOffset="7">12228 1160 8316,'-5'-12'0,"-4"-1"-1039,-2 0 1008,4 0 1,2 6 35,10 3 1,2 3-1,5 1 1,3 0-11,2 0 1,2 0 56,7 0-44,-1 0 0,7 0 0,2-2 0,4-1 0,4-1 0,7 0 1,4-2-4,7-2 0,8 1 0,-32 2 0,2 1 0,1-1 0,1 0 5,2 0 1,1-1 0,3 0 0,0-1 0,1 1 0,1-1 0,-1 1 0,1 0-285,-1-1 0,1 1 0,1-1 1,1 1 282,-1-1 1,0 1-15,4 3 1,0-1 0,-3-1-1,1-1 1,1 2 0,0-1-1,2 0 1,-1-1 0,0 0 0,0-1-1,2 1 1,0 0 0,1-1-1,-1 1-8,1-1 1,0 1-1,-1 0 1,0-1 0,-3 2-1,-2-1 1,2 1 0,0 0 6,1 1 1,0 0 0,1 0 0,0 0 3,1 1 1,0-2 0,-1-1-1,0 1 1,-3 1 0,0 1-1,0-2 1,0 1 2,0 0 1,0 0-1,1 1 1,1 1-4,-2-2 1,0 0 0,-1 2 0,0 1-12,-3-1 1,0 0 0,-1-1 0,0 0 0,3 1 0,1 0 0,0 0 0,1 0-3,-1-1 1,0 0 0,0 2 0,0-1 7,-6-2 0,1 0 0,1 2 0,1 1-4,0-1 1,0-1 14,2 0 1,1-1 0,-5 3 0,1 0 0,0-3 0,1 0 0,-1 1-1,-1-1 1,0 1 0,-1 1 2,1-1 0,-1 0 1,2-1-1,0 0 72,-1 1 0,0 1 0,-2-2 0,0 0-81,-4 2 1,-1 0 0,0-3 0,0 1 0,0 1 0,1 0 0,-2 1 0,1-1 54,-2 0 0,0 0 0,1-2 1,0 0-11,31-3 1,-32 4 0,0 1-1118,32-6 1082,-31 8 0,0-1 0,28-8 0,3 5 0,-4-1 0,-5-1-110,-4 0 0,1 0 77,-5-2 0,-3 2 56,-10 3-40,0 2 0,-5-3 0,-3 5 0,-4 0 0,-1 0 443,-4 0 0,-3 0-440,-5 0 0,0 0 127,-1 0-162,-4 0 1,-1 0 940,-3 0-1058,-3 0 102,5 5-102,0 3 1,-5 0 0,3 1 0,-2 0-29,-2 3 0,0-4 186,0 1 0,1-2 0,3 1 0,20 4 0,10-5 0</inkml:trace>
  <inkml:trace contextRef="#ctx0" brushRef="#br0" timeOffset="8">18680 548 8316,'-13'-5'-174,"2"2"0,3-6 27,3-1 0,10 5 0,5 0 0,7 4 199,8 1-83,6 0 1,13-1-1,3-2 1,4-3-1,4 0-253,5 1 265,8 1 1,-33 1-1,2 1 1,2 0-1,1-1 1,0 0 0,0 0-1,-2 0 1,0 0-1,33 0 1,-4 1-172,-5-3 1,-8 4-1,-6-3 1,-11 2-97,-10 2 286,-10 0 0,-5 6 0,-7-5 0,-10 4 0,-5-4 0,-5 0 0,-5 2 0,0 2 0,-4-1 0,4-4 0,0 0 0,3 0 0,-1 0 0,1 0 0,1 0 0,7 0 0,0 0 95,6-6 0,-2 3 63,5-5 116,0 5 1,1-7 0,3 4 456,5-1-518,2 4 1,-2-4-89,-1 3 1,-4 3 0,5-2 15,1 6 1,-3 0-60,1 5 1,-1 5 83,2 4-142,2 11 1,-5-5 0,4 12-1,-2 5 1,1 7 112,-2 6 1,3 11-65,-8-28 1,0 0 0,0 5 0,0 1-966,-1 2 1,-2 1 971,1 2 1,0 1 0,0-36-64</inkml:trace>
  <inkml:trace contextRef="#ctx0" brushRef="#br0" timeOffset="9">19714 2014 8936,'12'52'-9,"-1"-1"-2,-1 0 1,-3-2-138,-1-2 1,-2-7 52,-4-6 1,0-6-573,0 2 291,0 2 0,0-9 1,0 3-1,0-2 376,0 0 0,0 1 0,0 1 0</inkml:trace>
  <inkml:trace contextRef="#ctx0" brushRef="#br0" timeOffset="10">13427 7000 8283,'-26'-5'-36,"5"-2"0,0-5 0,-2 2 0,-1 3 0,0 2-467,3 2 1,-2 0-1,6 0 745,1-1 145,8 0-294,2 4-33,6 0-5,6 0 0,1 0 0,7 0 0,2 0 0,4 0 0,2 0 1,7 0 66,2 0 1,7 0-1,6 0 1,3 0-91,5 0 1,5-5 0,8 1 0,4 0-30,-31 1 1,1 0 0,5 2-1,1-1 1,7-2 0,1 0-1,4-1 1,1 1-398,2 1 0,2-1 0,0-1 0,0-1 382,-2 1 0,-1 1-4,2 2 0,0-1 0,3-3 0,1 0 0,0 3 0,-1-1 0,0 0 0,0 0 0,-3 0 0,-1-1 0,-1 1 0,0 0 0,-1 0 0,0-1-48,1 1 0,1 0 1,2 0-1,1 1 65,1-1 0,-1-1 1,1-1-1,-2 1 1,-1 1-1,-1 1 1,3-1-1,0-1 34,2 1 1,0 0-1,3 2 1,0 0-42,-2-2 1,0-1 13,-3 1 0,0 0 1,2 0-1,0 0 0,-1 1 1,-1 1-1,0 0 0,1 0 1,-1-1-1,0 1 2,0 1 0,-1-1 1,-2 1-1,-1 0-15,-4-2 1,0 1-1,0 2 1,1-1 12,1-1 0,1 0-10,2-2 0,0 1 0,-6 2 0,0 0 0,0-1 0,1-1 0,-1 0 0,0 1 0,-1 0 0,0 0 16,1 1 0,-1-1 0,2 1 0,0-1-233,-4 0 0,0 0 0,1 1 1,0 1 267,-3-2 0,0-1-28,1 3 1,1-1-1,0-1 1,1 0-1,0 0 1,0 0-1,-1 0 1,1 1-1,-2 0 1,1 0 36,-1 1 0,0 0 1,-2 0-1,1 0-35,-1 1 0,1-2 0,1-1 0,-1 0-35,1 0 1,-2 0 19,-1-1 0,-2 2 1,-6 0-1,-1 2 1,-1-1-1,1 0 1,34 0-1,-7 0-73,-8 0 1,-5 0 3,-13 0 1,0-5 39,-9 1-206,-6 0 0,-5 4 5,-7 0 0,-6 0-96,-6 0 0,-13 1-143,-12 3 461,-6 4 0,-8 4 0,1 1 0</inkml:trace>
  <inkml:trace contextRef="#ctx0" brushRef="#br0" timeOffset="11">13083 7192 8283,'-13'-5'0,"0"0"0,0-2 0,1-2 0,0 1-287,4-1 0,1 2 1,4-3-1,-1 2 673,1-2 0,1 3-150,2-2 8,0 6 0,2-2-33,2 5-160,-3 0 0,5 1 1,-6 3-1,0 6 0,0 6 1,0 5 88,0 3 1,0 11 0,-1 5 0,-2 5-54,-1 8 0,-1 5 0,5 11 1,1-31-1,0 1-42,1 2 0,0 2 0,-1 0 0,1 1 0,2 0 0,-2-24-25</inkml:trace>
  <inkml:trace contextRef="#ctx0" brushRef="#br0" timeOffset="12">13235 8628 5836,'6'-1'1,"39"-6"3,-1 0 1,2-5-1,1 0 1,1 1-1,1 2 1,1-2-1,-1 0 0,2 1 1,-1 1 26,1-1 1,0 1-45,6 0 0,-1 1 0,-5 2 0,-1-1 0,3 1 0,0 0 36,-1-1 0,-2 1 1,-1 0-1,-1-1-76,0 1 1,1-1 0,2 1 0,0 1 0,2 0 0,-1 2 0,-1 0 0,0 1 59,-1 2 1,-1-1 0,0-1 0,0 0-68,2 0 1,0-1 0,2 1 0,0-1-787,1 0 0,-1 1 838,0 2 0,0-1 0,-2-2 1,0 0-1,0 3 0,0-1 1,1 0-1,-1-1 0,2 0 0,-1 0-13,1 1 1,1-1 0,-3-1-1,0 0-193,-3 1 1,1 0 0,1-1-1,-1 0 201,4 1 0,1 0 0,-1 1 1,0-1-4,0-2 0,0 0 1,1 2-1,0 0 6,-3-3 1,0 1 0,0 2 0,1 0 88,3-2 0,1-1-61,-1 4 0,0 0 1,-2-3-1,-1 0 1,-1 3-1,0 0 1,0-2-1,-1 0 0,0 0 1,0 0-11,1 0 0,0 1 0,2-1 0,-1 0-14,-1 1 1,0 0 0,1 1 0,0 0 0,-5-1 0,1-1 0,-1 0 0,1 1-9,-1 1 0,0-2 0,4-1 0,0 0 9,-2 2 0,0-1 1,1-1-1,-1 0 1,-2 2 0,0 0 23,1-3 1,0 0 0,2 3 0,-1 1-1,0-2 1,0-1 0,0 1 0,-2 0 54,-1 2 0,-1-1-69,-1-1 0,0-1 1,3 3-1,0-1 19,-1-2 1,1 0 0,1 2 0,0 0-1,-2-2 1,-1-1 0,-1 1 0,0 0 261,0 0 1,0 1-1,-1-3 1,0 0-263,0 2 0,-1 0 0,1-1 0,1 0 13,-4 1 0,0-1-15,-2 0 1,-1-1 0,0 3 0,0-1 99,31-9 0,-1 5 0,-9 1 90,-7 1 1,-7-3-192,-10 5 0,-5-4 1,-7 3-1,-5 3 1646,-3 0-1848,-7-4 1,-1 4 1114,-6-7-1109,0 6 0,-5-4 1,0 4-1,-2-2 96,-3-2 1,-2 0-342,0-2-21,-1-2 441,0 9 0,-11-37 0,-3-4 0</inkml:trace>
  <inkml:trace contextRef="#ctx0" brushRef="#br0" timeOffset="13">20606 6796 8283,'0'-12'0,"0"-1"0,1 0-330,3 0 286,-2 1 0,3-1 0,-3 0 0,1 0 208,1 1 118,0-1-241,-4 6 4,0 1 0,0 7 1,-1 4-1,-2 3 0,-1 4 1,-1 0 1,0 1 1,2 4 0,-4 1 0,1 2-9,3 3 1,-2 5 0,0 3 0,3 2 25,0 2 0,2 7 138,0 0-176,0 12 1,0 0 0,0 14 0,0-32 0,0 1 0,0 3 0,0 0 65,0 2 1,0 1-79,0 1 1,0 0-1,0 0 1,0 1 0,0-1-1,0 1 1,0 0 0,0 1-1,0-1 1,0 0 14,0 0 1,0 0-1,1-4 1,0 0-1,3 28 1,6-2 0,5-5 1,-1-8-55,3-3 0,-2-7 94,-3-10-110,1-9 0,-2-2-194,-2-6 220,-3-5-328,-6-7 1,-2-5 0,-1-1 0,-2-5 340,-2-7 0,0-20 0,-1-9 0,-1-6 0,-1 0 0</inkml:trace>
  <inkml:trace contextRef="#ctx0" brushRef="#br0" timeOffset="14">11552 4884 8283,'0'-13'0,"0"0"0,0 0 0,0 1 0,6 5-316,3 2 0,-1 4 1,3 1-1,5 0-603,2 0 919,4 0 0,27 4 0,12 3 0,5 0 0,0 0 0</inkml:trace>
  <inkml:trace contextRef="#ctx0" brushRef="#br0" timeOffset="15">12368 4820 8283,'0'-7'-2290,"-5"-5"2372,3 11-85,2-5-41,7 6 0,10 5 44,0-1 0,17 3 0,6 1 0,2 0 0,0-1 0</inkml:trace>
  <inkml:trace contextRef="#ctx0" brushRef="#br0" timeOffset="16">13070 4782 8283,'13'-2'0,"1"-1"0,3-2-316,4-2 1,2 4-1,-1-1 1,0 2-296,0 2 0,4 0 611,3 0 0,15-6 0,9-1 0</inkml:trace>
  <inkml:trace contextRef="#ctx0" brushRef="#br0" timeOffset="17">13950 4680 8283,'17'0'-370,"0"0"1,0-2-38,1-2 0,-2 3 0,5-4 0,2 4 343,1 1 1,5 0 63,1 0 0,23-6 0,0-1 0</inkml:trace>
  <inkml:trace contextRef="#ctx0" brushRef="#br0" timeOffset="18">17315 4514 6683,'1'0'-1,"37"0"-235,0 0 0,6 0 0,3 0 236,3 0 0,-4-2 0,5 0 0,-1-1 0,-2 1-15,-6 1 0,-2 0 0,25-1 1,-19 1-1,-6-2 99,-5-1 0,-2-1 61,1 5-20,-3 0 1,-6 0 0,-1 0-1,-1 0 1,-2 0 504,2 0-628,-5 0 0,5 0 1,-5 2-1,2 1 1,3 1-151,1-1 1,3-2-193,3-1 0,-2 0 340,6 0 0,6-5 0,5-1 0,6-1 0,0 0 0</inkml:trace>
  <inkml:trace contextRef="#ctx0" brushRef="#br0" timeOffset="19">19127 4476 8283,'34'0'0,"0"0"0,1-5-473,-5 1 0,-3 0 367,2 4 0,3 0 0,-3 1 0,0 2 148,-2 1 0,-2 1-183,1-5 72,-1 5 0,1-3 0,0 2 1,3-3-1,2-1-76,2 0 1,1 5 86,4-1 0,0 0-146,0-4 204,6 0 0,-1 0 0,8 0 0,-2-2 0,5 0 0,1 0 0,1 0 0,0-1 0,-6 0 41,-3-1 0,-5 2 0,-6-2 0,-2 3 80,1 1 0,0 0 69,-1 0 0,-4 0-54,-9 0 1,4-2 0,-6-1-1,3-1-19,-1 1 1,-6 2-11,2 1 1,3 0-170,2 0 1,2 0-1,1 0 1,2 0-132,3 0 1,-2 0 85,6 0 1,6 0-387,7 0 295,-4 0-81,7 0 0,12 0 0,11 0 0</inkml:trace>
  <inkml:trace contextRef="#ctx0" brushRef="#br0" timeOffset="20">21626 4476 8283,'39'0'0,"4"0"0,-3 0-162,2 0 0,-4-2-148,-4-2 0,-3 3 396,-5-4 1,-2 4-1,-1 1 1,-3 0-75,-2 0 0,3 0 39,-4 0 1,6 0-228,-2 0 109,3 0 0,2 0 0,-1 1 0,2 2 0,3 1-97,4-1 1,3-1-160,1-2 0,5 0 323,-1 0 0,12-6 0,-2-1 0</inkml:trace>
  <inkml:trace contextRef="#ctx0" brushRef="#br0" timeOffset="21">22761 4450 8283,'31'0'0,"0"-4"-150,3 0 0,-3-1-408,-5 5 777,-1-5 0,-4 3 1,-1-2 1075,-1 3-1125,-8 1 455,-5 0-1467,-6 0 1,0 5 841,0 4 0,-40-4 0,-10 1 0</inkml:trace>
  <inkml:trace contextRef="#ctx0" brushRef="#br1" timeOffset="22">19331 459 6061,'-8'0'-267,"3"0"267,5 0 0,5 6 0,3 1 0</inkml:trace>
  <inkml:trace contextRef="#ctx0" brushRef="#br1" timeOffset="23">19305 472 8289,'-8'0'-2200,"-1"0"2256,6 0 1,-4 0 135,3 0-133,2 0 175,-9 0-110,10 0-90,-5 0-1,6 0 0,1 0 10,4 0 1,-2-4-28,5-1 0,1 1 0,3 3-32,1-4 1,-4 4 44,-1-3-44,-5 2 0,8 2 0,-2 0 15,2 0 0,-2 0 0,-1 0 31,2 0 1,-3-4 38,2 0 1,-1 0-46,5 4 0,0 0 0,1 0 0,3-2 38,4-2 1,4 2-75,5-2 0,4-1 52,9 0-41,-4-5 1,12 9 0,-1-5 0,7 2 0,4-2-1,4-1 1,-3 3 3,-2-4 0,-1 3-1424,5-3 1445,5 5 1,-8-7 0,2 4 0,-4 1 0,-2-1-80,-1 3 0,4-2 67,-5 0 1,0-3-3,-4 4-13,0-1 0,0 1 0,0-2 0,-1 1 0,-2-1-57,-1 3 1,-6-2 57,1 0 0,1-3-21,-5 4 21,3-1 1,-14 4 0,3-2 0,-3-1 0,-2 1 4,1 2 0,-6 1-3,-3 0 0,-3 0 1371,-1 0-1413,-1 0 312,-4 0-238,-3 0-8,-5 0-28,0 0 15,0-6-6,0 4 2,0-3-238,0 5 78,0 0 40,-5 0 52,3 0 11,-4 0 20,6 0 0,-1 0-318,-3 0 180,2 0-68,-3 0-58,5 0 293,0 0 0,-6 0 0,5 0 0,-5 0 0,5 0 0,-4 0 0,2 0-80,-5 0 83,5 0 15,-8 0 1,9-2-1,-3 0 44,-1-3-45,-1-5 1,-2 8 3,1-7 22,5 6 1,-3-4 0,5 4-1,-2-2 245,-1-2-243,0 4 191,-2-9 6,5 11 1,-6-10 82,2 2-206,4 3-180,-5 1 33,6 5 0,-1-4 70,-3-1-139,2 1 0,-5 4 88,3 0-110,2 0 3,-3 0 45,5 6 53,0-5 10,0 5 231,0-6-114,0 0-78,-6 0-36,5 0 118,-5 0 0,6-2 0,-1 0 167,-4-3-165,4 1-17,-5 4 8,6-6-115,-5 5 79,3-5-243,-4 6 117,6-5 101,0 3-18,0-3 1,2 5 0,1 1 0,2 2 9,2 1 0,6 2-39,4-2 1,6-1 36,-2 5-41,3-5 1,3 4-1,1-4 1,4 3-1,-1-1-19,0 1 1,-1 0 15,-5-2 0,1-3-15,-1 4 20,-5-4 1,-2 0 0,-5 2 91,0 2-85,-6-1 0,-7-3 255,-8 3-170,-4-2 0,-6 9 1,-5-2-1,-5 2 1,-6 2-1,-3 0 0,-1 4-75,-1 0 1,3 5-184,2-1 68,-3-2 0,14 4 0,-2-5 0,3 0 0,5 2-458,5 0 0,7 0 560,1 1 0,31 3 0,8-4 0</inkml:trace>
  <inkml:trace contextRef="#ctx0" brushRef="#br1" timeOffset="24">21562 230 8402,'7'-13'-325,"0"0"0,-4 0 0,3 2 0,-1 1 383,1 2 0,2-1 144,-3-4-65,-1 6-203,-4 2 0,-6 6 0,-2 3 0,-4 5 0,-2 2-300,-3 2 312,3 5 1,-9-4-1,5 5 1,0-2 0,-1 0-1,4-2 54,0 0 0,3 3 0,-1 2 0</inkml:trace>
  <inkml:trace contextRef="#ctx0" brushRef="#br1" timeOffset="25">21396 344 8402,'-13'6'-595,"1"-3"309,-1 5 1,0-3 0,0 3-1,-1 1 558,-3-2 0,2 8-370,-7-2 36,1 3 1,-4 1-1,-1 1 1,1 2 0,-1 2-77,1 3-90,-1 0 1,2-1 227,3-3 0,8-2 0,7-6 0</inkml:trace>
  <inkml:trace contextRef="#ctx0" brushRef="#br1" timeOffset="26">20912 765 8478,'-19'0'0,"4"4"0,-7 1 0,3 4 0,-4-1 0,2 1 0,-2 4 0,0-3-401,2 7 1,-2 2 177,6-2 223,-5 0 0,13 7 0,-2 3 0</inkml:trace>
  <inkml:trace contextRef="#ctx0" brushRef="#br1" timeOffset="27">19853 880 8353,'-12'-9'-244,"-1"2"1,0 0 0,0 1 0,1-1 414,-1 0 0,0 4 1,0-1-1,1 3 271,-1 1-307,6 0-117,1 5 0,6-2 0,1 6 0,4-1 1,5 1 126,5-1-115,11-5 0,8 7 0,8-6 1,6-2-1,8-5 85,7-6-106,7-2 0,-32 4 0,2 0 0,0-1 0,1-1 0,1-1 1,2-1-1,1-2 0,1 0 0,1-1 0,1 0 0,-2-1 1,1 0-56,-1 1 0,-1 0 0,-5 1 0,-1 0-952,25-8 911,-12 3 1,-9 5 0,-11 0 0,-6 2-199,-8 2 0,-11 4 196,-7 5 1,-3 0 0,-8 0 0,-4 0-83,-4 0 1,-2 0 102,-5 0 0,1 1-54,-1 3 119,1-2 0,-2 3 0,-1-5 0,-2 2 0,3 1 524,4 1 1,-1 0-593,3-4 214,3 0 1,-5 0-1,7-1 1,4-2 644,2-1-412,7-6-287,-3 3 0,13-5 0,5 4 0,3 3 125,1 4 0,2 1-90,-1 0 1,4 6-122,-4 2 0,0 4 0,-4 0 0,-2 1-286,-2 0 1,-3 1 129,-6 3 1,0-1 10,0 5 0,-3 0 0,-4 5 0,-7-1-584,-5 1 1,-2-1 725,-5 1 0,-1-6 0,-5 2 0,-2 1 0,0 1 0</inkml:trace>
  <inkml:trace contextRef="#ctx0" brushRef="#br1" timeOffset="28">19981 650 8353,'-13'-5'-76,"0"2"0,1-4 0,-1 1 1,0 2-206,0-2 0,5 0 714,-1-2-219,6-3-197,3 9 1,8-5 0,7 4 0,5-2 0,7-1-92,4 0 89,9-4 0,4 3 0,5-5 1,1 0-1,2 2 0,2 2 0,1-2-82,1-1 1,-3-2 91,-6 0-96,8 0 1,-18 2 0,4 1 0,-8 3 0,-9 1 29,-6 3 0,-12 2 1,-9 1-1,-8 0 48,-3 0 0,-6 0 3,-1 0 0,-5 4 0,-2 2 0,-2 0 43,2-1 1,1 1 90,1-2 1,7-2 20,2 2 1,-2-3 0,2-1 618,2 0-563,6 0-305,3 0 27,6 0 0,6 5 0,3 0 1,0 2-214,0 3 1,1 3-727,-6 4 996,0-3 0,-38 33 0,-8 1 0</inkml:trace>
  <inkml:trace contextRef="#ctx0" brushRef="#br1" timeOffset="29">12113 7370 8353,'-18'0'-44,"-2"0"0,-5 0 1,-1 0-1,1 0 1,-1 0-460,13 0 241</inkml:trace>
  <inkml:trace contextRef="#ctx0" brushRef="#br1" timeOffset="30">9180 8917 6957,'-4'3'-230,"2"8"-55,-4-4 156,6 6 1,0-4 0,1-2-1,4-2 129,1-3 0</inkml:trace>
  <inkml:trace contextRef="#ctx0" brushRef="#br1" timeOffset="31">9186 8976 5928,'3'1'0,"6"-1"0,-5 0 0,4 0-41,-5 5 1,9-3 0,-4 2 421,3-3-226,2-1 0,0 0 0,0 0 0,-1 0-1,1 0 0</inkml:trace>
  <inkml:trace contextRef="#ctx0" brushRef="#br1" timeOffset="32">19458 332 8428,'9'0'0,"-1"0"0,2 0 0,7 0 0,4 0 0,10 0 0,8 0 0,6 0 0,5 0 0,2-3 0,15-1 0,1-1 0,-13 2 0,0-1 0,0 1 0,1-1 0</inkml:trace>
  <inkml:trace contextRef="#ctx0" brushRef="#br1" timeOffset="33">19751 1186 8428,'-12'0'-706,"-1"-2"-536,0-2 1287,6 3 1,1-6 0,9 4 0,4-1 0,7-1 0,5 1 0,5-2 23,4-1-50,5 5 1,5-8-1,2 4 1,4-1-1,5-3 43,5-1-37,7 4 1,1-5 0,6 4-1,0-4 1,0 1 0,-1 1 0,-5 3 2,-5 1 1,-12 2-1,-5 4 1,-7 0-198,-7 0 1,-4 1 32,-14 4 1,-4-4 109,-8 3 8,-3-2 1,-7-2-1,-3 0 1,-4 0 0,-3 0 12,-2 0 2,1 0 1,-2 0 0,-3 0 0,-3 0 0,-1 0 19,0 0 0,6 0 0,-2-2 0,3 0 137,2-3 1,1-3-79,3 4 0,4-6 84,8 1-103,3-2 1,6 2 0,2 1 0,3-1 0,8 1 90,7-1 0,4 6-90,2-1 1,3 3-190,1 1 145,0 0 0,-5 0 1,1 1-1,-1 2 1,-1 4-59,-2 4 1,-5-1 19,-9 7 0,-2 3 36,-6 1-124,-6 4 0,-7 4 0,-9 1 1,-7-2-1,-5 1-282,-2 1 0,-8-4 394,-3 4 0,5-13 0,-5-1 0,-4 0 0,1 0 0</inkml:trace>
  <inkml:trace contextRef="#ctx0" brushRef="#br1" timeOffset="34">19777 1454 8428,'-14'0'0,"-1"-2"0,1-1 0,3-1-481,7 0 1,-1 4 0,11 0 0,5 0 634,5 0 1,11 0-93,-2 0 1,9 0 0,0 0-1,5-2 106,3-2 0,4-1 8,5-4-160,5-2 1,1 4-1,4-5 1,-2 2 0,-1 3-1,-4 0 1,-7 2-116,-6-1 0,-13 3-61,-2 7 69,-9 3 1,-4 2-1,-9-1 1,-4 2 0,-6 0-301,-6-1 355,-1 2 0,-11-4 0,2 4 0,-3-1 1,-3-3-55,-2-1 83,0 4 0,5-9 1,-1 4-1,2-4 0,1-1 156,2 0 1,1-1-16,-1-4 1,3 3 0,5-5 0,2-1 87,2 1 1,3 3-20,6-4 1,0 3-186,0-3 1,6 5 0,4-1-91,6 2 0,-7 2 134,4 0 0,-4 6-284,-1 3 0,2 3 0,-6 5 0,-1 5 222,-1 2 0,-36 35 0,12-25 0,1 0 0</inkml:trace>
  <inkml:trace contextRef="#ctx0" brushRef="#br1" timeOffset="35">19790 1823 8496,'-13'-5'0,"1"2"0,3-4-64,0 1-64,6-4 0,-1 9 0,8-3 0,6 2 82,6 2 0,-1-1 90,7-4 0,3 4 0,6-5 0,2 1-76,2-4 1,2 4 147,1 0-189,1-2 0,-5 6 0,-2-3 0,-1 2 0,-4 2 0,-4 0 0,-6 0-308,-3 0 0,-7 6 286,-3 2 1,-9 2-1,-7 0 1,-5-3 122,-2-1 1,-1 0-131,-1-2 129,-4-3 0,6 5 0,-6-6 0,3 0 0,2 0 112,2 0-204,1 6 0,2-5 1,0 3 64,-2-2 0,34-31 0,13-6 0</inkml:trace>
  <inkml:trace contextRef="#ctx0" brushRef="#br1" timeOffset="36">21345 255 8496,'-7'-6'-447,"-4"5"0,2-3 1,-2 2-1,-2 2 280,0 0 0,5 2 0,-1 2 0,0 4 204,-3 4 0,-1 2 0,1 2 0,-1 2 13,0 2 1,-4 1-37,0 5 1,-4 0 0,2 4 0,0 4-36,-4 3 0,-1 1 0,-2 1 0,1-3-16,-1-2 0,1 3 0,-1-4 0,2-1-7,3-2 0,3-4 0,6-5 0,2-4-88,2-3 63,5-7 69,-3-1 23,6-6 1,0-6 0,2-1-1,1-1 261,1-1-190,0 6-19,-4-2 0,-1 6 0,-4 3 139,-3 5-202,-3 8 1,-8 3 0,-2 6-1,-3 4 1,-3 4-1,-3 3 1,-2 3-110,-7 2 1,5-2 0,2 1-1,1-4 10,2-3 1,4-6-21,4 2 0,-2-5 107,6-3 0,0-4 0,4-5 0</inkml:trace>
  <inkml:trace contextRef="#ctx0" brushRef="#br1" timeOffset="37">20300 1492 8496,'-13'8'-1174,"0"1"1,2-1 1146,2 5 0,-2 0 19,2 0 1,-2 1-1,-3 1 1,-2 4-7,-1 1 0,0-5-13,5 2 0,0 2 0,2-2 0,2-2-19,-2-1 1,3-2 45,-2-4 0,1-2 0,-5-6 0</inkml:trace>
  <inkml:trace contextRef="#ctx0" brushRef="#br1" timeOffset="38">19994 1862 8496,'-13'12'0,"0"1"0,5 0-258,-1 0 1,2-1-78,-2 1 0,0-4 1,4-1-1,1 1 175,-2-2 1,4 3 133,-7-6 1,5 6-12,-5-2 0,5 4 1,-4 0-49,-2 1 0,3 0 12,-2 0 1,5-5 2,-5 1 70,6-7 0,-8 10 0,15-16 0,-2 2 0</inkml:trace>
  <inkml:trace contextRef="#ctx0" brushRef="#br1" timeOffset="39">19841 2104 8396,'-9'0'-2437,"1"0"2339,5 0 0,-7 1 98,6 4 0,-1-4 0,11 10 0,1-4 0</inkml:trace>
  <inkml:trace contextRef="#ctx0" brushRef="#br1" timeOffset="40">19968 1976 8396,'-1'-7'-884,"-4"3"480,-3 3 1,1 1 0,0 1 0,0 2 403,0 1 0,-8 29 0,-4 2 0</inkml:trace>
  <inkml:trace contextRef="#ctx0" brushRef="#br1" timeOffset="41">19853 2142 8400,'0'-8'-255,"0"-1"0,-1 1 0,-2-1-995,-1 1 1245,-6 5 0,7-3 1,-5 6-1,-2 2 1,-2 2-1,0 4 0,-1 5-221,0 4 201,0-3 0,1 5 1,0-7-1,2 1 0,3 0 25,2 0 0,-11 5 0,2 2 0</inkml:trace>
  <inkml:trace contextRef="#ctx0" brushRef="#br1" timeOffset="42">19586 2384 8400,'-13'6'0,"0"1"0,0 2-213,1-1 1,-1 1 0,0 2-1,2-1 65,2-2 1,-2 1 0,4 4 0,-2-2 99,1-2 0,1 2 1,-3-3-1,1 4 14,-1 0 0,3 1 0,-1 0 0,-2 0-484,-1-1 518,10-10 0</inkml:trace>
  <inkml:trace contextRef="#ctx0" brushRef="#br1" timeOffset="43">17351 3978 6810,'-10'13'0</inkml:trace>
  <inkml:trace contextRef="#ctx0" brushRef="#br1" timeOffset="44">19496 2244 8443,'-31'17'-183,"-3"2"0,-3-1 1,-1 3-1,0 2-60,0 4 0,-1 1 0</inkml:trace>
  <inkml:trace contextRef="#ctx0" brushRef="#br1" timeOffset="45">16448 4243 6271,'-3'3'8,"-14"10"29,1 0 43,2-1 1</inkml:trace>
  <inkml:trace contextRef="#ctx0" brushRef="#br1" timeOffset="46">16372 4304 6509,'-8'6'11,"-11"7"44,2-1-35,3 7 0,-8-4 1,3 5-1,1-1 1,-1-2-21,4 1 1,-4-4 24,14-9-18</inkml:trace>
  <inkml:trace contextRef="#ctx0" brushRef="#br1" timeOffset="47">15454 5152 7274,'-1'1'-10,"-23"29"-297,0-4 0,1 4 307,2-3 0,5-1 0,-2-1 0</inkml:trace>
  <inkml:trace contextRef="#ctx0" brushRef="#br1" timeOffset="48">16313 4156 5895,'-16'18'-60,"-15"14"60,9-7 0</inkml:trace>
  <inkml:trace contextRef="#ctx0" brushRef="#br1" timeOffset="49">16242 4233 5835,'-6'7'0,"-23"30"0,15-22 0</inkml:trace>
  <inkml:trace contextRef="#ctx0" brushRef="#br1" timeOffset="50">15352 5049 7872,'-8'9'11,"-9"12"80,-2 2 0,5-3-59,-3 1 1,-1 0-38,1 5 20,-6-1 1,7 1 0,-5-1 0,-1 2 0,-1 0 0,2-1 0,-3 2-22,2-7 1,0 5 18,0 3 1,-5-2 0,5 3 0,-1-4 14,-1-5 0,4 3-5,-1-3 0,0 6-11,-5-1 1,5 0-1,1-7 1,0 1-33,0 2 0,1-2-23,-3 1 1,0-4-306,5 5 290,-6-7 0,3 5 0,-4-4 0,3 1 0,4-3-508,3-4-53,1 1 159,0-4 355,6 0 105,1-1 0,35-51 0,6-12 0</inkml:trace>
  <inkml:trace contextRef="#ctx0" brushRef="#br1" timeOffset="51">15123 4578 8443,'-7'5'-1502,"1"-2"887,6 6 697,0-7 0,1 4 1,4-6 72,3 0 0,-1 0-26,2 0-97,-1 0 1,5 0 0,1 0 0,3 0 0,4 0 141,3 0-162,8 0 0,-3-4 0,-1 0-4</inkml:trace>
  <inkml:trace contextRef="#ctx0" brushRef="#br1" timeOffset="52">16219 4520 6178,'24'2'-152,"16"4"71,-2-2 67</inkml:trace>
  <inkml:trace contextRef="#ctx0" brushRef="#br1" timeOffset="53">17315 4440 6264,'8'-1'-25,"34"-1"25,-8 2 0,9-5 0,-3-2 0</inkml:trace>
  <inkml:trace contextRef="#ctx0" brushRef="#br1" timeOffset="54">15301 5712 8443,'-18'0'0,"-3"0"0,2 0 0,1 0 0</inkml:trace>
  <inkml:trace contextRef="#ctx0" brushRef="#br1" timeOffset="55">14944 5585 8487,'0'-13'-368,"0"0"0,0 1 0,-1 0 92,-3 4 0,1 2 1,-6 8 276,-1 2 1,-1 7 0,-2 6 0,0 0-4,1 2 1,-2-4-4,-3 6 0,2-5 1,-2 2-1,2-1-14,-2 0 0,1 5-141,-5-5 139,5 0 1,-4 0 0,5 0 0,-4 0 0,1 1 0,-2 2-1,2 1-61,-1 0 1,2-5 0,3 2-1,-1-2 31,-2-3 1,4 1 50,4-10 69,7 6 0,-6-8 159,4 2 0,3-4 69,-3-4-235,2 2 1,2 2-39,0 9 0,-4 2-30,0 2 0,-8-1 0,1 1 0,-5 1-76,1 3 1,-4-1 80,2 5 1,-4-5-105,4 1 0,0 1 1,4-1 104,1-1 0,16-13 0,4-5 0</inkml:trace>
  <inkml:trace contextRef="#ctx0" brushRef="#br1" timeOffset="56">14727 5853 8434,'0'-13'-1680,"-1"2"1453,-3 2 1,1 3 0,-6 6 242,-1 0 1,3 5-1,0 0 1,0 1 6,0 0 1,3 2-33,-5-4 30,7 6 1,-8-7 0,4 4 0,-1 0 5,-3 0 0,3-2 1,-2 2-36,-1-2 1,3 4 2,-1-5 1,1 2 0,-3-3-9,1 1 0,5 0-37,-4-4-141,5 0 166,-3 0 0,6-1 1,0-3-81,0-5 105,6 3 0,-3-4 1,4 5-1,0-2 1,0-3 6,3-2 1,-3 4-1,0-1 1,0 1 177,0 1 0,-4-4 18,1 2 0,2 2-30,-2-2 78,0 7-226,-4-10 1,-1 11 1,-3-3 0,-3 4-18,-6 4-12,0 9 1,-1 1 0,-2 4 0,-2 1 0,-2 2-72,-3 3 0,-1 3 72,-1 3 1,-6-2-36,-3 6 38,-3 6 1,-3-1 0,-1 5 0,-1-1 0,-1 1-4,-1 1 1,5-1-7,-4-2 1,9 0 4,4-13 1,8 0 0,2-7 0,1-2 49,4-1 0,1-4-43,1-6 1,4 2 15,1-3 1,1 4 0,-3-1 0,1-1-8,-1-1 1,3-1-13,-1 5 0,4-2-9,-5-2 7,6 2 0,-7-8 0,5 4 0,-1 0 1,-1-1 16,0-1 1,3 4-17,-5-5 1,5 5 127,-5-5-108,6 6 1,-6-7 0,3 4-1,0 0 31,1 0 0,-4-3-22,5 5 0,-5-5 13,5 4-55,-6 1 1,4-1 0,-3 1 0,0 1 0,-1 1 5,-1 2 1,-2 0-18,0-1 0,1 5 31,-1 0-12,6 0 1,-5-4 0,4 0 0,-3 0 0,-2-1 3,0 1 0,2 0 13,2 0 0,-2-1 14,2 1-12,4 0 1,-7-5-1,5 1 1,-1-1 0,1 1 11,1-1 0,-2-3-17,3 3 1,-3-4 3,4 5-12,-6-6 1,7 7-1,-4-5 1,0 1-14,0 0-3,4 3-5,-9-1 33,11-1 1,-10 3 98,2-6-30,3 0-58,1-4 54,5 0-92,-6 0-172,5 0 121,-11 6-39,11-5 1,-9 6-233,6-3 182,0-2 1,2 4-1,-1-5-504,-1 3 404,0-2 254,4 3 0,51-33 0,-19 10 0,0 1 0</inkml:trace>
  <inkml:trace contextRef="#ctx0" brushRef="#br1" timeOffset="57">13593 6975 6845,'0'-9'-569,"0"1"772,0-2 0,0 3-257,0-2 93,0 6-149,0-2 97,0 5 0,-2 0 0,-1 1 0,-2 3 0,-2 5-34,-3 2 0,3 2 1,-2 0 24,-1 0 1,0-1 0,0 0 0,3-2 6,2-2 1,0-4-168,5 5 142,-5-6 1,3 4 0,-1-4-29,6 1 0,4-6 52,6-6 39,0-3-25,0-2 0,-5 6 0,-1 1 0,-1 0 29,-3-2 105,4 2 0,-4-5 122,5 2-141,-5-2 1,7-2 353,-6 1-320,0 4-178,-4-3 25,0 10-75,0-5 13,0 6 62,-5 6-23,3 1 0,-8 1 1,5-1-1,-2 0-24,-3 1 0,3-4-96,-2 4 1,6-3 126,-1 3-136,-3-5 0,5 4 0,-3-3 158,-1 5 0,5-4 0,18-10 0,11-9 0</inkml:trace>
  <inkml:trace contextRef="#ctx0" brushRef="#br1" timeOffset="58">13644 6924 8183,'0'-7'-481,"0"1"257,0 0 169,0 5 1,-6-3 0,-3 8 0,-2 4 87,-2 4 0,-5 2-4,-3 3-54,-3 3 0,-3 7 0,-3 1 0,-4 3 1,-2 0-1,1 2 0,2-2-11,2 0 1,2-1-74,3-4 104,1-1 1,5-5 0,3-2-1,3-1 1,2 0-41,4-1 41,-4-2 0,5-1 0,-4 0 0,1-1 1,2 3-3,-2 2 0,-2-3 0,0 4 1,-1-1 0,0 0 1,-4 4 14,0-4 0,-4 5-14,4-5 133,-6 0 1,10-9 0,-1-1-1,4-1 254,0-3-265,-1 4 1,3-6 385,-1 3-438,6-2 1,-2-1 0,3 2 0,-1 3-44,-1 1 1,-6 1-10,2 5 1,-4 4-56,0 0 45,-7 6 0,5-8 1,-3 5-1,4 0 0,3-2-43,2 1 0,1-2-29,-2-4 87,-2-1-34,9-5 1,-5 3-146,3-5-156,3-1 281,-5 2-266,6-5 1,1 5-420,4-6 0,0-2 720,4-2 0,2 1 0,-2-5 0,25-21 0,11-8 0,4-4 0,0-1 0</inkml:trace>
  <inkml:trace contextRef="#ctx0" brushRef="#br1" timeOffset="59">19815 2410 8482,'-6'-18'0,"16"-48"0,-5 25 0,-1 0 0</inkml:trace>
  <inkml:trace contextRef="#ctx0" brushRef="#br1" timeOffset="60">20210 1709 8495,'5'-9'-2449,"-1"1"2527,0-1-43,-4 2 75,0 1-52,0 6 0,-6 0-45,-2 0 1,-3 2 0,-2 1 0,0 2 10,0 2 0,5-4 0,-1 1 0,-1-1 6,-1 2 1,3-3-6,-1 7 3,1-6 0,-1 4 0,1-3 0,-2 3 0,-2 2 0,0-1 0,-1 2 44,0 1 0,-5 2 0,-4 1 0,-2 3 82,-1 5 0,-6 6-66,-3 2-76,-3 5 0,-1-1 1,-2 7-1,-1 2 0,-3-1 3,-1 2 1,-1-3 0,-2 6 0,1 0 46,-1-2 0,3 3-291,8-14 47</inkml:trace>
  <inkml:trace contextRef="#ctx0" brushRef="#br1" timeOffset="61">17792 3748 8616,'-11'9'8,"-19"13"10,28-21-17</inkml:trace>
  <inkml:trace contextRef="#ctx0" brushRef="#br1" timeOffset="62">17723 3799 8659,'-1'1'1,"-27"20"40,-2 0 1,1-1-28,15-9-6</inkml:trace>
  <inkml:trace contextRef="#ctx0" brushRef="#br1" timeOffset="63">17618 3876 8767,'-9'7'5,"-21"17"36,1-2-47,-1-4 0,4 5 0</inkml:trace>
  <inkml:trace contextRef="#ctx0" brushRef="#br1" timeOffset="64">17484 3978 8793,'-19'14'-4,"-11"11"-2,2-1 2,1-3 0,0 3-28,15-16 19</inkml:trace>
  <inkml:trace contextRef="#ctx0" brushRef="#br1" timeOffset="65">16004 5380 8966,'-18'18'0,"-5"5"-9,-1 1 0,3-3 7,-1 0 1,7-4-3,-2 4 1,-2-5 0,2 2-1,2-1 0,0 0 0,-2 0 4,0-4 14,0 6 1,0-4 0,0 5 0,0-2 0,0-1 25,0 2 0,-5-1-22,1 4 1,1-3-12,-2-2 1,5 2 0,-4 3 0,-1 0-16,-3 0 1,4 2 21,0 2 0,4-5-27,-4 0 1,4 1 0,-3 3 0,1-1 0,4-2 1,-4 2 7,2-3 1,-5 2-1,1-2 2,2 3 0,-5-4 0,3 5 0,-3-1 0,0-1 85,2-2 0,-2 0-74,3 5 1,-3 0 97,-2-1-88,1 1 1,-1-5-1,1 0 1,-1 2 0,2 1 48,3 1 1,-6 1 0,6-1-56,-6 1 0,9-2 0,-5-1 0,2-2 1,-2 1-15,-1 3 0,0-4 24,3 0 1,-4 0-98,4 5 72,-9 5 0,4-4 0,-4 3 0,3-3 0,1-2-8,1 1 1,-1-2 5,1-3 0,4 2 7,-1-6-3,7 5 0,-8-3 0,5 3 0,-1-2 0,1-1 13,2-4 1,-2 4 5,1-2 0,-6 4-12,2-4 0,3 0 1,-7 0 0,4 1 0,-3 2-1,0 1 37,3-1 1,-3 3-41,2-6 0,3 4-2,-3-4 1,1 6 1,-4-8 0,1 7 0,1-1 0,2 0-14,-2 0 1,3-4 14,-1 5 1,5-5-36,-1 4 23,-3-6 1,5 5-1,-5-4 1,0 2-1,0 1-5,-2-1 0,2 3 8,-1-4 0,1 5 11,-2-5-12,-2 0 1,6 0-1,-5 0 1,3 0 0,1 0-11,-1 0 1,3 0 12,-4-5 1,5 3-4,-1 2 6,-3-3 1,6 4-1,-3-5 1,3 0 0,1-1 0,0 1 1,-4 4 2,0 0 0,-1 2-6,1-2 16,3 2 0,-6 7 0,4-2 0,-1-3 1,2-2-2,1-1 0,1-4 8,0 3 0,0-3 18,1-1-31,-1-6 1,4 5 0,1-5-1,-1 1 1,1 1 42,-1 1 0,5-5-23,-4-1 172,5 4-167,-9-1 0,10 0 1,-6-2-1,1 0 173,0-1-62,4 6-72,-2-9 323,-1 5-40,5-6-52,-5 0-171,6 0-2775,0 0 1457,6 0 788,-5 0-790,10 0 1187,2-6 0,21-21 0,9-10 0,5-4 0,0-1 0</inkml:trace>
  <inkml:trace contextRef="#ctx0" brushRef="#br1" timeOffset="66">13452 7969 8490,'6'-12'-291,"1"-1"0,2 0 1,-2 0-239,-2 1 1,4 3 0,-4 1 918,3-2-268,0-2 0,-1 4 1,-4 2 24,-6 5 1,-8 4-46,-6 9-72,-6 7 1,3 1 0,-5 7 0,-2 1 0,-1 3 0,-4 0 0,1 2-74,0-1 1,-3-2 0,3 4 0,-2 2 23,-2 0 0,-1-2 0,1-2 0,2-4 44,2-4 0,6-7 0,5 0 1,2-4 22,2-5-29,2-2 53,7-6 1,-3 1 69,6 4-52,-1-4 0,4 5 1,-2-5 56,-1 3 0,-2 2-73,2 2-52,2 4 0,-3-9 0,3 5 0,0 2 1,-4 0-10,-1-1 0,3 2-45,-5-3 1,5 2-1,-5 0 1,1-1-14,1 1 0,-5 0 46,4-2 1,1 2 13,-2-6-16,1 6 1,-1-7-1,1 4 1,-2-1 0,4-1 0,2 0 0,1-4-369,-1 3 69,2-2 258,-3-2 0,6 0-168,3 0 1,-1 0-165,6 0 0,-5 0 223,5 0 23,-7 0 128,10 0 0,-9 0 13,5 0 153,-5 0 610,3 0-23,-6 5-329,0-3 0,-2 3-207,-2-5-34,2 0-400,-3 0 21,-1 0 106,5 0-554,-5 0 52,6 0 325,0 0 323,0 6-122,0-4 60,0 3 1,-6-5 237,-2 0 0,1 0-60,-2 0 259,6 0-322,-8 0-97,10 0-35,-5 0 0,12 0 0,2-1 1,5-2-114,4-1 1,3-6-100,5 1 1,1-2 72,-1-2 1,5 0-1,0 1 1,-2 0-177,-1 4 0,-3-2 152,-3 6 190,-2-1 1,-12 7-5,-3 2 0,-8-1 49,-5 5 0,-6 1 30,-2 4 0,-2-5 0,4 1 0,-2-1-36,1-1 1,-1 5 311,4-4 1,-2-2 165,6-2-250,4-3-248,-7 5 0,14-4-83,2 2 0,5-4-66,12-4 1,4 1 0,6-6 125,2-1 0,4-7 0,5-5 0,6-2 0,-1-1 0</inkml:trace>
  <inkml:trace contextRef="#ctx0" brushRef="#br1" timeOffset="67">16063 5380 6463,'2'19'147,"4"10"-107,-2 5 0,0-2 0,-5 4 0,-4-2 205,-3 1 1,1 2-197,-2 1 0,6 5-24,-1-1 1,-1 1 0,0-4-1,4 4-143,4 4 0,0 2-128,5 2 0,-4 2-1137,5 2 1314,-6-3 0,7 6 1,-5-4-1,1 2 1,1-3-13,0 0 1,-3-4 80,5-2 0,-5 0 0,5-9 14,-7 3 1,10-14 0,-4 4 0,4-1 0,-1 1 290,-3 2 1,2-3-102,-5 4 1,3 0-52,-4 4-108,6 6 1,-8-5-1,3 4-71,1-3 1,-5 3 168,4 4-970,-4 3 695,5-5 66,-5-1 0,5-4 0,-6 1 0,0 3 1,0-2 610,0-2 0,0 1-566,0-7 1,-2-1 360,-2 1-271,3 0 0,-9 4 0,6 0 0,1 0 0,1 2 495,2 3 0,0 2-216,0 6 1,0 0-233,0 0 1,2 1-1,1 4 1,2 2-76,2 0 0,0 0 46,2-3 1,1-1-1029,-6 5 893,0 1 0,-4-3 1,0-5-1,0-5 0,0-5-159,0-5 0,0 0 69,0-7 666,0-6-676,-5-6 1,2-12-1,-6-6 1,1-7-411,1-5 558,-5-12 0,-6-42 0,4 22 0,1 0 0</inkml:trace>
  <inkml:trace contextRef="#ctx0" brushRef="#br1" timeOffset="68">13529 8071 8460,'-13'-5'-410,"2"2"1,1-4 0,1 1 121,-1 3 1,-1 2-1,-2 1 1,1 0 264,-1 0 23,0 6 1,-4-2 0,-1 7-1,-2 3 1,-3 2 3,-1 2 11,-1-4 1,-1 12 0,-1-2 0,-1 6 0,-3 2 0,-2 4 0,-1 1-3,1 1 0,-2 0 1,5-1-1,2-3-16,1-4 0,3-3 1,3-3-1,4-3 3,3-4 0,1-7 0,0-2 0,0 1 9,1-2 1,-1 3 0,0-4 0,0 1 24,1 3 1,-1-3 213,0 1-176,-5 1 1,3 3-1,-2 1 1,3-1 0,1-3 341,1 0-119,-1-1 0,6 1 423,3-1-461,2-5-320,2 3-71,6-6 0,-3 0-386,5 0 346,-5 0 0,4 4 0,-3 2 174,5 1 0,2 7 0,2 6 0</inkml:trace>
  <inkml:trace contextRef="#ctx0" brushRef="#br1" timeOffset="69">12853 8645 8434,'-13'-4'-172,"1"-2"1,-1-1 0,0-1-31,0 1 0,5 0 0,-1 4 561,-1-2-237,5 1 0,-2 4 0,4-1 236,-1-3-397,-1 2 0,7-4 0,3 6 106,8 0-45,0 0 1,17 0 0,1 0 0,10-1 0,10-2 0,8-2 0,11-1 32,-30 3 0,1 0-51,2-2 0,3 0 0,11 2 1,2-1-1,4-3 0,1 0 0,7 0 1,0 0-1,-21 2 0,1 0 0,0 1 1,0 0-1,1 0 0,1 0 0,-1 1 1,1-1-1,0 0-337,1 0 1,-1 0-1,0 1 1,0 0-1,0 0 1,0 0 312,0 0 1,-1 1 0,0-1 18,-1 0 1,0 0 0,-1 0 0,20-1 0,0 0 0,0 0 0,-1 1 0,1-1-1,-1 0 1,-1 1 0,0-1-24,-1 0 0,-1-2 24,-1 1 1,-1-1 0,-8 2 0,-2 0-1,1 0 1,-2 1 0,-1-1 0,0 0 0,-5 1-1,-1-1-5,-3-1 0,-2 0 0,-4 2 0,-1-1 1,22-4-1,-8-1-1,-10 2 1,-5-4 3,-9 2 0,-8 2 2,-9-1 37,-7 5 1,3-7 0,-8 4 0,-4 1 0,-3-1-20,-4 3 0,-8-2-183,1 0 1,-3 1 2085,-1 4-1958,5 0 0,-4-1 0,4-2 0,-1-1 0,1 1-84,1 1 0,2 1 45,5-3 1,-5 1-70,0-6 78,0 7 0,4-10 0,0 4 1,2-4 71,2 0 1,-1 3 50,6 1 349,0-1-328,4-4 0,1 5 0,3-1 0,5 1 570,2 1-487,2 1 1,0 8 123,0 2-219,-1 3 1,1 6 0,0 1 0,0 1 0,-2 4 98,-3 1 0,-2-3-281,-6 4 0,0 0 95,0 5-199,-11-1 0,-1 1 0,-12-1 1,-5 2-1,-7 1-116,-8 2 337,-10 6 0,0-7 0,-6 3 0,15-8 0,0 1 0,0-1 0</inkml:trace>
  <inkml:trace contextRef="#ctx0" brushRef="#br1" timeOffset="70">13274 8250 6768,'-9'0'-928,"1"0"932,-1 0 0,1 0 216,-1 0-159,6 0 0,-4 0 38,3 0 0,1 0 1,-4-2 113,2-2-93,0 3-72,5-5 0,0 5 1,0-4-40,0-3-26,0 2 1,0-1 115,0 3-9,0 3-30,0-5-55,0 6 1,0-2-102,0-2 2,6 3-62,-5-5 59,5 6 62,-6 0 360,0 0-317,6 0-6,-5 0-21,5 0 21,-6 0 1,0-1-42,0-4 31,0 4 8,0-5 7,0 6-229,0 0 231,0 6-5,0-5-1,0 5-3,0-6 91,0 0-54,0 6-24,0-5 12,0 5-16,0-6-62,0 0 53,0 6 0,0-5 0,0 5 0,0-6-65,0 0 66,0 5-1,0-3 0,0 3 0,0-5 156,0 0-160,0 6-2,0-5-12,0 5 15,0-6 1,-2 0 1,-2 0 1,3 0 0,-5 0 0,6 0-166,0 0 1,6 11-1,1 4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5:46:09.738"/>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brush xml:id="br2">
      <inkml:brushProperty name="width" value="0.09071" units="cm"/>
      <inkml:brushProperty name="height" value="0.09071" units="cm"/>
      <inkml:brushProperty name="color" value="#57D200"/>
    </inkml:brush>
  </inkml:definitions>
  <inkml:trace contextRef="#ctx0" brushRef="#br0">16576 3864 7954,'0'-13'0,"-1"-4"-180,-3 0 0,1 0 1,-4 4-1,0 0 0,0 2 1,-3 1 89,-2 2 1,-5 0 0,0 0 0,0 4 282,-1 2-167,-2 2 0,-5 0 1,-2 0-1,-2 2 1,-2 2 112,-1 4-109,-2 4 1,0 2 0,0 3-1,-2 4 1,-1 3 0,-1 3 0,0 2 56,0 0 1,4 7 0,1-2 0,0 4 4,1 4 1,3 4-1,0 5 1,3 1 10,5 4 1,2 0 0,8 7-1,3-3-52,3 1 1,5-3-1,6-11 1,7-4-22,7-4 1,8 2 37,2-2-56,5-4 0,-2-9 0,6-1 0,3-1 1,1-3 26,3-4 0,1-2 0,2-4 0,1-3-112,1-3 0,-3-5 65,7-5 1,-2-7 0,-2-11 0,1-5-83,3-6 0,2-5 78,-27 19 1,-1-2 0,1-1-1,-2-1-694,1-3 1,-2-1 682,19-24 0,-17 20 1,-1 0-1,-4 2 1,-1-1-1,1-1 1,-1-1-1,-3 0 1,-1 1 11,-1-2 1,-2 1-1,8-32-31,-7 5 0,-4-6 1,-4 3-1,-6 1 38,-6 1 0,-10 7-15,-8-1 0,-9 0-1022,-4 4 1066,-9 8 0,-3 8 1,-11 6-1,-7 5 1,29 14-1,-1 2 61,-1 0 0,-1 2 0,0 2 1,-2 2-81,0 1 1,0 2 0,0 3 0,0 3-1,-3 4 1,0 3 0,-1 0 0,1 3-98,1 1 1,1 2-1,-1 5 1,2 2-36,7 0 1,2 2 0,0 2 0,2 3-189,5-1 0,2 2 214,1 4 1,3 1-1,5-3 1,2 0 99,4 5 0,2 1 0,-1-3 0,3-1 0,4 2 0,2-1 0,2-1 0,0 0 0</inkml:trace>
  <inkml:trace contextRef="#ctx0" brushRef="#br0" timeOffset="1">5304 16054 8411,'-8'-13'-113,"1"0"1,1 0-1,2 1 1,0-1 265,-1 0 0,1-1 0,6-2 0,2-1 0,6 0 0,4-1 166,3-3 0,6-4-204,-2 0 1,9-1-1,2 1 1,2 1 24,0 3 0,-5-2-408,0 6 258,-2 6 1,-3 1-1,-2 5 1,-5 3-1,-5 2 1,-2 5-1,-3 7-362,-1 3 0,-2 8 0,-4-2 0,0 2-200,0-2 1,0 2-117,0-6 549,6 5 0,-5-7 0,4 2 0,-4-3 139,-1-1 0,-17-23 0,-4-6 0</inkml:trace>
  <inkml:trace contextRef="#ctx0" brushRef="#br0" timeOffset="2">5636 15798 8362,'-6'-7'0,"1"-4"-54,-4 3 1,-2-4-240,2-1 1,2 6 362,-1 3 1,3 8 383,-3 5-365,-1 8 0,-3 3 1,-1 7-1,2 2 0,1 7 143,1 5 0,1 0-102,-5 6 1,6-2 69,3 2-182,2 2 1,2-9 0,2 1 0,2-4 0,4-4-163,4-2 0,2-7-62,3-7 0,-2-4-468,7-5 472,-7-2 0,9-6 0,-2-2 0,2-2 0,1-4 202,1-4 0,7-32 0,5-15 0,-11 17 0,0 0 0,1 0 0</inkml:trace>
  <inkml:trace contextRef="#ctx0" brushRef="#br0" timeOffset="3">6006 15888 8362,'5'-13'-235,"-2"-4"0,6 0 0,1 1 505,1 2 1,2-1-142,-1 2 1,1-1 0,0 9 0,0 3-572,-1 0 0,1 4 220,0 2 1,0-1-1,-2 5 222,-2 2 0,-4 24 0,-5 7 0</inkml:trace>
  <inkml:trace contextRef="#ctx0" brushRef="#br0" timeOffset="4">6057 16092 8362,'-13'0'61,"6"0"0,1-2 214,6-2 0,2 3-166,2-4 0,7 4 0,6 1 1,0 0-340,2 0 0,-4 0 1,6 0 229,2 0 0,21-9 0,10-5 0,5 0 0,0 0 0</inkml:trace>
  <inkml:trace contextRef="#ctx0" brushRef="#br0" timeOffset="5">7064 15135 8362,'6'-25'-181,"-5"1"1,5 1 0,-1 5 0,4 2 308,2 5 1,1 12 0,-2 5 0,-3 8 0,-2 7 0,-2 5 25,-1 4 1,-1 2 2,3 6-87,-2 1 1,3-1 0,-5 2-1,0 1 1,2 1 261,2-1-263,-3-1 0,5-7 1,-5-4-1,2-3 0,2-5 104,-3-4 1,4-10 0,0-8-102,1-11 0,-3-7 0,5-10 0,0-3-174,3-5 1,1-3 0,1-9 0,1-1-12,2-2 1,5-7-235,-5 4 187,5 0 0,-3 4 1,2 3-1,-4 5-327,-3 9 286,-1 17 0,-6 7 0,-4 15 0,-5 5-296,-2 5 0,-6 5 0,2 5 497,-4 1 0,-17 28 0,-5 7 0</inkml:trace>
  <inkml:trace contextRef="#ctx0" brushRef="#br0" timeOffset="6">6988 15824 8362,'-13'4'36,"1"2"0,3 0 583,0-1-507,6 5 0,-1-4 0,10 2 153,6-3 1,3-4-108,6-1 1,6 0 0,7-1 0,4-4-36,4-3 0,4-8 71,5-1-365,0 0 0,-2 0 0,0-1 1,-3-1-1,0 1 0,-5 4 0,-7 2-488,-6 4 0,-8 5 0,-3-1 0,-4 4-506,-5 4 1165,-2 9 0,-40 29 0,-9 12 0</inkml:trace>
  <inkml:trace contextRef="#ctx0" brushRef="#br0" timeOffset="7">7332 16181 8362,'-12'9'-206,"4"-1"1,-3 2-321,2 7 1,-2 0 583,-2 8 1,0 0 0,-1 10-1,-3 3 444,-4 3 0,1 7-295,-1-1-193,5-3 0,-2-1 0,5-9 0,2-5 126,2-2-57,4-7 1,5-9-1,0-11 1,1-7-1,3-5-1,5-5 0,2-5 0,3-6 1,3-3 39,4-2 0,-2-1-74,-2-4 0,1 0 1,1-2-1,-1 0-399,1 2 0,-2-3 69,-5 7 0,1 3 0,0 1 8,0 3 728,-6 7 0,3 11-291,-6 13 0,0 4 1,-4 14-1,0 2 43,0 4 1,1 0-178,4 6 1,-4-1-16,3 1 1,2-2 0,0-3 0,-1 1-7,1-2 0,3-1-19,-5-2 0,0-5-238,-4-3 99,6-3 1,-5-1-1,3 0 1,-2 0-540,-2-1 0,0-3 247,0-1 1,0-3-396,0 3 837,0-5 0,0 8 0,-40-26 0,-9-1 0</inkml:trace>
  <inkml:trace contextRef="#ctx0" brushRef="#br0" timeOffset="8">7217 16602 8362,'-24'-6'-396,"3"-2"1,2-2 91,7 1 555,-1-2 10,6 4 0,2-5 0,10 3 1,3 1-36,4 3 0,6-5-266,3 1 1,5 2-114,3-1 19,4-1 0,5-8 1,1 0-1,-1 2 1,0 1-259,0 1 0,1-1-34,-1-3 426,0 2 0,-11-6 0,1-4 0,2 1 0,0 0 0</inkml:trace>
  <inkml:trace contextRef="#ctx0" brushRef="#br0" timeOffset="9">7957 14396 8304,'-32'-13'-106,"-4"-4"1,-7 0 0,2 2-1,1 0 1,2 3-307,0-1 444,-6 0 1,3 6 0,-6 1 0,0 2 0,1 0 0,-3 1 0,-2 2-51,-2 1 0,-8 0 121,1 0-117,-2 5 1,-3-2 0,-2 6 0,-4 1 0,35-5 0,-1 1 0,-2 1 0,1 0 0,0 1 0,1 0 21,0 0 1,0 1-1,-31 13 1,32-11 0,0 0-1,0 0 1,0 2 2,0-1 0,1 1 0,0 0 0,0 0 0,-28 14 0,-1 2 16,0 5 1,31-15 0,0-1 0,0 1 0,0 0 0,2 1 0,0 0-22,0 1 0,0 1 1,0 2-1,-1 1 1,0 3-1,-1 1 1,1-1-1,-1 1 55,1-1 0,0 0 0,-1 2 0,1 1-828,4-1 0,1 0 777,-1 0 1,1 2 0,0 0-1,1 1 1,0 0 0,0-1-1,-1 1 1,1-1 0,2 0-1,0 0 55,1 1 0,1 1-84,0-3 0,1 2 0,4 4 0,0 1 0,1-3 0,0 0 0,1 2 0,0-1 0,2-1 1,1 1-596,0-2 0,1 1 611,3 2 1,0 0 0,-9 29 0,7 5-1,3-3 1,0-3-196,0 0 0,4-4 195,-1 7 1,3-2 39,1-3 1,1-3 0,3-2 0,5 0-32,2 0 1,6 0 32,0 2 1,7-4 35,2-5-63,-1 0 1,13-4-1,-1-2 1,6-1-1,1-1 72,0 1 0,4-5-19,-1 4 0,2-5 256,2-4-247,0 3 1,0-10-1,2 3 1,2-5-1,4-2 35,4-2 0,2-5-53,3 1 1,-2-7 108,-30-6 1,1 0 0,3-2 0,0-1 0,4 1 0,-1 0 0,0-1 0,0 0-156,1-1 1,0 0 0,0-1-1,0 0 82,0-1 0,1 0 1,2-1-1,0-1-123,0-2 0,-1-1 27,1-2 0,0 0 1,-2 1-1,-1 0 0,1-2 1,-1-1-1,2-1 1,-1 0-1,1-1 0,0-1-2,1-1 0,0 0 0,-3-2 0,1 0 14,-2 2 1,-1 0 0,-2-2 0,1-1-22,1 1 0,1 0 19,-1-1 0,1-1 0,-1 0 1,-1 0-1,0-1 0,-1 0 1,-1 0-1,0-1 0,-1-1 1,0 0 22,1 0 0,-1-1 1,0-2-1,-1-1-16,-1-1 1,0-1 0,-1-1 0,0 1 7,-3 0 0,-1 1 0,1 0 0,-1 0 0,0-3 0,-1 0 1,-2 1-1,0-1 12,-1 1 0,-1 0 0,-1-2 0,-2 1 16,15-25 0,-1-6-128,-3 1 89,-15 26 0,-1 0 0,7-31 0,-11 31 0,-1 0 0,9-31 0,-4 1 18,-2 0 0,-8-2-83,-4 2 1,-2-1 50,-2 9-17,-6-4 1,-2 6 0,-8-4 0,-2 1 0,-2 3-23,-3 2 0,-5-1-49,-2-2 1,-1-2 66,1-2-36,3 2 0,-5 5 0,2-2 0,-4-3 0,-3 2-57,-1 3 1,-1-2 112,1 7 1,0-3 269,0-1-211,-12 0 1,8 2 0,-9 1 0,0 2 0,-2 4 159,-2 5 1,23 18 0,-1 1-166,-31-12 1,30 15 0,0 1 45,0 1 0,0 0 0,-33-11 0,31 12 0,0 1 0,0 1 0,0 1-20,1-1 0,-1 1 0,-1 1 0,0 1-51,-31-2 0,32 4 1,0 0-327,-32 1 233,31 1 1,0 2 0,-26 1 0,-1 0 0,7 0 0,3 1-741,-1 3 1,3 8 505,-4 5 1,8 1 302,2-1 0,3-1 0,-1 5 0,4 2 0,5 1 0</inkml:trace>
  <inkml:trace contextRef="#ctx0" brushRef="#br0" timeOffset="10">10558 18336 6805,'0'-7'-532,"0"1"237,0 6 295,0 0 0,11-5 0,3-3 0</inkml:trace>
  <inkml:trace contextRef="#ctx0" brushRef="#br0" timeOffset="11">12024 18298 7330,'2'-7'278,"2"1"-166,4 0 0,9 5 0,5-5 0,5 1-24,7-4-66,5 3 0,15-5 0,3 3 0,4-4 0,0-1-54,1 1 0,-7 5 0,-4 1 0,-10 2 27,-10-1 0,-7 1-6,-11 4-127,-6 6 1,-2-5 0,-10 5 0,-3-2-598,-4 0 696,-6 1 0,1-1 1,-7 0-1,-3-1 0,0-2 1,0-1-1,2 2-61,-1 2 0,1-2 53,-1 2 0,2-3 0,1-1 0,2 2-65,-1 2 0,-3-3 84,0 4 1,-1-3-1,1 1 1,-1 3 27,1 1 0,-29 7 0,-7 6 0</inkml:trace>
  <inkml:trace contextRef="#ctx0" brushRef="#br0" timeOffset="12">11935 18412 8578,'-13'0'-478,"5"5"-506,-1-1 743,6 0 609,-8-4 1,11 0-182,0 0 1,6 0-1,8 0 1,1 0 56,2 0 0,10-4-152,-1 0 0,8-6 135,0 1-224,3-2 0,5 2 0,2 1 1,1-2-1,4 0-167,0 2 0,2-4 184,0 4 0,-5 1-269,-4-2 60,-8 6 1,-3-2-1,-7 5-606,-2 0 555,-10 0 144,-12 0-1,-1 0 0,-10 0 0,2 0 1,-2 0-98,-2 0 1,0 1 108,0 3 0,1-2-70,-1 2 113,0-3 0,2 1 1,1 1 41,1 1 0,1-5 0,-5-7 0</inkml:trace>
  <inkml:trace contextRef="#ctx0" brushRef="#br0" timeOffset="13">12560 18336 8578,'0'-9'-278,"0"1"-1252,0-2 1403,0-1-19,0 4 0,-5 2 148,1 10-2,0-4 0,-7 27 0,-4 1 0</inkml:trace>
  <inkml:trace contextRef="#ctx0" brushRef="#br1" timeOffset="14">10545 14383 21007,'-7'0'0,"13"0"0,-4 0 0,11 0 0,-9 0 0,-2 0 0,9 0 0,-4 0 0,0 0 15,-1 0-14,-6 0 5,6 0 8,-5 0 1,6 0-7,-2 0 1,-3 0-12,7 0 1,-1 0 6,5 0-24,0 0 1,0 0 0,-1 0 0,3 2 0,0 0 0,4 3-1,0-3 1,4 0 0,1-2 1,2 0-1,-1 0 18,1 0 0,-2 0 1,-3 0 0,-1 0 0,-5 0 0,2 0 0,-1 0 0,4 0 0,-6 0 0,3 0 0,-9 0 0,4 0 128,-4 0-59,4 0-69,0 0 0,-3 0 0,-1 0 0,2 0 0,2 0 0,0 0-6,1 0 59,0 0 0,17-6 0,4-1 0</inkml:trace>
  <inkml:trace contextRef="#ctx0" brushRef="#br1" timeOffset="15">10698 14472 25157,'2'-7'-6103,"2"3"6073,4 3 0,4 1 0,2 0 0,1 0 0,4 0 0,-1 0 216,1 0 0,3 0 1,0 0-1,2 0-75,1 0 1,-1 0-1,-1 0 1,-2 0 34,2 0 0,-1 0 63,0 0-185,2 0 0,-4 0 1,5 0-1,-1 0 0,-1 0 1,-2-2-1,2-1 22,1-1 1,6 0 0,-1 2 0,0 0 337,-2-3 1,4-3 0,3 2 0,3 1-326,1-1 0,0-3 0,0 4 0,2-2 51,3-3 0,-4 3 0,4 0 1,-4-1-18,0 1 0,-5 0 0,0-1 0,-2 2 59,-3 0 0,0 5-51,-7-3-31,-4-3 1,2 5 0,-5-2 0,2 3-149,-1 1 0,-6 0-65,-2 0 1,-3 0-123,3 0 88,-5 0 0,3 1-657,-6 3-119,0-2 0,-2 8-457,-2-6 1412,-3 6 0,-28-3 0,-7 6 0</inkml:trace>
  <inkml:trace contextRef="#ctx0" brushRef="#br1" timeOffset="16">10838 14689 16258,'13'0'8,"0"0"1,0 0-9,-1 0 0,1 0 1,0 0-1,0 0 0,-1 0 1,3 0 0,2 0 0,1-1 126,3-4-112,3 4 1,-5-5 0,3 6 0,0 0 0,0 0 0,2-1 0,2-2 30,-1-1 0,1 0 0,1 2 0,1-1-21,2-1 0,0 0 0,-5 2 1,1 0 17,-1-3 1,1 0 0,-1 2 0,1-1-15,-1 1 0,1 1 0,-1 1 0,1-2 0,-1-1 1,2 0-1,1 4 1,2 0-11,-1 0 1,2-5-1,0 1 1,0 0 40,0-2 0,0 5-100,-1-3 43,-3 2 1,3-2 0,-9 0 0,-4 1 0,-3 1-28,-1 2-50,-6 0 0,-3 0 1,-7 2-1,-2 1 47,-2 1 0,-2 4-12,-4-3 1,1 3 5,-1-4 0,-4 6 1,0-3 42,1 0 1,-49 22 0,27-15 0,0 0 0</inkml:trace>
  <inkml:trace contextRef="#ctx0" brushRef="#br1" timeOffset="17">11081 14855 16090,'12'-7'-357,"0"1"1,-2 2 654,-2 0-204,-5-1 1,4 5 0,-3 0 0,5-1 114,2-3 59,2 2-230,-6-3 1,4 5 0,-2-2-1,2-1 1,2-1 0,1 1 16,3 2 1,0-1 262,9-2-272,-4 3 1,11-6 0,-3 2 0,5-2 0,5-1 0,4-1 0,1 1 19,3 1 0,-4-3 0,-1 4 1,-5 1-55,-4-1 1,0 2 0,-7 4 0,-5 0-62,-2 0 0,-7 0-30,-5 0 0,-3 0-212,3 0 202,-5 0 0,1 1-409,-8 3 77,-3-2 433,-6 9-19,0-4 0,-22 12 0,-6 0 0</inkml:trace>
  <inkml:trace contextRef="#ctx0" brushRef="#br1" timeOffset="18">11093 15046 17081,'-8'0'-599,"-1"0"599,7 0 0,-10 0 0,5 0 0,-6 0 0,5 0 33,-1 0-31,7 0 1,-6 0 108,4 0 0,1 0-51,-5 0-23,5 0-302,-3 0 0,6-1 0,2-2 0,2-1 0,5-1 319,2 0 0,6 3-15,0-2 0,7 1 1,0 0-1,6-1 40,2 1 0,8-2-36,7 0 1,7-3 0,2 2 0,1 1 25,0-1 1,2-3 9,-4 5 0,-1-1-660,-7 0 861,-3 4 1,-7-5 0,-5 6 0,-5 0 0,-5 0-351,-4 0 1,-1-1 106,-4-3 1,-5 2 33,1-2-60,-6 2-25,2 2-89,-5 0 685,-5 0-539,-3 0 0,-4 5 0,0 0 0,2 1 0,2 1-196,-2 0 150,-1-4 1,-19 14-1,-4-3 1</inkml:trace>
  <inkml:trace contextRef="#ctx0" brushRef="#br1" timeOffset="19">10953 16525 15737,'-13'-5'-941,"5"2"1,-1-4-1,-1 0 1,1 0 231,0-3 0,-2 3 632,2-2 4,4 6 0,-1-4-200,6 3 69,0 2 41,0-3 176,0 5 1,1 0 0,4 0 0,3 0 0,5 0 0,2 0 36,2 0 1,6 4-1,-2 0 1,3-1 168,2-1 1,1-2 162,3 0-287,2 0 0,6 0 0,2 0 0,1 0 1,3 0 613,1 0-574,-4 0 1,5 0-1,-5 0 1,1 0-1,-2 0 41,-5 0 1,1 0 0,-6 0-1,-2 0-218,-1 0 0,-2-2 144,1-2 1,4 2 86,-1-2-144,1-3 0,-4 1 1,-1-3-1,1 0 0,-1 1 91,1 0 0,-2-1-39,-3 4 1,-3 0 139,-5 0-213,0 4 0,0-5-108,-1 6-188,-4 0 209,-3 0-11,-5 0 0,-5 2 1,-4 1-1,-4 2 51,-4 2 0,-19-4 0,-10-3 1,-6 3-1,1 0 0</inkml:trace>
  <inkml:trace contextRef="#ctx0" brushRef="#br1" timeOffset="20">10979 16296 16473,'-7'-6'-2743,"2"-2"0,5 1 2975,5-2 0,2 6 1,7-1-1,1 1 252,2-1 0,10 2-125,-1-2-287,8 3 0,0-3 1,8-1-1,6 1 1,6 0 198,6 0-250,-4-1 0,5 5 0,-5 0 1,-3 0-1,-1 0 0,-7 0 0,-7 0-69,-7 0 1,-5 0-1,-4 0 1,-2 0 356,-1 0 1,-1-1-200,-1-3-132,-3 2 0,5-3 0,-7 5 0,1 0 0,0 0 1,0 0-197,-1 0 6,1 0 136,-6 0 40,-1 5 1,-34-15 0,-8 2 0</inkml:trace>
  <inkml:trace contextRef="#ctx0" brushRef="#br1" timeOffset="21">10940 15901 15188,'-7'-2'-1157,"4"-1"0,6-1 1366,6 1 1,2 0 0,2 1 0,1-3 0,3 2 0,4 2-125,3 1 1,8-4 0,2-1-1,4 3-13,4 0 1,5 2-38,8 0-18,3-5 1,6 3 0,1-2 0,2 1 0,1 0 0,-3-1 0,-5 1-15,-9 2 1,-3 1 0,-7 0 0,-3 0 2,-1 0 0,-4-5 0,-11 1 0,-2 1 111,-2 2 1,-1 1-1,-5-1-273,-4-4 65,-2 4 1,-7-5-1,-4 6 1,-5 0 45,-5 0 0,-1 4 0,-5 2 64,-2 1 0,-40-4 0,25 0 0,0 0 1</inkml:trace>
  <inkml:trace contextRef="#ctx0" brushRef="#br1" timeOffset="22">11297 15582 21396,'13'0'-227,"0"0"1,1 0-1,3 0 1,4 0-1,3-2-158,2-2 0,-2 3 0,-1-4 0,-2 4 482,2 1-103,1 0 1,1 0 0,1 0-1,-2 0 1,-2 0 8,0 0-7,-1-6 0,4 5 1,0-3-1,-3 2 0,-2 2 1,0 0-1,-2 0-50,1 0 0,-2-1 0,-5-2 14,1-1 1,0-18 0,0 1 0</inkml:trace>
  <inkml:trace contextRef="#ctx0" brushRef="#br1" timeOffset="23">11068 15327 20518,'-7'-2'-2015,"1"-1"938,0-1 0,6 0 0,0 4 0,8 0 1,3 0 1661,2 0 1,5 0 77,3 0-587,3 0 1,8 0 0,2 0 0,2-1 0,3-2 0,0-2 0,2 3 129,2 0 1,4-2 136,-5 0-323,1-6 0,-5 7 0,-1-4 0,-3 1 0,-4 2 0,-5 0 0,-2-1 103,-2 3 1,-5-4-1,-1 0 1,-4 1 697,-2-1 1,-6 0-1237,1 2 269,-3-3-558,-6 0 1,2 1-596,-6 6 1206,1 0 1,-1 0-1,2 2-98,2 2 1,0 9 0,5 6 0</inkml:trace>
  <inkml:trace contextRef="#ctx0" brushRef="#br0" timeOffset="24">12368 15046 7401,'8'0'-1251,"-3"0"1251,-5 0 0,0 0 0,0-5 0,0-3 0</inkml:trace>
  <inkml:trace contextRef="#ctx0" brushRef="#br0" timeOffset="25">12407 15021 6150,'-2'7'429,"-2"-3"-152,3 3-94,-11-5-73,11 3 22,-5-5-81,6 0 115,0 0-152,0-5 0,2 3 0,0-4 0,4 2 6,1 0 0,-3-5 1,5 4-1,-1-2-51,0-3 0,3 0 1,-3 0-1,4 1 30,0 0 1,3-3-1,0-1 1,2-1 39,-1-3 1,-1 3-37,2-3 12,-2 3 1,7 1 0,-5 0 0,0 1 0,0-1 0,0 0 0,-1 0-4,-2 1 1,3-1 15,0 0 1,0 0-11,-4 1 0,0-1 0,-1 2 0,1 1 15,0 1 1,0 1-26,-1-5 1,1 0-8,0 0 0,-2 5 0,-1-1 0,-1-1 6,0-1 1,3-2-20,1 1 1,-2 3-1,-3 1 0,4-1 0,-4-2 0,4 1-4,0 1 0,-3 2 8,-1-1 1,1-4 8,4 4 0,-5-3 0,1-1 0,0 2 11,3 2 0,-1-1-12,-2-3 1,2 0 3,-3 4-4,4-4 1,-4 7 0,1-5 0,1 1 0,1-1-19,2-1 1,-2 3-24,-2-1 39,2 6 0,-4-8 0,6 2 0,0 0-8,-1 0 0,-3-1-4,-1 6-3,1-6 1,2 7 0,-1-4 0,-3 0-1,-1 0 19,4 4 0,-7-7 5,5 6 11,-5 0 0,4-2 32,-3-3 1,-2 2-35,2-1 90,3 5-102,-6-3 0,6 2 0,-4-2 0,3 1 1,1-1-11,-4 2 1,4 0 15,-3-1-21,-2 1 0,5 0 1,-4-2-1,2 1-6,2-1 172,-4 2-143,3 4 109,-6 0 1,4-2 59,0-2-125,1 3-23,-5-5-5,0 6 0,0 1 1,-2 4-49,-2 3 0,2-1 13,-2 2 0,-1-5-2,0 4 1,-5-1-1,2 3 1,-2-1-15,1 1 1,-2 1-8,3 2 0,-8-2-4,-1-2 1,0 2 0,4-1 0,-1 4-4,-3 3 1,-3 2-96,-5-2 0,4-3-3,-1 3 143,1 3 0,-6-5 0,0 5 0,0 0 0,3-2-10,0 1 1,4-2-8,-1-5 1,5 1 11,-1 0 12,3 0 0,2-1 0,-1 1 0,0 0 0,0 0-141,1-1 1,-1 1 80,0 0 1,2-5 10,2 1 0,-6-1 1,2 5-1,-1-2 4,0-2 0,1 2 7,0-2 1,0 2 1,1 2 30,-1-6 1,0 3-1,0-4 1,0 1-1,1 3 41,-1 1 0,0-3-47,0 1 0,5-1 0,-1 5-1,1 0 1,-5-2 0,2-1 0,1-1 0,1-1-4,0-1 1,1 5-1,0-4 0,4-1 3,-5 2 0,6-6 0,-8 8 67,3-3-2,2-2-59,-5 5 10,9-9 0,-9 5 25,2-3 154,4-2-168,-7 3 78,11-5 0,-6 0 112,3 0-171,2 0-23,-9 0 91,9 0 96,-3 0-140,5 0 455,0 0-473,0 6 1,1 0-6,3 2 0,-2 3 19,2-2-74,-3 2 0,4 2 0,-1 0 1,-1-1-44,-2 1 52,5 0 0,-5 0-16,4-1-26,2-4 1,-6 3-264,3-3 267,-2-2 14,-2 5-94,0-9-1,0 3 65,0-5 9,0-5 96,0 3 1,0-5-48,0 3 41,0 3-56,0-5 55,0 6 1,-2-1 27,-2-4 23,3 4 4,-5-5-4,6 6 0,1-1-29,4-3 1,2-2-51,5-3 0,1-2-3,0 3-7,0-4 1,1-2 0,3-2 0,4-2-1,3 0-17,2-1 1,1-3-16,2 0 0,-2 0-35,3 0 56,3-2 1,-5 4 0,5-4 0,-2 3 0,-3 3-7,-1-1 0,-6 5 5,1-3 0,-1-1-2,4 1-3,-5 0 1,3 4 0,-5 0-1,2-1 1,1-2-18,-1-1 1,-1 0 11,-7 5 1,1 0 2,0 4 10,5-9 0,-5 13 0,1-9 1,-4 1-1,0 1-4,1-2 1,2 2-4,0 3 0,-2-4 4,-2 4 1,1 1 0,-5 0 0,2-1 4,3 1 1,-4 3 5,-2-4-9,3 5 0,0-7 2,6 6 1,-4-5-1,-1 5 1,-5-2-23,1 2 0,2 1 0,-1-4-6,3 1 0,-1 1-10,1 0-3,-2 4 1,-1-9-1,3 4 15,-1-1 7,-2 5 12,1-10 0,-3 5 15,5-6 1,-5 5-1,1-1 1,-2 1 0,-2-5 0,0 0 5,0 1 110,0-1 0,-4 0-83,-1 0 0,1 5 0,3-1 168,-4-1-25,4-1-45,-10-2 0,9 5 8,-2-1-84,-3 1 1,5-1 58,-2 1 50,3 5-32,1-3 18,0 6-60,0 0 0,0 6-45,0 3 0,0 2-29,0 2 0,0-1 5,0 1 0,0 0 0,0 1 1,0 2-122,0 1 1,0 0-223,0-5 0,1 1 72,3 0 1,-2 0 0,2-1-1,-1 0-738,1-4 0,-2 4 509,2-4 1,-3-1 67,-1 2 0,0-1 402,0 5 0,-39 11 0,-11 3 0</inkml:trace>
  <inkml:trace contextRef="#ctx0" brushRef="#br0" timeOffset="26">12470 14995 7956,'-12'2'-1493,"-1"0"1319,0 3 0,5-1 0,-1-4 163,-1 0 26,5 0-53,-1 0 0,5 1 23,-4 4 47,4-4 1,-6 5 190,3-6-103,2 0 1,-4-2-20,6-2 0,0 1 3,0-5 1,5 3 69,-1-3-111,0-1 112,-4 2 0,4 0 168,1 3-245,-1 3 0,-4-6 13,0 2-161,0 4 140,0-5-107,0 6 0,-1 0 0,-2 2 42,-2 2 0,1-1-6,4 5 6,0-5 1,-4 8 70,0-2-31,-1-3 0,4 3 4,-3-4 1,2 0 2,-2 0 0,3-3-1,1 7 40,0-6-38,0 8-50,0-4-71,0 6 1,0-5 10,0 1 0,0-5 46,0 5-125,0-6 1,0 4-240,0-3 325,0-3 0,0 6-16,0-2-157,0-4 0,-2 5-599,-2-6 221,3 0 377,-5 0 164,6-6 0,-1 5 1,-2-5 54,-2 0 0,1 3 270,4-5 195,0 5-116,0-3 1,0 5 563,0-3-602,0 2-132,0-3-154,0 5 0,0 1 0,0 3 1,0 5 148,0 2 1,0-2-231,0-1 1,0-4 142,0 5-309,0-6 0,4 8-304,1-2 449,5 2-4,-9-4-2,10-1 0,-9-8 1,3-1-1,0-2-285,-1-2 1,0 2 161,-4-3 1,4-1-42,1-3 0,0 3 1,-2 1-1,1-2 232,-1-2 0,16-23 0,2-6 0</inkml:trace>
  <inkml:trace contextRef="#ctx0" brushRef="#br0" timeOffset="27">12407 14982 7956,'-13'0'-576,"6"0"807,-4 0-165,9 0 0,-2 0-54,8 0 0,3-5 122,6-4-137,0-2 1,1-2 0,1 0 0,2 1-1,0-1 1,0-1 0,2-2 0,1-1 0,-3-5 0,4 0 0,2 0 28,1 0 1,-3-2-1,0 3 1,2-2-13,1 2 0,0-2 1,-1 5-1,-2 0-24,2-1 0,-3 2 47,1 4-104,0-5 1,0 4 0,-1-3 0,0 3 0,-2 1 27,1 0 0,2-4 0,-4 0 0,0 2 4,1 0 1,-2 1 19,5-3 1,-4 3 0,3-3-1,-1 3 13,-4 1 0,-1 0-7,-1 1 0,0-1-8,0 0 17,-1 0 1,1 5-1,-2-1 1,-1-1-1,-1 1 26,1 0-29,1-2 5,2 4 32,0-6 0,-5 4 0,1 1 175,0-2-66,-3 4 99,0 1 145,-6 5-103,5 0-139,-3 0-12,4 0-101,-6 0 1,1 0 48,3 0 0,-1 0 14,6 0-49,-7 0 1,8 1-30,-5 3 0,3 3-1,-4 6 1,1 0-93,-5 0 0,4-5 0,0 1 0,-1 1-218,-2 1 0,1 2-80,2-1 1,-3 1 53,4 0 0,-4 0 1,-1-1-1,0 1 320,0 0 0,0-5 0,0 1 0,0-6 0,-34 8 0,-8-4 0</inkml:trace>
  <inkml:trace contextRef="#ctx0" brushRef="#br0" timeOffset="28">12445 15046 7956,'-13'0'-84,"5"0"0,-1 0 1,1 2-183,1 2 459,-5-3-38,11 5-105,-5-6 0,6 1 9,0 4-11,0-4 0,6 5 1,2-6-46,4 0 1,0-5 0,1 0-1,0-2-20,0-3 0,1-2 1,1 0-1,4-2 0,1-3 1,1 1 0,4-5 0,1-2-20,-1-1 0,7-3 24,2-3-17,3 3 1,1-8 0,0 4 0,0 0 0,1-1-40,-1 4 22,0-5 0,-4 8 0,-1-2 0,-4 6 1,-3 1-177,-3 0 215,-2 5 1,-1-4-1,-3 6 1,-3 1 0,-1-1-27,-1 0 0,1 0 99,0 1 1,0-1-69,-1 0 44,1 0 0,0 5 1,0-1-1,-1-1 1,1-1 19,0-2 1,0 5-41,-1-1 0,1 1 3,0-5-20,0 0 0,-1 1 1,1 0-1,0 2 1,0 2-24,-1-2 0,1 0 63,0 2 1,-5-4 49,1 4-93,-1 2 1,1-4-1,-2 4 1,0 1 32,0-1 17,-4 2-123,3 4 76,-6 0 0,-2 0 0,-2 0 0,-3 1-115,0 4 0,-5-3-135,4 7 0,-3-1 54,-2 5 1,0-4 0,0-1-1,1 2 191,-1 1 0,0 2 0,0 0 0,1-2 0,-1-2 0,-1 2 0,-2-2 0,-1 2 0,-14 15 0,-6 6 0,-1 3 0,0-1 0</inkml:trace>
  <inkml:trace contextRef="#ctx0" brushRef="#br0" timeOffset="29">12509 14995 7956,'-9'4'-159,"1"1"-344,-2-2 599,4-2 1,2-5-7,8-1 0,3-4 1,6 0 8,0-2 0,4-2-44,0 0-46,0 0 0,0-4 0,1 0 0,2 0 0,3 0 1,1-1-1,1 0 24,1-1-67,-1-4 1,2 4 0,3-7 0,3 1 0,-1 1 0,-1 1 0,-1 2 5,0-2 0,4-1 0,-4-2 0,-2 1 12,-1-1 0,3 2 0,-1 2 0,0 0 16,-2 0 0,-2-1 0,1 0 1,-2 4 1,-3 0 0,6-2-8,-6 4 0,5-4 0,-9 4 0,-2 1-1,-1 2 1,2 1 5,-3 0 1,1 5-1,-9 1 1,1 0-4,0 0 79,-2 4 7,-4-3-59,0 6 0,-1 0-2,-4 0-1,4 0-231,-10 0 0,8 2 1,-6 2-137,-1 4 0,-1 4 101,-2 0 0,1 1 246,-1 0 0,0 0 0,-1 4 0,-3 0 0,-4-2 0,-21 24 0,-8 10 0,13-14 0,0 0 0,0 0 0</inkml:trace>
  <inkml:trace contextRef="#ctx0" brushRef="#br0" timeOffset="30">12458 15059 7956,'-13'6'-1358,"6"-5"1522,1 5 0,6-8 0,0-2 0,2-3 5,2 0 1,3-4-152,6 2 13,-1-2 1,3-2 0,0-1 0,4-2 0,-1-1 5,0 2 0,5-4 0,-2 1 0,3-2 36,2-3 0,-1-1-8,1-1-55,0-1 1,5 1 0,1-1 0,1 1 0,-2-1-172,0 1 156,-4-1 1,6 1-1,-5-1 1,2 1-1,-2-1 1,-1 2 0,-1 1-45,-1 2 0,1 1 43,-1-1 0,-4 3 0,-1 5 0,-1 0 33,-4 0 1,-1 1 17,-1-1 1,0 4 56,0 1 1,-5 1 0,1-3 124,0 1-132,3 1 1,-1-1 79,-2 1-110,2 5 0,-10-4 1,5 4 387,0-1-257,-5 0 87,5 4-10,-6 0-1324,0 0 0,-6 0 0,-1 0 0</inkml:trace>
  <inkml:trace contextRef="#ctx0" brushRef="#br2" timeOffset="31">12445 14995 5813,'-7'6'125,"1"-5"-41,6 5-31,-5-6 3,3 0-32,-4 0 0,5 0 25,-3 0-26,2 0-86,-3 0 63,5 0 56,0 0 0,-2 4 235,-2 0-257,3 1 21,-5-5 1,6 1 0,-1 2 37,-4 1-24,4 0-119,-5-4 0,5 5 76,-3-1-227,2 0 180,-4 2 20,6-5 1,0 6 32,0-2 71,0-4-30,0 5-68,6-6 1,-3-5-1,5 1 1,1 0-9,-2-2 1,4-1 0,-2-6 1,4 4 2,4-4 1,-3 3 0,4-7 0,1 1-11,2-1 0,3-3-2,1-5 1,1-1 1,-1 1-3,-5-1 1,4 1 0,-4 1 0,2 3 0,-3 4-67,0 2 0,-2 7 32,-4-1 1,-5 5 23,1-4-90,-7 5-15,4-3 186,-6 12-97,0-5 40,0 11 0,-4-10 0,-2 7 1,-1 1-18,-3 1 1,-1 2 11,-2 0 1,5-1 2,-1 1 0,1 0 0,-7 1 1,0 2 3,-2 1 0,0 0 6,4-5 1,0 3-20,0 2 22,-5-3 0,4 4 0,-3-5 0,3 0 0,1-1 62,0 1 0,0-1-52,1-4 0,-1 2 21,0-6-7,6 6 0,-3-7 0,5 4 74,-3-1 0,1-1-41,-1 0 80,2-4-38,1 5-18,3-6-19,-4 0-50,6 0-179,0 0 163,0-6-13,6 5 3,1-11 3,6 5 0,-5-1 0,1 1 0,1 0 0,1-1 1,2-1 0,4-3-8,0-1 1,4 1 10,-4-1-8,6-5 1,-3 2 0,7-5 0,1-2 0,2-1-2,-2-2 1,3 2-4,-1 3 0,0-2 3,-5 6 0,1 0 0,-1 3 1,-1-1 0,-2-2 1,-4 1 2,-5 8 0,0-4-3,-1 4 2,1-4 0,0 4 0,0-1 0,-1-1-1,1-1 1,0 3-4,0-1 0,-1 5-5,1-5-6,-6 7 1,4-10-1,-2 5 1,2-1-1,2 1-20,0 1 0,-2-4 18,-2 1 18,2 4 0,-4-7 0,6 4 0,0-2 0,-1 0-11,1 2-2,0-1 1,0-4-6,-1 1 17,1 5 0,0-5 0,0 4 0,-1-2 0,1 0-3,0 1 1,0 1-4,-1-5 0,1 2 6,0 2 0,0-2 0,-1 2 0,0-2 3,-4-2 0,3 2-7,-2 3 13,2-4-7,2 5 0,-6-1 0,-1 1 0,-2-1 7,0 1-9,1 5 20,-5-4 46,0 6 157,0 0-283,-6 0 1,3 1 84,-5 4-10,-1 2-31,-4 5 0,1 1 0,-1-2 0,0-1 0,0-1-25,1 1 0,3 1 39,1 2 1,-1-5-12,-4 1 14,1-1 1,-3 5-1,0 0 1,-2 0 0,1-1-15,2 1 1,-3 0-24,0 0 1,-1-1 30,1 1-21,2 0 1,-4 1-1,3 2 1,-2 1 0,-1-2 14,1-1 1,1-4 9,4 3 0,0-3 4,1 7 1,-5-6 0,0-1 0,1 2-7,2-3 1,1 6-12,0 2 1,-1 0 16,-3-5-15,3 1 0,-4 0 0,5 0 1,0-1-1,0 1 4,1 0 1,-5 0 5,0-1 1,0 0 9,4-4-9,0 4 1,5-7-1,-1 5 1,-1-3 0,0 0 42,2 0 0,-4-2-38,4 3 0,1-1-3,-2 2 1,1 2-1,-5-2 1,2 2-15,2 2 0,-2-5 8,2 1 1,-2-1-11,-2 5 13,6 0 0,-4-2 0,4-1 0,-2-2 1,1 1-6,-2-2 30,4 4 1,-4-8 33,6 6-44,0-6 0,-1 4 39,1-3-19,-6-3 52,9 5 69,-10-6-102,9 0 1,-5 0 55,3 0-11,2 0-24,-3 0-71,5-6 0,4 3 12,0-5 0,2 4 0,-2-5-46,5-1 0,-2 3 35,1-1 1,-1 3 0,3-3 0,-1-2 2,1-1 0,1-2 8,2 0 0,4 0-11,0 1 0,4-1 0,-3-1 1,2-2-3,3-1 0,2-5 10,5 0 1,-3 0-17,3 0 0,-2 0 0,-1 3 0,0 1-26,-3-1 0,-1 2 10,2 5 0,-3-1-29,-1 0 43,-6 0 0,5 1 0,-4-1 1,1 0-1,-2 0-7,0 1 0,-3 0 2,1 4 1,0-4 7,0 4 1,-1-3 0,1-1 0,-2 2 5,-2 2 1,2-1-23,-2-3 0,1 3 0,0 2 0,-2 0-9,2 0 0,-3 0 11,2-2 1,-5-1 10,4 6 2,1-6 1,-1 5 0,1-5-1,-1 1 1,1-1 13,-1-1 1,-3 2-1,3 1-4,1-1 0,2-3 1,-1 0 1,-2 4 0,-3-2-8,3 6 0,-5-2-6,1 2 6,3-3-1,-5 0 1,3 1-3,-5 6 13,0 0-9,-5 0 1,-1 6-15,-3 2 0,-2-1 0,4 2 0,-1 1 6,-1 1 1,1 2 5,-5-1 0,0 1 1,0 0-4,1 0 1,-1-1 0,0 1 0,-1 1 0,-2 2-69,-1 1 1,-1 4 62,1-4 0,1 6-4,-5-2 0,4-1 1,-4 0-1,0 0 1,1-1 1,-4 1-1,2 1 0,3 2 0,-3-6 0,1-1 9,1-2 1,-2 3 15,5 0 0,-6 0-3,2-4 0,1-1 0,0 1 0,0 0-2,0 0 1,3-1-7,-4 1 1,4 0-1,-4 0 0,1-1 1,-1 0-1,4-2 1,2-2 0,3-1 19,-1 2 0,0 1-10,0-6 1,5 4 0,1-2 0,0 0 1,0-1-5,-2 5 1,-2-3-17,2 6 0,-2-4 0,3-1 3,-4 2 0,-1 1 1,1 2 1,3-4 3,1-1 0,-1 1 0,-4 2 1,1-2 0,3 0-1,1-4 1,3 5 28,-3-2 1,4-2-1,-3-1 93,1 1-66,-4-4 0,9 3 51,-5-5 0,5 0 185,-4 0-192,4 0-197,-5 0 122,6 0 1,2-1-52,2-3 0,-3 1 19,4-6 0,0 5-12,-1-5 0,6 5 0,-1-4-6,2-2 0,2 3 23,0-2 1,-1 1 0,1-5 1,0 0 0,0 0-1,1 1 1,3-1 0,-2-5 0,7-4 0,-1 2 0,4-1 0,1 0 0,-1-5 0,1 1 0,0-1 0,-1 2 0,1 3 0,-1-2-12,1 6 0,-2-4 1,-2 4-1,-2 3-15,-1 4 0,-2-1-2,-5 2 1,-3-1 15,-1 2 3,1-4 1,-1 10 0,1-5 0,-1-1-1,1 1-9,-1-3 36,1-1 0,4-2-17,-1 1 1,1-1 0,0 0 8,0 0 1,-1 5-11,1-1 0,-4 5 1,-1-4-1,2-1-17,1 2 0,-2-3-3,-1 6 1,1-5-25,4 5 32,-6-6 1,4 7-1,-4-5 1,2-1 0,-1 1 7,2-1 1,-3 5-9,2-4 10,-1-1 1,5-4-1,-2 1 14,-2-1 0,1 4 0,-6 1 0,4 4 0,-2-5 50,1-1 0,-3 3-55,5-1 1,-5 3-6,5-3 0,-5 5 0,3-3 0,0 2 15,0 0-5,-4-6 0,7 7 3,-6-5 3,0 5 0,-2-3 0,1 5 42,1-4-12,0 4-32,-4-5 1,1 6 2,4 0 4,-4 0 93,5 0 1,-6-1 92,0-3-205,0 2 73,0-3-154,0 5-932,0 0 877,-6 5 1,3-2 50,-5 6 0,-1-1 0,-3 5 0,-1 0-197,0-1 0,0 3 211,1 2 0,-1-2 0,-1 5 0,-2 0 68,-1 0 0,-4-3 0,4 4 0,-6 0 0,8 0 0,-5-1 0,1 0 0,2-2 0,-1 1 0,4-2 0,-5 0 0,5 0 0,0-2 0,-2 0 0,1-3 0,8 1-28,-6 0 1,3 0 16,-3-1 0,2 1 0,1-2 1,3-1 19,1-1-7,-4-1 4,3 5 0,-1-2 5,-1-2-15,6-3 4,-2-6 0,5 0 2,0 0-2,0-6 0,1 5 1,3-4-1,-2 4 0,5-3 1,-3-2 0,5-1 1,-4 4-2,7-3 0,-9 2 1,4-2-1,-2-1 1,1 5 0,-2-3 27,-2-2 0,5 6 0,-4-5 0,2 2 0,1-2 189,0-1 0,-1 3-133,-1-5-61,4 7 1,0-10 0,1 4 0,0-4-1,3 0 12,1-1 1,-1 0-284,1 0 202,0 1 0,0-1 1,-1 0-1,1 0 1,0 1 45,0-1 0,5-11 0,2-3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5:46:09.770"/>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Property name="color" value="#57D200"/>
    </inkml:brush>
    <inkml:brush xml:id="br2">
      <inkml:brushProperty name="width" value="0.09071" units="cm"/>
      <inkml:brushProperty name="height" value="0.09071" units="cm"/>
      <inkml:brushProperty name="color" value="#3165BB"/>
    </inkml:brush>
  </inkml:definitions>
  <inkml:trace contextRef="#ctx0" brushRef="#br0">12024 11297 7871,'-13'0'0,"5"-4"218,-1 0 1,8 0-33,1 4 1,7 0-1,9 0 1,2 0 0,1 0-1,0 0-167,1 0 0,1 0-398,5 0 235,-1 0 0,1-2 1,-2-1-1,-1-1 1,-3 1-1,-1 2 1,0 1-442,-1 0 1,-1 0 0,-4 0 584,0 0 0,-57 40 0,15-16 0,0 1 0</inkml:trace>
  <inkml:trace contextRef="#ctx0" brushRef="#br0" timeOffset="1">12113 11463 7871,'-19'0'0,"-4"4"0,6 1 191,-6 5 1,11-3 0,0 5 0,12 0 0,10-4 282,6-4 1,8 2 0,0-2 0,6-1-445,2-1 1,2-2-358,4 0 0,-1-5 0,-1 0 0,-2-2-798,1-3 1125,8-2 0,13-12 0,9-3 0</inkml:trace>
  <inkml:trace contextRef="#ctx0" brushRef="#br0" timeOffset="2">14077 10775 7821,'0'-13'-152,"-1"0"1,-2 0 0,-1-1 482,1-3 0,1 3 0,2-3 0,0 3 0,0 1 188,0 0 0,0 8-322,0 5 1,5 7 62,-1 10-193,0 3 1,-2 12 0,0 5 0,3 7 0,-3 4 44,0 5-145,-2 0 1,0-2 0,0 0 0,0 0 0,0-1 0,1-3 0,4-6 111,3-6 0,3-5 1,2-10-1,0-7 73,0-8 0,1-10 1,3-10-1,4-9 230,3-8 0,0-11-339,-3-4-69,4-2 1,-6-4 0,7-2 0,-1-4 0,-1-2-205,-2 1 47,-4 4 0,-7 16 0,-2 6-53,-5 6 1,-2 15 0,-2 9-184,0 9 1,-5 8-532,1 4 1,0-1 949,4 5 0,0 6 0,0 5 0</inkml:trace>
  <inkml:trace contextRef="#ctx0" brushRef="#br0" timeOffset="3">15110 10800 6531,'0'-7'820,"0"1"-685,0 1 1,4 2-1,2-6 1,0-1 509,-1-1-420,5-2 0,-8 5 0,3-1 385,1-1-546,-5 10 1,-5 12 0,-10 15 0,-5 4 150,-3 4-212,3 8 0,-6 2 0,1 6 0,-5 0 0,3-1 1,1-2-1,6-4-126,0-5 0,4-5 0,5-12 177,1-5 45,6-9-92,-2-2 0,6-13 0,3-5 0,5-5 0,4-2 0,2-5 0,4-5-111,0-5 0,-2-4 12,5-5 1,-1 0 0,4-6-1,0 4-83,-4 1 1,1 2 208,-5 3 1,0 7 0,-4 5 511,0 8-423,-6 8 1,-1 18 13,-6 6 0,0 5 0,-2 9 0,-1 2 90,-1 0 1,-1 7-144,0-2 1,4-3-105,-3-1 6,2 2 1,2-5 0,0 3-1,0-3 1,0-3-38,0-3 1,4-2 42,1-7 1,5 0-155,-2-4 1,-1 2-1,2-6-675,1-1 47,1-1 20,2-2 0,-6-2-632,-3-2 1402,-3-3 0,-40-23 0,-11-4 0</inkml:trace>
  <inkml:trace contextRef="#ctx0" brushRef="#br0" timeOffset="4">14995 11093 7834,'-13'0'-114,"1"0"-241,-1 0 553,6 0 1,4-1 736,12-3-785,-1 2 1,16-8-1,-1 5 1,4-2-1,4-3-73,1-2 1,2 4-128,5-1 1,-5 1 0,-2-5 0,1 0-491,-1 1 0,-3 0 540,1 4 0,8-15 0,1 2 0</inkml:trace>
  <inkml:trace contextRef="#ctx0" brushRef="#br0" timeOffset="5">15543 10494 7882,'-5'-7'0,"3"-4"0,-2 2 315,3 3 1065,1-5-1224,0 15 1,0 2 0,0 12-1,-2 2 1,-1 3-143,-1 1-23,0-4 1,0 4-1,-2-3 1,0 2-1,1 0 1,0-4-1,1 0-255,0-4 122,0 0 74,4-8 1,1-2 0,3-7 0,5-6-42,2-4 106,8-10 0,-4 3 0,6-7 1,1-1-1,-1-1 2,0-2-9,-5 0 1,6 9 0,-5 1 0,-1 2-1,-2 2 4,-1 2 100,-6 7 0,-3 3 0,-8 9 27,-4 8 1,-9 4-108,-5 4 0,-2 8 70,-1-4-124,-1 4 0,1-5 0,1-2 1,1-2-1,3-1 18,2-4 131,-5 5 279,9-6-321,1-1 1,10-7 0,10-6 0,8 0 167,3 0 1,-1 0-135,4 0 1,0 0 119,5 0-205,-1 0 1,-3 1 0,-2 3-1,-2 3 1,-1 2-226,1-1 1,-5-3-211,0 3 0,0-5 95,-5 1-2841,3 3 3165,-3-5 0,-20-14 0,-9-9 0</inkml:trace>
  <inkml:trace contextRef="#ctx0" brushRef="#br0" timeOffset="6">15480 10647 7882,'-7'-8'521,"2"-1"164,4 6 0,2-2-435,4 5 0,2 0 0,5 0 1,3 0-27,2 0 0,-2 0-245,6 0 1,-5 1 0,2 2 0,-1 1-867,0-1 0,5-2 887,-5-1 0,17 6 0,0 1 0</inkml:trace>
  <inkml:trace contextRef="#ctx0" brushRef="#br0" timeOffset="7">16194 10902 7882,'-13'-4'-42,"0"0"1,1 1 184,-1 1 1,1 9 0,4 5 0,4 3 0,2 2 0,2 0 74,0 0 0,0 5-188,0-5 0,2 4 1,2-4-1,4-2 56,4 0 0,1-4-183,-1-3 47,7-2 1,-4-6-1,5-1 1,0-4 0,-2-3-1,2-5 1,-1-2-22,-1-2 0,-1-6 0,-4 2 0,0-2 86,-1 2 0,-5-2 0,-1 5 0,-2-1 292,1 1 207,-1 1-381,-10 10 1,3 1 0,-5 6-1,-1 3 1,1 5 0,-1 9 0,1 8 8,1 4 0,0 4 0,4 7 0,-1 2-126,1 5 0,-3 2-162,2 2 0,-2 5 1,3-1-1,-1-1-88,1-2 1,0-8 161,-1-6 0,3-2 185,-4-11 1,4 2 18,1-10 17,0-6 227,0-5 1,-1-16-23,-4-3 0,-2-2-213,-5 2 0,3 0-234,1 1 1,-1-1 0,-4-1-1,2-2-238,2-1 0,0-1 70,4 1 1,0 1-125,0-5 1,4 0 0,-3-5 0,2 1-845,2-1 0,6 1 1229,2-1 0,17-9 0,7-6 0,3-4 0,0 0 0</inkml:trace>
  <inkml:trace contextRef="#ctx0" brushRef="#br0" timeOffset="8">16742 10532 7882,'0'-12'72,"0"3"0,0 1 151,0 5 1,0-2-1,-1 10 1,-4 5 210,-3 5 0,-5 5-192,-4 6-239,-3 5 1,-1-3 0,1 5-1,0-1 1,2-1 20,0 1 1,1-4 0,5-7-1,4-4-91,3-3 77,4-7 1,4-1-280,5-6 216,1-11 0,11-3 1,-3-12-1,4-1 0,3-1-51,2-2 0,-5-4 1,0 4-1,0 2 45,-1 1 0,0 3 91,-3 3 0,-7 2 346,3 7-307,-9 4 1,0 3 0,-8 8 81,-5 5 0,-6 2-92,-2 11 1,0-1-28,4 1 0,0 2 1,1-4-1,0-1 58,4 0 0,-2-1-4,6-4 0,-1 0-5,5 0 1,2-1 0,2 0 21,4-4 0,8-1-400,1-2 1,4-4 79,-4 3 0,5-2 0,-4-2 0,0 0-506,1 0 0,2 4 222,-4 0 1,0 2-108,-4-2 606,-6-3 0,-13 11 0,-8-5 0</inkml:trace>
  <inkml:trace contextRef="#ctx0" brushRef="#br0" timeOffset="9">16640 10685 7882,'-13'0'528,"-5"-5"-173,4 3 16,1-3 1,9 5-1,8 0 1,6 0 64,5 0 1,5 4-102,6 0-620,-1 0 1,5 1 0,1-1 0,2-1 0,1-2-1554,-2-1 1838,5 0 0,13-6 0,9-1 0</inkml:trace>
  <inkml:trace contextRef="#ctx0" brushRef="#br0" timeOffset="10">13899 11693 7890,'-13'-7'-172,"0"0"0,0 4 0,1-2 461,-1 3 0,0-4 0,2 0-6,2-1 1,5 4-184,8-1 0,-1 1 0,6 0 0,2-1 114,5 1 1,3 0-229,7-1 52,-1 3 0,7-5 0,3 5 0,6-2 1,7-1-1,7-1 0,11 1 19,-30 2 0,3 0 0,6-2 0,3-1-86,4 3 1,2 0-23,7 0 1,2 0 0,-1 0-1,0 0 1,6-1 0,0 0-1,1 0 1,0 0 0,1 0 0,0-1-1,-22 2 1,1 0 0,0-1-1,1 0 1,-1 0 0,1-1 25,-1 1 0,0-1 0,0 0 0,1 0 0,-1 0 0,-1-1 0,19-1 0,0-1 0,-1 1 0,1 1-433,0 1 1,-1 0 0,-1-2 0,-1 2 426,-4 2 1,-1-1 48,-2-2 0,-1 0 1,-7 5-1,-1-1 0,-1-2 1,-1 0-1,0 1 0,-1 0 1,-2 0-1,0 0 28,-2 0 0,-1 1 0,-3 0 0,0-1 0,24-1 0,-5-1-69,-3 1 0,-1-2-79,-9 0 0,-8 1 14,-9 4 1,-7-4-1,-6 0-62,0 1 1,-7 1 367,-6 2 1,-6 0-339,-7 0 185,-5 0 1,2 0 0,-7 0 0,-2 2 0,-3 2-66,-1 5 0,2-4 0,2 1 0</inkml:trace>
  <inkml:trace contextRef="#ctx0" brushRef="#br0" timeOffset="11">15378 11999 7890,'0'-13'-171,"0"0"0,0 0 0,0 1 958,0-1-340,0 0 1,0 8 0,0 5-1,0 7 1,0 5-87,0 5 1,0 7 0,0 8-1,0 0-60,0 4 1,0 0 35,0 3-290,0-1 0,0 0 0,0-1 0,0-2 1,1-2-1,2 0 0,1-4-984,-1-2 0,-2 0 0,-1-10-1621,0-1 1289,0-2 1269,0-13 0,-4-28 0,-3-21 0,0-4 0,0-1 0</inkml:trace>
  <inkml:trace contextRef="#ctx0" brushRef="#br0" timeOffset="12">15212 12050 7890,'-6'-19'0,"5"1"77,-3-3 1,2-2 0,2 6 0,3 3 380,6 4 1,0-1-283,13 2 0,-1-1 1,4 0-1,1 3-63,-1 1 1,1 2-227,-1 4 1,1 0-1,-1 0 1,1 2-118,-1 2 0,-3 3 331,-1 6-101,0-1 0,-12 58 0,-7-28 0,0-1 0</inkml:trace>
  <inkml:trace contextRef="#ctx0" brushRef="#br0" timeOffset="13">15314 12458 7890,'-18'4'18,"-4"0"1,0 6-1,0-1 0,4-2 900,5 1-520,6-5 0,3 8 1,8-4-209,5 1 1,8-3 0,4-5 0,4 0-152,5 0 0,3-5-578,5-4 303,0-2 1,2-2-1,1 0 1,1 0-1,0 2 236,-3 3 0,-7-5 0,3-3 0,2 2 0,-1 0 0</inkml:trace>
  <inkml:trace contextRef="#ctx0" brushRef="#br0" timeOffset="14">16041 11960 7890,'0'-17'0,"0"0"0,0 2 0,0 1 440,0-5 1,0 5-1,1-3 1,2 3 1179,1 1-1497,1 6 1,-4 1 0,2 8 0,1 2 138,-1 5 0,-2 3-15,-1 5-193,0 3 0,-4 7 0,-2 1 0,1 4 0,-2-1 0,1 1 0,-1 0-92,0-1 0,4 4 0,-1-2 0,2 1-40,2 0 0,0-5-205,0 5 139,6 0 0,1-2 0,7-5 1,2-6-1,2-3-639,2-2 371,-4-8 1,6-2 0,-3-6-1,1 0 1,1-1-616,-1-4 1,2-2 692,-5-6 0,2-4 334,-2 0 0,-3-45 0,4-7 0</inkml:trace>
  <inkml:trace contextRef="#ctx0" brushRef="#br0" timeOffset="15">16117 12113 7890,'-12'-5'0,"-1"2"10,0-6 270,6 7 1,-3-5 176,6 2 0,2 4 0,9-5 1,8 2-317,3 0 0,5-2-296,6 2 0,3 2 1,3-3-1,-1 0-527,1 1 1,1-1-812,-2 0 1493,-3 4 0,6 1 0,3 7 0</inkml:trace>
  <inkml:trace contextRef="#ctx0" brushRef="#br0" timeOffset="16">19994 15250 7937,'0'-13'-701,"0"1"584,0-1 1,1 2-1,2 1 310,1 1-25,0 6-91,-4-2 0,2 6 34,2 3-60,-3-2 0,5 5 0,-6-3 0,0 5 0,0 2 1,0 2 121,0-1 1,0 1-80,0 0-86,0 0 0,0 4 0,0 0 0,0-2 0,0 1 0,0-1 1,0 2-43,0-1 0,0-2 1,0-1 21,0 0 0,4-5 33,1 1-1,4-6 1,-6 1 0,7-8-1,3-5 1,4-4 51,3-4 0,3-4 0,5-10 0,4-7 15,5-8 1,0-5-68,-14 24 0,1-1 0,2-3 0,0 0-906,4-3 1,0 0 903,-2-3 0,0 0 0,3 4 1,1 1-1,-4-1 0,0 1 1,0 3-1,-2 2 0,20-15 103,-10 9-151,-4 12-184,-13 3 0,-7 11 3,-12 2 0,-2 8-121,-6 1 0,4 2 71,-5-2 1,1 2 0,-5 4 0,0-2-77,0 2 0,1 0 1256,-1-1 1,0 2-920,0-2 0,-22 13 0,-6 5 0</inkml:trace>
  <inkml:trace contextRef="#ctx0" brushRef="#br0" timeOffset="17">20057 15174 7937,'0'-13'-122,"0"0"1,0 0-1,0 1 1,0-1-156,0 0 389,0 0 1,0 1 0,2-1 0,1 0 0,2 2 0,1 1 0,1 3 0,0 1 374,3 3-403,-4 2-46,5 7 0,-10 2 1,4 9-1,-4 4 0,-1 3 1,0 3-1,0 3-52,0 4 0,0 3 0,0 0 1,-1-2 18,-4-1 1,4-1 3,-3 1 24,2-3 1,4-10-1,1-1 1,2-3-1,4-4 1,4-5-1,4-3 77,2-7 1,8-5 0,7-11 0,5-8-110,3-6 1,3-11-1,8-4 1,-26 22-1,1-2 3,1-3 0,2 0 1,2 0-1,0-1-81,1-4 0,0-2 1,0 4-1,0 0 1,-2-1-1,-2 0 1,0 1-1,0 2 43,-2 1 0,-1 0 1,19-19 31,-8 10 0,-11 13-21,-10 9 13,-9 8 0,-8 5 82,-8 8 1,-4-1 0,0 5-1,-1 2-285,0 2 0,-1 0-82,-3 1 1,1 1-70,-5 3 1,6-3 0,-2 4 454,2-4 0,14-7 0,2-2 0</inkml:trace>
  <inkml:trace contextRef="#ctx0" brushRef="#br0" timeOffset="18">21243 4323 5954,'7'-7'348,"-1"1"0,-6 4-270,0-2 14,0 3-51,0-5-5,0 6 0,0-1 17,0-4-14,0 4 1,0-6 36,0 3-102,0 2 0,-6-9 76,-2 2-27,2 4 1,-1-2 0,3 2-1,-5-2 1,-1-1 48,2-1 1,-3 6-53,2-1 0,-2-1 0,-2-1-8,0-1 1,0 4-4,1-1 0,-1 1-6,0-1 0,0 2 1,1-2-3,-1 3 0,0 1 13,0 0 0,5 0-2,-1 0-9,1 0 1,-1 0 0,1 0 0,-2 0 15,-1 0-14,-2 0 0,0 0-3,0 0-4,6 0 1,-4 0 0,2 0 0,0 1-1,-1 2 9,1 1 1,1 0-3,-5-4 30,0 6-22,0-5 0,1 9 1,-1-4-1,0 0 19,0-1 0,5 4-15,-1-5 1,2 2-7,-1-2 1,-4-1 0,5 5-1,-1 1 50,-1-2-47,1 4 1,-3-4 8,2 6-17,-2-6 0,8 5 0,-6-4 0,1 3 2,1 2 1,-3-4-2,6-1 10,-1 1-29,0 3 0,3 1 1,-2 0-1,3 0 10,1-1 0,-5 1 81,1 0-72,0 0 9,4-1 1,0 1 0,0 0 0,0 0 7,0-1 1,0 1-24,0 0 1,0 0-10,0-1 16,0 1 0,1-2 0,2-1 0,1-1 0,1 1 39,0 1 0,-3 2-28,2 0 7,3-1 0,-1 1 1,4 0-1,-3 0 6,-2-1 1,4-3 1,-5-1 0,5 1 20,-5 4-46,6-6 0,-7 3 0,4-5 1,0 1-1,0 1 3,3 0 1,-3-3 11,1 5-10,1-6-15,4 8 1,-1-10-1,0 5 1,-2-2-12,-2 1 0,1-1 0,3-4 1,-3 0 12,-1 0 1,1 1 0,4 2-11,-1 1 0,1 1 14,0-5 1,-5 0 2,1 0-7,-1 0 1,5 0 0,0 0 0,0 0 9,-1 0 0,1 0 1,0 0 0,0 0 62,-1 0-66,1 0 0,0-2 1,0-1-1,-1-1 1,1 0 36,0-2 1,0 3-17,-1-5 1,1 4 2,0-5-4,0 6 1,-1-7-1,0 5 1,-2-1 0,-2-1 3,2 0 0,1 3-45,2-5 1,-4 5 40,-1-5-16,1 1 1,3-1 0,1 1 0,0-2 22,0-1 1,-5-1 9,1 4 1,-5-2-5,4 6 0,-3-6 0,2 1 0,-2-2 39,-2-2 1,0 5-39,1-1 0,-2 1 33,2-5-86,-3 0 0,4 5 0,-1-1 0,-1-1-2,-2-1 1,1-2 3,2 0 1,-3 5 3,4-1 1,-4 1 0,-1-5 22,0 0 0,0 1 61,0-1 0,0 4-57,0 1 2,0-1 1,0 1-1,0-1 1,0-1 39,0-1 0,-1 3-57,-4-1-9,4 1 1,-5-5 0,5 0-10,-3 0 1,2 5 41,-2-1-19,-3 1 7,0-5 0,-2 2 0,2 1 0,0 1 34,0-1 1,-2-1 18,-3-2 1,-1 1 70,0-1-119,0 6 0,1-5 1,-1 4-1,0-3 0,0-1 41,1 4 1,-5-2-5,0 6-74,-6-6 0,7 8 0,-3-2 1,-1 3-1,0 1-398,-3 0 0,-1 0 0,-1 0 0,1 5-940,2 4 1352,-2 8 0,-24 31 0,18-18 0,-1 1 0</inkml:trace>
  <inkml:trace contextRef="#ctx0" brushRef="#br1" timeOffset="19">22059 3392 8429,'0'-7'-2541,"0"-5"2518,0 11 15,0-5 8,0 6-1,0 0 0,-11 17 1,-3 5-1</inkml:trace>
  <inkml:trace contextRef="#ctx0" brushRef="#br1" timeOffset="20">15429 12789 8405,'7'0'-1250,"-2"0"1,-5-1 1082,0-3 167,6 2 6,-4-3 0,5 5 0,-5-2 9,3-2-15,-1 2 0,-15-3 0,-4 5 0</inkml:trace>
  <inkml:trace contextRef="#ctx0" brushRef="#br1" timeOffset="21">15403 12789 6019,'-1'-7'325,"-2"2"-66,-1-1-124,-1 4-4,5-3 1,-1 5 89,-3 0-140,2 0-47,-3 0 0,5-2 0,1 0 8,3-3 1,3 1-1,6 4 1,0-1-4,0-4 1,4 4 0,1-5 0,2 2 2,3 0 0,1-5 15,1 5-61,1-6 0,-5 7 1,0-4-1,2 2 1,0 0-59,-2 0-52,-3 3 0,-9-4 1,-1 6 0,-6 0 0,-2 2 52,-7 2 0,-9 2 41,-1 2 1,-6 4 11,2-4 0,-3-1 1,-3 2-1,-1-1 33,-2-1 0,0 3 110,5-5 0,-1 3-70,1-4 1,-1 5-1,1-5 1,-1-1 95,1-2 1,5-1-19,3 0 0,3 0 29,1 0-56,6 0-274,1 0 117,18 0 0,-4 0 0,10 0 0,1-1-7,2-3 0,-1 2 41,1-2 1,0-2-15,5 2 0,-1-6 0,1 3 1,-1 0-3,1 3 1,-2-2 19,-3 2 0,3-5-21,-2 5 1,-4 0 0,-2 2 0,-5 0-93,-3-3 7,-5 1 95,3 4 1,-7 1 0,-4 2 0,-3 3 12,-4 1 0,0-3 7,-1 5 0,-4-5 5,0 5 0,0-5 0,4 3-298,0-1 276,1 3 1,0-6-353,4 6 1,2-5 362,6 5 0,34-12 0,9 1 0</inkml:trace>
  <inkml:trace contextRef="#ctx0" brushRef="#br1" timeOffset="22">16207 12764 8386,'-5'-9'-985,"0"2"862,-2 2 0,4-1 310,-2 2 1,4 1 0,2-4-60,4 1 1,-2 2 16,5 4-106,1 0 1,-1-2-1,1 0 1,0-3-1,3 2-42,1 2 1,-1 0 0,1-2-104,0-1 0,0-1 0,-1 5-71,1 0 1,0 0 23,0 0 172,-6 0-61,-2 0 33,-5 0 0,-5 2 0,-4 1 0,-4 2 1,-2 1 41,-2 0 1,0-1 0,4-1 40,0 5-44,1-3 1,3-1-7,1-5 1,6 5 12,2-1 0,6 0-210,7-4 108,5 0 1,2-6 0,7-1 64,2 0 0,5-3 0,5-2 0,5 1 0,0 0 0</inkml:trace>
  <inkml:trace contextRef="#ctx0" brushRef="#br1" timeOffset="23">22212 12113 8163,'0'-8'-430,"-1"1"0,-2 0 430,-1 0 0,-1 2 0,5-3-597,0 5 0,0-4 423,0 3 217,0 2 1,0-5-19,0 3 38,0 3 0,-1-5 0,-3 6 80,-5 0 1,2 0 0,0 1 72,1 4 1,-2-3-131,4 7 33,-6-6 1,7 7 0,-4-5-1,0 2 423,0 3 1,2-3 175,-3 2-518,5-6-85,-3 2 1,8-10-1,2-4 1,6-3 111,6-5 1,5-5-70,9-7 0,4-8-30,8-6 1,4-8-1,5 3 1,0 0 130,0-2 0,0 11-245,0 0 1,-2 11 4,-2 2 26,-9 12 1,-7 9-1,-7 5 1,-1 1-1,-3 3-312,-2 5 0,-5 4-62,-4 4 111,-7-3 1,5 10-1,-4-4 1,2 1-1,-3 0-1046,0 2 1,-2 0 443,0-2 672,0 3 1,0-10-1,0 3 148,0-3 0,-23-12 0,-5-4 0</inkml:trace>
  <inkml:trace contextRef="#ctx0" brushRef="#br1" timeOffset="24">22710 11744 8163,'-19'-19'0,"5"5"272,-3-3 0,-1 4 704,1 5-672,0 2 1,5 12-1,4 4 1,2 7 53,0 8 1,-1 8-208,-5 9 1,-1 8-1,0 8 1,0 4 1,1 8 0,3-32 0,1 0-160,-1 4 0,1 1 1,-1 3-1,1 2 1,0 3-1,1 1 0,0-3 1,0 0-292,1-3 0,-1 0 1,0-3-1,0-1 158,5-5 0,0-2 0,-1 31 16,7-15 0,4-10 0,4-19 1,2-3-2,3-5 1,-2 1 9,2-6 1,1-3-243,-1-2 183,6-3 0,-8-2 0,7-3 0,0-5 0,2-4-1114,2-4 0,1-2 1288,2-7 0,4 1 0,5-1 0</inkml:trace>
  <inkml:trace contextRef="#ctx0" brushRef="#br1" timeOffset="25">23449 12215 8163,'-7'-5'73,"-4"-2"1,4-6 183,0 0 1,1 5-1,7 1 1,4 0-154,3-1 0,8 4 937,1-4-886,11 5 1,-7-7-1,10 4 1,1-1-1,2-1-846,2 1 42,-3-5 1,2 11 0,-5-5 0,-2 2 648,-1 0 0,-69 45 0,12-13 0,0 0 0</inkml:trace>
  <inkml:trace contextRef="#ctx0" brushRef="#br1" timeOffset="26">23449 12470 8163,'-13'0'328,"1"0"0,-1 0 1368,0 0-920,6 6-584,1 1 1,8 2 0,3-2-1,7 0 1,5-1 0,3-1-1,2-2 138,2-2 1,8-1-68,2 0-1153,2 0 1,3 0-1,-1-1 890,0-3 0,-3-9 0,2-4 0,4-3 0,-1-1 0</inkml:trace>
  <inkml:trace contextRef="#ctx0" brushRef="#br1" timeOffset="27">25362 11642 8119,'0'-20'-62,"0"1"1,1 5 0,2-1 0,1-2 0,-1 1 156,-1 2 1,2 1-1,0 0 1,0 1 0,0-1-1,1 0 814,-2 0-513,4 1 0,-4-1 138,5 0-356,-5 6-154,8 1 1,-9 13 0,2 6 0,-1 7 65,1 4 1,-3 3 0,4 4 0,-4 7 57,-1 8 1,0 9-1,0 5 1,0 3-102,0 5 0,0-30 0,0 1 0,0 3 0,0 1 0,0 1 0,0 0-72,0 1 0,0-1 0,2-5 0,2 0-456,0-2 1,0-2 426,2 26 0,5-6 1,-2-11-1,2-10 1,2-13 107,0-9 30,-1-7 0,1-5 0,-2-1 0,-1-3 115,-1-5 1,-1-9 0,5-8 0,1-8 39,3-7 1,3-5-189,6-10 0,-1-6-150,-12 29 1,0-2 0,-1-4 0,1-1-1,0 0 1,1 0 0,0-2 0,0-1-32,1-1 0,0-1 0,2 2 0,1 1 139,0-3 1,-2 1 0,0 1 0,0 2-110,-1 6 0,-1 2 1,8-25-1,-5 25 0,-5 8-315,-3 7 134,-3 3-180,-1 8 1,-3 3-568,2 8 1,-3 3 715,-1 6 1,5 0 311,-1 0 0,0 5 0,-4 2 0</inkml:trace>
  <inkml:trace contextRef="#ctx0" brushRef="#br1" timeOffset="28">26713 11756 8057,'0'-19'-16,"5"-4"1,-1 6-1,-1 1-2,-2 2 0,-2 13 0,-5 8 0,-5 11 0,-8 13 0,-3 9 593,-5 7 1,-2 4-502,4 4 1,-5 3-1,-1 6 1,0 0-28,0-1 0,6-4-1337,8-4 1415,3-8 1,3-8-1,4-10 122,7-11 1,6-15 84,6-24-346,1-4 0,5-7 0,4-6 1,2-8-1,1-3 0,1-4 0,1-1-104,3-1 1,-2-10 0,-12 33 0,0-1 0,0-1 0,0 0-61,-2-1 1,0 0 0,13-31-938,-2 6 1275,-5 15 1,-1 10 0,-8 18 304,-3 12 1,-2 12 0,-6 22 0,0 3-224,0 7 1,0 7-147,0 1 0,0 7-85,0 1 0,-4 5 0,0-4 1,1 1-85,1 0 1,2-2-171,0-4 0,0-3-214,0-5 310,0-1 1,6-21 0,3 1 0,0-7 0,1-3-1161,-1-4 1673,-1-2-729,5-12 363,-6-7 0,-7-29 0,-7-12 0</inkml:trace>
  <inkml:trace contextRef="#ctx0" brushRef="#br1" timeOffset="29">26560 12101 8057,'0'-13'0,"0"0"41,0 0 0,6 1 0,3 0 0,3 2 305,5 2 0,7 5-236,6-1 1,10 2 0,-2 2-1,0 0-207,-2 0 1,1 0-660,-3 0 576,2 0 180,-3 6 0,4-10 0,-5 2 0</inkml:trace>
  <inkml:trace contextRef="#ctx0" brushRef="#br1" timeOffset="30">27262 11132 8057,'0'-13'-229,"0"0"588,0 6 0,-2 8 137,-2 12-329,3 6 1,-11 9 0,4 5 0,-4 5 0,0 1-184,-1 1-31,0-2 1,0-1 0,1-3 0,0-4 0,4-5 105,4-3 0,9-15-129,8-11 61,5-12 1,8-4 0,-1-7-1,2-3 1,2-4 0,2-2-1,0-3-19,0 1 0,2 1 0,-6 3 0,-5 5 58,-2 2 0,0 7-4,-7 3 0,-9 14 59,-12 7-89,-9 12 1,-5 5 0,-8 7 0,-2 4 0,-2 0-36,0 4 1,1-1-1,-1-1 1,5-4 74,2-3 0,3-3 25,2-3 0,5-3 21,9-5 0,4-6 1,8-3-1,6-2 181,5-2 0,5 0-69,6 0 0,-1 0-118,1 0 0,-1 1 0,1 2 0,-1 3 17,1 1 1,-2-3-840,-3 5 0,-3-5 466,-5 4 1,-2 1-1,-2 4 1,-5-1-313,-2 1 0,-2-4-580,0-1 1172,0-5 0,-29-26 0,-6-12 0</inkml:trace>
  <inkml:trace contextRef="#ctx0" brushRef="#br1" timeOffset="31">27160 11285 8057,'-13'-12'0,"0"4"34,0-4 213,6 11 1,3-5 0,8 8 628,5 2 0,4-1-716,4 5 0,2-3 0,7 2 0,1 0-132,3 0 0,-2-4 163,6 1-510,0-3 0,4-1 1,-1 0-1,-2 0 0,-2 0-870,-2 0 1189,-1 0 0,-22-11 0,-3-3 0</inkml:trace>
  <inkml:trace contextRef="#ctx0" brushRef="#br1" timeOffset="32">27721 12139 8203,'0'-13'-163,"0"-4"1,0 0-1,0 2 1,0 0 344,0 3 1,-2 6 0,-1 6 186,-1 7-297,0 4 0,0 8 1,-2 2-1,0 3 1,-1 2-8,0-1 1,3 1-1,-3-1 1,1-1 44,3-2 1,2 0 33,1-5-160,0 6 1,1-9-1,4 2 1,3-6-1,5-6 1,4-3-1,4-2-66,3-3 0,2-5 46,-1-8-16,6-8 1,-4-4-1,3-5 1,-3-1-1,-3-2 1,-3-1-1,-4-1 28,-3 1 1,-6 1 266,-4 3 0,-3 5 1,-1 7 554,0 5-656,0 9 1,-4 5-51,0 12 1,-6 6 0,3 15 0,0 5 123,2 6 1,0 2-84,0 8 0,1 0-1437,4 13 1260,-3-29 0,1 2 1,1 2-1,0 1 0,-2 3 1,0-1-1,1 1 0,0 1 1,0-1-1,-1 0-19,-1 0 0,0-1 1,3-2-1,0-1-80,-4 29 1,4-7 169,1-14 27,0-3 0,0-13 1,0-5 75,0-8 0,-1-9 59,-4-5 195,-2-3-340,-11-6 0,2-2 0,-5-6 0,-2-1 0,-1-2 837,-1-1 0,-1-6-800,1 2 1,3-3 321,1-1-388,6-1 1,-2 1-1,8-1 1,5 1 0,2-1-18,2 1 1,12-1-402,5 1 0,7-1 93,6 1-315,2-1 0,8 0 1,1 1-1,1-1 0,1 2 625,1 3 0,-6-6 0,3-4 0,6 0 0,0 0 0</inkml:trace>
  <inkml:trace contextRef="#ctx0" brushRef="#br1" timeOffset="33">28524 11527 8171,'-4'-43'0,"-1"1"0,0 1-213,1 7 1,2-2 243,-2 7 1,8 0 0,3 8 0,2 4 1236,-1 3-164,-5 7-898,8 1 1,-9 8 0,2 2 0,-3 6 0,-1 5 325,0 7-575,0 7 0,-1 4 0,-3 5 0,-5 0 0,-2 1-145,-2-1 150,0 6 0,2-10 0,1 0 0,2-6 0,-1-2 0,2-2 0,3-3-77,2-4 0,2-14 82,0-7-5,6-12 0,3-5 0,8-9 0,4-5 0,4-5-119,5-3 1,-1-5 0,3 3 0,1 0 39,-1 2 0,-3 5 99,0 4 1,-3 0-113,-5 8 199,-2 9 1,-8 9 0,-3 8 0,-3 5-86,-4 5 1,-8 9 120,-6 2 1,-5 3 71,-8 2-179,-5-1 0,3 2 1,-5 1-1,2 1 0,3-4-58,1-2 1,1-3 107,1 1 1,6-3 288,7-5-243,-1-6 0,13 3 1,0-4-1,8-1 333,8 1 1,-1 4-274,7-1 0,3-2-97,5 1 0,0 1 0,-5 5 0,1 1-164,-1 2 0,-1 0-201,-2-4 1,0 0-494,-5 0 526,0-1 1,-4-3 0,0-2 0,-2 0 0,-1-1-1563,-1-1 1424,-7 0 0,4-11 413,-6-2 0,-34-43 0,13 19 0,0 1 0</inkml:trace>
  <inkml:trace contextRef="#ctx0" brushRef="#br1" timeOffset="34">28473 11514 8171,'-17'-10'0,"0"-3"0,1-2 1151,8 2-682,2 0 0,8 6 1,2 3 117,4 3 0,4 1-462,0 0 1,7 0 0,2 0 0,5 1 183,3 3 0,4-2-588,5 2 1,2-3 183,2-1-291,-2 0 0,5-4 0,-3-2 0,-1 1 386,-5-1 0,-3 2 0,-7 4 0</inkml:trace>
  <inkml:trace contextRef="#ctx0" brushRef="#br1" timeOffset="35">12534 17176 8542,'-13'-2'-298,"-1"-1"0,-1-1 0,-2 1 1,1 2-567,2 1 937,1 0-14,0 0-40,6 0 0,3 0-29,8 0 1,3 0-6,6 0 26,0 0 0,1 0 0,2 0 0,2 0 1,2 0 59,3 0-60,1 0 1,8 0 0,5 0-1,6 0 1,2 0 0,5 0-1,3 0 49,7 0 0,8 0-58,4 0 0,-34 0 0,1 0 0,0 0 1,1 0-1,1 0 0,0 0-204,1 0 0,0 0 1,0 0-1,1 0 186,1 0 0,1 0 17,-3 0 1,0 0 0,2 0 0,-1 0 0,0 0 0,0 0 0,1-1 0,1 0 0,1 0 0,1 0-7,2-1 0,0-1 0,-1 1 0,0 0 1,1 2 0,0 0 1,0 0-1,0 0 2,2 0 1,0 0 0,2-2-1,0 0 1,0 0 0,0 0 0,0 0-1,1 1 1,-1 0 1,1 0-1,0-1 1,0 0 0,1 0 0,1 0 0,2-1 1,0 2 39,-3 0 1,0 2 0,1-2 0,-1 0 0,-3 0 0,-1-1-1,2 0 1,0 0-13,2 0 1,1 1 0,2 0 0,0 1-13,-1 0 1,1 0 0,1 0-1,-1 0-1124,-2 0 0,-1 0 1117,2-3 0,-1 0 0,0 2 0,0 1 0,0-2 1,0 0-1,0 0 0,0 1 0,-2-1 0,0 1 17,-2-1 0,1 0 0,-3-1 1,0 0-194,-1 1 1,0 0 0,2 1-1,0 0 162,-4-1 0,-1 0 1,0 1-1,-1-1 0,-7 1 1,-1-1-1,0 0 1,-2 0-85,33-1 1,-8 2 20,-5 1 0,-8 0 12,-5 0 0,-8 0 0,-5 0 0,-7 0 148,-5 0-145,-8 0 1,-9 0 2082,-9 0-2139,-8 0 0,-8 0 0,-9 0 0,-6 1 1,-5 4 108,-6 3 0,-13-1 0,0 2 0,29-5 0,-2 0 0,-34 9 0</inkml:trace>
  <inkml:trace contextRef="#ctx0" brushRef="#br1" timeOffset="36">12828 17163 8518,'-20'0'-161,"1"0"1,7 0 0,0-2-1,5 0-144,7-3 1,7 1 0,10 4 0,4 0 319,4 0 1,6 0-1,4 0 1,6 0-40,6 0 1,4 0 28,4 0 1,3-4 0,7 0 0,5-1-7,-32 2 0,0 1 0,3 0 0,1 1-1181,2-3 1,1-1 1183,-1 4 1,1 0 0,0-4 0,1 0-1,0 2 1,1 0 0,3 0 0,-1-1-1,2 0 1,0-1 0,1 1 0,0 0-1,-2 0 1,-1-1 18,-1 0 0,0 0 0,4 2 0,0-1 0,-1 0 0,1 0 1,1-1-1,0 1-81,1 1 0,0-1 0,-2-1 1,0 0 115,-1 3 0,0 0-44,-2-3 0,1 0 0,4 4 0,1-1 0,-3-1 0,1-1 0,0 1 0,0 1 0,-1-1 0,1 1 0,-1 0 0,-1 0 0,0 0 0,0 0 26,0 0 0,0 1 1,2 0-1,-1-1-85,-1 0 0,0 0 51,-1 1 0,-1 1 0,-3-3 1,-1 0-1,1 2 0,0 0 0,1 0 1,0 0-1,-2-2 0,-1 1-7,-3 1 1,0 0 2,0 0 0,-1 0 1,29 1-1,2-1 0,-6-2 1,-5-1-48,-4 1 0,-7 1 47,-11 2 1,-6 0 0,-6 0 0,-2 0-12,-3 0 1,-7 0 12,-5 0 1,-6-1 1718,1-3-1662,-3 2 1,-1-5-1,0 3 1,-1-5 608,-3-2 1,1 3-672,-6-1 0,5 5-183,-4-5 152,-1 6 1,-4-6-1,-1 4 1,-1 1-1,-2 0-357,1 0 0,0-1 391,-1 5 0,-8 0 0,-8 0 0</inkml:trace>
  <inkml:trace contextRef="#ctx0" brushRef="#br1" timeOffset="37">25285 13299 8434,'-8'-7'-451,"1"2"0,0 0 479,-1 1 0,6-2 0,-4 4 141,0-3 0,6 1-17,0 4 1,6-4-94,7 0 1,1-1 0,3 4 0,4-2 13,3-1 1,7 0-26,3 4 0,10 0 0,9-2 0,9-1-45,9-1 1,-28 2-1,2 0-41,3 2 0,2 0-36,5 0 0,1 0 0,6 0 1,1 1-1,4 0 0,1 1 1,2 0-1,1 0 0,2 0 1,-1 1 46,-24-2 1,1 2 0,0-2-64,2 0 1,2-1 0,-1 1 0,-2 0 0,0 2 0,1-2 0,3 0 0,1-1 0,-1 1 0,1-1-1,-1 1 1,0 1 0,0-1 0,-1 0 0,0 1 63,1-1 1,-1 0 0,0 0 0,-1-1 0,-1 1 0,1-1 0,1 0 0,0 0 0,1 0 0,-1 0 0,0 0-1,0 0 24,-1 0 1,0 0 0,1 0-1,0 0 1,0 0 0,-1 0-1234,21 0 0,-1 0 1252,-22-2 1,0 0 0,0 0 0,22 2 0,-1-1 0,2-1 0,-1 0 0,-3 1-1,-1 0 1,-5 1 0,-1 0 43,-4 0 0,-1 0 1,-3 0-1,-1 0-164,-1 0 0,-2 0 0,-2 0 0,-2 0 127,-3 0 1,-1 0 0,-3 0 0,-2 0 0,26 0 0,-5 0 169,-7 0 1,-9 0-152,-12 0-447,-6 6 0,-13-3 597,-2 5 1,-10-3-299,-12 3 1,-6-4-190,-6 5 294,-12-1 0,9-1 0,-9-1 0</inkml:trace>
  <inkml:trace contextRef="#ctx0" brushRef="#br1" timeOffset="38">26803 13848 8373,'0'-22'0,"0"0"0,0-1 0,0 0 0,1 2 136,3 0 186,-2 0 0,5 1 0,-4 3 0,2 4-96,2 4 0,-4 11-63,1 11-113,-2 5 0,-2 12 0,0 2 0,0 4 0,0 4 1,0 2-1,0 3-106,0 2 1,0 6-1,0-8 1,0 2-66,0-1 1,0 0 0,0 0 0,0-3-109,0-3 0,0-8-83,0-2-234,0-3 1,1-12 0,2-2-1290,1-1 1835,1-7 0,-22-33 0,-5-15 0</inkml:trace>
  <inkml:trace contextRef="#ctx0" brushRef="#br1" timeOffset="39">26586 13911 8310,'-6'-24'0,"3"3"0,-5-9-257,5 3 0,-3 8 0,8 2 0,2 2 0,6 3 426,6-1 0,3 0 0,7 0 0,-1 1 307,1-1 1,6 0-408,7 0 1,-1 2-1,4 1 1,-2 3-140,-2 1 0,1 2 0,-3 5 0,-2 2-374,-4 2 1,-4 9 180,-5-2 0,-4 10 263,-9-1 0,-22 16 0,-11 7 0,-4 4 0,1 0 0</inkml:trace>
  <inkml:trace contextRef="#ctx0" brushRef="#br1" timeOffset="40">26611 14409 8310,'-12'0'0,"-1"0"0,0 0-424,6 0 0,3-5 286,8 1 1,5 0 0,8 4-1,4 0 545,3 0 1,7-2 0,3 0 0,4-4-352,5-1 0,-4 3 0,5-3 0,-1-1-1347,-1 1 1291,7 5 0,-1-13 0,6-4 0,6 1 0,1 0 0</inkml:trace>
  <inkml:trace contextRef="#ctx0" brushRef="#br1" timeOffset="41">27593 13784 8301,'0'-19'0,"0"5"78,0-3 75,0 3 1,0 1-1,0 3 1,0 6 0,-1 10 200,-3 8 0,-4 6-77,-4 5-188,-7 7 0,5 0 0,-4 8 1,1 1-1,0 1 0,2-1 1,4-1 0,3-2 0,5 1 1,-1 0-1,4 1-199,4-2 0,3 2 1,6-12-1,1-2-221,3-4 0,3-6-68,5 1 219,1-9 1,-1-2 0,1-6 0,1-1 0,1-4-1044,2-3 887,-1-9 0,-3 1 1,-1-5 334,1-2 0,-1-29 0,1-9 0</inkml:trace>
  <inkml:trace contextRef="#ctx0" brushRef="#br1" timeOffset="42">27504 14026 8301,'-6'-17'-140,"-2"0"70,2 0 0,2 6 70,8 2 285,9-2 1,7 10 0,5-4-1,2 4 1,3-1-275,4-2-127,3 3 0,7-6 1,2 4-1,4-1 1,0 1-616,-4 1 468,4 2 198,-16 0 1,-3 0 0,-13 0 0</inkml:trace>
  <inkml:trace contextRef="#ctx0" brushRef="#br1" timeOffset="43">30156 10494 8301,'6'-30'-24,"1"1"0,0 2 0,-3 3 0,-2 4-700,-2 1 723,-12 2 0,2 5 0,-11 0 1,-2 2-1,-3 2 0,-7-2 0,-8 0-31,-7 1 1,-8 2 0,-13 5-1,31-1 1,0 0 20,-4-1 1,0 1 0,-7 1 0,-1 1-1526,-3-1 0,-1 0 1532,-1 1 0,-1 0 0,-5-1 0,0 0 0,-3 0 0,0 0 0,-4 0 0,-1 0 0,-3-1 1,-1 1-1,23 1 0,0-1 0,0 1 0,0 0 0,0 0 0,0 0-2,0 1 0,-1-1 0,0 1 1,-1-1-1,0-1 0,-1 1 1,-1-1-1,0 1 0,-1-1 1,0 1-1,-1 0 0,0-1-39,-1 0 0,1 0 0,-1 0 1,0 1-1,0 1 0,0-1 1,0-1-1,1-1 0,0 0 1,-1 1-1,0 0 0,-1-1 42,1 1 0,0 0 1,-1-1-1,-2 1 1,-1-1-1,0 0 1,0-1-1,-1 0 0,1 0 1,1 1-1,-1 0 1,1 0 1,-1-1 0,0 2 1,0-1-1,0 1 0,0 1 1,-1 0-1,-2-2 0,-1 0 1,0 0-1,0 0 0,-1 1 1,1-1-286,0 0 1,0 1 0,0 0 0,-2 0 0,1-1-1,0 2 285,4 1 0,0 0 0,-1 0 4,0 0 0,0 0 1,-1 0-1,-1 0 0,0 0 1,0 0-1,0 0 1,0 0-1,1 0 0,1 0 1,0 0-1,0 0 1,3 0-1,-1 0 0,1 0 42,1 0 1,1 0-1,-1 0-41,1 0 0,0 0 1,0 0-1,0 0 1,0 1-1,0-1 1,1 2-1,-1-1 0,1 1 1,1 0-1,1 0 1,-1 1-1,3 0 1,-1-1-1,1 1 7,1 0 1,0 0-1,0 0 1,1-1 0,0 0-1,0 1-4,0 0 0,0-1 0,0 1 1,0 1 0,0 0 0,0 0 0,-18-1 0,1-1 0,1 3 0,1 0 0,1-1 0,1-1 0,0 1 0,0-1 38,1 1 0,0 0 0,4-1 0,1 1-612,0 0 0,1 0 575,2-1 1,1 0 0,5-1 0,1 0-1,2 1 1,0 0 0,3 0 0,0-1-1,3 1 1,2 0 629,-31 0 0,8-2-597,14-1 1,4 0 19,9 0 42,3 0 0,16-4 0,3-2 1248,5-1-1205,3 4 1599,4-2-1747,0 5 0,6 1 1,2 3 1102,3 5 1,2 7-1132,0 1 0,0 5-122,-1-1 150,1 4 1,0 1 0,0 4-1,-1 6 1,1 5 48,0 5 0,0 4 6,-1 1 0,0 7-1276,-4 6 1226,4 5 1,-11-31-1,-1 1 1,2 0-1,0 0 1,-1 1-1,0 1 1,-2 1-1,0 2 6,-1 2 1,0 0 0,-1 4-1,-1 1-229,-2 2 0,-1 0 1,1 0-1,-1 0 232,1-2 1,0 0-15,2 3 0,1 0 0,-3-2 1,0 1-1,2 1 0,1 1 1,0-1-1,-1-1 0,1 0 0,0-1 9,0 0 0,1 0 1,1 1-1,0 0-5,-1 0 0,0 0 1,1 4-1,-1 1 0,0-3 1,0 1 31,2 2 1,-1 0-1,-4-3 1,0 0 0,2 4-1,1 0 1,1 0 0,0 1-1,0-2 1,2-1-70,0-3 0,2-1 0,0-2 1,1-1 17,2-5 0,1-1 0,1 0 0,1 0-43,-1-2 1,1 1 52,2 1 1,0 0 0,-3-5-1,0 0 1,2 0 0,0 1-1,0-2 1,0-1 0,-1-1-1,1-1-48,1 0 0,1-1 1,12 33-202,2-8 1,1-3 176,2-10 8,-2 4 0,10-9 0,-4 4 0,1-1 0,0-4-29,1-5 1,2 2 135,1-3 0,6-1-94,3 1 318,-3-6 0,5 3 0,0-6 1,4-3-1,7-1-246,2 2 0,5-4 1,-31-11 0,0 1 1,1-2-1,1 0 70,6-1 1,1 0 0,2 1-1,1-1 1,4 1 0,1-1-1,-1 0 1,1 1-69,1-1 0,1 0 1,1-1-1,1-1-297,2 0 1,1 0-1,5 0 1,1 0 269,1 0 1,2 0 0,2 1 0,0 0 0,-3-2 0,0 0 0,1-1 0,0 1 2,1 0 0,1 0 1,-22 0-1,1 1 0,-1-1 3,1 0 0,-1 0 0,1-1 0,1 1 0,-1-2 0,1 1-7,-2 0 0,1-1 0,0 0 0,-1 0 0,1 0 0,1 0 0,2 0 0,2 0 0,0 0 0,-1 0 0,1 1 0,0-1 17,0 0 1,-1 0 0,1 0 0,2 0 0,0-1 0,-1 0-12,0 1 0,-1-2 1,0 1-1,2 0 1,0 0-1,1 0 24,1 0 1,0 0-1,1 0 1,1 0-1,0 0 1,0 0-1,0 0 1,0 0 0,0 0-1,-1 0 1,1 0-1,0 0 1,1 0 1,-1 0 0,0 0 0,1 0 0,0 0 0,0 0-10,2 0 0,-1 0 0,1 0 0,1 0 1,1 0-1,-1 0-5,0 0 1,0 0 0,0 0 0,-1 0 0,0 0 0,0 0-1,-1 0 1,-1 0 0,1 0 0,0 0 0,1 0 0,-1 0 2,0 0 1,0 0 0,1 0-1,1 0 1,1 0 0,0 0-309,-4 0 0,1 0 1,-1 0-1,-1 0 1,0 0-1,-1 0 300,-1 0 1,-1 0 0,0 0-1,0 0 1,0 1 0,0-2-1,2 1 1,0 0 0,0-1-1,-1 0 1,0 0 0,0-1 14,-2-1 1,-1 0-1,1 0 1,1 1-1,-1 0 1,-1-1-203,-4 1 0,-1-1 1,0 0-1,0 0 1,1 0-1,0-1 198,0-1 1,-1-1 0,-1 0 0,-1 1 0,0 0 0,-1 1 0,22-5 0,-1 1 0,-4 0 0,-1 1-55,-3 1 1,-2 0 0,-3-1 0,-2 1 139,-3 0 0,0-1 1,-4 1-1,-1-1 155,-5 1 0,-1 0 0,28-3 1,-17 2-1,-9 1-316,-6 4 1,-6 0 832,-9 2 0,-8-1-956,-9-3 1,-3 1 0,-2-6 495,-3-1 0,-4-1-801,-4-2 0,-2-4 490,-3 0 0,-3-11 0,-6 1 0</inkml:trace>
  <inkml:trace contextRef="#ctx0" brushRef="#br1" timeOffset="44">30411 10303 8154,'0'-26'-143,"6"-2"1,2 2 0,4 8-1,0 7 157,1 6 1,-2 5-1,-1 6 1,-1 5 11,1 5-30,-5 7 1,3-3-1,-6 5 1,4 1-1,0-1-58,-1 1 60,0 5 0,-4-2 0,2 7 0,3 1 0,-1 0 0,1 2 1,-2 5-21,2 6 0,-5 2 134,3 8-93,-2 8 1,-2-7 0,0-25 0,0 1-1,0 3 1,0 0 0,0 2 0,0 2-1,-1 2 1,0 0 0,0 1 0,0 1 79,-1 1 0,-1 1 0,-1 0 0,-2 1-1345,2 6 1,0 1 1289,-1 0 0,-1 1 1,-1 3-1,-1-1 1,1 1-1,0 0 1,0 0-1,0 0 1,1 1-1,1-1-25,-1 0 0,0-1 1,3 4-1,1-1 1,-1-2-1,2-1 1,0 0-1,0-1-250,1-1 0,0 0 0,0-3 1,0 1 237,0-2 0,0 0 0,2 3 0,0-1 29,0-4 0,1 0 1,1 2-1,0-2 1,-1-5-1,-2-1 0,1 0 1,1 1-120,0-1 0,-1 1 0,-1 0 0,0 0 138,1-3 1,0-1-1,1 3 1,0-1 1,-1-4 1,0 1 4,0-2 1,0 0 0,-1 3 0,0 0 0,0-3-1,0 1 1,2 0 0,-1 0 0,-1-2 0,0-1 53,0-2 1,0 0 0,3 32-153,0-5 1,5-2 47,-5-2 1,6-5 0,-3-7 0,2-2 958,-1-3 0,-1 0-1080,2-5 1,-2-5 115,-3-3-92,-3-4 0,5-1 1,-6-4-1,0-4 83,0-3-935,0-7 1345,0-1-713,6-12 1,-3-1 0,5-7 363,2-3 0,8-19 1,7-15-1,0-1 1,3-6-1,0 0 1,0 0-1</inkml:trace>
  <inkml:trace contextRef="#ctx0" brushRef="#br1" timeOffset="45">791 1862 7834,'-8'0'-523,"-3"0"428,4 0 1,-1 0 0,0-2 0,1-1 82,0-1 1,3 0 129,-4 4 0,3 0-65,-3 0 0,5 1 24,-1 4 1,1-4 0,-1 3-2,2 3 0,-3-4-21,5 6 0,1-2 0,3 3-68,5-2 0,2-5 1,3 1-1,2-2 22,1-2 0,5 0 108,0 0-92,7 0 0,4 0 0,5 0 1,1 0-1,0 0 0,4 0 0,4-2 88,2-2 0,6 3-130,1-4 0,3 2 0,-2 1 1,1-3-3,3 3 1,0 0-23,-2 2 1,4-4 6,-4 0 0,-1-1 0,2 5 0,1 0-14,1 0 0,-4 0-143,-3 0 0,-2 2 91,-2 2 87,5-3 1,-3 5 0,2-6-1,-3 0 1,-2 0-3,-3 0 1,5 0 51,-5 0 0,4 0 58,-9 0-82,7 0 1,-7 0 0,6-1 0,0-2 0,-2-1 32,-1 1 1,-5 1-34,2 2 0,2 0-12,-1 0 1,-1 0 1,-3-4 0,-1 0 0,0 1 0,-1 2 5,-3 1 1,-3 0 12,-5 0 1,3-5-19,1 1 35,0 0 0,-5 4 0,1-2 0,-1 0 0,-1-3 178,-2 3 0,2 0-155,-3 2 1,-1-1 1,1-4-40,-5 4 0,2-5 1,-5 6-1,0 0 1,-1 0-23,1 0-12,-6 0-26,4-5 33,-9 3-92,4-3 83,-12 5-492,4 0-14,-9 0 1,8 0-53,-5 0 1,4 0 570,-5 0 0,6 0 0,-2 0 0,5 0 0</inkml:trace>
  <inkml:trace contextRef="#ctx0" brushRef="#br1" timeOffset="46">3813 1836 6834,'-6'-7'823,"4"1"-598,-3 6 1,5-1 236,0-3-415,0 2 0,-2-3 180,-2 5-295,3-6 38,-5 5 68,6-5 181,0 6-108,0 0-79,0 6 1,1 1 0,2 5-1,2 1 1,-1 1 15,1 3 0,-2-1 7,6 5 1,-5 0-48,5 5 0,-2 4 47,1-1 1,2 7-1,-6-2 1,6 4 0,-3 5 0,2 2 115,-1 0 0,-5 5-100,1-3 0,-2 2 11,-2 2 0,0 4-902,0 1 861,-6-1 1,3 2 0,-4 1 0,2 3 0,0 1-157,0 3 0,3-3 165,-2-2 0,-2-2 56,2 2-121,0 8 1,4-15-1,0 7 1,0-6-1,0-3 77,0 0 1,0 4-23,0 0 1,0-4-46,0-4 1,0-2 58,0 2 0,0 1 0,0-7 0,0-4-8,0-6 0,4-4-54,0-1 0,1-6 923,-5-3-949,0-3 1,0-6-443,0 1 212,0-6 0,0 1-755,0-8 596,0-3 1,0-6 0,1-1 0,2-3 422,1-5 0,0-36 0,-4-10 0</inkml:trace>
  <inkml:trace contextRef="#ctx0" brushRef="#br1" timeOffset="47">676 4170 7722,'-7'-6'-314,"-3"3"0,4-4-578,-1 1 1164,4 2 0,-1 4 252,8 0-482,-2 0 0,9 0 0,-1 0 0,4 0 0,4 1 1,2 2-1,3 2 88,1-3 0,3 0 1,3-2-1,4 0-57,3 0 0,6 0 1,6 0-1,3 0-7,3 0 1,6 0-1,0 0 1,6 0-27,5 0 1,-33-2 0,1 0 0,1-1-1,-1 1 1,0 1 0,-1-1-56,0 2 1,0-1 0,0 1 0,0 0 0,2 0 0,-1 0 0,1 0 0,0 0-3,-1 0 1,0 0 0,0 0 0,0 0-1,31 0 1,1 0-39,1 0 0,-2-1 65,-35-1 1,0-1-29,33 2 1,1-5 0,0 6 0,-33 0-1,0 0 1,1 0 0,-1 0 9,2 1 1,0-2 0,1-1 0,-1 0-1,0 0 1,0 0 0,1 0 0,0 1 16,0 0 0,1 1 1,1-1-1,1 2-172,-3-1 1,0 0-1,1 0 1,-1 0 162,-1 0 0,-1 0 1,34 0-1,0-2 1,-36 1-1,0-1 4,35-2 0,-1 0-216,-7 4 0,0-4 218,-4-1-4,3 1 1,-15 4-1,0 0 1,-7 0-1,-6 0 53,-5 0 1,3 0-56,-3 0 1,-3 0 203,-5 0-235,-5 0 0,-2 0 274,-6 0-366,-10 0 0,-4 0 125,-11 0-192,0 0 0,4 0 1,0-1 189,1-4 0,-35-13 0,-8-9 0</inkml:trace>
  <inkml:trace contextRef="#ctx0" brushRef="#br1" timeOffset="48">701 3060 7814,'-12'-4'203,"0"-2"-189,4-1 1,3 4-306,10-1 1,-2 3 298,5 1-224,6 0 1,0 0 0,3 0-1,-2 0 216,-3 0 0,46 0 0,12 0 0</inkml:trace>
  <inkml:trace contextRef="#ctx0" brushRef="#br1" timeOffset="49">1122 3047 7814,'13'-5'29,"-5"3"198,1-2-249,-1 3 0,5 1 0,0-2 0,0-1 0,-1-1 0,3 1 0,0 2 22,2 1 0,21-5 0,9-1 0,2-1 0,0-1 0</inkml:trace>
  <inkml:trace contextRef="#ctx0" brushRef="#br1" timeOffset="50">1709 2984 7814,'12'0'-796,"1"0"1,0 0 612,0 0 0,-1 0 183,1 0 0,0 0 0,0 0 0,20-5 0,9-2 0,3 0 0,0 0 0</inkml:trace>
  <inkml:trace contextRef="#ctx0" brushRef="#br1" timeOffset="51">2244 2945 7814,'21'0'0,"1"0"0,-1 0-204,-1 0 1,2 0 0,-5 0-1,0 0 3,2 0 1,-4 0-1,5 0 1,0 0 126,0 0 1,-3 0 0,4 0 73,2 0 0,41-17 0,-27 7 0,1-1 0</inkml:trace>
  <inkml:trace contextRef="#ctx0" brushRef="#br1" timeOffset="52">3022 2907 7823,'13'0'0,"-5"0"-671,1 0 554,-1-5 0,1 3 0,-1-2 1,2 2-1,1 2 0,2-1-334,0-3 441,0 2 0,4-3 0,0 5 0,0 0 0,1-2 10,3-2 0,49-3 0,-29 1 0,0-1 0</inkml:trace>
  <inkml:trace contextRef="#ctx0" brushRef="#br1" timeOffset="53">3468 2869 7823,'19'0'0,"2"0"0,3 0 0,-4 0 0,-2 0 0,-1 0-63,0 0 0,0 4 1,-4 0-1,0-1-8,0-1 0,1-2 0,1 0 1,2 1-166,-1 3 1,4-2 79,1 2 0,-1-3 0,1-1 1,2 0-17,1 0 0,3 0 172,2 0 0,-2 0 0,3 0 0,-2 0 0,1 0 0,2 0 0,2 0 0,-5 0 0,2 0 0,-3 0 63,-2 0 32,1 0 0,-2 0 0,-3 0 0,-3 0 0,-1 0 118,0 0 0,5 0-122,-5 0 1,1 0 15,-1 0-146,-3 0 1,6 0-1,-3 0 1,3 0-1,1 0-62,0 0 1,-4-4-69,5 0 1,-1 0-1,4 4 109,1 0 1,4 0 0,-1-2 0,1-1 0,0-1 59,0 1 0,5 2 0,9-5 0,8-1 0</inkml:trace>
  <inkml:trace contextRef="#ctx0" brushRef="#br1" timeOffset="54">4986 2869 7823,'17'0'-528,"0"0"0,5 0 263,0 0 1,-4 0 211,-1 0 1,-3 0 52,-1 0 74,5 0 1,-4 0-1,3 0 1,-2 0-1,-1 0-42,3 0 1,-3 0-80,3 0 0,1 0 80,-1 0-95,0 0 0,2 0 1,2 0-1,3 0 1,2 0 61,-1 0 0,12-6 0,3-1 0</inkml:trace>
  <inkml:trace contextRef="#ctx0" brushRef="#br1" timeOffset="55">5891 2843 7823,'13'0'-298,"4"0"-37,0 0 0,1-4 319,-1 0 1,2 0-1,3 2 1,-1-1 122,2-1 1,5 0 76,2 4 1,4 0-23,-4 0-128,5 0 0,-6-1 1,5-2-1,1-2 0,1 3 78,-2 0 0,2 2-30,-2 0 1,3-4 41,2 0-142,-1-1 1,-4 4 0,-3-2 0,-3-1 0,-4 1 68,0 2 1,-5 1 63,-2 0-55,-3 0-193,-7 0-48,-1 0 0,-8 0 130,-2 0 51,3 0 0,-33 5 0,-2 2 0</inkml:trace>
  <inkml:trace contextRef="#ctx0" brushRef="#br1" timeOffset="56">3953 1849 7650,'0'-7'-1437,"5"1"1437,-3 6 0,4 0 0,-6 0 0,0 0 0,0 11 0,0 4 0</inkml:trace>
  <inkml:trace contextRef="#ctx0" brushRef="#br0" timeOffset="57">3889 1913 8308,'0'-13'-2274,"0"0"2285,0 0 0,0 5-21,0-1 0,-1 7 19,-4-3 74,4 4-53,-5 1 2,6 0-48,0 0-2,-5 0-8,3 0 21,-3 0 229,5 0 86,0 0-219,5 0 0,-2 0-67,6 0 0,-1 0-9,5 0 0,1 1 0,3 2 0,6 1-65,5-1 1,0 3-117,6-2 0,0 6 145,5-1-160,-1-4 0,0 7 0,-1-5 181,-3 0 0,20 10 0,0-3 0</inkml:trace>
  <inkml:trace contextRef="#ctx0" brushRef="#br0" timeOffset="58">3864 1874 6883,'-8'-8'-161,"4"-1"243,3 1 1,2 1 111,3 3-172,4 2 1,9 2-1,1 0 1,3 0-1,5 0-29,2 0 1,9 2-34,1 2 10,6 3 1,13 1 0,1 2 0,1 3-1,-1 4-155,-1 3-4,-2 1 0,-4 5 189,0-1 0,-22 0 0,-1 4 0,1 1 0,0 1 0</inkml:trace>
  <inkml:trace contextRef="#ctx0" brushRef="#br0" timeOffset="59">3736 1849 5987,'-4'-9'202,"0"1"1,1 5-173,7-1 1,-1 2 0,5 2 0,4 0 31,3 0 1,1 0 0,5 0 0,3 0 40,4 0 0,5 0-53,5 0 1,8 2 0,5 1 0,7 2 52,4 2 0,7 2-119,-33-3 1,1 1 20,0 2 0,1 0 0,-2-1 0,0 0 0,0 2 0,0 1 0,1 0 0,0 1 0,-1-1 0,0 2 0,-1-1 1,0 1-1,27 14-25,-4 3 0,-3-2 0,-4 5 0,-1-2-193,-3-3 0,-3-1 194,-6-1-103,0-1 0,-5 1 0,-4-2 0,-3-3 0,-3-4-306,-2-3 399,-5-1 1,2 0 0,-7-1-1,-1 1 29,-1 0 0,-29 5 0,-3 2 0</inkml:trace>
  <inkml:trace contextRef="#ctx0" brushRef="#br0" timeOffset="60">4476 1989 8308,'11'-8'-161,"-1"1"1,-2 1-1,2 3-204,2 2 1,5 1-1,1 0 358,2 0 1,-5 0 59,2 0 0,-1 0 24,1 0-69,-3 5 0,9-2 0,-5 4 1,2 0-1,3 0 0,1 3 1,1 2-3,1 0 1,-1 1-1,1 0 1,-1 1 27,1 3 1,4-1 0,1 5-1,0 0 6,0-1 0,0 4 0,-2-4 1,2 1 7,1 0 1,1 1-6,1 3-57,-3 1 1,-5-1 0,-1 2 0,1 1 0,-1 2 0,1-1-1,-2-3-29,-3 0 0,-1 4 1,-5-1-1,2 0 2,-1-2 0,-7-2 2,-5 1 0,1 3 0,0 1 0,-2-3-224,-2-4 0,-1 1 168,0-3 0,-4-2 41,-1-2 1,-4 1 0,0-1 0,-2-1 53,-2-2 0,-5-13 0,-2-2 0</inkml:trace>
  <inkml:trace contextRef="#ctx0" brushRef="#br0" timeOffset="61">5508 2767 8283,'6'-7'-1628,"-4"1"1751,9 6 1,-8 0 39,5 0 1,-5 2-59,1 2-61,-2 3 0,-2 6 0,0 1 0,-2 3 0,-1 4 190,-1 3-205,-6 2 0,-1 6 1,-7 7-1,-2 6 0,-3 4 1,-1 2-1,-3 2-50,-3 2 1,2 2-354,-6 2 345,6-2 0,-5-12 1,3-2-1,-2-3 1,-2-4-1,0-2 0,0-4-143,1-3 0,-2-3 1,3-3-1,3-4-85,2-2 0,-2-3 43,8 1 186,3-6 0,-5 0 1,6-4-1,2 1 28,0-1 0,3-7 0,-1-3 0</inkml:trace>
  <inkml:trace contextRef="#ctx0" brushRef="#br0" timeOffset="62">5483 3073 8194,'0'-9'-735,"0"1"589,0-2 0,4 3 343,0-2-150,1 7 1,-5-4 1,0 7-37,0 4-6,0 2 1,0 5-1,-2 1 1,-2 0 0,-4 1-1,-4 3 1,-1 4 10,1 3-41,-7 2 1,-1 1-1,-5 3 1,-2 4 0,-3 3-1,-4 1 1,-4 0-54,-5 0 0,4 1 0,-5 0 0,1 1 58,1-2 0,-1 2 0,5-10 0,1-2-8,3-1 1,-5-2-5,5 1 32,-6-1 1,13-5 0,-4-1 0,1-2 0,0 0 178,2-2-171,1-1 0,0-1 0,-1 0 0,-2 0 0,3-2 24,5-3 0,-3 4-28,4-4 1,-1 2-1,-1 0 1,2-1 6,-2 0 1,3-1-32,-1 0 1,4-1-33,-4 2 24,-1 2 0,2-5 1,2 4-1,1-3 1,0 0 2,1 0 1,-2-3 11,1 5 11,0-7-16,4 4 1,1-2 0,-1 1 0,0-1-8,0 1 1,1-3 16,-1 2 34,0 3-11,0-5 1,5 3 205,-1-5-49,6 0-149,-2 0 196,5 0-137,0 0 1,4-1-68,0-3 1,2 2-5,-2-2 4,3 3-40,6 1 1,0-5-1,1 0 1,2-1-1,2 0-85,2 3 1,1-4-71,5-1 169,-1 2 0,2-5 1,3 2-1,4-3 1,3-4-10,1-1 1,2-1 1,2 1 0,-1-3-28,6-6 104,0 1 1,2-1 0,-2 2 0,-5 2-1,-2 0 26,-2 0 0,3-2-192,-2-2 1,0 2 123,-9 3-49,0-3 0,-3 8 0,1-5 0,2-2 0,-2 0-17,-1 2 0,-1-3 37,-1 3 0,1-2 6,-1 2 26,-5-3 1,3 5-1,-6-3 1,0 1-1,0-1 98,0 2 1,1 1-99,-1 2 0,-3 1-87,3-5 50,-3 0 1,3 1 0,0 1 0,-1 2-1,-2-1-40,-1-2 0,0 4 18,-1-1 1,1 3-10,0 1 37,-6 1 0,0-1 1,-4 0-71,1 0-177,0 6 1,-5-3-76,-3 6 333,2 0 0,-26 15 0,0 3 0</inkml:trace>
  <inkml:trace contextRef="#ctx0" brushRef="#br0" timeOffset="63">7039 2945 8225,'-6'-7'-207,"4"-4"1,-2 3 683,3-4-398,1-1 1,0 5 0,1-1-1,3 0 1,5-1 0,4 0 200,4 1-239,-3 6 0,6-2 1,-5 5-1,4 0 0,-1 0-145,1 0 90,-2 5 0,-5 2 0,0 8 0,-4 2 1,-4 4-1,-2 3 0,-2 3-99,0 3 0,-2 1 0,-3 4 0,-7-2-24,-3-2 1,-2-1-1,4-5 1,-1-1 116,-3-2 1,7-4-1,-3-7 221,2-2 137,5-3-283,1-6 0,5-6 1,0-4-1,1-4 1,3-5-1,5 0 1,3-4 70,5-1 1,3-2-405,6 1 184,-1-6 0,2-1 0,2-3 1,0 2-1,1 1-111,1-1 271,-4 5 1,3-2-1,-9 9 57,-4 4 24,-8 8 0,-5 4-21,-8 5-74,-3 5 1,-10 4 0,-2 6 0,-1 4 0,-1-1 135,1 1 0,-2 3-96,5 0-54,0 2 1,4-3-1,0-1 1,2 0-1,2-2 30,5 0 0,3 4-134,1-5 98,0 5 1,9-12-1,6 3 1,4-3 0,7-3 34,2-3 0,6-2-72,-4-2 0,1 0 0,-2 0 1,0 0-285,0 0 1,-8 0-501,-4 0-621,-3 0 1410,-7 0 0,-24 0 0,-11 0 0</inkml:trace>
  <inkml:trace contextRef="#ctx0" brushRef="#br0" timeOffset="64">7638 3149 8225,'0'-12'-232,"0"-1"0,0 4-965,0 1 653,0 5 544,0-3 0,-23 18 0,-5 2 0</inkml:trace>
  <inkml:trace contextRef="#ctx0" brushRef="#br0" timeOffset="65">4004 2091 7616,'-2'-7'-1664,"0"1"1647,-3 1 69,1 3 0,4-5 1,0 3 145,0-5-134,0 4 11,0-1 0,0 5 0,-1-2-56,-4-1 1,4-2 14,-3 2 0,1 2 41,-1-2 1,1 3-5,-6 1-47,1 0 77,1 0 1,-5 4 0,5 2 0,-1-1 189,-1 1-244,6-2 1,-1-4 28,8 0 0,4 0-70,4 0 0,7 0 1,2 0 0,9 0 0,4 0 1,3 0-44,1 0 1,6 0 18,2 0 0,0-1 53,1-4-73,-6 4 0,5-5 0,-6 6 0,-4 0 0,-4 0-55,-4 0 0,-2-4 35,-5 0 9,-2 0-4,-12 4 38,-2 0 22,-16 0 1,3-5 1,-9 1 0,2-2 0,3 4 0,-1-3 2,0 3 1,0-1 57,1-2 1,-1 4-65,0-3 105,0-3 0,5 4 0,-1-6 61,-1-1 0,5 3-113,1-1 0,2 4 39,2-5-71,0 6 0,2-7 1,2 6-1,4 0 1,4 0-61,0-1 0,1 1 67,0 4 0,0 0-81,-1 0 0,1 6 1,0 2 31,0 4 0,-5 0-22,1 1 1,-7 0-62,3 0 0,-4-1 0,-2 1 1,-4 0-297,-3 0 0,-5 4-359,-4 0 753,3 0 0,-17 0 0,-7 1 0,-1 3 0,1-1 0</inkml:trace>
  <inkml:trace contextRef="#ctx0" brushRef="#br0" timeOffset="66">4017 2308 8247,'-6'-7'-315,"3"1"1,-5 5 29,-2-3 0,3 2 715,-2-2-273,6 2-69,-2 2 35,16 0-146,3 0 0,7 0 1,1 0-1,2 0 1,4 0-1,6 0 1,3 0-2,1 0 0,6-4 39,3 0-42,2 0 0,2 4 1,2 0-1,2 0 1,3 0-1,0 0 1,-4 0-77,-6 0 1,-4 0 0,-6 0 0,-1 0 56,-3 0 0,-8 0 0,-9 0 0,-3 0 8,-1 0-17,-6 0 107,-2 0 0,-6 0 1,-2-2-1,-3-1-7,-1-1 1,-1-1-1,-5 2 1,0-2-30,1 3 1,-1-4-11,0 2 1,5-2-5,-1 2 1,2 1-1,-3-4 1,2 1 18,-2 3 0,4-4 0,0 4-30,6-5 151,-5 5 0,3-4 27,-2 3-138,3 2 39,6-3-76,2 5 0,2 0 0,-2 1 0,0 3-27,0 5 1,-3-2-33,5 1 1,-6 1-369,1 4 347,-3-1 0,-1 3 0,0 0 1,0 2-1,-1-1 86,-3-2 0,-49 33 0,19-20 0,-1 1 0</inkml:trace>
  <inkml:trace contextRef="#ctx0" brushRef="#br0" timeOffset="67">3927 2576 8247,'-8'-2'-1307,"-1"-2"1507,6 3-61,-2-5 0,6 6-38,3 0-72,4 0 0,6 0 1,1 0-1,5 0 1,3 0 26,4 0 0,8 0 1,3 0-1,9 0-72,7 0 1,1 0 92,9 0-79,3 0 1,-31-2 0,1 0 0,1-1 0,-1 0 0,2 0 0,-1 0-1,-1 0 1,1 1-14,-1 0 0,0 1-32,29-1 1,-1-2-1,-7 0 1,-2 0 0,-7-1-1,-6 1 1,-6 1-183,-3 2 1,-6-3 165,2-1 0,-9 1 0,-4 4-14,-3 0 1,-3-1 82,-2-3-25,-3 2 12,-6-4 0,-6 6-26,-3 0 0,-2 0 8,-2 0-34,-5 0 0,4 0 0,-3 0 1,1 0-1,1 0 1,-2 0 1,0 0 134,4 0-134,0-5 127,0 3 0,5-3 0,1 3 0,0-1 495,0-1-396,4 0 75,-3-2 1,8 5-111,2-3 1,-1 2-40,5 2 1,1 0 87,3 0-200,1 0 1,0 4 0,0 2-149,-1 1 0,-3 2 130,-1 3 1,-5 1-363,1 0 301,-8 0 1,-3 1 0,-7 1 95,-3 2 0,-31 13 0,-15 3 0,17-10 0,0 0 0,0 0 0</inkml:trace>
  <inkml:trace contextRef="#ctx0" brushRef="#br0" timeOffset="68">3940 2933 8247,'-8'-2'-169,"-1"-1"1,1-2-338,0-2 1,3 2 637,5-3 0,5 5 0,4-1-25,2 2 1,2 2-20,0 0-49,0 0 1,4-1-1,1-2 1,3-1-1,5 1 158,2 2-199,7 1 1,-1 0 0,9 0 0,4-2 0,4-1 0,5-1-1,7 1 137,3 2-165,-26 1 0,0 0 1,28 0-1,-31 0 1,1 0-1,33-1 1,-5-2-1,1-2 1,-2 3-329,-1 0 0,-5 2 314,-12 0-25,3-5 0,-11 3 0,2-2 0,-5 1 0,-6 0 4,-4-1 0,-1-5 1,-4 5-1,-6 0 65,-5-2 18,-4 5 74,-6-5 0,-1 2 1,-4 0-1,-3 1-46,-4 1 0,-5 2-31,0 0 1,-4-4-6,4 0 1,0 0-5,4 4 0,-5 0 1,0-2-19,2-2 47,-1 3 0,14-5 45,-5 6 56,5-6 1,-3 3 237,6-5-324,0 5 0,2-3 86,2 6-81,-3-5 0,6 3 1,-2-2-1,3 3 76,3 1-137,2 0 1,0 1-115,0 3 111,-6-2 1,3 9 0,-5-2 0,1 2 0,0 2-137,-3-1 1,-2 1-54,-1 0 1,-1 1-15,-4 3-505,-2-3 717,-11 10 0,-19 0 0,-8 1 0,-7 5 0,0 0 0</inkml:trace>
  <inkml:trace contextRef="#ctx0" brushRef="#br0" timeOffset="69">3978 3252 8247,'-8'-2'-432,"-1"-1"1,1-2 445,1-2 1,2 4 0,10-2 114,3 4 1,4 1-62,0 0 0,8 0 0,4 0 0,6 0 76,3 0 1,2-1-54,7-4-67,4 4 0,11-5 0,2 5 0,5-2 0,4-1 0,-32 2 0,0 1 1,1 0-1,0-1-121,-1 0 1,0 0 58,33 0 1,-12-3-1,-6 5 1,-7 0-1,-6 0-223,-4 0 1,-4 0 162,-9 0 0,-2-4 0,-7-1-171,1 2 1,-4 2 117,-1 1 319,-5 0-176,3 0 1,-12-4 0,-3-1 0,-2 3 0,-2 0-42,1 2 49,-1 0 1,0-1 0,0-2 0,1-1 40,-1 1 29,6-4 1,-5 5 0,5-3 422,0-1-269,2 5 19,5-5-156,0 6 1,1-4 0,3-1 101,5 3-174,2 0 1,2 2-58,0 0 34,-6 0 0,4 4 0,-4 2 0,2 1-137,-1 3 0,-5 1-109,1 2 1,-2 0-95,-2 0 228,0 0 0,-6 1 0,-3 1 0,-2 2 0,-3 0 120,-3 2 0,-31 6 0,-13 8 0</inkml:trace>
  <inkml:trace contextRef="#ctx0" brushRef="#br0" timeOffset="70">4042 3660 8247,'-13'-5'-61,"2"0"0,1-1 0,2 0 405,-2 3-308,4 2 1,2-3-1,8 0-119,4 1 0,5 1 5,4 2 98,3 0 1,11 0 0,3 0 0,4 0-1,4 0-28,0 0 12,6-5 1,-1 3 0,8-3-1,3 0 1,0 0 0,-2-1-1,-4 0-30,-1 3 1,-1-2 0,-4 1-1,-4 1-25,-7 1 0,-10-2 74,-8 0-214,3 0 1,-13 4 138,-2 0 1,-8-2 11,-6-2 1,-2 2 0,1-2 0,-4 1-40,-3-1 1,0 1 137,4-5 0,0 5 53,1-1 1,-1-2 18,0 2 1,6-2 2,3 2 35,-3 2-76,5-3 0,-2 5 36,8 0 0,3 0-76,6 0 0,0 4 28,0 0-111,-1 6 1,1-3-1,0 6 1,-2 0 0,-1 0-120,-1-1 1,-7 1-122,3 0 0,-4 4-86,-1 0 182,0 0 1,-6 0-1,-3 1 1,-7 1-1,-5 0 174,-3 1 0,-14-6 0,-7-1 0,-3 4 0,0-1 0</inkml:trace>
  <inkml:trace contextRef="#ctx0" brushRef="#br0" timeOffset="71">3940 3927 8247,'-1'-7'-807,"-2"2"715,-1-1 1,1 4 367,7-2 0,3 3-118,6 1 0,4 0 0,1 0 0,3 0 42,6 0 1,0-2-139,7-2 0,0 3 0,6-4 0,1 3-31,2-3 1,2 4-270,-7-3 70,3-3 0,-14 5 0,2-2 0,-5 3 0,-5 1-489,0 0 0,-9 0 607,-10 0 0,-6-5 0,-7 1 1,1 1-1,-1 2 27,0 1 0,0 0 315,1 0 1,-1-4 55,0-1 1,5 1 13,-1 4-263,6 0 1,-1 0 0,8 0 59,5 0 1,2 4-162,2 1 1,0 3 116,-1-4-189,1 6 1,-4-7-1,-1 6 1,1 0-302,-2 3 1,-3 1-73,-8-1 0,-1 1-88,-7 0 535,-4 5 0,-25 3 0,-11 1 0,-4 5 0,1 0 0</inkml:trace>
  <inkml:trace contextRef="#ctx0" brushRef="#br0" timeOffset="72">3749 1747 8305,'-4'-9'-253,"-1"1"0,2-2 1,1 0-84,-3 2 1,4-4 530,-3 4-178,2 2 48,2 0-98,0 6 1,0 6-1,0 3 1,-1 2 0,-2 3-24,-1 3 47,-6-3 1,7 9-1,-4-6 1,1 0-1,3 0 1,2 0-1,1-2-2,0 0 1,0-7 10,0 1 5,6-7 0,1 4 0,6-6 0,-1 0 0,2-1 16,3-4-13,-2-7 0,7-4 1,-3-5-1,-1 0 0,1-1 30,-4 1 0,-5 0-21,-1-5 0,-7 1 0,3 1 0,-4 1 51,-1 2 1,-1 5-22,-4-1 0,-2 9 43,-5 4-67,-1 2 0,-1 2 0,-2 2 0,-2 3 1,-2 8-17,-3 7 1,3 1 19,-1 5 0,5-4-112,-1 8 89,3-3 0,2-2 0,0 1 1,4-1-1,3-1-25,4-2 0,1-2-1,0-3 1,4-8 17,1 4 19,4-9 0,3 2 1,6-6-1,1 0 0,0-1 50,1-4 1,-3-3-57,5-9 1,-5 1 19,4-5 3,-6 0 1,4-5 0,-6 1 0,-1-1-1,0 1 11,-4-1 1,-2 1 28,-6-1 0,0 7-5,0 2 1,-2 2 0,-2 4-1,-4 3 42,-4 3 1,-5 5-101,0 5 0,-4 3 77,4 9-106,0-3 0,4 9 0,1-5 0,-1 1 1,1 1-201,4-1 0,2-3 81,6 1 0,0-7-425,0-2 253,0-5 311,6 3 0,52-40 0,-20 13 0,1-1 0</inkml:trace>
  <inkml:trace contextRef="#ctx0" brushRef="#br0" timeOffset="73">3774 4284 8346,'-17'2'-76,"0"1"0,2 2 0,1 2-543,1 3 569,6 2 1,0-4 0,4 1-1,0 1 80,4 1-8,5-4 0,7-1 1,1-8-1,3-2 0,3-5 42,0-2-86,4-7 1,-4-1-1,5-3 1,-1-1-1,-1-3-12,-2-2 47,-5-2 1,2 9-1,-5 0 1,-2-3-1,-2-2 1,-5-1-1,-3 5 40,-1 2 0,-1 7 0,-5 6 0,-5 1 52,-5 3 1,-5 5 291,4 6-369,-6 1 1,5 15 0,-5-3 0,3 3 0,1 2-37,-1-1 0,6 5 1,-1 0-1,6-2-163,-1-1 1,4-3 167,2-3 0,2-2-26,2-6 1,6-2-1,2-3 1,4-3 17,1-4 0,4-1 21,0 0 0,5-10 19,-1-3-21,-2-2 0,4-4 0,-6-2 0,-2-3 0,-1-1 45,-1-1 1,-4 1-40,-1-1 0,-5 1 40,1-1-7,-2 1 1,-4-1 0,-2 2 0,-5 3 57,-2 4 0,-6 4-55,0 4 0,0 4 4,4 5-60,1 5 0,-1 3 0,0 4 0,2 2 1,1 2 4,1 1 0,5 4-138,-4-4 0,5 5 102,-2-5 1,4 4-1,1-4 1,0-2-72,0 0 1,6-3 17,2 1 40,4 0 52,6-6 1,-4-1 0,5-6-1,-2 0 1,0-2-4,-2-2 0,4-3-11,-2-6 1,0-4-3,-5 0 42,1-6 0,-4 5 1,-2-5-1,-2 3 1,-2 1-9,-1-1 1,-4 4-9,-2-1 0,1 4-3,-5 5 0,-5 2 1,-4 6-1,0 0 3,-2 0 0,4 10-11,-6 3 0,4 4 6,-5 0-9,7-3 1,-2 10-1,8-4 1,4 0-1,0-3 3,1-3 1,0-1-9,4 0 1,5-6-9,4-3 39,8-3 1,-1-6-1,5-5 1,1-7-1,1-7 156,-2-5 1,2-2-133,-6 1 0,0 3 47,-4-2-76,-6 2 0,-1 1 1,-8 2-1,-2 4 1,-6 8-61,-6 6 1,-3 6-214,-7 4 1,-4 13-682,1 9 935,-1 8 0,11 7 0,1 7 0,-2 7 0,0-1 0</inkml:trace>
  <inkml:trace contextRef="#ctx0" brushRef="#br0" timeOffset="74">3825 472 8088,'-5'-13'0,"3"-4"0,-2 0 0,4 1 1,4 2-1,6 2 0,4-3 0,5 0 345,1-2 0,2-4 0,8 2 0,4-1 78,3-2-403,1-2 1,-4 4-1,-1 3 1,-4 4-1,-3 3-100,-3 2-92,-8 5 0,2-2 0,-8 10 0,-5 3 0,-3 4 0,-1 0-231,0 1 1,0 0 0,-1 0 0,-2-1 69,-1 1 0,-2 0 1,2 0 217,-5-1 0,2-5-87,-1-2 240,-1-4 1,-2-2 0,2-4 214,5-3 22,-3 2-45,6-5 0,-6 9 1,2-2-1,-2 4 1,-1 4-1,-1 6 345,-1 6 0,3 4-411,-1 5 1,-1 11-189,-3 2 1,0 9 0,2-1 0,3 3-54,2-3 0,0-2 13,5-5 0,2-3-129,2-2 0,7-10 1,8-9-1,1-7-290,2-2 1,8-2-380,4-4 862,3-6 0,-5-16 0,2-8 0,3-5 0,0 1 0</inkml:trace>
  <inkml:trace contextRef="#ctx0" brushRef="#br0" timeOffset="75">4654 727 8116,'-6'-19'-72,"4"4"1,-5-5 0,1 2-286,3 2 450,2 2 1,-4 1-1,0 0 1,-2 2 0,-3 2-1,-2 5 566,0 3 0,-1 1-876,0 0 185,0 5 0,-4 4 0,0 8 0,0 3 1,2 1-1,1 0 0,2 1-38,1-3 0,5 4 0,2-5 0,3 1-8,1-1 0,0-1 1,1-5-1,3-2 22,5-2 0,2-1 75,2 2-18,0-4 0,5-5 1,3 0-1,2 0 1,0 0-1,-4 0 0,0 0 8,-4 0 0,-5 0 31,-1 0-24,-1 0 1,-1 2 0,-2 2 22,-4 4-29,-12 4 1,1 1-1,-11-1 1,-2 1 0,-1 1-244,-2 3 1,2-3 56,3 3 0,-2-7 1,6-3-692,2-1 867,1-2 0,52-38 0,13-8 0</inkml:trace>
  <inkml:trace contextRef="#ctx0" brushRef="#br0" timeOffset="76">4782 714 8116,'-9'-4'-88,"1"0"1,3-1-378,-3 5 332,5 6 323,-8 7 1,9 1 0,-3 3 0,0-3-1,1-1 1,1 0 1,2 4-190,1 0 1,1 0-1,4-6 1,2-1-32,0-2 1,8-5 1,-2 1 0,3-2 0,-2-4 0,1-2-73,2-4 1,2-5 73,-2-4 0,-3 1 0,3-4 0,-4 1 2,-5-1 1,4 3 114,-4-4 1,-2 5-94,-2-1 460,-3 8-430,-1-2 0,-4 11-44,0 0 0,-2 10-3,2 7 1,3 1 0,-4-2 0,4 1 14,1-1 1,0-2-143,0-1 0,1-2 112,4-3 1,2 2 0,5-5 0,1-3-22,0 0 0,1-4 37,3-2 0,-3-3-23,3-6 60,3-5 1,-6 2 0,3-5 0,-3 0 0,-2 1 89,-4 3 1,-2 3 397,-6 1-174,6 0-302,-5 1 0,3 6 1,-7 6-1,-1 7-96,1 4 0,-2 2 79,0 0 1,1 4-191,4 0 0,0 0 1,2-4-254,2-1 1,7-3 60,6-1 0,6-5 166,-2 1 0,3-9 0,3-8 0,1-7 202,2-4 0,4-3 0,-4-3 0,-2-2 0,-6-6 0,2-1 0,-10 0 0,1-1 0,-5 0 0,-5 5 0,-4 2 0,-1 4 0,0 3 0,-4 6 0,-1 3 505,-4 9 0,3 1 0,-4 4 0,1 0 607,0 4 0,3 5-816,2 7 0,-2 5-315,2 3 28,-1 4 1,1 6 0,-1 3-1,-1 3 1,0 2-150,3 4 0,-2 2-1,0 6 1,1 0-338,4 0 281,0 0 0,0 0 0,0-1 0,0-4 0,0-5-341,0-5 0,4-5 209,1-5 0,5-4-716,-2-5 1045,3 0 0,19-61 0,4-7 0</inkml:trace>
  <inkml:trace contextRef="#ctx0" brushRef="#br0" timeOffset="77">5304 791 8116,'-11'-20'-273,"3"3"1,2 3 195,6 1 0,1 4 145,4 1 0,7-1 0,10-3 0,3-1 51,5 0 0,1 0-103,3 1 0,3-5 1,-5 0-1,1 1-70,-3 2 1,-5 1-274,-3 0 347,-4 6 1,-11 0-1,-4 4 184,-6-1-61,-4 5 0,-11 7 0,-4 4 0,-2 2 1,0 2-28,3 1 1,-3 6-1,4-2 1,0 2-11,3-2 1,3-3-132,1-5 0,5 0 32,-1 0 1,6-1-6,-1 1 1,14-6 3,7-3 1,6-5-118,2-8 109,1 1 0,3-16 0,1 4 0,-1-1 0,-3 0-30,0-2 1,-6 4 15,-3 2 21,-3 3-56,-1 2 1,-6 6-190,-3 6 1,-7 6 2,-1 6 0,0 2-85,4 3 113,0-2 0,0 3 0,1-5 0,3-2 209,5-2 0,59-32 0,-26 5 0,-1 1 0</inkml:trace>
  <inkml:trace contextRef="#ctx0" brushRef="#br0" timeOffset="78">6031 421 8116,'-13'0'-215,"1"-4"-369,-1-1 743,0 1 1,0 5 0,1 5 0,-1 7 397,0 7 0,2 0-476,2 1 0,-2 0 0,4 5 0,0-1 12,3 1 0,2-5-99,2 0 0,0-1 0,0 1 1,3-4-72,6-3 1,-1-7 104,9-2-179,3-4 0,-5-1 0,7-1 0,0-5 0,2-5-238,2-5 0,-2-7 268,-3 2 1,3-3-24,-2-1 135,-4-1 1,0 1-1,-5-1 1,-1 1-1,-4 0 337,-4 4 45,-2 3 296,-2 5-583,0 6 1,-6 1 0,-2 9 0,-4 4-1,1 6-139,2 1 1,-2 6 9,3 1 0,2-1-247,2 1 209,2-5 0,2 4 0,0-5 0,2 2 0,2-1-299,4-2 1,9-7 379,5-3 0,17-14 0,8-7 0,5 0 0,0-1 0</inkml:trace>
  <inkml:trace contextRef="#ctx0" brushRef="#br0" timeOffset="79">6643 383 8122,'5'-9'-494,"-1"1"-77,6-1 1,-3 2 366,6 3 0,1 2 204,3 2 0,14 23 0,9 5 0</inkml:trace>
  <inkml:trace contextRef="#ctx0" brushRef="#br0" timeOffset="80">6631 587 8122,'-13'0'0,"0"0"-463,0 0 1,5 0-242,-1 0 1122,6 0 0,-2 1 1,6 2-1,3 1 0,6-1-54,6-2 1,1-1-979,8 0 378,4 0 0,9-5 1,0-4-1,2-4 1,2-2-1,5-4 0,3 0 236,1-4 0,-2-5 0,-2-2 0,-4 0-259,-4-1 1,-6 8-138,-3-2 543,-15 8 1,-5 4-1,-14 9 1,-5 4 311,-2 4 1,-6 4-1,-1 9 1,-1 5 31,1 2 0,-3 1-193,4 1 0,4-5-299,4 0 0,6-4 0,-1 3 0,3-1 122,1-4 1,1-1-90,3-1 1,5-6-13,8-3 38,3-2 1,5-4 0,2-2 0,2-6 0,2-5-43,1-7 1,-3-3 76,0-5 1,-6-1 44,-2-3-82,-5-3 0,-3 5 1,-9-5-1,-3 4 0,-2 6 82,-3 5 0,-5 10-62,-8-1 1,-3 9-191,-5 0 0,-1 8 0,-1 6 0,-1 6-1673,-2 5 1787,-5 9 0,13 5 0,0 8 0,-4 4 0,0 1 0</inkml:trace>
  <inkml:trace contextRef="#ctx0" brushRef="#br0" timeOffset="81">6414 1275 8090,'-2'-17'-32,"0"-1"0,-3-1 0,2-1 0,2 2 0,1-2 0,1 2-45,4-1 0,0-3 1,7 2-1,-1-1 319,3-1 1,3 5-1,0-4 1,4 0-59,4 1 0,-1 2-131,-3 5 0,3 1 0,-4 4 0,1 4 85,0 2 0,-5 2 44,1 0-314,-3 0 1,-5 6 0,-1 2-1,1 4 1,-1-1 0,-1-1 0,-1-1-1436,-3 0 1108,4 3-108,-6-5 433,5 4 210,-6-15 0,-2 3 1,0-12 251,-3 0 0,-5 6 92,2 3 1,-3 2-188,-2 2 1,3 2 0,-1 2 0,-4 6 269,1 5 0,-4 11-184,1 8 1,-2 3-35,2 1-230,3 6 1,-4 1 0,6 6 0,3 0 0,1 0-107,3 0 0,1-5-121,4-4 0,5-5 90,4-7 0,2-6 0,2-13 1,1-2-385,3-5 0,3-4 216,5-4 0,6-9-468,3-8 467,9-9 0,-2-4 251,6-9 0,-23 8 0,1-9 0,1-1 0,3-5 0,-1 0 0,1 0 0</inkml:trace>
  <inkml:trace contextRef="#ctx0" brushRef="#br0" timeOffset="82">7026 1492 8146,'0'-13'0,"-2"5"-79,-2-1 0,3 8 0,-4 2 0,4 10 128,1 9 0,0 0 0,-1 1 0,-2 2 3,-1 1 0,-1-3-56,5 1 1,0-7 0,0 2 0,0-3 99,0-1 1,0-4 317,0-1-329,0-5-84,0 3 1,2-18 0,1-3 0,2-5 0,1 0 0,1 0-106,0 0 0,-3 5 1,3-2-169,-1 3 1,3 1 225,-5 0-137,0 6 0,-3-3 42,4 6 66,-4 0 1,5 9-142,-6 4-410,0-4 143,0 7 483,0-11 0,5 5 0,3-6 0</inkml:trace>
  <inkml:trace contextRef="#ctx0" brushRef="#br0" timeOffset="83">7243 1517 6186,'-8'0'0,"3"12"0,5 2 0</inkml:trace>
  <inkml:trace contextRef="#ctx0" brushRef="#br0" timeOffset="84">7013 1645 6808,'0'-9'288,"-1"2"0,-2 0 1,-1 0-1,1-3 183,1-1-415,2 4 1,0-5-1,2 4 1,2-3 0,3-2-1,2 2 189,-1 2-246,1 3 0,-1 6 0,1 0 0,-1 2 1,1 2-1,-2 6 0,0 4-30,0 3 1,-3 6-1,3-2 1,-1 3-14,-3 2 1,-2-2-1,0-2 0,4 0 1,-4-7 0,5 1 92,-1-6 0,-2-5-41,6-5-3,-6-5 1,7-8 0,-5-7 0,2-3-1,2-1 1,-1-3 0,1 1 72,1-1-48,1 1 0,-2 1 0,-1 1 1,1 1-1,-1 4 0,-1 4 0,0 5 16,0 3 1,-2 3-34,3 4 1,-4 7 0,3 4 0,0 6-27,1 3 0,-1-3-4,1 4 1,3-4 0,-2 3 0,1-2-21,-2-2 0,4-2 21,-4-1 0,-1-6 2,2-3 16,-1-2 0,5-2 1,0-2-1,0-3 113,-1-8 1,-3 0-94,-1-4 73,1 3 0,-1-3 1,-1 0-1,-1 1 112,-3 2-114,4 7-65,-6 1 0,7 6 0,-6 2-11,3 2 0,0 2-477,0 2 238,-4 4 1,10-7 0,-2 5 0,2-3 0,2-1-578,0-3 0,-1-2 799,1-1 0,45-23 0,-23 9 0,0 0 0</inkml:trace>
  <inkml:trace contextRef="#ctx0" brushRef="#br0" timeOffset="85">7880 1339 8146,'-14'0'0,"-3"0"0,1 1-640,-5 4 1,4 2 575,-4 5 0,5 3 1,-1 2-1,3 4 768,1 3 0,1 0-584,-1-3 0,6 2 1,3-5-1,2 1-128,2-1 1,2-2 5,2-8 0,3-2-295,6-6 260,-1 0 1,7-2 0,1-2 0,1-6 0,-1-4-218,-2-3 0,1-4 204,-2 4 0,-3-6 1,1 2-1,-3-2 60,-4 2 0,-1-2 163,2 6 1,1 0 199,-6 5-224,0-1 0,-5 2 0,-4 2 0,-3 5 343,-3 2 1,-2 12-465,0 3 0,5 8-33,-1 1 0,5 2 0,-3 0 1,1-2-215,3 0 0,2-3-175,1 3 1,6-4 147,2-5 0,8-2 0,2-2 246,2-5 0,46-25 0,-24 7 0,-1-1 0</inkml:trace>
  <inkml:trace contextRef="#ctx0" brushRef="#br0" timeOffset="86">8173 1301 8146,'-12'0'0,"-1"0"-24,0 0 0,2 1 151,2 3 0,-1 8 69,6 5-163,0 0 1,4-5 0,1 3 0,4 0 0,3 2 8,3-1 0,4-6 0,2-3 0,2-2-101,1-2 1,4-1 52,-2-2-82,2 0 0,1-2 1,-1-2-1,-1-5 1,-3-3-138,-2-5 0,-5 3 236,-5-3 1,-5-2 189,1 2-146,-2 0 1,-2 4 0,-2 2 0,-2 3-1,-4 3 350,-4 4 0,-6 1-116,-3 0 1,1 10 75,-1 3-317,-1 8 0,1-1 0,1 5 0,2 2 0,2 1-12,2 2 1,3 0-186,2-5 1,4 1-104,5-1 1,1-3 0,2-3 0,3 0-1600,1-4 1851,7-6 0,28-20 0,12-11 0</inkml:trace>
  <inkml:trace contextRef="#ctx0" brushRef="#br0" timeOffset="87">8658 1441 8174,'-9'-6'124,"1"-2"1,4 2 495,-5 2-548,6-3 1,-8 5 0,4-1-1301,0 6 1228,-4 4 0,-2 23 0,-7 4 0</inkml:trace>
  <inkml:trace contextRef="#ctx0" brushRef="#br2" timeOffset="88">6273 4361 7988,'-12'0'0,"-1"0"0,4 1-165,1 4 0,4-3 1,-3 7-1,0-1 1,1 1 251,0-1 0,2 1 1,4 4 179,0-1 1,0 1-166,0 0 0,4 0 0,2-1 0,2 0 62,7-4 0,-1-1-108,7-2 0,0-4 0,6 2 0,1-6-63,2-6 0,7-3 50,1-5-56,6-9 0,9-8 0,1-7 0,-26 19 0,0-1 0,2-2 0,0 0 27,2-2 0,1-2-68,1-4 0,1-1 0,3-2 0,1 0 0,-1-4 1,0-1-1,1-2 0,-1-1 0,0-1 0,-1-2 91,-1-1 1,0-1-82,2-1 1,-1-1-1,-1-3 1,-1 0 0,3 0-1,-1 1 1,-1-1-1,-1 1 1,-2 3 0,-1 0 15,-1 2 1,-1-1-1,-5 3 1,0 0-1,0 3 1,-1 0-1,-1 2 1,-2 0 2,-2 2 0,-1 0 0,-3 2 0,-3 0 9,5-27 1,-3 5-47,-1-1 106,-6 7 0,-1 2 0,-8 8 0,-3 3 0,-7 2 131,-3 0 1,-4 4-153,2 0 0,3 7 13,-3 2-36,3-1 1,-3 10-1,0-3 1,0 2-1,0 4-6,0 3 1,-4 7-21,4-1 1,-6 2-230,2 2 242,-3 0 0,2 6 0,3 3 0,-1 0 0,1 1 305,1-1 1,5-2-330,5 1 90,5 4-64,-3-5 1,6 1 14,0 1 0,2-2-9,2 2 0,-1-2 5,5-3-74,1-3 1,3 5 0,1-6 0,0 0 0,0 0-43,-1 0 0,1 0 46,0 0 0,0-6-7,-1-2 62,1 2 0,0-5 0,0 2 1,-1-4-1,1-2 40,0-2 0,-5 0 116,1 4 240,-6 0-154,2 6 0,-7 4 0,-6 12 38,-4 8 1,-10 11-163,1 6 1,-3 3-60,-1 1-31,-1 1 0,1-1 1,-1-1-1,2-3 0,3-6-54,4-5 74,3-5-73,7-11 0,4-12 1,10-12-1,7-7 20,4-6 1,4-3 35,3-5 1,1 0-203,-1-1 174,1 1 1,1 4-1,1 3 1,0 4-1,-2 9-100,-4 6 0,-6 7 16,1 5 0,-3 7-445,-1 5 369,-6 7 1,4 6 0,-2 1 0,4-1 171,4 1 0,25-29 0,12-7 0</inkml:trace>
  <inkml:trace contextRef="#ctx0" brushRef="#br2" timeOffset="89">7702 2104 7988,'-20'-6'-37,"1"5"0,7-3 1,-1 4-1,0 4 0,2 6 318,2 5-203,-2 0 0,4 9 1,-4-3-1,1 3 1,3 1-1,1 0 1,2-3 81,-2-1-19,5-5 1,-5 2-59,6-5-86,0-6 0,1-2 0,2-11 0,3-5 1,1-6-1,1-2-98,-1 1 0,5-9 0,-5 1 0,1-1 80,1 0 0,-2-2 1,3-1-1,-2 2 74,2 1 1,0 3-1,0 2 1,-3 5 247,-1 3 0,4 7-102,-2 3 0,4 9-146,0 8-28,-5 0 1,5 10-1,-4-5 1,5 0 0,3 1-5,1-4 1,4-5 0,-3-2 0,2-3-102,3-2 1,1-2 89,1-1 1,-1-5-192,-2-4 1,0-2 0,-3-3-1,-1-2-300,1-1 1,-4 0 87,-6 4-236,-4 1 437,1 5 1,-5 2 191,4 10 0,-21 41 0,-5 17 0</inkml:trace>
  <inkml:trace contextRef="#ctx0" brushRef="#br2" timeOffset="90">8326 2117 7988,'-5'-13'-163,"2"0"0,-4 0 0,1 1 0,3-3 0,2 0 537,1-2 1,0 0 0,0 4-1,0 0 1,0 1 0,0-1 47,0 0 0,1 6 1,2 4-172,1 6 0,2 6-98,-2 8-96,-2 2 1,3 13 0,-5 3 0,0 5 0,0 2 0,0-1 0,0 0-168,0 2 0,0-8 0,0 4 0,0-4 32,0-2 1,0-7-1,0-6 1,2-3-192,2-5 0,-1-2 125,5-10 0,-3-5 92,3-12 17,-5-3 1,8-11-1,-2-3 1,1-4-1,0-3-161,-2-2 176,1-5 1,2 9-1,-1-4 1,-2 5 0,1 4 68,-2 4 0,3 5 0,-6 3 1,0 7 30,2 5 1,-4 6-113,2 8 1,1 3 35,0 6-4,5-1 0,-8 7 0,6 2 1,-1 3-1,0 2-19,3-1 0,-3-1-30,1-2 1,-1 0-53,2-5 46,2 6 0,-4-9 0,6 3 0,0-4 21,-1-5 1,-3-2-34,-1-6 265,1 0-128,4-6 1,-1-6-1,1-10 1,0-3-1,0-5 43,-1-4 1,1-3 67,0-1 1,0 1 267,-1 3-130,-4 9 1,-1 6-81,-3 6 1,-3 13-43,4 9 1,0 12 21,-1 9-272,1 5 1,0-8 0,4 3 0,1-3 0,0-2-193,-2 1 1,5-6-257,4-3 0,1-4 61,-1-5 165,3-2 0,6-18 1,1-6-1,1-9 0,3-8-1250,2-7 1525,-5-3 0,-4-3 0,0-6 0,0-3 0,-1-1 0</inkml:trace>
  <inkml:trace contextRef="#ctx0" brushRef="#br2" timeOffset="91">2346 1925 8227,'-8'0'-613,"-1"0"1,-1 0-510,-1 0 1209,4-5 0,-4 3 0,3-3 177,1-1-139,2 5-7,5-5 30,0 6 9,0-6-36,5 5 1,-3-6 45,2 2-92,-3 4 64,-1-5 25,0 1-149,0 3-6,0-3 1,6 5 0,-3 0 0,5 0 30,2 0 1,-1 0-8,4 0 1,-3-5-14,7 1 0,2 0 2,3 4 1,7 0 0,5 0 0,5 0 58,3 0 0,3-4-49,6-1 1,6 1 0,4 4 0,4 0-35,3 0 1,0-4 32,-4 0 0,3-1-303,-4 5 0,7 0 302,-11 0-35,1 0 0,-11 0 0,-2 0 0,-3 0 0,-1 0-50,-1 0 0,-5 0 19,-7 0 1,1 0-3,-1 0 1,-2 0 18,-7 0 1,-2 0 0,-7 0-6,1 0 301,-6 0 0,-3 0-141,-8 0-63,3 0-161,-11 0-264,5-5 174,-5 3 0,-1-3 0,0 5-186,0 0 0,1 1 27,-1 3 39,0-2 246,0 9 1,1-10 51,-1 4 0,-23 7 0,-5 3 0</inkml:trace>
  <inkml:trace contextRef="#ctx0" brushRef="#br2" timeOffset="92">2703 1670 8303,'0'-12'0,"0"-1"-631,0 0 0,-1 2 615,-3 2 0,-4 4 66,-4 5 0,-2 5 0,-3 4 0,-5 2 57,-2 2 0,-1 4 34,-1 0-118,-5 6 0,4-4 1,-3 5-1,3-1 1,2-3-1,-1 0 1,1-2 54,-1 1 0,7-2 0,2-6 0,4-1 125,4-2-141,-2-5 0,11 7-16,0-6 7,6 1 1,6-5 0,1 0 0,0 1 0,0 2-1,1 3 1,1-1 182,2 1 1,2 0-120,-2-2-52,-3-3 0,9 6 0,-6-4 0,0 1 0,0 1 45,0 0 1,1-3-282,-1 2 0,-3-3 0,3-1 0,-4 2-1410,-4 2 1581,2-3 0,-32 16 0,-2-2 0</inkml:trace>
  <inkml:trace contextRef="#ctx0" brushRef="#br2" timeOffset="93">3953 4195 8294,'0'-13'-161,"-4"5"1,-1-1 0,1 1 0,0-1 135,0 1 0,-1 4 418,5-5-299,0 6 1,2-2-16,2 5 1,0 0-7,9 0-51,-3 0 1,10 0-1,-3 0 1,5 0-1,7 0 1,5 0-1,3 1 66,1 3-87,11-2 1,0 3 0,12-5 0,2 0 0,5 0 0,3 0 0,-34 0 0,0 0 4,0 0 0,1 0 0,34 0 0,-1 0 0,0 0-21,0 0 0,-1 0 0,3 0 0,-4 0-5,1 0 0,-5 0-1413,3 0 1404,-3 0 0,-3 0 1,-2 0-1,-6 0 0,-5 0-28,-2 0 1,-7 0 0,-2 0 0,-7 0-5,-4 0 0,-7 0 18,-3 0-39,-3 0 23,-7 0 1,-1-1 94,-6-3 1,-2 2 1340,-2-2-1446,3 3 1,-11 1-1,4 0 1,-4 0 0,0 0-109,-1 0 0,0-5 106,0 1 1,1 0-54,-1 4 96,0 0 1,2-2 0,1 0 0,1-3 0,0 2 19,-3 2-45,-1-5 1,1 1 235,-1-4-193,6-2 1,-4 8-1,3-5 1,0-1 73,-1 2 0,7-4 270,-3 2-289,4 3 43,1-5 1,0 8 0,1-4-1,4 2 66,3 2 1,3 1-65,2 2 0,4 0 25,0 0-39,0 6 0,-4-3 0,0 5 0,1 2 0,1 2 147,2 0 1,0 5-160,-4 0 1,-4 0 9,-1-4-151,-5 0 0,3 0-1,-6 1 1,-3 1 0,-7 4-703,-11 1 780,-3 1 0,-24 2 0,-9 2 0,-2 2 0,0 0 0</inkml:trace>
  <inkml:trace contextRef="#ctx0" brushRef="#br2" timeOffset="94">2346 1849 8217,'-13'0'-1729,"1"0"1948,-1 0-37,6 0 1,1-2 160,6-2-227,6 3 0,-3-5 23,5 6 1,-4 0 1,5 0-87,-6 0 1,8 0 0,-2 0 0,1 2 0,-1 0 9,0 3 0,-1 5 1,5-2-1,0 3-34,0 2 1,-5-4-1,2-1 1,3 3 28,2 5 0,2-2-62,-4 3 1,0-3 0,1-1 0,2 1 0,2 2 0,1 1-20,-1-2 1,3 0-1,-2-3 1,-1 1-7,0 0 0,1 0 35,-2-1 1,-3 1-19,3 0 15,3 0 0,-6-2 0,3-1 0,-1-2 0,-1 1 12,2-2 1,0 4-8,-4-2 1,1-2 13,3 1-14,-3 1 1,5 2 0,-7-1 0,1-1 0,0 1 15,0 1 0,-1-3-12,1 1 1,0-1-6,0 5 1,-1 0 25,1 0 0,0-5 1,0 1-1,-1 1-3,1 1 1,4 2 4,0-1 1,0 1 26,-4 0-55,5 5 0,-3-6 1,3 2-1,-1-1 0,0-3-1,-1 1 0,2 0 12,-1 2 0,0 0-147,-4-1 152,0 1 1,4 1 0,0 2-1,-2 1 1,-1-1 32,-1-2 0,0 0-30,0 3 1,2-3-54,-2 3 33,2-3 1,-7-1 0,4 1-1,1 2 1,0 1 11,0-2 0,-1 1-55,1 1 0,1-2 16,3 7 28,-3-7 1,5 8-1,-6-6 1,-1-1 0,1-1-28,0 2 1,0-3 72,-1 3 1,1-3-49,0-1 1,-2 0 16,-2 0 0,2 4 0,-3 0 0,4-2-4,1-1 0,-5-1-53,1 0 1,3 0-47,5 0 95,0-1 0,-5 1 1,-2 0-1,-1 0 1,3-1 12,-1 1-28,10 0 0,-12 0-118,8-1 117,-3 1 1,-1-2-1,0-1 1,-1-1 0,1 1 57,0 1 1,0 2 63,-1 0-121,1-1 12,0 1 0,0 0 0,-1 0 1,1-1-1,0 1 21,0 0 1,-1-5-60,1 1 0,0-1 37,0 5 1,-2-4-117,-3-1 1,4-1 0,-4 3-194,4-1 54,-5-7-177,-2 4-417,-5-6 838,0 0 0,-11-11 0,-3-3 0</inkml:trace>
  <inkml:trace contextRef="#ctx0" brushRef="#br2" timeOffset="95">2397 1862 8106,'-13'0'-164,"2"-6"0,1-3 1,2 0-1,-1-1 0,1 3-183,-1 1-572,6-4 1390,-2 3 65,5 0-419,5 1 0,-2 6 0,6 0 0,1 2 401,1 2-443,2-3 1,-1 11 0,1-4-1,0 5 1,1 2 0,2 4-1,2-1-9,2 1 1,-3-1-30,4-1 1,-1-1-77,1 5 1,5-1 0,-2 2 0,4 0 25,1 0 0,2 1 0,0 1 0,1-1 18,4-1 0,-4 5-14,2-5 1,-4-3-1,4 1 1,0 0-18,-1 0 1,-2-4 40,-6 1 0,0-3 31,-4-2-45,9 1 1,-13 0-1,7 0 1,-3-2-1,-3 0-9,1 2 0,3-3 10,0 7 24,-4-3 1,5-1-1,-5 0 1,1 1-1,0 1 38,1 2 0,-3 2-43,5-2 0,-3-3-21,3 3 5,2-3 1,-6-1 0,5 0-1,-2-2 1,0-1-11,-1-2 0,4 0 4,-3 0 1,-1 2 12,2-6 0,-1 6 0,0-7 0,0 4 1,1 0-1,-3-1 63,-2-1 0,-1 1 9,1-2 0,-3 3-45,3 6 31,3-6 1,-6 9 0,3-3 0,-1 1 0,-1 0 65,2-1 1,0-1-133,-4 1 0,4 0-243,0 0 271,6-1 0,-9 1 0,3 0 0,-2 0 1,2-1 169,5 1 1,-2-1-119,1-4 0,0 3-130,5-2 1,-2 2-1,0 2 1,-2 0 57,1-1 1,4-3 20,-6-1 0,3 1-21,2 4 0,2-1 4,-2 1 1,2 0-1,-7 0 1,3 1 110,2 3 0,2-3-97,-2 3 1,2-3-15,-7-1 7,-2 0 1,3 4-1,-3 0 1,-1-2-1,1 1-5,-4 1 1,4-3-28,-2 3 0,4 2 18,-4-2-4,0 0 0,0-5 0,1 1 0,2 1 0,1 2-12,-1 1 0,3 0 31,-6-4 0,6 4 10,-2 0-10,3 0 0,-3-5 0,-1 1 0,-2 0 0,-1 0-31,2-1 1,-4 1-104,7 0 1,-7 0 110,2-1 13,-3-5 0,3 5 0,0-4 0,-1 4 0,-2 0-15,-1 1 0,4-4-23,0-1 1,0 1-29,-4 3 82,-1 1 1,1 0-1,0 0 1,1-1 0,2 0 201,1-4 1,0 3-205,-5-2 0,1 2-27,0 2-2,0 0 0,-1 0 1,3 1-1,0 1 1,2 2 34,-1-1 0,2 2 140,-1-1 1,0 2-127,-4-2-136,5-3 102,-3 4 1,3-5 0,-5-2 0,-1-1 4,1-1 0,0-1 56,0 5 3,5 0-64,-4 0 1,5-5-1,-7-1 1,1 0 125,0 0 0,-2-2-42,-2 3-35,2-5-37,-4 8 0,2-9 0,-1 2 0,1-1-552,-2 1 327,4-3 0,-8 5-940,5-6 311,-5 0 828,3 0 0,-29-45 0,-5-12 0</inkml:trace>
  <inkml:trace contextRef="#ctx0" brushRef="#br2" timeOffset="96">2780 2129 8250,'-2'-12'-491,"-1"-1"-273,-1 0 925,0 0 0,0 5 0,-1-1 0,1 1 182,-1 1-131,3 1-234,-4 0 67,6 5 1,2 0 0,2 6 0,5 1 0,3 1 0,7-1 31,6-1 0,4 1 14,9-2-79,3-2 1,16 3-1,4-5 1,5-1 0,-30 0-1,0-1 1,2 0 0,0-2-1,0 2 1,0-1-25,0 0 1,1 0 0,-2-1 0,-1 0-65,32-1 15,-5 1 1,-18 4 0,-4 0 0,-4 0 0,-6 0-694,-4 0 594,-10 0 0,-13 0 76,-8 0 1,1 0 98,-5 0 0,-1 2 0,-5 0 0,-2 3-148,-1-3 1,-4 0 36,4-2 0,-1 1-272,1 4 247,-3-4 0,-1 6 121,-1-3 0,-22 15 0,-9 8 0</inkml:trace>
  <inkml:trace contextRef="#ctx0" brushRef="#br2" timeOffset="97">3086 2053 8303,'-12'-6'0,"4"-2"0,-2-4-170,6 0-112,-6 5 225,3 1 0,-6 7 1,0 4-1,0 3 0,1 3 118,-1 2 1,0 4 0,0 0 0,2-1 75,3-2 1,1 0-34,2 3-95,4-3 1,-5 0-1,8-5 1,2-1-1,4 0 172,4-4-170,0 3 0,7-6 0,2 4 0,3-4 0,0-1-359,-2 0 1,6 0 30,-3 0 101,4-6 1,-4 5 215,1-3 0,33-9 0,9-1 0</inkml:trace>
  <inkml:trace contextRef="#ctx0" brushRef="#br2" timeOffset="98">3392 2486 8306,'-19'0'-608,"5"0"1,-3 0 188,3 0 1,7 2 953,3 2 0,2-1-332,2 5 0,6-5-65,2 2 0,9-4 0,5-1 0,3 0-36,5 0 0,4 0 53,8 0-178,4 0 1,1-1-1,-2-2 1,-1-2-1,-3 3 1,0-1-1,0 0-156,2-1 0,-7-1 1,-6 5-1,-4 0-345,-5 0 276,-3 0 83,-11 0 1,-7 2 0,-10 1 0,-5 2 164,-6 2 0,-37 8 0,-10 4 0</inkml:trace>
  <inkml:trace contextRef="#ctx0" brushRef="#br2" timeOffset="99">3570 2486 8306,'-5'-7'0,"-2"-4"-152,-6 3 1,4 2-1,1 2 332,-2 2 0,3 2-9,-2 0 1,5 6-154,-4 2-13,5 9 1,-4-2 0,4 2 0,-1-3 0,1-2 19,1 1 1,8 0 0,1 0 0,3-2-201,3-2 0,-2 0 88,10-4 1,1-1 87,3-4-1,6 0 0,6-9 0,4-5 0,7 0 0,-1 0 0</inkml:trace>
  <inkml:trace contextRef="#ctx0" brushRef="#br2" timeOffset="100">3966 3405 8406,'-8'-13'-398,"-1"4"1,3 1 0,0-2 597,1-1 299,0 3-436,11 3 1,5 5 0,8 0 0,1 0 0,4 0 338,4 0-355,-1 0 1,10 0 0,-3 0 0,3-2 0,1 0 0,0-4 0,0-1-86,1-3 1,-3 3 0,0-2 0,-5 1-282,-4 1 0,0-5 167,-10 4 1,-6-3-1,-8-1 1,-6 2 48,-5 2 1,1-1 0,-2-2 0,-1 1-3,-1 2 0,-2 0 232,0 0 29,1-3 0,0 8 0,2-6 648,2-1-742,5 5 0,-1-1-3,8 6 0,-1 1 0,5 4 1,2 3 43,2 3 0,0 2-31,1 0 1,0 0-83,0 0 0,-5 4-4,1 0 1,-2 4-1,1-4 1,-4-2-7,-2 0 1,-2 2 43,0 0 1,-6 0-1,-2-3 1,-4 1-750,0 2 725,-1 6 0,-23-3 0,-5 5 0</inkml:trace>
  <inkml:trace contextRef="#ctx0" brushRef="#br2" timeOffset="101">4310 3762 8406,'-13'0'-255,"0"-2"0,1-1-255,-1-1 0,-1 0 899,-3 4 1,2 0-1,-2 0 366,3 0-478,2 0 0,3 0-226,1 0 0,10 0 1,4 0-1,8 0-98,7 0 0,9 0-216,4 0 284,9 0 1,2-2 0,8 0 0,0-3 0,3 1-141,-3-2 0,0 5 0,-2-5 0,0 2-232,0 0 1,-6-2 121,-2 2 0,-11 2 0,-5-3-94,-4-1 1,-13 3 201,-2-5 1,-11 4 187,-5-5-70,-9 6 1,1-7-1,-3 5 1,-1-1 0,1-1 34,1 0 1,-3 4 454,4-1-253,0-3 0,4 5 0,2-3 795,2-1-877,-2 4-111,9-3 1,-2 5 0,8 1 0,6 2 80,6 1 1,-2 6 25,3-1-205,-3 2 1,-1 3 0,-2 2 0,-2 2-1,-4 1-319,1-1 1,-5 5 33,4-2 1,-5 2 0,-3-1 0,-3-2-162,-1-1 0,-1 2 503,-5-4 0,-28 0 0,-7-4 0</inkml:trace>
  <inkml:trace contextRef="#ctx0" brushRef="#br2" timeOffset="102">4221 4080 8406,'-15'0'0,"0"0"0,-4 0-259,0 0 1,3 0 61,-1 0 471,8 0 1,-2 0-23,3 0 1,3 0-182,5 0 1,7 0 0,10 0-1,6 0 16,5 0 1,6 0-171,9 0 1,8 0-1,9 0 1,3-1 27,5-3 1,-31 2 0,0 1 9,5-3 0,1-1 1,2 3-1,1 0-1063,4-2 1,2 0 1097,-1 2 1,0 1 0,2-3 0,0 1-1,-1 1 1,1 1 0,-2-1 0,0 0 0,-3 0-1,0 1-93,-2 0 0,-1 0 1,-7 1-1,-1 0-635,22 0 580,-5 0 1,-13 0-1,-5 0 1,-8 0-27,-8 0 0,-12 0 55,-8 0 102,-5 0 0,-9 0 0,-2 0 0,-2-1 1,-2-2 124,-3-1 1,-1-5 2162,-2 5-2201,7-6 1,-4 7 0,6-4 0,1 2 0,2 0 885,1 0 0,5 3-483,-1-2-2,7 3-264,-4 1 38,12 5-161,1 2 1,5 5-1,1-2 1,1-2-1,1 2-121,-3 1 1,4 2-677,-8 0 0,2 4 349,-1 0 0,-4 0 374,-5-4 0,-32 2 0,-15-1 0,-2 3 0,-1 0 0</inkml:trace>
  <inkml:trace contextRef="#ctx0" brushRef="#br2" timeOffset="103">1913 1288 8406,'-19'-13'-171,"1"2"1,-3 1 0,4 3 0,2 0 211,3 0 0,6 4 1,6-1-1,7 2 359,4 2 0,8-1 0,2-2 0,5-1-173,3 1 1,-2-3-457,3 2 116,-3 0 1,-2 4 0,1-2-1,-1-1 1,1-1 0,-1 1 0,0 2-1621,-4 1 1733,3 0 0,-4-23 0,5-5 0</inkml:trace>
  <inkml:trace contextRef="#ctx0" brushRef="#br2" timeOffset="104">2423 956 8406,'0'-12'0,"4"3"0,0 1-56,6 5 0,-3-7 1,6 6-1,1-1 0,3 1 1,4-2-1,3 1 200,2-1 0,-1 0 1,2 4-1,2-4-143,0-1 1,1 4 0,-6-3 0,-1 2-278,-2 0 1,-5-2 104,1 2 0,-9 1 134,-3-5 0,-5 5 210,-5-2-156,-2 4 0,-6-3 0,-1 0 0,-1 1 0,-4 1 0,-1 2 1,-2 2 217,-2 2 1,-2 3-175,1 6 1,1 0 0,1-1 0,2 1 23,-2 0 0,5 4-22,1 0 1,0 1-140,4-1 1,-1-1-1,9 4 1,3-1 16,0 1 0,5-4 35,6 1 0,0-7-31,13-2 81,-1-5 0,3 3 1,-1-6-1,-2 0 1,0-2 172,-1-2 0,-2-3-170,-5-6 0,-1 1 315,-4-1-249,-2 0 0,-6-1 0,0-2 0,-2-2 0,-2-1-26,-4 1 0,-5 2-63,-4 8 0,-2-2 113,-2 6-391,-3 0 0,10 5 0,-3 3 0,3 5 272,1 2 0,23 53 0,-2-26 0,-1 0 0</inkml:trace>
  <inkml:trace contextRef="#ctx0" brushRef="#br2" timeOffset="105">5113 5215 8406,'-25'0'-21,"3"0"0,3 0 0,0-1 1,4-2 385,0-1 1,10-1-50,5 5-270,5 0 0,14 0 0,2-1 0,5-2 0,2-3 250,2-1-402,5 5 0,-2-8 0,3 4 0,0 0 0,-3 1-907,-2 2 764,4-4 0,-8 4 1,1-4-1,-5 0 1,-6 0 248,-3-3 0,-8-2 0,-6 0 0,-51-18 0,16 13 0,0 0 0</inkml:trace>
  <inkml:trace contextRef="#ctx0" brushRef="#br2" timeOffset="106">5355 5011 8406,'-12'-6'-596,"0"-1"0,1-5 757,-2-1 0,3 2 647,-7 2-465,3-2 1,6 9 0,1-1-175,1 6 0,2 9-209,4 5 1,0 1 223,0-1-140,5 3 0,-2 5 0,4-1 0,0-1 0,-1-2-785,0 2 0,2 1 236,-4 2 1,6-2 39,-1-3 465,-3 3 0,33-4 0,4 5 0</inkml:trace>
  <inkml:trace contextRef="#ctx0" brushRef="#br2" timeOffset="107">5955 5037 8378,'0'-15'0,"1"0"0,2-2-751,1 1 1,6 4 822,-1 3 0,3-1 1,4 4-1,2 1 467,2-1 0,-3 2-508,4 4 1,1 0-1,3 0 1,-1 0-13,-2 0 1,2 0-304,-3 0 268,3 0 1,-4 0 0,-3 0-1,-3 0 1,-3-2-332,-2-2 328,-4 3 1,-5-6-1,-1 4 1,-3-1 21,-5 1 1,-6-3 0,-4 2-1,-1 0-7,-2-2 0,-2 5 185,-2-4 1,-5 4-92,-3 1 1,1 6 0,1 2 0,1 3 93,2 2 1,-2 1-114,1 3 0,1-1 52,3 5-146,1 0 1,5 5-1,3-1 1,4 1 0,5-2 53,3-3 1,10 2-110,3-6 0,9 0 83,4-4 1,5-6-24,4-3 0,-2-3 1,6-2-1,0-3 9,-1-5 1,-2-2 10,-6-2 0,-5 0 6,-3 1 1,-4-5 0,-5 0 0,-3 1 37,-4 2 0,-8 1-197,-6 0 1,-5 6 152,-8 3-167,1 3 1,-2 2 0,-2 3 164,0 5 0,-24 36 0,26-17 0,0-1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5:46:09.878"/>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definitions>
  <inkml:trace contextRef="#ctx0" brushRef="#br0">20351 6682 8194,'8'0'0,"1"0"0,-5 0-762,4 0 0,-3 0 762,3 0 0,63 0 0,-26 0 0,1 0 0</inkml:trace>
  <inkml:trace contextRef="#ctx0" brushRef="#br0" timeOffset="1">26535 6962 6707,'-9'-4'1018,"2"-2"-372,2-1-597,0-1 0,5-1 1,0 1-1,0-2 0,0-2 1,0 0 197,0-1 0,2 0-64,2 0-120,3 6 1,2-3 0,-1 6 0,1 3 222,-2 3-284,4 6 1,-10 10-1,4 3 1,-4 3 0,-1 3-1,0 2 1,-1 0-105,-4 0 1,3 2 0,-5-3-1,-1-2 121,1-4 1,3-6 255,-4 1-265,5-9 1,-3-8 0,6-14 0,0-10 0,2-7 0,2-4 6,4-5 1,8-1-1,2 3 1,1 1 50,-1 3 1,-1 3 70,-4 5 0,1 8-67,3 5 1,-3 6 0,3 8 0,-3 3-32,-1 5 1,-4 8-69,-1 4 1,1 3-307,3 2 172,-5-1 0,5 1 0,-5-2 0,1-1 0,1-4-520,1 0 1,0-2 124,-2-4 1,4-6-315,-4-3 870,3-3 0,19-46 0,4-12 0</inkml:trace>
  <inkml:trace contextRef="#ctx0" brushRef="#br0" timeOffset="2">26994 6847 8079,'-9'0'-308,"1"0"1,4 0 106,-5 0 706,6 6-288,-2-5 0,5 11-15,0-4 1,5-2-188,4-2 11,-4-2 0,11-8 1,-3-3-1,2-2 0,2-3-12,0-3 1,0 1-18,-4-5 0,4 0-63,0-5 140,-6 1 1,1 5 0,-5 2 0,0 1 176,-3 0 0,-4 5-103,-4 8 0,-5 5-107,-8 8-10,3-1 1,-6 18-1,5-2 1,-2 4 0,3 2-110,4 1 0,0-4-108,6 3 0,-1-5 72,5-3-28,0 2 0,2-10 1,2 3-1,6-4 0,4-5-78,3-4 0,6-4 205,-2-4 0,3-7-126,2-6 107,-1-6 0,1-1 1,-1-7-1,1-2 1,-2-2 219,-3-2 0,-3 4-69,-5 4 1,-2 3 165,-2 5-79,-3-3 0,-8 17 0,-2 3 107,-5 9 0,-2 12-196,-2 4 1,1 4-228,-1 0 112,0 1 0,5 3 0,1 1 1,1-3-1,3-3-121,2-3 1,1-5-62,0 1 1,1 0-9,3-4 96,3 2 1,8-13 0,2 2-1,4-4 1,3-6-76,1-7 0,1-1 76,-1-7 0,1-4 80,-1-5 0,0-6 1,-3 2-1,-2-2 101,-2-3 1,-1 7 107,-4 2 0,-1 3 46,-4 2 1,2 9 243,-6 3 1,-4 15-232,-4 2 0,-6 11-153,2 7 1,-2 3-1,0 4 1,1 2-143,-1 1 0,5-8 15,0 2 0,3-3-448,-3 2 329,4-5 1,-5 3 0,8-6 0,2-3-696,4-4 1,5 0 389,4-6 1,-1-6-524,5-6 469,0-9 503,5-3 0,-5-13 0,4-14 0,0 0 0,2-4 0,0 0 0,1 0 0</inkml:trace>
  <inkml:trace contextRef="#ctx0" brushRef="#br0" timeOffset="3">27937 6261 8079,'-5'-19'179,"-2"5"141,-6-3 0,4 9 250,1 3 1,4 4-23,-5 1 0,6 1-307,-1 4 0,1 7 198,-1 10-332,3 2 1,-6 3 0,4 1 0,-2 3 0,3 2-280,0 2 0,2 6-331,0 2 1,0-1 227,0-3 1,0-1-1,2 0 1,2-1-556,4-3 0,-1-3 830,2-5 0,11-29 0,7-7 0</inkml:trace>
  <inkml:trace contextRef="#ctx0" brushRef="#br0" timeOffset="4">27848 6643 8079,'-11'-12'-16,"2"-1"1,-1 0-42,6 0 64,0 6 1,5-3 0,5 5-1,7-1-89,7 0 1,4 1-287,1 0 113,1 4 0,3-5 0,3 6 255,0 0 0,31 6 0,-27-3 0,1 1 0</inkml:trace>
  <inkml:trace contextRef="#ctx0" brushRef="#br0" timeOffset="5">28282 6541 8079,'-6'-7'-529,"5"-4"2135,-5 4-744,0 0-650,5-5 0,-3 12 1,8-1 311,4 4-477,4 7 0,-1-3 0,-1 6 0,-2 1 0,2 1-335,2 2 0,-1 0 1,-1-4-1,-2 0-599,2 0 0,2-5 314,0 1 1,1-2 572,0 1 0,28-25 0,7-11 0</inkml:trace>
  <inkml:trace contextRef="#ctx0" brushRef="#br0" timeOffset="6">28333 6580 8079,'-13'-6'33,"0"-3"1,0-1 0,2 1 899,3 0-838,2 1 1,12 0-1,2 4 1,3 3 0,2 1-1,1 0 52,3 0 1,-2 5 0,0 5 0,-4 6 1,-2 5 0,-2-1-334,2 1 179,2 6 0,-10 0 0,4 3 0,-4-3 1,0-2-1,2 1 0,1-2-160,-1-3 0,-1 2 1,-2-6 112,0-2 0,-5-8 0,1-7 111,1-7 1,2-10 0,1-5-1,0-5 119,0-3 0,1-5-154,4 1-94,2-3 0,5-1 0,1-1 1,-1 2-1,-3 5 0,0 6 1,1 8-441,1 4 0,2 2 129,0 4 0,-1 2 0,1 8 0,0 3 382,0 8 0,11 17 0,3 10 0</inkml:trace>
  <inkml:trace contextRef="#ctx0" brushRef="#br0" timeOffset="7">28945 6401 8079,'0'-20'0,"0"3"0,0 3 257,0 1 1,-6 5 212,-2-1 1,-1 6 0,-2-1 0,-5 3 100,-2 1 0,-1 7-361,-6 6 1,2 5 155,-7 8-358,4 5 0,1-3 1,3 5-1,2-1 0,2-1-72,2 1 1,6-3-81,2-3 1,5-6 0,0-3 0,6-5-467,5-3 1,5-3 333,4-6 1,3-2-193,5-2 432,1-3 0,-1-12 1,1-2-1,-1-3 0,1-3-56,-1-3 1,1 2 207,-1-6 1,-1 1-200,-2-1 340,-4 3 1,-7 7 0,-2 3-1,-5 4 183,-2 3 0,-2 8-343,0 6 1,0 7 118,0 10-222,-6 3 0,4 6 0,-3-1 1,1 1-1,-1-1-158,2 1 1,2-2 21,1-3 0,6-3-282,2-5 314,4 0 1,0-2-1,2-2 1,3-7-1,5-4 20,2-7 1,1-9 65,1-8 1,4-5 237,-1-7-170,7-6 1,-9-6-1,4-8 1,-1-4 0,-15 28-1,-1-2 49,1 0 1,-1-1 0,-1 1 0,-1-1-64,-1 1 0,-1 0 0,3-23 582,-9 3-364,-2 10 1,-8 20 0,-2 9 0,-4 10-1,-2 9 668,-3 6 0,-3 8-779,-5 13 0,-2 5 263,-3 9-566,3 2 1,-5 8 0,5 0 0,1 3 0,6-1-587,5 2 1,3-8 112,4 6 0,2-6-92,6 2 180,12-6 0,-2-8 1,12-5 550,5-6 0,-1-5 0,6-7 0,4-1 0,3-3 0</inkml:trace>
  <inkml:trace contextRef="#ctx0" brushRef="#br0" timeOffset="8">27478 7689 7995,'0'-17'-1435,"0"0"1393,0 6 1,-1 5 0,-3 7 193,-5 4 0,-8-3 0,-4 7 0,-3 2 115,-2 5 0,-3-2-122,-1 3 0,-3 1 0,6-1 0,5-2 496,2-6-300,3 3-310,10-5 1,3 0 0,8-3 0,6-2-1,7-2 1,7 0 0,6 0-302,2 0 0,-4 1 244,2 3 19,3-2 1,-6 8 0,1-5 0,-5 2 0,-6 3 0,-4 3 0,-5 3 23,-4 1 1,-4 4 7,-4-4 1,-4 6 0,-8-4 0,-4 3 108,-4-1 1,1-1 150,-6 1 0,3-3-369,5-5 1,-2-4-1,6-2 1,2-2-673,0-2 756,8-7 0,20-36 0,14-18 0,1-5 0,1 0 0</inkml:trace>
  <inkml:trace contextRef="#ctx0" brushRef="#br0" timeOffset="9">27733 7676 7995,'-7'13'-251,"3"0"0,-2-1 947,2 1 0,0 6-306,4 2 0,0-1-171,0 1-146,0 0 0,0-1 1,0-3-1,0-3 0,1-1 70,4 0-431,2-6 157,11-2 1,-2-10 0,5-4 0,2-4 0,1-4-199,1-4 1,-4-7 227,1-2 0,-1-5 0,3 2 0,-3 1 53,-4 2 0,-3 4 45,-1 5 0,-6 3 221,-2 5 48,-4 6 1,-7 12 0,-2 12-1,-5 8 211,-4 4 1,3 0-477,-3 5 1,7-2 187,1 2-223,7-3 1,-4-5 0,6-1 0,0-1 0,1-2 25,4-5 1,3-7-61,9-2 1,3-6-180,5-2 1,1-8 67,-1-9 1,5-4 0,0-7 0,0-3 109,1-2 1,-6-2 66,1-8 0,2 2 45,-7-6-44,1 6 0,-10-1 0,0 8 0,-2 4 0,-3 5 408,-2 3 11,0 10 0,-10 7-1,1 10-329,-6 2 0,7 11 0,-5 3 0,-1 3 1,2 2-161,3-1 0,-2 4-56,2-4 1,0 4 153,4-8-404,0 3 1,1-3 0,2-1 0,3-3 0,1-6-753,3-5 0,7-5 400,4-1 730,3 0 0,12-30 0,5-13 0,3-3 0,1 0 0</inkml:trace>
  <inkml:trace contextRef="#ctx0" brushRef="#br0" timeOffset="10">28754 7153 8010,'0'-38'1,"-2"1"519,-2 3 0,-5 4-116,-8 9 0,3 8 0,-3 9 1,3 3 455,1 1 0,2 1-444,2 3 1,0 5-54,4 8-198,1 8 1,0 5 0,0 7 0,-1 4 0,1 3 94,0 4 0,0 3-467,4 4 1,0 4 23,0 4 1,0 1-1,0 0 1,0 0-697,0-1 1,0-5 363,0-2 1,5-11 75,4-7-214,-4-5 0,11-12 1,-3-2-1,1-5 653,0-7 0,-1-55 0,0-16 0</inkml:trace>
  <inkml:trace contextRef="#ctx0" brushRef="#br0" timeOffset="11">28473 7638 8022,'-20'-13'-185,"3"0"0,9 5 229,3-1 0,4 5 115,1-4 0,8 3 0,8-2 1,10 0-320,5 0 0,8-6 107,8-4 1,3-1 0,1 2 0,1-2-169,3-2 1,2-5 89,3-5 120,-9 0 0,-9 5 0,-8 0 0,-6 4 1,-6 4 118,-10 3-13,-4 7 1,-14 1 0,-4 6 0,-6 2 0,-5 2 263,-3 4 0,-6 9 1,-1 5-1,0 2 128,0 1 0,-5 5-302,2 0 1,5 0-77,3-5 0,2 1 0,6-1 0,1-1-22,2-3-81,6 4 0,14-13-287,4 1 187,8-6 0,3-7 0,6-1 1,4-5-1,4-5-343,3-5 0,-3-7 312,0 2 0,-6-3-39,2-1 133,-3-1 1,-6 2-1,-2 3 1,-5 4 0,-7 3 446,-4 1-36,-3 6 0,0 2-3,0 10-270,-6 2 1,-1 11 0,-4 2 0,1 1 0,3 1 109,1 0 0,2-3-363,4-2 1,0-3-25,0-1-93,5-1 1,0-3-1,6-2 1,5-1 0,2-5-745,5-4 0,6-4 518,5-6 1,-1-5-311,1-3 799,0-9 0,4 2 0,-1-6 0,-3-3 0,-3-3 0,0-2 0,-9 0 0,-1 8 0,-5-1 0,-4 5 110,-5 6 1,-5 10 0,-8 7 0,-2 1 0,-5 3 1254,-3 2-701,-1 1 1,0 6 82,0 2-551,0 4 1,5 5-1,-1 1 1,0 2-1,0 2 110,1 3 0,0 0-302,4 1 0,1-2 217,2-3-625,4 3 0,-5-4 0,6 4 0,2-3 0,3-4-773,8-3 1,3-2 1176,9-4 0,21-27 0,10-13 0,-12 9 0,-1-1 0,1 0 0</inkml:trace>
  <inkml:trace contextRef="#ctx0" brushRef="#br0" timeOffset="12">29735 7217 8044,'-12'4'-648,"-1"1"1,2-1 0,1 0 602,1 0 1,5 1 0,-3-4 0,0 2 125,0 1 253,4 0 0,-4 1 90,2-1-328,4 0 1,-3-4-1,8 0 1,5 0-1,2-1 4,2-4 1,-1 0-1,3-7 1,0 1-59,2-3 1,4-3 0,-2 1 0,1-2 27,2-2 0,-3 0 0,-2-2 0,-3 0 164,-1 0 0,-2 3 1,-1 1 115,-2-1 0,-6 7 53,-2-1-300,-6 6 1,-8 7 0,-2 3-1,-2 4 1,-2 7 0,-3 6-1,-1 5 253,-1 4 0,1 2-162,3-2-159,2-2 0,8 9 1,1-6-1,3-2 1,1-1-68,3-2 0,8-1-177,3-2 0,9-4-90,4-5 0,3-6 1,2-3-1,1-4-689,3-4 1,1-3 470,3-6 517,3-5 0,-15-19 0,-1-9 0,6-5 0,-1-1 0</inkml:trace>
  <inkml:trace contextRef="#ctx0" brushRef="#br0" timeOffset="13">23449 5394 5822,'6'-7'64,"-3"-3"8,5 5 14,-5 1-60,3 4-20,-6 0-58,0 0 99,0-5 55,0 3-72,-6-4 1,3 2 44,-5 0 1,-1-2-30,-4 2 0,5 3-15,-1-4 1,1 3-12,-5-3 0,0 4-7,1-3 1,-1 2-1,0 2-4,0 0 0,5 0 1,-1 0-16,-1 0 0,-1 0 0,-2 0 14,1 0 0,3 0 0,1 0 64,-2 0-63,-2 0-12,0 0 1,3 0-1,1 0-17,-2 0 20,4 0 0,-4 2-6,6 2 0,-2-3 1,2 4 5,2-4 0,-7 5 0,3 1 0,-1 0 1,3 0-1,-5-3 0,5-1 0,-5 5 0,6-5 0,-8 9 0,3-4 0,-4 3 0,4 1 0,-1-4 0,6 4 0,-6-10 0,3 6 0,0-1 0,1 0 0,-4-3 13,5 4 0,-2-3-12,2 3 0,1-5 0,-4 3 7,1-1 0,1-2 9,0 6-16,4-6 0,-9 4 0,4-5-1,-1 3 0,4 0-2,-1 0 1,-1-3-2,0 7 0,0-6 0,2 2 2,-1 1 0,-5-3 8,5 5 0,-2 0 12,2 0-5,2 3 0,-3-8 0,3 6 0,0 1 43,-3 1 0,1 2-15,4-1 1,-4 1-23,0 0-12,-1 0 1,5-1 0,0 1 0,0 0 0,0 0-7,0-1 1,0 5-12,0 0 0,0 0 0,0-4 1,5 0 0,0 0-1,2-1 0,-4 1 7,1 0 0,-1-2 15,1-2 1,-2 2 0,4-4 0,-2 2 17,0-1 0,0 1-2,-4 3 1,5-3-12,-1-1 0,0 1 1,-3 2-1,2-1-11,2-1 0,-1-1-2,-4 5 0,4-5-1,0 1 0,2-5 1,-2 5 7,5 1 0,-2-5-25,1 0 0,-3-4 30,3-1 0,-4 4 0,5 0 0,1-1 0,-3-1-13,1-2 1,-3 0 10,3 0 1,-4 0 0,5 0-2,1 0-5,1 0 1,2-2-11,0-2 3,-6 3 0,4-6 1,-3 4-1,4-2 0,1 3 7,-1 0 1,-3-2-5,-1 0 1,1-5-8,4 5 0,-1-6 1,1 7 0,0-4 0,0 0 0,-1 0 12,1-3 0,0 3 19,0-2 1,-1 2-18,1-1 4,0-3 0,-5 5 1,1-4-1,-1 1 1,1 0 14,-1-3 1,-3 4-22,3-1 1,-5 1-1,1-5-7,3 6 1,-5-4-1,3 2 1,0-2-7,-1-2 0,4 0 13,-3 0 0,3 1 0,-4-1 0,2 0 1,-3 0 10,1 1 0,0-1-22,-4 0 0,0 5 5,0-1 1,5 1-1,-1-5 12,-1 0 0,-2 0-48,-1 1 36,0-1-10,0-5 0,0 8 1,0-3-1,0 2 1,0-1-1,0-1 1,0 1 9,0-1 1,0 0 3,0 0-1,-6 1 0,5 2 0,-5-2 1,2-2 10,0 0 0,0 4-18,4 2 1,-5 3-6,1-3 0,0 4 0,2-3-42,-2 1-30,3-4-16,-11 9-114,11-5 1,-6 6-687,3 0 892,-3 0 0,-6 6 0,0 1 0</inkml:trace>
  <inkml:trace contextRef="#ctx0" brushRef="#br0" timeOffset="14">26280 1976 7870,'5'-19'-36,"-3"0"0,2 6 0,-1 1 0,0-3 0,2 1 0,1 0 0,1 3 852,0-1 0,-4 5-239,1-1-507,-2 11 0,-4 4 0,-2 15 0,-6 8 0,-4 8 1,-4 8-1,-2 3 66,-3 2 0,3 2-173,-1 2-32,0-2 0,-3 3 1,2-6-1,5-3 0,3-6 1,2-7-1,0-9-11,4-6 1,2-14 0,7-9-1,4-12 1,3-12 88,9-6-59,-3-8 1,10-5 0,-2-8 0,3-5 0,4-2-368,0-2 399,-14 29 1,0 0 0,0 2-1,0 0 1,0-2 0,0 0-1,-1 2 1,0 0 0,11-27 380,-3 7-82,-4 16 1,-11 27-212,-3 23 0,-2 6 210,-2 15 1,0 5 0,0 6-1,0 2-27,0 1 0,0 4-152,0-5 0,0 1-127,0-1 1,0 5-17,0-5 1,0-1-1,0-12 1,0-5-244,0-2 0,1-3-293,4-2-801,-4-4 48,5-11 864,-6-1 1,0-12 466,0-2 0,-29-32 0,-6-8 0</inkml:trace>
  <inkml:trace contextRef="#ctx0" brushRef="#br0" timeOffset="15">26101 2244 7898,'0'-13'0,"0"1"-188,0-1 1,0 4-1,2 2 1,3 0 750,8 0 0,6 3 67,6-5-543,6 7 0,-2-5 0,5 4 0,1-2 0,2 3-1313,1 0 944,6-3 90,-10 3 1,14-9 0,-8 4 0</inkml:trace>
  <inkml:trace contextRef="#ctx0" brushRef="#br0" timeOffset="16">26854 1377 7996,'0'-13'0,"-2"2"0,-1 1-102,-1 2 0,0 3 1097,4-3-581,0 5-197,0-3-152,-6 6 1,5 2 0,-3 2 0,1 6 0,0 4 43,-1 3-85,-6 6 1,8-9 0,-2 4 0,3-1 0,-1 0 152,-2-1-198,3-2 0,-5-1 0,6 0-176,0-1 152,0 1-82,0-6 0,0-3 1,0-8-1,1-4-65,4-4 0,-3 0 159,7-1 0,-6 0 13,1 0 1,2 1-1,-2-1 1,-1 0 19,-2 0 0,1 1 45,2-1 0,-3 4 277,3 1 4,-2 5 1,-2-8 288,0 2-428,0 4-123,0-1 0,0 7 0,0 5 0,0 7 0,-2 7 171,-2 4 1,3 3-164,-3 2 1,-2 0-1,2 3 1,1 1-264,1-1 1,2 1 52,0 1 0,0-4 24,0-9 119,0 3 1,0-10-382,0 3 33,0-8 297,0-4 0,5-16 0,-1-5 1,0-3 108,2-3 1,-3 1-103,5-4 45,-5-1 0,7 1 0,-4-1 1,-1 1-1,2 1 114,0 2 1,-4 4-1,1 5-82,-2 0 0,2 1 0,0-1 41,-1 0-337,-1 6 183,-2 1 1,0 8 0,0 2 0,0 5 25,0 2 0,0 2 5,0-1 29,0 7 0,-2-5 0,-1 3 0,-2-1 0,-1-1-27,0 2 1,-2 0 33,4-4-56,-6 0 1,7-1 0,-4 1-121,1 0 1,-2-5-80,3 1-130,1-6 0,6 2-611,2-5 614,3 0 248,6-5 0,-1 3 1,0-3-1,-2 0 1,-2 0 141,2-2 0,13-13 0,4-7 0</inkml:trace>
  <inkml:trace contextRef="#ctx0" brushRef="#br0" timeOffset="17">27007 1543 7996,'7'-13'-24,"-2"5"82,-5-1 0,0 5 564,0-5-207,0 7 0,-1-4-248,-3 6 1,-3 0-120,-6 0 0,0 1 0,-1 4 1,-2 3-27,-1 3 1,-5 2 171,0 0-279,-2 0 1,-1-1 0,-1 3 0,-1 0 0,1 2-5,0-1 1,-2-2-7,6-1 0,3-5-104,-3 1 1,7-2-190,-2 1-50,8-2 410,4-6 0,6 0 0,3 0 0,5 0 87,2 0 0,2 4-83,0 0 0,-1 5 188,1-5 1,0 6-1,0-1 1,-1 2-42,1 2 1,1-1 28,3 1-337,-3 0 0,5-5 1,-5 1-1,2 1 1,1 0-424,-2-2 0,-1-1 238,-1-2 0,0-4-102,0 3 472,-1-2 0,-5-2 0,-18-40 0,-10-10 0</inkml:trace>
  <inkml:trace contextRef="#ctx0" brushRef="#br0" timeOffset="18">26662 1709 7996,'0'-9'-168,"0"1"-19,0-1 1,2 1 264,2-1 1,3 6 0,7-1 0,2 3 291,1 1 1,10 0-390,-2 0 0,5 0 1,-2 0-1,4 0-451,0 0 0,2 0-457,4 0 927,-5 0 0,32 0 0,3 0 0</inkml:trace>
  <inkml:trace contextRef="#ctx0" brushRef="#br0" timeOffset="19">27504 1658 7996,'0'-9'811,"0"1"0,1 5-650,4-1 0,2 2 0,7 2 1,1 0-639,2 0 1,6-4-84,-2 0 0,2-1 0,0 5 560,-2 0 0,17 12 0,9 2 0</inkml:trace>
  <inkml:trace contextRef="#ctx0" brushRef="#br0" timeOffset="20">27478 1938 8015,'-12'-6'412,"3"5"0,2-5 442,1 1 1,4 3-600,6-2 1,4 1 0,11 0 0,5-1-14,4 1 0,6-2-1154,-4 0 709,11-5 3,-7 9 1,3-7-1,4-1 1,-1 2-1,1 0 1</inkml:trace>
  <inkml:trace contextRef="#ctx0" brushRef="#br0" timeOffset="21">28805 1135 7992,'0'-13'-10,"0"0"1,0-1-1,0-1 1,0-4-1,0 1 101,0-1 0,0 2 0,0 3 0,0-1 0,0-2 0,1 1 1276,3 2-869,-2 1-269,3 6 1,-5 8 60,0 12-220,0 6 1,-4 12 0,-2 3 0,-1 4 0,-3 3 0,0 2-1,1-1-83,0 2 0,5-4-243,-5 2 219,6-8 0,-2-3 1,5-7-1,0-1 1,1-4 99,3-5 1,4-6-55,4-12 59,1-9 1,0-7-1,0-5 1,1-2 0,1-3-15,2-4 1,5 2-226,-5-2 199,0 5 0,-5-2 0,1 7 1,0 3-1,0 4 51,-1 3 1,1 7 33,0 2-111,0 10 0,-1 6 1,1 7-1,-2 4 1,-1 3-78,-1 3 1,-5 2 6,5-4 0,-2 3-289,1 1 243,-2-6 0,-2 0 0,0-4 1,-1 0-1,-1-3-408,-2-3 1,0-1-178,0 0 1,0-5-767,0 1 1465,0-7 0,-29 4 0,-6-6 0</inkml:trace>
  <inkml:trace contextRef="#ctx0" brushRef="#br0" timeOffset="22">28677 1670 8025,'-13'0'0,"1"-4"0,-1 0 0,0 0 0,6 2 0,4-1-26,6-1 0,10 0 1,8 2-1,4 0 1076,5-3 1,3-5-471,5 2 1,5 1-480,-1-2-160,6 1 1,-8-1-1,2 1 1,-1-1 0,-1 1-457,-2-1 0,-4 7 1,-12-3-1,-5 4-1801,-3 1 2316,-1 6 0,-57 40 0,15-15 0,0 1 0</inkml:trace>
  <inkml:trace contextRef="#ctx0" brushRef="#br0" timeOffset="23">28856 1976 8025,'-13'-12'0,"1"3"379,4 1 1,2 3 412,6-3 0,0 4 1,0-5-138,0-1 0,6 3-501,2-1 1,8 5 203,1-1-357,6-4 1,-5 7 0,5-2 0,-3 5 0,-2 3-143,-2 2 1,-2 2 0,-1 5-1,-2 3-512,-3 4 0,-2-1 309,-6 1 247,0 1 1,-6 3 0,-2 1-1,-3-2 1,-2-3 333,0-4 0,5-4 1067,-1-5-699,1 4-124,0-11 0,0 5-51,8-6 0,4-5-281,13 1 1,-1-6-428,5 2 72,0-4 1,5 0 0,-1-1 0,1 2 0,-2 1-164,-3 1 1,2 5 207,-6-5 0,0 5-1717,-4-4 527,-1 5 1351,-5-3 0,-35 12 0,-14 1 0</inkml:trace>
  <inkml:trace contextRef="#ctx0" brushRef="#br0" timeOffset="24">29608 1313 7961,'-7'-12'25,"-3"3"1,6 1 0,2-1 332,5 2 0,4-3 1,7 6-1,2 1-416,1 2-192,6 1 1,-5-5 0,5 1-1,-2 1 1,2 2 0,1-1-1,1 0 250,1-3 0,22-22 0,6-1 0</inkml:trace>
  <inkml:trace contextRef="#ctx0" brushRef="#br0" timeOffset="25">29978 1135 7841,'-7'-13'423,"-5"6"-165,11-4 0,-6 9 1,4-1-1,-1 6-189,1 6 1,1 2-1,4 2 1,1 0-102,1-1 0,2 1 0,-2 0 1,4 0 14,4-1 1,-4 1-1,1-2 1,1-2-162,1-5 0,2-2 0,1-2 0,1 0 110,2 0 0,0-6 1,-4-4-1,0-6 189,0-5 1,-2-3-1,-3-1 1,-2 1 185,0 2 0,-5-2 0,3 4 0,-2 0 190,-2 3 0,0 3 0,-2 3 494,-2 2-631,3 4-346,-5 10 0,6 8 1,0 10-1,0 5 1,0 8-1,2 3 1,2 5-250,4 2 1,4 6-9,0 8 97,1 8 0,-4-3 0,-1 3 0,1-3 1,-1-3-61,1-2 0,-7-1 1,3-9-1,-4-9 195,-1-9-18,0-5 1,0-7 175,0-3-32,0-8 0,-4-5 1,-2-7-1,-1-3 176,-3-1 0,-1-1 55,-2-5 1,0-1-193,1-3-103,-7 3 1,5-10-1,-3 2 1,3-2-1,1-1-104,0-1 0,2-1-254,3-2 1,2 2 106,6-3-49,0 3 1,1-3 0,5 1 0,7-1 0,8 0-118,7 0 0,1 1 366,5 3 0,22 1 0,11-1 0</inkml:trace>
  <inkml:trace contextRef="#ctx0" brushRef="#br0" timeOffset="26">30653 523 7961,'0'-17'0,"0"-2"0,0 1 106,0 0 1,0 1 0,0 4 0,0 0 0,2 0 972,2 1 0,-1 4-588,5 4 1,-3 3 0,3 1 76,2 0 1,-3 1-125,2 3-279,-1 4 1,6 6-1,2 3 1,2 4 0,1 4-1,-1 7 1,-1 6 71,2 7 0,-5 6 0,1 4 0,-3 6-113,-4 6 1,-6-27 0,-1 2 0,0 6 0,-1 0 0,-2 5 0,-3 1-212,-2 3 0,-3 1 0,-3 0 0,-2 1-1370,-1-1 1,-2-1 983,-2 0 1,-2 1-1,-1-1 1,-1-1-1,-2-2 1,-2-2-1,1-4 1,-1-2-1,1-7 1,0-2-1110,1-4 1,-1-2 1096,2-2 0,-1-1 0,-22 16 485,-3-6 0,3-1 0,-7-8 0,2 1 0</inkml:trace>
  <inkml:trace contextRef="#ctx0" brushRef="#br0" timeOffset="27">28435 893 7966,'0'-26'61,"0"2"0,0 1 1,0 3-1,-2 2 1,-1 2 978,-1 2-850,-6 7 0,2 2 1,-8 6-1,-2 5 1,-1 8-1,0 10 1,-1 10-1,-2 8 605,3 9 1,-4 12-679,14-28 0,1 2 0,-1 3 0,1 1 1,2 1-1,1 1 0,0 1 0,1 1-429,2 2 0,0 0 0,1 0 0,0 2 92,1 2 0,0 0 208,5 0 1,2 0 0,-3-3 0,2-1-1,4-3 1,2 0 0,1-5 0,0 0 0,1-5-1,0 0 1,16 26 0,0-6-1412,-1-5 1039,1-6 1,-4-11 0,1-7 0,2-6 0,4-5 0,1-3 383,0-2 0,-1-4 0,3-5 0,3 0 0,2 0 0</inkml:trace>
  <inkml:trace contextRef="#ctx0" brushRef="#br0" timeOffset="28">31380 918 7959,'0'-13'0,"0"-1"0,0-1 0,0-2 0,2 1 0,2 2 363,-3 1 1,9 0 0,-4 1-1,1-1 1,3 0 1052,1 0-1331,2 6 1,-6 7-1,-3 9 1,-2 3 66,-2 5 1,0 5 141,0 7-239,0-2 0,-2 10 1,-1-3-1,-1 4 1,0 4-1,0 0 0,-1-1 39,3-1 0,0-6 0,2 0 1,0 0-67,0-2 1,4-2-216,1-9-13,5 4 0,-3-11 0,5 1 0,3-5-984,2-6 959,-3-2 1,6-2 0,-3-2 0,2-3 0,3-7-635,-1-3 1,0-8 127,5 2 0,-1-3 731,1-2 0,-12-27 0,-3-8 0</inkml:trace>
  <inkml:trace contextRef="#ctx0" brushRef="#br0" timeOffset="29">31482 1109 7959,'-13'-1'656,"1"-3"0,0 1 289,4-6-816,-3 7 1,11-4 2,0 6 0,5 0 113,8 0-308,5-6 1,2 5 0,6-3-1,1 1 1,1 0-794,2-1 1,5-5 855,-1 5 0,26-17 0,6-1 0</inkml:trace>
  <inkml:trace contextRef="#ctx0" brushRef="#br0" timeOffset="30">28741 2716 8100,'-6'-18'0,"0"2"-572,-2-5 1,-3 5 0,4-2 571,-1-1-155,-3 5 1,10 7 32,-4 11 1,5 5 121,5-1 0,-4 4 0,5 0 0,-6 8 0</inkml:trace>
  <inkml:trace contextRef="#ctx0" brushRef="#br0" timeOffset="31">28537 2856 8190,'-20'0'-784,"3"2"0,3 0 796,1 3 0,0-1 0,0-4 0,2 1 684,3 4-491,-4-4 0,11 3 1,-1-7-143,10-1 1,6-6 0,13 2 0,4-5-5,7-4 0,13-3 0,14-5 0,-27 11 1,2 1-29,5-2 1,2 0 0,6-1 0,2-1-1,8-2 1,1-1 0,-18 6 0,1 0 0,1 1-155,3-1 0,2 0 0,0-1 1,3 0-1,1-1 0,0 0 1,4 2-1,0 0 0,1 0 1,0 0-1,0 0 0,0 1 109,-2-1 0,1 1 0,-1 0 0,0 1 0,1 1 0,-2 0 0,-5 0 1,0 0-1,0 1 0,0-1 0,1 0 0,0 0-29,0 0 0,1 0 0,-1 0 0,-1 1 0,0 0 0,-1-1 0,-2 1 0,0-1 0,-1 1 1,18-3-1,-2 1-278,-5-1 0,-3 2 0,-6 1 0,-3 1 271,-6 0 1,-1 1-53,-2 1 1,-4 0 0,11-4 0,-10 1 0,-13 1 0,-13 1-172,-9 1 0,-9 1 101,-10 6 76,-3 0 1,-13 0 0,-5 1-1,-7 2 1,-6 3 95,-4 1 0,-9 7 0,28-6 0,0 0 0,-4 1 0,0 2 0,-1-2 0,0 1 0,-1 0 0,0 0 0,2-1 0,-2-1 0,-2 3 0,-1-1 0,-1 1 0,0 0 0</inkml:trace>
  <inkml:trace contextRef="#ctx0" brushRef="#br0" timeOffset="32">28843 2856 8190,'-47'2'0,"0"2"0,5 4-396,5 4 1,7-4 291,9 1 436,8-1 1,19 4-218,11-4 1,17-4 0,10-8 0,10-4 108,9-4 1,-25 5-1,2 0-206,6-1 1,2-1-45,5-3 0,1-1 1,7-1-1,2-1 1,3-1-1,2-2 1,-20 6-1,1 0 1,0-1-1,5 0 1,0 0-1,1 0 1,5-2-1,0 0 1,2-1-1,2 1 1,1-1-1,0 1 67,0-1 1,1 0-1,0-1 1,0 0-1,0 0 1,0 0-150,-5 3 0,0 0 0,0 0 0,-2-1 0,0-1 1,0 0-1,-2 2 0,0 0 0,-1 0 0,-2 0 0,-1 1 1,0 0 87,-4 1 1,-1 0 0,-1 1-1,19-5 1,-4 2-66,-14 3 1,-3 1 119,-2 0 0,-3 1 0,16 1-28,-13-1 10,-21 6 1,-16-2-382,-14 5 123,-9 0 1,-5 1 0,-9 3 0,-7 5-1,-7 4 241,-5 4 0,-3 0 0,-7 2 0,-5 5 0,1-1 0</inkml:trace>
  <inkml:trace contextRef="#ctx0" brushRef="#br0" timeOffset="33">27657 3953 8219,'0'-19'-78,"0"5"1,1-4 0,2 1 0,1 0 0,-1 1-1197,-1 2 2076,-2 7 0,0-4 130,0 2-831,-6 3 0,3 6 0,-4 10 0,0 6 87,0 5 1,0 3 23,-2 2-189,4-1 1,3 1 0,-1-1-1,-1 1 1,1-1 0,2 1-1,2-1-118,4 1 0,-3-5-30,7 0 130,-1-5 0,7 1 0,0-7 0,4-3 0,0-1 0,4-5 0,1-4-41,2-5 1,-1-9 8,1-5 0,-2-6 1,-2-3-1,-2-2-1,-1-2 0,-2-1 10,-5 2 1,-3-1 308,-1 5-128,-5 1 1,3 9 0,-6 3-1,-1 4 1010,-4 4-1129,4 4 50,-5 10 0,6 10 0,0 10 0,0 9 0,0 7 115,0 6 1,6 4-248,2 4 0,4 5-2008,0 8 1983,-5-30 1,-1 0-1,1 2 1,0 0-1,1 1 1,0 1-1,0-1 1,1 0-1,-1-1 1,0 0-88,-1-1 1,0 0 0,-1-2 0,-1-1-89,4 32 0,0-7 130,-4-14 100,-1-3 1,-3-13-1,2-5 1,1-8-1,-2-5 69,-5-5 1,0-2 120,-5-6 1,2 0-39,-7 0 1,3-6-38,-7-2 1,2 1 0,-2-3 0,-3-3 871,0-3 1,-3-6-828,6 0 1,0-2 123,5-1-213,-7-6 0,9 2 1,-1-3-1,4-1 1,4 1 142,2-4 1,6 1-368,4 1 0,8-2-305,4 7 156,9-7 0,-2 8 1,5-3-1,-1 2 1,0 7-879,-1 2 1,-2 4 335,-3 8 0,-1-4 39,1 4 813,-6 2 0,15-39 0,-1-5 0</inkml:trace>
  <inkml:trace contextRef="#ctx0" brushRef="#br0" timeOffset="34">28384 3456 8222,'-7'-25'0,"2"3"0,4 2 299,1 2 62,0 6 1,1 7 0,4 7-54,3 7 1,-1 5-166,2 12 0,-6 0 0,1 4 0,-3 4-143,-1 3 0,0 1 45,0 1-158,-5-1 0,2-4 1,-4-2-1,0-2 1,1-6-66,0-5 341,2-5 1,0-9 0,-1-6-95,3-10 1,2-9 0,4-10 0,4-4-137,4-3 0,6-2 23,3-4 0,-1 5-51,1 0 0,-5 1 1,1 7-1,-3 3 134,-1 4 0,-4 6 40,-1 9-114,-5 2 0,2 8 31,-5 2 1,-5 3-1,-4 7 1,-2 2-109,-2 1 1,0 5 97,1 0 0,-1-4-32,0-1 0,0 2 81,1-2 0,0 0 1,4-5-1,2 1 188,1 0 1,3 0-138,-2-1 0,4 1 363,4 0-337,9 0 0,2-1 0,7 0 0,-1-2 0,0-2-168,0 2 0,1-4-397,3-2 1,-1 2 112,-2-2-232,2 6 1,-10-9-1,3 3 1,-3-2 571,-1-2 0,-40-12 0,-10-2 0</inkml:trace>
  <inkml:trace contextRef="#ctx0" brushRef="#br0" timeOffset="35">28256 3672 8222,'-13'-17'0,"1"0"741,5 0-160,1 5 1,7 0 0,4 4 0,5 3-279,5 4 0,11-3-184,8 0 0,2-5 1,3 3-1,-1 1-500,0-1 1,0-2 113,1 3-154,-1 1 1,-4 0 0,-1 0-1,-4 1 1,-3 1 420,-3 2 0,-25-11 0,-1-3 0</inkml:trace>
  <inkml:trace contextRef="#ctx0" brushRef="#br0" timeOffset="36">29276 4042 8335,'-4'-8'367,"0"-1"143,1-1 0,3 3 0,4 0 0,6 0 0,6 1-150,5 1 1,7-4 0,3 3 0,3-1-608,6-3 0,-2 3-1385,5-1 1242,-3 5 0,-4-7 0,-2 6 0,-5 1 390,-7 2 0,-20 6 0,-11 2 0</inkml:trace>
  <inkml:trace contextRef="#ctx0" brushRef="#br0" timeOffset="37">29289 4297 8335,'-13'0'842,"6"-6"1,4 5-364,12-3 1,5-2-353,12 2-289,5-6 1,6 4 0,6-4 0,1 2 0,2-1 0,-1 1 161,3-1 0,19-16 0,-31 8 0,0 0 0</inkml:trace>
  <inkml:trace contextRef="#ctx0" brushRef="#br0" timeOffset="38">30806 2996 8207,'0'-12'66,"0"-1"0,-1 0 0,-2 0 1,-1 1-1,1-1 1070,2 0-552,1 0-543,0 6 0,0 5 0,0 9 0,0 7 0,0 4 0,0 5 0,1 2 142,3 5 1,-2-2-184,2 6-13,-3 0 0,-1 3 0,2-1 0,1-4 0,1 0 0,-1-4 0,-2-1-114,-1-2 0,2-3 0,0-3-238,3 0 369,-1-2 54,-4-10 0,0-3 0,0-8 1,0-5-1,0-2 0,1-3 14,4-3 1,-3-3-1,7-5 1,1-1-51,1 1 0,2-1-17,0 1 1,-1-1-1,1 2 1,0 1 31,0 2 1,-2 10 96,-2-2 0,2 9-100,-3-1 0,4 4 0,-1 4 1,-1 4 23,-2 6 1,0 8-23,0 0 1,3 3 50,-2 2-244,-3-1 0,3 1 1,-4-2-1,-1-1 1,0-4-354,0 0 0,1-2-104,-5-4 0,4-5 24,0 1-236,0-7 826,-4 4 0,-5-46 0,-2-9 0</inkml:trace>
  <inkml:trace contextRef="#ctx0" brushRef="#br0" timeOffset="39">30679 3698 8207,'-13'5'0,"-4"-3"0,0 2-590,2-2 1253,0 3 0,10-3 37,5 2-569,5-3 0,14-1 0,2 0 0,5-1 0,3-2 70,5-1 1,3-6-1,1 0 1,2-4 15,3-3 1,-2 0-191,5 4-108,-4 0 0,1-2 0,-6 1 0,-3 2 0,-5 2-813,-7 3-112,2-4-97,-15 9 874,-3-3 1,-14 10-1,-4 4 1,-1 1-1,0 1-392,0 2 0,-1-3 621,-3 7 0,3-2 0,-3 2 0,-25 37 0,18-20 0,-1 0 0</inkml:trace>
  <inkml:trace contextRef="#ctx0" brushRef="#br0" timeOffset="40">30819 4119 8198,'-8'-9'43,"-1"1"0,6 3 293,-1-3 1,3-1 1136,1-3-1253,0-1 1,1-1-1,3-2 1,6-1-1,6 0 118,5-1 0,3 3 35,2-2-363,-1 3 0,-1 6 0,-1 1 0,-3 1 1,-2 5-209,-2 3 0,-2 6 1,-3 6-1,-2 3-341,-5 4 1,-3 4 124,-1 5 325,0-3 1,-7 10 0,-4-4 0,-5 1-1,-1 0 27,-1 1 0,0 0 350,-4-1-95,4-2 1,5-13 0,0-2 938,1-2-495,5-8-244,1-2-306,17-5 0,-1-4 0,10-2 0,0-1 0,0-3 85,2-1 0,2-2-253,2 1 1,-1 0 71,1 4-27,-1-4 0,0 7 1,-3-5-1,-2 3 1,-2 1-441,-2 3 32,-2-4 268,-1 6-40,-6-5-172,-1 6 223,-6 0 0,-2 0-387,-2 0 265,3 0 0,-6 0 1,2 0-1946,-3 0 1407,2 0 825,0 0 0,6-23 0,0-5 0</inkml:trace>
  <inkml:trace contextRef="#ctx0" brushRef="#br0" timeOffset="41">31482 3366 8153,'-5'-7'1024,"3"-4"-765,-2 2 0,4 4 1,4-1-1,5 2 0,2 0 1,3 1-304,3 1 1,-1 2-1170,5 0 925,-5 0 0,6 0 0,-3 0 1,0 0-1,3 0 288,-2 0 0,32-28 0,3-7 0</inkml:trace>
  <inkml:trace contextRef="#ctx0" brushRef="#br0" timeOffset="42">31878 3098 8153,'7'-12'-154,"-2"-1"1,0 0-178,-1 0 0,0 5 1413,-4-1 0,0 8-951,0 1 1,-4 7-1,0 9 1,1 2-64,1 2 1,-2 0 0,0 2 0,1-2-89,2-1 0,1 2 1,0-4-1,1-1-31,3-2 0,-1-1 1,6-1-1,0 0-84,3-4 1,1-2-1,-1-6 1,1-2-5,0-2 0,4-3 90,0-6 109,0-5 0,-6-2 1,-1-5-1,-1-1 0,-1 0 87,-1 1 0,-1-3 0,-6 1 0,0 3 281,0 0 0,0 5 130,0 2 1,0 3 108,0 1-459,0 6 1,0 3-371,0 8 174,0 9 1,1 4 0,3 7 0,5 4 0,2 3-5,2 5 0,0 2-457,0 5 338,-1 8 1,1 3 0,0 5 0,-2 2 0,-1 1-109,-1 2 0,-2 0 189,1 0 0,2-8-94,-6-5 1,1-5 0,-5-10-1,0-3-186,0-8 269,0-10 63,0-10 0,-2-6 1,-2-3 385,-5-5 1,-3-6-82,-5-2-247,2-6 0,-7 3 1,5-5-1,1-2 0,1-2 60,-2 0 1,2-5-261,-2 4 85,3 0 0,7 5 0,3-1 0,3-1 0,1 0-471,0 2 1,1-2-624,3 10 614,9 0 1,8 0 0,8 0 0,2 1 514,1 2 0,3 5 0,4 0 0,5-1 0,0 0 0</inkml:trace>
  <inkml:trace contextRef="#ctx0" brushRef="#br0" timeOffset="43">32592 2346 8274,'-5'-13'27,"1"-1"0,1-1 0,2-2 355,1 1 0,1 3 0,3 3 0,5 3 1,4 2 486,4 2 0,-2 6-384,7 1-272,-1 12 1,4-5-1,1 13 1,-1 6 0,1 5 791,-1 9-939,1 10 0,-2 7 1,-13-26-1,-1 2 0,-1 3 1,-2 2-1,-2 4 0,0 0 1,-3 6-1,0 1 0,-2 5 1,0 0-200,-1 5 1,-2 0 0,-2 2 0,-2-1-1,-1-2 1,-2 0 0,0-3 0,0-1-214,-1-1 0,-1-2 0,1-2 1,-2-1-1,1-5 0,-1-2 1,0-4-1,0-1-736,1-4 0,-1-1 0,-18 24-244,-3-4 972,-9 3 1,1-11 0,-8 0 353,-2-6 0,-9-5 0,0-1 0,-2 0 0,3-1 0</inkml:trace>
  <inkml:trace contextRef="#ctx0" brushRef="#br0" timeOffset="44">30615 2767 8272,'-13'-13'-67,"1"2"1,-1 1 0,0 3-1,0 1 189,1 3 1,3 2 0,1 2 0,-1 4-1,1 5 1,1 7 292,1 8 1,-3 10 0,4 11 0,-1 3 192,0 8 1,2 10-385,4 5-218,-3-27 0,0 2 0,3-1 0,-1 2 0,-1 6 0,0 2 0,1 0 0,0 0 0,2 1 0,0-1 0,0 2 0,2-1 1,1-1-1,1 0 21,0-2 1,1-2-1,2-3 1,2-3-1,0-6 1,2-2-1,-1-3 1,2-1-600,12 26 0,5-8 0,1-6 0,0-8 153,0-7 0,-1-10 0,-3-4 1,0-2-333,-1-3 1,2-5 750,-7-2 0,-1-8 0,1-1 0,0-1 0</inkml:trace>
  <inkml:trace contextRef="#ctx0" brushRef="#br0" timeOffset="45">30118 3468 8179,'-4'-17'83,"-1"0"0,1 2 0,0 1 984,0 1-759,-1 6 0,5 2 0,0 11 0,0 7 0,0 7 247,0 4 0,0 6-695,0-1 74,6 7 1,-5-5 0,5 4 0,-2-2 0,2-1-1,1 1 1,2 1-360,-2-1 1,3-2 0,-5-6 0,2 1-278,3-1 0,0-5 0,0-3 702,-1-3 0,-12-24 0,1-5 0</inkml:trace>
  <inkml:trace contextRef="#ctx0" brushRef="#br0" timeOffset="46">29952 4042 8157,'-7'-6'605,"1"5"-199,6-10 0,6 8 1,4-4-1,6 0-18,5 0 1,3 2-84,1-3-625,7 5 1,-6-7 0,6 4 0,-3 1 0,3-1 0,-1 3 0,-2 0-2198,-4-1 2517,0 3 0,-11-11 0,5 5 0</inkml:trace>
  <inkml:trace contextRef="#ctx0" brushRef="#br0" timeOffset="47">30182 4246 8157,'-13'-6'194,"-4"4"192,0-7 514,6 6 1,-1-8 390,4 2-1223,8-2 0,-2 4 0,14 3 0,2 1 0,1 0 0,2-1 0,2 2-374,1 5 0,-5 0 216,2 6-130,-3-1 0,-1 9 0,-2 2 0,-2 0 0,-5 4-491,-2 1 750,-2 2 1,0-1 0,-2 2 0,-2 1 0,-5 2 927,-2-2-635,-7-6 1,5-4-1,-1-5 1,4 0 1309,0-1-1441,4-5 1,2-1 0,8-7 0,5-4-4,2-3 0,8 1-336,2-2 1,-1 1-258,1-5 0,0 5 0,5 1 0,-1-1-699,1 1 0,-5 3 25,0-4 0,-5 5 149,1-1 920,-3-4 0,-7 1 0,-1-5 0</inkml:trace>
  <inkml:trace contextRef="#ctx0" brushRef="#br0" timeOffset="48">22238 4399 8124,'0'-8'-322,"-2"-1"1,-2 1 0,-4 1 0,-5 4 116,-4 6 0,-3 9 0,-6 11 1,0 7 287,-4 8 1,-3 2 0,-6 6 0,-3 3 15,0 0 1,-1 1-79,5-4 1,1 3-1,3-7 1,6-4 63,5-6-88,5-8-21,11-17 1,7-2 0,8-6 0,5-3 0,4-6 0,6-6 0,5-5 23,6-3 0,20-13 0,5-3 0</inkml:trace>
  <inkml:trace contextRef="#ctx0" brushRef="#br0" timeOffset="49">22773 4246 8124,'-8'-7'-562,"-1"3"1,-1 5 124,-7 8 1,-4 6 325,-9 15 165,-2 3 1,-8 8 0,-2 4 0,-7 6 0,23-24 0,0 0 181,-1 1 1,-1 1-162,-3-3 0,1 0 0,1 5 0,1 0 0,-2-2 0,1-1 0,1 0 0,2-1 0,-24 23 0,6-5 0,5-4 28,6-1 1,2-9-113,5-5 0,-1-2 0,10-9 0,3-2-90,4-3-196,-1-7 1,11 2-30,0-5-23,6 0 1,8-7 346,3-5 0,22-21 0,10-10 0,-12 11 0,-1 0 0,1 0 0</inkml:trace>
  <inkml:trace contextRef="#ctx0" brushRef="#br0" timeOffset="50">23067 4233 8124,'0'-12'-1324,"0"4"1088,0 3 1,-8 16 404,-4 6 1,-11 7 0,-10 7-1,-3 8-45,-8 6 0,17-18 1,0 0-102,-2 0 1,-2 1-1,-2 4 1,0 1-1,-2 0 1,0-1-1,0 3 1,0 0-330,-2 2 0,0 0 1,2-1-1,0 0 311,1-2 1,0 0 33,4 0 0,1 0 1,1-8-1,1-1 1,-21 27-1,2-5 1,4-5-77,5-5 0,4-4 0,8-9 0,1-1-186,2-2 0,5-5-89,9 1-360,-3-3 672,9-7 0,2-2 0,7-5 0</inkml:trace>
  <inkml:trace contextRef="#ctx0" brushRef="#br0" timeOffset="51">23500 4310 8019,'0'-13'-563,"0"0"207,0 6 0,-6 4 75,-2 12 357,-9 5 1,-9 12-1,-9 1 1,-6 4 0,-7 7 393,-6 7-442,25-18 0,0 2 1,-3 0-1,-1 1 0,-1 4 1,0 0-1,-2 2 0,-1 0 1,1 1-1,-1 0-1160,1-1 1,-1 0 1142,0 5 1,-1-1 0,6-8 0,-1-2 0,0 4 0,0-1 0,2-4-1,2 0 1,3-3 0,0-1-17,-22 23-44,1-1 0,6-7 0,4-5 0,4-5 0,6-3-775,5-3 474,-2-2 1,11-6 349,0-3 0,0-3 0,6 2 0</inkml:trace>
  <inkml:trace contextRef="#ctx0" brushRef="#br0" timeOffset="52">23844 4246 8164,'7'-18'0,"3"3"0,-5-2-7,-1 9 1,-6 2-1,-2 8 8,-4 2 1,-11 9 0,-6 8 0,-9 5 133,-7 3 1,-5 5-103,-5 9 1,21-18 0,-2 1-1,-2 4 1,0 1 0,-3 2 0,-1 0-403,-2 3 1,-1 1-1,0 2 1,0 2 339,-1 2 0,-1-1 0,0 1 0,0 1 1,3-2-1,0-1 0,2-2 0,1-1-79,2-3 0,1-1 0,4-2 0,0-1 46,2-4 1,1 1 0,-20 24 0,6-13-1,6-7-158,5-4 1,4-3-42,5-4 0,0-3-39,8-5 300,3 0 0,10-6 0,0-2 0</inkml:trace>
  <inkml:trace contextRef="#ctx0" brushRef="#br0" timeOffset="53">24189 4195 8182,'0'-13'-265,"-6"6"1,2 2 314,-9 5 1,2 7 0,-12 7 0,-5 10 242,-9 9 0,-9 15-256,20-21 0,-3 1 1,-4 3-1,-2 2 1,-3 2-1,0 1 1,-1 2-1,0 1-420,0 2 0,0 1 0,-1 0 1,-1 1 282,1 1 0,-1 1 60,-2 0 1,0-1 0,6-2 0,2-2-1,-2 0 1,1-2 0,3-1 0,0-2-1,2 0 1,-1-2 0,2 0 0,0-2-1,1-1 1,1-2-224,1-1 0,1-1 0,-22 21 0,13-13 0,4-6 185,5-5 1,9-5-373,0-5 450,9-6 0,9-14 0,5-6 0</inkml:trace>
  <inkml:trace contextRef="#ctx0" brushRef="#br0" timeOffset="54">24329 4386 8182,'7'-19'0,"-1"4"0,-6 7-65,0 5 1,-3-1 0,-6 9 344,-8 8 1,-7 3 0,-4 8-1,-5 4-74,-4 3 1,-4 8-32,-10 3-214,0 6 0,23-23 1,0 1-1,-2 3 1,0 2-1,-2 1 1,-1 1-1,-1 1 1,-1 1-53,-1 1 0,-1 1-9,1 2 0,0 0 0,2-6 1,0-1-1,1 1 0,0 0 1,1-2-1,1-1 0,3-2 0,1-2-181,-21 22 0,10-7 0,8-9 1,4-8-176,5-5 133,3-2 244,10-9 1,4-3 0,10-8-1,7-4 79,6-5 0,11-10 0,3 2 0</inkml:trace>
  <inkml:trace contextRef="#ctx0" brushRef="#br0" timeOffset="55">24329 4603 8182,'7'-13'-619,"-1"6"1,-8 7 560,-2 9 0,-9 8 678,-8 4-474,-9 9 0,-2 0 0,-8 6 0,-4 7 0,-6 4-103,24-22 0,-1 2 0,-4 2 0,1 0 0,0 0 0,0-1 0,0 0 0,-1 0-137,1 1 0,1-1 1,1 1-1,1 0 13,-20 22 0,9-8 1,9-15-453,7-5 266,9-5 1,13-12 77,8-6 189,9-6 0,43-29 0,-23 14 0,1 1 0</inkml:trace>
  <inkml:trace contextRef="#ctx0" brushRef="#br0" timeOffset="56">24342 4947 8182,'-13'2'-278,"0"2"1,-1 0 313,-3 9 0,-3-2 0,-5 12 1,-2 3-10,-3 2 1,-4 7-18,-9-1 1,2 7-51,-5 2 1,9-6 0,1-8 0,8-2-467,8-1 343,5-6 0,9-7 0,7-11 163,11-4 0,28-20 0,12-9 0,7-4 0,-1 1 0</inkml:trace>
  <inkml:trace contextRef="#ctx0" brushRef="#br0" timeOffset="57">24380 5151 8182,'-17'6'0,"0"3"0,-4 2 0,4 2 0,0 4 0,2 1 0,0 2-160,-2 3 1,0-4 75,4 3 60,0-7 0,2 4 0,5-8 0,11-2-489,10-5 1,9-10 330,6-7 135,3 1 1,9-12 0,1 2-1,-2-2 1,-3 0 41,-4 3 0,-4 2 0,-9 8 194,-4 3-6,-8 2 0,-17 13 43,-13 6 0,-10 9 0,-11 10 0,-5 0-226,-3 4 0,12-3 0,-3 4 0,-2 4 0,-1-1 0</inkml:trace>
  <inkml:trace contextRef="#ctx0" brushRef="#br0" timeOffset="58">31214 5241 8313,'-8'0'-1213,"-1"0"1004,0 0 384,-3 0 470,-1 0 741,6 0-582,-4 0-678,10 0-13,-5 0 0,7 1 0,4 2 1,3 1-1,5-1 0,4-3 0,6-3 84,5-1 0,10-6 1,9 0-1,2-4-77,2-3 0,2-2 99,2 2-430,-2 3 1,0-4-1,-9 7 1,-7 1 0,-6 3-766,-7 1 646,-4-4 1,-10 9-305,-6-4 1,-5 5 0,-12 3 32,1 1 1,-3 2 600,-2-2 0,3-2 0,-3 2 0,-20-8 0,-4-3 0</inkml:trace>
  <inkml:trace contextRef="#ctx0" brushRef="#br0" timeOffset="59">31495 4909 8313,'-6'-13'-244,"3"1"1,-4-1-1,0 2 2024,0 2-1269,4-2 0,-2 15-108,5 0-286,5 12 1,-2 5 0,6 7-1,1 4 1,1 0 57,2 4 0,4 0 1,0 4-1,0 1-86,1 2 0,-2 1-90,5-2-41,-5-2 1,3 1-1,-4-6 1,-1 1-1,-3-7-397,0-4 0,-5-7 0,-2-5-686,-2-1 595,-2-4 1,-2-3-673,-2-5 1202,3 0 0,-45-28 0,-3-8 0</inkml:trace>
  <inkml:trace contextRef="#ctx0" brushRef="#br0" timeOffset="60">23220 6949 7640,'0'-7'-1696,"0"2"1619,0 5 1,0-2 67,0-2 153,0 2 0,0-5 1,-2 5 126,-2-3 0,2-5-64,-2 2 0,3 1-26,1-2 1,1 1-72,3-5 0,-1 6-43,6 3 1,-5 4 0,3 4-28,-1 4 0,-2 5 1,-4 4-1,0 3-117,0 0 1,0 4-1,-1-4 1,-2 1 82,-1 0 1,-6-5 18,1 1 5,3-3 1,-5-1 0,3-2 0,-4-2 0,0-5 0,-1-3 0,0-1 156,0 0 0,1-5-127,-1-4 1,4-4 0,2-2 0,0-4-8,0 0 1,4-3-30,-1-3 0,3-1-17,1 1 1,0-1-1,1 2 1,2 2-19,1 0 1,6 7 33,-2-2 0,0 4 34,0 4-62,1 4 1,3 5 0,1 0 0,0 0-1,0 0-45,-1 0 0,1 5 8,0 4 0,-2 7 52,-2 1-29,2 5 0,-10-6 0,4 4 0,-4-1 0,-1 1-51,0 3 1,0-5 41,0-1 0,-1-2-5,-4-3 56,-2 7 1,-5-9 0,-1 1 0,-1-3 0,-2-2 43,-1 0 1,-4-2-21,4-4 0,-4 0 22,4 0 0,0-6 0,2-2 0,1-3 98,1-2 1,-2-4-164,6 0 1,4-6 71,0 2-95,4-3 1,2 3 0,4-1 0,3 1-1,4 1 40,0 3 0,5-1-4,0 1 0,5 1 2,-5 8-15,5-4 0,-6 11 0,4-3 0,-2 2 0,-2 4-7,-2 2 1,-1 7 19,-1 6 1,0 5-66,-4-5 36,-2 5 0,-6-2 0,0 6 1,0-1-1,0 1-86,0-1 0,-2-1 12,-2-3 1,-3-1 106,-6-3-14,1-3 1,-1 1 0,0-8 0,0-2 0,1-2 161,-1-1 1,0-2-60,0 0-89,1 0 1,3-6 0,1-4 0,-1-4 0,1-5 29,-1 0 1,6 2-44,-1-5 1,3 1-113,1-4 104,0-1 0,5 2 0,4 1 0,2 3 1,2 2-23,0 2 0,4 2 41,0 2 0,4 0-15,-4 4-18,5 2 1,-6 6 0,4 0 0,-3 1 0,-4 5-224,-3 7 0,-3 0 123,1 4 1,-2 1 86,-6-1 0,0 1 0,0-2 0,-2 1-40,-2-1 0,-3-2 163,-6-1 0,1-1-161,-1 1 126,-6-6 1,5 0 0,-3-4-1,3 1 1,1-1 269,1-1 0,-1-4-228,0-2 0,6-3-100,3-6 0,-2 0 0,2 1 0,1-1-140,2 0 0,2 0-87,3 1 0,-1 0 1,4 2-1,0 3-677,0 2 499,2 0 1,4 5 401,-1 0 0,7 34 0,1 9 0</inkml:trace>
  <inkml:trace contextRef="#ctx0" brushRef="#br0" timeOffset="61">23232 6937 8191,'13'0'0</inkml:trace>
  <inkml:trace contextRef="#ctx0" brushRef="#br0" timeOffset="62">32247 4820 8170,'0'-13'54,"-1"0"1,-2 1 0,-1-1 0,1 0 0,2 0 337,1 1 1,0-1 5,0 0-509,0 6 0,0 3 147,0 8 0,0 5 1,-2 6-1,-1 4 68,-1 0 0,-2 1-77,2 1 1,3 4 0,-4-4 0,4 1-80,1 0 0,0 2 153,0-3-176,0-3 1,6 5 0,1-6 0,3-1 0,1-4-333,3-3 345,2-3 1,2-6 0,2 0-1,1-2 1,1-2-57,0-5 0,-2-6 0,0-4 1,-2-2 9,-2-6 1,-2 0 87,-1-7 0,-6 6 147,-3-2 0,2-1 1,-2 0-1,-1 0 212,-2 0 1,-2 2 65,-3 8 0,1-2-95,-6 6 0,2 0 635,-1 5-138,-4-1-701,11 6 1,-5 3-389,6 8 229,0 3 1,2 11-1,1 4 1,2 3 0,2 3 17,3 2 0,2 7-2,0 1 1,1 2-246,0 7 169,-6-1 1,4 10-1,-4 0 1,2 4-1,-2 4-115,-1 2 1,-2 4 119,-4-2 1,0-3-13,0 3 1,0-6-1,0-5 1,0-9-137,0-7 0,-2-3 146,-2-12 1,-3-1 135,-6-12 1,-1-3-1,-1-10 1,-4-1 189,-1-4 0,0-2-80,-1-6 0,1-6 99,3-7 0,3-1 1,-1-8-1,5-5 77,5-5 1,4-9-98,1-1 0,1-6-69,4 1 0,2-1 0,7 2 0,3 4-80,4 2 1,9 4-338,4 2 1,3 9-472,1 8 185,-5 14 0,2 5 0,-4 11 1,2 1-1,1 5 557,-2 7 0,0 1 0,-4 7 0,6 2 0,6 1 0</inkml:trace>
  <inkml:trace contextRef="#ctx0" brushRef="#br0" timeOffset="63">28792 8964 8136,'-6'-13'-103,"3"0"0,-4 1 1,0-1-1,1 0 1,-1 0 580,0 1 0,4 3 0,-2 2-203,-1 1 0,5 8-199,-4 6 0,4 9 0,1 6 0,0 4 52,0 3 0,0 4-360,0-5 210,0 7 1,4-5 0,2 3 0,1-4 0,3-3 0,0-2 0,0-1-57,-2-2 1,1-4 0,5-7 0,2-2 16,1-5 0,0-4 0,-3-6 1,1-6-17,2-8 0,0-6 0,-4-3 0,-2-5-2,-2-3 1,1-2 26,-6 1 35,0 6 0,-4-4 0,0 8 0,-1 2 0,-2 5 512,-1 3 1,-6 6-107,1 8 0,4 14-159,0 7 1,4 13-138,1 8 0,1 6 1,4 8-1,3 4 36,4 3 0,2 5-147,3 4 0,-8-31 0,2 1-804,1 2 1,1 1 804,0 2 0,0 0 0,-1-2 0,0-1 0,-1 1 0,0 0 0,-1-3 0,0-1 0,0-1 1,-1-1 3,6 32 0,-2-5-161,-5-7 1,-2-5-155,-6-12 303,0-5 0,-1-6 0,-4-8 0,-3 0 1,-3-4 52,-2 0 1,-4-8-22,0-3 0,-4-3 46,4-1-46,-6 0 0,3-7 1,-5-4-1,-2-6 1,-2-3 979,0-3 1,3-1-634,5-1 0,5-5-63,-1 0-290,3-5 0,7 2 1,3-5-1,2 0 0,4 0-203,2-1 1,4-3-590,9-1 1,8-5 35,4 1-1982,7 3 2737,-4-11 0,8 8 0,2-8 0,5 3 0,3 1 0</inkml:trace>
  <inkml:trace contextRef="#ctx0" brushRef="#br0" timeOffset="64">29404 8377 8136,'-17'-24'503,"0"3"0,-3 3 0,7 5-924,-2 6 0,12 4 0,-4 11 675,1 9 1,2 8-173,4 4 0,-2 0 1,0 3-1,-3 1-50,2-1 0,2 1-32,1 1 8,0 3 0,4-12 0,2 2 1,0-5-1,1-5 17,0-6 8,-4-4 0,8-8 0,-3-5 0,4-7-2,1-7 1,-1-5 0,1-5 0,0-4-22,0-3 0,-1 0 15,1 3 1,0-1-8,0 5 0,-5 2 1,-1 7-1,0 4 268,0 2-246,-4 8 0,1 4 31,-8 12-54,-3-1 1,-7 18 0,-2-2 0,-1 6-1,0 1-39,-1 0 0,4 3 58,-3-4 0,4-2-156,4-6 125,-2 2 0,10-10 0,-4 3 0,4-3 1,2-3 73,4-2 0,3-4 131,9-5 0,3 0-167,6 0-17,-1 0 0,-1 0 0,-1 0 0,-2 2 0,0 2 113,-1 5 0,0-2-1149,-3 1 1,-7 1 73,3 3 307,-3 1 1,-3-4 628,-3-1 0,-20-5 0,-5 3 0</inkml:trace>
  <inkml:trace contextRef="#ctx0" brushRef="#br0" timeOffset="65">29187 8607 8136,'-18'-13'0,"-1"2"390,-2 2 0,8-2 348,9 3 0,10 2-356,6 2 1,5-2-457,5 2 2,7-1 0,-6 1 0,11-1 0,0-1 1,0-1-197,0 0 57,-6 4 1,5-4 0,-3 4 0,2-1 0,1 1 210,-3 1 0,25-20 0,6-7 0</inkml:trace>
  <inkml:trace contextRef="#ctx0" brushRef="#br0" timeOffset="66">30067 8722 8136,'-11'-20'-28,"2"3"0,5 3-206,2 1 0,8 0 313,3 0 1,8 2 0,4 1 0,3 3-1280,1 1 1200,1-3 0,16 1 0,5-4 0</inkml:trace>
  <inkml:trace contextRef="#ctx0" brushRef="#br0" timeOffset="67">30067 8977 8136,'-13'0'0,"-4"-5"316,0 1-99,-6 0 1,15 3-1,1-2 1,10-2-1,9 3 1,10-1 168,6-1 0,5-2 0,5-4 1,2 1-2094,2 0 1707,-2 3 0,-5-7 0,2-2 0,0 0 0,0 1 0</inkml:trace>
  <inkml:trace contextRef="#ctx0" brushRef="#br0" timeOffset="68">31074 8059 8146,'0'-13'-45,"0"0"0,-1 0 1,-2 1-1,-1-1 1,1 0-1,1 0 1802,2 1-1313,0 5 1,5 8-163,-1 12-207,0 5 0,0 8 1,1 1-1,-1 1 1,0 3 117,0 2-286,1 1 1,-1 4 0,0-1-1,-1-2 1,0-2 0,0-2 0,1-1-411,-1 1 1,2-4 0,0 1 0,-2-4-251,-2-3 1,3-5 752,0 1 0,-16-31 0,-10-9 0</inkml:trace>
  <inkml:trace contextRef="#ctx0" brushRef="#br0" timeOffset="69">30794 8760 8146,'-13'0'0,"-5"6"0,3-5 210,3 5 0,7-6 28,10 0 23,7-6 1,8 3 0,7-5 0,3-2 0,4-2 605,3 0-849,7-7 0,0 4 0,5-5 0,1 0 1,2 2-1,1-1 0,-2 4 195,-5 0 89,-2 8-1430,-11 2 0,-3 5 1,-11 1 1127,-6 3 0,-45 54 0,7-19 0,0-1 0</inkml:trace>
  <inkml:trace contextRef="#ctx0" brushRef="#br0" timeOffset="70">31061 9015 8146,'-12'0'125,"-1"-1"-48,0-4 1,0 2 0,2-5 0,3-2-324,3-1 1,5 2 643,5 1 1,6 1-1,7-2 1,2 5-131,3 2 1,0 2-66,-2 0-222,3 6 1,-6 1 0,4 7-1,-5 2 1,-3 2-189,-2 2 0,-3 1 0,-2 6 1,-3 2-22,-5 0 1,-5 3 242,-7-3 0,-5 0 22,-3 5 1,-5-7 0,-2 0-1,-2-6 300,2-3 1,5-2 37,2-8 0,10-2 80,-2-6-268,9 0 0,-1-1 1,10-2-1,5-3 1,5-1 294,6-3 0,3-1-891,2-2 0,-1 2 151,1 2-126,5-2 1,-4 4-1,3-5 1,-2 2-1,0 2-1832,2-2 2216,0-1 0,12-36 0,-18 19 0,-1 1 0</inkml:trace>
  <inkml:trace contextRef="#ctx0" brushRef="#br0" timeOffset="71">31724 7944 8146,'0'-44'20,"0"6"0,0-2 0,0 6 87,0 3 1,0 7 870,0 7-638,0 8 1,-5 6-104,-4 12-144,4 5 0,-7 17 0,4 5 0,-5 5 0,-1 7 525,1 6-564,-2-2 1,7 11 0,-3-3-1,1 6 1,3 2 0,1-3-1,4-4-189,0-6 1,2-4-1,3-6 1,4-6-127,6-8 0,7-11 57,-3-8 19,11-5 0,-5-7 1,9 0-1,1-1 0,-2-3-936,0-5 1,3-8 1120,-4-4 0,-9-18 0,-1-8 0,0-5 0,0 0 0</inkml:trace>
  <inkml:trace contextRef="#ctx0" brushRef="#br0" timeOffset="72">31967 7714 8150,'-19'-12'-57,"5"0"51,-3 4 0,7 2 1,3 9-1,2 5 33,2 9 0,1 8 530,2 4 0,0 0 39,0 5-546,0 0 0,2 10 0,1 1 1,2 0-1,2-1-77,3 0 0,-3-6 0,2 2 0,1-6 146,1-3-148,2-7 54,0-5 1,-2-14 0,-1-6 0,-3-10 34,-1-9 0,2-4-27,-4-2 1,6-4 61,-1 1-108,2-7 0,-2 5 0,-1-4 1,2 2-1,0 2 90,-2 3 1,4 6 281,-4 5 0,-1 3 123,2 1-434,-6 6 0,7 4 0,-5 11 0,1 6 0,1 4-60,0 5 1,-3 5 134,5 2 0,-5 0 55,5-5-372,-7 1 0,5-1 1,-4-1-1,3-3 1,1-4-1276,3-2 1,-3-3 1468,2 1 0,10-17 0,8-5 0</inkml:trace>
  <inkml:trace contextRef="#ctx0" brushRef="#br0" timeOffset="73">32082 8365 8150,'-15'0'294,"0"0"1,-2 0-864,1 0 613,8-6 1,3 3 0,11-4 1021,7 1 1,2-4-1030,11 2 0,-2 1 0,10-2 0,1-1-378,2-1 0,2 3 183,-1-1-166,-6 6 1,0-2 0,-8 5 323,-3 0 0,-20 34 0,-9 8 0</inkml:trace>
  <inkml:trace contextRef="#ctx0" brushRef="#br0" timeOffset="74">32247 8594 8150,'-12'-13'0,"0"1"117,4-1 0,-2 0 404,6 0-338,-1 6 1,5-4 0,2 4 0,2-2-1,4 2 121,4 2 0,2 0 0,2 5 0,1 0-103,-2 0 0,4 6-294,-2 3-14,-6 2 1,-1 2 0,-6 1 0,-1 3 0,-2 3-129,-1 0 1,-1 4 152,-3-3 1,-5-1 164,-8 1-50,3 0 1,-4 0 0,5-1-1,1-1 1,3-5 665,0-4-246,1 1-455,0-9-8,8 3 0,8-5 0,6 0 1,1-1-1,4-3-595,1-5 0,1-2 140,4-2 1,5 0 8,0 0-926,0 1 1382,-5-7 0,6-24 0,3-13 0,-9 15 0,0-1 0,0 0 0</inkml:trace>
  <inkml:trace contextRef="#ctx0" brushRef="#br0" timeOffset="75">32706 7855 8150,'-18'-26'0,"-3"1"0,4 1 1573,4 2-717,6 4-92,7 5 0,0 7-396,0 6 0,5 8 9,4 9-373,2 2 1,-2 7-1,-1-1 1,2 2 0,2 2-438,0 0 15,1 7 1,-2-5 0,-1 3 0,-1-3 0,1-1-1988,1 0 2405,-4 5 0,-1-8 0,-6 4 0</inkml:trace>
  <inkml:trace contextRef="#ctx0" brushRef="#br0" timeOffset="76">32579 8084 8150,'-2'-13'-202,"-2"1"1,3-1 80,-4 0 0,10 0 103,3 1 1,11-1 0,6 0-1,8-1-40,4-3 0,5 3 0,1-5 0,-2 2 186,-2 0 1,0 0-22,-1 5-79,-6-1 0,-6 4 0,-9 2 113,-3 2-67,-7 6 1,-3 3 0,-9 8 0,-7 3 0,-3 2 425,-1 2-380,2 3 0,1-2 0,1 4 0,0-1 0,4-3 76,4-2 1,-2 3 0,2-4-106,1-1 1,7-3 17,5-5 0,2-2-114,2-6 1,4-6 0,1-4 0,2-5-84,3-7 1,-1-3 78,-1-5 0,-2 3 1,-6-4-1,-1 1 159,1 1 0,-4-1-81,-1 4 0,-5 7 562,1 2-328,-2 2 1,-2 7 0,0 2 58,0 5 0,0 9-300,0 14 0,0 2 0,0 3 0,1 2 263,3 5 0,3 7-474,6 2 1,0 11 26,0 1 55,-1 6 0,0 4 1,-2 3-1,-7-31 0,1 0 1,-1 1-1,1 0-99,0 1 1,-1-1 0,-2-2-1,1 0 105,2 24 0,2-4 0,-1-6 0,1-5 27,0-7 0,-2-11 36,-4-10 1,0-7-44,0-1 35,0-6 1,-2 1-1,-3-8 1,-7-5-1,-5-4 14,-2-4 0,-1-1 17,-1-3 0,-2-8 7,6 4-50,0-4 1,3-2-1,0-1 1,1-2-1,6 0-69,4-2 0,3 4-125,0-2 1,6 1-683,2-1 556,9 3 1,3 4 0,5-1 337,1-2 0,22 0 0,6 5 0</inkml:trace>
  <inkml:trace contextRef="#ctx0" brushRef="#br0" timeOffset="77">33471 7294 8323,'-7'-30'0,"3"1"0,3 4-3,1 2 0,2 9 1,6 0-1,6 5 235,4 4 1,-1 1 527,4 4 1,1 7-1,3 5 1,1 10-125,-1 6 0,-5 10 0,-3 10 0,-3 6-230,-1 6 1,-9-25 0,-1 2-154,-1 1 1,0 1-287,0 3 0,-2 1 0,-3-1 1,-1 1-1,-3 4 0,-1 0 0,-3 4 1,-2 0-1,-2 3 0,-2 0 0,-1 1 1,-1-1-1,0-1 0,0-1-402,0-2 0,-1-1 0,-1-4 1,-2-2-1,0-3 0,-2-2 1,0-2-1,-2-1 21,0-2 0,-1-1 0,-2-1 1,-1-2-1,1-5 0,-1 0 414,-2-1 0,-1 0 0,1 0 0,0-2 0,-3 2 0,-1 0 0,1-2 0,-1 0 0,-1 0 0,1 1 0</inkml:trace>
  <inkml:trace contextRef="#ctx0" brushRef="#br0" timeOffset="78">10392 5814 8323,'6'-18'-187,"-5"-6"0,5-6 0,-2 2 1,0 1-1,1 1 180,0 1 0,-3 1 0,2 3 0,-3 2 1,-1 2-1,-1 0 237,-3 2 0,-8 5 0,-8 3 0,-4 1-220,-7 3 0,-6-3 0,-7 2 1,-7 3-18,-7 4 1,-11-1-1,31 2 1,-1 1 0,-1 0-1,-2 0-31,1 1 0,-1-1 0,0-1 1,0-1-1,2 0 0,-1-1 1,-1-1-1,-1-1-248,0 0 0,-2 0 0,1 0 1,-1 0 260,1 0 1,-1 0 24,0 0 1,1 0-1,-1-1 1,-1 1-1,0-2 1,-1 1-1,-3-2 1,0 0 0,-1 0-1,-1 0 1,-1 0-1,0 1 1,0 0-1,-1-1 9,1 0 1,-1 1 0,1 1 0,1 0 0,-4-1 0,0 0 0,-1 1-1,1 1 20,-1 0 0,0 0 0,-1 0 0,0 1-9,5 1 1,0 0 0,-1-1 0,0 1-1,1 2 1,0 1 0,-1-1 0,0 2 2,2-1 1,-1 1 0,1 0 0,0 1 31,5-1 1,0 0-52,-3 4 1,1-1 0,2-2 0,0 0 0,-1 2 0,-1-1 0,0-1 0,1 0 0,3 0 0,0 0-4,0 2 1,0-1-1,1-1 1,1 1 3,-2 0 0,0 1 1,1 0-1,-1 0 1,1 0-1,0 0 0,1 1 1,0 0 18,0 1 1,1 1 0,2 0 0,0 0 0,0 1 1,0-1 0,-1 1 0,1 0-13,1 0 1,1-1 1,1 1 1,1 0 0,1 0 0,2 1 0,-1 0 0,0 0 0,0 2 0,0 1 0,0 0 0,1 0 42,1 0 1,0 1 0,-1 2 0,1 0 0,-23 14-46,0 8 1,4-1-1,1 5 1,3-2-1,6-2-169,6 2 1,-1-3 104,7 6 1,-4-2 83,8 2-41,-4-3 0,9 0 0,-4 3 1,2 2-1,2 2 14,1 0 0,7 0-10,3 0 0,5 5 1,-5-1 14,7 0 0,-3-4 0,10 0 0,4-1 0,6-2 16,2-1 0,10-2-14,-2 2 1,5 1-3,0-6 1,2 1-1,8-5 1,1 0-8,1 1 0,7-5 19,-3 0 1,5-6-8,5 2 0,0 1 1,4 0-1,-4 0 18,1 0 1,3-1-35,-27-17 1,2 0 0,-1-1-1,1 0 8,1-2 0,0 1 1,2 1-1,1-1 1,-2-2-1,1-1 1,2-1-1,1 0 9,0-2 1,1 0 0,3 1 0,-1-1-18,3 0 0,0-1 0,2-1 1,0-1-841,-2 0 0,-1 0 844,1 2 1,0 0 0,0-3 0,1 0 0,0 3 0,0-1 0,0 1 0,0-2 0,-1 0 0,0-1 21,-2 0 0,1-1 0,-2 1 0,1 0-178,-1 1 0,1 0 0,2-1 0,0-1 185,-1 3 1,1-1-20,0-1 0,0-1 0,-3 0 0,1 0 0,0 0 0,1 0 0,0 0 1,1-1-1,2-1 0,0-1 0,1 0 1,0-2-1,1 0 1,0 0-18,0 1 0,0 0 0,0-3 0,0 1-528,0-1 0,0 1 528,3 0 1,0-1 0,-3-2-1,0 0 1,1 2 0,0 1-1,-3-1 1,-1 0 0,0-1 0,-1 0-27,-1 0 0,0-1 0,4 0 0,-1 0-71,0 0 1,0 1-1,0-1 1,0 0 95,-4-2 0,-1 0 4,-2-1 0,0 0 1,2 2-1,0 0 1,-2-2-1,-1-1 1,1 1-1,-2 0 1,-1 0-1,-1 1 11,-3 1 0,-1-1 0,32-10 407,-3-5 0,1-4-410,0 1 28,-6-7 0,3 8 0,-6-6 0,0-2 0,-1 0 196,-3-3 1,-3 5-231,-9 0 1,-5 0 32,0-4-41,-6 0 0,3 1 1,-5 2-1,-2 2 0,-3 0 919,-4 1 1,-4-1-924,-5-1 1,2-3-14,-6 3 24,1-2 1,-5-3-1,-2 1 1,-1 0-1,-2 0 515,-2-1 1,-2 0-511,-4-4 1,-4-1 81,0-3 103,0 4 1,-1 3 0,-3-1 0,-3-3 0,-2 0 103,1 0 0,-7 1-36,-2 5 1,-2 0-796,-3 0 622,-10-1 0,2 7 1,-10 2-1,-1 3 1,-6 3-252,30 13 0,-2 1 0,-6 0 0,0 3 52,0 2 0,-1 1 0,-4 1 0,-1 1 86,3 1 0,1 2-126,-2-1 0,0 0 0,1 0 0,0 1 0,1 1 0,1 0 0,0 3 1,2 0-1,2 2 0,2 0-988,-33 10 0,6 5 1141,5-5 0,2 1 0,6-1 0,0 4 0,0 3 0</inkml:trace>
  <inkml:trace contextRef="#ctx0" brushRef="#br0" timeOffset="79">32286 829 7064,'-13'0'0</inkml:trace>
  <inkml:trace contextRef="#ctx0" brushRef="#br0" timeOffset="80">9959 4195 8445,'0'-25'-150,"4"-1"0,1 1 1,1-1-1,1 2 0,-1 1 150,0 2-828,3 5 1,-7-2 873,2 5 1,-4-1-1,-4-1 1,-5-1-1,-3 3 382,-5 3-423,2 2 1,-10-9 0,1 0 0,-6 1 0,-2 3 0,-5 4 0,-6 0 55,-8-1 0,-5 3-57,-8-1-22,-6 5 0,35 0 1,-2 0-1,-3 3 0,-2 0 1,-3 0-1,-1 0 0,-3 0 1,-1 0-1,-2 0 1,-1 0-1,0 0 0,0 0 36,-1 0 0,0 0 0,-2 0 0,-1 0 0,-4 1 0,0-1 0,0 2 0,0-1-51,1 1 0,0 1 0,1-1 0,0 0 0,6-2 0,1 0 0,-1 0 0,0 0 146,1 0 0,-1 0-86,-1 0 0,-1 0 1,4-2-1,0 0 1,-1-1-1,1 1-2,1 1 0,1-1 0,-1 2 0,0 0 1,-2 2-1,-2 1 0,0 1 0,-1 0-9,1 1 1,-1 2 0,-2 2-1,1 1-82,0 3 1,1 0 38,-1-1 1,-1 1 0,-1 3 0,0 1 0,0-2-1,-1 0 1,1 1 0,0 2 0,2 0 0,0 1-16,1 0 0,1 0 0,3-2 0,2 0 0,2 0 0,0 0 0,2 0 0,1 0 24,1-1 1,1 0 0,5 0-1,2 0 42,-29 9 1,9 5 0,-1 1-1,5 2-64,5 2 0,2 0 214,5-1 0,1 8-136,0-4 15,0 9 0,5-6 1,5 4-1,4 0 0,4 1 22,1 2 1,2 6 12,5 1-151,-1 0 0,2-4 1,2 2-1,5 0 1,2 4-58,2 1 0,6-4 82,3 1 0,8 2 13,4-2 31,9 0 0,4-5 0,8-3 0,5-5 0,4-2-12,4-2 0,5-1 28,-27-20 0,2 0 0,-2 0 1,0-1-459,3-1 1,0-1 454,0 0 0,1-1 1,3 3-1,2-1 1,-1-2-1,1-1 0,1-1 1,-1 0-1,1 0 1,-1-1 11,1 2 1,1-1-1,2-1 1,1 0-102,2 1 0,0-1 1,1-2-1,1 0 84,0 0 0,0 1 0,-3 0 0,0 0 0,0 0 0,-1-1 0,0 0 1,1 0-6,1-1 0,0 0 1,2-1-1,1-1 15,-1 0 1,0-1-57,2-1 0,-1-1 0,-1-1 1,1-2-1,5 1 0,0 0 1,3 1-1,0-2 0,2 1 1,-1-1-15,2-1 0,-1 0 1,1-1-1,-1-1 4,-2-2 0,-1-1 1,-1-1-1,0-1-874,1 0 0,1 1 912,1 0 0,0-1 0,-4 1 1,1-1-1,-1 0 0,0 0 1,-2-1-1,-2 1 0,-1-1 0,-1 0 73,1 0 0,-2 0 1,1 2-1,-1-1-178,-1-1 1,0-1-1,-1 3 1,-1-1 183,-2-1 1,-1-1-46,1 1 1,-1-1 0,2-2-1,-1 0 1,0 0 0,1 1-1,-1-1 1,0 0 0,-1 1-1,-1-1-4,-1 0 1,-1 0 0,0 1 0,-1-1 115,-2 0 0,1 0 0,0-1 0,1-2-161,-2 2 0,0-1 15,0 0 1,-2 0-1,29-11 1,2 0-1,-32 11 1,-1 0 0,1-2-1,0-2-51,0-1 0,-1-1 0,27-14 208,-10-3 0,-6 4-258,-6 0 88,-12-3 0,1 6 0,-13-5 1,-2 2-1,-4-3 1035,-4-4 0,0 2-1043,-5-4 0,-3-1-22,-6 2 232,1-7 0,-18 0 0,2-8 0,-6 1 0,-2-1-38,-4 3 0,0-3 59,-3 2 1,18 25 0,-2 1-287,0 1 1,0 0 104,-2 0 1,0 1 0,-27-22-1,-2 0 1,25 26 0,0 0 0,-1-1-1,-1 1 19,-1 0 1,-1 0 0,-1 3 0,0 1-92,0 1 0,0 2 1,-1 2-1,-1 1-76,-2 0 1,-1 0 113,-2 3 1,0 1 0,2 2 0,0 1 0,-1 0 0,1 0 0,2 2 0,0 0 0,-29 0-520,5 2 0,0 2-34,5 0 0,7 2-188,6 2 566,4-3 0,5 12 1,1-2-1,2 6 184,3 3 0,1-3 0,4 5 0,6 0 0,6 2 0</inkml:trace>
  <inkml:trace contextRef="#ctx0" brushRef="#br0" timeOffset="81">15824 12113 7863,'-11'-8'147,"1"1"1,1 0 0,2 1 231,4 0 1,5 1 0,10 2 0,3-1-29,2 1-510,2-4 1,7 5 0,0-3 0,-1 0 0,1 1-1177,-1 1 1072,1 2 263,-1 1 0,6 11 0,2 3 0</inkml:trace>
  <inkml:trace contextRef="#ctx0" brushRef="#br0" timeOffset="82">15837 12419 7916,'-19'0'0,"-1"0"0,1 0 82,2 0 0,8 2 151,5 2 1,4-2-1,6 2 1,6-3 12,8-1 1,6 0 0,2-1 0,3-3-836,2-5 1,1 2 0,4-2 588,0 0 0,-3-7 0,3-2 0,2-3 0,0 0 0</inkml:trace>
  <inkml:trace contextRef="#ctx0" brushRef="#br0" timeOffset="83">16474 11782 7916,'0'-41'0,"0"1"0,3 5 87,6 2 1,2 3 0,13 6 0,3 2 238,0 0 0,4 11 0,0-2 1,0 3-184,1 3 0,-3 2 0,-3 5 1,-1 0-230,1 0 0,-2 7 1,-3 4-1,-4 6-203,-3 3 1,-2-3-1,-2 6 1,-3 2-326,-2 3 0,0-2 1,-5-5 613,0 2 0,-6-10 0,-1-2 0</inkml:trace>
  <inkml:trace contextRef="#ctx0" brushRef="#br0" timeOffset="84">16819 11629 7916,'-13'-13'-96,"-1"2"-193,-3 2 548,2-2 1,-3 10 0,4-4 0,-2 5 0,-1 5 0,0 4 0,0 8 335,0 9 1,0 5-1,3 9 1,-1 4-358,-2 7 0,-5 5 0,5 10 0,3 0 85,4 2 0,5 0-1363,5-4 1112,0 0 1,5-12 0,5-7 0,6-8 0,5-10-302,3-8 1,7-4 0,3-11 0,3-2-506,1-5 0,5-10 150,-1-8-64,6-9 1,-4-2 647,3-7 0,-1 0 0,-7-4 0,-1-3 0,-2-4 0</inkml:trace>
  <inkml:trace contextRef="#ctx0" brushRef="#br0" timeOffset="85">18017 10698 7916,'-1'-25'-43,"-3"-1"1,-5 1 0,-2 1 0,-2 2 7,0 5 0,-5 3 0,-4 1 0,-2 2 523,-1 2-502,-6-2 0,-3 4 1,-9-6 101,-4 1 1,-8-4-29,-4 3 29,-4-8 1,0 12 0,-3-8 0,-3 3-1,32 8 1,0 0 187,0-1 1,-1 1-239,-1-1 0,-1 1 0,4 0 0,0-1 0,-4 1 0,-1 0 0,-2-1 0,-1 1 0,-1-1 0,-2 1 0,-1 0 0,0-1 0,-1 1 0,0 0-7,1-1 1,-1 1-1,-3-1 1,0 1 0,-3 0-1,-2-1 1,0 1 0,-1 0-502,1-1 0,0 1 0,-2 1 0,0 1 413,4 0 0,0 0 33,-5-1 1,1 1 0,0 0 0,0 1-1,-2 1 1,0 0 0,1 0 0,0 1-1,1 0 1,0-1-19,1 0 1,0 0 30,1 0 1,-1 0 0,0 2 0,0 1 0,-1 0 0,0 1 0,0 1 0,-1 0 0,1 0 0,-1 1-14,0 1 0,0 0 1,1-2-1,0 1 0,-2 0 1,-1 0-1,0 1 0,1 0-11,0 1 0,0 0 0,0 0 0,0 2 22,2 0 0,-1 1 1,1-2-1,1 0-7,-4 1 1,0 1 41,0 1 0,1 0 0,3-1 1,0 0-1,2 3 0,0 0 1,2 0-1,0 0 0,1 2 1,0-1 94,1 0 0,-1 1 0,0 2 0,0 1-74,1-1 1,2 2 0,2 0 0,1 1 46,4 0 1,1 0-50,-1 0 1,1 0 0,-1 2 0,1 1-1,1-1 1,0 2 0,1-1 0,2 1 0,1 1-1,2 1-35,-1 2 1,1 0-1,0 0 1,-1 0-100,-2 3 1,-1 0 0,4-1 0,0 1 34,0 2 1,2 0-1,0-2 1,2-1 0,1 0-1,0 0 1,2 0 0,1-1-204,0-1 1,2 0-1,-21 28 196,4-4 1,2 3-50,2-7 98,5 2 1,-2 4-1,5 1 1,2 1-1,1 0 99,1 2 0,2 1-125,3 6 1,-3-1-49,3 1 43,-3-6 1,2 5 0,3-5-1,-1 1 1,1-1 157,1-1 1,1-2-153,4-4 1,2 0 44,2 0 0,-1 0 0,6-1 0,1-2 303,2-1 0,1-5-208,0 5 1,6-2 25,2 2 0,3 1 0,4-4 0,2 2-13,4 2 1,-1 1-112,1 2 0,2-4-55,6 0 9,-2 0 1,10-1 0,-3 1 0,4 0 0,5-3-164,4-6 1,4-1 123,4-7 1,3 4-11,6-5 81,-1-5 0,3-1 1,2-6-1,-32-8 1,1-1-1,2 1 1,0-1 4,1 1 1,1-1 0,0 1-1,0-1-49,-1-1 1,1-1 0,0 0 0,1 1 62,3-1 1,0 0 0,1 0 0,1 0 0,1-2 0,-1 0 0,1-1 0,0 0-2,2 0 1,0 0 0,0-3-1,0 1-3,1 1 1,0 0 0,4-1 0,1 0 4,-1-1 1,0 0 0,1 0 0,0 0 0,-3-1 0,-1 0 0,2 0-1,0-1 13,0 0 0,1 0 1,1-1-1,1 0-11,1 1 1,-1 0 0,0 1 0,-1 1-854,-2-2 1,-1 0 829,-2-2 1,1 0 0,5 3 0,1 0 0,-2-3 0,0-1 0,1 1 0,0 0 0,0-1 0,0 1-62,-1 0 1,1 0 0,0 0 0,-1-1-178,2-1 0,-1-1 1,3 1-1,-1 0 201,1-1 1,-1 1 40,1 0 1,-1-1 0,-1-1 0,-1-1 0,0 1 0,1-1 0,-1 1-1,0 1 1,0-1 0,0 1 9,-2 1 1,0 0 0,0-1 0,-1 1 83,0-1 0,-1 1 0,-2 2 0,1 0 8,1-1 0,0 1 0,1 0 0,0 0 0,-1-3 0,0 1 0,0-1 0,-1 1-50,0 0 1,0-1-1,1 0 1,0 0-23,0-1 1,0-1-1,2 2 1,1 0-30,-3-1 1,0-1 0,0 0 0,0 0-1,-2-1 1,0 1 0,0 0 0,0 0 18,0 0 1,0-1-1,0-1 1,-1 0-43,-1 0 1,-1 0-1,-2 2 1,-1-1-481,-2-1 1,-1 0 503,1 1 0,-1-1 0,1-1 1,-1-1-1,-1 0 0,0 0 1,-1 0-1,0-1 0,-3 0 1,-1 0 32,0-1 1,-1 0 0,1-2 0,0-1 240,-1 1 0,-2 0 1,3-1-1,-1-1-156,-3 0 0,0 0-83,2 0 0,-1-1 1,20-18-1,6 0 0,-3-2 1,-3-1 69,-5-1 0,-1-1-73,-9 5 1,1 0 217,-9-1 0,0-3 1,-6-2-1,-3 0-377,-4 0 0,-2-4 127,-3 1 1,0-7-357,-4-1 383,-2 0 1,-6 2 0,0-1 0,0-2 0,0-1 743,0 0 0,-6-2-564,-2 4 0,-5-1 102,-4 5-245,-3-5 0,-5 3 0,-1-2 0,-1 3 0,-3 1 14,-4 0 0,-7 0-56,-1 0 1,-2 0-689,1 0 681,-2 0 1,19 24-1,0 1 1,-2 0-1,0 0 1,0-1-1,-2 1 1,0 1-1,-1 1 25,-1-1 0,1 0 0,0 3 0,1 0-141,-4 1 1,0 0 0,-3-1 0,0 0 136,1 0 0,0 1 0,-3 2 1,0 0-1,3 3 0,0 0 1,-2-1-1,-1 1 23,-1-1 0,-1 1 1,-2 2-1,-2 0-54,-1-1 1,-1 0-1,-2 3 1,-1 2-18,1-1 1,0 0 0,-1 3 0,-1 1-1,0-2 1,-1 1 0,0 0 0,1 2-4,0-1 0,0 1 0,-1 2 0,0 1 21,5 0 0,1 1 0,-2 2 0,1-1-611,0 1 1,0 0 440,-1 0 1,0 0 0,2 0 0,0 1-1,1 2 1,0 0 0,1 2 0,1 1-1,-2 3 1,0 0 170,-1 0 0,-1 1 0,1-1 0,0-1 0,-3 3 0,0 0 0,-1 0 0,1 0 0,-1 1 0</inkml:trace>
  <inkml:trace contextRef="#ctx0" brushRef="#br0" timeOffset="86">21511 11310 8089,'-9'-6'-73,"1"-1"0,-1-1 1,1-1-1,1-1 0,1-1 1,3-2 408,2 1 1,1-1 0,1 0 0,4-1 248,3-3-526,3 3 0,8-10 1,2 2-1,5 0 1,3-1 46,5 2-73,3 0 1,1 1-1,1 4 1,-1 6 0,-1 6-1,-3 3 1,-4 2-166,-4 3 0,-6 5-695,-3 8 659,-8 3 1,-2 7 0,-4 1 0,1 2 0,-3-2 167,-3-1 0,-23-2 0,-9 1 0</inkml:trace>
  <inkml:trace contextRef="#ctx0" brushRef="#br0" timeOffset="87">21804 11119 8104,'-10'-13'-184,"-2"0"1,0 1-354,4-1 0,-1 6 93,-4 3 1046,1 2 0,-1 5 0,2 5 0,1 9 0,1 8 509,-1 4-1029,-1 4 1,-2 7-1,0 2 1,1 5 0,-1 2-142,0 2 1,6-4-125,3 0-42,2-6 1,4 1 0,2-8 0,6-5 0,4-6-1069,3-6 973,12-9 0,-7-2 1,12-6-1,2-3 320,0-6 0,7-21 0,4-11 0,4-7 0,0 0 0</inkml:trace>
  <inkml:trace contextRef="#ctx0" brushRef="#br0" timeOffset="88">22123 11374 8104,'-6'-7'-167,"-2"3"1,1 2 290,-2 2 0,2 6-5,-1 2 0,-4 9 0,5 5 0,-1 2 354,-1 1 1,5 5-466,-5 0 0,7-1 173,-3-3-253,4-1 1,1-5 0,0-3-1,1-4 1,4-4 30,3-5 0,3-4 74,2-4 0,6-5-117,2-8 48,3-3 0,1-7 1,1-1-1,-1-3 0,0 0-252,-4-1 0,2-2 207,-6 5 112,0-1 1,-6 10 0,-1 4 0,-3 5 164,-1 3 1,-4 15-73,-6 1 0,1 16-21,-5 2-77,-1 8 1,1-3-1,1 3 1,1-3 0,3-3-11,2-2 1,1 2 51,0-6 0,5-5 23,4-5-45,2-5 1,8-7-1,2-1 1,3-5 0,2-6 35,-1-8 0,5-4-12,0-2 1,-1-4 107,-3 1-142,-1-1 1,-5 4-1,-3 2 1,-3 2 81,-1 0-98,-6 12 0,-1 1-150,-6 13 109,0 3 0,-6 10 1,-1 1-1,0 2 0,1 3-290,1 1 1,3 1-231,-2 1 0,4-5 17,4 0 40,-2-5 1,13 1 0,-1-7 483,5-2 0,23-23 0,11-12 0,6 1 0,-1 1 0</inkml:trace>
  <inkml:trace contextRef="#ctx0" brushRef="#br0" timeOffset="89">23041 11387 8104,'-14'0'-179,"-3"0"0,1 0 88,-5 0 1,4 1 47,-4 3 237,5 9 0,-8 3 0,4 5 0,-1 2 1,1 1 45,2 1 1,5-4-1,6-1 1,1-1-112,3-4 39,2-1-208,7-7 1,2-1 0,8-6 0,4 0 0,1-1-179,2-4 0,3-3 53,-4-9 1,2 1-63,1-5 210,1 0 1,-5-3-1,-1 1 1,-2 3 0,-2 2 228,-2 2 0,-5 2-5,-1 1 244,-5 1-399,3 5 1,-8 2-1,-2 11 1,-5 5 0,-1 6-107,2 3 1,-2 1-42,6 5 0,0-2 0,4-1 1,0-4-475,0 0 0,1-2 49,3-4 0,8-5-2,5 1 286,5-7 1,-1 3 235,9-10 0,25-30 0,-21 11 0,-1 0 0</inkml:trace>
  <inkml:trace contextRef="#ctx0" brushRef="#br0" timeOffset="90">23373 11399 8104,'0'-12'0,"-6"5"0,-1 1 861,-6 6-648,6 6 0,-3 2 0,6 8 0,1 2 0,2 0 9,1 1 0,1 2-206,3-4-4,3 0 0,8-4 1,0 0-1,4-1 0,2 0 145,6-4 0,-2-2-205,5-6 1,-2-2-73,2-2 91,-3-3 0,4-7 0,-7-2 0,-3-2 1,-4-2 50,-2-3 1,-4 4 321,-3-3-192,-2 7-20,-12-4 1,-5 12 0,-7 3-1,-4 5 1,-3 8 188,-3 8 1,-4 6-412,3 2 1,2 6 4,-3 3-206,-3-3 0,7 11 0,-3-3 1,5 5-1,4 3 291,2-2 0,18 5 0,8-5 0</inkml:trace>
  <inkml:trace contextRef="#ctx0" brushRef="#br0" timeOffset="91">25477 11361 8052,'0'-13'-193,"0"1"1,0-1 0,0 0-1,0 0 1322,0 1-882,0 5 1,-6-2 0,-1 9 0,0 7 98,2 7-326,-2 0 1,6 11 0,-3-4 0,2 1 0,2 1 15,0-2-72,0 1 1,6-3 0,2-2 0,4-2 0,1-3 0,1 0 0,1-4-53,2-4 1,6-2-1,-2-4 1,3-3-39,2-8 1,-2-5 19,-3-8 136,3-5 0,-10 0 1,3-5-1,-2 2 1,-4-1 215,-3-2-73,4 5 0,-11 2 0,3 9 0,-4 4 104,-4 2 0,1 8 1,-4 6-1,0 8 18,0 10 1,3 7-90,-5 6 0,5 8-315,-4 9 46,5 2 1,-4 9 0,4 6-1,-1 7 1,2-34 0,1 1-217,0 0 0,0 1 0,1-1 0,0 0 165,0 0 0,0 1 0,0 0 0,0 0 75,0 33 0,0-6 0,2-16 0,1-5 77,1-6 1,4-8 1,-3-10 195,-1-3-5,-4-10 203,0-3 1,-6-6-145,-2-3 1,-8-4-158,-1-4-23,-6-1 1,8 0 0,-5 0-1,0-1 1,2-3-27,-1-4 0,7 1-613,3-1 0,6-2 102,-1-6 27,8 2 0,3-9 1,7 6-1,3 2 1,6 0-1752,5-2 2152,5 3 0,8 1 0,7-2 0,3 1 0,0 0 0</inkml:trace>
  <inkml:trace contextRef="#ctx0" brushRef="#br0" timeOffset="92">26254 11514 8052,'-12'-8'108,"-1"-1"0,6 5-12,2-5 1,15 7-1,7-3 1,9 4 432,8 1 0,6 0-425,11 0 1,5 0 0,4 0 0,4 0 68,4 0 0,1 0-284,3 0 90,-34 0 1,-1 0 0,27 0-1,0 0 1,-8 0 0,-6 0-229,-7 0 144,-1 0 1,-22-2 0,-5 0 0,-12-4 0,-10 0-155,-4 1 1,-8-5 254,-2 1 0,-3-2 0,-1-2 0,-1 0 1,-1-1-1,-1-1 158,-2-2-83,0 0 0,5 0 0,1-2 0,3 1 1,5-1 175,6 4 0,0 1 0,6 1 0,2 2 60,5 2 0,11 2-228,12 3 1,1 2 168,7-2-259,0 3 0,0 6 0,-2 5 0,0 4 1,-4 5-9,-1 1 1,-2 1 14,1 4 0,-8 1-9,-5-1 13,-6 7 1,-7-6 0,0 6 0,-3-3 0,-5 1-322,-9-2 0,-6-1 85,-2-1 1,-7-1-472,-2 1 385,-2-6 1,2-2 0,1-5 0,2 0 0,4-2 321,4-2 0,56-43 0,18-16 0</inkml:trace>
  <inkml:trace contextRef="#ctx0" brushRef="#br0" timeOffset="93">27937 11246 8060,'-12'0'11,"0"2"0,2 1 1,3 2-1,2 2 222,2 3 2,1 2 0,2 5 0,0 1 0,2 0 0,2 2 1,5-1-1,2-1 219,2-2 1,5-2-355,3-1 0,2-5 0,1-1 0,0-1 128,3-3 0,1-3-74,-2-5 1,-2-3 0,-1-9 0,-3-6 124,-2-5 0,-2-5 244,-8-5-388,-2-6 1,-8 3-1,-3-4 1,-8 2 0,-7 6-1,-4 8 1,-3 6-52,-3 6 0,-1 4 0,-4 5 0,1 6-876,-2 9 1,4 8 152,-2 10 0,5 6 0,2 2 639,9-1 0,24 28 0,15 1 0</inkml:trace>
  <inkml:trace contextRef="#ctx0" brushRef="#br0" timeOffset="94">19471 11489 8114,'-6'-13'-135,"-4"0"1,-3-1-1,6-2 1,6-1-1,5 2-1343,5 1 1816,8-5 1,8 4 0,9-7 0,3 0 0,3-2 0,2-2 0,4 1 409,-1-1-764,4 6 0,-9 2 1,1 5-1,-5 0 1,-7 2-90,-2 3-138,-13 2 1,2 7 0,-12 4 0,-2 3 0,-5 3 0,-7 2-1,-6-2 243,-5-2 0,1 2 0,-1-4 0,0 0 0,1-2 0,2-4 0,5-1 0,0 0-47,0 0 0,1 0 0,-1 0 1,1-1 124,4-4 0,-3 4 0,2-3 0,-2 4 702,-2 4 0,2 3-66,2 6-532,-2 5 1,4 4 0,-6 7 0,0 5 0,2 5 0,1 3 0,3 5 84,1 2 0,2 1-235,4-3 1,1 0-113,4-9 1,2 1-1,6-9 1,-1-3-171,1-4 0,4-6-168,0-9 0,6-2 74,-2-6 122,3 0 0,6-6 0,1-4 1,0-4-1,2-4 222,-1-2 0,-2-10 0,3-7 0,3-4 0,1 0 0</inkml:trace>
  <inkml:trace contextRef="#ctx0" brushRef="#br0" timeOffset="95">20159 11591 8227,'-12'-5'0,"-1"1"1122,0-6-735,6 3 1,3 0-1,9 3-56,8 2 0,6-2-27,6 0-254,6-6 1,3 7-1,7-4 1,3 0-1,2 0 32,2-3-292,1 4 0,-3-4 0,-4 5 1,-4-1-1,-4-1-474,-4 0 1,-4 3 44,-5-5 0,-10 5 433,-11-5 1,-10 7 0,-8-4 0,-2 2 195,-3-1 0,-1 0 0,-1 0 1,1 3 203,3-7 1,-4 6 0,6-2 0,-1 0 347,3 1 50,3-6 1,5 9 21,1-3-381,5 2 1,4 2 0,11 2 0,5 2 119,2 4 0,-2 4-135,5 0 0,-3 5 72,3 0-285,-4 6 1,-5-5-1,0 5 1,-2-2-1,-1 2-549,-2 1 1,-5 0 90,1-3 1,-4 2-612,-4-6 606,-3 6 0,-6-9 1,1 3 457,-1-3 0,-11-24 0,-3-5 0</inkml:trace>
  <inkml:trace contextRef="#ctx0" brushRef="#br0" timeOffset="96">22442 12713 8025,'-2'-19'-27,"0"-2"1,-1-2 0,4 1-1,9 0 1,8 0 0,9-2-325,5-2 1,7 2 0,8 1 0,3 4 978,1 0 1,4-2 0,0 4 0,-3 1-123,-3 2 0,-10 7-630,-5 3 56,-11 2 0,5 2 1,-12 2-1,-3 2 1,-5 5-1,-2 2 0,-3 2-935,-2-1 1,-2 1 467,-4 0 373,4 0 1,-10-6 0,2-3 0,-2-3 0,-2-1 161,0 0 0,6-5 0,-4-2 0,4-6 0,-2 0 0,-1 0 0,-2 1 0,-4-1 128,0 0 1,2 5 320,2-1 1,-5 6-18,0-1-39,-6 3 0,7 2 0,-4 5 0,1 7 0,0 8 359,1 7 0,1 9-608,4 5 1,-3 8 0,2 0 0,3 5-22,0 3 1,5-4-282,2 1 1,8-8-595,4-5 547,4-2 0,6-9 0,3-5 0,4-9 1,1-7-1011,4-6 0,3-4 393,5-4 822,0-3 0,0-30 0,2-13 0,4-2 0,0-1 0</inkml:trace>
  <inkml:trace contextRef="#ctx0" brushRef="#br0" timeOffset="97">23130 12777 8050,'-12'12'0,"-1"1"-276,0 0 1,5 5 311,-1 3 0,1 4 0,-4 0 0,4 1 521,3-1 0,0 1-441,1-1-4,-1-5 0,5-2 1,2-6-1,2-4 14,4-4 1,4-2 70,1-2-167,5-6 0,-4-5 1,5-8-1,-2 0 0,1-3-84,2 2 1,-3-4-64,4 3 0,-5-3 47,1-1 0,0 5 0,-3 3 1,-3 3 88,1 1 0,-5 6-50,1 2 49,-5 4 0,3 4 1,-6 5-1,-2 11 0,-2 6 143,-5 5 1,4 4-283,1-4 121,-4 0 1,7-5 0,-3-1 0,2-3 0,4-4 13,2-2 0,3-8 27,6-3-42,5-3 0,-2-2 0,5-5 0,2-7 1,1-6-64,1-5 1,1-2 72,-1 1 0,1-1-17,-1 1 0,-5 5 0,-3 3 56,-3 3-60,-1 1 0,-6 11-3,-3 7 1,-4 9-1,-2 4 1,-3 1-131,3-1 0,0 3-301,2-4 1,0 5 155,0-5 0,2 0 0,3-6 0,7-3 290,3-3 0,18-11 0,8-4 0,1-1 0,-1 1 0</inkml:trace>
  <inkml:trace contextRef="#ctx0" brushRef="#br0" timeOffset="98">23972 12840 8050,'-13'0'0,"0"-1"0,1-3 0,-5 2 188,0-2 0,0 8 0,2 5 0,0 2 273,-2 2 0,0 4-277,4 0 1,0 4-114,1-4 0,3 1 1,2-2-1,1 1-22,4-1 0,0-2-151,2-1 0,6-5-268,2 1 252,4-7 1,2 4 0,1-7 0,4-4-1,1-3-295,2-3 0,-2-6 302,1 0 1,-5-5-50,1 5 1,-3-4-1,-1 4 1,0 1 90,-1 2 1,-3 6 289,-1-1 0,-5 5 247,1-4 1,-2 6 0,-2 2-213,0 7 0,-2 9-238,-2 1 0,3 4-256,-3-4 6,2 6 0,4-9 1,0 3-1,4-3 0,1-1-730,3 0 0,6-6 962,1-3 0,16-19 0,7-8 0,2-2 0,0 0 0</inkml:trace>
  <inkml:trace contextRef="#ctx0" brushRef="#br0" timeOffset="99">24252 12866 8050,'-8'-2'-181,"-1"-2"0,1 3 288,-5-4 1,0 4 477,1 1 1,0 6-6,4 2-441,-4 4 0,11 2 0,-3 3 0,2 3 0,2 1 21,0 0 1,2-4-205,2 4 1,3-5 25,6 1-15,5 3 1,2-12 0,6 2-1,-1-4 1,2-2-356,3-1 1,-3-7 232,3-5 1,-5-2 66,-4-2 53,-2-5 1,-7 2 0,1-4 0,-1 2 0,-4 1 170,-4-2 0,-4 9-90,-4-2 1,-4 7 263,-9 1-239,-3 3 1,-7 6 0,-2 5 0,-2 6-1,0 5-29,0 3 1,3 3-164,6 3 1,0-2 202,5 6-577,-6 0 0,14-1 0,1-3 1,5-5 494,3-4 0,40-14 0,9-8 0</inkml:trace>
  <inkml:trace contextRef="#ctx0" brushRef="#br0" timeOffset="100">25017 12777 8050,'0'-13'0,"0"0"47,0 0 1,2 1-1,4-1 393,6 0 0,2 6-509,8 3 1,-1 2-1,6 2 1,1 0-571,2 0 0,-2 0 53,-6 0 586,2 6 0,-16 12 0,3 9 0</inkml:trace>
  <inkml:trace contextRef="#ctx0" brushRef="#br0" timeOffset="101">25005 12955 8050,'-13'0'0,"-4"0"371,0 0 0,4 0 931,5 0-669,5 0 0,9 4 0,11 1-233,5-3 1,4 0-398,-1-2-253,6 0 0,2 0 1,4 0-1,-2 0 250,-1 0 0,29-17 0,-27 6 0,1 1 0</inkml:trace>
  <inkml:trace contextRef="#ctx0" brushRef="#br0" timeOffset="102">27466 12215 8050,'7'-21'-98,"-2"1"1,1 1-1,1 0 1,0 1-78,-2 2 611,2 8 0,-6-4-66,3 4-345,-2 8 1,-4 1-1,-2 12 1,-4 0-1,-4 1 112,-1 3-45,1 3 1,-5 5-1,-2 1 1,-1 1-1,-2 1 1,-2 3-1,-2 2 159,1 2 0,3-4 1,3 0-1,0-1 55,4 0 1,5-2-46,1-6-221,6-4 1,3-7 0,9-1-1,4-3 1,4-1 0,4-3-1,3-2-19,1-1 1,1-4-45,-1 0 1,4-6 0,-4 1 0,-4-1-273,-1 2 0,-7-3 230,0 2 0,-2-2 1,-7-2 26,-1 0 1,-3 5-243,-4-1 0,-3 6-89,-6-1 199,-5 3 1,-4 1 0,-6 0 0,-2 1 0,2 3-1832,1 5 2001,2 2 0,-1 25 0,1 5 0</inkml:trace>
  <inkml:trace contextRef="#ctx0" brushRef="#br0" timeOffset="103">27070 12853 8050,'-32'0'51,"-4"0"0,5 0 0,0 0 1,1 0-1,5 1 2175,2 4-1159,13-4-962,5 10 0,22-9 1,11 2-1,9-2 0,11-2-8,9 0 0,11-5 0,-33 3 0,2-1 1,0-1-1,1 1-144,0-2 0,0 0 1,5 0-1,-1 0-779,1 1 0,-1-1 769,1-1 1,-1 1 0,0 1 0,-1 1 0,1-3 0,1-1 0,0 1-1,1-1 1,0 1 0,-1 0 0,-2-1 0,-1 1 0,30-6-563,-7 4 1,-14 1 0,-12 4-74,-10-1 0,-13 1 43,-9 7 364,-10 3 0,-9 6 1,-10 0 284,-4 0 0,-8-1 0,4 1 0</inkml:trace>
  <inkml:trace contextRef="#ctx0" brushRef="#br0" timeOffset="104">27287 13248 8050,'-13'0'0,"-5"0"-145,-3 0 1,-2 2-1,2 3 1,2 8-254,1 7 0,2 5 509,-5 5 1,4 3 0,-3 5-1,2-1 809,2-3 0,-1 1-866,5-5 0,-3-2 0,11-6 27,1-5 0,2-9 1,1-5 343,0-12-444,6 1 1,1-20 0,7 1 0,1-4 0,4-5-34,1-1 1,-1-2 0,4-2 0,-2-2-11,2 2 1,0 1 93,-2 2 0,2 1 27,-6 3 68,5 3 1,-6 8-1,4 6 1,-2 12 419,-2 10 0,-4 10-205,-3 10 1,-3 6-260,-6 3 0,0 7 0,0 2 0,0-2-200,0-1 0,0-2-82,0 0 0,-5-4-60,1 0 63,-6 0 0,7-1 0,-4-5 0,2-5 0,0-6-702,0-3 0,2-1-462,-6-1 1360,7-5 0,-27-46 0,1-18 0</inkml:trace>
  <inkml:trace contextRef="#ctx0" brushRef="#br0" timeOffset="105">27045 13516 8050,'0'-13'0,"0"1"0,1-5-204,4 0 0,7 0-690,10 4 781,2 0 1,12-1-1,6-2 1,4-2 0,4-3 193,2-6 0,6 1-64,-2-4 0,-1 1 0,-7 2 0,-4 4 174,-6 3 0,-14 5 441,-2 6-404,-12 4 0,-6 6 1,-10 3-1,-7 6 277,-6 6 1,-6 8-55,0 6 0,-1 4 226,1-5-556,-1 7 1,1-4 0,1 5 0,1-1 0,3-4 155,2-1 0,2-1-275,8-4 0,-2-1 175,6 1-213,-1-12 0,7 1 0,3-10 0,8-4 0,7-4-70,4-5 1,2-9-15,-1-5 0,5-6 38,0-2 0,5-5 30,-1 1 1,-3 3 0,-2 2 0,-7 5 107,-5 3 53,3 5 224,-11 4-230,2 17 1,-11 5 0,-1 13-1,-4 2 1,-2 4-7,0-1 1,-3 3 5,6-1 0,0 0-297,4-5 9,0 1 0,0-2 0,0-3 0,1-4 1,3-4-690,5-5 0,2-2 18,2-6 0,0 0-580,-1 0 842,7-11 594,-5 2 0,11-32 0,2-16 0,1 2 0,0-1 0</inkml:trace>
  <inkml:trace contextRef="#ctx0" brushRef="#br0" timeOffset="106">28027 13248 8050,'0'-12'-52,"0"-5"258,0 0 0,1 1 0,3 6 1434,5 2-1122,8-1 1,-3 2-250,3 3 0,-4 8 0,-3 4 0,-3 5-4,-2 4 1,0-1-298,-5 5 1,-6-4 284,-2 4-335,-4 1 0,-1-1 1,1-1-1,-1-2 0,0-2-10,0-2 1,2-1 190,3-1 1,-2-3-75,5-1 2,1-5 1,10 3 0,4-8 0,5-2-124,7-4 1,6-4-228,2 0 0,5-5-1310,-1 0 1182,3 0 283,-4 9 0,15-14 1,-2 1-1</inkml:trace>
  <inkml:trace contextRef="#ctx0" brushRef="#br0" timeOffset="107">29353 11795 8050,'-6'-26'35,"-1"2"0,-1 3 0,-1 4 0,-1 4 216,-1 5 0,-2-2 0,0 7 1,1 4-1,-3 8 0,-2 8 258,-4 8 0,1 8-164,-1 9-275,0 9 0,-5 9 0,13-26 0,1 1 1,-2 4-1,1 2 0,-1 4 0,0 2-1416,-1 4 0,0 3 1301,-3 6 1,0 3-1,4-1 1,1 0-1,-2 6 1,1 0 0,0 1-1,2-1 1,1-2-1,1-1 1,2-3 0,0-2-1,3-6 1,0-2-339,2-5 0,2-2 1,3-5-1,2-3-190,9 27 456,-1-6 1,14-14 0,-2-5 0,6-6 0,1-5 0,3-5 0,1-5 116,5-6 0,2-9 0,1-8 0,2 1 0</inkml:trace>
  <inkml:trace contextRef="#ctx0" brushRef="#br0" timeOffset="108">29990 11858 8050,'-8'-17'75,"-1"0"0,1 2 1,-1 2-1,1 7 0,-2 11 592,-1 10 0,-2 14 0,0 6 1,0 6 76,1 6-698,-1 2 0,4-2 1,2-1-1,0-1 1,2-1-1,-1 0 0,3-5 74,2-3 1,1-11-310,0-8 166,5-8 1,-2 1-1,6-6 1,-1-3-1,1-3 1,1-8-1,2-6 14,4-5 1,2-3 0,-2-2-1,2 1-121,2-1 1,-3 1 44,4-1 99,-5 1 1,7 1 0,-6 2 0,-2 5-1,-1 5 1,-1 3 0,0 5 201,0 2 0,-2 10-209,-3 4 0,2 7 0,-4 8 0,0 1-344,-1 2 0,0-1 53,-5-3 0,4-5-271,0 0-214,0 1 0,-4-2 769,0-3 0,0-3 0</inkml:trace>
  <inkml:trace contextRef="#ctx0" brushRef="#br0" timeOffset="109">30335 11693 8050,'0'-20'0,"0"-4"179,0 3 0,1 2 0,3 3 0,6 7 550,6 4 1,-2 4-413,3 1 0,-3 3-197,-1 5 1,-6 2 0,-3 13-1,-2 2-212,-2 4 0,-2 5 59,-2-5 1,-3 7-275,-6-2 242,0 3 1,1-5 0,0-3 0,2-5 0,3-4-43,2-2 1,-4 3 320,5-4 0,1-5-112,7-8 0,5-4-157,8-4 0,0 1 0,7-6 0,4-1-348,3-1 0,2 0 6,1 2 1,1-1 7,-5 6-354,0-6 1,-3 9 742,3-4 0,-15 32 0,2 9 0</inkml:trace>
  <inkml:trace contextRef="#ctx0" brushRef="#br0" timeOffset="110">29748 12726 8050,'-25'5'0,"3"-2"0,1 6 438,11-7 1,-4 4 0,14-6 0,7 0 482,7 0 1,10 0-420,6 0-425,11 0 0,-1 0 0,11-1 1,1-4-1,2-2-246,1 0-47,6-4 1,-8 5 0,1-2 0,-6 3-1,-7 4-1141,-6 1 1,-5 0 654,-9 0 702,-8 6 0,-58 29 0,13-11 0,0 0 0</inkml:trace>
  <inkml:trace contextRef="#ctx0" brushRef="#br0" timeOffset="111">30131 12993 8050,'-13'-5'0,"4"3"-78,1-2 0,1 4 1,-3 4 64,1 5 1,7 8 652,-3 4 1,2 3-216,-1 2-291,3-1 1,-5 1 0,6-1 0,0 1-1,2-2-85,2-3 0,3-4 1,6-9-1,-1-3 126,1-4 0,4-1-412,0 0 1,6-11 101,-2-6 0,3-7 1,2-5-1,-2-2-19,-3-1 1,2-1 134,-6-1 1,0 3-76,-5 5 552,1 1 0,-7 6 278,-6 7 0,-3 16-348,-10 13 0,3 11 80,-7 6-396,3 9 0,1-2 0,2 6 1,1-1-1,2 0-162,-2-4 0,4 2-19,2-1 0,2-1-357,2-4 119,0-5 1,0-3-1,0-9 1,2-4-1,2-4-1168,5-5 0,-2-5 1515,1-12 0,4-23 0,2-12 0,3-8 0,0 1 0</inkml:trace>
  <inkml:trace contextRef="#ctx0" brushRef="#br0" timeOffset="112">31151 11654 8050,'8'-34'145,"1"0"0,-1 3-102,-1 3 1,5 9-1,-4 7 1,3 6 888,2 5 1,-4 3-514,-1 7 1,1 1 0,2 13-1,-1 3 268,-2 7 0,0 10-75,0 3-529,3 15 1,-5 2-1,-1-26 1,0 1-1,-1 2 1,-1 0 0,0 3-1,0 1 1,-2 4-1,-1 2 1,-1 2 0,-2 2-42,-2 3 0,-3 1 0,-3 3 1,-2-1-1,-3 0 0,-2-2 1,0-1-1,-2-1-489,-1-1 0,-1-2 0,2-2 0,-1-1-246,-2-3 1,-1-1 310,4-7 1,-1-1 0,0-5 0,-2-1-1,-15 20 1,-1-4 0,-1-4-1998,2-7 2379,-3-4 0,14-3 0,-3-1 0,3 0 0,1-2 0</inkml:trace>
  <inkml:trace contextRef="#ctx0" brushRef="#br0" timeOffset="113">31890 12279 8049,'0'-13'101,"5"1"0,0-1 0,1 0 0,1 2 0,-1 1 930,-1 1 0,1 7-11,-2-3-903,-2 10 1,3 3-1,-5 8 1,0 2-1,0 2 319,0 3-371,0-5 0,5 5 0,-1-6 0,-1-2 0,-2-1 140,-1-1-21,0 0 0,0-5 0,1-2-173,4-4 0,-4-5 1,5-11-1,-2-2-138,0-1 1,2-6 0,-3 3-1,1-1-203,-1 0 0,-2 5-330,-1-1 360,0 3 0,0 1 1,0 1-779,0-1 892,0 6 1,-1-3 47,-3 6 116,2-1 1,-8 0 396,6-4-299,0-2 476,4-2 0,0 5 754,0-1-823,0 6-237,0-2 0,0 20 0,0 7 3,0 3 1,0 3-114,0 2 1,0 3 90,0 5-277,0 0 1,0 2 0,1 1 0,2 1 0,3 0-53,1-3 1,1-2-39,5-3 1,4-7 24,0-6 72,0-5 0,0-3 0,0-9 0,-1-4 1,-1-4-72,2-5 1,-1-8 108,5-4 0,-4-9 5,4-4 0,-4-4 0,5-5 0,0-3-16,2-4 1,2-5-43,-1-1 1,-1 1-80,-2 4 1,0 2 168,-5 2 1,-4 9 0,-6 9 371,-1 7-537,-8 9 0,-3 9-442,-4 8 511,-2 3 0,8 7 0,-5 2 0,-1 1 0,1 0-1160,-1 1 1,6 1 1223,-1 2 0,3 14 0,1-1 0</inkml:trace>
  <inkml:trace contextRef="#ctx0" brushRef="#br0" timeOffset="114">32847 12177 8049,'0'-13'1063,"0"1"-1365,0-1 1,-6 6-498,-3 3 799,-2 2 0,-30 19 0,-7 4 0</inkml:trace>
  <inkml:trace contextRef="#ctx0" brushRef="#br0" timeOffset="115">30819 11336 8152,'0'-19'-150,"0"1"0,2-3 0,0 2 1,3 2-1,-1-1 342,2-2 25,-5 4 0,9-2 0,-6 5 305,-1 0-461,-7 6 0,-5 13 1,-9 14-1,-8 11 0,-6 11 50,-5 7-131,-7 7 0,21-22 1,1 2-1,-4 3 0,-1 2 1,-1 4-1,0 0 0,-3 3 1,-1 2-1,-2 2 0,0 2 1,-1 2-1,-1 1-1948,-1 2 0,1 1 1881,1-1 1,0-2 0,-1-1 0,-1-1 0,4-6 0,0-2 0,4-4 0,0-2 0,5-8 0,2-3 0,-15 19 0,7-17 86,3-8 0,7 0 0,-4-11 0,3 0 0,-3-6 0</inkml:trace>
  <inkml:trace contextRef="#ctx0" brushRef="#br0" timeOffset="116">28307 12917 8202,'0'-19'-220,"4"5"1,2-4-1,0 1 1,-1 0-1,0 1 604,0 2 0,-3 1 0,3 2-79,1 2 0,-7 7 0,-2 12 1,-10 11-166,-5 10 0,-9 11 84,-7 5-226,-3 3 1,15-20 0,0 2 0,-1 2-1,-1 0 1,-1 3 0,-1 1 0,0 2-1,-2 1 1,0 1 0,0 1 0,-1 1-1,0 0-155,-2 0 1,1 1 0,1-1 0,1 0 0,0-1 0,1 0 0,1-1 0,1-1-359,1-2 1,1-1 0,1-1 0,2-1 514,-14 23 0,-2 2 0,6-8 0,2-8 0,1-7 0</inkml:trace>
  <inkml:trace contextRef="#ctx0" brushRef="#br0" timeOffset="117">29672 14613 8204,'-2'-9'560,"-1"1"716,-1-2-1239,0 4 0,10 0 0,2 6 1,5 0-1,2-1 0,4-2 1,1-1 195,2 1-427,2 2 1,3 1-1,2 0 1,2 0-1,0-2 1,0-1 0,-1-1 193,1 1 0,-10 2 0,3 1 0</inkml:trace>
  <inkml:trace contextRef="#ctx0" brushRef="#br0" timeOffset="118">29646 14868 8204,'-13'-7'0,"2"0"233,2 2 0,1 4 1,9-3-96,9 2 1,7 2 0,10 0 0,3 0-301,4 0 0,4 0 0,5 0 0,4 0 162,2 0 0,14-16 0,10-7 0,-20 6 0,-1 0 0,0 1 0</inkml:trace>
  <inkml:trace contextRef="#ctx0" brushRef="#br0" timeOffset="119">31380 14103 8204,'-4'-24'-60,"0"-5"0,1-2 0,1 1 1,2 5-277,0 4 679,0-4 1,6 11 0,3-3 0,3 3-1,5 1 1,5 2 0,2 1-139,1 2 1,5 5 0,1-1-1,0 4-264,0 4 0,-2 7 54,-8 6 1,-4 7-1,-8 0 1,-5 6-150,-3 3 1,-2-1-537,-3 2 497,-9 3 1,-6-6 0,-3 3 0,0-3 0,1-2-224,1-4 462,-4 4 0,10-15 0,-3 1 0,2-3 365,-2-4-244,2-5 0,3 1 1,7-8-1,5-3-3,5 0 0,3-3 1,8 6-1,2 1-102,2 1 0,-3 2-109,4 0 0,-5 2 0,1 2 1,-3 5-104,-1 2 0,-1 2 136,1-1 1,-6 5-14,-2 0 16,-4 0 0,-1-2 0,-1-1 0,-4 0 0,-3-3-99,-4 1 0,-6-7 78,-3-1 1,-3-2 200,-2-2-49,1 0 1,-1-2 0,1-2 0,-1-3 0,2-1 120,3-1 0,0 5-247,8-5-550,-3 7 0,16-8-1636,0 5 2192,12 7 0,47 16 0,-21-4 0,-1-1 0</inkml:trace>
  <inkml:trace contextRef="#ctx0" brushRef="#br0" timeOffset="120">31227 14893 8204,'-25'6'0,"1"-5"0,2 4 411,-2-4 1,14-1 156,-2 0 1,13 0 0,5 0 0,8 0-205,7 0 0,10-1-245,8-4 0,4 2 1,8-4-1,0 0-183,0 0 0,5 0 227,-1-1-710,0 2 0,-4 2 1,-1-1-1,-3 3 1,-6 2-208,-6 4 0,-5 0 1,-10 7-1,-9 4 754,-10-1 0,-28 6 0,-14 2 0,-4 2 0,0 0 0</inkml:trace>
  <inkml:trace contextRef="#ctx0" brushRef="#br0" timeOffset="121">31380 15301 8204,'-8'-13'134,"-1"1"1,-4-1 331,9 0 1,0 0-284,4 1 0,1-1 1,5 0-1,7 0 0,7 1 0,4 3-128,1 1 1,6 1-1,2-2 1,0 5-149,-4 2 1,-3 5 30,-5 6 1,-4 1 0,-8 12 0,-5 4-447,-3 2 0,-4 8 294,-5-2 1,-6 4 0,-12 3 0,-1 1-19,-2 0 0,-3-3 117,-2-1 0,-1-1 244,5-3 0,2-4 0,7-10 0,4-7 1304,2-8-1172,8 2 1,3-11 113,8 0-133,9-6 0,7-3 0,7-1 0,3-2 0,4-1-335,2 2 1,3 1-10,-1 1 1,0 2-527,0 2 248,-5-2 0,2 5 1,-5-2-1,0 3 1,-2 3 379,-2-3 0,-9-2 0,-11-6 0</inkml:trace>
  <inkml:trace contextRef="#ctx0" brushRef="#br0" timeOffset="122">32668 14039 8537,'1'-14'-14,"2"-2"0,2-2 0,-1-1 0,1-1 309,4 1-85,-3-3 1,5 1 0,-4 1 0,2 2 0,-1 2 0,1 2 0,-1 3 1236,1 2-1292,-7 4 0,8 16 1,-5 7-1,-1 9 124,1 7 1,-3 5-229,2 3 0,-1 3 0,0 6 0,3 0-12,1 0 1,-3-4-147,4 0 0,-3-6 0,3 1 0,2-5-58,1-7 1,2-3 136,0-14 1,0 1 0,-1-10 0,1-2 37,0-5 0,0-6 45,-1-8 1,1-7-39,0-6 0,4-5 1,0 0-1,-2-5-106,0-3 0,-1-5 132,3 1 1,-2-5-1470,7 1 1268,-7-3 1,8 10 0,-6-1 0,-2 7 0,0 8-638,-3 7 400,-5 5 0,-1 12 70,-6 6-15,0 6 1,0 12-1,0 4 1,0 2 0,0 1-529,0 1 0,0 3 868,0 1 0,0 0 0,0 0 0,0-1 0,0 1 0</inkml:trace>
  <inkml:trace contextRef="#ctx0" brushRef="#br0" timeOffset="123">32694 14855 8236,'-13'0'1614,"0"0"-1323,6 0 0,3 0-113,8 0 0,9 0 0,9 0 0,8 0 201,8 0 1,6 0-242,7 0 1,0-6 0,2-2 0,1-2-14,1 1 0,-1-2-1711,-8 2 1140,-2 4 0,-12-5 0,-7 6 0,-7 1 0,-5 3 1,-4 4 445,-5 5 0,-59 30 0,19-15 0,1 0 0</inkml:trace>
  <inkml:trace contextRef="#ctx0" brushRef="#br0" timeOffset="124">33063 15148 8236,'-5'-7'-510,"-1"3"1267,-2 8 1,-4 3-410,4 6 1,-4 7 0,0 4-1,-3 6 44,-2 2 1,2 4-237,-6 6 0,5-2 1,-2 2-1,1-2-93,0-2 0,0-5-510,4-3 307,0-4 0,0-7 30,1-6 0,4-13 0,6-13 1,4-7 31,7-4 1,4-7-76,4-3 1,1-3 87,3-1 1,8-6 0,-4-3-1,1-1-87,-4 1 0,3-1 110,-4 5 0,1 1 631,0 4-301,-4 11 1,-9 4-1,-2 16 92,-2 7 0,1 11-227,-2 11 0,-2 3-95,2 5 1,-3 2 0,-1 7-1,0-1-94,0 0 1,5 0 37,-1 1 1,4 3-139,-3 1 1,3-5 0,-2-5 0,-1-2-178,1-3 1,3 2 256,-5-5 0,4-2-78,-3-10-1342,-1-1 1476,2-4 0,-11-42 0,4-16 0</inkml:trace>
  <inkml:trace contextRef="#ctx0" brushRef="#br0" timeOffset="125">32910 15403 8236,'-5'-13'0,"-2"1"303,-6-1-303,6 6 278,7 1 0,4 6 1,7 0-1,5 0 0,2 0-407,5 0 1,3 0-218,3 0 0,0 0 0,3 0 346,-1 0 0,7-18 0,5-9 0,2-1 0,-1-1 0</inkml:trace>
  <inkml:trace contextRef="#ctx0" brushRef="#br0" timeOffset="126">33471 13299 8251,'-12'-18'-315,"-1"2"0,0-5 1,-1 0-1,-2 1 1,-2 3 416,-2 3 0,-1 2 0,-5 3 0,-1 1 86,-2 3 1,0 1 268,-5 4-341,0 0 1,-4 1 0,0 2 0,0 2 0,1 3 695,3 1-460,-3 8 0,10-1 1,-3 4-1,3 0 1,2 0-1,-1 4 0,1 3-402,-1 2 0,-3 11 0,-1-2 0,1 3 1273,3 3 0,-1 3 786,-3 8-1901,3 9 0,-4 1 1,18-31-1,0 0 0,-12 33 1,1 1-1,12-32 0,1 0 1,1 1-1,0 1 750,1 0 1,0 1 0,0-3 0,1 0-859,1 0 0,1 0-13,-7 31 0,9-30 0,0 1 0,0-2 0,1 0 0,-1 1 0,1 0 0,0-1 0,0 0-292,-3 32 1,2 3-1,4 1 1,0 0-776,0-4 0,4 0 5,1-8 1,4 2 671,0 2 1,-2 3 0,2-2-1,0-3-292,3 0 1,-4-5 500,1-2 0,-1 2 39,5-2 101,0 0 0,-5-5 1,1-2-1,2-2 0,3-2 99,3-3 0,0-2-76,-4 0 1,5-7 32,4-2-20,7-9 1,0-2-1,5-8 1,1-3-1,3-3-28,5-4 1,1-7 76,3-2 0,1-3 35,-6-2-62,1-6 0,-5 4 0,-1-5 0,-4 2 0,-7 1 71,-3-2 1,-3 4-56,1-7 0,2 1 113,-6-4-148,6-7 1,-8 4 0,6-6 0,2-3-1,1-3-99,2-2 1,2-6-140,-3 1 0,4-3-609,-8-1 812,3-5 0,-4 3 1,-3-3-1,-4 0 0,-3 0-166,-2-2 1,-4-5 385,5 0 0,-6-4-78,1 8-49,3-4 1,0-6-1,-1 33 1,1-1-1,-1 1 1,1-1-1,-1-1 1,0 1-6,1-2 1,-1 1-1,1 1 1,-1-1-48,0-4 0,1-1 1,1 1-1,1-1-757,0-2 1,-1 1 740,-2 2 1,-1 0 0,0 1 0,0 0-1,-3 2 1,0 0 0,0 0 0,-1-1-1,0-1 1,-1 1 18,1 0 0,-2 1 0,-1 2 0,-1 1-102,-6-32 1,-4 3 229,-4 2-107,6 28 1,-3 0-1,-14-23 1,-6 3 0,-2 9-1,1 8 470,1 4 0,-3 4-447,3 9 1,3 8-178,1 9-14,-3 3 1,5 4-1,-4 5 1,0 8-1,4 5-854,1 4 1,3 0 35,3 9 1,-3-2 970,2 2 0,3 2 0,-3-7 0,1 1 0</inkml:trace>
  <inkml:trace contextRef="#ctx0" brushRef="#br0" timeOffset="127">24634 17418 8310,'19'-20'218,"1"-2"0,7 3 0,3 1 1,4-1-1,3 4 387,1 0-599,1 8 1,-1-3-1,-1 6 1,-3 1 0,-4 3-1,-4 5 1,-4 3 0,-4 5-1,-2 2-1018,-3 2 793,3 6 1,-14-3-1,3 4 1,-1-1 0,-1-4-1,-1 0 1,-2-4 0,-5 0 218,-3-3 0,-43-27 0,-12-8 0</inkml:trace>
  <inkml:trace contextRef="#ctx0" brushRef="#br0" timeOffset="128">24954 17392 8310,'-13'-5'0,"-4"-2"0,0-6 0,0 2 0,4 2 0,0 5 0,1 4 237,-1 4 0,-4 9 0,0 9 1,0 7 114,-1 5 0,2 7 0,-4 3 0,2 1-276,2 3 1,-1 2 0,3 1 0,4 0-21,3 0 0,-2-2 0,7-3 0,3-8-147,6-7 0,6-5 0,4-5 1,4-4-209,3-3 0,2-7-746,-1-2 738,1-4 0,5-2 0,3-4 0,3-3 0,0-4 307,-3 0 0,-2-26 0,1-11 0,1-3 0,0-1 0</inkml:trace>
  <inkml:trace contextRef="#ctx0" brushRef="#br0" timeOffset="129">25119 17839 8310,'-12'0'75,"-1"0"1,2 5 290,2 4 1,-1 4-217,6 4 1,-5-2 0,5 6 0,1 1 103,2-3 1,1 4-262,0-6 1,0 0 13,0-4 6,0 0 0,6-5 1,2-1-1,3-1 1,4-5-94,2-3 35,2-6 0,6-4 1,-3-2-1,-1-2 0,1-2-228,-2-2 0,2 3 228,-5-5 0,4 7-57,-4-2-132,-5 3 287,-1 7 0,-9 8 11,2 12 73,-3 5 1,-5 3-1,-2 1 1,1-1-1,-1-1 379,3-3-391,2 3 1,1-6 0,1 1 2,3-5 1,5-4-36,8-6 1,-2-6-190,7-2 98,-1-9 1,5-2-1,-1-3 1,1-1-1,-1-1-88,1 0 0,-5-3-37,0 10 32,-5 0 0,-2 8 0,-6 2-409,2 2 0,-3 10 1,2 8 306,-6 8 1,7-5 0,-5 4 0,2 0 0,2-2-1583,-2 0 1775,10 5 0,25-14 0,19 2 0</inkml:trace>
  <inkml:trace contextRef="#ctx0" brushRef="#br0" timeOffset="130">25885 17902 8294,'-6'-11'-15,"-3"3"0,-2-2 5,-2 5 1,1 1 233,-1 4 0,0 6 0,0 2 0,1 5 92,-1 4 1,0 1-14,0 4-282,6 2 0,0-9 0,4 5 0,-1-1-122,1-4 0,7-2 211,5-4-244,2-4 0,6-5 1,2-1-1,1-3 0,1-5-243,-1-2 1,2-6 51,-5 0 304,0-6 1,-3 7 0,1-3 0,-1 2 0,-3 4 192,0 3 436,-5 1-471,0 2 1,-6 3 0,0 8 0,-2 6 59,-2 6 0,-2 4-121,-2 5-93,2-5 1,6 4-1,0-4 0,0 1 1,2 0-480,2 2 0,3-9 4,6-1 110,5-3 0,-1-3 1,7-3-1,3-4 1,0-5 381,0-8 0,-1 0 0,-8-18 0,0-7 0,2-1 0,0 1 0</inkml:trace>
  <inkml:trace contextRef="#ctx0" brushRef="#br0" timeOffset="131">26254 17877 8294,'-5'-7'-1038,"2"1"1360,-6 6 731,6 0-878,-2 11 0,5-2 1,0 9-1,0-1 0,0 0 90,0-1 1,5 2-65,4-1 0,-2 0-144,2-4 1,0-4-1,7-2 1,1-2-113,-1-2 1,3-1 14,3-2 1,-2-2-72,1-2 1,-4-3 0,3-7 0,-2-2-11,-2-1 1,-4-4 11,-3 4 0,-3 0 144,-6 4 1,-2 2-1,-2 2 1,-6 5 216,-6 3 0,-5 3 72,-9 7-276,3 5 1,-5 12-1,4 1 1,-2 1-1,3 3-40,4 2 0,1 1 79,5 4 0,1-1-305,7-3 1,4-4 0,8-8 0,4-3 217,5-5 0,18-26 0,7-12 0,1-4 0,1 0 0</inkml:trace>
  <inkml:trace contextRef="#ctx0" brushRef="#br1" timeOffset="132">27083 17660 15794,'0'-13'-1123,"0"1"0,2 0 1092,2 4 1,7-2 0,9 6-1,3 1-513,4 1 0,2 2-685,1 0 535,-3 0 625,4 6 0,-5 18 0,-1 10 0</inkml:trace>
  <inkml:trace contextRef="#ctx0" brushRef="#br0" timeOffset="133">27007 17915 8426,'-13'-6'0,"0"-1"-17,0-5 365,6 5 1,2-5 0,7 5 1677,7 0-2000,5 1 0,13 6 1,3 0-1,5 0 1,6 0-1,5 0 1,0 0-27,1 0 0,-4-8 0,9-4 0,2-2 0,5 0 0,1 0 0,-1 0 0</inkml:trace>
  <inkml:trace contextRef="#ctx0" brushRef="#br0" timeOffset="134">28868 17137 8426,'-12'-32'0,"0"-4"0,4 5 0,3 0 265,4 0 1,10 5 0,6 7 0,11 0 0,5 4 0,4 0 212,2 3 0,1 3-346,1 1 1,-5 5 0,-2-2 0,-1 5 153,-2 5 0,-10 7-486,-6 10 144,-6 2 0,-7 3 1,-3 1-1,-5 3 0,-9 0 1,-7 2-1,-6 0-167,-4 2 0,2 0 1,-1-1-1,3-4 21,6-3 0,0-7 0,7-3 262,1-3 1,9-7 0,9-3 74,9-2 1,9-6-42,10-1-75,-3-5 1,8 9-1,-5-3 1,0 2-1,-1 2 101,1 0-122,0 6 1,-9 1 0,-1 6 0,-2 0 0,-2 1 31,-2 3-31,-7-3 1,-1 6-1,-8-5 1,-3 2 0,-8-1 176,-7-2 0,-4-5-70,-1-1 1,-5-5 0,0 1-85,-5-2 1,3-2 0,-3 0 0,2 0 0,2 0-112,3 0 0,2 0-315,5 0 1,3-5-1001,5 1 341,0 0 1063,6 4 0,30 23 0,12 5 0</inkml:trace>
  <inkml:trace contextRef="#ctx0" brushRef="#br0" timeOffset="135">28754 17775 8418,'-17'-4'0,"0"-1"0,4-3 0,4 4 407,6-6 1,-1 8 0,10-3 0,5 0 924,5 1 1,12-2-1071,2 2 1,7 3 0,5-5-1,5 2-178,3 0 1,5-5-327,0 5 1,5 0 0,-5 4-1,-1 1-981,-2 3 0,-8 5 566,-6 8 657,-5 3 0,-45 12 0,-13 6 0,-1 4 0,0-1 0</inkml:trace>
  <inkml:trace contextRef="#ctx0" brushRef="#br1" timeOffset="136">28919 18145 12764,'-12'-26'-1451,"0"2"1440,4 3 1,2-2 0,7 6-1,4 3 926,3 4 0,9 0-476,4 6 1,5 0-409,4 4 0,-3 0 0,2 0 0,-2 1-145,-1 3 0,-6 8-306,-3 5 1,-9 5-599,-4 0 888,-2 2 1,-4 1-1,-3 1 1,-7-2-1,-5-2-355,-2 0 1,-3-5 248,-3 4 0,-1-5-172,1 1 856,-1-3 0,6-6 0,3-1 0,3-1 1532,2-3-1627,4-2 0,8-2 202,9-3-767,8 2 0,7-9 0,9 4 0,2 0 0,6 1-3013,3 0 3225,3 5 0,1-11 0,6-4 0,3 1 0,1 1 0</inkml:trace>
  <inkml:trace contextRef="#ctx0" brushRef="#br1" timeOffset="137">30692 17035 27708,'31'-11'502,"6"3"1,7-8-1,0 6 1,-2 6-1,-4 2-597,-2 2 1,-8 2 0,0 2 0,-5 5 0,-6 3 0,-4 4-5706,-5 1 4349,-2 0 0,-16 8 0,-3-1 1479,-1-7 0,4-2 77,2-11-5,-1 0 1,-4-4 0,1 0 0,0-1 0,2-4 0,2-3-731,-2-3 1,0-2-802,2 0 1558,-4 0 0,5 1 0,-6 0 0,1 2 0,-1 3 0,0 2 0,0 2 1226,1 1 1,-5 9 0,-2 6 0,-1 8-26,-2 8 0,-2 5-768,-2 8-476,1 9 0,1 3 0,2 7 0,5 1 0,5 2-389,3-2 0,3-3 1,8-4-1,3-10-673,8-8 1,6-3 755,6-9 0,6 2-1461,3-10 855,9-5 0,-2-2 0,4-6 0,2-1 0,0-2 1147,1-1-46,-1 0 0,8-28 0,4-8 1</inkml:trace>
  <inkml:trace contextRef="#ctx0" brushRef="#br1" timeOffset="138">31355 17686 27708,'0'-13'-3372,"0"0"0,0 0 2240,0 1 1,0-1-39,0 0 1264,0 6 0,0-4-118,0 2 0,-2-1-315,-2 2 0,1 2 141,-5 6 414,-6 0 0,-1 2 1,-3 2-1,1 4 0,-1 5 1011,-2 4 1,0-1-265,-1 5 1,-2-1 627,6 1-1377,0 3 0,4-4 1,2 4-1,1-3 1,3-2-212,1-1 1,2-4 28,4 3 0,7-4-221,6-5-202,0 4 1,12-11 0,-1 2 0,6-4 0,1-5-321,0-1 0,-1-7 363,-5-8 0,0 3-125,-4-3 465,3 1 1,-6-4 0,4-1 0,-7 1 0,-5-1-60,-6 1 1,-2 5 92,-2 3 1,-2 4 1043,-2 5-703,-3 2 1,-10 7 0,0 5 0,0 5 0,0 6 66,0 3 0,1 0-594,8 1 0,-2 3-409,6-2 380,-1 2 0,5-3 0,0-1 0,2-2 0,2-2-603,5-2 1,3-3 573,5-2 0,3-4 1185,6-5-1183,5 0 0,-4-2 1,3-6-1,-2-6 1,0-4 36,2-5 0,0 1 590,-5 0 1,-1-2 120,-2 3 218,-4 3 0,-5-1 469,-1 6 1,-4 8-343,-4 5 1,-3 7-1977,-1 10 821,-5-3 0,3 10 1,-4-4-1,2 1 1,0-1-373,1-2 1,3-1-254,4-4 0,-1 0-878,6 0 1661,-1-6 0,9 3 1,2-6-1,-1-3 1,2-4 709,0-5 0,-3-5-642,4-4 1,-5-3 2201,1-5-1918,-3-1 0,-1-1 0,-2-1 0,-3-2 0,-3 1-196,-4-3 1,-1 10-90,0-4 0,-6 9 61,-2 0-433,-3 9 1,-2 2 0,0 8-1,2 2 1,2 4-1703,5 4 0,3 5 1669,1 0 1,34 22 0,8 2-1</inkml:trace>
  <inkml:trace contextRef="#ctx0" brushRef="#br1" timeOffset="139">32388 17558 28203,'0'-13'-7239,"-2"1"5506,-2-1 1,2 0 1614,-2 0 0,-3 6 1,-1 3-1,-5 5 2260,-4 8 0,-3 1-1244,-5 11 0,-1 5-418,1 3-436,-1 7 1,2-9 0,3 2-1,4-2 1,4-1-680,4-1 1,4-5 748,5-3 1,1-3-474,3-1 484,9-6 0,7-1 1,7-6-1,1-2 1,3-3-608,2-8 1,-5-1 200,2-7 0,-3 1 281,-1-1-4,-1-4 0,1 1 1,-1-5-1,-1 0 0,-3 4 493,-4 4 0,-7 2 784,-1 6 173,-6 1-1217,2 5 0,-10 2 0,-4 11 1,-2 7-1,-3 8-437,-3 7 0,2 5-326,-2 5 0,5 2-337,3 2 542,-2 9 0,8 7 0,-4 6 0,1 1 0,2 3-325,1-32 0,0 1 1,3-1-1,-1 1 55,-1 0 1,0-1-1,-4 33-2755,2-5 2997,0-6 0,4-2 0,0-7 0,0-7 1,0-8-337,0-6 0,-6-8 14,-3-3 0,-3-4-203,-5-4 876,-3-4 0,-7-5 0,-1-1 1,-4-5-1,0-7 200,-4-6 0,5-7-10,1-4 1,5-2-109,4-7-72,-3-4 1,15-1 0,1-5-1,8 4 1,8 0 115,9-1 0,7 3-205,6 0 0,4 2 387,8 11-461,4 6 0,2 1 0,0 6 1,2 3-1,-2 4-43,1 6 1,-5 4 41,-1 4 160,2-2 0,-2 12 0,2-3 0,-5 3 0,-3 6 0,-3 3 0</inkml:trace>
  <inkml:trace contextRef="#ctx0" brushRef="#br0" timeOffset="140">33548 16806 8366,'0'-26'-156,"0"1"1,0-1 0,0 2 23,0 3 1,-2-2-1,-3 8 642,-8 3 0,-5 1-604,-8 7 0,-6 0 1,-7 4-1,-6 0-46,-5 0 0,-8-5 215,-5 1-112,-7 0 0,31 2 0,0 0 0,0-1 0,-1 0 0,-1 0 0,0-1 0,-2-1 0,1 0 20,-3-1 0,-1 1-42,-1-2 1,-1 1-1,-2-1 1,-1 0-1,1-1 1,0 0 0,-1-1-1,0 0 1,-3-1-1,0 1 121,-1 0 0,-2 0-135,-6-2 1,0-1 0,4 2 0,-1 0-1,-4-2 1,-1-1 0,0 0 0,-2 0 0,-1 1-1,-1 0 87,22 5 0,-1 0 1,0 0-1,-4-1 0,-2 0 1,1 1-123,1 1 1,0 1 0,-1-1 0,-1 0 0,0 1-1,1-1 1,0 2 0,0 0 0,0 0 0,-2-1 0,0 1-1,-1 0 92,-1-1 1,-1 1 0,0 0 0,-3 0-1,0 0 1,-1-1-335,1 1 0,0-1 0,0 2 1,-1-1-1,-1 2 0,1-1 257,2 0 1,1 0 0,0 1 80,-1 0 0,1 2 1,-1-1-1,-3-2 1,0 1-1,-1 0 1,2 0-1,1 2 0,-1-1 1,0-1-1,1 1 1,0 0-1,0-1 1,1 1-1,-1-1-15,1 0 0,0 0 0,0 1 1,0 0-1,1 1 0,-2-1 30,-1 0 0,0-1 1,-1 1-1,-1 0 1,0 1-1,0 0 133,1-1 0,1 1 0,0 1-105,-1-2 1,1 1 0,0 1 0,0-1-1,1 0 1,-1 1 0,1 0 0,-1 0-1,0 1 1,0 1 0,-1 0 0,1 1 0,0 0-1,1 1 1,0 0 29,0 1 0,1-1 1,1 1-1,1 0 1,1 0-1,0-1-221,3 0 0,0-2 1,1 2-1,0 1 0,1 0 1,0 0 83,-2 1 0,0 0 0,0 1 70,-2-1 1,0 2-1,1-1 1,2 0 0,1 1-1,0-1 1,-1 1-1,1-1 1,-1 1 0,2-1-1,0 1 1,0-1-1,1 1 1,-1-1 0,1-1-39,-1 1 0,-1-2 0,2 2 0,1-1 0,1 1 0,0-1-129,-20 2 0,0-1 0,2 1 0,2-1 198,6-1 0,1-1 1,-1 0-1,1 1 0,6-1 1,0-1-1,3 0 1,1 0 187,3 0 1,1-1-1,4-2 1,2 0-2,-26 6 1,5-3 218,7 3-357,5-5 0,9 7 0,12-5 0,7 3 0,3 1 900,3 3 1,0 1-906,4-1 1,2 1 1560,6 0-1670,0 5 1,0 2-1,0 6 1,0-1 0,2 1 651,2-1 0,-3 5-654,3 0 0,2 9 52,-2-1-20,1 4 1,-5 2 0,0 2 0,0 5 0,0 5 59,0 3 1,-6 9-43,2-32 0,-1 0 0,-2 2 0,-1 1-622,0 1 1,-1 1 598,-2 3 1,-1 1 0,2-2-1,0 0 1,-2 2 0,-1 1-1,0 0 1,-1 0 0,0 2 0,0 0-25,-1 2 1,0 1-1,0 1 1,0-1-173,2-2 1,1 0 0,0 0 0,1 0 206,2-6 0,1-1-28,-1-4 1,1 0 0,6 2 0,3 0 0,-4 26 0,6-5-1,6-7-60,7-6 1,4-8 59,5-2 1,7-1 94,2-7-53,2 0 0,5-6 0</inkml:trace>
  <inkml:trace contextRef="#ctx0" brushRef="#br0" timeOffset="141">33548 16780 8212,'-6'-38'-47,"1"5"1,-4 4 0,5 3 0,2 5 125,2 4 0,0 10 1,0 7-1,2 7 1,1 6-51,1 4 0,0 3-232,-4 5 241,0 6 0,0 2 0,0 6 0,0 3 0,0 1 97,0 3-148,0 6 1,-6 4-1,-1 7 1,-1 8-1,3-32 1,0 1 0,-1 5-1,-1 0 1,-1 3-1,-1 1 57,-1 3 0,0 1 0,0 5 1,-1 2-1,-1 2 0,-1 1 1,0-2-1,0 1-410,0-1 0,1 0 0,1-2 1,2-1 419,0-2 0,1-1-70,0 2 1,2-1-1,2-7 1,1-2-1,0 0 1,1-1-1,1-6 1,1-1-1,0 29 1,-2-6-1,0-5-1226,-3-5 1242,-5-4 0,2-8 0,-6 0 0,1-2 0,11-29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5:46:08.809"/>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27810 3047 7370,'1'-8'655,"4"1"-97,3 1-529,3 2 0,6 0 0,2-1 1,1 1-1,2 0 0,1-2 1,0 1-1,-2-2 0,0-1-7,-1-1 0,-2 1 51,-5 0-31,0 5 0,-5-7 1,0 5 65,-3-3-121,-6 6 0,-8-5 0,-8 4 0,-4-2 1,-3 3-1,-2 2 0,1 4 2,-1 4 0,-3 4-31,-1 0 36,-5 1 1,3 0-1,-3 1 1,2 3 0,2 3-6,3 0 1,1 2 0,3-5-1,4-1 58,7-2 0,2-1-39,7 0-11,-1-1 1,7-3-1,2-2 1,6-1 6,6-3 1,-1-2 2,6-1 1,1 0 1,3 0-6,1 0 0,-5 0 1,-1 0-1,-2-1 0,-2-2-121,-2-2-4,-1 1-251,-1 4 388,-4 0 1,-4 0-1,-8 0 1,-6 2-1,-5 2 97,-2 4 1,-5 4-45,1 1 1,-2-1-19,2 1-34,-3 0 0,9 4 0,-2 0 1,3-2-8,1 0-39,6 3 23,2-4-19,10 5 1,4-12 0,6-2 0,4 0 0,1-1-289,2-1 0,7-2-56,0-1 1,5 0-117,-4 0 417,0 0 69,1-6 0,30-6 0,-24 2 0,0 0 0</inkml:trace>
  <inkml:trace contextRef="#ctx0" brushRef="#br0" timeOffset="1">28333 3315 8118,'-9'0'-851,"1"0"0,3 0 1189,-3 0 1,4 0 22,-5 0 0,5-1 52,-5-3-276,7 2 0,-4-9-25,6 2 1,1 2-145,4-1 1,2 5-1,5 0-18,1 6 1,-1 4-1,-3 6 1,-1 0-47,-3-1 1,-1 7 0,-4 1 0,0 1-49,0 0 1,0 0 0,0 3 0,-1-2 56,-3-5 1,2-3 194,-2-1-130,3-1 1,-4-3 179,1-1-95,0-5 1,4-3 0,1-8 0,4-5 0,3-4-22,3-4-39,8-3 1,-4-2 0,5 1-1,-1-1 1,-4 2 217,-1 3 1,-2 2-46,-4 7-53,4-1 1,-11 7-48,3 6 1,-8 7 10,-4 10 1,-4-1 90,-1 5-206,6 0 0,-3 1 1,6-3-1,1 1 1,2-1-255,1-1 0,0-1 136,0-4 1,1-2 23,4-2 1,2 1-1,7-6 1,3-1-307,4-2 0,3-2 127,2-4 1,4-2 300,-1-5 0,2-14 0,2-7 0,1-1 0,0-1 0</inkml:trace>
  <inkml:trace contextRef="#ctx0" brushRef="#br0" timeOffset="2">29009 3175 8118,'-5'-13'64,"1"0"1,1 1 197,2-1 1,2 4 0,3 2-374,5 2 0,4 0 0,2 5 0,4 0-592,1 0 1,-3 0 702,4 0 0,23 17 0,10 5 0</inkml:trace>
  <inkml:trace contextRef="#ctx0" brushRef="#br0" timeOffset="3">28983 3341 8134,'-13'0'-5,"1"0"0,3-2 763,1-2-664,5 3 0,3-5 0,10 6 0,5 0-225,6 0 0,5 0 143,4 0-1413,-3 0 1401,9 0 0,4-7 0,4-3 0,7-1 0,0 1 0</inkml:trace>
  <inkml:trace contextRef="#ctx0" brushRef="#br0" timeOffset="4">29952 3201 8214,'-8'-12'601,"1"2"14,1 2 0,-1 1-631,7-2 1,3 5-87,9 8-4,1-2 1,1 3-1,2-5 1,2 2 0,2 0-1207,3 3 1048,-5-1 1,6-4 0,-2 0 0,2-1 263,1-4 0,35-30 0,-26 11 0,0 0 0</inkml:trace>
  <inkml:trace contextRef="#ctx0" brushRef="#br0" timeOffset="5">30373 3009 8214,'-2'-13'-292,"-2"1"1,3 3 481,-3 1 0,1 5-346,-2-1 170,4 2 0,-6 2 0,4 2 0,-1 2 1,1 4-1,2 4 0,1 0-59,0 1 0,0 0 0,0 0-7,0-1 1,4 1 0,2-1 0,1-4-23,3-4 1,2-2-1,4-2 1,1-2 25,-2-2 1,4 0 66,-2-9 1,0 3 0,-4-10 0,-1 5 1,1-4-1,-2 1 143,-2-1 0,-3-2 0,-6 4 0,0 2 1014,0 0-667,0 3-431,0-1 1,-2 6-1,-1 4 1,-1 6 60,1 5 0,2 9-38,1 5 0,0 6 13,0 2-130,0 5 1,0-1 0,1 9-1,2 3 1,1 4-299,-1 1 1,-1 4 194,-2 1 0,1 3-1003,3-4 1109,-2-5 1,3-1 0,-5-5 0,0-3-1,0-8-17,0-9 1,-1-5 22,-3-7-28,2 1 127,-9-6 0,8-1 1,-5-6-1,-2-2 107,-2-2 0,0-3-181,-1-6 1,-1-1 988,-3-3-982,3-3 1,-5-7-1,8-1 1,1-3-1,3 0 33,1 0 1,2-5-72,4 2 0,4 2-249,0-2 51,6 5 0,2-2 1,6 6-1,2 0 0,3 4-822,1 4 1,1 7 1031,1 2 0,16 22 0,5 2 0</inkml:trace>
  <inkml:trace contextRef="#ctx0" brushRef="#br0" timeOffset="6">31100 2882 8201,'4'-17'-60,"2"-2"0,-1 1-539,1-1 960,4 8 1,-7 0 0,4 5-9,-2 3 1,-5 5-280,-4 10 0,-10 4 0,1 4 1,-2 7 168,-4 4 0,-1 7-35,-5 5-234,-6 5 0,2-1 1,-5 8-1,-1 6 0,17-29 1,-1 1-1,0 2 0,-1-1 1,-1 1-1,0 0-416,0 0 0,0-1 239,2-2 1,1-1 0,-13 24 0,7-11 0,4-10-509,7-12 1,12-13 710,9-9 0,15-17 0,4-10 0</inkml:trace>
  <inkml:trace contextRef="#ctx0" brushRef="#br0" timeOffset="7">31112 3570 8140,'15'0'455,"2"0"1,4-1-107,3-3-351,7-3 0,0-6 0,5 0 0,-2 0 1,1-1-1,2-3 0,0-4-27,-3-3 0,-7 0 37,-6 2 0,-10 0 0,1 3 1,-5 1 196,-4 0 1,-8 1-169,-3 4 113,-4 6 0,0 0 0,-2 4 1,-2-1-1,-2 1 0,-2 3 1,-3 4-12,-1 4 0,-2 5 0,1 4 0,1 4-165,3 4 1,-3 6 0,2 4-1,-2 5-16,-1 2 1,5 2 34,3-1-140,8-4 0,4 7 1,5-5-1,1 0 0,3-4-123,5-6 1,6-6 0,4-3-1,1-5-180,2-3 0,2-3-108,2-2 234,-1-4 324,7-5 0,23-22 0,-22 7 0,0 1 0</inkml:trace>
  <inkml:trace contextRef="#ctx0" brushRef="#br0" timeOffset="8">24061 3915 8201,'0'-9'-27,"0"1"0,2-1 0,0 1 0,3-1 15,-3-1 0,0-1 336,-2-2-242,6 0 1,-5 5-274,3-1 222,-2 6 0,-2 3 0,0 9 0,-2 4 0,-1 2 0,-1 4 0,0 1-106,-2 2 1,5 1-1,-3 0 1,2-4 47,2 0 1,0 2-1,2-5 1,0-4 28,3-2 0,5-3 0,-2 2 0,3-5 0,2-2 1,4-2-1,2-2 1,-1-2-22,0-5 0,4-8-28,-5-4 49,5-3 1,-6-1-1,4-1 1,-3 1 0,-5 0 227,-2 4 1,-2-1 0,0 5 242,-4 1 0,-2 6-313,-2 2 1,0 6-92,0 2 0,-2 6 0,-2 8 0,-3 3-81,0 4 0,-5 5-44,4 3 0,1 3 79,-2 2-130,7 2 1,-6 1 0,6 7 0,-3 3-1,3 4-309,0 3 1,2 1 413,0-4 1,0-1 32,0-4-51,0 4 1,2-13-1,0-2 1,3-9 196,-3-6-198,6-3 337,-7-10-212,5-7 0,-12-3 0,-3-6 0,-2 1 0,-2-1 72,1 1 0,-1-1-74,0-3 1,2-5 14,2 0-121,-2 0 0,5 2 0,-2 0 1,4-4-1,2 1-231,2 0 1,0-4-457,0 5 0,0 0 44,0 5 647,6-7 0,46-6 0,-17 8 0,0 1 0</inkml:trace>
  <inkml:trace contextRef="#ctx0" brushRef="#br0" timeOffset="9">24584 4272 8201,'-13'-6'-72,"0"5"0,2-5 0,1 2 320,2-1 1,6 1 0,2 4-305,7 0 58,10-6 1,3 5 0,7-5 0,3 2 0,4-2 0,4 1-1,3-2-61,2 0 1,-1 2-30,-4-3 1,-1 5-1,-1-1 1,-5 2-287,-4 2 0,-5-4 26,-9 0 285,-6 0 1,-2 2-1,-10-1-182,-3-1 305,-4-6 0,0 7 0,-2-5 1,-2-1-1,-1 1 0,1-1 1,2 1 1596,1 1-1298,1-5 0,0 10 1,2-6 442,2 3-743,5 1 1,-1 5 340,8 3-402,3-2 0,7 10 0,2 0 0,1 3 1,-1 1 159,-2-2 1,-2 3-747,1 0 373,-6 6 1,-1-2 214,-6 9 0,-28 2 0,-12 2 0,-3 7 0,1-1 0</inkml:trace>
  <inkml:trace contextRef="#ctx0" brushRef="#br0" timeOffset="10">26191 4093 8201,'0'-13'0,"-6"-5"0,-1-2 0</inkml:trace>
  <inkml:trace contextRef="#ctx0" brushRef="#br0" timeOffset="11">25885 4131 8201,'12'-7'-133,"-3"2"1,-2 3 0,-1-2-12,-4-5 1,-2 2 0,-5 0 291,-8 2 0,0-1-75,-4 2 0,-3 2 0,-1-2 0,-3 4 123,-1 4 0,0 3 221,4 6-386,-3 0 0,4 0 0,-4 1 0,3 1 0,4 4 1,4 1-1,5 1-168,3-1 0,0 0 0,2-5 0,4 1 47,6-5 0,6-4 0,4-7 0,4 0 103,4 0 0,4-7 0,1-6 0,0-7 37,1-4 0,0-8 0,3-5 0,-3-6 51,0-2 0,-5-3 0,1-7 0,-4-3-34,-1-1 0,-8 8 16,-1 9-22,-9 2 0,2 13 0,-7 8 0,-4 9 0,-2 11 143,0 10 1,-3 8-192,6 6 0,-6 6 0,3 3 0,0 5-63,3 3 0,-2-1-80,2 6 0,0-6 1,4 2-1,0-5-310,0-4 1,0 3 195,0-3 1,4-9 42,0-3 162,6-7 1,-3-4 0,6-2 0,1-5-1,2-4 118,1-4 0,5-5 66,-1-8 1,4-2 143,0-7-264,-5 1 1,3-1 0,-6 1 0,-2 0 0,-1 4 275,-1 4-101,-6 3-214,-1 1 32,-6 6 1,0 9 0,-2 9-1,0 6 1,-4 3 2,-1 2 0,4 3-36,-1 0 0,2-4 69,2 1-222,0-7 1,0 8 0,2-8 0,2-2 0,4-4-423,4-4 1,2-2 209,3-7 0,3-6 380,5-11 0,-4-7 0,1-5 0,1-8 0,1 1 0</inkml:trace>
  <inkml:trace contextRef="#ctx0" brushRef="#br0" timeOffset="12">26509 3762 8201,'-14'0'0,"-3"0"0,-1-5-23,-3 1 1,-2 0 0,6 4-1,1 0-120,2 0 0,1 5-86,1 4 1,4 7 230,4 1-166,3 5 1,1-6 0,1 4 0,3-1-1,6-2 26,6-2 0,0-1 0,6-9 0,4 1 138,2 0 0,2-2 0,-5-4 0,1-1-37,-1-4 1,-1 0 0,-1-5 0,-3 3 162,-2 1 1,-1-4 213,-4 2 0,-6 1-11,-3-2-113,-2 6 0,-4-2 1,-3 5-1,-8 1 118,-7 3 0,-4 3-303,-1 6 1,-1 1 91,1 3-181,-1-3 1,2 9-1,3-6 1,5-1 0,5-2-121,2-1 0,6-1 143,-1 1 1,13-6-48,4-3 8,8 3 0,0-5 0,7 2 1,2-2-1,-2-2-196,-1 0 0,2 0 210,-4 0 1,4 0-31,-8 0 156,-3 0 1,-4 1-1,-7 3 1,-1 5 227,-3 2 1,-7 2-123,-5 0 1,-2-1-115,-2 1-63,-5 0 0,4 0 0,-3-2 0,2-1 1,3-3-544,-1-1 1,0 2 547,0-4 0,6-5 0,2-6 0</inkml:trace>
  <inkml:trace contextRef="#ctx0" brushRef="#br0" timeOffset="13">26968 3825 8201,'-1'-8'0,"-3"-1"0,2 6 195,-9-2 1,8 8 0,-4 4 0,0 8 503,0 8 1,3 1-1079,-5 10 171,6 0 0,-4 4 1,4 1-1,-1 0 0,1 1 1,2 0-1,2-5 208,4-2 0,24-15 0,12-7 0</inkml:trace>
  <inkml:trace contextRef="#ctx0" brushRef="#br0" timeOffset="14">26866 4144 8201,'-1'-8'-617,"-2"-1"244,-1-1 0,0 3-230,4-1 604,5 5 1,2-4 0,8 4 0,2-3-1,5 0 1,7-1 0,3 2-42,1-1 1,4-4-1,-5 2 1,1-2 3,-4 1 1,-3-2 0,-5 4 73,-4 0 1,-10 1 100,-7 6 1,-10 6 0,-8 2 0,-2 4 182,-3 0 1,1 5 0,1 0-1,2 0-7,1 2 0,5-5-91,0 3-215,-5 3 0,14-8 0,-8 3 0,5-5 49,4-1 0,3-3 1,5-2-1,3-2-192,3-2 0,8-2-128,2-2 1,-1-3-78,1-6 284,-5-5 1,6 4-1,-5-5 1,-1 2 0,-2 0 42,-1 2 0,-5 5-1,1 1 219,-6 6-121,2-2 0,-5 6 0,0 3 0,-1 6 0,-2 5 326,-1 2 1,-5 5-302,5-1 0,0-2-441,4-2 169,0 3 0,0-6 1,0 3-1,1-4 1,4-5-363,3-4 0,5-2-66,4-2 590,3 0 0,10-21 0,5-9 0,2-2 0,1 0 0</inkml:trace>
  <inkml:trace contextRef="#ctx0" brushRef="#br0" timeOffset="15">27504 4004 8201,'-13'8'-244,"0"1"0,2-1 10,3 5 0,-4 1 0,4 2 0,-2 2 488,1 2 0,-1-4 0,6 1 1,1-3 356,2-1-396,-5-1-165,5-5 0,-3-1 0,8-6 0,4-1 0,4-5-16,0-7 1,5-1-1,0-6 1,0 0-175,2 1 1,-5 2 111,3-5 1,1 7-1,-2-2 1,-3 4 37,-3 4 0,-2 0 68,5 4-49,-6 1 1,3 5-1,-6 4 1,-1 5-39,-2 5 0,-2 1-149,-3 5 1,2-1-227,-2 1 1,3 2 121,1-6 0,5 0 0,5-4 262,6-1 0,23-18 0,10-9 0,6 0 0,0 0 0</inkml:trace>
  <inkml:trace contextRef="#ctx0" brushRef="#br0" timeOffset="16">28078 3927 8201,'-2'-11'449,"-2"2"-32,3-2-128,-11 10-198,5-5 0,-6 7 0,1 5 0,-2 7 0,-2 7-77,-1 4 0,-4 3-7,4 2 0,-5 0 0,5 3 1,3 0-96,4-4 0,5-1 91,5-2 0,0-5 0,3-3 0,5-4 20,9-5 1,6-2-208,2-6 0,5-1-383,0-4 342,5-2 0,-7-11 0,5-3 0,-2-3 0,-2-3-61,-3-3 0,0 2 115,-1-6 256,-5 5 1,-1-5 0,-8 7 0,-1 5-1,-3 2 1151,-1 4-874,-2 2-24,-10 7 0,3 1 0,-5 6 0,-2 2 0,-1 2 97,-2 4 0,0 5-322,0 4-124,-5 3 1,4 1 0,-3 1 0,3-1-1,2 0-206,4 0 0,-2-4-135,6 5 188,-1-7 0,5 4 1,0-7-1,3 1 1,4-2-689,6-2 0,13-3 307,-1-6 545,9 0 0,10-19 0,7-8 0,7-1 0,0 0 0</inkml:trace>
  <inkml:trace contextRef="#ctx0" brushRef="#br0" timeOffset="17">29174 3978 8664,'7'-8'703,"-4"1"-345,-6 1-479,-4 2 1,-5 9-1,-1 4 1,0 2 0,2 2-1,1 1 1,3 2-238,1 1 297,2 0 0,4 0 1,0 0-1,0-2 1,0 0-1,1-3 0,3 0 87,5-4 1,7 2-18,1-6 50,5 1 0,-3-11 0,3-3 0,0-3 0,-1-5 0,-1-3 0,-3-1 18,-3-1 0,-7 1 0,-3-4 1,-2 0-100,-2 4 1,-2-1 0,-4 6 0,-5 3-189,-4 3 1,-7 7 215,5-1-252,-5 3 1,2 2-1,-4 3 1,2 5-1,5 2-154,3 2 1,3 0 0,2 0 399,5-1 0,76-10 0,-25-3 0,-1 0 0</inkml:trace>
  <inkml:trace contextRef="#ctx0" brushRef="#br0" timeOffset="18">29519 3864 8163,'4'-13'-284,"0"0"0,0 0 302,-4 1 0,0-1 840,0 0-410,0 6 0,0-4 153,0 2-585,-5 3 0,-1 8 42,-3 11-43,-2-1 0,8 12 0,-4-2 0,0 2 0,1 3-69,1 2 1,-1 0-82,2 5 1,2-6 195,-2 2-232,3-3 1,1 0 0,0 1 0,0 2 0,0-2-382,0-1 0,0-3-100,0-3 1,0 4 651,0-4 0,-6-8 0,-1-2 0</inkml:trace>
  <inkml:trace contextRef="#ctx0" brushRef="#br0" timeOffset="19">29340 4170 8163,'0'-13'0,"4"0"-128,1 0 1,4 5 0,1-1 0,6 1-337,5 1 0,5 1 227,3 6 0,4 0 237,5 0 0,23 0 0,6 0 0</inkml:trace>
  <inkml:trace contextRef="#ctx0" brushRef="#br0" timeOffset="20">30054 3978 8163,'-13'-1'-391,"1"-3"363,-1 2 1,0-3 123,0 5-36,1 5 0,3 8 0,1 8 0,-1 3 0,1 3 302,-1 3-351,6 3 1,-7 6 0,6 2-1,1 3 1,2-1 0,1-2-1,0-6-44,0-2 1,0-9 0,1-7 0,2-3-28,1-1 0,2-6 3,-2-3 0,-2-4 0,2-4 0,-3-5 133,-1-2 0,0-7-211,0-4 129,0-2 1,0-1-1,0-2 1,0-3-1,0-2 4,0-1 1,0-4-1,2 3 1,1-1 66,1 1 1,6-2 123,-2 7 0,4-1-118,0 4 0,3 6 1,0 5-1,2 4 201,-1 2 1,2 6-192,-1-1 1,0 3-84,-4 1-43,-6 5 1,3 2-1,-6 6 1,-1 1-1,-2 2-255,-1 1 0,-10 5 107,-2 0 1,-10 2-11,1 1-48,-9 1 1,4-1-1,-4-1 1,3-1 0,3-3-903,3-2 1153,2-1 0,46-44 0,10-9 0</inkml:trace>
  <inkml:trace contextRef="#ctx0" brushRef="#br0" timeOffset="21">30271 4055 6541,'0'13'-52,"-4"-1"895,-1 1-718,-5 0 1,9 4 0,-3 0 0,2-2-64,2 0-46,0-3 0,2-5 0,2-2 0,5-4-32,2-1 1,6-6-9,0-2 26,0-3 1,-4-6 0,-1-2 0,0-1 0,-4-2 123,-4-2-113,-2 4 1,-2-3-1,-2 6 1,-2 3-205,-4 4 0,-8 4 1,-2 6-1,-1 2 191,1 2 0,-10 26 0,1 11 0</inkml:trace>
  <inkml:trace contextRef="#ctx0" brushRef="#br0" timeOffset="22">30513 4093 8163,'-11'1'-582,"2"4"0,-1-2 133,6 5 0,-4-4 803,3 5 1,-3-1 0,2 5-1,1 0 9,-1 0 0,2-1-576,4 1 0,0-4 0,0-1-253,0 2 1,5-4-194,4-2 659,2-3 0,36-40 0,-19 14 0,-1 0 0</inkml:trace>
  <inkml:trace contextRef="#ctx0" brushRef="#br0" timeOffset="23">30602 3953 8163,'0'13'-1051,"0"-1"1,0-3 1067,0-1 0,0-3 31,0 3-36,0-5 1,-1 7 0,-2-5 0,-3 1-116,-1 0 103,5-2 0,-10-27 0,5-5 0</inkml:trace>
  <inkml:trace contextRef="#ctx0" brushRef="#br0" timeOffset="24">30615 3991 7833,'6'7'-1033,"-5"0"1033,3-3 0,15 4 0,2 4 0</inkml:trace>
  <inkml:trace contextRef="#ctx0" brushRef="#br0" timeOffset="25">30781 4029 9107,'0'9'-210,"0"-1"77,0-5 35,-6 8 0,3-5-252,-5 3 338,5-4 1,2-6-1,6-3 1,2-5 93,3-2 1,2-1-1,0 1 1,1 1 46,0 0 1,0-4 0,-1 6-1,1-2-10,0 1 1,-2 2-1,-1 4 1,-1-1-84,1 1 0,-5 7 1,1 5-1,-2 2-1,0 2 1,1 1 0,-4 2 0,2 1-206,1-2 1,5 4-1,-4-2 1,1-2-106,0 0 1,4-7-1,-2-1 1,3-1-27,2-3 1,4-3-1,2-5 1,-1-5-115,0-5 0,4-5 415,-5-5 0,-3-15 0,0-8 0,-1-4 0,1 0 0</inkml:trace>
  <inkml:trace contextRef="#ctx0" brushRef="#br0" timeOffset="26">31163 3864 8163,'-12'0'-609,"-5"0"429,0 0 1,0 1-1,4 2 44,0 1 405,0 6 0,2-3-125,3 6-132,2 0 0,2-1 0,-1 2 0,3 2 0,0 1-4,2-1 0,0-2-164,0-1 0,0 4 65,0 0-165,0 0 1,2-9 0,2 1-344,4 0 646,4-3-87,0 0 114,1-6 1,-4-2-1,-1 0 1,2-4-1,0-1 192,-1-3 0,2 3-204,-3-2-62,4 6 0,17-31 0,5-1 0</inkml:trace>
  <inkml:trace contextRef="#ctx0" brushRef="#br0" timeOffset="27">31227 4017 7599,'0'-9'425,"0"1"-546,0 5 121,0-3 170,0 6 1,-1 1-126,-3 4 1,2 2 0,-4 7 0,2 3-28,0 4 1,-2 3-1,3 3 1,-1 2-43,1 0 0,2 1 1,1-4-1,0-2 42,0-3 1,1-3-3,4-5-43,2 0 0,5-6 0,3-3 0,2-2 0,5-4 0,7-2 0,3-6-336,1-6 88,4-3 1,-10-3-1,2 1 1,-3-2 274,-5-1 0,-42-13 0,-16-2 0</inkml:trace>
  <inkml:trace contextRef="#ctx0" brushRef="#br0" timeOffset="28">31202 4106 8163,'-6'-13'-470,"5"0"462,-5 1 1,6 3 578,0 1-554,6 5 1,6-3 0,10 5 0,3-2 0,5-1-1,4-1 1,4 1-580,5 0 0,-2-2 562,5 2 0,18-3 0,-28 0 0,0 1 0</inkml:trace>
  <inkml:trace contextRef="#ctx0" brushRef="#br0" timeOffset="29">27529 4616 8163,'-12'-13'-234,"-1"2"0,2 1 186,2 1 1,2 2 0,4-3 0,-1 2 396,1-2 1,2 3-195,1-2-38,0 1 1,4-5-1,2 0 186,1 1-245,-5 5 0,4-2 0,-7 9-18,-4 6 0,3 5 0,-7 7 0,-1 8 71,-1 7 1,-2 3-27,0 3-89,6 5 0,-3 1 0,6 7 0,1 2 0,2 1 1,1-2-1,0-5-255,0-6 1,1 1 259,4-5-88,-4-2 0,10-17 0,-4-2 0,0-2 0,-1-3-831,0 1 411,-5-6 0,3-1-152,-8-6 659,-3 0 0,-51-23 0,23 9 0,1 0 0</inkml:trace>
  <inkml:trace contextRef="#ctx0" brushRef="#br0" timeOffset="30">27236 5024 8163,'11'-13'-250,"-2"0"1,2 5-423,-2-1 0,6 1 798,2-5-95,6 0 1,-3 6 0,5 2-1,1 0 1,-1 1 0,1 1 0,-1 2-262,1 1 0,-1 0-16,1 0 246,-1 0 0,18 0 0,4 0 0</inkml:trace>
  <inkml:trace contextRef="#ctx0" brushRef="#br0" timeOffset="31">27784 4820 8163,'-7'-13'-161,"0"5"80,3-1 1,3 1 765,-4-5-473,4 6 0,2 1 1,4 9-1,2 4-133,0 6 0,4 4-89,-2 0 1,1 3-157,-2 5 154,3 1 0,-8-5 0,4-1 0,0 0 0,-1-2-24,0 0 1,-2-1-305,-4-4 304,6 0 1,-5-5 152,3 1 1,2-13-75,-2-5 0,5-8-42,-5-8 6,6-7 1,-7 4-1,4-4 1,-2 0-1,0 4-148,0 1 0,-3 3 22,2 3-428,-3 2 174,-1 7 1,2 5 0,2 4 372,5 6 0,2 4 0,41 28 0,-20-14 0,-1-1 0</inkml:trace>
  <inkml:trace contextRef="#ctx0" brushRef="#br0" timeOffset="32">28141 4858 8163,'-5'13'-4,"2"0"82,-6-1 1,7 1 308,-3 0-230,-2 0 1,6-1 0,-5 1 0,2 0 47,0 0-56,-1-1-241,5 1 122,6 0 0,5-6 1,6-4-1,0-6-186,2-6 0,-1-3 145,4-5-2,2 3 1,-10-11 0,3 4 0,-3-3 0,-1-1-123,-1-1 1,-4 2 144,-4 3 0,-3-2-137,-1 6 0,-1 4 0,-3 6 0,-6 2-469,-6 2 1,-2 3 202,-4 4 1,-2 3-221,3 6 613,3 5 0,-6 25 0,4 11 0</inkml:trace>
  <inkml:trace contextRef="#ctx0" brushRef="#br0" timeOffset="33">28358 4922 8001,'0'7'-306,"0"4"0,0-8 1055,0 6-239,0-7-398,0 4 0,2-2-72,2 1-48,-3-1 1,11-4 0,-4-2 0,3-2-212,2-4 185,0-4 0,4-5 0,0 0 1,0 2-1,0 1 21,0 1 32,0 0 1,-4 6 0,-1 3-12,1 2 0,-1 4 0,-4 2-29,-4 5 1,-2 2-81,-2 2 1,0-1 96,0 1 11,0 0 0,1-6 0,2-1 1,3-2-1,1 0 124,3-1 1,1-3-69,2-4 0,1-3-25,3-6-24,3 0 0,4-4 0,-1 0 1,-4 0-1,0 0 359,-4 0-286,5 0 1,-7 9-8,0-1-43,-1 6 0,-10-1 0,2 8 0,-2 5 31,-2 2 0,0 2-36,0 0 0,1-1 58,3 1-255,-2 0 1,8-5 0,-5-1 0,2 1 0,3-3-1099,2 1 1263,0-2 0,29-38 0,8-8 0</inkml:trace>
  <inkml:trace contextRef="#ctx0" brushRef="#br0" timeOffset="34">29901 5011 8155,'2'-13'-306,"2"1"1,4 0 497,4 4 1,0 2 0,1 8 151,0 2-417,-6 3 1,3 6 0,-6 1 0,-1 1 0,-2 2-158,-1-1 270,0-2 0,0-1 0,0 0 0,0-1 240,0 1-47,0-6 1,2-3 0,1-8-18,1-4 0,6-9 0,-2-5 0,5-2-198,4-1 0,-1-1 0,5 1 1,0 1 74,-1 3 1,3 2-155,-6 6 43,0 6 1,-5 2 0,1 5 0,0 2 0,-2 6 216,-2 4-245,-4 10 0,-5-3 0,2 5 0,1-1 0,1-2-247,-1 2 1,0-5-27,1-1 1,-1-2 0,4-3 0,0 0-702,0-4 1020,1-2 0,22-23 0,4-4 0</inkml:trace>
  <inkml:trace contextRef="#ctx0" brushRef="#br0" timeOffset="35">30539 4998 8155,'-6'-7'-63,"5"-4"-78,-11 4 376,11-6 0,-5 0 1,6 1-175,0-1 0,2 2-70,2 2 1,3-7 0,4 4-64,-2-2 0,1-1 182,-6 3-23,0 5 1,-4-5 6,0 4-21,0 2 0,-6 2 1,-2 8-1,-3 6 0,-4 4 295,-2 3-358,3 6 1,-4-3-1,5 4 1,2-2 0,2 0-187,5 0 169,-3-3 0,6 3 1,-2-5-1,6-2 0,6-4-57,7-3 1,4-5 52,5 1 0,7-2-112,2-2 0,-2-6 0,2-2 0,0-4-72,-1 0 0,2-5 191,-5 0 1,-5-6 8,-3 2 0,-7-2 0,2 0 0,-4 4 177,-4 0 1,-4 2 250,-5 4-229,0 1-29,0 5 1,-5-3 0,-4 5 0,-2 4 37,-2 4 0,2 4-195,2 6 1,-2 1-265,2 3 278,4-3 1,-5 6 0,5-5 0,3 2 0,0-1-426,2-2 215,0 5 0,2-5 53,2 3 1,3-7-1,7-3 1,2-2-21,1-2 1,5-1 97,0-2 0,2-6-6,1-3 46,6-2 0,-5-6 0,1-1 1,-5-2-1,0-1 0,-2 1 1,-2-3 0,-5 6 1,-5 2 270,1 6-96,-6-2 1,1 9-17,-8-2 1,-2 4 111,-3 4 1,-2 3-238,3 6 0,0 0 1,1 0-1,2-1-256,2 1 0,-3 0 89,2 0-91,0-1 114,4 1 0,4-4 0,2-2 0,1-2 0,4-2-133,5-1 0,-1-2 127,6 0 1,1-10 13,3-3 113,1-8 1,-1 1 0,1-6 0,-1-1 0,1-2-78,-1-5 0,-5-3 274,-3-1 1,-4 1-12,-5 3 1,2 0 0,-6 7 0,-1 4 465,-1 3 0,-4 5 358,-2 6-480,3-2-381,-11 10 0,9-4 0,-4 11 1,0 5-130,0 5 1,3 7-93,-5-2 1,5 3-29,-4 1 24,5 7 0,-3-4 0,5 4 1,-2 0-1,-1-4-280,1-1 1,1 3 223,2-1 1,2-3-295,2-5 206,3-5 0,7 6 0,2-6 0,2-3 0,2-5-939,3-2 0,1-2 249,1-4 905,1 0 0,5-51 0,2-13 0</inkml:trace>
  <inkml:trace contextRef="#ctx0" brushRef="#br0" timeOffset="36">31469 4782 8155,'-8'-17'167,"-1"0"1,7 4 860,-3 4-917,4 1 1,2-3 137,4 2-307,2 3 0,5 6 0,3 0 0,2 0 0,4 0-831,3 0 1,-3 5 888,0-1 0,29 28 0,11 4 0</inkml:trace>
  <inkml:trace contextRef="#ctx0" brushRef="#br0" timeOffset="37">31724 4743 8155,'-12'-12'0,"0"-1"-169,4 0 1,2 5-631,6-1 1224,0 6 0,2-7 1,2 6-1,4 3 281,4 4 0,1 4-674,-1 5 1,1 5 0,0 2 0,-2 1-141,-2 2 0,1-2 119,-6 1 1,4 1 102,-3 3-212,-1-5 0,-4-2 0,0-5 1,1 0-1,2 0-157,1-1 606,1-5-287,-5-1 0,4-17 1,1-6-33,3-6 0,-1-2 0,1-1 1,3 1 35,-2-1-168,-3 1 1,4 3-1,-5 3 1,1 0-1,1 5-814,0 4-360,-4 4 629,8 6 396,-4 0 0,6 6 249,0 3 0,17 19 0,4 6 0</inkml:trace>
  <inkml:trace contextRef="#ctx0" brushRef="#br0" timeOffset="38">32209 4705 8130,'6'-13'-1471,"-5"1"1103,3-1 0,-1 2 1564,1 2 1,-2-2-437,2 2 0,-8-1-574,-5 2 0,2 2 62,-1 6-181,-1 6 1,-5 1 0,-1 6 0,-4 1-1,1 3-81,-1 4 0,-2-1-31,4 1 1,-4-1-251,4 1 209,0 3 1,5-10 0,4 3 0,2-2-1,2-3-82,0 1 1,5-6-48,8-3 0,3-2-116,5-2 292,3 0 1,6-7 0,1-5 0,1-5 0,0-1-9,-4 0 1,2-5 53,-5 2 1,-2 2-81,-2 2 275,-9 3 56,3 1 0,-11 8-142,0 5 1,-5 10-54,-8 7-52,0 5 0,5-8 1,1 3-1,1-1 0,3 0 56,2 1 1,2-5-73,3-3 1,5-6-217,8 1 175,3-3 0,5-2 0,2-3 1,2-6-1,2-6-71,1-5 0,1-5 98,1-3 0,-3-4 278,-5-5-162,-1 0 0,1-6 0,-2-3 0,-3-1 0,-4 0 164,-3 1 0,-3 3 85,-2 1 0,-3 2 38,-6 12-60,0 4 1,-2 7 0,-2 7 0,-5 2 249,-2 5 0,-2 8-746,1 5 1,-3 8 147,-2 4-6,-2 9 0,-1 2 0,3 7 1,3-1-1,1 0-298,0 0 1,2 5 105,2-1 0,4-3-248,5-5 234,0 0 0,5 0 0,5-2 1,4-2-1,5-6-180,1-6 1,5-5 415,5-4 0,11-15 0,-1-8 0</inkml:trace>
  <inkml:trace contextRef="#ctx0" brushRef="#br0" timeOffset="39">29837 5508 8130,'5'-17'-122,"-1"0"1,-1 2-1,-3 2 1,-3 3-197,-1 2 379,-6 5 1,1-3 0,-6 6 0,-4 0 0,1 2 0,-2 3-1,0 7 22,-3 3 0,1 6 1,1-2-1,4-1-35,2 1 1,4-2-32,2-5 1,4 1 0,5 0 35,0 0 0,7-2-52,6-2 14,-1-4 0,14-5 0,-2 0 0,4 2 0,2 0 0,0 3 0,-2-2 108,-4-2 1,2 0 42,-5 4-154,-3-4 0,1 6 0,-8-3 0,-2 5 65,-5 2-65,-3 2 0,-12-5 0,-6 1 1,-6 1-1,-4 1-18,-2 2-93,-4 0 0,1-2 0,2-1 0,3-3 0,3-1-101,3-3 0,-2-2-157,6-1 0,5-1 357,8-4 0,24-21 0,16-11 0,-1-5 0,0 0 0</inkml:trace>
  <inkml:trace contextRef="#ctx0" brushRef="#br0" timeOffset="40">30080 5559 8130,'-5'9'-89,"1"-1"0,-4-3 199,3 3 0,-3 1 30,4 3 1,-6 1 0,3 0-86,0 0 0,1-1-64,6 1 0,1 0 0,4-2-21,3-2 0,3-4 18,2-5 1,6 0-1,2-1 1,3-3-134,1-5 0,2-3 78,3-5 1,-3-2 24,3-2 0,-3-3 0,-2 3 1,-1-2 89,-3 2 0,-2 1 23,-6 3 0,-5 7 269,1-3-247,-7 9 1,3-2 0,-10 8-1,-3 2-84,-3 4 1,-2 5 69,0 4 0,0 2-41,1 2 1,0 3-1,2-4 1,3 0-247,2-3 0,0 1 147,5-1 0,0-4 35,0-5 1,2-1 0,3 2 0,8-5 20,7-3 0,0-1-44,1 0 1,5-7 17,3-5 0,1-3 0,-4-6 0,-1 0-42,1 1 1,-2-4 50,-3 3 1,-3 1-33,-5-1 306,0 11 1,-6-7-85,-3 8 0,-4 5-162,-4 4 1,1 6 104,-5 6-135,-1 1 0,2 4 0,1 0 0,2-1 0,0-1-568,1 2 388,2-2 0,6 3-287,4-5 315,2-6 1,6-2-1,2-5 1,0 0 0,6-1-184,3-3 0,-1-3 359,3-6 0,-4-5 0,0-4 0,-1-2 0,-5-1 0,-3-2 0,-3-2 0,-1-2 52,0-1 1,-6 3 116,-3 0 0,-2 0 442,-2 0-316,-6 2 1,0 0 0,-4 7 0,2 1 1742,-2 4-855,-1 1-465,4 7-733,-5 1 0,11 12 0,-3 3 0,2 7 0,2 5 246,0 3 1,0 8-308,0 2 1,0 7-58,0 1 9,-5 1 1,3-1-1,-2 2 1,2 1 0,2 4-579,0 0 0,0-2 236,0 0 1,0-6-457,0 1 618,0-8 1,0-3 0,2-6 0,2-4 303,5-4 0,-4-37 0,1-10 0</inkml:trace>
  <inkml:trace contextRef="#ctx0" brushRef="#br0" timeOffset="41">30794 5687 8130,'0'-13'-404,"0"5"343,0-1 0,0 5 1,3-3-1,5 0 1,9 0 1,7 2-129,6-3 0,4 1 130,8-2-6,4-2 0,0 4 1,0-6-1,-2 0 0,-5 1-139,-3-1 235,1 0 0,-16 0 0,-1 1 1,-9-1 572,-7 0-502,-2 0 1,-8 6 0,-2 3 0,-5 3 0,-3 1 281,-1 0-220,-5 0 1,3 1 0,-4 3-1,4 5 1,-1 2 51,0 2 0,3 0-165,-4-1 1,7 3-58,1 2 1,0-5 0,6 4 0,-2-5-34,1-1 0,5 4-56,-1-5 0,4-2-157,4 1 183,3-5 1,7 3 0,3-6 0,5 0 0,2-1-22,1-4 1,1-2 105,-1-6 1,-4 1-68,1-1 79,-7 0 0,4 2 0,-7 1 0,0 1 594,-4 0-492,-2 3-61,-6 0-104,0 12 0,0 1 0,0 6 0,-1-1 0,-2 1-365,-2 0 0,1-5 125,4 1 0,6-2-199,2 2 285,4 2 1,6-10 187,3 4 0,14-18 0,5-7 0,5-1 0,0-1 0</inkml:trace>
  <inkml:trace contextRef="#ctx0" brushRef="#br0" timeOffset="42">31699 5381 8130,'-13'-4'0,"0"-1"0,1 1-121,-1 4 1,0 0 212,0 0 0,1 2 1,-2 2-1,-2 6 375,-1 5 1,-4 1-326,4 5 1,1 0 0,6 5-1,2-1 8,-2 1 0,4-2 88,2-3-339,2 3 0,8-9 0,3 2 1,3-5-1,5-3-84,5-5 1,3-3-1,3-1 1,4 0 89,0 0 1,-2-9-20,4-4 1,-6-4-200,2 0 0,-7-3 0,-2-7 0,2-1-298,1-2 0,-4-4 470,-3 4 0,-7-4 542,-2 4-106,-5 1 1,3 5-1,-8 2 1,-2 7 928,-5 5 1,-3 4-834,-5 6 0,2 7-6,-2 6-293,-2 5 1,3 8 0,-4-1 0,2 2 0,2 2-101,2 0 1,1 3-324,1-3 0,4-2 131,4 3-1,3-3 0,1-2 0,1 0 0,3-4 0,6-4-591,6-3 792,4-1 0,12-27 0,7-11 0,2 0 0,0-1 0</inkml:trace>
  <inkml:trace contextRef="#ctx0" brushRef="#br0" timeOffset="43">30118 6592 8130,'-13'0'-228,"2"2"-625,2 2 952,4 3 1,6 0-1,3-3 1,5-1-1,2 0 1,3 1-1,3-1 665,5-1-780,2-2 0,1-6 0,1-1 0,1-2 0,1-1-32,2-4 50,-1 1 0,-5-6 1,-1 2-1,-3-5 0,-2-2 1,-2-1-1,-3-1 32,-5 1 1,-2 1 0,-6 1 0,0 3 109,0 2 0,-10 2 0,-4 8 0,-3 3-5,-2 4 1,-3 2 0,0 4-1,0 5-39,1 5 0,-4 5 0,4 7 1,-1 3-29,0 4 0,0 7 48,5 1-162,0 6 0,4-2 1,2 5-1,2 0 1,5-2-355,2-2 377,8-3 0,-2-6 0,8-1 0,3-4 0,4-6-73,3-5 0,2-8 0,3 1 0,2-5-407,0-1 0,7-3 31,-2-2 1,1-2 467,-1-2 0,20-17 0,0-4 0</inkml:trace>
  <inkml:trace contextRef="#ctx0" brushRef="#br0" timeOffset="44">30564 6809 8130,'-8'-11'-49,"1"1"1,1 1-63,3-1 161,2 5 68,1-1 1,5 5 0,5-2 0,7-1 0,9 1 141,6 1 1,7-2 0,3-2-1,5 1-233,2-1 1,1 2-537,-3 4 330,2 0 1,-13-4 0,1-1 0,-6 2 0,-7 1-168,-6-3 1,-11 0 0,-7-5 0,-7 3 148,-4 1 1,-2-2 343,0 3-25,1-5 0,-1 8 0,0-6 1,0 1 315,1 0 0,5 3 0,1-3 169,0 1-179,5 2 231,-5 4-482,6 6 0,0 1 1,2 6-1,2-1 0,3 2 73,0 3 1,4-1-362,-2 5 37,-3-5 0,3 8 0,-4-4 0,-2 1 1,-2-1-735,-1-2 1,0 4 98,0-5 709,-6 5 0,-29-13 0,-13 2 0</inkml:trace>
  <inkml:trace contextRef="#ctx0" brushRef="#br0" timeOffset="45">31661 6643 8130,'-17'5'-163,"0"-1"1,1 0-1,2 0-336,1 1 670,6 4 0,3-7 1,10 2 89,6-2 0,2-8 0,8-3 0,0-2-181,2-2 1,6-1-183,0-3 73,0 3 0,-5-10 0,1 3 0,-1-3 0,-1-1 0,-2 3 0,-5 2 34,-3 2 0,-7-4 92,-3 5 1,-5 6 0,-6 8 0,-6 7 24,-1 9 1,-5 6-96,2 6-27,0 1 1,6 3 0,2 2 0,5 1 0,3-1 0,1-3 0,0-1-107,0-1 0,10-7 22,2-2 1,11-4 0,1-4-1,6-5-114,3-3 0,1-6 109,4-4 1,0-2 0,-1-3 0,-2-3-91,-1-5 1,-5-2 70,0-1 0,-7-5 40,-5 0 1,-5 1 52,-3 3 0,-3 2 0,-6 3 0,-2 4 51,-2 3 1,-3 5 111,-6 1 0,-5 5 0,-4-2 0,-2 5 131,-1 5 0,-1 2-95,1 6 0,4-1-48,-1 1-88,1 5 0,1-2 0,3 4 1,3 0-1,3-2-74,2 1 1,-1 2 14,6-4-60,0 0 0,9-4 1,4-1-1,4 0 1,4-4-187,4-4 0,3-2 152,2-2 1,-1 0-11,1 0 96,-1-6 1,-1-1 0,-3-6-1,-2 1 1,-2-1 79,0 0 0,-4-4-87,-5 0 0,-5 4-5,1 5 68,3-1 0,-5 1 1,0 1-1,-4 1 97,-7 3 1,2 2-12,-1 1 1,0 5 0,-1 4-1,1 2-252,3 2 0,1 0 12,4 0 1,0-1-459,0 1 288,0 0 0,5-2 0,5-1 287,6-1 0,18-12 0,8-3 0,6 2 0,1 0 0</inkml:trace>
  <inkml:trace contextRef="#ctx0" brushRef="#br0" timeOffset="46">32617 6478 8130,'-13'-12'0,"1"4"0,-5-2 101,0 6 0,0-1 0,2 5 0,0 0 162,-2 0 0,-4 2-153,4 2 1,0 3 0,4 6 0,1 0-101,4-1 1,-2 2-223,6 3 165,0-2 0,4 3 0,0-5 1,1 0-1,3-2-42,5-3-18,2 4 0,3-11 0,3 3 0,4-2 1,4-2-387,0 0 445,1-6 0,-1-1 1,-1-6-1,-1-1 0,-3-3 38,-2-4 1,0 1 0,-3-1 0,-1-2 56,-3-1 0,-2-7 32,-1-3 1,-2 3 332,-6 1-262,0-3 0,0 11 1,-2-2-1,0 4 1,-4 4 945,-1 2-960,4 7 0,-8 3 0,4 8-160,-1 4 0,-1 8-177,4 1 1,0 6 195,0-2-141,4 3 0,-5 1 1,6 0-1,0-1 0,0-2-232,0 1 1,2 3 260,2-9 0,-1 1 0,5-2 0,2 1-47,2-2 0,0-2 100,1-5 0,1-2-23,3-6 71,-3 0 1,9 0 0,-4-1-1,-1-5 1,0-5 10,-2-5 1,2-5 14,-1 4 1,-1-4 0,-6 4 0,-3 1 214,-1 2 501,4-5-256,-9 5-235,5 1 1,-6 5 0,-2 7-145,-2 2 0,3 7-119,-4 1 1,0 7 0,0 1 0,1-2-53,-2-1 0,5-1 47,-3 0 0,2 0-231,2-1 164,0-5 1,2 3 0,2-4 0,6 0-166,6-1 0,-2 0-140,3-5 373,-3 0 1,4-6 0,2-4 0,0-4 0,-2-3 89,1 1 0,-5-2-31,3 1 16,-3-6 0,-3 9 1,-1-3-1,-3 3 1,-1 1 567,-3 0-426,-2 6 1,-2 3-188,-3 8 0,-3 3 65,-6 6 1,4 4-105,1 0 0,1 4 52,-2-4 1,2 5 0,4-5 0,-1-2-60,1-1 0,2-5-1,1-1 19,0 1 0,1 2 0,4-2 1,3-5-1,3-3-177,2-1 1,4-1 141,0-3 0,2-3 1,-2-6-1,2-1-46,1-3 0,3 1 82,-6-5 1,1 1 23,-1-1 0,-7 1 14,3 3 0,-3 3 1,1-3 189,-2 2 50,-4 8-253,-5-4 1,0 11 0,0 0 5,0 7 1,0 0-35,0 2 36,0-1 0,5 1 0,0-1 0,2 2 64,3 2 7,2 0-73,0 1 0,-3-2 1,-1-1-1,1-1 13,-2 1 1,3 1 11,-6 2-11,0-6 1,1 4 105,-1-2 0,-1 1-114,-8-2 45,4-2 0,-10-6 1,2 0 261,-2 0-164,-2 0-102,6 0-49,-4 0 0,9-29 0,-3-6 0</inkml:trace>
  <inkml:trace contextRef="#ctx0" brushRef="#br0" timeOffset="47">33420 6401 8130,'-8'-4'418,"-1"0"-408,1-1 1,-1 5-1,2 2 1,2 2-9,2 4-15,-4 4 0,5-4 0,-2 1 1,3 1-1,1 1-382,0 2 396,0 0 1,1-2 0,2-1-1,3-3 1,2-1 8,6-4-33,-1 0 0,7-2 1,-3 0-1,4-2 0,5-2 34,3-4-20,-2-4 1,10-6-1,-3-5 1,3-5 0,1-5-1,-1-1 1,-3 2-35,-4 0 0,-9 3-12,-4 3 60,-9 1 0,-2 5 1,-7 4 1,-4 6 1,-2 5-14,-5 5-6,-7 5 0,5 7 1,-2 5-1,5 0 0,3 1-99,-2 3 0,3-2 67,-2-2 1,6 1-62,-1-1 100,3 0 0,1 0 0,1 0 0,3-1 117,5-2 1,1-1-83,-2 0 1,4-5 206,-4 1 1,3-5 0,2 3-1,0 0 611,0 0-667,-6 2-320,-2 3 100,-5 1 1,-5 0 0,-5-2 0,-4-1 0,-5-1-411,-1 0 1,-1-3 286,-4-2 1,-1 2-639,1-2 395,-1 1 405,1-11 0,-18-24 0,-4-11 0</inkml:trace>
  <inkml:trace contextRef="#ctx0" brushRef="#br0" timeOffset="48">33089 6057 8157,'-13'-17'108,"0"0"0,1 0 433,-1 4-481,6 0-398,1 6-681,6 1 412,0 12 0,2-3 607,2 5 0,9 12 0,6 7 0</inkml:trace>
  <inkml:trace contextRef="#ctx0" brushRef="#br0" timeOffset="49">31839 7230 8157,'-25'7'-193,"-6"4"0,-2-2 0,-1 2-402,0 2 0,1 0 595,-1-1 0,-31 18 0,31-13 0,0 0 0</inkml:trace>
  <inkml:trace contextRef="#ctx0" brushRef="#br0" timeOffset="50">31457 7408 8157,'-6'-7'-580,"-1"-3"545,-6 6 1,5 0 0,-1 4-1,-1 1 247,-1 3 0,2 5 1,2 7-1,0 2-102,0 2 1,4-3-1,-1 3 1,4-2-27,4-2 0,3-2 0,6-3 0,1-2-20,3-5 1,3-3-1,7-2 1,1-5-69,2-6 0,4-7 1,-4-6-1,-2-1 22,-1 1 1,-7-7 0,-4-2 0,-6-1-10,-6 1 1,-6 3-1,-6 5 1,-9 2-95,-6 3 0,-2 4 0,-2 8 0,-2 5-9,0 3 0,-1 2 1,4 3-1,1 5-156,-1 2 0,7 6 1,3 2-1,5 1-237,2 2 0,6 1 294,-1-2-295,8 3 488,9-10 0,47-7 0,-23-7 0,1-1 0</inkml:trace>
  <inkml:trace contextRef="#ctx0" brushRef="#br0" timeOffset="51">31941 7102 8157,'0'-25'-231,"0"-1"0,0 2 92,0 3 0,-4-2 1312,0 6-802,-6 6 0,7 1 1,-5 6-1,-2 1 45,-2 2 1,1 8-218,2 5 1,-2 7 178,3 6-376,2 6 1,-4 2 0,4 5 0,1 2-1,-1 2 99,3 5 1,-2-1-274,0 0 1,1 1-41,4 4 105,0 0 1,0-1 0,0-4 0,0-3 0,1-5-433,4-4 1,-2 0-332,5-8-133,1-4-240,3-15 1243,1 5 0,-6-39 0,-1-3 0</inkml:trace>
  <inkml:trace contextRef="#ctx0" brushRef="#br0" timeOffset="52">31724 7523 8157,'0'-18'74,"0"4"-156,0-3 0,0-2 1,2 2-1,4 3 107,6 4 1,7 0 416,6 6 1,6-5-534,3 5 1,3 0 0,2 4 90,-1 0 0,-4-5 0,4-2 0,2 0 0,1 0 0</inkml:trace>
  <inkml:trace contextRef="#ctx0" brushRef="#br0" timeOffset="53">30704 8020 8157,'-7'-5'-137,"-4"-2"1,3-6 0,-4 0 143,-1 0 0,5 6 0,-1 3 826,-1 3-753,-1 1 0,-2 5 0,1 4 0,-1 4 0,0 2 0,0 4 0,1 0 166,-1 4 0,0 1-45,0 2-224,6-1 0,-3 1 1,6-1-1,1 1 0,2-2 1,2-3-1,4-4-96,3-3 0,5-3 1,4-2-1,4-5-36,3-2 0,2-4 0,-1-1 0,1-4 59,-1-4 1,5 1 49,0-7 34,-1-3 1,-6 0-1,0-5 1,-1 1-1,-3 1 1,-4 3-1,-2 2 62,0 2 1,-6 2 47,-3 1 1,-4 8-9,-4 5 0,-3 7 0,-6 10 0,0 3 20,1-1 0,0 6-47,4-4 0,-2 1-57,6 0 1,-1-4-1,5-5 1,2 0-21,2-1 0,3 0 37,6-4 1,5-2-227,4-6 165,2 0 0,1-7 1,2-5-1,1-5 1,1-1-111,-5 0 1,0-5 97,-7 2 0,4-3-16,-4-2 72,0 1 1,-5 1 0,-4 2 0,-2 4-74,-1-1 203,-3 5 0,2 2-3,-8 7-71,2 4 1,-5 2 0,4 4 0,-2 3 0,-1 3 79,0 2 1,-2 4-111,4 0 0,-5 2-3,5-2-19,0-3 1,4 4 0,-2-5 0,-1 0 0,-1-1-75,1 1 0,2 0-16,1 0 0,4-5-17,0 1 0,6-7 1,-1 3-1,2-4-37,2-1 0,1-1 74,3-4 0,-1-2-30,5-5 70,-5-1 0,6-4 0,-3-2 0,-1 1 0,0-2 80,-2 0 0,-6 5-25,-2-2 0,0 3 290,0 1-62,-2 6-132,-6-5 1,-2 12-163,-2 0 1,1 6-122,-5 7 89,5 0 0,-7 1 0,6 1 0,1 2-624,1-1 1,2-2 105,0-1 1,6-5 580,3 1 0,22-15 0,11-8 0,4 3 0,-1-1 0</inkml:trace>
  <inkml:trace contextRef="#ctx0" brushRef="#br0" timeOffset="54">31508 8097 8157,'0'-13'-708,"0"0"0,0 1 1835,0-1 0,-2 0-912,-2 0 1,3 8 0,-4 5-1,4 7-174,1 4 0,1 6-56,4 0-54,-4 6 0,9-5 1,-4 5-1,-1-3 1,2-2-1,0-1-74,3 2 0,2-2 1,0 1 123,1-5 1,0-9 0,1 0 0,2-4 9,1-4 1,0-5 16,-5-8-106,1-2 0,-4-7 0,-1 1 0,2 1 0,2 1 0,-1 2 1,-1-1-408,-2 3 0,1-4 0,4 6 157,-1 1 0,1 8 52,0 4 296,0 2 0,11 13 0,3 4 0</inkml:trace>
  <inkml:trace contextRef="#ctx0" brushRef="#br0" timeOffset="55">31980 7969 8155,'12'-5'0,"0"2"8,-4-6 0,-2 5 166,-6-4 0,-6 1-14,-2-2 1,1 3 0,-3 6 0,-3 0 125,-3 0 0,-2 6-121,1 3 0,3 2-266,-3 2 119,-3-1 1,6 3 0,-3 0 0,3 4 0,2-1-147,4 0 0,-2-1 5,6-4 1,-5 4-227,5 0 335,0-6 0,11 1 0,4-5 0,6 0-78,3-3 1,-3-4-93,4-4 0,0-3-176,5-6 321,-1-5 1,-1 2 0,-1-5-1,-3-2 1,0-1-38,0-1 0,-5 1 59,2 2 0,-7 4-75,-1 5 170,-7 0 1,3 6 0,-10 4 184,-3 6 1,-3 6-182,-2 8 1,1-2-28,4 7-54,2-7 1,2 4 0,0-7 0,1 1-1,2 0-24,1 0 1,5-5 14,4 1 0,2-7-27,2 3-5,5-4 1,1-7-1,3-2 1,0-3-1,0-4-21,2-2 1,2-4 39,-1-9 1,-3 2 205,-1-6-64,-6 6 1,5-9 0,-6 3 0,1-3 0,-4 0 220,0 3 1,-5 5 87,-2 7-260,-2-2 52,-2 16 0,-2-4 0,-2 14 0,-3 2-67,0 5 0,-5 8 8,4 4 1,-5 3 68,-4 1-464,3 7 1,-4-4 0,6 4-1,2 1 1,2-2-81,-2 0 1,3 3 245,-2-4 0,6 0-35,-1-5 41,3 1 1,6-5-1,4-2 1,4-4-1,4-5-193,4-3 0,-1-3 93,1-4 1,0-1-42,5-3 138,-1-3 0,1-8 1,-1 0-1,-1-4 0,-1 0-88,-2-4 0,-5-1 198,1-2 0,-3 1 36,-1-1-18,0 1 0,-5 4 0,-1 1 1,-1 1 559,-3 4-388,-2 1 1,-2 7-67,-4 2-92,-2 4 1,-4 7 0,1 2 0,2 5 0,-2 4-36,-2 4 1,1-1-110,2 1 1,-2-1 61,3 1-59,2 3 1,0-10-1,6 5 1,0-2 0,0 0-152,0-2 0,2-5 57,2-1 1,3-2-331,6 1 404,5-2 1,-2-6 0,5-1 0,3-4 0,3-3-127,3-3 1,0-6 139,-5 0 0,-4-6 127,1 2-40,-7-3 1,4-2 0,-7 2-1,1 3 1,-2 2 45,-2 1 238,2 4-182,-9-5 33,3 12 1,-6 2 0,-2 6 0,-3 3-1,-1 5 23,-3 2 1,1 3-241,0 3 0,-2-3 174,2 3-118,4 3 1,-1-6 0,4 3 0,0-2 0,-3-3-142,3 1 0,0 0 62,2 0 0,6-5-67,2 1 97,4-7 0,2 4 1,1-6-1,4-1 0,1-2-65,2-1 0,-2-11 98,1 3 1,1-5 13,3 0 31,-5 3 1,3-9-1,-6 4 1,-2 1-1,-1 0 130,-1 2 1,-4 2 295,-1 1-387,-5 6 0,1-3 0,-8 7 187,-5 5 0,2 3-162,-1 8 1,-1 0-96,-3 0 12,5-1 1,-3 1 0,5 0 0,3 0 0,-1-1-87,-2 1 1,4-4-68,-3-1 1,4-4-592,4 5 556,-3-6 0,11 7 1,-2-5-1,4 1 185,3 0 0,51-13 0,-30-1 0,0 1 0</inkml:trace>
  <inkml:trace contextRef="#ctx0" brushRef="#br0" timeOffset="56">33344 7893 8155,'-7'-2'-3,"3"-2"0,-2 1 58,2-5 0,-1 4-53,5-5 1,5 5 22,-1-5 1,6 5 0,-2-4 0,4-1-107,0 2-51,1-4 1,0 5 157,0-2 0,-5-2 0,-1 4 63,-1-1 301,-2 4-156,-4-3 0,-7 6 0,-4 2 100,-5 2 0,-1 3-194,4 6 0,-4 4 55,0 0-149,0 6 1,6-8-1,1 5 1,3 0-1,1-2 7,4 1 1,0-2-131,2-5 1,6 1-70,2 0 61,9 0 0,3-6 0,7-3 0,1-3 0,2-1-931,-2 0 0,4-1-381,-3-3 1397,1-3 0,-15-26 0,-4-9 0,1-4 0,1 1 0</inkml:trace>
  <inkml:trace contextRef="#ctx0" brushRef="#br0" timeOffset="57">32604 7612 8155,'-28'-17'0,"2"0"0,5 0 0,13 5 0,15 5 204,14 2 0,5 0-306,8 0 0,5 1 0,8 4 0,4-1-514,4-4 616,-2 4 0,-7-2 0,4 0 0,0 3 0,1 0 0</inkml:trace>
  <inkml:trace contextRef="#ctx0" brushRef="#br0" timeOffset="58">29417 8773 8155,'-9'0'149,"1"0"-169,5 0 0,-2 0 1,10 0 62,3 0-11,9 0 1,3 0 0,6 0-1,-1 0 1,2 0-38,3 0 1,-2-2 0,6-1-1,2-1 13,0 1 1,3 1-1,-3-1 1,-2-2-42,-4 3 0,0-4 0,-5 2 23,-5 1 0,-10 0 28,-6-1 1,-8 2 0,-6-2 0,-4 1-20,-3-1 1,-10 3 0,2-4 0,-2 4 34,0 1 1,-3 0 35,0 0-50,-5 0 1,2 0 0,-5 1 0,0 2 0,0 3-12,-1 1 0,-3 1 0,-1 7 0,4 0-21,3 2 0,5 2 17,6-2 1,5-3 0,4 3 0,6-2-68,6 2 0,3-7-17,1 3 1,5-3 46,4 3 17,2-1 1,6-4 0,1-3 0,1-1 0,1 1 3,0-2 1,-5-2-28,2-1 86,-3 0 0,-1-4 1,0-2-1,-2-1 0,-2-3 222,-5-1 1,-3-2 177,-1 0-365,0 0 1,-1 1-1,-3-1 1,-5 0-56,-2 0 1,-6 5 104,0-1-267,0 7 0,3-4 0,-2 6 0,-1 1 0,1 4-434,2 3 0,7 3 151,3 2-523,3 6 940,6-5 0,34-3 0,14-4 0,7 0 0,-1-1 0</inkml:trace>
  <inkml:trace contextRef="#ctx0" brushRef="#br0" timeOffset="59">30156 9002 7911,'-6'-7'73,"5"0"1,-2 4 0,5-2 572,2-3-620,11 6 1,-5-5 0,12 4 0,0-2 0,2 3 0,2 0 0,-1 1-328,1-3 106,-1 2 0,1-4 1,-2 6-1,-3 0 0,-4 0-1176,-3 0 1371,-1 6 0,-45 7 0,-12 7 0</inkml:trace>
  <inkml:trace contextRef="#ctx0" brushRef="#br0" timeOffset="60">30105 9130 8158,'-20'0'-283,"2"0"320,11 0 1,7 0 340,8 0-305,4 0 1,6 0-1,3 0 1,3 0-1,3 0 1,2 0-1,2 0-277,1 0 0,-3 0 0,2 1 204,0 3 0,19-2 0,9 3 0</inkml:trace>
  <inkml:trace contextRef="#ctx0" brushRef="#br0" timeOffset="61">31584 8811 8199,'-7'-1'-356,"4"-2"1,6-2 524,6 3 1,3-1-1,5 0 1,6-1-1,4-1 1,4 1 129,2 0 0,-1 0-144,2 4-280,3 0 1,-8 0-1,2 0 1,-4 0 0,-8 0-1,-3 0-305,-3 0 0,-8 5 1,-5 2 82,-7 1 0,-4 1 1,-3-3 346,-3 1 0,-14-15 0,-9-1 0</inkml:trace>
  <inkml:trace contextRef="#ctx0" brushRef="#br0" timeOffset="62">32362 8479 8199,'7'-12'0,"-1"-1"0,-2 0-107,0 0 0,1 1 261,-5-1 1,0 7 84,0 6 0,-5 7 0,0 10 0,-4 5-101,-5 2 0,1 3 0,-4 1 0,3 3-64,1 2 0,2-5 0,1 3 0,3-1-44,1 0 1,2-1-1,4-3 1,0-2-29,0-3 1,7 2-1,4-7 1,6-4-174,3-2 0,-3-7 0,5 1 0,0-2-110,2-2 0,3 0 1,2-2-1,0-1-479,0-1 0,-2-6-122,-2 2 882,-5-4 0,-7-34 0,-8-10 0</inkml:trace>
  <inkml:trace contextRef="#ctx0" brushRef="#br0" timeOffset="63">32388 8479 8199,'-6'-12'0,"3"-1"218,-5 0 2,5 0 0,-3 1 0,6-1-47,0 0 0,6 6-403,2 3 215,4-3 1,6 5 0,3-2 0,3 3 0,2 1-720,-1 0 1,-3 4 733,-1 0 0,6 23 0,5 1 0</inkml:trace>
  <inkml:trace contextRef="#ctx0" brushRef="#br0" timeOffset="64">32349 8620 8199,'-12'0'-101,"-1"0"1,-4 0-378,0 0 1136,5 0-248,1 0 1,17 0-302,2 0 1,5 0 0,8 0 0,2 0 119,1 0 1,3 0-1184,3 0 1,-2 0 953,6 0 0,23 5 0,9 2 0</inkml:trace>
  <inkml:trace contextRef="#ctx0" brushRef="#br0" timeOffset="65">32770 8594 7876,'-8'0'-971,"-1"0"1334,1 0 214,0 0 1,1 2-169,3 2-415,3 3 1,-4 4 0,10-1 0,3-1-117,4 1 0,0-3 251,1 1-215,5-5 1,-2 7 0,4-6 0,0-1 0,-2-2 0,2-1-1,-2 0-129,1 0 1,-2-4 0,-4-1 0,-1-3 237,1-1 1,-2-7-1,-1-1 1,-3 1 204,-1 2 0,3-3 81,-5 0-41,0 0 0,-4 4 0,0 1 151,0-1 0,-6 7 0,-1 6-164,0 7 0,-3 10-283,6 5 0,-4 3-9,3 5 0,0 2 0,2 8 0,-1 3-28,1 3 1,1 5 28,2 5 1,0 5-1239,0 2 1220,0 4 1,0-16 0,0 0-1,2-6 1,2-4 27,5-2 1,-2-10-120,1-12 140,1-8 33,-2-4 0,-2-6 0,-5-3 0,0-6 43,0-6 1,-5 1-79,-4-7 1,-2 3 326,-2-3 0,5-3 0,-1 1 0,-1-5-314,-1 1 1,0 1-212,2 2 0,3 1 24,6 2 1,-4-2-1,0 4 1,1 1-155,2 2 1,5 2 334,0 3 0,29 10 0,2 4 0</inkml:trace>
  <inkml:trace contextRef="#ctx0" brushRef="#br0" timeOffset="66">32184 9193 8199,'-5'-8'-188,"0"1"1,-1 0 307,0 0 0,3 4 0,8-3 0,5 2 388,5 0 1,5-1-363,6 5 0,0 0 0,6 0 0,6 0 76,7 0 1,6-1 3,4-3-264,4 2 0,7-8 0,4 5 0,-34 2 0,0 0 0,33-4 0,-4 1 0,-5 1-750,-5 2 0,-9-3 305,-8 2 194,-6 0 1,-13 5-1,-9 2 1,-12 3 288,-9 1 0,-9-3 0,3 4 0,-34 7 0,-4 4 0</inkml:trace>
  <inkml:trace contextRef="#ctx0" brushRef="#br0" timeOffset="67">32477 9410 8194,'-13'6'56,"0"-5"0,2 5 133,2 0 1,2-5 0,5 5 15,-3-1 1,7-2-189,6 6 0,5-6 0,4 1 0,4-3-80,3-1 1,6 0-24,0 0 1,8 0 0,-3 0 0,1 0-54,1 0 1,-2-4-80,-1 0 116,-3-6 0,-7 3 0,-2-5 1,-5 2-1,-5 2 0,-2-2 0,-3-1 4,-1-2 0,-6 0 0,-7 2 0,-3 1 371,-4 1 0,-7 2 42,-1-1-235,4 2 0,-6 6 1,3 0-1,-3 2 1,-2 2 198,1 4 0,0 5 0,3 3 0,2 4-1,2 4 1,-4 0-195,5 10 1,6 0-146,7 4 1,2 0 0,2 1 0,3-3 23,6-2 1,1-4-256,11-9 0,0-2-7,5-6-401,-1-1 0,1-5 700,-1-2 0,29-32 0,7-9 0</inkml:trace>
  <inkml:trace contextRef="#ctx0" brushRef="#br0" timeOffset="68">30768 10545 8178,'-4'-13'-299,"0"1"1,2 0 836,5 4-491,10-4 0,2 11 1,7-3-1,0 2 1,2 2-1,2 0 1,-1 0-136,1 0 0,-1 0 1,1 0-1,-2 2-622,-3 2 1,2 2 709,-6 2 0,-17 15 0,-9-2 0</inkml:trace>
  <inkml:trace contextRef="#ctx0" brushRef="#br0" timeOffset="69">30781 10724 8178,'-13'-5'-366,"0"1"486,6-6 1,3 9 0,10-3 45,7 2 1,1 2 0,8 0-1,4 0-62,2 0 0,6 0 0,-4 0 0,0 0-468,1 0 364,-4 0 0,44-11 0,-34 4 0,1 0 0</inkml:trace>
  <inkml:trace contextRef="#ctx0" brushRef="#br0" timeOffset="70">31788 10469 8204,'-8'0'-207,"-1"0"-548,-1 0 874,-1 0 0,5 0 1,6 0-1,7 0 1,6 0-1,4-2 0,4-1 567,4-1 1,0 0-624,1 4-110,5 0 1,-4-2 0,2 0-1,-2-3 1,-1 2 0,-2 2-1,-3 1-322,-4 0 0,-4 1 0,-5 4 62,-3 3 0,-10-1 0,-5 0 0,-4 0 84,-3 1 0,-5-4 0,2 3 0,0-1 223,3-4 0,3 0 0,1-2 0,12-12 0,2-2 0</inkml:trace>
  <inkml:trace contextRef="#ctx0" brushRef="#br0" timeOffset="71">32388 10214 8204,'0'-13'-69,"4"-4"0,0 0 0,-1 1-193,-2 2 419,-1 1 0,-1 8 0,-2 6 284,-1 10 0,-6 4-214,1 6-178,4 6 1,-7 0-1,4 4 1,-2-1-1,0-1 1,3 0 0,0-2-17,0-2 1,4-1 0,-1-1-1,2-3-252,2-2 182,0-1 1,6-10-1,2-5 26,4-10 1,1-1 0,-1-13 0,1 0 2,0-2 0,0-6 24,-1 0-54,1-5 0,0 2 0,0-4 0,-2 3 0,-1 4-64,-2 4 167,1 0 0,-1 6 0,-1 3-33,-1 3 1,-2 8-27,-4 6 1,0 10-1,0 9 1,2 1 13,2 2 1,-3-2-12,4 1 1,-3 3 26,3 2-87,-4 2 0,6-9 1,-4 2-1,3-3 0,1-2 7,3-3 0,0 2-108,-2-6 143,3-4 0,-3 1 0,4-6 1,1 0-1,-2-1 2,-2-4 1,2-3 41,-2-9-31,2-3 1,2-1-1,0-2 1,-1-2-1,1-4 95,0 1 1,-2-3-91,-2 1 45,2 6 0,-8 1 0,4 6 1,-1 2 555,-4 1-337,0 6-285,-2 3 0,0 15 1,0 4-1,0 3 1,0 3 46,0 0 1,0 1-106,0 4 64,0 1 0,4-1 0,0-1 0,1-1 0,-1-3-294,0-2 1,6 4-291,-1-5 385,2 0 1,-1-5-1,1 0 1,3-2-1,0-2-551,1 2 0,-3-4 756,1-2 0,6-25 0,0-8 0</inkml:trace>
  <inkml:trace contextRef="#ctx0" brushRef="#br0" timeOffset="72">33102 10252 8204,'0'-9'-402,"0"1"-62,0-2 1446,-6 4-832,-1 1 0,-2 6 1,2 3 36,2 5 0,0 2 26,5 2-220,0 0 1,0-1 0,0 1 0,0 0 0,2-2 0,1-1 0,2-3-9,2-1-68,2 4 0,4-9 1,-1 5-1,3-2 1,0 0-1,2-1 0,-1-3-153,-2-4 1,-1-3 187,-1-6 54,7 0 1,-9-1-1,2-1 1,0-4-1,-2 1 40,-2-1 1,-2 1 0,-6 2-1,0-1 450,0 2 160,0 1-503,0 1 0,0 7 1,0 6-12,0 7 1,0 9-22,0 1 1,0 10-156,0-2 45,6 9 0,-4-1 0,5 6 1,1 4-1,-3 4 43,1 2 1,-2 7-78,-4-1 0,4 4 25,1-3 0,-1-3 0,-4-4 0,0-5 12,0-5 1,0-3-1,0-11-172,0-5 174,0-2 1,-2-11 0,-3-4 0,-8-6 0,-1-5-11,-7-9 0,4 1 11,-5-5 17,1 0 0,0-6 1,1-1-1,3-4 0,4 1 18,3 0 0,8-3-166,-3 4 0,11-4 46,7 5-171,-1-1 1,13 4 0,-3 2 0,5 3 0,4 5-899,2 6 1,-5 1 438,2 4 698,-3 1 0,4 38 0,2 9 0</inkml:trace>
  <inkml:trace contextRef="#ctx0" brushRef="#br0" timeOffset="73">32222 10928 8204,'-4'-9'0,"-1"1"76,2-2 1,3 3 0,5 0 0,5 1 550,5 3-461,11 2 0,8-4 1,8 1-1,8 0 1,8 0-1,13-2 0,-31 3 1,0 0-9,5 1 1,0-1 0,3-2-1,2 1-228,-2 2 0,1 0 20,1-3 1,1 0 0,0 4 0,0 1 0,-1-3 0,-1 0 0,-2 1-1,-2 0 1,-4-1 0,-3 1 0,29 0 0,-13 2-812,-10 4 1,-10 3 458,-17 6 1,-7-1 0,-15 0 0,-4-2 89,-7-2 0,0 1 1,-5 2 311,-2-3 0,-23 9 0,-8-2 0</inkml:trace>
  <inkml:trace contextRef="#ctx0" brushRef="#br0" timeOffset="74">32783 11183 8030,'0'-13'57,"-2"0"623,-2 0 1,3 5 491,-3-1-770,2 7-285,2-4 1,0 20 0,0 4-21,0 4 0,2 0-266,2 4 58,-3-1 0,6 2 1,-4 2-1,1 0 0,1 0 1,-1-2-1,2-3-380,1-3 0,-3 2 145,4-6-213,-5 0 0,4-5 0,-4 1 559,1 0 0,1-6 0,-34-41 0,-6-16 0</inkml:trace>
  <inkml:trace contextRef="#ctx0" brushRef="#br0" timeOffset="75">32668 11183 8204,'0'-20'0,"-4"-4"-99,0 2 0,-1 3 0,5-1 0,2 1 315,2 4 0,7 1-42,6 1 0,6 0 1,0 0-1,4 2 37,2 3 1,1 2-335,-4 6 0,-1 0 0,-1 1 0,-1 4-231,-2 3 1,-5-1-165,1 2 1,-7 3 255,-2 5 1,-5 2 0,1-4 261,-2 2 0,-31 17 0,-6 0 0</inkml:trace>
  <inkml:trace contextRef="#ctx0" brushRef="#br0" timeOffset="76">32630 11476 8204,'-13'0'0,"-4"4"-30,0 0 0,6 6 1,6-1 555,4 2 1,2-2-77,4-1 0,3-1-107,9 2-252,3-4 0,6-3 0,0 1 0,4 1 0,6-1-28,5-2 0,-2-5-288,4 0 0,-3-5 0,-2 3 1,0 1-1691,0-1 1915,-5-4 0,-13-3 0,-9-6 0</inkml:trace>
  <inkml:trace contextRef="#ctx0" brushRef="#br0" timeOffset="77">29187 12777 8203,'0'-13'-106,"0"0"1,0 0-667,0 1 994,0 4 0,0 0 0,0 8 318,0 6-470,0 4 1,0 7 0,0 1 0,0 2 0,0 2 374,0 3-452,-6 6 0,5-4 0,-3 2 0,2-2 0,2-1 0,0-2 0,0-1-191,0-2 1,0-6-186,0 2 230,0 3 1,2-7 0,1 1 0,2-5-884,2-4 357,-4 0 679,3-5 0,-6-23 0,0-5 0</inkml:trace>
  <inkml:trace contextRef="#ctx0" brushRef="#br0" timeOffset="78">29034 12866 8151,'-6'-17'0,"-2"0"0,1 0 0,-2 4 0,6 0 0,-1 1 34,8-1 1,1 0 0,6 2-1,5 1 1,1 1 243,1-1 1,8 0-1,-4 2 1,1 2-375,1 1 1,0 3-139,2-2 90,-1 2 0,-5 4 0,-3 2 0,-3 5 0,-1 2-1477,0 2 1621,-6 0 0,-19 22 0,-9 6 0</inkml:trace>
  <inkml:trace contextRef="#ctx0" brushRef="#br0" timeOffset="79">28970 13146 8151,'-20'0'-135,"3"0"-273,9 0 572,2 0 0,9 0 1,4 0-1,7 0 95,5 0 1,2 0-115,5 0-230,5 0 1,-4 0-1,4 0 1,-1 0 0,1 0-1033,1 0 662,-3 0 262,7-5 1,20-2 0,10-6 0</inkml:trace>
  <inkml:trace contextRef="#ctx0" brushRef="#br0" timeOffset="80">29850 12891 8151,'0'-8'-12,"2"-1"1,0-1 0,4-1-363,1-2 470,2 6 1,2 0 0,0 4 0,1-1-1,2 1 1,0 2 0,2 1-442,1 0 1,-2 0 0,5 0 344,-2 0 0,5 17 0,-3 4 0</inkml:trace>
  <inkml:trace contextRef="#ctx0" brushRef="#br0" timeOffset="81">29837 13044 8151,'-5'-7'235,"-1"0"467,-2 3-639,2 2 0,6-5 1,1 5-1,4-3 0,4 2 1,6 2-140,2 1 0,5 0 1,0 0-1,3 0 76,5 0 0,19 6 0,11 1 0</inkml:trace>
  <inkml:trace contextRef="#ctx0" brushRef="#br0" timeOffset="82">31227 12636 8151,'0'-13'-61,"-1"1"0,-2-1 1,-3 2-159,-1 2 323,4 3 1,-8 14 0,3 4 0,-4 8-1,-1 4 1,-1 3 0,-1 3-100,-2 4 1,0-1 85,4 1-118,0-6 1,0 7-1,2-6 1,1-4 0,3-4-92,1-2 169,2-2 0,6-12 0,2-6 0,4-9-38,4-5 1,0-8 0,1 2 0,1-3-76,3-2 1,-1-4 0,4-1 0,0 0-55,-1 0 1,-3 2 114,1 8 1,-3-2 0,-1 6 0,0 2 521,-1 1-420,-4 7 1,1 2 0,-4 11 0,-2 5 106,-2 5 1,-1 7-101,0-2 0,0 3-134,0 2 1,4-2 0,0-2-1,-1-2-216,-1-1 1,-1 2 42,3-4 1,-2 0-142,2-4 0,-1-1 0,0 1-9,1 0 0,4-5-35,-3 1 384,-1-6 0,-21-26 0,-4-12 0</inkml:trace>
  <inkml:trace contextRef="#ctx0" brushRef="#br0" timeOffset="83">31074 12585 8151,'-1'-11'-99,"-2"1"-674,-1 1 852,-1 1 0,11 1 0,3 3 0,3 2 335,5 2 1,3 0-145,6 0-273,-1 0 1,6 0 0,3 0 0,5 0 0,2 0-594,1 0 420,6 0 1,-12 0 0,1 0 0,-5 0 0,-3 0 175,-3 0 0,-23 12 0,-6 2 0</inkml:trace>
  <inkml:trace contextRef="#ctx0" brushRef="#br0" timeOffset="84">30908 13159 8151,'-12'0'-188,"3"-1"-73,1-4 459,5 4 0,3-5 0,10 6 0,5 0-20,7 0 0,7-1-103,5-3 1,3-2-1,3-4 1,2 3-134,5 1 1,1-2-53,-1 4-158,-3-6 0,-6 8 0,-1-2 0,-3 3 0,-6 1 268,-5 0 0,-27 11 0,-12 3 0</inkml:trace>
  <inkml:trace contextRef="#ctx0" brushRef="#br0" timeOffset="85">31291 13287 8133,'-7'-6'-398,"-4"4"0,3-3 1,0 1-610,-1-1 1007,7 1 0,-4 4 0,6 11 0,0 4 0</inkml:trace>
  <inkml:trace contextRef="#ctx0" brushRef="#br0" timeOffset="86">31214 13363 8133,'-5'-7'242,"3"-4"1,-3 4-101,-1-1 0,-1 4 1,-6 8-1,0 6 1,-1 5-1,-1 3-158,-2 2 1,-6 1-1,3 6 1,-1 1 38,0 2 0,4 0 0,-2-5 0,4-1-318,3-2 1,4-4-28,-1-5 289,4-6 1,6-1-1,3-6 1,6 0-1,6 0 1,4-2-1,2-1 35,4-1 0,-3-6 1,6 3-1,-2-1-53,-1-1 1,-5 6-1,-1-2 1,0 0-228,-1 1 1,-3 0 78,1 4 35,-3 0 1,-2-2 0,-3 0 0,0-4-92,1-1 1,-4-2 406,-2-3-104,-3-1 0,-1-1 0,0-2 0,0-1 1,0 1 670,0 2 0,0-3-420,0 0 1,-1 2 618,-3 6-524,2-2 0,-9 9 0,2-2 97,-2 3 1,2 11-405,1 2 0,4 11 319,-5 3-463,6-1 1,-4 12-1,4-3 1,-1 3-1,1 1-151,2 0 1,-3-4-248,-1 0 1,1-1 79,4 1 84,0-3 0,0-7 1,0-3-1,0-4-1896,0-2 2187,0-3 0,12-56 0,2-14 0</inkml:trace>
  <inkml:trace contextRef="#ctx0" brushRef="#br0" timeOffset="87">31890 12866 8125,'-1'-13'0,"-3"0"-109,-5 1 1,-1 10 0,2 8 0,3 9 0,4 9 0,0 6 752,-4 3 1,4-3-559,-3 4 1,2-2-1,2 2 1,0-4-97,0-3 0,0-3 2,0-3 0,5 2-139,-1-6 1,0-9 75,-4-12 0,0-4 22,0-14 10,0 1 0,0-10 1,1-3-1,2-3 1,2-1-1,-1 0 0,0-1 24,0 1 0,6 0 0,-1 0 0,2 1 99,2 3 1,4 3-111,0 5 126,5 0 0,-2 11 0,4 4 1,-1 3-1,-2 6 50,2 0 0,0 4 0,-2 3 0,-4 7-255,-3 3 0,-7 8-61,-3-2 0,-2 3 84,-2 2-66,-6-1 0,-7 2 0,-8 2 0,-3 0 0,-1 0-264,-1-2 0,-4-2 374,1 1 0,-1-7 142,4-2 1,2-2-1,3-4 785,4-3-701,3-2 0,7-7-103,2-4 145,10 4 1,2-5-1,6 6 1,1 0 0,3 0 157,4 0 0,4 5-297,5-1 1,-3 6-189,3-2 52,2 9 0,-5-3 0,3 5 0,-3-2 0,-1 1-282,-1 2 1,-1-4 196,-3 1 0,-6-3-595,-7-1 54,-5-6 1,7 0-83,-6-3 1,0-4 752,-4 0 0,-5-23 0,-2-11 0</inkml:trace>
  <inkml:trace contextRef="#ctx0" brushRef="#br0" timeOffset="88">32375 12330 8125,'4'-18'-116,"2"-2"0,-1 0 255,1 3 0,0 4-31,-2 5 1,-4 8-1,0 8 1,-7 5-153,-4 4 1,-2 2-62,0 2 69,-5 3 1,3-3 0,-3 6 0,1 0 0,0-4 57,1-4 124,8-2 0,-2-2 0,4-1 0,1 0 1,0-4 115,7-3 1,5 1-1,10-3 1,4-2-182,3-2 1,-2-2 9,-1-4-171,6 4 1,-5-5-1,4 6 1,-3 0-1,-2 0-13,0 0 1,-1 0 0,1 0-1,-4 0-75,-3 0 168,-1 0 0,-17-11 0,-5-3 0</inkml:trace>
  <inkml:trace contextRef="#ctx0" brushRef="#br0" timeOffset="89">32515 12419 8125,'-1'-8'-234,"-4"-1"1,0 5 319,-4-4 1,-1 3 1151,6-3-618,0 5-477,-2-3 0,5 8 0,-4 2 1,4 5-58,1 2 1,0 7 0,0 4 0,0 2-142,0 1 0,0 1-459,0-1 0,0-4-56,0 1 0,0-1 570,0 4 0,11 7 0,4 0 0</inkml:trace>
  <inkml:trace contextRef="#ctx0" brushRef="#br0" timeOffset="90">29799 15250 8125,'0'-13'-535,"0"1"0,-1 3 478,-4 1 1,4 3 0,-3-3 453,2-2-123,2 4-180,0 1 1,-4 15-1,0 4 1,1 4 0,0 5-1,0 1 9,-1 1 0,-2 5 1,4 1-1,-3 1-113,3-1 0,-4-2 0,2-2 0,1 0-36,1-1 1,2 1 0,0-10 0,0-2-99,0-1 225,0-6 1,0-4 0,0-8 0,0-6-63,0-6 1,5-4 0,0-7 0,2-2-9,3-5 0,0-3 0,0-2 0,-1 1-21,1 0 1,1 0 0,0 1-1,-1 3 1,-1 4 1,-2 5 176,1 3-153,4 4 1,-10 11 0,5 4-1,-1 7 34,-3 9 1,0 5 0,0 9 0,1 2-21,-1 0 1,-2 3-33,-1-3 0,2 0 1,2 5 1,-3-6 0,5 2-1,-2-5-114,0-3 0,5 0 64,-5-5 0,6-1 22,-1-8 5,-4-2 1,7-6-1,-4-1 1,3-4 0,2-5-102,0-5 0,1-5 47,3-6 1,-1-5 191,5-3-58,0-3 0,3-2 0,-1-2 1,-2-2-1,0 2 57,-1 1 1,-1 8-33,-7 2 1,0 9-63,-4 4 91,4 8 1,-11 7 0,3 9 0,-2 8 148,-2 8 0,-2 1-163,-2 10 1,3-1 84,-4 1-167,-2 2 1,6-4 0,-3 3 0,2-2 0,2-2-101,0-3 0,0-1 39,0-2 1,2-5-245,2-3 146,-3-3 1,11-2 0,-3-4 0,6-3 0,3-4-509,2-1 0,1-6 331,5-2 1,-1-4 322,1 0 0,27-35 0,-22 19 0,-1 1 0</inkml:trace>
  <inkml:trace contextRef="#ctx0" brushRef="#br0" timeOffset="91">30692 15237 8114,'0'-12'214,"0"-1"0,0 0 0,1 2 20,3 2 0,-1-2 1,6 4-1,1-2 1,1 2-1,2 2-714,-1 2 1,5 1 336,0 2 0,0 0 0,-2 0 0,0 0-1211,2 0 1354,0 0 0,7 6 0,3 1 0</inkml:trace>
  <inkml:trace contextRef="#ctx0" brushRef="#br0" timeOffset="92">30653 15378 8114,'-12'0'-341,"-1"0"414,6 5 1,3-2-193,8 6 314,3-6 1,7 6 0,3-4 0,6-2 0,4-2 0,2-1 0,1 0 68,1 0-212,-4 0-52,10 0 0,-5-24 0,3-9 0,5-2 0,0-1 0</inkml:trace>
  <inkml:trace contextRef="#ctx0" brushRef="#br0" timeOffset="93">31814 14638 8129,'1'-13'-80,"2"1"1,1-1-1,1 0 1,-1 0-1,1 1 1,1-1-56,0 0 0,-1 5 1,-2-1 1332,2-1-327,-1 5-777,-4-1 0,-2 16 0,-2 4-39,-4 4 1,-5 4-1,-3 5 1,-1 2-34,2 5 1,-4 3 0,2 0 0,2-2-117,1-1 0,2 0 182,4 5-104,-4-7 0,11 4 0,-3-8 1,4-2-1,5-5 0,8-4 0,7-4-110,4-4 1,6-6 0,1 2-1,2-4-188,2-1 0,2-6 17,1-2 1,0-2-1,1 0 1,-3 1-271,-2 0 0,-4-3 567,-9-1 0,-14-5 0,-8-2 0</inkml:trace>
  <inkml:trace contextRef="#ctx0" brushRef="#br0" timeOffset="94">31839 14523 8129,'-5'-12'141,"3"-1"117,-2 0 0,3 5-271,1-1 1,1 5 0,3-3-1,5 1-178,2 3 0,6 2 77,0 1-93,6 0 0,-3 0 1,4 0-1,-2 0 1,-2 1 206,-1 4 0,-14 24 0,-6 12 0</inkml:trace>
  <inkml:trace contextRef="#ctx0" brushRef="#br0" timeOffset="95">31737 14740 8129,'-20'0'-407,"2"0"432,11 0 1,3 0 0,8 0 0,4 0 176,4 0 0,8 0 1,4 0-1,4 0-238,0 0 0,4 0 0,-1 0 0,1 0-213,4 0 1,-4 0 248,2 0 0,34-17 0,-27 7 0,-1-1 0</inkml:trace>
  <inkml:trace contextRef="#ctx0" brushRef="#br0" timeOffset="96">32502 14498 8129,'12'-13'-569,"-4"0"638,-2 6 25,-6 2 0,0 6 0,0 3 0,-2 6 393,-2 6 0,1-1-419,-5 7-38,5-1 1,-7 4-1,4 2 1,1 2-1,-1 0 1,2 1-1,0 0-142,-1 0 0,1-1-32,4-3-207,-6-6 0,5 2 1,-3-3-1,4-1 351,4 1 0,9-48 0,7-15 0</inkml:trace>
  <inkml:trace contextRef="#ctx0" brushRef="#br0" timeOffset="97">32375 14600 8129,'0'-19'0,"0"0"-13,0-7 1,0 6 0,0 2 0,1 1-640,3 0 1,8 0 550,5 4 1,4 5 718,-4-1-639,6 6 0,-8-2 1,5 5-1,0 1 1,-2 2-1,1 3 0,-5 1-909,-4 3 930,1 7 0,-15 14 0,3 8 0</inkml:trace>
  <inkml:trace contextRef="#ctx0" brushRef="#br0" timeOffset="98">32286 14893 8129,'-8'0'-266,"3"0"0,15 2 339,2 2 1,10-3-27,-1 4 0,9-4-9,4-1-38,-3 0 0,12-5 0,7-1 0,2-1 0,0-1 0</inkml:trace>
  <inkml:trace contextRef="#ctx0" brushRef="#br0" timeOffset="99">31508 15276 8129,'-9'-6'0,"1"-1"0,-1-2 0,1 1 427,-1-2-334,6 4 1,-1 1 0,10 5 0,7 0 0,8 1 0,9 2 73,8 1-156,6 6 1,14-8 0,6 2 0,-29-3-1,2 1 1,2-1 0,1 0 0,2 2-1,1-1 1,2-1 0,-1 1-37,3-2 0,0 1 0,0-1 0,1 0-144,1 0 0,0 0 86,-4 0 0,-1 0 1,-3 2-1,-1 0 0,-3 0 1,-1 0-1,35 1 0,-3 0 1,-7 0-1,-10 1-753,-11-1 1,-13 4 835,-10 2 0,-31 2 0,-9 2 0</inkml:trace>
  <inkml:trace contextRef="#ctx0" brushRef="#br0" timeOffset="100">32018 15747 8158,'0'9'-158,"0"-1"0,0 2 104,0 2 1,5-1 0,4-2-1,4-5 1,2-3 386,2-1 0,6 0 0,-2-1 1,5-3-233,3-5 0,-2-2-355,3-2 184,3-5 1,-8 2-1,2-4 1,-6 0-1,-2 0 1,-4-2-1,-2-1-51,-4 2 0,-4-2 1,-5 6-1,-1 2 168,-3 0 1,-5 4 0,-8 3-1,-4 3 104,-3 4 1,-3 1 0,-1 1 0,-4 4 360,0 3 1,3 9-11,0 4-431,-4 3 0,6 6 0,-1 1 0,5 3 0,6 5 0,3 5 0,3 2 46,2 3 0,6 3-176,12-5 0,1-3-424,11-2 344,6-2 1,1-8 0,5-3 0,-1-7 0,1-5-258,2-2 0,7-8 396,0-3 0,12-20 0,-2-5 0</inkml:trace>
  <inkml:trace contextRef="#ctx0" brushRef="#br0" timeOffset="101">27937 16321 8375,'-5'-11'-91,"-2"1"0,-2 3 0,2 0 0,0 1 0,0-1 272,-3 0 1,3 4-1,-2-1 274,0 3-422,3 1 1,-1 0-1,5 0 1,2 0 153,6 0 1,5 4-38,6 0-150,3 0 0,11-5 1,3-2-1,3-3 0,1 1 1,1-2-1,-1 0-154,0-3-28,-5-2 1,2 4-1,-6-1 1,-5 1-1,-7-1-25,-7 1 0,-8 5 1,-10-1-1,-11 2 143,-7 2 0,-4 0 1,-7 2-1,-3 1 160,1 1 0,-5 6 126,1-2-79,-5 4 1,3 5 0,-6 0 0,1 0 0,2 1 362,1 3-435,6 3 1,-3-1 0,7 0-1,3 1 1,6-2 2,5 2 1,5-1 0,7 0 0,2-3-108,5-2 0,2-1-5,2-4 0,6-5-153,3 1 180,8-6 1,-3 2 0,4-5 0,1-1 0,2-2-30,3-1 1,0-8 30,-3 0 0,2-1-5,-6-4 11,0-3 1,-9 5 0,0-5 0,-3 0-1,-2 1 30,-2 1 1,-2 1 1,-3 4 0,-8 1-22,-5-1-88,-5 6 1,2 1 0,-6 7 0,2 4 0,2 3-130,0 4 0,8 2-283,2 3 0,0 3 4,8 5 103,0 1 386,4-1 0,51 12 0,-19-17 0,-1 0 0</inkml:trace>
  <inkml:trace contextRef="#ctx0" brushRef="#br0" timeOffset="102">27835 16589 7499,'0'-7'1871,"0"11"-1924,0 9 0,0 3 36,0-4 0,0 1 1,0 0-1,0 0-147,0-1-198,0 1 157,6 0 187,1-6 1,6-7 0,0-9 0,-1-2-24,1-2 0,-1-4 36,-4 0 0,3 2-21,-2 6 32,-3-2 1,5 5 9,-3-2 21,-2 8 1,4 7 0,-6 7 0,-1 2-1,-2 2 65,-1 2 0,0-5-22,0 2 0,0-2-33,0-3 210,0-5 1,2 3-166,2-5 0,3-11-102,6-7 0,0-4-351,-1 0 343,1 3 1,0-6 0,0 5 0,-1-1 0,0 3-412,-4 3 323,4 2 31,-5 1 1,1 2 0,-1 10 0,-1 3-99,-3 4 0,-2 5 56,-1 0 1,4 1-340,1-1 397,5-3 0,-3 5 59,5-7 0,30-10 0,6-4 0</inkml:trace>
  <inkml:trace contextRef="#ctx0" brushRef="#br0" timeOffset="103">28473 16551 8375,'-13'-7'-324,"0"1"1,1 6 742,-1 0 0,0 1-373,0 4 28,1 2 1,-1 7 0,0 2 0,0 1 0,2-2-15,3-1 0,-2 3 1,5 0 70,3-1-128,0-2 1,8-7 0,2-3-1,4-2-242,0-2 1,1-6-56,0-2 0,0-4 156,-1 0 1,0-1-1,-2 0 117,-2 0 1,-1 1 23,2-1 1,-2 6 266,-3 2-264,-2-2 1,5 6 36,-3-3 1,-3 8-317,4 4 176,2 4-44,-6 1 0,9-1 0,-4 1 1,1 0-387,3 0 1,1-6 526,2-3 0,5-8 0,2-3 0</inkml:trace>
  <inkml:trace contextRef="#ctx0" brushRef="#br0" timeOffset="104">28626 16589 8375,'0'-13'-1239,"6"1"1855,-5 4-322,5 3 0,-5 5-144,3 0 1,-1 5-1,4 4 1,0 2-47,1 2 1,-4 1 1,4 3 0,-3-3-179,3 3 86,1-2 0,3-4 0,1-1 0,0-3 0,1-1-233,3-4 1,-1 0 105,5-2 1,-6-2-198,2-2 222,3-9 1,-10-1 0,3-4 0,-3 1 0,-2-2-37,1 0 0,-6 3 106,1-1 1,-3 7-94,-1 2 244,-5 5 0,-2-3 0,-8 7 1,0 4-1,-4 5 202,0 5 1,2 5-219,-5 6 0,2 3 29,-1 1-174,-3 5 1,9-3 0,-5 3 0,1-2 0,4-2-357,1-3 1,6 3 179,4-1 205,3-6 0,40-17 0,11-8 0</inkml:trace>
  <inkml:trace contextRef="#ctx0" brushRef="#br0" timeOffset="105">29480 16525 8375,'0'-12'-629,"0"-1"0,2 1 863,2 4 0,3 2 0,6 6 0,0 0-697,-1 0 463,1 0 0,28 17 0,7 5 0</inkml:trace>
  <inkml:trace contextRef="#ctx0" brushRef="#br0" timeOffset="106">29378 16729 8375,'0'-12'-235,"0"4"0,2-1 282,2 4 0,3 0 0,7 2 0,3-1 218,4 1 1,5 1 0,2 2 0,3 0-266,2 0 0,4-4 0,5-3 0,6 0 0,-1 0 0</inkml:trace>
  <inkml:trace contextRef="#ctx0" brushRef="#br0" timeOffset="107">30679 16194 8489,'0'-13'-872,"0"0"0,0 1 1073,0-1 1,0 0-1,1 2 89,4 2-199,-4 4 1,5-1-1,-5-1-76,3 0 8,-2 1 0,3 5-62,-5-4-11,0 4 0,0 5 1,-1 9-1,-2 3 148,-1 2 0,0-2 1,2 5-1,-1 1 121,-1 3 1,-4 6 12,3 3-112,-5 3 1,8 6 0,-5 4 0,1 4 0,3 4-1,2 5 1,1 2 165,0 2 1,0 0-231,0 0 1,0-5 0,0-1 0,0 0 37,0 0 1,0-1-176,0-2 0,0-1 43,0-11 0,0-2 0,0-6 0,0-2 54,0-2 1,0-6 4,0-3 0,-2-7-80,-2 2 59,3-3 3,-5-1-637,6 0 347,0-6 0,0-3 0,1-8 0,2-5-207,1-2 0,6-2-101,-1 1 595,-3-1 0,4-18 0,2-8 0,-1-2 0,-1-1 0</inkml:trace>
  <inkml:trace contextRef="#ctx0" brushRef="#br0" timeOffset="108">31087 16398 8489,'0'-14'-504,"0"-2"0,0-1 30,0 1 629,0 8 1,0 4 0,0 8-1,-1 6 1,-4 5 0,-2 7 0,-1 2 107,-1 1 1,5 1-1,-3-1 1,1 1-141,3-1 0,-2 1-127,0-1 22,1-5 0,4 3 0,-1-8 0,-2-2 50,-1-3 1,-1-9-1,7-1 1,1-8-85,1-8 0,6-3 0,-3-7 0,1-1-135,1-3 0,-1-2 1,5-6-1,0-1 87,0 1 0,-1 5-1,1 4-227,-6 2 0,3 6 1,-4 2-946,1 5 1509,-4 15 1,4 14-1,-4 11 1,1 3 0,-1 2 56,-2 2 0,3-1 0,2 4 0,0-4-169,-1-1 0,5-1-249,-1-4 1,-2-7 178,1-2-98,1-8 0,4-3 1,-1-8-1,1-2-55,0-5 1,4-8-16,0-4 1,0-4-80,-4-5 53,-1 3 0,3-11 1,0 1-1,2-4 0,-3 0 41,-4 1 1,0 7-8,-6 4 1,1 7 288,-5 5-91,0 9 1,0 4-1,0 8 1,0 6 0,0 5 294,0 7 1,0 6-62,0 2 1,0 4-181,0-4-123,0 5 0,0-8 0,1 3 0,2-5 0,3-2-134,1-2 0,5-7-82,5-1 0,2-2-59,-2-6-602,3-1 1,5-6 817,1-2 0,28-31 0,-24 11 0,0 0 0</inkml:trace>
  <inkml:trace contextRef="#ctx0" brushRef="#br0" timeOffset="109">32082 16462 8453,'0'-8'-845,"0"-3"0,0 3 959,0-4 0,0 0 0,-2 0 0,-1 2 0,-1 2 1,1-2 395,2-1 0,1 2-291,0 1 91,0-1 0,0 1-114,0-1-92,0 6 0,-4 3 0,-2 9 0,0 3 0,1 7 109,2 6-164,-4 1 0,5 6 0,-2-3 1,3 1-1,1-2 0,0 0 0,0-1-74,0-1 0,0 1 0,0-10 1,1 0-360,3 1 270,-2-4-319,3-1 0,1-3 244,2-6 0,-2-5 0,-2-9 0,-2-4-46,-2-3 0,4-6 93,0 2 0,1-5 111,-5-4 0,4-2 1,0-6-1,-1-1 48,-2 1 1,1 0 123,2 0 1,-1-1-146,5 1 1,-3 1-1,3 3 1,2 6 237,1 5 0,2 5-5,0 5 1,5 0 2,3 1-166,4 4 1,0 3-1,1 5 1,-2 1-1,-3 3-47,-4 5 0,-4 2-223,-5 2 1,2 5-60,-6 4 232,-5 2 0,-6 1 1,-7 1-1,-2-1 0,-2 1-205,-2-1 1,-1 4 113,-5-4 1,1 2-32,-1-10 221,1 0 0,3-4 0,2-2 0,2-2 199,2-5 0,7-3 130,0-1-199,6 0-68,-2 0 0,6-4 0,3 1 1,5 3 276,2 3 1,3 7-324,3-2 1,2 4-36,2 1 0,3-1 0,-3 1 1,3 0-59,2 0 1,-1-1-27,1 1 0,-2 0 111,-3 0-256,3-1 0,-10-3 0,3-2 1,-4 0-1339,-4 0 1030,-4-4 1,-10 3-509,-4-6 996,-2 0 0,-42 0 0,-9 0 0</inkml:trace>
  <inkml:trace contextRef="#ctx0" brushRef="#br0" timeOffset="110">31278 17176 8571,'-13'-5'-763,"2"0"1,1-1-64,2 0 866,5-4 1,-4 8 0,4-7 79,-1-1-54,-6-1 1,8 2 0,-3 2 205,-1 2-166,-1-5 1,-2 8 0,1-2 0,-2 1 343,-1-1-343,-2 3 0,6-4 25,3 10 0,8-4 58,4 3-147,9 3 1,5-5 0,9 2-1,7-1 1,7 0 0,6 1-1,5-1 114,3-2 0,9-1-171,4 0 1,-35 0-1,0 0 1,1 0-1,-1 0 1,0 0 0,0 0-87,0 0 0,0 0 1,33 0-189,-10 0 1,-3-1 173,-6-4 0,-3 4 1,-6-3-1,-9 2-242,-9 2 189,0 0 50,-10-5 15,-1 3-108,-13-3 1,-7 5 91,-6 0 0,3 0 0,-1 1 0,-3 2 121,-1 1 0,1 5-3,2-5 0,-1 6 0,-28-3 0,-7 6 0</inkml:trace>
  <inkml:trace contextRef="#ctx0" brushRef="#br0" timeOffset="111">31699 17418 8571,'-7'-6'-365,"-3"3"1,4-4-1330,-1 2 2336,4 0-438,-2 5 1,5 6 0,0 3-1,0 3 1,-2 5 835,-2 5-971,3-4 1,-5 6 0,6-3 0,0 3 0,0 2 69,0-1-197,0 1 1,0-1 0,0 1 0,1-1 0,2-1 0,1-2 0,1-4-470,0 1 1,-2-5-204,6 3 409,-6-9 1,4 2 320,-3-6 0,-8-22 0,2-10 0</inkml:trace>
  <inkml:trace contextRef="#ctx0" brushRef="#br0" timeOffset="112">31571 17545 8570,'0'-12'0,"0"-5"0,0 0-62,0-6 0,0 9 1,2-5-1,2 2 1,6 2 182,6 3 1,-2 0 0,4 5-1,-1 0 215,0 2 1,0 5-425,-4 5 1,0 2-1,0 7 1,-2 1-841,-3 2 928,4 6 0,-28 25 0,0 13 0</inkml:trace>
  <inkml:trace contextRef="#ctx0" brushRef="#br0" timeOffset="113">31533 17851 8538,'-13'7'-505,"1"-1"1,3-6 1368,1 0-657,5 0 0,-1 0 0,8 0 0,6 0-75,5 0 1,5 0-24,6 0 0,1 0-493,2 0 247,4 0 0,7-1 1,1-2-1,1-3 137,-1-1 0,0-4 0,3-3 0,4-3 0,-1 0 0</inkml:trace>
  <inkml:trace contextRef="#ctx0" brushRef="#br1" timeOffset="114">32898 16066 27132,'0'-8'-3161,"0"-1"0,0-1 2862,0-1 0,0 3 0,-2 0-1817,-2 3 2091,3 1 1,-7 5 2929,4 3-2801,3 3 1,-5 12-1,5 3 1,-2 7 0,-3 6 356,-1 6-481,-1 5 0,-7 12 1,-2 5-1,7-26 1,-1 0-1,0 4 1,0 0 713,0 4 1,0-1-607,-1 2 0,0 1 0,5-3 0,0 1 0,-1-1 1,0 0-1,3-2 0,0 1 0,3-4 0,0 0 339,1 30-1505,1-7 1,5-12-1,4-5 1,2-5 0,2-5 827,0 1 1,0-5 0,-2-3 0,-1-4-462,-2-2 0,-5-7-99,1 2 215,-2-3 0,-2-1-83,0 0 0,-2-6-587,-2-3 706,3-2-189,-5-2-187,6 0 1098,0 0 1,-6 0 0,-1 0 0</inkml:trace>
  <inkml:trace contextRef="#ctx0" brushRef="#br1" timeOffset="115">27249 16041 19638,'0'-13'-1049,"0"0"1,0 1 0,1-1-1,2 0 1,1 0 717,-1 1 1,3-1-1,-2 0 333,-1 0-328,4 6 947,-6-4-580,5 9 1,-6-2-1,0 8 1,-1 6 38,-4 6 0,3-2 0,-5 5 0,-1-1-82,1 3 0,0 5 1,-3 2-1,2 5 251,-2 3 1,0 1 0,0 10-1,2 3-164,-2 3 0,3 10 1,-2 8-1,5-35 0,0 0-88,0 1 1,1 0-1,-1 1 1,0 0-1148,0 30 1008,3 0 1,-5-4-1,6-3 1,0-6-1,2-10 1,0-8 0,4-7-353,1-3 0,-4-3-15,1-3 285,3-2 0,-5-11 1,2 1-657,-3 1 407,-1-5-37,0 1 0,0-5 1106,0 4-1321,0-4 929,0 5 1,12-29-1,2-5 1</inkml:trace>
  <inkml:trace contextRef="#ctx0" brushRef="#br1" timeOffset="116">29085 15901 28678,'0'-13'-1777,"0"0"1,0 0 0,0 0 0,0 1 0,-1 0 323,-4 4 1,3 2-1,-7 6 1,-1 2 3816,-1 2-2018,4-3 1,-5 12-1,5-2 1,-1 6 0,-1 3-1,1 3 1,-1 1 319,1 2 0,4-1-819,-5 1 407,6 5 1,-7 0 0,6 4 0,1-1 0,0 3 0,1 4 0,-3 5-221,2-1 1,2 9 0,1-3 0,0 1 109,0 1 0,4 2 1,2-1-1,1-5-1024,3-5 1,1 0 0,2-1-1,-2-2-320,-2-2 1,1-5-1,-5-1 1,1-2 1689,0-3 0,-2 2 1,-4-3-1,0-4-1433,0-3 335,0-3 358,0-5 0,-1 0 159,-4-4 1,3-2 239,-7-6 682,6 0 472,-2 0-1042,5 0-685,0 0 489,5 0 105,-3 6 0,15-5 1,-3 5-1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5:46:08.800"/>
    </inkml:context>
    <inkml:brush xml:id="br0">
      <inkml:brushProperty name="width" value="0.09086" units="cm"/>
      <inkml:brushProperty name="height" value="0.09086" units="cm"/>
      <inkml:brushProperty name="color" value="#FF0000"/>
    </inkml:brush>
  </inkml:definitions>
  <inkml:trace contextRef="#ctx0" brushRef="#br0">20784 13746 8262,'-7'-2'-1740,"1"-1"1398,1-1 229,3 0 0,-5 4 85,3 0-129,-3 0 157,0 0 0,7 5 0,7 3 0</inkml:trace>
  <inkml:trace contextRef="#ctx0" brushRef="#br0" timeOffset="1">20567 13746 8228,'-8'0'-2127,"-1"0"2208,7 0 1,-4-2 99,6-2-109,0 2-26,0-3 0,4 3-55,0-2-61,6 3 93,-8-5 1,5 6 86,-3 0 53,-3 0-130,5-6 71,-6 5 1,6-5-1,2 6-92,-2 0 1,1 0-1,-3 0 1,3 2-1,2 1 40,-1 1 1,-3 1-114,3 0 39,1-4 1,3 10 0,1-2 0,0 2-46,0 2 68,-1 0 1,1 0 0,0-1 0,0 1 0,-1 0 7,1 0 1,0-1 0,0 1 0,-1 0 0,1 0 0,-4 1 55,-1 3 1,1-3-35,3 3 0,1-3 0,0-1 0,0 0 35,-1-1 1,5 0-21,0-4 0,2 4 2,-2-4-36,-3 3 0,10 2 0,-3 0 0,2-2 0,0-1-23,-2-1 1,-1-1-2,1 5 0,2 0 30,-6-1-34,5 1 1,-7-2 0,3-1 0,-1-1 0,1 1-1,2 1 1,-3 0 10,4-2 0,-4 2 1,5-2 17,-1-4 1,0 5 0,-1-4 0,0 1 0,0 2 18,2-2 1,1 4-31,-2-2 1,2-2-4,-6 1-9,6 1 1,-8-1 0,6 1 0,1 1 0,-1 1-35,0 2 1,-4-5 36,4 1 0,1-2-6,3 1 0,1 2 0,-1-4 0,1-1 60,-1 1 0,5 0-7,0-2 0,1-3-12,-1 4 0,1 0 0,6 0 0,-2-3-15,0 0 1,4 2-35,-9 0 1,5 1 48,-1-5-76,3 5 0,-5-3 1,0 3-1,-3 0 1,1-1-59,-2-1 1,4-2 91,-3-1 1,7 4 16,-2 1 18,3-1 1,2-4 0,2 0 0,2 0 0,-2 0 49,-1 0 1,-2-4-58,0-1 1,0 1-96,1 4 84,-7 0 0,-1 0 1,-5 0-1,1 0 1,1 0-36,2 0 1,0 0 0,-5 0 1,5 0-7,0 0 31,5 0 1,-8 0 0,3 0 0,-3-1-1,-2-2-16,1-1 1,3-2 59,1 2 1,-4 1 1,-5-6 0,-1 7 0,2-4 0,0 2 62,0-1 0,2 0-22,2 0 0,4 4-29,-1-3-44,7-3 0,-4 4 0,7-4 0,-3 1 0,0 2 3,-2-2 0,0 3-58,4-5 0,-5 5 79,-4-1-69,4-3 0,-5 1 1,5-4-1,-2 2 0,-3-2-103,-1-2 0,-1 4 125,-1-1 1,5 1-7,0-5 18,-6 6 1,-1-4 0,-5 2 0,2-2 0,1-2 41,-1 0 1,3 2-30,-6 3 0,1-4 25,-1 4-29,-3-4 1,6 1 0,-4 1-1,1 2 1,0-2 6,1-2 1,-2 0-11,5-1 0,-4 0-41,4 0 38,0 1 0,1-1 1,-1 0-1,2 0 0,-1 1-5,0-1 0,0 0 18,-5 0 1,4 1-15,-4-1 27,0 0 0,-4 2 1,0 1-1,0 1 1,-1-1 27,1-1 1,0 0-37,0 2 1,-1-2 12,1 2-30,0-2 1,-5-2-1,1 2 1,1 1-1,0 2 20,-2-2 0,4-2-39,-4 0 0,2-1-31,-1 0 82,2 0 1,-8 3 0,5 0 0,1-1 0,-2 1 130,-3-1 1,2 0-131,-2-2 1,4 0-64,-3 0 45,-1 1 1,0 3 0,0 1 0,-1-2-32,-1-2 10,3 0 23,-3-1-59,3 0 0,0 0 1,0 1 29,2-1 0,1 0 86,0 0 1,2 5-66,-6-1 53,6 1 1,-7-5-1,4 0 1,0 2 0,-1 1 93,0 2 1,2-1-92,-4-4 0,2 2 45,-2 2-111,-2-2 1,5 8 0,-4-5-62,1-2 0,4 3 83,-3-2 1,0 6-134,-1-1 90,-2 3-9,4 1 23,-6 0-252,5 0 52,-3 0 1,3 1 0,-5 3-824,0 5 1031,0-3 0,-22 16 0,-7 0 0</inkml:trace>
  <inkml:trace contextRef="#ctx0" brushRef="#br0" timeOffset="2">20759 13758 8228,'-5'-12'-1002,"1"-1"903,1 0 1,0 6 33,-1 3 1,1 4 353,-5 4-270,5 3 1,-8 6-1,2 0 1,-2 1-1,-2 1 108,0 2-89,1 0 0,3-4 0,1-2 0,-1-1 314,2-1-328,-4-6 0,9 5 1,-1-8-1,6-5 1,6-7-106,2-5 0,8-3-137,2-5 210,3-6 1,1 4 0,-1-3 0,-1 3 0,-3 3-135,-2 3 105,-1 2 1,-5 9 0,-5 8 111,-7 10 0,-7 8 84,-10 5 0,1 3 0,-4-4 1,2 0-13,2-3 1,4-3-30,3-1 0,-1-5 2,6 1-109,0-7 1,1 3-1,3-11-238,5-7 0,10-1 14,2-7 1,5 4-517,0-4 476,-4 5 1,0-1 0,-5 8 252,0 5 0,-46 59 0,11-19 0,0-1 0</inkml:trace>
  <inkml:trace contextRef="#ctx0" brushRef="#br0" timeOffset="3">19547 14192 8228,'-5'-13'0,"-4"0"0,-2 1 0,-2-1-79,0 0 311,6 6 0,2 3 1,5 9 171,0 8 0,0 1-215,0 8-190,-6 5 0,4 4 0,-2 4 1,1-2-1,1-1 233,-3 1-402,1-5 0,4 8 1,0-7-1,0 0 1,0-4-1241,0-4 1170,0 4 0,1-11 0,2 3 1,3-3 239,1-1 0,-4-40 0,3-10 0</inkml:trace>
  <inkml:trace contextRef="#ctx0" brushRef="#br0" timeOffset="4">19484 14383 8228,'0'-25'0,"0"-1"0,0 1 125,0-1 1,1 1-1,5-1 1,6 1-1,8-1 141,4 1 0,2 5 0,-1 3 0,-1 4-273,-2 5 1,0-2-162,-5 5 1,0 1-210,-4 4 329,-6 6 1,3-3 0,-6 7 0,-1 2-1,-1 5-232,-2 3 1,-2 1 51,-2 5 170,-3-1 1,-6 1-1,0-2 1,1-1 0,-1-4 60,0 0 1,0 2 42,1-4 1,0 0 386,4-4-352,-4-6 1,10 3-27,-7-6 1,12 0-47,1-4 0,6 0 83,3 0-72,0 0 0,4 2 1,0 2-1,0 5 0,0 2-7,0 2 0,-2-1-10,-6 1 1,2 1 22,-3 3-24,-2-3 0,0 6 0,-6-4 0,0 1 0,-2-2 17,-2 0 1,-7-3 121,-6 1 0,-2-4-19,2-1-52,-2-5 0,-7 3 1,2-6-1,1 0 1,2 0 72,-2 0 0,5 0-27,1 0-655,3 0 0,2-2 539,4-2 0,37-23 0,21-10 0,3-5 0,1 1 0</inkml:trace>
  <inkml:trace contextRef="#ctx0" brushRef="#br0" timeOffset="5">26152 13503 8228,'-8'0'-177,"-1"-1"1,-1-2-1,-1-1 1,-2 1 40,1 2 1,2 1 0,-2 0 0,-2 0 692,0 0-492,-6 0 0,5 1 0,-7 3 0,1 6 1,0 4 274,0 3-257,5 0 1,-7 2-1,6 2 1,2 4 0,2 4 282,4 1-331,4 5 1,5-8 0,1 3 0,3-3 0,6-3 44,6-3-86,-2-3 1,14-6-1,-1-4 1,5-4-1,2-2 1,0-2-1,0-2-126,1-2 0,0-4 163,-1-9-185,3 3 0,-6-9 0,2 4 0,-8 1 1,-6 1-246,-5 6 0,-7-2 35,-3 4 0,-8 4 364,-4 0 0,-43 21 0,-12 5 0</inkml:trace>
  <inkml:trace contextRef="#ctx0" brushRef="#br0" timeOffset="6">25426 13350 8255,'-12'-8'-1029,"2"-1"2312,2-1-1080,-1-1-248,2 4 1,3 6 0,7 6 0,2 2 0,1 3 295,0 2-251,4 0 0,-3 1 0,4 0 0,-1 0 0,-1-1 0,0 1 0,3 0-40,1 0 0,-1-5 0,1-1 0,-2 0-409,-2 0 280,2-4 144,-9 3 0,8-8 66,-6-2-47,0-3 1,-8-6 0,-2 1-1,-1-1 1,-3 0 0,-1 0-1,-2 1 239,0-1 1,5 1-31,-1 4-93,1-3 0,-5 9 1,0-2-1,2 4-88,2 4 1,4 3-10,5 6 0,0 0 0,0 0 0,0-1-89,0 1 1,5 0-19,4 0 0,-2-2 1,2-1-1,0-3-206,3-1 1,1-2 73,-1-4 1,5 0 225,0 0 0,17-23 0,0-5 0</inkml:trace>
  <inkml:trace contextRef="#ctx0" brushRef="#br0" timeOffset="7">27504 17711 8394,'0'-13'-178,"6"1"0,4-1 0,5 2 0,8 1-1039,5 1 1213,-1 1 1,10-1-1,-3 1 1,3-2-1,0-2 1,-3 1 0,-5 1-1,-2 2 1,-1-1 300,-1 2 1,-4-4-135,1 2 1,-5-2 0,3 0 0,-2 1 33,-2 1 0,-2 1 32,-2-5-110,1 6 1,-1-5-1,-3 4 1,-1-3 133,-3-2 1,-1 4 0,-5 2 0,-3 2-202,-5 2 0,-3 3 80,-5 4-239,-9 3 0,-8 6 1,-8 1-1,-7 2 1,-4 2-83,-7 2 1,-8-5 0,32-6 0,-2-1 0,-1 0 0,-1 0 108,-2 1 0,-1-1 0,-3-3 0,-2 0-218,0 1 1,-1 1 0,-2-2 0,0 0 297,-2 1 0,-1 0 1,1 0-1,-1 0 0,-2-1 1,1 0-1,2-1 0,0 0 114,1 1 0,1 0 0,1 1 0,0-1-24,3 2 1,1-1 0,0 0 0,1 1-45,6-1 0,2 1 20,-31 5 1,18 1-1,13-2 1,10-2-11,9-5 46,9-2-85,9-2 1,8 0 0,4 1-22,1 3 0,0-2-249,0 2 247,-1-3 1,0 5 596,-4 3 1,-2-2-581,-6 1 1,0-4 106,0 5-86,-6-1 0,-1 9 0,-6 2 0,-1 1 0,-3 4 133,-4 4 0,-5 10-87,-3 9 1,0 8-1505,-5 5 1455,0 2 0,18-28 0,0 0 0,0 1 0,2 0 0,0 0 0,1 2 0,1 0 1,0 1-2,1 0 1,1-1-1,2 0 1,3-2-130,1 25 0,2-4 98,2-5 0,2-7 0,2-5 1,6-8-32,5-4 0,0-7-25,2-3 0,1-3 36,-1-2 97,6-4 1,-3 1 0,6-4-1,6-1 1,4 0 30,6 0 1,7 1 41,2-5 1,11-6-318,-26 2 0,1 0 224,8-2 0,2 0 0,-1 0 1,1 1-1,8 0 0,1 0 0,0 1 1,1-1-1,2 1 0,0-1 70,2-1 0,1 0 1,0 2-1,1 1-359,-2 1 0,1 0 0,-2 1 0,0 0 215,-2 2 1,-1-2 0,0 0 0,0-2 0,-1 1 0,1-1 0,-2 0 0,0 0-213,-1 0 1,0 0 0,-2-1 0,-1 0 245,-5 2 0,-2-1 0,-2-1 1,-1-1 1,0 0 0,-1 1-255,0-2 0,-2 1 0,21-2 0,-8 1 0,-11 2 0,-10-2-1389,-9-1 1349,-5 4 1,-11-8 1490,-5 2-1319,-5-2 0,-8-2 1,0-1-1,-1-2 1,-3-1 431,-4 2 0,1-1-506,-1-1 1,-5-1 318,-4-3 0,2-2 0,5 5 0,2-2-138,-1-3 0,-3-1 0,0-2 0,-1 1 0,10-12 0,1-8 0,-1-3 0,0-1 0</inkml:trace>
  <inkml:trace contextRef="#ctx0" brushRef="#br0" timeOffset="8">28205 17941 8233,'6'-32'0,"1"0"-201,6-6 0,-2-3 0,-1 1 1,-2 4 242,2 4 1,0 4 124,-1 6 0,1 4 376,-6 5 0,2 6 114,-2 3-482,-3 2 1,5 4-69,-6 2 1,-1 6-1,-4 10 1,-2 8 283,0 8 0,-4 6-70,2 13 0,-2 9-1040,5-28 1,-1 0 726,1 5 0,-1-1 0,2-1 0,-1 0 0,1 1 0,2 1 1,0-2-1,1 1 0,1 0 0,1-1-85,0 2 0,0-1 0,0 2 0,1 0-33,1-4 1,1 0 0,0-1-1,1-1-166,8 23 73,1-8 0,-1-7 0,-3-9 0,-1-5 1,-3-9-2189,-2-5 2391,-7-3 0,2-3 0,-2 2 0,3 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5:46:08.787"/>
    </inkml:context>
    <inkml:brush xml:id="br0">
      <inkml:brushProperty name="width" value="0.12114" units="cm"/>
      <inkml:brushProperty name="height" value="0.12114" units="cm"/>
      <inkml:brushProperty name="color" value="#FF0000"/>
    </inkml:brush>
    <inkml:brush xml:id="br1">
      <inkml:brushProperty name="width" value="0.09086" units="cm"/>
      <inkml:brushProperty name="height" value="0.09086" units="cm"/>
      <inkml:brushProperty name="color" value="#FF0000"/>
    </inkml:brush>
  </inkml:definitions>
  <inkml:trace contextRef="#ctx0" brushRef="#br0">7153 9678 13543,'0'-13'-451,"0"1"1,0-1-1,0-1 1,0-2 0,0-1-142,0 1 0,0 2 0,0 2 68,0-1 509,0 6 1,0-5 0,2 4 0,1-4 169,1 0-96,0-1 0,0 4 0,2 1 0,0-2 0,1 0 117,0 2 0,1-2-153,5 5 0,-6 7 1,-3 6-1,-2 5-38,-2 4 0,0 3 1,0 7-1,-2 3 66,-2 4 1,1 8 48,-5 5-78,-1 3 0,1 5 0,1 3 1,0 4-1,1 8-39,3-34 1,0 1 6,-2 7 0,0 0 1,4-1-1,1 1 1,-3 4-1,0 1 0,1 0 1,0 0-1,0 0 1,0 0-75,0 0 1,1 0 0,0 1 0,1 0 0,-1 1 0,2 0 0,-1-2-1,1-1 8,1-2 0,0 0 0,1-2 0,1 1-141,2-1 1,1 1 0,-1 2 0,-1 0 191,0 0 0,-1-1 23,2-2 0,-1 0 1,-2 0-1,0 0 0,2-2 1,0-1-1,-1 2 0,-1-1 1,0 0-1,0 0-3,-2-1 0,0 0 1,0-1-1,0 0-159,-1 32 1,0-4 202,0-9-1,0 4 1,0-17-1,0 0 1,0-9-1,0-8 57,0-2 1,0-3-64,0-2 0,-2-4 456,-2-5-462,3-1 1,-5 1-1,5-1 1,-2-3 225,-1 0 1,-2-6-159,2 1-53,2-3 1,-10-32 0,-4-23 0,2 1 0,0 0 0</inkml:trace>
  <inkml:trace contextRef="#ctx0" brushRef="#br0" timeOffset="1">7064 9640 12502,'0'-13'-821,"0"0"0,0 1 0,1 0 770,4 4 0,-2-2 1,5 4-1,2 0 652,1 1-576,2-5 0,4 8 1,0-2-1,0 3 1,0 1-146,0 0 94,6 0 0,-3 1 0,5 2 0,3 3 0,4-1-107,2 1 137,11-2 0,-10 1 1,14-1-1,3-1 1,5-2-1,4-1 1,2 0 106,7 0 1,-34 0 0,1 0-128,1 0 1,1 0-3,2 0 0,0 0 0,0 0 0,0 0 0,2 0 0,1 0 0,-2 0 0,-1 0 0,1 0 0,0 0 1,0 0-1,1 1 0,1 1 0,1 1-34,1 1 0,0 0 0,-1 1 0,-1 0-844,-1-1 1,-1 1 894,1 1 1,-1-1 0,6-3-1,1-1 1,1 2 0,0 1-1,3-1 1,-1 0 0,1-2-1,-1-1 17,0-1 1,-1-1 0,3-1 0,0-1 0,2-3 0,0 0 0,2-1 0,0 0-266,2 0 1,-1-1 0,1 1 0,-1-1 328,-1 3 0,-1 0 0,2-1 0,1-1-58,-1 0 0,1-1 0,4 2 0,1 0 0,-2-1 0,0-1 1,0 2-1,0 1 26,0 2 0,-1 0 1,-1-2-1,1 1-16,2 0 0,0 1 0,1 1 1,0 0-927,-1 1 0,-1 0 888,0 1 0,-1 1 1,-2-1-1,1 0 0,0 0 1,1-1-1,1 0 1,1-1-1,1 0 0,-1 0-12,0 0 0,0 0 0,-1 1 0,-2-1-187,-3 1 0,-1 0 1,2 0-1,0 1 197,-2-4 0,1 1 5,4 3 1,-1-1 0,-8-2-1,-1-2 1,4 3 0,0 1-1,-2-1 1,-1 0 0,0 0-1,1-1 5,-2 0 1,0 1-1,0 1 1,-2 0 111,-1-3 0,0 1 0,-1 3 1,-1-1-100,-2 0 0,-1 0-13,-2 1 0,0 1 0,0 0 0,0 0 0,-4 0 0,0 0 1,-1 0-1,0 0 0,29 0-34,-2 0 0,-3 0 368,-2 0 1,-3 0-396,-10 0 55,4 0 1,-10-2 0,2-1-1,-2-1 1,-3 1 1024,-3 2 0,1 1-1044,-5 0 1,0 0 1221,-5 0-1246,1 0 0,-2 0 0,-3 0 928,-4 0-823,-3 0 182,-7 0-244,-1 0 1,-5 0 21,4 0-6,-4 0 1,6 4-254,-3 0 142,-2 6 1,3-7 0,-5 6 0,2 1 0,1 1-136,1 2 1,0-1 27,-4 1 0,0 1-123,0 3 252,0 3 0,4 1 1,1 2-1,-3 3 0,0 3-74,-2 4 1,0 5 7,0 5 1,0 5 281,0-1-65,0 2 1,-2 9 0,0 5 0,-4 3 0,0 2 176,1 2 1,0 1-225,5-34 0,0 2 1,0 3-1,0 1-845,0-1 1,0 1 853,0 2 0,0 1 1,0-4-1,0 1 1,1 2-1,0 2 1,0 1-1,1 0 1,0 1-1,0 0-27,-1 0 0,1 1 0,-1 1 1,1 0-213,0-4 1,0 0 0,-1 0 0,-1-1 168,2-1 1,0-1 31,-1 4 0,0-1 0,-1-5 0,0 0 0,0-1 1,0 0-1,0-4 0,0 0 0,0 34-64,0-1 1,-4 0-82,-1-2 0,-3-6 231,4-11-58,-6-5 0,7-7 1,-4-6-1,1-2 1,2-3-90,-2-1 0,3-6 141,-5 1 0,5-1 1300,-1 4-1423,-3-5 1,4 4-1,-6-4 383,-1 0 1,-29 4-1,-9-4 1</inkml:trace>
  <inkml:trace contextRef="#ctx0" brushRef="#br1" timeOffset="2">7676 12534 8518,'0'-13'-2336,"0"1"2283,0-1 36,0 6 1,0 3 0,0 8-2,0 4 1,0-1 3,0 2 7,-6-6 1,4 7-1,-7-5 1,-1 2-12,-1 3 0,-2 0 0,0-1-3,1-5 1,-1-3 0,0-1 10,0 0 0,5 0 1,-1 0-1,-1 0 78,-1 0 1,-2 0-1,1 0 1,-1-1 3,0-3 1,-4 2-1,0-3 1,2-1 89,0-2 0,3 0 15,-1 0-84,6-1 0,7 1-122,8-1 1,9 7-1,5-3 1,2 4-59,1 1 0,6 0 18,3 0 0,-1 0 54,1 0 1,1 1 0,8 2 0,2 3-7,0 1 1,6-3 16,0 5 1,2-5-1293,6 4 1295,7-5 0,-1 7 1,4-6-1,1-1 0,-34-2 1,1 0 6,3-1 0,0 0 1,1 0-1,1 0-188,3 0 0,-1 0 0,1-1 0,0 0 260,-1-1 1,1 0-75,0 2 0,-1-1 0,1-3 0,1 1 0,0 1 0,0 1 0,1-1 0,-1-1 0,0 2 0,-1 0 13,-2 0 1,1 0 0,0 1 0,1 0-38,-1 0 1,1 0-1,2 2 1,0 0 29,1 1 1,1-1-20,-1 0 0,-1 0 1,-1-1-1,-1-1 0,2 2 1,1-1-1,2 1 0,2 0 1,1 0-1,2-1 3,-1 0 1,1 0 0,1-3 0,1-1 2,-2 2 1,0-2 0,2-1-1,0-2 1,1 2 0,1 0-1,1-1 1,-1 0 6,1 0 1,-1 1 0,1 1-1,-2-1-2,-5 2 1,0 0 0,2 1 0,-1-1-1026,3-2 1,1 0 1022,2 2 1,1 1 0,-6-2 0,0 0 0,1 3 0,0 0 0,-2 0 0,0 0 0,-1 0 0,0 0 0,-1 0 1,1 0-1,1 0 1,-1 0-42,1 0 0,-1 0 0,-1 0 0,1 0 0,-4 0 0,1 0 0,-2 0 0,0 0 39,-1 0 1,1 0 0,1 0 0,0 0-2,-2 0 0,-1 0 1,1 0-1,-2 0 76,-2 0 1,-1 0 0,2 0 0,0 0-58,-1 0 0,-1 0 0,1-2 0,1 0 1,-2-1-1,1 0 0,-3 0 0,0 1-2,-1-1 1,0 0-1,0-1 1,-1-1 80,0 3 0,0 0 1,0-2-1,-1 0 0,0 1 1,-1 0-1,32-3-35,-3 1 0,-1 0-28,-1 5 0,-2-4 1362,-5 0-1370,4 0 1,-13 2 0,7-1-1,-4-1 1,-5 1 249,-1 2 1,-3 1-266,-7 0 0,-4 1 0,-9 2 0,-4 1 718,-3-1-823,-1-1 205,-6-2 50,-1 0 524,-6 0 0,0-2-642,0-2-83,-6 3 0,3-9 1,-4 4-1,0 0 1,0 1-286,-3 2 1,-1-3 194,-2 2-241,0 0 0,0 4 372,1 0 0,-29-46 0,16 18 0,1 0 0</inkml:trace>
  <inkml:trace contextRef="#ctx0" brushRef="#br1" timeOffset="3">13707 10252 7731,'-8'0'-951,"-1"0"1132,6 0 1,-8 0-142,10 0 0,-6 0 85,2 0 3,4 0-353,-5 0 227,6 0 0,2 0 0,2 0-28,4 0 1,0 0 0,1 0 0,4 0 15,3 0 1,5 0 0,-1 0 0,3 0 2,4 0 1,7-6 62,0-2-55,2 2 0,3-5 1,-1 2-1,0-2 1,-1-1-24,-3 4 1,1-3 0,-5 4 0,-2-2-40,-1 1 0,-7 5 41,-3-2 1,-3 3 10,-1-3 1,0 4 0,-2-5 0,-2 1-7,2 3 0,-5-5 33,2 3-22,-2 2 5,-6-3-6,0 5-147,0 0-59,-6 0 162,5 0 10,-11 0-17,11 0 1,-6 0 25,3 0 65,2 0-66,-9 0 53,10 0 1,-11 0 0,4 0-10,-4 0 0,4-2 111,-1-2 0,5 3-33,-4-4 23,5 4 0,-9 1 1,5-1-1,-1-2 153,-1-1 1,2-2-120,-1 2 0,-2 1 115,6-6-159,-6 6 1,7-8-1,-4 3-56,1-4 0,2 4 129,4-1-381,0 6 148,0-8 1,1 5 14,4-2 1,2 2-62,5 6 58,1 0 1,0 5 0,0-1 0,-1 0-1,1 0-83,0 1 1,-5 0 122,1-1 0,-1-2 16,5 2-20,0-2 1,0 2 0,-1 0-1,1-1 1,0-2 14,0-1 1,-5 0 17,1 0 0,-5 0-24,4 0 298,-5 0-222,3 0 0,-6 6-43,0 2 0,-6 4 10,-2 1-31,-4 5 1,1 2 0,1 5 0,2 1 0,-2-1-56,-2 1 0,0-5-171,-1 0 0,4-1-65,1 1 64,-1 3 0,2-9 1,3 2 213,3-3 0,-5-1 0,-1-1 0</inkml:trace>
  <inkml:trace contextRef="#ctx0" brushRef="#br1" timeOffset="4">28754 10915 6749,'-6'-9'672,"-3"1"-469,4 5 0,-2-3 0,4 5-24,-1-3 0,-2 2 1,3-3 242,-1-1-339,0 5-32,4-5 0,1 6 73,3 0-103,3-6 1,7 5-1,3-3 1,5 2 0,2 1-1,1-2 1,1-1-107,-1 1 1,5 0 0,0 0 0,-2-1-234,-1 1 1,-3 2-350,-3 1 385,3 0 0,-9 1 1,2 3-1,-5 5 282,-3 2 0,-3 2 0,-40 17 0,-9 4 0</inkml:trace>
  <inkml:trace contextRef="#ctx0" brushRef="#br1" timeOffset="5">28817 11144 8210,'-12'7'-92,"-1"-1"338,6-6 1,11 0-50,9 0-132,8 0 1,-1-4-1,5-2 1,1 1-1,1-1-166,2 3 1,-2-3 0,3 2 0,-3 1-380,-1 2 0,-1 1 359,1 0-292,-1 0 1,-5 0 412,-3 0 0,-14-11 0,-5-4 0</inkml:trace>
  <inkml:trace contextRef="#ctx0" brushRef="#br1" timeOffset="6">30309 10456 8210,'-13'0'-287,"1"-4"385,-1-1 86,0 1 0,7 4 1,6 0-1,8 0 1,3 0 276,2 0 0,5 0-310,3 0 0,3 0 0,2 0 0,-1 0 32,1 0 0,-1 0-266,1 0 1,-2 0 0,-3 0 0,-4 0-361,-3 0 20,5 0-662,-5 0-194,4 0 863,-11 0 0,-2 0 416,-10 0 0,-7-6 0,-8-1 0</inkml:trace>
  <inkml:trace contextRef="#ctx0" brushRef="#br1" timeOffset="7">31036 9971 8210,'0'-18'-41,"0"-3"0,0-2-448,0 2 716,0 2 1,-1 12-1,-2 4-224,-2 6 0,1 10-10,4 8 42,0 9 0,-1 0 1,-2 7-1,-3 2 0,1 2 1,-2 2-1,1 1 112,0 1 1,-2-4-33,3 2-45,-4-4 0,7-6 0,-4-5 0,2-4 311,0-2-330,0-13 0,4 1 0,0-15 0,1-8 0,3-8-93,5-8 0,2-5 0,3-8 0,2-5-200,1-2 1,4-2-28,-4 0 0,4-5 154,-4 1 0,0 0 1,-4 4-1,0 1 140,0 3 1,-2 15-2,-2 11 1,-2 6-1,-5 8 108,3 7 1,-1 13-110,-4 13 0,0 1 61,0 7-55,0 0 0,0 4 1,0 0-1,0 0 1,0 1 18,0-1 1,4-1-124,0-3 77,6-3 1,-7-7-1,6-3 1,-1-4 0,1-3-5,-1-1 0,1-6-17,3-3 16,1-8 0,0-3 0,0-7 1,-1-3-1,3-6-98,2-5 1,-2-5 89,6-5-14,-5-6 1,4 3 0,-5-4 0,2 1 0,-2 3 44,-5 1 0,-1 0-59,-4 6 320,-1 0 0,-4 24 1,0 1 49,0 6 0,0 10-52,0 10-238,0 11 0,1-5 0,2 11 0,1 0 0,-1 0 19,-1 0 1,2 0-174,0 4 57,0 0 0,1-4 0,0-1 0,1-2 0,1-3-379,0-1 0,2-4-339,3-6 449,1 0 1,4-16 0,2 4 0,0-4 0,6-2 324,3-4 0,-1-7 0,0-22 0,0-9 0,0-5 0,0 0 0</inkml:trace>
  <inkml:trace contextRef="#ctx0" brushRef="#br0" timeOffset="8">32056 9933 9805,'7'-6'-421,"-1"4"0,-6-7 1,0-1-1,0-1 1013,0-2 1,1 0-1,2 1-255,1-1 0,1 0-380,-5 0-101,0 6 241,0 2 1,0 16-1,-2 6 1,-2 6-408,-5 2 258,4 6 1,-5-4-1,4 3 1,0-2-1,1-1 1,2 0-1,2-3 52,1 0 0,0-5 1,0-2-1,1-3 58,3-1 0,3-6-127,6-3 73,5-3 0,1-8 0,4-6 0,-2-6 0,1-5 62,3-2-81,-6 1 1,4-5 0,-6-1 0,-1-1 0,-4 0-7,-3-1 1,1 5 0,-6 0 0,-1 4 88,-2 2 0,-1 7 489,0-2-140,-5 8-343,3 4 0,-8 7 1,5 5-1,-1 8 16,0 3 1,2 5-109,4 6 0,0 4-87,0 5 46,0 1 1,0 0 0,-1 4 0,-2 5 0,-1 6-7,1 5 1,0 5 55,-1 4 0,1-3-1489,-6 3 1505,1-3 0,1-8 0,2-7 0,4-11 0,1-9-74,0-7 68,-6 1 42,5-10-3,-10-1 0,8-8 0,-4-6 1,0-3-1,0-5-70,-3-2 0,3-2-19,-2 0 0,1-5 1403,-5-3-1363,6-3 0,1-8 0,6 0 0,0-4 0,0 1-3,0 0 1,6-5-451,2 6 1,8 1 60,1-1-28,5 6 0,-2-2 0,6 9 0,-1 4 467,1 3 1,-6 24-1,-2 5 1</inkml:trace>
  <inkml:trace contextRef="#ctx0" brushRef="#br1" timeOffset="9">30794 10940 8203,'-13'-7'-100,"0"-3"1,2 5 0,1-1 0,3-1 421,1 0 1,3 4 0,9-1 0,5 2-218,5 2 0,12 0 1,3 0-1,11 0 45,9 0 1,9 0-133,8 0 0,-28-2 1,0-3-1,1 0 1,1-1-1,5-2 0,1-1-457,5-1 0,1 0 0,3 0 0,2-1 317,0-1 0,1-2 119,0-1 0,-1-1 0,-4 3 1,0 1-1,-1-2 0,0 1 0,-1 2 1,-1 1-1,-4 0 0,0 1-348,-3 1 0,-2 1 155,-5-1 1,-2 1 0,15-1-1,-10 1 1,-7 1-173,-9 3 0,-12 3 217,-13 5 0,-6-3 0,-6 7 0,-3 1 151,-2 1 0,3 2 0,-3 0 0,-3-1 0,-1 1 0,-8 4 0,-6 2 0,-2 1 0,-1 1 0</inkml:trace>
  <inkml:trace contextRef="#ctx0" brushRef="#br1" timeOffset="10">31495 11450 8203,'0'-12'0,"0"-3"0,0 0 0,0-2 0,0 1 0,0 1-214,0-2 0,0 3 1,0-3 2136,0 2-1745,0 8 0,0 3-113,0 8-31,0 9 0,0 8 1,0 8-1,0 3 0,0 4 1,-1 3-1,-2 2-84,-2 3 0,0-4 1,2 4-1,-1-3-143,1-3 1,1 3 0,2-7 0,0 2-154,0-2 0,0-4 0,0-9 0,0-4-801,0-3 534,0-7 613,6-1 0,-3-8 0,5-2 0,-5-48 0,3-18 0</inkml:trace>
  <inkml:trace contextRef="#ctx0" brushRef="#br1" timeOffset="11">31304 11578 8203,'-13'-26'0,"0"1"0,2 1-75,2 3 0,4-6-20,5 5 0,12-5 0,8 8 1,9-3 746,3 1 0,6 6-373,5-2-326,-1 2 0,-3 8 0,-2 3 0,-2 3 1,-4 2-881,-4 3 642,-4 3 1,-11 10 0,0 2 0,-4 1-1,-3 2 285,-4 2 0,-24 42 0,9-29 0,0 1 0</inkml:trace>
  <inkml:trace contextRef="#ctx0" brushRef="#br1" timeOffset="12">31265 11960 8322,'-12'0'0,"-5"0"-30,0 0 1,0 0 121,4 0 0,7 0 251,6 0 1,12 0-93,9 0-314,9-5 0,2 2 0,8-4 1,1 0-1,3 0 102,1-3-182,2 4 1,-2-4 0,-2 5 0,-2-1 0,0 0 0,2 2 142,-2-2 0,-7-6 0,-3-8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5:46:08.718"/>
    </inkml:context>
    <inkml:brush xml:id="br0">
      <inkml:brushProperty name="width" value="0.09086" units="cm"/>
      <inkml:brushProperty name="height" value="0.09086" units="cm"/>
      <inkml:brushProperty name="color" value="#FF0000"/>
    </inkml:brush>
  </inkml:definitions>
  <inkml:trace contextRef="#ctx0" brushRef="#br0">9678 13848 6183,'-8'0'-188,"0"1"122,3 3 0,-4-1 108,5 6 52,0-7 0,2 4 12,-2-6 1,1 0 39,-5 0-86,5 0-72,-3 0 41,1 0-4,3 0 0,-3-6 0,5-2 221,0-3-178,0-2 0,0 0 1,0 0-1,0 1 1,0-1-1,0 0 90,0 0 1,0 1-95,0-1 1,0 4-1,0 1-1,0-2 0,0 3-25,0-2 35,0 6-154,0-2 1,0 2 83,0 3 0,0 4-9,0 13 1,-2 4 27,-2 9-27,2-3 1,-5 16 0,5-1 0,-3 9-1,2 9 11,2 8 0,0-29 0,1 1-13,-3 2 0,1 1 1,2 3-1,-1 2-1081,-1 0 1,0 1 1085,1 4 0,0 1 0,1-3 1,0 0-1,0-1 0,0 0 1,0-4-1,0-1 0,0-4 1,0-1-3,0-3 0,0-1 0,0 1 0,0 0-48,0 31 1,0-6 461,0-6-365,6-4 0,-5-4 0,4 0 0,-3 2 0,1-2 64,2 2 1,-1-6-56,-4-2 0,0 1-241,0-5 207,0-8 1,0-8 0,0-5-312,0-1-12,0-8 1,0-3 2191,0-10-2340,0-7 1,0-5 450,0-9 0,0-10 0,0-7 0,0-8 0,0 0 0</inkml:trace>
  <inkml:trace contextRef="#ctx0" brushRef="#br0" timeOffset="1">9499 13746 8066,'0'-13'-53,"0"0"1,0 0-1,0 1 1,2 0-437,2 4 403,-2 2 0,5 2 81,-3 0 44,-3-1 0,11 5 0,-4 0 100,4 0-125,0 0 1,-2-1-1,2-2 1,2-1 0,1 1-1,2 0 1,2 0-4,1-1 0,5-2 0,6 4 1,2-4-29,2-1 0,6 3 1,5-4-1,3 1-11,8 0 1,4 3 27,3-4-41,-1 5 0,2-7 0,2 4 0,2 0 0,1-1 1,1 0-1,0-1-18,-35 4 1,1 1 0,0-1 0,0 1 53,-1 0 1,0 1 0,34 1 0,-7-3 0,1 2 33,0 2 1,2-4-237,-2 0 1,3 0 279,-8 4 1,8 0-1,2 0 1,1 0 17,-1 0 0,-32-2 1,0-1-58,-1 1 1,0 0 0,35-4-65,-35 4 0,0 0 27,36 1 0,-35-2 0,-1 0 1,35 2-1,-2-2 0,-2-1-40,-2 1 1,1-3 1,-2 2 1,1-2-1019,-10 2 1058,-5 2 1,0-3-1,-5 5 1,0 0-1,-2 0 2,-3 0 1,-4 0 113,-2 0 0,2 0-101,-6 0-8,-1 0 0,-3 0 0,-2 0 0,-1 0 0,-4 0 439,0 0-425,-2 0 0,-9 0-3,1 0-118,-6 0 1,2 1 640,-5 3-718,0 4 0,0 0-400,0 1 261,0-7 317,0 4 0,-11 0 0,-3 1 0</inkml:trace>
  <inkml:trace contextRef="#ctx0" brushRef="#br0" timeOffset="2">13172 13376 8066,'0'-9'0,"-2"1"-44,-2-2 1,3 3-327,-4-2 661,4 6-245,1-2-46,0 5 1,0 1 49,0 3-55,0 4 0,0 4 0,0 2 0,0 2 0,0 2 35,0 2-17,0 2 1,0 7-1,1 2 1,2 3-1,2 5 10,-3 2-15,5 13 1,-4-5 0,4 15 0,0 7 0,-4-33 0,0 0-33,0 2 0,0 1 0,1 2 0,0 1 0,-1-1 0,-1 0 0,-1 2 1,0 1-2,0 0 0,0 1 1,-1 1-1,1 0-167,1-3 1,0 0 0,-1-2-1,0-1 195,1-6 0,0 0 0,0 33 0,-2-5 0,0-1 192,0-4 0,1-8-52,3-8-97,-2-4 1,5-5-1,-4-1 1,1-3-1,0-5 2,2-2 1,-5-8-50,3 2 0,-2-3-42,-2-1-607,0-6-485,0-1 1135,0-6 0,-40-40 0,-9-9 0</inkml:trace>
  <inkml:trace contextRef="#ctx0" brushRef="#br0" timeOffset="3">9716 15582 8066,'-12'4'0,"-1"2"0,0-1-845,0 1 673,1-2 1,3-4 0,1 0 397,-2 0-199,-2 0 0,4 0 0,-1 0 112,-1 0-90,5 0 1,-7 0 0,5 2-19,0 2 0,2-1-39,5 5 1,1-5 0,3 1 52,5-2 1,2-2-1,2 0 1,0 0 31,-1 0 1,7 0 75,2 0-124,-3 0 0,6 0 0,-1 0 0,4 0 0,3 0 0,0 0 1,1 0 23,3 0 0,4-5-68,4 1 1,2-1-1,6 2 1,-2-3-67,0-1 1,5 4 82,-7-1 1,4-2-24,1 2 0,0-2 0,0 3 0,1-2-34,4-2 0,0 2 50,4-3 1,7-1-249,-4-3 0,2-1 234,-5 0 0,2 0 0,-1 1 0,4-1-1,3 0 0,-1 5-1,-8-1 8,4 6 1,-9-2-1,5 5 1,1-2-1,-1-1 1,1-1 1,-5 0-8,4 4 0,5-4 0,3-2 0,-3 0-50,-4 1 1,0-5-213,4 1 0,4 2 159,0-1 106,0-1 1,-5 1 0,1 1-1,0 0 1,0 1-53,-1 0 1,-4 2-7,-4 4 165,3 0 1,-4 0 0,2 0 0,-2 0 0,-4 0-55,-1 0 0,0 0 9,-3 0 0,4 0 0,-5 0 0,1 0 15,-4 0 0,-2 0 21,-2 0 0,-1 0-24,-3 0 19,-3 0 0,-10 0 0,-1 0 0,-1 1 0,-4 2 355,-1 1 0,-5 2-326,-1-2-154,-5-2 140,3 9-156,-6-9-13,0 3-400,0-5 160,0 0-356,-6 0 673,-1 0 0,-34 12 0,-7 2 0</inkml:trace>
  <inkml:trace contextRef="#ctx0" brushRef="#br0" timeOffset="4">13491 15339 8035,'-9'0'-179,"1"0"-356,-2 0 1,3 0 258,-2 0 0,6 2 276,-1 2 0,25-2 0,8 3 0</inkml:trace>
  <inkml:trace contextRef="#ctx0" brushRef="#br0" timeOffset="5">23832 14256 6620,'-7'0'422,"-1"0"-316,4 0 0,1 0 0,-5 0 140,-2 0-162,4 0 0,-1 0 0,3 0 0,-5 0 280,-2 0-316,4 0 1,0 0 36,3 0-144,2 0 95,-3 0 1,6 1 0,5 2 0,5 1 0,6-1 0,3-2 32,3-1 0,6 0 0,5 0 0,5 0-56,3 0 0,-1 0 1,6-1-1,1-2-96,2-1 1,-5-2-373,-3 2 333,4 3 0,-11-5 0,2 6 0,-6-2 0,-5 0-164,-4-3 254,-6 1 0,2 4 42,-5 0-41,-6 0-144,-1 0 132,-6 0 3,0 0 3,-6 0 1,3 0 92,-5 0-106,-1 6 154,-3-5-108,5 5 1,-5-6 0,4 0-3,-4 0 8,0 0-11,-1-6 46,0-1 1,5-1 0,1-1-1,0 1 1,1-1 172,0 1 0,-2-1 37,3-4 0,-5 1 94,2-1-228,2 6 0,-1-5 0,4 4 0,-2-2 1,-1 0 174,0 2 1,2 3-196,4-3 0,-1 5-206,-4-1 78,4 2 1,-3 2-110,8 0 1,3 0-1,7 0 1,2 0-63,1 0 180,6 0 1,-5 5 0,5-1 0,-2 0 0,2 0-84,1 1 1,0-1-61,-3-4 0,2 0 132,-6 0 0,0 0 0,-5 0 0,1 0 75,0 0-142,-6 0 270,-1 6 1,-6 1-1,-2 5 1,-2 1 73,-4 0 1,-8 7-165,-1 5 0,-6 6-30,2 8 1,-3-1-1,0 0 1,1 0-196,2 1 1,5-3-364,-1-2 1,9-7-77,4-5 0,2-7 588,2 2 0,0-8 0,23-43 0,5-16 0</inkml:trace>
  <inkml:trace contextRef="#ctx0" brushRef="#br0" timeOffset="6">25311 13937 7901,'0'13'28,"0"-1"1,-2 1 277,-2 0 0,3-7 90,-4-6-352,4-6 1,5-13-1,2-2 1,1-4 0,4-5 103,5-4 1,-1-4 0,5-5 0,0-4-35,0-2 1,0-6-443,1-1 182,3-5 1,-11 10-1,1 2 1,-5 9-1,-4 10 1,-3 9-366,-5 8 1,-6 13 205,-8 13 246,3 6 0,-4 12 0,5 1 0,0 2 0,2 0-170,2 2 260,-2 1 0,10 1 0,-4-1 1,4-3-1,1-5 76,0-2 0,6-3 1,4-2-1,5-5 162,6-3 1,4-7-141,0-3 0,2 2 47,3-2-182,-3 0 0,4-4 0,-6 0 0,-1-1 0,-1-2-312,-2-1 0,-1-6-38,1 1 1,-2-2 95,-6-2 1,-1-5 0,1-3 0,-2-3 259,-2-2 0,2-16 0,-4-5 0</inkml:trace>
  <inkml:trace contextRef="#ctx0" brushRef="#br0" timeOffset="7">25885 13478 7901,'7'0'-249,"4"0"-391,-10 0 791,5 0-35,0 0 0,-5-2 1,5-2-1,-2-4 1,0-4-1,-1 0 128,-1-1 0,-1-4-125,3 0-87,-2-6 1,3 5 0,-6-4 0,-2 4 0,-3 1 284,-1 0-281,-1 6 0,-1 5 0,1 6 0,-2 1 0,-1 5 18,-2 7 1,0 7 0,0 9 0,2 5-65,2 3 1,4 4-32,5-2 1,0 2-243,0-7 262,5-3 0,3-1 1,6-9-1,3-6 1,4-5-58,3-5 1,6-15 60,0-7 0,5-7-35,-1-6 43,-3-3 0,0-11 0,-5-2 0,-1-4 0,-1-2 21,-2-4 0,-8 4-2,-6-3 0,-5 8-13,1 4 60,-2 9 1,-4 9-1,-2 9 1,-4 6 0,-4 8 3,0 4 0,-5 11-43,0 8 1,0 5 22,4 4-65,0-3 0,0 9 0,2-2 0,2 2 1,5-2-177,3-4 0,1-3 154,0-2 0,1-1-215,3-3 236,9-2 0,7-12 0,6-3 0,0-2 0,3-2 69,1 0 1,-1-6-41,-3-3 1,-5-2 218,0-2 204,-5 1-32,-3 4 0,-13 8-177,-9 9 0,-4 4-295,-4 4 21,3-3 1,-6 9-1,5-5 1,-2-1-1,1-1-703,2-5-445,1-1 655,1-3-206,4-7 755,8-13 0,15-19 0,12-15 0,1-1 0,2-6 0,0 1 0,1 0 0</inkml:trace>
  <inkml:trace contextRef="#ctx0" brushRef="#br0" timeOffset="8">26522 13057 8320,'0'13'1148,"0"5"-827,0 3 1,0 5-27,0 4-333,0-3 1,2 9 0,0-3 0,3 0 0,-3-4 70,0-2 0,2-3 169,0-2-956,1-10 0,0-6 1,4-7-1,2-4 754,2-3 0,0-37 0,-2-18 0,2-3 0,1-1 0</inkml:trace>
  <inkml:trace contextRef="#ctx0" brushRef="#br0" timeOffset="9">26611 12917 7901,'-18'-13'0,"2"2"0,-5 2 0,4-1 189,-4 6 0,5-4 1,-1 3 284,3 2-658,7 2 1,1 2 200,6 4-164,6-4 1,3 6 0,8-4 0,4 1 146,3-1 0,35-13 0,9-4 0</inkml:trace>
  <inkml:trace contextRef="#ctx0" brushRef="#br0" timeOffset="10">26854 12764 7901,'0'-13'193,"0"0"1,0 5-65,0-1 346,0 6 1,-2-2 0,-1 6 0,-2 3 4,-2 5 1,-3 4-409,-7 4 0,3 1-382,-3 3 212,2 3 1,0-4 0,1 6 0,2-1 0,2 1-567,3-1 1,2-3 448,5-1 1,5-6-303,4 2 367,8-8 0,3-2 1,5-4-1,-1 1 0,-1-1-67,-2-2 0,-1-1 288,1 0 1,2 0 312,-6 0-227,-6 0 1,1 0 0,-5 2 0,0 2 324,-3 4 1,-4 4-431,-4 1 0,-3 4 89,-6 0-223,0 0 1,0-3 0,1 1 0,-3 2 0,0-3-435,-2-4 1,4-4-40,5-6 0,3 0 370,-3 0 1,5-7-1,0-6 1,6-8 184,6-7 0,2-11 0,15-18 0,6-10 0,-9 17 0,0 0 0,0 0 0</inkml:trace>
  <inkml:trace contextRef="#ctx0" brushRef="#br0" timeOffset="11">27083 12547 7901,'0'-18'320,"0"-4"652,0-2-473,0 4 1,0 9 0,0 11-166,0 7 1,0 6-170,0 4 1,0 3-190,0 5 39,0 6 1,2 2 0,0 5-1,3 2 1,-3 1-425,0 2 0,2 3-438,0-3 1,5 4-774,-5-5 426,0-5 1194,2 0 0,7-22 0,7 2 0</inkml:trace>
  <inkml:trace contextRef="#ctx0" brushRef="#br0" timeOffset="12">27070 12879 7901,'-7'-6'-308,"3"-3"1,3 2 422,1-1 1,0-1 0,1-3 73,3-1 0,9-4-174,8 0 0,3 0-120,2 4 116,-1-5 0,5 2 0,0-5 0,0-2 1,-1 0-115,1 2 0,-6 3 1,-7 5-64,-3 0 443,-1 0-290,-6 6 1,-7 7 0,-10 9 0,-4 4 0,-4 4 339,-2 4 0,3 3 45,-4 1-257,5 1 1,-4 0 0,6-2 0,0-2 0,3-2-69,-1-1 1,7-2-11,0-5 1,0-3-79,0-1 1,7-6-1,6-2 1,5-7-73,4-5 1,3-6 27,5-3 1,1-8-12,-1 0 45,-5-7 1,3 9 0,-5-3 0,1 3 0,-1 3-64,-2 3 0,-4 7 96,-3 5 222,2 7-184,-9 2 0,3 7 1,-5 7-1,0 3 0,0 3-59,0 0 0,0 2 58,0-5 0,2 0-517,2-4 255,3-6 0,2-1 0,-1-6 243,2 0 0,13-25 0,5-13 0,3-1 0,0 0 0</inkml:trace>
  <inkml:trace contextRef="#ctx0" brushRef="#br0" timeOffset="13">27721 12509 7901,'-7'5'283,"1"2"48,6 6-350,-6 0 182,5 0 0,-5-1 1,6 1-1,-1 0 683,-3 0-814,2-6 0,-2-2 1,7-7-113,1-7 1,6-1-105,-2-11 151,4 0 1,2-9-1,1 0 1,2 0 0,-1 2 71,-2 3 0,-1-2-56,0 10 1,-1 1 240,1 8-238,0-4 1,-5 12-1,0 0 1,-1 7 0,-2 6-185,1 4 0,2 3-200,-3 5 1,3-5-255,-4-3 457,6 3 0,-7-10 0,6 1 195,1-4 0,35-36 0,10-14 0</inkml:trace>
  <inkml:trace contextRef="#ctx0" brushRef="#br0" timeOffset="14">28294 12101 7917,'-12'0'892,"-1"0"-515,-5 0 0,3 7-67,-2 6-209,3 5 0,1 9 1,1 1-1,-1 3 0,0 2 155,0 2 0,6 2-24,3 1-187,3 1 1,2-11 0,3-5 0,6-6 0,4-7-216,3-3 1,10-3 0,-1-7 0,1-4-401,0-6 1,0-9 337,2-4 1,-2-1-181,3-7 341,-3 0 1,-2-10-1,1-2 1,-1-4 0,0 0 50,-4 4 0,-4 3 37,-9 9 0,2 4 774,-5 9-550,-7 3 0,-2 11 0,-8 4 0,-2 6 0,-1 7 348,-4 5 0,4 9-372,-7 6 1,7 4-281,-2-4 8,3 5 1,1-2 0,2 4 0,2-2 0,5-2-406,2-2 1,5-7-361,6-7 1,2-3 45,15-1 774,-4-6 0,14-24 0,5-12 0,0-2 0,0-1 0</inkml:trace>
  <inkml:trace contextRef="#ctx0" brushRef="#br0" timeOffset="15">29276 11718 7765,'-12'19'69,"0"-5"0,2 3 1,3-3-1,2-1 1,2-1 148,1 1 1,4 0-1,2 0 1,4-2-1,4-2-196,1-5 0,4-4 0,1-4 0,2-6-78,2-6 1,3-4 58,0-5-19,1-6 1,-2-2-1,-3-4 1,-4 2-1,-4 1 1,-5 0 0,-4 1 2,-2 3 0,-4 9 1,-2 4-1,-6 4 12,-5 5 1,-5 4 0,-7 8 0,-1 6-143,-2 5 0,-4 9-183,4 6 185,6 0 1,1 0 0,6-1 0,3 0 0,4-4 0,6-3 0,5-5-640,8-3 0,6-9 780,15-5 0,2-18 0,3-9 0,5-4 0,1 0 0</inkml:trace>
  <inkml:trace contextRef="#ctx0" brushRef="#br0" timeOffset="16">29812 11170 7890,'18'-38'0,"-5"1"76,0 3 1,-6 0-1,-7 8 1,-2 6 302,-2 5 0,-4 6 4,-9 1 1,-2 5 0,-2-1 0,3 2 134,-1 2 1,5 6-360,-3 3 0,4 3 47,5 5-115,-4 3 0,11 13 1,-3 5-1,2 7 0,2 6-113,0 5 1,2-3-114,2 7 0,-1-1 1,4 5-1,0 0-375,0 0 1,-3-2 62,5-2 0,-6-4 139,1-5-268,3 0 1,-6-8-1,4-8 1,-2-11-1180,1-8 1755,-3-6 0,5-9 0,-6-15 0</inkml:trace>
  <inkml:trace contextRef="#ctx0" brushRef="#br0" timeOffset="17">29608 11578 7890,'-7'-6'685,"-5"-1"1,11-6-897,-3 1 0,5-1-157,8 0 411,5 0 0,18-4 0,7-1 0,7-2 0,8-3-1034,6-1 991,-4-1 0,-9 2 0,3-2 0,0-2 0,0 0 0</inkml:trace>
  <inkml:trace contextRef="#ctx0" brushRef="#br0" timeOffset="18">31125 10660 7890,'-13'-6'-30,"1"-5"1,-1-6-1,0 1 1,0 2 0,1 0 182,-1-3 1,0-2 0,0-2 0,1 6-1,-1 3 1,0 5 362,0 2 1,-1 2-445,-3 7-70,3 3 0,-6 13 0,5 4 0,-4 6 1,1 2-1,1 4 0,4-1-178,3-1 0,7-1 110,-1-3 13,3-4 1,2 0 0,3-10 0,6-7 0,6-4 0,5-4 0,3-4 141,2-5 1,1-6 0,1-12 0,2 1 63,-2-1 0,-1 2 1,-3 3-1,-1 4 298,-2 3-256,-5 1-143,2 0 1,-7 7 0,-2 6-1,-5 9 1,-3 5 0,1 3-339,2-1 1,-1 2 126,5-1 1,-3-4 158,3-5 0,40-39 0,-16 13 0,-1-1 0</inkml:trace>
  <inkml:trace contextRef="#ctx0" brushRef="#br0" timeOffset="19">25693 14753 7831,'0'-13'85,"0"-4"1,0-1 0,0-2 0,0-1 0,0-2 286,0-3 1,-1 2 0,-2-8 0,-3 1-101,-1 2 0,-3 2 1,-5 2-1,-4 2-117,0 6 1,-3 2-140,-3 10 1,-1 4 0,-1 9-1,0 11-77,2 8 1,-6 10 0,8 7 0,3 1-70,5 3 0,-1-3 0,9 2 0,0 0 4,3-2 1,2-2 0,4-9 0,2-6-15,4-5 0,5-2 0,3-8 0,2-8 102,2-6 0,0-7 1,3-8-1,-2-2 1,1-2 0,-3-2-40,-2-3 95,-3-1 0,-5 5 0,-1 1 0,1 2 0,-1 2 0,1 4-85,0 3 0,-3 5 112,-2 8 0,2 6 57,-2 11-100,1 6 1,-1 13 0,1 4 0,1 5-1,0 7 6,-3 2 1,-1 1-10,3 5-65,-4 0 1,5-8 0,-6-5 0,-2-10 0,0-8 126,-3-7 1,-5-11 142,2-2-158,-3-6 0,-2-7 0,0-1-7,0-4 0,1-6-258,-1-6 1,1-6-43,4 2 12,-3-9 1,9-4 0,-2-8 248,3-5 0,7 5 0,6-12 0,2-5 0,-1 0 0,1-5 0,0 0 0,0 0 0,1 0 0</inkml:trace>
  <inkml:trace contextRef="#ctx0" brushRef="#br0" timeOffset="20">25948 14447 7837,'7'13'145,"-2"-1"0,-4 1 294,-1 0 0,0 7-225,0 5 0,-1 2 1,-2 6-1,-3-1 56,-1 1 0,3-1-246,-5 2 0,6-2-590,-1-7 356,-3-5 1,6-2 0,-2-6 0,6-5-384,5-7 0,4-11 1,0-12-1,0-6 593,-4-5 0,3-14 0,-7 3 0,-2-12 0,0-1 0,2-8 0,0 0 0,0 0 0</inkml:trace>
  <inkml:trace contextRef="#ctx0" brushRef="#br0" timeOffset="21">25961 14217 7842,'-13'-4'0,"1"0"0,-1 0-152,0 4 1,0 0-720,1 0 760,4 0 0,3 1 1,5 3-95,0 5 1,1 2 204,3 2 0,4-5 0,4 1 0,46-6 0,12 2 0</inkml:trace>
  <inkml:trace contextRef="#ctx0" brushRef="#br0" timeOffset="22">26114 14307 7842,'7'19'0,"3"1"337,-6-3 1,6-1 107,-1 5-254,-4 0 0,8 6 1,-3 2-1,3 2 1,-2 0 249,0 0 1,1-1-295,1-5 0,-5 1-107,1-1-8,-1-10 0,1-4 1,-1-11-1,2-3-111,1-5 0,2-8 107,0-14 0,0-2-131,-1-7 47,-5-10 0,5 3 1,-4-6-1,2 5 0,0 3-131,-1 3 1,-2 3-113,1 4 0,-2 9 31,-6 8-132,0 8 0,0 6 1,0 10-1,0 7-491,0 5 1,-4 2 890,-1 5 0,1-1 0,21 23 0,4 6 0</inkml:trace>
  <inkml:trace contextRef="#ctx0" brushRef="#br0" timeOffset="23">26611 14370 7842,'0'-12'0,"5"3"141,-1 1 0,2-1 102,-2-4 0,3 1 1,6-3-1,-1 0 2,1-2 0,-4-6-171,-1 2 1,-1-2-183,2 2 161,-4-3 0,0 6 1,-1-4-1,-1 5 1,-3 5 117,-5 3 1,3-1-125,-7 6 0,1 1-17,-5 7-25,0 9 1,-1 4-1,0 7 1,0 4-1,2 4-55,1 3 1,1 0-92,2-1 1,0 6-436,4-6 445,3 6 1,-3-13 0,8 1 0,4-4 0,4-5-243,0-5 0,7-4 183,2-10 1,5-2-60,3-2 22,-2-9 1,9-8-1,-5-9 1,0-4-1,0-4 227,-3-5 0,-1 4 0,-1-4 0,-6 5 0,-3 4 4,-3 3 1,-7 11 0,-3 6 200,-2 8 0,-8 9 62,-3 14 0,2 3 452,-1 5-571,-1 1 1,2-5-1,2-1 1,0 0 0,1-2 200,1 1 1,2-7 8,1-3 26,0-6-264,0 2 0,6-16 0,2-6 0,3-6 105,2-2 1,4-2-56,0-3 0,6 3 216,-2-2-255,-3 2 1,7 3 0,-6 2 0,3 7-1,-3 5 163,0 6 0,-2 5-373,-4 7 0,-1 2-249,1 12 1,-2-1 0,-1 3-1,-3-1-590,-1-2 1,3-6-146,-5 2 0,2-4 188,-2-4 875,-3-4 0,-12-61 0,0 20 0,1 1 0</inkml:trace>
  <inkml:trace contextRef="#ctx0" brushRef="#br0" timeOffset="24">28320 13223 7854,'-18'1'-80,"-4"3"1,-2 6 0,0 6-1,1 7-385,2 5 595,6-1 1,0 10 0,8-5 0,2 1 0,3-3 0,5-3 0,6-3 0,3-3 0,4-4 331,1-3 0,6-7-311,-2-3-108,3-2 1,1-4 0,1-2 0,-1-6 0,1-5 0,-1-5 0,1-1-252,-1-1 0,-3-3 15,-1-5 110,-5 0 0,2 1 0,-5-1 0,-2 1 0,-1 4 0,-3 4 0,-1 4 133,-3 3 1,-2 4 513,-1 5-492,0 12 0,0 13 0,0 4 1,0-1 76,0-2 0,6-5-34,2 1 1,4-3 47,0-1-251,1-6 0,0 3 0,0-6 0,-1-3 0,2-3-72,3-7 0,-2-8 74,2-4 1,1-5-1,-1-3 1,-1-5-131,-2-3 0,-1-1 158,-1-1 1,-5 7 35,-2 2 71,2-3 35,-6 12 0,5 14 40,-6 20 1,1 8-111,3 5 48,-2 5 0,5-3 1,-3 5-1,3-4 1,2-3-13,-1-3 0,2-8-117,7 2 0,-3-4 108,3-5-40,3-2 0,-1-9 0,3-4 1,-2-8-1,0-7-11,0-5 0,-5-7 57,2 0 1,-7 0 233,-1-4-259,-6 3 0,1-8 0,-8 9 0,-5 6 0,-4 5 14,-4 6 1,-2 4-78,-7 5 0,1 2-225,-1 6 177,1 12 1,-1-2-1,1 11 1,0 1-1,4 3-701,4 0 0,9 1 412,3-1 1,4-1-248,1-3 625,11-2 0,49-23 0,-19-1 0,0 1 0</inkml:trace>
  <inkml:trace contextRef="#ctx0" brushRef="#br0" timeOffset="25">29391 12726 7854,'11'-29'238,"-2"4"1,1 2-96,-6 10 1,-1 6 505,-7 3-518,2 2 0,-11 8 1,2 4-1,-6 4 1,-1 5-68,-1 0 1,-2 3-150,4 3 0,-4-1-145,4-2 166,0 2 0,4-4 0,2 4 0,2-2 1,5-2-164,3-1 0,2-4-40,3-6 1,9 1-99,8-6 294,3 0 0,2-4 0,1-1 1,1-2-1,2-3-52,-2-1 1,-7 4 130,-4-1 1,-2 3 309,-3 1-155,1 0 0,-6 1 0,-3 3 0,-2 5 74,-2 2 1,-2 6-207,-2 0 1,1-1-35,-5-8 0,4 3-702,-5-2 128,6-3 1,-1-6 42,8-9 387,3-8 1,12-4 0,1-9 146,-1-4 0,6-2 0,3-4 0,-1-4 0,1 0 0</inkml:trace>
  <inkml:trace contextRef="#ctx0" brushRef="#br0" timeOffset="26">29735 12572 7854,'9'-15'0,"-1"2"97,-5-2 0,-3 13 165,-8-2 0,-8 10 10,-1 6-179,0 1 1,0 11 0,0-3 0,2 3-1,0 1-66,3-4 0,3 3-9,1-3 0,5-2 244,-1-2-409,2 2 0,8-4 1,2 0-1,4-3 1,2-5-125,3-2 1,3 0 150,5-5 0,-4 0 67,1 0 150,-7 0 0,8 0 0,-6 0 1,-3 1 215,-4 3 1,-4 3-132,-6 6 0,0 0 287,0 0-424,-6-1 0,3 1 0,-5 0 0,-2-2 0,-2-1-822,0-1 0,3-7 460,1 3 1,3-4-716,-3-1 1032,5 0 0,3-31 0,6-17 0,1-2 0,0 1 0</inkml:trace>
  <inkml:trace contextRef="#ctx0" brushRef="#br0" timeOffset="27">30067 12623 7854,'0'-12'674,"0"-1"0,0 0-291,0 0 0,1 1 397,4-1-853,2 0 1,5 0-1,1 1 1,0 0 0,0 1-518,-1-2 1,1 3 235,0-7 0,0 3 0,-1 1 1,1 1-309,0-1 1,-2 0 470,-2 0 0,-2 6 0,-4 2 191,1-1 95,0 5 1,-14 5-1,-4 9-66,-4 1 0,2 6 125,-1 1 1,1-1 205,-1 1 0,3-1 0,-1 2 0,3-2 685,4-1 1,5-1-418,-1-1-660,2-3-145,2 5 1,7-8-1,6-2 1,8-5 0,6-4-546,3-4 1,6-5 209,-2-8 512,2 3 0,-1-15 0,3-6 0,2 0 0,0 1 0</inkml:trace>
  <inkml:trace contextRef="#ctx0" brushRef="#br0" timeOffset="28">30641 12190 7854,'-6'-13'72,"5"5"130,-4-1 0,0 5 132,0-5 0,-5 7-27,2-3 0,-3 5-111,-2 5 0,4 2-59,1 5-46,-1 7 1,1 1 0,1 5-1,1 1 1,3-1-177,2 1 1,1-2-135,0-3 0,0 2-33,0-6 0,6 0 1,3-6-1,6-2-636,2-5 0,5-3 500,0-1 0,2-5 138,1-4 0,-1-4 250,-2-4 0,13-37 0,-18 20 0,0 0 0</inkml:trace>
  <inkml:trace contextRef="#ctx0" brushRef="#br0" timeOffset="29">30819 12113 7866,'0'-18'0,"0"2"-97,0-5 1,0 6 63,0-2 0,0-2 1,0 1-1,0-1 480,0 1 1,0 1 302,0 4-216,0 0-267,0 1 1,0-1 58,0 0 1,0 5-244,0-1 113,-5 6-160,3-2 0,-4 6 0,5 2 0,-2 3 0,-1 1-209,1 3 37,2 1 1,1 2-257,0-1 100,-6 1 0,5 0 1,-4 0-1279,4-1 1231,1 1 0,0-4 339,0-1 0,17-5 0,4 3 0</inkml:trace>
  <inkml:trace contextRef="#ctx0" brushRef="#br0" timeOffset="30">29786 12751 8074,'2'-8'2333,"2"-1"-2230,3 1 0,6-4 1,0 4-1,-1 2-166,1 0 0,0 4-1295,0-7 694,-1 6 664,1-3 0,6 12 0,0 1 0</inkml:trace>
  <inkml:trace contextRef="#ctx0" brushRef="#br0" timeOffset="31">30156 12445 7878,'0'-13'106,"-6"5"0,-2-1 1,-3 1 112,-2 1 1,2 0-1,1 4 1,1-2-121,-1 3 1,-1 0 0,0 4 0,1 2-90,1 4 28,1 4 0,-5 3 0,2-1 0,2-2-123,5-1 1,2 0-29,2 2 45,0 0 1,6-2 0,3-1 0,2-3 0,3-1 0,2-2-1,2 0-36,2 1 1,1-1 102,5-4-13,-1 0 1,-4 0 0,1 1 0,0 2 0,1 3-1,-2 1 1,-4 3-59,-3 1 0,2 2-1,-3 0 114,2-1 0,-13 3 1,2 0-1,-4 4 1,-4-1 297,-5 1-264,-2-2 1,-6-5 0,-2 0 0,0-2 0,-4-2 29,-1 2 1,3-4-180,-1-2 1,7-1 0,-4 0-441,1 1 1,9-1 99,1-8 0,5-2 414,3-5 0,51-35 0,-19 19 0,0 0 0</inkml:trace>
  <inkml:trace contextRef="#ctx0" brushRef="#br0" timeOffset="32">30488 12509 7878,'0'-20'289,"0"0"402,0 3-579,0 3 1,5-6 0,4 4 0,2-1 0,2 0-94,0-1 0,-1 0 0,1-5 0,0 2-163,0-2 0,-2 5 115,-3 1 0,2-2 0,-5 2-210,-3 2 175,0 6 134,-8 3 1,-1 6-1,-6 2 1,1 2 0,-3 6 184,-2 6 0,3 3 0,-4 7 0,1-2-13,0-3 0,4 3-80,5-2 0,1 2 126,-2 1-259,3-5 1,6 3 0,0-6-1,0-2 1,0-1-144,0-1 0,10-1-248,3-4-42,8-2 0,-1-6 0,7-2 0,3-2 0,2-4 404,1-4 0,-6-11 0,0-6 0,0-2 0,0-1 0</inkml:trace>
  <inkml:trace contextRef="#ctx0" brushRef="#br0" timeOffset="33">30934 11973 7886,'0'-13'0,"0"1"0,-6 0-66,-2 4 1,1-2-185,-2 6 358,6-1 0,-8 5 0,3 0 0,-4 0 0,-1 2 247,1 2 0,-1 5 0,-1 6 1,-2 4-106,-1 0 1,2 1-3,6 2-209,-2 2 1,5-5 0,-4 7 0,3-1-1,1 0-92,4-4 1,0 3 0,2-4 0,0 0-187,0-3 0,6-3 55,2-2 1,8-4 48,1-4 1,6-3 0,-2-1-1,2-3-320,-2-5 1,3-1 42,-3-8 1,2-2-48,-2-3 334,3 4 1,-11-6 0,1 3 0,-4-4 0,-2 1 124,0 3 0,-3-2 0,-5 6 0,-5 0 0,-4 5 0,-36 22 0,-11 5 0</inkml:trace>
  <inkml:trace contextRef="#ctx0" brushRef="#br0" timeOffset="34">31176 11642 7739,'-7'-20'-95,"-3"0"1,6 3-1,1-3 1,2 0 0,1 2 544,0-1 1,0 5 0,0-3-1,0 3 1,0 1 1585,0 1-1924,0 5 1,1 1-1,2 9 1,1 4-20,-1 6 0,3 12 165,-2 1-309,0 13 0,0-3 1,1 9-1,-2 0 1,-2 1-1,0 2 0,2 0-419,1-1 1,1-5 0,-4-6 0,2-4-100,1-1 1,5-2-1,-4-8 1,2-5-230,3-6 1,6-6 797,1-8 0,3-23 0,0-10 0,0-5 0,1 0 0</inkml:trace>
  <inkml:trace contextRef="#ctx0" brushRef="#br0" timeOffset="35">31431 11680 7914,'0'-20'212,"0"2"1,-1 6 55,-3 4 1,1-2 36,-6 6 1,6 1-1,-2 7 1,0 5 86,1 2 1,-4 6-375,3 0 0,1 6 1,4-2 0,0 2 1,0-1-1,0-2-146,0-2 0,4 4 83,1-5 1,5-5 170,-2-3-316,3-1 0,6 0 0,2-4 0,1-4 0,1-4-340,-1-5 1,7-8 233,-6-4 1,6-9 162,-6-4 1,2-3 0,-1 0-1,-3 2 1,-5 1 0,2 10 408,-8-2-331,-2 9 108,-1-1 0,-5 12 1,-1 6-1,-3 7 1,-3 6 388,0 4 1,-3 3-235,5 5 0,1-1 70,4-2-156,0 2 1,2-10 0,0 3 0,4-4 0,1-3-523,3-2 1,2-5 165,0 1 0,1-4 170,0-4 0,0-7 1,-1-8-1,1-1 398,0-2 0,-6-7-130,-3 0 1,2-3-6,-2 3-121,0 2 0,-9-4 1,-4 7-1,-4 2 0,-2 7 41,-2 5 0,-6 4-243,2 6 1,-3 6-676,-2 2 322,6 9 1,2-1 0,5 5 475,0 2 0,18 18 0,3 6 0</inkml:trace>
  <inkml:trace contextRef="#ctx0" brushRef="#br0" timeOffset="36">31967 11540 7914,'0'-7'696,"1"-1"-71,3 4 1,-1 3-1,6-5-135,1 0 0,1 4-412,2-7 0,1 5 0,2-5 0,2-1-185,2-1 0,-3-2 49,4 1 77,0-1 0,5 0 0,-2 0 0,-3 2 0,-4 1-58,-3 2 44,-1 5 0,-2-1 1,-1 8-1,-3 6 1,-1 4-26,-3 3 1,-2 10 0,-1-3 0,0 0-123,0-1 1,0-4-453,0 3 1,0-4-710,0-5 165,0-6 483,0-24-65,0 0 720,0-20 0,-2 1 0,-1-4 0,-1-5 0,1 0 0</inkml:trace>
  <inkml:trace contextRef="#ctx0" brushRef="#br0" timeOffset="37">31941 10940 7914,'-35'-12'0,"-3"-1"0,-2 6-106,6 3 0,3 2 0,7 2 0,2 2-255,5 2 1,3 3 8,1 6 238,-5 5 1,4 2 113,-3 5 0,-13 11 0,-5 5 0,-4 4 0,1-1 0</inkml:trace>
  <inkml:trace contextRef="#ctx0" brushRef="#br0" timeOffset="38">31316 11399 7939,'-12'-4'982,"-1"0"0,0 0-437,0 4 1,6-6 0,5-3 28,4-2 0,13 3-332,10-1 0,6-4-551,7-4 1,6-1 0,3 2-1,3-2 309,1-2 0,0-3 0,5-3 0,5-5 0,0 1 0</inkml:trace>
  <inkml:trace contextRef="#ctx0" brushRef="#br0" timeOffset="39">27631 14740 7854,'-12'-20'391,"-1"-2"1,2 5 0,1 1-30,1 2 1,6 8 0,-1 8 0,3 9-1,1 10 1,0 8-148,0 5 1,4 2-1,0 4 1,-1 1-749,-2 2 1,4 3 45,-1-3 55,0 5 0,0-8 1,1 1-1,-2-6 1,-2-6-1419,-1-7 1742,0-3 1,-1-12-1,-4-4 1,-3-6 107,-4-6 0,-11-18 0,-6-8 0,-2-3 0,0-1 0</inkml:trace>
  <inkml:trace contextRef="#ctx0" brushRef="#br0" timeOffset="40">27427 15110 7854,'-8'0'-77,"-1"0"421,1 0 200,-5 0 1,13-6-544,9-2 0,8-4 0,10-2 0,2-3-220,5-4 0,3-3 122,1-2 0,1 2-35,-1 3 1,-4-2 0,-1 8-1,-4 2-4,-5 3 0,0 7 90,-7-1 1,-1 4-58,-7 4 104,2 3 1,-4 6 0,4 0 162,-2 0-178,2-6 58,-4-2 0,2-10 0,-2-5 1,-2-6-1,-2-5 301,-1-3 0,2-2-297,0 1 0,-1 4 0,-7 1 0,-5 0 426,-2 0 1,-3 10-269,-3 2 1,1 5-118,-5 3-104,5 0 1,-3 10 0,3 4-1,-1 4 1,1 5-622,2 1 1,6 0 635,-1-2 0,23-4 0,2-5 0</inkml:trace>
  <inkml:trace contextRef="#ctx0" brushRef="#br0" timeOffset="41">28970 14256 7867,'-14'-13'-32,"-1"2"1,-2 2 0,0 5 0,0 2 116,0 2 0,-5 0 0,5 2 0,2 3 0,-1 8 0,1 6 234,-2 0 0,0 6-260,4-4 0,1 3 0,3 3 0,0 1 25,-1 2 0,4-5 79,2-3-212,3-7 1,6 4 0,4-8 0,2-3 0,3-3-1,2-5 1,2-6-109,2-7 1,-3-2 0,3-9 0,0-5-52,0-2 0,-5-3 0,2-6 0,-2-1 173,-3-1 1,0-5-1,-4 3 1,-4-1 117,-2-3 1,-2 4 72,0 1 38,0 9 0,-6 10 0,-2 13 742,-4 9-791,5 14 1,2 9 0,5 9 0,0 4 0,0 3-90,0 1 1,4 2 0,1-1-1,3 1-396,1-3 0,3-2 88,1 3 0,4-9-197,0-4 250,5-8 1,-6-3-1,5-7 1,2-2-1,1-8-589,1-8 1,1-8 787,-1-6 0,1-7 0,-6 6 0,-3-4 0,-3 3 0,-3 1 0,-2 1 0,1 5 0,-6 3-15,0 3 1,-4 5-94,0 1 420,0 5-42,0-3 1,1 2-1,2-2 28,2-1 0,3-1-30,-4-5 0,2 0-206,-2 1 0,-1-3 1,4 0-1,-1-2 1,-3 1 1,-2-2 34,-1 1-59,0 0 1,0 8 0,-1 2 0,-4 2-1,-3 2 212,-3 1 1,-4 8-161,-2 3 1,3 8-20,-3 4 1,3 4 0,3 4 0,1 2-89,1 1 1,6-3 151,-1 0-136,3 4 0,2-7 1,5 0-1,7-4 1,6-5-304,6-6 0,1-4-1108,4-7 1145,-3-6 0,10-3 1,-3-11-1,3-7 0,0-6 266,-3-6 0,-12-15 0,-2-10 0,-7 16 0,1 1 0,-1-1 0</inkml:trace>
  <inkml:trace contextRef="#ctx0" brushRef="#br0" timeOffset="42">29633 13478 7867,'-5'-26'0,"-4"1"0,-2 1 297,-2 2 0,0 10 467,1 7 1,3 4-429,1 1 0,5 1 0,-2 5 0,4 7 70,1 7 1,0 8-235,0 2 1,1 9-71,4 0 0,-2 7 1,5 1-1,3 3 92,5 1 0,-2 6-147,3 2 1,-1-1-1798,1 2 1553,-3-1 1,6 1 0,-5-4 0,4-3 0,-1-9-1182,1-8 1,-2-10 836,-5-9 0,1-9-479,0-3 715,-6-4 0,-1-4 0,-6-4 305,0-6 0,-23-36 0,-5-6 0</inkml:trace>
  <inkml:trace contextRef="#ctx0" brushRef="#br0" timeOffset="43">29582 14013 7867,'-5'-12'0,"-1"-1"-10,-3 0 0,4-4 1,5 0-1,1 0 373,3-1 1,9 2-171,9-5 0,2 1 0,1-1 0,2 4 69,3 3 1,-3 7-329,2 2 0,-2 4 0,-3 2 0,-2 4-71,-5 3 1,1 9 74,-1 4 1,0-1-1,-4 0 1,0-2-210,-1-2 1,0-6 183,-4-2 1,4-5 57,-4 1 1,2-4-1,0-5 1,-3-8 17,-1-7 1,-1-4 86,0-1 0,-4-2 348,3-3-318,-8 3 0,0-6 0,-8 5 0,-2 0 0,-1 4 122,-4 5 1,4 6-153,-7 5 0,5 2-102,-4 6 7,6 0 0,-4 10 1,6 3-1,1 3 1,0 2-654,4 3 1,2 2-38,6-2 1,0 3 708,0-2 0,45-4 0,12 0 0</inkml:trace>
  <inkml:trace contextRef="#ctx0" brushRef="#br0" timeOffset="44">30131 13542 7867,'0'-15'0,"0"-2"0,0 3-374,0-3 466,0 9 1,1 2-1,2 9 678,1 5 0,5 2-546,-5 12-217,6-1 0,-5 4 1,5 1-1,-1-1 0,-1 1-2,-1-1-42,5 1 0,-11-6 0,5-3 1,-2-3 98,0-1-26,1-6 0,-1-3 0,0-10 0,-1-7 46,-2-6 1,-1-10 0,0-3 0,0-4 7,0-3 0,2-2-61,2 2 1,2 5-24,2 0 1,2 6 0,-4 0 0,1 6-138,3 10-273,1 5 0,2 7 39,0 0-156,-1 11 1,-3-1-1,-1 10 521,2-2 0,2 16 0,0 0 0</inkml:trace>
  <inkml:trace contextRef="#ctx0" brushRef="#br0" timeOffset="45">30590 13350 7875,'-6'-7'-12,"5"2"-82,-5 5 1,6 1 931,0 3-635,0-2 1,0 10 0,0 0-1,0 3 1,1 1 78,4-2 1,-4-1-209,3 0 0,-1-1 1,1 1-142,5 0 1,-2-6-41,1-3 1,-3-2-1,3-4 1,1-2-129,-2-5 0,4-8 166,-2-4 0,2-4 1,2-4-1,-2 0 61,-2 0 0,2-2 28,-3 1 0,-1 5 314,2 4 1,-5 9-80,5-1 1,-2 11-170,1 2 0,-2 10-124,-6 7-1,6 5 0,-4-2 1,6 4-1,-1-3 0,0-4-37,3-2 1,0-3 39,-2 1 1,3-6 9,-2-3-1,2-2 1,6-8 0,0-4-1,-1-4 1,-1-6 13,2-4 1,-2 1 124,2-6 1,-3-4-30,-2-1-34,1 3 0,0-4 0,0 5 0,-2 1 0,-1 4 131,-2 4-92,1 8 0,-1 7-15,1 6-132,-6 0 0,4 7 1,-4 5-1,2 5 0,1 1-473,0 1 0,2-2 191,-4-5 0,6 1-247,-1 0 376,2-6 1,3-1 0,2-6 0,2 0-1,1-3 212,-1-6 0,7-19 0,1-9 0,2-8 0,-1 1 0</inkml:trace>
  <inkml:trace contextRef="#ctx0" brushRef="#br0" timeOffset="46">31457 12764 7877,'-6'-13'-201,"-1"2"-52,-6 2 1,0-1 735,1 6 1,-2 1-1,-2 7 1,-2 5 57,-2 2 1,3 3-319,-5 3 1,7 3-77,-2 6-95,3-1 1,1 1-1,0-1 1,2-1-1,2-1 94,5-2 0,3-5-252,1 1 1,1-7 20,3-2 1,3-5 0,8 0 0,0-4-175,2-4 1,4-9 155,-4 1 0,5-6 49,-5 2 1,0-6 0,-5 2 0,1-2 24,0 2 1,-2 2 57,-2 7 0,2-1 289,-2 0-146,-4 0 0,2 6-126,-2 3 0,-4 8 11,3 5 1,-1 2-158,1 2 0,-2-6 0,8 4 0,-5-4 0,2 0 0,3-2-339,2-4 1,2-2 49,3-4 1,-3-3 263,3-9 0,-3-3 0,-1-7 0,0-1 159,-1-2 1,1-11-26,0-2 0,-5-5 77,1-3 0,-5-5 0,3-4 0,-1-1 344,-3 2 1,-2 3-64,-1 10 0,0 3 698,0 9-655,0 9 1,-1 12-1,-3 10-33,-5 6 1,2 5-286,-2 9 1,5 3-87,-4 6 1,1 5 0,-3 3 0,3 3-167,1 1 1,2 4 4,4 1 0,0 4-390,0-5 424,0-5 1,5-2 0,5-5 0,6-1 0,4-4-480,0-4 0,8-4 342,-3-8 0,5-4 35,0-5 0,-2-5 1,5-5-1,-2-6-79,-3-5 0,-5-3 130,-2-2 1,-1-5 141,1-3-79,-2-3 0,-8-2 0,-1-2 0,-3-2 0,-1 4 571,-3 3 1,-2 6-190,-1 9 0,-1 3 144,-4 5-233,4 6 1,-10 1 0,2 8 0,-2 2 208,-2 4 0,2 9-416,2 5 1,-1-3 28,6 3 1,-4-1 0,3 4 0,2 1 75,2-1 0,1-5-124,0-3 0,4 2-192,1-2 120,4 0 0,0-9 0,7-1 0,2-1 1,2-3-234,2-2 1,3-6 91,0-4 1,1-4-24,-1-4 255,-5-3 1,4-6 0,-4-4 0,0-3 0,-3-1-117,-3 0 1,-1 4 306,-1-4 1,0 8 161,-4 0 0,-2 6 295,-6 7-528,0 6 1,-4 7 58,-1 9-211,1 2 1,4 6 0,0 0-1,0 0 1,0 0 57,0 0-98,6 0 0,1-5-39,6-4 92,-1 3 1,2-9-1,2 1 1,2-5 0,1-5 64,-1-4 0,4-1 49,-5-9 1,0 4 265,-5-4-247,1-6 0,-2 0 0,-2-3 0,-5 5 0,-4 2 172,-4 2 0,-3 5-182,-6-1 1,-4 5-353,0 3 123,-6 3 1,8 8-1,-6 2 1,-1 5-1,2 3-729,3 5 1,3-2 110,2 2 0,3 1 766,1-1 0,22 11 0,1-1 0</inkml:trace>
  <inkml:trace contextRef="#ctx0" brushRef="#br0" timeOffset="47">32617 12062 7921,'7'2'538,"-3"2"-234,3-2 0,-4 5 82,6-3 0,-5-3 1,3 5 439,-1 0-696,4-5 0,-5 3 0,5-8 0,-1-3-111,1 0 1,1-9-38,2 4 5,0-4 0,1-1 1,1-1-1,4-1 0,-1 1-92,1 2 1,-1 6 0,-2 3 0,1 1 77,-2 4 0,-1 0 4,-1 2 0,-4 6 68,-1 2-200,1 4 0,-1 0 1,-1 3-1,0 0-1343,0 2 306,-4 0 1192,3-10 0,-40-46 0,-9-18 0</inkml:trace>
  <inkml:trace contextRef="#ctx0" brushRef="#br0" timeOffset="48">32375 11591 7980,'-30'-6'138,"0"-3"1,-2 2-93,6-1 0,-1 5-476,10-1 1,5 4 0,4 4-1,1 5 430,0 2 0,-24 24 0,-10 6 0</inkml:trace>
  <inkml:trace contextRef="#ctx0" brushRef="#br0" timeOffset="49">31763 12088 7980,'-13'-4'0,"0"-1"0,6 0 340,3 1 0,2 1 0,2-6 1,3-1 64,6-1 0,5-2 0,13 0 0,3-1-1286,4-3 0,7 3 881,1-3 0,5-3 0,5-2 0,3-2 0,0-1 0</inkml:trace>
  <inkml:trace contextRef="#ctx0" brushRef="#br0" timeOffset="50">29442 15148 7917,'-13'0'155,"1"-5"0,-1-3 0,0 1 42,0 3 0,5 3 0,1 2 0,1 5 0,3 7 0,2 6 34,1 5 0,4 6-289,0 0 65,6 0 1,-7-5 0,6 1 0,0 1 0,3 0-86,1-2 15,-1-2 0,1-12 1,0-2-1,1-5 1,2-3-1,2-4 0,0-5-117,1-9 1,3-6-9,0-2 151,2-12 1,-3 3-1,-1-10 1,-2 1-1,-3 0 1,-4-1-1,-3 0 61,2 3 0,-4 8 1,-2 8-1,-2 6 230,-2 5 0,-2 7-104,-2 3 0,3 8 0,-4 6 0,4 7 38,1 8 1,0 2-210,0 7 1,1-1 69,4 1-131,-4 3 1,9-6-1,-4 3 1,1-4 0,3-4-303,1 0 0,2-8 240,-1-5-217,1 0 1,4-13-1,2-2 1,0-9-1,3-9 361,-3-4 0,4-7 0,-6-3 0,-5-9 0,-1-7 0,-1-5 0,0 0 0</inkml:trace>
  <inkml:trace contextRef="#ctx0" brushRef="#br0" timeOffset="51">30003 14995 7917,'-7'20'0,"-3"3"-173,6-6 1,-5 1-1,5-2 1,1 1 419,2-2 1,-3-1 16,-1-1 1,1-4-78,4-1-95,0-5 1,2 3 0,2-9 199,4-6-349,-2 1 0,5-12 0,-2 3 1,2-6-1,2-4-5,0-2 0,4-5 106,0 4 1,0-4-1,-5 4 27,1 6 0,0 1 0,0 6 0,-1 3 527,1 4-559,0 5 0,0 16-7,-1 6-141,1 0 1,-4 7-1,-1-3 1,2 2 0,3 0-502,4-2 1,-3-7 269,3-1 0,1-6-266,-1-7 277,6 0 329,-3-6 0,8-18 0,3-10 0,3-4 0,0 0 0</inkml:trace>
  <inkml:trace contextRef="#ctx0" brushRef="#br0" timeOffset="52">30615 14638 7917,'-13'0'0,"1"0"129,-1 0 1,0 0 0,0 0 0,2 2 365,3 2 0,-8 3-268,3 6 1,-2 4 128,2 0-252,0 11 0,0-7 0,2 9 0,1-2 0,3 1-1,1 0 0,2 1 0,4-6 0,2-2-80,2-5 0,3-5 127,6-3 0,4-4-1303,0-5 921,5-5 0,-3-4 1,3-8-1,0-4 1,-1-4-189,-1-5 1,0-3 164,-3-5 0,-3-6-15,3-3 355,-3-2 1,-6-7 0,-1 0 0,-1-1 0,-3-1 257,-2 0 0,-1 5 218,0 2 0,-5 13-23,-4 13-270,4 11 0,-7 4 0,5 7 1,0 4 251,3 6 0,2 10-372,2 5 0,0 2-363,0 1 91,0 6 1,0 2-1,2 4 1,1 0-1,2-2-509,2 0 0,1 5 325,0-6 1,3-3-330,-2-1 371,8-3 0,-2-7 0,5-5 1,0-5-1,1-6-1156,6-2 1422,-1-2 0,7-16 0,5-8 0,-1-1 0,1 1 0</inkml:trace>
  <inkml:trace contextRef="#ctx0" brushRef="#br0" timeOffset="53">31087 14498 7917,'-7'-20'-433,"3"3"0,1-1 518,-1 1 1,2-5 127,-2 5 0,1 0 1,0 3 1114,-1-3-1089,-6 3 1,7 1 0,-5 9-53,-2 3 1,4 6-127,2 4 1,-2 8 0,1 4 0,-1 3-20,0 2 0,2 1 30,4 2 1,0-2-162,0 3 0,0-5 0,0-2 0,0-3-97,0-2 0,4-5 146,0-4 1,6-2-42,-1 1-12,2-2 1,6-13 0,2-6-1,0-7 1,4-4-174,1-1 0,0-8 205,-2-5 0,2-2-17,-3-7 102,3 1 0,0-4 0,-3 5 0,-4 6 1,-4 8 523,-4 4-176,-4 8 1,-6 11-96,-3 13-115,-4 10 1,-4 7-1,-1 7 1,0 4-1,0 1 139,1 0 1,5-2-399,2 2 0,4-2-8,1-7-143,6-5 0,1-2 0,7-6 0,4-4 0,6-4-753,5-2 1,8-9 474,1-6 1,1-7 525,8-10 0,-12-12 0,0-10 0,4-7 0,1 1 0</inkml:trace>
  <inkml:trace contextRef="#ctx0" brushRef="#br0" timeOffset="54">31699 13669 7917,'0'-18'-32,"1"-1"1,2-3-1,3 2 1,0 1-100,-1 4 0,1 6 0,-3 6 1123,1 6 0,5 9-870,-5 5 0,0 9 0,-4 0 1,0 2 79,0 3 0,0 2 157,0 5-327,6 1 1,-5-5 0,3-2 0,-2-1 0,-2-2 0,0-2 0,1-3-261,3-3 0,-2-7 1,4-8 98,-1-5 0,2-5 0,6-13 0,0-6 54,0-5 0,-1 0 0,1-8 0,0-1 17,0 1 1,-1-6-1,2 10 1,2-1 50,1 3 0,0 9 0,-4 4 0,0 4 94,-1 5 0,1 2 360,0 6-374,0 12 1,-2-2 0,-3 11 0,-3 1 0,-4 3-96,-1 0 0,0-1 1,-1-1-1,-5-2-44,-7 2 0,-1-5 97,-7-1-87,0 3 0,-5-6 0,2 3 0,1-4 0,2-3-359,-2-2 1,-1-1-759,-1 2 611,5-3 268,2-6 0,10-10 294,4-3 0,21-15 0,10-5 0,1-2 0,1 1 0</inkml:trace>
  <inkml:trace contextRef="#ctx0" brushRef="#br0" timeOffset="55">32133 13695 7917,'5'-13'0,"-2"0"0,6 0 0,-1-4 94,5 0 0,4-10 0,1 2 0,1-2 211,-1 0 1,-1 2-205,-4-1 1,-2 1-128,-2-1 0,-4 5 0,-5 1 106,0 2 1,-5 6 6,-4 8 1,-2 3 4,-2 1-91,0 5 1,1 4 0,-1 6 0,0 4 0,0 1 61,1 2 0,3 2-23,1 2 0,0 2-136,0-2 75,2 2 1,6-10 0,0 5-1,0-3 1,0-2-18,0-2 1,7-8-155,6-3 0,6-4 84,6-1-219,1-11 1,5-3 0,1-12 0,2-1-1,0-3-303,2-4 0,-4-2 630,2-3 0,-7 2 0,-1 3 0,-1-2 0,-11 9 0,3-2 0,-4 7 0,-4 5 0,-4 10 0,-5 7 0,-1 7 0,-3 10 10,-3 3 0,-6 5 1,0 1-1,0-1 0,1 1 291,-1-1 1,1-5 23,4-3 42,2-3 0,2-1 111,0 0 0,1-8-286,7-5 1,-1-10 27,6-7-162,5-5 1,1 2 0,5-7 0,0-3 0,0-4-92,2-3 1,-3 3 29,-2 0 1,1 7 133,-1 2-196,0-1 1,-4 14 0,0-1-124,0 7 1,-2 10 41,-3 5 0,2 7 0,-4 1 0,1 0-167,3 1 1,1-5 74,2-1 0,0 0-137,0-8 269,5 0 1,-2-4 0,3-1 0,1-3 0,0-5-186,3-2 1,-5-6 290,-1 0 1,3-12 1,-7 11 0,0-10 0,-6-1 0,-3 2-2,0 1 0,0 0 118,-4 1 0,-5 5 70,-4 3 48,-2 3 1,-3 6-1,-2 4 1,-1 3-1,0 4 407,-1 5 0,2 2-479,-5 11 1,5-1-189,-1 1 20,3 3 0,1-4 1,2 6-1,1-1 1,3 1-94,1-1 0,2-5 85,4-3 1,2-3-1,2-2 1,6-4 46,5-4 1,1-2 25,5-2 0,-4-7-23,4-6-41,1 0 1,-3-11 0,0 1 0,-2-3-1,0-7 58,-2-4 0,-2 0-92,-4-9 0,1 2 69,-6-7-27,0 2 1,-4-7 0,0 5 0,0 3-1,0 5 193,0 9 1,-1 11-77,-4 6 1,3 5 149,-7 3 0,6 9-262,-1 9 0,-2 3 0,2 5 0,0 6 146,-2 5 0,5-1-180,-3 3 1,2 1 0,2 0 0,0 1-294,0-1 0,4-1 125,1-5 1,5 1 58,-2-1 68,3 1 1,-1-7 0,2-2-1,2-4 1,1-4-124,4-5 0,-4-3 125,7-1 1,-7-7 0,2-6-1,-1-6-33,1-5 1,-3-2 87,3 1 1,-7-1 43,-2 1-26,-5-1 1,7 2-1,-6 1 1,-1 3 251,-1 2 25,-2 7-213,0 5 0,0 17 0,0 5 0,0 2-116,0-1 0,1 2 116,3-2-301,-2-6 1,9 0 0,-2-3 0,2-1-409,2-3 1,-1-4 246,1-4 114,0-3 1,1-10 273,3 0 0,-6-24 0,-2-9 0,4-3 0,-1 1 0</inkml:trace>
  <inkml:trace contextRef="#ctx0" brushRef="#br0" timeOffset="56">33382 12432 8007,'-18'-7'0,"4"-4"0,-3 2 0,0 2-198,4-1-34,-3 5 1,15-1-87,-3 8 88,2-3 1,2 11-1,2-4 1,0 3 229,3 2 0,5 0 0,25 11 0,13 3 0</inkml:trace>
  <inkml:trace contextRef="#ctx0" brushRef="#br0" timeOffset="57">33471 12623 8007,'0'13'0,"2"0"-284,2 0 0,-3-1-143,4 1 1,-4 0 0,-1 0 426,0 0 93,6-6 1,-3-2 317,5-5-220,-5-5 1,4-7-1,-3-6 1,3-1-1,2 0 290,-1-1 1,1-2-254,4-3-145,-1 5 0,-3 0 0,-2 5 0,0-1 0,-1 3 264,-1 3-488,5 8 66,-8-4 0,3 7 0,-5 5 0,0 5 1,0 6-172,0 3 1,0-3-102,0 4 241,0-5 0,2 2 0,2-5 0,3 0 0,2-2-187,-1-2 1,2-4 167,7-5 112,-3-5 1,5-2-1,-7-7 1,1-2 0,0-2 72,0-2 1,-1-2-141,1-3 126,0-1 1,-5 5 0,-1 1 0,-1 2 493,-3 2-111,-2 8-401,-6 2 1,-2 12 0,-6 4 0,0 4 0,0 4-27,1 2 0,-1 1-41,0 5 46,0-1 1,5-3 0,1-2 0,1-2 0,3-2-99,2-2 91,1-2 10,0 1 1,6-6 0,2-4 0,5-6 0,2-7 54,2-5 1,0-1-36,-4-5 1,4 0 4,0-5 0,-4 2 1,-5 1-1,2 4 76,1 2-9</inkml:trace>
  <inkml:trace contextRef="#ctx0" brushRef="#br0" timeOffset="58">33866 13818 8368,'-1'23'27,"-3"15"84,-4-7 1,-4-10-82,-1-4 1,-5 2-20,-3-2 1,-9-6-1,-4-7 1,-3-2-163,-1-2 0,-3-2 34,3-2 0,-2-10 106,10-12 0,0-2 0,6-10 1,3-8 0,4-6 1,9-2-4,3-5 1,10 3 227,3-3 0,10 1 0,8-2 0,7 6-265,3 6 0,8 6 47,3 8-13,3 3 1,-1 12 0,-2 6 15,-5 8 0,-2 43 0,-15-5 0</inkml:trace>
  <inkml:trace contextRef="#ctx0" brushRef="#br0" timeOffset="59">33866 12604 10114,'-4'17'-30,"2"29"-38,-3 3 0,4 6-117,1 9 0,0 5 47,0-31 0,0 1 119,0-1 0,0 0 0,0 3 0,0 0 0,0 1 0,0 0 0,0 1 1,0 0-1,0 0 0,0-1 39,0-1 1,0 0 0,0 0-1,1-1-1087,4 24 1120,-4 2 1,4-22-10</inkml:trace>
  <inkml:trace contextRef="#ctx0" brushRef="#br0" timeOffset="60">31023 15352 7982,'-13'0'-78,"1"-4"1,-1 0 0,0 1 0,2 0 314,2-1 1,5 1-1,10-6 1,8-2 0,11-4-1,14-8-94,10-5 0,15-6 0,-26 12 0,2 0 1,4-3-1,1-1-52,5-3 0,1 0 1,6-7-1,2-1-1402,-18 12 0,0-1 1,0 1 1292,4-2 0,0 1 0,0-1 0,-2 0 1,-1 0-1,2-1 0,2 0 0,1 0 0,0-1 1,0 0-1,0 0 0,1-1 0,-1 1 0,0 0 1,0 1-1,0 1 0,-1 0 0,0 0 1,-2 3-1,-1 0 0,-1 0-164,18-10 0,-2 1 1,-7 7-1,-2 0 0,-5 2 1,-3 1-1,-5 3 0,-2 1 68,20-15 1,-13 8-1,-20 10 1,-5 5-130,-7 3 1,-4 5 0,-10 0 0,-4 4 128,-7 4 0,-8 9 0,-9 0 1,-2 3 113,-5 1 0,-2 5 0,-1-2-701,-2 9 701,-6-3 0,4 4 0,0-3 0,-1 6 0,-1 6 0</inkml:trace>
  <inkml:trace contextRef="#ctx0" brushRef="#br0" timeOffset="61">31227 15492 7982,'-18'6'0,"-1"0"0,-2 4 121,4-2 0,10-6 1,10-2-1,12-9 637,14-6 0,9-5-644,9-6 0,5-9 0,-20 16 0,0 0 1,1-2-1,1 0 34,1 0 0,2-1 1,4-4-1,3 1-1643,6-5 1,2 0 1527,4-4 1,1 0 0,2 1-1,0 1 1,2-3 0,0 0 0,0 1-1,-1-1 1,1 0 0,-1-1 0,1 0-1,0 0 1,-2 0 0,1 1-87,-2 0 1,0 1 0,-2 2-1,-2 1 1,-5 4 0,-1 0-1,-4 4 1,-2 0 118,-4 3 1,-2 1-1,29-12 1,-18 10-1,-12 5-175,-9 7 67,-14 3 0,-6 6 0,-7 0 1,-4 0-1,-4 0 0,-6 0-356,-2 0 0,-4-2 65,4-2 0,-4 3 0,4-3 0,1 2 860,2 2 1,1 0-1126,1 0 598,5-6 0,-5-18 0,5-10 0</inkml:trace>
  <inkml:trace contextRef="#ctx0" brushRef="#br0" timeOffset="62">9640 17380 8511,'-7'-13'-154,"-7"0"1,4-1 0,0-2 0,0-1-1,1 2 154,1 1-487,5 1 1,-3 4 0,6 4 656,0 3 1,0 5 65,0 10-209,0 0 0,2 5 1,1 3-1,1 5 1,-1 4 104,-2 4-117,-1 8 1,1 3 0,2 8 0,2 3 0,-3 11 0,-1-28 0,0 1 0,-1 6-1,0 2 16,0 3 0,0 1 0,-3 3 0,0 1 0,-1 2 0,0 1 0,-2 0 0,0 0 23,0-2 1,0-1-1,-1 0 1,1-1-924,-1-6 0,1 0 889,2-5 1,1-2 0,-3 20 0,6-12 0,0-9 0,2-8 0,1-6 0,1-8 8,-1-3 1,-2 1-268,-1 0 1,0 0-406,0-4 104,0-6 539,6-1 0,12-41 0,9-7 0</inkml:trace>
  <inkml:trace contextRef="#ctx0" brushRef="#br0" timeOffset="63">9525 17316 8558,'-13'-6'-300,"-4"-1"1,0-6 0,3 1-77,4-1 0,4 0 460,6 0 1,2 2 6,2 3 0,5 2-100,8 6 0,4 0 0,7 0 0,3 0-11,2 0 0,7 0 50,6 0-61,4 0 1,7 0 0,4 0 0,5 0 0,-29-1 0,0 0 0,3 0 0,2-2 0,4-1-1,0 0 10,4-2 1,1 0 0,2 0-1,0-2 1,0 0 0,0-1-1,3-1 1,0-1 14,3-1 1,0 0 0,1-1-1,0 0-1303,2 0 0,-1 1 1314,-3 2 1,-1 0 0,1-1 0,-1-1 0,-1 3 0,1 1 0,3 0 0,-1 1-1,1 0 1,-1 0 12,-1 0 1,1 1-18,0 2 0,-1 1 0,-3-2 1,-1 0-1,3 2 0,1 2 0,-1-1 1,1 1-1,-1 0 0,0 0-65,1 1 0,-1 0 1,-1 0-1,-1 0 1,-1 0-1,1 0 1,-1 1-1,1 0 63,-1 1 1,1 0 0,1-1-1,1-1 1,1 2 1,-1 1-1,-1-1 1,0 1-767,-5 0 1,0-1 777,0 0 1,0 0-1,0-2 1,0 0-1,-1 0 1,-1 0 0,-2 0-1,-2 0 1,-4 0-1,-1 0 88,31 0 0,-2 0-178,-1 0 1,-1 0 122,-8 0 0,-2 0 0,-7 1 1,-4 2 896,-3 1 0,-5 5-899,-4-5 0,-7 5 102,-6-5 0,-5 4 1,1-3-71,-3-3 1941,-1 6-1941,-6-7 747,-1 5-301,-6-6-799,0 0 223,5 5 0,-2-2 26,6 6 1,-5-5-68,4 4 82,-5 1 0,7 4 0,-6 1 0,-1 1 0,-1 5 151,-2 4 0,0 6 8,0 13 1,-2 3-49,-2 10 0,-3 9 0,1-27 0,-1 2 1,1 2-1,-1 2-249,1 2 0,0 0 0,-1 4 0,1-1 190,0 0 0,-1 0 1,1-1-1,-1 0 11,1 1 1,0 0-37,-1 0 1,1 0-1,2-2 1,1-1 0,0-2-1,2-3 1,-1 32 0,2-12-114,0-10 0,0-6-44,0-7 0,-1-9-259,-4-4 211,4-2 0,-12 2 1,1-1-1,-7-1 0,-2-3-447,0-2 1,-1 3 638,-3-4 0,-6-5 0,-2-7 0</inkml:trace>
  <inkml:trace contextRef="#ctx0" brushRef="#br0" timeOffset="64">9767 18948 8514,'-12'0'-20,"-5"-4"0,0-2 1,1 0-1,2 1-242,1 2 0,0-3 0,1 2 122,-1 1 42,6 2 0,1 2-238,6 3 338,0-2 1,1 5-1,4-4 1,3 1 0,4-1-1,2-2 6,3-1 1,4 0 0,7 0-1,5 0 73,4 0 1,1-1 0,13-3 0,6-4-21,4 1 0,9-4 0,-31 7 1,0 0-1,5-2 0,0 0-23,4 0 1,0-1-1,7 1 1,1 0-1279,1-1 0,1 1 1244,1 0 0,-1-1 0,0 1 1,-1-1-1,0 2 0,1-1 0,1 1 1,-1 0-1,2 1 0,-1 0 0,2-1 1,0 0-1,-1 0 0,-1 0-6,1 1 1,-1-1-1,3 0 1,0-1-1,0 2 1,0 0 0,2-2-1,0 0-296,0 0 0,-1-1 1,1 2-1,-2-1 296,-2 2 0,-1 0 1,1-2-1,1 2 1,2 1-1,0 1 0,-1 0 1,-1 0-215,0-1 0,-1 1 0,-1 1 1,-1 0 225,-4-1 0,-2 0 0,0 1 0,0 0 8,1 1 0,0 0-4,2 0 0,-1 0 0,-7 1 1,0 0-1,0 0 0,-1 1 0,-2 0 1,0 1-1,-1 0 0,-1 0 31,1 0 1,-1 0-1,-3 0 1,0-1-28,-1 1 1,1-1-6,-1-2 1,0 1 0,23 5-1,3-5 1,-3 2 0,-5 1 26,-5-1 1,-11-2-49,-10-1 0,-3 2 1826,-2 2-1934,-5-2 1,-2 5 554,-5-3 0,-2-1-612,-2 5 0,-2-5 1317,-3 1-1298,-2-2 1,8-1 0,-5 2 0,1 3 153,0 1 0,-19-10 0,-8 1 0</inkml:trace>
  <inkml:trace contextRef="#ctx0" brushRef="#br0" timeOffset="65">14472 18744 8483,'0'-9'-286,"0"1"-1286,0-2 1042,0-1 530,0 4 0,-17 18 0,-4 10 0</inkml:trace>
  <inkml:trace contextRef="#ctx0" brushRef="#br0" timeOffset="66">19267 10685 8489,'8'0'-292,"1"0"1,-23-5-1,-2-2 1</inkml:trace>
  <inkml:trace contextRef="#ctx0" brushRef="#br0" timeOffset="67">19356 10813 8489,'-13'-7'-339,"1"0"0,-1 4 0,-1-1 0,-2 1 53,-1 1 306,-6 2 1,8 2 0,-8 1 0,-4 1-1,-4-1 1,-4 0 0,-2-1 155,-3 3-170,-7-1 1,1 0 0,-10 0 0,-2 1 0,0-1-76,3 0 69,-3 6 1,0-4 0,-5 4 0,4-3 0,4 0 0,2-2 0,2 1-42,0-3 0,-3-2 0,3-1 0,6 0 23,4 0 1,1 0-1,-2 0 1,-5-1 7,-3-3 1,4 2 16,-1-2-8,6 3 1,-2-4-1,9 1 1,6 1-1,5 0 0,6-1 103,9 3 1,2-11 0,6 4 0,2-2-19,2 2 0,-1-4 0,5 5 1,2-1 18,1-1 1,-2 6-35,-1-1 0,1-2-48,4 2 1,-1 0 0,1 5-34,0 4 0,-5-3-24,1 7 0,-2-1 9,1 5 1,2 0 0,-5 0 0,-1 1-3,2 3 0,-5-2 23,3 7 1,-2-1 4,-2 4 1,0 2-1,0 3 1,-2 4 28,-2 3 0,-3 8 32,-6 6 0,0 12-868,7-28 0,0 2 815,-1 3 0,1 1 0,-1 1 0,0 1 0,-1 3 0,0 1 0,0 2 0,-1 1 1,1 2-1,1 0-28,-1 0 0,1 2 0,1 3 0,0-1-190,-1-2 1,1-1 0,0-2-1,1 0 206,0-8 1,1-1-4,-2-1 0,1 0 0,3 30 0,-2-5 0,3-6 0,1-9-29,0-7 0,0-5 29,0 0 0,0-3 25,0-2-9,0-2 0,-5-7 0,1 1 0,0-2 0,0-2 74,-1 0-75,1-7 1,4 4 1580,0-7-1592,0-5 1,4 0 0,2-4 1024,1 2-1033,-4-1 1,4-4 12,-3 0 26,-2 0 1,5 0-1,-3-2 1,5 0 70,2-3 1,-1 0-83,3 0 0,-4 3 12,8-7-6,3 6 0,2-7 1,7 5-1,7-1 1,6-1 40,9 0 0,7 0-45,10-2 0,-32 5 1,1 1-56,2 1 1,2 0 0,3 1 0,0 0 0,3-1 0,0 0 0,-1 1 0,0 1 38,-1 0 1,0 0 0,0-1 0,0 0-186,-1-1 0,1 0 0,-1 1 0,0-1 212,-1-2 0,-1 0-52,-4 3 1,0-1 0,-1-3 0,-1-1 0,29-1 0,-4-2 0,-3 1-102,-4-2 0,-9-2 117,-7 0 1,-5-1 7,-8 0-19,-5 0 0,-4 6-54,-12 3 1,-1 3-106,-12 1 0,-1 0 458,-7 0-556,3 0 1,-6 0-1,5 1 1,-4 2-1,1 1 688,0-1 0,1-2-413,4-1 0,11-22 0,4-7 0</inkml:trace>
  <inkml:trace contextRef="#ctx0" brushRef="#br0" timeOffset="68">19267 10800 8494,'0'-17'-108,"0"-1"0,0-1 0,0-1 0,0 2-478,0 0 627,0 1 1,1 8 0,2 1 0,3-1 29,1 2-105,-4 1 0,2 12 0,-6 3 0,-2 3 1,-1 4-1,0 4 0,-2 2 41,-3 5 1,4 3-13,0 0 45,4 2 1,1 8 0,0 3-1,0 2 1,0 2 0,0 1-1,1 6 0,4 8 0,2 9 0,-2-31 0,1 1 0,-1 1 0,0 2-42,-1 2 0,1 0 1,-1 2-1,0 0 1,2 3-1,1 0 1,-1 0-1,-1-1-27,-1-1 0,1 0 0,0-2 0,0-1 0,-3-3 0,0-2 0,-1-2 0,1-2 52,-1 33 0,3-6 0,1-6 0,-3-7-25,0-7 1,-1-1 98,3 0 0,-2 2 0,2-5 0,-2-3-57,-2 0 0,-2-5-40,-2 2 0,2-5-7,-2 0 0,1-2 0,1-1 0,-3-2-22,2-3 1,-2 2-35,1-6 1,-5 0-42,5-4 1,-5-5-91,5 1 0,-6-5 1,2 3-1,-4-1-271,0-4 0,0-2 129,4-4 336,-4-3 0,11-57 0,-2 26 0,0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5:46:08.696"/>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7957 9716 8317,'-12'-1'-504,"4"-3"0,-2 1 0,6-6 95,1-1 0,-3-1 416,2-2-7,0 6 0,2-3 1,-1 5-1,-2-2 43,-2-3 0,2 0 32,-3 1-57,5 4 0,-4-1 7,3-3 1,2 2 12,-2-1 0,3-1 0,1-3 23,0-1 1,0 4 0,-2 2-1,-1 0 9,-1 0 1,0 3-38,4-5-58,0 1 31,0 1 0,0 2 1,-2 10-1,0 3 1,-3 5 13,3 4 0,0 3-24,2 5 1,0 8 1,0 5 31,0 12 0,0 9 0,0 11 1,0-32-1,0 2 0,0 3 1,0 1-34,0 4 1,0 1 0,0 5 0,0 2-1262,0 1 0,0 1 1263,0 1 1,0 0 0,0-4 0,0-1 0,0-2-1,0 1 1,1-3 0,0-1 0,0-4 0,0-1 5,1-4 0,1-2 1,2 30 62,0-17 0,-4-6-49,3-2 32,-2-4 1,2-2-1,0-1 1,-1-4-1,-2-1 104,-1-2 1,0 0-184,0-3 1,0 1 106,0-10-115,0 6 1,5-9 0,-1 3 0,-1-3 1994,-2-1-2142,-1-6-163,0-2 265,0-5 82,0 0 0,-23-34 0,-5-8 0</inkml:trace>
  <inkml:trace contextRef="#ctx0" brushRef="#br0" timeOffset="1">7816 9487 8317,'-8'0'-194,"-1"-2"0,-1-1 1,-1-2-363,-2-2 594,1 4 1,3-7 0,2 4 0,1-1-97,4-3 1,6 3 178,4-1-124,4 5 0,2-7 1,3 4-1,4 1 1,3-2-1,2-1 0,-1 0 57,1 1 0,5-3 0,3 4 1,1 1-22,-1-1 0,7 2 0,-2 4 0,2 0-49,3 0 0,2 0 0,8 0 0,3 0-2,1 0 0,1 1 0,7 2 1,0 3-15,2 1 1,2-4-1585,-2 1 1611,2-3 1,-31-1-1,-1 0 1,0 0-1,0 0 1,0 0 0,0 0-1,34 0-24,-4 0 1,1 0 0,1 0 0,-1 0-160,1 0 1,2-1 182,-4-3 1,-2 2 51,-6-2 1,5 1-1,-5 0 1,-2-1-139,0 1 0,-6-3 102,3 2 1,1-4-6,-5 3-4,2-4 1,-13 3-1,1-4 1,-4 3-1,-4 1-162,-2 3 0,-1-2 146,-5 0 0,-4 1 236,1 4 1,-7 0 0,2 0 0,-3 0-636,-1 0 728,0 0-597,0 0 359,-1 0 0,-10 0 0,-4 0 1</inkml:trace>
  <inkml:trace contextRef="#ctx0" brushRef="#br0" timeOffset="2">10673 9206 8317,'0'-13'0,"0"5"-664,0-1 474,0 1 0,-5-1 37,1 1 0,1 5-61,8-1 208,-4 2 1,10 4 0,-2 2 10,2 5 0,-2 2 12,-1 2 19,-5 5 1,7 2 0,-4 5 0,-1 2 0,2 5 298,0 6-304,2 6 0,-1 10 1,-1 5-1,-1 12 1,-4-30-1,0 2 0,1 5 1,-1 1-1,0 5 1,0 1-18,-1 4 0,1 0 1,-1 0-1,-1 0-366,0 2 0,0 1 1,0-4-1,0 0 316,0 0 1,0-1 43,0-8 0,0-1 0,0-3 0,0-3 0,0 29 0,2-6 0,0-7-7,3-6 51,-1-3 1,-6-7 0,0-1-1,-4-3 1,0-4-29,1-2 1,-4-7-23,5-4 0,-6-4 54,1 5-261,4-7 0,-5 4 0,4-7 205,-1 1 0,-18-6 0,-9-1 0</inkml:trace>
  <inkml:trace contextRef="#ctx0" brushRef="#br0" timeOffset="3">7676 11514 8317,'-8'-1'-515,"-1"-4"372,6 4 0,-1-5 1,8 6 37,5 0 1,2 0 0,3 0 0,2 0 27,1 0 0,6 0 56,-2 0 23,3 0 0,1 2 0,2 1 0,2 1 0,2-1 0,1 0 0,4-1 31,1 3 0,2-1 1,2-4-1,3 1 8,2 4 0,2-4 0,7 3 0,5-2-27,2-2 0,6 0 1,1 0-1,2 0-29,-34 0 1,0 0 0,2-2 0,0-1-1,0 1 1,0 0 0,-1 0 0,0 0-2,2-1 0,0 0 0,-2 2 0,0 1 0,3-2 0,0 0 0,-1 1 0,0 0 1,-2 1 1,0 0 0,1 0 0,0 0-1,30 0 1,2 0 62,-34 0 1,0 0-1,0 0 1,1 0-682,0 0 0,1 0 692,31 0 1,0 0 0,-6 0-1,1 0 1,0 0 0,0-1 0,-4-2-65,-3-1 0,2-6 19,-5 1 1,7 2-1,-5 0 1,-5 0 15,-1 0 0,-1 3-140,1-5 0,-7 6 24,-6-1 0,-5 3 1,-9 1-1,-3 0-153,-4 0 0,-3 0-394,-1 0 420,-6 0 535,-1 0 1,-29 5 0,-5 2 0</inkml:trace>
  <inkml:trace contextRef="#ctx0" brushRef="#br0" timeOffset="4">10685 11336 8255,'-12'-9'0,"-1"1"0,-11 5 0,-3-3 0</inkml:trace>
  <inkml:trace contextRef="#ctx0" brushRef="#br1" timeOffset="5">7230 15492 17542,'-7'6'4628,"1"-4"-4220,6 3 0,0-6 0,1-2-630,4-1 30,-4-6 0,10 7-175,-2-6 973,-3 7-542,-1-4 1123,-5 6-2346,0 6-188,0-5 552,0 5 891,0-1 1,-5-3-1,-2 3 1</inkml:trace>
  <inkml:trace contextRef="#ctx0" brushRef="#br1" timeOffset="6">8314 17482 14420,'-7'-2'-3001,"1"-1"1858,0-1 769,5 0 1,-5 2 499,6-2 458,0 3-212,0-5-85,0 6-378,0 0 1,17 6 0,4 1 0</inkml:trace>
  <inkml:trace contextRef="#ctx0" brushRef="#br0" timeOffset="7">20723 11073 8039,'0'-10'0,"0"-1"0,-4 0-99,1-3 1,-1 2-1,3-1 1,-1 4-1,-2 2 1819,2-1-1216,1-1 0,1 4-360,0 5-42,4 5 0,-2 10 0,1 2 0,-2 4 0,-1 4 115,0 3 1,0 5 0,0 3-1,0 1-320,0-1 1,0 2-794,0-3 703,-4 5 0,2-8 1,-1 2-1,2-5 1,1-5-832,0-1 584,0-3 0,0-3-652,0-3 1092,0-7 0,-10-31 0,-1-10 0</inkml:trace>
  <inkml:trace contextRef="#ctx0" brushRef="#br0" timeOffset="8">20555 11157 8033,'-10'-21'0,"3"-2"5,0 2 0,4-2 1,1 5-1,6-2 301,6 0 0,4 0-124,3 2 0,3 0 0,-2 4-70,1 0 0,2 7 0,0 1 0,-1 1 0,-1 3 435,-2 1-1084,-4 1 1,2 6-1,-4 3 1,-2 5-1,-1 3 537,-1 5 0,-13 9 0,-4 6 0,0 5 0,1 0 0</inkml:trace>
  <inkml:trace contextRef="#ctx0" brushRef="#br0" timeOffset="9">20534 11461 8033,'-16'0'0,"1"4"-391,4-1 0,4 2 958,0-2 0,10 0-309,0 3 0,5-2 0,4 2 0,2 0-30,3-1 1,3-2-236,1 0 1,4-2 0,0-1 0,1 0-108,-1 0 1,3 0 113,-3 0 0,22-14 0,4-3 0</inkml:trace>
  <inkml:trace contextRef="#ctx0" brushRef="#br0" timeOffset="10">21519 11178 8033,'-7'-3'159,"0"-2"1,0-1 996,1-2-1126,6 3 1,6 1 0,4 4 0,2 0-1,2 0 1,5-1 0,3-2 0,2 0-1,0-1-184,-2 0 1,2 2-868,1-1 743,4-3 0,-6 5 1,3-3 277,-4 3 0,-8 1 0,-10 0 0</inkml:trace>
  <inkml:trace contextRef="#ctx0" brushRef="#br0" timeOffset="11">21571 11377 8033,'-10'0'786,"-1"0"-223,1 0-360,4 0-246,6 0 0,9 0 0,7 0 0,1 0 0,4 0 0,3 0 43,3 0 0,14-11 0,7-6 0,5 0 0,1-1 0</inkml:trace>
  <inkml:trace contextRef="#ctx0" brushRef="#br0" timeOffset="12">22965 11000 7973,'0'-10'-21,"0"-1"1,0 1 2,0-1-6,4 1 1,-2-1-1,1 1 1,-1 0-1,1 2 1,0 1 196,0-1-83,-2 3 0,2-4 0,1 2 0,-2-2 259,-1-2-308,4 1 1,-4-1 0,2 1 0,-1-1 0,-4 1 0,0 0 0,-2-1 57,-2 1 1,2-1 0,-3 2 0,-1 1-174,-1 1 1,-2 4 0,0 0-1,-2 2-46,-1 1 1,-4 4 66,4 3 64,-4 7 0,6 4 1,-2 6-1,3 5 1,0 4-1,2 4 1,2 3 75,3 3 1,3 7-24,1 2-91,0-21 1,0 0 0,0 1-1,1 1 1,1 2 0,0 0 0,1 0-1,2 0 1,0 0 0,2 0 14,-1 0 1,2-1 21,-1 2 1,0-2 0,-2-3 0,0-1 0,4 25 0,-1-7 0,-2-4 87,-1-5 1,-2-4-10,-3-7 1,0-7-52,0-7 65,-4-2 0,-2-3 0,-6-2 0,-1-4 23,0-2 0,-1-1 470,3 0-486,1 0 1,-4-1 0,0-2 0,1-4-266,1-2 1,2-2-449,-1 1 366,5-1 0,-2 4 1,4 1-1,-1 0 1,-1 2-992,0-1 1,3 2 1227,-4 3 0,-9 32 0,-7 9 0</inkml:trace>
  <inkml:trace contextRef="#ctx0" brushRef="#br0" timeOffset="13">22357 12027 7862,'0'-17'-131,"-1"-1"461,-3 4 1,3 6-1,-2 8 1,2 7-378,1 6 1,-4 3 0,-1 6-1,1 1 84,-1 2 1,-3 3 64,1-4-69,2 5 0,-4-7 1,2 3-1,-1-3 1,1-2-1,2-3 1,2-3 260,-1-2 0,1-8-254,3-4 0,1-9 0,1-10 0,4-4-195,3-5 0,1-7 0,6-3 1,0-4-46,1-3 0,-1 1 1,1 0-1,-1 6 43,-1 6 1,-7 7 369,2 7-142,-2 3 0,-1 11 0,-1 5 0,-1 9 0,-3 9 0,1 5 225,0 3 0,-2 1-245,3 3 1,-3 1 15,-1-1-76,0 5 0,3-3 0,1 1 0,-1-4 0,1-3-142,-1-2 0,2-1 51,-2-7-160,-1-2 0,3-5 0,-1-3-424,3-4 1,-2-3 375,-2-3 0,-2-7 308,-1-4 0,-9-18 0,-3-2 0</inkml:trace>
  <inkml:trace contextRef="#ctx0" brushRef="#br0" timeOffset="14">22315 12173 7977,'-10'-4'209,"-1"-2"1,5-1-97,3 0 1,4 4-71,6-4 1,5 3 0,10-3 0,2 0 176,4 1 1,2-2-103,2 5-968,-1-6 850,1 4 0,22-10 0,-23 6 0,-1 1 0</inkml:trace>
  <inkml:trace contextRef="#ctx0" brushRef="#br0" timeOffset="15">23300 11304 7984,'0'-11'-345,"-3"-3"1,-1 0 0,1 3 565,-2 3-96,4 3 0,-4 6 0,5 4 1,-1 4-1,-1 5 0,-2 1 1,2 2-4,1-1 1,1 0 0,0 3 0,0-3-74,0-1 0,3-1-71,1-3 52,4-1 0,-6-1 0,5-2 0,1-3 0,1-3 0,3-3 5,2-5 0,-2-1 0,3-10 1,-1-2-40,0-3 1,0 1 0,-4-2 0,0 1 120,-3 2 0,1 2 0,-5 1 0,1 4 205,0 3 1,-2 6-202,1 5 1,-2 9 20,-1 9-120,0 6 0,0 3 0,0 6 0,1 0 0,2 5-146,0 2 1,1 0-1,-3 6 1,1 0-181,2-1 0,-1-1 247,-3-5 1,0-4 61,0-7 1,0-4 0,0-6 88,0-4 0,-1-4 194,-3-3 1,2-2 108,-5-5-274,0 0 0,0 0 0,0 0 0,-1 0 0,-1 0 184,-2 0 0,1-4-219,-1 1 0,4-5-191,0 1-136,0-3 1,-2 0 0,1-1 0,1 1 0,0-2-1090,1-2 1,1-2 1327,5-5 0,10-6 0,4-4 0,0-3 0,1 0 0</inkml:trace>
  <inkml:trace contextRef="#ctx0" brushRef="#br0" timeOffset="16">23688 10990 8045,'1'-25'0,"2"1"0,0-3 206,4 6 0,0-1 199,3 8 0,1 0 0,-1 5 1,1 2 1040,-1 3-2009,0 3 431,1 1 1,-5 5 0,-3 3 0,-2 5-1,-1 4-170,0 3 119,0 5 1,-8-1 0,-2 2 0,-2 0 0,2-3 0,2-2-1,1-3-245,-2-4 0,4-3 170,-2 0 1244,4-1 1,-1-3 0,2-1 660,-1-1-1523,2-2 1,-3-7-1,8-2 1,4-1 0,4 0-781,2-1 1,0 2 466,-4-1 1,4 5-1,0-2 1,0 3-441,1 1 0,-2 0 629,4 0 0,15 19 0,6 4 0</inkml:trace>
  <inkml:trace contextRef="#ctx0" brushRef="#br0" timeOffset="17">24012 11325 8091,'-10'0'968,"-1"0"0,4 0-13,0 0-649,5 0 0,-4 3 63,3 1-500,2-1 0,-3 1-1251,8-1 1,2 4 1381,4-3 0,29-22 0,12-12 0,-15 9 0,1-1 0,-1 1 0</inkml:trace>
  <inkml:trace contextRef="#ctx0" brushRef="#br0" timeOffset="18">24494 11126 7640,'-4'-11'-271,"1"5"1220,-4 3-690,5-3 1,-7 5 0,2-2 0,-3 1-1,-1 2 530,-3 0-677,-2 5 0,-4 1 1,1 5-1,2 3 0,-2 3 1,-1 0-1,0 2-113,3 3 0,2-2 0,4 2 0,2-4-33,2 1 0,2 0 0,5-2 0,2-3-134,1-2 1,4-3-17,7-2 77,2-2 0,5-5 1,1-1-1,2-3 1,0-4-1,1-5 1,-1-5-264,0-6 0,1-3 265,-4-4 68,0 0 1,0-5 0,-1-3 0,-3-2 0,-3-1 55,-2 1 1,-7 3 157,-1 3 1,-3 4 540,-1 3-380,0 7 1,-1 11 0,-3 6-52,-3 3 0,2 7-177,-2 4 1,1 7-56,-1 7-60,-2 3 1,6 4-1,-3 1 1,1-1 0,0 0-402,0 1 0,2 2 0,3-3 1,0-1 56,0-5 93,0-3 1,4 4-1,3-7 1,3-1-1,1-5-410,3-5 0,0 0 256,7-5 0,-1 0 410,8-7 0,9-27 0,5-13 0,-10 11 0,0 0 0,0 1 0</inkml:trace>
  <inkml:trace contextRef="#ctx0" brushRef="#br0" timeOffset="19">24976 10937 8091,'-1'-11'0,"-2"-3"0,1 5 511,-1-1 632,2 2-952,1 2 1,0 3 0,-1 6 0,-2 5-135,0 5 1,-5 3-1,1 5 1,-3 5 0,0 2 0,-1 2 41,1 1 0,-2 1-276,-2-1 0,3-4 0,-3-1 1,2-3-209,2-2 0,3 0 155,0-11 209,4 3 1,-1-13 0,4-1-30,0-8 1,4-8-68,3-7 1,4-3 93,3-4 1,-1-2-32,4-2 0,-1-2 1,3-5-1,-2 0 74,2 0 1,-3 2 76,2 1 0,-5 8 492,1 6-397,-3 3 1,-4 10 0,-1 7-1,0 6 159,0 6 1,-4 7-173,1 3 0,2 7-272,-1 0 87,-1 5 0,-3-2 0,0 4 0,0 1 0,0-1-320,0 1 1,0-1-55,0 0 0,4 0-236,-1-3 414,1-3 1,-4-5-1,1-3 1,1-3 0,3-2-1316,1-1 1517,1-6 0,3-23 0,0-11 0</inkml:trace>
  <inkml:trace contextRef="#ctx0" brushRef="#br0" timeOffset="20">24934 11136 8091,'-16'-6'-65,"2"1"-69,7 1 541,2 3 0,8-7-364,4 4 1,2 1 14,12 3-284,-2 0 1,11-4-1,-2 0 226,2-2 0,16-6 0,2-4 0</inkml:trace>
  <inkml:trace contextRef="#ctx0" brushRef="#br0" timeOffset="21">24033 11283 8091,'-7'0'-291,"0"0"1,0 1 0,0 1 0,0 3 370,-1 1 1,0 1 0,0 3 0,2 1-1,2-1 429,1 1 0,2-1-197,1 1 1,5-2-194,2-2 1,2-2-1,1-6 1,1-3-65,-1-3 1,2-6-1,1-1 1,1 1-129,-1 2 1,-5 0 0,-1 1 0,0-1 59,-1 1 0,2-1-144,-5 1 1,0 5 46,-7 5 1,-1 5 0,-3 5-1,2 2-364,2 2 0,-3-6 0,3 3 474,2-2 0,43-46 0,-15 13 0,0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5:46:08.682"/>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24711 14383 5828,'64'26'0</inkml:trace>
  <inkml:trace contextRef="#ctx0" brushRef="#br0" timeOffset="1">16117 7090 7816,'0'-13'0,"-1"0"212,-3 0 1,2 1-1,-3 0 1,0 2 316,1 2 1,0 6-1,4 2 1,0 9-231,0 6 1,0 5 28,0 6-298,0-1 0,1 5 1,2 1-1,1 2 1,-1 1-1,-1 0 1,-2-2-244,0 0-79,0-3 0,0-3 1,0-1-1,0-1 0,0-2 1,0-4-710,0 1 1,0-5-262,0 3 1262,0-9 0,5-36 0,2-15 0</inkml:trace>
  <inkml:trace contextRef="#ctx0" brushRef="#br0" timeOffset="2">15913 7217 7836,'-12'-24'94,"0"1"1,2 2 278,2-2 0,5 4 0,-1-1 0,4 1-188,4 4 1,3 1-1,7 1 1,3 0-127,4 0 1,8 1 0,2 0 0,0 2-72,0 2 0,3 5 0,-4-1 0,-2 2-460,-1 2 1,-3 2-1043,-2 2 1077,-4 9 437,-5 7 0,-20 14 0,-7 8 0,-1 3 0,0-1 0</inkml:trace>
  <inkml:trace contextRef="#ctx0" brushRef="#br0" timeOffset="3">15875 7561 7836,'-20'0'123,"3"0"1,7 0 396,2 0-253,5 0-12,-3 0 1,20 0-1,6 2 1,4 1 55,5 1 1,0 0-718,1-4 1,3 0 0,5 0 405,0 0 0,4-9 0,6-5 0,3 0 0,0 0 0</inkml:trace>
  <inkml:trace contextRef="#ctx0" brushRef="#br0" timeOffset="4">16742 7332 7836,'1'-9'-322,"4"1"0,-2 5 145,5-1 1,1 2 0,3 2-171,1 0 347,0 0 0,22 17 0,6 5 0</inkml:trace>
  <inkml:trace contextRef="#ctx0" brushRef="#br0" timeOffset="5">16831 7536 7836,'-12'0'0,"-1"0"0,0 0 567,6 0 1,0 0 0,4 1-612,-1 4 1,1-4 0,9 3 0,6-2 43,8-2 0,44-6 0,-26 2 0,-1 1 0</inkml:trace>
  <inkml:trace contextRef="#ctx0" brushRef="#br0" timeOffset="6">18795 7115 8955,'-13'0'-103,"5"0"0,-1 1 1,-1 4-1,-1 3 1,-2 5-67,0 4 243,1 3 0,-5 5 0,0 1 0,0 1 0,0 0 1,1 0-1,3-5 112,3-2 0,8-7-43,-3-5 1,4-6-203,1-2 47,6-12 0,5-7 0,6-7 1,-1-1-1,-1-3 0,1-2 1,1-2-77,-2 0 1,-1 5 87,-1 0 55,0 7 1,-2 4 0,-1 7 0,-1 2 0,-1 6-1,1 8 147,-1 7 0,-4 7 1,4 8-1,-3 1-115,-2 2 0,3 5 41,-2-1-162,0-3 1,-2 1-1,0-7 1,3 1 0,-2-2-612,-2-3-9,-1-3 1,4-5-338,0 0 1,5-7 990,-5-6 0,-5-29 0,-6-12 0</inkml:trace>
  <inkml:trace contextRef="#ctx0" brushRef="#br0" timeOffset="7">18565 7090 7846,'-5'-22'59,"-4"1"0,2 5 293,-1-1-44,5 3 0,-1 7 1,9 3-242,8 3 0,1 1-41,7 0-162,1 0 1,5 0-1,2 0 1,4 0-1,1 0-300,0 0 445,0 0 0,4 0-9,0 0 0,4-7 0,6-3 0,3-1 0,0 0 0</inkml:trace>
  <inkml:trace contextRef="#ctx0" brushRef="#br0" timeOffset="8">19254 6835 7865,'9'-5'-67,"-1"1"-33,-5-6 0,3 7 100,-6-5 212,0 5 1,0-1-1,-2 8 1,-2 4 1049,-5 4 0,-3 8-877,-5 5 1,-3 6 27,-6 8-314,1 4 0,-5 7 0,-1 8 0,-2 3 1,15-28-1,-1 1-45,-1 0 0,-1 1 0,2 0 0,0-1-268,0 1 0,0-1 0,-12 28-687,9-11 506,4-6 0,5-7 0,2-9 0,2-7 0,5-5-1088,3-2 1,6-8 1482,4-3 0,31-25 0,8-8 0</inkml:trace>
  <inkml:trace contextRef="#ctx0" brushRef="#br0" timeOffset="9">19280 7345 7082,'-12'5'-447,"4"4"0,-4 6 1417,4 2 0,1 6-136,-2-2-626,1-2 0,1 5 0,2-3 0,4 2 0,1-1 51,0 0 0,0-7-442,0 2 1,6-8-1,4-4 1,4 0-269,3-1 0,1-6 266,-1-6 1,-1-8 0,4-3 0,-1-4 3,1-4 0,-4-1 239,1 2 0,-7 2 0,-2 3 0,1 4 1241,-2 3-439,-1 1 299,-6 6-971,0 1 1,-5 13 0,0 6 0,-2 7 0,-3 4-225,-2 1 1,4 7 26,-1 2 1,2-2-444,-1 2 169,-4 0 1,10 0 0,-6-1 0,3-2-1,2-4-883,2-5 0,1-3-163,0-6 1329,0-1 0,28-27 0,7-8 0</inkml:trace>
  <inkml:trace contextRef="#ctx0" brushRef="#br0" timeOffset="10">20236 7026 7883,'-6'-13'425,"-2"0"0,-2 9-340,1 8 1,-1 5-1,6 12 1,0 2 80,-2 1 0,3 1-62,-5 1-118,5-1 0,-7-3 0,4-1 0,1 0 0,-1-1-115,3-3 210,2-3 0,1-5 0,0-4 0,0-3 1,0-9 20,0-8 0,0-9-25,0-5-57,0-7 1,0-2-1,1-7 1,4-2 0,3 0-1,3-1 1,2 0 34,0 1 0,4 4 0,1 9 0,2 5-14,3 2 1,5 11 6,2 3 0,0 9 0,-5 4 0,1 9 0,-4 3 0,-3 5-176,-7 5 1,-7 6 0,-2 3 0,-6 2-234,-6 2 0,-8-2-66,-4 1 1,-3-2 266,-2 2 0,-3 2 0,-1-8 0,3-4 140,4-5 1,-1-7 374,3-3 1,3 1-196,1-6 0,7 0 0,3-5 1,1-3 515,3-5 1,3 3-310,4 2 0,1-1 155,7 0-431,-2 1 1,14 5-1,-2 4 1,2 3-1,1 4-30,1 0 1,-1 1-270,1 0 1,2 4 114,-3 0-28,4 5 1,-11-7-1,5 2 1,-3-3-1,0-1-68,-1-1 1,-3-3-1290,1-1 1,-3-5 65,-1 1 1412,0-8 0,-5-27 0,-4-13 0,3-5 0,-1 0 0</inkml:trace>
  <inkml:trace contextRef="#ctx0" brushRef="#br0" timeOffset="11">20822 6567 7935,'0'-13'0,"0"0"-339,0 1 198,0-1 654,0 6 0,-4 7-119,0 8-352,-6 4 1,-1 6 0,-8 3 0,-1 3 0,-1 3-9,1 3-37,-4-3 1,6 4 0,-3-5 0,4-1 0,2-1 121,3-3 0,5-2-54,2-6 1,11-2-43,7-3 1,1-2-16,7-6 0,0 0 1,5 0-1,-1 0-96,1 0 0,-2-4-201,-3 0 1,3-5-47,-2 5 305,2-12 1,-5 8 0,-2-9 0,-2 3 0,-3-1-33,1-2 0,-2 3 333,-2-3 0,-2 3 83,-3 1 170,-2 6 0,2-3 160,-8 6 0,-3 1-438,-6 7 0,4 5 60,1 8-278,-1 3 1,-2 5 0,1-1 0,2 0-1,-1-1-435,2 0 1,1 4 99,6-6 0,-4-1-289,0 1 398,0-5 0,4 6 198,0-5 0,17-17 0,4-8 0</inkml:trace>
  <inkml:trace contextRef="#ctx0" brushRef="#br0" timeOffset="12">21919 6286 7810,'0'-13'0,"-1"1"0,-4 0 0,-3 4-84,-4 4 0,-2-2 1,-3 2-1,-4 1-23,-3 1 87,-7 2 42,-2 0 1,-6-4-1,-4 0 1,-4 1 91,-2 2-59,-8 1 1,-1-5 0,-7 1 0,-3 1 0,-4 2-33,34 1 1,0 0-23,-5-3 1,-1 0 0,1 3 0,1-1 0,-5-2 0,0 0 0,1 1 0,0 0 0,-1-1 0,0 0 0,-2 0 0,-2 1 0,-2-1 0,0 0-127,-2 2 1,-1-1-1,-2-1 1,0 0 0,3 1-1,-1 0 1,-1 0-1,0 0 109,-2-1 0,-1 0 0,-3 2 0,0 1-1220,-3-2 0,0 0 1235,0-2 0,0 1 0,2 2 1,-1 0-1,-1-1 0,0 0 1,-2 0-1,-1 1 0,-1 0 0,0-1 1,-1 0-1,1 0 0,3 0 1,0 1 15,2 1 0,-1-1 0,0-1 0,-1-1-81,-1 1 1,0 0 0,0 0 0,-1 0-1,1 2 1,0 0 0,2 0 0,0 0 89,1 0 0,1 0 1,1 0-1,0 0-25,1 0 1,1 0-1,-2 0 1,1 0 5,2 0 1,1 0 0,2 0-1,1 0 1,2 1 0,2-1-1,0 2 1,2-1 38,0 1 1,2 0 0,-1 3 0,0-1-12,4-2 1,1 0 0,3 1 0,2 0 308,-24 1-301,-1 3 0,16 2 0,0-2 0,6 0 0,8 0-12,2 3 1,5 3 47,-3 4 1,3-2-92,2 6 0,4-1 0,-1 4 0,0 0-308,-2 3 1,-1 6 1439,4-3 1,-1 5-1373,5-1 209,-6 3 0,3 3 0,-4 1 1,1 1-1,2-1 41,-2-1 1,3 0 54,-1 2 1,4 2 253,-4 3-65,5 2 0,-6-7 0,3 4 0,1 4 0,-2 1-17,0 0 1,5 3-143,-2-8 0,2 4-1023,3 1 954,-1 0 1,6 0 0,3 0-1,2-1 1,4-2-185,2-1 1,9 2 51,8 2 0,4 3 92,5-7-33,3-3 0,11 5 0,2-3 1,4-1-1,2-3-27,4-2 0,2-2 60,-27-18 0,2-1 0,1-1 0,1 0-683,1 0 0,0-2 709,1-2 1,1-2 0,1 0 0,0-1 0,2-2-1,0-1 1,4 0 0,0 1 0,2-1 0,1 1 81,0-1 1,0 1-1,2-2 1,0-2-112,-1 0 1,0-1 0,2-1-1,0 1 141,2 0 1,1 0-96,0 3 1,1-2 0,1-4 0,1-1 0,-1 2 0,0 0 0,0-1 0,0 0 0,1-1 0,1 0 24,0 0 1,1 0 0,3 0 0,-1 0-13,-1 0 0,-1 0 0,1 2 1,-1 0-951,-1 0 1,-1 0 922,1 1 1,-1-1-1,1-2 1,0 0-1,0 0 1,0 0-1,0 0 1,-1 0-1,-2 0 1,1 0 15,-2 0 0,1 0 0,-3 0 0,1 0-160,2 0 1,0 0-1,0 0 1,-1 0 151,1 0 0,1 0 10,-2 0 0,-1 0 0,0-3 0,1 0 0,-1-1 1,1-1-1,1 1 0,-1-1 0,2 0 0,-1 0 41,-1 0 0,1 1 0,-1 0 1,0 0-103,-3-2 1,0-1 0,-1 1 0,0-1 33,-1 1 0,0-1-23,4 1 1,0 0-1,-8-1 1,-2-1-1,3 1 1,0-1-1,-3-1 1,-1-1-1,-2 1 1,-1 0-51,1 0 1,-2 0 0,0-2 0,-2 0 377,32-6 0,-1-5-340,-12 0 48,0-2 0,-9-3 0,-5-1 0,-6-2 0,-5 2 539,-3 1 1,-7-4-329,-3-3 1,1-7 186,-1-2-268,0-5 1,-3-1 0,2-8 0,1-3 0,-3-3 226,-4-4 0,0-1-193,-6 4 1,-1 1 966,-7-1-972,-9-6 1,-8 9-1,-8-1 1,-2 4 0,-3 3 204,-6-2 1,-2 6-335,-5 0 0,3 6-129,6 7-15,0-1 1,-5 1 0,2 1 0,4 3 0,6 4-179,4 4 0,3 0-657,3 1 0,0-1 31,8 1 913,3 5 0,4 1 0,-1 7 0</inkml:trace>
  <inkml:trace contextRef="#ctx0" brushRef="#br1" timeOffset="13">3494 6796 8274,'-10'-12'-76,"-3"-1"0,-1-1 0,0-2 0,2-1 0,3 1 0,1 2-257,3 2 0,1 3 1,4 1 82,0-2 787,0 4-428,0 0 0,4 8 0,1 3 70,3 8 0,-1 1-71,1 8-90,3-1 0,-8 10 1,6 2-1,-1 1 1,1-2-1,-1 1 0,2-2 46,2 0 1,0-1 138,1-5-137,0-5 1,0-7-1,-1-9 1,2-5 0,3-11 641,5-13-668,7-18 0,-12 12 0,0-4 0,4-5 0,1-1 0,2-6 0,0-1 0,3-5 0,1-2-144,4-4 1,0-1 0,0-2 0,1 0 0,-9 19 0,0 1 0,1-1 0,-1 1-1,1-1 1,-1 1 134,1-1 0,0 1 0,0-1 0,0 1 0,0-1 0,-1 1-156,10-19 1,0 3 0,-2 4 0,-2 4 0,-5 11 0,0 3 0,-2 3 0,1 2-362,18-21 0,-9 15 90,-8 16 1,-6 11-186,-11 19 338,-2 5 1,-6 23 242,0 5 0,0 1 0,0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5:46:08.500"/>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57D200"/>
    </inkml:brush>
    <inkml:brush xml:id="br2">
      <inkml:brushProperty name="width" value="0.09071" units="cm"/>
      <inkml:brushProperty name="height" value="0.09071" units="cm"/>
      <inkml:brushProperty name="color" value="#FF0000"/>
    </inkml:brush>
  </inkml:definitions>
  <inkml:trace contextRef="#ctx0" brushRef="#br0">2142 1186 7647,'0'-19'52,"-1"5"1,-2-4-1,-3 1 1,1-2-1,-2 1 251,-1 0 0,4-1 0,-4 5 0,-1 0 0,1 2 0,-1 3 169,-1 1 0,-1-1-173,-2 4-238,-5 1 0,2 14 1,-5 4-1,-2 5 1,1 5-27,0 4 0,0 5 0,3 6 0,1 2-261,-1 2 0,2 4-176,5-5 353,5-5 1,1 0-1,6-6 1,0-1-1,0-6 1,1-6-1,4-6-9,3-7 1,3 1 69,2-2 0,1-1 0,2-9 1,2-5-22,2-5 0,-3-6-26,4 0 0,-4-2 1,3-3-1,0-2-158,0-5 0,-5-2 166,2 2 1,-2-1 85,-3 5 1,0 2 0,-2 5 496,-2 2-57,-5 11 0,-3 4-26,-9 15-357,-2 13 0,3 1 1,-1 11-1,1 0 0,1 0-248,2 0 1,4-1-182,1 1 1,0-3 122,0-6-24,6 1 0,1-6 0,5-3 0,3-5 1,0-3-816,2-5 0,4-4 223,-4-4 1,6-7 151,-2-6 654,-2-12 0,3 2 0,-5-11 0,3-16 0,0-9 0,1-6 0,-1 0 0</inkml:trace>
  <inkml:trace contextRef="#ctx0" brushRef="#br0" timeOffset="1">2397 956 7662,'-1'-12'185,"-3"-1"1,2 0 36,-2 0 768,-3 6-301,5 2 1,-3 6-148,5 3 1,5 3-239,4 6 0,2 5-2,2 4-264,0 2 1,-1 7-1,0 3 1,-2 3-1,-3 3-22,-2 2 0,0 3-689,-5 6 1,-3 2-931,-6 2 1291,1-3 0,-16 8 0,3-8 1,-5-3-1,-2-4-724,-2-4 1,0-4 600,5-7 0,-1-6-216,1-12 651,-1-5 0,1-1 0,-1-6 0,1 0 0</inkml:trace>
  <inkml:trace contextRef="#ctx0" brushRef="#br0" timeOffset="2">1607 1071 7667,'-17'-8'0,"0"-1"0,-5 6 565,5-1 0,0 10-369,5 6 0,-1 7 1,2 8-1,1 4 120,1 7 0,6 6-68,-1 7 0,4 6 0,4 4 0,5 4-179,2 3 0,12-2-1016,2-6 662,9-3 1,5-12-1,6-4 1,2-7 0,-1-10 284,3-10 0,-4-35 0,4-13 0,5-5 0,0 0 0</inkml:trace>
  <inkml:trace contextRef="#ctx0" brushRef="#br0" timeOffset="3">21919 1696 7725,'-30'-4'0,"0"-2"0,1 0 0,-1 1 0,-1 0-291,-2 0 244,-1 3 0,-3-3 1,2 5-1,1 0 1,-1 1-1,-2 2 1,-2 3 173,1 1-134,0-5 1,4 10 0,-1-5 0,-4 1 0,-2 1-36,0 1 37,1 1 1,1-2 0,-2-1 0,-3 2 0,-2 1 0,0 2 0,-1-2 0,0-2 0,-1 7 1,-7-4-1,-5 4 20,-2 2 0,2-2 1,-1 5-1,-2 2 17,-4 1 1,32-11-1,-1 1 1,-29 14-1,3 2 126,-1-2 0,5 5-2193,-1 1 2049,-1 3 1,2-3 0,3 0 0,3 1 0,-1 3 28,-2 5-51,26-21 1,0 1 0,0 0 0,0 1 0,1-1 0,0 1 0,-25 24 0,26-23 0,0 1 2,-1 1 1,1 1-3,-4 1 0,1 0 0,4 0 0,1 0 0,-2 0 1,1-1-1,2 0 0,0-1 0,0 1 0,1 1-14,1 0 0,-1 0 1,-1 0-1,1 0 47,-15 31 0,-3-2-28,7-3 22,-3-3 1,18-21 0,0 1 0,-18 27 0,3 2 0,3 1 77,0 2 0,4-3-80,12-27 0,0 0 0,-1 1 0,1 0-547,0-1 0,0 0 534,0 0 0,0 0 1,2-1-1,1 2 0,-1-1 1,2 1-1,-1 0 1,1 1-1,1 0 0,0 0 2,1-1 0,0 1 1,0 1-1,1 0-122,-5 31 1,7-32 0,1 1 129,0-1 1,1 1-58,-2 0 1,1 1 0,4-1 0,0 1-1,-1-1 1,-1-1 0,0 1 0,1 0-1,0 1 1,0 1 16,1 0 1,-1 1 0,1 2-1,1 1 23,0-3 0,0 1 0,0-1 0,0 0 8,0-1 0,0-1-5,0 0 1,0 0-1,0 3 1,1-1 0,1 1-1,1-1 1,0-1 0,1 0-1,0-1 1,0-1 5,0-1 1,1 0-1,1 0 1,0 0-8,2 3 0,1-1 1,2 0-1,0-1 1,-3-1 0,1 0-1,2 2 1,0-1 0,11 30 0,-9-32 0,2 1 0,0-1-1,1 1 1,0-2 0,-1 1 22,1 0 0,-1 0 1,3 1-1,0 0 1,-1-2 0,0 0 0,-1 0 0,0 1-10,1-1 1,0 0-14,3 2 1,0-1 0,0 1 0,0-1 0,2-1 0,0 0 0,-1-1 0,0-1 0,1 1 0,0-1-3,1 2 0,-1 0 1,2 1-1,-1 0 2,3 1 1,-1 0-1,-1-2 1,-1 0 6,0-4 1,1-1-11,-1 3 1,1-1-1,1-2 1,1 0-1,-1 3 1,1 0-1,-1-1 1,1 0-1,-1-1 1,2-1-5,0-1 1,1 0 0,-1 0-1,0 0 52,3 0 0,0 0 1,-1 1-1,0 0-39,0-4 0,1 1 17,1 1 1,0 0-1,-2-5 1,1 1-1,1 2 1,1 1-1,1 0 1,-1-1-1,2 0 1,-1-1 35,1 0 1,0-1-1,0 0 1,0 0-36,-2-2 0,0 0 1,2-1-1,1-2 16,1 1 0,1 1-15,0 2 0,1 0 1,-2-7-1,0-1 0,1 4 1,0 1-1,1-2 0,0 0 1,2-1-1,-1-1-19,1 1 0,0-1 1,1 1-1,0-2 9,-1-1 0,1 0 1,0-1-1,0 1-144,-1 0 1,1 0 132,0-3 1,1 0-1,3 1 1,-1 0-1,1-2 1,0-1-1,-1 0 1,1 0 0,-1-1-1,0 1 3,-2 1 0,1-1 0,1-2 0,0-2-75,-2 3 1,1-1-1,2-1 1,0-1 79,0 0 0,0 0-6,1 2 0,0-1 1,-6-4-1,-1 0 1,3 1-1,1 0 1,1-1-1,0-1 0,0 1 1,1-2 27,0 2 1,-1-2 0,3 1 0,0-1 4,-2-1 1,-1 0 0,1-1-1,-1-1-18,3-2 0,0-1-22,1 1 0,0-1 1,-2 1-1,-1-1 0,2 1 1,-1 0-1,0-1 1,-1 0-1,0-1 0,-1 0-5,1 0 0,0-1 0,1-2 0,1 1-1,0 1 0,0 1 1,-2-3-1,-1-1-23,-1 2 1,-1-1 22,0-4 0,1 0 0,1 1 0,1 0 0,-1-2 0,0-1 0,-1 1 0,-1 1 1,-1 0-1,-1 0-32,-1 0 0,0-1 0,-2 1 0,1-1 20,-2-1 0,0 0 0,3-3 0,0 0-16,-3 3 1,0 0 24,1-2 0,-2-2 0,-2 3 0,-2 0 0,1-4 0,0 0 0,0-1 1,1 0-1,0-1 0,1 0-9,0-1 1,0 1-1,0 0 1,0 1 14,-2 0 0,-1-1 1,1 1-1,0-1 76,0-1 1,0-1-72,0-2 1,0 0 0,-3 2 0,0 1 0,-1-2 0,-1 1 0,26-22 0,-2-1 25,-26 22 0,1 0 0,-1 1 0,1-1 30,-1 0 1,1-1 0,-3 0 0,-1-1 77,20-26-127,4 0 0,-7-2 0,4-1 0,-22 28 0,-1 1 0,0-1 1,1 0-56,0 0 1,1-1 0,20-27-13,-4-1 0,-17 27 1,1 0 18,-1-2 1,0 0 34,1 0 0,-1 0 1,-2 2-1,-1 0 1,0 0-1,-1 0 1,0 0-1,0-1 1,0 0-1,0 1 25,16-32 0,-17 30 1,-1 0 344,10-30 1,-1 1-57,-2-5-229,2 2 1,-10 3-1,3-1 1,-3 0 0,-1-1-41,0-3 1,-1 0-25,1 0 1,-7 32-1,1 0-113,6-28 22,-6-3 1,3 2 0,-5-1-1,1-2 1,0 0-177,-4-2 0,0 5 161,-2-3 1,-2-3 14,1 35 0,-2 0 60,-4-33 1,1 32 0,-1 0-1,-7-33 1,7 35 0,-1 0 0,-1-1-1,-1 1 40,-10-32 1,3-1 48,-4 9 1,0-4-38,-5 0 1,1-1-1,-1 0 1,-1 2 4,-2 2 0,13 27 1,-1 0-35,-2 1 1,0 0 0,0-1 0,0-1 20,-1 2 0,1 1-70,0-1 1,0 0 0,-1 0 0,0 0 0,0 1 0,-1 0 0,0 0 0,-2 1 0,1 0 0,-1 0 8,-1 0 0,0-1 0,0 3 0,0 0 21,1 0 1,-1 0 0,-3 0 0,0 0-25,2 0 0,-1 0 34,-1-2 1,0 0-1,2 3 1,-1 1 0,1-2-1,-1 1 1,0 1-1,0 1 1,-28-23-8,27 24 1,-1 1 0,-2 0 0,0-1 38,2-1 1,1-1-1,-1 3 1,1-1-14,-24-22 1,-2 3 0,26 20 0,-1-1 0,-1 1 0,0 0-13,0 0 1,0 0 0,-2 1 0,0-1 13,1 1 1,0 2 0,0 0 0,-1 0-35,2-1 1,-1-1-1,-3 2 1,0 1-1,-27-20 1,-1 1 1,30 19 1,-1 0 0,-30-15 16,-2 0 0,0 1-1,1-1 0,0-1 1,2 5-1,2 2 6,-2 1 1,0 1 4,2 1 1,-4-1-5,4 1 0,1 1 0,-3 1 0,-2 2 9,1-2 0,-5 3-14,8-1 1,-3 4 3,-2-4 79,-6 5 1,9-4 0,-2 5-1,0-2 1,1 1-45,-2 2 1,1 1-32,-1 1 0,0 3 489,0 1-439,1 5 1,-7-7 0,-1 6 0,0 1 0,3 1 95,3 2 1,-4 6-46,33-2 0,0 1 0,-2 0 0,0 1-137,0 0 0,0 1 1,2 1-1,1 2 1,0 0-1,1 1 0,-34 12-207,0-2 0,32-7 0,-1-1 96,-31 8 1,5 6-1361,3-5 1491,1 2 0,-4 1 0,4 1 0,4-1 0,2 1 0,2-1 0</inkml:trace>
  <inkml:trace contextRef="#ctx0" brushRef="#br0" timeOffset="4">22608 536 7891,'-6'-13'-44,"4"0"1,-2 0 0,3 1-1,1-1-374,0 0 285,0 0 1,4 12 0,0 5 0,-1 7-470,-1 6 602,-2-2 0,-6 48 0,-1 7 0</inkml:trace>
  <inkml:trace contextRef="#ctx0" brushRef="#br0" timeOffset="5">22608 1211 7891,'-13'26'-40,"0"-1"1,0 1 0,1-1-264,-1 1 1,4 4 0,2 1-37,2 1 264,0 2 1,5 6-1,0 1 1,0 2-121,0-2 153,0-2 0,5 1 1,0 1 41,2 2 0,2-5 0,4-4 0,-6-6 0,4 9 0,-3-4 0,2 1 1,-1 0 1,-3-2-1,-6 4-54,0-2 198,0 5 1,-2 1 0,-2 1 0,-3-3-1,-2-1 1,2 4 0,2 2 175,2 1 0,1 0 0,2-2 0,0 3-556,0 1 1,0 8-1,0-3-55,0 1 210,0-5 80,0 2 0,0-5 0,0 3 0,0 7 0,0 0 0</inkml:trace>
  <inkml:trace contextRef="#ctx0" brushRef="#br0" timeOffset="6">22582 3481 7891,'0'47'-2,"0"0"0,0-6 52,0 1 1,0 2 286,0-1-461,0 5 1,-1-7-1,-4 7 1,-2 4-1,-1 6-276,-1 5 322,6-5 1,-6 4 0,3-2 0,0 2 0,1 2-79,2 0 0,1-6 0,2-3 1,2-3 155,2-1 0,-3 6 0,16-8 0,6 5 0,-2 7 0,1-1 0</inkml:trace>
  <inkml:trace contextRef="#ctx0" brushRef="#br0" timeOffset="7">22633 5215 7891,'0'54'0,"0"-3"0,0 1 0,0-9 0,-4 5 0,0-1 162,-1 2 0,5 2 0,0 0 0,0 2 0,0 1 264,0 1 1,2 6-346,2-2 1,2-2-2779,2-2 2294,3-2 1,-3 2 0,4 0 402,1-1 0,-6-7 0,-1 4 0,0 3 0,1 0 0</inkml:trace>
  <inkml:trace contextRef="#ctx0" brushRef="#br0" timeOffset="8">22722 6669 7891,'0'44'-56,"0"2"0,0 3 146,0-3 0,0 4-14,0-3 0,0-2 1,0 3-1,0 3-107,0 3 0,0 1 36,0-4 1,0 2-2371,0 2 2290,-5 3 1,3 2 0,-2-2 0,3 0 0,-1-2-260,-2 1 0,2 3 137,-2-5 0,3 4-145,1-3 342,-6-1 0,5 0 0,-4 0 0,4-1 0,5-1 0,1-2 0,-3 0 0,0 0 0,-2 0 0</inkml:trace>
  <inkml:trace contextRef="#ctx0" brushRef="#br0" timeOffset="9">22697 8441 7888,'4'51'-3,"0"0"1,2-4-658,-2 0 0,-2-1 330,2 5 1,-3-1 540,-1-3 0,-1 2 0,-2-2 1,-3 3 113,-1 1 1,3-3-167,-4 3 0,3-3-1688,-3 7 1638,5 3 0,-7-4 1,4 6-1,1-1 1,-1 1 289,3-1 0,2-1-237,1 2 0,0-3 302,0-6-465,0 0 1,0 0 0,0-3 0,0-4 0,0-8-170,0-3 0,0-5-884,0-6 1054,0 2 0,0-12 0,0 1 0,0-6 0</inkml:trace>
  <inkml:trace contextRef="#ctx0" brushRef="#br0" timeOffset="10">17418 5585 7752,'-13'0'-90,"-5"0"1,8 0 0,-2-1 0,4-2 161,1-2 0,5 1-110,2 4-74,12 0 0,3 2 0,7 0 0,0 3 0,2-2 112,2-2 0,16-5 0,9-3 0,5 0 0,-1-1 0</inkml:trace>
  <inkml:trace contextRef="#ctx0" brushRef="#br0" timeOffset="11">18553 5534 7774,'18'0'0,"-2"0"0,5 0 0,3 0-343,4 0 0,5 0 0,7 0 0,2 0 343,5 0 0,2 0 0,4 0 0,2 0 0,5 0 0,-9-5 0,5-1 0,5-1 0,-1-1 0</inkml:trace>
  <inkml:trace contextRef="#ctx0" brushRef="#br0" timeOffset="12">19522 5508 7774,'38'0'0,"5"0"0,-1 0 4,1 0 0,-9 2 0,-2 1 1,1 1-1,-1-1 0,4-2 1,1-1 284,1 0-337,0 0 0,6 4 1,3 1-1,2-2 0,2-2 1,2-2-1,1-2-295,1-2 1,9-3 0,-3 4 0,-1-1 218,3 0 1,-1-1-1,2-4 1,-2 2 123,-2-2 0,1 4 0,-5 0 0,1 2 22,0 0 0,2-5 1,-2 4-1,0-1 246,-1 0 0,1-2 1,-2 4-1,3 1 248,0 1 0,3 2-340,-6 0-175,6 0 0,-5 0 0,5 0 0,-1 0 0,-1 0-195,-1 0 71,-6 0 1,12 0-1,-2 0 1,5 0 0,-1 0-746,0 0 782,-3 0 1,2 0-1,2 0 1,1-1-1,0-2 86,1-1 0,-2 0-326,5 4 1,-1 0 325,1 0 0,-34 0 0,-1 0 0,34-5 0,-33 3 0,-1 0 0,1 1 0,0-1 0,-2 1 0,1 1-27,0 0 0,0 0 0,35 0 98,-8 0 1,0 0 420,-1 0-354,1 0 1,-2 4 0,-2 0 0,-3-1 0,-1-1 17,4-2 1,1 4-22,-2 0 0,4 0 86,-4-4-133,3 0 0,4 0 1,0 0-1,2 0 1,0 0-146,2 0 1,-4 0-593,6 0 1,1 0-361,-35 0 0,0 0 903,33 0 1,0 0 0,-5 0 0,4 0 0,-1 0-2,1 0 1,-2-1 63,-4-3 0,4 2 208,0-2-158,-32 3 0,1 1 0,33 0 0,-34 0 0,1 0 0,36 0 1,-37 0-1,1 0 54,0 0 0,1 0 1,4 0-1,0 0-60,-2 0 0,1 0 0,3 0 0,-1 0 129,-4 0 1,-1 0-123,4 0 1,1 0-1,-3 0 1,1 0-1,2 0 1,0 0-1,1 0 1,0 0-1,-1 0 1,0 0 41,1 0 0,0 0 0,0-1 0,0 0-9,1-1 1,-1 0-1,3 1 1,0 1-604,0-3 0,-1 1 623,1 1 0,0 1 0,-2 0 0,1 0 0,0-1 0,1 1 1,2-2-1,1 1 0,1-1 0,0-1 154,0 2 0,0 0 0,2 0 0,-1 0-211,-3 1 1,0 0-1,0 0 1,1 0 259,-1 0 0,0 0-204,4 0 0,0 0 1,-7-2-1,0 0 1,2 0-1,1 0 1,-4 0-1,-1 1 1,-2 0-1,-1 0-40,1 1 0,-1 0 1,-2 1-1,-1 0 144,30 3 1,-1-2 0,-13 3-1,-5-1-852,-5 1 1,-5 0 624,-5 0 0,-5-4-503,-7 3 1662,-10 3-1096,-6-5 0,-12 3 0,-1-5 0</inkml:trace>
  <inkml:trace contextRef="#ctx0" brushRef="#br0" timeOffset="13">22646 5457 7943,'-9'0'-448,"1"0"0,-2 0 370,-1 0 1,-1 2 0,2 1 882,2 1-390,-1 6-318,2-3 0,3-1 0,10-5-77,6-4 0,1-7 0,6 0 0,-2-4 39,0-3 1,0-5-121,-5 0 70,1 4 1,-6-6 0,-3 4 0,-2-1-1,-2 1 1,-2 1 0,-2 5 151,-4 4 1,-9 0-1,-3 8 1,-1 3 12,-1 6 0,1 10-97,-4 4-55,5 3 1,-3 2 0,7 1-1,4 1 1,3 2-136,4-2 29,0-1 1,5-3 0,0-2-1,3-5 1,4-5 58,6-3 1,7 1 0,-2-6 0,2-3 54,3-3 0,1-6 21,1-4-46,1-7 0,-2 4 0,-1-7 0,-4 0 0,-2-2 27,-5-2 1,-1-4-7,-7 1 30,1-1 0,-7 10 1,-2 3-1,-5 3 1,-3 3 146,-5 2 1,-3 3-146,-6 6 1,1 6 0,-1 3 0,2 3 44,3 5 0,3-1-134,5 5 0,1-4 56,4 4-124,-3 1 1,9-2 0,-2-3 0,3-3 0,2-2-42,3 1 0,5-1 96,8-4 23,-3 3 0,10-9 0,-4 2 1,1-3-1,0-2-38,2-3 0,-3-3 51,1-6 0,-5-1 0,1-3 1,-3-3 24,-1 0 1,-6-4 33,-3 3 1,-3-2 66,-1 2-76,0-3 0,-7 10 1,-4-2-1,-5 5 0,-1 4 249,-1 1 0,-1 2-119,-2 4-171,3 5 1,1 2 0,0 6 0,1 1 0,3 2-148,5 1 1,-2-4 213,6-5-190,0 1 0,4 3 1,1 0-1,3-2-6,5-2 0,-2-5 266,1 1-144,1-2 0,4-4 1,-2-2-1,-1-4 202,-2-4-156,1-6-91,-2 4 1,-1-5-165,-6 6 0,-2 6-538,-2 3 603,2 8 1,-7 3 0,4 8 0,2 0 149,2 2 0,10 19 0,5 8 0,0 1 0,0 0 0</inkml:trace>
  <inkml:trace contextRef="#ctx0" brushRef="#br0" timeOffset="14">23118 5789 7943,'0'-9'-156,"-2"2"321,-2 2 1,1 0 235,-5 5 1,0 6 0,-1 4 0,0 6-24,-1 5 0,3 4-269,-1 5 0,3 1 189,-3 3-319,5 3 0,-3-9 0,6 5 0,0-2 0,2-2-263,2-3 253,3 0 0,6-6 1,1-5-1,3-5 1,4-5-1,3-4 1,2-4-234,-1-5 1,1-8 400,-1-14-96,1-2 0,-6-11 0,-3-1 0,-5-1 1,-3-3 221,-5-2 0,-5 1 1,-8 2-1,-8 6 82,-5 5 0,-8 11 131,0 8-324,-5 3 1,6 7 0,-3 2 0,1 7 0,2 6-2537,2 9 2384,2 6 0,16 12 0,4 6 0,-1 4 0,0 0 0</inkml:trace>
  <inkml:trace contextRef="#ctx0" brushRef="#br0" timeOffset="15">22748 5368 7297,'-7'0'444,"1"0"-227,6 0-1997,0 0 1780,0-5 0,6-3 0,30-26 0,14-12 0,-13 13 0,1 0 0,-1 1 0</inkml:trace>
  <inkml:trace contextRef="#ctx0" brushRef="#br0" timeOffset="16">22773 5381 7839,'-12'0'-519,"-1"1"1,0 2 1020,0 1 1,5 1 0,-1-5-257,-1 0 0,3 0-233,-1 0 0,6 0 1,2 0 33,7 0 0,1 0-148,0 0 121,1 0 1,3-6 0,2-2 0,2-4 0,2-1 0,2 1 0,3-2 48,1-3 1,3-3 0,3-6 0,4-1-3,3-3 0,2-2 0,4-8 0,5-1-28,6-1 0,-26 18 0,0-1 0,3 3 0,-1-1 1,0 0-1,-2 1 22,29-21 1,-2-1-1752,-4 2 1717,6-1 1,-10 5 0,0 1 0,-6 2 0,-3 2-769,0 2 746,6-4 1,-3 6 0,4-3 0,-1-1 0,-3 2-85,-1 0 1,-2-3 91,1 4 0,-1 0 0,0 5 0,0-1 36,1 1 1,-1-1 3,0 1 0,-4 4 51,0-1-73,0 1 0,0 0 0,0 0 1,0-1-1,0 1-32,0 0 1,-1 4-10,1-4 1,3 1-40,-3-2 50,2-2 0,-2 9 0,0-5 0,2 0 0,-1 2 638,-1-1 0,-3-2-683,-5 4 1,-1 0-71,1 4 104,-6-5 1,4 4-1,-4-3 1,1 3 0,0-1 469,2-2 0,1-1-461,1-3 1,-3 1-22,-1 3 20,6 3 0,-3-9 0,4 5 0,1-1 0,-2 1 90,0 2 1,-3 2-52,-3 1 0,3 1-39,-3-1 0,-2 0 1,-1 5-1,-5-1 1,0-1 0,-1 0-48,1 2 1,0-4 39,0 4 0,-2 1-9,-3-2 6,4 6 1,-5-6 0,6 3-1,-1-1 1,1-2 6,0 2 1,0-3-12,-1 6 0,-3-4 144,-1 3 37,-5 1 1,4 3 115,-3-4-165,-2-2-39,4 0-111,-6 2 0,4 3 0,1-1 34,3-1 0,-4-4-224,4 3 148,-5 1-99,8 4 0,-9-1-417,2-4 227,-2 4-81,-2-5 240,0 6 0,-2 0 1,-2 0-1,-5 0 7,-2 0 0,-2 0 135,1 0 0,-1 0 56,0 0 0,0 0 1,1 0-1,-1-1 186,0-3 1,-4 2 16,0-2 0,0-2 374,4 2-292,1 0 0,3-1 0,1 0 0,-2-1 321,-2 0 0,4 2-126,-1 4-153,6-5 11,-2 3-309,-1-4 0,6 6-189,0 0 0,2 0 102,6 0 1,1 2 0,3 1 0,1 1-146,0-1 1,4 0 135,0 1 1,5-3 52,0 4 1,-2-4-1,-1-1 1,1 0 12,0 0 1,-3 0 68,4 0 0,-5 1-18,1 4 1,-3-4-1,-3 5-34,-2-1 1,1-2 220,-6 6 1,0 3 22,-4 6 0,-5 4 1,-5-1-1,-4 4 120,-3 0 1,-5 2-246,5 3 0,-5-3-156,0 2 0,4-6 0,1-2 1,3 1-768,1-3 0,0 0 459,1-6 0,3-1-348,1 1 0,5-4 685,-2-1 0,15-11 0,5 2 0</inkml:trace>
  <inkml:trace contextRef="#ctx0" brushRef="#br0" timeOffset="17">25056 4335 7875,'0'-8'-1506,"0"-1"1970,0-1 1,0-1 0,0-2 259,0 1-447,0 5 0,5-3 133,4 5-157,-3 1-233,5 4 1,-10 7-1,4 5 1,-3 5-1,1 2-67,1 4 85,1 7 0,-7-2 0,-1 5 1,-2-1-1,-1-1 0,-1 1 1,1-4-65,1-1 1,-1-3-1,3-1 1,-1-4 48,1 0-124,-4-8 131,6-5 0,-6-8-14,2-2 1,4-3 0,-5-6 0,2-1 4,0-3 1,-5-3-10,5-5 0,-5-5 156,5 0-109,0-5 0,4 2 0,0-5 1,0 0-1,0 0 0,1-2 1,5 0 156,7 2 0,1-2-203,7 11 0,0-1 13,5 4 1,4 2 0,1 4-1,0 6 99,0 4 1,-1 7-128,-5-1 0,0 3-26,-4 1 0,-3 5 0,-6 4 0,-4 2-259,-4 2 1,-2 4 141,-2 0 0,-2 1 119,-2-1-108,-3 3 0,-11 3 1,-2 1-1,-2 2 1,1-2-125,-1-2 0,-3 0 390,0 3 1,-1-4 7,1 1-36,-1-7 0,2 2 0,2-7 0,0-1 0,1-1 242,1-1 1,6-1-16,6-6-96,5 0-199,-3 0 1,8 0 0,2 0 0,4 1-1,4 4-87,0 3 0,7-1 52,2 2 1,3-1-76,2 5 49,-1 0 0,6-1 1,3 1-1,2 0 0,-1 0 65,-1-1 0,0 1 30,4 0 0,-1 0-46,-3-1 27,-2 1 0,-13 0 0,-2-2 1,-2-1-1,-4-1 85,-3 1 305,-2-5-220,-6 7-214,-6-11 0,4 5 0,-6-5-529,3 3 243,1-2 1,2 3-732,-2-5-918,2 0 1928,-3 0 0,-12-11 0,-4-3 0</inkml:trace>
  <inkml:trace contextRef="#ctx0" brushRef="#br0" timeOffset="18">19943 3698 7914,'-9'7'-764,"1"-3"0,5-4 1032,-2-4 0,4 1-5,1-5 0,0 3 0,0-3 186,0-2-32,0 4 10,0-5-214,0 4-112,0 0 1,1 2-55,4 10 1,0 2 0,5 6-1,0-1-103,4 1 1,1 5 71,6 4-7,-6 2 1,11 1 0,-2 2 0,6 3 0,1 4 0,0 1 0,-1 1 81,1-2 0,-4-6-99,3 2 0,-1-5 1,-2-3-1,-4-5 9,-3-3 1,1-7 9,-4-3 0,0-2-23,-4-2 1,-5 0-144,1 0 0,-5-2 74,5-2 1,-7 1-347,3-5 213,-4 5 1,-1-4 0,-1 2-360,-4-3 1,-2-2 213,-5 1 1,-1 0-171,0 4 529,0 1 0,1-2 0,-24-6 0,-5-8 0</inkml:trace>
  <inkml:trace contextRef="#ctx0" brushRef="#br0" timeOffset="19">19994 3532 6236,'-9'4'1667,"1"1"-1519,5-1 0,-4-4 72,2 0-321,4 0 250,-5 0-118,6 0 0,2 0 0,2 0 0,4-3 0,5-4 124,4-6-101,3-8 0,6 1 1,0-7-1,6-4 0,6-6 298,7-4-392,5-7 1,-3 4 0,-2-1 0,-3 6 0,-5 8 0,-6 4 0,-5 5-636,-5 5 558,-2 0 20,-12 15 0,-2-2-18,-5 8 44,0-2-6,0 3 1,0-3-112,0 2-23,0-3 1,0 6-597,0-2 646,0-4 1,0 6 160,0-3 0,0-2 0,-1 5 0,-3-3 0,-3 3 0,-6 6 0</inkml:trace>
  <inkml:trace contextRef="#ctx0" brushRef="#br0" timeOffset="20">20491 3124 6583,'7'0'-557,"-1"-6"998,-6 5 1,1-5 138,3 6-354,-2-5 0,3 2 166,-5-6-65,0 6-104,0-2-29,0 5 0,2 0-160,2 0 0,-1 5 22,5 4 0,-3 6-171,3 2 134,1 6 0,-1-3 0,1 7 1,2 3-1,3 4-137,3 3 0,4-1 97,-4-2 0,2 2-106,-2-6 64,-3-1 0,4-3 0,-5-1 1,0-1-1,-2-2-188,-2-5 172,2-3 1,-5-1 24,2-1-84,4-5 1,-10 0 0,7-4-240,1 2 0,-3-1 32,1-4 0,-3 4 345,3 0 0,1 1 0,3-5 0</inkml:trace>
  <inkml:trace contextRef="#ctx0" brushRef="#br0" timeOffset="21">20478 4042 7939,'0'13'-359,"-1"-2"148,-4-2 529,4-4 1,-3-6 147,8-3-403,-3 2 0,11-13 0,-2 2 0,4-3 0,4-2 246,2-3-295,1-9 1,5 3 0,-1-3 0,1 3 0,-1 2-496,1-1 321,-6 1 1,2 4 0,-5 1 0,-1 1 0,-2 5-716,-1 4 66,-6 5 809,-1 5 0,-23 17 0,-5 4 0</inkml:trace>
  <inkml:trace contextRef="#ctx0" brushRef="#br0" timeOffset="22">20567 3940 7666,'41'-34'0,"8"-8"0</inkml:trace>
  <inkml:trace contextRef="#ctx0" brushRef="#br0" timeOffset="23">20185 3583 7836,'-4'-13'67,"-1"1"0,0-1 74,0 0 0,4 5 0,-5 0-137,1 3-9,3 1 0,-3 5 0,5 3 0,0 5 0,0 3 1,0 5-1,0 5 0,0 3-160,0 5 1,0-2-11,0 6 107,0 0 1,1 3-1,2-3 1,1-4-1,-1-3 1,-2-2-1,-1-1-269,0-2 1,0-4-36,0-5 0,2-8 372,2-5 0,3-33 0,-1-19 0,4-3 0,0-1 0</inkml:trace>
  <inkml:trace contextRef="#ctx0" brushRef="#br0" timeOffset="24">20249 3392 7409,'-7'-7'202,"-3"7"-149,5 8 1,1 5-1,4 5 1,0 6 2,0 5 1,0 6-256,0-1 147,6 3 1,-5 7 0,5 1 0,-2 2-1,0-2 1,-1-1 0,-1-4-185,-2-5 0,0-1 1,0-8-1,0-6-185,0-5 421,0-8 0,0-29 0,0-14 0</inkml:trace>
  <inkml:trace contextRef="#ctx0" brushRef="#br0" timeOffset="25">20363 3303 7903,'0'-13'-518,"0"6"374,0 1 1,2 22 0,1 5 250,1 4 0,0 7 152,-4-3 0,0 11 1,0-2-1,0 3-112,0 3 1,0 2-50,0 5-301,0 0 0,0-2 0,0-2 1,0-5-1,0-3-301,0-5 250,-6-9 1,5-14 93,-3-11 0,2-11 0,2-12 0,2-5 160,2-6 0,2-14 0,1-9 0,3-4 0,0-1 0</inkml:trace>
  <inkml:trace contextRef="#ctx0" brushRef="#br0" timeOffset="26">20465 3392 7903,'7'-13'-611,"5"0"354,-5 6 0,0 3 224,-3 8 1,-2 5 0,-2 9-1,0 6 338,0 5 0,0 6-217,0-1 0,0 3-24,0 1-55,0 0 1,0 1 0,0 0-1,-2 2 1,-1 2-131,-1-2 1,-4-7-6,3-4 0,1-9 0,4-4-128,0-3 0,0-14 22,0-8 0,6-9 232,2-9 0,4-7 0,0-5 0,1 0 0,-1-4 0,0-5 0,2-1 0,-1 1 0</inkml:trace>
  <inkml:trace contextRef="#ctx0" brushRef="#br0" timeOffset="27">20593 3532 7903,'6'-13'-61,"2"1"68,-2-1 1,1 6 4,-3 2 0,-3 11-149,4 7 1,-2 1 0,-1 7-1,4 2 23,1 1 0,0 2 72,2-1 1,2-4 128,-2 1-125,2-7 1,-3 4-1,1-8 1,1-3-210,1-3 248,2-4-20,-6-7 1,3-2 0,-6-9 0,-1-3 0,-2 0-21,-1 3 1,0 3 45,0 1 12,0 6 1,-1 4 0,-2 12-20,-1 8 0,-8 28 0,-3 12 0,1 5 0,0 1 0</inkml:trace>
  <inkml:trace contextRef="#ctx0" brushRef="#br0" timeOffset="28">20746 4093 6532,'-9'0'61,"2"-1"278,2-4 0,-4 3 1,3-6-247,-1 3 59,5-5 1,-4 7 118,6-5-133,0-1 18,0 2 1,0 0-27,0 3 0,1 2-99,4-2 1,2 3-1,5 2 1,1 3-24,0 5 0,0-2 1,1 1-1,1 2-21,2 2 0,5 0 33,-5 1-7,5 0 0,-2 1 0,6 2 0,-1 2 0,2 2 164,3 2-175,2 8 1,2-3 0,0 4 0,2-1 0,1 0-25,1-2 0,0 2 22,0-5 0,-4 4 1,-1-8-1,0 2-137,-1-2 0,-3 2 97,0-6 0,-2 4-43,-1-4 67,-1 0 0,5 0 1,0 0-1,-2-2 1,-2 0-105,-5-3 0,3 1 81,-3 0 1,3 4 13,2 0 1,-2 0-1,-2-3 1,0 2-5,0 1 0,-2 5 31,1 0 1,-4-3 31,5 3 22,-7-7 0,8 9 0,-5-4 0,1 0 0,1-2 116,-1 1 0,1-5-134,2 3 0,2 1-5,-3-1-17,3 6 0,-3-7 0,1 3 0,0 0 1,1-4 6,-2 0 0,2-3-23,-6 1 1,0 0 287,-4 0-252,5-1 0,-4 0 0,3-2 1,-4-2-1,-3 1 277,-2-2-150,1 4 0,4-5-50,-1 2-87,-5 4 0,3-10 1,-4 6-1,1-3-4,3-2 0,-3 3-329,2-2 114,-7 0-77,4-4 1,-5 0 0,2-1-916,2-3 768,-1-4 417,-4-4 0,-18-22 0,-10-7 0,0-5 0,0 1 0</inkml:trace>
  <inkml:trace contextRef="#ctx0" brushRef="#br0" timeOffset="29">20822 3978 7929,'-12'0'-202,"-1"0"1,0 0 0,2-1 310,2-3 0,-1 4 850,6 0-858,0 5 0,5 9 1,2 3-1,3 5 0,1 2 107,3 1-154,-5 1 0,3 4 1,-6-1-1,3 0 0,-3-4 1,0-4-1,-2-4 220,0-2 1,0-3-168,0 1 1,0-7-153,0-6 0,-2-6 0,0-8 0,-3-2 0,3-1 0,-1-5 0,0-1 0,-1-4 19,1-3 0,1 5 80,2 4-12,6-1 0,-3-3 1,4 1-1,0 2 1,0 5 30,3 3 0,1 7 0,2 3 1,0 3-181,0 1 1,1 0-129,3 0 0,-3 5-246,3 4 1,-3 2 0,-1 2-1267,0 0 1747,-1-1 0,7-5 0,1-1 0</inkml:trace>
  <inkml:trace contextRef="#ctx0" brushRef="#br0" timeOffset="30">21715 4590 7836,'-7'13'62,"-3"0"1,4 0 645,-1-1-919,4-5 374,-2-1 95,5-6-413,5 0 297,-3 0 0,5 0 168,-3 0-187,-2 0-42,3 0 0,-5 2 168,0 2-49,0-3-86,0 5-42,0-6 0,0-2 0,2-2 0,2-6 0,4-4 106,4-3 0,0-6-35,1 2-111,0-3 1,1-8-1,2-5 1,2-6-1,1-2-52,-1-3 1,-1 4-1,-4 3 1,-2 5-314,-2 6 0,-4 9-9,-5 4-106,0 9 283,0 2 0,-5 7 0,-4 4 0,-2 5 1,-3 4-225,-3 3 0,2 4 121,-2-4 1,-1 6-2,1-2 279,0-3 0,8 5 0,1-6 0,-1 0 0,1 0 129,-1 0-2,7 0 1,-4-4 45,6 0-121,6-6 1,1 3 0,5-6 0,1-1 0,0 0 300,0 1 1,4-1-198,0 5 0,0-4 189,-5 5-233,7-1 0,-5 7 0,3 0 1,-3 2-1,-1 0 130,0 2 1,-1-5-103,1 3 1,0-3 61,0-1-137,-1-6 1,1 0 0,1-4 0,1-1 62,-3-3 0,4-6-70,-8-10 0,4 1-172,0-5 77,1 0 0,-1-5 1,-3 1-1,-1-1 0,-1 2-24,0 3 1,-4 3-205,1 5 1,-3 4-11,-1 1 3,0 5 1,-1-1-1,-2 8 1,-3 5-1,1 2-775,-1 2 0,2-1-50,4 1 1087,0 0 0,11-40 0,3-10 0</inkml:trace>
  <inkml:trace contextRef="#ctx0" brushRef="#br0" timeOffset="31">20669 2958 7920,'-12'0'-50,"-1"0"15,0 0 0,7-1 0,6-3 291,8-5-203,3-2 0,6-2 1,1-1-1,2-3 0,3-4 208,1-4-167,1 0 0,2-1 1,0 1-1,0 1 0,-3 1 34,0 2-146,-5 5 0,-1-2 0,-7 5 92,-2 0-110,-3 6 0,-6 3 0,-2 7 0,-1 3 0,-2-1 0,-1 2-683,0 0 510,2-4 0,3 7 0,-2-4 0,-1 1 0,1 3 209,1 1 0,14 19 0,2 4 0</inkml:trace>
  <inkml:trace contextRef="#ctx0" brushRef="#br0" timeOffset="32">21001 3570 7972,'-7'9'-454,"1"-2"0,2 0 536,0 0 0,-1-3 0,7 3 1,2-2 489,5-7 0,6-3-477,2-8 1,7-7 0,0-4 0,6-6 115,3-2 1,-4 2 0,5-4-285,-5 5 1,2-6 0,-6 5 0,0 3 0,-6 5 0,-4 6-1010,-6 6 730,-6 5 0,-3 6 0,-7 3 0,-1 3 352,-1 0 0,1 3 0,-5-5 0,-5 4 0,-2-1 0</inkml:trace>
  <inkml:trace contextRef="#ctx0" brushRef="#br0" timeOffset="33">20835 2920 7959,'-8'-7'-94,"1"1"1,-1 2 0,3-2 0,-2 1 227,0-1 0,4 0 0,-3 3 0,2-2 347,0-2 0,-2 4-477,2-1-208,2 2 245,2 2 1,3 6-1,6 2 1,1 5-1,1 3 1,2 2 0,-1 2-15,1 3 0,4 1 0,2 1 0,0 1-22,4-1 1,-3 2 0,1 1 0,2 2-42,1-1 0,1 0 1,1-2-1,-2-3-43,-3 0 1,2-5-53,-6-2-13,6-3 0,-9-1 0,3-2-404,-3-2-24,-7-4 118,-1-5 250,-6 0 1,-2-1-1,-2-2 204,-4-1 0,-4 0 0,-1-1 0,1 1 0,-1 1 0,2 0 0,2-1 0,-2 3 0,2-4 10,-2 4 257,-2-5 1,5 5 0,-1-3 201,-1 2 0,5 4-113,0 2-141,4-3-172,1 11 0,1-9 0,4 4 0,2 0 0,1-2-10,1 1 0,-1 0-43,5-2 1,0-3 105,-1 4-145,1-4 1,0-1 0,0 0-1,-1 0-43,1 0 94,0-6 1,-2-1-17,-2-5-120,-4 4 1,0-3-1,-1 3 1,-1-4-508,-2 0 1,-1 3 640,0 1 0,-51-29 0,19 13 0,0 0 0</inkml:trace>
  <inkml:trace contextRef="#ctx0" brushRef="#br0" timeOffset="34">20810 2882 7993,'-13'0'-268,"0"0"0,0 1 144,1 3 0,3 3 1,2 6-1,1 0 266,4 0 1,0-1-8,2 1-71,0 0 0,0 0 0,0-1 0,0 1 175,0 0-80,6-6 0,-5-3 245,3-8-358,4-3 0,-7-6 0,3 0 0,-2 1 0,-2-1 0,0 0 0,0 0 239,0 1-357,0-1 1,1 2-33,3 2 1,-1 3 20,6 6 1,-5 0 0,4 0 0,1 2-289,-2 2 1,4-1-634,-2 5 1004,2 1 0,25-8 0,5-2 0</inkml:trace>
  <inkml:trace contextRef="#ctx0" brushRef="#br0" timeOffset="35">21511 2703 7194,'0'-8'984,"0"-1"-872,0 1 1,-1-4 0,-2 2 212,-2 2-286,-4 5 1,6-4-1,-6 4 1,-1-1 0,-1 1-78,-2 2 70,6 1 0,-4 0 0,2 1 1,-2 3-1,-2 5 28,0 2-109,1 2 0,3 1 0,2 2 0,1 2 0,4 1 0,0-1 0,2-2-129,0-2 0,0-2 1,2 0-1,2-4 96,4-3 0,4 0 0,0-1 77,1-1 0,-1-7-81,-4-4 119,3-4 1,-8-5 0,4-1 0,-1-1 0,-3-2 282,-2-3-275,-1 1 1,0-9 0,-1 3-1,-2 0 1,-3-1 81,-1-1 0,-1 4 0,-4-3 0,2 5 147,2 3 1,4 4 268,-5 5-244,6 6-285,-2 1 1,5 8 0,0 2 0,0 6 0,1 4-84,3 3 0,3 6 31,6-2 39,6 3 0,-5 3 0,3 0 0,-3 0 0,0-4-263,3-4 0,-3-2-1,3-4-28,3 0 1,-6-2-1,5-2 1,-2-5-1,0-3-509,-2-1 0,4-1 804,-2-3 0,0-32 0,-5-12 0</inkml:trace>
  <inkml:trace contextRef="#ctx0" brushRef="#br0" timeOffset="36">21804 2563 7622,'-8'0'525,"-1"0"-478,6 0 1,-2 1-38,5 4 4,0-4 55,0 5-100,0-6 0,0 1 34,0 3 94,0-2-68,0 3 120,0-5 716,0 0-798,0-5 0,0 2-32,0-6 1,0 5 0,1-4 0,2-4 58,1-3 0,0-1-88,-4-5 1,0 4 0,0-4 0,0-1-3,0 3 1,0-4-109,0 6 1,0 0 128,0 4-270,0 0 1,0 1 92,0-1 1,-1 6-322,-3 3 94,2 2 222,-9 8 0,10 1 0,-5 6-42,0-1 1,5 1 125,-3 0 1,1-5 46,-1 1 1,2-1 0,-2 5 18,2 0 1,2-5 80,0 1 1,2-2-20,2 2-3,-2 2 1,5-5 0,-5 3 0,4-1 0,1-1 169,3 0 1,-3-3-119,2 4 0,-1-5 40,5 2-15,-6-4 0,4 3 0,-2 0 0,2-1 329,2-1-138,0-2 149,-1 0-409,1 0 1,-4-5 0,-1 1 8,2 1 4,-4 2-138,-1 1 9,-5 0 1,5-1 0,0-4-1,1-3-411,0-4 0,2-5-654,-4 0 1121,6-5 0,-14-43 0,3 24 0,1-1 0</inkml:trace>
  <inkml:trace contextRef="#ctx0" brushRef="#br0" timeOffset="37">19343 3303 8061,'-8'-5'16,"-1"0"314,-1-2 0,3 4-692,-1-2 307,5 4 124,-3 1 0,12 6 0,2 1 1,4 1 195,1 1-242,-1 5 1,2 0 0,2 5 0,2-2-1,1 1 1,-1 0 0,-1 1-53,2-4 1,-4 4 0,5-2 0,0-2-242,0 0 0,-5-3-408,2 1 468,-2 0 0,-3-5 0,1-1 210,0-1 0,-6-13 0,-1-7 0</inkml:trace>
  <inkml:trace contextRef="#ctx0" brushRef="#br0" timeOffset="38">20096 2665 8061,'-6'-11'-200,"-3"1"0,-1 1 1,1 1-1,1-1 377,3 1 1,-4 3-1,5-3 710,1-2-419,-4 4 25,6 1-479,-5 5 0,7 1 0,4 3 0,2 5 0,1 2 350,1 2-374,-1 0 1,9 4 0,2 1-1,1 2 1,1 1 0,0-1 0,0-2-216,2 1-34,-5-5 0,7 6 0,-4-5 0,1 2 0,1-1 259,-2-2 0,-16 16 0,-1 4 0</inkml:trace>
  <inkml:trace contextRef="#ctx0" brushRef="#br0" timeOffset="39">19458 3443 8061,'-8'0'-385,"-1"0"0,1 1-191,0 3 1111,-3-2-88,10 4-408,1-6 0,8-6 1,9-4-1,4-4 1,4-5 263,0 0-245,6-3 0,2-7 0,5-4 0,2-2 0,2-7 205,5-1-235,3-4 1,-24 21 0,0 1 0,1-1 0,0 1 0,0-1 0,1-1 0,-1 1 0,0 0 0,24-25 0,-6 7-51,-6 7 1,-7 7 0,-8 9 0,-3 4-262,-4 3 186,-8 7 1,-5 1 0,-7 8 58,-1 2 0,-2-3 26,2 4 0,-1-3-155,-4 3 135,-2-4 0,4 6 0,-6-4 0,0 3 0,0-1-115,1 1 1,-1 2 38,0-3 58,0-1 0,-4 0 1,0 0-1,0 1 1,0-1-44,0 0 1,0 2 69,5-2-68,-7-2 246,-1 3 1,5-5 428,2 0 1,9-1-321,-1-3 1,10 1-113,3-6-32,9 1 0,3-1 0,4 2 0,-1 1 1,-2 4 25,2 0 0,-1 2-361,0 0 1,-2 2-48,-3 2 42,-9 9 1,9 2 0,-10 6-1,0 2 1,-3 1-1097,-2 2 1316,-2 5 0,-19-2 0,-7 3 0,-3 5 0,1-1 0</inkml:trace>
  <inkml:trace contextRef="#ctx0" brushRef="#br0" timeOffset="40">19573 3137 8058,'-9'-5'-449,"1"1"365,-2 1 0,4 3 1,2 6-1,1 7 0,0 7 1,-1 4 141,1 1 1,2 1-61,1-1 0,-2 2 1,0 2-1,-3-1-3,2-4 1,2 0 13,1-7 37,0-6 1,1-1 0,4-5-1,3-3 1,4-2 0,0-5 91,1-8 0,0 0 0,1-4 0,2 2-116,1-2 0,0 2 0,-3-2 1,1 5-174,2 3 1,0-2-1,-3 4 1,2-2-407,1 1 1,0 5 556,-4-1 0,5-9 0,2-1 0</inkml:trace>
  <inkml:trace contextRef="#ctx0" brushRef="#br0" timeOffset="41">19216 2563 8074,'-13'-11'33,"0"1"0,1 3 1,-1 0-1,0 1 32,0 0 1,5 2 0,-1 4 0,-1 0-1,-1 1-127,-2 4 1,1 3-1,-1 8 1,0 2 143,0 2 1,1 1 32,-1 5 1,4-1 57,1 1-193,5-1 1,-7 1-1,6-1 1,1 1-1,1-1 1,2 1-1,0-2-14,0-3 1,6-3 105,3-5-147,-4-6 1,11-1-1,-3-6 1,1-1 0,1-4 26,2-3 38,-2-4 1,4-6-1,-3-3 1,1-5-1,-1-2-16,-2-2 0,-6-4 0,-1 2 0,-1-4 18,-3-3 1,-2-3 28,-1 4 1,-7 0 0,-6 0 1,-1 1-1,-7 3 1,0 4 141,1 3 0,0 7 289,3 3-142,3 3-187,-4 7 1,10 3-1,4 8 1,3 6-122,1 6 1,5-1 42,4 6 1,4 1-22,4 3-32,-3 1 0,4-1 0,-4 1 0,2-1 1,1-1-254,-1-2 1,2 2 114,-1-3 1,1-3-390,-1-1 300,-2-8 0,4 1 0,-3-5 1,1 1-1,-1 0-424,-2-3 0,-1-2 658,-1-1 0,-5-23 0,-1-5 0</inkml:trace>
  <inkml:trace contextRef="#ctx0" brushRef="#br0" timeOffset="42">19445 2321 8074,'-5'-13'0,"2"-4"-164,-6 0 1,5 4-1,-3 5-516,1-2 1362,-4 4-464,9 0-170,-5 6 0,2 6 1,0 3-1,1 2 1,2 3 26,1 3 0,0 2 0,1 3 0,2-2 35,1-2 0,6 4-133,-2-5 1,0 1 0,0-2 0,2-1 1,1-3 0,2 0 23,0-3 0,0-3-16,-1-2 4,7-3 1,-5-4-1,3-4 1,-3-7 0,0-3-4,3-1 1,-4-9 22,0 1 0,-2-3-171,-7-1 159,1 3 0,-5-10 1,-2 3-1,-2-1 1,-6-1 7,-6 2 0,1 6 8,-6-2 1,1 9-17,-2 4 109,-2 3 1,9 7-1,-6 2 1,-1 4 0,1 1 32,0 0 1,5 10-114,-1 3 0,3 4 58,1 0-80,1 2 1,4 3 0,4-2-1,3-1 1,1 0-52,0-1 1,1-1 57,3-4 0,-1 0 10,6-1-1,-1-4 1,5 1 0,1-4 0,2-2-1,1-2-29,-2-1-1,5 0 0,-6-4 0,3-2 1,-2-1-1,-3-3-167,1-1 1,0-2-147,0 0 1,-1 0 78,1 1 0,-4-1 0,-2 0 0,0 0-319,0 1 0,-3 0 562,5 4 0,-24-9 0,0 3 0</inkml:trace>
  <inkml:trace contextRef="#ctx0" brushRef="#br1" timeOffset="43">22136 4998 8276,'-9'2'-1252,"1"1"100,-2 1 1451,4 0 1,-5 0 450,2 1-661,4-1 0,-2-4 52,2 0-31,4 0-101,-5 0 0,8 0 0,0-2 0,3-2 20,-2-4 0,4 1-4,1-2-18,3 1 1,2-7-1,1 0 1,2-2-1,2 0 1,2-2 0,3 0-39,1-1 0,6-4 51,0 2-31,5 4 0,-7-5 1,5 6-1,-2 2 1,-3 1-76,-1 1 72,-7 6 0,3 0 0,-6 4 1,-2-1-1,0 1-52,-3 1 60,-5 2 34,5 0 126,-11 0 1,3 2 26,-8 2-63,3-3 1,-11 5 16,4-6-236,-3 0 157,-2 0-36,0 0 0,0 0 0,1 0 0,-1 0-101,0 0 0,0 0 77,1 0 1,-3 0 68,-2 0-61,3 0 1,-4 4-1,4 1 1,-2-1 0,-1 0-68,1 0 0,-2 6-41,1-1 0,-6 4-355,2 4 303,3-3 0,-5 6 0,6-5 0,1 4 156,2 0 0,7 8 0,1 6 0</inkml:trace>
  <inkml:trace contextRef="#ctx0" brushRef="#br1" timeOffset="44">22302 4858 8191,'-9'0'-1360,"1"0"1610,-1 0-78,2 0 1,1-1-70,6-4 0,0 3-84,0-7 0,2 1 0,1-5 0,2-1 91,2-3 1,-2 0-13,3-9-65,1 4 0,3-17 1,1 1-1,1-9 0,3-7 1,6-6-1,-10 26 1,1 0-7,0-4 0,2-1 0,3-4 1,1 0-1,0-5 0,0 1 1,1-1-1,0 1-14,1-1 1,0 1-1,4 0 1,1 2-1,-1 1 1,0 1-1,1 2 1,1 0-15,1 2 0,-1 0 1,0 2-1,-1 2 1,-1 4-1,-1 1 1,1 1-1,-1 0 18,1 0 1,-1 1 0,2 1-1,0 0-1010,24-19 976,-3 2 1,-5 6-1,-1 1 1,-1 3 0,-2 5-392,-5 7 335,-3 3 0,-7 6 0,-3 1 1,-4 0-1,-3 2-318,-1 2 287,-6 5 1,-3-1 67,-8 8 0,1 3-95,-5 6 0,-1 1 709,-3 3-709,-7 3 1,5 1 0,-4 0 0,1 2 0,-2 1 351,-1 2 0,3-1-221,-4 1 0,-6 5 0,-5 2 0</inkml:trace>
  <inkml:trace contextRef="#ctx0" brushRef="#br1" timeOffset="45">22289 4552 8204,'-9'0'-84,"1"0"0,-2 0 0,0-1-579,1-4 768,4 4 0,3-5 74,-2 6-132,3 0 0,-5 6 1,6 3-1,0 2 0,0 3 115,0 3-132,6 3 1,-5 1 0,5 0 0,-1 1 0,3-3 150,-1-2-141,4-2 0,-5-3 0,4 1 0,-2-2 0,2-2 0,1-5 0,2-2 14,0-2 1,4-6 38,0-3-285,5-8 1,-7-1 0,3-5 0,-1 1-1,1-4-889,2-2 831,-4 4 250,2 0 0,1-13 0,1-10 0</inkml:trace>
  <inkml:trace contextRef="#ctx0" brushRef="#br1" timeOffset="46">23768 2614 8204,'0'-13'-4,"4"0"0,0-1 0,-1-1 1,0-2-1,0 1 108,1 2 1,0-3-1,-4 0 0,0 1 0,0 2-50,0 1-214,0 6 199,0 2 0,-4 6 0,-2 3 0,-1 5 0,-3 4-111,-1 4 90,-2 2 0,5 7 0,-1-1 1,-1 2-1,1 2 0,-1 2 1,3 1-57,1 4 0,2-4 17,4 2-16,-6-5 0,5 2 0,-2-6 0,4 0 0,5-4 0,1-4 0,4-4 25,5-5 0,-1-2 0,7-6 0,0-2 164,2-2 0,6-7-114,0-6 1,4-10-1,-4 1 1,-3-2 17,-5-3 0,1-2-24,-6-5 0,-2 0 1,-6-1-1,-5 3 22,-2 2 1,-4-3 6,-2 3 0,-5-2-18,-8 2 1,2 5 0,-5 6 0,0 5 48,0 3 0,1 1-56,-3 10 0,4 0 41,5 4-81,-5 0 0,4 0 0,-3 1 0,2 3 0,3 6-154,-1 6 0,4-2 14,1 3 0,5 3 127,-1 1-4,2-2 0,2 3 0,2-5 0,2 0 0,5 0 10,2 0 0,2-1-4,-1-8 0,1 2-6,0-6 0,4 5 0,0-5 0,0-1-102,1-2 1,-2-1-245,5 0 0,-5 0-124,1 0 271,3-5 0,-6-1 0,3-4 220,-3 2 0,-7-18 0,-1-8 0</inkml:trace>
  <inkml:trace contextRef="#ctx0" brushRef="#br1" timeOffset="47">16908 5814 8070,'-13'0'0,"0"0"0,1 0 0,-1 0 0,0 0 19,6 0 1,-4 0 0,2 0 0,-2 0 0,-2 0 1637,0 0-1582,1 0-37,4 0 1,4-4-1,8 0 1,6 0 0,6-2-1,5-2 1,5-4-98,3-1 1,0 5-34,5-1 79,6 1 0,-6-3 0,1 1 0,-5 3 0,-3 1 1,-3 3-133,0 2 0,-7 6 0,-4 5 0,-9 6-108,-7 5 1,-10 5 155,-8 3 84,-3-2 1,-7 12-1,-3-3 1,-5 7 0,-2 1-3,-1 0 1,-1-2-1,6-5 1,3-3 254,5-4 1,3-9 425,5-4-472,8-8 0,9-4 0,10-6 47,6-3 1,3 1-81,6-6 0,4 5-168,5-5 47,5 7 1,-8-10-1,5 5 1,-3 0-1,1 1-151,-2 1 1,-1 3-176,-1-2 1,-6 3-143,-3 1 1,-3 0 0,-1 0-999,-1 0 207,1 0 570,-6 0 649,-1-6 0,-34-1 0,-8-6 0</inkml:trace>
  <inkml:trace contextRef="#ctx0" brushRef="#br1" timeOffset="48">16768 6095 8070,'-6'-13'-72,"-1"2"-1,-6 2 0,6-2 683,3 3 0,4 2-495,4 2 1,7 2 0,9 2 0,3 0-242,4 0 0,7 0 64,0 0-204,-3 0 1,6 0 265,-3 0 0,2-4 0,4-3 0,4 0 0,0 0 0</inkml:trace>
  <inkml:trace contextRef="#ctx0" brushRef="#br1" timeOffset="49">23156 268 8034,'-6'-13'61,"3"2"0,-4 1 0,0 3 46,0 1 1,3 2-1,-3 5 1,1 3-1,2 5 1,0 4 72,-1 4 0,-3 3-237,4 5 104,-1-5 1,4 4 0,-2-4 0,-1 1 0,1-1-81,2-2 53,1 5 1,1-9 0,3 3 0,5-4 0,2-5 0,2-3 127,0-4 0,4-1-65,0 0-128,0-6 1,1-2 0,2-8 0,0-2 0,-3-2 0,-3-3 0,0-1 44,3-1 1,-4-1 7,0 1 50,-1-1 0,-10 5 1,2 1-1,-1 2 456,1 2-399,-3 2 0,4 7 1,-8 4-1,-1 6-85,1 5 1,1 9 0,1 5-1,-2 3-147,-1 5 0,0 1 97,4 3 0,-5 7-121,1-3 40,0 4 1,4 3-1,-2 4 1,0 5-1,-3-1-130,3-5 1,0 0 183,2-5 1,0 2-80,0-7 160,-6-2 0,5-12 0,-5-3-82,1-4 152,-2-9 0,-6-3 10,0-10-1,0-2 0,1-5 0,-1-3 0,0-2 1,0-5 174,1-7 1,-1 1-165,0-6 0,6 0 251,3-4-344,2 0 1,2-1-1,3 2 1,4 2-1,7 2-70,5 2 0,3 6-330,8 4 0,3 5-897,5-1 1024,0 8 1,1 4 241,-1 5 0,17 28 0,5 8 0</inkml:trace>
  <inkml:trace contextRef="#ctx0" brushRef="#br2" timeOffset="50">3915 1862 8150,'0'-13'-357,"0"0"1,0 0 447,0 1 1,0 3 0,0 1 0,0-2 233,0-2 0,0 4 109,0-1-7,0 7-435,0-4 61,0 6 1,0 1 0,0 4 0,0 4-1,0 7 1,0 7 0,0 5 91,0 6 0,0 4 0,-2 3 1,-1 3-121,-1 2 1,0-4 0,4 5 0,1 0-258,3-2 0,-1-1 0,4-7 0,-1-2-221,-3-1 0,3-5-364,-2 0 513,6-2 0,-9-7 0,5-4 304,-1-6 0,-3-16 0,4-8 0</inkml:trace>
  <inkml:trace contextRef="#ctx0" brushRef="#br2" timeOffset="51">3736 1925 8150,'-4'-17'-44,"0"-1"1,1 0-218,1-1 1,4 2 732,2 4-338,3 1 0,7-1 1,3 0-1,3 2 1,3 1-131,2 1 1,-1 7 0,10-3 0,0 4-339,-1 1 1,2 0-20,-5 0 215,5 6 1,-12 1 0,1 5 137,-4 1 0,-14 40 0,-8 9 0</inkml:trace>
  <inkml:trace contextRef="#ctx0" brushRef="#br2" timeOffset="52">3723 2499 8189,'-12'6'0,"-1"0"0,0 2-88,6 3 0,1-8 1,8 4 443,2-1 1,9-2-1,8-4 1,3 0-103,2 0 0,5-1-648,3-3 229,3 2 1,2-9-1,2 4 1,2-2-1,-1 1 165,2-2 0,-6-6 0,4-2 0,4-3 0,1 1 0</inkml:trace>
  <inkml:trace contextRef="#ctx0" brushRef="#br2" timeOffset="53">4731 2142 8189,'0'-13'185,"0"1"0,0-1 45,0 0 1,5 2 0,4 2 0,4 4-298,4-1 0,2 5-10,7-4 0,-1 4 0,1 1 0,-1 0-496,1 0 0,2 4-61,-2 0 0,5 6 634,-10-1 0,-11 25 0,-11 7 0</inkml:trace>
  <inkml:trace contextRef="#ctx0" brushRef="#br2" timeOffset="54">4769 2372 8189,'-20'0'0,"6"0"567,5 0-90,1 0 1,2 1 0,6 2-171,7 1 1,6 0 0,4-4 0,4 0-459,3 0 1,3 0 0,2 0-1,0-1 151,0-3 0,7-9 0,6-4 0,2-4 0,1 1 0</inkml:trace>
  <inkml:trace contextRef="#ctx0" brushRef="#br2" timeOffset="55">6962 1505 8152,'6'-7'10,"-3"-5"1,4 4-1,0-4 1,0 0 318,3-1-162,1 0 1,-2 2 0,-1 1 0,1 1 0,-1-1 190,1-1-371,-7 4 0,4-4 0,-6 2-260,0-2 251,-6 4 1,4-3-1,-7 4 1,1-1-1,-1-1 1,1-1-1,-2 2-23,-2 1 0,0-2 1,-1 4-1,0 1 45,0 1 0,1 2 0,-1 0 0,0 0-32,0 0 1,-4 2 9,0 2 21,0 3 1,0 6 0,0 1 0,2 3 0,-1 6 160,-1 5-144,3 5 0,-4 5 0,6 2 0,2 2 1,3 5 38,2 2 1,0 12 0,5 4 0,0 5-30,0-34 0,0 2 1,0 1-1,0 1-210,0 0 0,0 1 0,1 3 0,0 1 207,1-2 1,0-1 0,-1 1 0,-1 0 0,2-3 0,1-2 0,-2 1 0,0 0 21,2-1 0,-1-1 1,1 34-221,5-3 1,1-3 220,3-14 1,1 2-1,0-11 1,0-2 102,-1-5 1,-3-5-57,-1-9-32,-5-2-16,3-7 0,-8-4 620,-2-4 1,-3-3-525,-6-1 0,1-5 305,-1-4-441,-6 3 1,5-5-1,-3 4 1,3-2-1,1 2-354,1 2 1,-1-4 53,0 5 0,5-2 51,-1 2 244,6 3 0,-14-22 0,3 2 0</inkml:trace>
  <inkml:trace contextRef="#ctx0" brushRef="#br2" timeOffset="56">6580 3545 8072,'8'-20'-161,"-1"2"0,0 1 0,0 0 0,2 1 0,-1 2 1042,1 1-608,-6 6 0,2 3 0,-5 9-130,0 8 1,-5 6-232,-4 6 132,-8 6 1,2-2 0,-5 5-1,0 2 1,0 4 0,-3 3 0,-1-1-39,-1 2 0,4-9 0,1 4 0,1-5-17,4-6 0,5 0 62,1-11 1,12-7 0,1-10-1,8-10-76,5-10 0,3-2 0,5-12 0,1-2-99,-1 0 1,3-7-1,-1 1 1,-4 0 76,-3 3 0,-3 1 0,-4-2 0,-2 0 172,-3 2 0,2 4-39,-5 13 83,-1 2 0,-4 9 0,0 6-6,0 8 0,0 13 0,0 7 1,0 6 207,0 3 1,0-3-357,0 4 0,4-2 145,0 2-165,1 3 1,-1-6-1,1 3 1,3-4-1,1-5-18,3-3 1,1 0-78,-1-5 1,0-4-437,-4-4 183,3-7 1,-3 4-1,4-6 1,1 0-1591,0 0 1498,-6 0 0,-1-6 445,-6-2 0,0 2 0,-29-11 0,-6 3 0</inkml:trace>
  <inkml:trace contextRef="#ctx0" brushRef="#br2" timeOffset="57">6516 3774 8098,'-13'-12'0,"5"-1"-184,-1 0 0,6 5 0,-1-1 1,4 1 66,4 0 1,5-1 851,8 4 1,3 1-353,5 4-413,6 0 1,-2 0 0,5 0 0,0 0 0,0 0 29,0 0 0,5 6 0,7 1 0</inkml:trace>
  <inkml:trace contextRef="#ctx0" brushRef="#br2" timeOffset="58">7867 1976 8212,'-8'-11'6,"-1"1"1,1 2 0,-1-1 0,1 3 42,-2 6 0,4 6 0,2 8 0,3 2 116,1 1 1,0 6 0,0-4-1,0 3 21,0-1 1,5-1-56,4 1-98,-4 3 0,7-10 1,-4 3-1,4-4 1,0-3 135,1-2-163,6-5 1,-5 3-1,4-7 1,-1-4-1,2-5 1,0-5-1,3-6-21,-3-4 0,0-2 1,-6-2-1,-1-4 136,1 1 1,-2-4 440,-2 6-288,-3 1 0,-6 5 0,0 2 115,0 5 1,-2 10-1,-1 7-103,-1 7 0,0 15-241,4 3 0,0 10-4,0 4 1,0 5-1,0 7 1,0 1-279,0 3 1,4 8 112,0 5 0,5 0-1332,-5-5 1387,0-4 1,-4-1 0,0-7 0,0-3-1,0-10 4,0-8 0,0-3 328,0-10-85,-5 0 0,-2-6 0,-6-2 324,0-5-1,0-3-306,1-1 1,-1-4-116,0 0 1,0-8 0,1 1 0,-1-6 514,0-3 0,2-1-873,2-5 1,-1 0-66,6-4 0,-4-1 0,3-5 0,3 2-562,0-1 0,2-1-8,0 2 0,2-2-6,2 2 592,3 2 1,6 1 0,1 6-1,3-2 327,4-3 0,11 1 0,5-3 0,5-5 0,-1 0 0</inkml:trace>
  <inkml:trace contextRef="#ctx0" brushRef="#br2" timeOffset="59">8352 1670 8212,'0'-14'0,"0"-3"0,6 2 143,2-7 1,3 7 94,2-2 1,0 3-1,1 2 1,3 2 876,4 2 1,2 5-933,-2-1 0,2 2 1,-6 4-1,-3 3-302,-4 8 0,-4 6 192,-6 6-233,0 1 1,-10 5 0,-4 1-1,-3 2 1,-3-1 27,0-2 0,4-5 0,-1-7 0,5 0 278,3-4 1355,-2 0-477,4-8-915,0-2 0,7-10-228,8-4 0,5-2 0,2 0 0,4 1-158,1 1 1,-3 5-784,4-5 0,-4 7 469,4-3 0,-4 4 0,3 2 1,0 2 590,0 1 0,7 23 0,5 2 0</inkml:trace>
  <inkml:trace contextRef="#ctx0" brushRef="#br2" timeOffset="60">8849 2117 8212,'-13'0'1453,"6"0"565,-4 0-1310,10 0 0,-9 1-181,5 3-1256,1 3 0,6 5 0,0-2-2300,3-2 3029,5-5 0,53-9 0,-21-1 0,0 0 0</inkml:trace>
  <inkml:trace contextRef="#ctx0" brushRef="#br2" timeOffset="61">9602 2078 8212,'1'-18'33,"2"-3"1,1-3 201,-1-2 0,0 2-218,1 3 1,-3-2 0,2 6-1,-4 2 509,-3 0 1,-8 4-254,-1 3 1,1 0-1,-5 6 1,1-3 174,-1 3 0,-1 6-548,-4 4 115,-2 4 1,9 5 0,-5 2 0,0 4 0,2 4 0,-1 1 0,4 2-70,0 0 0,7 0-262,-1-5 262,7 1 0,-4-2 1,6-3-1,1-4 1,4-3-1,3-2 1,5-4-105,4-4 0,-2-2 115,7-2 0,-1-6 0,6-4 0,1-5-75,2-7 0,-4-3-84,-5-5 0,0-3 114,5-5 1,-1-6 0,-1-3 0,-1-2 183,-2-2 0,-5 0-33,1 0 0,-3-3 36,-1 3 339,-6 9 0,-2 12 0,-5 9 360,0 4 1,0 9-239,0 8 1,-1 6-603,-3 7 52,2 5 1,-5 6 0,4 8 0,-2 0 0,-2 5-149,-3 4 0,3 0 84,-2 6 0,5-6-110,-5 1-151,6-2 0,-2-4 1,5-1-1,0 0 1,1-3-471,3-4 0,4-8 381,4-3 1,2-3-383,3-1 385,3-6 0,6-2 1,1-6-1,2-5 401,5-6 0,3-16 0,3-8 0,4-5 0,0 0 0</inkml:trace>
  <inkml:trace contextRef="#ctx0" brushRef="#br2" timeOffset="62">10252 1696 8212,'0'-19'0,"0"1"71,0-3 0,0 2 0,0 7 2092,0-1-1215,0 6-735,0 1 0,0 17 0,0 6 106,0 6 0,-6 4-61,-2 3 1,-4 2 128,0 7-512,-1-1 1,-4 0 0,0 0-1,0 1 1,0-3-418,0-2 0,0 2 376,4-6 1,2-6-232,2-7 387,4-9 0,0 1 1,1-9-61,1-6 0,7-11 52,5-8 1,4-5-319,4-4 293,-3-9 0,9 8 1,-5-10-1,0-1 1,2 2-53,0 0 0,-4 0 254,1 2 1,-3 7 621,-1-4-485,-1 10 1,0 3 0,-2 10 220,-2 7 0,-5 9-202,1 8 1,-1 5 207,1 4-492,-2-3 0,5 14 0,-4-2 1,2 2-1,1 2-94,0 0 0,-2 5-245,-4-1 0,4 1 93,0-1 77,1-2 0,-5-3 0,1 1 1,2-2-1,1-2-634,-1-5 0,-2 2-398,-1-6-49,0 0 645,0-4 1,2-2 573,2-3 0,-3-8 0,5-7 0</inkml:trace>
  <inkml:trace contextRef="#ctx0" brushRef="#br2" timeOffset="63">10201 1976 8189,'-13'-5'0,"5"2"313,-1-6 1,5 5 0,-3-4 1019,1-2-1077,2 4 0,9 0-340,4 6 1,9 0 0,6 0 0,6-1-518,3-3 1,-3 2 600,4-2 0,0-4 0,5-2 0,5-1 0,0 0 0</inkml:trace>
  <inkml:trace contextRef="#ctx0" brushRef="#br2" timeOffset="64">20784 3889 6891,'-7'-7'-889,"1"1"889,6 6 0,17 0 0,5 0 0</inkml:trace>
  <inkml:trace contextRef="#ctx0" brushRef="#br2" timeOffset="65">20861 3876 6227,'38'13'0</inkml:trace>
  <inkml:trace contextRef="#ctx0" brushRef="#br2" timeOffset="66">20810 3927 8189,'0'-8'-936,"0"-1"695,0 1 0,1 1 40,3 2 0,3 4 201,6 1 0,40 0 0,9 0 0</inkml:trace>
  <inkml:trace contextRef="#ctx0" brushRef="#br2" timeOffset="67">21014 3915 8196,'-2'-12'0,"-1"2"0,-1 2-600,1-2 0,2 3 477,1-2 1,1 6 138,4-1-139,2 3 0,5 1 0,1 0 1,0 0 122,0 0 0,45 5 0,11 3 0</inkml:trace>
  <inkml:trace contextRef="#ctx0" brushRef="#br2" timeOffset="68">21409 3876 8196,'0'-8'-605,"0"-1"0,0 5 383,0-4 0,4 3 1,2-2 237,1 2 1,1 0 0,7 5 0,0 0-140,2 0 1,6 0-1,-2 0 1,3 0 122,2 0 0,5 0 0,10 0 0,7 0 0,7 0 0,-1 0 0</inkml:trace>
  <inkml:trace contextRef="#ctx0" brushRef="#br2" timeOffset="69">21868 3825 8196,'13'0'0,"-5"-1"-118,1-3 1,-5 2 0,3-3 0,0 0-166,0 1 231,-4 0 1,8 4-43,-2 0 0,-2 0 0,1 0 0,2 0-146,2 0 1,2 0 117,3 0 0,-2-4-144,7-1 250,-1 1 0,4 4 1,1 0-1,-1 0 1,1 0 15,-1 0 0,1-4 0,0 0 0,-1-1-15,1 5 25,-1-5 0,-5 3 0,-3-3 1,-2 0-1,1 1 138,1 1 0,0-2-112,-4 0 1,4 1 46,0 4-99,0 0 1,-3-1-1,2-2 1,1-1 0,0 1-117,1 1 0,-2 2 30,5 0 0,0 0 59,5 0 35,-1 0 1,1-1 0,-1-2 0,1-1 0,-1 1 7,1 2 0,-1 1 0,1 0 0,-2-2-12,-3-2 40,3 2 1,-6-3-1,4 5 1,-5 0 0,-3-2 79,-1-2 1,-1 3-89,1-4 1,-4 4-12,-1 1-10,1 0 0,5 0 0,1 0 0,4 0 1,1 0-70,2 0 70,-3 0 0,33-6 0,3-1 0</inkml:trace>
  <inkml:trace contextRef="#ctx0" brushRef="#br2" timeOffset="70">23449 3660 8196,'20'-6'0,"-2"4"0,-5-2 0,0-1-166,0 0 0,-1-3 0,1 4 0,0-1 0,0 0 0,-1 3 130,1-2 1,1 3-200,3 1 152,-3 0 1,11 0-1,-4 0 1,3 0-1,1 0 83,1 0 0,39 5 0,-27-1 0,-1-1 0</inkml:trace>
  <inkml:trace contextRef="#ctx0" brushRef="#br2" timeOffset="71">24099 3621 8196,'13'-5'-1759,"0"3"1729,0-2 1,-1-2 0,1 2-1,0 1 10,0 2 0,4 1-55,0 0 0,5 0 75,0 0 0,24 0 0,11 0 0,5 0 0,1 0 0</inkml:trace>
  <inkml:trace contextRef="#ctx0" brushRef="#br2" timeOffset="72">25005 3596 8196,'12'0'0,"5"-2"-184,0-2 1,2 3 0,-4-4 0,4 4-549,1 1 0,0 0 695,1 0 1,3 0 0,-3 0 0,5 0 36,3 0 0,-2 0 0,3 0 0,-3 0 0,0 0 0,0 0 30,-2 0 0,7 0-27,-11 0 1,4 0 0,-6 0 0,-1 0 7,1 0 1,2 0-7,-4 0 1,1 0-1,-1 0 1,-3 0-2,3 0 0,2 0-13,-2 0 1,4 0-14,-4 0 6,6 0 0,-8 0 0,7 0 0,-1 0 0,0 0-20,0 0 0,-4 0 25,5 0 0,-5 0 156,4 0-119,-6 0 1,4 0 0,-6 0 0,-1 0 0,1 0 64,0 0 1,1 0-36,3 0 0,-3 0-67,3 0 12,3 0 1,-6 0 0,3 0 0,-1 0-1,-1 0-90,2 0 1,5 0-40,-5 0 0,0 0 128,-5 0 0,7 0 0,1 0 0</inkml:trace>
  <inkml:trace contextRef="#ctx0" brushRef="#br2" timeOffset="73">26203 3672 8263,'0'-12'0,"0"-1"0,0 0-223,0 6 0,6-3 0,2 6 1,4 1-1,2 2 0,2 1-209,1 0 355,5 0 1,-2 4-1,6 1 1,0 1-1,4 0 77,4-3 0,10 5 0,6 2 0,4 1 0,1-1 0</inkml:trace>
  <inkml:trace contextRef="#ctx0" brushRef="#br2" timeOffset="74">26841 3685 8257,'13'-6'-525,"-1"5"-525,1-3 1011,6 2 0,-5 2 0,3 0 0,-2 0 0,1 0 0,2 0 1,2 0-81,3 0 0,2 5 119,5-1 0,20 17 0,9 0 0</inkml:trace>
  <inkml:trace contextRef="#ctx0" brushRef="#br2" timeOffset="75">27606 3762 8209,'7'-6'-1268,"4"3"622,-2-5 648,2 5 1,2-7 0,0 6 0,-1 1 0,3 1-1,2 2 1,2 0-55,1 0 1,4 0 0,-2 0 0,2 0-127,1 0 1,5 0 177,0 0 0,5 6 0,-2-5 0,8 2 0,7 0 0,3-3 0,0 0 0</inkml:trace>
  <inkml:trace contextRef="#ctx0" brushRef="#br2" timeOffset="76">28396 3723 8194,'27'0'0,"3"0"0,-3-4-669,3 0 0,1-2 488,-1 2 0,-2 2 1,-5-3-1,-2 1 152,2-1 0,-1 0 82,0 0-53,2 4 0,-4-6 0,5 4 0,1-1 1,-1 1-1,1 2 0,5-5 0,1-1 0</inkml:trace>
  <inkml:trace contextRef="#ctx0" brushRef="#br2" timeOffset="77">26395 3621 7141,'-8'-8'-543,"4"-1"634,3-1 0,2 5 1,3 0-1,6 4-146,6 1 22,4 0 1,11 0 0,3 0-1,3 0 1,3 0-361,2 0 356,3 0 1,6 0 0,0 0 0,-1 0-1,-2 0 1,-1 0 0,0 0 36,-2 0 0,-1 0 0,-6 0 0,0 0-17,1 0 1,-3 0 0,-2 0 0,-4 0-2,-3 0 0,3 0 0,0 0 0,-2 0 103,-1 0 1,-2 0 0,1 0 0,-1 0 76,1 0 0,4 0-167,-1 0 9,7 0 1,-8 0 0,5 0-1,-1 0 1,0 0 21,-1 0-21,4 0 0,-7 0 1,6 0-1,2 0 1,1 0 12,1 0 1,-3 0 0,2 0-1,3 0 36,0 0 1,5 0 175,2 0-221,-3 0 1,5 0 0,-1 0-1,5 0 1,2 0-22,-1 0 1,2 0-153,0 0 0,-5-1-806,-4-4 982,5 4 0,-1-5 0,1 5 0,-5-2 0,-2-1 23,1 1 0,-1-3 38,2 2 1,-5 0-49,-8 4-15,-2 0 1,-7-4-1,-1-1-14,-3 2-366,-8 2 124,-7 7 246,-12-5 0,-24 16 0,-11-3 0</inkml:trace>
  <inkml:trace contextRef="#ctx0" brushRef="#br2" timeOffset="78">27797 3736 8235,'0'-13'-483,"0"1"0,0-1-697,0 0 1372,0 0 0,0 1 1,0-1 722,0 0-722,0 0 0,0 5 107,0-1-25,0 6-266,0-2 0,0 6 0,0 3 28,0 5 0,0 2 0,0 3 0,2 2 14,2 1 0,-3 4 1,4-1-1,-3 3 35,3 4 1,-4 2-1,3 0 1,-2 3 35,-2 5 1,0 0 68,0 10-141,0 0 0,4 9 0,0 4 0,-1 3 1,-2 4 69,-1 1 1,0 2-71,0-2 4,0-3 0,0 1 0,0-5 0,0 0 0,0-6 45,0-5 1,0-2-75,0-5 1,5 2-1,0-5 1,1-5-5,0-2 0,2-2 14,-4-1 1,5-4 34,-5 4-92,6-9 1,-8 4-1,2-6 1,-3 3-1,-1-2 50,0-2 0,-1-5-301,-3-5 154,2-5-492,-9 8 270,9-9 1,-8-2 204,6-9 1,-1 2-270,0-1 332,4-1 0,-6-5 0,4-2 0,-3-1 0,1 2-138,-1 1 1,-4-1 87,2-2 1,0 2 89,0-6 12,5 5 0,-8-2 0,4 5 0,-2-1 0,2-2 123,1-1 58,-3 0 1,3 4 57,-3 1 0,-2 5 0,3 2 9,-4 4 1,-1 7-98,1 2 1,0 9 35,4 4 0,-3 8 0,3 0 0,1 1 22,3 1 1,3-4-130,1 3 0,1-3-51,3-2 0,5-5 0,8-1 0,3-4 47,0-2 0,8 1-89,-3-10 0,4 1 8,-4-5 1,5-6 0,0-2 0,-2-4-239,-1-1 0,-3-5-5,-3-3 1,1-2 12,-10 2 0,2-3 1,-9 4-1,-2 0-404,-2 3 1,-1-1 150,0 1 509,0 0 0,-17-19 0,-4-5 0</inkml:trace>
  <inkml:trace contextRef="#ctx0" brushRef="#br2" timeOffset="79">27823 3698 8285,'0'-13'0,"-6"2"90,-2 2-10,-4 4 0,4 6 0,-2 5 0,-3 6 0,-3 8 0,-1 6 0,0 2 6,0 2 1,-4 0 102,4-5-175,0 1 0,6-2 0,1-3 0,3-4 0,0-4 208,0-5-173,4-2 0,-1-8 0,8-2 0,4-6 0,4-4 0,2-4-120,3-2 0,-2-6-298,7-3 371,-7-1 1,5 4 0,-4 1-1,1-1 1,-2 2 18,-1 3 0,-2 3 0,-2 6 301,-2 4-309,1 2 14,-2 12 1,3 5-1,-6 7 1,-1 2 0,0 3-102,1 1 0,-1-3-22,5 1 0,1-7-437,3 2 171,1-8 0,4 1 362,0-6 0,40-23 0,5-9 0</inkml:trace>
  <inkml:trace contextRef="#ctx0" brushRef="#br2" timeOffset="80">28422 4195 8325,'0'-8'0,"0"-1"0,-1 1 0,-2-1-51,-2 1 376,1 5-170,-1-3-92,3 12 0,-5 1 0,4 7 1,-1 2-1,0 2-10,-2 2 0,5-3 0,-4 3 1,4 0-40,1-1 1,0-3 0,0 2-1,1-2-70,4-3 0,-3 2 1,7-8-1,1 2-12,1-1 1,2-5 0,1 0-1,2-6 7,1-5 0,1-5 1,-2-3-1,1-2 32,-2-2 1,-1-1 55,-1-5 20,0 1 1,-2-1 0,-1 2 0,-3 2 0,0 2 338,1 1 0,-6 2-146,3 5-147,-4 4 0,-1 4-73,0 8 0,-1 5 0,-2 8 0,-1 4 92,1 3 1,0 3-101,-1 3 0,2 7-14,-2 5-8,-3 7 0,5 0 1,-3 8-1,1 1 1,-1 1-141,2-1 1,2 3 180,1-5 0,0-3-725,0-6 693,0-3 0,0-10 1,0-3-1,0-4 1,0-7-102,0-4 2,0-9 86,-6-2 34,5-5 0,-10-1 0,2-5 0,-2-5-42,-2-5 1,0-6-31,0 0 1,2-2 24,3-1 16,-4-6 1,11-2-1,-2-4 1,4 2-1,5 1 339,1-2 1,6 4-338,4-2 0,7 6 56,2-2-294,-1 9 0,13 1 1,-1 6-1,4 1 0,0 6-1307,-1 4 1554,-2 3 0,12 11 0,2 3 0</inkml:trace>
  <inkml:trace contextRef="#ctx0" brushRef="#br2" timeOffset="81">3290 5088 8100,'-7'-13'0,"-5"0"-135,4 0 0,-3 1 0,-2-1 1,0 0-1,0 2 0,1 1 1876,-1 1-1476,0 7 1,0-4 0,0 7-1,-1 5 1,-1 7 0,-4 8-1,1 7 705,-1 6-982,-3 9 0,8 6 1,-3 8-1,2 0 1,4 1-1,3 0 1,5 1-113,6 0 1,4-10-75,5-11 199,7-5 0,5-13 0,7-5 0,2-5 1,2-8-1,1-8 0,-1-8-1,-1-5 0,-1-3 0,1-8 0,-3-4-84,0-3 1,-4-5-130,3-1 139,-3-5 1,-6 8 0,-1-1-1,-3 6 1,-6 6 0,-4 7-78,-1 5 0,-6 11 173,0 10 0,0 5 1,-6 12-1,2 3-10,0 5 0,-1-1-27,5 6 1,0-6 0,0 2 0,2 1 0,2-2 1,4-5-10,4-6 1,6-5 101,3-5 0,5-2 290,4-6-262,-3-11 0,8-4 1,-5-11-1,0-4 0,-2-4 228,-3-3 0,2-3-195,-10-2 1,-1 2-72,-8-2 1,-2-1 0,-7 5 0,-4 5-102,-3 5 1,-9 8 98,-4 3 0,-5 9 32,-4 3-255,3 4 0,-8 8 0,4 4 1,-2 6-1,1 3-1635,3 3 1,1 5 1028,11 2 1,6 0-78,6-5 839,4 1 0,69-7 0,-25-9 0,-1-1 0</inkml:trace>
  <inkml:trace contextRef="#ctx0" brushRef="#br2" timeOffset="82">4029 5139 8100,'6'-13'296,"2"0"628,4 6-589,-5-4 0,-1 11-147,-6 0 0,-2 5 0,-2 8 0,-5 1-53,-2 3 0,-2 2-325,1 2 1,-1 3 215,0-3-60,0 3 1,5-2-1,1-2 1,1-2 0,3-2-307,2-2 1,8-2 211,6 1 1,5-1 3,8-4 108,-1-2 0,5-5 0,0 2 0,-2 1 0,-1-1 23,-2-2 0,-5-1 138,-3 0 745,-3 6-629,-7 1 1,-7 10-1,-9 0 1,-7 0 0,-7 0 106,-5 0 1,1 4-832,-3-4 1,3 0 210,2-4-709,5 0 1,2-6-1,6-4 961,4-6 0,25-25 0,17-13 0,1-5 0,1 1 0</inkml:trace>
  <inkml:trace contextRef="#ctx0" brushRef="#br2" timeOffset="83">4437 5113 8100,'-8'7'182,"-1"6"1,1 5 380,-5 8 1,5 6-448,-1 7 1,2-1 0,-1 6-1,3-3 76,4-3 0,7-2-99,2-11 1,9-5 0,4-4 0,5-8 6,4-8 0,-2-7-258,6-10 169,0-3 0,0-7 0,-3-4 0,-3-6 0,-5-5 155,-3-4-299,3 0 1,-14-1 0,3 2 0,-5 1 0,-4 3 0,-3 1 0,-6 3-37,-7 3 1,-5 9 367,-8 8 0,1 8 184,-1 5-285,-5 2 1,-1 4-1,-7 2 1,1 6-1,1 7 71,3 8 0,-1 1 1,5 5-1,3-1 23,5 0 1,9-1-86,9-3 0,2-1-111,2 1-13,6-6 0,2-2 0,11-5 0,6 0 0,6-2-122,2-3 0,5-2-215,0-6 0,1 0-206,3 0 0,2-1 0,-1-4 560,-2-3 0,15-26 0,-26 13 0,0 1 0</inkml:trace>
  <inkml:trace contextRef="#ctx0" brushRef="#br2" timeOffset="84">5508 5075 8118,'-5'-11'740,"5"2"0,7 5 875,4 2-1704,8-3 0,0 3 0,7-2 0,-1 3 0,1 1 0,1 0 0,1 0-1588,2 0 1677,0 0 0,-5 5 0,1 2 0</inkml:trace>
  <inkml:trace contextRef="#ctx0" brushRef="#br2" timeOffset="85">5508 5355 8118,'-7'-7'1872,"2"2"0,10 5-1476,4 0 1,6 0-1,4 0 1,2 0-305,6 0 0,0 0 0,8 0 0,5-2-1001,5-2 1,1 1 908,0-5 0,24-6 0,-30 4 0,-1 0 0</inkml:trace>
  <inkml:trace contextRef="#ctx0" brushRef="#br2" timeOffset="86">7459 4807 8118,'0'-27'-92,"0"-1"0,2-2 0,1 2 0,1 1 1,0 3-1,0 1 593,1 2 1,-1 5 122,-4-1 0,-2 9-225,-2 4-320,-3 13 0,-7 1 0,-2 12 0,-2 2 0,0 4 67,-1 6 0,2 3 0,6 1 0,2 0-187,5 1 0,3-3 142,1-2-216,0 3 1,1-11 0,5-1 0,6-6-1,10-7 33,6-3 83,5-3 1,6-13 0,2-6 0,2-8 0,-1-8-21,2-5 1,-4-7 0,1-3-1,-4-1-162,-3-3 0,-10-6 201,1-1-137,-8-1 0,0 12 0,-8 8 287,-5 9 1,-8 14 50,-5 13 0,0 11-119,0 11-19,-2 7 0,4 10 1,-5 9-1,2 6 1,2 5 5,-2 3 1,-1 9-30,4-33 0,1 1 1,-2 3-1,-1 2-930,0 3 0,1 0 752,-1 0 0,1-1 0,2-2 0,1-1 1,0-2-1,1 0 0,1-3 0,2-1 1,-1 29-201,2-12 1,0-10 191,0-18 287,0-6 1,2-8 130,2-7 0,-3-5-27,4-5 1,-5-2-59,-5-6 1,3-4 0,-7-1 0,1 0-37,1-1 0,-5-3 378,4 0 0,-2-2 0,0-1 0,3-1-645,1 1 1,-2-1-125,3 1 0,1-1-779,4 1 580,0 5 0,2-4 1,3 4-1,7 0 1,5 3-887,2 3 0,3 1 1305,3 0 0,8-1 0,5-1 0,3-2 0,0 0 0</inkml:trace>
  <inkml:trace contextRef="#ctx0" brushRef="#br2" timeOffset="87">8518 4705 8174,'1'-18'0,"2"-2"0,1 0 0,-1 3 0,-2-1 770,-1 1-264,0 5-180,-5 7 1,-2 7 0,-7 7-1,-3 8 1,-6 8 1183,-6 9-1463,-3 6 1,-8 17 0,20-27 0,-1 1 0,-1 2-1,0 2 1,-1 2 0,-1 2 0,-1 4 0,-2 1 0,-1 3-1,-1 1-211,0 2 1,0 2 0,1 0 0,0 0-1334,2 0 0,1-2 1390,2-1 1,0-1 0,1-5 0,0-1 0,4-5 0,1-2 0,-14 26 0,8-16 0,6-12 0,7-10-501,3-6 0,-1-3 289,3-2-485,1 1 1,0 0 802,0 0 0,11-6 0,7-2 0</inkml:trace>
  <inkml:trace contextRef="#ctx0" brushRef="#br2" timeOffset="88">8339 5929 8174,'2'-7'-687,"2"3"478,-3 2 0,6 2-35,-2 0 428,-4 0 0,3 0 0,-8 2 418,-5 2 0,2-2-201,-1 2-64,-1-3-339,2-1 1,0 0-182,3 0 112,3 0 1,-7 0 143,4 0 182,3 0 1,-5-1-109,6-3 0,6 1 1,2-6 0,4 1 0,2-6 1,3-3-27,4-5 1,9-7-75,4-5 0,4-5-210,5-3 78,-4-4 1,5 1 0,-7 3 0,-3 3 0,-7 5-387,-9 5 0,-2 7 229,-12 5 0,-1 9 0,-6 5-40,-1 6 0,-10 4-123,1 6 0,-3 1-114,4 3 526,-7 3 1,5 1 0,-3 0-1,4 0 1,3 1-53,2-1 0,5-4 157,-1 4 1,2-4-1,2 3 1,0 0 661,0 0 0,0-5-426,0 2 0,6 2 766,3-2-762,2 5 1,3-7 0,2 3 0,1-1-1,0 0 447,1-1 1,1-2-351,2-2-273,3-4 1,-3 1 0,7-4 0,2-2 0,-1-3 65,-3-5 0,0-2-155,-1-6-315,1-5 1,-6 4-1,-3-5 1,-4 2-1,-5 0-1391,-4 2 0,2 1 959,-2 1 659,0 0 0,-38-17 0,-8-4 0</inkml:trace>
  <inkml:trace contextRef="#ctx0" brushRef="#br2" timeOffset="89">10239 4947 8134,'-14'0'240,"-2"0"1,-1 0 75,2 0 1,8-1 0,8-2 0,10-3 0,11 1 0,6-2 37,6 0 0,4 2-336,5-3 1,1 5 0,4-3 0,-1 2-26,1 0 1,-4-2-2,-2 2-536,-2 3 1,-8-4-1,-5 10 544,-8 3 0,-70 32 0,12-16 0,0 0 0</inkml:trace>
  <inkml:trace contextRef="#ctx0" brushRef="#br2" timeOffset="90">10303 5139 8134,'-24'0'0,"2"-2"0,5-1 48,3-1 1,9 0-1,6 4 394,10 0 1,5 0-161,9 0-271,-2 0 1,14-4 0,-3-1 0,4 3 0,3 0-305,2 2 0,-1-4 0,-3 0 0,-1-1 293,0 0 0,23-31 0,-28 12 0,1 0 0</inkml:trace>
  <inkml:trace contextRef="#ctx0" brushRef="#br2" timeOffset="91">10660 4807 8134,'-26'-13'-231,"-3"1"-58,-1-1 0,0 0 663,5 0 1,0 1 0,4 0 1161,4 4-1085,9-4-393,8 11 0,12-5 0,11 6 0,5 0 1,6 2-34,3 2 0,6 3 101,-1 6 0,1 0-252,-5-1 146,0 1 0,-4 6 0,-1 0 1,-3 4-1,-8 1-166,-7 3 0,-8 7 155,-7 0 0,-5 3-209,-7 1 124,-10 6 0,-17-6 1,-4 2-1,-4-5 1,-2-1-255,-2-1 1,6-2-297,2-5 274,3-1 1,9-5-1,6-3 352,6-3 0,56-24 0,14-5 0</inkml:trace>
  <inkml:trace contextRef="#ctx0" brushRef="#br2" timeOffset="92">11807 4909 8134,'0'-17'218,"-1"0"0,-2 2 125,-1 0 0,-2 8 1,3 4-1,-2 6 0,-1 7-154,0 6 1,2-1-1,3 8 1,-2 1 44,-1 0 0,-1 5-177,5-8-27,0 3 1,5-3-1,0-1 1,2-2-1,3-3 1,3-4 0,3-4-324,1-1 1,5-4 0,0-6 0,2-6 197,1-5 0,1-5 0,-1-7 0,1-3 52,-1-4 1,-5-3 0,-3-1 0,-4 0 83,-5 0 1,2 5 0,-6 3 0,-1 5 385,-1 4 0,-4 8 63,-2 9-408,3 2 0,-6 4 0,4 5 0,-2 8 0,1 12 336,-1 9-367,3 5 1,-5 10 0,4 1 0,-1 3-1,1 5-18,2 2 0,1-25 0,0 0-126,0 1 0,0 0 0,0 4 0,0 0 0,0-1 0,0 0 1,-1 0-1,0-1-240,-1-1 1,0 0-1,1 0 1,1-2 257,-5 27 0,3-9-8,-3-12 242,4-9 1,-5-9 0,6-8 0,-1-4 452,-3-4-403,-4-4 0,-4-6 380,-1-3-486,0-4 0,0-4 0,-1-2 1,-1-3-1,-4-3-163,-1 0 1,5-4-36,-2 3 1,3 1 185,1-2-402,0 1 0,2-4 0,2-1 0,5 1 0,3-1-921,1 1 1,1-1 322,3 1 0,9-6 909,8-3 0,17-6 0,14-9 0,1-1 0,-9 8 0,0 1 0,-1-1 0,1 1 0</inkml:trace>
  <inkml:trace contextRef="#ctx0" brushRef="#br2" timeOffset="93">12547 4960 8134,'6'-24'-85,"2"3"1,-1 4-166,2 8 0,-5-1 679,4 6 1,-3 0-379,3 4 0,-1 1-324,2 4 1,1 2 0,-6 7 0,0 1 272,2 2 0,-22 46 0,1 6 0</inkml:trace>
  <inkml:trace contextRef="#ctx0" brushRef="#br2" timeOffset="94">12560 5177 8134,'-13'0'942,"0"0"-1030,0 0 0,1-2-441,-1-2 1600,6 3 1,3-5-444,8 6-592,9 0 0,2 0 0,8 0 0,2 0 0,5 0-36,3 0 0,4-7 0,5-3 0,6 0 0,-1-1 0</inkml:trace>
  <inkml:trace contextRef="#ctx0" brushRef="#br2" timeOffset="95">13797 5075 8079,'-13'7'-55,"4"3"0,1-4 0,-2 1 1112,-1 3 0,-1-3-14,4 1-951,2-5 1,7-3 0,4-10 0,3-4 54,4-3 1,6-6-227,3 2 1,3-7-1,2-4 1,-1 0-404,1-4 1,-1-2 90,1-4 79,-1 2 0,1-5 0,-2 5 0,-3 2 0,-5 7 1,-6 7 28,-6 7 0,-8 4 0,-5 6 0,-4 8 193,-4 10 1,-1 4-45,-3 6 184,-3 6 0,5 0 1,-2 2-1,5-2 1,5-1 115,3-1 0,5 1 1,-1-1-1,2 1 198,2-1 0,7-1-138,6-2 0,1 0 36,7-5 0,-4 0 0,5-5 1,-1-2 340,-1-2 1,4-1-200,-3 2 0,-3-4 61,-1-5-457,-2 6 0,-3-5 1,0 5-1,-2-2 72,-2 1-287,-5-1 0,4-3-149,-3 4 1,-2-3-507,2 7-511,-3-6 710,-1 2-64,0-5 0,6-1 727,3-3 0,30-37 0,-15 13 0,0 0 0</inkml:trace>
  <inkml:trace contextRef="#ctx0" brushRef="#br2" timeOffset="96">14625 4692 8079,'-7'-12'-147,"-4"-1"1,2 0 370,-2 0 0,-2 6 0,1 3 0,-1 3 422,0 1 1,0 1-552,1 3 0,-3 9 1,0 7-1,-4 3-13,0 2 1,3-1 4,-1 10-59,-3 0 0,10 0 1,-1-1-1,4-2 1,4-3-23,2-1-86,1-1 0,5-7 0,5-2 0,4-4 0,5-4 1,2-5-1,5-3-61,2-1 1,3-1-1,-3-5 1,2-5 45,-2-5 0,4-6 1,-1-1-1,0-4-45,0-3 0,-1-5 98,-5 1 0,0-1 1,-4 1-1,-6 5 241,-5 7 0,-4 3-20,-6 6 1,-1 6-1,-4 3 139,-3 3 1,-4 8-230,0 5 0,-1 7-45,0 6 1,0 2 0,2 2 0,1 0 26,2 0 0,5 2-187,-1-1 1,2-5-93,2-4 215,6-5 0,5 1 0,8-7 0,0-3 0,4-3 34,1-5 0,6-5-35,0-7 0,4-5 12,-5-3 34,1-3 1,-9-8 0,-1-2-1,-1-2 1,-4-1 36,-1 3 1,-6-2 37,-4 7 0,-6 0-58,-6 8-168,-1 3 0,-15 6 0,2 4 1,-7 4-1,-5 4-383,-3 4 0,1 3 161,2 6 0,2-1-673,7 1 693,5 6 1,2-4 0,6 5 0,4-2 300,4-2 0,53 4 0,15 0 0</inkml:trace>
  <inkml:trace contextRef="#ctx0" brushRef="#br2" timeOffset="97">15288 4629 8107,'13'-6'0,"-4"0"948,-1-2-646,-5-4 0,1 11 1,-9-3-1,-7 4 61,-3 4 1,-8 3-323,2 6 0,-3 1 330,-2 3-407,1-3 1,5 5 0,1-5 0,4 1-1,1 2-122,2-1 1,8-2-134,0-1 0,5 0 55,8-1 167,-1-5 0,18 3 1,-2-5-1,4-3 0,1 0-64,-3-2 1,0 1 168,-1 4 1,-3-4 329,-1 3-309,-11-2 0,7 2 1,-10 2-1,0 1 0,-3 3 180,-2 1 1,-8 2-179,-2-1 0,-4 1 99,-1 0-339,-5 0 1,0-2 0,-4-1-1,5-2 1,3 1-1516,1-2 233,1-1 1463,5-6 0,29-34 0,14-9 0</inkml:trace>
  <inkml:trace contextRef="#ctx0" brushRef="#br2" timeOffset="98">15607 4603 8107,'0'-13'33,"-1"6"62,-3 3 1,1 3-68,-6 1 1,1 1 899,-5 3-708,0 9 1,0 7 0,1 7 0,-1 1 0,0 2-67,0-2 0,6 3 0,3-1 1,3-2-46,1-1 0,3-7-123,5-3 1,2-4 0,11-3-1,2-3 28,1-1 1,6-4-215,-1-6 1,1-4 14,-4-9 95,-1 3 1,-4-15-1,-1 2 1,-1-2 0,-4-4-137,-1 0 1,-6-1 199,-4-4 1,-3 1 56,-1 3 0,-3-1 0,-4 7 1,-7 2 85,-4 3 1,-2 9 213,-1 1 1,-3 6-203,2 7 0,-2 0 0,-1 2 1,1 2-1,2 5 1,4 2-181,5 2 0,2-1 190,2 1-247,4 6 1,6-5 0,3 1 0,5-3 0,4-4-499,4 2 1,-2-4-41,6-2 1,5 2 645,4-2 0,8-13 0,4-6 0,3-3 0,0 0 0</inkml:trace>
  <inkml:trace contextRef="#ctx0" brushRef="#br2" timeOffset="99">3354 7370 8114,'0'-13'4,"0"1"1,0-1-1,0 0 284,0 0-251,0 1 0,-6-1 1,-3 0-1,-2 2 1,-2 1-1,-1 3 1,-1 0-1,-5 1 1,-3 0 42,-4 3 1,-1 3 0,1 5 0,-2 3-87,0 4 1,-5 6-119,4 3 151,0 3 0,6 2 1,1-1-1,4 2 1,2 2-1,4-1 0,4-3 26,4-2 0,2-6 1,7 3-1,5-2-29,2-2 0,3-3 30,3-5-30,3-2 0,7-6 0,1-2 0,2-3 0,0-7 0,-1-6 0,1-5 96,-1-4 0,2-7-56,-1 0 0,-6-8 0,0-3 1,-4-6-1,1-3 1,-1-3 9,-2-2 0,-7 0 109,-6 13 0,-4 7 0,-1 10 555,0 2-572,0 13 0,-4 8-443,0 14 315,-6 9 0,7 9 0,-6 8 0,1 4 0,-1 5 104,1 3 1,1 4 22,-2 1-501,-2 0 0,9-6 1,-2-2-1,3-3 1,1-2-636,0 0 1,1-10 422,3-2 278,4-9 0,6-3 1,3-7-1,4-1 270,3-3 0,9-23 0,5-10 0,3-2 0,0 0 0</inkml:trace>
  <inkml:trace contextRef="#ctx0" brushRef="#br2" timeOffset="100">3864 6988 8114,'-2'-12'104,"-2"4"51,2-4 1,-5 7 39,3-4 0,3 9 1,-5 10-1,0 6 171,-2 5 0,1 4-68,-2 5-220,1 3 1,-9 11-1,-2 2 1,1 3-1,-2-1-141,0-1 0,3-2-60,-4 2 0,7-5 0,0-8-430,4-4 419,7-9 0,-3-9 150,6-12 1,2-8 0,2-9-1,4-5-85,4-7 0,5-3-28,0-6 0,1-2-89,-1-3 160,-3-2 0,9-6 1,-5 1-1,1 2 1,-1 3 171,-2 1 1,-2 7 80,-1 7 106,0 4 1,-6 14 44,-3 12 0,2 12-208,-2 13 0,0 6-66,-4 3 0,0-1 0,0 2 0,1 3-134,4 4 0,-4-4-174,3-4 1,2-2 104,-2 2 1,5 2-1,-4-6 1,1-4-191,0-3 0,2-4-433,-3-7 2,4 7 0,-1-6 720,4-1 0,-10-16 0,-4-10 0</inkml:trace>
  <inkml:trace contextRef="#ctx0" brushRef="#br2" timeOffset="101">3736 7345 8114,'-6'-13'0,"5"0"258,-3 0 0,2 5 0,4 1 257,2 1 1,7-2-421,6 3 1,7 1-384,2 4 110,5 0 1,4-1 0,2-2 0,3-1 0,1 1 177,3 1 0,6-5 0,8-3 0,6 0 0,1-1 0</inkml:trace>
  <inkml:trace contextRef="#ctx0" brushRef="#br2" timeOffset="102">4501 7243 8145,'0'-9'0,"0"1"0,4 3-101,1-3 1,5 4-352,-2-5 344,3 6 0,2-2 0,1 5 0,2 0 0,2 0-360,2 0 468,1 0 0,22 11 0,4 3 0</inkml:trace>
  <inkml:trace contextRef="#ctx0" brushRef="#br2" timeOffset="103">4552 7447 8145,'-13'0'0,"1"0"0,-1-6 1144,0 5 1,9-4-430,8 10 0,5-4-467,12 3 1,0-2-82,5-2 1,3 0 0,3 0-168,0 0 0,10-14 0,7-6 0,5-2 0,1 1 0</inkml:trace>
  <inkml:trace contextRef="#ctx0" brushRef="#br2" timeOffset="104">6694 7281 8145,'0'-19'-88,"0"0"1,0-3 0,0 2-1,0 1 76,0-1 0,0 0 0,0-1 0,0 4 1,0 3-1,-1 2 1031,-3 4 0,-3-2-863,-6 6 1,-4-1-1,-2 7 1,0 2-2,-4 4 0,-1 9-179,-2 5 0,1 6 1,-1 3-1,2 0 15,3 1 0,-2 2 0,8-3 0,2 0-87,3 0 1,7-3 0,-1-5-1,3-2 67,1 2 1,7-9 0,5-2 0,8-5-4,4-5 1,6-2 0,1-4 0,2-6-132,2-5 0,-2-7 50,1-7 112,0-4 1,-2-7 0,-2-2 0,-3-5-1,-1-4 21,-1-4 0,-5-2 0,-3-2 0,-4 5 107,-5 6 0,-2 7 9,-6 11 0,-2 3 206,-2 14 1,1 3 0,-5 12 101,-2 2 1,0 7-588,1 6 0,-2 10-6,3-1 117,-4 8 0,1 3 1,1 5-1,3-1 1,0-1-120,0-2 1,4-4 73,-1 0 0,2-1-328,2 1 182,0-3 0,6-10 1,2-1-1,4 0 1,1-2-843,-1 1 0,5-7 1065,0-3 0,34-23 0,5-2 0</inkml:trace>
  <inkml:trace contextRef="#ctx0" brushRef="#br2" timeOffset="105">7013 7485 8145,'0'-13'0,"1"2"393,4 2-194,-4-2 0,10 4 0,-2-6 0,4-1 1,2-2 1178,2-1-1302,6-5 1,-2 2-1,8-7 1,0-1-1,1-4-166,1 0 1,-8 2-1,2-3 1,-3 2-471,-7 3 0,1 7 119,-12 4 0,-1 4 1,-7 4-69,-5 5 0,-2 3 195,-2 1 0,-1 5 178,-3 4 0,1 2 1,-4 3-1,2 2 68,2 1 0,7 0 46,0-4 0,6 0 164,-1-1 0,3 1 1,1 0-1,0 0 137,0-1 0,1 5-23,3 0 0,-1 0 14,6-4 0,-1 0 0,5 0 0,0-1 344,-1 1 0,1 3-100,0-4 1,4 4 170,0-8-458,5 4 0,-7-1 0,3-1 0,-1-3 0,0-1 130,-1-3 0,-6-2-236,-2-1 129,1 0-508,3 0 1,1-1-1,0-4 1,0-2 121,-1 0 1,-3-4-1809,-1 2 1944,1-2 0,21-24 0,4-6 0</inkml:trace>
  <inkml:trace contextRef="#ctx0" brushRef="#br2" timeOffset="106">7804 7306 8145,'-6'-7'0,"5"0"0,-4 3 0,2 2 2682,-1-2-636,3 3-1641,-5-5-898,6 5 0,-1-5 318,-4 6 175,4 0 0,-10-6 0,4-1 0</inkml:trace>
  <inkml:trace contextRef="#ctx0" brushRef="#br2" timeOffset="107">8798 7166 8145,'0'-13'-64,"0"-1"1,0-3 0,0-3-1,0 0 1,0 2 333,0 0 1,0 2 0,0-5-1,0 0 1,-1 1 0,-3 3 78,-5 3 1,-4 2 0,-2 2 0,-5 3-133,-4 2 1,0 6-378,-10 7 156,0 9 0,0 9 1,0 8-1,0 3 1,3 1-1,4 0 1,5 1-194,4-1 1,2 0-1,8-1 1,4-5-17,2-6 0,5-2 0,4-7 0,7-3 177,5-4 0,3-6 0,8-8 0,4-6 26,3-5 0,1-9 19,0-6 34,-5-6 1,2 2-1,-3-8 1,-1-5-1,0-2 204,-3-2-190,-1-6 0,-7 3 1,-3-3-1,-3 4 1,-2 6 165,-4 6 0,-2 7 1,-8 14 102,-2 7 1,1 6 97,-5 7 0,3 6-453,-3 2 32,-6 9 1,0 9-1,-5 8 1,2 3-1,0 1-130,2 0 1,0 5-62,3-1 1,-1 1 127,0-5-51,6 0 0,1-4 0,6-1 1,0-1-1,2-2-215,2-3 0,3 0-271,6-10 0,4-4 230,0-5 1,6-1 366,-2 2 0,37-38 0,-24 8 0,0 0 0</inkml:trace>
  <inkml:trace contextRef="#ctx0" brushRef="#br2" timeOffset="108">9244 6937 8145,'-12'-6'0,"0"3"-9,4-5 1,-3 5 0,2-2-1,-2 5-157,-2 5 0,4 3 605,1 9 0,1 3 1,-3 6-1,1 0 83,0 4 0,3-1-485,2 5 0,2-5 0,4 5 0,2 0 3,4-1 1,5-6 28,4-6 1,3-10-1,5 1 1,1-5-95,-1-4 1,1-8-134,-1-3 0,5-5 82,0-4 10,0-8 1,-5-8 0,-1-5 0,-2-2-1,-5-1-211,-3-1 1,-3-7 223,-2 3 0,-4 2-35,-5 1 100,-5 9 0,-4 3 0,-9 8 0,-6 6 0,-5 9 440,1 5 0,-3 3-255,1 0 1,-4 10 34,4 3-179,0 8 0,9-5 0,1 5 1,2 1-1,4 3 35,4 0 1,4-1-247,6-3 1,2-1 127,2-3-95,9-3 0,6 3 1,8-8-1,2-5 0,2-2-306,1-2 0,5 0-866,2 0 1297,2 0 0,20-23 0,-25 9 0,1 0 0</inkml:trace>
  <inkml:trace contextRef="#ctx0" brushRef="#br2" timeOffset="109">3035 9244 8085,'0'-8'-154,"0"-1"1,0 0-1,0-3 1,0-1 11,0 1 0,0-1 0,0 0 925,0 0-456,0 6 1,0-4-1,0 3 615,0-4-326,0-1 1,0 5-25,0-1-497,0 12 1,-5 0 0,0 14-1,-1 6 1,-1 7 0,0 8-1,-2 7-149,2 5 0,-4 1 1,4 1-1,-2 2-234,1 1 0,4 1 0,-3-7 1,1-2-451,3-5 0,2-3 435,1-5 1,0-5-1,1-7-98,3-5 1,-1-9 400,6-4 0,5-25 0,6-7 0</inkml:trace>
  <inkml:trace contextRef="#ctx0" brushRef="#br2" timeOffset="110">2754 9283 8158,'-8'-26'0,"-1"1"0,6-1-197,-1 1 1,3 5 366,1 3 0,5 7 1,4 1-1,2 1 275,2 1 1,4-3-427,0 6 1,6-1 0,-2 4 0,3-2-341,1-1 0,1 1-328,-1 7 500,1-2 0,-1 11 0,1-2 149,-1 4 0,-10 31 0,-4 2 0</inkml:trace>
  <inkml:trace contextRef="#ctx0" brushRef="#br2" timeOffset="111">2716 9806 8158,'-18'5'0,"-1"-2"0,-2 6 135,2-7 0,12 10 360,3-4 0,13 2 1,5-1-1,4-5-57,5-3 1,7-1-496,4 0 1,4 0 0,4-1 0,5-3-732,3-5 1,2 2 581,3-1 122,3-1 0,-13-7 1,3-3-1,1-2 0,1 1 1</inkml:trace>
  <inkml:trace contextRef="#ctx0" brushRef="#br2" timeOffset="112">2882 9142 8158,'-13'-5'-28,"0"-2"-276,0 0 531,6 1 1,5 6 0,9 0 578,5 0-764,10 0 1,-5-1 0,7-2 0,3-2-1,1 3 1,2 0 0,1 1-63,1-3 1,1 2-525,1-2 210,-3-3 1,-7 5 0,-2-2 0,-4 3 0,-1 1 333,0 0 0,-6 0 0,-28 11 0,-11 3 0</inkml:trace>
  <inkml:trace contextRef="#ctx0" brushRef="#br2" timeOffset="113">4182 9334 8111,'-12'0'-651,"-1"0"0,0 0 1551,0 0-96,6 0 0,-3-2 86,6-2 1,1 3-660,7-4 0,5 4-169,8 1-11,-3 0 1,10 0 0,-3 0-1,4 0 1,0 0-906,1 0 658,-1 0 0,1 0 1,-1 0-1,1 0 1,-2 0-1,-2 0 1,-2 0 195,-1 0 0,-8 11 0,-5 3 0</inkml:trace>
  <inkml:trace contextRef="#ctx0" brushRef="#br2" timeOffset="114">4080 9589 8111,'-12'0'42,"-1"0"-75,0 0 295,6 0 0,7 4 0,8 0 0,5-1 171,4-1 1,4-2-122,9 0-336,-3 0 1,11 0-1,-2-2 1,2-1-1,-1-1 309,0 1-173,0-4-112,-5 6 0,-1-14 0,3-4 0,0 1 0,0 0 0</inkml:trace>
  <inkml:trace contextRef="#ctx0" brushRef="#br2" timeOffset="115">7396 8760 8111,'0'-9'-23,"0"1"0,1-2 39,3-1-22,-2-2 1,8 4 0,-6 1-1,0-1 1,0 1 0,1-1 167,-3 0 1,0 1-24,-2 0-132,0 5 1,0-4 0,0 3 0,-2-3 0,-2-2 15,-4 1 0,-4 5 1,0-1-1,-1 1 11,0-1 0,0 2 0,-1-2 0,-1 2 3,-2 2 0,-5 2 0,5 1 0,2 1 83,1-1 0,-3 4-51,0 1-21,0 4 1,8-4-1,1 2 1,-1 3 0,1 2-1,0 2 1,1 2 163,0 2 0,4 3-63,-1 2-121,3 5 0,1-1 1,0 6-1,1 6 0,2 1-167,1 6 148,6 0 0,-7 9 0,4 5 1,-1 3-1,-2 2 31,2 2 1,-5 0 56,1-31 0,0-1 0,-1 0 0,0 1-802,-1-1 1,0 0 722,0 0 1,0 1 0,0-1 0,0 0 0,0 0 0,1 1 0,0-1 0,1 0 0,0 0 0,0-1 221,0 0 0,-1-2 0,5 31-348,-2-7 1,0-5 163,-4 1 0,0 0 1,0-4-1,0-5-22,0-5 1,0-9-123,0-2 0,0-9 89,0-4 1,-5-4-1,-4-4 48,-2-5 0,-2 2 1489,0-2-1495,1 0 0,-1-5 0,-1-4 0,-2-3 1,-2-3 284,-2-2 0,0 0-313,-1 0 0,-2 1-33,6-1 0,-4-3 1,4 2-1,1 3-925,2-1-82,1 7-447,6-7 1472,2 11 0,27 1 0,7 7 0</inkml:trace>
  <inkml:trace contextRef="#ctx0" brushRef="#br2" timeOffset="116">8263 9551 8070,'-5'12'0,"0"1"0,-1 0 0,0 0 102,-4-1 0,9-3 1,-5-2-1,2 0 398,0 0-235,-6-4-30,9 8-212,-5-9 1,7 2 0,4-8 0,3-5 57,3-2 1,-2-1 0,-1 1 0,2 0 48,2-3 0,0-2 0,3 2 0,0-3 110,2-4 0,2 1-63,-2-2-105,-3 1 0,10-9 1,-3-1-1,3-1 0,0-2 1,-2 0-1,-5 1-61,-3 2 1,-3 5-97,-2 5 1,0 6-1,-6-1-378,-4 6 1,-1 4-13,-6 6 0,-2 0 225,-7 0 0,3 2 1,-3 2-1,3 5-111,1 2 0,-4 6 156,0 0 1,1 0 210,8-4 1,-2 4 0,4 1 0,1 1 98,-1-1 0,2 3 102,4-4 0,1 4 265,3-4-324,3 6 0,10-7 0,2 4 0,1-1 0,2 0 342,2-1 1,1 4-149,-4-5 0,3 0 302,-3-5-435,3 1 1,2 0-1,-2-2 1,-2-2 0,-2-5 491,-1-3-732,-2-1 125,-5 0 1,0-1-38,-4-3-379,-2-3-132,-6-6 1,0 0 0,-1 0-460,-4 1 1,4 3 242,-3 1 0,2 3-249,2-3 1,-4 4 918,0-5 0,-1-28 0,5-11 0</inkml:trace>
  <inkml:trace contextRef="#ctx0" brushRef="#br2" timeOffset="117">8824 9015 8098,'0'-17'0,"0"0"0,0 0 172,0-1 0,0 3 1,0-3-1,1 1 425,3 0 1,-1-1-398,6 1 1,-1 2 0,6-2 0,2 5 138,1 3 0,4-1-5,-4 6-279,0 0 1,-4 4 0,0 3 0,-2 4 0,-2 7-134,-5 4-137,-3 3 0,-2 5 0,-3 1 0,-5 1 0,-4 3 0,-2 1 0,-2-1-286,1-3 0,2-2 364,1-5 0,0-3 0,1-5 0,-1 0-88,0-1 631,6-4 382,1-3 0,8-5-342,2 0 1,7-4-341,6 0 1,5-5-394,-5 5 154,5 0 0,-6 2 0,4-1 1,-2-1-1,-2 1-458,-2 2 1,3 1-140,0 0 0,0 0 172,-4 0 558,-1 0 0,7 11 0,1 3 0</inkml:trace>
  <inkml:trace contextRef="#ctx0" brushRef="#br2" timeOffset="118">9206 9525 8098,'-7'0'929,"0"0"1377,3 0-1533,2 0-374,-3 0-496,5 0-3427,0 0 3524,0 6 0,11-16 0,3 1 0</inkml:trace>
  <inkml:trace contextRef="#ctx0" brushRef="#br2" timeOffset="119">9869 9117 8116,'13'-6'0,"0"-2"0,-2-4 0,-2 0 0,-5-1 329,3 0 1,-6 0-1,4 1 1,-5-1-73,-5 0 0,-2 6-69,-5 3-145,-1 2 1,0 4 0,0 2 0,-1 6 0,-1 4 64,-2 3-63,-6 6 0,7 1 0,-4 6 1,2-2-1,2-1 0,2 0 1,3 1-7,2 2 1,0 4-157,4-4 85,1-6 0,5 0 0,4-4 0,5 0 0,5-3 0,6-5 0,4-3-49,0-5 0,2-3 66,3-1 0,1-1 0,3-5 0,-4-5-83,-3-5 1,-2-2 91,1 1 0,-2-1-3,-3-4 1,-7 0-1,-7 5 1,-1 1-22,-3 2 77,-2 1 174,-1 6-229,0 1 1,-4 8 0,0 2-1,-1 5 1,1 3 14,0 5 0,0-2 9,4 2 0,1 0-24,3-5 26,3 4 0,10-9 0,2 4 1,1-2-1,2-5 22,2-3 1,6-1-16,0 0 1,0-5 23,-5-4 63,1-2 1,-2-6 0,-3-1 0,-6-1 0,-5-1 217,-5 0 0,-4-1-171,-1-4 1,-1 1-115,-4 2 0,-7 0 0,-10 5 0,-2 1-97,-1 2 1,-1 3-239,1 2 1,-5 3 180,0 6-405,1 0 1,4 6 0,4 3-1,4 2 1,4 2-697,5-1 0,2 1 596,6 0 614,6 5 0,37-13 0,17-7 0,7 4 0,0 0 0</inkml:trace>
  <inkml:trace contextRef="#ctx0" brushRef="#br2" timeOffset="120">10622 9117 8116,'0'-13'0,"0"0"564,0 1 169,-6 5 0,-1 1-54,-6 6-763,0 0 1,-4 6 0,0 2 0,2 3 0,1 2 72,1 0 1,4 0-1,2-1 1,2 1-170,2 0 0,1-5 2,2 1 0,2-2-21,2 2 167,3 2 0,10-8 0,1 4 0,2 0 1,2-1-12,-3-1 1,4-1 90,-6-4 1,2 2-71,-2 2 228,-3-2 1,0 3 0,-7-3 800,-1 2-762,-2 3 0,-14 4-105,-3-2-126,-2 2 0,-2-8 0,-2 4 0,1-1 0,-2-3-309,0-2 0,4 0 184,-1 4 1,3-4-1207,2 3 652,-1-2 665,0-2 0,-5-17 0,-2-5 0</inkml:trace>
  <inkml:trace contextRef="#ctx0" brushRef="#br2" timeOffset="121">10762 8836 8116,'-13'-18'-145,"2"0"1,2-5-1,5 3 1,3 2 0,2 2 159,3 2 0,3 1 1,6 2-1,0 1 1,1 3-1,2 1 1298,1 3 0,5-2-1199,0 0 0,-4 3 1,-1 6-1,-4 6-94,-5 5 1,2 1-369,-6 5 210,1 6 1,-11 1 0,-4 5 0,-4-2-1,-3-2 1,1-3 0,2-1-65,1-4 0,1-3 0,0-4 0,2 1 749,2-3 0,4 2-183,-5-9 1,8-1 0,1-4-260,7 0 0,8-4 1,4-2-1,1 0-212,2 1 0,1-4-321,-2 5 120,3 0 1,-4 2 0,6-1 0,-1-1 0,1 1 307,-1 2 0,18-5 0,3-1 0</inkml:trace>
  <inkml:trace contextRef="#ctx0" brushRef="#br2" timeOffset="122">11336 8951 8116,'-9'0'0,"1"0"6,-1 0 0,-4 0 167,1 0 1,3 2-1,1 2 1,-1 4 241,2 4 0,-4 2 149,2 3-453,4 3 1,-3 4 0,6-2 0,-3 1 0,3 3-168,0 2 1,8-3 0,2-5 0,5-1 16,4-4 0,-1-1 25,5-1 1,0-6-1,5-2 1,-1-4-107,1-1 1,3-6-107,1-2 1,-4-5-81,-5-4 270,0-3 1,0-7 0,-1-2-1,-1-4 1,-5-1-107,-4 0 1,-5 4 58,-5-4 123,0 0 0,-5 3 0,-5 4 0,-6 6 0,-5 2 274,-3 4 0,-2 6-122,1 5 1,-1 3-1,1 1 1,-1 1-21,1 3 1,-1 8-207,1 5 0,5 1 179,3-1-156,9-3 1,-2 9 0,5-6-1,3-1 1,2-2-143,4-2 1,4 1 76,9 0 1,-1-5 0,5 0 0,2-3-451,1-2 0,1-2 265,1-1 0,4 0-1008,-1 0 612,1 0 657,-4-5 0,12-27 0,6-11 0,4-6 0,0 0 0</inkml:trace>
  <inkml:trace contextRef="#ctx0" brushRef="#br2" timeOffset="123">11795 8479 8167,'0'-12'-188,"0"-1"0,0 0 0,0 0 668,0 1 0,0 3 0,0 1 182,0-2 1,1 4-382,3 2 1,-1-2 0,6 2 0,1 1 256,1 2 0,2 1-325,-1 0 1,1 5 0,1 4 0,2 2-3,1 2 1,4 5-1,-2 4 1,-1 3-61,0 5 0,4 4 1,-7 8-1,-2 5-44,-3 3 1,-7 6-450,1 4 271,-5-24 1,-2 2 0,-3-2 0,-1 1 0,-3 5-1,-3 1 1,0 0 0,-2 1 0,-1-1 0,-2 0 0,-1 1-1,0 0 1,-2-1 0,-1-1-493,-1-1 0,0 0 1,-2 0-1,0-1-148,0-8 0,-1 0 1,-2 0-1,-1-1 177,0-5 1,-1-1 311,-1 6 1,-1-2-1,1-8 1,-1-1 221,0 3 0,0 1 0,0-5 0,-1 0 0,0-1 0,1-1 0,0 1 0,0 0 0,-29 16 0</inkml:trace>
  <inkml:trace contextRef="#ctx0" brushRef="#br2" timeOffset="124">8250 8824 8167,'0'-13'-1,"-2"-4"0,0 0 0,-4 1 1,0 1-1,-1-1 166,0-1 1,3 4-1,-5 5 1,-1-1 393,-1 2-433,-2-4 0,1 10 1,-1-4-1,-1 4 0,-2 4 528,-1 5-566,-6 1 1,4 16 0,-7 1-1,2 8 1,0 7 0,1 8 0,-1 8 15,2 7 0,11-28 0,0 0 0,0 1 0,1 0 0,1 2 1,2 1-132,2 2 1,1 1 0,-2 3 0,2 0 0,1 1 0,3 0 0,0-1 0,3 0 27,1 0 0,3-1 0,1-3 0,2-1 1,3-1-1,1-1 0,0-2 0,1-1-76,14 27 1,7-6-245,-2-10 257,-3-3 1,2-7 0,-5-3-1,2-5 1,-2-3 34,-1-5-42,-2-2 1,-3-7 0,-3 0 0,0-4 0,-4-4-182,0-2 185,-3-2 1,1-2-1,0-2-616,0-4 169,-6 2-291,-2-5 196,-5 9 607,0-3 0,-11-1 0,-3-1 0</inkml:trace>
  <inkml:trace contextRef="#ctx0" brushRef="#br2" timeOffset="125">12815 9040 11492,'7'2'-4089,"-3"2"4089,-2-2 0,32-19 0,8-12 0</inkml:trace>
  <inkml:trace contextRef="#ctx0" brushRef="#br2" timeOffset="126">13695 9002 8074,'-12'-1'77,"2"-3"0,2-4 0,-2 0 0,-3-1 113,-4 0 1,3 1 0,-4 1 0,1 0 17,0 0 0,-5 4 0,4-1 0,-2 3-33,-3 1 0,4 1-156,-3 3 0,7 3 0,-4 6 0,2 1-40,0 3 1,2-1-65,6 5 0,4 0 1,5 1 0,0-2-1,0-1 1,1 0-318,3-1 407,3-6 0,7-1 0,3-4 0,3 0 0,3-3 0,1-4 0,3-4 61,0-4 0,0-5-134,-2-4 1,4 0 0,-1-7-1,-3-5 69,0-2 0,6-7 6,-6-5 1,2-5 6,-6 2 1,2-8 0,-6-2 0,-3 4 226,-4 4 0,-4 10 548,-6 8-393,-6 9-168,-1 2 1,-6 14 0,-1 6 0,-1 10-1,-2 9 40,1 4 0,2 7-123,1 3 1,2 3-125,2 1 0,-1 1 0,5 0 0,-1 2-235,0 2 1,2-2-133,4-7 0,0 3 114,0-3 1,1-3 0,4-3 0,3-4-581,4-2 1,5-8 107,0-1 0,4-2 181,-4-7 1,4 0 522,-4-4 0,12-27 0,4-14 0,2-1 0,0-1 0</inkml:trace>
  <inkml:trace contextRef="#ctx0" brushRef="#br2" timeOffset="127">14103 9142 8011,'-7'-5'-687,"-5"3"1149,11-3 1058,-5 5-1194,6-6-364,0-1 0,6-6 0,2 0 0,4 1 79,0-1 0,5 0 80,0 0-165,6-5 1,-5-2-1,5-5 1,-2-2-1,2-2-59,1 0 32,2-1 1,-7 4 0,-2 1-1,-2-1 1,-4 2-285,-3 3 260,-2 8 1,-7 3 0,-4 6 0,-4 1-1,-6 2-79,-2 1 1,-5 6 0,2 2 0,-1 3-10,-1 2 0,7 0 227,-2 0 0,4-1 89,5 1-61,2 0 1,2 4 0,-1 0 0,3 0 0,2 0 381,4 0 1,3 4-210,6-4 0,-1 6-17,1-2 0,0-2 0,0-1 0,1-1 307,3 0 1,-3 4-135,3-4 0,1 0 62,-1-4-349,0 0 0,-5-5 0,-2 1 1,-2-1-205,2-1 0,-3-1 45,2-6 1,-5 0 102,4 0-371,-5 0 1,9-1 0,-4-4 0,3-3 0,2-4-761,0 0 1,0-1 31,-1 0 1,1 0 1040,0 1 0,5-18 0,2-4 0</inkml:trace>
  <inkml:trace contextRef="#ctx0" brushRef="#br2" timeOffset="128">14727 9002 8089,'0'-13'746,"0"1"580,0 5-1168,0 1-987,0 6-469,0 0 1298,0 6 0,23 12 0,5 9 0</inkml:trace>
  <inkml:trace contextRef="#ctx0" brushRef="#br2" timeOffset="129">15276 8938 8089,'0'-12'0,"4"-2"0,0-3-64,0 2 0,1-3 0,-1 5 0,-1 0 0,-2 1 485,-1-1 0,-1 4 1,-3 2-1,-5 2-173,-2 2 0,-2 1-182,0 2 0,-5 2 0,-2 2 0,-1 5-31,-1 2 0,1 3 81,-4 3 1,1 3 51,2 5-134,-2 1 0,10-5 0,-3 0 1,3 2-1,3 0 27,2-2-50,-2-3 1,9-1 0,0-1 0,4-3 0,7-5 58,2-2 0,8-2-64,2-4 1,3 0 50,1 0-125,1-5 1,-1-4-1,1-7 1,-1-2-1,1-2 41,-1-2 0,0-7-77,-4-1 1,1-6 49,-5-3 68,6 1 0,-9-11 0,3 3 1,-4-1-1,-3 2 326,-2 1 1,-5 7-102,2 8 0,-4 3 440,-1 5-172,0 2 0,0 14-353,0 5 0,0 7-87,0 10 1,-4 3-278,-1 5 230,1 6 0,0 2 0,-2 4 1,1-2-1,-1-1-64,3 2 1,0-1-102,-1-1 1,3-3-330,-4-5 369,4-1 0,2 1 0,2-1 0,3-1 0,1-2-3,3-5 0,1-8-17,2 0 1,0-2-212,-1 2 336,1-4 0,28-44 0,7-11 0</inkml:trace>
  <inkml:trace contextRef="#ctx0" brushRef="#br2" timeOffset="130">5636 7523 8089,'0'9'-28,"-1"-2"1,-2 0-135,-2 0 237,1-4 0,3 4 0,-2-3 0,-3 3 162,-1 0-2,4-1 179,-8 0-284,4-5-31,0 5 0,1-8 0,6-2 0,0-5 32,0-2 0,4-3 0,2-2 1,1-3 41,3-6 0,6 1-27,1-10-122,5 0 0,-2-5 0,6-4 0,-1-4 0,1-1 0,-1 0 0,-1 3-137,-2 1 1,-5 11-388,-9 8 178,-2 8 0,-12 7-204,-2 14 0,-9 5 269,-5 12 1,-2 1 0,-1 7 0,-2 2-49,-3 2 0,7-4 123,-2 5 1,5-1 88,3 1 114,0-9 1,16-2 0,-4-6 0,5 0-1,5-1 270,3-4 1,9 0 82,4-8 1,3-3-131,2 4-14,-1-4 0,0 3 1,-3 1-1,-2-1 0,0 0 211,0 0 1,-5 6-185,2-1 1,-4 2 55,-4 2-229,2 0 0,-8 1 1,4 1-1,-2 2 0,-2-1 115,-1-2 1,-2-5 78,0-1-72,0-5 180,0 3 0,0-8-117,0-2 0,1-3-98,3-6 1,5-5 145,8-4-305,-3-2 1,9-1 0,-5 1 0,1 1 0,-1 3-646,-2 2 0,2 1-573,-1 4 1,-4 6-253,-5 3 0,-1 4 1458,2 4 0,-4 31 0,-5 14 0</inkml:trace>
  <inkml:trace contextRef="#ctx0" brushRef="#br2" timeOffset="131">12649 9257 8042,'-9'4'-31,"1"1"0,-2-1 1,-1 0-695,-2 0 986,6 1 1,1-4 0,5 2-1,-1 0 382,2-5 0,3-3-532,10-8 0,0 0 1,-1 0-1,1 1 63,0-1 1,1-4-51,3 0-125,-3-6 0,6 3 1,-4-5-1,1-1 0,-2 1 1,0-1-1,-3 0-297,1-4 0,0 3 77,0-3 79,-6 3 1,-2 7 0,-5 3 0,0 3 0,-1 3-368,-3 2 0,-3 9 350,-6 9 1,0 2-1,0 3 1,1 2 59,-1 1 0,0 1 63,0-1 0,5-2 0,1 2 0,1-3 49,3-2 0,2 3 180,1 2 0,0-3-96,0 3 130,5-3 0,3-1 0,6 1 0,3 1 0,3 4 339,-1 1 1,5-3-350,-2 4 1,-4-4 44,-1 4-180,3-5 0,-7 4 0,1-6 1,-4 0-1,-2-3 166,-1 1 0,0-7-104,-2 0-181,-4 2-71,5-6 1,-5 0-51,3-5 0,4-6-65,4 2 132,1-9 0,0 3 0,0-5 1,-1 2-1,1 0-201,0 2 0,0 0 27,-1 3 265,-5 5 0,5-16 0,-5 2 0</inkml:trace>
  <inkml:trace contextRef="#ctx0" brushRef="#br2" timeOffset="132">12330 9270 8060,'-7'-6'69,"-4"1"0,4-5 0,-2 3-25,1 1 0,5 0-460,-1 2 0,4 4 1,4-1 415,4 3 0,32 14 0,8-2 0</inkml:trace>
  <inkml:trace contextRef="#ctx0" brushRef="#br2" timeOffset="133">16041 8913 8094,'11'-6'-86,"-1"-2"0,-1-4 0,-1 0 0,1-1-1174,-1 0 1574,1 0 1,-1 1 0,-1-1 0,-1 0 0,-3 0 0,-2 1 0,-1-1 480,0 0-725,0 0 1,-1 5-1,-4-1 1,-5 1-1,-4 1 256,-3 3-317,-5 2 0,6 2 1,-5 0-1,-2 2 1,-1 2-1,-1 4 1,-1 5 82,1 4 1,0-1 0,3 5 0,2 2-75,1 1 1,2 1 0,6-1 0,1-1-170,2-2 0,5-4 88,-1 4 79,8-5 1,3 2-1,7-6 1,3-2-1,4-3 1,5-2-1,2-2 24,2-1 0,1-7 0,-2 0 1,0-2-24,0-3 1,-2-6-7,-2-1 22,-5-5 0,-2-3 0,-5-6 0,-2-1 0,-2-4-119,-5-1 1,-4 1 78,-4 2 0,-5 2 0,-8 6 0,-4-1 86,-3 1 1,-1 8 10,-1 9 0,-4 6-50,1-1-47,-7 3 0,11 6 0,-2 4 0,5 4 0,4 2 18,2 2 1,8 4-66,4-4 1,2 2 70,2-2-32,0-3 1,7 4 0,5-5 0,5-1 0,2-3-6,4 0 0,1-5-183,2 5 0,4-6-258,-1 1 0,2-3 0,-2-1 0,2 0-1263,2 0 1724,1 0 0,32-17 0,-29 7 0,0-1 0</inkml:trace>
  <inkml:trace contextRef="#ctx0" brushRef="#br2" timeOffset="134">16551 8747 8828,'0'-7'-1093,"-2"1"759,-2 6 334,3 0 0,-33 29 0,-2 6 0</inkml:trace>
  <inkml:trace contextRef="#ctx0" brushRef="#br2" timeOffset="135">7778 8632 8093,'0'-12'-242,"2"3"0,0 1 1,3-2-1,-3-2 525,0 0-82,-2-1 0,0 0 0,0 0 81,0 1-315,0 5 1,-2 1 0,-2 6 0,-4 0 78,-4 0-3,0 0 1,-1 4-1,0 2 1,0 1-1,2 3 1,1 0-1,2 0 91,-2-2 0,3 1 0,0 3 1,-1 3 8,1 2 0,3-2 1,-3 6-1,1 1 2,4-2 1,0 8-103,2-3-5,0 9 0,-4-1 0,0 7 0,1 2 0,1 6-117,2 6 83,0 4 0,0 12 0,0 2 0,0-35 1,0 1-1,0 0 0,0 0 4,0 1 1,0-1-1,2 2 1,1 1-1,-1 0 1,1 1-1,0 1 1,0-1-126,-1 2 0,2-1 0,0-1 1,2-1 208,-2-4 0,0-1 0,0 1 1,-1-1-15,6 32-80,-1 0 0,3-11 0,-1-6 0,-3-7 0,-1-4-28,-3-2 0,3-1 39,-2-3 0,0-7 45,-4-6 3,0-6 1,-6 2-1,-1-7 1,-1-3-1,-1-1 109,-1-3 0,-2-2-84,-5-1 0,3 0 742,-3 0-781,-3 0 1,1-1-1,-3-3 1,2-5-1,0-2-67,0-2 0,9 0-266,-2 1 1,7 0-185,-2 4 1,5-4-1,0 4 474,6-3 0,38-2 0,14 0 0</inkml:trace>
  <inkml:trace contextRef="#ctx0" brushRef="#br2" timeOffset="136">7115 11195 8094,'-6'-8'-25,"-2"1"0,-2 0 1,0 1-1,2 0 0,-2 4 203,-2 0 1,0 8-1,-3 4 1,0 5 497,-2 7-601,-6 7 0,9 0 0,-3 5 0,3 1 0,2 0 291,4-1-394,2 3 1,6-10 0,2 3 0,2-3-1,4-3 267,4-3-167,6-8 1,-2-7-1,6-6 1,4-2-1,2-2 1,2-5 0,0-3 48,0-5 0,-2-5 1,-5-7-1,-4-5 42,0-3 0,-4 3 0,-6 0 0,-5-2-1,-2 0 0,-5-1-252,-6 3-42,-5 3 1,-11 11 0,-2 3 0,-2 4 0,-2 5 0,0 3 0,0 5-951,2 5 1,3 2 476,0 5 1,6 3 604,3 2 0,26 8 0,6 8 0</inkml:trace>
  <inkml:trace contextRef="#ctx0" brushRef="#br2" timeOffset="137">6771 8008 8094,'-7'-20'6,"0"1"1,2 7-1,-2-1 1,0 0-1,2 2 756,-1 2 1,3 5-635,-5 8 1,5 5 0,-2 8 0,3 4-109,-3 3 1,4 6-62,-3 0 1,2 4-1,2-5 1,0 0-25,0-2 0,0-3 1,0-2 144,0 0 0,0-7 145,0 2 1,0-11 0,0-9 0,0-10-151,0-5 0,0-8 0,0-6 0,0-4-53,0-3 1,0-4 0,0 1-1,0-5-33,0-3 1,6 1 0,1 2-1,2 5-10,-1 2 1,1 4 25,3 7 0,-3-2 0,-1 12 0,2 6 36,2 5 0,0 4-215,1 4 1,0 1-33,0 3 1,-2 3 0,-1 8-1,-3 2-248,-1 4 0,-2 3 102,-4 1 1,-2 7 116,-2 2 68,-3 2 0,-7 0 0,-2-1 1,-1 1-1,2-5-5,1-3 1,-3-4 689,0-3 1,0-2 661,4-6-616,6-6-75,1-2-334,6-5 1,6 0 0,4 0 0,4 0 0,4 0 9,2 0 1,-4 5-156,1-1-60,2 6 0,1-7 0,4 5 1,-1 2-1,-3 0-18,-2-2 1,4 4-36,-5-4 0,0 4 1,-5-1-1,1-1-333,0-2 0,-5-3 232,1 3 0,-6-4-423,1 5 121,3-6 1,-6 4 505,4-3 0,-4 3 0,-1 6 0</inkml:trace>
  <inkml:trace contextRef="#ctx0" brushRef="#br2" timeOffset="138">7880 11132 8104,'4'-17'4,"1"0"0,-1 1 1,2 2 279,2 1-153,-2 0 1,1 1 0,-4-1 157,1 0-267,0 6 1,-10 3 0,-2 9 0,-3 7 337,-2 3-326,0 8 0,-4-2 1,0 8-1,2 2 1,0 1-1,3 2 0,0-1 74,4-3 0,1 1 1,4-1-1,-1-2-65,1-1 1,3-3 0,5-1 0,7-5 11,3-4 0,8 0 76,-2-9-101,3-1 1,6-6 0,1-3 0,0-8 0,1-7 102,-4-4-72,-1-1 1,-7-2 0,-5-3 0,-5-4 0,-6-3 272,-2-1-335,-2 5 0,-7-2 0,-6 5 0,-7 3 1,-5 5 28,-5 5 0,3 7-358,-3 1 0,-1 8 64,1 1-114,1 0 0,5 12 1,2 0-1,7 5 380,5 3 0,21 12 0,10 8 0</inkml:trace>
  <inkml:trace contextRef="#ctx0" brushRef="#br2" timeOffset="139">7880 7944 8104,'-6'-13'56,"4"0"1,-5 1 0,1-1-1,3 0 1,2 0 184,1 1 1,1-4 0,2 2 0,4 3-94,4-1 1,-1 1-1,7 0 1,-1 1 0,-1 3-1,4 1 96,1 3 0,-5 2-242,2 1 1,-3 5 0,-2 5 0,-4 7-362,-4 9 0,-4 1 174,-4 7 82,-3 5 0,-7 1 0,-3 4 0,-4-3 0,-2-1 1,0-4-1,4-2 11,0-5 0,2-1 0,4-12 680,1-5-8,5-4-467,1-7 1,12-1-1,3-4 1,7-3-1,4-2 1,1 0 0,0 2 312,2-2 1,1 3-595,2-2 1,-5 6 0,-1-1 0,-2 3-616,-2 1 1,2-5 315,-1 1 1,2 0 31,-2 4 1,-2-2 0,6 0 0,1-4 434,-3-1 0,6-2 0,11-43 0,-12 21 0,-1 0 0</inkml:trace>
  <inkml:trace contextRef="#ctx0" brushRef="#br2" timeOffset="140">8428 7880 8104,'12'-13'-109,"-4"1"0,2-1-156,-6 0 0,1 5 1191,-5-1-620,0 6 1,-2-2 0,-1 6 0,-2 3 176,-2 5 1,-2 4-467,-4 4 0,1 2 315,-1 7-406,0-1 0,0 5 1,1 0-1,-1-2 1,0-1-68,0-1 0,2-5 29,3 0 1,-2-5 11,5 1 1,0-3 92,0-1 1,5-8 148,0-5 1,2-11-145,6-10 0,5-5 0,4-2 0,0-5-19,2-4 0,-1 2-14,3-7 0,-1 6-2,-3 2 84,-3 6 0,5-3 0,-7 5 0,1 2 345,0 3-216,-6 8 0,-1 13 48,-6 9-190,0 8 0,0 4 0,0 7 0,0 3 0,-2 0 18,-2 1 1,3 2-87,-4-5 0,4 1 15,1-4 0,4-2 1,2-2-1,0-2-118,-1-1 1,5-4-97,-1-6 1,2 1-150,2-6 1,-1 0 0,1-4-205,0 0 0,0 0-25,-1 0 611,-4-6 0,-8-35 0,-8-14 0</inkml:trace>
  <inkml:trace contextRef="#ctx0" brushRef="#br2" timeOffset="141">8326 7931 8119,'-5'-13'0,"-1"1"399,-2-1 0,2 0 0,6 0 270,0 1 1,6-1-488,2 0 1,10 5-84,8-1 0,5 2 1,7-3-1,2 3-1750,3 1 1651,-4 2 0,6-6 0,5-3 0,1-1 0,0 0 0</inkml:trace>
  <inkml:trace contextRef="#ctx0" brushRef="#br2" timeOffset="142">4986 13491 8169,'-13'0'814,"2"-2"-494,2-2 0,5 2 1,8-2-1,6 3-181,6 1-143,3-6 0,7 5 1,1-4-1,3 3 1,4-1-370,2-1 170,3-1 1,-5 5 0,-2 0 0,-1 0-1,-2 2 203,-2 2 0,-24 26 0,-6 11 0</inkml:trace>
  <inkml:trace contextRef="#ctx0" brushRef="#br2" timeOffset="143">4973 13797 8169,'-14'1'-547,"-3"3"458,3-2 1,1 5 0,10-4 281,6 1 1,10 0 0,9-4 0,5 0-39,3 0 1,7-1-1,0-2 1,5-3-487,3-1 0,-2 3 331,4-5 0,16-5 0,-26 4 0,-1 0 0</inkml:trace>
  <inkml:trace contextRef="#ctx0" brushRef="#br2" timeOffset="144">8097 13095 7976,'-6'7'327,"-1"-1"80,0 0 1,-3-3 0,4 4-206,-1-2 0,3 4 1,-3-4-243,1 3 1,1-4 30,0 4 0,5-5 0,0 0 68,8-6 0,4-5 0,7-9 1,5-6 38,4-5 1,12-9-1,-1-7 1,5-3-26,5-5 0,-23 24 0,1-1-69,1-3 0,0 0-47,0 0 0,-1 1 0,13-26 0,-6 7 0,-9 11 0,-8 9-217,-8 7 1,-16 16-1,-8 13 1,-3 6-41,-5 5 1,-5 6 0,-3 0 0,0 4 26,-1 2 1,3 1 0,3-4 0,2-1 262,3 1 1,4-5 0,8-1-1,5-2 187,3-2 0,2-2 0,3-1 0,5 0 286,2-1 1,3 2-140,3 3-150,-3 3 1,3 0 0,-7-1 0,-1-2 0,1 1 0,1 2-1,3 1 72,3-1 0,-3 3 0,5-6 0,-2-3-170,0-4 1,6 0 0,-2-5-1,2 1-51,-2 0 0,-3-2-46,-5-4 1,0-4 0,-1-2-387,1-1-182,-6 4 1,-1-4-1419,-6 3 1469,0 2 538,0-3 0,28-29 0,8-9 0</inkml:trace>
  <inkml:trace contextRef="#ctx0" brushRef="#br2" timeOffset="145">9002 12292 8100,'-5'-20'-120,"3"-3"1,-2 5-1,2 0 80,2-1 0,2 2 1,2 4-1,5 2 597,2 3 1,3-4 0,2 5-1,2 0-217,2 3 1,-4 2-110,1 2-251,-3 0 1,-6 2-1,-1 4 1,-1 6 0,-5 8-1,-3 4 1,-7 3-245,-2 3 0,-6-3 0,-2 3 0,1-4 165,-1 0 1,7-6 0,3-3 0,1-3 298,1-1 67,-5-1 0,17-4 0,-1-4 0,7-3-145,6-1 0,-1 0 1,4 0-1,-1 0-54,1 0 0,-4 2 0,2 2 1,-1 4-23,0 4 0,0 0 0,-5 1 0,-4 0 0,-4 0 0,-2-1 0,-5 1 9,-6 0 1,-5-5-1,-11 0 1,-2-1 2,-3 0 1,-1 0-189,-3 1 1,-2 2-1,7-4 1,0 0-255,2-1 0,3 5-1192,3-1 1576,3 2 0,22 13 0,4 3 0</inkml:trace>
  <inkml:trace contextRef="#ctx0" brushRef="#br2" timeOffset="146">7574 12470 8100,'0'-14'-188,"2"-3"0,0-3 0,4 1 1,0 2 402,-1 2 1,0 3 0,-5-1-37,0 0 0,-6 6 0,-3 1 0,-2 2-61,-2 0 1,1 0-1,-1 4 1,0 0 38,0 0 0,1 0 0,-1 0 0,0 0-33,0 0 0,1 5 0,-1 2 0,0 3-29,0 3 1,1-2-1,-1 11 1,0 0-28,0 2 1,5 8 0,-1 2 0,1 2-65,1 3 0,1 5 0,6 2 1,0 5-89,0 5 0,6 3-39,2 9 48,4 3 0,-6-30 1,0 0-1,1 2 0,-1-1 1,0 2-1,1 0 74,-1 1 1,1-1 0,-1 2 0,-1-1 0,0 0-1,-2 1 68,0-2 1,-1 1 0,0 2 0,1-1-795,0-5 1,-1-1 814,0 0 1,0-2 0,-2 20 0,0-4 0,0-6 0,0-5 0,-2-6-1,0-6 413,-3-6 1,-5-8-313,2 0-124,-3-3 1,-2-7 0,0-2 0,0-4-106,1-1 0,-1 0 0,0-1 0,0-4-309,1-3 0,-1-8-56,0-1 0,0-1 662,1 1-733,4 3 1,-1-5-1,4 7 476,2-1 0,19 11 0,5 4 0</inkml:trace>
  <inkml:trace contextRef="#ctx0" brushRef="#br2" timeOffset="147">6975 14906 8147,'-13'-6'-81,"-1"5"0,-2-3 0,-1 5 0,2 6 1,1 7 155,1 5 1,1 6-1,3 6 1,1 2-55,3 2 51,1 2 0,4-4 0,0-2 1,0-1-1,1-2 721,3-4-553,3-4 1,7-9-1,2-2 1,2-5 0,2-4 575,3-4-700,1-3 0,0-13 0,-3-4 1,-2-6-1,-4-3 0,0-1 1,-6 0 114,-1 0 1,-4 0-351,-4-4 95,-6 0 1,-2 7-1,-9 4 1,-5 7 0,-2 4-139,-1 5 40,-1 7 0,1 0 0,-1 8 0,1 6 122,-1 5 0,12 17 0,3 7 0</inkml:trace>
  <inkml:trace contextRef="#ctx0" brushRef="#br2" timeOffset="148">7141 11909 8111,'12'-12'-64,"0"-1"1,-2 0 0,-3 0 0,-2 1-207,-2-1 762,4 0 1,-5 0 429,2 1 0,-4 12-553,-4 8-268,2 9 1,-9 10 0,4 3 0,-2 2-1,1 2 1,-2 0 0,-1 2 126,-2 1 0,4 1-139,1 0-190,-1-5 1,1-3-1,1-9 1,1-4-1,3-3 1,0-3 259,-1-2 0,3-11-50,-4-10-158,4-7 1,2-8-1,2-4 1,3-6-1,1-5-209,3-4 157,1-6 0,6 4 1,0-3-1,-1 1 1,-2 2-512,-1 1 614,0 3 1,-1 8-1,1 3 1,0 9 0,0 8 72,-1 6 1,1 8-1,0 0-91,0 9 0,-6 3-132,-3 11 1,2 2 190,-2 7-285,-6-3 0,-5 10 0,-5-3 1,-3 2-1,0 1-342,-2-3 0,-4-3 598,4-5 1,0-2-54,4-3 66,0 3 945,0-15-524,6 2 1,7-11 496,9 0-738,2 0 0,7 6 0,4 2 1,0 4-1,1 0 43,-2 1 1,1 4-211,3 0 0,-1 4-20,-3-4-217,-2 6 0,-2-7 0,0 4 1,-2-2-1,0-2-1097,-3-2 1294,7-7 0,6-13 0,8-8 0</inkml:trace>
  <inkml:trace contextRef="#ctx0" brushRef="#br2" timeOffset="149">9882 13070 8092,'-13'7'223,"5"3"0,-1-5 0,1 3 318,1 1-372,-5-3 1,11 5 0,-3-2-950,2 2 780,2-4 0,29-12 0,6-9 0</inkml:trace>
  <inkml:trace contextRef="#ctx0" brushRef="#br2" timeOffset="150">10991 12955 8057,'0'9'128,"-1"-2"84,-3-2 482,2 0-365,-3-5 0,3-5-346,-2 1 10,3-6 1,-5 2 0,4-8 0,0-1-1,-4 0 1,0 0 0,-1-1 23,0-2 0,-1 4-126,-5-1 120,0 3 1,-5 1 0,-2 2 0,-1 2 0,-2 5-44,-4 3 29,2 1 0,-11 11 0,5 6 1,0 6-1,1 4 0,5 2 1,3 5-45,4 3 0,2 2-75,8-1 110,-4-6 1,12 2 0,-1-7 0,5-4-1,5-3-48,5-5 69,-1-6 0,11-3 1,-3-8-1,3-2 1,2-5 59,-1-2 0,1-7 1,-1-5-1,1-4 7,-1-3 1,1-5-51,-1 1 0,-4-7 0,1-3 1,-1-1 16,-1-4 0,4-4-70,-3-3 1,-3 1-818,-1 4 977,-8 6 1,1 2-1,-6 11 1,-1 6 275,-2 8 0,-2 12-453,-3 10 51,2 9 1,-9 14-1,4 4 1,-2 6-1,1 5 33,-2 4 1,3-1-68,-2 2 1,7-3 0,-3-6 0,4-1-218,1-3 1,0 1-40,0-5 0,0 0 668,0-5-553,6-5 0,-1 0 0,7-6 0,-1 0 0,3-4-875,0-3 1,0 2 1042,-1-5 0,17-5 0,4-6 0</inkml:trace>
  <inkml:trace contextRef="#ctx0" brushRef="#br2" timeOffset="151">11272 13146 8057,'7'-7'849,"4"-3"-669,-2 6 0,-2-2 1,1 4-1,1-4 127,-2-1 0,4 3 56,-2-5-287,2 6 0,2-8 0,0 2 1,-1-2-1,1-2 0,0 1 1,-2-1 138,-2 0 1,5-5-585,-6-4 232,7 4 1,-8-6 0,5 3 0,0-3 0,-2-2-615,-2 1 580,-5 5 0,7 1 0,-6 7 0,-2 0-141,-5 4 0,-4 6 175,-6 7 43,0 10 0,0-5 0,1 10 0,0 0 1,2 0 61,2 2 0,5 2 0,-1 0 0,2-1 166,2-2 1,0 1 99,0 3 0,0 1-103,0-1 0,6-1 0,3-1 0,2-3 220,2-2 0,1 3-16,3-4 0,-3 0 308,3-4-456,-3-6 0,3 3 1,0-6-1,-1-1 1,-2-1 118,-1-2 1,-1 0-382,1 0 174,-6 0 1,3-2 0,-6-2-130,-1-5 0,-1 2-586,-2-1-467,0 5 0,0-4-1192,0 3 2275,0-3 0,28-18 0,7-1 0</inkml:trace>
  <inkml:trace contextRef="#ctx0" brushRef="#br2" timeOffset="152">13542 12088 8057,'0'-9'-106,"0"1"1,1-2-38,3-1 208,-2-2 1,8 0-1,-5 2 1,1 1-1,1 1 1,-1 0-1,-1-3 310,-2-1 1,0 1-127,1-1-155,-2 0 1,3 0-1,-5 1 1,0-1-1,-1 0 1,-3 0 177,-5 1 1,-2 0-506,-2 4 231,0-3 1,1 9 0,-1-2-1,-1 2 1,-2 2 0,-1 0-1,1 0 70,2 0 0,2 0-12,-1 0-12,0 0 1,0 6 0,1 3 0,-1 2 0,0 3 0,0 3 0,2 4 159,2 3 0,-2 3-121,3 3 0,2 3 1,0 6-1,2 4-74,0 4 1,0 8 8,4 4 1,1 9 0,0-31-1,1 0 1,0 2 0,1 1-224,1 3 1,0-1 0,-1 3-1,1 0 208,0 1 0,0 1 0,0-1 0,-1 0 29,-1 3 0,0 0-30,2 0 1,0 0-1,0-3 1,0-2 0,0-1-1,1-1 9,-1-1 0,1-2 0,3-3 0,0 0-147,0 0 1,1 0 0,12 31 299,-4 1 0,2-9-95,-2-3 16,-3-4 0,4-1 0,-5-1 1,-2-4-1,-2-4 10,-5-7 0,-2-4 38,-2-5-155,0-1 97,0-5-104,-6-2 0,-1-6 0,-6-2 0,0-3 238,1-2 0,-3 0-345,-2-5 1,3-5-219,-3 1 75,-3 0 0,6-2 0,-4-1 0,1-1 0,0-1-615,1-1 0,2 3-434,1-1 1328,6 5 0,24-20 0,12 2 0</inkml:trace>
  <inkml:trace contextRef="#ctx0" brushRef="#br2" timeOffset="153">13427 14651 8104,'-9'0'0,"1"1"130,-2 4 0,-1-3 0,-2 5 193,0-1 0,5 8 47,-1-1-291,1 3 1,-1 2-1,2 2 1,1 1-1,3-1 278,2-2-238,1 5 1,0-9-1,1 2 1,4-5-1,3-4 1,5-1-1,3-3 355,1-2 1,1-8-364,-1-6 1,-3-5 0,9-8 1,-6 0-1,-3-3 0,-3-2 405,-2-2-403,-6-1 0,2 0 1,-6 2-1,-5 1 1,-5 4-44,-5 4-163,-6 5 1,0 11 0,-6 2-1,-3 5 1,0 6-721,0 7 1,1 1 0,6 6 0,2 0-1017,5-1 1828,9-3 0,42-9 0,16-8 0</inkml:trace>
  <inkml:trace contextRef="#ctx0" brushRef="#br2" timeOffset="154">13032 11119 8082,'0'-13'-37,"0"0"0,0 1 0,0-3 1,0 0 46,0-2 1,0-2 0,0 4 0,0-2 0,1 0 0,2 0 335,1 0 1,6 4 226,-2 5-399,4-1 1,-4 2-1,1 3 1,1 4-1,0 5 1,-2 8 88,-4 7 1,-4 6-152,-4 3-134,-3 10 0,-11 2 0,-4 5 1,-2 3-1,-1-1 0,-1-2 1,1-3-501,-1-3 1,6-5 215,3-5 55,3-6 0,4-18-264,6-6 825,6-6 1,16-7 0,3 0 0,3 1 0,2-1 0,-2 2 0,-1 1 504,-2 1 0,-1 6-1895,1-1 655,3-3 0,-8 6 1,3-4-1,1 4 0,0 1-406,3 0 1,-3 0-1,1-2 831,1-2 0,14-26 0,4-11 0</inkml:trace>
  <inkml:trace contextRef="#ctx0" brushRef="#br2" timeOffset="155">13516 11068 8082,'1'-11'-482,"4"2"1072,-4-2-356,5 9 0,-8-2 262,-2 8-353,3 3 0,-11 12 0,4 2 0,-3 5 0,-2 2 13,0 2 0,0 4-215,1-5 0,-1 5 184,0-4-184,0 0 0,5-5 0,1-1 0,1-2-359,3-5 281,2-9 1,1-4 39,0-8 70,5-9 1,4-11 0,7-7 0,2-1 0,0-4-27,1-1 0,2 1 20,-4 2 1,1-3-23,-1 3 171,-2 8 1,3-4 0,-5 11 0,0-1 303,-1 3 1,-5 10-193,-2 7 0,-4 7 112,-1 10-283,0 3 1,0 5 0,0 1-1,0 1 1,0 1 68,0 2 1,0 4-234,0-5 0,4 0-317,1-8 289,-1 3 1,0-6 0,2 4-1,-1-5 1,2-5-521,1-3 0,0 1-446,5-6 562,0 0-77,-1-4 616,1-5 0,-6-36 0,-1-15 0</inkml:trace>
  <inkml:trace contextRef="#ctx0" brushRef="#br2" timeOffset="156">13427 11068 8082,'-13'-20'0,"0"-3"0,1 6 0,4 0 112,4 5 1,8 0 0,6 4 0,7 4 88,9 2 0,1 2-227,7 0 1,-4 0-598,4 0 623,0 0 0,2 5 0,5 1 0,3 2 0,0-1 0</inkml:trace>
  <inkml:trace contextRef="#ctx0" brushRef="#br2" timeOffset="157">14651 12560 8082,'0'-13'-67,"0"-4"0,0 0 1,0 1-1,-2 2 333,-2 1 0,-3 6 0,-6 3 0,1 6 425,-1 6-622,0 1 1,0 15 0,1-2 0,-1 5 0,0 4 298,0 2-300,6 1 1,-3 0 0,5 0-1,-1 1 1,0 1 0,4-2 0,0-4-210,2-3 0,2-6-43,2 0 178,9-5 1,2-4 0,6-7 0,2-4 0,1-2-14,2-4-26,5-2 0,0-7 0,3-3 0,-4-4 0,-3-3-275,-2-2 246,-5-5 0,-2 10 0,-6 0 0,-4 5 0,-2 5-61,0 2 122,-5 4 1,5 6 0,-8 5 0,-1 5 282,-1 5-244,0 6 0,4-6 1,0 4-1,1-1 1,4 0 75,3-1 1,3-1 0,4-4 0,0-2 65,2-2 0,7-3-116,2-6 1,-1-6 226,5-3-211,-3-8 1,-6 0-1,-1-7 1,0-3 0,-3-1 219,-3-3 0,0 4-219,-10-3 0,-1-1 102,-7 1-207,-3 0 0,-11 11 0,-5 2 1,-4 4-1,-4 4 60,-2 5 1,-1 3-581,-4 1 0,4 1 14,0 3-13,6 3 1,2 8 0,9 0 0,4 2 554,5-1 0,65 4 0,-19-10 0,1-1 0</inkml:trace>
  <inkml:trace contextRef="#ctx0" brushRef="#br2" timeOffset="158">15352 12560 8082,'-5'-13'0,"3"0"475,-2 0 1,-2 5 0,1-1-153,-3 0 0,4 3-78,-4 2 0,-1 4-272,-4 4 35,6 3 0,-3 10 0,5 1 0,-1 1 0,0 1 55,4-1 1,0-2-1,2 3 1,2-1-84,2-4 1,3 4-67,6-2 1,1 0 123,3-4 1,-2-2 0,7-1-1,-1-3 156,-1-1 1,4 2-136,-3-4 1,-2 5 21,-2-5-5,-3 0 1,-6-2 0,-1 2 31,-1 4 1,-9-2-27,-10-2 0,-1 2-177,-7-2 0,0 2 0,-5-3 0,1 1-510,-1-1 1,1-2 22,-1-1 0,5 0-34,0 0 0,1-5 0,-1-4 616,4-2 0,12-27 0,7-11 0,-2-3 0,1-1 0</inkml:trace>
  <inkml:trace contextRef="#ctx0" brushRef="#br2" timeOffset="159">15480 12152 8099,'5'-17'0,"4"0"0,2-5 169,2 5 0,0 2 117,-1 6 1,1-1 0,1 6 522,3 1 0,-4 3-712,0 5 0,-6 2 0,-7 7 1,0 3-195,0 4 1,-4 3-41,-1 2 1,-4-1 58,0 1 75,3-6 0,-4 2 1,6-5-1,0-1 1,0-2 330,-1-1-268,1-1 1,4-3 55,0-1 1,6-5-15,2 2 0,8-4-302,1-1 147,6 0 0,-4 0 0,8 0 53,3 0 0,20 0 0,9 0 0</inkml:trace>
  <inkml:trace contextRef="#ctx0" brushRef="#br2" timeOffset="160">16219 12445 8099,'-8'-7'374,"-1"3"0,-1 2 1,-1 2-120,-2 0 1,1 6 0,-1 4 0,1 5-65,4 7 0,-2 2 0,6 1 0,1 1 111,2-1 1,1 1 66,0-1-449,0 6 1,5-8 0,4 3 0,3-4 0,5-3-372,5-7 432,2 1 0,1-11 0,1 2 0,-1-4 0,1-4 0,1-5 1,0-4-345,-2-4 0,2-4 2,-10-9 323,0-2 1,-8-7 0,-2 1 0,-2 0 0,-2-2-275,-1-2 297,-2 2 1,-6 0 0,-4 8 0,-6 2-1,-5 6 1,-4 7 0,-4 7 267,0 6 1,-1 2 84,4 2-293,1 6 0,4 1 0,1 7 0,1 3 0,5 5 0,4 2 0,6 1 51,3 1 1,1-1-259,0 1 117,5-6 1,2 2 0,6-5 0,1-1 0,3-2-340,4-1 0,4-2-64,0-2 0,5 0-444,0-4 1,5-1 891,-1-4 0,8-6 0,4-1 0</inkml:trace>
  <inkml:trace contextRef="#ctx0" brushRef="#br2" timeOffset="161">16857 12572 8099,'-9'-4'334,"1"0"0,4 0-106,-5 4 0,5 0 808,-5 0-636,1 0-634,-5 0 1,0 1 0,1 2 0,0 3 233,4 1 0,13 7 0,10 6 0</inkml:trace>
  <inkml:trace contextRef="#ctx0" brushRef="#br2" timeOffset="162">17686 12585 8099,'0'-8'40,"0"-1"0,0-1 0,0-1 0,0-2 240,0 0 0,0-1 0,0-1 1,0-2 132,0 1 0,-5 2-19,1 1-256,-6-5 0,6 8 1,-7-3-1,-4 3 1,0 3 123,-4 3-298,0 2 1,-7 10 0,1 3 0,-1 6 0,1 1-1,1 2 1,2 0-333,5 3 1,3-1 338,1 0-108,6 2 1,2-9 0,5 5-1,1-2 1,3-3-111,5-5 242,8-5 0,3-5 1,5-1-1,1-3 0,1-5 1,1-4-1,2-4-35,-2-4 1,3-9 144,-1-4-104,0-3 0,-1-6 0,1-4 1,-2-3-1,-1-2 1,-1-3 0,-6 2 0,-5 1 0,-5 8 1213,-6 10-522,-2 5 25,-8 10-594,-1 6 0,-6 13 1,1 10-1,-1 5 0,0 7-50,0 2 0,1 5-82,-1 1 0,2 6-51,2-2 0,-1 2 0,6 3 0,1-2-406,2-3 0,1 1 195,0-5 0,4 4-21,0-5 0,10-3 0,-1-6 0,1 0-547,0-1 0,3-3 267,0 1 0,6-4 571,-2-5 0,49-25 0,-29 3 0,0 0 0</inkml:trace>
  <inkml:trace contextRef="#ctx0" brushRef="#br2" timeOffset="163">18259 12241 8099,'0'-13'288,"-4"0"92,0 1 0,-6 5 437,2 2 1,-4 5-758,-1 5 1,5 6-1,-1 7 1,0 2 94,-3 3 0,5 5-133,3 2 1,-2 0-1,2-3 1,1 0-211,2-2 0,2 3 140,3-6 0,1 0-25,7 0 0,0-4 1,9-7-1,2-2 51,1-5 0,1-4-32,1-4 0,3-5-35,1-8 56,0-3 1,-5-6 0,0-4 0,-3-6 0,-2-3-171,-2-4 0,-2-4 121,-7 5 0,-4-5 186,-5 5-69,0-1 1,-5 6 0,-5 5 0,-6 5 0,-7 6 203,-5 2 1,1 8 77,-3 7 1,-2 2-58,-2 2-214,3 6 1,-5 2 0,8 8-1,4 2 1,5 2 53,5 3 0,3 0-242,2-2 1,4 1 51,5-5 21,11 6 0,-1-7 0,11 4 0,2-3 0,2-5-315,5-2 0,-2-3-71,6 2 0,5-2 455,3-3 0,-5-8 0,3-2 0,0 2 0,0 0 0</inkml:trace>
  <inkml:trace contextRef="#ctx0" brushRef="#br2" timeOffset="164">11642 15913 8099,'0'-12'28,"0"-5"0,1 0 0,2 1 0,1 2 0,-1 1 0,-2 0 0,-1 0 731,0 1 1,0 3-258,0 1-420,0 5 0,0-1 1,0 9-1,-1 7 1,-2 6 546,-1 6-629,-6-1 0,7 12 1,-4-4-1,0 2 1,1 4 55,1 4-131,0-1 1,1 4-1,0-6 1,1 0-1,2 0 1,1 1-1,0-3-448,0-2 0,0-4 79,0-9 152,0-2 0,0-6 0,0-1 292,0 1 0,0-51 0,0-13 0</inkml:trace>
  <inkml:trace contextRef="#ctx0" brushRef="#br2" timeOffset="165">11654 15658 9445,'39'0'66,"-1"0"0,0 3 0,-1 4-874,-3 6 0,-4 2-289,-9-2 1097,-3 6 0,-27 29 0,-7 13 0</inkml:trace>
  <inkml:trace contextRef="#ctx0" brushRef="#br2" timeOffset="166">11475 16474 10339,'45'0'-936,"2"0"-62,4-5 730,4-4 1,-16-1 0,3-3-1,4 0 1,0 0 0</inkml:trace>
  <inkml:trace contextRef="#ctx0" brushRef="#br2" timeOffset="167">13134 16041 8134,'-8'-20'284,"6"3"1,6 4 16,9 5 0,5 2 0,8 6 0,0 0-455,4 0 0,1 0 1,5 0-1,-2 0-592,1 0 1,2 0 340,1 0 405,1 0 0,-7-6 0,-1-1 0</inkml:trace>
  <inkml:trace contextRef="#ctx0" brushRef="#br2" timeOffset="168">13134 16194 8134,'-13'0'0,"0"-4"0,0-1 71,6-5 0,3 9 0,10-5 0,6 2 0,8 0 412,4 1 0,7 2-420,3 1-336,9 0 0,-2-5 0,4 1 273,-1 1 0,8-10 0,7-4 0,2 0 0,1-1 0</inkml:trace>
  <inkml:trace contextRef="#ctx0" brushRef="#br2" timeOffset="169">16015 15569 8134,'0'-13'35,"0"0"1,0 1-1,0-1 1,-1 2 229,-3 2 1,1 9 0,-6 10 0,-1 6-65,-1 5 1,-2 9 0,1 4-1,-3 1-211,-2-1 1,3 3-8,-3-3 1,-1 3 0,1 0 0,1-3-91,2-5 1,3-7-66,2-5 196,-2-3 0,9-9 0,-2-5 16,3-7-112,1-10 1,5-2-1,4-8 1,2-3 0,3-4-1,2-4 1,2-4-180,2 0 1,0-2 187,1 2 137,3 2 0,-8-5 1,4 5-1,0 2 0,-3 6 264,-3 8-116,1 12 0,-9 9 0,3 11 768,-5 9-870,-3 12 0,-1 3 0,0 8 0,0 1 0,0 1-100,0 0 1,0-3-1,0 1 1,2 0-87,2-2 0,-1 3-222,5-7 1,-1-3 41,2-1-118,2-3 1,-4-7-1,6-3 1,0-5 0,0-3-503,-1-5 0,1-4-115,0-4 981,0-3 0,-6-51 0,-2-12 0</inkml:trace>
  <inkml:trace contextRef="#ctx0" brushRef="#br2" timeOffset="170">15824 15416 8134,'-11'-28'0,"2"2"0,3-1-233,6 10 1,6 0-143,3 4 441,8 1 1,8 0 0,9 4 0,3 4 0,3 2-2,2 2 0,4 0 1,5 0-1,-2 0-561,-2 0 0,-2 6 496,-2 2 0,13 21 0,-23-12 0,0 0 0</inkml:trace>
  <inkml:trace contextRef="#ctx0" brushRef="#br2" timeOffset="171">16870 15263 8134,'0'-17'0,"0"0"0,0 0 440,0 4-100,-6 6 1,3 3-1,-5 10 1,-4 6 7,-3 8 0,-1 6-86,-5 3-170,0 4 0,-11 11 0,-2 4 0,-2 4 0,-4 7 165,19-29 1,-1 2-262,0 1 1,-1 0 0,-3 9 0,0 0 0,-1 1 0,0 0 0,-1 2 0,1-2 0,0-1 0,1-1-976,2-4 0,0 1 853,2-3 1,0-1 0,-15 26-1,3-4 1,4-3 0,5-9-1,2-8 1,3-4-578,2-1 0,1-6 137,4 1 0,5-6 1,1-8 565,1 1 0,2-6 0,4-1 0</inkml:trace>
  <inkml:trace contextRef="#ctx0" brushRef="#br2" timeOffset="172">16640 16117 8134,'-13'0'0,"1"0"0,-1 0-180,0 0 0,5 2 0,-1 2 0,1 6 0,-1 4 437,1 3 0,3 6 1,-2-2-1,2 2-27,2-2 0,6 2-157,1-6 1,10 2 0,0-4-1,5-6-88,3-1 1,7-6 374,0-6-432,7-3 0,-5-7 0,4-3 0,-2-4 0,-1-5-41,1-4 0,-6-1 0,-1-3 0,-8 4 533,-4 4 1,-7 4-30,-3 1 1,-4 7 33,-4 1 0,-9 6 0,-8 7 0,-3 1 230,-1 4 1,-4 7-475,4 10 0,-2 6 141,10 2-383,-6 5 1,9-2-1,-2 5 1,5 0 0,4 2-267,1 2 0,2-2 83,4 3 0,1 1-319,4-2 85,-4-5 0,10-7 1,-3-8-1,0-2 478,1-1 0,-1-19 0,5-9 0</inkml:trace>
  <inkml:trace contextRef="#ctx0" brushRef="#br2" timeOffset="173">18157 15314 8134,'-7'-20'76,"-3"6"1,5 7 0,-2 4 247,-3 9 1,-2 6-1,0 14 1,-1 1 260,0 3-522,0 2 1,5 5-1,-1-2 1,0-2 0,-1 0 218,1-1-474,-2-3 0,9 2 1,-2-7-1,3-3 0,1-4-176,0-3 395,0-7 0,0-4 0,0-10 0,0-9 0,0-5-29,0-6 1,0-7-28,0 0 30,5-8 1,-2-4 0,4-6-1,0-3 1,0-5-69,3-2 105,7-2 1,-1-4-1,5 2 1,2 3-1,1 9 488,1 11-433,1 6 0,4 17 1,-1 4-1,0 8 0,-4 9 49,-3 11 0,-1 6 1,-7 9-1,-4 1-353,-3 2 1,-3 5-200,-4-1 0,-3 3 244,-5 1 1,-1 1 0,-9-1 0,0 0-182,-4 0 1,2-1 207,-1-3 1,4-3-175,-4-5 581,11-6 1,-6-6 0,11-7 967,-2-1-524,4-8-324,9 1-231,2-5 0,12 6 0,-5 2 0,4 2 0,1 4 58,2 4 0,7 6-46,0 3 1,5 8-20,-4 0-186,6 1 0,-8 0 0,5 1 0,-2-1 0,-3-2-602,-1-4 1,-7-7 400,-3 0 0,1-3-391,-1-1 318,-5-6 1,-1-1 0,-4-7 0,0-4-1638,-3-3 1947,-2-9 0,-19-26 0,-5-11 0</inkml:trace>
  <inkml:trace contextRef="#ctx0" brushRef="#br2" timeOffset="174">19076 14511 8134,'0'-23'-161,"0"-1"-993,0 1 1253,0 3 1,-2 15-1,-2 6 1,-6 10 324,-6 9 1,1 4-373,-7 2 1,3 5 0,-4 2 0,2 1 19,-2 0 0,0 0-68,2 4 149,3-6 0,6 0 0,4-8 0,4-3 790,2-4-760,8-3 0,7-7 0,8-2 1,4-4-1,5-2 0,4-2 0,3-2 2,1 3 1,-5-1-262,-3-1 0,-1 2 0,-2-2 0,-3 2-543,0 2 1,-5 0-99,-2 0 1,-3 0-62,-1 0 0,0 0 778,-1 0 0,-5-5 0,-1-2 0</inkml:trace>
  <inkml:trace contextRef="#ctx0" brushRef="#br2" timeOffset="175">19318 14638 8134,'-6'-13'0,"3"1"0,-5-1 702,-1 0 1,-3 6-167,-1 3 1,4 9-309,1 8 1,5 1 103,-1 8-209,-3 5 0,5 5 0,-3 6 0,0 2 1,0 1-309,-2 2 0,4 5 94,-2-1 0,0 6-2599,1 3 2690,-6-7 0,-1-8 0,-2 2 0,-4 1 0,0 0 0</inkml:trace>
  <inkml:trace contextRef="#ctx0" brushRef="#br2" timeOffset="176">11565 15735 7985,'-13'0'-1513,"5"0"1498,-1 0 0,1 0 0,-5 0 0,0 0 0,1 0 0,-1 0-466,0 0 518,0 0 0,1 0 0,-1 0 1,0 0-1,0-2 0,1-1 372,-1-1-228,0 0 0,0-2 205,1-2-353,5 2 1,2 0-1,11 6 1,5 0 0,6 0-21,3 0 0,-3 0 0,6 2 0,2 1-22,4 1 1,2 0-84,-1-4 80,-4 0 1,11 4 0,-3 1 0,5-2-1,2-2-102,1-1 1,1-4-1,-5-2 1,-1 0-42,-3 1 0,0 0-38,-9 5 0,-6 2 193,-19 2 0,-45 14 0,-26 5 0,17-4 0,1-1 0,-1 0 0</inkml:trace>
  <inkml:trace contextRef="#ctx0" brushRef="#br2" timeOffset="177">11017 15378 7995,'-13'-22'-102,"0"1"1,1-1-1,-1-3 1,0 1-1200,0 3 1269,1-3 1,5 10 0,1-3-1,2 3 1,-2 2 0,0 2 633,1 2-531,-5 5 1,7-3 25,-6 6-72,7 6 0,-4-3 0,6 7 0,0 4 0,0 6 0,0 4 1,0 3 107,0 3 0,0 6 1,0 10-1,0 3-38,0 8 1,0 11 0,0-29 0,0 1 0,0 6 0,0 2-29,0 5 0,0 3 0,-2 9 0,-2 2 0,2-18 0,-1 1 0,0 1 0,-1 3 0,0 0 0,0 1-386,0 2 1,0 1 0,0 0 0,0 1 0,0 1 0,0-1 397,1 0 0,0-1 1,1-1-70,-1-1 0,1-2 0,1-1 0,1 18 0,0-3 0,1-4 0,0-2 0,0-2 0,2-2 0,1-4 0,0 0-252,2-4 0,0-1 205,0-2 1,0-2 0,7 26 0,0-3 0,0-3-1,-2-3-6,-3-2 0,-2-4-36,-6-5 1,0 0 0,-1 0 0,-4-1-324,-3-3 1,-2-10 150,2-12 1,-2-5 250,5-7 0,-3-6 0,4-3 0</inkml:trace>
  <inkml:trace contextRef="#ctx0" brushRef="#br2" timeOffset="178">10902 15135 7995,'-8'-11'-666,"2"3"630,5 3 1,3 5 0,13 5 0,2 2 0,4 1 0,4 1 162,5 1 0,4 1-47,9 2-88,8-6 0,2 4 0,8-2 1,4 1-1,6-2 0,-33-5 1,1 0-1,1-1 0,1 0-11,1 0 1,1 0 0,0 1-1,1-2 7,1 0 1,0-2-26,-1-1 0,1-1 0,1 1 1,0 0-1,1-4 0,1 0 0,1-1 1,1 0-1,0-1 0,-1 0 1,2 0-1,-1-1 0,0 0 0,0 0 35,1-1 1,0 0 0,4 0 0,1-1 0,0-1 0,0 0 0,0 0 0,0 1-61,0 0 0,1 1 0,0 0 0,0-1 0,1-2 0,1 0 1,1 0-1,1 1 142,0-1 1,1 0 0,0 0 0,0 1-1251,-2-1 1,-1 0 1179,2 3 0,0 0 1,4-2-1,-1 0 1,1 2-1,1 0 0,-1 0 1,1-1-1,0 1 1,-1 0-61,-1 1 0,1 0 54,1-2 1,1-1-1,1 2 1,1 0 0,-21 2-1,0 0 1,1-1 0,-1 0-1,1 1 1,0-1 0,-2 1-1,1-1 1,0 1-4,0-1 1,0 1 0,0-1 0,22-3 0,1-1 0,-23 5 0,1 0 0,-1 0 0,24-4 0,-2 1-279,-2 0 0,0 1 1,3 2-1,-2 0 287,-5 0 0,0-1 0,4 1 1,0 1 2,0-2 0,0 1 0,-20 3 0,0 1 0,0-1 1,21-5-1,0 1 0,1 2 1,0 0-1,0-1 0,-1 0 1,0 0-1,1-1 0,0 1 1,0 1 0,-21 2-1,1 0 1,0 1-24,-1-1 0,1 1 0,0 0 1,0 0-1,0-1 0,0 1 19,-2 0 0,0 0 0,0-1-10,1 1 0,0 0 1,1 0-1,1-2 0,0 0 1,1 1-1,0-1 1,-1 0-1,1 1 0,-1-1 1,1 1-1,-1 0 1,0 0-1,-1 0 0,1-1-7,-1 1 0,1-1 1,-1 0-1,1 2 1,-1-1-1,1 0 12,0 0 1,0-1-1,0 0 1,-1 1-1,1 1 1,-1-1-504,0 1 0,0 0 0,-1-1 499,22-1 0,-2 0 0,1 0 0,-1 0 0,-1 1 0,-1 0 0,1 2 0,0-1 0,-1 1 0,-1-1-10,-1 0 0,-1 1 1,-2 2-1,-1-1-31,-5 0 1,-1 0 0,-1 1 0,-1 1-6,-1 0 1,-2 0 25,2 0 0,-2 0 1,-6 0-1,-1 0 0,-3 0 1,-1 0-1,33 0 0,-6 1-78,-6 3 1,-3-1 762,-6 6 0,-11-5-957,-6 4 183,-6 1 0,-7 2 0,-2-1 0,-4-1 506,-3 1 0,-4-3-546,1 1 2658,-4-5-2378,1 3 1427,-4-6-1245,3 0 0,-5-2 104,0-2-179,0 3 1,0-11 612,0 4-543,0 2-557,0 0 272,6 12 1,-5 3 0,4 8 0,-4 4 0,-1 3-85,0 1 1,0 8 99,0 5 1,0 6-23,0 7 0,0 0 1,-4 7-1,-2 7 1,3-27-1,-1 1 1,0 4 0,-1 0 35,2 3 0,-1 0 1,-3 6-1,-1 1-387,1 0 0,1 1 0,-2 4 1,0 1 378,2 2 0,0 1-28,-3 7 1,-1 0 0,3-1-1,0 0 1,1-20 0,1 1-1,-1 0 1,1-1 0,1 1 0,0 0-1,1 0 1,0 0 0,1 0 12,0 0 0,1 0 0,0 0 0,0 2 1,0 1-1,1-2 97,0 23 0,0-1 0,2-3 1,2-2 55,-1-7 1,2-1-165,3-1 0,1 0 1,-2 0-1,1 0 1,0 0-1,1-1 1,-2-1-1,0-1 1,-1-5-1,-1 0 75,-1-3 0,1 0 1,0-3-1,-1-1-207,-1 0 0,-1-1 0,0-1 0,0-1-81,-2 32-52,-6-8 0,-1-3 0,-6-7 0,-1-3 0,-1-4-1028,-2-3 0,-6-3 607,2-7 667,-9-3 0,7-6 0,-5 1 0,-2-3 0,-2-6 0,-2-6 0</inkml:trace>
  <inkml:trace contextRef="#ctx0" brushRef="#br2" timeOffset="179">10877 18285 7674,'12'0'-225,"0"-1"0,-2-2 0,-2-2 180,2 3 0,1-4 0,4 2 0,2 1 1,4 0-1,4 0 155,5-1 0,3-5 0,8 5 1,4 0-43,6-2 1,9 3 2,-1-5-69,9 5 0,-32-2 1,0 0-1,4 2 0,0 1 1,0-1-1,0 0 1,1 0-1,-1 0 34,1 2 1,0-1-56,1-1 1,0-1 0,3 3-1,1-1 1,0-1 0,0-1 0,1 1-1,1 1 1,0 0 0,0 1 0,2-1-1,1 1 1,0 0 0,1-1 45,1 0 0,0 0 0,6 0 0,1 0 1,-1 1-1,0 0 0,0 0 0,1-1-387,1 0 1,1 0 0,1-1 0,0 1 393,3-1 0,0 1-40,4 2 1,0-1 0,1-4 0,0 0 0,-23 3 0,0 0 0,0 0-1,24 0 1,0-1 0,-24 0 0,0 1 0,0 0 0,2-1 0,0 1-1,0-1 1,1 1 0,0-1 0,0 0-51,0 1 1,0-1 0,0 1 0,1-1 0,0-1 0,0 1 51,-2 1 0,-1 1 0,1 0 1,0-2 1,1-1-1,-1 1 1,2 1-1,0 0 1,0 0-1,1-1 1,-1-1-1,1 1 1,0 1-1,0-1 1,1 1 0,-2 0-1,1-1 1,-1 1 2,0 0 1,1-1 0,-1 1 0,2 0 0,0-1 0,0 1 0,0-1 0,0-1 0,1 1-1,0 0 1,0 1 0,0 0 44,1 0 1,-1 0 0,0 0 0,1 0 0,1 0 0,-1 1-22,-2-1 1,-1 0 0,1 1 0,1 1 0,0-1 0,0 1-22,0-1 0,0-1 1,0 1-1,1 0 1,1 0-1,-1 1 0,-1 0 1,1 0-1,-1 0 1,-1 0-1,0 0 1,-1 0 3,1 0 0,-1 0 0,0 0 0,1 0 0,-1 0 0,0 0-22,2 0 1,1 0-1,-1 0 1,1 0 0,0 0-1,-1 0-896,-1 0 0,0 0 1,0 0 905,0 0 1,0 0 0,-1 0-1,-3 0 1,-1 0 0,0 0-1,2 0 1,0 0 0,0 0-1,0 0 1,0 0 0,0 0-1,-1 0 1,1 0 0,-1 0-14,0 0 0,0 0 0,-1 0 1,0 0-1,0 0 0,-1 0-242,22 0 1,0 0 0,0 0 0,1 0 250,-1 0 1,0 0 6,-21 0 1,0 0 0,-1 0 0,18 0 0,0 0 0,-1 0 0,0 0 0,-3 0 0,-1-1 0,-2 0-1,0-1 0,-1 0 1,0 0-1,0-3 1,0 1-105,-2 2 1,-1 0 0,0-2-1,-1-1 116,-7 3 0,-1 0 0,0 0 0,0 0 0,-2 1 1,-1 0-1,-2 0 0,0 0 179,-2-1 1,0-1 0,-2 1 0,-1 0-133,28 2 1,-7 0 558,-6 0 1,-7-4 0,-10 0 0,-6 1-472,-5 1 700,-5 2 0,-11-1-769,-2-3 1639,-4 2-1451,-1-3 477,0 5-872,0 0 1,-6-17 0,-1-5 0</inkml:trace>
  <inkml:trace contextRef="#ctx0" brushRef="#br2" timeOffset="180">21779 17775 7544,'-13'-6'-211,"0"1"-701,0-4 684,1-2 0,-2 9 228,-3-2 0,-32 3 0,-12 1 0</inkml:trace>
  <inkml:trace contextRef="#ctx0" brushRef="#br2" timeOffset="181">17469 6707 7717,'-2'-7'-1740,"-2"3"1769,3 2 0,-9 1 1,4-2-1,-1-1 68,-3 1-97,5 2 0,22 1 0,11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5:46:08.417"/>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Property name="color" value="#57D200"/>
    </inkml:brush>
  </inkml:definitions>
  <inkml:trace contextRef="#ctx0" brushRef="#br0">7102 1275 8171,'-5'-7'11,"-2"-4"1,-6 2 0,1-2 0,3 0 254,0 2 1,8 3 0,2 6-1,10 0-22,9 0 0,6 0-120,3 0 1,10 0 0,7 0 0,5 0 76,5 0 1,6 0-219,6 0 0,-32-1 0,0-2 0,32-3 0,-2 1 36,-6-1 0,-6-2-773,-11 3 658,-1-5 1,-18 8 0,-1-5 0,-10-1 0,-8 3 0,-6-1 38,-6 3 0,-6-2 0,-5-1 1,-6 0 28,-5 1 1,-10 0 23,0 5 12,-7 0 0,-1 2 0,-7 2 0,-4 5 0,-3 2 42,-4 2-50,29-7 1,0 0 0,0 3 0,1 1 0,-3 0 0,1 1 0,0 1 0,0 2 0,2-1 0,1 2 528,-32 15-507,11 5 1,14-8 0,10 3 0,7-3 0,5-2 22,8 1 1,5-5 20,11 0 0,2-5-163,6 1 175,-1-3 1,5-6 0,2-1 0,1-1-1,4-3-183,4-2 1,0-1 51,6 0 49,-5 0 0,3-5 1,-5-4-1,0-2 1,-4-2 137,-3 0 0,-5-4-125,-6 0 1,-4-1 299,-5 1-301,-5 3 1,-10-3 0,-9 7 0,-5 3 0,-4 1-25,-2 3 0,2 2-152,-1 1 0,6 0 171,-2 0-249,9 6 0,2 1 1,8 5-1,2 1 1,5 0-1630,3 0 1875,12-1 0,22 1 0,11-2 0,7 3 0,1-1 0</inkml:trace>
  <inkml:trace contextRef="#ctx0" brushRef="#br0" timeOffset="1">8237 1390 8171,'-1'-9'400,"-2"1"230,-1-2 0,1 4-348,7 2 0,3-2 0,6 2 1,0 1 31,-1 2 1,7 1-307,2 0 0,3 0 0,3 0 0,1 0-775,2 0 1,0 1 307,-5 4 35,1-4 0,-1 6 1,0-3 423,-4 5 0,-31 25 0,-13 7 0</inkml:trace>
  <inkml:trace contextRef="#ctx0" brushRef="#br0" timeOffset="2">8263 1670 8171,'-5'-8'316,"1"-1"1,-2 2 507,2-1 0,4-2-63,0 6-610,6-6 1,8 7 0,3-4-1,6 1 1,5 3 0,6 2 0,3-1-522,1-2 0,5 3 2,-1-3 213,1 2 155,1 2 0,24 6 0,-29-3 0,1 1 0</inkml:trace>
  <inkml:trace contextRef="#ctx0" brushRef="#br0" timeOffset="3">11527 1390 8088,'-13'-10'52,"2"-3"0,1 0 0,3 2 322,1 3 1,3 5 0,8-1-1,4 2 1,6 2 0,3 0-234,2 0 0,1 0 0,3 0 0,-1 0-299,-2 0 1,0 0-1,6 0 1,2 0-794,0 0 1,3 0 950,-3 0 0,27-6 0,10-1 0</inkml:trace>
  <inkml:trace contextRef="#ctx0" brushRef="#br0" timeOffset="4">13567 765 8104,'-6'-13'0,"1"1"0,-5 0 133,1 4 0,6 5 0,-1 10 0,3 7 1,-1 5-1,0 5 10,-3 4 0,-3 0 1,2 6-1,0 2-130,1 1 0,-4-1 0,4 0 0,-1-4 18,0 0 1,2-4 0,4-7 0,0-4 124,0-3 45,0-7 0,1-21 0,2-13-213,2-5 1,0-5-1,-2-4 1,3-3-54,1-1 1,-4-1-1,2-2 1,0 3 85,-1 1 1,0 7 0,-3 7 0,2 5 210,2 3 1,-1 7-173,-4 11 0,4 8-271,0 17 182,6 6 0,-7 11 0,6 1 0,0 0 0,1 2 59,-1 2-112,2 5 1,-4-8-1,6 1 1,0-6 0,0-5 29,-1-3 1,1-4 0,0-5 0,0-7 53,-1-4 1,2-5 107,3-11 1,-1-1-103,5-11 1,-1-6-1,3-7 1,-3-3 11,-2-1 0,3-6-9,-4-3 0,2 2 91,-2-2-53,-3 6 1,0-3-1,-5 7 1,-1 5 0,-1 6 642,-3 8-93,-2 4-467,-2 7 1,0 2 0,0 11 0,0 7 0,0 7 68,0 4 1,0 3-261,0 2 0,1 0 19,4 5 0,-4-4 1,3 4-1,-1 1-396,1 2 0,-1-3 32,6 0 53,-7-6 0,10 3 1,-4-5-1,4-4 1,2-3-924,3-6 0,3-9 868,5 0 1,1-2 405,-1-2 0,1-6 0,16-30 0,5-12 0</inkml:trace>
  <inkml:trace contextRef="#ctx0" brushRef="#br0" timeOffset="5">14421 816 8106,'0'-13'-284,"0"1"235,0-1 900,0 6 0,-1 7-700,-3 8 0,2 9 199,-2 4-311,3-2 1,-1 5 0,-1-3-1,-1 3 1,1 2 79,2-1 0,1-5 0,1-1 1,2-2-292,1 0 1,6-2-169,-1-6 1,8-4 191,4-5 0,2 0 0,-1-3 0,0-5-129,0-9 1,2-6 248,2-2 0,-6-6-62,-3-3 119,3 2 1,-8-4-1,2 3 1,-5-1-1,-3 1 366,-4 2 1,0 7 162,-2 7 1,-2 9-29,-2 3-367,-3 4 1,-1 2 0,1 4 0,-1 5-1,3 5 10,-1 6 1,-2 8-165,3 1 0,1 6-67,4 3 0,-1 5 1,-2 8-1,-1 5-85,1 6 1,-3 7 127,4-32 0,0 0 0,0 3 1,0 1-981,1 0 0,2 1 980,-1 1 1,0-1 0,0-1 0,0-1 0,0-3 0,0 0 0,1 30 0,2-7 26,1-6 0,0-5 3,-4-8 1,0-6 22,0-15-16,0-3 1,-1-11 0,-3-2-1,-5-4 1,-4-2 228,-4-4 0,-2-3-139,-7-9 1,1-4-30,-1-9-14,1-3 1,1-6-1,1-4 1,3-4-1,3-2 189,6-2 1,4 0-171,7 0 0,5 4 77,4 0-140,8 6 1,8-1 0,9 9-1,3 8 1,3 6-1038,2 5 0,-2 3-175,2 2 1,-6 5 1186,-2 8 0,-2 2 0,0 5 0,-11 2 0,-8 3 0</inkml:trace>
  <inkml:trace contextRef="#ctx0" brushRef="#br0" timeOffset="6">13236 1683 8126,'-13'-6'-211,"0"5"0,2-5 0,1 2 659,1 0 1,8 0-1,2 4 1,12 0 638,11 0-982,13 5 1,14-3 0,11 2 0,11-3 0,-31-1 0,2-1 72,5-1 1,1 0 0,9-1 0,1-1-2109,5-2 0,2-1 1945,4 0 0,1 1 0,-24 3 0,1 0 1,0 1-1,1-1 0,-1 1 0,1 0 0,-2-1 1,0 1-1,0-1 0,21 0 0,0-1 14,-5-1 0,-1 0-135,-5 3 0,-2-1 0,-11-2 0,-3 0 0,-4 2 0,-2 2 0,24-4 1,-18 1-692,-14 0 1,-19 0 673,-13 4 1,-6-5-1,-4 1 1,-3 1-110,-5 2 0,-2 7-45,-1 2 1,-5 3 7,0 2-446,0 0 715,5 0 0,4 1 0,-1 3 0,0 4 0,-2 3 0</inkml:trace>
  <inkml:trace contextRef="#ctx0" brushRef="#br0" timeOffset="7">13797 2652 8098,'0'-13'144,"0"-1"1,0-1 0,0-2 0,0 1 1148,0 2-989,0 7 0,0 3 1,-2 8-1,-1 6 1,-2 7 125,-2 8 0,2 6-326,-3 8 0,5-1 1,-3 2-1,2 1-38,0 1 0,0 5-593,4-5 398,0 1 1,0-2 0,0-1 0,1-3 0,2-2 0,3-2 0,1-4-762,3-2 1,-1-7-432,0-3-316,2-3 1637,-4-1 0,-11-46 0,-4-10 0</inkml:trace>
  <inkml:trace contextRef="#ctx0" brushRef="#br0" timeOffset="8">13542 2767 8098,'-15'-18'47,"-2"-4"0,9 2 93,-1-1 1,7 6 279,2-2 0,5 2 0,7 3 0,7-1-190,11 0 0,6 2-242,2 2-64,6-2 1,-3 8-1,6-4 1,-1 1 0,0 5-726,-4 4 610,-8 4 1,-3 7-1,-7 3 1,-4 6-1,-7 4 1,-7 5-1,-6 4 191,-5 3 0,-26 15 0,-13 7 0,12-17 0,-1-1 0,1 0 0</inkml:trace>
  <inkml:trace contextRef="#ctx0" brushRef="#br0" timeOffset="9">13516 3328 8098,'-18'0'0,"3"0"0,-2 0 0,8 0 730,0 0 1,8-4-1,2 0-137,10 1 0,9 0-423,10-1 0,7 2-253,5-2-40,6-3 1,-2 1 0,5-4 0,0 3 0,0 0-2092,0 0 2214,6-1 0,-16-1 0,4-1 0,5 0 0,-1 0 0</inkml:trace>
  <inkml:trace contextRef="#ctx0" brushRef="#br0" timeOffset="10">17290 1530 8087,'-8'-7'0,"1"1"0,0 2-422,0 0 1050,4 0 0,-1 4 0,8-2 1323,4-2-1896,4 3 0,6-5 1,3 6-1,5 0 1,2 0-660,2 0 372,5 0 0,-8 0 1,3 0-1,-2 0 1,1 1 231,0 4 0,-5 13 0,-5 9 0</inkml:trace>
  <inkml:trace contextRef="#ctx0" brushRef="#br0" timeOffset="11">17239 1836 8087,'-12'-6'77,"-1"5"1,2-5 331,2 1 1,5 3 0,8-2 40,5 3 0,8 1-406,4 0-224,9 0 0,-2 0 0,6 0 0,1 0 0,2 0 180,1 0 0,14-14 0,8-6 0,5-2 0,1 1 0</inkml:trace>
  <inkml:trace contextRef="#ctx0" brushRef="#br0" timeOffset="12">3009 4769 8074,'-13'-4'-503,"1"-1"1,3 0 493,1 0 0,3 3 1,-3-5-1,-2-1 1,-1 1 361,-2-3-285,0 5 0,0-5 0,1 4 0,-1 1 1,0-1-1,0 2 0,1-1 0,-1 1 42,0 1 0,5 2-243,-1 1 61,6 0 89,-2 0 20,5 0 1,1 0 0,3 0 0,6 0 0,6 1 0,5 2 0,5 1 30,3-1 1,8-1 0,9-2 0,3 0-46,8 0 1,5 0-61,6 0 7,-27 0 1,0 0 0,4 0 0,1 0 0,5-1-1,1 0 1,1 0 0,-1-1 0,2 0 0,0 0 0,1 1-1,0-1 1,2 1 0,0-1-42,-1 0 0,1 0 0,1 1 0,0-1-1091,-4-2 1,-1 0 1150,0 2 0,0 1 0,-1-3 1,1 1-1,1 1 0,1 1 1,1-2-1,1 0 0,0 1 1,-1-1-12,0 0 1,0 0 0,0-2 0,0 0-6,3 1 1,1 0 28,4 1 1,0 0-1,-2-3 1,-1 1-1,1 1 1,-1 1 0,-2-2-1,0 1 1,-2 0-1,1 1 28,-1 0 1,0 0 0,2-1 0,0 0-248,-1 2 1,-1 0-1,-1-1 1,0 0 263,-5 1 0,0 0-34,0 1 0,0 0 0,0-2 0,0 1 0,-1 1 1,0 2-1,0-2 0,-2 0 0,-1 0 0,-2-1 18,-1 0 0,-1 0 1,0 0-1,0 0-133,-2 2 0,-1 0 1,2 0-1,-1 0 80,-2 0 0,-1 0 25,-1 0 1,0 0-1,25 0 1,-1 0-1,-2 0 1,-1 0 8,-4 0 0,-4 0-65,-12 0 1,-1 0 529,-3 0 0,-3 4 0,-7 2-811,-3 1 0,-8-3 1341,-9 5-1329,-2-7 378,-8 10 0,-1-5 1,-6 4-57,1-2 0,-1 2 0,0-4 0</inkml:trace>
  <inkml:trace contextRef="#ctx0" brushRef="#br0" timeOffset="13">7753 4629 7794,'-7'-6'-731,"-3"3"609,5-5 0,0 1 122,0-2 221,4-2 1,-5 4 0,8-5 0,1 2 96,1 2 1,6 5 0,-2-3-207,4 1-83,0 3 0,1-3-110,0 5 115,-6 5 0,3-2 0,-4 6 0,-1 1 0,1 2 96,-3 5-156,4-3 0,-6 11 0,5-4 1,-2 4 110,0 5-54,1-3 0,-4 10 140,3-3 0,-2 7-6,2 1-70,3 7 1,-1 0-1,4 6 1,-2 2 0,2 1 70,1 2 0,1 5-190,-4-6 1,4 5-1415,-4 4 1439,3 3 1,-6-35-1,-1 0 1,0 0 0,-1 0-1,1 1 1,-1 0-1,0 1 1,1-1 7,1 1 1,0 1 0,-1 1 0,-1 0-142,1 1 0,1-1 0,-1-1 0,0-1 122,2-2 0,1 0 17,-1 0 1,1 0-1,1 2 1,1 1-1,-1-1 1,1 0 0,-1 0-1,-1-1 1,0 0-1,0-1 80,6 32 0,0 1-39,0-1 0,-7-32 0,-1 0-156,3 32 114,4 0 0,-11-4 1,3-2-1,-1-2 1,0-6-11,1-6 0,1-4 31,-5-6 0,0-1 0,0-3-157,0-3 0,0-7 0,0-1 1,0-3-1,0-2-917,0-2 223,0-2 0,-2-3 1193,-2-2 1,-3-9-1,-6-7 1</inkml:trace>
  <inkml:trace contextRef="#ctx0" brushRef="#br0" timeOffset="14">1925 7663 8119,'-12'0'-873,"-1"0"897,6 0 1,8 0 0,12 0 0,7 2 65,4 2-112,7-3 0,3 5 0,7-6 1,4 0-1,4 0 14,3 0 1,9 0 0,3 0 0,7 0-11,-34 0 0,1 0-927,5 0 0,2 0 919,-6 0 0,1 0 29,6 0 0,1 0 1,-3-2-1,0 0 0,3-1 1,0 0-1,0 0 1,1 1-1,0-1 0,0 0 1,1 1-1,0 1 0,-1 0 1,0-1 24,0 0 1,0 0 0,-2 1 0,1 1 0,2-3 0,1 1 0,1 1 0,0-1-119,1 0 1,1 0 0,0 1-1,1 1 183,-1-2 0,0 0-80,2-2 0,0 0 0,3 3 0,1 0 0,1-3 0,1 1 0,0-1 0,1 0 0,-1 2 0,1-1 0,0-1 1,1 1-1,1-1 0,1 1 63,1-2 1,1 0-1,0 1 1,0 1-68,2-2 0,-2 1 0,0 1 0,0-1 1,-3-1-1,1 0 0,0 1 0,0 0-4,1-1 0,0 0 1,4 1-1,0 1-5,-2-2 0,0 1 1,1 1-1,-1-1 1,-2-1-1,-1 0 0,1 1 1,0 0 12,-1-2 0,0 2 0,3 0 1,0 2-21,-2 0 1,0 0 0,-1-1 0,0 0-1015,-5 1 0,-1 0 1007,2 0 1,0 0 0,3-1-1,1 0 1,-1 0 0,-1-1-1,0 0 1,-1-1 0,-3 2-1,0-1-12,-2 2 1,0-1 0,-1-2 0,-1 1-5,-2 2 1,0 0 0,-1-1 0,-1 0 0,-5 2 0,-2-1 0,-3 0 0,0 0 136,-3 1 0,-1-1 1,32 1-43,-5 1 1,-7-4 225,-6-1-242,-6 1 1,-12 4 0,-5 0-1,-5 0 1,-6 0 1311,-3 0-1288,-7 0 386,-1 0-489,-6 0 1,-2 0 2614,-2 0-2948,-3 0 0,-6 0 437,0 0 1,-45-28 0,24 10 0,-1 0-1</inkml:trace>
  <inkml:trace contextRef="#ctx0" brushRef="#br0" timeOffset="15">2002 6146 8119,'-19'-13'123,"10"0"0,-1 2-1137,7 3 846,0 2 1,16 6 0,-2 1-1,6 2 1,3 1 0,4 1-1,3-1 168,3 0 0,5 0 0,9-8 0,7-3 0,7 0 0,0 0 0</inkml:trace>
  <inkml:trace contextRef="#ctx0" brushRef="#br0" timeOffset="16">3239 6057 8119,'25'0'0,"5"0"-1296,0 0 1186,0 0 1,-4 0 0,4 1 0,4 3 0,3 3-1,1 1 1,1-3 109,-1 1 0,6-5 0,4 4 0,4-4 0,4-1 0,4 0 0,0 0 0,-13-7 0,8-3 0,2-1 0,4-1 0,0 0 0,1 0 0</inkml:trace>
  <inkml:trace contextRef="#ctx0" brushRef="#br0" timeOffset="17">4552 6006 8119,'51'0'0,"0"0"0,-1 0-244,-4 0 0,7-5 0,-5 1 1,0 1 31,2 2 0,-5 1 0,3 0 0,2 0 36,-1 0 0,5 0 31,-7 0 132,3 0 1,1-1 12,0-4 0,-15 2 0,1-1 0,3-2 0,0-1 0</inkml:trace>
  <inkml:trace contextRef="#ctx0" brushRef="#br0" timeOffset="18">6248 5929 8119,'44'0'-554,"3"0"1,-2 0 289,2 0 1,-6 0 187,1 0 84,-2 0 1,0 0 0,1 0 0,1 0 0,-1 0-66,-1 0 0,3 0 1,0 0-1,3 0 57,2 0 0,2 0 0,-15 0 0,3 0 0,2 0 0,0 0 0</inkml:trace>
  <inkml:trace contextRef="#ctx0" brushRef="#br0" timeOffset="19">7867 5904 8115,'39'0'0,"-1"0"0,0 0-240,0 0 0,1 0 70,-1 0 0,0 0 0,-1 0 0,0 0-64,1 0 1,-1 0 100,10 0 0,-5 0 1,5 0 132,1 0 0,10-3 0,7 0 0,7 0 0,-1-1 0</inkml:trace>
  <inkml:trace contextRef="#ctx0" brushRef="#br0" timeOffset="20">9155 5865 8115,'38'-4'0,"1"0"0,-1 0-522,0 4 1,0 0 371,1 0 0,3 0 0,1 0 1,-2 0 105,-1 0 0,-2 0-20,0 0 1,5 0 0,-1 0-1,-1 0-262,-1 0 326,4 0 0,-9-5 0,3-2 0,6 0 0,-1 0 0</inkml:trace>
  <inkml:trace contextRef="#ctx0" brushRef="#br0" timeOffset="21">10838 5789 8115,'44'0'-78,"3"0"1,1-1-24,-1-4 0,3 4 46,-4-3 0,0 2 1,2 2-1,1 0-173,1 0 0,4-1 269,-7-3 1,2 2 89,2-2-79,6 2 1,-3-2 0,5-1 0,1-1 0,-1-1-119,1 0 0,2 2 1,3-3-1,-4-1-358,-3 2 1,3-4 294,-1 3 0,5 0 223,-1 0 1,-4-1 0,-9-2 0,-1 1 423,-3 2 1,-3 1-193,-6-2 1,-10-1-88,-2 6 1,-9-5 0,0 4 554,-3-2-650,-7 4-421,-1-3-294,-6 6 571,0 0 0,11-11 0,3-3 0</inkml:trace>
  <inkml:trace contextRef="#ctx0" brushRef="#br1" timeOffset="22">6401 4654 6731,'-8'0'-50,"-1"0"156,6 0-124,-8-6 60,9 5 0,-5-5 15,3 6 29,3 0-27,-5 0 47,6 0 0,-1 0 45,-4 0 0,2 0-54,-5 0-92,5 0 32,-3 0 1,6-1 0,-1-2 37,-3-1-41,2 0-3,-3 4 416,-1 0-55,5-6-241,-5 5-36,6-5-61,0 6 0,0-2-168,0-2 199,0 3-160,-6-5-2,5 6 125,-5 0 7,6 0 0,2 0 62,2 0 55,-3 0-140,5 0 0,-5 2 0,4 0 0,2 4 54,0 1 0,4 0-56,-2 2 0,-2 2 45,1-2-54,1 2 1,4 2 0,-1-2 0,1 0 0,0 1 46,0 2 1,4 1-42,0-2 1,0 0 18,-5 0-27,1-1 0,0 1 0,0 0 0,-1 0 1,1-1 37,0 1 1,0 0-40,-1 0 1,5-1-4,0 1-1,0 0 1,-4 0 0,0-1-1,0 1 1,1 0 13,3 0 1,-3-1-4,3 1 0,-3 0-93,-1 0 66,0-1 0,-1 0 1,1-2-1,0-2 1,0 2-17,-1 1 1,1 1 10,0-4 0,0 4 0,-1-4 1,1 2-4,0-2 1,0 4 6,-1-4 0,1 4 0,0 0 5,0-5 0,-1 5 0,1-5 1,-2 1-1,-1 1 20,-1 1 1,-2-3-5,1 1 0,4 1 0,-4 4 5,4-1 0,0 0-8,1-4 0,0 4 62,0-4-67,-1-2 0,1 4 0,0-5 0,0 2 0,-1 2 4,1-2 1,0 0-31,0-3 17,-1-2 0,2 8 0,2-6 0,1 0 0,-1 0-1,-2 1 1,-1 0-2,-1 0 1,1 0 41,0 4-35,0 2 0,-1-5 0,0 4 0,-1-2 1,-1 2 28,0 1 1,4-2-18,-5-1 1,2 1 3,2 4 6,-6-1 0,4-3 0,-2-1 1,2 2-1,2 0 14,-1-1 1,5 2-5,0-2 0,2-2 1,-4 0-1,4 0-33,1 0 1,-1 0-8,3 2 1,0 2-32,-5-3 31,6-2 1,-7 5 0,3-2 0,1 2 0,-1 2-12,-1 0 1,3-5 16,-4 1 1,2-1-1,-4 5 1,2 0 18,-1-1 0,-2 1 66,-1 0 1,4 0-70,0-1-22,0 1 0,0 0 1,1 0-1,1-1 1,1 0 2,-1-4 0,-3 4 1,1-4 0,1 3 0,-1 2 0,0 0-26,2 0 0,-5-2 20,3-2 0,1 2-11,-1-3 14,6 4 0,-9 0 1,5 1-1,-2 0 1,0 0 0,-2-1 0,4 0 0,-2-4 0,0 4 0,-3-4 0,1 3 0,2 2 0,0 0 0,-4 0 0,0-5 0,0 1 4,-1-1 1,5 4-1,0-3 1,-1 0 0,-2 1 25,-1 1 0,4 1-15,0-4 1,0 3 0,-3-2-1,2 2 0,1 2 0,0 0-10,-5 0 1,5-2-35,0-3 30,0 4 1,-4-5 0,1 6-1,2-1 1,1 0-13,-1-4 1,-1 3 1,2-2 7,-3 2 1,6-2 0,-4-1 0,2 2 0,1 2 13,-1 0 1,0 1 16,-1 0-23,-2 0 1,7-2 0,-5-1 0,0-2 0,0 2 31,0 2 0,4 0-38,-4 1 1,2 0 0,-4-2 0,2-1 4,-1-1 0,2-1-2,-1 5 1,5 0 8,-5-1-8,0-5 0,1 5 0,2-4 1,1 4-1,-1 0 7,-2 1 1,4 0 39,-5 0-41,5-1 1,-7 1 0,2-2-1,-2-1 1,1-1 16,1 1 1,1 1-10,-1 2-16,-3 0 0,5-1 0,-6 1 0,1 0 0,1 0-20,2-1 0,0 1 28,-4 0-10,0 0 0,4-1 1,0 1-1,-2 0 1,0-2 23,-3-2 0,1 2-20,0-3 28,0 9 0,-1-7 0,0 3 1,-2-2-1,-2-1 36,2-1 0,1 2 258,2-2-290,0 2 1,0-2 0,-2-1-1,-1 2 1,-2 0 234,2-2-174,2 4-57,0-5 0,1 4 1,-2-1-1,-1-1 1,-1-1 35,1-1 1,0 4-213,-2-2 27,3-3 1,-3 4 0,3-5-1324,-3 2 854,4-4 111,-11 3 0,5-9 0,-6-4 467,0-6 0,-2-21 0,-2-10 0,1-1 0,-1 0 0</inkml:trace>
  <inkml:trace contextRef="#ctx0" brushRef="#br1" timeOffset="23">6478 4565 8131,'-9'0'-1337,"1"0"1198,-2 0 0,-2 0 389,0 0 0,-1 0 14,0 0-146,0 0-43,1 0 1,3 0 0,1 0 0,-2 0 85,-2 0 1,4 0 393,-1 0-324,6 0-93,9 0-90,3 0 0,10 0 0,-2 0 0,6-2 0,5 0 0,8-3 0,5 3 93,6 0 0,8-2-175,4 0 0,9-1-1962,5 5 1975,-33 0 0,0 0 0,0 0 0,0 0 0,2 0 0,-1 0 0,1 0 0,-1 0 0,-2 0 0,-1 0-16,-1 0 0,0 0 1,0 0-1,0 0 12,31 0 1,-2-4 0,-6 0 0,-6 0-14,-6-2 1,-6 3 6,-8-5 0,-2 5 10,-7-1 30,-11 2-55,3 2 34,-15 0 1761,-2 0-1807,-7 0 0,-6 0 1,-1 0-1,-2 0 1,-2 0-269,-2 0 0,0 4 18,-1 1 1,-3 3-260,2-4 423,4 1 1,-6-1 0,4 2 143,0 1 0,-32-5 0,-3 4 0</inkml:trace>
  <inkml:trace contextRef="#ctx0" brushRef="#br1" timeOffset="24">6720 4399 8167,'-7'-13'-441,"-5"5"0,4 1 233,-3 1 1,-4 2 276,-2 4-35,3 0 0,-10 7 0,3 4 0,-3 6 0,-3 2 513,-3-1-472,3 5 1,-4-3 0,6 4-1,0-2 1,4-2 277,4-1-248,3 3 0,5-8 0,2 3 1,3-4-1,6-3 0,6-3 52,8-1 0,4-2 0,5-4 1,1 0-251,-1 0 1,5-1 230,0-4-249,5 4 0,-8-6 1,3 4-1,-3-1 0,-2 1-1196,1 2 1307,-1 1 0,6 5 0,2 2 0</inkml:trace>
  <inkml:trace contextRef="#ctx0" brushRef="#br1" timeOffset="25">6873 4922 8167,'-13'-4'-25,"0"-1"1,1 1 86,-1-2 1,0 5-1,2-5 316,2 1-270,4 3 0,6-3 0,2 6-6,1 3 0,10-1 60,-1 6-131,8-7 1,0 6 0,9-6 0,4 3 0,3-1 0,3 0 0,2 0-67,5-1 1,4-1-1,3-2 1,2 0 36,3 0 0,0 0 0,6 0 0,0 0-34,-1 0 1,-4-5-1,-14 0 1,-3-1-86,-3 0 0,-5-2-65,-5 4 1,-2-2 0,-11 3-174,-1-1 192,-2 0 1,-8 4 0,-6 0-33,-8 0 1,-4 0 6,-5 0 0,1 1 3,-5 3 0,-5-1 0,-3 4 0,0 0 185,2 0 0,-38 2 0,28-3 0,-1 1 0</inkml:trace>
  <inkml:trace contextRef="#ctx0" brushRef="#br1" timeOffset="26">7128 4871 8167,'-17'-2'0,"0"-2"0,-4 1 8,4-5 0,-2 5 9,2-1 1,6 2 0,-5 4 0,1 2 27,0 5 1,0 2 54,-2 2 0,3 4 1,-2 0-1,5-2 158,2-1 0,5 3-107,-4 0-73,5 0 0,-2-4 0,10 0 1,3-2 165,4-2-257,6-4 0,2-5 0,7 0 1,2 0-1,5 0-254,3 0 1,-1 0 0,1 0 0,2 0-1188,1 0 1454,0-5 0,15-2 0,4-6 0</inkml:trace>
  <inkml:trace contextRef="#ctx0" brushRef="#br1" timeOffset="27">7268 5317 8167,'-13'0'3,"1"0"1,0-1-1,2-2 408,2-1-30,5-1-281,-3 5 1,12 0 0,2 0 0,5 0 0,4 0 521,4 0-512,4 0 1,4 0 0,4 0 0,2-1 0,5-2 169,0-1-340,5 0 0,-5-1 1,4 1-1,-2 0 0,1 0 1,-2-1-1,-3 3-439,-4 0 0,-9 2 1,-8 0-304,-2 0 274,-3 0 0,-10 4-380,-6 1 908,-12 5 0,2-5 0,-3 4 0,-31 8 0,-8-3 0</inkml:trace>
  <inkml:trace contextRef="#ctx0" brushRef="#br1" timeOffset="28">7561 5228 8167,'-12'-9'-25,"-1"1"1,4 4 57,1-5 0,-1 5 75,-3-5 1,3 7 0,1-3-1,-2 4 66,-2 1 1,-5 1-122,0 4 0,-1 2 0,2 5 1,-1 3 65,2 2 0,-4 1-121,2 3 0,0 2 0,6-5 0,2 1 13,5-1 0,3-1-81,1-4 0,5 0 72,4-1-41,8-4 0,3-3 0,7-5 0,2 0 1,6 0-369,1 0 1,3-5 162,-1-4 244,0 3 0,-3-11 0,2-5 0,4 0 0,-1 1 0</inkml:trace>
  <inkml:trace contextRef="#ctx0" brushRef="#br1" timeOffset="29">8186 6427 8148,'-13'-6'-334,"1"3"1,-1-5 0,0-1 781,0 2-137,1-4 0,6 9 1,6-2-65,7 3-224,10 1 0,3 0 1,5 0-1,2 0 0,2 0 1,2 0-1,1 0-10,4 0 1,1 0 0,1 0 0,-1-2-119,-3-2 1,1 2-1,-5-2 1,-2 3-303,-1 1 0,-7-4 180,-3-1 0,-8 0 196,-5 0 1,-8 0 0,-6-4 0,-5 3 71,-2 1 1,5 2 0,3-4 0,-1 1 153,-1 3 1,2-2 243,1 0-183,5 1 0,-3 3 73,6-3-268,0 2 1,6-4-1,3 8 1,2 1 190,2 1-290,-1 6 1,-3-7 0,-1 5 0,1 2 0,-2 1-98,-3 2 0,-2-4 56,-2-1 1,0 2-158,0 7 0,-6-3 1,-2 3-1,-4-2-324,-1-3 0,1 2 560,-1 3 0,-17 9 0,-4 7 0</inkml:trace>
  <inkml:trace contextRef="#ctx0" brushRef="#br1" timeOffset="30">8301 6733 8157,'-13'0'-91,"-1"0"1,-2 0-226,-1 0 0,5 0 1,3 0 1369,-1 0-573,-1 0-360,4 0 1,8 0 85,12 0-145,0 0 0,11 0 0,-2 0 0,7-2 0,5-1 0,3-1 0,1 0-110,0-2 0,6 5 1,1-5-1,2 2-75,0 0 1,-5-5 0,5 5 0,0 0-76,-2-2 0,-5 4 53,-6-2 24,-6-3 1,2 6 0,-9-5 0,-4 2-220,-3 0 321,-6-6 0,-3 7 0,-6-6 1,-3 1-1,-5-1 22,-2 1 0,-2 4 0,0-5 0,0 1 161,1 0 0,-2-1-4,-3 4 230,2 1 261,-3-2-139,5 5-383,6-5 1,7 6 64,9 0-192,2 6 1,3-3-1,2 5 1,1 2-1,-3 2-116,-4 0 0,0 1-346,-6 0 0,0 5 78,-4 3-764,0 4 1146,-5 0 0,-37 23 0,15-21 0,-1 0 0</inkml:trace>
  <inkml:trace contextRef="#ctx0" brushRef="#br1" timeOffset="31">8275 7153 7806,'-5'-7'-233,"2"-3"1,-4 5-1,0-1 1,1-1 932,0 0-169,2 4-444,4-3 0,2 6 0,3 0 0,7 0 279,3 0-361,8 0 0,-3 0 1,7 0-1,4 0 1,6 0-1,5 0 1,3 0-4,4 0 1,7 0 0,8-1 0,7-2-33,-34 1 1,1 0 0,2-2 0,1-1 0,-1 2 0,0 1 0,0-1-1,0 0-242,-1 0 0,0 0 0,-2-1 1,-1-2-100,32-2 275,-5 2 1,-17-5 0,-2 2-1,-3-2 1,-5 0 0,-5 1 0,-7 3-280,-5 1 510,-11 2 0,2-2 307,-6-2-342,1 2 1,-7 0-1,-2 5 1,-5-2 42,-2-1 0,3-2 1,-1 3 247,-1-1 0,3-4-230,-1 3-49,5-5 0,-7 8 78,6-7-32,-1 1-88,5 0 0,0 1 9,0 3-251,0 3 117,0-5 0,0 7 0,-1 2-300,-3 2 332,2 4 0,-5-1-178,3 4 0,2 2 1,-3 2-1,0 1-197,1-1 0,-1-1 165,0 2 1,0-3 232,-4 3 0,-14 26 0,2 5 0</inkml:trace>
  <inkml:trace contextRef="#ctx0" brushRef="#br1" timeOffset="32">8352 7408 8157,'-11'-7'-397,"2"-4"0,-8 4 1032,3 0-146,1-5-302,6 11-128,1-5 1,12 6-1,4 0 1,6 0-1,6 0 257,7 0-285,3 0 0,8 0 0,4-1 1,5-2-1,7-1-375,2 1 309,13-4 0,-33 5 0,1 1 0,6-2 0,1-1 0,1 0 0,0 1 0,2 0 0,1 0 0,2 0 0,1-1 0,0 1 0,1 0-1150,-1 1 0,-1-1 1137,2-2 1,-2 0 0,-8 4 0,-3 0 0,2-1 0,-1-1 0,-2 1 0,0 0 0,-3-1 0,-1 0-253,32-4 256,-11-2 1,-13 1-1,-7 1 1,-2 0-1,-4 1 52,-4 0-53,-4-4 1,-16 8 96,-3-7 0,-4 5 41,-4-5 1,-3 5-1,-6-3 1,1 1-46,-1 3 0,-1-2 1073,-3 1 1,2-5-1130,-2 5 24,-2 0 0,4-2 0,-2-1 1,5-2 74,3 1 0,-1 4-46,6-5 0,-2 6 78,2-1-83,3-3 0,-5 4 1,7-4 109,4 1 1,-2 2 48,5 4 1,-4 0 160,5 0-314,-1 0 1,1 4 0,-1 2 0,1 1 0,-1 2 43,1-2 1,-6 4-60,1-3 0,-1 4 61,1 1-189,-3-1 1,5 1 0,-6 0 0,-1 0 0,-2-1-419,-1 1 1,-6 4-340,1 0 854,-2 0 0,-47 7 0,23-10 0,0-1 0</inkml:trace>
  <inkml:trace contextRef="#ctx0" brushRef="#br1" timeOffset="33">7064 3634 8157,'-13'0'-635,"1"0"0,-1 0 686,0 0 146,6 0 1,-4 0 0,2 0 0,-2 0 0,-2 0 0,0 1 0,1 2 1477,-1 2-1301,0-1-123,0-4 1,8 1-69,5 3 1,7-2 0,11 2-1,6-2-171,5-2 0,6 0 0,-1 0 0,3 0-170,1 0 0,-1 0 1,-3 0-1,-3 0 3,0 0 0,-8-2 0,2-1 0,-2-1-166,-3 1 1,-6 0-356,-5-1 28,-7 3-242,4-5 392,-6 6 498,0 0 0,34-6 0,9-1 0</inkml:trace>
  <inkml:trace contextRef="#ctx0" brushRef="#br1" timeOffset="34">8224 3596 8166,'0'-13'-168,"0"0"1,0 1-1512,0-1 1679,0 0 0,-5 17 0,-2 5 0</inkml:trace>
  <inkml:trace contextRef="#ctx0" brushRef="#br1" timeOffset="35">8097 3507 8166,'-13'0'0,"0"-6"0,1 0-134,-1-2 1,0 2 0,2 5 0,1-2 942,1-1 144,1-1-721,1 5 0,11 5 5,9-1-229,8 0 1,0-4-1,8 0 1,2 0 0,1 0-1,2 0 1,0 0-66,0 0 29,-5 0 1,2 0-1,-6-1 1,-1-2 0,-2-1-1,-5 1 1,-5 0 21,-3-1 1,-5 2 5,-8-2 0,-5 3 0,-9 1 1,-7 0-113,-8 0 0,-4 4 107,-1 0 0,-6 7 0,-3 1 0,-1 3 41,1 1 1,-1 2 10,6-1 1,1 6-37,7-2 0,0 3 1,8 0-1,8-2 6,6-5 1,7-3 1,5-1 0,5-2 173,4-3-166,8-2 1,7-6 0,7 0 0,3-1 0,4-4 50,3-3 0,-2-3-59,-5-2 0,-5 0 35,5 0-16,-11 1 0,1-3 0,-13 0 0,-2-2 0,-5 1 33,-2 2 1,-14 6-6,-5-1 0,-7 6-26,-6-1-211,-2 3 0,-6 2 0,1 3 0,3 6 1,4 4-799,3 3 0,9 6 970,5-2 0,51 32 0,-9-23 0,-1 1 0</inkml:trace>
  <inkml:trace contextRef="#ctx0" brushRef="#br1" timeOffset="36">8849 8326 8145,'-5'-7'-264,"-3"0"0,-4 4 862,-1-1-399,6 0 1,7 4 0,10 0 0,7 0-1,7 0 1,6 0 0,4 0-20,5 0 0,1 0-265,7 0 49,-1 0 1,1-2-1,-1 0 1,-1-3 0,-3 3-1,-2 0 1,-7 2-915,-5 0 0,-8 0 950,-3 0 0,-43-23 0,-11-5 0</inkml:trace>
  <inkml:trace contextRef="#ctx0" brushRef="#br1" timeOffset="37">9181 8122 8145,'-13'-12'0,"0"-1"0,0 0 363,6 0 1,-4 5-1,4 2 346,0 5-654,1 9 0,8 6 0,0 5 0,4-1 0,0 4 0,1 2 0,-1 3-13,-1 2 1,4-2 0,-4 4 0,1-1-241,0 0 1,2 4 0,-2-4 0,0-2-152,-1-1 0,5-2 0,-3 1 0,2-2 349,-1-3 0,12-19 0,7-11 0</inkml:trace>
  <inkml:trace contextRef="#ctx0" brushRef="#br1" timeOffset="38">9946 8110 8145,'-2'-13'0,"0"-1"-485,-3-3 1,2 3 0,9-2 883,7 6 1,1 4-1,7 6 1,3 0 118,5 0 0,-1 0-451,6 0 1,0 0 0,4 0 0,-1 0-112,-3 0 0,2-4 1,-5 0-1,-2 1 50,-2 2 0,-3 1 0,-9-2-275,-3-2 130,4 3 193,-15-11 1,-1 11-1,-8-5 1,-3 2-1,-4 0 1,-2 1 0,-4 1-14,-3 2 0,-3 0 0,-3 0 0,-2 0 85,-1 0 0,-4 2-75,3 2-21,3 3 1,-6 6-1,3 0 1,-2 1 0,-3 3 38,1 4 1,5 3 0,2 2-1,3 1-25,2 2 1,4-2-16,9 3 1,6-3-5,3-2-42,2 1 0,5-6 0,4-3 1,7-3-1,6-3-66,7-2 1,0-4 100,7-5-84,0 0 1,0 0 0,-1-1 0,-2-3 0,-3-5 13,-1-2 1,-7-2 48,-3 0 0,-4-5 23,-5-3 0,-2 1 0,-6 0 0,-3 2 15,-6 2 1,-5 2-43,-11 1-94,-1 6 1,-3-3 0,-3 6 0,1 2 0,0 5-563,3 6 1,2 4 662,5 4 0,25 25 0,12 12 0</inkml:trace>
  <inkml:trace contextRef="#ctx0" brushRef="#br0" timeOffset="39">10124 9716 8241,'-20'-8'-268,"3"1"0,3 0 0,2 1 661,-1 0 0,4 2 0,4 4 0,3 0-5,8 0 0,5 0-210,6 0-45,9 0 0,8-1 1,8-2-1,5-3 1,4 0-99,4 1-20,-2-5 0,3 4 0,-5-4 0,0 3 0,-1 0 0,-3 1 0,-8 1-429,-7 2 0,-8-3 236,-12 2 0,-10 0 1,-8 4-1,-9 0 85,-11 0 1,-5 0-1,-9 0 1,-2 1 28,-5 3 0,-3-1 46,-1 6 46,-11-6 1,2 9 0,-8 0 0,2 5 0,-2 4 0,31-9 0,0 1 0,-1 2-1,0 0 91,-1 1 1,1 1-1,4-1 1,2 2 36,-19 20-140,5 0 0,19 1 1,8-3-1,7-3 1,8-6-10,3-4 1,10-12-19,4 2 0,10-5 46,2 1 0,2-4 0,7-5 0,2 0 100,1 0 0,5-10-123,1-2 1,-2-4 11,-7 3 1,-5-1-1,-7-1 1,-7-4 61,-5-1 1,-6 5-15,-8-2 0,-4 3-84,-9 1 0,-7 1 0,-8 3 0,0 1-188,-4 3 0,0 2-143,-3 7 1,2 3-60,3 6 0,5 1 0,7 3 0,7 6-854,5 5 1256,4-1 0,31 2 0,13 2 0,1-1 0,0 1 0</inkml:trace>
  <inkml:trace contextRef="#ctx0" brushRef="#br0" timeOffset="40">10367 10137 8241,'0'-8'-42,"0"-1"42,0 6 309,5 9 0,-3 2 119,2 9-318,-3-2 1,-1-3-1,-1 1 1,-2 0 412,-1 0-161,0-1-443,4-5 0,1-2 87,3-10-30,3-2 1,6-7 0,1-1 0,2-4 0,1 1 17,-2-1 1,0 2 41,-3 5-29,1 4 0,0-1 1,-2 6-1,-2 4-24,-5 6 1,-3 10-11,-1 4 0,0-1 48,0 2 0,0-3-12,0 3 0,0 0 0,0-5 1,0-1 116,0-2 1,2-7-5,2-3 1,3-2 373,6-2-407,0 0 1,5-7-1,3-5 1,3-5 0,2-2-69,-1-4 1,-3-1 80,-1-2 1,-1 5-174,1 0 0,-3 5 1,-5 1-57,0 5-10,0 4 1,-2 9-460,-3 5 368,-2 1 0,-2 11 0,1-3 0,-1 3 0,0 1-790,0 0 1,6-5 546,-1 1 1,2-3-261,2-1 731,5-1 0,-4 1 0,28-12 0,-1-2 0</inkml:trace>
  <inkml:trace contextRef="#ctx0" brushRef="#br0" timeOffset="41">11246 10086 8241,'-5'-13'-370,"-4"1"0,-2 3 343,-2 1 0,0 5 400,1-2 1,-1 4 0,-1 2 0,-2 4 23,-1 3 0,-4 4-312,4 0 1,0 5-66,4 0 1,0 5-1,2-4 1,3 0-2,3 1 1,4-2-58,1-4 1,0-5 194,0 1-232,6-7 1,6 4 0,10-7 0,2-2 0,1-4-176,1-5 1,-1 1 149,1-10 1,-1 1-96,1-1 224,-7-3 0,4 5 0,-7-2 0,-4 4 0,-3 3 186,-3 1 0,-2 5 22,-4-1-146,0 6 0,-6 3 1,-2 9-1,-4 3-224,0 5 1,3 3-4,1 6 1,5-1-706,-1 1 493,2-1 1,2-1 0,0-1 0,2-3 347,2-2 0,37 5 0,14-3 0</inkml:trace>
  <inkml:trace contextRef="#ctx0" brushRef="#br0" timeOffset="42">11540 10124 8215,'-2'-12'-380,"-2"-1"-762,3 0 1516,-5 6 0,7 3 291,4 8 1,0 3-464,4 6 0,2 0 0,-1-1 0,4 1 10,3 0 1,0-5-163,-4 1 1,4-2 0,0 1 0,-1-3-150,-2-4 0,3-1 29,0 0 0,4 0 0,-4-1 0,-3-4-16,-4-3 1,0-3 82,-6-2 0,5-1 100,-5-3 0,0 2 0,-5-2 0,-3 5 399,-5 3 1,-7-1-169,-1 6 0,-5 0 8,1 4-216,-4 5 1,0 7 0,-2 6 0,-1 3 0,-2 5 177,2 2 1,5 6-496,2-4 1,5 5-902,-1-1 742,3 3 0,7-4 0,3-3 0,2-2 356,2 2 0,17-15 0,4 2 0</inkml:trace>
  <inkml:trace contextRef="#ctx0" brushRef="#br0" timeOffset="43">13083 9729 8215,'-13'-14'47,"1"-2"1,5-1 0,9 3 143,9 4 1,8 5 1,12 5-1,1 0 1,2 0 0,0 0-1,2 0 1,1 1-1428,1 3 794,6-2 1,-10 9 440,0-3 0,-6 15 0,-2 4 0</inkml:trace>
  <inkml:trace contextRef="#ctx0" brushRef="#br0" timeOffset="44">13095 10061 8215,'-21'-5'68,"-2"0"48,1-2 0,10 2 1,5-2-1,10 2 284,10 2 0,5 1 0,9 2 1,2 0-445,0 0 0,7 0-826,-2 0 585,3 0 0,5-4 285,1 0 0,-4-1 0,4 0 0,1 1 0,0 1 0</inkml:trace>
  <inkml:trace contextRef="#ctx0" brushRef="#br0" timeOffset="45">12343 9270 8215,'0'-26'-32,"0"1"0,0-1 1,0 1-1,0-2 0,0-1 1,0-2 213,0 2 1,1 2-1,2 5 1,1 4 1100,-1 3-922,-1 1 1,-2 4 0,0 4 213,0 3-629,0 11 1,1 11 0,2 7 0,1 4-1,-1 7 1,-2 9 0,-1 8 8,0 9 1,-4 7 0,2-32-1,0 1 1,0 1 0,1 0 65,0 1 0,1 0 1,0 3-1,0 2 1,0 4-1,1 1 0,1 4 1,0 0-58,2 3 1,1 0 0,0-2 0,1 1 0,0-4 0,1 1 0,-1-2 0,1 0 29,-1-2 0,0-2 1,3-2-1,-1-1 0,0-7 1,0 0-1,5 26-94,-3-10 1,-3-3-1,1-8 1,-3 0-98,-4 0 0,-2-3 1,-2-5-1,-3-4-253,-1-1 1,-2-2-163,-3-8 121,5-3 157,-5-5-293,11-6 1,-6-1 790,3-6 0,-9-45 1,-7-12-1</inkml:trace>
  <inkml:trace contextRef="#ctx0" brushRef="#br0" timeOffset="46">8760 9487 8252,'0'-37'-86,"0"1"1,0 4 0,1-1 0,4 2-1007,3 0 1239,3 1 0,2 9 1,1 0-1,2-1 1,1 1-1,-1 1 0,-2 3 498,-2 6-390,-4-2 0,-1 12 0,-5-2 0,3 7 224,-2 9-382,-2 11 1,-1 9-1,0 6 1,0 5-1,0 7 1,0 9-1,0 6 9,0 7 1,0-31 0,0 1 0,0 2 0,0 0-1,-1 3 1,1 1-48,-3 2 0,1 1 0,2 4 1,-1 1-1,-1 5 0,0 0 0,1-1 1,0 1-133,1-2 1,0-1-1,1-3 1,0-2-1,0-5 1,0-3-1,2-2 1,0-1 34,1-3 1,-1-1-1,1-1 1,-1-1 46,6 23-58,2-6 0,-8-18 0,4-2 0,-1-4 0,-2-4 61,2-5-220,-5-8 1,5-2 0,-5-4-1,3 2-942,5-1 295,2-5 1,2 3 854,0-6 0,13-25 0,6-13 0,3-1 0,-1 0 0</inkml:trace>
  <inkml:trace contextRef="#ctx0" brushRef="#br0" timeOffset="47">15352 8632 8252,'0'-12'-718,"-4"-1"1,0 0-29,1 0 830,1 6 1,1 0 7,-3 3 1,1 3-34,-6-4-29,7 4-71,-4 1 28,6 0 0,0 1 1,0 4-116,0 3 0,0-1 128,0 2 0,-6 11 0,-1 6 0</inkml:trace>
  <inkml:trace contextRef="#ctx0" brushRef="#br0" timeOffset="48">15390 8645 8215,'-4'-17'-39,"0"-1"0,1-1 0,2 0 0,-1 0 0,-1 1 1175,-1 2-911,0 2 1,4 13 0,-1 6 0,-2 11-230,-2 9 1,-4 6 60,0 8 1,2 0 0,0 2-1,0 3-32,0 2 0,2-4-93,-3 5 21,5-6 0,-7 2 0,6-8 0,1-2 0,2-4 0,1-5 0,0-5 58,0-5 0,1-7 1,2-4 218,1-6 0,2-10-26,-2-8-217,-2-3 1,9-7 0,-3-5 0,4-5 0,0-5-436,1-4 377,0-1 1,1-1-1,2-2 1,1 0-1,-2 4 44,-1 6 1,-1 12 0,-1 5 0,-3 7 107,0 6 0,-6 7-48,1 15 0,3 6-18,2 12 9,-4 5 1,7 2 0,-5 5 0,1 0 0,1 2 3,1 2 0,0 2-98,-2 3 0,3-3 1,-2-6 1,2-1 0,2-3 0,0-4 105,-1-3 0,1-12 1,0-2 1,0-9 85,-1 1 1,5-10 0,0-5 0,0-5-34,2-6 1,-1-9-12,4-4 1,2-9 10,-3-3 0,2-3 0,-2 1 0,-4 3-48,-3 1 1,-1-1-223,0 6 0,-6 10-100,-3 12 412,-3 8 1,-1 5 0,0 10 0,0 6 55,0 8 0,0 10-154,0 4 0,0 3-23,0 1-60,0-5 1,0 3-1,0-3 1,0 1-1,2-1-546,2-2 1,3-3 270,6-7 0,0 2 49,-1-6 0,7-1 0,2-8 0,3-4-777,2-2 1051,-1-2 0,6-19 0,3-8 0,4-1 0,-1 0 0</inkml:trace>
  <inkml:trace contextRef="#ctx0" brushRef="#br0" timeOffset="49">17227 8620 8215,'0'-17'-54,"0"-2"1,0 1 0,0-1 0,0 4 0,0 1 0,0 1 1311,0 0-867,0 0-297,0 18 0,-2 3 0,-1 19 1,-2 3-1,-2 4 389,-3 3-474,4 7 1,-4 1 0,6 5-1,0-4 1,-1-3-182,1-4 111,0 0 0,4-1 0,0-1 1,0-5-1,0-6 0,0-8-51,0-4 1,0-8-1,0-6 201,0-7 1,-4-6 0,-1-4 0,1-4 9,-2-3 1,5-7-38,-3-3-133,2-3 1,2-7-1,0-3 1,0-4-1,2-3-44,2-1 1,7-4 0,8 2-1,1 0 91,2 1 0,4 6 26,4 8 1,-2 9 26,6 7 0,-6 8 1,1 10-1,-7 6 261,-5 9 0,-3 3-320,-1 11 0,-6 1 0,-3 3-67,-2 1 0,-8 5 0,-4 3 0,-5 3 0,-7 1-346,-2 0 0,-5 0 281,-1 1 1,0-5-60,5 0 187,-1-6 1,5 0-1,1-9 1,2-8 757,2-4-160,8-3-58,2-9-380,6-2 1,6 0 0,2 2 0,5 4 0,2 2 204,2 4 1,7-1-152,2 9 0,1-3-159,7 7-25,-6 2 1,8-3-1,-5 5 1,0 3-1,-1 3-29,-6 3 1,0 1-135,-7-1 0,-2-3 150,-6 3-158,2-4 0,-9-6 0,2-3 0,-3-3-1054,-1-1-118,0 0 662,0-6 585,0-1 1,6-29 0,1-5 0</inkml:trace>
  <inkml:trace contextRef="#ctx0" brushRef="#br0" timeOffset="50">17979 8352 8215,'0'-19'-21,"0"-3"1,1-4 0,2 6-403,1 5 886,1 2 1,0 6 0,4 6 293,2 8 0,1 3-710,-4 11 1,3 6-1,-2 7 1,1 4 95,-2 5 1,2 2-314,-6 6 88,6 6 1,-8 1-1,2 5 1,-4 1-1,-6 1 1,-6 2-1,-8 1-296,-4-1 1,-7-8 0,-3-5 0,-5-6-185,-3-5 1,-2-5-1043,-3-4 1458,3-9 1,2-2 0,-2-6 0,0-1 0,0-2 145,3-2 0,0-2 0,1 0 0,2 0 0,2-1 0</inkml:trace>
  <inkml:trace contextRef="#ctx0" brushRef="#br0" timeOffset="51">16933 8288 8215,'-5'-18'-191,"-2"4"1,-6-3 72,0 2 1,0 8 181,1 3 1,-3 15-1,-2 11 1,-4 10 480,-3 9 0,-1 9-298,-1 5 0,1 6 0,0-1 0,4 3-2,4 5 1,4 2-1107,9-34 1,0 0 775,-2 33 0,18-9 1,5-3-1,7-4 1,5-4-1,5-5 1,5-8-235,3-4 0,4-11 1,6-6-1,2-5 319,1-5 0,3 0 0,-1-1 0,2-1 0,1-1 0</inkml:trace>
  <inkml:trace contextRef="#ctx0" brushRef="#br0" timeOffset="52">15212 9704 8215,'0'-9'-250,"-1"2"0,-2 0 1,-3 1 104,-1 1 1,3 0 0,-3 4 0,0-2 1456,-1-1-815,0 0-395,1 4-43,1 5 0,9-2 1,6 4-1,9 0 1,9-1-32,7 0-7,14-2 0,12 0 0,-22-2 1,3 0-1,5 0 0,3-1 1,6 0-1,3 0 0,6-1 1,2 0-1,5 0 0,2 0-395,-23 0 1,1 0 0,1 0 0,-1-1 0,0 1 0,1-1 399,1 0 0,1-1 0,1 1-45,0 0 1,1 1 0,0-1 0,-3 0 0,-1-2 0,0 2 0,0 0 0,0 1 0,0-1-1,-2 1 1,0-1 0,0 0 0,-1-1 0,-1 1 0,1-1-40,0 1 1,-1 1 0,1-2 0,23 0-1,-1-1 1,-3 0 0,-1 2 0,-3-1-1,0 1-246,-1 0 1,-1 0 0,-5-1 0,-2 0 390,1 0 0,-1 0 0,-6-1 0,-1 2-38,-2 0 1,-2 2 74,28-1 1,-15 0 0,-16 0 0,-7 0-79,-9 0 22,-11 0-269,-8 0 1,-12 0 4,-2 0 0,-4 0 627,0 0 0,-2 4-970,-3 0 737,-3 6 1,-6-3-199,1 6 0,-23 17 0,-6 4 0</inkml:trace>
  <inkml:trace contextRef="#ctx0" brushRef="#br0" timeOffset="53">17023 10647 8204,'4'-17'0,"0"0"0,-1 0-699,-2-1 808,-1 3 0,0-3 1,0 5-1,0 1 1,0-1-1,0-1 696,0-3 0,-4 2-433,0-2 71,0 3 0,4 6 0,-2 1 394,-2 1-782,3 7 0,-4 7 0,8 6 1,3 3-1,-1 5 0,1 5 1,-3 4 22,-2 2 0,-1 5-119,0 5-109,0-1 0,0 1 0,0-1 0,0-1 1,0-1-1501,0-2 1373,-5-5 1,3 1 0,-2-7 0,3-4-1,1-4-1363,0-3 532,0-8 1108,0-2 0,-6-57 0,-1-13 0</inkml:trace>
  <inkml:trace contextRef="#ctx0" brushRef="#br0" timeOffset="54">16780 10596 8204,'-17'-30'0,"0"1"0,6 0 0,7 8 0,4-2 100,4 6 1,7 0 0,9 6 0,3 1 391,4 2 1,11 3-367,0-3 1,8 1 0,-2-2 0,-1 5-64,1 3 0,-3 1-196,-7 0 0,0 1-676,-8 3 547,-3 9 0,-12 3 1,-3 5-1,-3 3 1,-4 3 261,-1 3 0,-23 8 0,-11 4 0,-1 3 0,0 0 0</inkml:trace>
  <inkml:trace contextRef="#ctx0" brushRef="#br0" timeOffset="55">16742 11081 8204,'-18'-6'0,"3"0"0,-2-2 0,5 1 351,3 2 0,11 4 75,10-3 0,7 4 510,6 4-833,6-3 1,2 5 0,7-6 0,2 0 0,5 0-287,3 0 0,1-1 0,2-2 0,6-3 183,4-1 0,-14-7 0,8-5 0,0-2 0,5-2 0,-1 0 0,0 0 0</inkml:trace>
  <inkml:trace contextRef="#ctx0" brushRef="#br0" timeOffset="56">20172 9448 8193,'0'-8'176,"0"-1"0,0 0 288,0-3 1,6 1 0,4 1 0,5 3-240,7 1 1,2 1-1,3 2 1,2-2-339,5 3 1,7 0 282,2 2-930,5 0 0,-13 0 0,4 0 760,-2 0 0,-18 12 0,-2 2 0</inkml:trace>
  <inkml:trace contextRef="#ctx0" brushRef="#br0" timeOffset="57">20274 9653 8193,'-7'-13'0,"-3"0"0,6 0 244,0 1 1,5 3 0,3 2-1,6 1 1,6 3 0,6 2 0,7 1 1825,5 0-2388,8 0 1,-1 0-1,5 0 1,-1 0 0,0 0 317,4 0 0,-7-5 0,5-1 0,3-1 0,0 0 0</inkml:trace>
  <inkml:trace contextRef="#ctx0" brushRef="#br0" timeOffset="58">23271 8581 8193,'-6'-18'-17,"0"4"0,-2-3 0,2 3 18,0 1 1,5 7-1,-3 8 1,2 8-1,2 8 266,0 6 0,0-1 1,0 8-1,0 0-97,0 3 0,0 3 0,0 1-140,0 0 0,0 1 1,0-1-1,0-1 1,-1-3-1,-2-4-253,-1-4 258,0-6 0,5-14 0,2-15 0,2-10-10,3-10 0,0-3 0,5-8 0,0-2-128,-1-5 0,1 1 1,0 1-1,0 0 60,-1-1 0,0 5 270,-4-1-215,4 8 1,-11 8-1,3 14 123,-2 10-80,-2 11 1,0 23-1,0 5 1,0 6 0,0 1-9,0-1 0,1 0-65,3-5 1,-1-1-1,6-2 1,1-3 80,1-5 0,3-1-58,3-9 1,-1-5 143,5-8-146,0-3 1,3-2 0,-1-5 0,-2-5 0,2-6-29,1-3 1,1-5 11,1-5 0,-5-1 55,0 1-141,-5-3 0,2-5 0,-5 0 0,0 1 0,-2 3 30,-2 4 1,-2 5 507,-3 4-88,-3 2 1,5 14-170,-6 5 0,-1 11-241,-4 10 1,4 3 209,-3 2-239,2 5 1,4-3-1,1 5 1,2-2-1,1-3-361,0-1 1,4-1-105,-2-1 1,3 1 29,2-1 190,6-5 0,-4-3 0,6-7 0,3-3 333,5-1 0,26-25 0,-22 5 0,1 0 0</inkml:trace>
  <inkml:trace contextRef="#ctx0" brushRef="#br0" timeOffset="59">24303 8594 8193,'0'-18'-81,"0"2"-161,0-5 242,-5 5 538,3-2 0,-3 12 1,5 6-1,0 9-370,0 6 0,0 5 0,0 7 0,0 1-136,0 2 1,4 4-112,0-4 91,0 5 1,-4-6-1,0 5 1,0 0 0,2-2-183,2-2 1,-3-7-25,4-2 0,-4-5 73,-1 1 101,0-3 1,4-9-1,2-5 3,1-7 0,-4-11 26,1-8 0,-1-5 5,1-7-8,-2-6 1,3 3 0,-5-6-1,0-1 1,0 0 58,0 1 1,2-5 75,2 5 1,-2 0-30,2 9-56,3 0 1,0 5-1,6 5 1,-1 5 0,3 7 115,2 7 1,2 3-161,7 6 1,-2 1-335,-3 4 192,3 2 0,-9 11 1,0 3-1,-4 3 0,-3 3-614,-3 3 1,-2 1 461,-7 3 0,-8 3-77,-5-3 285,-5 9 0,6-9 1,-4 0-1,2-7 1,2-5 372,2-1 1,1-5 624,1 1-436,5-8 0,1 2-1,6-3 1,7-1-323,6 2 1,1-2-206,7 2-28,0 2 0,5-4 0,-1 6 0,2-1 0,2 1-619,0 0 0,5 4-117,-4 0 1,0 4 197,-5-4 606,-5 6 0,-18 14 0,-11 9 0</inkml:trace>
  <inkml:trace contextRef="#ctx0" brushRef="#br0" timeOffset="60">23347 9295 8193,'-25'-5'4,"-1"-1"0,3-4 7,6 2 1,7 5 914,15-1-721,2 2 0,17 2 1,7 0-1,9 0 1,8 0 346,6 0-579,15 0 1,-32 0-1,0 0 1,6 0-1,0-1 1,2-1-1,1 0 1,2-2-1,2-1 1,2 0-1,2-1 1,2-1-1,1 1-48,2-1 1,0 1 0,-3 2 0,0 0 0,-5 0-1,-2 1 1,-3 0 0,-2 0-272,-5 1 1,0 1 0,27 1 0,-15 4 0,-13 5-1799,-8 2 2144,-10 2 0,-7-6 0,-8-1 0</inkml:trace>
  <inkml:trace contextRef="#ctx0" brushRef="#br0" timeOffset="61">24061 9729 8193,'-13'-6'-146,"-5"5"-105,4-5 1,-3 12 478,8 2 1,4 9 0,3 5 0,-1 2 183,-1 1 0,0 8 0,2 5 1,0 6 28,-3 1 0,-3 4-195,4-7-460,-1 1 1,5-9-1,0-3 1,0-3 0,0-5-1,0-3-2426,0-5 2640,0-1 0,0-18 0,0-4 0</inkml:trace>
  <inkml:trace contextRef="#ctx0" brushRef="#br0" timeOffset="62">23730 9895 8193,'-6'-30'146,"-3"0"1,4-4 2,1 5 1,13-1 530,8 4-568,12 6 0,5-2 0,7 5 0,0 1 0,-3 3 254,-2 5-586,-8 2 0,3 6 0,-7 2 0,-3 3 0,-4 7-1190,-2 3 1039,-8 8 1,3 1 0,-6 6 370,-1-2 0,-30 39 0,9-30 0,0 1 0</inkml:trace>
  <inkml:trace contextRef="#ctx0" brushRef="#br0" timeOffset="63">23717 10214 8193,'-19'0'0,"5"-5"393,-3 1 0,6-4 840,7 3-883,16 12 1,10 0-1,10 8 1,2-7-238,5-2 0,7 2-441,1-3 1,3-1 0,1-4 0,1 0 327,3 0 0,2-14 0,7-6 0,-17 6 0,0-1 0,0 1 0</inkml:trace>
  <inkml:trace contextRef="#ctx0" brushRef="#br0" timeOffset="64">6427 4565 8190,'-13'0'-122,"0"0"-811,0 0 797,6 0 0,0 0 0,4-2 0,-2 0 61,-2-3 134,4 1 1,-4 4 181,2 0-31,4-6-197,-5 5 42,6-5 1,-1 6 30,-3 0-215,2 0 245,-4 0-74,6 0 0,6 0 0,3 0 0,2 0 9,2 0 1,5 0-20,3 0 1,5 0 0,4 0 0,4 0 27,3 0 1,2-1-26,4-3 0,8 2 9,8-2-42,-2-3 1,5 4-1,-2-4 1,1 1-1,-2 2 12,-4-2 0,-4 5 9,-4-3 0,1 1-94,-5-1 61,5 2 1,-8-5 0,1 4-1,-4-1 1,-5 1-60,-1 2 1,8-3-78,-5-1 1,-2 1 110,-11 4-43,4 0 0,-10 0 1,5 0-1,-2 0-86,-2 0 206,-8 0-116,4 0 100,-11 0 1,5 2 0,-8 0 28,-2 3-56,-3-1 0,-6-4-3,1 0-4,-1 0 1,0 0 0,0 0 0,-1 0-1,-3 0-31,-4 0 0,1 0 21,-1 0 1,0 1-16,-5 4 3,1-4 0,-5 5 0,-1-5 0,-1 2 0,0 1-81,-1-1 0,-1 3 41,-4-2 0,-4 6-21,-1-2 72,1-2 0,-2 1 0,-2-4 0,-2 3 0,0-1 12,0 1 1,-3-2 18,8-4 1,-1 2-49,2 2 94,2-3 0,-2 5 1,8-6-1,4 0 1,3 0 14,2 0 0,0 1 79,4 4 1,-1-4-83,5 3 0,0-2 0,4-2 326,0 0-141,6 0-151,1 0-86,6 0 1,2 0 0,2-2 0,4-1 91,4-1 0,6 0-12,3 4 0,9-2 3,4-2-91,3 3 1,8-5 0,5 5-1,5-2 1,3-3 13,3-1 0,2 4-25,0-1 1,-27 3 0,1-1-700,-1 0 1,0 0 706,3 1 1,0 1-1,30-6 1,-32 5-1,0 0 1,-1 0-1,0 0 1,35-4-219,-4 3 0,-7-1 220,-13-2 0,-4 4-69,-9-3 88,-3-3 151,-11 5 314,-8-3-450,-12 5-37,-7-6 0,-5 5 0,-1-4 0,0 2 1351,0-1-1714,1 3 503,-1-5-1372,0 6 1226,6 0 0,7 17 0,7 4 0</inkml:trace>
  <inkml:trace contextRef="#ctx0" brushRef="#br0" timeOffset="65">7829 4437 8190,'-8'-7'-856,"1"2"509,1-1 526,2 5 1,-2-7 0,-3 6 123,-2-3 0,4 0 46,3 0-144,-3 4 0,5-6 268,-2 3-394,8 2 0,5-9 0,8 2 0,5-3 0,10-5 0,10-5 0,15-3 14,-23 10 0,1 0-102,6-1 1,2 0-1,7-3 1,3-1 0,3 1-1,2 0 1,0 0-1,0 1 1,-1 1 0,-1 0-1,-3 2 1,-1 2 0,-5 1-1,-1 3-32,-5 2 0,-1 1 0,-2 0 0,-2 1 0,23 0 1,-9 2-5,-8 2 1,-9 5-32,-3 1 0,-5 3 1,-5-2-1,-6-1-303,-4 1 292,-7-2 66,3 2 1,-8-5 24,-2 4 0,-3-4-35,-6-1 1,0 0-5,1 0-78,-1 0 1,4 1 0,1 2 0,-2 2-275,-1-3 0,4 1-602,2 1 989,4-2 0,35 4 0,8-6 0</inkml:trace>
  <inkml:trace contextRef="#ctx0" brushRef="#br0" timeOffset="66">9691 4017 8190,'-9'-5'-163,"2"0"-715,2-2 2253,-5 4-752,8-9-511,-3 11 1,12-5 0,5 6 0,8 0 71,4 0 0,2-4-59,-1 0-126,6 0 0,1 4 0,3 0 0,-1 0 0,0-2 1,0-1-1,-1-1-181,-2 1 1,-6 2-1,-5 1 1,-1 0-31,-4 0 0,-5 0 138,-1 0 47,-7 0 0,4-2 0,-7 0-53,-4-3-14,-2 1 0,-1 4 1,-1 0-1,-1 0-152,-1 0 0,-2 0 0,1 0 0,-1 1-226,0 4 0,2-2 472,2 5 0,4 12 0,5 7 0</inkml:trace>
  <inkml:trace contextRef="#ctx0" brushRef="#br0" timeOffset="67">10532 3762 8190,'0'-13'-1043,"-1"1"788,-3 4 729,2-3-309,-3 9 0,6-3 1,3 5-1,5 1 0,3 2 460,5 1-569,-2 0 0,9-4 1,-3 0-1,3 0 1,2 0-1,-1 0 0,1 0-37,-1 0 0,3 0 0,-1 0 0,-4 0-49,-3 0 0,-3-1 1,-6-3 37,-2-5 1,-4 2-15,-5-1 3,0 5 0,-7-4 1,-5 4-1,-8-1 1,-4 1-1,-3 1 1,-3 2 4,-4 0 1,-1 2 0,1 2 0,-3 3 0,3 7 0,-3 2-8,-1 1 0,-1 5-44,1 0 0,7 2 8,5 1 1,2 2 0,7 2 0,3-1-78,4-4 0,5 0 106,5-7 1,5 0-1,4-4 45,8 0 1,3-6 0,5-3-1,-1-3 1,-1-1-30,-2 0 1,-1-1 43,1-3 1,2-3 107,-6-6-29,-6 6 1,-1-5-1,-6 4 1,-1-3 164,-1-2 0,-4 1-251,-2 4 0,-3-2-537,-6 6 351,0 0 0,-4 4 1,0 0-1,2 0 0,1 0-560,1 0 1,1 1 704,4 3 0,-3 20 0,4 10 0</inkml:trace>
  <inkml:trace contextRef="#ctx0" brushRef="#br0" timeOffset="68">10673 4068 8146,'0'12'214,"0"1"0,0-4 269,0-1 0,0-4 26,0 5 1,0-5-47,0 5 1,1-7-448,3 3 1,5-4-1,6-2-77,2-4 1,0-2-393,-4-5 331,6-1 0,-4-4 0,5 0 0,0 1 0,-2 2-647,1 1 624,-2 1 1,-5 4 0,1 4 74,0 3 1,-2 2-1,-2 3 1,-5 5 26,-3 2 1,-1 6 16,0 0 0,-4 0-28,0-4 189,0 0 0,4-5 0,0 1 45,0 1 1,5-5 259,4 0-303,2-10 1,3-2 0,2-5 0,1-1-1,0 0 65,1 0 1,-2-4-144,5 0 1,-5 2 117,1 6-260,-9-2 0,4 8 0,-4-3-26,3 5 0,-4 0-236,-2 9 1,-2 2 2,1 7-5,-3-3 1,9 5-1,-4-7 1,2 1-1,5-2-620,3-2 1,2 1 966,-1-6 0,3 0 0,15-19 0,6-9 0,4-1 0,0 0 0</inkml:trace>
  <inkml:trace contextRef="#ctx0" brushRef="#br0" timeOffset="69">11489 3978 8210,'-5'-12'-19,"1"-1"0,-4 0 13,3 0 333,-5 1-163,3 4 0,-5 3 0,-3 5 0,0 1 0,-4 3 442,0 5 1,-1 8-916,-1 4 305,-4-2 1,11 5 0,-3-4-1,5-1 1,3 0 93,5-1 0,2-4-389,2 3 0,2-7 127,2-1 106,3-6 0,7 2 1,3-5-1,5-1 1,0-3-153,-1-5 0,4-2 114,-4-2 0,3-4 64,1 0 70,1 0 0,-6 0 0,-3 0 0,-2 0 0,-1 0 469,-1 0-432,3 0 1,-13 6 83,5 2-148,-5 4 0,3 6 1,-8 3-1,-1 5-283,-1 2 1,0 6-136,4 0 0,0 0-490,0-4 658,0 0 0,6-1 247,2 1 0,43-17 0,11-5 0</inkml:trace>
  <inkml:trace contextRef="#ctx0" brushRef="#br0" timeOffset="70">11833 3966 8302,'0'8'707,"0"1"1,0-1-586,0 5 1,0 0 0,1-2 0,2-1 121,1-2 1,6-3-195,-1 3 0,2-5 0,2 1 1,0-2-155,-1-2 0,7-6-178,2-3 266,-2-8 0,0 2 0,-3-6 0,1-4 0,-1-1 433,-2-4-78,-2 0 0,-4 9 0,-4 1 0,-3 2 448,-1 2-616,-5 7 0,-7 9 0,-6 10 0,-3 7 0,-4 7-273,1 5 0,-4 6 1,8-1-1,-1 3-2,0 1 0,5 5-347,-1-1 1,4-3-402,5-5 1,2-2 0,6 2 851,0-4 0,23-14 0,5-5 0</inkml:trace>
  <inkml:trace contextRef="#ctx0" brushRef="#br0" timeOffset="71">8479 7587 8210,'-5'-13'-403,"2"6"1,-4 1 0,0 1 171,0-4 0,2-1 1,-2 0-1,0 2 335,0-2 1,3 3-22,-5-2 0,1 5 55,-5-4 0,0 5 184,1-1-208,5 2 0,-5 2 1,4 0-1,-4 0 557,0 0-355,5 0-242,1 0 0,7 0 1,4 0-1,4 0 42,7 0 0,5 0-23,9 0-55,3 0 1,6-4-1,5 0 1,7-1 0,7 1 7,5 0-34,6-6 0,-33 8 0,0 1 0,4-2 0,0-1 1,1 1-1,1 0 0,1 2 0,-1 0-53,2 0 0,-1 0 0,0 1 0,-1 0-23,-4 0 0,0 0 0,2 0 1,1 0-1,-1 0 0,1 0 1,-1 0-1,-1 0 3,0 0 1,0 0 0,33 0 31,1 0 1,-8 0 0,1 0-1,-3 0 2,-2 0 1,-2 0 1,-8 0 1,-1-4 95,-4 0-54,4-6 0,-16 7 1,0-4-1,-7 0 1,-6 1 57,-4 0 0,-8 1 5,-5 0-21,-3 4 1,-1-6-1,-1 4 92,-3-1 1,-3 0-71,-6 4-182,0 0 1,-5 0 0,-4 0 0,-2 0 0,-3 0-233,-2 0 0,-3 4 226,-2 0 1,-5 6 0,3-3 0,1 0-63,-2-3 1,0 2 47,-1-2 0,-4 5 217,-1-5-144,1 6 1,3-7 0,0 4-1,-4 0 1,-4 0-16,-2 3 0,-4-3 41,-2 2 5,-3-7 0,-7 8 0,-2-4 0,-1 0 0,0 1-24,-1 0 0,4-4 28,-3 1 28,29 0 1,1-1 0,-24-2 0,-5 4 0,8-2 0,5-1 135,1 3 1,5-1-157,6-4 85,-1 0 1,16 0 0,-2 0 0,2-2 0,1 0 77,1-3 0,3 1-92,1 4 217,6-6 0,-2 4 410,8-7-596,3 6-66,6-2 1,6 5-1,4 0 1,6 0-1,5 0 62,3 0 0,6-2-57,-1-2 1,8 3 0,0-4-1,4 4-134,0 1 1,5 0-31,0 0 1,4-2 153,1-2-36,0 3 1,8-5 0,8 6 0,-29 0 0,1-1 0,1-1 0,2 1-2,1-1 0,0 0 0,2-1 0,-1 0-1045,3 1 0,0 0 1061,4 1 1,0 0 0,-1-3 0,-1-2 0,1 3 0,1 1 0,-3-1 0,0 0-1,-2 0 1,-1 0 12,-2 2 1,0 0-1,0-2 1,-1 0-144,-3 1 0,-1 0 0,-2-3 1,0 1 122,23 0 1,-3-5 0,-10 5 0,-5 1-7,-5 2 1,-11-3 3,-8-1 39,-2 1 1,-7 3 65,1-4 1,-7 3 2370,3-7-2438,-4 6 0,-5-4 1,-2 4 7,-1-1 1,-1 0-313,-5 4 95,0 0 1,5 0 0,-1 0-1,-1 0-94,-1 0 0,2 0-235,1 0-230,5 5 734,-3 3 0,6 10 0,0 2 0</inkml:trace>
  <inkml:trace contextRef="#ctx0" brushRef="#br0" timeOffset="72">11744 7102 8210,'0'-14'-171,"-2"-1"1,-1-2 0,-1 1 0,1 2-1310,2 1 2456,1 0 1,0 5 0,0 2 0,0 5 229,0 6-1170,0 5 1,0 9 0,0 2-1,1 4 1,2 4 395,1 1-396,6 5 1,-8-4-1,3 3 1,0-3-1,-1-1 1,-1 0-1,0-2-720,1-1 1,-3-1-1,4-1 1,-4-1 0,-1-3 0,-1 2 0,-2-4 683,-2 0 0,-27-9 0,-4 2 0</inkml:trace>
  <inkml:trace contextRef="#ctx0" brushRef="#br0" timeOffset="73">11501 7370 8210,'-5'-17'-89,"-4"0"1,4 0 88,0 4 0,10 5 0,3-1 149,3 6 1,8-4-1,3 5 1,5-3 0,5 2 108,0 2-446,2 1 0,4 0 1,1 0-1,-1 0 0,2 1 188,2 4 0,26 2 0,-28-1 0,-1 1 0</inkml:trace>
  <inkml:trace contextRef="#ctx0" brushRef="#br0" timeOffset="74">12623 7166 8210,'0'-13'-80,"0"1"1,2 0 135,2 4 1,7 2 0,8 5 0,2-2 483,6-1 1,0-1-819,7 5 288,-6-5 1,9 3 0,-4-2-1,-1 1 1,-2 0-4,-3-1-207,-1 0 0,-11 0 0,-2-1 1,-3 1-120,-3-2 336,-1 5 1,-12-9 0,-3 6 0,-3 1-1,-5 2 1,-5 1 0,-2 0 230,-1 0 1,-2 0-167,-3 0 0,-1 5 0,-4 4 1,1 2 103,-2 2 1,1 5-167,1 3 1,-2 4 0,6 0 0,4 1-126,3-1 0,2 1-25,8-1 0,-1 1 64,9-1 0,3-5 0,6-2 0,4-2 30,4-3 1,5 1 80,0-10 1,5 0 400,0-4-408,2 0 0,0-1 0,-2-3 1,-2-5-1,-1-2 95,-4-2 1,-5 5-123,-1-1 1,-6 1-28,1-5 13,-3 0 0,-2 0 0,-3 1 0,-5 0 0,-2 4-222,-2 3 0,-1 0-275,-3 1 0,3-1-703,-3 5 1203,-3 6 0,0 24 0,-6 11 0</inkml:trace>
  <inkml:trace contextRef="#ctx0" brushRef="#br0" timeOffset="75">12828 7396 8210,'-8'0'-1496,"3"1"1771,5 3 0,0-1 187,0 6 0,0-1 1,0 5 966,0 0-1330,0-1 1,0 1 0,1-2-65,3-2 0,4-3 65,4-6 1,1 0 0,0 0 0,0-2-241,-1-2 0,5-5-4,0-8 0,5 3 29,-5-3 1,1 2 0,-2-1 0,1-1-18,-2 1 0,-2 7 160,-5 0 1,2 5-42,-5-5 1,4 8-1,-1 1-23,-1 7 0,-2 4 11,-5 2 0,0 0 13,0 0 1,2-1 0,1 1 0,1 0 37,-1 0 89,4-6 1,0 3-41,6-6 0,-1 0 1,1-5-1,1-4 71,3-3 1,-3-1-79,3-3 0,2 2-15,-2-7 1,0 3 0,-4 1 0,-1 0 16,1 0 1,-4 2-98,-1 2 0,-5 2-222,1 3 0,2 4 0,-1 0-163,3 7 1,-4 0 80,4 2 1,-3-1-55,3 5-60,-5 0 1,8 0 0,-2-2 444,2-3 0,47-13 0,12-9 0</inkml:trace>
  <inkml:trace contextRef="#ctx0" brushRef="#br0" timeOffset="76">13733 7243 8210,'-7'-13'-880,"-5"0"1176,5 0 647,-5 6-869,-1 2 1,0 5 0,0 2 0,1 5-1,-1 6 5,0 1 0,0 5 110,1-2-208,-1 0 0,4 0 0,2 0 1,0 0-1,1 0-5,1 0 1,1-4-22,4-5 1,1-1-76,3 2 133,3-4 0,6-5 0,0 0 0,1-1 0,2-3-152,1-5 0,1-2 81,-1-2 0,-3 0 69,3 1 0,-3-1 0,-1 0 0,-2 0 91,-2 1 1,1 3 26,-6 1 34,6 5-187,-9-9 0,5 12 0,-6 0-151,0 7 1,0 9-144,0 1 0,2 0-488,2-4 584,-3 5 0,11-4 222,-4 3 0,49-14 0,12-4 0</inkml:trace>
  <inkml:trace contextRef="#ctx0" brushRef="#br0" timeOffset="77">14090 7268 8207,'-6'-13'900,"5"6"-872,-5 7 0,8 7-1,2 6 0,3 0 0,6-2 0,-1-1 33,1-1 1,0-1-109,0 5 1,4-5 0,0-1 0,-2-1-192,-1-3 0,3 0 136,0 1 1,0-3 0,-4 4 0,-2-5-115,-2-5 321,2-2 0,-8-5 384,6-1-255,-7 0 1,4 5 0,-7 0 0,-4 1 406,-3 0 1,-8 6-523,-1 1 1,0 6 0,3 8 0,-1 1 35,-2 2 0,0 6-666,4-2 0,0 3 129,0 2-494,1-1 0,3 1 877,1-1 0,10 29 0,0 7 0</inkml:trace>
  <inkml:trace contextRef="#ctx0" brushRef="#br0" timeOffset="78">12547 5457 8221,'0'-12'-402,"-1"0"1,-2 2 461,-2 2 1,1 11 0,6 1 0,2 6 313,4 3-279,9-1 1,-1 1 0,5 0 0,3 0 0,3-1-1,4 0 1,2-2 53,2-2 0,2-5 32,2 1-164,-1-2 1,-4-2-1,-3 0 1,-3 0-1,-5-2 1,-3-1-33,-5-1 0,-8-4 87,-7 3 0,-5 1 0,-9 4 1,-5 2 243,-6 2 1,-2 3-44,-7 6-188,0 5 0,-4 2 0,1 5 0,3 2 0,3 2-27,-1 0-52,5 1 0,0-4 0,8-1 0,0-1 0,5-2-256,4-5 1,0-3-1,6-2-99,1 1 0,3-4 221,4-1 1,-1-1-1271,6 2 627,5 2 771,0-9 0,44 3 0,5-5 0</inkml:trace>
  <inkml:trace contextRef="#ctx0" brushRef="#br0" timeOffset="79">13835 5649 8221,'0'-13'59,"-2"-1"0,0-2 0,-3-2 1,3-1-1,0 0 923,2-1-867,6 4 1,1-2 0,6 5 0,-1 2-1,3 1 1,0 3 0,4 1-225,0 3 142,-3 2 0,2 8 0,-5 4 0,-2 6 1,-2 3 76,-5 3-166,-2 1 1,-2 7-1,0 1 1,-2 1-1,-2-2 1,-5-1-1,0 0-55,0-2 1,-2-2 0,4-5 0,-2-4-22,1-3 295,5-1 0,-1-6-170,8-3-5,3-8 1,11-9-1,4-10 1,2-4-1,3-4 1,1-1-1,2-4-132,-2-1 1,-1 1 197,-2 2 0,-5 2 0,-4 8 0,-6 3 720,-6 4-240,-3 3-440,-6 7 1,-4 7-1,-6 10 1,-4 5-1,1 7-19,-1 2 0,2 1 75,5 1 0,0 3 76,4 1-237,-4 0 1,11-9 0,-3-1 0,4 0 0,4-2-464,5 1 1,3-4-58,5-6 1,3 1 97,6-6 133,5 0 0,1-5 1,8-3 299,3-5 0,0-18 0,4-8 0,7-4 0,0 1 0</inkml:trace>
  <inkml:trace contextRef="#ctx0" brushRef="#br0" timeOffset="80">7944 4004 8222,'-13'0'-318,"5"4"1,-1 0 0,-1-1 0,0 0-291,2 1 0,-4-2 607,4 2 149,2-3 1,-4-2 240,6-3-175,6-3-171,5-6 0,0 0 1,-2 2-1,0 1 1,0 1-1,1-1 1,0-1 141,-4-2 1,4 1-1,-2-1 13,-1 0 1,-1 0-1,-2 1-16,0-1 1,0 4 0,0 1 56,0-2 0,-6 4-125,-3 2 1,4 4-61,1 4 3,-4-2 1,7 10 0,-5 0 0,2 5-1,0 3 96,1 2-89,2 2 0,-4 3 1,1 3-1,1 4 1,2 4 107,1 5 1,0 3 0,0 10-1,0 3 35,0 4 0,1 6-211,1-33 0,1 0 0,-1 34-1370,7-2 1365,-6 3 0,8-9 1,-4 2-1,2-5 0,-1-9-21,2-8 0,-4-2-22,-2-10 0,2-2 1,-2-7-308,-1-4-97,-2-8-204,-1-4 414,0-5 0,-1 0 1,-2-1-1,-3-2 277,-1-1 0,3-6-349,-5 1 1,5 0 0,-4-3 317,-2-1 0,-2-25 0,0-16 0</inkml:trace>
  <inkml:trace contextRef="#ctx0" brushRef="#br0" timeOffset="81">7918 3953 8235,'-12'-17'-105,"-1"1"0,0 5-536,0 5 0,1 5 164,-1 1 799,0 11 0,-1 3 0,-2 13 0,-2 3 0,0 3-136,-1-1 0,-2 5 0,5-6 0,4-1-40,2-5 0,5-9 1,-2-2-15,2-4 1,0-9 0,7-2 0,2-10 11,5-9 0,6-8-334,2-2 177,0-6 1,0 5-1,2-4 1,-1 1-1,0 0 1,-1 3 0,0 4-77,0 4 1,-1 12-5,-8-2 0,4 9 25,-4-1 66,-2 15 0,0 5 1,-5 11-1,2 3 1,3 1-20,1-2-68,1-1 1,5-3 0,1-3 0,3-4 0,4-4-1618,3-5 1706,2-2 0,5-24 0,3-9 0,4-2 0,-1 1 0</inkml:trace>
  <inkml:trace contextRef="#ctx0" brushRef="#br0" timeOffset="82">7319 2665 8235,'0'-13'0,"0"0"0,0 1 0,0-1-952,0 0 1099,0 0 1,-1 9-1,-2 7 1,-1 10 594,1 5-701,1 3 1,-2 5 0,0-1 0,1 1 0,2-1-131,1 1 115,5-6 0,-2 2 0,6-5 0,0-1 1,1-2-180,-1-1 135,2-6 0,1-1 1,6-6-1,0-2 0,2-3 1,0-8-1,3-7-74,1-4 0,-4-7 2,-3-3 85,3-3 0,-8-1 0,1-1 0,-6 1 0,-3 0 1,1 1-1,-3 3 24,0 4 1,-6 9 149,-1 4 0,-5 9 0,3 5 65,0 6 1,2 5-119,5 9 1,0 9-49,0 8 1,0 4 0,0 4 0,0 5 53,0 3 1,1 2-277,3 3 1,2 3-1158,2 6 1174,4-6 1,-5 3 0,6-7-1,-1-4 1,0-8-114,-4-6 146,4-5 67,-5-11 36,0-8 1,-2-7 0,-5-10-1,-1-3 1,-3-3 158,-5-2 1,-2-1-18,-2-3 1,2-3 1381,2-6-1471,-2 1 0,5-6 0,-2-3 1,4-3-1,2-2 80,2 1 1,6 0-83,2 0 0,9 1-529,5 3 354,7 3 1,10 7-1,7 4 125,4 7 0,11 8 0,8 3 0,-19 2 0,0 0 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10/8/25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B38D9-253F-1F43-8965-B8FD89FD29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CACD97-3B3E-CB28-FFE1-B6EEA0AD0C2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75485D8-BF12-DBBE-B6A0-9AAF0F5DC00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44A9EDB-BB33-7697-E6D4-8B7942BC6B13}"/>
              </a:ext>
            </a:extLst>
          </p:cNvPr>
          <p:cNvSpPr>
            <a:spLocks noGrp="1"/>
          </p:cNvSpPr>
          <p:nvPr>
            <p:ph type="sldNum" sz="quarter" idx="5"/>
          </p:nvPr>
        </p:nvSpPr>
        <p:spPr/>
        <p:txBody>
          <a:bodyPr/>
          <a:lstStyle/>
          <a:p>
            <a:fld id="{988F3A2B-14A6-8F47-B753-A658CA12576A}" type="slidenum">
              <a:rPr lang="en-US" smtClean="0"/>
              <a:t>23</a:t>
            </a:fld>
            <a:endParaRPr lang="en-US"/>
          </a:p>
        </p:txBody>
      </p:sp>
    </p:spTree>
    <p:extLst>
      <p:ext uri="{BB962C8B-B14F-4D97-AF65-F5344CB8AC3E}">
        <p14:creationId xmlns:p14="http://schemas.microsoft.com/office/powerpoint/2010/main" val="3660106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24</a:t>
            </a:fld>
            <a:endParaRPr lang="en-US"/>
          </a:p>
        </p:txBody>
      </p:sp>
    </p:spTree>
    <p:extLst>
      <p:ext uri="{BB962C8B-B14F-4D97-AF65-F5344CB8AC3E}">
        <p14:creationId xmlns:p14="http://schemas.microsoft.com/office/powerpoint/2010/main" val="2692634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11552-807C-70C9-9961-AEEEE13B7A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AD2374-0045-0341-9413-38DA0921D694}"/>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D26A91A-2A88-F902-1EA5-56D1B81F7F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2DAAB83-CFF6-ADA4-63D9-F976C53738EA}"/>
              </a:ext>
            </a:extLst>
          </p:cNvPr>
          <p:cNvSpPr>
            <a:spLocks noGrp="1"/>
          </p:cNvSpPr>
          <p:nvPr>
            <p:ph type="sldNum" sz="quarter" idx="5"/>
          </p:nvPr>
        </p:nvSpPr>
        <p:spPr/>
        <p:txBody>
          <a:bodyPr/>
          <a:lstStyle/>
          <a:p>
            <a:fld id="{988F3A2B-14A6-8F47-B753-A658CA12576A}" type="slidenum">
              <a:rPr lang="en-US" smtClean="0"/>
              <a:t>2</a:t>
            </a:fld>
            <a:endParaRPr lang="en-US"/>
          </a:p>
        </p:txBody>
      </p:sp>
    </p:spTree>
    <p:extLst>
      <p:ext uri="{BB962C8B-B14F-4D97-AF65-F5344CB8AC3E}">
        <p14:creationId xmlns:p14="http://schemas.microsoft.com/office/powerpoint/2010/main" val="2798847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5</a:t>
            </a:fld>
            <a:endParaRPr lang="en-US"/>
          </a:p>
        </p:txBody>
      </p:sp>
    </p:spTree>
    <p:extLst>
      <p:ext uri="{BB962C8B-B14F-4D97-AF65-F5344CB8AC3E}">
        <p14:creationId xmlns:p14="http://schemas.microsoft.com/office/powerpoint/2010/main" val="544020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66C36-D7C0-FF59-68CD-C5AB4C7BF2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EE8AC8-AEB6-8BE8-29D5-AE81A42A8E9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30DE8D1-0480-4C01-090D-A2C92A3D04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F36A70-4D89-0040-80B0-2F665309A6B1}"/>
              </a:ext>
            </a:extLst>
          </p:cNvPr>
          <p:cNvSpPr>
            <a:spLocks noGrp="1"/>
          </p:cNvSpPr>
          <p:nvPr>
            <p:ph type="sldNum" sz="quarter" idx="5"/>
          </p:nvPr>
        </p:nvSpPr>
        <p:spPr/>
        <p:txBody>
          <a:bodyPr/>
          <a:lstStyle/>
          <a:p>
            <a:fld id="{988F3A2B-14A6-8F47-B753-A658CA12576A}" type="slidenum">
              <a:rPr lang="en-US" smtClean="0"/>
              <a:t>8</a:t>
            </a:fld>
            <a:endParaRPr lang="en-US"/>
          </a:p>
        </p:txBody>
      </p:sp>
    </p:spTree>
    <p:extLst>
      <p:ext uri="{BB962C8B-B14F-4D97-AF65-F5344CB8AC3E}">
        <p14:creationId xmlns:p14="http://schemas.microsoft.com/office/powerpoint/2010/main" val="2096105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11</a:t>
            </a:fld>
            <a:endParaRPr lang="en-US"/>
          </a:p>
        </p:txBody>
      </p:sp>
    </p:spTree>
    <p:extLst>
      <p:ext uri="{BB962C8B-B14F-4D97-AF65-F5344CB8AC3E}">
        <p14:creationId xmlns:p14="http://schemas.microsoft.com/office/powerpoint/2010/main" val="2740144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14</a:t>
            </a:fld>
            <a:endParaRPr lang="en-US"/>
          </a:p>
        </p:txBody>
      </p:sp>
    </p:spTree>
    <p:extLst>
      <p:ext uri="{BB962C8B-B14F-4D97-AF65-F5344CB8AC3E}">
        <p14:creationId xmlns:p14="http://schemas.microsoft.com/office/powerpoint/2010/main" val="3133673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15</a:t>
            </a:fld>
            <a:endParaRPr lang="en-US"/>
          </a:p>
        </p:txBody>
      </p:sp>
    </p:spTree>
    <p:extLst>
      <p:ext uri="{BB962C8B-B14F-4D97-AF65-F5344CB8AC3E}">
        <p14:creationId xmlns:p14="http://schemas.microsoft.com/office/powerpoint/2010/main" val="2111844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18</a:t>
            </a:fld>
            <a:endParaRPr lang="en-US"/>
          </a:p>
        </p:txBody>
      </p:sp>
    </p:spTree>
    <p:extLst>
      <p:ext uri="{BB962C8B-B14F-4D97-AF65-F5344CB8AC3E}">
        <p14:creationId xmlns:p14="http://schemas.microsoft.com/office/powerpoint/2010/main" val="2111844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19</a:t>
            </a:fld>
            <a:endParaRPr lang="en-US"/>
          </a:p>
        </p:txBody>
      </p:sp>
    </p:spTree>
    <p:extLst>
      <p:ext uri="{BB962C8B-B14F-4D97-AF65-F5344CB8AC3E}">
        <p14:creationId xmlns:p14="http://schemas.microsoft.com/office/powerpoint/2010/main" val="21395261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2082801" y="1597306"/>
            <a:ext cx="7991193" cy="1384995"/>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2082800" y="3813008"/>
            <a:ext cx="7560675"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9" name="Slide Number"/>
          <p:cNvSpPr>
            <a:spLocks noGrp="1"/>
          </p:cNvSpPr>
          <p:nvPr>
            <p:ph type="sldNum" sz="quarter" idx="12"/>
          </p:nvPr>
        </p:nvSpPr>
        <p:spPr>
          <a:xfrm>
            <a:off x="11704320" y="6487976"/>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AFAF54A-EC96-2F41-A977-A3D6CF985E61}"/>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11704320" y="648045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82621" y="6612532"/>
            <a:ext cx="2166969" cy="172082"/>
          </a:xfrm>
          <a:prstGeom prst="rect">
            <a:avLst/>
          </a:prstGeom>
        </p:spPr>
      </p:pic>
    </p:spTree>
    <p:extLst>
      <p:ext uri="{BB962C8B-B14F-4D97-AF65-F5344CB8AC3E}">
        <p14:creationId xmlns:p14="http://schemas.microsoft.com/office/powerpoint/2010/main" val="269166292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11704320" y="648045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82621" y="6612532"/>
            <a:ext cx="2166969" cy="172082"/>
          </a:xfrm>
          <a:prstGeom prst="rect">
            <a:avLst/>
          </a:prstGeom>
        </p:spPr>
      </p:pic>
    </p:spTree>
    <p:extLst>
      <p:ext uri="{BB962C8B-B14F-4D97-AF65-F5344CB8AC3E}">
        <p14:creationId xmlns:p14="http://schemas.microsoft.com/office/powerpoint/2010/main" val="19655359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5_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11704320" y="648045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82621" y="6612532"/>
            <a:ext cx="2166969" cy="172082"/>
          </a:xfrm>
          <a:prstGeom prst="rect">
            <a:avLst/>
          </a:prstGeom>
        </p:spPr>
      </p:pic>
    </p:spTree>
    <p:extLst>
      <p:ext uri="{BB962C8B-B14F-4D97-AF65-F5344CB8AC3E}">
        <p14:creationId xmlns:p14="http://schemas.microsoft.com/office/powerpoint/2010/main" val="68709585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114272" y="1501742"/>
            <a:ext cx="7911945"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2114271" y="3937834"/>
            <a:ext cx="7096269"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9109166" y="6226694"/>
            <a:ext cx="1161231" cy="323968"/>
          </a:xfrm>
        </p:spPr>
        <p:txBody>
          <a:bodyPr/>
          <a:lstStyle>
            <a:lvl1pPr>
              <a:defRPr>
                <a:solidFill>
                  <a:schemeClr val="accent4">
                    <a:alpha val="70000"/>
                  </a:schemeClr>
                </a:solidFill>
              </a:defRPr>
            </a:lvl1pPr>
          </a:lstStyle>
          <a:p>
            <a:fld id="{049DC8E1-D369-0F48-9062-BB068AFD07CE}" type="datetime1">
              <a:rPr lang="en-US" smtClean="0"/>
              <a:pPr/>
              <a:t>10/8/25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1"/>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1086814" y="6466411"/>
            <a:ext cx="3007204" cy="306407"/>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userDrawn="1"/>
        </p:nvSpPr>
        <p:spPr>
          <a:xfrm>
            <a:off x="5" y="11277"/>
            <a:ext cx="12191995"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340887" y="26605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504669" y="1345167"/>
            <a:ext cx="9234308"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082800" y="1917389"/>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11704320" y="6489974"/>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pic>
        <p:nvPicPr>
          <p:cNvPr id="26" name="Picture 25">
            <a:extLst>
              <a:ext uri="{FF2B5EF4-FFF2-40B4-BE49-F238E27FC236}">
                <a16:creationId xmlns:a16="http://schemas.microsoft.com/office/drawing/2014/main" id="{B18495E4-5FC5-4B4B-9A4E-6B275F6C1D32}"/>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1149751" y="0"/>
            <a:ext cx="9900212"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504669" y="437030"/>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504668" y="1345166"/>
            <a:ext cx="9234304"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504669"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354234" y="1920876"/>
            <a:ext cx="5287433"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11619505" y="641940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A4869B1-8FB7-B955-8CBC-32DBEBCA8FFA}"/>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Picture">
    <p:bg>
      <p:bgPr>
        <a:solidFill>
          <a:schemeClr val="accent4"/>
        </a:solidFill>
        <a:effectLst/>
      </p:bgPr>
    </p:bg>
    <p:spTree>
      <p:nvGrpSpPr>
        <p:cNvPr id="1" name=""/>
        <p:cNvGrpSpPr/>
        <p:nvPr/>
      </p:nvGrpSpPr>
      <p:grpSpPr>
        <a:xfrm>
          <a:off x="0" y="0"/>
          <a:ext cx="0" cy="0"/>
          <a:chOff x="0" y="0"/>
          <a:chExt cx="0" cy="0"/>
        </a:xfrm>
      </p:grpSpPr>
      <p:sp>
        <p:nvSpPr>
          <p:cNvPr id="9" name="Slide Number"/>
          <p:cNvSpPr>
            <a:spLocks noGrp="1"/>
          </p:cNvSpPr>
          <p:nvPr>
            <p:ph type="sldNum" sz="quarter" idx="12"/>
          </p:nvPr>
        </p:nvSpPr>
        <p:spPr>
          <a:xfrm>
            <a:off x="11704320" y="648045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pic>
        <p:nvPicPr>
          <p:cNvPr id="4" name="Picture 3">
            <a:extLst>
              <a:ext uri="{FF2B5EF4-FFF2-40B4-BE49-F238E27FC236}">
                <a16:creationId xmlns:a16="http://schemas.microsoft.com/office/drawing/2014/main" id="{06DCCD0E-B7F8-3B27-6A44-584398A64FDF}"/>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head"/>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9178836" y="6220740"/>
            <a:ext cx="1091561" cy="323968"/>
          </a:xfrm>
        </p:spPr>
        <p:txBody>
          <a:bodyPr/>
          <a:lstStyle>
            <a:lvl1pPr>
              <a:defRPr>
                <a:solidFill>
                  <a:schemeClr val="bg1">
                    <a:alpha val="70000"/>
                  </a:schemeClr>
                </a:solidFill>
              </a:defRPr>
            </a:lvl1pPr>
          </a:lstStyle>
          <a:p>
            <a:fld id="{FAD1387E-80EC-0440-B45B-53847462FAF4}" type="datetime1">
              <a:rPr lang="en-US" smtClean="0"/>
              <a:t>10/8/25</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9050116"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92CB174-8C54-904F-99E9-970B9BCB1301}"/>
              </a:ext>
            </a:extLst>
          </p:cNvPr>
          <p:cNvPicPr>
            <a:picLocks noChangeAspect="1"/>
          </p:cNvPicPr>
          <p:nvPr userDrawn="1"/>
        </p:nvPicPr>
        <p:blipFill>
          <a:blip r:embed="rId2"/>
          <a:stretch>
            <a:fillRect/>
          </a:stretch>
        </p:blipFill>
        <p:spPr>
          <a:xfrm>
            <a:off x="1086813" y="6489368"/>
            <a:ext cx="3454014" cy="300771"/>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114271" y="1521334"/>
            <a:ext cx="7334529"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2114270" y="2548210"/>
            <a:ext cx="733452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9109166" y="6226694"/>
            <a:ext cx="1161231" cy="323968"/>
          </a:xfrm>
        </p:spPr>
        <p:txBody>
          <a:bodyPr/>
          <a:lstStyle>
            <a:lvl1pPr>
              <a:defRPr>
                <a:solidFill>
                  <a:schemeClr val="accent4">
                    <a:alpha val="70000"/>
                  </a:schemeClr>
                </a:solidFill>
              </a:defRPr>
            </a:lvl1pPr>
          </a:lstStyle>
          <a:p>
            <a:fld id="{69E19CAC-2325-1047-B0FD-9C1EACA0A0AE}" type="datetime1">
              <a:rPr lang="en-US" smtClean="0"/>
              <a:pPr/>
              <a:t>10/8/25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1"/>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9050116"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1086813" y="6464462"/>
            <a:ext cx="2955251" cy="29968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_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11704320" y="648045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82621" y="6612532"/>
            <a:ext cx="2166969" cy="172082"/>
          </a:xfrm>
          <a:prstGeom prst="rect">
            <a:avLst/>
          </a:prstGeom>
        </p:spPr>
      </p:pic>
    </p:spTree>
    <p:extLst>
      <p:ext uri="{BB962C8B-B14F-4D97-AF65-F5344CB8AC3E}">
        <p14:creationId xmlns:p14="http://schemas.microsoft.com/office/powerpoint/2010/main" val="267404213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4_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11704320" y="648045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82621" y="6612532"/>
            <a:ext cx="2166969" cy="172082"/>
          </a:xfrm>
          <a:prstGeom prst="rect">
            <a:avLst/>
          </a:prstGeom>
        </p:spPr>
      </p:pic>
    </p:spTree>
    <p:extLst>
      <p:ext uri="{BB962C8B-B14F-4D97-AF65-F5344CB8AC3E}">
        <p14:creationId xmlns:p14="http://schemas.microsoft.com/office/powerpoint/2010/main" val="385094969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109166" y="6227670"/>
            <a:ext cx="1161231"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10/8/25</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454381" y="6200875"/>
            <a:ext cx="48768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 id="2147483727" r:id="rId8"/>
    <p:sldLayoutId id="2147483729" r:id="rId9"/>
    <p:sldLayoutId id="2147483730" r:id="rId10"/>
    <p:sldLayoutId id="2147483731" r:id="rId11"/>
    <p:sldLayoutId id="2147483732" r:id="rId12"/>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customXml" Target="../ink/ink10.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ustomXml" Target="../ink/ink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ustomXml" Target="../ink/ink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customXml" Target="../ink/ink1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customXml" Target="../ink/ink14.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ustomXml" Target="../ink/ink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ustomXml" Target="../ink/ink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customXml" Target="../ink/ink17.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customXml" Target="../ink/ink18.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customXml" Target="../ink/ink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0.xml"/><Relationship Id="rId5" Type="http://schemas.openxmlformats.org/officeDocument/2006/relationships/image" Target="../media/image45.png"/><Relationship Id="rId4" Type="http://schemas.openxmlformats.org/officeDocument/2006/relationships/customXml" Target="../ink/ink19.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customXml" Target="../ink/ink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customXml" Target="../ink/ink4.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customXml" Target="../ink/ink5.xml"/></Relationships>
</file>

<file path=ppt/slides/_rels/slide7.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8.png"/><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customXml" Target="../ink/ink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031656" y="597062"/>
            <a:ext cx="9268482" cy="747897"/>
          </a:xfrm>
        </p:spPr>
        <p:txBody>
          <a:bodyPr/>
          <a:lstStyle/>
          <a:p>
            <a:r>
              <a:rPr lang="en-US" sz="5400" dirty="0">
                <a:latin typeface="Arial Narrow" panose="020B0604020202020204" pitchFamily="34" charset="0"/>
                <a:cs typeface="Arial Narrow" panose="020B0604020202020204" pitchFamily="34" charset="0"/>
              </a:rPr>
              <a:t>MECHANICS OF MATERIALS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398009" y="2425255"/>
            <a:ext cx="5386639" cy="2108269"/>
          </a:xfrm>
        </p:spPr>
        <p:txBody>
          <a:bodyPr/>
          <a:lstStyle/>
          <a:p>
            <a:r>
              <a:rPr lang="nn-NO" sz="2800" dirty="0">
                <a:latin typeface="Arial Narrow" panose="020B0604020202020204" pitchFamily="34" charset="0"/>
                <a:cs typeface="Arial Narrow" panose="020B0604020202020204" pitchFamily="34" charset="0"/>
              </a:rPr>
              <a:t>Fall 2025</a:t>
            </a:r>
          </a:p>
          <a:p>
            <a:r>
              <a:rPr lang="nn-NO" sz="2800" dirty="0">
                <a:latin typeface="Arial Narrow" panose="020B0604020202020204" pitchFamily="34" charset="0"/>
                <a:cs typeface="Arial Narrow" panose="020B0604020202020204" pitchFamily="34" charset="0"/>
              </a:rPr>
              <a:t>ME 323- 002</a:t>
            </a:r>
          </a:p>
          <a:p>
            <a:r>
              <a:rPr lang="nn-NO" sz="2800" dirty="0">
                <a:latin typeface="Arial Narrow" panose="020B0604020202020204" pitchFamily="34" charset="0"/>
                <a:cs typeface="Arial Narrow" panose="020B0604020202020204" pitchFamily="34" charset="0"/>
              </a:rPr>
              <a:t>Instructor: Shubhra Bansal</a:t>
            </a:r>
          </a:p>
          <a:p>
            <a:endParaRPr lang="en-US" sz="2800" dirty="0">
              <a:latin typeface="Arial Narrow" panose="020B0604020202020204" pitchFamily="34" charset="0"/>
              <a:cs typeface="Arial Narrow" panose="020B0604020202020204" pitchFamily="34" charset="0"/>
            </a:endParaRPr>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8355875" y="6226694"/>
            <a:ext cx="870923" cy="323968"/>
          </a:xfrm>
        </p:spPr>
        <p:txBody>
          <a:bodyPr/>
          <a:lstStyle/>
          <a:p>
            <a:fld id="{049DC8E1-D369-0F48-9062-BB068AFD07CE}" type="datetime1">
              <a:rPr lang="en-US" smtClean="0"/>
              <a:pPr/>
              <a:t>10/8/25</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8" name="Subtitle">
            <a:extLst>
              <a:ext uri="{FF2B5EF4-FFF2-40B4-BE49-F238E27FC236}">
                <a16:creationId xmlns:a16="http://schemas.microsoft.com/office/drawing/2014/main" id="{3552D90E-DCB0-8F71-06FD-42272DF15528}"/>
              </a:ext>
            </a:extLst>
          </p:cNvPr>
          <p:cNvSpPr txBox="1">
            <a:spLocks/>
          </p:cNvSpPr>
          <p:nvPr/>
        </p:nvSpPr>
        <p:spPr>
          <a:xfrm>
            <a:off x="1398007" y="4792572"/>
            <a:ext cx="8482971" cy="990015"/>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4"/>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nn-NO" sz="2800" dirty="0" err="1">
                <a:latin typeface="Arial Narrow" panose="020B0604020202020204" pitchFamily="34" charset="0"/>
                <a:cs typeface="Arial Narrow" panose="020B0604020202020204" pitchFamily="34" charset="0"/>
              </a:rPr>
              <a:t>Lecture</a:t>
            </a:r>
            <a:r>
              <a:rPr lang="nn-NO" sz="2800" dirty="0">
                <a:latin typeface="Arial Narrow" panose="020B0604020202020204" pitchFamily="34" charset="0"/>
                <a:cs typeface="Arial Narrow" panose="020B0604020202020204" pitchFamily="34" charset="0"/>
              </a:rPr>
              <a:t> 15: </a:t>
            </a:r>
            <a:r>
              <a:rPr lang="nn-NO" sz="2800" dirty="0" err="1">
                <a:latin typeface="Arial Narrow" panose="020B0604020202020204" pitchFamily="34" charset="0"/>
                <a:cs typeface="Arial Narrow" panose="020B0604020202020204" pitchFamily="34" charset="0"/>
              </a:rPr>
              <a:t>Beams</a:t>
            </a:r>
            <a:r>
              <a:rPr lang="nn-NO" sz="2800" dirty="0">
                <a:latin typeface="Arial Narrow" panose="020B0604020202020204" pitchFamily="34" charset="0"/>
                <a:cs typeface="Arial Narrow" panose="020B0604020202020204" pitchFamily="34" charset="0"/>
              </a:rPr>
              <a:t>- </a:t>
            </a:r>
            <a:r>
              <a:rPr lang="nn-NO" sz="2800" dirty="0" err="1">
                <a:latin typeface="Arial Narrow" panose="020B0604020202020204" pitchFamily="34" charset="0"/>
                <a:cs typeface="Arial Narrow" panose="020B0604020202020204" pitchFamily="34" charset="0"/>
              </a:rPr>
              <a:t>Flexural</a:t>
            </a:r>
            <a:r>
              <a:rPr lang="nn-NO" sz="2800" dirty="0">
                <a:latin typeface="Arial Narrow" panose="020B0604020202020204" pitchFamily="34" charset="0"/>
                <a:cs typeface="Arial Narrow" panose="020B0604020202020204" pitchFamily="34" charset="0"/>
              </a:rPr>
              <a:t> and </a:t>
            </a:r>
            <a:r>
              <a:rPr lang="nn-NO" sz="2800" dirty="0" err="1">
                <a:latin typeface="Arial Narrow" panose="020B0604020202020204" pitchFamily="34" charset="0"/>
                <a:cs typeface="Arial Narrow" panose="020B0604020202020204" pitchFamily="34" charset="0"/>
              </a:rPr>
              <a:t>Shear</a:t>
            </a:r>
            <a:r>
              <a:rPr lang="nn-NO" sz="2800" dirty="0">
                <a:latin typeface="Arial Narrow" panose="020B0604020202020204" pitchFamily="34" charset="0"/>
                <a:cs typeface="Arial Narrow" panose="020B0604020202020204" pitchFamily="34" charset="0"/>
              </a:rPr>
              <a:t> </a:t>
            </a:r>
            <a:r>
              <a:rPr lang="nn-NO" sz="2800" dirty="0" err="1">
                <a:latin typeface="Arial Narrow" panose="020B0604020202020204" pitchFamily="34" charset="0"/>
                <a:cs typeface="Arial Narrow" panose="020B0604020202020204" pitchFamily="34" charset="0"/>
              </a:rPr>
              <a:t>Stresses</a:t>
            </a:r>
            <a:endParaRPr lang="nn-NO" sz="2800" dirty="0">
              <a:latin typeface="Arial Narrow" panose="020B0604020202020204" pitchFamily="34" charset="0"/>
              <a:cs typeface="Arial Narrow" panose="020B0604020202020204" pitchFamily="34" charset="0"/>
            </a:endParaRPr>
          </a:p>
          <a:p>
            <a:endParaRPr lang="nn-NO" sz="2800" dirty="0" err="1">
              <a:latin typeface="Arial Narrow" panose="020B0604020202020204" pitchFamily="34" charset="0"/>
              <a:cs typeface="Arial Narrow"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D33B9778-B517-44AC-FC54-8F12B0A0C892}"/>
                  </a:ext>
                </a:extLst>
              </p14:cNvPr>
              <p14:cNvContentPartPr/>
              <p14:nvPr/>
            </p14:nvContentPartPr>
            <p14:xfrm>
              <a:off x="5854680" y="1391400"/>
              <a:ext cx="4937760" cy="3584880"/>
            </p14:xfrm>
          </p:contentPart>
        </mc:Choice>
        <mc:Fallback xmlns="">
          <p:pic>
            <p:nvPicPr>
              <p:cNvPr id="6" name="Ink 5">
                <a:extLst>
                  <a:ext uri="{FF2B5EF4-FFF2-40B4-BE49-F238E27FC236}">
                    <a16:creationId xmlns:a16="http://schemas.microsoft.com/office/drawing/2014/main" id="{D33B9778-B517-44AC-FC54-8F12B0A0C892}"/>
                  </a:ext>
                </a:extLst>
              </p:cNvPr>
              <p:cNvPicPr/>
              <p:nvPr/>
            </p:nvPicPr>
            <p:blipFill>
              <a:blip r:embed="rId4"/>
              <a:stretch>
                <a:fillRect/>
              </a:stretch>
            </p:blipFill>
            <p:spPr>
              <a:xfrm>
                <a:off x="5838480" y="1375200"/>
                <a:ext cx="4970160" cy="3617280"/>
              </a:xfrm>
              <a:prstGeom prst="rect">
                <a:avLst/>
              </a:prstGeom>
            </p:spPr>
          </p:pic>
        </mc:Fallback>
      </mc:AlternateContent>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10</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19FD3879-E592-B808-2850-F31C58CC75AD}"/>
                  </a:ext>
                </a:extLst>
              </p14:cNvPr>
              <p14:cNvContentPartPr/>
              <p14:nvPr/>
            </p14:nvContentPartPr>
            <p14:xfrm>
              <a:off x="681480" y="202320"/>
              <a:ext cx="8251560" cy="3805560"/>
            </p14:xfrm>
          </p:contentPart>
        </mc:Choice>
        <mc:Fallback xmlns="">
          <p:pic>
            <p:nvPicPr>
              <p:cNvPr id="2" name="Ink 1">
                <a:extLst>
                  <a:ext uri="{FF2B5EF4-FFF2-40B4-BE49-F238E27FC236}">
                    <a16:creationId xmlns:a16="http://schemas.microsoft.com/office/drawing/2014/main" id="{19FD3879-E592-B808-2850-F31C58CC75AD}"/>
                  </a:ext>
                </a:extLst>
              </p:cNvPr>
              <p:cNvPicPr/>
              <p:nvPr/>
            </p:nvPicPr>
            <p:blipFill>
              <a:blip r:embed="rId3"/>
              <a:stretch>
                <a:fillRect/>
              </a:stretch>
            </p:blipFill>
            <p:spPr>
              <a:xfrm>
                <a:off x="665280" y="186120"/>
                <a:ext cx="8283960" cy="3837960"/>
              </a:xfrm>
              <a:prstGeom prst="rect">
                <a:avLst/>
              </a:prstGeom>
            </p:spPr>
          </p:pic>
        </mc:Fallback>
      </mc:AlternateContent>
    </p:spTree>
    <p:extLst>
      <p:ext uri="{BB962C8B-B14F-4D97-AF65-F5344CB8AC3E}">
        <p14:creationId xmlns:p14="http://schemas.microsoft.com/office/powerpoint/2010/main" val="940842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362652" y="289620"/>
            <a:ext cx="6925732" cy="569387"/>
          </a:xfrm>
        </p:spPr>
        <p:txBody>
          <a:bodyPr/>
          <a:lstStyle/>
          <a:p>
            <a:r>
              <a:rPr lang="en-US" sz="4000" dirty="0">
                <a:latin typeface="Arial Narrow" panose="020B0604020202020204" pitchFamily="34" charset="0"/>
                <a:cs typeface="Arial Narrow" panose="020B0604020202020204" pitchFamily="34" charset="0"/>
              </a:rPr>
              <a:t>Example 10.4 from Lecture Book</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11</a:t>
            </a:fld>
            <a:endParaRPr lang="en-US" dirty="0"/>
          </a:p>
        </p:txBody>
      </p:sp>
      <p:pic>
        <p:nvPicPr>
          <p:cNvPr id="3" name="Picture 2">
            <a:extLst>
              <a:ext uri="{FF2B5EF4-FFF2-40B4-BE49-F238E27FC236}">
                <a16:creationId xmlns:a16="http://schemas.microsoft.com/office/drawing/2014/main" id="{B3423D32-9427-AF00-972D-FAD2B4664940}"/>
              </a:ext>
            </a:extLst>
          </p:cNvPr>
          <p:cNvPicPr>
            <a:picLocks noChangeAspect="1"/>
          </p:cNvPicPr>
          <p:nvPr/>
        </p:nvPicPr>
        <p:blipFill>
          <a:blip r:embed="rId3"/>
          <a:stretch>
            <a:fillRect/>
          </a:stretch>
        </p:blipFill>
        <p:spPr>
          <a:xfrm>
            <a:off x="106715" y="938108"/>
            <a:ext cx="5656687" cy="3213479"/>
          </a:xfrm>
          <a:prstGeom prst="rect">
            <a:avLst/>
          </a:prstGeom>
        </p:spPr>
      </p:pic>
      <p:pic>
        <p:nvPicPr>
          <p:cNvPr id="4" name="Picture 3" descr="A circular object with a wire&#10;&#10;Description automatically generated">
            <a:extLst>
              <a:ext uri="{FF2B5EF4-FFF2-40B4-BE49-F238E27FC236}">
                <a16:creationId xmlns:a16="http://schemas.microsoft.com/office/drawing/2014/main" id="{A04C9650-FCB5-37EA-1EBA-9F981AD56429}"/>
              </a:ext>
            </a:extLst>
          </p:cNvPr>
          <p:cNvPicPr>
            <a:picLocks noChangeAspect="1"/>
          </p:cNvPicPr>
          <p:nvPr/>
        </p:nvPicPr>
        <p:blipFill>
          <a:blip r:embed="rId4"/>
          <a:stretch>
            <a:fillRect/>
          </a:stretch>
        </p:blipFill>
        <p:spPr>
          <a:xfrm>
            <a:off x="5391026" y="3848221"/>
            <a:ext cx="6448540" cy="3007513"/>
          </a:xfrm>
          <a:prstGeom prst="rect">
            <a:avLst/>
          </a:prstGeom>
        </p:spPr>
      </p:pic>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B8E695F0-1833-38AB-88D0-A51ED26F1E49}"/>
                  </a:ext>
                </a:extLst>
              </p14:cNvPr>
              <p14:cNvContentPartPr/>
              <p14:nvPr/>
            </p14:nvContentPartPr>
            <p14:xfrm>
              <a:off x="1643400" y="1078560"/>
              <a:ext cx="6017760" cy="894240"/>
            </p14:xfrm>
          </p:contentPart>
        </mc:Choice>
        <mc:Fallback xmlns="">
          <p:pic>
            <p:nvPicPr>
              <p:cNvPr id="5" name="Ink 4">
                <a:extLst>
                  <a:ext uri="{FF2B5EF4-FFF2-40B4-BE49-F238E27FC236}">
                    <a16:creationId xmlns:a16="http://schemas.microsoft.com/office/drawing/2014/main" id="{B8E695F0-1833-38AB-88D0-A51ED26F1E49}"/>
                  </a:ext>
                </a:extLst>
              </p:cNvPr>
              <p:cNvPicPr/>
              <p:nvPr/>
            </p:nvPicPr>
            <p:blipFill>
              <a:blip r:embed="rId6"/>
              <a:stretch>
                <a:fillRect/>
              </a:stretch>
            </p:blipFill>
            <p:spPr>
              <a:xfrm>
                <a:off x="1627200" y="1062360"/>
                <a:ext cx="6050160" cy="926640"/>
              </a:xfrm>
              <a:prstGeom prst="rect">
                <a:avLst/>
              </a:prstGeom>
            </p:spPr>
          </p:pic>
        </mc:Fallback>
      </mc:AlternateContent>
    </p:spTree>
    <p:extLst>
      <p:ext uri="{BB962C8B-B14F-4D97-AF65-F5344CB8AC3E}">
        <p14:creationId xmlns:p14="http://schemas.microsoft.com/office/powerpoint/2010/main" val="3001997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15256-C13F-85AB-B794-BE7C23E7B67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6141E9-D905-C73B-8F72-3AE527978D2E}"/>
              </a:ext>
            </a:extLst>
          </p:cNvPr>
          <p:cNvSpPr>
            <a:spLocks noGrp="1"/>
          </p:cNvSpPr>
          <p:nvPr>
            <p:ph type="sldNum" sz="quarter" idx="12"/>
          </p:nvPr>
        </p:nvSpPr>
        <p:spPr/>
        <p:txBody>
          <a:bodyPr/>
          <a:lstStyle/>
          <a:p>
            <a:fld id="{8A7A6979-0714-4377-B894-6BE4C2D6E202}" type="slidenum">
              <a:rPr lang="en-US" smtClean="0"/>
              <a:pPr/>
              <a:t>12</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678B0457-3A67-B4AF-2FC2-948A1361B85A}"/>
                  </a:ext>
                </a:extLst>
              </p14:cNvPr>
              <p14:cNvContentPartPr/>
              <p14:nvPr/>
            </p14:nvContentPartPr>
            <p14:xfrm>
              <a:off x="560160" y="243720"/>
              <a:ext cx="10158840" cy="6141960"/>
            </p14:xfrm>
          </p:contentPart>
        </mc:Choice>
        <mc:Fallback xmlns="">
          <p:pic>
            <p:nvPicPr>
              <p:cNvPr id="2" name="Ink 1">
                <a:extLst>
                  <a:ext uri="{FF2B5EF4-FFF2-40B4-BE49-F238E27FC236}">
                    <a16:creationId xmlns:a16="http://schemas.microsoft.com/office/drawing/2014/main" id="{678B0457-3A67-B4AF-2FC2-948A1361B85A}"/>
                  </a:ext>
                </a:extLst>
              </p:cNvPr>
              <p:cNvPicPr/>
              <p:nvPr/>
            </p:nvPicPr>
            <p:blipFill>
              <a:blip r:embed="rId3"/>
              <a:stretch>
                <a:fillRect/>
              </a:stretch>
            </p:blipFill>
            <p:spPr>
              <a:xfrm>
                <a:off x="543960" y="227520"/>
                <a:ext cx="10191240" cy="6174360"/>
              </a:xfrm>
              <a:prstGeom prst="rect">
                <a:avLst/>
              </a:prstGeom>
            </p:spPr>
          </p:pic>
        </mc:Fallback>
      </mc:AlternateContent>
    </p:spTree>
    <p:extLst>
      <p:ext uri="{BB962C8B-B14F-4D97-AF65-F5344CB8AC3E}">
        <p14:creationId xmlns:p14="http://schemas.microsoft.com/office/powerpoint/2010/main" val="1833340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EF791-59D1-7352-9C6B-7E7FEE36C16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CA4628-F90B-F0A3-97C8-5306C8B74EFB}"/>
              </a:ext>
            </a:extLst>
          </p:cNvPr>
          <p:cNvSpPr>
            <a:spLocks noGrp="1"/>
          </p:cNvSpPr>
          <p:nvPr>
            <p:ph type="sldNum" sz="quarter" idx="12"/>
          </p:nvPr>
        </p:nvSpPr>
        <p:spPr/>
        <p:txBody>
          <a:bodyPr/>
          <a:lstStyle/>
          <a:p>
            <a:fld id="{8A7A6979-0714-4377-B894-6BE4C2D6E202}" type="slidenum">
              <a:rPr lang="en-US" smtClean="0"/>
              <a:pPr/>
              <a:t>13</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58048CD-5A44-0B6D-F41B-6BDE934BF5C2}"/>
                  </a:ext>
                </a:extLst>
              </p14:cNvPr>
              <p14:cNvContentPartPr/>
              <p14:nvPr/>
            </p14:nvContentPartPr>
            <p14:xfrm>
              <a:off x="2047320" y="201600"/>
              <a:ext cx="9098280" cy="3966840"/>
            </p14:xfrm>
          </p:contentPart>
        </mc:Choice>
        <mc:Fallback xmlns="">
          <p:pic>
            <p:nvPicPr>
              <p:cNvPr id="2" name="Ink 1">
                <a:extLst>
                  <a:ext uri="{FF2B5EF4-FFF2-40B4-BE49-F238E27FC236}">
                    <a16:creationId xmlns:a16="http://schemas.microsoft.com/office/drawing/2014/main" id="{758048CD-5A44-0B6D-F41B-6BDE934BF5C2}"/>
                  </a:ext>
                </a:extLst>
              </p:cNvPr>
              <p:cNvPicPr/>
              <p:nvPr/>
            </p:nvPicPr>
            <p:blipFill>
              <a:blip r:embed="rId3"/>
              <a:stretch>
                <a:fillRect/>
              </a:stretch>
            </p:blipFill>
            <p:spPr>
              <a:xfrm>
                <a:off x="2031120" y="185400"/>
                <a:ext cx="9130680" cy="3999240"/>
              </a:xfrm>
              <a:prstGeom prst="rect">
                <a:avLst/>
              </a:prstGeom>
            </p:spPr>
          </p:pic>
        </mc:Fallback>
      </mc:AlternateContent>
    </p:spTree>
    <p:extLst>
      <p:ext uri="{BB962C8B-B14F-4D97-AF65-F5344CB8AC3E}">
        <p14:creationId xmlns:p14="http://schemas.microsoft.com/office/powerpoint/2010/main" val="3497866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488776" y="186849"/>
            <a:ext cx="8184668" cy="569387"/>
          </a:xfrm>
        </p:spPr>
        <p:txBody>
          <a:bodyPr/>
          <a:lstStyle/>
          <a:p>
            <a:r>
              <a:rPr lang="en-US" sz="4000" dirty="0">
                <a:latin typeface="Arial Narrow" panose="020B0604020202020204" pitchFamily="34" charset="0"/>
                <a:cs typeface="Arial Narrow" panose="020B0604020202020204" pitchFamily="34" charset="0"/>
              </a:rPr>
              <a:t>Calculation of Second Area Moment</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14</a:t>
            </a:fld>
            <a:endParaRPr lang="en-US" dirty="0"/>
          </a:p>
        </p:txBody>
      </p:sp>
      <p:pic>
        <p:nvPicPr>
          <p:cNvPr id="4" name="Picture 3">
            <a:extLst>
              <a:ext uri="{FF2B5EF4-FFF2-40B4-BE49-F238E27FC236}">
                <a16:creationId xmlns:a16="http://schemas.microsoft.com/office/drawing/2014/main" id="{227016F5-DE52-0BF6-ED33-59FA949E773D}"/>
              </a:ext>
            </a:extLst>
          </p:cNvPr>
          <p:cNvPicPr>
            <a:picLocks noChangeAspect="1"/>
          </p:cNvPicPr>
          <p:nvPr/>
        </p:nvPicPr>
        <p:blipFill>
          <a:blip r:embed="rId3"/>
          <a:stretch>
            <a:fillRect/>
          </a:stretch>
        </p:blipFill>
        <p:spPr>
          <a:xfrm>
            <a:off x="2750619" y="953160"/>
            <a:ext cx="7717002" cy="3230745"/>
          </a:xfrm>
          <a:prstGeom prst="rect">
            <a:avLst/>
          </a:prstGeom>
        </p:spPr>
      </p:pic>
      <p:pic>
        <p:nvPicPr>
          <p:cNvPr id="5" name="Picture 4">
            <a:extLst>
              <a:ext uri="{FF2B5EF4-FFF2-40B4-BE49-F238E27FC236}">
                <a16:creationId xmlns:a16="http://schemas.microsoft.com/office/drawing/2014/main" id="{9DEB1E9F-B677-47BF-795B-890424A7A52D}"/>
              </a:ext>
            </a:extLst>
          </p:cNvPr>
          <p:cNvPicPr>
            <a:picLocks noChangeAspect="1"/>
          </p:cNvPicPr>
          <p:nvPr/>
        </p:nvPicPr>
        <p:blipFill>
          <a:blip r:embed="rId4"/>
          <a:stretch>
            <a:fillRect/>
          </a:stretch>
        </p:blipFill>
        <p:spPr>
          <a:xfrm>
            <a:off x="206102" y="1868620"/>
            <a:ext cx="1705238" cy="903437"/>
          </a:xfrm>
          <a:prstGeom prst="rect">
            <a:avLst/>
          </a:prstGeom>
        </p:spPr>
      </p:pic>
      <p:pic>
        <p:nvPicPr>
          <p:cNvPr id="7" name="Picture 6">
            <a:extLst>
              <a:ext uri="{FF2B5EF4-FFF2-40B4-BE49-F238E27FC236}">
                <a16:creationId xmlns:a16="http://schemas.microsoft.com/office/drawing/2014/main" id="{7E63DB97-4486-1A6D-9E69-622E0A477B22}"/>
              </a:ext>
            </a:extLst>
          </p:cNvPr>
          <p:cNvPicPr>
            <a:picLocks noChangeAspect="1"/>
          </p:cNvPicPr>
          <p:nvPr/>
        </p:nvPicPr>
        <p:blipFill>
          <a:blip r:embed="rId5"/>
          <a:stretch>
            <a:fillRect/>
          </a:stretch>
        </p:blipFill>
        <p:spPr>
          <a:xfrm>
            <a:off x="307984" y="3095892"/>
            <a:ext cx="1705238" cy="840939"/>
          </a:xfrm>
          <a:prstGeom prst="rect">
            <a:avLst/>
          </a:prstGeom>
        </p:spPr>
      </p:pic>
      <p:sp>
        <p:nvSpPr>
          <p:cNvPr id="8" name="TextBox 7">
            <a:extLst>
              <a:ext uri="{FF2B5EF4-FFF2-40B4-BE49-F238E27FC236}">
                <a16:creationId xmlns:a16="http://schemas.microsoft.com/office/drawing/2014/main" id="{58A4DA8D-299E-A578-F238-82A70E18F3D0}"/>
              </a:ext>
            </a:extLst>
          </p:cNvPr>
          <p:cNvSpPr txBox="1"/>
          <p:nvPr/>
        </p:nvSpPr>
        <p:spPr>
          <a:xfrm>
            <a:off x="122376" y="4081116"/>
            <a:ext cx="2936134" cy="707886"/>
          </a:xfrm>
          <a:prstGeom prst="rect">
            <a:avLst/>
          </a:prstGeom>
          <a:noFill/>
        </p:spPr>
        <p:txBody>
          <a:bodyPr wrap="square" rtlCol="0">
            <a:spAutoFit/>
          </a:bodyPr>
          <a:lstStyle/>
          <a:p>
            <a:r>
              <a:rPr lang="en-US" sz="2000" dirty="0">
                <a:latin typeface="Arial Narrow" panose="020B0604020202020204" pitchFamily="34" charset="0"/>
                <a:cs typeface="Arial Narrow" panose="020B0604020202020204" pitchFamily="34" charset="0"/>
              </a:rPr>
              <a:t>Where, y = distance from centroid of the cross-section</a:t>
            </a:r>
          </a:p>
        </p:txBody>
      </p:sp>
      <p:sp>
        <p:nvSpPr>
          <p:cNvPr id="9" name="TextBox 8">
            <a:extLst>
              <a:ext uri="{FF2B5EF4-FFF2-40B4-BE49-F238E27FC236}">
                <a16:creationId xmlns:a16="http://schemas.microsoft.com/office/drawing/2014/main" id="{1568FDF3-9C53-9B8C-91E3-372C8730C1B0}"/>
              </a:ext>
            </a:extLst>
          </p:cNvPr>
          <p:cNvSpPr txBox="1"/>
          <p:nvPr/>
        </p:nvSpPr>
        <p:spPr>
          <a:xfrm>
            <a:off x="751431" y="5640965"/>
            <a:ext cx="10952889" cy="707886"/>
          </a:xfrm>
          <a:prstGeom prst="rect">
            <a:avLst/>
          </a:prstGeom>
          <a:noFill/>
        </p:spPr>
        <p:txBody>
          <a:bodyPr wrap="square">
            <a:spAutoFit/>
          </a:bodyPr>
          <a:lstStyle/>
          <a:p>
            <a:r>
              <a:rPr lang="en-US" sz="2000" i="1" dirty="0">
                <a:latin typeface="Arial Narrow" panose="020B0604020202020204" pitchFamily="34" charset="0"/>
                <a:cs typeface="Arial Narrow" panose="020B0604020202020204" pitchFamily="34" charset="0"/>
              </a:rPr>
              <a:t>I</a:t>
            </a:r>
            <a:r>
              <a:rPr lang="en-US" sz="2000" i="1" dirty="0">
                <a:effectLst/>
                <a:latin typeface="Arial Narrow" panose="020B0604020202020204" pitchFamily="34" charset="0"/>
                <a:cs typeface="Arial Narrow" panose="020B0604020202020204" pitchFamily="34" charset="0"/>
              </a:rPr>
              <a:t>n</a:t>
            </a:r>
            <a:r>
              <a:rPr lang="en-US" sz="2000" i="1" dirty="0">
                <a:latin typeface="Arial Narrow" panose="020B0604020202020204" pitchFamily="34" charset="0"/>
                <a:cs typeface="Arial Narrow" panose="020B0604020202020204" pitchFamily="34" charset="0"/>
              </a:rPr>
              <a:t> </a:t>
            </a:r>
            <a:r>
              <a:rPr lang="en-US" sz="2000" i="1" dirty="0">
                <a:effectLst/>
                <a:latin typeface="Arial Narrow" panose="020B0604020202020204" pitchFamily="34" charset="0"/>
                <a:cs typeface="Arial Narrow" panose="020B0604020202020204" pitchFamily="34" charset="0"/>
              </a:rPr>
              <a:t>order to determine the second area moment about an arbitrary point B on the plane of</a:t>
            </a:r>
            <a:r>
              <a:rPr lang="en-US" sz="2000" i="1" dirty="0">
                <a:latin typeface="Arial Narrow" panose="020B0604020202020204" pitchFamily="34" charset="0"/>
                <a:cs typeface="Arial Narrow" panose="020B0604020202020204" pitchFamily="34" charset="0"/>
              </a:rPr>
              <a:t> </a:t>
            </a:r>
            <a:r>
              <a:rPr lang="en-US" sz="2000" i="1" dirty="0">
                <a:effectLst/>
                <a:latin typeface="Arial Narrow" panose="020B0604020202020204" pitchFamily="34" charset="0"/>
                <a:cs typeface="Arial Narrow" panose="020B0604020202020204" pitchFamily="34" charset="0"/>
              </a:rPr>
              <a:t>symmetry, simply add A*d</a:t>
            </a:r>
            <a:r>
              <a:rPr lang="en-US" sz="2000" i="1" baseline="-25000" dirty="0">
                <a:effectLst/>
                <a:latin typeface="Arial Narrow" panose="020B0604020202020204" pitchFamily="34" charset="0"/>
                <a:cs typeface="Arial Narrow" panose="020B0604020202020204" pitchFamily="34" charset="0"/>
              </a:rPr>
              <a:t>OB</a:t>
            </a:r>
            <a:r>
              <a:rPr lang="en-US" sz="2000" i="1" baseline="30000" dirty="0">
                <a:effectLst/>
                <a:latin typeface="Arial Narrow" panose="020B0604020202020204" pitchFamily="34" charset="0"/>
                <a:cs typeface="Arial Narrow" panose="020B0604020202020204" pitchFamily="34" charset="0"/>
              </a:rPr>
              <a:t>2</a:t>
            </a:r>
            <a:r>
              <a:rPr lang="en-US" sz="2000" i="1" dirty="0">
                <a:effectLst/>
                <a:latin typeface="Arial Narrow" panose="020B0604020202020204" pitchFamily="34" charset="0"/>
                <a:cs typeface="Arial Narrow" panose="020B0604020202020204" pitchFamily="34" charset="0"/>
              </a:rPr>
              <a:t> to the centroidal second area moment I</a:t>
            </a:r>
            <a:r>
              <a:rPr lang="en-US" sz="2000" i="1" baseline="-25000" dirty="0">
                <a:effectLst/>
                <a:latin typeface="Arial Narrow" panose="020B0604020202020204" pitchFamily="34" charset="0"/>
                <a:cs typeface="Arial Narrow" panose="020B0604020202020204" pitchFamily="34" charset="0"/>
              </a:rPr>
              <a:t>O</a:t>
            </a:r>
            <a:r>
              <a:rPr lang="en-US" sz="2000" i="1" dirty="0">
                <a:effectLst/>
                <a:latin typeface="Arial Narrow" panose="020B0604020202020204" pitchFamily="34" charset="0"/>
                <a:cs typeface="Arial Narrow" panose="020B0604020202020204" pitchFamily="34" charset="0"/>
              </a:rPr>
              <a:t>, where </a:t>
            </a:r>
            <a:r>
              <a:rPr lang="en-US" sz="2000" i="1" dirty="0" err="1">
                <a:effectLst/>
                <a:latin typeface="Arial Narrow" panose="020B0604020202020204" pitchFamily="34" charset="0"/>
                <a:cs typeface="Arial Narrow" panose="020B0604020202020204" pitchFamily="34" charset="0"/>
              </a:rPr>
              <a:t>d</a:t>
            </a:r>
            <a:r>
              <a:rPr lang="en-US" sz="2000" i="1" baseline="-25000" dirty="0" err="1">
                <a:effectLst/>
                <a:latin typeface="Arial Narrow" panose="020B0604020202020204" pitchFamily="34" charset="0"/>
                <a:cs typeface="Arial Narrow" panose="020B0604020202020204" pitchFamily="34" charset="0"/>
              </a:rPr>
              <a:t>OB</a:t>
            </a:r>
            <a:r>
              <a:rPr lang="en-US" sz="2000" i="1" dirty="0">
                <a:effectLst/>
                <a:latin typeface="Arial Narrow" panose="020B0604020202020204" pitchFamily="34" charset="0"/>
                <a:cs typeface="Arial Narrow" panose="020B0604020202020204" pitchFamily="34" charset="0"/>
              </a:rPr>
              <a:t> is the</a:t>
            </a:r>
            <a:r>
              <a:rPr lang="en-US" sz="2000" i="1" dirty="0">
                <a:latin typeface="Arial Narrow" panose="020B0604020202020204" pitchFamily="34" charset="0"/>
                <a:cs typeface="Arial Narrow" panose="020B0604020202020204" pitchFamily="34" charset="0"/>
              </a:rPr>
              <a:t> </a:t>
            </a:r>
            <a:r>
              <a:rPr lang="en-US" sz="2000" i="1" dirty="0">
                <a:effectLst/>
                <a:latin typeface="Arial Narrow" panose="020B0604020202020204" pitchFamily="34" charset="0"/>
                <a:cs typeface="Arial Narrow" panose="020B0604020202020204" pitchFamily="34" charset="0"/>
              </a:rPr>
              <a:t>distance between O and B.</a:t>
            </a:r>
          </a:p>
        </p:txBody>
      </p:sp>
      <p:grpSp>
        <p:nvGrpSpPr>
          <p:cNvPr id="15" name="Group 14">
            <a:extLst>
              <a:ext uri="{FF2B5EF4-FFF2-40B4-BE49-F238E27FC236}">
                <a16:creationId xmlns:a16="http://schemas.microsoft.com/office/drawing/2014/main" id="{8A6BDBEF-89E4-84B3-D729-98507E53B493}"/>
              </a:ext>
            </a:extLst>
          </p:cNvPr>
          <p:cNvGrpSpPr/>
          <p:nvPr/>
        </p:nvGrpSpPr>
        <p:grpSpPr>
          <a:xfrm>
            <a:off x="4486973" y="4380829"/>
            <a:ext cx="5744138" cy="872123"/>
            <a:chOff x="4339828" y="4473916"/>
            <a:chExt cx="5744138" cy="872123"/>
          </a:xfrm>
        </p:grpSpPr>
        <p:sp>
          <p:nvSpPr>
            <p:cNvPr id="10" name="TextBox 9">
              <a:extLst>
                <a:ext uri="{FF2B5EF4-FFF2-40B4-BE49-F238E27FC236}">
                  <a16:creationId xmlns:a16="http://schemas.microsoft.com/office/drawing/2014/main" id="{BEA58AFA-9AAB-1901-2860-7FD1CEDBF19B}"/>
                </a:ext>
              </a:extLst>
            </p:cNvPr>
            <p:cNvSpPr txBox="1"/>
            <p:nvPr/>
          </p:nvSpPr>
          <p:spPr>
            <a:xfrm>
              <a:off x="7618168" y="4665005"/>
              <a:ext cx="2465798" cy="400110"/>
            </a:xfrm>
            <a:prstGeom prst="rect">
              <a:avLst/>
            </a:prstGeom>
            <a:noFill/>
          </p:spPr>
          <p:txBody>
            <a:bodyPr wrap="square" rtlCol="0">
              <a:spAutoFit/>
            </a:bodyPr>
            <a:lstStyle/>
            <a:p>
              <a:r>
                <a:rPr lang="en-US" sz="2000" dirty="0">
                  <a:latin typeface="Arial Narrow" panose="020B0604020202020204" pitchFamily="34" charset="0"/>
                  <a:cs typeface="Arial Narrow" panose="020B0604020202020204" pitchFamily="34" charset="0"/>
                </a:rPr>
                <a:t>Parallel-axis theorem</a:t>
              </a:r>
            </a:p>
          </p:txBody>
        </p:sp>
        <p:grpSp>
          <p:nvGrpSpPr>
            <p:cNvPr id="14" name="Group 13">
              <a:extLst>
                <a:ext uri="{FF2B5EF4-FFF2-40B4-BE49-F238E27FC236}">
                  <a16:creationId xmlns:a16="http://schemas.microsoft.com/office/drawing/2014/main" id="{36D2898B-B2F7-97AD-47C4-52BBBDB88192}"/>
                </a:ext>
              </a:extLst>
            </p:cNvPr>
            <p:cNvGrpSpPr/>
            <p:nvPr/>
          </p:nvGrpSpPr>
          <p:grpSpPr>
            <a:xfrm>
              <a:off x="4339828" y="4473916"/>
              <a:ext cx="3022726" cy="872123"/>
              <a:chOff x="2700215" y="4591840"/>
              <a:chExt cx="3022726" cy="872123"/>
            </a:xfrm>
          </p:grpSpPr>
          <p:pic>
            <p:nvPicPr>
              <p:cNvPr id="12" name="Picture 11">
                <a:extLst>
                  <a:ext uri="{FF2B5EF4-FFF2-40B4-BE49-F238E27FC236}">
                    <a16:creationId xmlns:a16="http://schemas.microsoft.com/office/drawing/2014/main" id="{356267C6-1127-2667-BAA7-455B0FE2F37C}"/>
                  </a:ext>
                </a:extLst>
              </p:cNvPr>
              <p:cNvPicPr>
                <a:picLocks noChangeAspect="1"/>
              </p:cNvPicPr>
              <p:nvPr/>
            </p:nvPicPr>
            <p:blipFill>
              <a:blip r:embed="rId6"/>
              <a:stretch>
                <a:fillRect/>
              </a:stretch>
            </p:blipFill>
            <p:spPr>
              <a:xfrm>
                <a:off x="2700215" y="4591840"/>
                <a:ext cx="3022726" cy="786526"/>
              </a:xfrm>
              <a:prstGeom prst="rect">
                <a:avLst/>
              </a:prstGeom>
            </p:spPr>
          </p:pic>
          <p:sp>
            <p:nvSpPr>
              <p:cNvPr id="13" name="Rectangle 12">
                <a:extLst>
                  <a:ext uri="{FF2B5EF4-FFF2-40B4-BE49-F238E27FC236}">
                    <a16:creationId xmlns:a16="http://schemas.microsoft.com/office/drawing/2014/main" id="{513BF59B-F299-8B7F-2CA6-AB8FD14001FA}"/>
                  </a:ext>
                </a:extLst>
              </p:cNvPr>
              <p:cNvSpPr/>
              <p:nvPr/>
            </p:nvSpPr>
            <p:spPr>
              <a:xfrm>
                <a:off x="2779246" y="4591840"/>
                <a:ext cx="2825394" cy="872123"/>
              </a:xfrm>
              <a:prstGeom prst="rect">
                <a:avLst/>
              </a:prstGeom>
              <a:solidFill>
                <a:schemeClr val="tx2">
                  <a:lumMod val="75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Narrow" panose="020B0604020202020204" pitchFamily="34" charset="0"/>
                  <a:cs typeface="Arial Narrow" panose="020B0604020202020204" pitchFamily="34" charset="0"/>
                </a:endParaRPr>
              </a:p>
            </p:txBody>
          </p:sp>
        </p:grpSp>
      </p:grpSp>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1A79E421-9621-3F90-6F28-CED5B28EDC26}"/>
                  </a:ext>
                </a:extLst>
              </p14:cNvPr>
              <p14:cNvContentPartPr/>
              <p14:nvPr/>
            </p14:nvContentPartPr>
            <p14:xfrm>
              <a:off x="569160" y="1620360"/>
              <a:ext cx="9695160" cy="4898160"/>
            </p14:xfrm>
          </p:contentPart>
        </mc:Choice>
        <mc:Fallback xmlns="">
          <p:pic>
            <p:nvPicPr>
              <p:cNvPr id="3" name="Ink 2">
                <a:extLst>
                  <a:ext uri="{FF2B5EF4-FFF2-40B4-BE49-F238E27FC236}">
                    <a16:creationId xmlns:a16="http://schemas.microsoft.com/office/drawing/2014/main" id="{1A79E421-9621-3F90-6F28-CED5B28EDC26}"/>
                  </a:ext>
                </a:extLst>
              </p:cNvPr>
              <p:cNvPicPr/>
              <p:nvPr/>
            </p:nvPicPr>
            <p:blipFill>
              <a:blip r:embed="rId8"/>
              <a:stretch>
                <a:fillRect/>
              </a:stretch>
            </p:blipFill>
            <p:spPr>
              <a:xfrm>
                <a:off x="547560" y="1604160"/>
                <a:ext cx="9738360" cy="4935960"/>
              </a:xfrm>
              <a:prstGeom prst="rect">
                <a:avLst/>
              </a:prstGeom>
            </p:spPr>
          </p:pic>
        </mc:Fallback>
      </mc:AlternateContent>
    </p:spTree>
    <p:extLst>
      <p:ext uri="{BB962C8B-B14F-4D97-AF65-F5344CB8AC3E}">
        <p14:creationId xmlns:p14="http://schemas.microsoft.com/office/powerpoint/2010/main" val="587407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614901" y="215048"/>
            <a:ext cx="6925732" cy="569387"/>
          </a:xfrm>
        </p:spPr>
        <p:txBody>
          <a:bodyPr/>
          <a:lstStyle/>
          <a:p>
            <a:r>
              <a:rPr lang="en-US" sz="4000" dirty="0">
                <a:latin typeface="Arial Narrow" panose="020B0604020202020204" pitchFamily="34" charset="0"/>
                <a:cs typeface="Arial Narrow" panose="020B0604020202020204" pitchFamily="34" charset="0"/>
              </a:rPr>
              <a:t>Example 10.5 from Lecture Book</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15</a:t>
            </a:fld>
            <a:endParaRPr lang="en-US" dirty="0"/>
          </a:p>
        </p:txBody>
      </p:sp>
      <p:pic>
        <p:nvPicPr>
          <p:cNvPr id="4" name="Picture 3">
            <a:extLst>
              <a:ext uri="{FF2B5EF4-FFF2-40B4-BE49-F238E27FC236}">
                <a16:creationId xmlns:a16="http://schemas.microsoft.com/office/drawing/2014/main" id="{290EED39-4F90-4494-673F-82E00ABBA802}"/>
              </a:ext>
            </a:extLst>
          </p:cNvPr>
          <p:cNvPicPr>
            <a:picLocks noChangeAspect="1"/>
          </p:cNvPicPr>
          <p:nvPr/>
        </p:nvPicPr>
        <p:blipFill>
          <a:blip r:embed="rId3"/>
          <a:stretch>
            <a:fillRect/>
          </a:stretch>
        </p:blipFill>
        <p:spPr>
          <a:xfrm>
            <a:off x="2010889" y="1037670"/>
            <a:ext cx="8170221" cy="5254609"/>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077DA4F9-7353-840D-FEAF-483C36D79273}"/>
                  </a:ext>
                </a:extLst>
              </p14:cNvPr>
              <p14:cNvContentPartPr/>
              <p14:nvPr/>
            </p14:nvContentPartPr>
            <p14:xfrm>
              <a:off x="569160" y="1753560"/>
              <a:ext cx="11245680" cy="4732560"/>
            </p14:xfrm>
          </p:contentPart>
        </mc:Choice>
        <mc:Fallback xmlns="">
          <p:pic>
            <p:nvPicPr>
              <p:cNvPr id="3" name="Ink 2">
                <a:extLst>
                  <a:ext uri="{FF2B5EF4-FFF2-40B4-BE49-F238E27FC236}">
                    <a16:creationId xmlns:a16="http://schemas.microsoft.com/office/drawing/2014/main" id="{077DA4F9-7353-840D-FEAF-483C36D79273}"/>
                  </a:ext>
                </a:extLst>
              </p:cNvPr>
              <p:cNvPicPr/>
              <p:nvPr/>
            </p:nvPicPr>
            <p:blipFill>
              <a:blip r:embed="rId5"/>
              <a:stretch>
                <a:fillRect/>
              </a:stretch>
            </p:blipFill>
            <p:spPr>
              <a:xfrm>
                <a:off x="552960" y="1737360"/>
                <a:ext cx="11278080" cy="4764960"/>
              </a:xfrm>
              <a:prstGeom prst="rect">
                <a:avLst/>
              </a:prstGeom>
            </p:spPr>
          </p:pic>
        </mc:Fallback>
      </mc:AlternateContent>
    </p:spTree>
    <p:extLst>
      <p:ext uri="{BB962C8B-B14F-4D97-AF65-F5344CB8AC3E}">
        <p14:creationId xmlns:p14="http://schemas.microsoft.com/office/powerpoint/2010/main" val="871376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BFE6E-93D4-0A24-1819-477819E40AD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B7ACC6-9B92-900A-FE20-87261173BB3F}"/>
              </a:ext>
            </a:extLst>
          </p:cNvPr>
          <p:cNvSpPr>
            <a:spLocks noGrp="1"/>
          </p:cNvSpPr>
          <p:nvPr>
            <p:ph type="sldNum" sz="quarter" idx="12"/>
          </p:nvPr>
        </p:nvSpPr>
        <p:spPr/>
        <p:txBody>
          <a:bodyPr/>
          <a:lstStyle/>
          <a:p>
            <a:fld id="{8A7A6979-0714-4377-B894-6BE4C2D6E202}" type="slidenum">
              <a:rPr lang="en-US" smtClean="0"/>
              <a:pPr/>
              <a:t>16</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47968AF2-B6FA-9C9E-BFCE-256AA87BCB48}"/>
                  </a:ext>
                </a:extLst>
              </p14:cNvPr>
              <p14:cNvContentPartPr/>
              <p14:nvPr/>
            </p14:nvContentPartPr>
            <p14:xfrm>
              <a:off x="509400" y="128520"/>
              <a:ext cx="11682720" cy="6564600"/>
            </p14:xfrm>
          </p:contentPart>
        </mc:Choice>
        <mc:Fallback xmlns="">
          <p:pic>
            <p:nvPicPr>
              <p:cNvPr id="2" name="Ink 1">
                <a:extLst>
                  <a:ext uri="{FF2B5EF4-FFF2-40B4-BE49-F238E27FC236}">
                    <a16:creationId xmlns:a16="http://schemas.microsoft.com/office/drawing/2014/main" id="{47968AF2-B6FA-9C9E-BFCE-256AA87BCB48}"/>
                  </a:ext>
                </a:extLst>
              </p:cNvPr>
              <p:cNvPicPr/>
              <p:nvPr/>
            </p:nvPicPr>
            <p:blipFill>
              <a:blip r:embed="rId3"/>
              <a:stretch>
                <a:fillRect/>
              </a:stretch>
            </p:blipFill>
            <p:spPr>
              <a:xfrm>
                <a:off x="493200" y="112320"/>
                <a:ext cx="11715120" cy="6597000"/>
              </a:xfrm>
              <a:prstGeom prst="rect">
                <a:avLst/>
              </a:prstGeom>
            </p:spPr>
          </p:pic>
        </mc:Fallback>
      </mc:AlternateContent>
    </p:spTree>
    <p:extLst>
      <p:ext uri="{BB962C8B-B14F-4D97-AF65-F5344CB8AC3E}">
        <p14:creationId xmlns:p14="http://schemas.microsoft.com/office/powerpoint/2010/main" val="2512147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12777-4249-AFBE-FEF5-9BE1512995D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B335A7-659B-6AA8-2C41-FEA6853975E2}"/>
              </a:ext>
            </a:extLst>
          </p:cNvPr>
          <p:cNvSpPr>
            <a:spLocks noGrp="1"/>
          </p:cNvSpPr>
          <p:nvPr>
            <p:ph type="sldNum" sz="quarter" idx="12"/>
          </p:nvPr>
        </p:nvSpPr>
        <p:spPr/>
        <p:txBody>
          <a:bodyPr/>
          <a:lstStyle/>
          <a:p>
            <a:fld id="{8A7A6979-0714-4377-B894-6BE4C2D6E202}" type="slidenum">
              <a:rPr lang="en-US" smtClean="0"/>
              <a:pPr/>
              <a:t>17</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CB256D1C-F01B-C9CA-F709-54A6DBEC985D}"/>
                  </a:ext>
                </a:extLst>
              </p14:cNvPr>
              <p14:cNvContentPartPr/>
              <p14:nvPr/>
            </p14:nvContentPartPr>
            <p14:xfrm>
              <a:off x="3300480" y="27720"/>
              <a:ext cx="4985640" cy="3215520"/>
            </p14:xfrm>
          </p:contentPart>
        </mc:Choice>
        <mc:Fallback xmlns="">
          <p:pic>
            <p:nvPicPr>
              <p:cNvPr id="2" name="Ink 1">
                <a:extLst>
                  <a:ext uri="{FF2B5EF4-FFF2-40B4-BE49-F238E27FC236}">
                    <a16:creationId xmlns:a16="http://schemas.microsoft.com/office/drawing/2014/main" id="{CB256D1C-F01B-C9CA-F709-54A6DBEC985D}"/>
                  </a:ext>
                </a:extLst>
              </p:cNvPr>
              <p:cNvPicPr/>
              <p:nvPr/>
            </p:nvPicPr>
            <p:blipFill>
              <a:blip r:embed="rId3"/>
              <a:stretch>
                <a:fillRect/>
              </a:stretch>
            </p:blipFill>
            <p:spPr>
              <a:xfrm>
                <a:off x="3284280" y="11520"/>
                <a:ext cx="5018040" cy="3247920"/>
              </a:xfrm>
              <a:prstGeom prst="rect">
                <a:avLst/>
              </a:prstGeom>
            </p:spPr>
          </p:pic>
        </mc:Fallback>
      </mc:AlternateContent>
    </p:spTree>
    <p:extLst>
      <p:ext uri="{BB962C8B-B14F-4D97-AF65-F5344CB8AC3E}">
        <p14:creationId xmlns:p14="http://schemas.microsoft.com/office/powerpoint/2010/main" val="1009864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551838" y="180990"/>
            <a:ext cx="6925732" cy="569387"/>
          </a:xfrm>
        </p:spPr>
        <p:txBody>
          <a:bodyPr/>
          <a:lstStyle/>
          <a:p>
            <a:r>
              <a:rPr lang="en-US" sz="4000" dirty="0">
                <a:latin typeface="Arial Narrow" panose="020B0604020202020204" pitchFamily="34" charset="0"/>
                <a:cs typeface="Arial Narrow" panose="020B0604020202020204" pitchFamily="34" charset="0"/>
              </a:rPr>
              <a:t>Couple Loading of Beams</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18</a:t>
            </a:fld>
            <a:endParaRPr lang="en-US" dirty="0"/>
          </a:p>
        </p:txBody>
      </p:sp>
      <p:pic>
        <p:nvPicPr>
          <p:cNvPr id="4" name="Picture 3">
            <a:extLst>
              <a:ext uri="{FF2B5EF4-FFF2-40B4-BE49-F238E27FC236}">
                <a16:creationId xmlns:a16="http://schemas.microsoft.com/office/drawing/2014/main" id="{2BF3A093-AC4B-792A-078C-EA8647DF8CF7}"/>
              </a:ext>
            </a:extLst>
          </p:cNvPr>
          <p:cNvPicPr>
            <a:picLocks noChangeAspect="1"/>
          </p:cNvPicPr>
          <p:nvPr/>
        </p:nvPicPr>
        <p:blipFill>
          <a:blip r:embed="rId3"/>
          <a:stretch>
            <a:fillRect/>
          </a:stretch>
        </p:blipFill>
        <p:spPr>
          <a:xfrm>
            <a:off x="2963568" y="947485"/>
            <a:ext cx="6264863" cy="5908249"/>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AA260CE8-C708-CEDC-C676-01E14A6C6007}"/>
                  </a:ext>
                </a:extLst>
              </p14:cNvPr>
              <p14:cNvContentPartPr/>
              <p14:nvPr/>
            </p14:nvContentPartPr>
            <p14:xfrm>
              <a:off x="1758240" y="1273680"/>
              <a:ext cx="4410720" cy="5359680"/>
            </p14:xfrm>
          </p:contentPart>
        </mc:Choice>
        <mc:Fallback xmlns="">
          <p:pic>
            <p:nvPicPr>
              <p:cNvPr id="3" name="Ink 2">
                <a:extLst>
                  <a:ext uri="{FF2B5EF4-FFF2-40B4-BE49-F238E27FC236}">
                    <a16:creationId xmlns:a16="http://schemas.microsoft.com/office/drawing/2014/main" id="{AA260CE8-C708-CEDC-C676-01E14A6C6007}"/>
                  </a:ext>
                </a:extLst>
              </p:cNvPr>
              <p:cNvPicPr/>
              <p:nvPr/>
            </p:nvPicPr>
            <p:blipFill>
              <a:blip r:embed="rId5"/>
              <a:stretch>
                <a:fillRect/>
              </a:stretch>
            </p:blipFill>
            <p:spPr>
              <a:xfrm>
                <a:off x="1742040" y="1257480"/>
                <a:ext cx="4443120" cy="5392080"/>
              </a:xfrm>
              <a:prstGeom prst="rect">
                <a:avLst/>
              </a:prstGeom>
            </p:spPr>
          </p:pic>
        </mc:Fallback>
      </mc:AlternateContent>
    </p:spTree>
    <p:extLst>
      <p:ext uri="{BB962C8B-B14F-4D97-AF65-F5344CB8AC3E}">
        <p14:creationId xmlns:p14="http://schemas.microsoft.com/office/powerpoint/2010/main" val="2710669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19</a:t>
            </a:fld>
            <a:endParaRPr lang="en-US" dirty="0"/>
          </a:p>
        </p:txBody>
      </p:sp>
      <p:pic>
        <p:nvPicPr>
          <p:cNvPr id="3" name="Picture 2">
            <a:extLst>
              <a:ext uri="{FF2B5EF4-FFF2-40B4-BE49-F238E27FC236}">
                <a16:creationId xmlns:a16="http://schemas.microsoft.com/office/drawing/2014/main" id="{F2712485-244E-1F1D-A78A-488620A9F7A5}"/>
              </a:ext>
            </a:extLst>
          </p:cNvPr>
          <p:cNvPicPr>
            <a:picLocks noChangeAspect="1"/>
          </p:cNvPicPr>
          <p:nvPr/>
        </p:nvPicPr>
        <p:blipFill>
          <a:blip r:embed="rId3"/>
          <a:stretch>
            <a:fillRect/>
          </a:stretch>
        </p:blipFill>
        <p:spPr>
          <a:xfrm>
            <a:off x="2334706" y="-10275"/>
            <a:ext cx="7591766" cy="3071973"/>
          </a:xfrm>
          <a:prstGeom prst="rect">
            <a:avLst/>
          </a:prstGeom>
        </p:spPr>
      </p:pic>
      <p:pic>
        <p:nvPicPr>
          <p:cNvPr id="5" name="Picture 4">
            <a:extLst>
              <a:ext uri="{FF2B5EF4-FFF2-40B4-BE49-F238E27FC236}">
                <a16:creationId xmlns:a16="http://schemas.microsoft.com/office/drawing/2014/main" id="{90625E52-D8AB-9F98-E218-327E8E4B784F}"/>
              </a:ext>
            </a:extLst>
          </p:cNvPr>
          <p:cNvPicPr>
            <a:picLocks noChangeAspect="1"/>
          </p:cNvPicPr>
          <p:nvPr/>
        </p:nvPicPr>
        <p:blipFill>
          <a:blip r:embed="rId4"/>
          <a:stretch>
            <a:fillRect/>
          </a:stretch>
        </p:blipFill>
        <p:spPr>
          <a:xfrm>
            <a:off x="2571006" y="2970758"/>
            <a:ext cx="8096994" cy="3843865"/>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ECAE8BB8-A25D-7265-D692-D067DD814077}"/>
                  </a:ext>
                </a:extLst>
              </p14:cNvPr>
              <p14:cNvContentPartPr/>
              <p14:nvPr/>
            </p14:nvContentPartPr>
            <p14:xfrm>
              <a:off x="230040" y="55440"/>
              <a:ext cx="10993680" cy="6128280"/>
            </p14:xfrm>
          </p:contentPart>
        </mc:Choice>
        <mc:Fallback xmlns="">
          <p:pic>
            <p:nvPicPr>
              <p:cNvPr id="2" name="Ink 1">
                <a:extLst>
                  <a:ext uri="{FF2B5EF4-FFF2-40B4-BE49-F238E27FC236}">
                    <a16:creationId xmlns:a16="http://schemas.microsoft.com/office/drawing/2014/main" id="{ECAE8BB8-A25D-7265-D692-D067DD814077}"/>
                  </a:ext>
                </a:extLst>
              </p:cNvPr>
              <p:cNvPicPr/>
              <p:nvPr/>
            </p:nvPicPr>
            <p:blipFill>
              <a:blip r:embed="rId6"/>
              <a:stretch>
                <a:fillRect/>
              </a:stretch>
            </p:blipFill>
            <p:spPr>
              <a:xfrm>
                <a:off x="213840" y="39240"/>
                <a:ext cx="11026080" cy="6160680"/>
              </a:xfrm>
              <a:prstGeom prst="rect">
                <a:avLst/>
              </a:prstGeom>
            </p:spPr>
          </p:pic>
        </mc:Fallback>
      </mc:AlternateContent>
    </p:spTree>
    <p:extLst>
      <p:ext uri="{BB962C8B-B14F-4D97-AF65-F5344CB8AC3E}">
        <p14:creationId xmlns:p14="http://schemas.microsoft.com/office/powerpoint/2010/main" val="2088202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C7E8C-43F5-88F0-05A3-EDA8CBEDA665}"/>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008175B9-53FB-FD3E-CF4C-49DDED2E36A9}"/>
              </a:ext>
            </a:extLst>
          </p:cNvPr>
          <p:cNvSpPr>
            <a:spLocks noGrp="1"/>
          </p:cNvSpPr>
          <p:nvPr>
            <p:ph type="ctrTitle"/>
          </p:nvPr>
        </p:nvSpPr>
        <p:spPr>
          <a:xfrm>
            <a:off x="362652" y="142480"/>
            <a:ext cx="10788824" cy="1107996"/>
          </a:xfrm>
        </p:spPr>
        <p:txBody>
          <a:bodyPr/>
          <a:lstStyle/>
          <a:p>
            <a:r>
              <a:rPr lang="en-US" sz="4000" dirty="0">
                <a:latin typeface="Arial Narrow" panose="020B0604020202020204" pitchFamily="34" charset="0"/>
                <a:cs typeface="Arial Narrow" panose="020B0604020202020204" pitchFamily="34" charset="0"/>
              </a:rPr>
              <a:t>Axial Loading vs. Torsion vs. Bending</a:t>
            </a:r>
          </a:p>
        </p:txBody>
      </p:sp>
      <p:sp>
        <p:nvSpPr>
          <p:cNvPr id="6" name="Slide Number">
            <a:extLst>
              <a:ext uri="{FF2B5EF4-FFF2-40B4-BE49-F238E27FC236}">
                <a16:creationId xmlns:a16="http://schemas.microsoft.com/office/drawing/2014/main" id="{3D77D45A-D4FA-3028-F1DF-0113AD2FA871}"/>
              </a:ext>
            </a:extLst>
          </p:cNvPr>
          <p:cNvSpPr>
            <a:spLocks noGrp="1"/>
          </p:cNvSpPr>
          <p:nvPr>
            <p:ph type="sldNum" sz="quarter" idx="12"/>
          </p:nvPr>
        </p:nvSpPr>
        <p:spPr/>
        <p:txBody>
          <a:bodyPr/>
          <a:lstStyle/>
          <a:p>
            <a:fld id="{8A7A6979-0714-4377-B894-6BE4C2D6E202}" type="slidenum">
              <a:rPr lang="en-US" smtClean="0"/>
              <a:pPr/>
              <a:t>2</a:t>
            </a:fld>
            <a:endParaRPr lang="en-US" dirty="0"/>
          </a:p>
        </p:txBody>
      </p:sp>
      <p:grpSp>
        <p:nvGrpSpPr>
          <p:cNvPr id="4" name="Group 3">
            <a:extLst>
              <a:ext uri="{FF2B5EF4-FFF2-40B4-BE49-F238E27FC236}">
                <a16:creationId xmlns:a16="http://schemas.microsoft.com/office/drawing/2014/main" id="{616DD5F5-5D8A-68A0-0369-6DC127F608D5}"/>
              </a:ext>
            </a:extLst>
          </p:cNvPr>
          <p:cNvGrpSpPr/>
          <p:nvPr/>
        </p:nvGrpSpPr>
        <p:grpSpPr>
          <a:xfrm>
            <a:off x="2487806" y="916052"/>
            <a:ext cx="8915916" cy="5873324"/>
            <a:chOff x="330432" y="984676"/>
            <a:chExt cx="8582728" cy="5505298"/>
          </a:xfrm>
        </p:grpSpPr>
        <p:pic>
          <p:nvPicPr>
            <p:cNvPr id="5" name="Picture 4">
              <a:extLst>
                <a:ext uri="{FF2B5EF4-FFF2-40B4-BE49-F238E27FC236}">
                  <a16:creationId xmlns:a16="http://schemas.microsoft.com/office/drawing/2014/main" id="{3A4D8B3B-2747-77AE-2F89-929977821231}"/>
                </a:ext>
              </a:extLst>
            </p:cNvPr>
            <p:cNvPicPr>
              <a:picLocks noChangeAspect="1"/>
            </p:cNvPicPr>
            <p:nvPr/>
          </p:nvPicPr>
          <p:blipFill>
            <a:blip r:embed="rId3"/>
            <a:stretch>
              <a:fillRect/>
            </a:stretch>
          </p:blipFill>
          <p:spPr>
            <a:xfrm>
              <a:off x="330432" y="984676"/>
              <a:ext cx="8582728" cy="5505298"/>
            </a:xfrm>
            <a:prstGeom prst="rect">
              <a:avLst/>
            </a:prstGeom>
          </p:spPr>
        </p:pic>
        <p:sp>
          <p:nvSpPr>
            <p:cNvPr id="7" name="Rectangle 6">
              <a:extLst>
                <a:ext uri="{FF2B5EF4-FFF2-40B4-BE49-F238E27FC236}">
                  <a16:creationId xmlns:a16="http://schemas.microsoft.com/office/drawing/2014/main" id="{AAA1F512-F4E6-4EDD-B790-4EE00BA2DB44}"/>
                </a:ext>
              </a:extLst>
            </p:cNvPr>
            <p:cNvSpPr/>
            <p:nvPr/>
          </p:nvSpPr>
          <p:spPr>
            <a:xfrm>
              <a:off x="1532074" y="1925690"/>
              <a:ext cx="763009" cy="25433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B09A4CF-CE62-F49E-1170-C719DA3E9A65}"/>
                </a:ext>
              </a:extLst>
            </p:cNvPr>
            <p:cNvSpPr/>
            <p:nvPr/>
          </p:nvSpPr>
          <p:spPr>
            <a:xfrm>
              <a:off x="4379229" y="1937801"/>
              <a:ext cx="763009" cy="25433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471E1B2-DEC1-BE23-33FC-B5D82C8F4C3F}"/>
                </a:ext>
              </a:extLst>
            </p:cNvPr>
            <p:cNvSpPr/>
            <p:nvPr/>
          </p:nvSpPr>
          <p:spPr>
            <a:xfrm>
              <a:off x="7552378" y="1925690"/>
              <a:ext cx="763009" cy="25433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3B9D49AF-29C5-1931-598C-2F7BC96E297C}"/>
                  </a:ext>
                </a:extLst>
              </p14:cNvPr>
              <p14:cNvContentPartPr/>
              <p14:nvPr/>
            </p14:nvContentPartPr>
            <p14:xfrm>
              <a:off x="8661960" y="1000080"/>
              <a:ext cx="3521160" cy="5431320"/>
            </p14:xfrm>
          </p:contentPart>
        </mc:Choice>
        <mc:Fallback xmlns="">
          <p:pic>
            <p:nvPicPr>
              <p:cNvPr id="3" name="Ink 2">
                <a:extLst>
                  <a:ext uri="{FF2B5EF4-FFF2-40B4-BE49-F238E27FC236}">
                    <a16:creationId xmlns:a16="http://schemas.microsoft.com/office/drawing/2014/main" id="{3B9D49AF-29C5-1931-598C-2F7BC96E297C}"/>
                  </a:ext>
                </a:extLst>
              </p:cNvPr>
              <p:cNvPicPr/>
              <p:nvPr/>
            </p:nvPicPr>
            <p:blipFill>
              <a:blip r:embed="rId5"/>
              <a:stretch>
                <a:fillRect/>
              </a:stretch>
            </p:blipFill>
            <p:spPr>
              <a:xfrm>
                <a:off x="8645760" y="983880"/>
                <a:ext cx="3553560" cy="5463720"/>
              </a:xfrm>
              <a:prstGeom prst="rect">
                <a:avLst/>
              </a:prstGeom>
            </p:spPr>
          </p:pic>
        </mc:Fallback>
      </mc:AlternateContent>
    </p:spTree>
    <p:extLst>
      <p:ext uri="{BB962C8B-B14F-4D97-AF65-F5344CB8AC3E}">
        <p14:creationId xmlns:p14="http://schemas.microsoft.com/office/powerpoint/2010/main" val="1133489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20</a:t>
            </a:fld>
            <a:endParaRPr lang="en-US" dirty="0"/>
          </a:p>
        </p:txBody>
      </p:sp>
      <p:pic>
        <p:nvPicPr>
          <p:cNvPr id="2" name="Picture 1">
            <a:extLst>
              <a:ext uri="{FF2B5EF4-FFF2-40B4-BE49-F238E27FC236}">
                <a16:creationId xmlns:a16="http://schemas.microsoft.com/office/drawing/2014/main" id="{23DA1A19-9B78-29E2-11FC-DB9E9C9102B9}"/>
              </a:ext>
            </a:extLst>
          </p:cNvPr>
          <p:cNvPicPr>
            <a:picLocks noChangeAspect="1"/>
          </p:cNvPicPr>
          <p:nvPr/>
        </p:nvPicPr>
        <p:blipFill>
          <a:blip r:embed="rId2"/>
          <a:stretch>
            <a:fillRect/>
          </a:stretch>
        </p:blipFill>
        <p:spPr>
          <a:xfrm>
            <a:off x="1524000" y="1"/>
            <a:ext cx="7983020" cy="4814071"/>
          </a:xfrm>
          <a:prstGeom prst="rect">
            <a:avLst/>
          </a:prstGeom>
        </p:spPr>
      </p:pic>
      <p:pic>
        <p:nvPicPr>
          <p:cNvPr id="3" name="Picture 2">
            <a:extLst>
              <a:ext uri="{FF2B5EF4-FFF2-40B4-BE49-F238E27FC236}">
                <a16:creationId xmlns:a16="http://schemas.microsoft.com/office/drawing/2014/main" id="{74FB2E7B-DB9B-D31A-0990-1202F8717069}"/>
              </a:ext>
            </a:extLst>
          </p:cNvPr>
          <p:cNvPicPr>
            <a:picLocks noChangeAspect="1"/>
          </p:cNvPicPr>
          <p:nvPr/>
        </p:nvPicPr>
        <p:blipFill>
          <a:blip r:embed="rId3"/>
          <a:stretch>
            <a:fillRect/>
          </a:stretch>
        </p:blipFill>
        <p:spPr>
          <a:xfrm>
            <a:off x="3327118" y="4764374"/>
            <a:ext cx="7012112" cy="2081838"/>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46DF5B76-969A-C7FF-7C35-D760AC4B6536}"/>
                  </a:ext>
                </a:extLst>
              </p14:cNvPr>
              <p14:cNvContentPartPr/>
              <p14:nvPr/>
            </p14:nvContentPartPr>
            <p14:xfrm>
              <a:off x="1698840" y="133200"/>
              <a:ext cx="10443240" cy="6724800"/>
            </p14:xfrm>
          </p:contentPart>
        </mc:Choice>
        <mc:Fallback xmlns="">
          <p:pic>
            <p:nvPicPr>
              <p:cNvPr id="5" name="Ink 4">
                <a:extLst>
                  <a:ext uri="{FF2B5EF4-FFF2-40B4-BE49-F238E27FC236}">
                    <a16:creationId xmlns:a16="http://schemas.microsoft.com/office/drawing/2014/main" id="{46DF5B76-969A-C7FF-7C35-D760AC4B6536}"/>
                  </a:ext>
                </a:extLst>
              </p:cNvPr>
              <p:cNvPicPr/>
              <p:nvPr/>
            </p:nvPicPr>
            <p:blipFill>
              <a:blip r:embed="rId5"/>
              <a:stretch>
                <a:fillRect/>
              </a:stretch>
            </p:blipFill>
            <p:spPr>
              <a:xfrm>
                <a:off x="1682640" y="117000"/>
                <a:ext cx="10475640" cy="6757200"/>
              </a:xfrm>
              <a:prstGeom prst="rect">
                <a:avLst/>
              </a:prstGeom>
            </p:spPr>
          </p:pic>
        </mc:Fallback>
      </mc:AlternateContent>
    </p:spTree>
    <p:extLst>
      <p:ext uri="{BB962C8B-B14F-4D97-AF65-F5344CB8AC3E}">
        <p14:creationId xmlns:p14="http://schemas.microsoft.com/office/powerpoint/2010/main" val="3179366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21</a:t>
            </a:fld>
            <a:endParaRPr lang="en-US" dirty="0"/>
          </a:p>
        </p:txBody>
      </p:sp>
      <p:pic>
        <p:nvPicPr>
          <p:cNvPr id="5" name="Picture 4">
            <a:extLst>
              <a:ext uri="{FF2B5EF4-FFF2-40B4-BE49-F238E27FC236}">
                <a16:creationId xmlns:a16="http://schemas.microsoft.com/office/drawing/2014/main" id="{6B0401EF-AD05-DDD7-EE4B-105A2EBDE591}"/>
              </a:ext>
            </a:extLst>
          </p:cNvPr>
          <p:cNvPicPr>
            <a:picLocks noChangeAspect="1"/>
          </p:cNvPicPr>
          <p:nvPr/>
        </p:nvPicPr>
        <p:blipFill>
          <a:blip r:embed="rId2"/>
          <a:stretch>
            <a:fillRect/>
          </a:stretch>
        </p:blipFill>
        <p:spPr>
          <a:xfrm>
            <a:off x="2252439" y="82193"/>
            <a:ext cx="7912128" cy="6327671"/>
          </a:xfrm>
          <a:prstGeom prst="rect">
            <a:avLst/>
          </a:prstGeom>
        </p:spPr>
      </p:pic>
      <p:pic>
        <p:nvPicPr>
          <p:cNvPr id="6" name="Picture 5">
            <a:extLst>
              <a:ext uri="{FF2B5EF4-FFF2-40B4-BE49-F238E27FC236}">
                <a16:creationId xmlns:a16="http://schemas.microsoft.com/office/drawing/2014/main" id="{65B1AB13-E251-5BBE-CB1E-E14D2337FAE2}"/>
              </a:ext>
            </a:extLst>
          </p:cNvPr>
          <p:cNvPicPr>
            <a:picLocks noChangeAspect="1"/>
          </p:cNvPicPr>
          <p:nvPr/>
        </p:nvPicPr>
        <p:blipFill>
          <a:blip r:embed="rId3"/>
          <a:stretch>
            <a:fillRect/>
          </a:stretch>
        </p:blipFill>
        <p:spPr>
          <a:xfrm>
            <a:off x="8315218" y="1"/>
            <a:ext cx="2352782" cy="1058752"/>
          </a:xfrm>
          <a:prstGeom prst="rect">
            <a:avLst/>
          </a:prstGeom>
        </p:spPr>
      </p:pic>
    </p:spTree>
    <p:extLst>
      <p:ext uri="{BB962C8B-B14F-4D97-AF65-F5344CB8AC3E}">
        <p14:creationId xmlns:p14="http://schemas.microsoft.com/office/powerpoint/2010/main" val="4205831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22</a:t>
            </a:fld>
            <a:endParaRPr lang="en-US" dirty="0"/>
          </a:p>
        </p:txBody>
      </p:sp>
      <p:pic>
        <p:nvPicPr>
          <p:cNvPr id="2" name="Picture 1">
            <a:extLst>
              <a:ext uri="{FF2B5EF4-FFF2-40B4-BE49-F238E27FC236}">
                <a16:creationId xmlns:a16="http://schemas.microsoft.com/office/drawing/2014/main" id="{41113C20-2BDC-AF00-9609-1E2E4A07F3B6}"/>
              </a:ext>
            </a:extLst>
          </p:cNvPr>
          <p:cNvPicPr>
            <a:picLocks noChangeAspect="1"/>
          </p:cNvPicPr>
          <p:nvPr/>
        </p:nvPicPr>
        <p:blipFill>
          <a:blip r:embed="rId2"/>
          <a:stretch>
            <a:fillRect/>
          </a:stretch>
        </p:blipFill>
        <p:spPr>
          <a:xfrm>
            <a:off x="2616881" y="0"/>
            <a:ext cx="7266470" cy="6858000"/>
          </a:xfrm>
          <a:prstGeom prst="rect">
            <a:avLst/>
          </a:prstGeom>
        </p:spPr>
      </p:pic>
    </p:spTree>
    <p:extLst>
      <p:ext uri="{BB962C8B-B14F-4D97-AF65-F5344CB8AC3E}">
        <p14:creationId xmlns:p14="http://schemas.microsoft.com/office/powerpoint/2010/main" val="3807946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99EA4-E637-8175-7D27-8E15CBB7C9ED}"/>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78FCB22E-F47F-47BF-8E3A-475ECE9F4CB8}"/>
              </a:ext>
            </a:extLst>
          </p:cNvPr>
          <p:cNvSpPr>
            <a:spLocks noGrp="1"/>
          </p:cNvSpPr>
          <p:nvPr>
            <p:ph type="ctrTitle"/>
          </p:nvPr>
        </p:nvSpPr>
        <p:spPr>
          <a:xfrm>
            <a:off x="362652" y="289620"/>
            <a:ext cx="6925732" cy="569387"/>
          </a:xfrm>
        </p:spPr>
        <p:txBody>
          <a:bodyPr/>
          <a:lstStyle/>
          <a:p>
            <a:r>
              <a:rPr lang="en-US" sz="4000" dirty="0">
                <a:latin typeface="Arial Narrow" panose="020B0604020202020204" pitchFamily="34" charset="0"/>
                <a:cs typeface="Arial Narrow" panose="020B0604020202020204" pitchFamily="34" charset="0"/>
              </a:rPr>
              <a:t>Example 10.7 from Lecture Book</a:t>
            </a:r>
          </a:p>
        </p:txBody>
      </p:sp>
      <p:sp>
        <p:nvSpPr>
          <p:cNvPr id="6" name="Slide Number">
            <a:extLst>
              <a:ext uri="{FF2B5EF4-FFF2-40B4-BE49-F238E27FC236}">
                <a16:creationId xmlns:a16="http://schemas.microsoft.com/office/drawing/2014/main" id="{BF2E83DA-172F-5834-94F7-AE5340B598BB}"/>
              </a:ext>
            </a:extLst>
          </p:cNvPr>
          <p:cNvSpPr>
            <a:spLocks noGrp="1"/>
          </p:cNvSpPr>
          <p:nvPr>
            <p:ph type="sldNum" sz="quarter" idx="12"/>
          </p:nvPr>
        </p:nvSpPr>
        <p:spPr/>
        <p:txBody>
          <a:bodyPr/>
          <a:lstStyle/>
          <a:p>
            <a:fld id="{8A7A6979-0714-4377-B894-6BE4C2D6E202}" type="slidenum">
              <a:rPr lang="en-US" smtClean="0"/>
              <a:pPr/>
              <a:t>23</a:t>
            </a:fld>
            <a:endParaRPr lang="en-US" dirty="0"/>
          </a:p>
        </p:txBody>
      </p:sp>
      <p:pic>
        <p:nvPicPr>
          <p:cNvPr id="5" name="Picture 4">
            <a:extLst>
              <a:ext uri="{FF2B5EF4-FFF2-40B4-BE49-F238E27FC236}">
                <a16:creationId xmlns:a16="http://schemas.microsoft.com/office/drawing/2014/main" id="{277489C6-CA2A-16F7-D8AC-807B16CF15B7}"/>
              </a:ext>
            </a:extLst>
          </p:cNvPr>
          <p:cNvPicPr>
            <a:picLocks noChangeAspect="1"/>
          </p:cNvPicPr>
          <p:nvPr/>
        </p:nvPicPr>
        <p:blipFill>
          <a:blip r:embed="rId3"/>
          <a:stretch>
            <a:fillRect/>
          </a:stretch>
        </p:blipFill>
        <p:spPr>
          <a:xfrm>
            <a:off x="1030146" y="1137644"/>
            <a:ext cx="10131707" cy="5225018"/>
          </a:xfrm>
          <a:prstGeom prst="rect">
            <a:avLst/>
          </a:prstGeom>
        </p:spPr>
      </p:pic>
    </p:spTree>
    <p:extLst>
      <p:ext uri="{BB962C8B-B14F-4D97-AF65-F5344CB8AC3E}">
        <p14:creationId xmlns:p14="http://schemas.microsoft.com/office/powerpoint/2010/main" val="482713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p:txBody>
          <a:bodyPr/>
          <a:lstStyle/>
          <a:p>
            <a:r>
              <a:rPr lang="en-US" dirty="0">
                <a:latin typeface="Arial Narrow" panose="020B0604020202020204" pitchFamily="34" charset="0"/>
                <a:cs typeface="Arial Narrow" panose="020B0604020202020204" pitchFamily="34" charset="0"/>
              </a:rPr>
              <a:t>Thank You</a:t>
            </a: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10"/>
          </p:nvPr>
        </p:nvSpPr>
        <p:spPr>
          <a:xfrm>
            <a:off x="8355875" y="6227631"/>
            <a:ext cx="870923" cy="323968"/>
          </a:xfrm>
        </p:spPr>
        <p:txBody>
          <a:bodyPr/>
          <a:lstStyle/>
          <a:p>
            <a:fld id="{69E19CAC-2325-1047-B0FD-9C1EACA0A0AE}" type="datetime1">
              <a:rPr lang="en-US" smtClean="0"/>
              <a:pPr/>
              <a:t>10/8/25</a:t>
            </a:fld>
            <a:endParaRPr lang="en-US" dirty="0"/>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24</a:t>
            </a:fld>
            <a:endParaRPr lang="en-US" dirty="0"/>
          </a:p>
        </p:txBody>
      </p:sp>
    </p:spTree>
    <p:extLst>
      <p:ext uri="{BB962C8B-B14F-4D97-AF65-F5344CB8AC3E}">
        <p14:creationId xmlns:p14="http://schemas.microsoft.com/office/powerpoint/2010/main" val="2425730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79F01-FF49-9275-B9EE-D75E068CF4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C527DB-FD88-4A91-0DBA-EEB8978B3833}"/>
              </a:ext>
            </a:extLst>
          </p:cNvPr>
          <p:cNvSpPr>
            <a:spLocks noGrp="1"/>
          </p:cNvSpPr>
          <p:nvPr>
            <p:ph type="ctrTitle"/>
          </p:nvPr>
        </p:nvSpPr>
        <p:spPr/>
        <p:txBody>
          <a:bodyPr/>
          <a:lstStyle/>
          <a:p>
            <a:r>
              <a:rPr lang="en-US" dirty="0">
                <a:latin typeface="Arial Narrow" panose="020B0604020202020204" pitchFamily="34" charset="0"/>
                <a:cs typeface="Arial Narrow" panose="020B0604020202020204" pitchFamily="34" charset="0"/>
              </a:rPr>
              <a:t>Shear Force/ Bending Moment Diagrams</a:t>
            </a:r>
          </a:p>
        </p:txBody>
      </p:sp>
      <p:sp>
        <p:nvSpPr>
          <p:cNvPr id="5" name="Slide Number Placeholder 4">
            <a:extLst>
              <a:ext uri="{FF2B5EF4-FFF2-40B4-BE49-F238E27FC236}">
                <a16:creationId xmlns:a16="http://schemas.microsoft.com/office/drawing/2014/main" id="{EB2E3A1F-1E74-E0F7-64A7-80FB9CB3A7A0}"/>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4" name="Picture 3">
            <a:extLst>
              <a:ext uri="{FF2B5EF4-FFF2-40B4-BE49-F238E27FC236}">
                <a16:creationId xmlns:a16="http://schemas.microsoft.com/office/drawing/2014/main" id="{3F7DE97E-6575-A02B-29A9-D50FB96E74F8}"/>
              </a:ext>
            </a:extLst>
          </p:cNvPr>
          <p:cNvPicPr>
            <a:picLocks noChangeAspect="1"/>
          </p:cNvPicPr>
          <p:nvPr/>
        </p:nvPicPr>
        <p:blipFill>
          <a:blip r:embed="rId2"/>
          <a:stretch>
            <a:fillRect/>
          </a:stretch>
        </p:blipFill>
        <p:spPr>
          <a:xfrm>
            <a:off x="340887" y="967457"/>
            <a:ext cx="3358754" cy="4889325"/>
          </a:xfrm>
          <a:prstGeom prst="rect">
            <a:avLst/>
          </a:prstGeom>
        </p:spPr>
      </p:pic>
      <p:pic>
        <p:nvPicPr>
          <p:cNvPr id="6" name="Picture 5">
            <a:extLst>
              <a:ext uri="{FF2B5EF4-FFF2-40B4-BE49-F238E27FC236}">
                <a16:creationId xmlns:a16="http://schemas.microsoft.com/office/drawing/2014/main" id="{A1B33E1C-813F-61B8-F5A0-4F68C7F62ECF}"/>
              </a:ext>
            </a:extLst>
          </p:cNvPr>
          <p:cNvPicPr>
            <a:picLocks noChangeAspect="1"/>
          </p:cNvPicPr>
          <p:nvPr/>
        </p:nvPicPr>
        <p:blipFill>
          <a:blip r:embed="rId3"/>
          <a:stretch>
            <a:fillRect/>
          </a:stretch>
        </p:blipFill>
        <p:spPr>
          <a:xfrm>
            <a:off x="3254594" y="5685708"/>
            <a:ext cx="7171668" cy="1172292"/>
          </a:xfrm>
          <a:prstGeom prst="rect">
            <a:avLst/>
          </a:prstGeom>
        </p:spPr>
      </p:pic>
      <p:pic>
        <p:nvPicPr>
          <p:cNvPr id="7" name="Picture 6">
            <a:extLst>
              <a:ext uri="{FF2B5EF4-FFF2-40B4-BE49-F238E27FC236}">
                <a16:creationId xmlns:a16="http://schemas.microsoft.com/office/drawing/2014/main" id="{4BA54604-F120-1B13-22D4-FEC787B46AEF}"/>
              </a:ext>
            </a:extLst>
          </p:cNvPr>
          <p:cNvPicPr>
            <a:picLocks noChangeAspect="1"/>
          </p:cNvPicPr>
          <p:nvPr/>
        </p:nvPicPr>
        <p:blipFill>
          <a:blip r:embed="rId4"/>
          <a:stretch>
            <a:fillRect/>
          </a:stretch>
        </p:blipFill>
        <p:spPr>
          <a:xfrm>
            <a:off x="4547030" y="1676589"/>
            <a:ext cx="7508750" cy="2790308"/>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06679F78-0B8D-D5AB-E2D9-BB51312C8459}"/>
                  </a:ext>
                </a:extLst>
              </p14:cNvPr>
              <p14:cNvContentPartPr/>
              <p14:nvPr/>
            </p14:nvContentPartPr>
            <p14:xfrm>
              <a:off x="7004880" y="4789440"/>
              <a:ext cx="3270600" cy="2055240"/>
            </p14:xfrm>
          </p:contentPart>
        </mc:Choice>
        <mc:Fallback xmlns="">
          <p:pic>
            <p:nvPicPr>
              <p:cNvPr id="3" name="Ink 2">
                <a:extLst>
                  <a:ext uri="{FF2B5EF4-FFF2-40B4-BE49-F238E27FC236}">
                    <a16:creationId xmlns:a16="http://schemas.microsoft.com/office/drawing/2014/main" id="{06679F78-0B8D-D5AB-E2D9-BB51312C8459}"/>
                  </a:ext>
                </a:extLst>
              </p:cNvPr>
              <p:cNvPicPr/>
              <p:nvPr/>
            </p:nvPicPr>
            <p:blipFill>
              <a:blip r:embed="rId6"/>
              <a:stretch>
                <a:fillRect/>
              </a:stretch>
            </p:blipFill>
            <p:spPr>
              <a:xfrm>
                <a:off x="6988680" y="4773240"/>
                <a:ext cx="3303000" cy="2087640"/>
              </a:xfrm>
              <a:prstGeom prst="rect">
                <a:avLst/>
              </a:prstGeom>
            </p:spPr>
          </p:pic>
        </mc:Fallback>
      </mc:AlternateContent>
    </p:spTree>
    <p:extLst>
      <p:ext uri="{BB962C8B-B14F-4D97-AF65-F5344CB8AC3E}">
        <p14:creationId xmlns:p14="http://schemas.microsoft.com/office/powerpoint/2010/main" val="3202136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DB34C-22C2-B009-0545-CCEDDAB760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E7A8F3-3C37-B6C6-6DAB-04B0960D679F}"/>
              </a:ext>
            </a:extLst>
          </p:cNvPr>
          <p:cNvSpPr>
            <a:spLocks noGrp="1"/>
          </p:cNvSpPr>
          <p:nvPr>
            <p:ph type="ctrTitle"/>
          </p:nvPr>
        </p:nvSpPr>
        <p:spPr/>
        <p:txBody>
          <a:bodyPr/>
          <a:lstStyle/>
          <a:p>
            <a:r>
              <a:rPr lang="en-US" dirty="0">
                <a:latin typeface="Arial Narrow" panose="020B0604020202020204" pitchFamily="34" charset="0"/>
                <a:cs typeface="Arial Narrow" panose="020B0604020202020204" pitchFamily="34" charset="0"/>
              </a:rPr>
              <a:t>Strain for Pure Bending in Beams</a:t>
            </a:r>
          </a:p>
        </p:txBody>
      </p:sp>
      <p:sp>
        <p:nvSpPr>
          <p:cNvPr id="5" name="Slide Number Placeholder 4">
            <a:extLst>
              <a:ext uri="{FF2B5EF4-FFF2-40B4-BE49-F238E27FC236}">
                <a16:creationId xmlns:a16="http://schemas.microsoft.com/office/drawing/2014/main" id="{FE6456E2-2E48-9DED-4D32-4595ADE192E0}"/>
              </a:ext>
            </a:extLst>
          </p:cNvPr>
          <p:cNvSpPr>
            <a:spLocks noGrp="1"/>
          </p:cNvSpPr>
          <p:nvPr>
            <p:ph type="sldNum" sz="quarter" idx="12"/>
          </p:nvPr>
        </p:nvSpPr>
        <p:spPr/>
        <p:txBody>
          <a:bodyPr/>
          <a:lstStyle/>
          <a:p>
            <a:fld id="{8A7A6979-0714-4377-B894-6BE4C2D6E202}" type="slidenum">
              <a:rPr lang="en-US" smtClean="0"/>
              <a:pPr/>
              <a:t>4</a:t>
            </a:fld>
            <a:endParaRPr lang="en-US" dirty="0"/>
          </a:p>
        </p:txBody>
      </p:sp>
      <p:pic>
        <p:nvPicPr>
          <p:cNvPr id="3" name="Picture 2">
            <a:extLst>
              <a:ext uri="{FF2B5EF4-FFF2-40B4-BE49-F238E27FC236}">
                <a16:creationId xmlns:a16="http://schemas.microsoft.com/office/drawing/2014/main" id="{44F315CD-6D9D-55CE-94D9-95947885EB64}"/>
              </a:ext>
            </a:extLst>
          </p:cNvPr>
          <p:cNvPicPr>
            <a:picLocks noChangeAspect="1"/>
          </p:cNvPicPr>
          <p:nvPr/>
        </p:nvPicPr>
        <p:blipFill>
          <a:blip r:embed="rId2"/>
          <a:stretch>
            <a:fillRect/>
          </a:stretch>
        </p:blipFill>
        <p:spPr>
          <a:xfrm>
            <a:off x="2050762" y="912384"/>
            <a:ext cx="8090475" cy="5483357"/>
          </a:xfrm>
          <a:prstGeom prst="rect">
            <a:avLst/>
          </a:prstGeom>
        </p:spPr>
      </p:pic>
      <p:sp>
        <p:nvSpPr>
          <p:cNvPr id="8" name="TextBox 7">
            <a:extLst>
              <a:ext uri="{FF2B5EF4-FFF2-40B4-BE49-F238E27FC236}">
                <a16:creationId xmlns:a16="http://schemas.microsoft.com/office/drawing/2014/main" id="{4E6C5D68-D10A-D261-3A31-EF0349D48438}"/>
              </a:ext>
            </a:extLst>
          </p:cNvPr>
          <p:cNvSpPr txBox="1"/>
          <p:nvPr/>
        </p:nvSpPr>
        <p:spPr>
          <a:xfrm>
            <a:off x="2301982" y="6150114"/>
            <a:ext cx="7839255" cy="707886"/>
          </a:xfrm>
          <a:prstGeom prst="rect">
            <a:avLst/>
          </a:prstGeom>
          <a:noFill/>
        </p:spPr>
        <p:txBody>
          <a:bodyPr wrap="square" rtlCol="0">
            <a:spAutoFit/>
          </a:bodyPr>
          <a:lstStyle/>
          <a:p>
            <a:pPr algn="ctr"/>
            <a:r>
              <a:rPr lang="en-US" sz="2000" dirty="0">
                <a:latin typeface="Arial Narrow" panose="020B0604020202020204" pitchFamily="34" charset="0"/>
                <a:cs typeface="Arial Narrow" panose="020B0604020202020204" pitchFamily="34" charset="0"/>
              </a:rPr>
              <a:t>The plane that divides the region of compression from the region of stretch is called “neutral surface” of the beam</a:t>
            </a:r>
          </a:p>
        </p:txBody>
      </p:sp>
    </p:spTree>
    <p:extLst>
      <p:ext uri="{BB962C8B-B14F-4D97-AF65-F5344CB8AC3E}">
        <p14:creationId xmlns:p14="http://schemas.microsoft.com/office/powerpoint/2010/main" val="2540497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503448" y="191689"/>
            <a:ext cx="7110203" cy="569387"/>
          </a:xfrm>
        </p:spPr>
        <p:txBody>
          <a:bodyPr/>
          <a:lstStyle/>
          <a:p>
            <a:r>
              <a:rPr lang="en-US" sz="4000" dirty="0">
                <a:latin typeface="Arial Narrow" panose="020B0604020202020204" pitchFamily="34" charset="0"/>
                <a:cs typeface="Arial Narrow" panose="020B0604020202020204" pitchFamily="34" charset="0"/>
              </a:rPr>
              <a:t>Flexural Stresses due to Bending</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5</a:t>
            </a:fld>
            <a:endParaRPr lang="en-US" dirty="0"/>
          </a:p>
        </p:txBody>
      </p:sp>
      <p:sp>
        <p:nvSpPr>
          <p:cNvPr id="10" name="TextBox 9">
            <a:extLst>
              <a:ext uri="{FF2B5EF4-FFF2-40B4-BE49-F238E27FC236}">
                <a16:creationId xmlns:a16="http://schemas.microsoft.com/office/drawing/2014/main" id="{BAB32660-A8DA-1218-94F9-6DC4C12C0896}"/>
              </a:ext>
            </a:extLst>
          </p:cNvPr>
          <p:cNvSpPr txBox="1"/>
          <p:nvPr/>
        </p:nvSpPr>
        <p:spPr>
          <a:xfrm>
            <a:off x="503448" y="4538245"/>
            <a:ext cx="5592552" cy="1477328"/>
          </a:xfrm>
          <a:prstGeom prst="rect">
            <a:avLst/>
          </a:prstGeom>
          <a:noFill/>
        </p:spPr>
        <p:txBody>
          <a:bodyPr wrap="square">
            <a:spAutoFit/>
          </a:bodyPr>
          <a:lstStyle/>
          <a:p>
            <a:r>
              <a:rPr lang="en-US" dirty="0">
                <a:latin typeface="Arial Narrow" panose="020B0604020202020204" pitchFamily="34" charset="0"/>
                <a:cs typeface="Arial Narrow" panose="020B0604020202020204" pitchFamily="34" charset="0"/>
              </a:rPr>
              <a:t>As a result of the above Euler-Bernoulli assumptions, it can be shown that the axial strain </a:t>
            </a:r>
            <a:r>
              <a:rPr lang="el-GR" dirty="0">
                <a:latin typeface="Arial Narrow" panose="020B0604020202020204" pitchFamily="34" charset="0"/>
                <a:cs typeface="Arial Narrow" panose="020B0604020202020204" pitchFamily="34" charset="0"/>
              </a:rPr>
              <a:t>ε</a:t>
            </a:r>
            <a:r>
              <a:rPr lang="en-US" baseline="-25000" dirty="0">
                <a:latin typeface="Arial Narrow" panose="020B0604020202020204" pitchFamily="34" charset="0"/>
                <a:cs typeface="Arial Narrow" panose="020B0604020202020204" pitchFamily="34" charset="0"/>
              </a:rPr>
              <a:t>x</a:t>
            </a:r>
            <a:r>
              <a:rPr lang="en-US" dirty="0">
                <a:latin typeface="Arial Narrow" panose="020B0604020202020204" pitchFamily="34" charset="0"/>
                <a:cs typeface="Arial Narrow" panose="020B0604020202020204" pitchFamily="34" charset="0"/>
              </a:rPr>
              <a:t> across a perpendicular cut in the beam where y is measured from the neutral surface of the beam and </a:t>
            </a:r>
            <a:r>
              <a:rPr lang="el-GR" dirty="0">
                <a:latin typeface="Arial Narrow" panose="020B0604020202020204" pitchFamily="34" charset="0"/>
                <a:cs typeface="Arial Narrow" panose="020B0604020202020204" pitchFamily="34" charset="0"/>
              </a:rPr>
              <a:t>ρ </a:t>
            </a:r>
            <a:r>
              <a:rPr lang="en-US" dirty="0">
                <a:latin typeface="Arial Narrow" panose="020B0604020202020204" pitchFamily="34" charset="0"/>
                <a:cs typeface="Arial Narrow" panose="020B0604020202020204" pitchFamily="34" charset="0"/>
              </a:rPr>
              <a:t>is the radius of curvature of the deflection curve for the loaded beam.</a:t>
            </a:r>
          </a:p>
        </p:txBody>
      </p:sp>
      <p:pic>
        <p:nvPicPr>
          <p:cNvPr id="4" name="Picture 3">
            <a:extLst>
              <a:ext uri="{FF2B5EF4-FFF2-40B4-BE49-F238E27FC236}">
                <a16:creationId xmlns:a16="http://schemas.microsoft.com/office/drawing/2014/main" id="{ED767DF2-E882-F13D-DEE9-D26924AA6F64}"/>
              </a:ext>
            </a:extLst>
          </p:cNvPr>
          <p:cNvPicPr>
            <a:picLocks noChangeAspect="1"/>
          </p:cNvPicPr>
          <p:nvPr/>
        </p:nvPicPr>
        <p:blipFill>
          <a:blip r:embed="rId3"/>
          <a:stretch>
            <a:fillRect/>
          </a:stretch>
        </p:blipFill>
        <p:spPr>
          <a:xfrm>
            <a:off x="2520616" y="996316"/>
            <a:ext cx="7085838" cy="2550291"/>
          </a:xfrm>
          <a:prstGeom prst="rect">
            <a:avLst/>
          </a:prstGeom>
        </p:spPr>
      </p:pic>
      <p:grpSp>
        <p:nvGrpSpPr>
          <p:cNvPr id="8" name="Group 7">
            <a:extLst>
              <a:ext uri="{FF2B5EF4-FFF2-40B4-BE49-F238E27FC236}">
                <a16:creationId xmlns:a16="http://schemas.microsoft.com/office/drawing/2014/main" id="{B046DF4B-B174-FCA8-048C-15E5F631DE9B}"/>
              </a:ext>
            </a:extLst>
          </p:cNvPr>
          <p:cNvGrpSpPr/>
          <p:nvPr/>
        </p:nvGrpSpPr>
        <p:grpSpPr>
          <a:xfrm>
            <a:off x="2520616" y="3436802"/>
            <a:ext cx="2484310" cy="812233"/>
            <a:chOff x="688319" y="3384366"/>
            <a:chExt cx="2484310" cy="812233"/>
          </a:xfrm>
        </p:grpSpPr>
        <p:pic>
          <p:nvPicPr>
            <p:cNvPr id="5" name="Picture 4">
              <a:extLst>
                <a:ext uri="{FF2B5EF4-FFF2-40B4-BE49-F238E27FC236}">
                  <a16:creationId xmlns:a16="http://schemas.microsoft.com/office/drawing/2014/main" id="{EC11123F-BEF5-F4BB-F28B-753F3E807EC8}"/>
                </a:ext>
              </a:extLst>
            </p:cNvPr>
            <p:cNvPicPr>
              <a:picLocks noChangeAspect="1"/>
            </p:cNvPicPr>
            <p:nvPr/>
          </p:nvPicPr>
          <p:blipFill>
            <a:blip r:embed="rId4"/>
            <a:stretch>
              <a:fillRect/>
            </a:stretch>
          </p:blipFill>
          <p:spPr>
            <a:xfrm>
              <a:off x="2068825" y="3384366"/>
              <a:ext cx="1103804" cy="812233"/>
            </a:xfrm>
            <a:prstGeom prst="rect">
              <a:avLst/>
            </a:prstGeom>
          </p:spPr>
        </p:pic>
        <p:sp>
          <p:nvSpPr>
            <p:cNvPr id="7" name="TextBox 6">
              <a:extLst>
                <a:ext uri="{FF2B5EF4-FFF2-40B4-BE49-F238E27FC236}">
                  <a16:creationId xmlns:a16="http://schemas.microsoft.com/office/drawing/2014/main" id="{6883A52E-2C90-B7E0-8938-CCA66AAF98C1}"/>
                </a:ext>
              </a:extLst>
            </p:cNvPr>
            <p:cNvSpPr txBox="1"/>
            <p:nvPr/>
          </p:nvSpPr>
          <p:spPr>
            <a:xfrm>
              <a:off x="688319" y="3605816"/>
              <a:ext cx="1380506" cy="369332"/>
            </a:xfrm>
            <a:prstGeom prst="rect">
              <a:avLst/>
            </a:prstGeom>
            <a:noFill/>
          </p:spPr>
          <p:txBody>
            <a:bodyPr wrap="none" rtlCol="0">
              <a:spAutoFit/>
            </a:bodyPr>
            <a:lstStyle/>
            <a:p>
              <a:r>
                <a:rPr lang="en-US" dirty="0"/>
                <a:t>Axial Strain,</a:t>
              </a:r>
            </a:p>
          </p:txBody>
        </p:sp>
      </p:grpSp>
      <p:pic>
        <p:nvPicPr>
          <p:cNvPr id="9" name="Picture 8">
            <a:extLst>
              <a:ext uri="{FF2B5EF4-FFF2-40B4-BE49-F238E27FC236}">
                <a16:creationId xmlns:a16="http://schemas.microsoft.com/office/drawing/2014/main" id="{BB7057B3-5C26-B26F-3AC9-0249E316180F}"/>
              </a:ext>
            </a:extLst>
          </p:cNvPr>
          <p:cNvPicPr>
            <a:picLocks noChangeAspect="1"/>
          </p:cNvPicPr>
          <p:nvPr/>
        </p:nvPicPr>
        <p:blipFill>
          <a:blip r:embed="rId5"/>
          <a:stretch>
            <a:fillRect/>
          </a:stretch>
        </p:blipFill>
        <p:spPr>
          <a:xfrm>
            <a:off x="7613651" y="3546607"/>
            <a:ext cx="2298965" cy="1019129"/>
          </a:xfrm>
          <a:prstGeom prst="rect">
            <a:avLst/>
          </a:prstGeom>
        </p:spPr>
      </p:pic>
      <p:sp>
        <p:nvSpPr>
          <p:cNvPr id="12" name="TextBox 11">
            <a:extLst>
              <a:ext uri="{FF2B5EF4-FFF2-40B4-BE49-F238E27FC236}">
                <a16:creationId xmlns:a16="http://schemas.microsoft.com/office/drawing/2014/main" id="{26F129A3-9F54-7BA0-ECE9-3D7BE460A4E5}"/>
              </a:ext>
            </a:extLst>
          </p:cNvPr>
          <p:cNvSpPr txBox="1"/>
          <p:nvPr/>
        </p:nvSpPr>
        <p:spPr>
          <a:xfrm>
            <a:off x="7107753" y="4565736"/>
            <a:ext cx="4211887" cy="646331"/>
          </a:xfrm>
          <a:prstGeom prst="rect">
            <a:avLst/>
          </a:prstGeom>
          <a:noFill/>
        </p:spPr>
        <p:txBody>
          <a:bodyPr wrap="square">
            <a:spAutoFit/>
          </a:bodyPr>
          <a:lstStyle/>
          <a:p>
            <a:r>
              <a:rPr lang="en-US" dirty="0">
                <a:latin typeface="Arial Narrow" panose="020B0604020202020204" pitchFamily="34" charset="0"/>
                <a:cs typeface="Arial Narrow" panose="020B0604020202020204" pitchFamily="34" charset="0"/>
              </a:rPr>
              <a:t>For a linearly-elastic material for the beam, the normal stress distribution in y.</a:t>
            </a:r>
          </a:p>
        </p:txBody>
      </p:sp>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13A6C88C-71C7-5E87-EEBF-2F51EE2D04E9}"/>
                  </a:ext>
                </a:extLst>
              </p14:cNvPr>
              <p14:cNvContentPartPr/>
              <p14:nvPr/>
            </p14:nvContentPartPr>
            <p14:xfrm>
              <a:off x="2543040" y="3355560"/>
              <a:ext cx="9160200" cy="1170720"/>
            </p14:xfrm>
          </p:contentPart>
        </mc:Choice>
        <mc:Fallback xmlns="">
          <p:pic>
            <p:nvPicPr>
              <p:cNvPr id="3" name="Ink 2">
                <a:extLst>
                  <a:ext uri="{FF2B5EF4-FFF2-40B4-BE49-F238E27FC236}">
                    <a16:creationId xmlns:a16="http://schemas.microsoft.com/office/drawing/2014/main" id="{13A6C88C-71C7-5E87-EEBF-2F51EE2D04E9}"/>
                  </a:ext>
                </a:extLst>
              </p:cNvPr>
              <p:cNvPicPr/>
              <p:nvPr/>
            </p:nvPicPr>
            <p:blipFill>
              <a:blip r:embed="rId7"/>
              <a:stretch>
                <a:fillRect/>
              </a:stretch>
            </p:blipFill>
            <p:spPr>
              <a:xfrm>
                <a:off x="2521080" y="3333600"/>
                <a:ext cx="9198000" cy="1208520"/>
              </a:xfrm>
              <a:prstGeom prst="rect">
                <a:avLst/>
              </a:prstGeom>
            </p:spPr>
          </p:pic>
        </mc:Fallback>
      </mc:AlternateContent>
    </p:spTree>
    <p:extLst>
      <p:ext uri="{BB962C8B-B14F-4D97-AF65-F5344CB8AC3E}">
        <p14:creationId xmlns:p14="http://schemas.microsoft.com/office/powerpoint/2010/main" val="3933086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6</a:t>
            </a:fld>
            <a:endParaRPr lang="en-US" dirty="0"/>
          </a:p>
        </p:txBody>
      </p:sp>
      <p:pic>
        <p:nvPicPr>
          <p:cNvPr id="2" name="Picture 1">
            <a:extLst>
              <a:ext uri="{FF2B5EF4-FFF2-40B4-BE49-F238E27FC236}">
                <a16:creationId xmlns:a16="http://schemas.microsoft.com/office/drawing/2014/main" id="{6D9A2B69-4DB3-F5D5-623E-A4ABD0471E7F}"/>
              </a:ext>
            </a:extLst>
          </p:cNvPr>
          <p:cNvPicPr>
            <a:picLocks noChangeAspect="1"/>
          </p:cNvPicPr>
          <p:nvPr/>
        </p:nvPicPr>
        <p:blipFill>
          <a:blip r:embed="rId2"/>
          <a:stretch>
            <a:fillRect/>
          </a:stretch>
        </p:blipFill>
        <p:spPr>
          <a:xfrm>
            <a:off x="2475219" y="1865973"/>
            <a:ext cx="8813612" cy="4902689"/>
          </a:xfrm>
          <a:prstGeom prst="rect">
            <a:avLst/>
          </a:prstGeom>
        </p:spPr>
      </p:pic>
      <p:pic>
        <p:nvPicPr>
          <p:cNvPr id="3" name="Picture 2">
            <a:extLst>
              <a:ext uri="{FF2B5EF4-FFF2-40B4-BE49-F238E27FC236}">
                <a16:creationId xmlns:a16="http://schemas.microsoft.com/office/drawing/2014/main" id="{C607F7FF-7F20-0522-D0D9-8DF5CC61E55C}"/>
              </a:ext>
            </a:extLst>
          </p:cNvPr>
          <p:cNvPicPr>
            <a:picLocks noChangeAspect="1"/>
          </p:cNvPicPr>
          <p:nvPr/>
        </p:nvPicPr>
        <p:blipFill>
          <a:blip r:embed="rId3"/>
          <a:stretch>
            <a:fillRect/>
          </a:stretch>
        </p:blipFill>
        <p:spPr>
          <a:xfrm>
            <a:off x="1694354" y="1"/>
            <a:ext cx="6334077" cy="1744716"/>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C8BCAE22-3216-F3B3-C8A6-E0F15F5F6A20}"/>
                  </a:ext>
                </a:extLst>
              </p14:cNvPr>
              <p14:cNvContentPartPr/>
              <p14:nvPr/>
            </p14:nvContentPartPr>
            <p14:xfrm>
              <a:off x="3401280" y="3773880"/>
              <a:ext cx="8790840" cy="3075480"/>
            </p14:xfrm>
          </p:contentPart>
        </mc:Choice>
        <mc:Fallback xmlns="">
          <p:pic>
            <p:nvPicPr>
              <p:cNvPr id="5" name="Ink 4">
                <a:extLst>
                  <a:ext uri="{FF2B5EF4-FFF2-40B4-BE49-F238E27FC236}">
                    <a16:creationId xmlns:a16="http://schemas.microsoft.com/office/drawing/2014/main" id="{C8BCAE22-3216-F3B3-C8A6-E0F15F5F6A20}"/>
                  </a:ext>
                </a:extLst>
              </p:cNvPr>
              <p:cNvPicPr/>
              <p:nvPr/>
            </p:nvPicPr>
            <p:blipFill>
              <a:blip r:embed="rId5"/>
              <a:stretch>
                <a:fillRect/>
              </a:stretch>
            </p:blipFill>
            <p:spPr>
              <a:xfrm>
                <a:off x="3385080" y="3757680"/>
                <a:ext cx="8823240" cy="3107880"/>
              </a:xfrm>
              <a:prstGeom prst="rect">
                <a:avLst/>
              </a:prstGeom>
            </p:spPr>
          </p:pic>
        </mc:Fallback>
      </mc:AlternateContent>
    </p:spTree>
    <p:extLst>
      <p:ext uri="{BB962C8B-B14F-4D97-AF65-F5344CB8AC3E}">
        <p14:creationId xmlns:p14="http://schemas.microsoft.com/office/powerpoint/2010/main" val="3601765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7</a:t>
            </a:fld>
            <a:endParaRPr lang="en-US" dirty="0"/>
          </a:p>
        </p:txBody>
      </p:sp>
      <p:pic>
        <p:nvPicPr>
          <p:cNvPr id="2" name="Picture 1">
            <a:extLst>
              <a:ext uri="{FF2B5EF4-FFF2-40B4-BE49-F238E27FC236}">
                <a16:creationId xmlns:a16="http://schemas.microsoft.com/office/drawing/2014/main" id="{ADBE0EA3-5D41-E76F-F63E-5828F022D3FE}"/>
              </a:ext>
            </a:extLst>
          </p:cNvPr>
          <p:cNvPicPr>
            <a:picLocks noChangeAspect="1"/>
          </p:cNvPicPr>
          <p:nvPr/>
        </p:nvPicPr>
        <p:blipFill>
          <a:blip r:embed="rId2"/>
          <a:stretch>
            <a:fillRect/>
          </a:stretch>
        </p:blipFill>
        <p:spPr>
          <a:xfrm>
            <a:off x="1467105" y="0"/>
            <a:ext cx="9744442" cy="6846212"/>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BAAE5976-5554-113F-0647-31F2BBCFDA40}"/>
                  </a:ext>
                </a:extLst>
              </p14:cNvPr>
              <p14:cNvContentPartPr/>
              <p14:nvPr/>
            </p14:nvContentPartPr>
            <p14:xfrm>
              <a:off x="2598120" y="3291120"/>
              <a:ext cx="6450120" cy="3002760"/>
            </p14:xfrm>
          </p:contentPart>
        </mc:Choice>
        <mc:Fallback xmlns="">
          <p:pic>
            <p:nvPicPr>
              <p:cNvPr id="3" name="Ink 2">
                <a:extLst>
                  <a:ext uri="{FF2B5EF4-FFF2-40B4-BE49-F238E27FC236}">
                    <a16:creationId xmlns:a16="http://schemas.microsoft.com/office/drawing/2014/main" id="{BAAE5976-5554-113F-0647-31F2BBCFDA40}"/>
                  </a:ext>
                </a:extLst>
              </p:cNvPr>
              <p:cNvPicPr/>
              <p:nvPr/>
            </p:nvPicPr>
            <p:blipFill>
              <a:blip r:embed="rId4"/>
              <a:stretch>
                <a:fillRect/>
              </a:stretch>
            </p:blipFill>
            <p:spPr>
              <a:xfrm>
                <a:off x="2576160" y="3274920"/>
                <a:ext cx="6487920" cy="3040560"/>
              </a:xfrm>
              <a:prstGeom prst="rect">
                <a:avLst/>
              </a:prstGeom>
            </p:spPr>
          </p:pic>
        </mc:Fallback>
      </mc:AlternateContent>
    </p:spTree>
    <p:extLst>
      <p:ext uri="{BB962C8B-B14F-4D97-AF65-F5344CB8AC3E}">
        <p14:creationId xmlns:p14="http://schemas.microsoft.com/office/powerpoint/2010/main" val="3965663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BD421-22F6-6FC4-F13E-D3042EF0D079}"/>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3C7088FF-B5CC-F344-2830-ACB95E21C821}"/>
              </a:ext>
            </a:extLst>
          </p:cNvPr>
          <p:cNvSpPr>
            <a:spLocks noGrp="1"/>
          </p:cNvSpPr>
          <p:nvPr>
            <p:ph type="ctrTitle"/>
          </p:nvPr>
        </p:nvSpPr>
        <p:spPr>
          <a:xfrm>
            <a:off x="362652" y="289620"/>
            <a:ext cx="6925732" cy="569387"/>
          </a:xfrm>
        </p:spPr>
        <p:txBody>
          <a:bodyPr/>
          <a:lstStyle/>
          <a:p>
            <a:r>
              <a:rPr lang="en-US" sz="4000" dirty="0">
                <a:latin typeface="Arial Narrow" panose="020B0604020202020204" pitchFamily="34" charset="0"/>
                <a:cs typeface="Arial Narrow" panose="020B0604020202020204" pitchFamily="34" charset="0"/>
              </a:rPr>
              <a:t>Example 10.2 from Lecture Book</a:t>
            </a:r>
          </a:p>
        </p:txBody>
      </p:sp>
      <p:sp>
        <p:nvSpPr>
          <p:cNvPr id="6" name="Slide Number">
            <a:extLst>
              <a:ext uri="{FF2B5EF4-FFF2-40B4-BE49-F238E27FC236}">
                <a16:creationId xmlns:a16="http://schemas.microsoft.com/office/drawing/2014/main" id="{483D8A1C-43F1-8F54-444B-CFACFBCCA47E}"/>
              </a:ext>
            </a:extLst>
          </p:cNvPr>
          <p:cNvSpPr>
            <a:spLocks noGrp="1"/>
          </p:cNvSpPr>
          <p:nvPr>
            <p:ph type="sldNum" sz="quarter" idx="12"/>
          </p:nvPr>
        </p:nvSpPr>
        <p:spPr/>
        <p:txBody>
          <a:bodyPr/>
          <a:lstStyle/>
          <a:p>
            <a:fld id="{8A7A6979-0714-4377-B894-6BE4C2D6E202}" type="slidenum">
              <a:rPr lang="en-US" smtClean="0"/>
              <a:pPr/>
              <a:t>8</a:t>
            </a:fld>
            <a:endParaRPr lang="en-US" dirty="0"/>
          </a:p>
        </p:txBody>
      </p:sp>
      <p:pic>
        <p:nvPicPr>
          <p:cNvPr id="4" name="Picture 3">
            <a:extLst>
              <a:ext uri="{FF2B5EF4-FFF2-40B4-BE49-F238E27FC236}">
                <a16:creationId xmlns:a16="http://schemas.microsoft.com/office/drawing/2014/main" id="{B8C79FEA-2762-4F42-0573-DB9C5DB3B692}"/>
              </a:ext>
            </a:extLst>
          </p:cNvPr>
          <p:cNvPicPr>
            <a:picLocks noChangeAspect="1"/>
          </p:cNvPicPr>
          <p:nvPr/>
        </p:nvPicPr>
        <p:blipFill>
          <a:blip r:embed="rId3"/>
          <a:stretch>
            <a:fillRect/>
          </a:stretch>
        </p:blipFill>
        <p:spPr>
          <a:xfrm>
            <a:off x="877139" y="974329"/>
            <a:ext cx="10130888" cy="5368505"/>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D9147999-C338-9D76-A8FC-AE087586BC49}"/>
                  </a:ext>
                </a:extLst>
              </p14:cNvPr>
              <p14:cNvContentPartPr/>
              <p14:nvPr/>
            </p14:nvContentPartPr>
            <p14:xfrm>
              <a:off x="1225800" y="1933560"/>
              <a:ext cx="7693560" cy="3254040"/>
            </p14:xfrm>
          </p:contentPart>
        </mc:Choice>
        <mc:Fallback xmlns="">
          <p:pic>
            <p:nvPicPr>
              <p:cNvPr id="3" name="Ink 2">
                <a:extLst>
                  <a:ext uri="{FF2B5EF4-FFF2-40B4-BE49-F238E27FC236}">
                    <a16:creationId xmlns:a16="http://schemas.microsoft.com/office/drawing/2014/main" id="{D9147999-C338-9D76-A8FC-AE087586BC49}"/>
                  </a:ext>
                </a:extLst>
              </p:cNvPr>
              <p:cNvPicPr/>
              <p:nvPr/>
            </p:nvPicPr>
            <p:blipFill>
              <a:blip r:embed="rId5"/>
              <a:stretch>
                <a:fillRect/>
              </a:stretch>
            </p:blipFill>
            <p:spPr>
              <a:xfrm>
                <a:off x="1209600" y="1917360"/>
                <a:ext cx="7725960" cy="3286440"/>
              </a:xfrm>
              <a:prstGeom prst="rect">
                <a:avLst/>
              </a:prstGeom>
            </p:spPr>
          </p:pic>
        </mc:Fallback>
      </mc:AlternateContent>
    </p:spTree>
    <p:extLst>
      <p:ext uri="{BB962C8B-B14F-4D97-AF65-F5344CB8AC3E}">
        <p14:creationId xmlns:p14="http://schemas.microsoft.com/office/powerpoint/2010/main" val="523595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752D9-70E8-A602-F13B-3B43FCD15E3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1186A9-62A0-11F3-5DB2-5B8B104D25B3}"/>
              </a:ext>
            </a:extLst>
          </p:cNvPr>
          <p:cNvSpPr>
            <a:spLocks noGrp="1"/>
          </p:cNvSpPr>
          <p:nvPr>
            <p:ph type="sldNum" sz="quarter" idx="12"/>
          </p:nvPr>
        </p:nvSpPr>
        <p:spPr/>
        <p:txBody>
          <a:bodyPr/>
          <a:lstStyle/>
          <a:p>
            <a:fld id="{8A7A6979-0714-4377-B894-6BE4C2D6E202}" type="slidenum">
              <a:rPr lang="en-US" smtClean="0"/>
              <a:pPr/>
              <a:t>9</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C700C61E-0CB0-95F8-578B-4AE599DE778A}"/>
                  </a:ext>
                </a:extLst>
              </p14:cNvPr>
              <p14:cNvContentPartPr/>
              <p14:nvPr/>
            </p14:nvContentPartPr>
            <p14:xfrm>
              <a:off x="523800" y="69840"/>
              <a:ext cx="10057320" cy="6540120"/>
            </p14:xfrm>
          </p:contentPart>
        </mc:Choice>
        <mc:Fallback xmlns="">
          <p:pic>
            <p:nvPicPr>
              <p:cNvPr id="2" name="Ink 1">
                <a:extLst>
                  <a:ext uri="{FF2B5EF4-FFF2-40B4-BE49-F238E27FC236}">
                    <a16:creationId xmlns:a16="http://schemas.microsoft.com/office/drawing/2014/main" id="{C700C61E-0CB0-95F8-578B-4AE599DE778A}"/>
                  </a:ext>
                </a:extLst>
              </p:cNvPr>
              <p:cNvPicPr/>
              <p:nvPr/>
            </p:nvPicPr>
            <p:blipFill>
              <a:blip r:embed="rId3"/>
              <a:stretch>
                <a:fillRect/>
              </a:stretch>
            </p:blipFill>
            <p:spPr>
              <a:xfrm>
                <a:off x="507600" y="53640"/>
                <a:ext cx="10089720" cy="6572520"/>
              </a:xfrm>
              <a:prstGeom prst="rect">
                <a:avLst/>
              </a:prstGeom>
            </p:spPr>
          </p:pic>
        </mc:Fallback>
      </mc:AlternateContent>
    </p:spTree>
    <p:extLst>
      <p:ext uri="{BB962C8B-B14F-4D97-AF65-F5344CB8AC3E}">
        <p14:creationId xmlns:p14="http://schemas.microsoft.com/office/powerpoint/2010/main" val="4159628553"/>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IE-Template_Black_StandardScreen" id="{E89C3307-748B-AB41-927F-A1C98E8C6764}" vid="{73600533-07C5-D24B-8F18-B75773583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PU-ME-Template_Black_StandardScreen</Template>
  <TotalTime>27868</TotalTime>
  <Words>263</Words>
  <Application>Microsoft Office PowerPoint</Application>
  <PresentationFormat>Widescreen</PresentationFormat>
  <Paragraphs>63</Paragraphs>
  <Slides>24</Slides>
  <Notes>11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Purdue2</vt:lpstr>
      <vt:lpstr>MECHANICS OF MATERIALS</vt:lpstr>
      <vt:lpstr>Axial Loading vs. Torsion vs. Bending</vt:lpstr>
      <vt:lpstr>Shear Force/ Bending Moment Diagrams</vt:lpstr>
      <vt:lpstr>Strain for Pure Bending in Beams</vt:lpstr>
      <vt:lpstr>Flexural Stresses due to Bending</vt:lpstr>
      <vt:lpstr>PowerPoint Presentation</vt:lpstr>
      <vt:lpstr>PowerPoint Presentation</vt:lpstr>
      <vt:lpstr>Example 10.2 from Lecture Book</vt:lpstr>
      <vt:lpstr>PowerPoint Presentation</vt:lpstr>
      <vt:lpstr>PowerPoint Presentation</vt:lpstr>
      <vt:lpstr>Example 10.4 from Lecture Book</vt:lpstr>
      <vt:lpstr>PowerPoint Presentation</vt:lpstr>
      <vt:lpstr>PowerPoint Presentation</vt:lpstr>
      <vt:lpstr>Calculation of Second Area Moment</vt:lpstr>
      <vt:lpstr>Example 10.5 from Lecture Book</vt:lpstr>
      <vt:lpstr>PowerPoint Presentation</vt:lpstr>
      <vt:lpstr>PowerPoint Presentation</vt:lpstr>
      <vt:lpstr>Couple Loading of Beams</vt:lpstr>
      <vt:lpstr>PowerPoint Presentation</vt:lpstr>
      <vt:lpstr>PowerPoint Presentation</vt:lpstr>
      <vt:lpstr>PowerPoint Presentation</vt:lpstr>
      <vt:lpstr>PowerPoint Presentation</vt:lpstr>
      <vt:lpstr>Example 10.7 from Lecture Book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Shubhra</dc:creator>
  <cp:lastModifiedBy>Shubhra Bansal</cp:lastModifiedBy>
  <cp:revision>52</cp:revision>
  <dcterms:created xsi:type="dcterms:W3CDTF">2023-01-09T07:57:13Z</dcterms:created>
  <dcterms:modified xsi:type="dcterms:W3CDTF">2025-10-08T15:46:24Z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2023-08-09T17:42:03Z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e471e669-3334-4b1d-88bc-7ec9afa950f9</vt:lpwstr>
  </property>
  <property fmtid="{D5CDD505-2E9C-101B-9397-08002B2CF9AE}" pid="8" name="MSIP_Label_4044bd30-2ed7-4c9d-9d12-46200872a97b_ContentBits">
    <vt:lpwstr>0</vt:lpwstr>
  </property>
</Properties>
</file>