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ink/ink7.xml" ContentType="application/inkml+xml"/>
  <Override PartName="/ppt/notesSlides/notesSlide7.xml" ContentType="application/vnd.openxmlformats-officedocument.presentationml.notesSlide+xml"/>
  <Override PartName="/ppt/ink/ink8.xml" ContentType="application/inkml+xml"/>
  <Override PartName="/ppt/notesSlides/notesSlide8.xml" ContentType="application/vnd.openxmlformats-officedocument.presentationml.notesSlide+xml"/>
  <Override PartName="/ppt/ink/ink9.xml" ContentType="application/inkml+xml"/>
  <Override PartName="/ppt/ink/ink10.xml" ContentType="application/inkml+xml"/>
  <Override PartName="/ppt/notesSlides/notesSlide9.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10.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3"/>
  </p:notesMasterIdLst>
  <p:sldIdLst>
    <p:sldId id="257" r:id="rId2"/>
    <p:sldId id="373" r:id="rId3"/>
    <p:sldId id="374" r:id="rId4"/>
    <p:sldId id="375" r:id="rId5"/>
    <p:sldId id="376" r:id="rId6"/>
    <p:sldId id="377" r:id="rId7"/>
    <p:sldId id="378" r:id="rId8"/>
    <p:sldId id="379" r:id="rId9"/>
    <p:sldId id="380" r:id="rId10"/>
    <p:sldId id="381" r:id="rId11"/>
    <p:sldId id="386" r:id="rId12"/>
    <p:sldId id="383" r:id="rId13"/>
    <p:sldId id="384" r:id="rId14"/>
    <p:sldId id="353" r:id="rId15"/>
    <p:sldId id="385" r:id="rId16"/>
    <p:sldId id="361" r:id="rId17"/>
    <p:sldId id="342" r:id="rId18"/>
    <p:sldId id="364" r:id="rId19"/>
    <p:sldId id="371" r:id="rId20"/>
    <p:sldId id="367" r:id="rId21"/>
    <p:sldId id="372" r:id="rId22"/>
  </p:sldIdLst>
  <p:sldSz cx="12192000" cy="6858000"/>
  <p:notesSz cx="6858000" cy="9144000"/>
  <p:embeddedFontLst>
    <p:embeddedFont>
      <p:font typeface="Acumin Pro" panose="020B0504020202020204" pitchFamily="34" charset="77"/>
      <p:regular r:id="rId24"/>
      <p:bold r:id="rId25"/>
      <p:italic r:id="rId26"/>
      <p:boldItalic r:id="rId27"/>
    </p:embeddedFont>
    <p:embeddedFont>
      <p:font typeface="Acumin Pro ExtraCondensed" panose="020B0508020202020204" pitchFamily="34" charset="77"/>
      <p:regular r:id="rId28"/>
      <p:bold r:id="rId29"/>
      <p:italic r:id="rId30"/>
      <p:boldItalic r:id="rId31"/>
    </p:embeddedFont>
    <p:embeddedFont>
      <p:font typeface="Acumin Pro ExtraCondensed Smbd" panose="020B0708020202020204" pitchFamily="34" charset="77"/>
      <p:regular r:id="rId32"/>
      <p:bold r:id="rId33"/>
      <p:italic r:id="rId34"/>
      <p:boldItalic r:id="rId35"/>
    </p:embeddedFont>
    <p:embeddedFont>
      <p:font typeface="Acumin Pro Medium" panose="020B0604020202020204" pitchFamily="34" charset="77"/>
      <p:regular r:id="rId36"/>
      <p:italic r:id="rId37"/>
    </p:embeddedFont>
    <p:embeddedFont>
      <p:font typeface="Acumin Pro Semibold" panose="020B0704020202020204" pitchFamily="34" charset="77"/>
      <p:regular r:id="rId38"/>
      <p:bold r:id="rId39"/>
      <p:italic r:id="rId40"/>
      <p:boldItalic r:id="rId41"/>
    </p:embeddedFont>
    <p:embeddedFont>
      <p:font typeface="Acumin Pro SemiCondensed" panose="020B0506020202020204" pitchFamily="34" charset="77"/>
      <p:regular r:id="rId42"/>
      <p:bold r:id="rId43"/>
      <p:italic r:id="rId44"/>
      <p:boldItalic r:id="rId45"/>
    </p:embeddedFont>
    <p:embeddedFont>
      <p:font typeface="Arial Narrow" panose="020B0604020202020204" pitchFamily="34" charset="0"/>
      <p:regular r:id="rId46"/>
      <p:bold r:id="rId47"/>
      <p:italic r:id="rId48"/>
      <p:boldItalic r:id="rId49"/>
    </p:embeddedFont>
    <p:embeddedFont>
      <p:font typeface="Cambria Math" panose="02040503050406030204" pitchFamily="18" charset="0"/>
      <p:regular r:id="rId50"/>
    </p:embeddedFont>
    <p:embeddedFont>
      <p:font typeface="United Sans Cd Md" pitchFamily="2" charset="77"/>
      <p:regular r:id="rId51"/>
    </p:embeddedFont>
    <p:embeddedFont>
      <p:font typeface="United Sans Reg Medium" pitchFamily="2" charset="77"/>
      <p:regular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36" autoAdjust="0"/>
    <p:restoredTop sz="86401"/>
  </p:normalViewPr>
  <p:slideViewPr>
    <p:cSldViewPr snapToGrid="0" snapToObjects="1">
      <p:cViewPr varScale="1">
        <p:scale>
          <a:sx n="127" d="100"/>
          <a:sy n="127" d="100"/>
        </p:scale>
        <p:origin x="79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8.560"/>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brush xml:id="br2">
      <inkml:brushProperty name="width" value="0.09071" units="cm"/>
      <inkml:brushProperty name="height" value="0.09071" units="cm"/>
      <inkml:brushProperty name="color" value="#FF0000"/>
    </inkml:brush>
  </inkml:definitions>
  <inkml:trace contextRef="#ctx0" brushRef="#br0">20683 10947 6564,'-7'6'976,"-4"-5"-960,10 5 0,-5 0 140,6 2 0,1-2 1,4-2 75,3-3-203,3-1 1,-2 0 0,-1 0-1,2-1 1,2-2 89,0-1-131,1-6 1,0 3 0,0-6 0,-1 1 0,1-3-1,0 0 1,-2-4 11,-2 0 1,1-3 0,-5-3 0,1-1-7,-1 1 0,0 4 280,-5-1-208,0 1 0,0 1 0,0 3 0,-2 5 0,-2 3 116,-4 5 1,1 2-1,-2 4-115,-1 2 1,3 5-88,-1 8 50,5 2 1,-7 13 0,6 3-1,-1 6 1,1 6 0,0 2 0,1 2 44,2 0 0,1 2-6,0 2-84,0-3 1,4-1 0,1-8-1,3-5 1,1-5 51,3-8-118,6 0 0,-4-16 1,3-1-1,-1-5 1,-1-3-558,2 0 1,6-7 328,-2-6 1,3-9-827,2-8 850,-1-11 0,1 1 285,-1-11 0,-9 1 0,0-7 0,0-4 0,0 0 0</inkml:trace>
  <inkml:trace contextRef="#ctx0" brushRef="#br0" timeOffset="1">21168 10743 6010,'-7'-1'921,"2"-3"0,5-3-855,5-6 0,6 0 0,7-1 0,2-3-62,3-4 0,2-3 0,4-2 0,0 2 0,0 1 0,-4 2-419,-4-1 0,2 3 247,-6 2 1,-6 3-1,-6 1-365,-4 0 463,-1 6 1,-6 2-1,-2 5 1,-4 0 69,0 0 1,-1 0 258,0 0-137,1 0 0,3 0 1,2-2-1,0-1 572,0-1-86,4 0-60,-3 4-454,12 0 0,-3 0 0,5 1 0,2 2 0,2 3 302,0 1-353,-5 1 1,5 5 0,-4 1-1,2 2 1,0 2-35,-2 2 0,-5-3-440,2 4 1,-4 1 149,-1 3 0,0-1 0,0-1 0,0-3-583,0-2 864,-6-1 0,-12-32 0,-9-8 0</inkml:trace>
  <inkml:trace contextRef="#ctx0" brushRef="#br0" timeOffset="2">21779 10132 7947,'-8'-5'141,"-1"1"0,1 0 1,-1 0 666,1-1-408,5 1-297,-3 10 0,6 1 1,0 7-1,0 2 0,0 2-79,0 2-52,6-5 1,-5 10 0,4-6 0,-2 3 0,-1-3 0,3 0-78,-3-4 1,1-2 0,0-3 33,1-1 1,1-9 0,-5-3 0,0-10 6,0-5 1,0-9-1,0-9 1,0-5 32,0-6 0,0-2 1,0-1-1,1 4 33,3 3 0,-2 5 1,3 5-1,0 8 52,-1 6 1,6 11 0,-2 7 11,4 8 1,0 2 30,1 13-91,0 5 0,0 0 1,-1 2-1,1 0 1,0-2-47,0-2 42,-6 3 0,4-9 1,-4 2-1,1-5 0,0-5-78,-3-3-149,5-5 214,-3 3 1,0-13 0,-1-6 0,-2-7 0,2-5 13,1-5 0,-4 2-5,1-6 0,2 0 0,-1-5 0,1 3 5,0 2 0,-1 4 262,0 9-230,-4 2 54,10 12 0,-8 3 0,6 8 0,-1 5 26,-1 2 0,5 6-198,-4 0 1,2 1 59,-2-1-87,4-2 1,-5 4 0,6-3 0,-1 1 0,1-3-758,0-4 508,0 1 1,-1-5 49,1 3 0,0-5 0,0-8 0,-1-6 309,1-6 0,0-4 0,0-5 0,-1-35 0,1-8 0</inkml:trace>
  <inkml:trace contextRef="#ctx0" brushRef="#br0" timeOffset="3">22391 9635 7947,'-11'1'-1787,"2"3"3090,-2-2-519,4 9-606,0-10 1,0 11 0,4-4-1,-1 4 107,1 0 0,1 1 51,2 0-315,0 0 0,2-2 1,1-1-1,2-2 1,1 2 284,0 2 1,3-4-583,0 1 0,2-7 115,2 3 0,-4-4 1,-1-2-1,2-4-283,1-3 0,1-8 442,-4-1 1,2-5 109,-6 0 0,1-2 0,-5 0 0,0 2 300,0 0 0,0 5 13,0-4 0,-6 6-275,-3-2 0,-2 7 0,-2 3 1,1 1-946,-1 3 590,0 2 0,0 1-181,1 0 0,4 5 1,4 4-1,3 2-1701,1 2 2091,0-6 0,22 10 0,7-3 0</inkml:trace>
  <inkml:trace contextRef="#ctx0" brushRef="#br0" timeOffset="4">22595 9647 7947,'4'13'271,"0"0"-271,1 0 82,-5-1 1,0 1-1,-2-2 440,-2-2-390,3-3 0,-6-8-257,2-2 1,4 0 228,-3-9-254,2 3 0,2-14 0,2 1 0,0-4 0,4-4-10,1-1 1,-3 3 0,4-2 0,-1 3 13,0 2 0,-4-1-107,1 10 592,3 0 1,0 12 82,6 5 0,-5 7-313,1 10 1,-7 1-209,3 4 115,2 2 1,-4-6-1,4 5 1,-2-4-1,0 0-26,0-4 1,-2-2-261,6-4 163,-1-4 1,5-5-1,0-2 1,-1-6 0,1-4 0,-4-11 101,-1-2-8,1-1 0,3-11 0,0 3 1,-2-3-1,-3-1 88,-2 0 0,4 3-111,-5 5 526,6 0-311,-9 16 0,5 3 1,-5 9-1,2 8 84,2 5 0,0 1-215,-1 9-83,-2-6 0,5 8 1,-4-6-1,2-1 1,1-2-104,0-2 1,2 1 107,-3 0-177,4-6 1,-1-1 0,4-6-19,1 0 1,-2-6 186,-2-2 0,2-8 93,-2-1 1,1-10 0,-2 0-1,-2-3 4,-1-1 1,-3-4 34,2 1 1,-3 3-72,-1 1 1,0 5 0,0 3 0,-1 5 270,-3 3 1,1 7 194,-6 3 0,5 2 5,-4 2-551,5 6 1,-4 1 0,3 7 0,-3 2 0,-1 2-162,4 2 0,-1 0 18,0 1 0,1 2-40,4-6 0,0 4 1,0-4-1,0-1-677,0-2 1,0 3 437,0 0 0,6-6 479,2-7 0,4-2 0,34-36 0,9-9 0</inkml:trace>
  <inkml:trace contextRef="#ctx0" brushRef="#br0" timeOffset="5">23232 9010 7947,'13'0'-1798,"-6"0"2290,-1 0-37,-6 6 0,-2 1 0,-1 6 1,-2-2-99,-2-3 0,-2 2-199,-4-5 0,5 3 0,1-2 0,0-1 211,0 1-417,4-2 1,-7-5-138,6-3 0,-1-8 102,5-5 0,2-5 1,2 2-1,3-1 74,0-1 1,3 5 20,-6-4 0,5 6-27,-5-2 0,6 4 0,-1 3-10,2 1 0,2 7-88,-1-3 0,1 4-5,0 1 0,0 4 0,-1 2 1,1 0-361,0-1 0,0-1 234,-1-4 0,1-1-161,0-3 338,0-3 0,-1-12 0,1-2 1,-2-4-1,-1-5 59,-1-4 1,-6-4 177,1-5 1,-3 1-175,-1-9 0,0 4 1,0-5-1,0 6 57,0 7 0,0 5 641,0 12-106,0 10 0,0 13 321,0 12 0,0 7-785,0 9 0,0 2 0,0 5 0,0-2-543,0 1 1,0 6-192,0 2 0,0-1-998,0-3 1608,0-7 0,23 16 0,5-1 0</inkml:trace>
  <inkml:trace contextRef="#ctx0" brushRef="#br0" timeOffset="6">23525 8615 7947,'-12'-20'0,"-1"3"1338,0 9-595,0-4-396,6 5 0,3 0 0,8 2-281,5-1 1,2 3-238,2-5 0,4 3 0,1-2 1,1 0-577,-1 0 1,3 3 746,-4-5 0,17-5 0,0-6 0</inkml:trace>
  <inkml:trace contextRef="#ctx0" brushRef="#br0" timeOffset="7">22378 10692 7954,'-1'-19'16,"-2"-6"1,-3-3-1,1-2 1,-2 1 463,0-1-351,-2 0 0,-2 5 1,1-1-1,1 2 1,-1 3-1,-1 5 1,-2 6-1,1 6 1,-1 3 129,0 1 1,0 1-1,1 5 1,-1 7 22,0 6 1,0 11-487,1 4 149,-1 3 1,0 1 0,2-1 0,2-2 0,5-2 0,1-2 0,0-3-196,-1-1 1,0-7-1,5-3 1,4-4 70,3-5 1,3-2-1,2-7 1,1-5 110,3-7 1,-3-9 0,3-11-1,-2-2 1,-3-5 1,1-1 118,0 3 29,0-1 0,-5 5 0,-1 2 0,-1 2 0,-3 6 337,-2 6-223,-1 9 0,0 5 0,0 10 1,0 6-44,0 8 0,4 8 1,1 2-1,-1 0-134,2 1 0,-4-4-336,7 3 0,-1-8 1,5-2-1,0 0-483,0 0 0,-1-9 349,1 2 1,4-9-569,0 0 1020,6-8 0,-5-9 0,3-8 0,-4-3 0,-6-13 0,-2-8 0,1-3 0,0 0 0</inkml:trace>
  <inkml:trace contextRef="#ctx0" brushRef="#br0" timeOffset="8">22531 10387 7954,'0'-13'-1943,"0"4"2823,0 1 0,-1 4 344,-3-5-856,2 6 1,-4-8 74,6 2-268,0 4 0,2-1 59,2 6-165,-2 0 1,9 0 0,-3 1-1,4 4 1,0 3-118,1 4 0,0 6 43,0 3 1,-1-1-51,1 1 0,-6-1 0,-1 3 0,-2-3-109,0-2 0,1-1 129,-5-4 70,0-1 0,0-6-25,0-6 1,-6-7-69,-2-10 0,2-8 0,0-8 0,2-1 48,0 0 1,-1 0-108,5-4 1,0 1-393,0 3 394,0 3 1,5 10-1,0 1 1,2 0-1,3 3-931,2 3 0,2-2 753,3 8 1,-7 2 0,2 0 292,0 1 0,16 20 0,6 1 0</inkml:trace>
  <inkml:trace contextRef="#ctx0" brushRef="#br0" timeOffset="9">22812 10119 7954,'0'13'0,"0"-1"330,0 1 1,0 0-48,0 0 1,0-1-14,0 1 0,0 0 0,0 0 1,0-1 387,0 1-515,0 0 1,0 0-82,0-1 1,0-3-26,0-1 1,1-5-577,3 1 0,-1-4 152,6-4 203,-7-9 1,8-8-1,-4-9 1,1-4 0,2-2-221,-2-3 1,3 1 419,-6 0 1,4 1-1,-2 5 1,0 6 167,-1 8 145,0 3 1,0 8-244,-3 7 1,3 13-1,-5 10 1,0 5 0,2 5 37,2-1 1,-3-1-155,4-5-6,-4-1 1,0-1-1,2-2 1,2-5-83,-3-3 114,5-7 0,-1-3 0,4-9 1,-3-10 16,-1-9 0,2-7 150,-3-7 0,4-2-87,0-2 1,-2 2 0,2-2 0,-1 3 166,-1 5 0,4 0 317,-2 9-463,-3 8 1,3 13 0,-3 8 0,0 6 90,-1 5 1,1 5-60,-2 6 1,-1 3-328,6 1 1,-5-1-1,3-7 1,0-2-483,0-2 1,-3-1 186,5-4 0,-5-6 39,5-3 0,-5-4 1,3-5 453,-1-8 0,1-20 0,1-9 0,-1-6 0,0 0 0</inkml:trace>
  <inkml:trace contextRef="#ctx0" brushRef="#br0" timeOffset="10">21422 11890 7954,'-8'7'140,"1"-1"436,1 0-337,2-5-207,10 5 0,2-12 0,8-2 0,2-4 0,2-2 94,3-3-65,6 3 1,-2-10 0,3 3 0,-3-3 0,-2 0 0,1 1 0,-2 3-353,-3 2 1,-4-4-1,-8 5-236,-5 2 1,-4 2 0,-4 5 268,-5 3 0,-4 4 0,-2 2 0,-4 4 280,0 3 1,3 3 0,-1 2 0,3 0 326,1 0 0,2-1 193,2 1-397,-2 6 1,10-5-1,-4 4 1,4 1-1,1 0-43,0 1 0,6 4 0,4-2 0,4 2-68,3 1 1,0 1-21,-5-1-27,1 1 1,0-2 0,0-2-1,-2 0 1,-1-1-140,-2-1 1,-5-2 142,1-5 86,-2-1 0,-4 0 1,-2-2 162,-4-2 1,-8-5 1,-1 1 0,-1-2-145,1-2 1,3 4-1,-3 0 1,1-1 71,-1-2 1,3-1-747,-3 0 127,3 0 1,2-1-229,4-3 0,2-3 678,6-6 0,46-34 0,-18 20 0,0-1 0</inkml:trace>
  <inkml:trace contextRef="#ctx0" brushRef="#br0" timeOffset="11">21932 11814 7954,'2'7'764,"2"-3"-744,-3-2 0,6-7 0,-4 0 0,3-2-308,1-3 193,-4-2 1,8 4 0,-2-1 0,2-1 0,2-1-1153,-1-2 828,1 1 419,-6-1 0,10-6 0,-3 0 0</inkml:trace>
  <inkml:trace contextRef="#ctx0" brushRef="#br0" timeOffset="12">21970 11878 7954,'8'1'1696,"-4"3"-1794,-3 3 1,-1 2 102,0-1 0,2-5-189,2 1 1,-1-4-1,5-2 1,4-4-228,3-1 0,-1-6 411,3-4 0,8-18 0,4-9 0,2-2 0,0 1 0</inkml:trace>
  <inkml:trace contextRef="#ctx0" brushRef="#br0" timeOffset="13">22544 11177 6192,'6'-7'1198,"-5"-1"-839,3 4-102,-2 3-102,-2-5 1,0 8 140,0 2-305,0-3 0,0 12 0,0-2 0,0 6 0,0 2-129,0-1 140,0 5 0,0-3 1,0 4-1,0-2 1,0-2-187,0-1 142,0-2 1,0-5-107,0 1 0,0-13 124,0-8-9,0-4 1,0-16 0,0 2-1,0 0 1,0-3 31,0-1 1,0 5 0,0-2 0,0 6 23,0 2 1,0 2 235,0 5-172,5 5 1,-2 1 0,4 7 0,0 4 93,0 3 0,1 9 15,0 4 0,3-1-179,-2 1 0,2-1 0,1 1 0,-3-4-51,0-2 1,-1-3 24,5 1 1,-4 0-290,-1 0 0,1-5-423,3 1 343,1-7 69,0 4 1,-2-7 0,-1-4 308,-1-3 0,-24-26 0,0-7 0</inkml:trace>
  <inkml:trace contextRef="#ctx0" brushRef="#br0" timeOffset="14">22404 11202 7942,'-12'9'0,"3"-2"15,0-2 1,6 1 1,-1-2 0,3-4 275,1 0-252,0 0 1,5-11-1,2 2 1,3-2 0,2-2 368,2 1-378,1-7 1,4-1 0,1-5 0,1 1-1,0 1-200,2 2 30,-5 0 0,6-5 0,-4 2 0,0 3 0,-3 4 0,-4 3-707,-5 1 740,3 0 0,-11 8 0,0 5 0,-7 7-163,-4 4 0,0 7 162,2 4 1,-2-3 106,2 3 0,-2-7 0,4 9 0,1 8 0,6 7 0</inkml:trace>
  <inkml:trace contextRef="#ctx0" brushRef="#br0" timeOffset="15">22595 11623 7966,'0'12'354,"0"1"-71,0 0 0,-1-5 158,-4 1-341,4-6 0,-3 1 89,8-8 0,3-3-202,6-6-11,-1 0 0,5-4 0,2-1 1,1-1-1,2 0 0,1 0 1,0-1-400,-2 0 0,-6 5 117,2-2-33,-2 3 0,-3 2 0,0 3 0,-2 1-47,-2 3 0,-5 6 1,1 8 385,-2 2 0,-25 53 0,9-26 0,0 0 0</inkml:trace>
  <inkml:trace contextRef="#ctx0" brushRef="#br0" timeOffset="16">22761 11903 7966,'-13'0'0,"0"0"0,-1 0-161,-3 0 0,7 0-22,-3 0 0,3 0 1,-1-1 636,3-4 1,2-2-371,6-5 1,6-5-1,2-2 1,3 1 19,2-1 0,1-2-97,3 4 1,-3 0 0,3 6-1,-2 1-11,-3 1 0,1 7-36,0-3 1,-5 5-1,-1 5 1,-1 4-30,-3 7 1,3 4-73,-2 5 0,0 7 113,-4 2 1,-1-2 0,-2 2 0,-3 1 13,-1 2 1,3 0 29,-5-3 1,1-3 174,-5-5 1,5-5 0,1-1 799,1-2-726,2-6 1,4-8-226,0-8 0,0 1 0,1-6 1,3-1 7,5-1 0,2-3-50,2-3 0,0 3-56,-1-3 0,3-2 1,0 1-1,2-1 25,-1 1 0,2-3-138,-1 4 1,0-4 66,-4 4 0,0 0 0,-2 4-305,-3 0 498,-2 6-106,-6 1 1,-1 6 0,-2 2 0,-3 1 9,-1 1 1,0 6 35,-2-2 0,0-1-358,4 2 0,0-5-805,0 5 1134,4-7 0,12-7 0,11-9 0</inkml:trace>
  <inkml:trace contextRef="#ctx0" brushRef="#br0" timeOffset="17">23168 11215 7951,'0'13'-170,"0"-1"-20,0 1 0,0 0 262,0 0 216,0-6 6,0 4-53,0-10-60,0 5 0,0-12 1,0-2-1,0-3-69,0-2 1,5-4 0,0-3-1,1-3-30,0-4 0,2-7 0,-2 1 0,0-4-143,-1-2 1,4-3-107,-5 0 100,0-1 1,-4 10 0,0 4-1,0 2 1,0 3 0,-1 4-188,-4 7 1,3 8 133,-7 9 1,1 0 0,-5 7 0,0 5-154,0 2 0,1-1-15,-1 5 253,0-1 0,2 4 1,1-1-1,3-1 0,1-3 11,3-2 1,2 3-15,1-4 0,1 0 87,4-4 0,3 0 0,8 0 0,2-2 298,2-2 1,0 2-156,1-3 1,3-1 215,-3 2-280,3-1 1,0 5 0,-1-2 0,-3-1-1,0-1 36,0 1 0,-5 0 84,2-2-184,-3-2 1,-1-6-18,0 0 0,-6-6-27,-3-2 0,2-5-206,-2-4 162,0-3 1,-4-5 0,0-1 0,0 1 0,0-1-217,0 1 0,0 1-63,0 2 18,0-2 0,0 10-726,0-3 644,0 9 1,0 3-1,0 10 367,0 3 0,0 21 0,0 4 0</inkml:trace>
  <inkml:trace contextRef="#ctx0" brushRef="#br0" timeOffset="18">23360 10272 7951,'-2'-20'-149,"-1"3"-1,-1 3 0,-2 7 0,4 4 458,-3 6 0,1 8-10,4 6-275,-6 6 1,5-3 0,-3 5 0,2 2 0,2 1 121,0 2-152,0 0 1,-4-5-1,0-1 1,1-1-1,2-3 1,1-2 124,0-2 0,1-3 0,3-5 1,3-4 0,6-8-1,0-4-24,0-4 1,-1-1-1,1 1 0,0-2-146,0-3 1,1 2-441,3-2 366,-3-2 0,4 4 1,-5-2-1,0 3 1,0 2-1,-1-1 1,1 0-735,0 0 0,-2 5 860,-2-1 0,-4 1 0</inkml:trace>
  <inkml:trace contextRef="#ctx0" brushRef="#br0" timeOffset="19">23525 10272 7961,'-5'-13'663,"-2"0"226,-6 6-497,0 2 1,2 6-233,2 3 1,4 3 0,5 7-1,0 2 33,0 1 0,5 6 155,4-2-501,-4 3 0,7 2 1,-4-1-1,2 0 0,0 0-914,-1-4 878,-1 3 0,5-9 0,0 5 0,-2-1 0,-1-5 189,-2-4 0,1-16 0,3-8 0</inkml:trace>
  <inkml:trace contextRef="#ctx0" brushRef="#br1" timeOffset="20">21703 14898 12988,'-7'-1'-1239,"1"-2"0,2-3 767,0-1 0,-2 4 0,3-3 347,-1 1 1,-2 3 23,2-2 1,3 1 227,-4-1-247,4 3 0,-1-6 553,-2 2-681,3 4 0,-5-6 361,6 3 0,0 1 288,0-6 0,-1 6-253,-4-1-337,4 3-130,-5 1 626,6 0 0,2 0-308,2 0 1,-1 1 0,4 3 61,-1 5 1,-1 2-19,0 2 0,-3 0-140,7-1 0,-5 1 0,3 0 1,0 0 87,0-1 1,0 1 251,2 0-193,2 0 1,-5-1 0,4 0 0,-2-2-370,2-2 0,2-1 126,0 2 0,-3-4 369,-1-5 1,1 0-1,4 0-46,-1 0 1,1 0 32,0 0 1,0-5 546,-1-4-479,1-2 1,1-6 0,2-1 0,2-4-1,2-3 383,3-4 1,2-7 67,5-3 1,2-4-691,7-8 207,-1 0 0,4 0 1,1 1-1,-1 2 0,1 3 116,-1 1 0,-5 5 520,-7 5-730,-3 12 0,-6-7 1,-3 12-1,-2 2-88,-5 1-47,-6 7-98,0 1 29,-5 6 1,0 1 357,0 4 1,-5 2-714,-4 5 415,3 1 1,-5 1-1,3 2 1,-2 1-1,0-1-406,1-2 411,1 4 0,-11 2 0,0 5 0</inkml:trace>
  <inkml:trace contextRef="#ctx0" brushRef="#br1" timeOffset="21">21575 14974 17208,'0'-8'-187,"2"-1"0,1 0 0,1-3-204,-1-1 1,-2 1-1,-1-1 137,0 0 245,0 0-127,0 6-43,0 2 1,4 6 0,1 3-1,-3 5 1,0 2 0,-1 3 182,4 3 0,-3-1 1,5 5-1,1 2-88,-1 1 0,-3 0 1,4-1-1,2-2-316,2 2 1,0-4-617,1 3 889,0-7 0,0 4 1,-1-7-1,1 0 1,-2-2-1,-1-3 1,-1-2-106,1-2 0,1-3 273,2-4 329,5-3 0,-2-10 0,5-2 0,2-2 0,1-4 770,1-4-900,1-12 0,5 6 0,3-12 0,4-2 0,5-5 97,-20 24 0,0 0 0,4-3 0,0 0-143,1-1 0,-1 0 0,1 0 0,0 0 0,-3 2 0,-1 2 1,0 0-1,-1 1 719,19-22 1,-3 8-114,-5 9 1,-9 4 214,-8 9-936,-3 2 0,-1 6 0,0 1 37,-1-1 104,-4 6-108,-3 1 94,-5 6-685,0 0 0,-4 6 291,0 2 0,-5-1-88,5 2 99,-6-1 0,9 5 1,-4 0-1,3-2 39,-3-2 0,4 2 0,-5-4 0</inkml:trace>
  <inkml:trace contextRef="#ctx0" brushRef="#br1" timeOffset="22">22697 14261 15672,'0'-13'-2253,"0"6"1987,0 1 103,0 6 0,-2 0 497,-2 0 0,-14 23 1,-9 5-1</inkml:trace>
  <inkml:trace contextRef="#ctx0" brushRef="#br1" timeOffset="23">22990 16924 14877,'-13'26'0</inkml:trace>
  <inkml:trace contextRef="#ctx0" brushRef="#br1" timeOffset="24">22722 18301 15469,'-7'0'-61,"2"0"49,5 0-319,0 0 267,0 5 360,0-3 0,-12 9 1,-2-4-1</inkml:trace>
  <inkml:trace contextRef="#ctx0" brushRef="#br1" timeOffset="25">27667 9698 12268,'7'-1'-1899,"-3"-3"1655,-2-5 0,-2-2 52,0-2 1,0 5-21,0-1 164,0 6 0,0-4 23,0 3 2,0-3 0,0-2-62,0 1 11,0 5 1,0-4-144,0 3 276,0 2 1,0 7-33,0 7 0,1 2-44,4-5 0,-4 2 1,3-2-1,-1 2-45,1 2 21,-2 0 1,8-1-1,-5 0 1,1-2-81,0-2 1,2-4 13,-4 5 1,6-6 115,-1 1-36,-4 3 0,7-6 0,-4 4-27,4-4 175,-5-1 134,4 0-155,-4 0 0,2 0 0,-1-1 154,2-4 0,-4 3 44,-2-7 1,2 5 142,-2-5-369,6 1 0,-7-5 0,5 0 0,1-1 0,-1-1 93,1-2 1,3-6-55,5 2 1,0-2 74,-4 2-150,5-3 0,-2 2 0,5-6 0,2-2 0,1 2 6,1 1 0,1 2-26,-1-1 0,5 2-21,0 3 44,-6 3 0,-1 5 1,-6 0-1,0 0 57,1 1 1,-8 4 38,3 4-166,-9 3 91,2 1-168,-18 0 0,8 0-13,-9 0 1,8 0-175,-4 0 213,6 0 0,-7 1 0,5 2 0,-2 3-248,-3 1 281,-2 1 0,5 16 1,2 3-1</inkml:trace>
  <inkml:trace contextRef="#ctx0" brushRef="#br1" timeOffset="26">28891 10361 11870,'8'0'-1482,"1"0"1,-5-4 2041,4 0-303,-5-1-204,3 5-101,-6 0 0,0-1-97,0-3-22,0 2 174,0-3 1,0 3 0,-2-1-156,-2-1 0,3-2-291,-4 2 167,4 3 0,0-5-114,-4 6 380,4 0 177,-5 0 11,6 0 8,0 0 259,-5-6-538,3 5 118,-3-5-118,5 6-7,0 0 37,0 6 0,0-3-2,0 5 0,0 1 47,0 4 1,0-1-1,0 1 1,0 0-39,0 0 0,0 4 158,0-1 0,4 1-78,0-4 0,0 0 0,-4 0 0,2-1 32,2 1 1,-3 0-171,4 0 0,-4-5 36,-1 1 70,0-6 3,6 8-193,-5-4 174,5 0-15,-1-1 1,-3-8 283,2-2 0,2 1-133,-2-5 0,6 3 0,-3-3 0,2-2 82,-1-1 0,2-2-5,7 0 1,-1-4-88,5 0 1,0-5 0,4 2-1,2-1 101,3-1 0,1-3 7,3-5 1,7-1-80,-2 1 0,2 2 1,-2-6-1,2 0-109,2 1 0,-5 2-13,-4 6 1,-7 3 86,-2 1-96,1 6 1,-13-4-1,1 8 138,-4 2-160,-7 4-11,2 5-78,-5 0 1,-1 0-102,-3 0 78,2 0 1,-5 0-99,3 0 77,2 0 1,-5 0 0,4 1 73,-1 3 1,-4-1 6,4 6 0,-2-6 148,2 1-113,2 3 0,-3-4 1,3 4-1,-1 0-37,-1 0 1,11 1-1,7 5 1</inkml:trace>
  <inkml:trace contextRef="#ctx0" brushRef="#br0" timeOffset="27">30789 11597 8004,'9'0'-19,"-1"0"1,2 0 0,0-1 46,-1-3 1,2 1 0,-2-4 0,2 0 0,2 1 0,-1-1 153,1 0 1,6 0-154,2-2-27,-3-2 0,6 8 0,-2-4 0,2 0 0,0 1 47,-3 1-98,3-5 1,-10 8-1,3-3 1,-3 0-1,-2 0 95,-4-2-16,-2 4-17,-12-3 0,-1 6 0,-6-1 0,1-2 0,-3-1 0,0 1 0,-4 1 101,0 2 0,-3 0 1,-3 0-1,-1 2 98,1 2 0,-1 3-116,1 6-44,-6 0 0,4 5 0,-3 3 0,2 5 1,-1 3-30,0 5 1,0 7-41,8 2 1,3 5-1,5-1 1,2 1-43,2-1 0,4-5-57,5-8 0,9-4 71,4-9 49,8 3 1,-5-14 0,4 1 0,0-4 0,-1-4 38,4-1 1,-3-2 115,1 0-58,-5-6 1,2-2-1,-5-8 1,0-2-1,-2-2 195,-3-3 0,-2-1-143,-6-1 0,0-1 38,0 1-141,-6-1 1,4 2-1,-7 3 1,-2 4 0,-3 3 65,-3 1 1,-2 2-346,2 2 1,2 3-61,-7 6-112,7 0 0,-5 6 0,6 3 0,0 2 1,2 3-1907,1 3 2307,5-3 0,18 39 0,9 2 0</inkml:trace>
  <inkml:trace contextRef="#ctx0" brushRef="#br0" timeOffset="28">31223 11674 8004,'7'-17'716,"-3"0"-540,3 0 1,0 4-153,6 0 1,0 5 0,-1 1 0,1 0 47,0-1 0,0 4-921,-1-4 582,1 5 0,0-4 267,0 3 0,-6 8 0,-2-3 0</inkml:trace>
  <inkml:trace contextRef="#ctx0" brushRef="#br0" timeOffset="29">31325 11788 8004,'-9'0'312,"1"0"682,5 0-985,-8-5 1,11 3-204,0-2 0,7 3 1,8-1-1,4-2-307,0-5 0,3 1 0,3-3 0,1-4 501,-1 1 0,6-17 0,3-8 0,4-3 0,-1 0 0</inkml:trace>
  <inkml:trace contextRef="#ctx0" brushRef="#br0" timeOffset="30">31631 11202 8004,'0'-18'-97,"0"-4"1,0-2 167,0-1 0,0-3 0,1 1 0,3 4 382,5 3 1,2 2-1,3 2 1,2-1-246,1 2 1,1 2 0,-1 3-1,3 3 8,0 1 0,3-2 1,-7 4-1,0 1-341,-2 1 1,-1 2 34,0 0 38,-1 6 0,0-3 0,-4 5 0,-3 2 0,-4 3 0,-1 3 0,0 2 14,0 2 1,-1-3 54,-4 4-163,4 0 1,-10 5-1,2-1 1,-2 1 0,-2-1-101,0 1 1,5-1-1,-1 1 1,1-1-138,1 1 1,-3-5 3,6 0 1,-2-1-387,2 1 664,2 3 1,-3-5 0,6 3 0,3-2-1,5-1 101,2-4 0,2-1 0,-1-1 0,7-6 0,-4 3 0,7-6 0,0-1 0,1 0 0,-2 1 0,-2-2 0,-7 2 22,1-3 1,-4-1 1206,-1 0-487,-5 6-254,3 1-329,-6 0 1,0 4 0,0-2-1,-2 1-22,-2-2 0,3 4-194,-4-4-100,4 3 87,1 2 0,-4 0 1,-1 0-841,3-1 545,0 1 113,2-6 1,0 0 125,0-2 90,0-4 1,2 3 133,2-8 0,-1 1 157,5-5 1,-4 1 74,5-2 247,-6 3 1,2 5 651,-5-3-390,0 2-436,0-3 1,-5 5-252,-4 0-959,-2 0 684,-2 0 123,6 0 0,7-17 0,7-5 0</inkml:trace>
  <inkml:trace contextRef="#ctx0" brushRef="#br0" timeOffset="31">30420 13522 8047,'0'-13'0,"4"0"0,0-1 0,-1-2 0,-1-1 0,-2 2 146,0 1 42,0-5 1,-2 5 0,-1-3 0,-1 3 0,1 1 880,2 0-707,1 6-513,0 2 1,0 16 0,0 6 0,1 6 57,4 2 88,-4 1 0,5 5 0,-5 1 0,2 4 0,1-1 0,0 1 0,1-4-7,-1 1 1,0-8-1,-4 2 1,2-6-7,2-2 0,-3-2 112,3-5 1,-2-6-55,-2-6-62,0-11 1,4-10-1,0-11 1,1-6 0,-1-7-173,0-5 170,0-1 0,-2-4 1,1 0-1,2 1 0,1 3 7,0 4 1,-1 11 87,0 10 130,-4 6-199,10 13 0,-8 4 0,6 10 0,0 8 49,3 3 1,-1 5 81,-2 6 0,2-2-45,-3 3-102,4 3 0,1-5 1,-1 4-1,0 0 1,-2-4-128,-2-1 1,-1-6 80,2 0 0,2-5 48,-3 1-13,-2-9 0,5-2 1,-4-7 20,1-4 1,1-7 10,-4-10 1,0-7 37,0-5-46,-4-3 1,9-6 0,-6-1 0,0-1 0,1-2 144,-1 2 0,0-3-84,-4 6 0,0 6 147,0 11 9,0 5 0,0 10 270,0 6-530,6 11 1,-3 13 203,5 5-125,-5 1 1,7 0-1,-4 3 1,1 2-1,3 0-101,1 0 0,-3-1-90,1-5 0,-1 1 16,5-1-52,0 1 0,0-2 1,1-4-1,1-6 1,4-6-774,1-2 1,1-2 400,4-4 564,1-5 0,3-31 0,1-15 0,4-5 0,0 0 0</inkml:trace>
  <inkml:trace contextRef="#ctx0" brushRef="#br0" timeOffset="32">31274 12948 8055,'-7'-13'-561,"1"1"561,6-1 0,6 6-137,2 3 0,3-2 0,2 0 0,1 1-283,3-1 0,-2-3 420,2 5 0,8-6 0,2 3 0</inkml:trace>
  <inkml:trace contextRef="#ctx0" brushRef="#br0" timeOffset="33">31312 13165 8078,'-13'0'-169,"0"0"0,5 1 713,-1 3-215,7-2 1,-3 3-159,10-5-192,2 0 1,7-1-1,3-2 1,4-2-1,3-3 1,2-1-1,-1-4-884,1-4 905,-1 3 0,11-22 0,5-9 0,3 0 0,1-1 0</inkml:trace>
  <inkml:trace contextRef="#ctx0" brushRef="#br0" timeOffset="34">31733 12515 8078,'-2'-19'0,"-1"0"0,-1-3 356,1 1-240,2 6 1,6-8-1,4 6 1,4 0-1,2 0 1,4 0 0,-1 3 230,0 4 1,4 0-140,-5 6-154,0-6 1,-5 8 0,1-2 0,0 4 0,-2 4 0,-1 5-1,-3 2-94,-1 2 1,-2 4-128,-4 0 82,0 11 0,-1-7 0,-3 11 0,-4-3 1,0 2-1,-1 1 0,0-1-32,-3-3 0,4-1 1,1-2-1,0 0 104,-1-4 0,6-3 0,-3-5 0,4 0-330,1-1 134,0-4 0,1-3 0,4-5 1,3 0-315,3 0 0,4-4-317,2 0 840,-3-1 0,38-6 0,3-3 0</inkml:trace>
  <inkml:trace contextRef="#ctx0" brushRef="#br0" timeOffset="35">32128 12948 8078,'0'13'0,"0"0"41,0-1 1,-2 1 185,-2 0 0,3 0 0,-4-1 161,4 1 0,-1-2-136,-2-2 115,3-3-201,-11-6 0,10 0-177,-7 0 1,6-2-96,-1-2 0,3-3 45,1-6 1,0 0-64,0 1 0,5-1 0,2 0 0,2 2-236,-1 2 352,1-2 0,2 8 6,-2-5-8,2 5 1,-8-3-1,4 8 1,-1 2-16,-4 4 1,0 4 35,-2 0 1,0 1-93,0 0 128,-6 5 0,-1-4 1,-6 5-1,1-4 1,-1 0 487,0-4 0,0-3-141,1 1 1,3 1-121,1-6-142,-1 0 0,2-5 0,3-3 0,2-5-199,2-2 1,2-2-659,2 0 0,-1 1 156,5-1 327,1 6 242,4 1 0,-1 23 0,1 4 0</inkml:trace>
  <inkml:trace contextRef="#ctx0" brushRef="#br0" timeOffset="36">30662 14745 8093,'0'-8'66,"0"-1"0,6 5-48,2-5 1,8 2 0,2-3 0,2 2 37,3-2 1,1-6 1,1-1 1,5 0-1,0 3 1,-2-1-8,-1-2 0,-3 0-6,-3 4 13,-2 0 1,-8 0-113,-3 1 61,-8 5 0,-7 1 0,-7 6 0,-3 0 1,-4 1-1,-3 4 0,-2 3 12,1 3 0,-1 4 1,0 0-1,-3 4 84,-1 0 0,-1 3-63,2 3 30,2 1 0,0-1 0,6 2 0,-2 3 0,0 2-25,2 1 0,8 2 1,8-5-1,0-2 11,1-1 1,1-3-72,8-3 1,2-2-6,5-6 1,1-5-1,1-1 1,2-1-28,1-3 0,1-2 19,-1-1 1,2 0-54,2 0 1,3-1 66,-3-4 1,2-2 0,-1-5 0,-2-1-22,-1 0 0,2 0 30,-4 1 1,-4 0 1,-5 4 29,-5-3 1,6 5 54,-9-3 0,-3 4-67,-10 5 1,-1 5-1,-3 4 0,-2 4-14,-2 4 1,-3 2-1,3 8 1,-3 2 59,-2 0 1,5 5 10,0-4 1,5 6 70,-1-3-76,9 4 1,-2-4 0,6-3 0,2-5 0,5-2 247,5-2 0,5-5-230,4 1 0,2-9-63,2-4 0,7-2 1,-2-2-1,2 0 7,3 0 1,-4-6-109,3-2 0,2-9-114,2-5 1,-3-2 0,-1 0-1,-4 2 41,-5 0 0,-3 2 153,-5-1 0,-34-9 0,-9 4 0</inkml:trace>
  <inkml:trace contextRef="#ctx0" brushRef="#br0" timeOffset="37">31439 14771 7631,'-4'-9'2442,"0"1"-2391,0 5 1,5-9-1,5 4 31,6-3-271,1-2 0,11 1 0,-4 3 0,1 0 0,1-1 0,0 0 0,1 2 189,-2 3 0,15 15 0,-2 5 0</inkml:trace>
  <inkml:trace contextRef="#ctx0" brushRef="#br0" timeOffset="38">31554 14898 8097,'-13'7'-880,"6"4"953,2-9 1,10 3-1,5-6-67,6-3 0,-2 1 1,4-6-1,1 0-231,2-3 0,-1 2 225,1-2 0,15-15 0,6-7 0,6-7 0,0 0 0</inkml:trace>
  <inkml:trace contextRef="#ctx0" brushRef="#br0" timeOffset="39">32064 14070 8117,'-2'-13'0,"0"0"0,-4 0 0,0 1 0,1-1 0,2 0 0,-3 0 0,2 1 0,1-3 304,2-2-178,6 3 1,2-4 0,6 5-1,1 0 1,3 1 0,3-1 0,1 2 372,1 2 1,-5-1-250,4 6-266,-6-6 0,4 9 0,-8-2 1,-1 6-1,-3 5 0,-1 5 0,-3 4-88,-2 4 1,-2 3 0,-4 3 0,-3 3 17,-3 4 1,-2 3 0,0-1 0,0-2-53,1-4 1,-1 1 0,0-1-1,2-2-60,2-1 1,4-7 0,5-2 0,0-1-75,0 0 0,0 0 0,1-5 0,3-2 272,5-2 0,47-5 0,14 3 0</inkml:trace>
  <inkml:trace contextRef="#ctx0" brushRef="#br0" timeOffset="40">32370 14579 8117,'0'13'-723,"0"0"808,-6 0 1,5-1 574,-4 1-481,4-6 1,1 4 0,1-3 0,2 0-6,1 1-484,1-1 50,-5-1 70,5-1 164,2-6 1,2 0-17,-1 0-24,1 5 0,-2-2 41,-3 6-31,3-1 0,-5 5 0,2 0 0,-3 0 44,-1-1 1,-4 1 69,0 0 0,-6-5 0,3 1 1,-2-1 306,1-1 0,-1-1-98,-3-6 0,3 0 347,1 0-315,-1 0 0,1-1 1,1-4-1,1-3 208,3-4 0,2 0-320,1-1 0,1 0-763,3 1 345,4 4 0,4-3 0,1 3 0,0-2 0,-1 0-1844,1 1 2075,0 6 0,5 15 0,2 9 0</inkml:trace>
  <inkml:trace contextRef="#ctx0" brushRef="#br0" timeOffset="41">31452 16848 8539,'0'-9'-2394,"2"1"1986,2-2 407,-3-1 1,5 4 0,-8 1 0,-2 6 0,3 0 0,-5 6 0,2-4 0,0 7 6,-6-6-6,8 2 0,-15 12 0,3 5 0</inkml:trace>
  <inkml:trace contextRef="#ctx0" brushRef="#br0" timeOffset="42">31236 16899 8491,'-9'0'-703,"1"0"-67,-2 0 772,-2 0 0,4 0 169,-1 0 0,8 0-130,1 0 0,10 0 1,7-2-1,0-2 0,1-3 1,3 0 1,5-4-9,4 2-23,-3-2 0,5-2 0,-4 0 0,4 1 0,-1 0 0,0 2 0,-3 2-49,-1-2 0,-3 4 1,-3 1-1,-4 0-2,-2 1-4,-8 0 14,-2-2 29,-10 5 0,-2-5 0,-6 6 0,-1 0 1,-3 0-1,-5 0 0,0 0 0,1 0 0,-4 4 13,4 1 0,-3 3-7,-1-4 1,-5 6 0,0-1 0,2 4 8,1 4 0,-3-3 42,1 3 0,-1 2-43,4 3-3,1 2 0,-1 1 0,2 2 0,2 2 0,2 0 5,1 0 1,7-3-8,3 0 1,6-5-7,-1 0 0,3-5 0,2 0 0,3-5-11,5-3 1,2-5 57,2 1 0,0-2-39,-1-2 27,1 0 1,4-2 0,0 0 0,-1-4 0,-2-1 77,-1-3 1,-1-1-21,1-2 0,-4 0 93,-1 0-155,-5 1 1,3-1-1,-6-1 1,0-2-1,0-1-52,0 2 1,-6 0 70,-3 3 1,-2 3-190,-2 1 61,-5 5 1,4-3 0,-5 6-1,2 0 1,0 0-218,2 0 0,1 6-131,1 2 0,4 5 60,1 4 123,5-3 1,-3 6 240,6-3 0,51 9 0,13 6 0</inkml:trace>
  <inkml:trace contextRef="#ctx0" brushRef="#br0" timeOffset="43">31478 17128 8346,'0'13'118,"0"0"-100,0-1 1,0-3-1,0-1-132,0 2 1,0-3 146,0 2-46,0-6 7,0 2 0,5-6 0,2-3 0,2-5 0,-1-2 0,2-3 41,2-3 1,-1 3 0,-1-2 0,-2 5 0,2 2 1,-3 2-1,2-1 17,1 3 1,-5 5 0,1 5-1,-2 3-47,1 3 0,3 2 50,-4 0-70,1 5 0,-1-4 0,1 3 0,1-2 0,1-3 56,0 1 1,2-6-12,4-3 1,-1-5 0,1-6-13,0-6 0,2-8-34,-2 0 0,6-3 7,-11-2 1,6 1-1,-5-1 1,1 2-6,-2 3 0,2-2 0,-6 6 1,0 5-6,-4 3-67,6 6 1,-4-1 0,2 8 34,-3 5 0,-1 6-155,0 2 1,0 2 2,0-2-22,6-3 0,-3 4 0,5-5 0,2 0 0,1-2 224,2-2 0,34-26 0,8-12 0</inkml:trace>
  <inkml:trace contextRef="#ctx0" brushRef="#br0" timeOffset="44">32140 16873 8558,'-5'-8'-72,"-4"-1"0,-2 2-68,-2-1 264,0-4 1,1 11 0,-1-3-45,0 2 0,0 8-130,1 2 1,0 4 0,2 2 0,3 2 153,2 1 0,-4 4-46,5-4 0,-2 1 1,3-2-1,-1 1-108,1-2 1,2-5-240,1-1 218,0-1 1,1-1 0,4-2 0,3-4-7,3-1 0,2-6 39,0-2 1,0-4 45,-1 0-35,1-7 0,0 4 0,0-5 0,-2 0 0,-1 2 16,-2-1 1,-1 2 14,2 5 0,-2 3-17,-3 1 7,-2-1 1,3 3 33,-5 6 1,0 6-19,0 7 0,5 0 1,-1-1-111,0 1 0,0 0 0,2 0 1,1-1-1,2 1 100,-2 0 0,32-12 0,4-2 0</inkml:trace>
  <inkml:trace contextRef="#ctx0" brushRef="#br0" timeOffset="45">32332 16759 8482,'-9'0'-110,"1"0"50,5-6 136,-3 5 1,6 1 0,0 8-39,0 3 1,4-2 68,1-1 0,4-1 0,0 3 0,2-3 86,2-1 1,0 3-246,-1-5 1,5 0 132,0-4-208,0 0 0,-2 0 0,0-1 0,2-4 0,-1-3-153,-2-3 1,-6-6 232,1 0 0,-5-5 1,3 4-1,-1 0-14,-3-1 1,-3 2 1,-5 4 0,3 2 312,-7 3 0,1 2-64,-5 6 1,0 0-1,0 3 1,1 4 11,-1 6 0,4 9-111,1 4 1,1-1-81,-2 5 0,-1 3-19,6 0 0,0 0 1,4 1-1,0 0-290,0-1 0,0 2-170,0-5 1,4-2 19,0-7 449,6-2 0,-3-18 0,6-2 0</inkml:trace>
  <inkml:trace contextRef="#ctx0" brushRef="#br0" timeOffset="46">31236 17727 8482,'-13'0'-36,"0"0"0,0 0 0,1-1 1,-1-2-60,0-1 1,0-2-1,1 3 1,0-2 1537,4-3-1049,2 6 1,12-8-362,2 5 1,9 0 0,4 1-1,5-5-71,4-2 0,9-8 165,12-2-123,6-3 0,-23 11 0,1 0 0,2 0 0,0 0 0,4-2 1,0 0-1,4-2 0,1 0 0,2-1 0,1-1 0,1 0 1,0 0-80,0 0 0,0 0 1,-2 0-1,-1-1 0,0 1 1,-1 0-1,-2 1 0,-1 1-153,-4 2 1,-2 0 0,-2 0-1,-3 2-126,15-4 254,-4 0 0,-10 4 0,-3 0 0,-5 2 0,-4 2-303,-4 5 218,-8 3 1,-3 2 0,-8 2-121,-2 1 0,-3 6 150,-6-1 0,-4 2-346,0 2 581,-5-1 1,-27 24 0,19-16 0,-1 1 0</inkml:trace>
  <inkml:trace contextRef="#ctx0" brushRef="#br0" timeOffset="47">31631 17804 8482,'-13'0'-459,"0"0"0,0 0 563,1 0 0,5-2 0,4-2 0,7-5 340,9-2 1,2 3-447,11-1 0,-2 1 0,10-5 0,1 0 18,2 0 0,4 1 162,-3-1-164,3 0 1,-8 0-1,4 2 1,-3 1 0,-6 3-1,-5 1 1,-6 4-1211,-3 0 1093,-7 2 0,-8 0 1,-11 0-1,-5 2-36,-3 2 0,-5 3-7,-5 6 187,0-1 1,1 1 0,-2 0 0,-1 0-1,0-1 1,1 3 0,0 0 169,2 2 1,-3 6 161,-2-2-330,2-3 1,3 7 0,6-4 0,3 4 0,3 4-30,6 0 1,4-3 6,7-5 1,0-4-20,0 4 1,6-5 0,3-1-1,6-5-47,2-5 0,4-4 74,-4-1 0,5 0-25,0 0 20,-4-6 1,5-1 0,-6-4-1,-2 1 1,0 2 174,-3-2 0,-5-6-136,-2-1 0,-4 0 63,-1 4-115,0 1 0,-3-5 0,-4 0 0,-6 1 0,-2 3-26,-4 5 1,1-2-26,-3 6 1,-3-1-388,2 5 266,4 0 1,-5 0-1,6 2 1,2 3 0,2 7-944,5 3 1104,2 2 0,34 41 0,-10-23 0,0 0 0</inkml:trace>
  <inkml:trace contextRef="#ctx0" brushRef="#br0" timeOffset="48">32013 18122 8482,'1'-18'41,"2"-2"0,1 0 242,-1 3 0,3 3-277,-2 1 0,0 1 1,-2 0-1,1 2 65,1 2 1,-1 5-75,-8-1 0,3 2 0,-7 2 0,-1 0-81,-1 0 0,-6 2-163,0 2 237,0 3 0,3 6 1,-2 1-1,-1 2 0,2 2-104,0 2 109,3-5 1,3 8-1,2-5 1,1 1 0,4-1-2,0-2-25,2-2 1,0-1-1,0-1 1,2 0 14,2-4 0,3-2 0,6-6 0,1-1 0,1-4 0,4-5-99,1-5 0,0-1 54,1-5 1,1 1-71,-5-1 124,0-3 0,-1 5 1,-2-3-1,-3 2 1,-1 2 136,-3 2 1,1 3-61,-4 5 205,-3-4-259,5 11 1,-10-3 0,-2 8 0,0 4 25,1 4 1,-1 5-41,2 0 0,2 1 58,-2-1-120,3-3 1,1 5 0,0-7 0,1 0 5,3-4 0,-1-1 46,6-2 1,-1-4-7,5 3-14,0-8 1,-1 0 0,3-8-1,0-3 1,2-2-27,-1-1 0,2-5 54,-1 2 0,-4-2 10,-5 2-8,1 2 1,2 7-1,-1-1 1,-3 0 28,-1 0-39,-2 6 140,-4 7-113,0 7 1,0 6-1,0 0 1,0 0-1,0-1 130,0 1-62,0 0-39,6 0 20,1-6 0,1-2 1,1-5-1,1-1-15,1-3 1,6-3-16,0-6 0,0-4 27,-4 0 11,-1-6 0,1 3 0,-1-5 0,-3-1 0,-1 1-85,-3-1 1,-1 7-561,-4 2 195,0-3 108,-5 6 0,-2 1 0,-6 9 1,0 4-999,0 4 1264,6-3 0,-10 33 0,3 2 0</inkml:trace>
  <inkml:trace contextRef="#ctx0" brushRef="#br0" timeOffset="49">32548 17829 8577,'16'0'-594,"-4"0"0,-2-1 607,3-4 1,-4 3 149,-1-7 1,1 1 0,3-5 0,1 0 252,0 0 1,0 1-364,-1-1 16,-5 0 0,3 0 0,-5 1 1,-3-1-91,0 0-92,-2 0 0,-2 6-210,-2 3 220,-3 3 1,-6 6 3,1 4 83,-1 2 0,0 2 0,2 0 0,1 1 0,3 1-39,1 2 0,2 0 16,4-4 1,0 0-13,0 0-26,0-1 1,1 0 0,2-2 0,4-3 0,3-2-245,4-2 0,3-1 243,0-2 1,2-2-10,2-2 67,3-9 0,-6-2 1,5-5-1,-3 0 1,-2 0 114,-2-3 0,-2-1 107,-1-1 1,-2 1-90,-2 3 70,-4 2 1,-5 6 0,0 1 46,0-1 0,-1 6-213,-3 3 0,1 8 121,-6 4-148,1 4 0,-5 0 0,2 1 0,1 1 0,3 2-50,1 1 1,-2 0 17,3-4 0,1-5-73,4 1 95,0-1 0,1-1 5,4-3 1,2-4 1,6-4 1,-1-4 105,1-9-93,0 3 1,0-9-1,-1 5 1,1-1 0,-2 1 314,-2 2 55,2-4 1,-5 6-164,2-3-94,-2 9 0,-5 2 1,2 7-1,1 4 133,-1 3 0,-1 8-162,-2 1 1,0 5 85,0 0-193,0 7 1,0 0 0,0 5-1,0 1 1,0 3-67,0 5 0,-2-2-88,-2 6 1,3-1 75,-4 5 82,4-5 0,1-4 0,0-7 0,0-2 0,0-2-17,0-2 0,0-8 33,0-4 1,0-3 25,0-1 20,0-6 0,-1-2 0,-4-5 59,-3 0 1,-4 0-37,0 0 0,0-1 266,4-3-292,-3-3 0,5-6 1,-4 0-1,3-1 1,1-3 27,3-4 1,2-3-219,1-2 1,1 1 224,4-1-443,2-5 0,6 8 0,-1-2 0,1 1 0,0 1-421,-1 2 1,5 0 788,0 8 0,12 14 0,-2 14 0</inkml:trace>
  <inkml:trace contextRef="#ctx0" brushRef="#br0" timeOffset="50">32892 17561 8577,'-8'0'-153,"-1"0"-279,-1 0 0,3 0 1,0-1 706,2-3-188,-5 2 0,7-5 94,-6 3-105,1 3-24,-5-5 0,5 2 0,-1 0 0,-1 1 0,-1 1 58,-2 2 1,0 6 0,1 2 0,-3 4 12,-2 0 1,3 3 0,-3 2 0,3 2-30,1 1 0,2 3 0,1-5 0,3 1-89,1-1 0,2 3 125,4-4-145,0 0 1,2-5-1,2-4 1,6-2-1,4-2 1,3 0-1,0-1-240,1-1 0,-2-7-101,5 1 1,-4-6 165,4 2-6,-5-4 1,4 0-1,-5-1 1,2 0 195,-1 0 0,-2-22 0,-1-6 0</inkml:trace>
  <inkml:trace contextRef="#ctx0" brushRef="#br1" timeOffset="51">32969 15867 14284,'12'-13'-155,"-4"0"1,-4 0 0,-3 1 0,-2 0-332,-3 4 1,1-2-1,-6 4 1,-1 0-1,-1 1 577,-2 2 1,0 2-28,1 1 1,-5 0 0,-2 0 0,0 0 98,-4 0 1,-1 1-103,-2 3-15,-5-2 0,-3 9 0,-8-3 0,-6 4 0,-6 1 0,-7-1 0,-6 2 21,32-5 1,-2-1 0,-3 0 0,-1 0 31,-1 2 0,-1 1-73,0 0 1,-1-1 0,-2 3-1,1 0 1,-1 0 0,0 1 0,-2 0-1,0 2 1,-2 0 0,1 2 0,-3 0-1,0 0 1,1 2 0,0 0 23,2 1 1,-1 1-1,0-2 1,0 1-1074,1 2 1,0 0 1023,-1 1 1,-1-1-1,3 0 1,0-1 0,2 0-1,0 0 1,2-1-1,2 1 1,1-1 0,1 0-1,1 0 1,0-1-1,2 0 1,0-1 6,3-2 0,0 0 1,-28 12 28,11-8 1,2-1-1,2-4 1,6 1 113,5-2 0,7-5-61,7-1 0,4-2 1,5 3-1,0-3 16,1-1 1,5-1 260,2 0-359,4-4 618,1 10 0,0-8 0,0 6-938,0 1 0,0 1 183,0 2 0,0-1 0,1 1 0,2 0-214,1 0 1,2 4-1,-2 0 1,-2 5 34,2-1 1,-3 4 153,-1 0 1,2 0-1,1 1 1,2 1-186,2 3 0,-2-2 200,3 6 88,1 0 0,3 6 0,1 2 1,-1 5-1,-3 4-34,0 4 0,-2 7 98,2 6 1,-6-31 0,-1 0-1,-1 0 1,0 0 0,0 2-1,0 1-195,1 2 0,1 1 1,-1 0-1,0 0 207,-2 0 1,0-1 0,0-1 0,0 0 12,0-2 1,0-1-3,0 32 0,1 0 1,2-8-1,3-4 1,1-7-3,3-7 1,0-6 21,-2-4-54,4-3 1,-7-6-1,4-4 1,-5-4-1,-3-2 77,-1 2 1,0-2-51,0 2 0,0-8 1,0 0-35,0 1-59,6 1 241,1-4 1,6-1-182,0-6 0,4 0 0,0 0 0,0 0 6,1 0 0,-2 0 3,5 0 1,0 0 0,5-2 0,-1 0-36,1-3 0,0-3 63,4 4 1,3-6-88,5 1 0,2-3 65,2-5 1,3 1 0,9-5-1,4-2 64,6-1 1,-28 11-1,0 0-106,0 1 1,0-1 6,2 0 1,-1 1 0,3-2 0,0 1 0,1-1 0,0 1 0,1-1-1,-1 1 1,-1 1 0,0 0-19,-2-1 1,-1 2-1,-2 1 1,1 1-726,0 1 0,0-1 733,2 0 0,-1-2 1,24-7-1,2-3 0,0 2 1,1 1-304,3-3 0,1-3 297,-34 11 0,0 0 35,1 1 0,-2-1 1,25-13-1,6-1 1,1-1-1,0-2-46,-1 2 0,1 1-51,-9 2 68,-7-1 0,-1 1 0,-5-1 0,-4 2 0,-5 3-5,-8 4 0,-2 3 14,-7 1-1,0 0 1,-4 5-1,-2-1 1,-1-1-115,-2-1 0,-3 0 1362,3 2-1215,1-2 1,26-25 0,6-12 0</inkml:trace>
  <inkml:trace contextRef="#ctx0" brushRef="#br1" timeOffset="52">32943 15905 16128,'0'-9'-948,"0"1"1185,0 5 1,2-3-1,0 8 1,4 2-1,1 3 1,2 3-1215,-2 3 0,4-2 687,-2 10 1,2-4 0,2 6 0,-1 4 57,1 5 1,1 7-97,3 3 301,-2 3 1,9 12 0,-3 2 0,3 4 0,0 1 0,-1 1 0,-2 1-168,2 2 0,-12-32 1,2 0-1,11 32 1,-3-1 91,-4-2 0,1-3 0,-1-1 0,-3-3-190,-4-1 1,-3-2 0,-4-4 0,2 0 389,-3 0 0,0 3 1,-2-3-1,1-6 220,3-4 0,-2-4 190,2-3-378,-2-3 0,-1-11 1,2-3-1,1-3 61,-1-1 1,4-2-778,1-2 409,-2-4-821,5-5 1215,-4 0 0,6-22 1,0-7-1</inkml:trace>
  <inkml:trace contextRef="#ctx0" brushRef="#br2" timeOffset="53">31125 15339 8024,'0'-19'-375,"-1"2"1,-2 2-1,-1 3 2186,1-1-1586,7 6 0,3-3 0,6 6 0,0 2 0,-1 5 0,1 7 406,0 6-730,-6-2 0,3 10 0,-4-3 0,-1 3 0,1 3 0,-3 1 0,-2 2-145,-1-1 0,0-8 0,0-3 0,0-1 428,0 0 1,-5-1-67,-4-8 1,3-3-1,2-10 1,3-5-16,1-5 0,0-6 1,1-9-1,2-4-171,1-3 1,6-1-1,-1 1 1,1 3-15,-2 4 1,2 5 0,-6 3 0,-1 5 151,-2 3 1,-1 9 115,0 5-53,0 11 0,-1 10 0,-2 7 1,-2 4-1,-1 0 664,0 4-790,2 0 1,4-2-1,0-1 1,1-2 0,4-4-148,3-4 1,5-6 0,4-9 0,6-3-443,5-4 1,0-12-361,6-6 942,0-12 0,1-14 0,2-9 0,4-6 0,-1 0 0</inkml:trace>
  <inkml:trace contextRef="#ctx0" brushRef="#br2" timeOffset="54">32643 13860 8108,'-13'0'389,"4"-4"1,2-2 0,3 1 29,5-1 1,5-4 0,8 3 0,3-1 41,4-1-394,4-5 0,1 0 0,3-3 0,1 3 0,-2 1 165,-1 0-634,-7 0 0,2 5 1,-5 1-1,-2 0 0,-4 1-235,-3 0 0,-6 3 1,-2 6-1,-7 3 320,-5 1 1,0 0 0,-1 3 0,0-3 316,0-1 0,1 4 0,5-15 0,1 4 0</inkml:trace>
  <inkml:trace contextRef="#ctx0" brushRef="#br2" timeOffset="55">33025 13440 8100,'0'-13'-374,"0"0"250,0 0 460,0 6 73,0-4 1,-1 9 241,-4-2-674,4 8 0,-9 4 0,6 4 0,1 1 1,0 1-178,-1 3 200,3-3 1,-5 5 0,6-6 0,1-1 0,2 1 0,1 0-1,1-2-182,0-2 190,2-4 0,6-5 0,0 0 1,0 0-39,-1 0 0,5-7-38,0-6 1,0-1 66,-4-7 0,0 0 0,-2-5 0,-1 2-12,-1 3 0,-7-3 145,3 3 0,-4-2-147,-1 2 273,0 2 0,0 7 0,-1-1 636,-4 0-597,4 6-263,-5 1 1,6 12 0,0 2 0,0 5 153,0 4 1,2 3-220,2 6 0,3 5 55,6 3 1,-5 3-1,1 2 1,-1 2 81,-1 2 1,5 5 12,-4-1 1,-1 1-115,2-1 0,-5-5 0,3-6 1,-1-5-34,-3-4 0,-2 0 88,-1-10 1,-1-5-39,-4-3 1,3-6-1,-7 1 1,-1-3-211,-1-1 0,-2-4-10,0 0 0,-4-6 53,0 1 0,-4-6 1,4-4-1,2 0 32,0-4 1,7-3-6,-1-3 1,7 2 8,-3-3-18,4-3 1,7 6 0,2-2 0,5 0 0,4 2-530,4 2 1,3-2 202,2 10 1,3 0 452,1 4 0,34 29 0,4 7 0</inkml:trace>
  <inkml:trace contextRef="#ctx0" brushRef="#br2" timeOffset="56">32783 14217 9188,'-6'0'325,"6"0"1,9-1 87,6-3 0,12-5 0,11-6 0,8-5-279,3-4 1,14 0 0,-30 7 0,2 0 0,1-1 0,1 0-11,2 0 1,-1-1 0,0 1 0,-1 0-1057,-1 0 1,0 2 637,0-1 0,-2 2 0,15-3 0,-11 4 1,-13 5-1593,-10 4 1322,-8 0 0,-3 10 564,-8-1 0,-43 28 0,-15 4 0</inkml:trace>
  <inkml:trace contextRef="#ctx0" brushRef="#br2" timeOffset="57">33038 14472 8100,'0'13'196,"0"0"1,0 0 160,0-1 0,1 1-194,4 0 1,2-6 64,5-3 34,1-2 0,6-4 0,2-2 0,4-6 0,4-4 0,2-5 0,0 0 65,0-4 1,3 0-1,-4 1 1,-2 0-239,-1 0 1,-7-1-1,-4 0 1,-7 4-561,-4 0 0,-4 2 0,-2 6 0,-4 2 127,-3 5 0,-9-2 1,-4 2-1,-3 3 464,-2 4 1,1 5 118,-1 9-111,1-3 1,-1 10-1,1-2 1,1 2-1,1 3 629,2 2-578,-1 4 1,7 5 0,3 2-1,5 1 1,5 1-80,0-1 1,8 2-1,4-3 1,7-5-131,8-2 1,1-9-120,3-7 1,4-3-245,1-1 60,3-6 1,1-7 0,0-9-1,2-3 333,3-5 0,8-32 0,-22 19 0,0-1 0</inkml:trace>
  <inkml:trace contextRef="#ctx0" brushRef="#br2" timeOffset="58">31049 12215 8045,'0'-12'-147,"-2"3"0,-1 1 1,-1-2-1,1-2 1,2 0 673,1-1 0,0 0-330,0 0-83,0 1 1,6 5 0,1 4 0,1 6 40,1 5-144,-6 9 1,6 3 0,-4 5 0,-2 1 0,-2 1 0,-1 1 0,0 2-75,0-2 0,0-1 1,0-3-1,0-1 161,0-2 0,0-5-5,0 1 0,0-12-118,0-9 1,1-9 0,4-12-1,3-2-164,3-3 1,1-2 89,-4-7 25,4 1 0,-7 6 1,4 2-1,-4 3 0,0 3 8,-1 3 206,0 8 0,-5 3 117,-3 6 1,1 7-1,-4 8 1,1 6-26,3 3 0,-3 0-98,2 1 1,0 1-185,4-5 1,0 0 0,0-2 0,1 0-334,4 2 1,-3-4 92,7-5 1,-1-5-1,5 2 1,0-4-662,0-1 951,-1 0 0,30-51 0,-18 19 0,0 0 0</inkml:trace>
  <inkml:trace contextRef="#ctx0" brushRef="#br2" timeOffset="59">32031 10991 8188,'-13'7'1344,"23"-12"0,-5-8-1239,21-8 0,1-2 0,3 5 1,-2-1-126,-1 1 0,-2 1 0,1 4 0,-2 0-410,-3 1 0,-2 0-888,-7 4 873,1-4 0,-7 12 7,-6 0 239,-12 6 0,-2 7 1,-4-2-1,1-1 0,0-1 1,1-1 198,2-1 0,1-1 0,1-6 0</inkml:trace>
  <inkml:trace contextRef="#ctx0" brushRef="#br2" timeOffset="60">32273 10303 8164,'-2'-13'17,"0"0"1,-3 1 329,2-1-245,-4 6 1,6 7 0,-3 8 0,2 5 92,2 4 0,-4 0-39,0 8-60,0-2 0,2 10 1,-1-5-1,-1 2 0,1-2 141,2-1-182,1-1 1,1-1 0,3-1 0,5-3 0,2-4 0,2-4-1,0-4 263,0-5-401,5 3 0,-2-7 1,5 1-1,1-5 1,3-4-1,0-5 0,-1-4-622,-3-3 0,2-1-510,-6-5 763,6 1 0,-9 2 452,3-2 0,-20-15 0,-5-12 0</inkml:trace>
  <inkml:trace contextRef="#ctx0" brushRef="#br2" timeOffset="61">32286 10277 8169,'-13'-5'0,"1"-2"-811,4-6 1,-2 0 695,6 0 0,5 5 235,8-1 1,2 6 37,2-1-198,0-3 0,4 6 0,1-5 0,0 2 40,1 0 0,9 5 0,-1 6 0</inkml:trace>
  <inkml:trace contextRef="#ctx0" brushRef="#br2" timeOffset="62">32286 10443 8169,'-13'0'0,"4"0"-703,1 0 505,5 0 381,14-6 1,1 5 0,13-5-1,-2 2 118,-3 0 1,4-5-598,-3 5 0,3-4 0,2 2 1,-1-1 295,1-3 0,16-7 0,5-3 0</inkml:trace>
  <inkml:trace contextRef="#ctx0" brushRef="#br2" timeOffset="63">32630 10303 8169,'-7'0'145,"0"0"-755,2 0 117,4 5 1,-5 3 0,6 4 1119,0 1-484,0 0 0,2 0 1,1-1-1,2 0 326,2-4-472,2 3 1,4-9-1,-1 2 1,1-2 35,0-2 0,0-2-221,-1-2 1,-3-3 150,-1-6 0,1-4 0,2-1 0,-2-1 123,-5 1 1,2-3-119,-2 4 0,0 0 472,-4 4-120,0 0 1,0 0 472,0 1-457,0 4-164,0 20 1,0 5 0,0 17 0,0 0 81,0-2 1,0 7-227,0-1 1,0 0 64,0 5 1,4 5 0,1 0 0,-1-1-126,1-2 0,-3-2-44,2-5 1,-2-1 76,-2-3 0,0-9 0,0-8-53,0-3 1,-2-2-94,-2-4 179,-3-2-81,-6-6 0,0-6 0,-1-2 0,-1-4 0,-2 0-160,1-1 0,3-1 94,5-3 1,-4 1-344,4-5 339,2 0 1,-4-1 0,6 1-1,1-2 1,3 1-440,4 1 0,4-4 89,4 4 0,2 1-221,3-1 688,3 5 0,46-2 0,-29 12 0,1-1 0</inkml:trace>
  <inkml:trace contextRef="#ctx0" brushRef="#br2" timeOffset="64">32311 11055 8172,'-8'-1'-722,"0"-4"846,3-3 0,8 1 0,8-2 1,7-2 157,6-5 1,3 1-269,7-6 9,9-1 1,-8-3-1,11-1 1,-1 1 0,-1 1-1,0 1 1,-3 3-482,-1 2 1,-9 2 0,-4 6 457,-5 2 0,-23 11 0,-2-2 0</inkml:trace>
  <inkml:trace contextRef="#ctx0" brushRef="#br2" timeOffset="65">32477 11374 8172,'-13'0'625,"6"6"1,3-5-553,8 3 1,3-2 0,6-2 0,1 0-82,3 0 0,-1 0 1,5-2-1,0-1-103,-1-1 0,4-7-56,-3-2 1,3 0-1,0-5 1,-2-1-62,-5-2 0,-3 1-150,-1-1 381,-1 6 1,-5-8-1,-2 6 1,-5 1-1,-6 4 1,-5 3 262,-5 5 0,-2 2 0,1 4 1,-3 3 69,0 8 0,-4 1-174,3 8 19,2-1 0,-1 4 1,5 2-1,-2 3 1,3 4-1,2 3 1,5 1-6,2 0 1,0 1-197,5-1 0,0-1 1,2-3-1,3-6-176,8-5 1,1-1-99,8-5 0,-1-1-146,4-7 0,1-4 0,-1-6 440,1-3 0,2-16 0,3-7 0,3-4 0,0-1 0</inkml:trace>
  <inkml:trace contextRef="#ctx0" brushRef="#br2" timeOffset="66">30857 8212 8122,'8'-6'-240,"-3"-3"0,-1-2 0,2-2 682,1 1 0,3-3 1,7-2-1,4-4 757,3-3-1066,8-1 1,0-5 0,6 0 0,1 2 0,-2 2-282,-3 5 136,-3 3 0,-11 6 0,-5 2 0,-4 3-3,-2 2-70,-6 0 0,1 7 0,-10 1 0,-5 2 0,-6 2 0,-3 3 1,-4 2-155,-4 0 0,-5 3 0,-5 2 0,0 4 444,-1 3 1,1 1-214,0 1 63,-6 5 1,4-1 0,-2 7 0,4 2 0,4 1 0,5 0 0,7-2 280,5 0 0,4-1-236,4-3 1,4-4 0,6-9-1,5-4-138,6-3 0,1-2 37,4-4 1,2-2-43,-2-6 1,5 0 0,0 0 0,0-2-23,0-2 1,-3-3 72,-2-6 0,-4 0 41,0 1 1,-2-1 0,-7 0 0,-1 0 127,-1 1 1,-4-1-101,-2 0 0,-4 2-62,-9 2 1,2-1 0,-3 6 0,1 1-221,0 2 1,0 1-429,4 0 1,0 0 256,1 0 1,3 6-1,2 2 1,1 3-1308,4 2 1683,0 6 0,53 29 0,-19-18 0,0 1 0</inkml:trace>
  <inkml:trace contextRef="#ctx0" brushRef="#br2" timeOffset="67">31176 8365 8246,'0'-19'127,"0"1"5,0-3 1,0-2 0,0 6 0,2 3 376,2 4 1,-1 0-436,5 6 0,-1 1 1,3 8-1,-1 7-65,1 3 1,-5 9 29,0 2-197,2-1 1,-6 7 0,3-5 0,-2 1 0,-2 2-509,0-2 574,0 5 1,0-11-1,0 2 1,0-4-1,0-4 146,0-2 0,0-4 79,0-6 0,1-11-47,3-14 1,-1-5 10,6-3 1,-5-4-1,3-5 1,0-1 57,0 1 0,-3 1-171,5 3 1,-6 3 70,1 6 0,2 5 0,-2 3-42,-1 3 0,-2 9-8,-1 10 1,-1 3 52,-3 13-14,2 1 0,-4 5 1,5 1-1,-2 0 0,-1-2 14,1-4 0,2-2-86,1 1 1,4-2-223,0-6 1,6-1 0,-1 0-178,2-4 0,3-3 95,3-10 1,-1 1-195,5-9-283,0-2 809,5-11 0,2-11 0,3-8 0,3-3 0,0 0 0</inkml:trace>
  <inkml:trace contextRef="#ctx0" brushRef="#br2" timeOffset="68">31648 7918 8223,'-6'-7'17,"3"-3"0,-5 5 197,-2-2 0,4-2 720,2-4-678,3 6 0,6-4 0,4 2 0,4-2 0,2-2-304,2 1 0,2 3 0,-2 1 0,2-2-845,1-2 0,3 4 605,-6-1-517,0 7 0,-4-4 805,0 6 0,-18 34 0,-3 8 0</inkml:trace>
  <inkml:trace contextRef="#ctx0" brushRef="#br2" timeOffset="69">31648 8084 8207,'-13'0'591,"2"-1"-507,2-4-84,4 4 302,5-5 1,0 5-1,1-2 1,5-3-1,5-1 1,6-3-22,3-1 1,-3 3-1474,4-1 899,0 1 1,5-5 0,-2 0 292,-3 0 0,2-12 0,1-8 0,0-1 0,0-1 0</inkml:trace>
  <inkml:trace contextRef="#ctx0" brushRef="#br2" timeOffset="70">32018 7638 8207,'-9'0'382,"1"-2"90,-2-2 1,4-3 0,2-6 0,4 1 0,6-1-346,6 0 1,3 0 0,6 1 0,1-1-761,3 0 1,0-1 540,1-3 92,5 3 0,3-15 0,4-6 0,6 0 0,0 1 0</inkml:trace>
  <inkml:trace contextRef="#ctx0" brushRef="#br2" timeOffset="71">32311 6835 8207,'0'-13'0,"-1"-1"-294,-4-3 482,4 2 0,-5 4 0,6 11 1,0 9 60,0 6 1,0 5-1,0 7 1,0 1-140,0 2 0,0 4 1,0-3-1,0 0-105,0 1 1,0 0-1,0-5 1,-1-4-19,-3-3 0,2-3 0,-2-5 97,3 1 1,1-9-95,0-8 0,0-4 0,0-15 0,0-3-53,0-2 0,0-7 0,0-1 0,0-3 29,0-4 1,0 1 0,0 5-1,0 1 190,0 2 0,0 6-59,0-2-31,0 9 1,1 7-1,3 8 63,5 5-104,-4 9 0,7 8 0,-4 5 0,4 3 0,0 3-6,1 3 1,0 0-65,0-5 0,-1-4 0,1 1 0,0-1-75,0-1 1,-2-2-120,-3-5 206,4 0-31,-5-6 1,1-3-1,-1-8 1,-1-6 34,-3-6 1,3-8 1,-2-6 0,0-5 21,-4 1 48,6-9 0,-5 2 1,3-4-1,-2 2 0,-2 5 145,0 3 0,0 8 202,0 1 166,0 1-456,0 16 1,0-1 0,0 15 0,0 5 34,0 5 0,0 5-167,0 6 1,1-1 94,3 1 0,2 0 0,4 3 0,-1 1-208,0-2 1,-1-3-7,0-3 0,1 2-15,3-3 0,-3-3 0,-1-1 0,4-4-894,3-4 0,1-4 1061,5-5 0,5-21 0,3-9 0,5-2 0,0 1 0</inkml:trace>
  <inkml:trace contextRef="#ctx0" brushRef="#br2" timeOffset="72">32898 6592 8207,'-13'0'232,"0"0"62,0 0 1,5 0 0,-1 0-72,-1 0 1,5 6-88,1 2 1,2 4-45,2 1 1,0 4 0,0 0 0,0-2 61,0-1 1,6 3-227,2 0 1,-1 0-16,2-4 0,-1 0 0,5-2 0,0-2-250,0-5 0,-1-3 210,1-1 1,-4-1-174,-1-3 207,1-3 1,3-8 0,0 0 0,-2-4-1,-3 0 11,-2-4 1,0-1 262,-5-2 0,0 1 6,0-1 1,0 5-1,0 1 1,-2 2 413,-2 2 1,3 2-38,-4 1 20,-2 6-527,6 2 1,-5 6 0,6 3 0,0 6 0,0 6 20,0 5 0,2 9-184,2 4 1,-1 7 71,5 1 44,-5 12 1,8-6-1,-2 13 1,2 4-1,0 5 101,-2 1 0,2-3-267,-2-9 1,-2-4 139,1-8 0,-3-9 0,2-9 0,0-8 85,0-8-31,-4-6-67,2-7 1,-6-6-1,-3-2 290,-5-4 1,-6-5-20,-2 0 0,-6-4-337,2 4 1,1-4-1,0 2 1,2 0 2,2-4 1,2 4-126,1 2 0,2 3-760,2 2 603,-2-1 0,10 0 1,-4 0-1,5 2-920,5 2 1,2 4 1293,5 5 0,24 17 0,5 4 0</inkml:trace>
  <inkml:trace contextRef="#ctx0" brushRef="#br2" timeOffset="73">32451 7714 8207,'-12'0'0,"-1"5"0,0-1 22,0-1 1539,6 4-1328,24-11 1,2-4 0,20-13 0,2-4 128,5-5 0,8-3-290,1-5 0,-25 17 0,1 0 0,-1-1 1,1 0-1,1-1 0,1 0-105,1-1 0,0 0 0,-3 3 1,-1 0-1157,21-18 719,-6 7 0,-12 12 0,-6 3 0,-8 4 0,-7 6 0,-5 7 470,-4 7 0,-42 27 0,-10 7 0</inkml:trace>
  <inkml:trace contextRef="#ctx0" brushRef="#br2" timeOffset="74">32834 7740 8207,'-9'0'52,"1"0"0,4 0 165,-5 0 277,6 0-295,-8 0 1,9 6-1,-2 2 1,3 3 0,1 4 248,0 2 1,0 2 0,0 8 0,0 2-135,0 0 1,1 7-56,3-2-373,-2 3 0,9-3 1,-4-2-1,2 1 0,-2-2 1,0-1-1,-1-6-566,-1-6 1,4-4 288,-5-1 0,5-4 0,-4-2-739,2-2 0,-4-2 1130,1-7 0,-2-37 0,-2-14 0</inkml:trace>
  <inkml:trace contextRef="#ctx0" brushRef="#br2" timeOffset="75">32604 8020 8165,'-11'-12'0,"2"-5"65,-8 0 1,9 0-1,4 2 1,4 0 715,4-2 0,3-4-478,6 4 1,5-5-1,3 4 1,4 0-144,0-1 1,5-2-181,0 4-223,-1 6 1,-3-1 0,-1 5-1,1 0 1,-1 3-1216,1 2 1122,-6 2 1,-2 6 0,-5 4-1,-2 6 336,-2 5 0,-21 26 0,-9 6 0</inkml:trace>
  <inkml:trace contextRef="#ctx0" brushRef="#br2" timeOffset="76">32706 8326 8165,'-12'5'0,"-1"-1"0,0 4 1573,0-3-922,1-1 1,6-4-237,6 0 1,6 0-208,6 0 1,2 0-1,3 0 1,6-2-7,5-2 0,1-3-377,5-6 1,-2-4-1184,2 0 1141,3 0 12,-4 5 0,-1-7 1,2-3-1,3-3 1,0 1-1</inkml:trace>
  <inkml:trace contextRef="#ctx0" brushRef="#br2" timeOffset="77">30143 5534 8323,'-7'-9'120,"2"2"0,-1 2 1,-1 3-1,0 5-14,3 6 1,2 8-1,2 5 1,0 5-37,0 3 0,2 5 0,0-1 0,3 2-60,-3-2 1,4 1 184,-2-5-173,1 0 1,-4-6 0,2-3 0,1-4 248,-1-3-120,-2-1 0,-1-7 1,0-6-1,0-7-79,0-5 0,-4-6 0,0-5 0,0-5-124,-2-6 1,3-3 37,-5-1 1,5-5 0,-1-1 0,2 0-38,2 0 1,0 3-13,0 7 0,0 3-73,0 6 113,0 5 1,2 3 0,2 8 0,4 7 0,4 6-30,0 9 0,5 1 120,0 7-69,6 6 0,-9 0 0,5 3 1,-2-2-1,0-1-37,-2-2 1,-1 2-43,-1-10 14,0 6 1,0-9-1,-1 2 65,1-6 95,0-5 1,-5-6-1,-1-5 1,-1-7 144,-3-6 0,-2-7-126,-1-4 1,2 2-58,2-6 0,-3-4 0,4-5 0,-4 2 94,-1 1 1,0 4-62,0 2 0,0 4 80,0 9 0,0 6 0,2 8-200,2 2 1,-1 6 118,5 8 1,1 8-11,3 4 0,5 7 0,0 3 0,-1 1 87,-2-1 0,-1 3-323,0-5 0,1 4 92,3-7-150,-3 2 0,3-14 0,-7 3 0,-2-4 0,2-5-676,2-3 1,0-4 589,1-1 0,0-11 0,1-6 0,2-7-432,1-6 1,0-3 733,-5-5 0,-2 4 0,-1-4 0,1-3 0,0 1 0</inkml:trace>
  <inkml:trace contextRef="#ctx0" brushRef="#br2" timeOffset="78">31049 5151 8198,'-7'-5'58,"-5"3"1,5-3-1,0-1 284,3-3 1,2 2-1,4 0 1,2 0-1,6 0 1,4-3-125,3-1 1,4 0 0,-2 1 0,1 1-784,2-1 0,2-1 0,1 0 0,-3 2-665,-1 5 1230,-5-3 0,2 22 0,-5 1 0</inkml:trace>
  <inkml:trace contextRef="#ctx0" brushRef="#br2" timeOffset="79">31087 5343 8198,'-13'-6'301,"5"3"16,-1-5 0,8 3 1,2-3-166,11-2 1,2 0 0,7 0 0,2 2-447,1-2 0,1-2 0,2-2 294,3-3 0,9-12 0,5-7 0,7-5 0,0 0 0</inkml:trace>
  <inkml:trace contextRef="#ctx0" brushRef="#br2" timeOffset="80">31852 4131 8198,'-8'-12'83,"0"-3"0,1 0 1,2-2 538,-1 1 0,2 5-328,4 7 1,0 11 0,0 15-225,0 7 0,0 2 1,1 4-1,3-1 9,5 2 1,-2 1-1,2 1 1,0-1-133,3-3 1,1-3 0,-1-7 0,1-1-259,0-2 1,4-3 77,0-1 108,0 0 1,0-15 0,1 2 0,2-4 0,3-6 0,1-5 0,1-6-248,1-3 0,-1-3 1,2-5-1,0-3-197,-1-2 569,2 5 0,-14-37 0,5-3 0</inkml:trace>
  <inkml:trace contextRef="#ctx0" brushRef="#br2" timeOffset="81">31827 4106 8252,'-17'-13'28,"0"0"0,1 5 69,7-1 0,0 1 0,6-4-2,4 4 0,5 1-58,7 3-100,-1-3 0,7-6 1,2 0-1,3 2 0,3 1 1,1 1-1,2-1-1412,-2-1 1192,-1 4 283,-1 1 0,-6 12 0,-2 1 0</inkml:trace>
  <inkml:trace contextRef="#ctx0" brushRef="#br2" timeOffset="82">31839 4310 8252,'-12'0'0,"-1"0"0,0 0-877,6 0-545,1-6 1761,12 5 1,2-11 0,9 5-1,6-3 1,4-1 649,3-3-1247,5-2 0,2 2 1,7-3-1,1-4 258,3-3 0,0-13 0,5-8 0,-15 13 0,1-1 0,-1 1 0</inkml:trace>
  <inkml:trace contextRef="#ctx0" brushRef="#br2" timeOffset="83">32451 3762 8252,'0'-13'0,"-4"0"-57,0 0 0,-5 5-559,5-1 314,0 1 1,4 2 1728,0 6 1,5 6-85,4 7-1183,2-1 0,-2 7 1,-1 2-1,2 3 1,2 2-96,0-1 1,-3 1-165,-1-1 1,-3 1-749,3-1 608,-5 1 1,8-2 0,-4-2 0,0-2 0,-1-1-1023,0-4 1,-3-1 730,5-1 0,-4-2 530,5-2 0,-18-66 0,5 18 0,0 0 0</inkml:trace>
  <inkml:trace contextRef="#ctx0" brushRef="#br2" timeOffset="84">32400 3838 8274,'-12'-20'0,"-1"-2"71,0 5 1,2-6 0,2 3 0,5-1 199,3 0 0,6 4 7,4-5 1,8 5 0,4-3-1,3 2-153,2 2 1,-2 2-130,-3 2 0,3 4 0,-3 4 0,2 3-956,-2 1 0,-2 5 483,-7 4 1,0 8 476,-4 4 0,-15 23 0,-9 10 0,-1 5 0,-1 0 0</inkml:trace>
  <inkml:trace contextRef="#ctx0" brushRef="#br2" timeOffset="85">32337 4335 8274,'-8'-5'-496,"-3"3"1,10-5 369,-4 3 0,5 3 456,5-4 0,3-2 0,9-1 0,6-4 180,5 0 0,3-3-650,3-2 0,5 2 0,-3-5 1,6 0-564,-1 0 1,1 3 702,-4-4 0,9 0 0,-7-5 0</inkml:trace>
  <inkml:trace contextRef="#ctx0" brushRef="#br2" timeOffset="86">31852 5062 8274,'-13'0'72,"2"-1"1,1-2 0,2-1 304,-2 1 1,5-4 0,7-2 0,9-2 0,10-3-26,8-3 1,9-7 0,10-9 0,6-2-305,5-5 0,-25 17 0,0 1-95,2 0 1,1 1-10,0-3 0,1 0 0,0 1 1,0 1-1,1-4 0,0 1 0,1-1 1,0 1-1,-1 0 0,1 0-140,-2 1 0,-1 1-82,-4 3 0,-1 2 0,23-12 0,-9 9 0,-8 4 0,-8 4 0,-8 5-329,-5 4 1,-8 4 0,-5 4-1,-4 4 607,-4 4 0,-2 3 0,-2-2 0,2-3 0</inkml:trace>
  <inkml:trace contextRef="#ctx0" brushRef="#br2" timeOffset="87">32235 5266 8054,'0'9'617,"0"-1"1,5-5-119,4 1 1,6-2-295,2-2 0,10-2 0,0-2 0,4-6 97,5-6 1,2-3-250,4-7 0,-2-5 0,3-3 0,-5-3-183,-4-1 0,-4 0-308,-9-1 376,-3 1 1,-11 6 0,-4 3 0,-7 7 0,-7 6 0,-6 5 0,-3 4 212,-3 1 0,-1 2 0,0 5 1,1 5-32,2 6 0,0 7 0,-3 8 0,2 1 88,5 2 0,3 10 103,2-2-254,-1 9 0,1-4 0,4 6 0,4-3 0,4 1 125,4-1-271,3 3 0,11-15 0,4 0 0,2-7 0,3-6-153,2-4 1,3-4-188,2-4 0,2-4 0,0-6 429,5-3 0,2-28 0,5-12 0,-12 12 0,-1-1 0,1 1 0</inkml:trace>
  <inkml:trace contextRef="#ctx0" brushRef="#br2" timeOffset="88">24023 2996 6476,'0'-8'304,"1"1"362,4 1-466,-4-4 1,5 7 0,-6-5 500,0-2-395,0-1-144,0 4-178,0 1 0,0 7 0,0 4 0,0 5 1,0 5-1,0 6 0,0 5-33,0 4 0,0 2 0,0 8 1,0 1-22,0 2 0,-5 0 0,1-1 0,1-1-195,2-5 0,-1-3-73,-2-7-55,3-7 0,-6 0 393,2-6 0,-19-46 0,-10-11 0</inkml:trace>
  <inkml:trace contextRef="#ctx0" brushRef="#br2" timeOffset="89">23755 3111 8050,'-4'-14'337,"0"-3"0,-2-1-135,2-4 1,2 0-614,-2 5 1,4 0 0,4 4 0,6 0 477,6 0 1,4 1-97,5-1 84,6 0 0,2 0 1,4 1-1,-2 0 1,-2 2-148,-2 2 0,-3 5 0,-5-1 0,-3 2-195,-2 2 1,-2 2-45,-8 2 1,2 0 330,-6 9 0,-5 8 0,-6 12 0</inkml:trace>
  <inkml:trace contextRef="#ctx0" brushRef="#br2" timeOffset="90">23806 3430 8050,'-13'7'0,"1"3"542,-1-6 1,2 2 99,2-2-606,3-2 0,8 8 1,2-5-157,5 2 1,2-4 0,3 1 0,3-2-24,4-2 1,8 0-40,0 0 2,7-6 0,-4 3 0,7-5 0,-1-2 180,0-1 0,7-8 0,5-4 0,5-1 0,-1 0 0</inkml:trace>
  <inkml:trace contextRef="#ctx0" brushRef="#br2" timeOffset="91">24584 3226 8050,'-4'-13'345,"-2"2"55,-1 2 1,6 0-509,1 4 1,1-3-85,7 3 67,7 1 1,0 0 0,5 0-1,0-1 1,-2 1 0,1 0 124,-4 1 0,11 13 0,1 4 0</inkml:trace>
  <inkml:trace contextRef="#ctx0" brushRef="#br2" timeOffset="92">24609 3392 7903,'-7'-2'-1042,"3"-2"1015,3 3 0,2-5 0,3 6 18,5 0 9,2 0 0,27-9 0,11-5 0,3 0 0,0 0 0</inkml:trace>
  <inkml:trace contextRef="#ctx0" brushRef="#br2" timeOffset="93">25349 3149 8053,'0'-14'0,"1"-1"0,2-2-377,1 1 1,6 2 0,-2 1 231,-1 0 1,-2 1-1,-5-1 301,0 0 1,-1 2 0,-3 1 0,-5 3 379,-2 1 0,-2 2 0,0 4 0,0 0-231,1 0 0,-1 0 1,0 1-353,0 4 0,2 2 1,1 5-155,2 1 1,5 4-1,-1 0 1,2-1-49,2-2 0,2-1 1,2 1-1,3 1 156,0 2 1,4 0-1,-2-4 1,2 0 56,2 0 1,0 0 202,-1-1-124,1 7 0,0-9 1,0 2-1,-2 1 1,-1 0-1,-3 1 0,0-3 584,0 1-474,-4-1 0,1 2-23,-8 0-123,-3-6 1,-7 4 0,-3-4-1,-4 2 1,-4-2-307,0-2 0,-1 4-16,1-5 0,1 5 0,1-5-850,2-1 1165,5-2 0,38-29 0,14-8 0</inkml:trace>
  <inkml:trace contextRef="#ctx0" brushRef="#br2" timeOffset="94">25477 3252 8053,'12'-12'0,"1"4"17,0-9 0,0 8 78,-1-8 1,-3 3 0,-1 1 0,2 2 226,2 2 1,-4-2-354,1 3 1,-5-2-71,4 1 173,-5-2-132,3 9 28,-6-3 1,-2 6 0,-2 3 19,-4 5 0,1 2 54,-2 2 0,2 4-100,-2 0 1,0 0 0,3-4 0,0 0-204,1-1 1,0 1 29,5 0 0,0 0-42,0-1 1,2 0 0,2-2 0,4-3 272,4-2 0,23-15 0,11-9 0,2-3 0,1 1 0</inkml:trace>
  <inkml:trace contextRef="#ctx0" brushRef="#br2" timeOffset="95">25872 3073 8053,'-9'-7'610,"1"3"1,4 2-560,-5 2 1,5 2-26,-5 2 0,2 7 0,-3 8 1,3 0 24,2 4 0,-4 0-313,5-2 265,-6 3 0,8-4 1,-2 4-1,3-1 0,1-3-133,0-2 0,5-2 0,4-8 0,4-4-242,4-2 0,3-2-14,5 0 280,1-6 0,-1-7 0,1-8 1,-1-3-1,1-1 29,-1-1 1,-1 1-32,-3-1 1,-2 0 73,-6 1 0,-2 5 0,-3 3 0,-3 3 220,-4 1 615,-1 6-645,0 1 1,-4 12-1,-2 4 1,0 6 0,-1 5-39,0 3 1,3 0-222,-4-3 1,5 3 101,-2-2 1,4-2 0,1-1 0,0 0-126,0-4 111,6 0 58,1-8 0,7-2 0,2-5 1,1-1-1,0-3 240,1-5 0,-4-4-191,3-4 0,-4-2 53,-5-7 0,2 1 0,-5 0 1,-3 3 88,0 0 0,-6 5-323,-1-4 0,-6 7-3,-2 1-147,0 1 0,-6 10 1,3-1-1,-2 5 0,-1 3-1800,1 2 2039,6 8 0,7 38 0,5 16 0</inkml:trace>
  <inkml:trace contextRef="#ctx0" brushRef="#br2" timeOffset="96">26407 3303 7933,'-7'0'781,"2"0"-433,5 0-315,0 0-25,0-6 0,4-1-4,0-6-30,6 0 0,-4 5 0,4-1 0,-2-1 0,2-1-409,1-2 226,-4 1 1,3 3-1,-4 2-599,1 1 726,-4 2 1,7 5 0,-6 4 0,-1 3 0,-2 4-86,-1 0 1,5 1-51,-1 0 246,6 0 1,-3-1 0,6 0 0,1-2 0,3-3 38,4-2 1,3-2-43,2-7 1,1-3 0,2-6 0,4-1 7,-1-3 0,0-3-44,-7-5 1,1-5-6,-1 0 121,-5-5 1,-3 8-1,-9-2 1,-3 7-1,-4 5 357,-1 2 0,-6 4-218,-2 3 1,-8 3-274,-1 10 61,-5 2 0,3 11 1,-3 3-1,0 3 0,1 2-33,1-1 1,2 5-209,5 0 1,-2 0 154,2-5-48,-3 1 0,13-1 0,-4-1 0,2-2 0,3-5-3,5-3 1,4-7 236,6-3 0,1-4-58,3-4-26,3-3 0,5-12 1,1-2-1,-1-4 1,1-5 189,-1-4 1,-1-4-117,-2-5 0,0 2 248,-5-6-275,0 6 0,-8-8 0,-1 3 0,1 1 0,-2 4 245,-3 5 1,-2 7-144,-2 7 1,-2 10 406,-2 7-587,3 4 1,-9 7-1,4 4 1,-1 5 0,-3 8-158,-1 5 0,2 0-112,1 6 1,1 2-23,-2 6 1,-2-1-1,4 5 1,0-2-240,2-3 1,0-2 75,0 0 0,1-2-540,4-3 976,0-3 0,34-17 0,9-3 0</inkml:trace>
  <inkml:trace contextRef="#ctx0" brushRef="#br2" timeOffset="97">27695 3188 8053,'-5'-19'0,"-3"-1"0,1 1-123,3 2 1,3 7-612,1 1 625,0 6 0,1-8 0,2 3 0,1-4 214,-1-1 1,-3-4 0,-3 0 0,-2 2 292,-3 1 0,-1 1-191,-8 0 90,2 0 0,-7 6 0,3 3 0,-2 6 0,-4 5 573,-4 5-848,-1 10 0,1-3 0,0 7 1,4-1-1,2 2 0,2 2 1,1 0-125,3 0 0,4-6-66,5-2 1,2-6 0,6 2-67,0-2 0,7-4 230,6-3 1,5-3-1,8-10 1,-1-2 0,1-5 0,-1-3 6,1-2 1,-1 2 25,1-6 0,-1-1-7,1-3 0,-5-1 0,-1 2 0,-2 1 132,-2 2 1,-2 1-95,-1-1 0,-6 7-28,-3 5 1,-4 8-26,-4 1 1,1 7-25,-5 10 1,-1 3-4,-4 5 0,5 1 0,1-1 0,0 0-110,0-4 1,4 1 75,-1-4 1,2 3-1,2-4 0,2 0 1,2-6 17,4-2 1,4-4 36,0-5 0,5-1-2,0-3 1,6-5-1,0-8 1,4-4-26,2-3 0,-3-2 222,-5 1 0,-1-5-40,1 0 1,2 0-1,-7 6 1,-4 3 94,-2 4 1,-7 7 279,1 2-453,-2 5 0,-4-3 0,-1 9 0,-2 4-165,-2 6 1,0 7 32,-2-3 1,-1 4 74,6-4 1,-5 4 0,5-2 0,1-1-247,2 0 0,1 4-311,0-5 0,1 0-53,4-4 1,-3-2 0,8-3 0,3-3-575,3-4 1163,6-1 0,11-14 0,5-6 0,7-1 0,-1-1 0</inkml:trace>
  <inkml:trace contextRef="#ctx0" brushRef="#br2" timeOffset="98">28116 3124 8053,'-9'0'-215,"1"0"257,5 0 0,-4-4 363,3-1-176,2 1 1,-3 3 20,5-3-197,5-4 0,2-4 85,6-1-92,0 0 1,0 0 0,-1 1 0,0-1 0,-2 0 143,-2 0-83,1 1-6,-2-1-116,4 0 0,-11 6 0,0 4-55,-7 6 1,-4 8 11,-2 6 1,0 6-285,0-2 127,1-2 1,0 5 0,4-3 0,4 3 0,2 0-338,2-2 1,0-4 335,0-5 1,10 0 210,3-1 0,10-5 0,2-4 0,8-6-100,3-5 0,3-5 69,-1-4 0,0-3 236,0-5-64,1-6 0,-7 2 0,-3-3 0,-7 0 0,-5 4 275,-3 1 1,-6 7 99,-4 3-44,-8 3-411,-9 7 1,-3 3 0,-5 8 0,-2 5 0,-1 3 58,-1 5 1,1-1-221,2 5 1,-2 0-289,3 5 263,3-6 1,-5 2 0,7-5 0,4 0-93,2 2 1,7-5 234,-1 3 0,5-8-101,8-5 221,-1-3 1,16-2 0,-4-3 0,1-5 0,0-2 489,2-2 0,0 4-57,-2 1 1,2 5-279,-6-1 0,0-2 0,-5 2-402,1 1-335,0 7 0,-6 3 223,-3 6-333,-2 0 1,-2 0 558,0-1 0,0 7 0,0 1 0</inkml:trace>
  <inkml:trace contextRef="#ctx0" brushRef="#br2" timeOffset="99">26407 3953 8085,'-8'-13'953,"1"0"-387,1 1 0,2 6-266,4 6 1,0 6-1,0 6-476,0 1 0,0 0 42,0 0-163,5-1 0,-3 1 403,2 0 0,3-8 0,2-5-37,2-7 1,2-10 0,0-4-1,1-3 11,3-1 1,1-5 0,5 0 0,-2 2-8,2 1 1,-3 7-7,1 3-66,-6 3 1,4 7 0,-6 4 0,-2 6-1,-3 7 1,-3 5-82,-4 6 0,-1 4 0,0 0 1,0-1-58,0-3 1,0 2-30,0-6 1,0 4-1,0-4-196,0-1 309,0-8 0,7-3 29,6-10 1,1-6-1,7-7 1,2-4 46,1-5 1,2-2-69,-1-5 1,1-3 50,-1 3-16,1 3 0,-5 0 1,-1 5-1,-3 2 30,-6 3-12,-4 8 1,-7 13-33,0 8 35,0 4 0,0 6 1,0 3-1,0 4 1,0 0-27,0 1 1,0-2-54,0-3 1,0 3 56,0-3-107,0 3 1,0-4-1,0-3 1,2-4-1,2-3-235,4-2 1,5-5 58,4 1 0,3-2-499,5-2 793,1-6 0,5-14 0,3-7 0,4-4 0,-1 0 0</inkml:trace>
  <inkml:trace contextRef="#ctx0" brushRef="#br2" timeOffset="100">27274 3825 7512,'-7'0'-1602,"2"0"1821,5 0 85,0 0-53,5-5 1,-2-1 436,6-3-348,-7-2 0,6 5 0,-6-3 430,3 0-370,-1 6-379,-4-2 0,0 5 0,-2 1 0,0 3 0,-4 5 0,0 2-3,1 2 0,-1 4-74,2 0 0,2 1 0,-2-2 1,3 1-66,1-2 0,1 4 107,3-2 1,1-6-34,7-7 16,-2 3 1,13-5 0,-5 1 0,2-8 0,3-6 75,1-4 0,-3-10 8,0 0 1,-6-1 300,-3-3-299,1-4 1,-12 6-1,4-3 1,-4 5 0,-2 2 79,-4 2 0,-2 10-79,-5-2 1,-3 9-272,-2-1 0,2 4 1,-5 2-1,2 4-565,2 3 1,2 4 245,1 0 0,0 5-409,1 0 943,5 6 0,18 14 0,10 10 0</inkml:trace>
  <inkml:trace contextRef="#ctx0" brushRef="#br2" timeOffset="101">27517 3864 8024,'4'8'184,"0"1"188,0-1 0,-4 5-259,0 0 1,0-5-1,0 1 145,0 0 0,0-1 12,0 0 0,2-5 16,2 1 0,-2-4-203,2-4 1,1-5 0,1-6 0,1-4-434,3 0 0,3-3 179,4-3 1,-3 4 26,3-1 0,-3 7 1,-1-2-1,0 3-82,-1 1 1,1 6 6,0 2 1,-5 4 186,1 1 1,-2 1 0,2 4 0,-5 3-44,-3 4 0,1 5 19,2 0 0,-3 1 47,4-1 1,-4-3 0,0 3-38,4-3 1,-3-2 25,7-4 0,-5-2 105,5-6 0,-1 0 0,6-2 0,3-2 232,5-4 0,-3-8-207,3-1 1,-1-6-42,4 2 1,0-3 0,-4 0 0,-4 3 321,-3 4 40,-1-3-210,-1 6-225,-4 1 1,-3 9-1,-6 8 1,-2 6-62,-1 5 1,-5 1 77,5 5 1,-5-4-240,5 5 156,0-1 1,0-1 0,-1-3 0,3-3 0,0-1-340,2-1 0,0 1 290,0 0 1,6-6 39,2-3 0,5-2 0,3-2 0,2-2-65,2-2 0,3-5 101,6-8 1,-2-2 31,3-7 5,-3 1 0,-3-1 1,-3 1-1,-4 0 1,-4 3 236,-4 1 0,0 5 27,-4-1 40,-1 3-192,-4 7 1,-6 1-1,-2 6 1,-4 1-32,0 4 0,-1 2-201,0 6 1,0 4-39,1 0 1,0 1 0,2-2 0,3 1-573,2-2 1,-4 4 382,5-2 1,0 0 126,4-5 1,1-3-1,5-2 226,7-1 0,24-17 0,12-8 0,6-2 0,0-1 0</inkml:trace>
  <inkml:trace contextRef="#ctx0" brushRef="#br2" timeOffset="102">28447 3749 8059,'0'-7'809,"0"-5"-428,0 11-1,0-10-80,0 9 1,0-5 283,0 3-209,0 2-341,0-9-27,0 10-107,0-5-185,0 6 111,0 0 0,6 0 1,1 1-1,2 4-399,-1 3 0,-4-2 95,5-2 0,-1 2 18,5-2 335,0 0 1,1-4 0,3 0-1,3-1 1,1-3-31,1-5 1,-1-4 317,4-4 1,-3-4 47,-1-9 0,-6 2 1,2-5-1,-4 1 390,-4-1 1,-4 5-3,-5-2 1,0 5 617,0 3-922,0 4 0,0 10 0,-1 0 1,-2 4-1,-3 6 63,-1 5 0,4 5-477,-1 5 0,-1 8 338,0 4-492,1 7 1,4-4 0,0 7 0,0-3-1,0 0-645,0-2 1,0-6-51,0 2 1,1 0-24,4-5 638,2 3 1,6-15 352,-1 0 0,18-29 0,4-12 0</inkml:trace>
  <inkml:trace contextRef="#ctx0" brushRef="#br2" timeOffset="103">28754 3621 8059,'-13'-8'654,"0"-1"994,0 1-853,6-5-774,2 6 0,10 1-260,4 6 0,8 0 1,4 0-1,4-1-45,5-3 0,3 2 284,5-2 0,4-7 0,5-2 0,4-1 0,0 0 0</inkml:trace>
  <inkml:trace contextRef="#ctx0" brushRef="#br2" timeOffset="104">25145 4552 8166,'-7'6'-636,"-4"-5"0,2 3 820,-2-2 0,2-1 583,1 4-177,5-4 40,-3 5-500,6-6 0,2 0 0,3 0 1,7 0-1,3 0-43,1 0 0,-1 0 1,2 0-1,5 0-116,2 0 1,1 0 0,1 0 0,-2 0-368,-3 0 0,6-5 0,-4 1 0,-2 1-196,-1 2 1,1 1 0,-4 0 591,-1 0 0,-44 18 0,-21 9 0,-1 2 0,-1-1 0</inkml:trace>
  <inkml:trace contextRef="#ctx0" brushRef="#br2" timeOffset="105">24979 4884 8166,'-13'0'345,"6"0"-414,2 0 1,6 0 28,3 0 176,9 5 0,3-3 0,5 2 0,3-3 0,3-1 0,4 0 1,0 0-378,0 0 1,5 0 50,-2 0 0,3-1 190,1-3 0,29-15 0,-31 6 0,1-1 0</inkml:trace>
  <inkml:trace contextRef="#ctx0" brushRef="#br2" timeOffset="106">26777 4488 8166,'0'-8'-780,"0"-1"908,0-1 50,-6 5-131,5-1 1,-6 8 0,4 2 0,-3 4 0,-1 5 186,-3 4-226,-1 3 1,-2 5 0,1 2 0,-3 2-1,0 0 1,-2 0 0,3-2-5,4-2 0,-2-1 0,4-3 0,-2-4-47,2-2 342,-4-3-247,11-5 1,-5-7-63,6-8 11,6-3 0,-3-6 0,5-2 0,2-1 0,1-1 0,2-2 0,0 1-3,0-1 1,-1-4 31,1 6 0,0-2 0,0 1 0,-1 2 305,1 1-172,0 2 1,0 6-46,-1 3 1,-5 3-65,-2 10 0,-2 2-18,1 5 1,-3 5 0,5 2-1,-2-1-70,0 1 1,2 2 13,-2-4 1,-1 6-60,6-2 25,-7-3 1,8 1-1,-4-5 1,0 1-1,1 2-273,0-1 0,-4-6-206,1-2 0,-1-3-339,1 3 872,-3-5 0,-18-14 0,-11-11 0</inkml:trace>
  <inkml:trace contextRef="#ctx0" brushRef="#br2" timeOffset="107">26548 4488 8166,'-6'-12'0,"3"0"0,-4 2-415,1 2 214,2 5 503,4-3 1,2 6-1,2 0 591,4 0-813,4 0 0,2 0 0,3 0 0,4 0 0,5 0 0,2 0 0,3 0-106,2 0 0,-1 0 1,4-1-1,-2-2-263,1-1 0,-4-5 0,-1 5 0,-3 0-110,-2-2 0,-5 5 0,-3-3-438,-3 2 356,-7 2 432,-1 0 1,-63 23-1,22-9 1,0 0-1</inkml:trace>
  <inkml:trace contextRef="#ctx0" brushRef="#br2" timeOffset="108">26344 5011 8166,'-13'0'0,"0"0"0,0 0 83,6 0 1,-3 2 0,7 0 0,5 3-1,5-3 281,4 0 0,9-2 1,6 0-1,6 0-328,5 0 0,7-2 0,3 0 1,2-4-42,2-1 1,-1 3-1,-3-3 1,-5 1-444,-2 3 1,-8 2 0,-2 1-1,-4 0-1085,-5 0 1533,-8 0 0,-36 11 0,-12 3 0</inkml:trace>
  <inkml:trace contextRef="#ctx0" brushRef="#br2" timeOffset="109">26637 5139 8166,'-6'-7'8,"5"-5"1,-9 9 87,6-5 0,-2 5 0,3 0 0,-3 5 37,-1 2 1,3 10-1,-3-1 1,0 2-153,0 4 0,0-1 1,-3 5-1,1-2-39,-1 2 1,5-3 0,-1 1 0,2 0-43,0-1 1,-1-2 0,5-5 0,2 0 3,2 0 1,5-6 0,6-3 0,4-3-38,0-1 0,3-1 0,5-3 0,1-5-15,2-2 0,-1-3 55,-3-3 40,-1 3 1,-3-6 0,-3 4 0,0-1-1,-4 2 1,-2 0 0,-4 3 648,-5-1-297,3 0 1,-7 2-1,0 2 322,-7 5 1,0 3-360,-2 1 0,1 1 0,-5 3 0,2 6 172,2 6 1,-2-1-234,2 7 1,0-3-234,0 3 1,-1 2 0,4-3 0,1 3-99,-1 2 0,-2-1-109,3 1 1,1-2-1,4-3 1,0 3-1,0-4-771,0 0-161,0-2 1171,0-5 0,28-51 0,8-13 0</inkml:trace>
  <inkml:trace contextRef="#ctx0" brushRef="#br2" timeOffset="110">27784 4667 7428,'-1'-7'941,"-3"3"-216,2-4-450,-3 7-198,5-10 1,0 8 0,-2-4-1,-1 0 161,-1 0-265,0 4 1,-2-9-1,-2 5 1,-4-1 0,0 1-140,-1 1 0,0 2 0,-1 4 1,-2 1 44,-1 4 0,-1 2 0,2 5 0,-1 1 31,2 0 0,1 0 0,1 1 0,2 1-5,2 2 0,-1 0 1,6-4 10,1 0 1,2 0 2,1-1 11,5-5 1,-2 3 0,6-5 0,1-3 0,1 0-244,2-2 281,5 0 0,-2-2 0,4-2 0,-1-4 0,0-4-4,-1 0 39,-1-1 1,0-4-1,0-2 1,-1 0 0,-2-4 127,-1-1 0,-2-2 117,-2 1 0,0-2-36,-4-3 0,-1 3 0,-4-2 0,0 3 179,0 5 0,0 2-165,0 7 1,0-1 298,0 0-294,0 6 1,-1 3-135,-4 8 1,4 0-130,-3 9 1,-2-3 0,2 8-1,-1-1 69,0 0 1,3 6-91,-2-2 1,3-1-16,1 1 0,0-4 1,0 3-1,0-1-220,0-4 0,0 4-78,0-2 0,5 0 83,4-5 0,-2 0 1,1-2-1,2-3-584,2-2 1,0 4 866,1-5 0,6-17 0,0-8 0</inkml:trace>
  <inkml:trace contextRef="#ctx0" brushRef="#br2" timeOffset="111">27440 5024 8166,'-7'0'-291,"-4"0"558,9 0-222,-3 0 182,5 0 1,5 0 0,5-2 0,7 0 0,9-4 127,6-1-334,11 4 1,2-8 0,8 2 0,0-2 0,3-2 249,-2 0-585,-8 1 0,-2 0 0,-7 2 0,-4 3 0,-8 2 314,-6 2 0,-62 30 0,-15 8 0</inkml:trace>
  <inkml:trace contextRef="#ctx0" brushRef="#br2" timeOffset="112">27721 5202 8166,'0'-12'-198,"0"-1"1,-5 4 275,1 1 190,0-1 0,5 1 1,4 1 127,3 1 0,3-2-360,2 3 1,0 1 0,0 4 0,-1 0-55,1 0 0,-1 6-25,-4 2 1,2 4 0,-6 0 0,-1 1-324,-2 0 0,-1 1 125,0 3 1,-5-1-23,-4 5 285,-2-6 1,2 5-1,1-4 1,-2 1-1,-1-1 354,-2-2 0,4-6 70,1 1-124,5-1 0,-7 1-11,6-1 1,1-5-338,7 1 0,5-2 143,8-2-346,-3 0 1,10-2-1,-3-1 1,3-2-1,2-1-316,-1 0 1,1-3 544,-1 0 0,24-25 0,4-7 0</inkml:trace>
  <inkml:trace contextRef="#ctx0" brushRef="#br2" timeOffset="113">28141 4501 8147,'-4'-13'-101,"0"-1"0,0 0-19,-2 1 238,5-2 1,-5 12-1,7-6 1,4-1 1821,3-1-1281,-2 4-440,5 1 1,-8 6-1,5 0 1,2 0-46,2 0 1,-4 6 0,1 4 0,-1 6-191,-1 5 0,5 4 1,-5 5-1,1 4-145,1 3 0,-6 11 1,1 6-1,-3 5 11,-1 7 0,0-30 0,0 1 0,0 1 1,-1-1-1,-1 3 0,0 0-50,-2-1 0,-1 1 0,-1-1 1,-1-2-581,-1 0 0,-1-1 435,-11 28 1,-1-15-1,0-11 1,-3-6 0,-3-7-1232,-3-4 1436,0-2 1,4-12 0,-3-2 0,-2 0 139,-2-1 0,-2 4 0,-5-3 0,2-2 0,3-2 0</inkml:trace>
  <inkml:trace contextRef="#ctx0" brushRef="#br2" timeOffset="114">27491 4437 8147,'-5'-12'0,"-3"-1"0,0 2-55,-1 2 93,7 3 0,-10 6 1,4 2-1,-4 2 285,0 5-222,-1 8 1,0 2-1,0 8 1,1 3 0,-1 5 371,0 7-414,-5 3 1,4 13 0,-5 4 0,2 6 0,8-32 0,1-1 0,1 2-1,0 0 1,1 0 0,2-1-33,1 1 0,2-1 0,1 36 0,5-8 0,8-6-229,7-4 1,4-10 0,3-5 0,1-5-203,2-3 0,1-6-268,-1-8 450,-3-3 1,6-7 0,-5-3 0,3-4 0,2-4 221,2-5 0,-3-13 0,1-7 0,4-2 0,0 0 0</inkml:trace>
  <inkml:trace contextRef="#ctx0" brushRef="#br2" timeOffset="115">28435 4157 8147,'0'-19'-57,"0"5"0,1-3 0,2 3-157,1 1 247,0 6 83,-4 2 0,0 6 0,0 3 0,0 6 0,-1 4 383,-3 3-489,-3 6 0,-6-3 1,0 5-1,0-1 1,1-1-1,-1-2 1,2 1 53,2-3 1,-1 0 0,6-6 0,1-1-4,2 1 1,1 0-71,0 0 0,7-6 0,6-3 0,6-3-57,5-1 1,2-1-293,-1-3 189,1 2 0,-1-8 0,1 5 1,-2-1-1,-1-1 0,-3 1 1,-2-1-976,-2 0 1144,-2 4 0,-13-8 0,-2 4 0</inkml:trace>
  <inkml:trace contextRef="#ctx0" brushRef="#br2" timeOffset="116">28639 4195 8152,'0'-13'62,"0"1"71,-6-1 1,5 0 742,-4 0 8,4 6-670,1 2 0,-1 6-192,-4 3 9,4 3 1,-5 12 0,5 2 0,-2 3 0,-1 3 28,1 3 0,2 1-474,1 3 244,0 3 1,0-6 0,0 3-1,0-4 1,0-3-588,0-2 0,0 1 313,0-1 444,0-5 0,5-24 0,2-12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9.036"/>
    </inkml:context>
    <inkml:brush xml:id="br0">
      <inkml:brushProperty name="width" value="0.09071" units="cm"/>
      <inkml:brushProperty name="height" value="0.09071" units="cm"/>
      <inkml:brushProperty name="color" value="#57D200"/>
    </inkml:brush>
    <inkml:brush xml:id="br1">
      <inkml:brushProperty name="width" value="0.09071" units="cm"/>
      <inkml:brushProperty name="height" value="0.09071" units="cm"/>
      <inkml:brushProperty name="color" value="#FF0000"/>
    </inkml:brush>
  </inkml:definitions>
  <inkml:trace contextRef="#ctx0" brushRef="#br0">9678 13899 8201,'-8'0'-656,"-1"0"1,-1 0 115,-1 0 1,-2 0 656,0 0-56,1 0-22,4 0 0,1 0 0,5-2 279,-3-2-269,1 3 0,4-7 1,0 4-1,0-4 131,0-4 0,0 0-79,0-1-63,0 6 0,0-5 0,0 4 0,0-3-34,0-2 0,0 4 0,0 1-3,0-2 0,0 3-6,0-2 43,0 6 1,0-8 114,0 3 6,0 2 0,0-1-96,0 3 62,0 2 1,1-3 15,4 5 1,-4 1-151,3 3 0,-1 3 23,1 6 0,-2 4 0,2 3 1,-2 3-47,-2 4 1,0 2 40,0 1 1,0 7 0,0 8-1,0 3 58,0 5 0,0 8-64,0 2 0,0 7-21,0-32 1,0 0 0,0 3 0,0-1 0,0 1 0,0 0 0,0 0 0,0 0 70,0 0 0,0 1 0,0 0 0,0 1-220,0-3 1,0 0 0,0 3 0,0-1 203,-1-1 1,2-1-23,1-2 0,1-1 1,-2 1-1,1-1 0,5 34 1,-3-35-1,-1 0 0,3 35 48,0-1 1,3-8-111,0-7 0,2-2 102,2-2-22,0-6 0,-2-2 1,-1-9-1,-1-5 1,-1 0-59,-1 0 1,3-3 28,-6-1 1,5-5 67,-5-7 0,0-4 1,-2-2-605,2-2 686,-3 0-451,5-5 375,-6-6 1,0-1-79,0-6 0,11-45 0,4-12 0</inkml:trace>
  <inkml:trace contextRef="#ctx0" brushRef="#br0" timeOffset="1">9589 13720 8201,'-13'0'-123,"0"-6"0,1-1 0,-1-1 0,0-1 0,0 1-75,0 1 0,1-5 0,-1 5 0,0 0 0,0 2 268,1-1 1,-1 4 0,0-3 122,0-1 47,1 5-57,-1-5 1,0 2 149,0 0-335,6-1 1,3 5-1,8 0 1,5 0-2,2 0 1,2 5 0,0-1 0,1 0 34,3 2 1,4-5-1,7 3 1,4-2 14,0-2 1,8 0 0,7 0-32,-3-6 1,11 3 0,0-4 0,9 0-1,7 0 1,-33 2 0,2 0 0,0 0-1,2-1-8,1-1 1,0 1 0,2 0 0,-1 1-1,3 0 1,0 0 0,1 1 0,0-1-1,0 0 1,1 0 0,1 2 0,0-1-1003,-1 0 1,0 0 997,-2 3 0,1-1 1,3-3-1,0-1 0,-1 2 1,1 1-1,1-2 0,0 1 1,1 0-1,-1 0 7,0-1 1,0 0-1,-2 1 1,0 1-50,-1-2 1,0 1 0,3 1-1,-1-1 1,-1-1 0,-2 0 0,0 1-1,-1 1 48,-1 0 0,0 0 1,-2-1-1,0 0-22,-1 2 0,-1 0 1,1-3-1,-1 1-494,-3 2 0,-1 0 503,-1 0 0,-1 0 0,28-3 0,0 0 0,-2-1 1,-2-1-71,-5 0 0,-8 4 67,-5-1 0,-8 2 1,-4 2-1,-5 0 753,-3 0 1,-4 0-759,-5 0-65,-6 0-447,-1 0 1396,-6 0-1080,0 0 1,-6 2 0,-3 1 0,-2 2 283,-2 2 1,1-4-78,-1 1 0,0 3 0,-11-11 0,-3 3 0</inkml:trace>
  <inkml:trace contextRef="#ctx0" brushRef="#br0" timeOffset="2">12815 13274 8201,'-2'-7'-144,"0"1"0,-3 0 0,1-1 71,-2 0 0,5 0 4,-3 3 0,4 1 86,4-5 1,-1 5-59,5-2 1,-3 4 7,3 1 1,1-4 58,3 0 0,-3-1 0,-2 7 212,-1 2-52,3-3-150,-7 11 0,5-9 0,-4 5 0,2 2 1,1 1-1,0 3 0,-2 2 66,2 1 0,-3 6 0,4-2 0,-2 4-13,-2 5 0,4 3-20,2 5 1,-2 6 0,1 3 0,1 4 37,-2 4 1,4 4-91,-2 10 1,1 1 0,-5-32 0,0 1 0,-2-1-1,1 0 6,-1 1 0,-1-1 0,1 1 0,0 0-201,-1 1 1,0 1-1,-1-1 1,0 2 213,1 0 0,0 1 15,-1-2 1,-1 0 0,0-3 0,0-1 0,0 35 0,0-4-1,0-4 35,0-4 0,0-5 168,0-8-161,0-4 1,5-3 0,-1 0 0,0-1 0,0-2 136,1 0 0,-1-1-257,-4-2-37,5 2 1,-2-9-1,4 3 1,-1-4 0,-2-4-286,2-1 1,-3-5-406,5 1 526,-5-8 1,4 0 0,-3-4-1460,5-2 1687,2-2 0,2-52 0,0-13 0</inkml:trace>
  <inkml:trace contextRef="#ctx0" brushRef="#br0" timeOffset="3">9806 15645 8201,'-13'0'-284,"0"0"1,2-1 0,1-2 0,1-1 0,-1 1 144,-1 2 0,3 1 0,-1 0 0,1-2 244,0-2 0,1 3 0,3-4 409,-4 4-313,2-5-42,-5 5 1,9-6 0,-3 4 473,-1-1-433,4-1 1,-2 1-143,8 0 0,-1 0 0,6 4 0,1 0-33,1 0 0,7 0 1,2 0-1,2 0-69,-1 0 1,0 0-48,5 0 99,5 0 1,-3 4 0,6 0 0,1-1 0,2 0 0,3 0-1,2 1-40,5-1 1,7 2 22,1 0 1,2 0-1071,-2 0 1078,-2-4 0,5 5 1,-3-5-1,3 2 1,2 1-137,-1-1 1,-4-2 146,5-1 1,-1 0 0,4 0 0,-2 0 14,-2 0 0,1-1 57,3-3 1,1 2-75,0-2 1,0-2-1,-1 1 1,1-1 1,0 0 0,4 1-10,0 1 1,4 2-1,-4-2 0,0-2 0,-1 2 0,1 1-43,0 2 1,-32-1 0,0-1 39,28-1 1,1-1-44,-29 2 1,0 1 27,36 1 1,-1-9-1,-3 6 1,-3 1 0,1 1-19,2 2 0,-3-4 22,3 0 1,-3-2 9,-1 2 0,-5 3 1,1-5-1,-2 2 31,-4-1 1,0 0-37,-12 1 1,5 2 200,-5-2 46,1 2 0,-11 2 0,-3 0 1,-5 0-1,-4 0-127,-2 0 1,-1 0 394,-4 0-382,-6 0 141,-1 0 102,-6 0-327,0 0 58,0-5-582,0 3 1,0-3-517,0-1 544,0 5-873,-6-11 1329,4 11 0,-3-10 0,-1 9 0,5-9 0,-16-2 0,3-7 0</inkml:trace>
  <inkml:trace contextRef="#ctx0" brushRef="#br0" timeOffset="4">13593 15378 8178,'-9'-2'-1342,"1"-2"1353,5 3 50,-3-5-61,6 6 0,28 6 0,8 1 0</inkml:trace>
  <inkml:trace contextRef="#ctx0" brushRef="#br1" timeOffset="5">21919 11642 7859,'0'-13'0,"-6"0"78,-2 0 0,1 6 0,0 4 0,0 8 0,-1 7 937,-1 8-911,3 4 1,-5 8 0,3 2 0,0 2 0,1 3-1,0 0 1,1 2 0,-1 2 0,1-2-55,1-1 0,0-12 97,5-2-87,0-9 0,2-6 1,1-13-1,2-9 0,2-10-29,3-7 0,2-11 0,0-9 0,3-6-140,2-5 0,-3-5-51,3-4 168,3 3 1,-6-3 0,3 8 0,-3 6 0,-1 9 0,-2 11 262,-2 11 1,0 19-238,-4 8 67,-1 18 0,0 2 0,0 13 0,1 4 0,-1 3-36,0 4 1,2 1 0,-3 2-1,1-1-251,-1-3 0,2-3 119,0-6 1,3-1 41,-4-3 1,6-9 0,-1-9 0,2-6 7,2-6 0,0-3-38,-1-1 1,1-11-29,0-6 95,5-6 1,-2-8 0,4-4 0,0-6 0,-2-6-46,1-3 0,2-1 39,-4 0 1,3 2 98,-8 2 1,3 10 0,-11 12 684,-1 6-590,4 11 1,-6 8-99,3 8 1,-2 9 0,-2 5 0,1 2-4,3 1 0,-1 5-184,6 0 1,-5-1 33,5-3 1,-2 4-1,3-2 1,-2-2-593,2-4 0,1-5 315,2 4 0,0-4-236,0 5 1,-1-11 0,1 0 0,1-4 563,3-4 0,37-41 0,-20 13 0,0 0 0</inkml:trace>
  <inkml:trace contextRef="#ctx0" brushRef="#br1" timeOffset="6">22926 11527 7859,'-8'-6'465,"-1"-2"58,1-4 0,1 4-174,2-1-32,4 7 0,8-6 0,4 6 0,6-3 0,2 3-204,-1 0-504,5 2 1,-3-4-1,5 0 1,1 1-1,-1 0 1,-1 0 390,-2-1 0,2 17 0,-4 8 0</inkml:trace>
  <inkml:trace contextRef="#ctx0" brushRef="#br1" timeOffset="7">22952 11795 7859,'-13'-5'0,"0"1"1225,1 0-722,4 4-203,3-6 0,10 5 0,5-3 0,6 2 0,5 1 34,3-3-561,2 2 0,-1-8 1,2 5-1,2-1 227,0 0 0,35-26 0,-30 14 0,0 0 0</inkml:trace>
  <inkml:trace contextRef="#ctx0" brushRef="#br1" timeOffset="8">24227 10864 7870,'0'-17'714,"-2"0"0,-2 1-77,-4 2 0,2 13 1,0 6-1,2 10-443,0 6 1,-6 9 0,3 4 0,-2 4 27,1 4 1,4 4-177,-5 5 1,5 1 0,-3 3-1,1 3-214,3 0 1,3-5 168,5-6-152,-4-12 0,12 6 1,-2-13-1,5-5 0,1-7 1,0-8-1,1-2-58,2-3 0,1-2 1,6-2-1,1-5-52,2-7 1,6-5-1,-1-8 1,3-1-487,1-2 1,2-2 746,-7-3 0,-9-20 0,-1 0 0</inkml:trace>
  <inkml:trace contextRef="#ctx0" brushRef="#br1" timeOffset="9">24214 11017 7896,'-17'-6'0,"0"-2"0,2-4-6,6 0 1,3 3-231,6 1 215,12 5 0,-2-4 1,11 2-1,2-2 0,2-1 224,5-1-416,-3 7 0,8-8 1,-5 4-1,-2 0 1,-1 1 212,-1 2 0,-6 18 0,-2 7 0</inkml:trace>
  <inkml:trace contextRef="#ctx0" brushRef="#br1" timeOffset="10">24201 11183 7900,'-12'-6'58,"-1"5"1,6-7 44,3 4 1,4 3 0,5-3 0,8 2 308,7 2 0,4 0 0,3-1 0,3-2-425,4-1 0,2-2-650,3 2 447,-7 2 0,7-9 216,-1 2 0,6-10 0,7-7 0,6-2 0,0 1 0</inkml:trace>
  <inkml:trace contextRef="#ctx0" brushRef="#br1" timeOffset="11">24941 10762 7900,'-1'-11'112,"-4"2"1,2-1 152,-5 6 1,4 0 222,-5 4 0,6 1 1,-1 5 372,3 6 1,1 8-625,0 10 1,0 3 0,0 5 0,0 0 40,0 0 0,0 2-468,0 3 0,0 0 1,0 4-1,0-4-823,0-4 1,1-6 552,3-3-861,-2-3 0,5-8 1321,-3-2 0,-2-65 0,3-17 0</inkml:trace>
  <inkml:trace contextRef="#ctx0" brushRef="#br1" timeOffset="12">24813 10953 7900,'-5'-25'0,"-2"-1"130,-6 1 0,6 5 1,3 3-1,2 3 466,2 1 1,6 0-334,2 0 0,9 1-295,5-1 0,3 0 0,5 2 1,2 1-190,1 1 0,2 7-506,-5-3 1,0 4 398,-5 1 0,-5 6 0,-3 2 328,-3 3 0,-28 27 0,-15 11 0,0 3 0,-1 1 0</inkml:trace>
  <inkml:trace contextRef="#ctx0" brushRef="#br1" timeOffset="13">24724 11310 7900,'-13'0'962,"6"-6"1,3 5-461,8-3 1,9 2-96,8 2 1,5 0-1,4 0 1,4 0-198,2 0 1,7-4-1941,-1 0 1158,1-6 0,-3 4 572,2-2 0,9-21 0,7 1 0</inkml:trace>
  <inkml:trace contextRef="#ctx0" brushRef="#br1" timeOffset="14">23934 11948 7900,'-13'0'64,"-4"0"1,0 0-1,3-2 189,4-2 1,15 3 0,14-5 0,8 0-1,8-1 1,6-1 201,6-1 0,8-1 383,5-7-788,-24 10 0,1 0 1,0-3-1,0 0 1,5 2-1,0 1 0,0-2 1,-1-1-1,1 1 1,0 0-1,2-1 1,0 0-1,0 1 0,0 0-68,-2-1 0,1 1 1,-2 0-1,0 1 1,24-5-1,-6 2-648,-5 3 0,-3-4 0,-14 5 1,-9 0-2041,-8 3 2018,-6 2 688,-6 2 0,-4 0 0,-8 0 0,-32 17 0,-12 5 0</inkml:trace>
  <inkml:trace contextRef="#ctx0" brushRef="#br1" timeOffset="15">24482 12356 7900,'-13'8'0,"0"1"360,1 1 1,0 5 0,5 2 37,7-1 1,12-3-1,9-4 1,4-1-333,5-3 0,3-1 0,5-5 0,0-5-206,0-6 1,1-7 0,-1-8 0,0-2-60,0-5 0,-5-3 0,-5-2 0,-5 3-21,-6 2 1,-8 2 0,-8 7-1,-7 1 165,-6 3 1,-11 8 0,-3 9 0,-5 4 162,-1 4 0,-5 6 526,3 11-387,-9 0 0,4 18 0,-2-3 1,4 8-1,4 4 962,2 5-1094,1 12 0,10-4 0,11-25 0,1 0 0,1 0 0,2 0 1,0 1-1,1-1 229,2 0 1,0 0-511,0 36 0,5-8 0,4-9 1,8-9-1,3-8-106,5-4 0,2-4-324,5-9 333,-3-8 0,10-3 0,-3-8 0,4-3 0,3-8-1089,1-6 0,1-11 752,-5-8 0,0-10 600,1-7 0,-29 1 0,-5-7 0,0-7 0,0 0 0</inkml:trace>
  <inkml:trace contextRef="#ctx0" brushRef="#br1" timeOffset="16">21881 10851 7900,'-14'-20'7,"-2"3"1,-1 5 0,1 3 0,2 5 175,1 2 1,1 4 0,-1 3-1,0 8 1,0 7 0,1 6 607,-1 3 1,2 10-642,2 7 1,-1 12 0,5 10-1,2-27 1,0 2-13,0 5 0,0 3 1,-1 9-1,0 3-1533,2-14 0,1 1 1,-1 0 1391,1 4 0,-1 0 0,1 1 0,1 4 1,0 1-1,0 1 0,1 1 0,-1 1 1,1 0-1,-1 1 0,1 0 0,0 0 1,1-2-1,0-1 0,0 0 0,0-3 1,1-1-1,-1-1 0,1-5 0,0-1 0,0 0-94,0 17 0,1-1 0,1-7 0,1-2 0,-2-4 0,-1-1 0,1-3 0,1-2 158,-1-4 1,0-1 0,-1 29 0,3-16 0,-2-4-299,0-4 0,0-6 0,-4-10 0,0-7-935,0-4 111,0-9 1061,0-5 0,6-17 0,1-3 0</inkml:trace>
  <inkml:trace contextRef="#ctx0" brushRef="#br1" timeOffset="17">21562 11221 7944,'0'-13'16,"-1"0"1,-2 1-1,-2-1 8,3 0 1,7-4-1025,8 0 969,5 0 0,15 3 0,5-2 0,9-2 0,7-2 238,5-3 1,-25 11-1,2 0 1,2 0 0,2-1-1,3-1 1,2 1-112,2-2 0,2 0 0,4 1 0,0 0-1368,2-3 0,1 0 1265,2 0 1,3 0 0,5-3-1,2 0 1,-19 7 0,0-1-1,1 0 1,1 0 0,0-1-1,1 0 1,1 0 0,0 0-1,0 0 1,0-1 0,1 1-1,0-1 1,2 0 0,-1 1-1,1-1-44,1 1 0,1-1 0,-1 1 0,0-1 1,0 1-1,0 0 0,0 0 0,0-1 0,-1 0 1,-2 2-1,0 0 0,-2 0-200,-1 1 0,0-1 0,-1 1 1,-1 1-1,-1 0 0,0-1 215,20-3 1,0-2 8,-1 0 1,-1 0 0,-8 4-1,-2 1 1,-1-2 0,-2 0-1,-3 1 1,-2 0 0,-2 0 0,0-1-96,-2 1 0,0-1 121,-3-3 1,-1 0 0,-2 5 0,0 1 0,-4-2 0,0 1 0,30-9 0,-5 4-665,-3 2 891,-10 2 1,-3 3 0,-11 2 0,-5 5 207,-4 3 1,-7 5-149,1 0 1,-9 8 2044,-4 0-2220,-2 1 1,-2 13 0,0-1 0,0 8 0,0 5 201,0 4 1,-4 4-196,-1 5 1,1 10 310,4 2-380,0 4 1,0 2-1,0-32 1,1 0 0,1 4-1,1 0 1,0 5 0,1 0 118,-1 4 0,1 1 0,1 2 0,0 0-85,-3 0 0,0 1 0,2 2 0,1 1 55,-3 2 1,0 1-110,3 5 0,0 0 0,-2-8 1,1 0-1,2 2 0,1-1 1,-1-3-1,0-1 0,1-3 1,-1-1-75,0-2 0,1-1 0,-1 0 1,-1-1-192,-1-1 0,1 0 0,0-2 0,1 0 101,-2-4 0,0-2-357,8 34 0,-1-1 0,-2-8 1,-5-4-1,-3-5-492,-1-5 1,-7-9 983,-6 0 0,4-2 0,-8-8 0,-3 0 0,-3-2 0</inkml:trace>
  <inkml:trace contextRef="#ctx0" brushRef="#br1" timeOffset="18">22046 13746 7877,'-18'0'-143,"-3"0"1,-2 0 0,0 0 0,4 0-297,0 0 1,4 1 0,5 2 438,1 1 0,6 2 21,-1-2 1,10-3 0,7 4 0,6-4 238,5-1 0,9 0 39,5 0 0,8 0 0,10-1 0,9-4 14,-28 2 1,2-2-1,4-3 1,1-1-119,4-1 0,2-1-223,8-1 1,2 0 0,0-2 0,2 1 0,-16 3 0,2 0 0,1 0 0,1-1 0,1 0 0,1 0 0,1 0 0,0 0 0,1-1 0,2 1 0,1 0 0,0-1 0,0 1 0,0-1 0,0 0-22,0 0 1,1-1 0,-1 1 0,0 1 0,0-1 0,0 1 0,-4 0 0,0 0 0,0-1 0,0 0 0,0 1-1,1-1-126,0 0 0,0-1 0,1 1 0,0-2 0,0 0 1,1-1-1,-2 1 0,1 0 0,-1 0 0,-2 0 0,0 0 1,-1 1 90,1-1 1,-2 1 0,1 0 0,0 1 0,-1 1 0,0 0 69,-1 0 0,1-1 0,-1 1 1,-1 1-1,-1-1 0,0 1 1,18-6-1,-2 1 0,-6 2 1,-1 2 34,-5 1 0,0 0 1,-4-1-1,-1 1 139,-3 1 1,-1 1 0,-3-1 0,-1 1 0,27-5-1,-7 0 356,-7 0 1,-10 1-222,-3-1 0,-2 1 202,-11 4-309,-2 2 1,-14 6 20,-1 0-389,-5 0 0,1 0 228,-8 0-693,2 0 654,-9 6 1,-30 7 0,-14 7-1</inkml:trace>
  <inkml:trace contextRef="#ctx0" brushRef="#br1" timeOffset="19">9474 17290 8130,'0'-12'-207,"0"-1"1,0 0-1,0 0 1,0 1-391,0-1 1,0 4 857,0 1-40,0 5 1,0-1-3,0 8-93,0 3 0,0 7 0,0 3 0,0 6 0,0 5 1,0 8-1,0 8 24,0 11 0,-4 10 0,2-25 0,-1 2 0,1 3 0,0 1-118,-1 3 0,1 2 1,0 9-1,1 1 1,-3 6-1,1 2 1,0-21-1,1 0 1,0 0-117,-1 2 1,1-1 0,-1 0-1,2 23 1,0-1 0,-2-5 0,1-2-1,1-5 1,1-2 60,0-5 1,0-3-1,0-5 1,0-3-1,0 23 1,1-15 17,4-10 0,-4-22 11</inkml:trace>
  <inkml:trace contextRef="#ctx0" brushRef="#br1" timeOffset="20">9462 19049 5710,'3'-12'0,"2"-26"0,5 0 0,-3-1 0</inkml:trace>
  <inkml:trace contextRef="#ctx0" brushRef="#br1" timeOffset="21">9372 17239 8171,'-4'-8'-938,"-1"-1"110,3-1 984,0 5 1,4-1 0,2 6 0,6-1 0,5-2 242,7-1-318,2-1 7,1 0 0,6 2 1,5-4-1,4 0 18,2 0 1,10 0 0,1-3 0,2 3-80,2 1 1,4-3 0,0 5 0,5 1-31,6 2-64,-34-2 0,0 0 0,0 2 0,1 1 0,2-2 0,1 0-11,2 1 0,1 0 1,2 1-1,1-1-1057,2-1 1,2-1 1099,1 3 1,2-1 0,-1-4 0,2-1-1,3 1 1,1 1 0,2-1 0,1-1 0,0 0-1,1-1-23,0 1 0,0-1 47,1-2 1,0 0-1,-4 4 1,0 0-1,2-1 1,1-1-1,1 1 1,-1 1-1,1-1 1,-1 1 2,0-2 0,0 1 0,-1 0 0,-2 1 0,-3 0 0,-2 1 0,0 1 0,0 0-202,-1 0 1,0 1 0,-1 0-1,0 1 233,-1-3 0,0-1 1,-2 4-1,-1-1 28,-5 1 1,-1-2-37,1 0 0,-1-1 0,1 3 1,0 1-1,-2-2 0,0 0 1,-2 0-1,0 1 0,-3-1 0,-1 1 65,34-3 1,0-1-69,-7 5 1,4 0 0,-12 0 0,-3 0 24,-2 0 0,-6 0-81,2 0 1,-6 0 65,1 0 33,-8 0 1,-4 0 0,-7 2 0,-3 1-388,-2 1 916,-7 6 1,-6-7 0,-10 4-706,-3-2 0,-5 4 677,-4-5 1,3 6-1045,-3-1 277,-3-4 0,6 7 0,-3-5 211,3 0 0,7-2 0,-5 1 0,11-5 0,-5 5 0,6-12-44,-5 5 0,3-6 109,-2 3 1,3 1 0,-1-4 552,-2 1-368,3-4 30,-5 3 0,6-1 0,0-1 376,0-1-209,0-1-371,0-2 0,1 6 72,4 3 0,-4 9 85,3 8-176,3 6 0,-5 8 0,3 4 0,0 7 0,-1 10 120,-1 10 0,-2 5-146,-1-26 1,0 2-1,0 4 1,0 2 0,0 4-1,0 1 1,0 0 0,0 1-242,0 1 1,0 0 0,-2-1 0,0-1 140,0 1 0,0 0 0,-3 1 0,1-1-22,2-3 1,0-2 102,0 0 0,0-1 1,0-9-1,-1 0 1,-1 33-1,1-2 1,2-6-132,1-3 1,0-8 7,0-8 49,6-2 0,-5-6 1,5-2-1,-2-1 0,0-4-295,-1-4 0,-2-3 329,-1-3-168,0-3 196,0-1 0,-5-8 0,-2-5 0</inkml:trace>
  <inkml:trace contextRef="#ctx0" brushRef="#br1" timeOffset="22">9512 18667 7931,'-13'0'0,"-4"0"0,0 0 0,2 0 0,-1 0 0,1 0 0,-2 0-297,0 0 0,5 2 0,2 1 213,2 1 88,5 0 2,3-4 1,7 0 0,6 0 21,0 0 1,-5-1 0,1-2 22,1-1 0,1-1 0,2 5 0,-1 0 21,1 0 1,4 0 0,2-1 0,-1-2 36,1-1 1,3 0-23,-1 4-103,4 0 1,6-2 0,3-1 0,3-1 0,2 1 0,4 2 0,3 0-90,4-4 0,1 4 107,0-3 0,4 2-1063,1 2 1055,-1 0 1,-4 0 0,0 0 0,1 0 0,2 0-89,1 0 0,-1 0 101,-7 0 0,7 0 0,-2 0 0,3 0 35,2 0 0,3 0 6,-5 0 0,2 0 50,-2 0-88,3 0 1,0 0 0,-1 0 0,-2 0 0,2 0 55,1 0 0,0 0-86,1 0 0,4 2-1091,-4 2 1104,-2-3 0,9 5 0,-2-6 0,1 0 0,0 0 130,-1 0 1,0 0-137,0 0 0,4 0-48,0 0 0,0-1 1,-3-2-1,1-3 5,2-1 0,0 4 57,-4-1 0,-4 1 26,-1-1-13,-5 2 0,8-3 0,-5 5 1,-2 0-1,-4 0 83,-1 0 0,0 0-51,1 0 1,0 0-14,0 0-19,0 0 1,-5 1 0,1 2 0,3 1 0,1-1 22,0-2 0,2-1-40,-6 0 0,-1 0-4,0 0 1,0 0 0,-1 0-1,-5 0 544,-5 0 1,-2 0-532,1 0 0,-3 0 477,-6 0-493,-5 0 1,-1 0 0,-8 2 134,-3 2-136,-2-2-3,-6 9-13,-6-4 1,4 0 0,-5-1-1,-1-2-8,1 0-321,5 6 1,-6-8 127,4 2 0,3-1 228,-3 1 0,-15-8 0,-2 2 0</inkml:trace>
  <inkml:trace contextRef="#ctx0" brushRef="#br1" timeOffset="23">14052 18693 7876,'-13'0'0,"0"0"-15,0 0 0,1 0-252,-1 0 0,6-1-162,3-4 1,2 2 428,2-5 0,23-18 0,5-8 0</inkml:trace>
  <inkml:trace contextRef="#ctx0" brushRef="#br1" timeOffset="24">14052 18565 7875,'-13'0'-61,"0"-1"1,0-2-1,1-1-1352,-1 1 1413,0 2 0,51 1 0,13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9.061"/>
    </inkml:context>
    <inkml:brush xml:id="br0">
      <inkml:brushProperty name="width" value="0.09071" units="cm"/>
      <inkml:brushProperty name="height" value="0.09071" units="cm"/>
      <inkml:brushProperty name="color" value="#FF0000"/>
    </inkml:brush>
  </inkml:definitions>
  <inkml:trace contextRef="#ctx0" brushRef="#br0">17877 17456 8039,'0'-8'-1424,"0"-1"776,0-1 824,0 5 1,0-7 274,0 4-419,0 2 1,0-1 64,0 3 0,0 1-22,0-6 1,0 5-1,0-4 34,0-2 1,0 3-53,0-2 0,0 5 44,0-5 20,0 7-71,0-10-24,0 11 1,0-3 37,0 8 1,0-1 0,0 5 0,0 3 16,0 5 1,0 0-21,0 5 0,0 2 1,0 6-1,0 5 15,0 3 0,0 3-15,0 2 1,0 4-7,0 5 0,0 4 0,0 0 1,0 0 53,0 2 1,1-6-128,4 0 0,0 3 104,4-7-116,2-1 1,-8-13 0,4-3 0,0-3 0,-1-2 34,-1 1 0,1-6 18,-2-3-91,-2-3 0,3-2 0,-5 1-58,0 0 33,0-6 75,0-1 1,-1-5-46,-3 3 5,-3-2-317,0 3-384,1-5 759,6 0 0,34-51 0,-13 20 0,0-1 0</inkml:trace>
  <inkml:trace contextRef="#ctx0" brushRef="#br0" timeOffset="1">18629 17431 8034,'0'-13'-215,"-4"4"0,0 1 1,1-2 51,1-1 0,2-2 0,0 0 1,0 0-1,0 1 521,0-1 0,5 4-93,-1 1-183,0-1 0,0 1 1,2 1-1,0 0 1,1 1-1,-1-1 146,-1 0 0,1 4-136,-2-1 0,-2 4 0,2 4 9,-3 5 0,-1 2 0,0 3 0,0 2-10,0 1 1,0 10 0,0-1 0,-1 6 6,-3 3 1,2 2 0,-2 3-1,2 2 33,2 5 0,0 4-27,0 4-91,0-3 0,0 9 0,0-4 1,2 0-1,1-1-121,1-2 126,6-1 0,-7-8 1,4-2-1,0-4 1,-1-2-63,-1-3 1,4-4 22,-5-9 1,0 2 0,-4-5-1,0 1 4,0-1 0,0-1 16,0-4 0,0-1-21,0 1 1,0-4-19,0-1-243,0-5 262,0 3-636,0-6-228,0 0 609,0-6 0,0-1-301,0-6 373,0 6 1,0-4-1,0 2 1,2-1 203,2 2 0,3-26 0,6-2 0</inkml:trace>
  <inkml:trace contextRef="#ctx0" brushRef="#br0" timeOffset="2">21779 17928 8442,'0'-13'-257,"0"0"0,0 1 1,0-1-1,0 0 1,1 0 284,3 1 1,-1-1 0,4 0-1,0 2 1,-1 1 0,1 1 164,0-1 0,0 3 0,3 0 0,-1 2 165,1 2-250,1 1-51,2 8 0,-5 1 1,-1 7-1,-1 3 0,-3 5 1,-2 3-1,-1 3 12,0 2 1,-1 0-1,-2-5 1,-1 1-27,1-1 1,1-5 0,2-3 62,0-3 1,2-6-1,2-6 1,7-6 52,9-9 0,4-8-180,15-13 22,2-6 0,-15 13 0,0-1 0,1 0 0,0-1 0,1 0 1,1-1-1,0-2 0,1-1 0,2-2 0,1-1 0,2-1 1,0-1-101,0-1 1,1 1 0,-2 3 0,0 0-1,-4 1 1,-1 1 0,-2 3 0,0 0-95,21-21 0,-7 13 52,-11 13 1,-12 12 198,-13 13 0,-5 6-196,-5 6 1,-2 3 45,-5 2 0,-7 2 1,-2 8-1,-3 3-245,-2 4 0,1-1 125,-1 1 1,1 0-424,-1 4 512,1 0 1,4-5-1,1-4 123,1-2 0,-20 5 0,-2 0 0</inkml:trace>
  <inkml:trace contextRef="#ctx0" brushRef="#br0" timeOffset="3">21740 18094 8442,'-7'-9'-664,"2"1"-117,-1-2 2217,5-2-1360,-5 5 1,6 3 48,0 8 0,1 5 0,2 6 0,3 2 108,1-1 0,0 4 17,2 1-229,2-2 1,-4 3-1,6-3 1,-1-1-1,1 0 1,1-2-1,2-3 21,1-5 0,6-2 0,-2-6 0,4-3 2,5-5 0,10-9-226,11-17 146,-20 15 0,0-2 1,2-5-1,1-2 0,2 0 1,0-2-1,1-3 1,0-1-1,0-1 0,-1-2-7,0-1 0,1-2 1,1 0-1,0-1 1,-3 4-1,-2 1 1,-3 3-1,0 2-84,-4 3 1,-1 1-1,17-19 132,-8 17 1,-8 6 117,-9 15 1,-9 3-97,-4 10 0,-2-3-145,-2 7 1,0-1 146,0 5-87,0 0 0,0 1 1,-2 3-1,0 3 1,-4 1-64,-1 0 1,0-5-68,-2 1 0,2-3-1016,3-1 629,2-6 575,-3 4 0,27-32 0,7-2 0</inkml:trace>
  <inkml:trace contextRef="#ctx0" brushRef="#br0" timeOffset="4">23041 17609 8442,'-7'0'-366,"1"-1"-458,6-4 732,-5 4 1,2-5-1,-4 8-65,1 2 157,2-3 0,-2-6 0,-1-9 0</inkml:trace>
  <inkml:trace contextRef="#ctx0" brushRef="#br0" timeOffset="5">18259 5700 8425,'0'-13'-85,"0"0"0,0 0 1,0 1-1,-1-1 1,-2 0-1,-1 0-151,1 1 1,2-1 0,-1 2-1,-1 1 531,-1 1-153,0 6 1,3-7 142,-4 6-293,4-6 1,-5 10-1,6 0-6,0 7 0,0 6 1,0 3-1,0 4 44,0 4 0,0 0 0,-1 10 0,-2 3 46,-1 4 1,-5 5 0,4 10 0,-1 3 123,0 3 1,-2 8-144,6-34 1,-1 0-49,-2 4 0,1 1 0,2 1 0,2 1 0,-2 2 1,0 1-1,1-2 0,0 1 0,1-3 0,0-1 1,0-1-1,0 0 0,0-2 0,0-1 60,0 35 1,2 0-1291,2-8 1209,-2-3 1,7-16-1,-4-2 1,-1-5-1,0-4 7,0-4 1,1-9 20,-5-4 0,0-3-106,0-1-14,0-6-401,0-1 271,0-18 300,0 4 1,0-12 0,0 5-1,0-5-66,0-4 0,5-22 0,2-13 0</inkml:trace>
  <inkml:trace contextRef="#ctx0" brushRef="#br0" timeOffset="6">19955 5687 8383,'0'-13'-385,"0"0"1,0 1 83,0-1 1,0 0-1,2 0 611,2 1-198,-3-1 1,5 4-1,-6 1 1,0-2 353,0-1-342,0 4 94,0 1-144,0 6 0,4 6 0,1 2 1,-3 5 2,0 4 1,-1 3 0,2 5 0,1 2-25,-1 3 0,3 2 1,-2 8-1,0 4-3,2 7 1,-3 7-177,5 10 102,-5 3 1,1-30 0,-1 0 0,-1 1-1,-1 1 1,1 2 0,0-1 0,0 2-1,-1 1 20,0 0 1,0-1-5,1-4 1,1-2-1,-2 0 1,0 0-1,3 26 1,-3-4-1,-1-6 273,0-8-213,0-10 0,0-8 0,0-7 0,0-4 0,0 0 68,0-4 0,0 0-58,0-3 1,0-3-182,0-1-23,0-5 1,-1 7-147,-3-6-86,2 1-62,-3-5 0,5-2-785,0-2 1221,0 2 0,5-20 0,2 1 0</inkml:trace>
  <inkml:trace contextRef="#ctx0" brushRef="#br0" timeOffset="7">22340 5521 8068,'-7'-5'-1357,"1"2"476,6-6 881,0 6 0,11 9 0,4 8 0</inkml:trace>
  <inkml:trace contextRef="#ctx0" brushRef="#br0" timeOffset="8">24418 5432 6157,'7'0'-389,"-1"0"409,-6 0-22,0 0 0,-6 17 0,-1 4 0</inkml:trace>
  <inkml:trace contextRef="#ctx0" brushRef="#br0" timeOffset="9">24520 5547 7951,'0'-9'-349,"0"1"577,0-2 0,4 3 413,1-2-505,-1 6 1,-4-4 0,0 3 288,0-4-349,0 2 1,-1-1 0,-4 4 106,-3-1-167,-4-1 1,-5 5 0,-1 3 0,-2 4 0,-2 8 0,-3 3 0,-1 6 245,-4 4-244,3 5 1,-4 9 0,7 1 0,2-2 0,7-1-1,3-1 1,5 1-134,2-2 0,6-4 81,8-12-44,2-4 0,7-5 0,4-2 0,2-2 0,1-5-161,1-3 0,3-2 0,3-3 0,-1-5-148,0-2 1,4-6 79,-1 0 0,-1-6-677,1 2 984,0-9 0,-5-3 0,3-6 0,1-5 0,0 0 0</inkml:trace>
  <inkml:trace contextRef="#ctx0" brushRef="#br0" timeOffset="10">24966 5585 7967,'-12'-4'-252,"-1"-1"-350,0 1 821,0 4 0,8 0 0,5 0 394,7 0 0,6 0-504,4 0 1,4-4 0,7-2 0,3-1-98,2-3 1,1-1-50,4-2-44,-5 6 0,4-4 1,-3 2-1,1-2 0,-1-2-618,-4 0 347,-9 6 0,-2-4 0,-8 3 198,-3-4 0,-3 1 1,-10 1-1,-5 1 148,-5 0 1,1 1 34,-3 0 0,-2 1-137,2-2 426,0-2 1,0 4-1,0-4 1,2 1 350,0 1 1,7 5 286,-1-5-327,7 7-499,-4-4 0,7 7 0,4 4 0,3 3 234,3 3 0,4 6-211,2 0 1,-5 6-176,1-2 33,0 3 0,-7 2 0,3-1 0,-1 2 0,-3 3-745,-2 4 0,-3-1 447,-4 1 1,-3-5-440,-6 5 1,0-1 0,0 1 725,1-4 0,5-26 0,1-7 0</inkml:trace>
  <inkml:trace contextRef="#ctx0" brushRef="#br0" timeOffset="11">25987 5508 7967,'-9'-1'-210,"1"-2"0,-2-1 1,0 0 545,1-2 0,-1 3 0,6-5 0,1-2 179,2-2 1,2 0-250,3-1-307,4-5 1,4-1 0,1-4 0,1 2 0,2 0-3,1 1 48,0 2 0,-4 5 0,-1 2 0,0 1 0,-2 3 1,-2 2-130,2 7 90,-4 3 0,4 10 1,-6 2-1,0 4 1,2 3-1,2 1 1,4 0-232,0-4 0,1 1 0,0-5 0,1-1-2,3-2 0,3-7-5,5-2 77,1-4 1,4-4 0,1-5 0,1-9-1,2-7-323,-1-6 504,-2-3 1,-7-5 0,-3 0 0,-2-1 0,-4 1 159,-2 0 1,-3 7 0,-11 5 0,-4 8 101,-3 4 1,-5 7 32,-4 2 0,-3 5 474,-5 5-603,-1 7 0,1 4 0,1 5 0,1 2 0,3 1 132,2 1 1,1-3-328,4-1 1,0 4 32,1 5 0,3-4 0,2-5 0,1 0-217,3-1 1,3 1 41,5-8 0,2 1-87,6-10 208,5 1 1,-2-7 0,5-2 0,1-6 0,3-7-41,0-8 0,1-2 165,-1-7 0,-1 4 199,-3-4-162,-2 6 0,-4-4 1,0 8-1,-5 3 0,-3 4 733,-5 3-440,0 7-208,-2 1-246,-6 12 1,5 2 0,-5 8 0,2 1 0,0 0-305,1 1 1,1-2-17,2 5 1,2-5-11,2 1 153,3-3 0,10-6 0,2 0 0,2-3 0,4-2 240,4-2 0,11-21 0,6-11 0,2 0 0,0-1 0</inkml:trace>
  <inkml:trace contextRef="#ctx0" brushRef="#br0" timeOffset="12">26981 5024 7967,'-13'-13'25,"1"5"46,-1-1 1,0 6 46,0-1 209,1 3 1,-1 1 0,0 0 0,-1 2 0,-2 6 272,-1 4-510,0 10 1,2-7-1,1 6 1,2 2-1,1 1-56,0 2 1,4-1-163,2 1 0,0-5-196,0 0 194,1-5 0,10 4 0,4-6 0,4-1-201,3-6 0,6-5 108,-2-2 0,1-7 203,0-5-21,2-7 1,-4-12 0,4-3 0,-2-4 0,-2-3 108,-1-2 1,-2-1 86,-5 2 0,0 1-115,-4-6 191,-2 0 0,-6 3 0,0 6 1,-2 8-1,-2 8 288,-4 5 1,-4 4-4,0 4 1,3 5 46,1 8-523,-1 3 1,-2 8-1,1 2 1,3 5-1,0 7-226,0 5 0,4 2 78,-1 3 1,-2 3-493,2 1 443,-1-1 0,5-4 0,0-1 0,2 0 0,2-2-441,5 1 1,2-2 294,2-9 1,-1-5-159,1-3 392,6-3 0,-1-6 0,5-4 0,-1-4 0,4-6-33,2-7 0,3-7 191,-1-9 1,-3-4-163,3-5 141,-9 0 0,3 1 0,-6 1 0,-1 5 0,-4 3 296,-1 4 1,-7 7 457,-1 0-421,-2 8-213,-2 4 1,-2 6 0,0 3-1,-4 5-137,-1 2 1,3 8 50,-5 2 1,5 3-146,-5 1-43,7 1 1,-4-5-1,6 0 1,0 2-1,0 0-350,0-2 0,0 2 130,0-6 0,1 0-168,4-5 384,2 1 0,5-6 0,3-3 0,0-4 1,4-4-61,0-4 1,3-9 66,3-5 1,5-7 119,0-5 1,-1-3 1,-4-1-1,-3 1 1,-2 1 0,-2 4 351,-2 1 1,-6 7 443,-2 7-469,-5 2-159,3 3 0,-6 6 0,-1 6 1,-2 7 83,-2 4 1,0 4-341,1 2 0,1 1-3,-6 3 0,6 3 0,-1-2 0,3 0-286,1-1 0,-5 4 38,1-4 0,0-1 11,4 1 147,0-6 1,1 4 0,2-6 0,3-2 0,1-3-250,3-3 1,1-4 406,2-1 0,4-3-102,0-5 118,6-1 0,-4-19 0,7 1 0,-1-3 0,1-2 302,-1-1 1,-3 1-213,-1-2 0,-5 2 201,1 7 82,-9 5 0,-2 2-10,-6 5 1,0 7-235,0 6 0,-6 7-323,-2 10 71,-4 3 0,4 6 1,1-2-1,0-2 1,1 0-168,0 0 1,2 1 44,4-2 0,0-2 46,0-7 50,0 1 0,6-2 0,2-2 0,3-5 0,4-2-61,2-2 1,2-7 217,7-6 1,4-6-164,-1-6 150,7-6 0,-4-3 1,7-9-1,-1-4 0,-1-2-121,-3-2 1,-4 6 45,-9 2 0,-4 5-44,-9 4 99,4 8 0,-12 9 1,0 9-1,-6 5-347,-1 6 0,-9 1 97,4 9 1,-4-2 101,3 10 103,0-5 0,1 8 0,-1-4 0,2 1 0,1 0-58,1 2 0,6-5 46,-1-1 0,3 2 132,1-2-27,0 0 0,5-4 0,4-1 0,2 1 0,3 0 243,3 0 0,-1-5-90,5 1 1,-4-7-164,4 3 469,-5 2 0,1-4 123,-8 5 1,-5-4-315,-8 5 0,-9-5-231,-8 5 1,-5-1 0,-2 3-1,-2-1-265,2-1 0,-2-5 22,4 5 1,-2-7-127,7 3 0,-3-4 0,0-1 0,1 0-759,2 0 1037,5 0 0,-13-23 0,-6-11 0,1-1 0,-1 0 0</inkml:trace>
  <inkml:trace contextRef="#ctx0" brushRef="#br0" timeOffset="13">27389 4667 8001,'-7'-13'-284,"3"0"0,8 5 577,5-1 1,2 5 747,2-4-804,-1-1 0,5 1 1,-1-1-1,-3-1 0,-3 0 824,0 2-953,-5-4 1,2 7-1,-4-5-322,1 1 39,-5 7 1,-6-3-1,-6 10 1,-1 4-1,-2 7-781,-1 5 0,0 3 1,5 2 955,-1-1 0,17 41 0,0-29 0,1 1 0</inkml:trace>
  <inkml:trace contextRef="#ctx0" brushRef="#br0" timeOffset="14">28932 4718 8002,'-8'-6'-244,"-1"-2"1,-1-2-1,-1 1 1,-2 6 218,0 6 1,5 4 0,-1 8-1,-1 3 288,-1 7-140,-2 1 1,2 7-1,2-5 1,5 3-1,3 0 24,1 0-104,0-1 1,1-10 0,5-3-1,7-3 1,6-3 85,6-2-112,0-3 1,2-16 0,1-4-1,3-6 1,1-6 0,-1-4 0,-4-2 93,-5-4 0,-3 0-24,-6-3 0,-1-5 1,-5 9-1,-4-2 1,-6 3-1,-7 4 33,-5 4-143,1-3 1,-10 16-1,4 1 1,-1 6 0,-1 5-105,0 1 1,-1 5 0,2 4-1,4 4-313,3 4 0,1 2 33,0 7 199,6-1 1,1 5 0,6 0-1,0-2 1,2-1 207,2-1 0,37-12 0,14-3 0</inkml:trace>
  <inkml:trace contextRef="#ctx0" brushRef="#br0" timeOffset="15">29327 4399 8042,'0'-37'0,"0"3"0,0-1 103,0 5 1,0 6 343,0 7 1,-5 4 355,-4 5 0,-2 2-649,-2 6 1,5 7-1,-1 4 1,-1 8-161,-1 5 0,4 4-13,2 11 0,0 0 0,1 4 0,1 4-160,1 2 1,2 6 114,0 1 0,0 0-1801,0 0 1650,0 2 1,2 1 0,1-2 0,2-3 0,1-8-386,0-5 1,2-1-5,-4-10 245,6-6 0,-7-7 359,6-9 0,-12 4 0,1-5 0</inkml:trace>
  <inkml:trace contextRef="#ctx0" brushRef="#br0" timeOffset="16">29072 4998 8073,'-5'-7'0,"3"-8"0,-2 2 0,3-3-798,1 4 642,5-1 1,4 0-1,9-1 1,8-2 0,8-2 363,7-2 1,10-1-319,8-5 1,4 1 0,0-1-1,1-1-288,0-2 282,0-4 1,-22 4 0,2-3 0,2-1 0,0 0 0</inkml:trace>
  <inkml:trace contextRef="#ctx0" brushRef="#br0" timeOffset="17">30118 4106 8073,'-4'-23'14,"-1"-2"1,-3 1-15,4 2 0,-5 7 1137,5-2-345,0 3 1,-1 5-584,1 1 1,0 6 0,4 2-1,0 9-123,0 6 0,0 6-21,0 9 1,0 4 0,0 9 0,0 3 192,0 4 1,0 7-618,0 2 0,0 2 47,0-1 0,-4-4 1,-1-6-1,1-3-129,-2-5 1,5-8 367,-3-4 1,2-13-17,2-4 111,0-9 0,0 0 0,0-8 0,0-5 237,0-2 0,0-7-51,0-4 1,2-2-124,2-1-115,3-1 1,6-3 0,0-1 0,1 0 0,1 0-59,2 1 1,0 5 114,-4 7 1,0 2 16,0 3-62,5-1 0,-4 6 1,3 4-1,-3 6 1,-1 7-50,0 5 1,0 5 12,-1 6 0,-5-2-67,-2-3 111,-4 3 0,-1-4 0,-3 5 0,-4-1 0,-7-1-6,-4-2 1,-4-4 21,-3 5 1,-2-7-410,-3 2 238,3-3 0,-8-5 0,5-2 0,2-1 0,2-4-658,5 0 0,0-4-165,8-2 988,-3 3 0,55-45 0,5-3 0</inkml:trace>
  <inkml:trace contextRef="#ctx0" brushRef="#br0" timeOffset="18">30245 4616 8073,'6'-13'0,"1"0"86,6 1 1,4-3 0,0 0 0,-2-4 259,0 0 1,2-3-119,0-3 0,4-5-52,-4 0 1,0-1 0,-6 3 0,-1-2 250,-1 2 1,-7 2-277,3 5 1,-4 7-155,-1 5 54,0 6 0,-1-2 1,-2 6-1,-3 3-139,-1 5 1,3 4-352,-5 4 0,1 3-409,-5 5 609,0 6 0,6 2 1,2 4-1,0-2 1,1-2-471,1-2 1,8-1 513,3-5 1,5-1-118,4-3 250,8-8 1,9-7 0,9-8 0,5-5 0,6-8-61,5-9 1,-27 5 0,-1-1 170,1 2 0,-1-2 1,-2-3-1,-1-1-1328,23-22 1349,-6 2 0,-12-6 0,-6 5 0,-9 1 0,-9 6 346,-6 6 1,-10 11-268,-6 4 1,-1 9 241,-8 3-229,1 4 1,-4 2 0,-2 5 0,-2 7 0,0 7 158,0 4 0,2 1-201,2 1 0,1-1 135,3 1-242,-3 5 0,9 0 0,-2 3 1,5-4-1,3-5 502,5-3-824,2 2 1,8-11 26,3-1 374,8-5 0,2-12 0,7-4 0,-1-4 0,2-4 96,3-4 1,-3-3 10,3-1 0,-3-5-105,-2 0-5,1 0 1,-6 6-1,-5 3 1,-4 4-1,-3 3 575,-3 1-559,-1 6 1,-5 7-91,-3 8 1,1 9 0,-6 5-1,1 2-314,1 1 1,1 1-27,6-1 1,0-1 135,0-2 1,0 0 0,2-5 0,2-2-131,4-6 1,5 1-53,4-5 1,3-3 139,5-6 0,7-6 0,2-10 1,1-6 230,-1-6 0,-7-11 0,0-10 0,0-5 0,0 0 0</inkml:trace>
  <inkml:trace contextRef="#ctx0" brushRef="#br0" timeOffset="19">31342 4029 8073,'-11'2'-362,"2"2"0,-2 3 537,2 6 0,-1 1-87,2 3 0,-3 4 1,2 9-1,-2 3 53,-2-1 1,6-1-56,3-5 1,1-5 209,-1 0 0,4-5-3,0 1 0,5-10-25,8-7 0,4-7-255,0-10 0,4-4 0,-2-8 1,0-2 41,4-1 0,1-2-48,2-5 0,-6 5-65,-3 0 0,1 6 0,-1 0 0,-3 5 53,-4 6-88,1 3 1,-9 8 21,2 6 82,-3 6 1,-1 8-1,0 3 1,0 4-1,-1 3-97,-3 2 0,2-1 49,-2 1 1,3-2-56,1-3 96,0-2 1,0-7 0,0 1-1,1-2 77,3-2 0,3-3 132,6-6 1,4-6-77,0-3-109,0-8 1,-3-2 0,2-7 0,1 1 0,0 0 44,1 4 1,-8-1-85,3 5 0,-4 0 72,-1 4 579,-2 0-680,-1 6 1,-3 11-22,2 9 1,-1 4 147,1 0-122,-2-3 1,9 9 0,-3-6-1,2-2 1,0 0-373,-1-3 0,-1 0 47,5-4 1,1-2-598,3-6 724,-3 0 1,5-2 232,-6-2 0,-1-43 0,1-15 0</inkml:trace>
  <inkml:trace contextRef="#ctx0" brushRef="#br0" timeOffset="20">28894 5598 8073,'-19'0'-120,"5"0"1,-4 0-1,1 0 1,0 0-1,1 0-1026,2 0 1529,1 0 1,1 0 0,-1 0 0,1 1 0,3 2 287,0 1 1,6 2-309,-1-2-316,3-2 1,6 3 0,5-5 0,7 0-1,10-1 35,10-3-43,12-4 0,12-11 0,-24 6 1,1 0-1,7-3 0,1-2 0,7-2 1,2-1-1,6-2 0,2-1 0,-17 7 1,0 0-1,1 0-147,3-1 0,1-1 0,1 1 0,5-1 0,0 0 0,1-1 0,1-1 0,2-1 1,-1 1-1,0 0 0,0 1 0,0 0 12,-1 1 1,-1 1 0,0 0-1,-3 0 1,0-1 0,-2 2-1019,-4 2 0,-1 2 0,0-1 1023,20-8 0,0 1 0,-1 2 0,-1 0 0,-4 0 0,-1 1 0,-3 1 0,-2 0 1,-7 2-1,-2 0-381,-6 1 0,-1 1 149,25-6 0,-16 0 189,-10 6 0,-24 6 0,-16 3 0,-13 3 95,-12 1 0,-2 1-118,-10 3 1,1 3 23,-10 6 46,0 0 0,-5 1 1,-2 2-1,-3 2 0,1 2 87,-1 3 0,-10 1 0,6 5 0,26-13 0,-2-2 0,0 1 0,1-2 0,-2 1 0,0-1 0</inkml:trace>
  <inkml:trace contextRef="#ctx0" brushRef="#br0" timeOffset="21">29391 5623 8073,'-38'6'-298,"0"2"0,1 4 66,3 0 0,0 1 362,8 0 0,-1 0 0,10-1 0,2 0 1105,1-4-1114,6 4 1,8-11 0,10 3 0,7-2 108,9-2 1,12-2-1,13-2-185,11-9 1,-26 4 0,1-2 0,3-2-1,2 0 1,3-2 0,1 0 0,3-2-1,2 0-1462,3-1 0,1-1 1438,10-3 0,1 0 0,0-1 0,1-1 1,-17 6-1,2 0 0,0-1 0,2-1 0,-1 0 1,2 1-1,1-2 0,0 1 0,0 0 1,1-1-1,1 1 0,-1 0 0,-1 0 0,0 2 1,0-1-85,-2 1 1,0 1-1,-2 0 1,-3 0 0,-2 2-1,-1 0-17,17-3 1,-3 2-1,-6 0 1,-3 1-1,-3 2 1,-2 2 0,-6 0-1,-1 0 52,26-6 0,-15 5 84,-20 3 6,-9-2-96,-3 9 0,-12-8 0,-6 5 522,-7-2 0,-4 4 1014,-2-1 1,0-2-1886,0 2 351,-5-1 1,2 5-1,-5 0 1,-2 0-1,1 2-656,0 2 1,0 2 687,5 2 0,0 9 0,4-3 0</inkml:trace>
  <inkml:trace contextRef="#ctx0" brushRef="#br0" timeOffset="22">31827 4896 8073,'-6'-12'-110,"-1"-1"0,-5 4-184,4 1 1,1 5 946,3-1 1,-3 2 622,-6 2-1276,6 0 0,-5 17 0,5 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9.084"/>
    </inkml:context>
    <inkml:brush xml:id="br0">
      <inkml:brushProperty name="width" value="0.12095" units="cm"/>
      <inkml:brushProperty name="height" value="0.12095" units="cm"/>
      <inkml:brushProperty name="color" value="#FF0000"/>
    </inkml:brush>
  </inkml:definitions>
  <inkml:trace contextRef="#ctx0" brushRef="#br0">23436 16870 10365,'0'-13'-1325,"2"0"1014,2 0 0,-1 1 0,4-1 0,0 0 0,-1 0 0,1 2 308,0 2 0,-3-2 0,5 3 0,-1-4 124,-1 0-85,-1 4-37,-6 3 1,0 6-18,0 3 0,0 4 0,-2 4-2,-2 1 1,3 0 0,-5 0-1,2 1 74,0 3 0,-1-2 1,4 7-1,-2 0 12,-1 2 1,-2 2-27,2-1-9,3 7 1,-9-3 0,4 8 0,-1 4 0,-3 5 0,-1 6 0,-2 6 47,0 4 0,0 2 0,2 0 1,1 0-78,2-1 0,1 0-1014,-2-4 1019,3-8 0,6-7 0,0-7 1,0-2-1,0-2-22,0-2 1,0-5 0,0-7 0,2 0-65,2-3 0,-1-2 27,5-2-164,-5 1 0,7-4-200,-6-1 398,6-5 1,-7-3 0,6-8 0,1-5 743,1-4-717,-4-3 1,11-29-1,4-13 1,-1-3-1,0-1 1</inkml:trace>
  <inkml:trace contextRef="#ctx0" brushRef="#br0" timeOffset="1">23513 16666 9852,'8'-2'-4,"2"-1"0,3-1 0,4 0 1,4 0 51,6-1 0,6-3 0,11 2 0,7-1 0,7-3 1,4 0 0,2 2 1,5-4 0,-33 9 0,1-1 0,0 0 0,1 0-39,0-1 0,0 1 0,0 3 0,1-1 0,0 0 1,0-1-1,0 1 0,1 0-273,0-1 0,1 1 0,3-1 0,1 1 193,-3-1 0,1 1 67,2 2 0,1-1 1,-5-2-1,1 0 0,3 2 1,-1 1-1,2-1 0,-1-1 1,1-1-1,-1 0 0,0 1 1,-1-1-1,-2-1 0,-2 1-5,-2-1 1,-1 1 0,0-1 0,0 0 0,31-5 0,-3 1 59,-4 3 1,-4-4 0,-8 4 0,-2-1-28,-4 0 1,-1-2 0,-2 2 0,-5 0 10,-2 1 0,-3-4 1,-5 4-1,-1-1 56,-3 0 0,-2 2 42,-6 4-84,-1-6 0,-3 5 0,-1-3 855,2 2-708,-4-3-142,5 3 40,-9-3-389,3 5 187,-5 0 17,0 0-23,0 5-98,0 2 143,0 6 0,0 1 0,0 2 0,0 2 0,-1 2 31,-3 3 1,1 1-84,-6 1 1,1 6 182,-5 3-79,-5 9 0,2 2 0,-5 8 1,0 2-1,-1 4-16,1 4 0,3-1-67,1-2 0,1-4 169,12-5 1,0-1-31,4-3 0,7-5 0,4-8 0,5-4 15,-1-3 1,-1-3-83,-1-3 0,-4 3 1,-2-4-1,-2 0-108,-2-3 0,-1 1 0,-2-1 0,0 5-413,0-5 403,0 0 1,-6 0 0,-3 1 0,-3 0 0,-4 2-697,-1 0 920,-6-4 1,-16-8-1,-9-4 1,-8-1 0,1 0-1</inkml:trace>
  <inkml:trace contextRef="#ctx0" brushRef="#br0" timeOffset="2">23296 18043 9807,'-1'-13'-966,"-2"0"119,-1 0 0,-2 5 922,2-1 0,4 7-10,0-3 0,1 4 1,8 1-1,1 0-11,1 0 0,2 0 0,-1 0 0,3 0 32,2 0 1,7 0-1,7 0 1,3 0-35,5 0 0,7-1 0,12-2 0,8-3-49,-29 2 1,2 1-1,3 1 1,1 1 0,0-2-1,0 0 1,3 1 0,1 0 15,4 0 0,0 0 1,3-1-1,0 0 1,3 2-1,0-1 1,-1 0-1,-1-1-97,1-1 0,-1 1 1,-2-1-1,0 1 1,2-2-1,1 0 1,-2 1-1,1 1 82,-3 0 1,1 0-1,-3-1 1,0-1-1,-5 2 1,-2 1-1,0-1 1,0 0-29,0 1 1,-1-2-1,0 0 1,-1-2 0,-1 3-1,0-1 1,-3 0 0,-1 0-164,30-5 0,-3 1 203,-4-5-3,-2 6 1,-12-4 0,-4 2 0,-5-2 0,-7-2 223,-2 0 1,-7 1 137,-3-1-285,-8 0 0,-4 5-85,-5-1 441,0 6-501,0-8-145,0 10 0,-1-4 0,-3 10-1063,-5 3 1261,-2-2 1,-13 5 0,-3-4 0</inkml:trace>
  <inkml:trace contextRef="#ctx0" brushRef="#br0" timeOffset="3">26140 17673 9841,'0'-13'-443,"0"0"197,0 1 0,0-1-283,0 0 193,5 6 1,-3 3-21,2 8 370,-3 3 1,-29 23-1,-7 4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9.088"/>
    </inkml:context>
    <inkml:brush xml:id="br0">
      <inkml:brushProperty name="width" value="0.09071" units="cm"/>
      <inkml:brushProperty name="height" value="0.09071" units="cm"/>
      <inkml:brushProperty name="color" value="#FF0000"/>
    </inkml:brush>
  </inkml:definitions>
  <inkml:trace contextRef="#ctx0" brushRef="#br0">7740 9729 8246,'0'-13'-895,"0"1"0,0-1 766,0 0 1,0 5-1,0-1 1,0-1 206,0-1 0,0 2 20,0 1 1,0-1 17,0-3-97,0-1 7,0 0 1,0 5 0,0-1 36,0-1-26,0 4 1,0-1 39,0 3-21,0 3 1,0 5 24,0 9 1,-2 4-44,-2 0 10,3-3 1,-5 11 0,5-1-1,-2 6 1,-3 3 150,-1 2-155,4 2 1,-7 7 0,5 3 0,-2 2 0,-2 2 9,2 0 0,1 6 0,5 1 0,-2 2 9,-1-1 1,0-4 10,4 5 0,4-2-1156,0 1 1092,0 4 0,2-11 0,1 5 1,2 0-1,-2-1-95,-2-2 0,5 1 126,-1-8 0,-2-2-81,1 2 70,1 0 1,-1 0-1,-1-2 1,1-1 0,-3-3 29,1-1 0,0 2-60,-2 1 1,-3 3 55,3-3-60,-2-1 1,-2-8 0,1-1 0,2-2-1,1-2-6,-1-3 0,-1-6 1014,-2-3-1022,0-3 44,0-6 0,1 1-698,3-4 1,2-2 145,2-8 526,4-2 0,5-36 0,1-17 0,6-3 0,0 0 0</inkml:trace>
  <inkml:trace contextRef="#ctx0" brushRef="#br0" timeOffset="1">7689 9602 8289,'-9'-9'-1004,"2"1"806,2-2 0,2 4 1,7 2-1,5 2 1,2 2 263,2 0 1,-1 0 0,1 0 64,0 0 0,0 0-105,-1 0 21,1 0 0,4 0 0,2 0 0,-1 0 0,3 0 1,2 0-1,5 0 62,3 0 1,5-1 0,6-2 0,6-3-53,6-1 1,6 3 0,9-3 0,-31 3 0,1 1-24,2-1 0,1 1 0,3-1 0,0 1 0,1-2 1,1 0-1,2 0 0,1 1-81,2-1 0,1 0 0,0 2 0,0 1 1,1-1-1,0 1 0,-3 1 0,0 1 43,0 0 1,-1 0 0,-2 0 0,0 0-987,1 0 1,0 0 979,2 0 0,1 0 0,-2-1 0,-1 1 0,3-2 0,0 1 0,-1-2 0,1 0 0,1 0 0,-1 0 25,0 1 1,1-1-11,2-2 0,-1 0 0,-3 1 0,0 1 0,0-3 0,-1 0 0,-5 1 1,0 0-1,-3 2 0,-2-1 6,0 2 1,-2-1 0,32-6-10,-6 5 1,-12 0 0,-11 2 0,-6-1-42,-5-1 0,-4 0-32,-5 4-78,-3 0 212,-11 0-244,-1 0 2256,-6 0-2235,0 0 0,-6 1-499,-2 4 174,-3-4 406,-2 10 0,2-4 79,2 6 0,3 0 0,18-6 0,2-1 0</inkml:trace>
  <inkml:trace contextRef="#ctx0" brushRef="#br0" timeOffset="2">10979 9423 8287,'8'-1'-208,"1"-4"0,-5 4-628,4-3 707,-5-3 0,4 1 168,-2-3 1,-4 2 137,3 3 143,-2-3-194,-2 0 96,0-4 0,-2 9 105,-2-2-452,3 2 152,-5 2-7,6 0 0,-4 2 0,-1 2 0,1 5 37,-2 2 0,5 6-10,-3 0 0,-2 6 26,2-2-37,0 9 0,2-1 0,-1 8 0,-1 6 0,1 4 214,2 5 0,1 3-177,0 0 0,0 4-1157,0 4 1134,6 7 1,-4-5 0,7 3-1,-1-3 1,1 0 90,-1 3 0,-3-3-266,3 3 1,-5-7 275,1-1-196,-2-6 0,-2 7 0,0-6 1,0-3-1,0-4-125,0-5 0,0-5 165,0-4 1,0 2-19,0-7-15,0 1 1,0-4 0,0-2-1,0-2 1,0-2-60,0-1 1,0-2-69,0-5 0,0 1 863,0 0-1103,0 0 0,0-5 0,0 1 525,0 1 0,-17-5 0,-5 1 0</inkml:trace>
  <inkml:trace contextRef="#ctx0" brushRef="#br0" timeOffset="3">7893 11476 8192,'-13'-13'-699,"0"0"-576,1 1 1275,5 5 84,1 1 0,7 6 136,4 0-194,-4 0 3,5 0 1,-1 0 0,4 0 107,2 0-117,-4 0 1,5 0 0,-4 0 0,5 0 0,2 0-1,4 0 1,1 0 62,2 0 0,4 0 98,4 0-149,2 0 1,13-4 0,6-2 0,8 0 0,4-1 0,5 2 0,-32 1 0,1 0 21,0 1 1,1-1 0,2 3-1,0 0-54,1-1 1,-1-1-1,3 0 1,-1 1 0,-1-1-1,-1 1 1,0 1 0,1 0-213,0 0 0,0 0 0,2 1 0,0-1 224,2-1 0,0-1 0,1 2 0,0 0-34,-4-4 0,1 1 1,3 2-1,1 0 1,2-2-1,0-1 1,1 1-1,1-2-2,0 1 1,0-1 0,-3 2 0,0 0 14,-1-1 1,-1 1 0,2 2 0,-1 0-6,0-2 1,0-1 12,0 4 0,-1 0 0,-4-2 0,-2 0 1,-1 3-1,-1 0 0,30 0 0,-7 0-3,-6 0 1,-4 0-4,-4 0 1,-7 0 26,-6 0 0,-6 0 0,5 0 0,-7 0 0,1-2 1,-4 0 72,-3-3 1,-3 1-27,-4 4 1,-1-1 105,1-4-111,-6 4 0,3-6 934,-6 3-1046,1 2-234,-5-3-14,0-1 0,-6 3-115,-3-5 0,2 5-196,-1-1 609,-1 2 0,-26-15 0,-6-4 0</inkml:trace>
  <inkml:trace contextRef="#ctx0" brushRef="#br0" timeOffset="4">24138 6784 8192,'-13'-8'-134,"0"-3"1,0 3 304,1-4 1,2 5 20,5 3 0,7 3 49,11 1-184,5 0 1,8 0-1,8 0 1,4 0-1,4 0 245,5 0-323,3 0 0,2-5 0,2 0 1,1-1-1,-1-1-14,-2 0 21,-6 4 1,-7-7 0,-7 4 0,-5 1-165,-8-1 123,-9-4 1,-4 7 0,-7-4 0,-5 2 0,-7 2-34,-7 1 81,-4-3 0,-7 3 0,-3-2 0,-4 3 1,-5 2 38,-3 3 1,-4-1 0,-1 6-1,-1 0 43,-4 3 1,4 1 53,-3-1 1,2 7-107,2 2 1,-3 3-1,5 2 1,6-1-1,6 1 1,13 3-28,-1 1 1,9 0-163,3-5 115,6 1 1,9-5 0,1-1 0,2-2 0,4-4-34,5-4 0,0-4 111,7-6 1,-1 0-86,1 0 170,9-6 1,-9-1 0,8-5-1,-5-3 1,-4 0 118,-2-2 1,-1-4-117,-4 4 1,-6-2 99,-3 2-189,-2 3 0,-4-6 1,-3 5-1,-8-1 0,-7 3-129,-4 3 1,-2 7-187,1-1 1,-5 4-30,0 4 0,5 4 0,5 4 0,2 2-490,2 3 0,8 2 808,3 2 0,44 20 0,10 0 0</inkml:trace>
  <inkml:trace contextRef="#ctx0" brushRef="#br0" timeOffset="5">24456 7102 7803,'0'13'385,"0"0"-127,0 0 1,0-5-66,0 1-106,0-7 1,0 10-59,0-4 0,2-2 0,1-3 0,2-6-105,2-6 0,2-2-6,4-2 49,-1-5 1,1 2 0,0-4-1,0 2 1,-1 2-65,1 2 115,0 7 0,-5-3 1,1 6-1,-1 3 24,0 3 0,-3 10 0,-5 6 1,0 2-2,0 3 1,0 1-10,0 1 1,0-3 97,0-1 1,0-6 0,2 2 12,2-2 1,3-8-86,6-3 1,1-4 38,3-4-62,3-3 1,1-12-1,0-2 1,2-5-1,1-2-8,1-2 0,0 2 24,-4 7 1,-4-2 236,-9 6-323,4 6 0,-10 5 0,6 7-143,-3 4 0,-1 6-106,-4 6 1,5 6-167,-1-2 281,0 3 1,0-3 0,2-1-1,1 0 1,3-2-529,1 1 0,4-6 314,2-5 1,-2-5 382,6 1 0,6-2 0,29-36 0,-23 12 0,0 1 0</inkml:trace>
  <inkml:trace contextRef="#ctx0" brushRef="#br0" timeOffset="6">25285 7039 8192,'0'-13'75,"-5"0"121,-3 0 0,-4 6 53,-1 3 1,0 4 95,0 4-342,-5 9 0,4 3 0,-3 3 0,3 1 0,1 0-60,0 3 0,2-3-2,2 1 0,-2-1 1,4 1-1,0-4-186,3-3 112,2-1 0,4-2-109,2-2 226,3-4 1,10-6 0,0-3 0,0-6-1,1-4-8,4-3 1,-4-5 23,-1 5 0,-3-5 209,-1 0-92,0 4 0,-2 0 0,-1 5 1,-3 0 539,-1 0-772,-2 1 115,-4 4 0,-1 10 0,-2 9 0,-2 6-365,3 3 1,0-3 139,2 4 0,0-5-622,0 1 593,0 3 0,2-6 0,2 1 254,4-5 0,26-4 0,8-6 0</inkml:trace>
  <inkml:trace contextRef="#ctx0" brushRef="#br0" timeOffset="7">25477 7064 8192,'-2'-8'-194,"-2"-1"0,1 5 136,-5-5 0,5 5 104,-2-4 1,4 6 214,1 2 0,1 6-170,4 7 0,-2-1 1,5 1-1,3 0 48,5 0 1,-2-5-118,3 1 1,-1-2 0,-1 3 0,4-3-129,1-2 0,-5 4-9,2-5 1,2 0-1,-2-4 1,-2 0 8,-1 0 1,-1-5 85,0-4 1,-6 2 43,-3-1 1,-2-1-1,-2-4 173,0 1 1,-10 4 28,-3 4 1,-8 3 93,-1 1-248,-2 5 0,-1 4 0,1 7 0,1 2 0,3 2-89,2 2 0,1 3-402,4 0 1,2-1 65,2-3 112,4 3 1,5-4-1,0 4 1,0-2 0,1-7 240,3-5 0,43-33 0,15-12 0</inkml:trace>
  <inkml:trace contextRef="#ctx0" brushRef="#br0" timeOffset="8">26178 6286 8192,'0'-18'-55,"0"-2"1,0 0-276,0 3 0,1 3 221,3 1 489,-2 6 0,4 0 1742,-6 3-2067,0 2 1,0-2-1,0 8 1,0 5-202,0 2 206,0 8 1,-5-2 0,0 7 0,-2 3 0,-2 1 0,1 5 0,0 3-59,3 6 0,-5 7 1,1 1-1,-2 6-6,-2 7 0,1 0-35,5-25 0,1 1 2,-3 3 0,-1 1 0,3 2 0,-1 1 0,-2 0 0,0 1 0,1-1 0,1-1 1,1-2-1,1 0-48,1-2 0,0-1 0,2 0 0,-1-1 1,-4 28-1,3-6-175,4-9 0,1-6-106,0-8 0,0-6 77,0-2 1,-6-4 0,-2-4-1,-3-3 289,-2-5 0,-6 2 0,0-9 0</inkml:trace>
  <inkml:trace contextRef="#ctx0" brushRef="#br0" timeOffset="9">23615 6184 8192,'0'-13'-94,"-2"1"0,0-1 1,-3 0-1,3 0 0,0 1 1723,2-1-905,0 6-741,0 1 0,0 9 0,0 4 0,0 9 1,2 5 422,2 6-326,-3 13 1,5-1-1,-6 14 1,0 3 0,0 10-1,0-29 1,0 2 0,-1 4-1,0 2 4,-1 2 0,0 2 0,1 6 0,-1 1 1,-1 1-1,-1 2 0,1 1 0,1 0-106,0 3 0,1-1 0,0-1 0,0 0 0,1-3 0,0-1 0,1-6 0,0-2-32,1-3 1,0-3-1,1-4 1,1-1 0,7 30-1,-1-4-70,-1-5 0,-6-9 1,1-11-1,-3-5-82,-1-2 0,0-4 24,0-7-927,0-2-1051,0-7 2160,0-5 0,6-52 0,1-19 0</inkml:trace>
  <inkml:trace contextRef="#ctx0" brushRef="#br0" timeOffset="10">26917 6720 8194,'0'-9'1109,"0"1"0,2 5-1012,2-1 0,3 1 0,7 0 0,5-1-36,6 1-194,1 2 1,11 1 0,-3 0 0,2 0 0,3 0 0,-1 0 0,-1 0-754,-3 0 0,-3 0 193,-6 0 319,1 0 374,-6 0 0,-47 11 0,-17 3 0</inkml:trace>
  <inkml:trace contextRef="#ctx0" brushRef="#br0" timeOffset="11">26866 6975 8192,'-12'0'-4,"-1"0"4,6 0 0,3 1 226,8 3 0,4-2 0,9 2 0,5-2-41,2-2 1,7 0 0,3 0 0,3 0-485,1 0 1,0 0-1,0 0 299,1 0 0,22-12 0,5-2 0</inkml:trace>
  <inkml:trace contextRef="#ctx0" brushRef="#br0" timeOffset="12">29174 5674 8176,'0'-13'-2,"0"1"1,0-2-1,0-2 1,0-1 0,0 1 117,0 2 0,0 1 0,0 1 1,0-1 1068,0 0-1201,0 6 1,0 9 20,0 10 0,-1 7 0,-2 8 0,-3 2 122,-1 5 1,-1 3-327,-5 1 186,0 6 0,1-4 0,0 3 0,2-4 1,2-2-1,-1-3 0,1-4 92,-1-3 1,6-7-217,-1-3 226,3-9 0,1-5 0,1-12 1,2-9-1,4-9 0,4-7 0,-1-4-158,7-5 0,2-2 1,-1-6-1,1 1-187,-1 4 0,3-3 229,-4 7 0,0 1-2,-4 7 0,-2 7 1,-1 9-1,-1 3 8,1 8 5,-5 4 1,7 13 12,-4 3 15,-2 8 0,5-1 1,-4 6-1,2 1 1,-2 1-164,-1 2 1,2 4 125,-4-5 0,5 5-58,-5-4 1,2 4 0,-3-3 0,2 1-52,2-1 1,-2-3 114,3-7 1,-1-2 31,2-7 36,2-4 0,-8-3 0,5-6 0,2-5 352,2-7 0,2-6-221,3-11 1,-2-4-94,7-9-17,-1 4 1,4-11 0,-1 5-1,-2-1 1,-5 4 219,-3 2 1,-1 8 340,-1 2-190,-5 9-327,-1 8 0,-6 9 1,0 9-199,0 8 1,0 1 94,0 7 0,0 2 143,0 7-261,0-3 0,0 8 1,0-5-1,2 0 1,0-1-361,3 1 1,0 4 172,0-4 0,-4 0-352,3-5 283,3 1 0,-4-5 0,4-1 0,0-2-437,0-2 0,2-3 182,4-5 618,-1-2 0,12-18 0,3-2 0</inkml:trace>
  <inkml:trace contextRef="#ctx0" brushRef="#br0" timeOffset="13">30730 5610 7916,'0'-8'23,"0"-1"1,0 0 0,0-3 34,0-1 0,0 1 0,0-1 0,0 0-20,0 0-29,0 1 1,-6-1 0,-2 0 0,-4 2 0,0 1 57,-1 1-49,-6 7 1,2-4 0,-7 7 0,-4 4 0,-2 5 0,-1 5 0,3 6 34,1 3 1,3 6-78,3 0 15,-4 0 0,16-5 0,-3 1 0,5-1 0,4-1 0,3-2 0,5-5-268,3-3 284,3-7 0,6-2 0,2-5 0,1 0 0,2 0 134,2 0-127,-4-5 1,4-2 0,-2-7 0,2-2 0,1-2-1,-1-4 1,-1-3 65,-2-4 1,-1-6-77,1 1 1,3-7 0,-4-3 0,0-1 64,-3-3 0,-3-2 8,-1-1 1,-5 6 123,1 2 0,-6 13 0,0 8 259,-6 6 0,0 6-269,-6 10 0,2 7 99,-1 6-328,-3 5 1,3 9 0,-4 3 0,-1 4 0,2 4-136,2 5 1,-1-3 51,6 2 0,-5 2-20,5-2 1,0 1 0,4-6 0,0-2-250,0-1 0,1-5 202,4 0 1,2-7-42,5-5 0,3-3 0,0-3 0,4-2-349,0-5 0,3-3 578,3-1 0,23-28 0,6-8 0</inkml:trace>
  <inkml:trace contextRef="#ctx0" brushRef="#br0" timeOffset="14">31189 5343 8176,'0'-13'206,"0"-4"103,0 0 1,-1 0 0,-2 4 241,-2 0-99,1 6-128,4 2-293,0 5 1,-1 5-1,-2 4 1,-3 4-1,-1 4-37,-3 4 0,-5 9 0,-4 4 1,-1 2-83,-2 3 1,-2 5-42,-2 2 1,1 4-1242,-1 1 1262,1 0 1,-1 0 0,1-1 0,1-2 0,1-3-206,2-1 1,5-3 102,-1-7 0,4-3-549,5-5 464,-3-6 0,8 2 0,-4-5 295,1-1 0,19-30 0,8-9 0</inkml:trace>
  <inkml:trace contextRef="#ctx0" brushRef="#br0" timeOffset="15">31176 5840 8176,'6'-13'0,"1"0"-49,6 1 0,-1-1 1,3 2-1,0 2-268,2 5 1,2 2 821,-2 2 0,-3 2 0,1 2 0,-3 6-282,-4 6 1,-5-1-258,1 6 0,-4 2 1,-5 5-1,-7 4-76,-3 0 0,-8-3-187,2 0 216,2-2 0,-5-1 0,4-1 0,1-1 0,2-2 162,2-5 1,4-8 442,3 0-472,2-6 0,16 2-31,3-5 1,12 0-1,2-1 1,4-3-54,5-5 1,0 2-405,3-1 0,-2 3 38,-3-3-12,2 5 0,-9-7 410,3 6 0,14-40 0,3-6 0</inkml:trace>
  <inkml:trace contextRef="#ctx0" brushRef="#br0" timeOffset="16">31724 5355 8176,'-1'-38'0,"-2"1"0,-1 3 0,1 5 0,2 3 255,1 5 0,4 2 0,2 8 1,1 1 436,3 2 0,-3 5-433,1-1 0,1 2 0,4 4 0,-1 3-222,1 8 0,0 5-300,0 8 240,5 5 0,-4 3 0,2 9 0,-6 5 0,-6 6-231,-3 5 163,-1 9 0,-10-1 0,3-31 0,-1 1 1,-2 1-1,-1 1 0,-4 1 0,0 1 1,-2 0-1,0 1 0,-3 1 0,-1-1-276,-1 0 0,0 0 0,1-4 0,-1-1 67,-1-4 0,-1-2 1,-18 25-458,-5-9 553,0-3 0,1-16 0,0-4 0,1-2 0,0-4 204,-3 1 0,-2 0 0,-1-3 0,0 0 0,0 1 0</inkml:trace>
  <inkml:trace contextRef="#ctx0" brushRef="#br0" timeOffset="17">30271 5253 8176,'-4'-36'60,"-2"2"0,0 5 456,1 7 0,-1 5-345,2 8 0,-3 5-100,-6 8 1,-1 9 0,-2 9 0,-2 8 132,-2 8 1,-1 8 53,-5 9-251,1 3 1,3 7 0,3 2 0,0 2 0,5 2 0,8-34 0,2 0 0,2 0 0,1 1-210,2 0 1,1 0-1,7 32 1,9-5-1,6-7-165,4-5 0,8-2 1,-4-13-1,4-6-163,2-3 1,-1-11 529,10-5 0,6-20 0,8-7 0,7-4 0,0 0 0</inkml:trace>
  <inkml:trace contextRef="#ctx0" brushRef="#br0" timeOffset="18">29085 6835 8176,'-13'-5'-277,"-1"0"1,-1-1-1,-2-1 1,1 1 276,2 1-86,1 0 0,0 4 1,-1-2-1,-3-1 1,-3 1-1,0 2 1,3 1 1135,3 0-683,7 0-282,2 0 1,6 0 0,5 0 0,6 1-20,8 3 0,14-2 1,7 3-1,9 0-56,11-1 0,-25-2 0,3 0 0,5-2 0,3 0 0,3 0 1,3 0-2,5 0 1,2 0 0,6 0 0,2 0 0,-18 0 0,2 0 0,-1 0 0,2 0 0,1 0 0,-1 0-114,2 0 0,0 0 0,0 0 0,2 1 0,0 1 0,0-1 0,-1 1 0,-1 0 0,0 0 0,-4 0 0,0 0 0,0 0 43,20 0 1,0 1 0,-4 2-1,-1-1-1282,-3-2 1,1 0 1317,3 0 1,-1 0 0,-7-1 0,-1-2-1,-3 1 1,0 0 0,-6 0 0,-2 0-1,-3 0 1,-3 0-190,-2 0 1,-1 0 199,33 0 1,-20 0 0,-10 0 0,-13 0-2,-9 0-85,-11 0 1,-8 0-1,-8 0 1,-8 0 827,-1 0-821,-6 0 1,2 2 0,-9 2 0,-4 4 0,-4 5-583,-4 4 675,-4-3 0,1 5 0,1-6 0</inkml:trace>
  <inkml:trace contextRef="#ctx0" brushRef="#br0" timeOffset="19">30462 7255 8152,'-6'-12'-39,"-2"-1"0,2 0 285,2 0 1,-2-4 1412,2 0-1235,0 0 1,4 12-355,0 5 1,1 7-93,4 10 1,-4 3-1,5 6 1,-2 3-1,0 1 1,0 5-408,-4-1 345,6 3 1,-5-3-1,4-2 1,-2 1-1,-1-2-838,3 0 713,-1 5 0,-4-11 1,0 2-1,0-6 0,0-2-1081,0-4 563,0 0 727,0-8 0,-6-58 0,-1-20 0</inkml:trace>
  <inkml:trace contextRef="#ctx0" brushRef="#br0" timeOffset="20">30309 7268 8152,'-1'-25'426,"-4"-1"1,4 2-214,-3 3 1,2-2-694,2 6 1,7 1-1,6 7 1,8 0 710,8-1 1,3 0 211,7 2-332,-1 2 0,0 6 0,-1 0 0,-3 1 0,-4 4-548,-3 3 391,-7 4 0,-2 5 1,-7 1-1,-2 2 1,-5 2 45,-3 3 0,-18 6 0,-4 1 0</inkml:trace>
  <inkml:trace contextRef="#ctx0" brushRef="#br0" timeOffset="21">30233 7676 8283,'-20'0'675,"1"0"-279,7 0 0,6 0-80,6 0-225,6 6 0,8-3 0,3 5 0,5 1 0,7-1-192,5 1 0,4-7 0,5 3 0,2-4-599,0-1 1,9 0-996,-3 0 1695,3 0 0,-10-16 0,3-8 0,3 0 0,0-1 0</inkml:trace>
  <inkml:trace contextRef="#ctx0" brushRef="#br0" timeOffset="22">27351 4743 8051,'-13'-19'-94,"5"0"1,1 6 0,1 1 0,2-1-1,-1 0-780,1 0 1157,-6 6 1,7 0-1,-5 4 1,-2-1 0,-1 3-17,-2 4-248,0 4 1,0 7 0,1 3 0,-1 4 0,-1 5 0,-2 3 0,-1 5 5,2 3 1,0 1-31,3 1-27,-1-1 1,6-4 0,3-2 0,2 0 0,2-4 0,0-3 0,2-3-10,2-5 0,7-9 0,8-4 0,0-2 12,4-2 1,3-6 0,2-4 0,3-5-40,2-7 0,1-2 0,2-1 1,-2-2 31,-4-3 0,-3 2 0,-1-5 0,-2 2-7,-3 3 1,-4 2 131,-8 5-79,-4 3 0,-6 13 37,-3 10-10,-4 2 1,0 17-1,1-3 1,0 3-1,1 2-19,0-1 0,2-1-17,4-3 1,0 2 18,0-6-2,0 0 0,6-6 1,2-2-1,5-5 0,4-2 38,4-2 0,-1-3-60,1-6 0,5-1-12,4-11 17,-1 0 0,-4-9 1,-3-1-1,-2 0 1,-2-2-138,-2 1 0,1-1 126,-4-1 0,1 4-241,-10 9 239,0 3 1,-4 5 0,-1 2-62,-3 2 0,-3 5 7,-6 8 0,2-1-93,2 5 127,-2 1 0,9 4 0,-3-1 0,0 1-57,1 0 1,0-5 102,4 1 0,6-1-104,2 5 192,-2 0 0,5-2 0,-2 1 0,2-1 0,2 3 284,-1 0 0,5 2-277,0 1 0,0-3 135,-4 3-132,0 3 1,0-6 0,-1 3-1,0-3 1,-4-1 258,-3 0-505,2-1-538,-6 1 178,5-6 1,-6-3 154,0-8 339,0-3 0,-9-25 0,-5-11 0,0-2 0,0-1 0</inkml:trace>
  <inkml:trace contextRef="#ctx0" brushRef="#br0" timeOffset="23">27644 4539 8127,'-5'-12'-442,"-4"-1"123,-2 0 198,-2 0 1,7 6 0,6 3-185,7 3 1,6 2 114,4 3 0,3 2 190,5 2 0,8 3 0,5 1 0,3-1 0,0-1 0</inkml:trace>
  <inkml:trace contextRef="#ctx0" brushRef="#br0" timeOffset="24">28205 4565 8170,'-7'-7'-643,"0"1"624,3 6 963,-3 0-788,-6 6 1,0 2-1,0 9 1,1 5-1,-1 2 294,0 1-441,0 1 0,1 3 1,0 1-1,4 0 0,4 0 1,2-2-1,2-4-167,0-6 0,10-3-5,3-3 94,2-5 0,4-1 0,2-6 0,5-3 1,2-4-16,2-6 0,1-8 0,-3-1 0,1-7-24,-5-5 0,0-1 157,-7 1 1,4-2-17,-4 7 0,-6-4 1,-5 6-1,-2 4 480,0 4 55,1 7-397,-11 7-162,-1 5 1,-2 7 0,1 4 0,-1 6 0,1 3-75,-1 3 0,7 1-108,-3 1 1,4-1 59,1-3 0,0 4 0,0-6 0,0 1-126,0-3 0,1 0 186,4-4 1,2 1 26,5-10 1,5 1 0,2-5 0,1-3-3,2-6 0,2-1-11,2-11 0,-1 0 100,1-5 0,-2-3 1,-3-1-1,-4 0 118,-2-1 1,-7 8-53,1-2 0,-7 4 239,3-1-182,-4 10 1,-1 4-1,-1 7-53,-4 1 1,4 3-178,-3 10 1,-2 1 206,2 3-149,0-3 1,-1 9-1,1-6 1,1 0 0,2 0-410,1 0 0,1-2-28,3-6 1,-1 1-2,6-6 308,-1 6 1,6-9-1,2 3 1,2-4 0,2-5-28,3-8 0,1-3 203,2-9 0,-1 1-88,1-10 92,-7 0 1,4-6-1,-6-2 1,0-5-1,-1-1 233,-4 1 1,3 3-128,-11 6 1,0 1 464,-4 3-279,0 3 1,-6 11 0,-2 4 234,-3 6 1,2 5-359,1 5 0,3 5-867,-3 4 491,5 8 1,-7 3 0,4 5-1,1 2 1,-2 3-306,0 4 0,4 3-73,-2 1 0,4 0 174,1 1 0,0-5 0,0-2 0,1-1-353,4-2 0,3 0 702,9-3 0,3-5 0,6-12 0,10-4 0,0-7 0,11-7 0,-13-14 0,1-8 0,5-6 0,-1-1 0</inkml:trace>
  <inkml:trace contextRef="#ctx0" brushRef="#br0" timeOffset="25">29302 4412 8170,'1'-17'0,"3"0"0,-2-4 34,2 4 1,-2-5 167,-2 5 0,-6 5 38,-3 3 0,-2 6 0,-2-1 0,1 3 72,-1 1 0,0 1-196,0 3 0,-4 3-313,0 6 267,0 6 1,5-4 0,-1 6 0,0 2 0,0 1-442,1 2 0,0-2 126,4-3 0,2 2-130,6-6 214,0 0 0,0-5 1,1 1-1,4-2-175,3-2 0,8-3 218,1-6 0,5-7 241,0-6-63,2-6 0,-3-2 0,-1 0 0,0-2 0,-2-1 171,1-1 0,-7 1-50,-3 2 0,-6 2 59,1 3 535,-3 9-820,-1-9 0,-1 23 114,-3 2 1,2 5 111,-2 8-279,3-5 1,1 6 0,0-3 0,1-1-1,2 1-610,1-4 1,6-5 264,-2-1 1,5-2-344,4 1 786,3-2 0,40-40 0,-26 13 0,0-1 0</inkml:trace>
  <inkml:trace contextRef="#ctx0" brushRef="#br0" timeOffset="26">29582 4221 8170,'-1'-13'0,"-3"0"0,2 5-122,-2-1 45,-3 6 1,5-5 68,-2 8 0,8-2 44,5 11 1,2 4-1,2 5 1,0 2 153,0 3 1,-2 1-180,-3 1 1,4 1 0,-4-1 0,2 1-83,-1-1 0,1-4 83,-6 1 0,2-7 0,-4 2-2,3-3 254,-1-7 1,-3-4-104,4-11 1,-4-6 0,5-13 0,-2-3 98,0-4 0,6-3-88,-1-1 1,0-3 87,0 3-255,2-4 1,-8 17-1,4-2 1,0 6-1,-1 2 128,0 4-873,-2 6 1,-3 5 55,4 8-652,-4 3 1336,10 6 0,2 22 0,7 7 0</inkml:trace>
  <inkml:trace contextRef="#ctx0" brushRef="#br0" timeOffset="27">30105 4119 8170,'0'-13'107,"-4"4"-43,0 1 0,-2 1 0,3-3 266,-1 1-762,0 6 1,4-1 431,0 8 0,-6 26 0,-1 11 0</inkml:trace>
  <inkml:trace contextRef="#ctx0" brushRef="#br0" timeOffset="28">25540 8977 8170,'-7'-13'-442,"-3"0"837,6 0-395,0 6 0,5 2 0,5 5 1,7 0-1,6 0 0,6 0 0,1 0 1,4-2-1,6-1 98,5-1 0,4-6-22,6 2-90,-6 2 1,4-5 0,-7 4 0,-1-2 0,-4 2-133,-7 1 106,-6 2 1,-14 0-1,-7 0 1,-12 1 24,-9 1 1,-8 2 0,-4 0 0,-5 0 52,-6 0 1,-4 5 73,-6-1-47,-6 6 0,-1 1 0,-6 8 1,-1-1-1,-2 2 470,-1 0-498,6 1 1,5 4-1,10 1 1,8-2-1,12-1-11,10-2 1,7-5 0,11 1-1,5-3-56,7-2 1,5 0-245,8-4 249,5-2 0,-1-6 0,6 0 1,4 0-1,0 0-29,0 0 0,-6-4 5,0-1 1,-6-3 29,2 4 1,-11-6-1,-4 3 1,-7-2 32,-2 1 1,-3 3-16,-8-3 0,-7 5 0,-10-1 1,-2 2-175,-1 2 0,-5 0 95,0 0 0,-4 0-69,5 0 0,0 2 1,7 1-1,2 2-242,1 2 1,8-2 133,7 3 1,4-4 256,4 5 0,9-6 0,8 7 0,9-6 0,4-1 0,3 0 0,1 1 0,-1-3 0,-3 4 0,1-3 5,-5 3 0,-5-3 0,-5 6 0,-1-1 217,-4 0 1,-6 1 383,-5 5-185,-3 0 0,-1 4 0,0 0 75,0-2 0,0-1-277,0-1 1,0-4 138,0-1-281,0-5-110,0 3 0,6-8 0,4-2 0,4-6-74,3-5 0,4-1 113,-4-5 0,5 1 6,-5-1-99,5-3 0,-8 9 1,3 0-1,-4 3 0,-3 5-409,-1 2 427,-7 0 0,8 11 7,-5 3 1,-1 3-1,-4 4 1,0 2-93,0 2 0,4 0 106,0 1 1,1-2 0,-5-7 0,0 1 49,0 0-50,5-6 0,2-1 169,6-6 0,0-2 1,1-2-1,2-4 1,1-4 0,4-6-84,-4-3 0,4 1 15,-4-2-48,0 1 1,-4 3 0,0 4 0,-1 5-216,1 3 209,-6 2 1,0 6-212,-3 2 120,-2 3 0,4 10 1,-5 0-1,2 0 0,2 0-355,3 0 1,-4 0 111,4-4 1,1-2 200,4-2 0,4 0 1,1-4-1,0-2 134,1-2 0,32-46 0,-24 16 0,1 1 0</inkml:trace>
  <inkml:trace contextRef="#ctx0" brushRef="#br0" timeOffset="29">26509 9155 8170,'0'-13'-82,"0"1"1,0-1-28,0 0 0,-1 0 242,-3 1 1,1 5 246,-6 2-286,7 4 0,-10 1 1,5 1-1,-1 4 1,-1 3-104,-1 3 1,0 6-119,2 0 0,-2 5-74,6-5 166,-1 5 1,1-6 0,0 4 0,1 0 0,2-2-367,1 0 44,0-1 194,0-4 0,5-6 129,4-2 1,2-4-1,2-2 1,1-5 15,3-7 1,-1-1 81,5-7-16,-6 5 1,4-7 0,-8 6 0,-1 2-1,-1 1 824,1 1-583,-5 0-244,1 6-17,-6 1 1,0 8-1,0 2 1,0 5 0,0 2-176,0 2 0,0 4-152,0 0 1,4 0 92,0-5-67,6 1 0,-7 0 0,6-2 1,1-1 272,1-1 0,24-23 0,6-2 0</inkml:trace>
  <inkml:trace contextRef="#ctx0" brushRef="#br0" timeOffset="30">26777 9155 8145,'-7'-8'-86,"3"-1"0,1 6-344,-1-1 376,2 3 67,-3 1 1,5 1 0,1 3 0,3 3 0,5 2 74,2-1 0,2 1-42,0 4 1,-1-2-46,1-2 1,4 0-1,0-4 1,0-1-24,2 2 1,-5-5-95,3 3 0,-2-2-40,2-2 123,-3 0 0,3-2 1,-7-2-1,-3-4 1,-1-4 102,-3-1 1,-2 5 122,-1-1 1,-1 1-95,-3-5 120,-3 6 0,-6-3 0,0 6 0,-1 1 1,-2 3 188,-1 4 1,-4 3-332,4 6 0,-1 6 195,1 2-360,8-3 1,-8 6 0,9-2-1,-2 3 1,0 3-525,1 2 1,7-4 310,-3-5 1,4-1 0,2 1 0,4-5 300,3-6 0,37-39 0,11-13 0</inkml:trace>
  <inkml:trace contextRef="#ctx0" brushRef="#br0" timeOffset="31">27338 8594 8145,'-4'-25'0,"0"-2"0,1 0 96,1 1 1,2 4 308,0 9 0,2 2 0,2 1 362,5 1 0,2 6-563,2-1-110,-6 3 1,3 6 0,-5 5-1,1 4 1,1 6 336,0 4-316,-4 5 1,3 10 0,-6 4 0,-2 5-1,-2 6 1,-5 5 0,-2 4-136,-2 0 1,6-26 0,0 0 0,0 1-1,-1 1 1,-1 0 0,-1 0-168,0 0 0,0-1 0,2 0 0,1 0-140,-2-2 0,1 0 0,1 0 0,1 0 0,-4 26 0,3-8-565,1-8 0,-2-12 494,4-5 0,-6-2-151,1-1 549,-8-6 0,-25-13 0,-12-9 0</inkml:trace>
  <inkml:trace contextRef="#ctx0" brushRef="#br0" timeOffset="32">25017 8722 8145,'0'-26'-77,"-4"2"1,0 1 0,1 4 0,2 0 0,-1 5-578,-2 4 1040,3-1 0,-6 15 0,4 0 0,-2 8-136,3 5 1,0 7 0,2 8 0,0 4-18,0 3 0,-4 10 1,0 2-1,-1 8-159,0 8 0,3-30 0,1 1 0,-2 3 1,-1 0-1,0 1 0,1-1-92,-1 3 1,1-1-1,1 0 1,1 0-1,-1 1 1,0-1 0,1-2-1,0 0-131,1-1 1,0-2 0,0 24-1,2-15 1,2-7-129,4-6 1,2-5 0,0-9-1,-1-6-225,1-4 1,7-7 0,4 1 0,3-2 501,1-2 0,8-21 0,8-13 0,2-2 0,3-2 0,0 1 0,0-1 0</inkml:trace>
  <inkml:trace contextRef="#ctx0" brushRef="#br0" timeOffset="33">28180 8977 8145,'-6'-24'-128,"-1"2"-271,0 5 0,7 9 1,8 4-1,5 4 363,4 4-27,-3-3 0,6 5 0,-3-6 1,4 1 62,3 4 0,42-10 0,-29 5 0,1-1 0</inkml:trace>
  <inkml:trace contextRef="#ctx0" brushRef="#br0" timeOffset="34">28001 9295 8145,'-13'-5'0,"1"-2"0,-1-2 0,0 1 0,8 5 478,5-1 1,7 4 0,10 2 0,4 3-399,3-2 0,6-2 0,2-1 1,4 0-81,3 0 0,0-2 0,3-2 0,2 1 0,0-1 0</inkml:trace>
  <inkml:trace contextRef="#ctx0" brushRef="#br0" timeOffset="35">29723 8645 8145,'-9'-13'-180,"2"1"1,0 0 293,0 4 0,0 4 0,-2 9 0,4 8 223,-1 7-306,5 4 1,-9 1 0,4 2 0,0 2 0,1 0 0,0 1 0,1 0 120,0 0 0,-2-2-265,2-7 191,2 3 1,-3-9 0,5 2 44,0-3 0,0-9 1,0-6-1,1-10-173,3-9 1,4-10 0,4-5-1,1-5 29,0-3 0,4-3 0,0 2 1,-2 0 19,0 0 1,-3 1 81,1 5-25,0 6 1,-2 6 0,-1 9 0,-1 4 265,1 5-309,-5 8 1,2 14 0,-4 10-1,3 6 1,-1 2 68,1 4 0,0 1-201,-2 1 1,2-4 0,4 0 0,-3 1-220,-2 2 1,5-4 161,-1-3 1,-2-5-261,1-4 380,1 3 0,-1-15 0,1-1 1,1-5 126,1-3 1,6-7-17,0-6 0,2-6 146,-2-11-133,-3 3 0,8-11 1,-3 1-1,-1-4 1,1 0 42,-4 1 1,-1 6-18,-1 0 0,0 7-48,0 2 63,-6 5 0,-2 10 1,-5 7-24,0 11 1,0 9-110,0 9 1,0 1 99,0 3-197,6 2 0,-5 2 1,4 0-1,-2 0 1,-1 0 31,3 0 1,3-5-303,-4 0 1,6-2 389,-1-1 0,47-46 0,-21 4 0,0 1 0</inkml:trace>
  <inkml:trace contextRef="#ctx0" brushRef="#br0" timeOffset="36">31240 8224 8145,'0'-25'-28,"0"1"0,0 3 0,0 4 0,0 2 1,-1 4 71,-4 3 1,4 3 567,-3 10-548,-3 7 1,4 8 0,-4 6 0,0 1-1,1 2 459,0 5-524,-4 3 1,5-1-1,-5 0 1,3 4 0,1-2-1,3-1 1,0-4-139,-1-2 0,3-1 0,-4-6 1,4-3 57,1-4 1,1-8-1,4-5 55,3-3 1,3-8 73,2-6-56,0-5 0,4-9 1,1-1-1,1-2 1,-1 0-1,-1 0 1,0 2 110,0 4 0,0 0 1,-4 7 169,0 1-239,-1 2 0,0 13 0,-2 6 0,-3 10 22,-2 6 1,4 3-207,-5 1 1,5 1 54,-5-1 0,4 1 0,-2-1 1,0 0-384,-1-4 0,5-3 188,-1-5 0,2-2-65,2-2 0,0-4 355,-1-5 0,17-31 0,6-17 0,3-1 0,1-1 0</inkml:trace>
  <inkml:trace contextRef="#ctx0" brushRef="#br0" timeOffset="37">31788 8173 8145,'-1'-18'0,"-3"-3"0,-2-2 414,-3 2 374,-2 2-112,10 12 0,-6 7-598,2 9 1,3 8 0,-7 4 0,-1 5 21,-1 3 0,-1 5 188,4 9-401,-3-4 0,3 7 0,-4-4 0,-2 6 0,-2 6-347,-1 6 1,0-2 0,4 1 0,0 1-484,1-2 1,0-3 405,4-8 1,2-9 536,6-8 0,0-9 0,40-42 0,9-16 0</inkml:trace>
  <inkml:trace contextRef="#ctx0" brushRef="#br0" timeOffset="38">31814 8645 8145,'0'-14'0,"0"-3"-335,0 3 0,1-3 306,3 8 0,-1 4 1,6 5 596,1 0 1,0 5-514,-2 4 0,-2 6 0,-6 4 1,0 1-199,0 2 1,0 2 82,0 2 0,-2-5 1,-2-1-1,-4 0 66,-4 0 0,4-5 15,-1 2 0,5-3 1,-4-1 282,-2 0 133,4-6-392,0-1 0,8-6 1,2 0-1,6 0-131,5 0 1,5-5-353,6 1 1,1-6-751,2 2 602,-2 2 586,5-5 0,16-2 0,6-7 0</inkml:trace>
  <inkml:trace contextRef="#ctx0" brushRef="#br0" timeOffset="39">32171 8186 8145,'-4'-37'0,"-2"3"0,0 5 11,1 2 1,0 7 222,5 3 1,2 4 0,2 5 111,4 3 0,0 4-98,0 1-147,1 0 0,3 7 0,1 4 0,0 6 0,1 3 364,3 3-505,-3 7 0,5 2 0,-7 8 0,0 2 0,-4 5-221,-4 3 209,-2 6 0,-4 2 0,-3 8 0,-8 2 0,3-32 0,-3 0 0,-1 1 0,-3 1 0,-2 0 0,-2 0-357,0 1 0,-1-1 0,-1-2 1,-1-1 61,-1-1 1,-1 0 0,-1-4-1,0-2-1378,-24 23 1725,-3-11 0,10-15 0,-4-8 0,1-3 0,3-2 0,2-4 0,5-2 0</inkml:trace>
  <inkml:trace contextRef="#ctx0" brushRef="#br0" timeOffset="40">30870 8046 8145,'-4'-27'-128,"-2"-1"1,1-1-1278,-1 5 1483,2 4 0,-2 16 0,-1 7 0,-2 11 0,1 9 322,-2 8 0,-1 10-262,-2 6 1,0 4-1,0 5 1,2 7-93,3 3 1,2-29 0,0 0-19,2-1 0,0 0-119,1 2 1,0-1 0,0 2 0,0 0-1,3 1 1,0 0 0,0-1 0,0 0-1,2 31 1,2-9 0,6-10-1184,6-8 1274,-2-1 0,24-40 0,10-11 0,1 4 0,0-1 0</inkml:trace>
  <inkml:trace contextRef="#ctx0" brushRef="#br0" timeOffset="41">29366 9602 8145,'-5'-9'-467,"0"1"1,-2-1-1,-2 1 990,2-1 1,1 6 0,12-2-454,2 5 52,9 0 0,9 0 0,11 0 0,8 0 0,13 0 116,12 0-219,-27 0 1,3 0 0,10-1 0,4 0 0,8 0 0,2-1 0,-20 1 0,1-1-1,1 1 1,2 0 0,2 0 0,1 0 0,2 0 0,1 0 0,1 0 0,0 0-1,0 1 1,-1-1-375,1-1 1,-1 1 0,-1-1 0,0 1 0,-2-1 0,0 1 234,-5 1 0,-1 0 0,-1 0 68,21-3 1,0 0-1,-1 3 1,-1-1-1,-6-2 1,-2 0 0,-1 1-1,-2 0 1,-5 0-1,-1 0 1,-5 0 0,-2-1-1,-4 1 1,-1 0-32,-3 0 0,-1 0 1,31-4-1,-13 3 1,-12-1 151,-9 1 0,-12-2 256,-4 0-135,-3-4 0,-7 6 0,-2-6 5,-4-1 0,-2 5 0,-2-1-243,-1 0-270,-1 5 1095,0-5 0,3 8-777,-2 2 0,3 9 0,1 6 0</inkml:trace>
  <inkml:trace contextRef="#ctx0" brushRef="#br0" timeOffset="42">30768 10061 8145,'0'-17'-75,"0"-2"0,0 1 0,0-1 1,0 4 529,0 1 0,0 1 0,2 1 357,2 4 0,-3 8-701,4 8-16,2 9 1,-6 5 0,3 7 0,-2 4-1,-2 1-194,0 0 43,0 6 0,0-1 0,0 2 0,-2-4 0,-1-4 0,-2-1 0,-1 0-594,0-1 1,2-3 54,4-7 2,-5-2 1,3-6 0,-2-4 592,2-4 0,14-41 0,2-19 0</inkml:trace>
  <inkml:trace contextRef="#ctx0" brushRef="#br0" timeOffset="43">30641 10061 8145,'-9'-19'0,"1"-2"0,1-2 95,-2 2 0,3 3 211,6 5-227,0 0 1,6 5 0,3-1 0,3 1-1,5 0 176,5 4-278,2-3 0,3 6 0,1-4 0,2 4 0,-2 1 0,-1 1 0,-2 4-729,1 3 1,-2 4 407,-3 0-480,-2 1 824,-7 0 0,-21 11 0,-7 3 0</inkml:trace>
  <inkml:trace contextRef="#ctx0" brushRef="#br0" timeOffset="44">30500 10418 8145,'-12'0'0,"-1"0"-1,0 0 0,0 0 262,1 0-102,5 0 1,11 4 0,10 0 0,6 0 67,7 2 0,4-5-466,7 4 0,2-4 0,2-1 0,4 0-391,-1 0 0,5-1 630,-4-4 0,2-5 0,5-4 0,4-3 0,1 0 0</inkml:trace>
  <inkml:trace contextRef="#ctx0" brushRef="#br0" timeOffset="45">31342 10392 8145,'-4'-13'175,"-1"1"1,0 0-313,1 4-495,2 2 632,-4 6 0,6 28 0,0 8 0</inkml:trace>
  <inkml:trace contextRef="#ctx0" brushRef="#br0" timeOffset="46">2537 4539 6674,'2'-7'63,"2"2"0,5-1 1,2-1-1,3-2 47,3 1 0,3-1 0,5-5 1,1-1-1,-1-2 0,0 1-30,-4 2 1,1 1 40,-5 0-133,0 1 0,-4-1 1,-1 0 136,-4 0-126,-2 6 1,-8 2 0,-2 5 0,-6 0-1,-4 0 1,-4 0 0,-2 1-5,-3 3 1,0 3 0,1 6 0,0 0 36,0 0 1,-2-1 0,-2 1-1,1 1 12,-1 3 0,1-1 0,-1 5 1,1 3 39,-1 5 1,-2-1-12,2 6-62,-2-6 1,15 8 0,-1-7 0,6 1 0,2-2-49,3-2 35,2-3 0,6-8 1,4-1-1,2-2 0,2-2 2,0-3 0,4-2 0,1-5 0,1-1 10,-1-3 0,5-3-8,-2-6 0,3-4-4,1 0 1,-3-6 0,-1 3 0,0-1 1,-1 0 0,-2 4-3,-5-4-3,-6 5 0,-2-1-3,-10 9 1,-3 3-41,-9 10 0,1 6 38,-5 6 49,-6 11 0,0-7 0,-3 11 0,3-1 0,3 1 200,3 1 1,3 2-206,5-5 1,6-2 30,3-6-36,2 2 0,5-10 0,4 3 0,7-4 0,5-5 58,3-4 1,4-4-38,4-4 0,-2-3-171,6-6 0,-1-4 1,2-1-1,-2 0-324,-2-1 1,-2-2 92,-3 4 1,-2 0-523,-3 4 875,3 0 0,-15 1 0,2-1 0</inkml:trace>
  <inkml:trace contextRef="#ctx0" brushRef="#br0" timeOffset="47">3124 4794 8185,'-9'-12'-196,"2"-1"0,2 0 0,0 0 0,1 1 424,0-1 0,0 0 1,5 2-64,3 2 1,3 4-59,6 5-68,0 0 1,0 1-1,-1 5 1,1 5 0,0 6-73,0 3 7,-6 1 0,3 0 0,-6 1 0,-1 0 0,-2 2 0,-1 2 0,0-2 12,0-3 0,0-2 0,0-7 0,0 1 21,0 0 0,0-5-4,0 1 31,0-6 1,0 1 0,0-8-1,0-6 1,0-6 0,0-5 0,0-5-146,0-3 1,6 0 140,2-5-33,-2 6 1,5-3-1,-3 5 1,-1 2-1,-2 3 101,1 4-65,-5 9 1,5 5 23,-6 11 1,0 2-66,0 11 1,0-1 0,0 3 0,0-3-22,0-2 0,4-1 30,1-4 1,0 0-7,-1-1-273,4-5 0,0 3 1,1-5-1,2-3 1,3-2-302,3-4 0,6-4 579,-2-9 0,9-20 0,4-8 0,3-7 0,1 0 0</inkml:trace>
  <inkml:trace contextRef="#ctx0" brushRef="#br0" timeOffset="48">3596 4386 8189,'-7'-5'0,"-5"-2"0,5-6-161,0 0 1,2 5-107,5-1 0,1 5 0,3-3 280,5 1 0,3-2-187,5 3 0,-1 0 0,5 2 1,2-1 173,1 1 0,13 7 0,3 3 0</inkml:trace>
  <inkml:trace contextRef="#ctx0" brushRef="#br0" timeOffset="49">3647 4539 8189,'-13'0'-5,"0"0"1,1 0 592,-1 0-111,0 0-535,6 0 15,1 0 0,8 0 1,3 0-1,7 0 1,5-1-1,4-3 1,4-5-1049,4-2 1091,1-2 0,13-15 0,7-8 0,5-2 0,1 0 0</inkml:trace>
  <inkml:trace contextRef="#ctx0" brushRef="#br0" timeOffset="50">4323 3825 8189,'-9'-11'-546,"2"1"606,1 2 0,8 0 0,8-1 0,4 0 1,4 1-328,2 0 0,1-3 57,5 3 1,4-4-1,-1 0 1,0-1 209,-2 0 0,4 0 0,13-16 0,8-5 0</inkml:trace>
  <inkml:trace contextRef="#ctx0" brushRef="#br0" timeOffset="51">4718 3468 8189,'0'-12'0,"-4"-1"0,-1 0-196,1 0 0,3 6 801,-4 3-588,4 3 1,-5 6 0,6 5-1,0 4 1,0 3 0,0 0-1,2 0 11,2 0 0,-1 0 0,5-4 0,2-2-78,2-2 1,0 1-1,1-6 1,0-1 20,0-2 1,1-1-2,3 0-119,-3 0 1,4-10 0,-5-2 0,1-4 0,0-2-9,-1-4 145,3-2 1,-11-1 0,4-1 0,-5 1 0,-2-1 91,-2 1 0,0-1 0,0 2 0,0 3 638,0 4-385,-6 3 61,5 7-354,-11 1 0,11 9 0,-3 4 0,4 7-16,4 5 0,-1 2 71,5 4 0,-1 1-154,2-1 0,2 6 0,-1 3 0,4 3-134,3 2 1,2 3 169,-2 1 0,-2 0 13,6 0 3,-5-3 0,7 4 0,-6-8 0,-2-2 0,-1-4-7,-1-3 1,-6-3-18,-3-3 72,-2-2-41,-2-12 0,-2 3 0,-2-6 0,-4-1 0,-4-2 58,0-1 0,-3 0-3,-2 0 0,2-4-45,-6 0 1,4-6-1,-3 1 1,1-2-18,4-2 1,1-4 19,1 0 1,2-1-307,2 1 205,3 3 1,6-10-1,0 2 1,2 0 0,2-1-369,5 2 0,2 5 57,2-1 0,4-1-134,0 1 533,5 0 0,-2 10 0,4 2 0,-3 4 0,9 18 0,-3 4 0</inkml:trace>
  <inkml:trace contextRef="#ctx0" brushRef="#br0" timeOffset="52">4718 4195 8189,'-19'9'-251,"-2"-1"0,-1 1-251,0-2 1,8 3 1455,6-6-654,5 0 1,-1-4 0,8 0 0,6 0 357,5 0-700,5-11 1,11 1 0,3-11 0,3-2-1,3-1-113,2-2 109,-2-5 0,10 4 0,-4-4 0,2 1 0,1-1 0,-3 0 0,3 0-339,0 2 0,-5 0 7,-6 3 186,-5 4 0,-10 13 1,-5 2-236,-5 1 252,-9 8 1,2 5 0,-6 6 174,0-1 0,-17 18 0,-5 4 0</inkml:trace>
  <inkml:trace contextRef="#ctx0" brushRef="#br0" timeOffset="53">5088 4514 8189,'-20'0'0,"1"0"-864,1 0 736,4 0 0,1 1 432,9 4 1,5-4-112,8 3 1,1-2 0,11-4-1,2-2-84,1-5 1,7-2-1,1-2 1,2-1-198,0-3 0,0 2-203,5-7 216,-1 7 0,-4-8 0,-3 5 0,-3-1 0,-5 1-294,-3 2 300,-3-4 1,-6 6 0,-4-3 0,-7 5 22,-7 3 1,-4 3-1,-2 6 1,-1 0 209,-3 0 1,1 2-29,-5 2 0,1 3-44,-1 6 0,-2 4 0,6 0 0,2 0 188,1 1 0,-3 2-163,0 6 1,4-1 12,4 1-41,7-1 0,-8 6 0,5 3 1,3 2-1,2-1 89,4-1 1,4-6-224,9 2 0,3-3 80,6-1-157,-1-7 0,1-2 0,-1-7 0,2-3 0,1-1-84,2-3 0,0-7 164,-5-5 42,1-8 0,-12-17 0,-3-8 0,2-6 0,0-1 0</inkml:trace>
  <inkml:trace contextRef="#ctx0" brushRef="#br0" timeOffset="54">3188 6733 8189,'0'-13'-134,"-4"0"0,-2 0 1,0 1-1,0-1 0,2 0 1,0 0 370,0 1 1,-1-1 173,5 0-356,0 6 0,0 4 1,0 12-1,2 8-24,2 5 1,2 5 0,4 3 0,-3 4 75,-1 3 1,2 0-51,-4-3-58,6 8 0,-7-14 1,4 6-1,-1-5 0,-2-5 1,0-1-1,1-4-94,-3 0 193,0-8 0,-2-11 0,0-10 0,0-5-111,0-7 1,0-7-1,-2-5 1,0-3 2,-3-1 0,-3-2 0,4-1 1,-1-3-20,0-1 0,3 2 0,-2-1 0,3 3-11,1 4 1,0 9-1,0 2 1,0 8 1,5 9 0,4 8 16,2 8 0,6 7 1,0 12-1,0-1 21,1 1 0,-3-1 0,3 2 0,-1 2 1,0 0 1,1-3-1,-2-5 1,1 0-5,-1-1 1,-2 1 0,-1-6-1,-1-4 21,1 0 1,0-5-26,0-2 32,-1-2 1,-3-8 0,-2-4-1,-1-6 1,-2-5 24,1-3 0,-3-7 0,2-3 0,-2-3-10,-2-1 0,4-6-24,0-3 1,0-2-1,-4-1 1,0 3 174,0 5 1,0 8 137,0 4 246,0 3-541,0 13 1,6 5 11,2 18 0,4 1-27,1 11 0,-1 0 1,1 5-1,0-1 44,0 1 0,-1-1-171,1 1 1,0-1-34,0 1 1,-1 2-1,1-1 1,0-4-191,0-3 0,-1 1-42,1-4 0,-2 0 73,-2-4 0,2-6 0,-2-3 0,2-3-884,2-1 1185,0-5 0,4-31 0,1-15 0,3-5 0,-1 0 0</inkml:trace>
  <inkml:trace contextRef="#ctx0" brushRef="#br0" timeOffset="55">4310 6184 8189,'-9'-4'-182,"1"0"490,-1-1 1,4 5-1,5-1 174,7-3-466,4 2 1,2-8 0,1 5 0,2-2-1,2-3 1,2-2 0,3 0-379,1-1 1,-3 4-1,0 1 1,0-1 361,-1 2 0,-1-4 0,-7 4 0</inkml:trace>
  <inkml:trace contextRef="#ctx0" brushRef="#br0" timeOffset="56">4412 6363 8287,'-9'0'0,"1"0"85,-2 0 125,-1 0 0,5 0 0,7-2 0,9-2-79,6-4 1,7-4 0,-2-1 0,4 1-495,5-1 0,-2 0 363,6 0 0,-4-10 0,3-6 0,4-2 0,-1 0 0</inkml:trace>
  <inkml:trace contextRef="#ctx0" brushRef="#br0" timeOffset="57">5215 5763 8148,'-8'0'0,"-1"0"8,-1 0 1,5 2-1,2 1 267,6 1 1,5 0 0,8-5 0,2-3-143,2-5 0,3-2 0,5-3 0,3-2-176,2-1 1,-1-4 0,2 4 0,-4 0-79,-3-2 1,-6 7 0,-1-3 0,-2 5-348,-2 1 341,-7 3 0,-5 0 124,-8 6 0,-4 0 0,-4 0-24,-1 0 1,2 2 0,1 0-230,1 3 0,5-1 0,-3-3-351,1 4 607,2-4 0,15 10 0,3-4 0</inkml:trace>
  <inkml:trace contextRef="#ctx0" brushRef="#br0" timeOffset="58">5088 5445 8182,'-7'-13'-213,"-3"0"0,5 0 0,1 2 0,0 1 446,0 2 0,-1 3 0,5 0-74,0 3-35,6 11-44,-5 5 1,9 6 0,-4-3 0,1 6 0,2 3 0,-1 6-1,1-1 81,1 0 1,-3 3-167,1-4 51,1-1 0,-1-3 1,1-2-1,1-1 0,1-3-24,2-2 9,-1-7 1,1-1-1,1-6 1,2-1-1,2-3 1,1-4-1,1-4 23,-1-4 1,3-1 34,3 1-208,-5-1 1,3 0 0,-6 0 0,0 1 0,0-1-272,0 0 235,0 0 0,-5 5 0,1-1 0,0 0 0,0-3-243,-1-1 0,1 1 0,-1-1 0,-3-1 398,0-3 0,-18-43 0,5 23 0,0-1 0</inkml:trace>
  <inkml:trace contextRef="#ctx0" brushRef="#br0" timeOffset="59">5100 5343 8182,'-18'-6'156,"1"3"0,-1-4 351,5 1-499,9-3 0,-1 7 0,10-4 15,3 1 1,8-1-358,1-2 219,5-4 0,-6 7 0,5-5 0,0 3 0,1-1 0,-1 3 0,0-2-737,-1 0 0,3 4 852,-6-1 0,-6 19 0,-5 6 0</inkml:trace>
  <inkml:trace contextRef="#ctx0" brushRef="#br0" timeOffset="60">5164 5508 8215,'-20'0'-213,"6"0"105,6 0 0,5 2 1014,-1 2-771,2-2 0,8 3 1,4-5-1,4-1-123,3-3 0,6 1-31,-2-6 0,3 1 0,3-5 1,1 0-297,2 0 1,0 1-781,-5-1 1095,1 0 0,-3-13 0,2-6 0,2-3 0,0 1 0</inkml:trace>
  <inkml:trace contextRef="#ctx0" brushRef="#br0" timeOffset="61">5776 5011 8215,'-11'-13'0,"2"1"180,-2-1 1018,10 0-946,-5 6 0,6 3 1,0 8-1,0 5 6,0 2 0,1 6-59,4 0-167,-4 6 0,10-8 0,-4 6 0,2 2 0,-1 0 59,2-2-363,2 3 0,-4-6 0,1 5 0,1-3 0,1 0 0,0-2 0,-1 1-859,-1-4 1,-2-5 653,1-1 1,4-2 476,-4 1 0,-14-30 0,-2-14 0</inkml:trace>
  <inkml:trace contextRef="#ctx0" brushRef="#br0" timeOffset="62">5610 5151 8215,'-19'-18'0,"0"0"57,6-4 1,6 2-1,3 5 1,3-2 319,1 1 1,3 2-194,5 1 1,2-1-319,11-3 108,0 3 0,6-4 0,2 5 0,0 0 0,0 2-185,-2 2 0,2-1 0,1 6 0,-1 1-413,-3 2 1,-4 1-267,-1 0 890,-5 6 0,-9 18 0,-9 10 0</inkml:trace>
  <inkml:trace contextRef="#ctx0" brushRef="#br0" timeOffset="63">5763 5534 8215,'-7'-1'-668,"3"-4"0,4 2 841,4-5 0,5 4 1,8-6-1,4-3-135,3-3 0,7-6-210,3 1 1,3-4 171,1 0 0,-5-3 0,1-4 0,3-2 0,0 0 0</inkml:trace>
  <inkml:trace contextRef="#ctx0" brushRef="#br0" timeOffset="64">5139 6171 8215,'-20'0'-202,"3"0"1,4-1 340,5-3 0,5 1 1,10-6 19,6 0-32,13-3 0,3-6 1,13-5-1,6-5 1,8-6 89,-25 16 1,2-1-204,1-3 1,1 0 0,5-1-1,2-1 1,1-2 0,1-2-1,1 0 1,2 0 0,1-1 0,1 0-1,2-2 1,-1 1 0,0-1-1,1 1-362,-2 0 0,-1 0 0,-1 4 0,-2 0 74,-4 2 0,-1 1 126,1 6 1,-1-1-1,-10-3 1,-1 1 0,28-9-1,-12 5 1,-12 6-1,-9 5-619,-7 5 0,-6 2 676,-6 6 1,-2 6-1,-12 2 1,-2 3 90,-5 2 0,2 0 0,-21 22 0,1 6 0</inkml:trace>
  <inkml:trace contextRef="#ctx0" brushRef="#br0" timeOffset="65">5776 6299 8162,'-13'0'-1287,"2"1"1470,3 4 1,3-3 0,10 6 28,3-3 0,5 4 0,4-5 1,4-1 30,3-2 0,3-1-201,3 0 1,-2-4-1,6-3 1,0-3-193,-1-4 0,4-3 197,-3 0-183,-3-3 0,0-6 1,-7 1-1,-3 1 0,-5 1 1,-6 3-1,-6 2-139,-3 2 0,-2-1 225,-3 5 1,-3-3 0,-7 11 0,-3 1 156,-5 2 1,0 2 303,0 4-273,-2 7 0,4 4 0,-4 7 0,3 4 1,4 5-1,3 5 0,1 1 374,0 0 0,6 6-450,3 3 0,4 7 0,4 1 0,6-2-88,6-5 1,-1-1-97,7-9 104,5 3 1,0-16-1,2 1 1,-2-9-1,-1-7-728,-1-6 1,5-5 384,0-8 0,-2-5-101,-7-11 462,3-7 0,-10-1 0,-2-6 0,4-5 0,1 0 0</inkml:trace>
  <inkml:trace contextRef="#ctx0" brushRef="#br0" timeOffset="66">5878 5406 7530,'-7'-1'-1279,"1"-2"1704,1-1-231,-2 0 0,-2 4 256,1 0-367,-1 0 39,2 0-322,-4 0 105,9 0 108,2 0-26,7 0 0,6-2 0,0-1 0,0-2 1,-1-2-1,1-2 0,1 1-68,3-1 1,-2 2-1,2-1 59,-3-4 1,-2 7 0,1-5 0,0 3 0,0 1-141,-1 3 150,-4 2 16,-3 1 0,-6 5 1,-3 4-1,-6 2 1,-5 2 16,-2 0 36,0-1 0,-1 1 0,-3 1 0,-2 2 0,0 1 77,2-1 1,4-2-1,-3-3 1,3-1 4,6-2 0,-2-5 207,5 2-112,2-4-206,0-1 0,16-1 0,3-4 0,3-3 46,2-4 0,2 0-148,5-1 0,1 0 35,-1 0 5,1-5 0,-1 4 1,1-3-1,-1 1 1,1-1-111,-1-4 0,1 1 83,-1-1 0,1 4-250,-1-4 218,-5 5 0,3-5 0,-6 7 0,-1 2 0,-2 2-986,-2 3 1079,-4 2 0,-14 16 0,-8 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9.155"/>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12095" units="cm"/>
      <inkml:brushProperty name="height" value="0.12095" units="cm"/>
      <inkml:brushProperty name="color" value="#FF0000"/>
    </inkml:brush>
  </inkml:definitions>
  <inkml:trace contextRef="#ctx0" brushRef="#br0">25642 15237 8158,'-12'-5'-250,"2"3"0,5 0 0,10 3 250,5 3 0,2 0 0,1-2 0,0 2-552,0-2 0,-1 3 552,1-5 0,0 6 0,0 1 0</inkml:trace>
  <inkml:trace contextRef="#ctx0" brushRef="#br0" timeOffset="1">25744 15314 8036,'-11'-1'-85,"1"-2"0,2-3 0,-2 0-653,-2 1 630,5-5 1,-3 7 160,6-6-29,0 7 6,4-10 0,1 11-23,3-3 0,-1 2 0,6 2 14,1 0 0,-3 0-24,1 0 1,-3 2 0,2 2-25,-2 4 1,1-1-26,-2 2-7,-2-6 0,3 8 1,-5-2-1,0 2-54,0 2 118,0-1-3,0 1 1,-5-6 0,-4-2 149,-2-4-112,4-1 1,-5-1-1,5-4 45,0-3 0,0-4 1,4 0-1,-1-1 18,1 0 1,2 0-6,1 1 0,1 0-4,3 4-145,-2-3 1,9 3 0,-2-4 0,2 0 42,2 4-127,0-3 126,-1 9 0,1-4 0,0 6-9,0 0 0,-6 2 13,-3 2 4,-3 3 0,4 6 0,-1 0 0,-1-1 2,-2 1 1,-5 0 2,0 0-3,-1-1 0,0 1 0,-2 0 1,-2-2 35,1-2 1,-1-2-34,-4-3 38,6-2 0,-4 3 0,2-5 0,-2 0 19,-2 0 0,5 0-30,-1 0-6,6-5 0,-6 2 0,4-6 1,2-1-1,2-1 38,1-2 0,0 0-276,0 1 206,6-1 1,-1-4-1,5 0 1,-1 1 0,2 2-39,5 1 1,-2 5-15,3-1 30,-3 1 0,-1-1 0,0 2 0,-1 2 0,1 2-35,0 1 41,0 2 0,-1 0 20,1 0 0,-6 6 0,-3 3 0,-2 2 83,-2 2 0,0 4-72,0 0 0,-2 1 10,-2-1 0,1-3 1,-5 5-1,-2-2 14,-1 0 1,2 0-20,1-5 0,-1 1-7,-4 0 1,-4 0 0,0-2 0,2-2-8,1-5 1,1 1-10,0 0 11,0-1 1,1-4 0,-1 0 0,1-1-1,3-4-6,0-3 1,6-4-8,-1 0 15,-3-1 0,5 0 0,-2 0 0,3 1 0,2-1-1,3 0 0,-1-4 2,6 0-4,-1 0 0,2 4 1,0 1-1,3-1 0,0 0 9,2 0 0,1 5-12,-3-1 0,-1 2 3,1-1 0,0 2 0,0 6-1,-1 0 0,-3 0-1,-1 0 1,-5 2 3,1 2 1,-1 3-1,0 6 1,1-1 10,-1 1 0,-1 0 0,-2 0 1,-2-1-14,-2 1 1,1 1-1,-4 2 1,0 1-6,0-1 8,-2-2 1,-3-2-4,-1 1 1,0-1 0,0-4 0,1-4 20,-1-2 1,4-2-22,1 0 45,-1 0 0,1 0 1,-1-2-1,1-2-8,1-4 0,1-4-65,6-1 28,0-5 1,0 4 0,1-3 0,2 3 0,3 1-14,1 0 1,-3 0 54,5 1-2,-1-1 1,5 2-13,0 2-43,0-2-92,-6 9 1,3-2 0,-5 8 0,1 5-918,0 2 1024,-2 2 0,-10 28 0,-1 7 0</inkml:trace>
  <inkml:trace contextRef="#ctx0" brushRef="#br0" timeOffset="2">24992 14409 7684,'-7'0'-684,"1"0"821,6 0-150,0-6 0,2 5 0,2-4-648,4 4 661,-2 1 0,51-6 0,6-1 0</inkml:trace>
  <inkml:trace contextRef="#ctx0" brushRef="#br0" timeOffset="3">25234 14409 8098,'7'0'-625,"5"0"1,-5 0 549,5 0 1,1 0-318,0 0 190,0 0 202,-1 0 0,47 0 0,10 0 0</inkml:trace>
  <inkml:trace contextRef="#ctx0" brushRef="#br0" timeOffset="4">25655 14434 8098,'9'-7'-393,"-1"3"0,-4 1 270,5-1 1,-5 2 0,5-2 43,0 3 0,3-4 0,1 1 0,-1 1-65,1 2 0,1 1 1,2 0-1,2 0 74,2 0 1,1 0 0,5 0 0,-1 0 69,1 0 0,-1 4 0,1 0 0,-1-1 28,1-1 1,-5 2 0,0 0 0,1-1 151,-3-2 0,5-1 0,-4 0 0,2 0-9,-1 0 1,-4 0-1,4 0 1,0 0-70,-1 0 1,4 0-1,-4 0 1,1 0 28,1 0 0,-1 2-231,4 2 104,1-3 0,-1 5 0,1-6 0,1 0 0,0 0-46,-2 0 1,2 0-1,-8 0 1,-1 0-25,0 0 1,-1 0 0,-4 0 0,-4 0 65,-1 0 0,-16-11 0,-1-3 0</inkml:trace>
  <inkml:trace contextRef="#ctx0" brushRef="#br0" timeOffset="5">25426 14421 7680,'0'-8'-464,"0"-1"589,0 7 0,0-6-95,0 4 0,5 3 0,4-3-59,2 2 0,2-2-30,0 0 0,-1-1 0,2 5 0,3 0-5,5 0 1,2-4 73,1 0-126,1 0 0,-1 4 1,2 0-1,3 0 0,4 0 1,3 0-1,1 0-139,0 0 1,2-2 254,2-2 0,-2 3 0,4-5 0,-7 6 0,-2 0 0,-2 0 9,-2 0 0,2 0 0,-6 0 0,-3 0 163,0 0 0,-4 0-86,1 0 0,-1 0 392,1 0-411,3 0 1,-8 0 0,5 0 0,1 0 0,3 0 47,0 0-130,6 0 0,-2 0 0,3 0 0,1 0 0,-1 0-15,4 0 0,-5-4-24,-1-1 1,-3 1 61,-2 4-32,1 0 1,-7 0 0,-2 0 0,-2 0 0,-3 0-1,1 0-141,0 0 151,0 0-457,-6 0 66,-2 0 405,-5 0 0,-28 6 0,-7 1 0</inkml:trace>
  <inkml:trace contextRef="#ctx0" brushRef="#br0" timeOffset="6">26229 14460 6499,'7'-9'522,"-1"2"-194,-1 1 1,-3 1-151,2 0 0,-3 3-64,-1-7 1,2 6-51,2-1 43,-3 3-6,5 1 0,-6 1 0,0 3 14,0 5 1,0 4 0,0 2 0,0 4-86,0 0 0,0 3 1,0 3-1,0 2-1,0 3 0,0 2 0,1 5 0,2 0-8,2 1 1,0-2-1,-2 6 1,1-2 84,-1-2 1,3-1-145,-2-3 46,0 3 1,-4-9 0,0 3 0,2-2 0,1-7-31,1-2 0,0-3 0,-4-4 0,0 0 33,0-1-3,0 1-63,0 0 0,0 0-34,0-1 85,0-4-352,0 3-408,-6-10-172,5 5 603,-10-6 0,9-1 0,-3-4 333,-1-3 0,4 1 0,-2-2 0,3 1 0,12-50 0,3-12 0</inkml:trace>
  <inkml:trace contextRef="#ctx0" brushRef="#br0" timeOffset="7">26318 14536 8026,'0'-13'-18,"0"1"0,0-1 55,0 0 0,-1 2 1,-2 1 479,-1 1-449,-6 7-39,3 2 0,-2 7 0,1 5 0,-2 3 1,-2 0 74,0 2-110,-7 6 0,8-8 0,-3 5 0,1-1 0,4-4 0,1-1 89,1-1 1,3-2-60,-5-2 0,8-5 0,1-8 0,7-6-82,4-6 1,6 1 88,0-6 0,4-1 0,-2-3 1,-1 1-34,1 3 0,-1-2-32,-1 6 1,-3 1 91,3 8 1,-3-2 0,-1 6-37,0 1 0,-5 7 13,1 5 1,-6 3-598,1 5 448,-3-3 0,-1 9 0,0-4 1,0-1-1,0 0-301,0-2 0,0-2 415,0-1 0,23-17 0,5-5 0</inkml:trace>
  <inkml:trace contextRef="#ctx0" brushRef="#br0" timeOffset="8">26675 14842 7986,'-7'-1'-1726,"3"-3"1939,2 2 0,2-5 342,0 3-369,0 2 1,0-5 0,0 3 308,0-5-228,0 4 1,0-2-145,0 2-67,0 4 0,0-3 0,-1 8 0,-2 5 0,-1 2-6,1 2 0,2-1-32,1 1-17,0 0 0,0 1 0,0 2 0,0 1 0,0-2-43,0-1-9,0-6 1,5 1-1,4-3 1,2 0-8,2-1 0,0-2 0,-1-7 0,1-4 11,0-4 0,0-5 33,-1 0 1,1-4 28,0 4 0,-5-6 0,-1 3 0,1-1 87,-1 0 1,-5 5 162,3-1 1,-4 7 204,-1 2-214,0 5-146,0 14 0,4 5-135,1 14 1,-1-2 0,-4 2 0,0 4-130,0 3 0,0 2 44,0 4 0,0 2-12,0 6 0,0-1 0,0-2 0,-2-3-67,-2-1 1,3-3 156,-3-7 0,2-4-139,2-9 176,-6 3 161,-1-15 1,-4 1-117,3-14 0,-2-4 0,4-6 0,-1-3 63,-3-4 0,3-3-71,-2-2 1,7 1 2,-3-1 0,4 1 0,1-1 1,0 1-83,0-1 0,4 2-77,0 3 1,11-2-146,-3 6 1,10 0 0,-1 5 0,3 0-1151,1 4 1409,1 2 0,22 18 0,6 2 0</inkml:trace>
  <inkml:trace contextRef="#ctx0" brushRef="#br0" timeOffset="9">26038 14077 6004,'7'0'129,"-2"0"30,-5 0 600,0 0-312,6-6-241,-5 5 1,5-10 192,-6 2-215,6-2-102,-5-2 0,5 5 1,-6-1-1,0-1 164,0-1-98,0 4-44,0-5 1,0 17-28,0-1-57,0 6 0,0 4 0,0 3 0,0 4 0,0 3-50,0 2 28,0 5 1,-2-3-1,0 5 1,-3-2-1,2-3-2,2-1 5,1-1 1,0-2 0,0-3-1,0-4-9,0-3-142,0-1 154,0-6-217,0-1 1,1-8 0,2-2-317,2-4 0,-1-4 157,-4 0 1,0 3-386,0 1 607,0-1 0,-4 1 150,-1-1 0,-22-11 0,-1-7 0</inkml:trace>
  <inkml:trace contextRef="#ctx0" brushRef="#br0" timeOffset="10">26012 14064 7893,'0'-12'-1067,"0"-1"1243,0 0 1,0 5-1,1 1 491,4 1-533,2-4-103,6 9 1,-1-7-1,1 6 1,1-3-1,2 3-44,1 0-18,5-4 0,-6 5 0,5-3 1,1 2-1,-1 2 0,-1 0 0,-1-1-145,1-3 1,-4 2 154,1-2 11,3 3 0,-6 1 0,3 0 0,-3 0 26,-1 0 56,-6 0 0,4 0 0,-4 1-5,0 3 0,-1-1 1,-6 6 75,0 1-64,0 1 8,0 2 0,0-1 0,0 1 0,0 0 0,-1 0 98,-4-1 1,4 3-35,-3 2 0,2-2-47,2 6-67,0-5 0,-1 7 0,-2-5 1,-1 0-1,1 2 90,2 0 0,1-4-98,0 1 1,-5-2-206,1 2 168,0-8 0,4 8 0,0-9-680,0 4 254,0-5-186,0 4 44,0-10 0,0 4 15,0-10 0,0 3 561,0-7 0,-12-5 0,-2-6 0</inkml:trace>
  <inkml:trace contextRef="#ctx0" brushRef="#br0" timeOffset="11">26114 14421 7893,'-8'0'-44,"-1"0"1,5 0 53,-5 0 0,6-1 275,-1-3 1,4 2-14,4-2 1,1 3-223,7 1 1,0 0 0,9 0 0,2-2-94,1-2 1,6 1-169,-1-5 79,1 5 1,0-7-1,0 4 1,-2 1-1,-3-3-607,-3 1 554,2 5 0,-10-8 0,3 4 185,-3-1 0,-41-2 0,-10-3 0</inkml:trace>
  <inkml:trace contextRef="#ctx0" brushRef="#br0" timeOffset="12">26203 14039 7893,'0'-9'-102,"0"1"495,0-2-241,0 4 1,-5 2 0,-2 8 11,-1 5 1,-3 6-299,3 2 124,-4 6 1,4-7-1,-1 5 1,-1 0 0,-1 0-1,-2-1 1,2-1-281,2-4 1,-2 4-69,3-2 85,2-6 0,-1-1 0,4-4-663,-1 1 936,0-10 0,9 1 0,4-10 0,25-35 0,7-8 0</inkml:trace>
  <inkml:trace contextRef="#ctx0" brushRef="#br0" timeOffset="13">26254 14013 7896,'0'-7'-394,"0"-4"594,0 10 1,-1-1-133,-3 6 0,-2 8 0,-4-1 0,2 5 14,-2-1 0,-2 5-88,0 1 0,-1-1 1,0 0-1,0 0-42,1 0 0,-1-5-68,0 2 0,2-3 0,1-2 0,3-2-265,1-2 168,2-5 0,5 1 55,3-8 1,8-5-1,6-8 1,2-4-5,3-3 0,1-1 162,1-1 0,-1 2 0,-2 3 0,0-3 0,-3 4 0,-1 0 19,1 3 0,-7 4-30,-3 5 54,-6-4 0,2 12 0,-6 0 1,-3 8 550,-5 3 1,-2 6-333,-2 0 1,-1 6 206,-3-2-423,3-3 0,-5 6 1,7-2-1,-1 0 1,0-1-138,0-4 1,1 2 44,-1-2 1,1 0 87,4-4-97,-3-1 1,9-3-262,-2-1 1,3-6-59,1-2 1,5-7 201,4-10 0,3 1 0,4-5 0,1-2 63,-1-1 1,2 3 23,-1 0 1,0 1 100,-4-1 1,0 2 0,-1 6 375,1 1-248,0-1 0,-6 7 39,-3 6 0,-4 3 1,-4 8-1,-5 4 137,-2-1 0,-2 6-254,1 1 1,-1-1 102,0 1-138,0 0 1,2-1-1,1-3 1,2-3-1,-1-1-96,2 0 1,-3-1 46,6 1-233,-6-6 173,8-1 0,-2-8 1,8-2-250,5-4 0,2-8 226,2-1 1,4-6 4,0 2 0,0-1 0,-3 0 0,2 4 46,1-1 1,-2 5 32,-6-3 1,1 7 183,-6 2 0,5 6 84,-5 2 0,-6 8-72,-6 9 1,-3-2-46,-2 6-75,0 1 0,0-1 0,2 0 0,1 0 0,2-1 26,-2-3 0,3-3-58,-2-1 1,5 0-187,-5 0 131,6-6 0,-1-2 0,7-6-122,1-3 1,8-3 131,0-6 0,1-1-215,4-3 162,-3 3 1,-1-9-1,0 6 1,0 1 0,-1 2 20,1 1 0,-6 5 61,-3-1-79,3 7 189,-5-4 1,-1 7-1,-6 5 1,-2 5 0,-3 6 43,-2 3 0,0-4-38,-1 1 1,4 1-104,1-1 0,4-1 0,-4-6 13,3-2-246,1 1 134,4-2 1,1-2-1,3-6 1,5-3-152,2-5 0,2-2 130,0-2 1,-1 0-134,1 1 118,0 5 1,-5-3 137,1 5 0,-6 3 120,1 6 0,-3 3-74,-1 6-139,-5-1 0,2 5 1,-4 0 65,1-1 0,-4-8 0,3-2 0</inkml:trace>
  <inkml:trace contextRef="#ctx0" brushRef="#br0" timeOffset="14">27364 10418 8041,'-5'-9'0,"1"1"0,-2 3-79,2-3 0,1 5 0,-4 0 0,2 6 360,2 5 0,-3 9 1,2 5-1,1 2-111,2 1 1,-4 5 0,1 1 0,1 2-37,2 2 1,-1-2-338,-2 1 164,3-6 0,-5 8 0,6-7 1,0 0-1,0-4 0,0-2 0,2-3-343,2-2 0,-1-2-340,5-8 722,-5-2 0,14-17 0,-3-4 0</inkml:trace>
  <inkml:trace contextRef="#ctx0" brushRef="#br0" timeOffset="15">27147 10596 8041,'0'-23'-48,"0"-2"0,0-2-131,0 0 1,1 3 0,4 1 0,3 3 280,3 2 1,8-3 0,2 5 0,3 3 172,2 4 0,1 4 1,1-2-1,2 2-383,-2 2 1,-5 3 0,-4 4-1,0 4-275,-3 4 0,-7 5 0,-2 1 383,-1 2 0,-19 18 0,-8 9 0</inkml:trace>
  <inkml:trace contextRef="#ctx0" brushRef="#br0" timeOffset="16">27109 10966 8041,'-13'-4'0,"0"-1"466,0-5 0,5 9-110,-1-3 0,12 2 1,3 2-1,7 0-235,4 0 1,10 0-1,-1 0 1,4 0-425,1 0 1,3 0 0,-2 0 0,0 0-692,4 0 1,-1 0 993,-1 0 0,25-5 0,2-2 0</inkml:trace>
  <inkml:trace contextRef="#ctx0" brushRef="#br0" timeOffset="17">27848 10698 8041,'0'-10'297,"0"-1"29,0-3 0,2-2-26,2 3-241,3 6 1,6-3 0,-1 6 0,3 0-1,0 0 258,2-1-683,6 1 1,-5 4 0,5 2-1,-3 0 1,0 4 365,-1 1 0,-3 7 0,2 6 0</inkml:trace>
  <inkml:trace contextRef="#ctx0" brushRef="#br0" timeOffset="18">27861 10838 8041,'-13'0'406,"0"0"44,1 0 0,3 0-325,1 0 0,6 0 0,2 0 1,7 0-190,5 0 0,2 2 0,3 1 1,4 1-1579,3-1 1642,7-2 0,3-8 0,5-3 0,5-1 0,-1 1 0</inkml:trace>
  <inkml:trace contextRef="#ctx0" brushRef="#br0" timeOffset="19">29710 9933 8041,'7'-1'6,"-1"-2"1,-1-1 396,4 1-335,-4-4 0,7 5 0,-4-3 103,4-1-157,-5 4 0,0-7 1,-4 3-39,1-1-3,0-2 1,-4 1-1,0-1 1,0-1-1,-1-1 66,-4-2 0,-2 5 0,-5-1 71,-1-1 0,0 3-58,0-1 17,-5 5 1,4-3 0,-5 6 0,2 0-1,0 0 1,2 0 0,-1 0 16,-1 0 1,2 6 0,-5 2 0,1 4-84,4 1 1,2 5 28,4 3 1,-2 3 0,4 2 0,-1 1-2,-1 2 1,6 1-10,-1 8 1,3 2 2,1 7 1,0 4 0,0 0 0,0 8 17,0 8 0,0-31 0,0 2-18,0 0 1,0 0 0,0 3 0,0-1-33,0-2 1,0 0-1,0 1 1,0-1-1,0 3 1,0 0-1,0-1 1,0-1 3,0 0 1,0-1 0,0 34-101,0-12 1,0-4 259,0-5-98,0-5 1,0-8 0,0-8 0,0-5 0,0-4 144,0-4 1,-2-4-117,-2-4 0,-2-2 17,-2-3-55,-4-3 1,4 5-1,-8-7 1,-1-2-1,0-3 65,-1-1 0,4-1 119,-3-5 1,1 0-156,-1 0-53,3 1 0,-4-1 1,6 0-1,2 0-408,2 1-754,-1-1 1136,2 6 0,24 18 0,12 10 0</inkml:trace>
  <inkml:trace contextRef="#ctx0" brushRef="#br0" timeOffset="20">29098 11986 7976,'0'-9'-210,"0"1"0,-2-1 159,-2 2 118,-3 2 1,-6 12 0,1 7 0,-3 9-1,0 6 1,-4 4 0,1 2 0,0 2-1,1 1 117,-2 1 1,5 2-243,-3-3 0,7 2 1,3-12-1,1-2 69,3-4 1,2-10 19,1 0-6,0-7 1,0-1 0,1-8 0,4-6-1,3-6 1,4-7 0,0-4-55,1-2 0,1-7 0,2 1 0,2-5 79,2-2 1,-4-5-236,1 4 152,2-5 0,-3 7 1,4-4-1,-2 2 1,-2 7 100,-2 4 0,-5 11 1,-2 4-1,0 4 302,0 5 1,-4 8-239,1 8 1,-3 9-40,-1 5 0,2 3 1,1 3-1,1 4-13,-1 0 0,-2 2 18,-1 4 1,4 1-194,1-1 27,-1-5 1,-3 2 0,2-4-1,3 0 1,-1 0-172,1-2 0,-2-4-30,-4-3 0,2-4 42,2-5-1089,-3-1 254,5-4 1062,-6-3 0,-28-27 0,-8-7 0</inkml:trace>
  <inkml:trace contextRef="#ctx0" brushRef="#br0" timeOffset="21">28945 12292 7976,'-4'-13'251,"-1"0"-150,1 1 0,5 0-6,4 4 0,7-2 0,10 6 1,2 1-107,1 1 0,2 2-156,3 0 1,1 0 0,5 0-1,-2 0 167,1 0 0,13-17 0,5-4 0</inkml:trace>
  <inkml:trace contextRef="#ctx0" brushRef="#br0" timeOffset="22">30067 10494 8151,'-6'-13'-172,"3"5"0,-5-1 0,-2 2 342,-1 4 1,4 1 0,1 10 0,2 3 64,-1 5-254,1-2 0,4 5 1,0-7-1,0 2 1,0 2-144,0 1 134,0 0 0,2-4 1,2 0-1,4-2 1,4-3 6,0-3 1,5-5 0,0-5 0,0-3 12,2-3 0,-5-4 0,3 0 1,-3-4 52,-1 0 0,0-1 0,-2-3 0,-1 3 239,-2 2 0,-5 1 0,1 3 481,-2-3-351,-2 2-371,0 3 1,-4 7 0,-1 11 0,1 7 0,0 7 92,0 4 0,-1 7 0,5 4 0,0 5-176,0 3 1,0 6-108,0 2 0,0 6 43,0 7 1,0-1 0,0 0 0,0-4-104,0-4 1,2-2 160,2-2 0,-3-3-70,4-5 111,-4-1 0,-1-15 0,0 1 0,0-5 8,0-6 1,-6-4 40,-2-5 1,-1-2-40,-3-6 38,2 0 0,-10-6 0,4-2 1,-2-5-1,0-4 139,-1-4 0,-2-3-153,4-2 0,1 1 41,8-1 31,-4 1 1,11-5 0,-3 0-1,4 0 1,4 1-1,5-1 1,2 0-166,2 5 0,4 1-472,0 2 190,5 4 0,-6 5 0,4 2 0,0 1 346,-1 1 0,8 12 0,6-1 0</inkml:trace>
  <inkml:trace contextRef="#ctx0" brushRef="#br0" timeOffset="23">30284 10201 8113,'5'-26'-61,"-3"1"1,3-1 0,1 2 178,3 3 1,6 1-1,4 6 1,-1 0 1032,0 2-945,-1 3 0,-4 1 0,0 4 0,-2 4-67,-2 4-277,-4 4 0,-5 10 0,-2 3 0,-6 3 0,-6 2-244,-4-1 372,-3 6 0,-3-4 0,1 3 0,3-3 1,2-1-1,1-1 0,0-1 174,0-3 1,4-2 408,4-6-374,7-6 1,-3-2 0,10-5 0,4-1 26,7-3 0,0-3 0,5-5 0,2 2-341,1 2 0,1 4-248,1-5 0,-5 6-52,0-1 0,-5 3 0,2 1 0,-1 0-652,0 0 1,0 0 339,-4 0 727,0 0 0,-6 22 0,-2 7 0</inkml:trace>
  <inkml:trace contextRef="#ctx0" brushRef="#br0" timeOffset="24">30653 10634 8113,'-11'2'669,"3"2"-321,-4-3 0,9 7 240,-5-4 1,5-1-1,-3 4 200,1-2-1245,3 0-269,-3-5 1,6 4-643,3 0 1,3-5 1367,6-8 0,23-30 0,5-10 0</inkml:trace>
  <inkml:trace contextRef="#ctx0" brushRef="#br0" timeOffset="25">31278 10583 8113,'0'-8'-111,"0"-1"0,0-1 1,2 0 223,2 2 1,-3-3 0,4 2 0,-4-2 407,-1-2 0,0 0-130,0 1-453,-6-1 111,-1 0 1,-10 6 0,0 3 0,0 2 0,-1 4 0,-3 2 0,-4 4 53,0 4 0,-1 5 1,1 1-1,-1 2-77,1 3 0,5 1 1,3 1-1,4-1-15,5-2 1,-2 0 0,6-3-1,2-1-85,5 1 1,6-4-1,8-5 1,4-3-262,3-1 0,1-2-41,1-4 264,-1-6 0,2-1 1,2-7-1,-1-1 0,-2-4 43,-4-1 1,-1-7 0,5-7 0,-2-2 175,-3-3 1,-2 0 41,-7-4 1,0-1 318,-4-3-332,4-2 1,-11 13 0,3 1 0,-2 5 0,-2 8 643,0 2-375,0 3-37,-6 10 1,0 7 0,-2 8 0,2 4-240,1 0 0,2 7-236,-6 2 0,6 7-93,-1 2 148,-3 5 0,6-6 0,-4 3 1,4 0-1,1-3-277,0 2 0,0-4-76,0 3 1,1-3-540,4-1 673,-4-7 0,10 1 0,-2-6 0,4 1 0,2-5-565,2-3 0,7-3 451,2-4 1,-1 0 384,5 0 0,25-28 0,6-8 0</inkml:trace>
  <inkml:trace contextRef="#ctx0" brushRef="#br0" timeOffset="26">31814 10354 8113,'0'-13'-101,"4"0"0,0 1 1,-1-1-1,-1 0 1,-2 0 379,0 1 1,4-1 134,0 0 0,0 7 1,-5 8-327,-3 9 0,-3 8-66,-6 6 1,0 1 0,-1 0 0,-2 3-41,-1 1 1,-4 5 86,4-1-142,-6 3 1,9-5 0,-3-2-1,3-3 1,1-3 0,2-1-111,2-2 161,-2-5 1,15-9-1,1-13 1,6-8-185,6-7 0,-2-3 169,7-2-76,-1-11 1,4 7 0,0-8 0,-3 1 0,-2 1-91,-1-3 248,3-5 1,-8 6-1,3 0 1,-2 7 0,-4 5 412,-3 5 0,2 3 21,-5 5 0,-1 7-107,-4 6 1,0 6-270,0 7 0,0 4-154,0 0 109,-6 5 0,5-1 1,-4 8-1,4 1 1,1-2-90,0-1 1,0 0-80,0 2 1,0 0 38,0 5-18,0-6 0,4 2 0,2-7 0,0-2 0,1 0-315,0-1 1,-3-2 132,5-5 0,-5-2-370,4-2-582,-5 2 1223,8-9 0,-9 3 0,-13-39 0,-11-8 0</inkml:trace>
  <inkml:trace contextRef="#ctx0" brushRef="#br0" timeOffset="27">31699 10545 8113,'-9'-8'-149,"1"-1"-137,5 1 621,-3-5 1,8 1 0,4 4 0,5 4-164,5 2 0,8-2-27,1 0-312,1 0 1,6 2 0,-2-1 166,4-1 0,-1-6 0,5-1 0,2 0 0,1 1 0</inkml:trace>
  <inkml:trace contextRef="#ctx0" brushRef="#br0" timeOffset="28">26089 14077 8113,'0'-8'-1070,"0"-1"0,-2 2 1082,-2-1 0,2 0 140,-2 4-40,3 3 37,1-5-22,0 0 119,0 5 218,0-5-140,0 6-170,0 0 0,-4 6 0,-1 3 5,2 2 0,-2 6-165,1 0 18,-6 6 0,8-5 1,-3 5-1,0-2 1,1 2 80,1 1-109,2 1 0,1-4 0,0-1 0,0-1 1,0-4-99,0-1 35,0-7 0,4 5 0,2-5-431,1 0 297,-4-1 0,2-12-16,-5-3 1,0 2 0,2-1 0,1-2 228,1-1 0,0-30 0,-4-8 0</inkml:trace>
  <inkml:trace contextRef="#ctx0" brushRef="#br0" timeOffset="29">26050 14013 8114,'-5'-8'-1753,"-4"-1"1810,3 7 0,-3-6 498,4 4-280,1 3-179,4-5-41,0 6 0,1 0 0,4 0 0,3 0 95,4 0-154,0 0 1,1 0 0,1 0-1,2 0 1,2 0-152,2 0 154,1-6 1,1 4-1,-1-5 1,1 1 0,3 2-1,0-2 1,-1-1-105,-3 0 1,2 0 71,-6 2 0,0 4-34,-4-3 35,0 2 64,-1 2-49,-5 0 126,-1 0-56,-12 6 1,1 1-11,-4 6 1,4-5 1,5 1 1,0-5 0,-2 5 0,-1 1 28,-1 1 1,0 2-4,4-1 1,0 3-2,0 2 1,0-3 0,0 4 0,-2-1 43,-2 0 0,3 4-46,-4-4 0,4 5-15,1-5 0,0 4 0,0-3 0,0 1-74,0-1 1,0-1 41,0-4-128,6 5-39,-5-4 0,5 5 1,-6-6-493,0-1 377,-6-5 0,3-1-32,-5-6-30,5 0 1,-4 0 322,3 0 0,-15-23 0,-8-5 0</inkml:trace>
  <inkml:trace contextRef="#ctx0" brushRef="#br0" timeOffset="30">26025 14396 8115,'-13'-7'-318,"6"-5"338,-4 5 1,11-1 0,0 1 131,7 1 0,4 2-74,2 4-33,5 0 0,2 0 0,6 0 0,0 0 0,3 0 1,2 0-1,0 0-102,0 0 0,-1 0-850,-4 0 587,-1 0 1,-4 0 319,1 0 0,-18-6 0,0-1 0</inkml:trace>
  <inkml:trace contextRef="#ctx0" brushRef="#br0" timeOffset="31">26254 13899 8048,'-11'1'-482,"1"2"1,3 3 883,1 1 1,-2-3-113,4 4-131,-6-5 1,7 3 0,-4-8 26,1-2 1,2-3-11,4-6-136,0-5 1,1-3 0,2-10 0,3-8 0,2-7 0,6-10 0,6-9-26,-8 28 0,0-1 0,2-7 0,-1-2 1,2-4-1,0-2 0,2-1 0,1-1-143,2-2 1,1-2-1,2 0 1,0-1-1460,2-2 0,1 1 1558,2 0 1,1 2 0,-5 7 0,0 1-1,1 4 1,1 2 0,-2 5 0,1 2 0,-1 6-1,0 1 1,23-22 0,-6 12-31,-5 10 0,-7 8 0,-7 15-18,-5 4 38,-3 2-92,-7 2 1,-1 2 0,-6 2-392,0 4 378,0 4 1,-6 5-1,-1 0 1,-2 0-1,-1 1-46,-4 3 1,4 2 0,-5 0 915,-1-2 0,-5 12 1,1 6-1</inkml:trace>
  <inkml:trace contextRef="#ctx0" brushRef="#br0" timeOffset="32">26152 13644 8048,'0'-13'14,"0"-4"1,0 0 0,0 1 0,0 2 0,0 1 1293,0 1-1100,0-1 1,0 7-180,0 6 0,-1 7-142,-3 10 100,2 3 1,-3 6 0,5-1 0,0 1 0,0-1-103,0 1 58,0 5 0,0-9 1,0 3-1,0-4 1,0-3 77,0 1 32,5-2 1,-2-9 0,6-1-1,0-1 1,3-3 0,2-3-1,2-6 28,1-7 1,5-1-419,-1-7 250,4 0 1,0-5-1,1 2 1,0 3 0,3 2-514,1 1 0,-1 4 1,-3-3 599,-1 3 0,24-16 0,4-4 0</inkml:trace>
  <inkml:trace contextRef="#ctx0" brushRef="#br0" timeOffset="33">27019 11999 8048,'-7'-2'-662,"2"-1"1058,-1-1 1,5-1 0,-4 0-264,4-3 1,1-4 38,0 0-203,0-1 0,0 0 1,0-1-1,0-2 0,0-1 4,0 2 62,0 1 0,-4 1 0,-2 0 0,-1 2 0,-3 1 0,-1 3 0,-2 1 52,0 3 0,0 2 1,-1 4-1,-1 4-15,-2 6 0,-5 4 0,5-2 0,2 4-12,1 0-90,1 3 1,4 2-1,2-2 1,2-2-1,2 0 1,1-1-1,4-2-100,2-6 0,5 0 0,6-7 1,4-1 79,0-1 0,1-2-34,1 0 59,4-6 1,-6-5 0,5-8 0,-1 1 0,-3-2-7,-2 0 1,-1-2 0,-4-7 0,0-1 14,0 2 0,-5 0 0,1-2 0,-7 3 127,3-3 1,-4 5 0,-1 2 323,0 2 1,-1 5 36,-4-1-108,4 9-337,-10 2 1,9 8 0,-2 2-1,1 4 1,0 4-12,-1 0 1,0 5 1,4 0 0,0 6 91,0-2-274,0 3 0,0 2 1,0-1-1,0 0 1,0-3-342,0-1 0,1-1 38,4 2 1,-3 0-114,7-5 200,-1 0 1,1-8 0,-1-1 380,2 2 0,30-33 0,8-6 0</inkml:trace>
  <inkml:trace contextRef="#ctx0" brushRef="#br0" timeOffset="34">27364 11642 8048,'0'-17'0,"0"0"0,0 0 0,0 4 248,0 0 1,0 5 351,0-1 0,0 12-645,0 1 145,0 6 1,-5 9 0,1 2-1,0 3 1,0 1 402,-1 1-661,-5 5 0,8-4 0,-5 3 0,-1-3 1,3-2 25,-1 1 1,-2-2 0,2-3 0,0-4 64,1-3 0,-1-2 32,2-4 1,2-4 7,-2-8 1,3-4 21,1-9 1,1-3-1,3-6-48,3 1 0,5-5 1,-2-1-1,-2-2 0,2-1-67,1 2-1,2-4 128,0 6 0,0-4 197,-1 5-116,1-1 0,-4 10 1,-2 3-1,0 4 591,0 5-449,-4 2 1,7 8-145,-6 2 0,0 7 0,-4 8 0,0 0-82,0 4 0,2 1 22,2 2 1,-3-1-65,3 1 1,-2-1-1,-2 1 1,1-2-194,4-3 1,-4 3 34,3-3 1,-2-1-235,-2 1 0,0-5 0,1 1-829,3-3 358,-2-1 901,3-6 0,-16-35 0,-3-15 0</inkml:trace>
  <inkml:trace contextRef="#ctx0" brushRef="#br0" timeOffset="35">27325 11795 8048,'-5'-7'-51,"-1"-5"-1,-2 4 52,-4-4 260,11 0 1,-3 5-1,8 1 1,4 2-1,5-1-61,4 3 0,3 0-301,5 2 1,1-4-1,-1 0 1,1 1 101,-1 1 0,24-9 0,4-3 0</inkml:trace>
  <inkml:trace contextRef="#ctx0" brushRef="#br0" timeOffset="36">29672 14982 7454,'1'-8'377,"2"-1"1,3 0 0,-1-4 203,1-4-539,-2 3 1,0-12 0,1 2 0,-3-4 0,0-1 0,-4 2 0,-2 2 236,-4-1-244,-9 1 1,3 1 0,-5 4-1,1 6 1,-4 5 0,-3 4 0,-3 3 57,-2 5 0,0 10 4,5 8-124,-1 3 0,2 7 0,1 2 0,3 1 1,3-1-1,6-1 0,5-1-92,5 0 0,1-2 1,1-8-1,4-4 64,3-3 1,9-5 0,4-2 0,4-2-25,0-2 1,2-3-1,1-5 1,2-7-43,-2-3 0,-1-4 108,-1 2 0,-2-4 1,-1-7-1,-2-3 24,2-2 1,-1-5-28,-1-5 0,2-5 9,-6 1 47,0 3 0,-8-4 0,-2 7 0,-2 4 1,-2 7 947,-1 8-631,-2 9-234,0 7 0,-6 9 0,-3 6 1,0 8-1,-1 7 160,1 6 1,1 2-194,-5 6 1,4 1-202,1-1-19,-1 0 1,2 0-1,2 1 1,0-2 0,1-2-829,1-1 0,2-6 594,1 2 0,1 0-573,4-5 576,2-2 0,7-15 361,3 1 0,17-27 0,8-12 0,6 1 0,1 0 0</inkml:trace>
  <inkml:trace contextRef="#ctx0" brushRef="#br0" timeOffset="37">30156 14613 7953,'0'-13'0,"0"0"0,-1 2 73,-4 2 144,4-2-36,-10 10 0,8 2 1,-6 12-1,-1 7 1,-1 5 13,-2 5 1,5-2-207,-1 6 0,1-4 0,-5 4 1,0 0 4,1-1 0,0-2-272,4-6 151,-4 1 0,11-6 1,-5-3-209,1-3 1,8-10 264,-3-8 0,8-5 42,1-12-1,2-6 1,2-6 0,1-5 0,1-2 0,4-1 39,1-1 1,-5-5 21,2 5 1,-1-1-70,1 5 241,-3 0 0,4 11 0,-5 5 0,0 8 238,0 6 1,-6 5-316,-3 11 0,-3 8 1,-1 14-1,0 4-11,0 3 1,0 1-27,0 0 1,0-4-263,0 0 149,0 0 0,-1 4 1,-2-1-1,-1-3 1,1-4-565,2-3 1,1-3 179,0-3-9,0-2 0,1-8 415,3-2 0,9-43 0,7-16 0</inkml:trace>
  <inkml:trace contextRef="#ctx0" brushRef="#br0" timeOffset="38">30054 14804 7953,'-6'-7'0,"4"-5"67,-7 4 0,6-3 0,0-1 257,6 4 0,4 2-272,6 6 0,6 0 0,3 0 0,5 0-97,3 0 1,1 0-876,-1 0 920,2 0 0,29 6 0,6 1 0</inkml:trace>
  <inkml:trace contextRef="#ctx0" brushRef="#br0" timeOffset="39">30551 14727 7953,'0'-12'-21,"6"-1"0,1 2 351,6 2 1,4 3 127,0 6-614,6 0 1,-8 0 0,6 0-1,1 2 156,-2 2 0,-2 26 0,-5 11 0</inkml:trace>
  <inkml:trace contextRef="#ctx0" brushRef="#br0" timeOffset="40">30500 14919 8128,'-7'-6'524,"2"5"-354,5-5 1,7 5-1,5-2 1,8-2-611,4 3 1,2 0 439,-1 2 0,11-7 0,5-3 0,4 0 0,-1-1 0</inkml:trace>
  <inkml:trace contextRef="#ctx0" brushRef="#br0" timeOffset="41">31520 14587 7953,'0'-24'-227,"0"3"1,0 4 0,-1 4 455,-3 5 1,-3-2-1,-6 4 1,0 0 65,0 1 1,-5 2 0,-5 7 0,-4 5-130,-2 2 0,-1 7-126,4 4 0,1 3 0,1 3 0,3 2-1,4-2 1,4 4-188,4-3 98,-2 1 1,10-9 0,-2-1 0,7-1 0,7-4 0,6-2 0,5-4-299,5-5 0,-1-4 172,8-4 1,-4-9 0,3-7 0,-2-3-67,-3-2 0,-1 2 105,-1-7 155,-6-2 1,2-1 0,-5-5 0,-1-2 0,-3-1-20,-5-1 56,-2 5 1,-6 1 0,0 7-1,0 2 1,-2 4 296,-2 6 1,1 9-109,-5 3 1,3 4-88,-3 1-119,-1 6 0,1 6 1,1 10-1,1 2 1,3 1 37,2 1 0,1 3-175,0 1 1,0 4-114,0-4 1,0 4 0,0-3 0,0 0-380,0 0 1,6-1 132,2-4 209,3-1 1,-1-5 248,3-3 0,20-14 0,13-5 0</inkml:trace>
  <inkml:trace contextRef="#ctx0" brushRef="#br0" timeOffset="42">31737 14549 7953,'0'-13'0,"0"-4"-91,0 0 153,6 0 1,-3 4-1,5 2 1,2 3 0,2 3 952,0 4-990,1 1 0,4 1 1,0 4-1,-1 3 0,-2 5 1,-3 2-1,-2 4 24,-5 1 0,-3 1-714,-1 4 484,0 1 1,-5-1 0,-4 1 0,-2-1 0,-2-1-605,0-2 705,6-4 1,-4-7-1,4-1 115,0-1 1,2-12 0,10-3 0,3-8 18,4-7 1,5-3 135,0-2 1,4-1-150,-4-2 1,1 2 0,-2-3-1,1 3 149,-2 2 0,-2 5-24,-4 3 1,-2 4 180,-3 5 0,-4-1-126,0 9 1,-1 4-106,-8 13 0,1-1 57,-5 5-169,6 0 1,-3 1 0,6-3 0,-1 1 0,1-1-251,0-1 0,0-1-7,4-4 0,1 0-110,3-1 260,3 1 1,6-4 0,1-2 0,2-2 102,1-2 0,16-13 0,7-7 0,2 0 0,0-1 0</inkml:trace>
  <inkml:trace contextRef="#ctx0" brushRef="#br0" timeOffset="43">32349 14549 7953,'-5'-13'-31,"3"5"34,-2-1 1,3 5 0,-1-3 116,-2 1-98,2 2 0,-3 5 0,6 2-1181,3 1 1159,4 6 0,21 9 0,5 8 0</inkml:trace>
  <inkml:trace contextRef="#ctx0" brushRef="#br0" timeOffset="44">32757 14383 7970,'-1'-13'0,"-3"1"-104,-5-1 0,-2 2 1,-2 2-1,0 5 469,1 2 1,-3 2-147,-2 0 0,-2 6 0,-7 3 0,1 3-8,-1 5 1,1-1-97,-1 5-117,1 0 1,5 3 0,4-1 0,5-3 0,4-2 0,1-1 0,3 0-175,2 0 0,2-4 1,5-6-1,7-1-76,6-3 1,6-2-34,0-1 147,1-6 1,-1-5 0,1-6 0,0 0 0,1-1-4,-1-4 0,2-2 0,-8-1 0,1-1 40,1 1 0,-3-6 234,3-3-78,-4-3 0,-7-1 1,-1 1-1,-3 1 0,-1 5 239,-3 4 1,-2 5 326,-1 9-17,0 6-490,-5 1 0,-1 8 0,-4 2 1,2 4-1,-2 5 82,-2 4 1,1 3-254,3 5 1,-2 5-355,5 0 301,-5 5 1,8-6-1,-6 5 1,3 0 0,2-2-374,2-2 0,1-3 80,0-2 0,5-1-107,4-2 388,2-10 0,7-2 1,4-5-1,3-3 0,4-2 122,0-4 0,5-7 0,-4-6 0,-2-2 0,-6 2 9,2 3 1,-10-7 0,3 7 0,-4 3 466,-5-1-111,-2 7 10,-6-1-293,-6 12 0,1-4 0,-5 7 1,3 1-1,-1 0 15,1-2 0,5 4 95,-3-4-251,4 3 1,2 1 0,5-4-86,7-4 1,-1-2 111,5-2 0,-2-2-39,-3-2 113,1-3 1,4-7 0,0-2 0,-1-1 0,-2 0 193,-1-1 1,-1 4-167,1-3 1,-2-2 474,-2 2-64,-3 0 1,-2 5 28,0-1 0,-1 6-273,-7 3 1,1 4-232,-6 4 1,5 4 0,-3 8-1,1 2-176,4 2 0,-4 3 201,2 7 1,-1 2-150,5 6 66,0 1 0,0 0 1,0 4-1,2 5 1,1 4 0,1 4 0,0 3 16,-4-4 0,2 1-1034,2-5 952,-3 5 0,9-7 1,-4-1-1,-1-6 1,3-6-39,-1-4 0,-5-3-62,3-8 49,-4-3 0,-2-11 1,-4-2 3,-3-4 1,-5-7 133,-4-2 1,3-9 63,-3-4 1,-1-4 0,2-1 0,3-3 657,3-1 0,8-5-678,-3 1 0,4-3 49,1-1 1,0 5 0,1 2 0,5 1-3,7 1-35,-1-1 21,13 4-476,-6 7 306,7 0 1,-1 6 0,2 2 0,2 1-197,0 2 0,1 5-195,-4-1 0,-2 4 9,-3 4 505,3-3 0,-10 22 0,5-2 0</inkml:trace>
  <inkml:trace contextRef="#ctx0" brushRef="#br0" timeOffset="45">33663 14842 7430,'-6'-7'-176,"5"1"0,-16 12 0,2 1 0</inkml:trace>
  <inkml:trace contextRef="#ctx0" brushRef="#br0" timeOffset="46">31788 14536 6564,'0'-8'750,"0"-1"-592,0 6 1,0-4 55,0 3-104,0 3 18,0-5 1,-1 6 0,-2-2 245,-1-2-251,0 3-2,4-5 1,-2 6 74,-2 0 1,2-1-38,-2-4-184,3 4 1,2-5 0,2 5-38,1-3 108,6 2-37,-3-9 0,7 10 0,2-5 1,2 2-1,1-2 0,1 0 1,0 1 83,2 2 0,1-3-65,-2 2 1,2 0 0,-6 4 0,-2 0-8,0 0 0,-4 1-62,-3 3 0,-2 3 47,-6 6 1,-1 6 0,-4 2 0,-3 3-29,-3 1 1,-9 5 6,-6 0 1,1 4-3,-5-4 38,-3 5 0,6-8 0,-2 3 0,3-5 0,5-4 143,4-3 1,3-6-102,1-3-19,6 2 133,1-9 1,6 2-1,2-7-97,2-1 1,3-5-45,6 5 1,1-2-211,3 2 153,-3 3 1,9-9 0,-5 5 0,2 1 0,3 0-41,1 0 0,1-2 53,1 2 1,2 2-1,-2-2-28,8-3 0,-15 6 0,8-4 0,-5 4 0,-3 1-350,1 0-266,-4-6 86,2 5 358,-11-5 1,-2 6-1,-10 0 1,-3 0-407,-3 0 0,-2 2-292,0 2 906,0-3 0,1 5 0,-18-6 0,-4 0 0</inkml:trace>
  <inkml:trace contextRef="#ctx0" brushRef="#br0" timeOffset="47">31827 14664 8058,'-9'-9'-201,"1"1"1,5 3 66,-2-3 345,4 5 0,2-4 0,5 4 0,5-1-20,5 1 1,5 2-213,-4 1 1,10 0 0,-1-2 0,1-1-668,0-1 0,-2 0 688,1 4 0,16-6 0,5-1 0</inkml:trace>
  <inkml:trace contextRef="#ctx0" brushRef="#br1" timeOffset="48">26012 14447 6721,'1'-7'-371,"2"1"1,2 0 444,-3-2 0,0 1-17,-2-2 3,0 7 1,0-10 8,0 4 0,0 1-35,0-2 80,0 6 1,0-4 40,0 3 0,0 1 0,0-5-99,0 5-101,0-9-67,0 11 101,0-5 0,0 8-129,0 2 100,0 3 1,0 2 0,-2-2-122,-2-2-5,3 5 1,-5-7-157,6 6 322,-6-7 0,5 4 0,-5-6 0</inkml:trace>
  <inkml:trace contextRef="#ctx0" brushRef="#br1" timeOffset="49">26101 14268 6807,'-5'-7'-586,"3"-4"963,-2 2-23,-3-2 1,5 3 78,-2-1-290,3 6-89,1 3 0,-4 7 0,-1 8 0,2 0 0,1 4 0,-1 0 1,-1 4-5,1 1 0,-3 2 0,2 1 0,1 1-82,2 2 0,-1-5 0,-1-4 1,-1 1-38,1-3 0,2 4 0,1-6-66,0-1 1,0-6 79,0-2 1,0-6-18,0-2 28,0-6 1,0-7 0,0-1-1,0-2 1,0-2-25,0-2 0,4 0 0,0-2 0,-1 0 81,-1 0 0,-2-1-50,0 2 0,0-2 275,0 6-207,0 0 0,0 4 1,0 1-1,-2-1 555,-2 0-491,2 6 0,-5 6-29,3 5 0,3 7 0,-5 1 0,2 5 1,0 2 1,-1 1 0,5 1 1,0 4-147,0-4 0,0-3 1,0 1-1,0-2-201,0 0 1,2 2 68,2-6 1,-1 6-88,5-11 1,-3 6-1,3-7 297,2 0 0,30-29 0,8-14 0</inkml:trace>
  <inkml:trace contextRef="#ctx0" brushRef="#br1" timeOffset="50">26369 14358 8164,'0'-9'-1004,"0"1"1085,0-2 1,0 3 0,0-2 403,0-1-358,0 5-16,0-1 0,0 7-67,0 4 0,0-1 0,0 7 0,0 3-15,0 0 0,0 2-159,0 1 127,0-3 1,0 9 0,0-5 0,0 1 0,0-1 0,0-2 0,0-2-208,0-1-19,0-1 88,0 1 0,4-4 0,2-2-10,1-2 1,-4-6 105,1-8 1,-2-2 0,-2-3 0,0-2-34,0-1 1,0-5 42,0 0 1,0 3 20,0-3 1,0 3 0,0-4 0,0 3 132,0 2 1,0 1-10,0 4 1,0 0 404,0 0-59,0 1-222,0 5 0,0 7-142,0 8 1,0 8 6,0 1 1,-2 5-1,-1 0 1,-1 2-87,1 1 1,2-1-39,1-3 0,0 4 6,0-4 1,0-3-1,0 1 1,0-2-295,0 0 1,0 0-228,0-5 0,0-3 39,0-1 501,0 1 0,5-42 0,3-11 0</inkml:trace>
  <inkml:trace contextRef="#ctx0" brushRef="#br1" timeOffset="51">26050 14447 8164,'-5'-7'-480,"3"0"1,-3 4 811,-1-1 0,4-2-185,-2 2 1,8 2 7,5-2-121,2 3 0,2 1 0,1 0 1,3 0-1,4 0 144,4 0-190,0 0 1,2 0-1,1 0 1,2 0-1,-2 0-126,-1 0 46,-1 0 0,-2 0 0,-3 0 1,-4 0-1,-3-2-408,-1-2 246,0 3 0,-8-5 212,-5 6 1,-1 0 13,-7 0 0,-1 0 0,-4-2 68,1-2 1,-1 3 12,0-3-57,0 2 0,1 2-43,-1 0 0,4 0 23,1 0 54,5-6-48,-8 5 1,9-6 131,-2 3-42,3 2 1,1-5-57,0 3 187,0 3 0,1-7 113,3 4-201,3 3 1,2-5 0,-1 6-62,-5 6 0,4-3 0,-4 5 0,1 2-36,-1 1 0,-1 2-75,-2 0 0,0 0-128,0-1 1,0 1-1,-2 0 1,-1 0-298,-1-1 1,-6 1-26,2 0 507,-4 0 0,-34-12 0,-10-2 0</inkml:trace>
  <inkml:trace contextRef="#ctx0" brushRef="#br1" timeOffset="52">26089 14396 8164,'-2'-9'-245,"-2"1"1,2 4-349,-2-5 0,3 5 720,1-5 0,-2 7 131,-2-3-184,3 4 0,-11 1 0,4 1 7,-3 4 1,2 2 0,1 5 0,-1 1-27,2 0 0,-3 0-39,6-1-8,-6 1-12,8 0 0,-3 0 0,6-2 1,2-1 11,1-2 1,8-5 0,-1 1 0,6-2-194,3-2 1,1 0 45,5 0 139,-1 0 0,8-7 0,5-3 0,3-1 0,0 1 0</inkml:trace>
  <inkml:trace contextRef="#ctx0" brushRef="#br1" timeOffset="53">26433 14307 8164,'-13'0'-155,"0"0"1,1 0-811,-1 0 1089,6 0 1,0-2 0,5-2 0,2-5 207,6-2-308,9-2 1,5 1-1,6-3 1,1 0 0,3-4 75,4 0-80,2 3 0,4-9 0,4 0 1,7-4-1,7-4 0,6-1 0,-31 17 1,0 0-21,1 0 0,0 0 1,3 0-1,0 0 1,-1-2-1,0 0 1,1 0-1,-1 1-105,-2 1 0,0 0 0,32-10 0,-12 7 0,-4 2-67,-7 2 1,-4 2 44,-5 1-27,-3 6 1,-11-3 0,-3 6-222,-3 1 317,-7 2 1,-7 1-1,-8 0 1,-4 1 57,-1 3 0,1-2 0,-7 9 0,-1-4 0</inkml:trace>
  <inkml:trace contextRef="#ctx0" brushRef="#br1" timeOffset="54">28486 13363 8164,'0'-13'-92,"0"1"0,0-1 0,0 0 1,0 0 87,0 1 1,0-1-1,-2 0 456,-2 0-266,-3 1-160,-6-1 1,0 1-1,1 4 1,-2 4-1,-2 2 117,-1 2-118,-6 0 1,3 0 0,-5 2-1,-2 2 1,-1 6-46,-2 5 42,-5 0 1,2 10-1,-4-1 1,3 5-1,4 0 1,3 1-1,3 0 55,3-2-70,3-1 1,11-3 0,2-3-1,5-4 1,5-2 0,3-3 0,5 0-166,4-4 1,3-2-16,5-6 142,1 0 1,-1-4-1,2-2 1,1-3-1,1-3-313,-5-4 317,1-1 0,-5-1 1,6-4-1,-2-2 1,-3-3-5,-4-2 1,1 0-16,-1-5 1,0-4-1,-5-4 1,-4 2 120,-3 4 1,0 1-80,-1 5 1,1 2 785,-5 7-551,-6 2 0,3 12 1,-5 3-1,-1 4 17,2 4 1,-4 5-298,2 8 1,2 3 247,-1 5-254,-1 1 0,-2-1 1,2 2-1,4 1 1,0 2-37,1-2 0,0 4-81,4-3 0,0 0 3,0-8 68,0 3 1,0-4 0,1 4-1,4-1 1,3-5-501,3-4 0,2 2 229,0-8 372,5 4 0,42-28 0,-23 5 0,1-1 0</inkml:trace>
  <inkml:trace contextRef="#ctx0" brushRef="#br1" timeOffset="55">28728 13261 8164,'0'-18'0,"0"3"0,0-2 56,0 3 1,4 2-1,2 0 1,1 4 215,3 3 0,-3 4 1,2 1-1,-1 1-142,-1 4 1,3 2-92,-6 6 0,5 1 1,-5 1-1,-1 4-76,-2 1 0,-2 1-70,-3 4-66,2-5 1,-9 4-1,2-4 1,-2 1 0,-2-1-126,1-1 384,4-8 1,-1 0 0,3-4-1,0 2 204,1-1-234,0-5 0,8 1-32,6-8 0,-1 3 0,9-5 0,-1 2-188,1 0 1,1-2-184,3 2 1,-1 2-563,-3-2 583,-3 3 0,6 1 0,-4 0 326,1 0 0,-12-12 0,-6-2 0</inkml:trace>
  <inkml:trace contextRef="#ctx0" brushRef="#br1" timeOffset="56">28741 13401 8164,'-13'0'0,"0"-4"0,1 0-153,-1-6 472,0 8-45,6-3 1,7 5-378,8 0 0,9 0 0,5 0 0,2 0 103,1 0 0,20-12 0,9-5 0,5 0 0,0-1 0</inkml:trace>
  <inkml:trace contextRef="#ctx0" brushRef="#br1" timeOffset="57">25617 13975 8164,'-2'-7'-572,"0"1"318,-3 1 302,1 3 0,5-3 1,4 5-1,3 0 1,4 0 182,0 0-186,7 0 1,-1-2-1,5-1 1,-1-1-1,3 1-149,-1 2 51,10-5 0,-13 5 0,7-3 0,-5 2 1,-5 2-1,-1 0 0,0 0-1084,-1 0 1137,-8 0 0,-13 6 0,-9 1 0</inkml:trace>
  <inkml:trace contextRef="#ctx0" brushRef="#br1" timeOffset="58">25744 14421 6991,'2'-7'105,"2"3"1,4 3-127,4 1 0,2-5 1,2 1-1,2 1 0,0 2 1,2 1 20,0 0 0,18-17 0,9-4 0</inkml:trace>
  <inkml:trace contextRef="#ctx0" brushRef="#br1" timeOffset="59">25719 14013 8164,'0'-12'-56,"0"-1"84,0 0 0,0 5 0,0-1 188,0-1-147,0 5 126,0-1-204,0 6 1,0 6 0,0 2 0,0 3-1,0 4 155,0 2-150,0-3 1,0 10 0,0-3-1,0 3 1,0 2 0,0-1-1,0 1 0,0-1 0,0 1 0,0-2 0,0-2-36,0 0 1,0-3-65,0 3 14,0-4 0,0-5 1,0 0-445,0-1 319,0 1 132,0-6 62,0-1 1,0-8 0,-2 0-10,-2-3 1,1-3 134,-5 4-119,5-6 0,-7 7 1,4-4-1,-1 1 2,-3 3 1,3 2 375,-1 1-142,5 0 1,-4 0 50,3 0-195,2 6 0,-2 1 1,8 4 10,5-3 1,2 2-41,2-5 1,-3-1 18,2-4-109,-2 6 0,9-5 0,-6 3 0,-1-2 0,1-2-317,0 0 0,0-5 96,-1 1-840,-5-6 1102,5 3 0,-22-34 0,1-7 0</inkml:trace>
  <inkml:trace contextRef="#ctx0" brushRef="#br1" timeOffset="60">25668 13975 8159,'-12'-8'-541,"3"1"-673,0 1 1259,6 2 163,-2 4 0,0 1 159,1 3-351,0-2 0,9 3-85,4-5 1,-2 0-1,0 2 1,0 1-106,0 1 0,-2 0 174,3-4 0,6 17 0,6 4 0</inkml:trace>
  <inkml:trace contextRef="#ctx0" brushRef="#br1" timeOffset="61">24826 13975 8159,'-1'-11'-329,"-2"1"0,-1 1 562,1-1 0,1 3-187,2-1 1,-1 1 0,-2-3-9,-1 1 2,-6 7-25,3-4 0,-6 6 0,0 0 0,1 0 0,-1 0 0,0 0 0,-1 1 41,-3 4 1,1 2 0,-3 5 0,0 1-22,4 0 0,0 4 0,3 1 1,0 1-76,4-1 0,-2 1 0,6-4 0,1 2 13,1-1 0,4-6 0,2-3 0,5-2-9,2-2 1,3-1-7,3-2 21,3 0 1,0-2 0,-2-2 0,-1-6 0,0-4-140,-1-3 156,-2-6 0,-1 8 1,-1-7-1,1-2 0,0-3 31,0-2 1,-2-7 0,-1 2-1,-3-1 50,-1 1 0,-1-3-71,0 3 0,-4 4-8,3 5 152,-2-1 0,-2 16 0,-2-1 198,-2 4 1,3 4-334,-4 7 1,0 5-5,0 8 0,-3 1 0,4 5 0,1-2 45,1 2 1,-2 1-23,0 1 0,0 1-283,4-1 138,0-5 0,0 3 1,0-5-1,0 1 0,1 1-216,3-1 1,-1-4 54,6-3 0,-1 0 69,5-8 32,5 6 1,-2-9 0,5 3 0,0-4 0,1-4-224,-1-4 0,0-5 394,5-4 0,-6 3 0,-3-3 7,-3 3 0,-6-2 0,-1 2 1,-1 3-1,-2 1 306,2 3-278,-5-5 340,5 11-105,-6-5 1,-6 8-49,-2 2 1,2-1-28,2 5-216,2-5 36,2 8 0,2-8-9,2 6 0,-1-7-15,5 3-1,-5-4 0,7-2 1,-4-2-1,1-3 204,3-1-172,-4-1 0,3-5 198,-4 0-76,-1 6 1,-4-4 0,1 4-1,2-2 144,1 1 1,1 3-7,-5-3-256,0 5 1,0-1-1,0 8 36,0 5 0,0 2 24,0 2 1,0 4-105,0 0 0,0 5 0,0 0 0,0 3 37,0 5 0,0-2-44,0 6 0,4 0-17,0 4 0,0 2 1,-4 1-1,0 2-61,0-2 1,0-2-18,0 0 0,0-7 97,0-2-46,0-9 0,0 2 0,0-6-75,0-2 116,0-6 28,-5-3 4,-2-12 0,-6 3 1,0-5-1,0-2 1,1-2 32,-1 0 0,0-7-46,0-2 1,2-3 111,3-2-90,-4 1 0,11-2 0,-3-1 1,2-2-1,4 2 29,2 1 1,3 1-15,6 1 1,1 1-243,3 2 101,3 4 1,5 5 0,1 0-1,-1 2 1,1 3-524,-1 3 0,-4 0 149,1 0 0,-7 1-18,2 4 505,-8 6 0,-21 12 0,-9 9 0</inkml:trace>
  <inkml:trace contextRef="#ctx0" brushRef="#br1" timeOffset="62">25017 13797 8159,'0'-9'-167,"-1"2"162,-3 1-238,2-4 0,-2 9 1,8-2 242,5 6 0,31 27 0,8 11 0</inkml:trace>
  <inkml:trace contextRef="#ctx0" brushRef="#br0" timeOffset="63">26956 17660 8536,'-6'-7'-1198,"5"0"1017,-4 3 1,10 2 207,3-2-250,-2 3 1,5 1 222,-2 0 0,19-12 0,6-2 0</inkml:trace>
  <inkml:trace contextRef="#ctx0" brushRef="#br2" timeOffset="64">27070 13159 8668,'0'-8'-2439,"0"-1"2332,0 6 101,6-2 0,-5 16 0,5 3 0</inkml:trace>
  <inkml:trace contextRef="#ctx0" brushRef="#br2" timeOffset="65">25081 15314 14618,'19'0'0,"0"0"0</inkml:trace>
  <inkml:trace contextRef="#ctx0" brushRef="#br0" timeOffset="66">25196 15314 6460,'6'-7'-141,"2"3"0,3 2 0,2 2 148,0 0 1,1 0 0,2 0-1,2 0 1,2 0 0,3 0-46,1 0 1,1 0 37,1 0 0,45 12 0,-30-5 0,0 0 0</inkml:trace>
  <inkml:trace contextRef="#ctx0" brushRef="#br0" timeOffset="67">25821 15327 8471,'1'-12'-448,"3"4"74,-2-3 1,9 5 0,-4-4 319,0 1 0,5 7 0,-4-3 54,4 4 0,29 24 0,7 5 0</inkml:trace>
  <inkml:trace contextRef="#ctx0" brushRef="#br2" timeOffset="68">27274 17851 9093,'13'-7'-1255,"0"3"377,0 3 743,-6 1 127,-2 0 0,-16 5 0,-3 2 1</inkml:trace>
  <inkml:trace contextRef="#ctx0" brushRef="#br2" timeOffset="69">23972 18489 24831,'0'-13'-4177,"-2"2"0,0 1 209,-3 1 3609,1 1 1,6 1 828,2 3 1,-1 2 1233,5 2-609,1 0-1053,-2 6 0,4-3-104,-2 5 0,36-5 1,10 3-1</inkml:trace>
  <inkml:trace contextRef="#ctx0" brushRef="#br2" timeOffset="70">27466 18247 20505,'0'-9'-6447,"0"1"5106,0-1 836,0 2 324,0 1-70,0 6 527,0 0 495,5 0-1202,-3 0 1329,3 0-581,-5 0 1,6 0-1,1 0 1</inkml:trace>
  <inkml:trace contextRef="#ctx0" brushRef="#br0" timeOffset="71">7128 5878 8369,'0'-8'-299,"0"-1"1,-2 1 0,0-1-174,-3 1 1,1-1 0,5-4 501,4 1-12,-4-1 0,9 0 0,-4 0 0,1 1 0,1-1 0,1 0 0,-1 2 65,2 2 1,0-2 32,-1 3-82,2-4 0,-4 5 0,6 1 0,0 2 0,-1 0 42,1 1 0,0 3 0,0 4 0,-2 6-4,-3 6 1,4-1-1,-4 8 1,4 3-17,0 2 0,1 7 0,0-1 0,0 3-32,-1 1 0,1 1-30,0-1 21,0 0 1,-1-5 0,1-3 0,0-4 0,0-1 3,-1-4 1,1-8-1,0-9 1,0-3 110,-1-1 1,5-5-97,0-4 0,2-9 6,-2-8 0,3-1 0,5-8 1,2-5 101,3-5 1,2-6-128,7-4 1,-17 25 0,1 0-967,2-3 0,1-2 951,2-3 1,1 0 0,5-4-1,1 0 1,1-2 0,0-1 0,2-1-1,1 1 1,1-2 0,1 1-11,1-3 0,1 0 0,2 0 1,0 0-279,0 2 1,0 0 0,-2 3 0,0 1 289,-4 4 0,-2 1 0,-2 5 0,0 1 0,-3 2 0,0 2 0,21-20-10,-9 9 0,-3 13 18,-11 9 1,-4 8-33,-5 5 0,-5 2-182,1 2 1803,-9 0-1605,-2 0 375,-6 6 1,0-3-1567,0 5 1237,0-5 0,17-8 0,4-10 0</inkml:trace>
  <inkml:trace contextRef="#ctx0" brushRef="#br0" timeOffset="72">8760 16334 8411,'0'-13'-209,"0"1"1,0-1-1146,0 0 1525,0 6 0,0 3 0,0 8 0,1 4 0,2 5 463,1 4 0,1-1-525,-5 5 1,1 2 0,2 5 0,1 3-93,-1 2 0,-2-5 33,-1 2-157,0 2 1,0-3 0,0 3 0,0 0 0,0-4-1,0-1 1,0-2-1051,0 1 1157,-5-1 0,9-11 0,-3-2 0</inkml:trace>
  <inkml:trace contextRef="#ctx0" brushRef="#br0" timeOffset="73">15888 16360 8321,'0'-13'-676,"0"0"380,0 0 0,0 1 1073,0-1-414,0 0 99,0 6-8,0 1-260,0 23-168,0-7 0,0 24 0,0-7 0,0 4 0,0 5-209,0 1 76,0 6 0,-4-3 0,-1 4 0,2-1 1,2-1-1,1 1 0,0-2 107,0-3 0,-6 9 0,-1-8 0</inkml:trace>
  <inkml:trace contextRef="#ctx0" brushRef="#br0" timeOffset="74">8938 16589 7743,'-12'0'-1467,"-1"0"1797,0 0-219,6 0 1,0-4-1,3-2 1,-5 0 240,-2 1-305,4 1 0,0 4 1,4-2-1,-3-1 75,-1-1-27,4 0-64,-2 4 0,6 0 0,3 0 0,5 1 0,4 2 0,4 1 0,5-1 15,7-1 1,9-2 0,10 0 0,6 0-24,5 0 0,11 0 0,-31-1 1,1 0-1,5 0 0,1-1 11,4 1 0,0-2 1,5-2-1,0 0-1187,-2 1 0,0 0 1121,3-2 0,0 0 0,-4 2 0,1 0 0,0 0 0,1 1 0,-2-1 0,0 1 1,-4 0-1,-1 0-40,-3 0 1,-1 0 30,2 1 0,-2 0 0,-3 0 0,0 0 0,1 0 0,1 0 0,-1 0 0,-1 1 0,-2-1 0,0 1-102,0-1 0,-2 0 123,31 0 0,-2-5 0,-7 4 0,-3-1 0,-7 1 53,-8 2 0,-7 1-63,-8 0 1,-5 0-192,-3 0 206,-9 0 0,-3 0 1,-10 0-1,-4 1 0,-6 2 1025,-2 1 1,-10 6-1580,2-1 569,-9 2 0,7-4 0,-4-1 0</inkml:trace>
  <inkml:trace contextRef="#ctx0" brushRef="#br0" timeOffset="75">9308 16449 8369,'-5'-13'-49,"2"2"1,-4 1 0,0 3-172,-1 1 1,3 2-1,-7 7 1,-3 4 310,-4 5-87,-2 10 1,-6-2 0,-2 6 0,-5 3-1,-3 2 1,-2 2 0,1 1 19,0-2 1,5-1-10,4-5 59,7-6 1,4-3 0,5-9 0,3-4 0,6-2 142,8-2 0,6-4 0,4-2 0,3 0-125,5 1 1,2-4-1,3 5 1,1 1-21,2 2 0,4 1-98,-5 0-94,7 5 0,-8-2 1,5 6-1,-2 0 1,-3 3-1,-1 1 120,-1-1 0,14-4 0,8-3 0,3 1 0,1 1 0</inkml:trace>
  <inkml:trace contextRef="#ctx0" brushRef="#br0" timeOffset="76">11501 16321 8369,'5'-12'-117,"-1"-1"1,0 1-1,0 3 53,1 0 0,-1 8 1,-4 1-1,0 8 1,0 6 260,0 3 0,-6 10 1,-2-1-1,-4 2 141,0 3 0,-1 2-166,0 5-119,0 0 0,1-4 0,0 0 1,2 0-1,3 0 0,2-1 1,2-3 123,1-6 1,2 0 0,0-7-147,0-2 0,6-6 0,3-5 0,2-2-114,2-2 1,-1-2 53,1-2-10,0-3 1,0-2 0,-1 2 0,1 0-1,0 1 1,0-1 0,-1 2-209,1-1 0,0 2 0,0 4 0,-1 0-274,1 0 0,0 0-454,0 0 975,-1 0 0,47-6 0,10-1 0</inkml:trace>
  <inkml:trace contextRef="#ctx0" brushRef="#br0" timeOffset="77">12305 16615 8369,'-5'-9'-893,"1"1"1170,0 5-141,4-3 1,1 6 0,4 0-47,3 0 0,5 0-86,4 0 0,3 1 0,7 2 0,2 2-22,5-3 1,9 0-1,6-2 1,10 0-3,9 0 1,-29 0 0,1 0 0,3 0 0,0 0 0,2 0 0,1 0-14,0 0 0,2 0 0,2 0 0,2 0-1128,-3 0 1,-1 0 1131,1 0 0,0 0 1,-4 0-1,-1 0 1,1 0-1,0 1 0,0 0 1,0 1-1,1 0 1,-1 0-1,0 0 0,1-1 1,-3 0-1,0 0-72,-1-1 0,0 0 106,1 0 0,0 0 0,0 0 0,0 0 0,5 0 0,-1 0 0,2-1 0,0 0 0,-1 0 0,0-1 0,0 0 0,-1 0 0,0 0 0,-2 1 38,0 1 1,-2-1 0,2-1 0,-2 0 0,-3-1 0,0 1 0,-2 1 0,0-1 8,-1 2 1,0-1 0,29 1-1009,2 0 957,-8-6 1,-5 5-1,-8-3 1,-6 2-1,-6 2-15,-5 0 1,0 0-1,-5 0-47,-5 0 1804,-10 0-1732,-4 0 0,-12-4 0,-1-2 84,0-1 0,-4 4-213,2-1 1,-1 1 1432,2-1-1371,-4 3 1,5-6 0,-6 4-1,1-1-138,-1 1 1,4-3 99,1 2 1,4 0-1,-3 2 1,0-1-23,-1-1 0,4 0-45,-4 4 317,5-6-185,-8-1 1,8-1 0,-6 0 0,1 1-29,1 0 62,-5-1 0,7-5 0,-5 2 194,1 2 0,6 2-36,-1 3 0,1 1 540,-1-5-547,3 5 0,-4-3-43,10 6 0,3 0-75,9 0 0,-1 0 0,4 0 1,-1 0 33,1 0 1,4 1-10,2 4 1,2 0 14,-7 4-55,3 2 1,1-4 0,-3 6 0,-3 0 0,-4 0 84,-3-1 1,-8 2-110,0 3 0,-4 2 0,-4 4 1,-6-4-4,-6 0 0,-5 3 16,-9 0 0,3 2 7,-2 1 13,2 1-147,1-1 1,1 6 0,-1 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9.233"/>
    </inkml:context>
    <inkml:brush xml:id="br0">
      <inkml:brushProperty name="width" value="0.09071" units="cm"/>
      <inkml:brushProperty name="height" value="0.09071" units="cm"/>
      <inkml:brushProperty name="color" value="#FF0000"/>
    </inkml:brush>
  </inkml:definitions>
  <inkml:trace contextRef="#ctx0" brushRef="#br0">3494 1581 7914,'0'-21'-50,"0"0"-129,0-2 863,0 5 1,0-1 0,1 8-1,3 4-320,5 7 1,-3 11 0,-1 10-1,0 5-122,-1 4 0,0-1-242,-4 10-93,0-4 1,0 9 0,0-6-1,0-1 1,0-2 0,0-1 0,0 2-223,0 1 1,0-5-1,0-2 1,0-3-432,0-2 1,0-5-1,0-3-1061,0-3 1807,0-7 0,-17-41 0,-4-15 0</inkml:trace>
  <inkml:trace contextRef="#ctx0" brushRef="#br0" timeOffset="1">3328 1696 7965,'-1'-21'106,"-4"-1"1,4-5 158,-3 6 1,2-1-159,2 0 321,0-2 1,6 4 0,4-4-1,5 2 1,7 2 536,2 1-855,7-3 0,2 8 0,3-2 0,0 6 0,-4 6-1766,0 2 1318,-3 2 0,-5 2 0,-2 3 1,-5 8-1,-5 7-725,-3 4 1063,2 2 0,-27 21 0,-12 10 0,3 6 0,-1-1 0</inkml:trace>
  <inkml:trace contextRef="#ctx0" brushRef="#br0" timeOffset="2">3277 2091 7965,'-13'0'0,"1"0"817,-1 0 1,4 0-24,1 0 1,6 0-442,2 0 0,7 2-100,10 2-346,9-3 0,7 5 0,6-6 0,4 0 1,2-2-855,0-2 1,5-3 946,-3-6 0,-7 0 0,3-3 0,4-1 0,0 0 0</inkml:trace>
  <inkml:trace contextRef="#ctx0" brushRef="#br0" timeOffset="3">4310 1760 7965,'0'-9'1,"0"1"0,1 1-57,4-2 0,0 2 185,4 3 1,3 2 0,0-3 0,5 0-734,3 1 0,-3 0-111,4 4 715,0 0 0,22 11 0,3 3 0</inkml:trace>
  <inkml:trace contextRef="#ctx0" brushRef="#br0" timeOffset="4">4361 2027 7965,'-9'0'3138,"1"0"-2490,5 0 1,-3 2-759,6 2 1,10-3 0,4 4 0,6-4-513,7-1 1,6 0 621,9 0 0,16-19 0,9-7 0,-17 7 0,0 0 0,0 0 0</inkml:trace>
  <inkml:trace contextRef="#ctx0" brushRef="#br0" timeOffset="5">6618 1058 8030,'0'-12'-160,"0"-1"1,1 1 0,2 3-730,1 0 1254,1 6 0,-4-2 363,3 5-511,-2 0 1,9 0 234,-3 0-234,-2 0-109,0-6 1,-5 4-1,2-3-38,1-1 0,1 3 1,-7-4-33,-2 2 0,-3-1-362,-6 2 336,0 2 0,5-8 1,-2 5-1,-3-1 1,-2 0-1,-1 2 1,2 0 86,1 0 0,0-1-50,1 5-19,-1-5 1,0 3 0,0-2 0,1 3 0,-1 2 57,0 3 0,0-1-45,1 6 0,2-1-10,-3 5 1,3 4 0,-7 1 0,3 2 9,1 3 1,0 1-27,0 1 1,2 2 70,3 3-79,-4 3 0,11 2 1,-3 2-1,2 3 1,2-1-26,0 1 1,0 4 28,0 3 0,6-2 0,1 3 0,1 3 55,1 3 0,-2 7-116,2-2 1,-2 5-1581,-3 4 1627,-3-30 1,-1 1 0,3 0 0,0 1 0,-3 2-1,0 1 1,0 0 0,0 0 0,0 1 0,0 0 41,0 1 0,0-1 0,0 3 0,0 0-29,0 0 0,0-1-6,0-1 0,0-2 1,2-1-1,0-2 1,0-1-1,1-1 1,-2 0-1,0 0 0,1 0 1,-1 0 36,1-2 0,0 0 0,0 29-121,2-6 1,-2-5 206,-2 2-118,0-4 0,0-12 0,0-6 0,0-6 0,-2-4 184,-2-3 0,1-2-32,-5-6 1,3-1 336,-3 1-396,5-6 1,-8-1-1,2-6 1,-2 0-1,-2-2 1158,0-2 0,-4-3-1166,0-6 1,0 1 0,4-1-1,1 0 261,-1 0 1,0 1-368,0-1 1,2 0 108,3 0-600,-4 1 0,11-1 0,-5 1 0,2 3-2440,0 0 2940,-1 6 0,5-2 0,0 5 0</inkml:trace>
  <inkml:trace contextRef="#ctx0" brushRef="#br0" timeOffset="6">5011 4323 7983,'-13'-9'-505,"1"2"2367,-1 1-1130,6 2-427,1 4-140,6 0-104,6 0 1,1 0 0,6 0-1,1 0 1,3 0 0,4 0-1,3 0 13,2 0 0,-1 0-191,1 0 92,-1 0 1,-4 0 0,1 0-1,-1 0 1,0 0 0,-1 0-1,-2 0-399,-2 0 1,-6-4-315,-2 0 501,-5-1 1,2 5-295,-10 0 278,-2 0 1,-6 0-1,1 0-1041,-1 0 1294,6 0 0,1 0 0,23-5 0,4-2 0</inkml:trace>
  <inkml:trace contextRef="#ctx0" brushRef="#br0" timeOffset="7">5776 3953 8024,'0'-13'12,"0"0"0,0 1 0,0-1 0,0 0 223,0 0 1,0 1-1,-1 0 994,-3 4-1161,2 2 1,-4 7 0,6 4-1,0 5 1,0 5 0,0 8 244,0 5 0,0 3-362,0 3 67,-5 3 0,3-4 0,-2 5 0,3-1 0,-1-3 0,-1-4 1,-1-3-113,1-2 0,2-1 0,1-3 92,0-4 0,0-7-115,0-1 0,1-12 0,4-3 173,3-8 0,-1-1 0,2-5 0,1 0 33,1 0 1,2 3 0,-1-3 0,1 2-151,0 2 1,0 3 14,-1 5-26,7-3 1,-5 9 0,3-2 0,-3 3 0,-1 1-43,0 0 0,-5 5 0,1 5 0,1 4 44,1 3 1,-4 5-21,-3-5 0,-1 4 55,1-4 0,-2 4 1,2-4-1,-3-1 13,-1-2 1,-5-1 55,-4-1 1,-3-3-77,-5-1 57,2-5 0,-9 7 0,3-4 0,-4 1 1,-4 1-452,-1-1 1,1 3 139,3-5 1,1 3-593,-1-4 488,1 6 1,5-8 399,3 2 0,42-20 0,12-5 0</inkml:trace>
  <inkml:trace contextRef="#ctx0" brushRef="#br0" timeOffset="8">6210 4004 8041,'4'-13'-110,"0"0"-205,0 1 2598,-4-1-1770,0 6 1,0 2-209,0 10-133,0 2 1,-1 11-1,-3 3 1,-5 5-1,-2 4 563,-2 4-704,0 3 0,-4 2 0,0 2 0,2 3 0,-1 0-112,-1 0-281,3 4 1,-4-7-1,5 5 1,2-2-1,2-5-943,5-3 866,-3-5 0,5-4 0,-2 0 1,4-2 438,4-5 0,15-16 0,8-5 0</inkml:trace>
  <inkml:trace contextRef="#ctx0" brushRef="#br0" timeOffset="9">6414 4463 8041,'0'-13'0,"1"2"69,3 2 1,-1-1 0,6 6-1,1 1 268,1 2 0,2 1-104,0 0 0,-5 1 1,-1 4-1,-1 3-389,-3 3 0,-2 6 45,-1 0 1,-1 6 0,-4-2 0,-3 3-86,-3 2 0,-2-1 229,0 1 1,0-2-1,1-1 40,-1-2 1,1-6 1161,4 2-614,-3-2-172,4-8 1,1-2 0,6-5-208,7 0 1,6-1-167,4-3 1,-2 1 0,8-4 0,2 1-1033,4 3 0,1-2 450,-5 0 1,5-3 505,0 4 0,0-15 0,3-6 0,1 0 0,0 0 0</inkml:trace>
  <inkml:trace contextRef="#ctx0" brushRef="#br0" timeOffset="10">5712 421 7980,'0'-26'-71,"0"2"1,0 2-1,0 0 1,0 1 0,0 1-1,0 3 1264,0 3 1,0 1 89,0 1-1097,0 4 0,5 4 0,0 8-177,2 5 19,-4 8 0,3 3 0,-6 5 0,0 2 0,0 3 0,-1 4 0,-2 1-72,-2-1 0,-3 2 0,4-5 0,-1 0-35,0 0 0,3-5 0,-3-6 0,0-2 234,1-2-41,0-2 0,4-9 0,0-5 0,0-7-56,0-4 1,6-6 0,2-1 0,5-2-95,4-3 0,-3-1 166,3-1-231,3-1 1,-5 6 0,7 3 0,0 3 0,2 1-174,2 1 210,-1 4 1,-5 4 0,-3 8-1,-1 5 1,-2 4-421,-1 4 387,-3-3 1,-10 10-1,0-3 1,0 2-1,0 0-89,0-2 0,-2-6 58,-2 2 0,-3-2 117,-6-3 0,-1 1 0,-2 0 1,-2 0-17,-2-1 0,-1-3-219,-5-1 1,1 1-548,-1 4 558,7-6 0,-5 3 0,4-6 1,0 0 234,3 2 0,20-22 0,5 1 0</inkml:trace>
  <inkml:trace contextRef="#ctx0" brushRef="#br0" timeOffset="11">6261 242 8039,'1'-17'0,"3"0"201,-2 0 823,3 5-383,-5 4 0,-1 8-188,-3 9-352,-3 2 1,-6 8 0,0 3 0,-1 7 0,-3 5 383,-4 3-451,2 6 1,-3 1 0,5 3 0,0-3 0,1-1-368,3-1 205,-2 1 1,9-7 0,-2-2 0,3-4 0,4-4-1133,1-5 871,0 3 0,1-14 1,4 3-1,3-3 1,3-3 388,2-3 0,11-14 0,3-4 0</inkml:trace>
  <inkml:trace contextRef="#ctx0" brushRef="#br0" timeOffset="12">6401 510 8039,'7'-13'-22,"0"1"91,-3-1 0,2 4 1,4 2-1,-1 2 897,0 2-630,3 1 0,1 8 1,-2 2-1,-3 5-303,-3 4 1,-4-1-61,-1 5 0,0 0 1,-1 5-1,-4-1-71,-3 1 0,-2-1 101,1 1 1,-2-2-71,3-3 0,-2-2 0,0-7 0,3 1 787,1 0-237,2-6-216,4-1-124,0-6 0,3-2 0,4-2 0,7-5 0,4-2 194,5-2 0,1 5-436,2-1 1,3 1-919,1-5 742,5 0 1,-8 5 0,3 1-1,-3 1 1,-3 2-1003,-3-2 0,-2 5 1277,-6-4 0,-40 4 0,-10 1 0</inkml:trace>
  <inkml:trace contextRef="#ctx0" brushRef="#br0" timeOffset="13">7995 1237 8140,'1'-13'-56,"2"0"1,3 1 0,1-3 0,3 0 0,0-2 509,-2 1 0,2 6-261,-6 2 1,-1 5-151,-7-1 0,-5 2 1,-8 4-1,-2 2-147,-1 5 0,-4 2 0,2 2 0,-2-1 24,-1 1 1,-1 0 0,1 0 0,1 1 57,3 3 1,-2-4 0,6 2 0,1-4 203,2-1 230,1 5-334,1-8 0,10 0 1,6-3-58,6-3 0,3 1-162,0 2 151,0-3 1,1 11 0,1-4 0,2 5-1,-2 3-34,-6 1 9,3 5 0,-7-2 0,5 7 0,-3 1 0,-1 4-5,-3 0 0,-3 2 0,-4 6 0,-5 1 13,-2 1 0,-2-3 6,0-5 0,-4-6-7,0 2 9,0 2 0,0-10 0,0-1 0,2-7 0,-1-4 357,-1-2-227,3-5-4,-4 3 1,9-8 0,2-2-1,1-6 42,4-5 0,0 1-24,2-3-147,0 2 0,4-2 1,2 0-1,1 2 1,3 1 25,1 1 1,2 2 134,0 2-137,0-2 1,-1 5-1,1-2 1,0 3 24,0 4 0,-1 7-9,1 2-26,0 9 0,-2 4 0,-1 10 1,-3 8-1,-1 7-115,-3 8 1,-2 10 138,-1 8-83,0-34 1,0-1 0,0 2 0,-1-1 0,0 0 0,-1-1 0,-1-1 0,0 0 0,-2 31-20,-1-6 0,2-10-599,4-9 841,0-2 0,0-7 0,1-5 1,2-4-1,3-4 155,1-2 0,1 3-86,5-4 0,-2 0-190,-2-4 1,2-4-1,-2-1 1,2 2-284,2 1 1,-1-2-392,1-1 535,0-5 0,1 7 1,2-6-1,1-1 1,-2-1-75,-1-2 1,3 0 157,0 0 0,17-12 0,0-2 0</inkml:trace>
  <inkml:trace contextRef="#ctx0" brushRef="#br0" timeOffset="14">9385 1352 8121,'5'-13'-225,"-3"0"0,2 0 0,-1 1 0,0-1 364,1 0 1,4 5 0,-3-1 0,-2-1 83,-2-1 1,-1 2-41,0 1-105,0 5 1,0-8-1,-1 4 1,-2-2 248,-2 1-287,-4 5 0,6-7 0,-4 4 1,0 1-1,-1-1 0,0 2 20,1-2 1,-4 5 0,2-4-64,-2 4 1,-2 1-1,0 1 1,0 4 74,1 3 1,-1 3-16,0 2-19,0 0 1,1 5-1,-1 4 1,0 2 0,0 3 38,1 2 1,3 0-1,2 6 1,1 3 64,4 3 1,0 13-192,2 1 1,2 6 30,2 3 1,-1 6-1,1-34 1,0 1-1,1 2 1,0 0 16,1 2 1,-1-1 0,0-2 0,-1 0-174,1-1 1,-2-1 0,0 35 196,-1-35 0,1 0-25,0 2 1,1-1 0,-3 24 0,5 0-1,-2-6 1,0-7 22,-1-3 1,-2 1-6,-1-8 1,5-3 44,-1-9 1,0-6-1,-4-3 1,0-3 316,0-1 278,0-6-533,0 4 0,-5-9 1,-4 0 327,-2-4 1,2-1-315,1-6 0,-5 5-214,-4-5 1,-1 1 0,2-3 0,-1 1-345,1 1 1,2 1-96,1-5 0,1 4-913,-1 1 892,0 5 0,5-3 537,-1 6 0,12 6 0,-2 1 0</inkml:trace>
  <inkml:trace contextRef="#ctx0" brushRef="#br0" timeOffset="15">8352 3723 7994,'-9'-11'87,"2"1"1,2 2 0,0-1 259,0 2 0,5 1 107,0 6-506,0 0 0,11 0 0,-2 0 0,3 0 0,4 0-1265,1 0 1107,6 0 0,-8 0 1,6 0-1,2 0 1,1 0 209,2 0 0,45-11 0,-30 4 0,0 0 0</inkml:trace>
  <inkml:trace contextRef="#ctx0" brushRef="#br0" timeOffset="16">8824 3366 8064,'-5'-12'-78,"1"-3"0,0 1-363,-2 1 1,5-2 2009,-3 6-1473,2 4 0,2 9 0,0 9 1,0 2-42,0 4 1,0 1 0,0 5 0,0 1-51,0-1 0,0 5 1,0 0-1,2-2-83,2-1 0,-3-6 0,4 0 0,-4 1-6,-1-3 0,0 0 0,0-6 76,0-1 1,1 0 0,2-5 221,1-7 1,6-6-181,-1-7-11,2-5 0,2-2 1,0-5-1,-1-1 0,1 1 28,0-1 1,4 2 0,0 3 0,-1 4 33,-2 3 1,-2 2 93,1 4 1,0-2-185,0 6 1,-2 1 0,-1 7 0,-2 4 13,2 4 0,-3 6-117,2 3 1,-6-1 151,1 2-251,-3-1 0,4 4 1,-1-1-1,-1-1 1,-2-3-629,-1-2-65,0-1 360,0-4 540,0 0 0,17-34 0,4-9 0</inkml:trace>
  <inkml:trace contextRef="#ctx0" brushRef="#br0" timeOffset="17">9346 3341 8084,'-5'-13'0,"3"0"1847,-9 1-1269,10 4 0,-9 4-313,5 8-198,1 4 1,0 10-1,-2 3 1,1 5 0,-2 3-159,-1 5 0,1 3 0,-3 2 0,2 0-412,-2 4 0,3-2-85,-2 6 1,2-1 0,-3 4 0,3-3-1051,2-5 1638,0-2 0,11-19 0,1-4 0</inkml:trace>
  <inkml:trace contextRef="#ctx0" brushRef="#br0" timeOffset="18">9436 3723 8084,'0'-12'34,"0"-1"-45,5 0 0,2 2 166,6 2 1,-4 4 0,-1 5 0,1 1 51,-2 3 1,3 3-242,-6 6 0,0 1 0,-4 2 1,0 2-204,0 2 0,-5 1 172,-4 5 86,-8-6 1,3 2-1,-3-5 1,3 0-1,1-1 11,0-3 200,6 2 1,-4-9 0,4 4 667,0-2-823,1-5 0,7 3 0,4-8 0,5 0 1,4-4-100,3-1 1,10 4 0,-2-3-1,2 2-303,0 0 0,3 0 59,0 4 1,-1 0-386,-3 0 356,-1 0 295,1 0 0,-18-12 0,-3-2 0</inkml:trace>
  <inkml:trace contextRef="#ctx0" brushRef="#br0" timeOffset="19">8645 510 8005,'0'-21'-89,"0"0"0,-1-2 1,-2 0-1,-1 1 264,1 0 0,1 5 0,2-3 0,0 2 0,0 2 0,0 2 1731,0 2-1551,0 4-335,0 3 0,0 6 1,0 5-1,0 7 16,0 6-36,0 11 1,0 3 0,-1 5 0,-2 2 0,-1 1 0,0 1 0,-1-1-117,1-1 1,0-3 0,4-3 0,0-4 26,0-3 0,0-3 1,0-3-1,0-4 127,0-3 0,1-7 245,4-3-201,2-2 1,1-4 0,1-3 0,1-8 0,1-7 223,2-4-305,5-1 1,-4-2 0,3-2-1,-3 0 1,-1 0-81,0 2 0,-2 6-23,-2 0 0,2 5-104,-2-1 94,2 9 1,0 3-331,-2 10 378,-4 2 0,0 11 0,0 2 0,1 1 0,0-1-240,-3-1 1,2 2-110,-1-4 0,5 4-426,-5-4 602,6 0 1,-7-4-1,5-2 1,2-1 236,2-1 0,12-29 0,3-3 0</inkml:trace>
  <inkml:trace contextRef="#ctx0" brushRef="#br0" timeOffset="20">9130 446 8037,'0'-12'0,"-2"-1"324,-2 0 1,3 0 718,-4 1-467,4 4 0,1 4-495,0 8-48,0 4 1,0 6 0,-1 1-1,-2 5 1,-2 3 290,3 4-419,-5 7 0,4-6 0,-6 6 0,1 1 0,-1 2-594,1 2 0,1-1 341,-2 0 0,-1 0 0,5-1 0,-1-3-425,0-4 1,2-5 772,4-3 0,23-38 0,5-14 0</inkml:trace>
  <inkml:trace contextRef="#ctx0" brushRef="#br0" timeOffset="21">9308 663 8083,'0'-13'83,"0"1"167,0-1-123,0 0 0,4 5 0,2 0 0,1 3 790,3 2-899,1 2 0,-2 1 1,-2 1-1,0 3 1,-1 6-226,-1 6 0,0-1 0,-7 7 1,-2 0-126,-4 2 0,-4 2 291,-1-1 0,1-1-79,-1-2 298,6 2 1,-4-10 0,3 3 0,0-3 673,-1-1-496,7 0 1,-3-6-205,10-3 0,6-3 111,6-1-334,6 0 1,1-4 0,7-2 0,1-1 0,2-3-103,-1-1 1,7 3 147,-6-1 0,4 2-10,-8-2-10,-6 4 1,-1 1-1,-6-1 11,-2 2 164,-6 2 280,-9 1-395,-7 0 0,-6 0 0,0 0 0,0 0 0,1 0-304,-1 0 1,4 4-96,1 1 384,-1-1 0,-15 7 0,-3 3 0</inkml:trace>
  <inkml:trace contextRef="#ctx0" brushRef="#br0" timeOffset="22">10418 1811 8134,'0'-13'-37,"0"0"1,0 0 0,0 1 0,-2-1 447,-2 0 1,1 6-66,-5 3-290,5 2 0,-7 4 0,4 3 0,0 7-18,1 3 1,-4 7 0,5-4 0,1 2 34,2 3 1,1-4-266,0 3 193,0-7 1,0 4-1,1-7 1,2 1 0,3 0-1,1 0 1,3-2 61,1-3 1,2-2-25,0-6-28,-1 0 0,2-1 1,2-5-1,2-5 0,1-6 1,-1-3-1,-2-3 91,-2-1 1,2 0 0,-2 1 0,-4 4 117,-3 0 0,-3-2 59,-4 4 1,0 0-21,0 4 1,0 7-213,0 6 0,-1 8-108,-4 9 1,4 4-1,-3 9 1,2 4 145,2 2 0,0 8-184,0 3 0,0 0-93,0 4 63,0-3 0,5 10 0,0-5 1,1-1-1,0-4-74,-4-3 1,4-8 158,-2-7 62,1-3 1,-5-7 0,0-3 178,0-3 65,0-7-212,0-1 127,-6-6 0,3 0 0,-5-2 0,-2-2 1,-2-4 424,0-4 0,-1-1-427,0 1 1,-1-2-61,-3-3-184,3 2 0,-5-7 0,7 3 0,-1 1 0,1-2-830,4 0 1,-2 3 553,6-4 1,0 4-1487,4-4 1158,0 5 0,1-7 673,3 6 0,25-9 0,12-4 0,4-1 0,0-1 0</inkml:trace>
  <inkml:trace contextRef="#ctx0" brushRef="#br0" timeOffset="23">10775 1543 8134,'0'-19'0,"0"-2"0,0 1 125,0-1 1,5 6 0,4-2 0,2 4 431,2 4 1,0 4-629,-1 5 1,1 0 0,0 2-226,0 7 0,-6 5 251,-3 12-22,-3-1 1,-1 5 0,-1 1 0,-2 0 0,-3 0 0,1-2 0,-2-4 149,0-4 0,0 2 0,-3-6 777,1-1 1,5-4-35,-5-3 0,7-5-741,-3-8 1,5-2 0,5-4-1,3 2-405,3-2 1,6 4-1052,0 2 879,0-3 1,0 6-1,2-4 1,-1 4 491,1 1 0,32 11 0,4 3 0</inkml:trace>
  <inkml:trace contextRef="#ctx0" brushRef="#br0" timeOffset="24">11259 1925 8168,'-7'0'643,"-4"0"1368,9 0-1335,-9 0 0,10 2-383,-4 2-333,4-3-494,1 5 0,0-4 534,0 2 0,23-25 0,5-2 0</inkml:trace>
  <inkml:trace contextRef="#ctx0" brushRef="#br0" timeOffset="25">12088 1913 8017,'0'-9'-256,"-1"1"1,-2-2 1115,-2-2-737,1 0 0,4-3 0,0 0 0,0-4 0,0 1 0,-1-2 1,-2 2-1,-3-2 0,-1 2 292,-3-1 1,2 2-176,-5 4-220,3 1 1,-10 5-1,3 2 1,-4 5-1,-3 5 1,-2 4 0,1 7-56,-1 5 0,2 3 0,2 2 0,2 1 1,1 3 1,4-4-1,6 4 1,5-4-82,3-5 1,1 2-1,1-6 1,5-3 41,7-4 1,1-5-1,7-5 1,3-1 68,4-3 0,1-5-169,5-8 155,-6-3 1,7-5 0,-5-1 0,0-1 0,0-2 11,-1-5 1,-3-3 0,-6-3-1,-2-1 65,-2-1 0,-6-1 150,-2 5 0,-5 2-75,1 7 0,-7 0 0,-2 12 0,-2 3 335,-3 4 0,3 5-224,-2 5 1,1 0-235,-5 0-8,6 5 0,-4 4 1,3 6-1,0 4 0,1 1-206,1 2 1,-2 7-70,3 0 0,1 5 19,4-4 0,0 1 0,0-2 0,0 2-231,0 1 0,6-5 285,2-1 1,4-2 57,0-7 1,5-2 0,2-6 0,1-5 112,2-2 0,2-4 47,2-2 1,4-7 159,-1-6-164,1-6 1,-10 5-1,-3-4 1,-3 4 0,-1 2 537,0 4-167,-6-4-306,-2 15-42,-5-5 1,0 7 0,0 4 0,0 3 25,0 3 1,0 6-54,0 0 1,0 0-20,0-4 0,2 0 0,1 0 0,2-2-95,2-3 1,2-2 101,4-6 1,-1 0-66,1 0 71,6 0 0,-5-7 1,3-4-1,-2-6 1,0-3 49,-3-3 1,7 3 121,-11-1 0,5 1-134,-9-1 173,0-3 1,-2 10-1,1-3 1,1 3 620,-1 1-633,-7 6 1,1 3 81,-6 8-347,6 9 0,-7 4 0,6 7 0,1 4 0,1 3-90,-3 5 1,4 2-14,-3 4 1,2 4-406,2 5 422,0 11 0,4-3 1,1 9-1,-2-2 0,-2-4-19,-1-2 1,0-1 130,0-8 0,0-4 348,0-13-207,0-3 0,0-10 1,0-1 747,0-2-568,0-6 0,-4-8 111,-1-8-293,-4-3 0,1-2 0,-6 1 1,-1-2-1,-2-3 192,1-4 1,-2 3-81,1-3 0,0-2-16,4 2-286,0-5 0,0 8 1,2-5-1,1 2 1,3 0 175,1 2 0,2 0-796,4 3 350,0-1-532,6 0 0,7 0 1,8 1 887,3-1 0,16-6 0,8-3 0,4-2 0,-1 0 0</inkml:trace>
  <inkml:trace contextRef="#ctx0" brushRef="#br0" timeOffset="26">13134 1020 8036,'4'-13'-4,"1"1"1,3-1-1,1 0 1,3 2 68,1 2 1,-1-2-1,2 4 1,2-2 0,2 2-1,1 0 432,-1 0 1,1 4-262,-2-1-217,-3 3 0,4 1 0,-5 0 0,0 0 0,-2 1 0,-1 3 0,-3 5 64,-1 2 0,-2 2-208,-4 0 97,0-1 1,0 2-1,0 2 1,0 2 0,0 2-1,0 2 1,0-1 6,0 0 0,0-1 40,0 1-16,0 3 1,-4-5-1,0 3 1,1 0 0,1 0-1,2 2 1,0 0-41,0-2 42,6 2 0,-3-9 0,5 5 0,2 0 0,2-2 0,-1 1 0,-1-5 32,-2-4-39,6 1 0,1-5 19,2 2-4,-3-2 1,-7-7 192,-3-4-96,-2 4 1,-2-6 322,0 3-374,-6 2 0,-1-3 44,-6 5 0,0 1 0,1 2-22,-1 1 0,4 10-42,1-1 1,-1 7-74,-3-3 0,3 7 0,2 0 0,0 6-5,0 2 0,3 8-24,-5 7 0,6 2 72,-1 2-21,-3 0 0,5 2 0,-2 1 1,1 1-1,1-1-10,-3-2 1,1-1 59,4 0 0,0-1 48,0-3-46,0-9 1,0-3 0,-1-4 0,-2 1-1,-1-1 96,1-3 1,1-7-52,2-4-34,0-3 54,0-1 160,0-6 201,0-1-294,0-6 0,-1 0 1,-2-1-1,-3-2 1,-1-3 250,-3-1 1,-1 4-222,-2-1 1,1 1-394,-1-1 20,-6 2 0,5-3 1,-3 5-1,3 0 1,0 0-626,-3 0 0,3 0 6,-3 0 0,3 0 73,1 0 0,0-2 717,0-2 0,12-31 0,2-14 0</inkml:trace>
  <inkml:trace contextRef="#ctx0" brushRef="#br0" timeOffset="27">14192 1632 8004,'-7'0'649,"1"2"99,6 2-335,0-3-23,0 5 424,0-6-803,0 0-88,6-6-44,-5 5 1,5-6 0,-5 4-203,4-1 149,-4-1 1,5 7-1,-6 2-236,0 5 0,0-2-85,0 1-50,0-5 1,0 4 544,0-3 0,22-2 0,7 3 0</inkml:trace>
  <inkml:trace contextRef="#ctx0" brushRef="#br0" timeOffset="28">14957 1683 8029,'6'-13'2,"1"-1"0,1-1 3,1-2 1,-5 0 74,4 4 0,-5 0 0,2-1 0,-4-2 316,-1-1 1,-4 0-234,-1 5 0,-4-1 1,0 0-1,-4 2 162,-4 2 0,3-1-127,-3 6-167,3 0 1,0 4-1,-2 0 1,-2 1-1,-2 2 107,-3 1-185,5 12 0,-6-6 0,4 10 0,-1 0 0,1-1 0,1 4 0,4 1-215,1 2 0,2-2 1,4-3 204,2 3 0,6-10 0,0 5 0,0-2 0,2-2-31,2-3 1,9-1 62,8-7 1,3 0 37,1-4 1,2 0-1,2-1 1,0-3-8,0-5 0,-2-6 29,-2-2 1,4-6-5,-4 2-2,3-3 0,-9-8 0,2-2 0,-3-4 0,-2-3 50,-3-1 1,1-2-65,-10 1 1,0 4 19,-4-4 140,0 3 0,0 8 0,-1 3 0,-2 7 1,-2 6 907,-3 6-659,6-1-335,-10 10 1,11-4 0,-5 11 0,2 5-290,0 5 1,-5 7 111,5-2 1,-2 3-125,2 1 38,3 7 0,-5-4 1,6 4-1,0 0 0,0-3-386,0 3 0,0-4 186,0 6 1,6-6-463,2 2 560,-2-9 0,9 3 0,0-4 0,2 0 276,1-3 0,50-26 0,-30 2 0,0-1 0</inkml:trace>
  <inkml:trace contextRef="#ctx0" brushRef="#br0" timeOffset="29">15467 1339 8058,'0'-20'182,"0"2"181,0 5-176,6 0 0,-4 0 0,7 2 0,1 3 0,1 3 141,2 4 1,0 1 0,-1 0 0,1 1-300,0 4 0,-5 3-94,1 9 1,-6-1 0,1 3-1,-3 1-309,-1 0 1,-4 1 241,0 5 0,-6-2 1,0-1-1,-3-2 146,1 2 0,-4-4 159,8 3 0,-4-7 0,-1 2 0,1-4 984,-1-5-607,6 4-12,-4-5-550,9 0 0,4 3-86,10-6 1,1 0-177,4-4 0,3 0 0,0 2 0,1 1-528,0 1 0,0 0 417,5-4 1,-2 0-1,-1 0 1,-3 0-1114,-2 0 1498,5 0 0,-15-11 0,3-3 0</inkml:trace>
  <inkml:trace contextRef="#ctx0" brushRef="#br0" timeOffset="30">15403 1530 8055,'-5'-8'131,"-4"-1"1,2 5 524,-2-5-1,7 7-515,-4-4 0,7 6 0,4 0 1,5 0-1,5 0 239,6 0-645,9-6 1,3 5 0,4-3 0,-2 1-1,-1 0-1760,1-1 2026,-3-1 0,4-12 0,-3-4 0</inkml:trace>
  <inkml:trace contextRef="#ctx0" brushRef="#br0" timeOffset="31">18055 1823 8129,'-8'-1'0,"-1"-2"0,0-1 617,-3 1 0,7-3 0,5 2-531,7 1 1,5 2 0,5 1 0,5 0-150,2 0 0,1-2-18,1-2 2,5 3 1,-4-5 0,3 6 0,-4 0 0,-1 0-747,-4 0 174,3 0 1,-10 0 0,2 2 650,-6 2 0,-31 16 0,-15 7 0,-3 4 0,0 0 0</inkml:trace>
  <inkml:trace contextRef="#ctx0" brushRef="#br0" timeOffset="32">18030 2091 8129,'-13'0'0,"0"0"0,1 0 84,5 0 1,0 0 0,5 0-1,2 0 1,6 0 777,4 0 0,8 0-852,3 0 1,3 2 0,2 0-1,-1 3-138,1-3 128,-1 0 0,13-4 0,7-2 0,3 1 0,0-1 0</inkml:trace>
  <inkml:trace contextRef="#ctx0" brushRef="#br0" timeOffset="33">20465 1173 8225,'0'-20'-299,"0"2"0,0 4 1,2-3-1,1-3 519,1 0 1,0 6 0,-4 5-1,-1-1 145,-4-1 1,3-2 0,-7 1-167,-1-1 1,3 4-53,-1 1 0,1 4 0,-3-4 0,1 3 56,-1 2 0,3 2 1,-1 1-196,-2 0 1,-2 1-1,0 3 1,0 5 45,4 2 1,-8 7 0,3 4 0,-1 2 47,0 1 1,1 7-1,-1 2 1,-1 2-13,-2 3 0,0 5 1,4 2-1,0 5 64,0 5 0,2 7-52,6-27 1,2 1-100,-1 0 0,2 1 0,1 0 0,2 2 0,-1 0 0,0 0 0,0 4 1,1 0-1,1 3 0,1 0-26,0 1 1,2 1 0,0 1 0,1-2-1,1-2 1,-1-1 0,0 1 0,1 0-190,-1 1 0,1-1 0,-1 3 0,0-1 253,1-3 0,-1-1 1,-1-3-1,-1-1 1,3 28-1,-2-4 4,-2-5 1,-1-1-256,-2-11 0,0-2 135,0-15 86,-6-6 1,-1-1-1,-6-8 1,0-2-1,1-4 28,-1-4 1,-4-1 173,0-4 1,-6 0 184,2 0-394,3 0 1,-7-1 0,6-2-1,-3-2 1,2-1 45,2 0 0,1-2-657,4 3-152,6-4 459,2 7 300,5-4 0,17 6 0,4 0 0</inkml:trace>
  <inkml:trace contextRef="#ctx0" brushRef="#br0" timeOffset="34">18616 4055 8047,'-12'-6'-167,"3"5"0,1-5 0,-2 2 260,-2 0 0,7-1 0,6 5 324,11 0 0,2 2 0,6 1 0,-1 1-737,1-1 0,6-1-12,3 3 12,1-4 0,0 5 0,1-6 320,2 0 0,6-12 0,7-5 0,5 0 0,0-1 0</inkml:trace>
  <inkml:trace contextRef="#ctx0" brushRef="#br0" timeOffset="35">19229 3723 8047,'0'-18'-10,"-5"4"381,1-3 1,-2 3 0,4 1-8,-3 0 1,1 7 0,3 6-363,-4 7 1,4 6 0,-5 4 0,2 3-14,0 0 1,0 8 0,2-2 0,-1 2-61,-1 3 1,0 0 0,4 3 0,-2-4 3,-2-3 0,3-3 0,-4-1 0,4-3 15,1-2 0,-4-1 122,0-4 267,-1-6-305,11-1 1,-3-12-1,5-4 1,2-4 0,2-5-1,0 0 1,1-3 97,0 2 0,0-2-93,-1 5-7,1 0 0,0 4 1,0 2-1,-1 1 0,1 3 90,0 1-154,0 2 1,-1 5 0,1 3 0,0 5 0,0 4 19,-1 4 0,-3-2-19,-1 7 0,-5-5 42,1 4-34,-2 0 1,-2 0 0,0-1 0,0-1-1,-2-4-39,-2-1 1,-4-2 58,-9-4 0,1 2 0,-5-6-73,5 6 1,-6-8 0,5 2-1,0-3 1,0-1-727,0 0 1,4 0 46,4 0-203,1 0 960,1 0 0,63-39 0,-17 14 0,0 0 0</inkml:trace>
  <inkml:trace contextRef="#ctx0" brushRef="#br0" timeOffset="36">19688 3902 8047,'0'-13'209,"0"5"507,0-1 193,0 6 1,-2-1-415,-2 8 1,1 9-289,-5 8 0,-2 5 0,-6 3 0,-2 7-145,-2 5 0,3 4-349,-4 6 1,-1 2-125,-3 2 1,1 7-1,1 5 1,3-5-593,2-5 1,2-6 107,8-4 0,-2-9 895,6-8 0,22-37 0,10-10 0</inkml:trace>
  <inkml:trace contextRef="#ctx0" brushRef="#br0" timeOffset="37">19700 4463 8047,'0'-13'823,"2"2"-81,2 2 174,3-2-780,6 10 1,0-5 0,-1 6 0,0 1 0,-2 4-32,-2 3 1,-5 3-285,1 2 1,-2 1-1,-2 2 1,-2 2-34,-2 2 1,-3 0-79,-6 1 1,0 3 123,1-2 1,-1-4 0,1-1 0,3-3-102,0-1 0,2 0 299,-2-1 1,2-3-170,3-1 758,3-5 1,-4 3-1,10-6 400,3 0 1,8-2-902,1-2 0,5 3 217,0-3-702,2-4 1,3 7 0,1-5 0,3 2 0,0-2-907,1-1 0,3 5 1271,-1-3 0,25-24 0,-25 11 0,-1 0 0</inkml:trace>
  <inkml:trace contextRef="#ctx0" brushRef="#br0" timeOffset="38">19739 370 8032,'0'-17'27,"-2"0"1,-1 1 0,-1 2 0,1 1 279,2 1 0,-1 4 0,0 6 1,-3 6 256,2 9-568,2 5 1,-3 8 0,-2 0 0,-1 4-1,-1 4 82,0 3-84,-3-4 0,10 2 0,-5-5 0,2-2 0,0-1 13,1-1 42,1-7 0,2 0 0,2-8 0,1-4 0,4-7 75,4-7 1,-1-6 0,7-2-1,-2-4-94,2 0 1,-2-3 0,2-2-1,-2 2 14,2 0 0,-3 2-68,3-1 36,-2 3 1,-3 6-1,1 4 1,0 2-1,0 2-221,-1 0 221,-5 5 0,3 6 1,-5 7-1,-3 3 0,0 3 58,-2 0-160,0 4 0,-2-5 0,-2 3 0,-4-2 0,-4-1-69,0-4 0,-1 2 152,0-4 1,0 2 29,1-6-30,-1 2 0,-1-2 0,-2-2 0,-1-1 0,1-4-348,2 0 0,2 2-349,-1 0 132,0 1 193,0-5 0,5 1 379,-1 3 0,18-2 0,-1 3 0</inkml:trace>
  <inkml:trace contextRef="#ctx0" brushRef="#br0" timeOffset="39">20134 344 8111,'6'-18'266,"-5"4"-138,3-3 1,2 3 432,-2 1-285,0 6 0,-4 4 0,0 10 1,-1 7-98,-3 5 1,-3 2 41,-6 4-255,0 6 0,-1 2 0,-2 7 0,-2 1 0,-1 1-158,1-1 122,1-1 0,0 0 1,0-1-1,3 0 1,4-7-783,6-3 580,-3-4 0,5-5 0,-1-5 1,6-5-174,6-5 1,3-4 0,4-2 0,2-5 444,2-7 0,9-20 0,3-9 0,6-6 0,-1 0 0</inkml:trace>
  <inkml:trace contextRef="#ctx0" brushRef="#br0" timeOffset="40">20210 625 8111,'9'-9'0,"-1"1"0,-3-6 59,3 5 0,-4-1 284,5 2-111,-1-4 0,5 11 0,1-3 1,2 2 136,1 2 0,-2 6-282,-6 2 0,1 4-385,-6 1 262,0-1 1,-5 7 0,-3 1 0,-5 1 0,-1 0-81,2 2 0,-6-3 105,5 1 0,-5-6-39,5 2 103,4-2 0,-5-3 0,6 1 895,1 0-420,1-6 1,12-1-492,3-6 1,8-2 0,2-2 0,4-5-412,3-2 0,4 3-230,-5-1 0,5 2 106,-4-2 1,-2 2 0,-5 5 497,-2-3 0,-16-5 0,-1 3 0</inkml:trace>
  <inkml:trace contextRef="#ctx0" brushRef="#br0" timeOffset="41">23079 1288 8138,'0'-13'-69,"0"0"1,0 1 0,0-3 0,2 1 21,2 2 352,-3-4 1,5 9 0,-6-6 433,0 0-712,0 6 0,-1 2 0,-2 6 0,-3 5 0,0 5-42,1 5 11,-5 6 1,3 2-1,-6 8 1,2-1-1,1 1 1,3 1-1,1 1-10,3-2 1,2 0 0,1-7 0,0 1 34,0-1 1,1-5-1,3-3 1,6-3 27,6-1 0,4-6-19,5-3-37,1-8 1,-1-3-1,1-7 1,-2-3-1,-1-5-70,-2-2 84,-6-1 0,4-1 0,-6-1 1,-2-1-1,-1 0 38,-2 4 1,-5-2-1,1 6 1,-2 1 213,-2 2 0,-2 4-174,-2 4 1,1 4-1,-5 5 0,4 1 0,-3 3 1,-1 5-83,1 2 0,3 8 92,-4 2 0,5 4-108,-2 5 1,3-2-1,-1 8 1,-1 2-63,1 3 1,0 7-81,-1-1 0,2 7-1014,-2 1 1100,3 6 0,-1-9 0,-1 4 0,-1-5 0,1-6 169,2-7 0,1-5-32,0-8 158,5 1 16,-3-6 89,4-7-250,-6-8 1,-2-6 0,-2-2-1,-3-3 549,0-1 0,-5 3-545,4-5 1,-3 2-289,-2-1 1,1-4 0,3 4 0,0-3-537,-1-2 0,3 0 326,-1 0 0,0 1-73,0-1 1,2-1 485,6-3 0,10-22 0,3-10 0,1-6 0,0-1 0</inkml:trace>
  <inkml:trace contextRef="#ctx0" brushRef="#br0" timeOffset="42">23436 905 8166,'5'-25'0,"-1"-1"0,0 2 67,2 3 93,1 3 0,1 5 0,1 1 0,1 4 0,0 2 0,0 2 288,-2 0 1,-1 1-548,2 7 0,-4 3 1,-5 7-1,0 3-20,0 5 1,-1 2 0,-3 1 0,-3 1-51,0-1 0,-5-1 0,4-1 0,-2-3 95,1-2 1,2-1-1,4-4 801,-1 0-22,-6 0-635,9-6 0,1-6-8,8-5-31,4-6 0,0 8 0,1-2 0,0 3 0,0 1-53,-1 0 1,1 5-1,0 4 1,0 2-99,-1 2 1,-5 0 135,-2 0 54,-4-1 0,-1 1 0,0 0 0,-1 0 210,-4-1 1,-6-5-182,-6-2 1,-6-2 362,2 1-429,-3-3 0,-1 5 1,-1-6-1,2 0 1,3 0-339,4 0 0,3 0-13,1 0-1036,0 0 933,6 0 1,7 6-1,10 3 421,6 7 0,13 6 0,7 4 0,5 5 0,0-1 0</inkml:trace>
  <inkml:trace contextRef="#ctx0" brushRef="#br0" timeOffset="43">22710 2168 8169,'-13'0'-193,"1"-2"0,3-1 0,0-1 1614,-1 1-868,-1 2-459,4 1 1,7 0 0,10 0 0,5 0-1,8 1 361,5 4-402,5-4 1,6 5 0,4-6 0,5 0 0,6-2 0,4-1 0,3-2 3,3-2 0,-8 2 0,8-2 1,-4 0-227,-6 0 1,-5 4-1,-13-1 1,-7 3-522,-7 1 453,-7-6 1,-9 5-1,-6-4-176,-7 4 0,0 5 99,-2 0 83,1 6 0,-5-3 0,0 6 0,0 0 231,1 0 0,-18 28 0,-4 7 0</inkml:trace>
  <inkml:trace contextRef="#ctx0" brushRef="#br0" timeOffset="44">23143 2550 8169,'-13'-20'150,"1"3"1,4 7-51,4 2 246,3-1 1,2-2-1,3 3 1,5 3-104,2 4 1,2 1-293,0 0 1,0 0 0,-1 0 0,1 1-211,0 4 0,-5-3-341,1 7 493,-6-1 0,7 5 0,-6 0 0,-1 1 0,-3 2-448,-5 1 522,4 0 0,-9-5 0,4 3 0,-1 0 107,-3 2 1,3 3 0,0-6 0,2-2 191,2-1 1,1-4-63,2 1 65,0 1-204,6 4 1,1-5 0,6-1-1,0 0 1,-1 0-74,1 3 1,0-3-240,0 2 274,-1-1 0,0 5 0,-4 0 31,-4 0 0,-4-2 69,-4-2 0,-3 2 51,-6-3 1,-1-2-1,-3 0 1,-4-2 131,-3 0 1,-2 5-279,1-5 0,-1 0-139,1-4 1,1 4-1,1 1 1,3-2-1454,2-2 1222,1-1 338,4 0 0,23-11 0,6-4 0</inkml:trace>
  <inkml:trace contextRef="#ctx0" brushRef="#br0" timeOffset="45">24074 1007 8169,'-7'-12'-301,"1"-1"1,6 0 0,0 0 495,0 1 0,0 3 16,0 1 53,0 5 0,6-7 0,2 6 0,4-1 0,0 1 87,1 0-325,0 0 1,0-1-1,1 1 1,1 0-1,2 0 1,0-1-1,0 2 50,0 2 0,0 1 0,-4 0 1,0 0-64,0 0 0,-1 1 0,0 4-35,-4 3 1,2 4-1,-6 2 1,-1 3 102,-1 4 0,-2 3 0,0 3 0,0 1 12,0 2 1,-5 7-28,1 1 38,-6 6 1,7 11 0,-5 2-1,-1 3 1,1 5 43,-1 6-126,8-31 1,0 0 0,-3-3 0,0 0 0,3 1-1,0 0 1,-1 0 0,-1 0 0,2-2 0,0 1-24,-1 35 0,2-33 0,0-1 0,0 31 0,0-5 27,0-4 0,4-5-78,1-4 0,5 0 346,-2 0-290,-2-6 1,4-1 0,-6-7-1,-1-2 1,-2-2 67,-1-2 0,0-5-26,0-5 1,-1-5 193,-4 1-225,-2 2 0,-7-4 0,-1 2 0,-2-5-52,1-3 1,-4 2 122,-1-2 1,-2-4-26,2 0-359,-3 2 1,8-6 0,-3 5 0,-1-2 0,1 0-653,1-1 1,-5-2 281,2-1 0,-2-1 668,2-3 0,-37-32 0,27 12 0,0 0 0</inkml:trace>
  <inkml:trace contextRef="#ctx0" brushRef="#br0" timeOffset="46">22174 1084 8213,'18'-30'-14,"2"-1"0,2 1 0,-3 3 1,0 7-272,-4 5 477,-6 2 0,-9 6 1,-9 3-1,-2 2-181,-2 2 0,-4 6 88,0 2-123,-5-2 0,2 7 0,-6-2 0,1 5 0,-1-1 0,2 0 0,1-3 48,2 1 1,1 0 0,-1-2 0,4-1 84,3-1 0,1-5 1,0 3-1,2 0 107,3 0-76,-4-4-45,11 3 0,-9-5 1,7 2-1,3 3 68,3 1 0,7-3-538,-2 4 457,4 1 0,0-1 0,0 1 0,-2 2 0,-2 3 555,2 3-589,1 0 0,-2 2 0,-2 2 0,0 5 0,-1 3 143,-1 5-140,0 9 0,-1-2 0,0 7 0,-1 4 0,-2 7 24,-1 3 1,0 3-25,0 3 1,-1 3-913,-1-33 0,0 0 866,2 4 0,-2-1 1,-3-4-1,-1-1 1,2 2-1,1-1 1,-6 34-1,1-4-139,-2-2 1,3-3-39,-2-2 1,7-9 105,-3-9 92,4-2 1,-3-6 0,-1-1 0,3-2 0,-1-4 54,-1-5 1,2 1-39,-2-6 1,1 4 141,-1-4 0,2 0 1,-3-5-1,0-3-73,1 0 0,-1-1 1746,0 5-2036,4 0 225,-5 0 1,6-5-1,0 1-156,0 1 0,2-5 63,2 0 1,3 0 118,6-1-126,-1 1 1,1-5 0,0 0 0,1 0-1,2 0-638,1 0 1,5 0-199,0 0 1,-1 0 305,4 0 583,-2 0 0,10-7 0,5-3 0,-1-1 0,1 0 0</inkml:trace>
  <inkml:trace contextRef="#ctx0" brushRef="#br0" timeOffset="47">23972 3481 8072,'-7'-6'-94,"-5"4"1082,4-7-920,2 6 0,2-2 0,10 5 1,5 0 109,5 0-210,6 0 1,-6 0 0,4 0 0,0 0 0,-2 0-601,0 0 362,-1 0 1,0 0 0,0 0 0,-1 0 0,-2 0-971,-1 0 1240,0 0 0,11-40 0,3-10 0</inkml:trace>
  <inkml:trace contextRef="#ctx0" brushRef="#br0" timeOffset="48">24367 3124 8072,'0'-13'-385,"0"0"0,0-4 595,0 0 1,0 0 739,0 5 86,0 5-964,0 1 0,-4 7 0,0 4 1,1 3-1,0 5-47,-1 4-26,2 3 0,-5 5 1,4 2-1,-2 1 1,-1 4 250,0 0-330,-4-3 0,8 2 0,-5-6 0,1-1 0,3-1-33,2-2 1,-4-5 0,1 1 58,1-3 137,2-7 0,2-1 51,4-6 0,2-7-135,5-6 0,-3 0-5,-1-4 11,1-3 1,4 6 0,-1-3 0,1 2 0,0 0-12,0 3 1,-1-4 22,1 8 1,-1 1 62,-4-2-63,3 6 1,-4-2-1,6 5 1,0 1 0,-2 3 40,-2 5 1,2 2-27,-2 2 1,-2 1 19,1 3-155,-5-3 1,7 6 0,-6-4 0,-1 1 0,-2-2-246,-1-1 0,0-1-9,0 0 1,0 0 0,0-1-687,0 1 668,0 0 1,-1-2 374,-3-2 0,2-21 0,-3-9 0</inkml:trace>
  <inkml:trace contextRef="#ctx0" brushRef="#br0" timeOffset="49">24750 3252 8106,'0'-13'419,"0"0"-130,0 0 0,0 1 603,0-1-192,0 6-643,0 1 0,-5 16 1,0 3-1,-1 2-89,0 4 0,-3 5 1,0 7-1,-2 2-338,-2 2 1,0-2 140,0 1 169,1 0 1,-1 4-1,0 0 1,0 0-1,1 1-84,-1-1 1,6-6-109,3-2-177,-3-3 429,5-1 0,13-12 0,11-3 0</inkml:trace>
  <inkml:trace contextRef="#ctx0" brushRef="#br0" timeOffset="50">24852 3583 8106,'7'-6'-171,"4"-1"409,-4 0-31,6 2 1,-5 6 0,0 3 0,-3 6-257,-2 6 0,-2-1 0,-2 7 0,-3 0-101,-5 2 1,-2 2 104,-2-1 91,0-5 0,-4 3 1,0-6-1,2-2 0,1 0 366,1-3 149,6-5 1,-4 3 127,2-5-638,3-1 0,6-4 1,9 0-1,4-2 1,4 0-55,4-3 0,3-3 1,0 4-1,-1-1-416,-2 0 0,4 3-25,5-2-167,0 3 1,-9-1 0,0-1 610,2-1 0,7-12 0,2 2 0</inkml:trace>
  <inkml:trace contextRef="#ctx0" brushRef="#br0" timeOffset="51">24201 446 8076,'5'-21'-59,"0"-2"1,1 2 0,1 0 0,-1 2 422,-1 1 1,4-3-1,-3 5 11,1 5 0,-5 5 0,3 10-492,-4 5 1,-1 4 357,0 4-216,0 3 1,-4 6-1,-2 3 1,1 1-1,-3-1-280,1 2 201,-1-4 1,-1 5 0,2-8 0,2-2 0,0-2 0,1-1 0,0-4 210,1-1 0,0-2 102,-1-4 1,3-4 0,-2-8-104,6-4 0,-1-5-3,7-4-173,-1-3 1,5-1-1,0 0 1,1-1 0,2 1-90,1 0 0,0 5 0,-5-1 0,1 4 16,0 5 0,-5 2 19,1 6 1,-1 0 42,5 0 0,-4 2 1,-1 2-1,1 6-65,-2 5 0,0 0 14,-3 2 0,-2-2 40,2 2-116,-3-3 1,3 5-1,1-6 1,-2-1-254,-2 1 1,-1 0-242,0 0 401,0-6 1,0 4 0,-1-4 0,-2 2 250,-2-1 0,-10-5 0,1 3 0</inkml:trace>
  <inkml:trace contextRef="#ctx0" brushRef="#br0" timeOffset="52">24711 306 8095,'0'-18'0,"0"-1"0,0-2 318,0 3 1,0 9 909,0 1-1156,0 5 0,-1-2 1,-2 10-1,-1 5 1,0 4-142,-2 3 0,-1 10 0,-6-2 0,0 4 160,1 2 1,-5 1 35,0 7-179,0-1 1,3-1 0,-2-2 0,-1-1-1,1 0-154,2-1 0,1-4 0,1-6 0,0-2-260,4 2 0,-2-5-310,6-1 0,-5-2 776,5-3 0,17-16 0,8-4 0</inkml:trace>
  <inkml:trace contextRef="#ctx0" brushRef="#br0" timeOffset="53">24852 587 8132,'5'-13'0,"-3"0"0,2 0 379,-3 6 0,5-3-160,3 6 1,-4 1-1,0 7 1,-4 5-577,-1 2 1,-6 8-32,-2 2 322,-9 3 0,1 3 0,-5 1 0,-2 2 0,1-2 98,0-1 0,3-3 0,3-1 0,-1-3 300,1-2 0,6-5 651,2-4-240,5-7 1,3 3-457,9-10 1,6 0-240,2-4 0,10-2 1,-1 4-1,1-2-195,-1 1 0,0 5-265,-1-1 1,1-2-452,-1 2 404,-5 0 1,-1 4 0,-7 0-1835,1 0 2293,-6 0 0,-24 5 0,-11 2 0</inkml:trace>
  <inkml:trace contextRef="#ctx0" brushRef="#br0" timeOffset="54">24711 638 7493,'9'-2'66,"-1"-2"70,-5 2 1,3-5 91,-6 3 1,0 1-142,0-5 0,0 4-146,0-5 1,0 5-217,0-5 0,0 6 106,0-2 1,1 1-1,4-1 169,3 2 0,32 2 0,8 1 0</inkml:trace>
  <inkml:trace contextRef="#ctx0" brushRef="#br0" timeOffset="55">25375 1632 8141,'-13'0'0,"0"0"0,0 2 0,0 0 0,1 3 1136,5-1 371,1 2-1353,6-5 1,1 5 0,4-6 0,3-2 281,3-2-500,-3 3 1,3-11-1,-3 4 1,2-4-1,-1 0 1,-3 0-596,-1 4 0,-3-4-240,2 4 1,-3 1 898,-1-2 0,-22 35 0,-7 4 0</inkml:trace>
  <inkml:trace contextRef="#ctx0" brushRef="#br0" timeOffset="56">26165 1466 8141,'0'-12'0,"0"-1"0,0 0 5,0 0 1,0-4 0,0 0 0,-1 3-1,-4 3 931,-3 2-798,-3 7 0,-4-8 1,0 5-1,-4 3 0,0 0 339,-4 2-481,-1 6 1,-2 1 0,1 7-1,-1 2 1,2 2 0,2 2 0,2 1 38,1-1 0,2 4 0,6-4 0,2 0-162,5-3 1,3 1 163,1-1-66,0 0 1,1-6 0,5-1 0,5-3 0,6-1 156,3-3-157,1-2 0,9-2 0,0-3 0,-2-5 0,0-2-65,2-2 0,-3-5 1,3-4-1,-3-2 0,-2-1 1,-1-8 60,-2-5 0,0-2 9,-5-6 0,3 0 0,-6-2 0,-4 3 53,-3 1 0,-2 3 532,-5 7 1,-5 8-40,1 9-260,-6 3 0,3 7 0,-6 3 0,1 2-14,-1 2 1,0 7-190,0 6 0,1 6-306,-1 6 207,6 1 1,-5 1 0,5 1-1,0 3 1,2 2-343,-1 2 0,4-2 125,-2 1 0,3-5-77,1 5 104,5-5 1,-2 2 0,6-6-1,1 1 1,1-2-633,2-3 1,0 2 237,-1-6 1,5-2 623,0-6 0,40-15 0,5-8 0</inkml:trace>
  <inkml:trace contextRef="#ctx0" brushRef="#br0" timeOffset="57">26662 1301 8141,'0'-19'-106,"0"5"1,2-4 0,1 1-280,1 0 1,6 4 1023,-2 4 1,4 2 0,0-1 0,1 4 26,0 2 0,4 2-564,0 0 1,0 6 0,-4 2 0,-2 4-25,-3 0 1,2 3-486,-5 2 276,-1 2 0,-4 7 0,-3-1 0,-4 1 0,-7 1 0,-3 1 0,-3 2-94,0-2 1,0-2 346,-1-5 1,-2 2 0,5-6 0,0-2 134,-1-1 1,6-2 22,5-4 1,4-2-171,-5-6 0,8 0-42,1 0 1,11 0-500,10 0 269,3 0 0,2-4 0,-1-1 0,1 3 0,-1 0-456,1 2 1,-1 0-450,1 0 713,-1 0 1,-1 0 0,-1 0 353,-2 0 0,-11-28 0,2-8 0</inkml:trace>
  <inkml:trace contextRef="#ctx0" brushRef="#br0" timeOffset="58">26624 1415 8141,'-6'-12'0,"-2"-1"0,1 4 0,-2 1 0,7 4 153,-3-5 0,7 6 797,6-1 0,2 3-973,11 1 1,6 0 0,6 0 0,1 0-733,0 0 0,0 0 156,4 0 599,-5 0 0,21-6 0,-1-1 0</inkml:trace>
  <inkml:trace contextRef="#ctx0" brushRef="#br0" timeOffset="59">10086 6171 8133,'-8'-7'-500,"0"2"679,3-1 0,2 5 1,7-4-1,5 4 254,2 1-368,7 0 0,2-4 0,6-1 0,-1 3 0,1 0 251,-1 2-349,1 0 0,-1 0 0,1 0 0,-1 0 0,-1 0 0,-1 0 0,-3 0-226,-2 0 0,-1 2 0,-4 2-1228,0 4 1487,-6 4 0,-24 12 0,-11 3 0</inkml:trace>
  <inkml:trace contextRef="#ctx0" brushRef="#br0" timeOffset="60">10137 6465 8133,'-13'0'-463,"1"0"625,-1 0 1,1 1 643,4 3-306,2-2-426,12 9 0,1-9 0,7 2 0,3-3 0,6-1 1,4 0-1,4 0-299,2 0 1,-4 0-1,4-1 1,-1-2-249,1-1 1,-5-2 472,2 2 0,-3-3 0,-1-6 0</inkml:trace>
  <inkml:trace contextRef="#ctx0" brushRef="#br0" timeOffset="61">12879 5827 8072,'0'-13'-424,"1"1"0,2-1 470,1 0 0,2 2 0,-3 1 338,1 1-257,0 1 0,0-1 1,1 1-1,-1-1 367,1 2-284,-3-4 1,4 8 0,-5-5-138,3-2 0,-2 6 0,0 4-93,-4 7 0,-1 5 0,-4 4 0,0 2-20,0 2 1,4 0 0,-3 3 0,2-3-8,0-2 0,-1 3-34,5-4 80,0 6 1,2-9-1,2 2 1,3-5-1,2-3 14,-1 2 0,5-4 0,5-2 0,2-4-135,3-4 1,-1-3 119,0-6 0,0-4-29,-5 0 0,5-5 0,-5-1 0,-2-4-16,-1-3 1,-2 0 48,-4 5 0,2-1 23,-6 1 156,1-1 1,-5 7 0,0 2-1,-2 4 237,-2 4 1,1 4-320,-5 5 0,5 1-47,-2 3 0,0 8 0,-1 6 0,0 3 102,1 6 0,1-1 27,4 4-179,-6 2 1,4 2 0,-2 7 0,3 3-1,1 1-302,0 4 0,0 6 357,0 4 0,4 8-1568,0 1 1556,-2-31 1,1 0 0,1 26 0,0 3 0,0-7 0,1-2-48,-1-3 0,0-12 76,-4-4-45,0-8 0,0 1 1,0-7-1,0-2 93,0-5 0,-6-5-83,-2-3 1,1-3-11,-2-6 83,1 0 1,-5-2 0,0-2 0,-1-6 0,-1-4 931,-2-3 0,-5-6-985,5 2 1,0-3-9,5-2-153,-1-5 1,1 4 0,4-3 0,4 4 0,2 0-289,2 1 1,0-1 204,0 1 1,6 3-287,2 1 1,8 5-1,2-2 1,4 2-652,5 4 1,-2-2 1121,5 9 0,36-10 0,-28 8 0,0-1 0</inkml:trace>
  <inkml:trace contextRef="#ctx0" brushRef="#br0" timeOffset="62">13478 5228 8072,'0'-19'0,"4"5"0,2-3 0,-1 3 0,2 3 0,1 2-89,1 5 1,-1-2 0,0 2-1,2 1 1,1 2 0,2 1 1212,0 0 1,-6 6-1106,-3 2 0,-2 8 0,-2 2 0,-2 2-166,-2 3 1,-3 1-271,-6 1 330,0 1 1,1-2 0,-1-2 0,0-2-1,0-1 1,2-4 0,1-1-166,2-1 0,5-4 561,-2-1 0,5-5 0,5 1-88,3-2 0,4-1 1,0 2-1,1 1-34,0-1 0,0 4-194,-1 2-1,1 2 0,-4 2 0,-2-1 0,-2 1 0,-2 0 108,-1 0-121,-2-1 0,-2 1 1,-2-1-1,-6-3 0,-4-1 119,-3-3 1,-6 4 0,2-5 0,-3-1 2,-2-2 1,5-1-275,0 0 1,5 0 0,-1 0-1,3 0-722,1 0 729,6 0 166,2 0 0,39 6 0,8 1 0</inkml:trace>
  <inkml:trace contextRef="#ctx0" brushRef="#br0" timeOffset="63">12547 6822 8117,'-13'0'93,"0"-2"1,1 0 624,-1-3 1,3 1-473,6 4 1,14 0-1,14 1 1,1 2 0,6 2-75,5-3 1,5-2-1,13-2 1,4-4-145,6-1 1,-28 3 0,0-1 0,0-1 0,0 0-1,1-1 1,0 1-54,-1-1 1,0 1 0,1 0 0,-2-1 0,28-5 0,-9 0-92,-9 4 1,-13 1 0,-5 4 0,-5-1-577,-4 1 1,-7 3-46,-6 4 0,-4 3 1,-2 6 736,-4 0 0,-28 13 0,-14 6 0,-6 2 0,1 1 0</inkml:trace>
  <inkml:trace contextRef="#ctx0" brushRef="#br0" timeOffset="64">12981 7243 8117,'-13'-6'0,"0"4"232,0-2 1,5-1-1,-1 0 701,-1 2-674,5-4-13,5 6 1,7-9-1,6 6 1,1 0-1,3-1-90,4 1 0,3 0 0,0 4 0,-1 0-15,-2 0 0,-5 1-373,1 3 0,-7-1 1,-3 6-1,0 1-347,0 1 0,-4 2 300,1 0 1,-8 1-281,-5 3 465,-2-3 1,-3 9 0,-2-5 0,-1 0 0,3 2 18,4 0 0,-1-4 81,2 1 0,3-3 0,2-1 368,3-1 1,6 0-6,4-4 1,2 2 49,2-6-252,0 6 0,4-7 0,0 6 0,0 1 0,0-1 238,0 0 0,0 2-361,-4-2 27,-1 2 1,0 2-1,-4 0 1,-4-1 0,-4 1-15,-4 0 0,-4 0 1,-9-1-55,-3 1 0,-6-4 1,-1-2-1,-2 0 1,-4-2-140,0 1 1,-2-2 169,5-4-251,1 0 0,3 0 0,2-1 0,4-3 0,6-5-2138,4-2 2355,7-2 0,20-27 0,12-12 0,2-4 0,1 0 0</inkml:trace>
  <inkml:trace contextRef="#ctx0" brushRef="#br0" timeOffset="65">14064 5368 8103,'0'-13'-164,"5"1"1,0-1 0,2 0 0,3 0-439,2 1 851,-5 5 0,4-3 1,-2 4-1,2 0 0,0-1 1,-1 2-1,-1-1 0,1 2 1,1-1 505,2 1 1,1 0-700,3 4 0,-3 0 0,3 0 0,-3 0-150,-1 0 1,0 1-170,-1 4 294,1 2 1,-4 7 0,-2 1 0,0 4 0,-2 1 0,1 2 0,-3 4 34,-2 4 1,-1 1-1,0 6 1,0 1-25,0 6 1,0 4-14,0 3-11,0 6 1,0 8-1,0-28 1,-1 1 0,0 2-1,-1 1 1,0 0 0,-2 0 45,1 0 1,-1 0-78,3 2 0,0 0 1,-4 0-1,0-1 0,2 4 1,1-1-1,1 0 1,0-1-1,0-2 0,0 0 106,1-2 1,0-1-1,0 32 1,0-1-1,0-2 92,0 0 1,0-2-1155,0-6 1067,0 2 0,0-10 0,0 4 1,0-5-1,0-5 84,0-3 1,-4-5-95,0-4 1,-6 3-172,1-3 1,-4-4 0,-2-5 0,-2-5-143,1-1 1,2-7 77,1 1 1,-4-2-148,0-6 0,3-1 0,3-4 0,-3 0 284,0 0 0,-1 0-616,3 0 1,-3 0-924,-2 0 1549,-2-6 0,-16-9 0,-7-5 0,-3-4 0,1 0 0</inkml:trace>
  <inkml:trace contextRef="#ctx0" brushRef="#br0" timeOffset="66">12190 5776 8102,'13'-38'-28,"-1"3"0,1 3 0,1 8-18,3 4 1,-10 5-1,-4 6 1,-11 5-57,-8 3 1,-8 1 25,-1 0 1,-1 5 0,-5 2 0,1 2-147,0-1 1,-4 1 203,5 4 0,-5 2 0,4-1 1,2-2 17,1-1 0,7-5 0,3-1 715,3 1-132,7-4 1,2 3-267,10-5 0,2 0 1,5 0-1,1 0 76,0 0 0,0 2-14,-1 2-269,7-3 1,-5 15 0,2-2-1,-5 4 1,-3 7 231,2 3-306,-4 4 0,0 14 0,-9 5 0,-4 10 0,-7 10-95,5-32 0,-1 2 0,0 2 0,-1 1 0,-2 0 0,0 1 0,1-1 0,-1 0 3,0-2 1,0 1 0,3 0 0,1-1-63,-1-4 0,3 0 1,2-1-1,1-1 351,0 23-139,2-2 1,2-10-1,0-2 1,0-1 0,0-5 359,0-3 0,5-1-255,-1-5 1,4 4-292,-3-4 73,5 0 0,-5-9 1,5-1-1,-3-2 1,0-2-132,0-2 1,2-1-711,4-1 0,1-3 438,3-1-1559,8-5 1981,8 3 0,18-24 0,10-10 0,4 0 0,0 0 0</inkml:trace>
  <inkml:trace contextRef="#ctx0" brushRef="#br0" timeOffset="67">14281 8033 7989,'-13'-7'0,"1"-3"1,2 6 227,5 1 1,7 2 0,11 1-1,1 0 1,3 0 0,4 0-410,3 0 1,2 0-253,-1 0 0,5-2 1,0-1-1,-2-2-147,-1-2 0,-2-2 580,1-4 0,-1 1 0,12-41 0,-17 22 0,0 0 0</inkml:trace>
  <inkml:trace contextRef="#ctx0" brushRef="#br0" timeOffset="68">14689 7740 8030,'0'-19'-94,"0"0"0,0-3-33,0 1 0,0 6 1,0-2-1,0 2 753,0 3 0,0 3 0,-1 2-291,-4 1 1,0 4-1,-4 7 1,4 7-177,-1 3 0,3 8-101,-5-2-13,5 3 1,-4 6 0,4 0-1,-1-1 1,-1 1-181,0 0 0,3 4 0,-3-4 1,0-3-155,1-5 1,0 1 113,4-6 1,0 0 178,0-4 1,1-6-1,2-4 206,1-6 1,8-10-161,0-8 0,3-3 9,6-2 1,-4-4-1,3 1 1,-2 0 54,-2 2 1,-2 3 16,-1 3 0,2 3-29,-2 5-62,3 6 1,-11 3 0,5 8-1,-3 6 57,-1 5 0,-2 7-78,-4 7 0,0 2-21,0 3-124,0 3 0,0-10 0,2 3 0,0-3 0,3-3-628,-2-3 0,4 0 420,1-8 0,3-3-133,2-10 1,0-1-1,3-5 1,2-7 466,3-7 0,6-9 0,-6-7 0,1-6 0,5-6 0,-1 1 0</inkml:trace>
  <inkml:trace contextRef="#ctx0" brushRef="#br0" timeOffset="69">15186 7689 8030,'-1'-13'-248,"-3"0"1,2 1 378,-2-1 0,1 4 1334,-1 1-700,3 5 1,-11-3-176,4 6 0,-4 7-351,0 6 0,-1 6-155,0 6 1,0 6 0,1 3 0,-1 5-153,0 3 0,0 3-87,1 6 0,-5 6-172,0 3 0,0 2 0,4 2 0,0-2-1171,0-3 1,6-3 1432,3-10 1,8-24-1,3-12 1</inkml:trace>
  <inkml:trace contextRef="#ctx0" brushRef="#br0" timeOffset="70">15263 8173 8030,'1'-17'0,"4"0"0,-3 0 269,7 5 1,1 0 178,7 4 0,-3 2 0,3 6 0,-3 2 352,-1 2 0,-2 7-823,-2 6 1,-4 6 0,-5-2 0,0 3-193,0 2 0,-7 3-642,-5 1 699,-1 6 1,-11-10 0,4 4 0,-1-3 0,1-1-548,1-1 466,-3-5 0,12-3 2169,-3-8-1665,9-4 0,10-6 0,12-5 0,9-5 0,7-5-101,3 1-319,7 0 0,-5 7 1,4 1-1,-5 1 1,-3 3-558,-1 2 712,0-5 0,-1-1 0,-2-6 0</inkml:trace>
  <inkml:trace contextRef="#ctx0" brushRef="#br0" timeOffset="71">14523 4578 8066,'0'-20'-12,"-4"1"0,0 7 0,0 0 57,-2 4 1,3 9-1,-4 12 1,0 7 714,0 4-655,4 7 1,-7 2 0,4 5 0,1 0-1,-2 0 138,0 1-222,4-1 0,-3-6 1,6-2-1,0-4 1,0-5 239,0-4-175,0-3 0,2-7 1,2-4-1,4-6 1,4-7-1,0-5 64,1-7 0,0-2 0,0-1 0,-1-1-113,1 1 0,4-1 0,0 2 0,-3 3 62,-4 4 1,2 3-93,-4 1-3,-2 6 0,5 1 0,-4 9 0,0 6-75,-3 8 1,2 5 0,-2 4-1,1-1-80,0 1 1,-3 2-166,2-2 1,2 2 64,-2-7 0,4-2 1,-2-2-415,1-3 1,2-3 236,3-2 1,1-5 427,0-8 0,11-32 0,3-12 0</inkml:trace>
  <inkml:trace contextRef="#ctx0" brushRef="#br0" timeOffset="72">14944 4629 8081,'-4'-13'153,"0"0"1,-2 2-60,2 2 0,2 2 504,-2 3 0,3 4 125,1 0 0,-2 7-684,-2 10 1,3 3 0,-5 5 0,2 2-299,-1 3 1,-4 7-154,0 5 1,2 5 0,-2-3 0,1 0-374,1 0 1,1-2-157,6-3 941,0-1 0,23-23 0,5-5 0</inkml:trace>
  <inkml:trace contextRef="#ctx0" brushRef="#br0" timeOffset="73">15123 4922 8081,'0'-13'0,"1"5"-94,3-1 0,2 1 1,4-4-1,-2 4 1583,2 4-977,2 2 1,0 4-412,1 2 0,-6 3 1,-2 6-1,-4 1-247,-1 3 0,-6 3-14,-2 5 1,-4 1 36,0-1 123,-1-5 1,0 4-1,0-4 1,1 0-1,0-3 312,4-3 1,-2-6 105,6 1-223,-1-6 0,7 7 0,2-8 0,7-3 204,9-6 0,3-4-759,11-2 1,-1 0 131,1 0-223,2 1 0,-3 3 0,4 1 451,-3-2 0,3 4 0,-5 0 0</inkml:trace>
  <inkml:trace contextRef="#ctx0" brushRef="#br0" timeOffset="74">17941 5687 8087,'4'-13'-41,"2"2"1,-1 1-1,2 3 1,-1 0 107,0 0 1,2 2 0,-2-2 0,0 0 0,1 2 0,-2-2 363,1-1 1,-2 4-427,-4-4 82,0 5 0,0-8 1,-1 3-1,-3 1 280,-5 3-360,-2-3 1,-2 6-1,0-4 1,0 4-1,1 1 1,-1 0-1,0 0 71,0 0 1,-4 0-22,0 0-17,0 0 0,0 6 1,0 2-1,2 3 1,-1 2-1,1 1 0,-2 2-11,1 1 0,3 6 0,3-1 0,3 7-2,2 5 1,0 4 57,5 4-59,0 4 0,6 6 1,3 5-1,2 7 1,2 6 30,-7-32 1,0-1 0,1 4 0,-1-1 0,1 1-1,-1 0 1,0 2 0,1-1 5,-1 4 0,0-1 1,1 1-1,-1 0-238,1 1 1,-1 0-1,0-1 1,1 0 220,-1-5 1,0-1 0,1 0 0,-1 0 0,1-1 0,-1-1 0,0-2 0,-1 0 100,4 28 1,2-6-105,-2-20 1,-4-2-220,-1-11 85,-2 1 0,-2-11 317,0-2 1,-6-10-122,-2-3 0,-4-2 264,0-6-311,-1-6 1,-6-1-1,0-2 1,-1 2 0,3-1 144,3-1 0,1 2-1326,0 6-669,0-2 1792,1 4 0,44 0 0,12 1 0</inkml:trace>
  <inkml:trace contextRef="#ctx0" brushRef="#br0" timeOffset="75">17329 7944 8035,'-13'-2'99,"-1"0"1,-2-3 0,-1 3-1183,2 0 1273,6 2 0,5 0 1,9 0-1,7 0 0,5 0 1,4 0 1592,6 0-1983,-2 0 1,11 0 0,-5 0 0,0 0 0,2 0-1653,-1 0 1202,2 0 486,-1 0 0,21-11 0,0-3 0</inkml:trace>
  <inkml:trace contextRef="#ctx0" brushRef="#br0" timeOffset="76">17864 7676 8035,'-4'-17'0,"0"0"0,-1 3 433,0 4 552,3-1-843,-3 9 0,3-3 1,-1 6-1,-1 5 1,1 6-1,2 7 68,1 1 0,-2 8-109,-2-2 1,3 3 0,-3 1 0,2 3-146,2-1 0,0 1-7,0-3 1,0-4-104,0 4 1,0-3-1,0-3 1,0-3-82,0-4 171,0-2 0,2-4 57,2-3 2,-3-2 1,11-12 0,-4-2 0,3-3 0,2-4 4,0-2 0,1 2-41,3-6 1,-3 1-52,3-1 129,3 2 1,-6 6 0,3 1 0,-3 0 83,-1 4 0,0 2-109,0 6 0,-1 0 9,1 0-38,-6 6 0,3 2 1,-4 8-1,0 1 0,-1 0-35,-2 1 1,-2-2-94,-1 5 1,0-5 80,0 1 64,-5-3 1,-2-1 0,-7-1 0,-2 1-1,-2 0 25,-2 0 1,3-5-162,-5 1 1,3-7 119,-3 3-380,-2 2 0,10-6 0,-3 3 0,3-2 396,1-2 0,17-11 0,5-4 0</inkml:trace>
  <inkml:trace contextRef="#ctx0" brushRef="#br0" timeOffset="77">18247 7906 8036,'0'-13'714,"0"0"-286,0 0 492,0 6 0,0 3-514,0 8 1,-6 8-321,-2 5 1,-4 7 0,-1 0 0,-1 6-283,-3 2 1,3 2 110,-3 4-51,-3 1 1,5 5-1,-5 1 1,1 0 0,4-2-1511,1-4 1052,7 0 0,1-7 0,6-3 594,0-7 0,28-32 0,8-12 0</inkml:trace>
  <inkml:trace contextRef="#ctx0" brushRef="#br0" timeOffset="78">18349 8224 8036,'8'-12'177,"1"-1"1,-1 0 368,5 0 0,0 5 93,-1-1-446,1 7 1,1-4 0,2 6 0,0 1 0,-4 4 1,-2 3 0,-7 5-298,1 4 1,-2-2 0,-2 7 0,-2-1-112,-2-1 1,-4 4 25,-9-3 0,2 2 97,-2-2 1,3 2 0,1-6-1,1-2 636,-1-1-361,0-1 1,5-6 183,-1-3-236,6-2 0,-1-2 1,8 0-1,5 0 1,4-2-49,4-2 1,4-3-724,9-6 1,-2 2-263,6 3 670,-6-4 1,8 7-1,-5-4 231,1 5 0,19-20 0,9-5 0</inkml:trace>
  <inkml:trace contextRef="#ctx0" brushRef="#br0" timeOffset="79">17061 5139 8099,'-9'0'-638,"1"0"1,6-5 868,2 1 0,6 0 0,8 4 1,3 0 345,5 0 1,7-4 0,5-1-1,2 1-1331,-2-2 0,7 4-76,-3-7 617,3 6 43,-8-8 0,15-7 0,-1-9 0</inkml:trace>
  <inkml:trace contextRef="#ctx0" brushRef="#br0" timeOffset="80">17456 4871 8099,'-6'-13'-52,"-2"0"1,-3 1 346,-2-1 1,4 2-1,2 1 606,2 1 0,0 8-744,5 1 0,0 7 1,0 8-1,0 4-142,0 1 0,0 1 0,0 4 1,0 1-10,0-1 0,0 1 0,2-1 0,1 1-272,1-1 1,2-1 29,-2-2 82,-3 2 1,9-10 0,-6 3 0,1-3-107,0-1 274,-3-6 0,5-1 1,-4-8-1,2-2 1,2-5-1,3-2 1,-3-2 0,2-1 0,1-1 47,1-2 0,2-2-23,0 2 1,-2 3 21,-3-3-23,4 3 0,-5 5 1,6 2-1,-1 0 0,1 2-13,0-1 0,-5 2-5,1 4 1,-2 1-92,1 3 38,4 3 1,-11 3-1,3 2 1,-2 3-37,-2 4 0,0-4 48,0 2 0,-6-3-69,-2-1 24,-4 0 1,-5 0 0,0-2-1,0-1 1,-1-2-395,-3 2 0,2 0 95,2-1 1,2 1 364,-2-6 0,8-11 0,-2-7 0</inkml:trace>
  <inkml:trace contextRef="#ctx0" brushRef="#br0" timeOffset="81">17839 4858 8099,'0'-13'799,"0"1"-479,0-1 175,0 0 1,-2 6-5,-2 3 0,1 8 0,-5 6 0,-1 6-336,2 5 1,-4 4-219,2 5 1,2 3 0,-1 5-1,-2 0-850,-2 0 1,1-4 296,3 0 390,2 0 0,4 0 0,0-1 0,-3-3 0,4-6-743,4-6 1,4-5 228,6-4 740,-1-4 0,35-50 0,-19 16 0,-1 1 0</inkml:trace>
  <inkml:trace contextRef="#ctx0" brushRef="#br0" timeOffset="82">17992 5062 8099,'0'-8'94,"0"-1"1,4 1 165,0-5 0,5 4 303,-5 1-69,6 5 0,-3-3-162,6 6 0,-6 2-324,-3 2 0,-3 3 58,-1 6-111,0 5 1,-4-2 0,-1 4 0,-3 0 0,-1-2-187,-3 0 0,4 4 229,-1-5 1,2 0 0,-3-5-1,3 1-8,1 0 65,2 0-305,4-6 87,6 4 1,2-11-1,9 1 1,5-6 0,2-5-1406,1-4 1568,1-2 0,5-25 0,1-7 0</inkml:trace>
  <inkml:trace contextRef="#ctx0" brushRef="#br0" timeOffset="83">17239 4998 8099,'0'-12'-348,"0"-1"1,0 0 1540,0 0 0,-1 5-789,-3-1 0,2 8 1,-2 1-294,3 7 0,1 6 0,0 2 1,0 4-96,0 1 0,0 1 0,0 3 0,0-1-141,0-2 0,0-1 0,1 1 1,2-4-41,1-3 1,5-1 0,-4 0-63,2-1 0,-2-5 0,3-2 120,2-4 1,-4-7 0,-2-3-1,-3-7 143,-1-5 1,0-3 8,0-2-4,0 1 0,0 5 0,0 3 0,0 3 0,0 1 0,-1 2-97,-3 2 0,1 5 0,-4 9 0,0 7-350,0 3 1,4 8 119,-1-2 0,2 8 0,2 0 1,0 0-940,0-2 1225,0-8 0,28 11 0,8-3 0</inkml:trace>
  <inkml:trace contextRef="#ctx0" brushRef="#br0" timeOffset="84">18910 6261 8021,'5'-7'13,"-2"0"1,6 2 569,1-3 1,-3 1-504,1-2-73,-5 1 1,3-1 0,-6 1 0,-2-1 0,-1 1 0,-2-1 49,-2-1 0,-2 3 30,-4-1-43,-5 5 0,2-7 1,-5 6-1,-1-1 0,-3 1 186,0 0-172,-1 0 1,4 9-1,-2 5 1,-3 6-1,0 5 1,1 3-1,4 2 3,0-1 0,8 5 0,0 1 0,6 0 40,2 1 0,2-4-4,4-7-137,5 3 1,2-10 0,8 3 0,0-4 0,4-4-76,0-5 0,3-3 0,5-2 0,1-5 68,2-7 1,-1-1-6,-3-7 49,-1 0 1,1-6-1,-1-3 1,0-4-1,-3-3 19,-1-1 0,-5-6 4,1-3 1,-3-1-27,-1 1 141,-6 3 0,-1 6 0,-6 1 1,0 3-1,-2 6 261,-2 5 1,1 6-94,-5 9 1,3 2 125,-3 6-325,5 0 1,-7 2 0,5 3-1,-1 8 1,-1 7 246,0 4 1,2 6-352,-3-1 1,4 7-552,-5-2 443,6 3 0,-2-3 0,5 0 0,0 0 0,0-2-276,0-2 0,0-3 201,0-2 0,5 4 155,4-4 1,2 2 0,3-10 0,2-3-132,1-4 0,6 0-1134,-2-5 0,3 3 1293,2-4 0,5-16 0,1-10 0</inkml:trace>
  <inkml:trace contextRef="#ctx0" brushRef="#br0" timeOffset="85">19331 6069 8082,'0'-12'0,"0"-1"0,1-4 226,3 0 1,-1 0 183,6 4 1,-1 6 0,6 1 0,2 2 153,1 0 0,4 1-470,-4 7 0,0 3 0,-6 8 0,-1 0-298,-1 2 0,-6 6 173,1-2-38,-3 9 1,-8-3 0,-4 4 0,-6-1-1,-2-1-806,1 0 874,1-2 0,0-6 1,0-1-1,1-2 1,2-2 550,2-2 0,-1-5-215,0-1-207,6-5 0,3 3-126,8-6 0,4-2 0,9-1 0,5-1-328,2 1 0,3-2-41,2 0 0,-2 1-31,3 4 1,1-4-1,-1-2 1,-2 0-507,-1 1 0,-5-1 73,-1 2 831,-6 2 0,-13-20 0,-11 0 0</inkml:trace>
  <inkml:trace contextRef="#ctx0" brushRef="#br0" timeOffset="86">19280 6235 8082,'-8'-5'433,"-1"-3"-15,4-4 1,-3 3 0,5 1 59,4-2 0,5 4-342,7 2 1,7 1 4,5-1-135,6 2 0,5-5 0,1 4 1,2-1-1,1 1-1643,0 2 1637,-2 1 0,11-11 0,4-4 0</inkml:trace>
  <inkml:trace contextRef="#ctx0" brushRef="#br0" timeOffset="87">9563 11170 8037,'-12'0'-44,"-1"0"1,0 0 0,0 0 0,0 0 1217,1 0-109,5 0 1,2 0 350,10 0-1312,7 0 1,8 0 0,7 0 0,2-2 0,3 0-309,5-3-49,-2 1 0,9 4 0,-5 0 0,-3 0 0,0 0 0,-4 0 0,0 0-1508,-4 0 0,-7 2 1761,-4 2 0,-71 31 0,18-11 0,0 0 0</inkml:trace>
  <inkml:trace contextRef="#ctx0" brushRef="#br0" timeOffset="88">9499 11514 8091,'-25'0'314,"-1"0"-240,7 0 1,6 2-129,9 2 499,8-3 1,3 5-1,7-6 1,3 0 0,4 0 189,3 0-751,8 0 0,0 0 1,7 0-1,-1-2 1,0 0-826,0-3 0,5-5 941,-1 2 0,5-19 0,5-8 0,3-4 0,0 1 0</inkml:trace>
  <inkml:trace contextRef="#ctx0" brushRef="#br0" timeOffset="89">11654 10520 8081,'-8'0'-134,"-1"0"0,-1 0 1,-1 0 1240,-2 0 29,6 0-782,2 0 0,10-6-302,4-3 1,2-6 0,2-4 0,1-2 28,3-6 0,-3 0 205,3-7-356,3-5 1,-6-1-1,2-3 1,-5 4-1,-4 1 1,0-1-1,-1 2-219,0 3 0,-2 9 115,-4 8 293,-6 8-102,-1 15 0,-6 8 0,1 13 0,-1 3 0,0 4 137,0 3-144,1 1 1,3 2 0,1 1-1,-1 1 1,2-1-62,3-1 0,-2-6 0,2-3 0,1-2 41,2-5 1,5-7 279,0 0-228,6-9 0,-3-2 0,6-6 1,-2-2 115,-2-2 1,2-7-83,-2-6 0,3-4-58,5 4 1,-2-6 0,2 2-1,-3-3 2,-2-2 1,3 5-30,2 0 0,-5 5 308,1-1-272,0 3 0,-10 5 0,5 4 11,2 3 1,-4 6-65,-2 13 0,-3-1 106,-1 5-216,0 1 0,0-1 1,2-1-1,1-2 0,2-2-398,2-2 0,-2-1-207,3-1 0,1 0 20,3-4 331,1-2 1,0-6 389,0 0 0,22-23 0,6-5 0</inkml:trace>
  <inkml:trace contextRef="#ctx0" brushRef="#br0" timeOffset="90">12292 10112 8125,'-1'-15'-135,"-4"-2"0,0 3-334,-4-3 0,-1 7 1366,6 2 1,-2 5 259,2-1 0,3 4-922,-4 4 0,0 3 0,-1 7 0,-1 3 84,-3 4 1,-1 8-313,-2 1 1,0 6 0,0 1 0,1 4-276,-1 0 1,2 3-37,2-1 1,-1-1 0,5-3 0,-1-1-367,0 0 0,2-5 234,4-4 0,0-2-344,0-1 0,1-6 780,4-3 0,24-20 0,12-6 0</inkml:trace>
  <inkml:trace contextRef="#ctx0" brushRef="#br0" timeOffset="91">12356 10571 8125,'0'-13'-38,"1"-3"103,3 3 1,3-2 0,6 8-1,0-2 869,0 1 0,1 5-667,3-1 0,-3 2 1,2 4-1,-5 2-190,-3 4 1,-5 4-118,2 1 0,-4 4 0,-2 1 1,-4 2-289,-3 3 0,-5-1 161,-4-1 0,-1 2 1,-4-4-1,5-1 74,3 0 0,1-1 374,1-4-254,-1 0 104,0-6 0,8 3 0,5-6-24,7-1 0,10-2-277,4-1 0,4-4 1,4-2-1,2 1-327,1-1 0,-2-4 104,4 2 1,-1 1-948,1-2 1340,-9 6 0,5-31 0,-3-1 0</inkml:trace>
  <inkml:trace contextRef="#ctx0" brushRef="#br0" timeOffset="92">12777 10073 8126,'-6'-25'-132,"4"4"1,-3 1-1,1 1 63,-1 4 0,2 5 1,8 3 1203,3 1 1,-1 2-723,2 4 0,-1 0 0,5 0 1,0 1 38,0 3 0,-1 8-365,1 5 0,0 7 0,0 0 0,-2 7 109,-3 6 0,2 4 193,-5 10-465,-1 6 0,-4 1 0,0 7 1,-2 3-1,-2 3-92,-4 0 23,0-33 1,-1-1 0,-7 27-1,-4-1 1,0-5 0,1-4-1040,-4-3 788,-1-8 0,-6-8 0,-1-5 1,-2-2-1,-1-2-1541,2-5 1937,-5 3 0,-13-21 0,-9 1 0</inkml:trace>
  <inkml:trace contextRef="#ctx0" brushRef="#br0" timeOffset="93">11476 9959 8126,'-6'-20'-225,"3"-3"1,-5 6-1,-1 1-40,2 2 1,-4 6 0,2 1 1571,-2 1-1080,-2 2 1,5 4 0,-1 1 0,-2 3 0,-3 6 920,-3 6-984,0 4 0,0 11 0,-2 3 0,1 4 0,-2 5 0,2 6 0,-1 8 117,4 7 1,-4 4 0,4 0 0,8-32-1,2 0-233,2 1 1,1 1 0,1 2 0,0 1 0,2-1 0,1-1-1,2-1 1,1-1-129,12 33 0,10-11 0,5-4 0,4-4-412,3-4 1,2-9-1,-1-8 1,1-4-605,2-5 1,5 0 153,-1-8-289,2-3 1231,2-10 0,4 0 0,1 0 0,-2-3 0,-2-5 0,-1-7 0</inkml:trace>
  <inkml:trace contextRef="#ctx0" brushRef="#br0" timeOffset="94">13185 9920 8126,'0'-25'74,"0"-1"0,0 1 1,0 1-1,1 2 1,3 4 500,5 0 1,2 3 0,2 0 0,0 4 267,-1 2-755,1 6 0,1-4 0,2 4 0,1-1 1,-2 1-1,-2 3 0,-3 3-61,-1 1 0,-7 10-16,3-1-187,-4 3 1,-2 2-1,-4 3 1,-3 4-1,-3-1 1,-2-2 0,0-2-1100,0-1 1274,6-2 0,-4-3 0,4 1 0,-2 2 0,2-1 157,2-2 1,0-5-88,5-1 0,6-5 1,2 1-1,4-2-49,1-2 1,4 1 19,0 3-64,0-2 0,-5 9 1,1-3-1,-2 4 27,-2 1 1,-3-5-1,-6 1 18,0 0 0,-6 1 329,-3-1-256,-8 2 0,2-9 1,-6 2-1,-1-1 1,1 0-84,0 1 0,5 0-322,-1-4 0,-1 1-398,1 4 471,0-4 0,8 6 0,1-4 0,-1 3 238,2 1 0,30 18 0,12 9 0</inkml:trace>
  <inkml:trace contextRef="#ctx0" brushRef="#br0" timeOffset="95">13733 10532 8126,'-12'-1'2347,"4"-3"-1364,2 2-512,6-3-335,6-1 1,5 4 0,8-3 0,2 1-1,5-1 1,2 1 0,2 0-133,1 0 0,-3-2 69,6 2-373,-6 2 1,4-5-1,-8 4 1,-3-1-1,-4 1 1,-3 2-549,-1 1 1,-7 0 0,-8 0-841,-9 0 1688,-2 0 0,-56 5 0,30-1 0,1 0 0</inkml:trace>
  <inkml:trace contextRef="#ctx0" brushRef="#br0" timeOffset="96">15327 10073 7700,'-13'-7'25,"6"0"0,1 4 2007,1-1-1755,3 0 0,-2 4 0,10 0 1,5 0-298,4 0-85,2 0 1,-2 0 0,0 0 0,4 0 0,-1 0-1,2 0 1,0 1-2127,2 3 2231,-3-2 0,39-30 0,-27 6 0,0 1 0</inkml:trace>
  <inkml:trace contextRef="#ctx0" brushRef="#br0" timeOffset="97">15773 9653 8078,'-6'-8'-99,"3"-3"0,-4 3 321,2-4 0,-1 1 1,3 4 70,-1 7 0,0 6 1,4 8-1,0 1-162,0 2 0,0 7 0,0 0 0,0 5-132,0-1 1,0 3-1,0 0 1,0 1-68,0-1 1,0-1 0,0-5 0,0-1 23,0-3 1,4-2 0,0-6 123,-1-1 15,-2 1 0,1-12 264,2-5-333,-2-6 1,9-7-1,-3-1 1,4-1-1,0 0-47,1-1 54,0-1 1,0 1-1,-1 3 1,3 3-1,0 1 32,2 0 0,0 6 1,-4 3-1,1 2-37,3 2 0,-3 2-13,3 2-4,-2 3 1,-7 6 0,1 1 0,-1 2 0,1 1-241,-1-2 1,-5-1-142,1-1-13,3 0 1,-5 0-1,2-1-1743,-3 1 2126,5-6 0,18-35 0,10-15 0</inkml:trace>
  <inkml:trace contextRef="#ctx0" brushRef="#br0" timeOffset="98">16296 9640 8078,'-4'-17'44,"-1"0"1,-3 4 0,4 5 0,-2 0 2416,2 0-1908,2 2 1,-8 13-188,6 6-271,-6 0 0,7 12 1,-4-1-1,0 6 0,0 3 20,-3 2 0,-1 6 1,-2 3-1,0 0-588,1 0 0,0 3-907,4-5 989,-4 6 0,7-4 0,-5 3 0,3-6 0,1-5-1726,3-7 2117,2-2 0,12-13 0,3-2 0</inkml:trace>
  <inkml:trace contextRef="#ctx0" brushRef="#br0" timeOffset="99">16411 10150 8083,'0'-13'0,"1"0"-87,3 1 1,-1 0 0,4 2 0,0 3 826,0 2 0,2 0-257,4 5 0,-5 0-155,1 0-334,-7 6 1,5 1 0,-4 7 0,2 2 0,-4 2-91,-4 2 0,0-3 0,-5 3 1,-2 0-117,-1 0 1,2-5-1,1 2 208,-1 3 1,1-6 0,-1 2 0,1-5 262,0-2-125,3-1-123,5 5 0,1-6 0,3-3 0,6-4-239,6-4 1,4 1-71,5-5 1,1 3-821,-1-3 1118,1-1 0,22-15 0,6-3 0</inkml:trace>
  <inkml:trace contextRef="#ctx0" brushRef="#br0" timeOffset="100">16780 9576 8083,'0'-17'-16,"0"-1"1,0-1 268,0 1 0,6 1 0,1 4 0,2 2 477,-1 2 1,1 3 25,3 6-618,1 0 1,0 0 0,0 0 0,-1 2 0,1 4 0,0 5-1,0 6 330,-1 3 1,1 2-347,0 8-80,-6 3 1,-1 11 0,-6 2 0,-2 5 0,-2 6 0,-7 7 0,2-28 0,-1 0-209,-2 3 1,-1 1 0,-6 4-1,-1 0 1,1 2 0,0 0 0,0-1-1,-2-2-130,2-1 1,-1-2 0,1-4 0,1-1-1,0-2 1,1-2 0,-16 24-224,2-7 0,1-14 1,5-9-1,-1-6-213,1-3 0,-5-3 732,0-5 0,-5-8 0,2-7 0</inkml:trace>
  <inkml:trace contextRef="#ctx0" brushRef="#br0" timeOffset="101">15161 9551 8083,'-13'-26'0,"0"2"0,1 3 0,-1 4-14,6 8 0,-4 3 0,2 8 1,-2 2-1,-3 6 0,-3 6 1,-5 6 2132,-2 7-1926,-1 3 1,3 12 0,3 3 0,-1 5 0,1 6-1,1 8 1,2 3-102,9-32 1,0 0 0,3 0 0,1 1 0,0 1 0,2 0 0,1 0 0,1 1-118,3 1 0,1-1 0,9 31 0,11-9 0,2-5-156,3-8 1,4-1 0,7-8 0,2-6-253,-2-6 1,4-1-1,2-10 1,4-2-802,4-6 1234,-2-3 0,-9-14 0,10-8 0,1 0 0,2 0 0,0-1 0,0 1 0</inkml:trace>
  <inkml:trace contextRef="#ctx0" brushRef="#br0" timeOffset="102">17418 9308 8111,'0'-18'-78,"4"-1"0,2-2 1,1 4-1,3 3 0,3 1 507,4 0 0,-3 6 1,3 2-1,-2 0 0,1 1 1,1 1-33,-2 2 1,4 2-1,-4 4 1,-2 3-420,-3 3 1,-7 2-86,1 0 8,-2 5 0,-8-2 0,-3 5 0,-3 0 0,-4 1 1,-2-2-1,-1-1-176,1 1 0,5-4 0,5 1 0,-2-3 89,-2-1 0,5-1 418,3 1 0,4-1-157,4-4 0,8-2 1,5-6-1,0 0 230,1 0 0,-4 4-218,3 0-31,3 0 1,-6 2 0,3 1 0,-3 2 0,-2-1-1,-4 2 1,-4 2-30,-2 0 1,-2 1 69,0 0 1,-7 0-1,-6-1 1,-8 0 35,-8-4 1,3 3-95,-4-2 0,-1-3 59,1-2-231,-6-3 0,10 4 1,-4-1-1,3-1 0,1-2-540,1-1 0,5 1-1312,3 4 1985,-3-4 0,-17 10 0,-9-3 0</inkml:trace>
  <inkml:trace contextRef="#ctx0" brushRef="#br0" timeOffset="103">12445 11616 8087,'-13'-6'-69,"2"4"0,1-7 1,1 1-1,1-1 245,1 1 1,1 3-1,8-2 34,2 2 0,3 0 0,7 5 0,2 0-37,1 0 1,10 0-5,-2 0-166,9 0 1,2-1 0,9-2-1,7-3 1,8-1 204,9-3-169,-31 5 1,1-1-1,9 0 1,2-1-1,1 1 1,2 0-1,4-1 1,1 1-1,3-1 1,0 1-1,3 0 1,1-1-1,2 1 1,2 0-110,2-1 1,1 1 0,-22 2-1,0-1 1,0 1 0,2 0 0,-1 0-1,1 1 1,-2-1 0,1 1 0,-1 0 95,1 0 0,-1 0 0,1 0 0,-2 1 0,-1-1 0,1 0-1022,-1-1 0,0-1 1,0 1 950,2 2 0,-1 0 0,0-1 1,14-2-1,0-1 0,-2 2 1,0-1-1,-6 0 0,0-1 1,-5 0-1,-1 1-244,-3 0 1,-1 1 218,0-2 0,-1 1 0,23-2 1,-4-5-1,-9 2 0,-7 2-196,-4-2 305,-4-1 0,-6-1 0,-3 2 0,-5 2 0,-4-2 207,-4-1 0,-3-1 341,-1 4 680,-6-4-1174,5 5 1,-11-1-1,2 1 1484,-6 1 0,0 2-1825,-5 4 0,3 0-207,-3 0 1,-2 4 0,-6 2 0,-1 2 454,2 6 0,-5 16 0,0 10 0</inkml:trace>
  <inkml:trace contextRef="#ctx0" brushRef="#br0" timeOffset="104">15135 11909 8087,'-18'-1'0,"-2"-3"0,0-3 0,3 0 0,5-5 0,3 4 344,3 2 1,9-5 0,4 4 0,8-2 0,4 1 1186,8-2-1443,-1-2 1,11 1 0,-3 1 0,2 3 0,1 1 376,-3 4-496,-3 0 0,-6 2 0,-4 0 0,-4 2 0,-4 2 1,-5 4-1,-4 5-237,-2 4 0,-8-1 29,-2 5 38,-9-5 1,2 6 0,-2-3 0,3-1 0,0 2-238,-3 0 414,9-5 0,-8 4 0,10-7 1,1 1-1,-1 0 209,3 0-99,2-1 1,6-3 0,4-1 0,2 1 0,3-1 162,3 1 0,-1-2-202,5 2 0,-4 2 56,4-3-86,-5-2 1,2 5 0,-6-2 0,-4 2 0,-3 2 37,-4 0 1,-1-1 124,0 1 0,-6-1-15,-2-4-89,-4 3 1,0-5-1,-2 4 1,-3-3-1,-5 0 24,-2 0 0,-1-4-230,-1 1 1,1-2-613,-1-2 472,-5 5 0,4-3 0,-3 2 0,3-3 270,2-1 0,-12-17 0,-3-4 0</inkml:trace>
  <inkml:trace contextRef="#ctx0" brushRef="#br0" timeOffset="105">18540 9385 8069,'0'-13'-202,"0"4"1,0 1-1,0-2 1,1-1 133,4-2 1,2 2 0,5 1 0,1 3 870,0 1-655,5-4 0,-2 9 0,5-5 0,2 2 0,1-1 1,1 3-1,0 0 364,-4 2 1,3 0-496,-3 0 47,-2 0 0,2 2 0,-7 0 0,-3 4 0,1 1 0,-2 3 0,-1 3 118,0 4-145,-6-3 1,7 10 0,-6-3 0,-1 3-1,-2 2 1,-1-1 0,2 2 68,2 3 1,-3 4 0,4 9 0,-4 3 52,-1 4 0,-1 2-176,-4 4 26,4 2 0,-9 7 0,4 2 0,1 2 0,-1 2 54,4-34 0,1-1 0,0 35 0,1-34 0,0 0 0,0 0 0,1 1-126,1 0 0,0-1 0,0 0 0,-1 0 199,8 27 0,-1-2-69,5-3 0,-5 2 0,0-7 1,-3-3 69,-2-3 1,3-7-35,-2 2 0,-1-5 31,-7-4-178,2-3 1,-13-7-1,2-1 1,-3-2 0,-2 1-238,-3-3 1,-5 0 114,-4-6 0,2-1-1815,-6 1 1495,-6 0 1,5 0 0,-3-1-1,1 0 486,0-4 0,0 6 0,3-5 0,4-1 0,3 4 0,2 2 0</inkml:trace>
  <inkml:trace contextRef="#ctx0" brushRef="#br0" timeOffset="106">10583 10099 8145,'-1'-13'-41,"-3"0"1,-5 1 0,-2 0-120,-2 4 1,5-2 0,-2 6 0,-3 1 0,-3 1 0,1 2 309,1 0 0,-3 0 1,0 0-1,1 0 69,2 0 1,1 0-92,0 0 43,1 6 0,3-5 1,1 4 304,-2-4 24,4-1-63,-5 0-333,9 0 0,-2 1 1,7 4-1,2 3 203,3 4 0,-6-4-49,3 1-173,2-1 0,-6 6 0,5 2 0,-2 2 0,0 2 77,-1 3 1,3 5 0,-2 3 0,0 3-45,2 6 0,-3 4-66,5 7 0,-5 5-92,1 4 1,3-2 0,2 2-1,1 1 66,-2 1 1,4 2 170,-4-1 1,2-5-1281,-1-2 1154,2 2 1,-10-3 0,5 6 0,-2 1-1,1-2 24,-3-2 1,0 3-70,-2-2 0,0 2-195,0-1 121,0-4 1,-4-3 0,-1 1 0,1 4 0,-2 1-178,-2 2 0,1-1 201,-2-9 0,5-5-19,-4 1 0,0-1 0,0 0 0,2-3 221,1-4 0,3-5 30,-2 0 1,3-5-151,1 1 1,0 1 0,0-3-1,0-2 579,0-4 1,1-1-658,3 5 1,-1-6 525,6-3-526,-1-3 1,5-1 0,1-1 0,2 0-1,2-4-199,2-3 0,1-4-1,5-1 1,3 0-370,1 0 428,6 0 0,-8-6 0,4-2 0,1-4 0,0 1-620,2 3 1,-4-4 386,-1 4 0,-5 1-1028,-3-2 677,2 1 745,-4 1 0,-6-10 0,-3 2 0</inkml:trace>
  <inkml:trace contextRef="#ctx0" brushRef="#br0" timeOffset="107">20797 9257 8056,'0'-13'-45,"0"1"0,0-1 0,0 0 579,0 0 1,0 5-200,0-1-346,-6 7 0,-1-4 0,-6 6 0,1 1 0,-3 2-154,-2 1 138,-2 6 1,-3-3 0,1 5-1,-2-2 1,-1-2 0,-1 2 0,-1 1 26,1 2 0,1-4 1,1-1-1,3 1 57,2-2 1,-3 3 263,4-6-200,0 0 1,4 0 0,0 1 222,0-2-262,6-2 0,7-1 1,7 1-1,2 2 392,-1 1-430,1 1 0,2 0 0,-1 4 0,-1 2 0,-1 2 0,1 0 0,-2 1 58,-2 3 1,1-2 26,-2 7-83,-2-1 0,3 4 1,-5 2-1,0 3 0,0 4 118,0 3 0,0 6-155,0-1 16,0 6 0,0-2 1,0 6-1,0 3 1,0 5 24,0 2 1,0 2-81,0 0 1,0-1-1349,0 1 1347,0 5 1,-4-3 0,0 0 0,0-5 0,-1-6-36,1-2 0,-2 1 48,2-3 1,3-3 39,-3-10 29,2-5 1,2-1 0,0-3-1,0 0 1,0-2 167,0-4 0,4-3-132,1-3 1,5-3-22,-2 3 0,-1-4 0,0-3 0,0-2 27,0 2 1,-2-3 654,3 2 0,-4-5-904,5 4 178,-1-5 0,5 3 0,0-6 1,0 0-1,-1 0-259,1 0 0,6 0 116,2 0 1,3-6-164,1-2 225,7 2 0,-6-5 1,4 2-1,-3-1 1,-1 0-51,-1 2 0,-5 5-2,-3-1 40,-9-3 209,4 5-299,-11-3-174,5 5-87,-12 0 0,3 0-1923,-5 0 1549,5-6 796,-3-1 0,18-57 0,-5 26 0,0 0 0</inkml:trace>
  <inkml:trace contextRef="#ctx0" brushRef="#br0" timeOffset="108">21753 9716 8058,'-7'-5'-180,"1"2"0,5-4 0,-2 0 0,-1 0 601,1-3-226,2 4 1,1-5-1,0 2 1,0-2 0,1-2-1,2 0 1,3 1 0,1-1 137,3 0 0,1 2 0,2 1 0,-1 1-287,1-1 1,1 3 0,2 0-1,1 2 23,-1 2 1,-1 1-215,2 2 125,-3 0 1,5 10-1,-8 4 1,-1 5 0,-3 3-1,-1 4 1,-3 4-292,-2 4 279,-7 3 0,-2 2 1,-9 2-1,-4 3 1,-4 0-1,0 0 1,-1-3-3,1-1 1,-1-9 0,2-4 0,3-6 319,4-2 0,3-7 40,1-3 1,5-6 510,-1 1-735,6-8 1,3 2 0,9-3-1,4 0-64,4 1 1,-2 0 40,6 4 0,1-2 46,3-2-245,6 3 0,-4-5 0,3 6 1,-4-1-1,-4-2-1204,-1-1 0,-1-1-135,2 5 911,2-5 0,-10 2 548,3-6 0,-26-11 0,-6-6 0</inkml:trace>
  <inkml:trace contextRef="#ctx0" brushRef="#br0" timeOffset="109">21664 9908 8058,'-9'-9'0,"1"1"431,-6-1 498,7-4-767,0 6 1,2 2-1,10 5 1,3 0 0,5 0-95,4 0 1,3 0 0,7 0 0,2 0-282,5 0 1,3-5 0,1 1-1,1 1-1195,-1 2 1408,0-5 0,4-4 0,5-4 0,4-3 0,0 0 0</inkml:trace>
  <inkml:trace contextRef="#ctx0" brushRef="#br0" timeOffset="110">22557 9130 8058,'-13'-20'353,"1"3"40,4 3 0,-2 1 1,4 2 319,-1 2-384,4 3-186,-2 6 0,6-1 0,3-2 1,5-1-1,2 1 6,2 2 1,1-1-1,3-1 1,3-1-126,0 1 0,4 2 1,-3 1-1,2-1-66,-2-4 0,3 4 1,-4-3-1,1 2 4,1 2 0,-7 2 1,2 0-1,-3 4 60,-1 1 1,-2 2-1,-1 3 1,-3 3 73,-1 2 0,-2-2-34,-4 6-25,0 1 1,0 7-1,-1 3 1,-3 2-1,-3 4 1,-2 4-1,1 5 98,-2 6 1,-2 3-73,0 8-10,-1 0 1,6 1 0,2 2 0,4 3 0,1 3 167,0-37 1,0 1-1,6 34-151,2-11 0,9-4 0,4-3 0,2-1 40,-2-1 0,2-3-360,-6-9 0,3-7-52,-7-2 281,2-3 1,-9-7-1,2-3 1,-3-3-48,-4-1 0,-7-2 40,-2-3 1,-3-2-44,-2-6 90,-6 0 1,2 4-1,-7 1 1,-3-3-1,0 0-118,1-2 1,0 1-131,1 3 1,3-2-310,1 2 1,5 2 0,1 0-274,5 1 1,4-3 810,6 4 0,46 1 0,10 4 0</inkml:trace>
  <inkml:trace contextRef="#ctx0" brushRef="#br0" timeOffset="111">22952 11068 8058,'-13'0'556,"0"0"1792,1 0-2337,4 0 0,18 0 0,12 0 0,3 0 0,2 0-901,-1 0 1,3-4 222,1-1 111,5 1 1,-8 3 555,3-4 0,25-7 0,6-8 0</inkml:trace>
  <inkml:trace contextRef="#ctx0" brushRef="#br0" timeOffset="112">23487 10711 8058,'-1'-17'47,"-2"0"0,-1 1 466,1 2 0,0 1 2152,-1 1-2204,3 5 1,-5 7-422,6 8 22,0 3 1,0 6-1,0 2 1,0 2-1,0 5 1,0 2 0,1 0-194,4-1 0,-4 3 0,3 0 0,-2-2-138,-2-1 1,4-3-1,0-1 1,-1-4 75,-2 0 0,4-2 0,-1-4-53,-1-1 0,0-5 0,1-4 101,4-6 1,-1-4 384,2-5-222,-6-7 0,8-1 0,-2-4 1,2 2-1,2 2 0,-1 0 0,1 2 84,0-1 0,0-1-3,-1 8 0,1-4 0,1 9 1,2 0 182,1 3 0,0 2-180,-4 2 0,-1 6-68,1 2 0,-2 5 1,-2 3-1,-3 2 40,-1 2 0,-3-3-83,2 4 0,-8-4 91,-5 4-152,-2 1 1,-3-1-1,-2-1 1,-2-2 0,-2-2-215,-3-2 0,-1-1-119,-1-1 0,3 0 27,1-4 132,6 4 0,-4-11 0,6 3 0,1-2 244,-1-2 0,34-29 0,9-6 0</inkml:trace>
  <inkml:trace contextRef="#ctx0" brushRef="#br0" timeOffset="113">23972 10736 8058,'0'-17'141,"0"0"0,-2 0 117,-2 5 0,3 3 1199,-3 1 0,1 6-697,-2 2 1,4 10-560,-3 7 1,-2 7 0,0 0 0,-1 6 109,-3 3 1,3 1-370,-1 4 0,-1 4 0,-2 1 0,1-2-195,2-1 1,-1 2-52,-4 1 1,2 3-1,1-3 1,3-2-770,1-1 1,2-8 254,4-2 1,0-5 229,0-3 1,0-4 0,0-5 587,0 0 0,11-12 0,4-2 0</inkml:trace>
  <inkml:trace contextRef="#ctx0" brushRef="#br0" timeOffset="114">24061 11221 8058,'6'-13'0,"-3"0"297,5 1 0,-4 3 0,5 2 1818,1 1-1829,1 2 0,0 6 1,-2 2-1,-5 6-97,-2 5 0,-4 5-93,-2 6 0,-3-5 0,-6 2 0,-1 2-358,-3 3 1,3 2 163,-3-4 0,-2-5 0,2 0 0,2 0-260,1-1 649,1 4 0,2-10-53,2 3 0,5-8 0,8-5 45,5-2 0,8-4-106,4-2 1,7-3-488,2-6 1,5 0-1,-2 1 1,1-1-814,0 0 0,-4 0 191,4 1 1,-6-1 931,2 0 0,-3-17 0,-2-4 0</inkml:trace>
  <inkml:trace contextRef="#ctx0" brushRef="#br0" timeOffset="115">22952 8237 7953,'0'-13'56,"0"1"1,0-1 227,0 0-147,0 6 0,0 3 0,0 8 0,0 6 0,0 6 0,0 5 0,0 4 610,0 5-741,0-3 1,-2 10 0,0-5 0,-3 1 0,1-3-215,-2-3 261,5-2 0,-6 1 1,4-2-1,-1-3 88,1-4 1,3-10-1,4-8 1,5-9-96,2-6 1,2-6-1,1 0 1,3-2-42,4-1 1,-2 1 110,-2 2-100,2-2 1,-3 10 0,4-3 0,-2 4-1,-2 5 1,-2 4 0,-1 4-70,0 4 1,-1 3 40,1 6 1,-2 5 0,-2 3 0,-5 3-123,-2 2 1,-2-1 39,0 1 1,0-5 84,0 0 0,-2-5 0,-2 2 0,-5-2-22,-2-3 0,-2 1 24,1-10 1,-5 2-34,0-2-77,-6-2 1,4 3-1,-3-5 1,2 0 0,0 0-476,0 0 1,5 0-107,-2 0 0,3-1-21,1-3 286,6 2 433,1-4 0,34-22 0,8-7 0</inkml:trace>
  <inkml:trace contextRef="#ctx0" brushRef="#br0" timeOffset="116">23449 8212 7994,'7'-13'523,"-1"0"860,0 6-1062,-5-4 1,5 11 0,-8 0 0,-2 8 123,-5 8 1,2 4-269,-1 5 1,-1 1 0,-3 1-1,-1 1 85,0 2 0,0 9-262,1 0-143,-1 2 0,0-2 0,2 2 1,1 3-1,1 0-585,-1 0 1,5-6-1,-1-5 1,2-3-120,0-6 0,1 0 61,7-7 786,-3 0 0,33-27 0,2-6 0</inkml:trace>
  <inkml:trace contextRef="#ctx0" brushRef="#br0" timeOffset="117">23691 8556 8020,'0'-13'0,"2"0"422,2 1-252,-3 5 0,11-3 0,-4 5 0,4 3 126,0 0 1,0 4 0,-2 2 0,-3 4-186,-2 4 0,0 2-198,-5 3 1,-2-2 0,-2 7-1,-5 0 60,-2 2 0,-3-2 98,-3-1 1,3-1 0,-3 1-1,3-3 314,1 1 1,2-9 165,2 3 1,-1-4 262,6 4-660,0-6 0,11-1-91,5-6 0,7 0 0,8-1 0,3-2-462,4-2 1,2-3 167,3 4 1,-5-2-285,0 2 0,-6 2 0,3-3 0,-3 0-419,-2 1 0,-3 0-143,-11 4 207,-5 0 870,-1 0 0,-40 6 0,-8 1 0</inkml:trace>
  <inkml:trace contextRef="#ctx0" brushRef="#br0" timeOffset="118">9755 14651 7954,'-8'-13'1759,"4"0"-1511,3 6 0,8 2 0,4 5 0,6 0 120,3 0-440,1 0 0,9 0 0,0 0 1,0-2-1,-1-1-391,1-1 1,4 0 0,-6 4 0,-2 0 462,-3 0 0,-31 23 0,-1 5 0</inkml:trace>
  <inkml:trace contextRef="#ctx0" brushRef="#br0" timeOffset="119">9755 14931 7954,'-13'0'0,"0"0"190,0 0 0,5 0 652,-1 0-672,6 0 0,-1 0 0,8 0 0,5 0 0,4 0 0,5 0 0,6 0-216,5 0 0,6-1 1,0-3-1,5-5-211,3-2 0,-1 0 257,-4 2 0,-3-6 0,3-4 0,2 1 0,0 1 0</inkml:trace>
  <inkml:trace contextRef="#ctx0" brushRef="#br0" timeOffset="120">12623 14307 7985,'-8'0'-365,"1"-2"753,1-2 0,2 1-222,4-5 1,0 3-1,1-2-18,4 2 1,-4-1-68,3 2 0,-1 1 0,0-6-40,1-1 0,5 3 56,-5-1-54,0-1 1,0-3 0,1-1-1,-2 0 1,-1-1 0,1-3-1,1-3 50,-1 0 1,0-5 0,0 1 0,1-5 5,-1 1 1,-2 0 28,-1-2-68,0 3 0,0 0 0,0 7 0,0 0 0,0 2 402,0 0-392,0 6 1,-1 8 0,-2 8 311,-1 5-319,-6 8 1,3 4 0,-4 9 0,1 4 0,1 4 126,-1 5 1,0 2-262,2 6 1,-2-4 56,6-1-136,-6 7 0,8-5 0,-2 2 0,3-5 1,1-5-3,0-5 1,0-5 35,0-9-73,5-3 158,2-11 1,2-1-1,-1-6 1,1-1-1,-1-4 78,1-3 0,1-5 100,7-4 0,-3 2 123,3-7-255,3 1 1,-4-4-1,3-1 1,1 1-1,-1 1 24,-1 2 1,-1 4-29,-4 5 1,0 6 343,-1 3-261,1 2 1,-2 4-1,-2 2 1,-5 6-1,-2 6 28,-2 5 1,4 1-263,0 0 0,0 2 260,-4-3-397,0-3 0,0 5 1,0-6-1,2-3 0,1-2-946,1-4 935,6-5 0,-3 3-105,6-6 62,-1-6 331,1-7 0,11-46 0,-10 21 0,-1 1 0</inkml:trace>
  <inkml:trace contextRef="#ctx0" brushRef="#br0" timeOffset="121">13044 13797 8032,'0'-19'0,"0"4"0,0-7 0,2 1 208,2 1 0,-1-2 0,5 5 0,2 1 1105,2 2-1120,6 1 1,-4 2-1,3 1 1,-3 3-1,-1 1 54,0 3 0,-5 3 0,1 4 0,-1 5-191,-1 2 1,-1 8-62,-6 2-43,0-3 0,-1 6 1,-2-2-1,-3 2 1,-1 0-481,-3-3 403,-1 3 1,-2-10 0,2 3 0,1-2 0,3-3 0,1 1-446,3 0 660,2-6 1,1 0 0,1-4 112,3 1 0,8 0-49,5-4 0,0 2 39,-4 2-153,-1 3 0,0 6 0,-2 0 1,-2-1-1,1 3-35,-2 2 1,-2-3 49,-5 3 1,-1 1-41,-3-1 0,-5 0 0,-6-4 1,-4-2 167,-1-2 1,-1 1-111,-4-6 1,-1 0-31,1-4 0,0 0 1,3 0-1,2 0-32,2 0 1,-2-1-861,7-4 493,-3-2-1249,15 0 1605,-5 2 0,35 22 0,6 4 0</inkml:trace>
  <inkml:trace contextRef="#ctx0" brushRef="#br0" timeOffset="122">11769 15084 8032,'-1'-7'1,"-2"2"1,-3 0-1,1 0 2101,-1-2-1413,2 4-560,9-3 1,2 6-1,9 0 1,4 0-1,8 0 1,8 0-1,8 0 185,4 0 1,8 0-379,4 0 53,8 0 1,4 0 0,-32 0 0,-1-1 0,2 0 0,-1-1 0,0-1 0,0 0 0,-2 0 0,0 1 0,-2-1 0,0 0-117,32 0 0,-4-3 0,-6 1 0,-7-1 17,-7 0 1,-6 1-1,-4 2 71,-4-1 35,-9-1 1,-14 5 0,-11 0 0,-6 0-21,-2 0 1,-1 0 23,0 0-135,0 0 1,5 0 0,-1 2 0,-1 2 0,-1 5-1110,-2 2 944,1 2 0,-1 1 0,1 3 300,4 4 0,-24 21 0,-10 8 0,0 5 0,-1 1 0</inkml:trace>
  <inkml:trace contextRef="#ctx0" brushRef="#br0" timeOffset="123">12432 15569 8032,'-13'-20'0,"2"2"0,3 5 294,-4 0 1,9 0-1,-4 1 1311,2-1 1,0 7-892,5 6 1,0 6-538,0 7 1,0 5 0,0 5-1,0 4 25,0 2 1,0 7 156,0-2-371,0-3 0,0 6 1,0-5-1,0 2 1,-1 0-254,-3 2 1,2-3-1,-2-1 1,3-1-659,1-2 1,0-4-796,0-4 1143,0-2 0,5-8 1,4-2-1,2-5 575,2-3 0,17-29 0,4-7 0</inkml:trace>
  <inkml:trace contextRef="#ctx0" brushRef="#br0" timeOffset="124">12636 15696 8032,'0'-28'0,"0"3"0,2-2 41,2 10 0,3 0 311,6 4 1,-1 2-1,3 2 1,0 5 485,2 2 1,2 4-621,-2 2 0,-3 3 1,1 6-1,-5 1-80,-5 3 0,-4 3-183,-1 5 0,-1 2 0,-4 2 1,-3 0-115,-3 0 0,-2-1 30,0 2 1,-4-3 0,0 3 0,1-3 60,2-2 0,1-5 128,1-3 1,-1-3 438,0-1 1,5-6-42,-1-3 1,8-4-170,1-4 0,5 1-269,8-5 61,6-1 0,0 1 0,7 0 0,0 3 1,-1 1-6,1-2 1,-2 4-261,-3-2 0,7 3-537,-2 1 504,-4 0 0,2 0 0,-2-2 0,2 0 0,0-3-547,-3 2 1,-1-2-8,-3 1 0,-7-2-44,3 2 0,-5 1 815,1-6 0,-26 1 0,-12-5 0</inkml:trace>
  <inkml:trace contextRef="#ctx0" brushRef="#br0" timeOffset="125">14919 13644 8028,'4'-15'-35,"2"0"0,-1-2 0,1 1 0,-3 2-162,-2 1 340,-6 6 0,2 2 0,-7 5 0,-3 0 0,-3 0 0,-1 0 0,0 0 235,0 0-328,-5 5 1,2 1 0,-4 4-1,1-2 1,2 2 171,-2 2-176,-1-5 0,0 4 0,3-4 1,2 2-1,2-2 0,0 0 0,2-2 266,1 1 1,1-2 0,2-2 436,2 2-510,-2-3 1,11 5-105,0-6 1,1 4 50,8 1-127,-7 4 0,8-1 0,-4 4 1,0 1-1,1 0 98,0 0 1,-4 5 0,2 5 0,0 5 75,-1 6 1,0 4-109,-4 5 1,0 4-41,0 8 0,0 7 0,0 8 0,0 0-23,0-33 1,0 0 0,-2 1 0,0-1-271,0 1 0,0 1 0,-3 1 0,0 0 278,0 1 1,1-1-65,1 1 1,1-1-1,-2-2 1,0-1-1,3 0 1,0 0-1,-4 34 1,3-2-227,0-2 1,2-12 34,0-4 0,0-9 219,0 1 0,4-5 0,2-4 0,1-4 119,3-3 0,-3-3 49,2-3 1,-1 0 39,5-8-206,0 3 1,-1-15 0,1 3 0,1-2 0,3-2 422,5 0 1,2 0-692,1 0 1,1-6-9,-1-2 0,1 2 0,-1 0 1,1 1-459,-1-4 0,1 3-41,-1 2 0,1-2 29,-1 2 0,1-4 1,-1 3-1,1 1 710,-1-1 0,6-3 0,2-4 0</inkml:trace>
  <inkml:trace contextRef="#ctx0" brushRef="#br0" timeOffset="126">16219 13733 8006,'0'-17'-71,"0"-2"1,0 1 0,0 0 0,0 2 712,0 2-319,0 7 1,-4 2 0,0 10 0,1 5 0,2 5 0,-1 6 400,-2 4 0,2 4-578,-2 1 0,1 4 0,1-3 0,-3 0-55,2 1 0,2-3-324,1-3 172,0 5 0,0-8 0,0 1 0,0-4 0,0-5 49,0-1 1,1-8 0,2-6 63,2-7 1,4-9-1,0-2 1,2 0 32,2-1 1,1-2-135,3 4 87,-3-6 0,6 10 1,-4-1-1,1 4 1,-2 2 22,0 1 1,2 1 0,1 6 0,0 2-44,1 2 1,-2 3-50,-4 6 14,-1-1 0,1 5 0,0 2 1,-2 1-1,-2 2-242,-5 2 1,2 2 84,-2-1 1,-1-5-110,-8-3 264,4-3 0,-10-1 0,1-2 0,-4-2 0,-5-3-21,-1-1 1,-1-3 15,-4 2 1,-1-3 196,1-1-217,-1 0 1,1 0 0,-1 0 0,2 0-1,1-1-187,2-3 1,10 2-903,-2-2 569,3 3-675,3 1 1239,1 0 0,52 17 0,10 4 0</inkml:trace>
  <inkml:trace contextRef="#ctx0" brushRef="#br0" timeOffset="127">15990 14434 8037,'-20'0'0,"3"-1"582,3-4 1,5 4 17,1-3 1,11 2-398,1 2 0,13 0 0,8 0 0,8 0-44,4 0 0,7 0-126,2 0 3,10 0 0,-2 0 0,5-1 0,2-2 0,1-3 0,1 1 0,-4-1-110,-4 3 1,-4-2-66,-4 0 26,-3 1 0,-13 4-185,-5 0 1,-14 0-62,-12 0 1,-5 4 48,-8 1 0,0 5 0,1-3 0,-1 3-515,0 2 1,-4-2 366,0 7 0,-1-1 458,1 1 0,-32 37 0,19-20 0,0 0 0</inkml:trace>
  <inkml:trace contextRef="#ctx0" brushRef="#br0" timeOffset="128">16270 14957 8037,'-12'-13'0,"4"0"178,4 1 0,3 3 0,1 1 0,1-2 832,3-2 1,4 1-218,4 3-633,1 2 0,4 2 0,1-1 0,2 3 0,2 0 89,-3 2 1,5 2-1,-4 2 1,2 4-58,-1 4 0,-10 0 168,2 1-923,-9 6 1,2-4 0,-6 6 0,-2 2 0,-3 1 89,-8 2 1,-5-1-1,-8 1 1,1-1 169,-1 1 0,-4-2 505,1-3 167,-1-3 0,9-5 0,1 0 1343,1 0-1362,8-6 1,7-2 0,9-6 0,8-2 109,7-1 1,4-5-432,2 5 0,3 0 229,1 4-217,0 0 0,0-4 1,-1-1-1,1 3 1,0 0-1050,0 2 1,-1 0 550,-3 0 0,-5-1 1,-1-2-1,-2-1-940,-2 1 0,-2 1 448,-1 2 949,-6 0 0,-13-17 0,-8-4 0</inkml:trace>
  <inkml:trace contextRef="#ctx0" brushRef="#br0" timeOffset="129">17724 14128 7965,'-9'0'75,"1"0"1,-2 0 487,-1 0-307,4 0 1,-1 0 0,7 0-1,1 0 1,6 0 38,4 0 1,8 0-27,3 0-232,9 0 0,-2 0 0,6 0 0,2 0 0,1 0 103,1 0-184,0 0 1,-1 0 0,-2 0-1,-2-1 1,-2-2 0,-4-1-176,-4 1 192,-5 1 24,-11 2 0,-2 0 0,-10 0 0,-5 0-250,-5 0 198,1 0 1,-5 0 0,6 0 0,1 0 0,-1 0-922,0 0 0,2 2 976,2 2 0,49-14 0,17 2 0</inkml:trace>
  <inkml:trace contextRef="#ctx0" brushRef="#br0" timeOffset="130">19331 13401 8056,'-5'-12'-99,"1"-1"0,0 0 0,-2 2 0,-1 1 420,0 1-64,-4 6 1,8-2-1,-6 5 1,-1 0-1,-1 0 1,-3 1 1100,-3 3-1186,3 4 0,-6 10 0,4 3 0,-2 5 0,-1 3 605,1 5-671,-5 3 0,5 9 1,-5 3-1,2 6 1,0 4-1,1 3 0,3 3-118,3 3 1,7 3-1,2-6 1,4-4-186,1-3 1,7-4 0,4-6 0,6-4-31,3-4 1,2-5-1,4-11 1,3-3-262,1-4 1,1 0-340,-2-4 518,-2 3 0,9-15 1,-5 3-1,3-2 0,3-4 309,0-2 0,-6-13 0,1-7 0,-1-3 0,-1-1 0</inkml:trace>
  <inkml:trace contextRef="#ctx0" brushRef="#br0" timeOffset="131">19637 13911 8056,'-6'-12'113,"4"3"1,-2 1 62,3-2 0,2 0-622,3 1 429,4 4 1,10 0 0,3 1 0,3 1-1,3 2-801,3 1 566,-3 0 1,10 0 0,-3 0 251,3 0 0,5-14 0,5-6 0,4-1 0,0-1 0</inkml:trace>
  <inkml:trace contextRef="#ctx0" brushRef="#br0" timeOffset="132">20300 13478 8056,'0'-14'100,"0"-3"0,0 2 260,0-2 0,0 3 3,0 2 65,0 4 0,-6-1 0,-1 7-181,0 8 1,0 2 0,4 14 0,-1 0-121,1 2 1,-3 6 0,2 1 0,1 2-212,2 2 0,-1-4-3,-2-1 8,3-3 1,-5 0 0,6 0 0,0-2-1,0-3 62,0-2 1,0-11-61,0 4 62,0-9 0,6 2 0,2-6 0,3-1 39,2-4 1,0-2 0,1-7 0,2-1-43,1-2 0,5-2-15,0 2 0,-3 3-5,3-3 37,-7 8 0,8 0 0,-6 4 0,-2 2 0,0 2-29,-3 1 0,1 1 76,0 4 0,-2 6-45,-2 6-23,2 6 1,-10-5-1,4 5 1,-4-2 0,-1 2-213,0 1 1,0-4 194,0-3 1,-6-3-34,-2-1 72,-3-1 0,-6-5 0,-2-1 0,-1-2 0,-2 1 37,-2-3 0,-2 0-96,1-2 0,-1-2-28,1-2-87,5 3 0,0-5 1,4 5-1,-1-2-1223,2-1 524,6-1 873,4 5 0,27 6 0,7 1 0</inkml:trace>
  <inkml:trace contextRef="#ctx0" brushRef="#br0" timeOffset="133">20159 14179 8056,'-12'0'195,"-1"0"0,0 0 585,0 0-346,6 0 0,-3 2 0,8 2 142,3 4 1,6-1-447,10 2 0,4-6 0,9 1 0,4-3-35,3-1 1,7 0-196,3 0 29,2 0 1,1 0 0,-2-1 0,-1-3 0,-1-3-634,0 0 454,-2-5 1,-9 9 0,-4-4 0,-7 2 0,-4 2-643,-4 1 0,-12 4 465,-4 2 0,-13 3 0,-1 7 427,-4 3 0,-38 20 0,22-14 0,0 1 0</inkml:trace>
  <inkml:trace contextRef="#ctx0" brushRef="#br0" timeOffset="134">20351 14702 8020,'-6'-13'0,"5"0"27,-4 1 0,4-1 0,1 0 724,0 0 0,6 5-412,2-1 0,5 7 0,2-3 0,4 4-65,1 1 0,-5 4-299,2 0 0,-3 8 1,-1-1-1,0 6-199,0 3 1,-6-3-36,-3 4 1,-3 0 0,-2 5 0,-5-1-175,-6 1 1,-3-2 341,-6-3 1,1 2 0,-2-6 0,2-1 263,1-2 0,2-6 1091,5 1-280,-1-6-583,0 2 1,7-5 0,8 0 23,9 0 0,6-4-338,4 0 0,8-1 265,-4 5-694,9-5 0,-1 3 0,5-2 0,0 1 0,1 0-844,-1-1 1,0-1-42,0 0 0,1 2 1227,-1-5 0,-10-20 0,-1-9 0,3-5 0,0 0 0</inkml:trace>
  <inkml:trace contextRef="#ctx0" brushRef="#br0" timeOffset="135">21205 13542 8020,'0'-25'90,"0"3"1,0 2 72,0 2 1,0 1-1,0 4 1,1 1-1,4 4 1,3 4 495,3 2 0,2 2-206,0 0-250,0 6 0,5 2 0,2 11 1,1 6-1,-1 8 539,-2 4-638,-1 7 0,-4 2 0,-1 8 0,-4 3 0,-4 1 0,-2 2 0,-5-1-330,-6 1 1,-1 2 0,-12 2 0,-4-8-407,-2-6 0,-7-6 0,2-7 1,0-3-770,4-5 1,-3-7 1400,3-5 0,-1-20 0,4-6 0</inkml:trace>
  <inkml:trace contextRef="#ctx0" brushRef="#br0" timeOffset="136">21651 13146 8040,'7'-20'-30,"3"2"0,-4 5 0,1 1 0,3 0 0,3 4 340,4 3 1,-3 4 0,3 1 0,-3 0 501,-1 0-684,-1 0 0,5 0 0,0 0 1,-1 0-1,-2 1 0,-1 2 1,1 3 95,3 1 0,-3-4 0,5 3 1,-2-2-56,0 0 0,0 5 0,-5-4 0,1 1-2,0 0 0,-2 3 1,-1-1-1,-3 0-29,-1 1 1,2-1 0,-3 5-1,-1 0-34,2-1 0,-5 2 1,3 2-1,-2 2-48,-2 2 0,0 2-109,0 3 83,0 1 1,0 0 0,0 3 0,0 3 0,0 4 0,0 3 0,0 3 84,0 1 0,0-1-152,0 4 0,-2 5 0,-1 5 0,-2-3-32,-2 0 1,4-1 97,-1 4 1,-2 0-13,2 4 0,-2-2 0,3-4 1,-1 1 8,1-1 0,6 2 42,1 0 1,6-7 61,-1-6-131,-4-4 1,7 1-1,-5 0 1,0-2 0,-3-7-36,-3-7 0,-1-1 37,0-6 1,-5 3-12,-4-7 0,-2 2 1,-2-8-1,0 0-51,1-2 0,-1-3-34,0 3 1,0-4-150,1 3 0,-1-2 1,0-2-1,0 0-319,1 0 0,-1 0-351,0 0 1,0-2 197,1-2 1,-2 3 715,-3-4 0,2-2 0,-3 0 0</inkml:trace>
  <inkml:trace contextRef="#ctx0" brushRef="#br0" timeOffset="137">24074 13797 7969,'-6'-13'-19,"5"4"0,-5 2 1,2 0-1,1 2 390,4-1 0,11-3 0,10 5 0,5 1 1,6 2-1,2-1-66,5-2 0,5 3-1161,-2-4 380,5 4 0,-8 1 1,2 1-1,-5 4 476,-7 3 0,-34 15 0,-19 4 0</inkml:trace>
  <inkml:trace contextRef="#ctx0" brushRef="#br0" timeOffset="138">24125 14052 8003,'-9'-9'88,"2"1"58,2-2 1,6 4-1,9 2 1,7 2 48,8 2 1,7-1 0,6-2 0,0-1-1206,0 1 1010,6 2 0,-3-2 0,3 0 0,7-1 0,-1 1 0</inkml:trace>
  <inkml:trace contextRef="#ctx0" brushRef="#br0" timeOffset="139">26497 13248 8024,'0'-17'0,"1"2"0,2 1 0,1 1 330,-1-1 1,0-2 0,0 3 826,1 1 381,0 4-826,-4 3-583,6 16 0,-5-1 0,3 11 0,-2 2 0,-2 1 356,0 2-479,6 5 0,-5-3 1,3 6-1,-2 0 1,-1-1-87,3-4-9,-2 4 1,3-6 0,-3 3 0,1-3 0,1-3 0,-1-3 0,0-4-1944,1-3 1388,-3-1-486,5 0 0,0-6 1130,2-3 0,-8-14 0,-1-4 0</inkml:trace>
  <inkml:trace contextRef="#ctx0" brushRef="#br0" timeOffset="140">26063 13962 8024,'-13'0'-94,"1"0"0,-1 0 0,0 0 422,0 0 1,5 0 0,-1 0 1231,-1 0-611,5 0-638,-1 0 1,22-1-1,5-2-48,4-1 1,8 0-219,1 4 1,10-2 0,7-1 0,7-2-19,4-2 0,2 2-180,0-3 135,-27 7 0,1-1 0,29-8 0,-31 7 0,0 0 0,29-2 1,-6-1-392,-3 3 106,-4-4 0,-12 6 0,-8-3 0,-8 2-323,-7 2 0,-8 2 0,-6 0-73,-6 3 0,0 3 222,-5-4 1,-5 6 323,-4-1 1,0-2 0,3 1 0,-2 2 152,-1 2 0,-19 6 0,-7 5 0,-3 1 0,1 0 0</inkml:trace>
  <inkml:trace contextRef="#ctx0" brushRef="#br0" timeOffset="141">26318 14281 8024,'-7'-13'0,"-4"1"2405,4-1-1474,-1 6 0,3 8-687,5 12 0,0 4 0,0 6 0,0-1-45,0 5 0,0-1 52,0 3-214,0 4 1,0-5 0,0 5 0,0 0 0,0-2 0,0 0 0,0-1-670,0 1 1,0-4-373,0 2 594,0-2 1,0-7-1,0-3 1,0-3 0,1-2 409,3-4 0,21-25 0,9-11 0</inkml:trace>
  <inkml:trace contextRef="#ctx0" brushRef="#br0" timeOffset="142">26522 14460 8024,'4'-19'0,"1"-2"0,5 1 395,-2-1 1,3 5 0,4 1 0,0 5 462,2 6 1,4 2-679,-4 2 0,5 2 0,-5 2 0,-2 4-80,-1 4 1,-7 6-588,-2 3 373,-4 3 1,-1 2 0,-1-1-1,-5 1 1,-5 1-607,-5 3 611,-1-4 1,0 6-1,-1-7 1,-1-1-1,1-1 314,2-2 1,2-5 0,1-1 607,1-5 237,5-4-845,7-6 0,12-2 1,10-2-1,2-4 1,3-4-49,2 0 1,4-1-595,5 0 1,-1 0 344,-3 1-464,-3 5 0,-1-1 0,-2 6 1,-4-3 555,-5 3 0,-11 6 0,-2 3 0</inkml:trace>
  <inkml:trace contextRef="#ctx0" brushRef="#br0" timeOffset="143">27784 13312 7990,'0'-18'73,"0"-2"1,0-1 0,0 1 0,-1 1-1,-2 4 1,-1 1 2509,1 1-1813,2 0-695,1 6 0,-5 11 1,0 10-1,-1 5 1,-1 5 502,0 4-543,-2 5 0,1 2 0,1 2 0,0 1 0,1-1 0,-1-3 0,1-1-83,1-1 0,0-3 0,5 0 0,0-3-27,0-5 1,0-7-11,0-5 0,6-8 0,3-1 100,2-7 1,2-4 0,-1-3 0,3-2-15,2-1 1,-2-1 0,5 2 0,0-1-53,0 1 1,0 4 75,1 3-22,3 4 1,-9 0 0,7 1-1,-1 3 1,-1 3 327,-3 7-324,-3 8 0,-1 0 0,-2 7 0,-1 4 0,-3 2-31,-1 1 0,-2 3-41,-4-4 1,-1 0-1,-4-5 1,-3-1-88,0-10 55</inkml:trace>
  <inkml:trace contextRef="#ctx0" brushRef="#br0" timeOffset="144">27924 13854 11753,'-12'1'-18,"-18"4"-29,-1-5-1,-2-1 1,-1-3-116,2-5 1,2 2-25,9-1 1,-2-1 2,6-4-212,0 6 0,9-3 0,1 5 1,2-2-1654,7-3 2049,3 4 0,25-10 0,10-2 0,2 0 0,-1 1 0</inkml:trace>
  <inkml:trace contextRef="#ctx0" brushRef="#br0" timeOffset="145">28409 13223 7990,'0'-13'164,"0"-4"164,0 0-132,0 6 1,-5 6 0,-3 11 121,1 7 0,-4 7 0,4 9 0,-2 5 45,1 3 0,1 6-264,-2-1 0,-2 5 0,4-3 0,-2 1-46,1 3 1,4-1-137,-5-4 137,6-1 0,-2-16 0,5-1 1,0-6 24,0-5 1,0-8 0,1-5 0,3-7-21,5-5 1,2 0-21,2-11 1,1 5 0,2-4-1,2-2-108,2-1 0,-3-1-292,4-1 1,-4 2 24,4 3 372,-5 3 1,4 5-1,-5 1 1,2 4 173,-1 4 1,-3 8-100,-5 4 1,2 9 0,-5 5-1,-3 2-16,0 1 1,-2 1-55,0-1 0,4 1-283,0-1 131,1-5 0,-5 3 0,1-6 0,3-2-560,5 0 0,2-8 225,2-3 18,-6-3 0,4-1 0,-2-1 1,2-3 427,2-5 0,5-31 0,2-8 0</inkml:trace>
  <inkml:trace contextRef="#ctx0" brushRef="#br0" timeOffset="146">28856 12981 7990,'5'-25'136,"4"3"0,2 1-95,2-2 0,1 6 0,3 3 0,3 4-41,0 0 0,7 4 287,-6 2 0,6 3 0,-7 1 0,-2 1 252,-5 3 0,-2 3 1,-7 6-1,-1 0-514,-1 0 1,-4 5 0,-4 2 0,-5 1-164,-4 0 1,-4-1 0,4 1 0,-2-2 12,1-1 0,2-4 109,1 3 146,6-8 0,-3 2 0,6-2 1,2 1 493,5-2-546,4 3 0,10-9 1,2 4-1,-1-2 0,1 0 1,-4 0-1,-1 2 155,-1 2 1,0 0-87,0 0 1,-6 1-1,-3 3 225,-3 1 1,-2-2-146,-3-2 0,-6 1 1,-10-5-1,-7 1 66,-4 0 0,-5-2-203,-6-4 0,2 1-366,-2 4 1,-2-4 0,0 3-1,1-2-649,4-2 0,5 1-1829,12 3 2754,10-2 0,23 9 0,10-4 0</inkml:trace>
  <inkml:trace contextRef="#ctx0" brushRef="#br0" timeOffset="147">17775 16755 8174,'0'-19'93,"0"4"1,0-5 0,0 2-1,0 2 758,0 2-580,-6 7 0,5 2 0,-3 11 0,2 5 0,2 6 439,0 3-610,0 7 1,0 0 0,0 4 0,0-1 0,0 1 126,0 2-387,0 1 1,4 3 0,1-2 0,-3-2-1,0-1 1,-2-1 0,0 1-410,0-4 0,0-1 1,0-3-1,0-3-1047,0-4 1616,0-3 0,0-46 0,0-12 0</inkml:trace>
  <inkml:trace contextRef="#ctx0" brushRef="#br0" timeOffset="148">17622 16831 8174,'-6'-31'158,"-1"3"158,-6-6-164,1 5 0,5 4 0,2 8 0,5 4 1,5 3-1,3 3 0,3 0 913,2 0 0,6 3-1041,2-5-132,3 6 0,3-6 1,1 4-1,2 2 1,-2 2-1,-1 1 0,-1 1-920,-1 4 1,-4 2 709,1 6 1,-8-1-1,0 2 1,-6 2 317,-2 1 0,-23 24 0,-13 9 0,-1 2 0,-1 1 0</inkml:trace>
  <inkml:trace contextRef="#ctx0" brushRef="#br0" timeOffset="149">17533 17278 7785,'0'12'1937,"5"1"-1617,4 0 1,4-5-224,4 1 0,4-2 0,7 3 1,3-3-289,2-1 1,5-2 42,5-4-513,5 0 0,-4 0 0,4 0 661,-1 0 0,-3-21 0,4-9 0,6-2 0,-1 0 0</inkml:trace>
  <inkml:trace contextRef="#ctx0" brushRef="#br0" timeOffset="150">18616 17010 8174,'0'-13'0,"0"0"0,0 1 418,0-1-226,6-6 0,3 5 0,6-1 0,4 5 292,0 6 1,-2 1-679,5-2 0,-2 4 0,2-3 0,-2 2 230,-2 2 0,-1 5-691,-4-1-834,0 6 1489,-6-3 0,-18 23 0,-11 4 0</inkml:trace>
  <inkml:trace contextRef="#ctx0" brushRef="#br0" timeOffset="151">18565 17239 8174,'-7'-7'319,"2"0"307,5 3-232,0 3 0,1-5 0,3 6 0,6 0 118,6 0 0,4 0-826,5 0 1,6 0 0,3 0-1,3 0 314,1 0 0,29-6 0,-30 3 0,0-1 0</inkml:trace>
  <inkml:trace contextRef="#ctx0" brushRef="#br0" timeOffset="152">17762 17176 7785,'7'-6'-696,"-3"-3"0,2 2 939,-2-1 1,1 4 129,-5-5-81,0 1 1,1-1 0,2 1 529,1-2-275,0 4-270,-4-5-208,0 9 1,0 2 0,0 9 0,0 2 0,0 3 0,0 3 0,0 5-2,0 2 1,0-3 0,0 0 0,0 2-117,0 1 1,2-3 0,1-1-1,1-2-5,-1-2 1,0-2 0,-1-1-742,3 0 342,-1-6-547,-4-2 103,0-5 1,-2-5 895,-2-4 0,-20-13 0,-10-5 0</inkml:trace>
  <inkml:trace contextRef="#ctx0" brushRef="#br0" timeOffset="153">17520 17469 8174,'-13'-9'-250,"0"1"928,1 5 152,5-3-813,1 6 0,7 0 0,4 0 1,4 0 169,7 0 1,1-1-290,9-3 77,-4 2 1,15-8-1,-2 5 1,5-2 0,3-2-247,-2 2 183,4-4 0,-1 4 0,3-5 0,-5 2 1,-3 3-1,-5 0 0,-6 2-119,-5-1 1,-5 2-189,-5 4-8,-6 0 1,-3 1 39,-8 3 0,-3-2 326,-6 2 0,-1-3 0,-2-1 1,-2 2-4,-2 2 0,-1-3 24,-5 4 0,-4 0-74,1 0 155,-1 5 1,3-9 0,-1 5-1,-4-2 1,1 2-5,0 1 0,0-3-70,1 4 0,2-1-13,-6 2 74,6 2 0,-4-9 0,7 2 0,1-1 0,3 0 889,4 1-336,2 0-17,8-4-378,2 0 0,15-4 0,4 0 0,4-1 55,5 0 0,2 2-228,5-6 0,1 2-83,3-1 1,3-4-1,-3 5 1,4-1-9,5-1 1,1 1-109,2-5 0,3 5-51,-7-1-4,1 1 0,-4 1 1,1 1-1,-3 2 1,-9-1-1518,-8 3 1734,-6 0 0,-29 2 0,-8 0 0</inkml:trace>
  <inkml:trace contextRef="#ctx0" brushRef="#br0" timeOffset="154">17775 16704 8174,'-13'-7'-276,"5"1"1,-1 6 0,-1 0 0,-1-1 301,-2-4 1,5 4 0,-1-3 967,-1 2-786,5 2 1,5 0-43,8 0-151,9 0 0,-1 0 1,5 0-1,3-1 1,3-2-1,4-1 1,2 1-124,2 2 0,-2 1 0,-1 0 0,-1 0-51,-2 0 1,-2 0-1,-2 0 1,-1 0-447,-2 0 0,-4 0-139,-5 0 744,-6 0 0,-41 0 0,-16 0 0</inkml:trace>
  <inkml:trace contextRef="#ctx0" brushRef="#br0" timeOffset="155">20210 16691 8230,'0'-13'-85,"0"-4"0,0 0 0,0 2 0,2 1 652,2 1 0,-3 0-48,4 0 1,-4 8-448,-1 5 1,0 5 0,-1 9 0,-2 3 262,-1 5 1,-1-1-273,5 4 0,0-2 1,0 7-1,0-3 22,0-2 1,0 1 104,0-1-268,0 1 1,5-2 0,-1-1-1,-1-4 1,-2 1-563,-1 0 400,6-4 0,-5 2 0,3-5 1,-2 0-1,-2-1-739,0 1 1,0 0 978,0 0 0,-11-23 0,-4-6 0</inkml:trace>
  <inkml:trace contextRef="#ctx0" brushRef="#br0" timeOffset="156">19790 17316 8230,'-13'-7'-506,"0"3"919,6 2 0,4 4 1,10 0-87,6 3 0,10-1 130,2-4-355,6 6 1,10-5 0,5 3 0,6-2 0,6-4 423,7-2-510,5-3 0,-31 1 0,0-1 1,0 1-1,0-1 0,0 1 0,0 0 1,-3 0-1,0 0 0,30-4 0,-9 3-68,-7 2 1,-9 0-883,-11 5 590,-12 0 84,-12 0 1,-12 0 0,-3 0-1,-2 2 1,-2 1-805,1 1 873,-1 6 1,-1-7 0,-2 5 0,-1 1 0,2-1 190,0 1 0,-2-1 0,0 5 0,-17 22 0,0 6 0</inkml:trace>
  <inkml:trace contextRef="#ctx0" brushRef="#br0" timeOffset="157">19981 17788 7993,'-7'-13'-288,"-3"4"1,4 1 811,-1-2 528,-1-1 172,0 4-810,3-5-270,5 11 1,0 1-1,1 8 1,2 5 0,3 4-1,-1 4 1,2 3 79,1 2 0,-6-1 0,4 2 0,-2 2-320,1 0 1,-1 1 0,-4-4 0,0-1-218,0 1 0,0 2 1,0-1-1,1-3-338,3 0 0,-2-5 0,4-2 0,-2-3 651,0-2 0,17-21 0,1-7 0</inkml:trace>
  <inkml:trace contextRef="#ctx0" brushRef="#br0" timeOffset="158">20210 17877 8230,'0'-30'0,"0"0"0,0 5 200,0 4 0,10 5 108,3-1 1,4 3 0,-1 3 0,2 1 377,2 1 1,1 6 130,5-1-809,-7 3 1,0 6 0,-6 4 0,-2 4-1,-3 4-462,-3 4 356,-4 3 0,-2 1 0,-4 1 1,-3-1-1,-5 2 0,-4 2 0,-3 0-384,1 0 1,0-2 447,6-2 1,-4-5 0,0-2-145,2 1 74,1-5 1036,1-1 0,7-9-573,6-8 1,6-2-294,7-2 1,1-4-14,3 4-97,3 2 1,7-5 0,1 4-1,3-2 1,2 1-510,2-2 1,0 3-37,-1-2 0,2 5-955,-6-5 759,-1 7 785,-3-10 0,-6 0 0,-2-8 0</inkml:trace>
  <inkml:trace contextRef="#ctx0" brushRef="#br0" timeOffset="159">21460 16742 8230,'0'-13'9,"0"1"1,-1-1 0,-2 0 0,-2 0 0,3 1 257,0-1 23,-3 6 0,2 1 1,-6 9-1,1 4 0,-1 9 1,1 5-36,-2 6 0,0 7 0,0 1 0,3 5-212,1 2 1,1 5 242,0-4-351,4-1 1,-5-4-1,6-1 1,0-3-1,0-5 1,0-7-1,2-5-162,2-3 1,-1-7 0,5-2 111,2-4 0,-3-2 0,2-4 0,1-3 74,1-3 1,2-4-1,-1 0 1,1-2-5,0 1 1,0-4 0,-1 1 0,3-1 23,2 3 0,-3 3 1,3 2-1,-2 2 58,2 2 1,-2 5-1,2-1 1,-3 4 86,-2 4 1,1 5-99,0 8 1,0 1-1,-1 5 1,0-2 111,-4 2 0,4 1-154,-4 1 1,-2-1-28,-2-3 0,-3 2 1,-2-6-1,-3-1-64,-5-2 0,-2-7-77,-2-3 1,-5 2 132,-3-2-14,-4 0 1,0-4-1,-1 0 1,1-1-1,-1-2-96,1-1 1,-1-2 21,1 2 1,1 1-400,3-5 317,2 5 0,8-4 0,1 4 0,3-3-930,1-1 1151,8 4 0,44-25 0,17 0 0</inkml:trace>
  <inkml:trace contextRef="#ctx0" brushRef="#br0" timeOffset="160">22072 16627 8230,'0'-17'0,"0"0"0,0 0-6,0 5 110,0-1 0,-1 6 0,-2 4 1,-3 7 226,-1 9 0,-2 5 0,-2 8 1,1 1 36,2 2 1,3 4 3,-3 5-302,-1 6 1,2-4 0,2 2 0,0-2 0,1-2 0,1 1 0,2-3 220,1-2 1,0-4-395,0-9 52,0-2 1,1-6 0,4-2 82,3-3-122,-2-8 1,4-2 0,-5-7-1,2-1 1,2-1-76,-2-2 0,4 0 0,-2-1 0,2-1 34,2-2 0,0 0 111,-1 4 0,1 0 0,0 0 1,0 1-8,-1-1 0,1 4 62,0 1 1,0 5 375,-1-1-348,-4 2 0,3 8 1,-3 3-1,2 3 0,0 4 158,-1 1 1,-6 6-125,1-2-146,-3 3 0,4 0 1,-1-1-1,-1-4 0,-2 1-526,-1 0 329,-6-4 0,5 2-755,-3-5-484,-3-6 1485,5 4 0,-3-26 0,5-1 0</inkml:trace>
  <inkml:trace contextRef="#ctx0" brushRef="#br0" timeOffset="161">22493 16423 8230,'0'-25'-98,"1"1"0,3 1 0,5 3 285,2 2 0,2 2 0,1 8 0,2 2 0,2 2 1,1 0 641,-1 1 1,0 3-759,-1 4 0,-7 3 0,3 6 1,-3 1-168,-3 3 1,-1-1-1,-6 5 1,-2 0-8,-2-1 0,-3 3 0,-6-6 0,2-2 2,2-1 1,-2-2 0,3-2-141,-4-2 1,4-1 841,-1 2-138,1-4-253,1-5-155,7 0 1,7 2 0,6 2 0,-1 3 0,1 2 102,0-1 0,-5 1-109,1 3 1,-5-3 0,3-1 0,-1 2 108,-3 2 0,-3-1-106,-5-3 1,-2 4-1,-7-5 1,-3 1 174,-4 1 0,-3-6-112,-2 1 1,1-1-202,-1 1 35,1-3 0,-1 5 1,2-6-1,2 0 0,2 1 51,1 4 0,-26-21 0,-3 1 0</inkml:trace>
  <inkml:trace contextRef="#ctx0" brushRef="#br0" timeOffset="162">16870 16092 8292,'0'-13'-300,"0"-4"0,0 0 0,0 1 0,0 1 213,0-2 0,1 10 199,3 3 1,-2 8-1,2 10 1,-3 2 70,-1 1 1,0 5-1,0-1 1,0 4 142,0 0 0,0 6-52,0 3-178,0 3 0,-1 3 1,-2 2-1,-1 5 1,1 4-1,2 7 1,1 9 85,-1-30 0,2 1 1,-1 2-1,1 0-60,1 1 1,0-1-127,-1 4 1,0 1 0,4 2 0,1 0 0,-2 2 0,0 1-1,1 0 1,0-1 96,0-1 0,-1-1 0,2-1 0,-1 0-1046,-1-1 1,1 0 963,0-1 1,1 1 0,0 1 0,-1 0 6,0-1 1,-1-1-18,2 0 1,-1-1 0,-3-5-1,-1-1 1,2-1 0,1 0-1,2 35 1,-3-2-66,-2-1 0,1-3 0,0-14 0,3-1 12,-3-3 0,1 0 64,2-9 1,-4 0-264,3-12 1,2 0 0,-2-9-517,-1-1 707,-2-2 1,-1-8-310,0-6 0,2-7 0,2-12 1,3-6-1020,0-8 1388,5-4 0,-5-1 0,5 0 0</inkml:trace>
  <inkml:trace contextRef="#ctx0" brushRef="#br0" timeOffset="163">16908 16079 8292,'-9'-16'-1539,"2"2"1522,2 3 1,2 8-1,7 2 1,4 5 34,4 3 1,5-4 0,1 3 0,2-2 53,3 0 1,1 0 0,3-4 0,3 0 47,4 0 0,4 0 108,4 0-187,4-5 1,10-1-1,4-4 1,2 2-1,3-2 1,3-3 0,-32 5-1,1 0-3,0 0 1,1-1-1,2 0 1,0 1-1,1 2 1,1 0-1,-1-1 1,0 1-58,0-1 0,0 1 1,2 0-1,0-1 1,0 1-1,1 0 1,0-1-1,1 1-39,-1-1 1,1 1-1,3 1 1,1 1-1,-5 0 1,1 0-1,1-1 1,0 0 77,1-1 0,1 1 0,0-1 0,0 0 0,2 1 0,1 0 0,-1 1 0,-1 0 23,0-1 0,0 0 1,1 1-1,2 1-1105,1-1 1,0-1 1087,3 1 1,0 0 0,-4 0 0,-1-1 0,3 2 0,0-1 0,-1 1 0,0-1 0,0 1 0,1 1 98,-2-1 1,0 0-112,6 1 1,-1 0-1,-6 0 1,-1-1 0,3 1-1,1 0 1,-1 0 0,-1 0-1,1 0 1,1 0-12,0 0 0,1-1 0,1 1 1,1-1-80,0 0 0,1 2 0,1 0 0,1 0 0,-3-2 0,0 0 0,4 1 1,0 0 99,2 0 1,0 0-1,1-1 1,-1 0-55,-2 1 1,1 0 0,-2 1 0,0 1-871,-2-2 0,-1-1 894,-2 2 1,-1 1 0,3 0-1,-1 0 1,-1 0 0,-2 0-1,0 0 1,-1 0 0,-2 0 0,-1 0 66,-1 0 0,0 0 0,-2 0 0,1 0-133,1 0 0,1 0 0,0 0 0,0 0 101,2 0 1,0 0-34,-3 0 0,0 0 1,2 0-1,0 0 0,-3-1 1,0 1-1,2-2 0,-1 1 1,0-1-1,0-1-67,-1 2 0,-2 0 0,-1 0 0,-1 0 658,29 1 0,-3-4-619,-5 0 57,-6-1 0,-8 4 1,-12-2-1,-7-1 1,-5 1 520,-5 2 0,-3-4-81,-5 1 1732,-6 0-1770,-1 4 1063,-6 0-1054,0 0 0,0 6-113,0 2 1,0 3-269,0 2 1,0 1-24,0 3 1,0 0-1,0 9 1,0 5 49,0 4 0,4 5-145,0 3 1,1 3 132,-5 10-68,0 2 0,0 10 0,0 1 1,0 2-1,0-34 0,0 0 42,0 0 1,0 1-1,0 4 1,0 1-218,0-1 1,0 1 0,0 0 0,0-1 178,0-4 0,0 0 18,0 0 1,0 1 0,0 0-1,0 1 1,0 0 0,0 1 0,0 0-1,0 0 1,0-2 0,1-1 100,1-2 0,0 0 0,0 0 0,1 0-209,9 32 1,-2 3 294,7-7-160,3-3 1,-6-6-1,5-1 1,-2-2-1,0-4 36,-2-4 1,-1 0 7,-1-14 0,-6 0-598,-3-5 279,-2 1 1,-5-6 0,-4-5-1,-7-4 1,-3-3-1009,-2-3 0,-3-1 254,0-4 0,0 0 862,1 0 116,-4-5 0,-17-14 0,-12-8 0</inkml:trace>
  <inkml:trace contextRef="#ctx0" brushRef="#br0" timeOffset="164">16959 18693 8291,'-6'-7'-254,"-1"1"1,-1 2 0,-1 0-182,-1 1 1,3 1 947,-1 2-136,5 0 1,-1 0-202,8 0 0,3 2 0,6 1 1,-1 1-35,1-1 1,6 0-12,2 1-58,3-3 1,4 5 0,5-6-1,6 0 1,7 0-38,6 0-26,5 0 0,12-4 0,-32 1 0,0 0 0,3 0 0,1 0 0,2 0 0,2-1 0,1 1 0,0 1 0,-1-2 0,0 1-57,-1-1 0,-1 0 0,0 3 0,0 0-14,-2-1 1,-1-1 0,2 1 0,1-1-1,-2 0 1,-1 1 0,-1 1 0,0 0 2,-2 0 1,-1 0-1,2 1 1,-1-1-119,-1-1 0,1 0 0,2 1 1,1 0 140,0-1 0,1 0 49,-1 1 1,0 0-1,-1 0 1,0-2-1,2 1 1,-1-1-1,3-1 1,1 0-1,1 0 1,0 0 19,2 0 1,0 1-1,0-1 1,-1 1-26,-1 1 1,0 0-1,1-1 1,1 0-1,0-1 1,1-1-1,-1 2 1,1 1-4,-1-1 1,1 0 0,-1 2 0,-1 1 7,-1-2 1,0-1-1,-3 1 1,1-1 8,-1 0 0,1 1-6,2 0 0,0 0 0,-1 2 0,-1 0 0,1 0 0,1 0 0,-1 0 0,0 0 0,0 0 0,0 0 7,0 0 0,1 0 0,1 0 1,1 0-13,0 0 1,0 0-1,0 0 1,1 0-974,-1 1 1,-1-2 960,2-2 1,1 1-1,2 1 1,1 0 0,0-1-1,1 0 1,0 1 0,0 0-1,0 1 1,0 0-9,1 1 0,0-2 0,-2 0 0,0-2-203,1 1 0,0 0 1,-2 0-1,0 0 203,-2 1 1,0 2 4,-4-1 1,-1 0-1,-1-2 1,0-1-1,-2 1 1,0 0 0,1 0-1,0 0 1,0 0-1,0 0 2,-3 0 0,1-1 0,1-1 0,-1 0-66,-4 2 0,0 0 0,1-1 0,1 0 67,0 1 0,1 0 0,-1 1 0,0 0 0,0-1 0,1-1 0,-2 2 1,1 0-1,-1 0 0,-1-1 0,0 0 0,1 0-3,-1 1 1,1-1 0,0 1 0,0 1-33,35 0 1,-4 0 29,-8 0-4,-4 0 0,-5 0 1,-1 0-1,-5-1 0,-6-2 220,-8-2 0,-4 0-170,-2 1 0,-1 2 1762,-3-2-1790,-2-3 1,-5 5-1,3-3 1,4 0-1,2 1 532,-2 1 1,3 2-545,-2 1 0,-4 0 433,-1 0-512,-3 0 0,-1 0-612,0 0 380,-6 0 1,-9 0 20,-10 0 83,-1 0 1,-11 0 0,2 0 0,-2 0-1,0 0 206,3 0 0,-3-28 0,4-8 0</inkml:trace>
  <inkml:trace contextRef="#ctx0" brushRef="#br0" timeOffset="165">24112 18004 8291,'-8'-4'49,"-1"0"0,5 0 200,-5 4 0,2 3-82,-1 5 0,-4 6 0,5 13 1,-1 4-133,-1 8 1,5-1-88,-4 4 0,5 2 0,-1-1 0,2-2-421,2-2 1,4 3-364,1-4 836,5-3 0,25-32 0,13-6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9.399"/>
    </inkml:context>
    <inkml:brush xml:id="br0">
      <inkml:brushProperty name="width" value="0.08819" units="cm"/>
      <inkml:brushProperty name="height" value="0.35278" units="cm"/>
      <inkml:brushProperty name="color" value="#00FF00"/>
      <inkml:brushProperty name="tip" value="rectangle"/>
      <inkml:brushProperty name="rasterOp" value="maskPen"/>
    </inkml:brush>
  </inkml:definitions>
  <inkml:trace contextRef="#ctx0" brushRef="#br0">8913 7855 12479,'-26'-26'-984,"7"6"936,6 8 238,2 0 155,3 11-272,1-5-356,30 6 261,-5 0 22,42 0 0,-23 0 0,14 0 0,0 0 0,4-1 0,7-2 0,6-3-5,3-1 1,-32 3 0,0 0 0,3-2 0,1 0 0,0 1 0,1 0 1,-2 1 1,1 0 0,-2 0-1,0-1 1,-3 0 0,0-1-1,1 1 1,-1 0-8,0 1 0,0 0 0,0 0 0,-1-1-5,0-1 1,-1-1-9,27-5 1,-2 3-1,-7 1 1,-3-2-1,-3-2-165,0 0 145,-9 5-36,-14 1-81,-13 6 99,-46 0 0,7 0-184,-29 0 173,12 0 88,-5 0-42,4 0 1,8-4 105,3-1 19,-3-10 310,9 6 9,9-20-234,32 7-61,19-9 1,4 16-1,4 3 123,1 5-117,-14 3-119,14 10 1,-26 5-63,6 14-106,-11 4 1,-14 19 50,-9-6 0,-12-3 0,-1-5 0,-2 0-385,-3-2 0,3 4-162,-6-7 654,5 7 0,-25 2 0,1 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9.400"/>
    </inkml:context>
    <inkml:brush xml:id="br0">
      <inkml:brushProperty name="width" value="0.08819" units="cm"/>
      <inkml:brushProperty name="height" value="0.35278" units="cm"/>
      <inkml:brushProperty name="color" value="#00FF00"/>
      <inkml:brushProperty name="tip" value="rectangle"/>
      <inkml:brushProperty name="rasterOp" value="maskPen"/>
    </inkml:brush>
  </inkml:definitions>
  <inkml:trace contextRef="#ctx0" brushRef="#br0">10073 8441 12115,'-14'-27'172,"3"3"21,11 11 0,10-5 55,11-3 1,-3 2 250,16 2-389,-2 9-29,6 2 0,-11 12 0,-6 11-81,-5 17-144,-9 5 1,-2 7 0,-6-5-1,-3 3 1,-5 0-316,-2 0 312,-2-7 0,-5 1 1,-4-1 343,-2 4-105,4-10-19,8-13 0,7-21 0,11-12-35,7-9 0,11-22 0,9-3-85,-1-6 1,-1 2-252,-5 6 239,-1 1 1,1-4-1,-1 3 1,-1 5-1,-1 2 200,-2 2-104,-5 0 182,2 5 355,-11 13-383,-7 20 119,-12 26-257,-14 19 1,5-2-1,-2 2 214,3 2-119,1 4-3,-1 7 1,10-7 52,14-9-202,9-19-208,18-6 0,13-21 0,8-6-186,1-7 0,-9-4-586,-15 4 207,4 2 777,0-9 0,-6 16 0,-3-4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9.401"/>
    </inkml:context>
    <inkml:brush xml:id="br0">
      <inkml:brushProperty name="width" value="0.09071" units="cm"/>
      <inkml:brushProperty name="height" value="0.09071" units="cm"/>
      <inkml:brushProperty name="color" value="#FF0000"/>
    </inkml:brush>
  </inkml:definitions>
  <inkml:trace contextRef="#ctx0" brushRef="#br0">6031 1007 8020,'6'-7'98,"1"-4"0,7 5 33,3-2 1,-1-2 0,6 4 0,4 0 0,4 1-1,2 1 214,4-2-351,0 4 1,3-3 0,-1 5 0,0-2 0,-1 0 0,-1-3 0,-5 2 0,-3 2 0,-5 1-310,-3 0 247,2-6 175,-13 5 1,-4-9-57,-13 6-1,-9-6 0,-3 8 1,-5-3-1,-1 1 0,-1-1 1,-1 1-1,-3 0 362,-2 0-314,-1-1 1,-9 5 0,0 0 0,-1 2 0,-2 3 0,1 7-1,-3 5 232,-2 3 0,1 2-152,2 8-179,3 3 1,10 5 0,3 2-1,2 1 1,7 1-98,2-1 0,9-3 0,6-4 0,7-4-34,6-3 1,2-4 89,11-6 0,1-2 25,3-10 0,1 3 0,1-4 1,1-1 87,2-1 1,-2-8 136,-7-3 1,3-2 70,-2-2-189,-4-5 1,0 2 0,-6-3-1,-4-1 1,-3 0 99,-4-3 0,-1 1-220,0 0 1,-6 0-17,-2 5 1,-8 0 0,-2 5 0,-2 2-266,-3 2 0,-1 5-202,-1-1 1,-1 4 123,1 4 1,3 3-1,4 6 1,2 1-1496,5 3 1884,7 3 0,15 39 0,10 9 0</inkml:trace>
  <inkml:trace contextRef="#ctx0" brushRef="#br0" timeOffset="1">6273 1428 8052,'2'-13'0,"2"1"0,5-1 0,2 0 224,2 0 0,4 6 1,0 3-1,-2 3 0,0 1 1,-4 1-1,-1 3 732,-2 5 1,-5 6-1073,1 2 0,-2 6 1,-2-2-1,0 3-84,0 2 0,0-1-169,0 1 266,-6-6 0,0 4 0,-3-4 0,1-1 1,1-2-536,0-2 689,4-8 0,-2 1 272,5-8-306,0-3 1,1-15 0,3-5 0,5-4 0,2-4 63,2-1 1,0 3 0,-2 1 0,-1 5 75,-1 6 1,-5 0-42,4 5-47,-5-4 1,3 16-1,-6 1 32,0 11 1,0 2 27,0 7 0,0 0-162,0 5 1,0-1 0,0-1 0,0-1-357,0-2 0,1-1-216,3 1 1,4-2 200,4-6 0,2-2 0,3-3 0,6-3 404,5-4 0,11-19 0,6-9 0,6-2 0,0 1 0</inkml:trace>
  <inkml:trace contextRef="#ctx0" brushRef="#br0" timeOffset="2">7090 1262 8052,'0'-12'-34,"0"-1"-77,0 0 0,1 6 242,3 3 0,5-2 1,6 2-1,4 1-476,1 2 0,-1 1-286,3 0 631,2 5 0,18 8 0,12 7 0</inkml:trace>
  <inkml:trace contextRef="#ctx0" brushRef="#br0" timeOffset="3">7090 1479 8052,'-12'-1'1350,"4"-4"666,-4 4-1634,11-5 1,1 6 0,10 0 0,7 0-491,8 0 0,7 0 1,6 0-1,0 0 108,0 0 0,2-10 0,10-7 0,1-1 0,4-1 0,0 0 0,0 0 0</inkml:trace>
  <inkml:trace contextRef="#ctx0" brushRef="#br0" timeOffset="4">8492 1135 7989,'0'-13'979,"2"2"324,2 2-1374,9 4 1,2 5-1,6 0 1,2 0-1,1 0 1,3 0 0,3 0 70,4 0 0,21-10 0,12-3 0,-19 3 0,0 1 0,0 0 0</inkml:trace>
  <inkml:trace contextRef="#ctx0" brushRef="#br0" timeOffset="5">9257 752 8018,'0'-18'33,"-1"4"1,-2-3 102,-1 3 1,-5 8 132,5 6 1,-5 6-1,5 8 1,0 3-48,-2 4 0,5 7 0,-5 3 0,2 1-265,0-1 0,-1 3 0,5-4 0,0-4-114,0-3 1,0 1-1,0-4-203,0 0 462,0-7 0,6-19 1,3-12-1,2-9-35,2-7 1,-1-7-1,1-2 1,0 1 37,0-2 1,-5 5 0,1 0-1,-1 5 180,-1 3 0,3 6 0,-4 10-167,1 5 0,-3 7 1,3 12-1,-1 8-156,-3 5 0,2 8 67,0 0-84,-1 11 1,-3-11 0,2 8-1,3-1 1,0-2-810,-1-1 645,5 3 1,-7-14-1,5 1-209,2-4 517,2-3 1,0-12-1,1-6 1,0-11 0,1-7 165,3-5 0,-1-8-191,5-2 0,-4-7 53,4-1-95,-5-1 0,7 4 0,-6-1 0,-2 2 0,-2 7 334,-5 6 0,-1 7 127,-2 5-380,-4 6 1,5 3 0,-6 10 0,0 6 6,0 8 0,0 4-58,0 2 1,0-1-201,0 1-75,0 5 0,0-3 1,0 5-1,0-2 1,0-3-686,0-1 0,0-1 493,0-1 1,5-5-683,4-3 824,-3-3 1,9-2-1,-1-4 1,5-4 272,3-2 0,31-48 0,-23 18 0,1 0 0</inkml:trace>
  <inkml:trace contextRef="#ctx0" brushRef="#br0" timeOffset="6">10048 740 8018,'0'-8'482,"0"-3"186,0 10 1,0-4-447,0 10 1,-4 2 0,-1 6 0,1 1-167,-2 3 0,5 1-41,-3 3 1,-2 3 0,2-2-1,1 0-43,2 0 1,1 0-94,0-5 0,0 0 0,1-4 0,3-2-239,5-2 1,2 1 235,2-6 1,4-1 0,1-7 0,2-6 109,3-6 0,-3-4-48,1-5 0,-1-5 164,1 0 1,-3 1 0,-5 3-1,-2 1 476,-2-1 0,1 6 311,-6 3 322,0 3-930,-4 7 1,-1 1 0,-2 8 0,-3 2-151,-1 4 0,4 9-68,-1 5 1,3 6-212,1 2-6,0 5 0,0-1 1,0 9-1,0 5 1,0 4-472,0 4 1,0 3 297,0-4 1,0 1 330,0-5 0,0-2 0,0-3 1,1-8 62,3-7-170,-2-10 392,4-2-53,-6-12 0,0-3 1,0-8-1,0-5 0,-2-2 504,-2-2 1,-3-4-435,-6 0 0,0-4-312,1 4 28,-1-6 1,0 9 0,2-4-1,2 1 1,4 0 61,-1 1 0,4 2-914,-2 1 1,3 0-12,1 1-715,5 5 1,3-3 1555,4 5 0,58 12 0,-28 1 0,-1-1 0</inkml:trace>
  <inkml:trace contextRef="#ctx0" brushRef="#br0" timeOffset="7">9270 1594 8018,'-17'-9'0,"-1"2"0,1 0 986,2 0-679,0 4-91,13-2 1,2 5 0,10 0 0,7-2-1,10-1-1,10-1 1,8-2 0,12 2 0,5-4-169,5-4 0,-28 6 0,0 0 17,-1-1 1,0 1-139,5-1 0,-1 1 0,-2 0 0,-2-1 0,3 1 0,-1 0 0,-1-1 0,0 1 0,-2 0 0,0-1-830,31-6 678,-6 6 1,-18-4-1,-6 4 1,-7-2-714,-4 1 0,-14 5 341,-9-1 0,-8 4 598,-9 4 0,-5 3 0,-30 29 0,17-16 0,1 1 0</inkml:trace>
  <inkml:trace contextRef="#ctx0" brushRef="#br0" timeOffset="8">9627 1887 8018,'-6'-13'1400,"-2"1"-1805,2-1 1616,1 6-989,5 7 1,0 7 0,0 7 0,0 3 0,0 4 0,0 5 0,1 2-98,3 2 1,-2 4 46,2-4-287,3-1 0,-6 1 0,4 0 1,-4-2-1,0-1 0,2-1 1,2-2-564,-3-3 1,1-3 0,0-5-1929,1 0 2606,1-6 0,-5-1 0,-12-40 0,-2-9 0</inkml:trace>
  <inkml:trace contextRef="#ctx0" brushRef="#br0" timeOffset="9">9487 2078 8018,'-2'-18'0,"-2"-3"0,3-3 265,-4-2 1,5 1 0,3 1 0,3 2 720,1 5 0,6-1-315,4 1-599,5 0 1,-2 8 0,7 1 0,2-1 0,2 2-411,1 3 119,-3 3 0,2 1 1,-7 0-1,-1 1 1,-4 3-521,0 5 0,-8 4 0,-7 2 739,-2 2 0,-31 40 0,-6 5 0</inkml:trace>
  <inkml:trace contextRef="#ctx0" brushRef="#br0" timeOffset="10">9436 2384 12108,'18'0'384,"3"0"1,5 0-544,4 0 0,4 0 0,8 0 0,4 0-2236,-1 0 2395,4-5 0,-13-10 0,2-6 0,5-3 0,1 0 0</inkml:trace>
  <inkml:trace contextRef="#ctx0" brushRef="#br0" timeOffset="11">1785 1288 7964,'0'-13'-11,"-1"-1"0,-2-2 1,-1-1-1,1 0 0,1 0 1,2 0 674,0 2 0,0-4 1,0 2 788,0 2-1288,0 1 0,2 7-123,2 2 0,-3 15 1,4 7-1,-4 7 61,-1 6 1,0 4-159,0 9-54,-6 2 1,1 6 0,-5 0 0,3-2 0,0-2 0,1-4 0,0-5-92,4-4 0,-1-4 1,0-9 548,-1-4 1,-1-11-103,5-11 1,2-3-151,2-13-80,3-6 1,6-2 0,0-3 0,1-1-1,1 2-137,2 0 74,6-5 0,-3 14 0,4-4 0,-1 5 0,-2 4-14,2 4 1,1 9 43,1 0 0,-5 12 0,-3 6 0,-3 5-29,-1 4 1,-6 5-90,-3 2 1,-2 5 55,-2-1 0,-6 1 0,-4 1 1,-4-4-148,-3 0 1,-6-3 219,2-3 0,-3-6-107,-2-3 38,1-3 0,2-6 0,1-1 0,-3-1 0,4-3-1003,1-2 428,3-1 1,6-7 648,3-5 0,19-30 0,10-11 0</inkml:trace>
  <inkml:trace contextRef="#ctx0" brushRef="#br0" timeOffset="12">2282 1097 8005,'0'-13'0,"0"4"0,0 1 0,5 4 0,0-4-96,2 3 0,-2 2-251,3 7 1,-1 3 2727,2 6-1922,2 6 0,-8 6 1,4 9-1,-1 4 1,-3 5-376,-2 4 1,-1 8 0,0 4 0,-1 4-657,-4 0 1,-3 0 315,-9-4 1,1 1 0,-4-9 0,1-6-468,-1-4 0,-2-8-30,-3-4 0,-5-2 257,0-1 1,-1-11 495,1-2 0,-8-21 0,-7-8 0,-6 1 0,0 0 0</inkml:trace>
  <inkml:trace contextRef="#ctx0" brushRef="#br0" timeOffset="13">1479 1160 8002,'-18'-12'0,"-2"0"0,-6 4 0,2 5 43,3 6 1,-3 7 105,3 11 1,-3 6 0,0 13 0,2 3 255,5 8 0,3 6-321,1 7 1,9-28 0,1 2 0,1 0 0,1 0 0,2 0 0,1 1-292,1-2 0,3-1 1,16 28-1639,8-9 1429,11-8 0,5-10 1,5-12-1,0-8 473,0-7 0,5-27 0,7-11 0,-18 7 0,0-1 1,1 1-1</inkml:trace>
  <inkml:trace contextRef="#ctx0" brushRef="#br0" timeOffset="14">7867 5419 8069,'0'-13'0,"0"1"1,-1-1 0,-2 0-25,-1 0 1,0 1 0,4-1 0,-2 0 43,-2 0 181,3 1 18,-5-1 0,6 4 112,0 1-314,0 5 0,0-1 1,1 8-1,2 6 0,1 6 327,-1 5-300,-1 9 1,-2 4-1,0 10 1,0 5-1,0 6 1,0 5-1,0 5-37,0 6 1,1-31-1,2 1 52,-1 1 0,0 1-54,3 1 0,0-1 1,-2 0-1,1-1 1,2 0-1,1 0 1,-1 0-1,1 0 1,-1-2-1,0-1-5,1-2 1,-1 0 0,5 29 0,-1-16 0,-1-5-26,1-7 0,-5-2-96,0-11 1,-4-2-94,-1-10 1,0 0-98,0-1 0,2-3-301,2-1-375,3-5 987,11 3 0,13-57 0,-11 19 0,0 0 0</inkml:trace>
  <inkml:trace contextRef="#ctx0" brushRef="#br0" timeOffset="15">7995 5253 8102,'-13'-5'-107,"0"2"1,1-4 0,0 0-1,2 1 1,2 0-121,-2 4 1,3 0 302,-2 2-41,7 0 0,-1 0 48,11 0-83,1 0 0,15-1 0,-2-2 0,7-1 0,5-1 1,3 1-1,2-2 28,4-1 1,8-1 0,8-5 0,5 0 124,4 1 1,-32 7 0,0 1-51,4 0 1,1 0-302,4 0 0,-1-1 0,0-1 0,-1 1 204,1 0 0,1 1 0,-2-1 0,0 0 0,-5 3-1</inkml:trace>
  <inkml:trace contextRef="#ctx0" brushRef="#br0" timeOffset="16">8186 5190 8150,'-8'-2'0,"-1"-2"-355,1 3 1,-5-9 0,2 4 0,1 0 264,1 1 351,6 0 1,-4 4 157,3-3-341,-3 2 56,0-3 3,1 5-221,6 0 1,0 1 0,0 3 49,0 5 0,2-4 32,2 0 1,-1-4-1,5-1 1,2 0-4,1 0 0,2 0 9,0 0 0,0 0 0,1 0 0,1 0 9,2 0 1,5 0-38,-5 0 0,5 0 29,0 0-11,2-6 0,1 5 0,1-5 1,-1 2-1,1-2-17,-1-1 0,-1 5 22,-2-3-3,2-2 1,-5 4-1,7-4 1,-1 2-1,1 2 0,-1 1 1,0-2 4,-4 0 0,3-5 0,-3 5 0,2 1 2,-2 2 0,2-1-4,-6-2 0,4 3 3,-4-3 0,4 2 0,-2 2 0,-1 0-1,0 0 1,5-4 1,-2 0 1,-1-1 3,1 5 1,-1 0 0,3 0 0,-2 0 31,2 0 1,0 0-36,-2 0 1,3 0 0,-3 0 0,3 0 0,0 0 0,-1 0-5,-2 0 1,-4 0-4,4 0 1,-1 0 0,2 0 0,2 0 1,-5 0-1,3 0-7,-1 0 1,0 0 7,5 0 0,1 0 26,2 0-21,-2 0 1,5 0-1,-6 0 1,3 0 0,1 0 28,-2 0 0,-1-4-12,-2 0 0,1 0-4,-1 4-21,1 0 0,-1 0 1,1 0-1,-1-2 1,1-1 6,-1-1 1,1 0-17,-1 4 1,1 0 11,-1 0 1,5-2 0,0 0-1,-2-3 5,-1 3 0,3 0 5,0 2 1,4-4 2,-5 0 0,5-1 0,-3 4 0,1-2 65,-1-1 0,3 0-64,-4 4 0,4-5 81,-5 1-76,7 0 0,-4 0 1,7-1-1,-3 3 0,0-1 31,-2-2 1,4 4-48,5-3 12,-1-3 1,-4 5 0,1-3 0,-1 0 0,0 1 69,0 1 1,-1-2-10,-3 0 1,2 0-36,-7 0 1,3 3 0,-4-5 0,2 1 56,-2 3 1,-1-3-8,-2 2 1,1-4-28,-1 3 1,1-3 0,-1 2-1,-1 1 44,-2-1 0,-2 0-139,-3 2 0,-3 3 80,3-4 1,-3 4 27,-1 1-832,-6 0 442,-2 6 1,-10-1 0,-4 5 0,-2-1-609,-2 1 922,0 1 0,-11 13 0,-3 3 0</inkml:trace>
  <inkml:trace contextRef="#ctx0" brushRef="#br0" timeOffset="17">11680 4935 7738,'0'-9'-998,"0"1"1423,0-2-594,0-2 37,0 5 0,-1 2 1,-2 6-247,-2 3 245,1 3 1,4 2 132,0-1 0,-5 12 0,-3 7 0</inkml:trace>
  <inkml:trace contextRef="#ctx0" brushRef="#br0" timeOffset="18">11629 4922 8150,'0'-9'-274,"0"1"241,0-2 0,0-1 532,0-2-264,0 6 1,0-5 214,0 4-358,0 2 1,1 1-13,4 5-343,-4 0 111,5 0 1,-6 1 133,0 3 1,4-1 32,0 6 1,0-5-12,-4 4 124,0-5 1,0 9 0,0-4 111,0 3-143,0 2 1,0 0 0,0 0-1,0-1 1,0 1 120,0 0 1,0 5-1,0 4 1,0 2 27,0 1 1,0 6-163,0 3 0,0 2-44,0-2 1,0 3 0,0-3 0,2 2 14,2 3 0,-1-7 8,5-2 1,1 1-3,4-1 1,-5 3 0,1-7 0,1-1 23,1-1 1,-3 0-46,1 1 0,-5-1-40,5-2 0,-6 0 0,1-3 0,-3 0-99,-1 4 1,0 1 125,0 2 1,-1 1-3,-3 2 0,1-2 0,-4 4 1,0 1 133,-1 2 1,4 1-84,-4-1 1,5-1-38,-1-4 1,-2-2 0,2 3 0,1-3 14,1-2 0,2-3 35,0-1 1,0-5 23,0 1 1,0-3-53,0-2-315,0 1 157,0-6 0,2-1-456,2-6 1,-2-1-555,2-4 0,-3 2-1029,-1-5 2136,0-1 0,-11-20 0,-3-5 0</inkml:trace>
  <inkml:trace contextRef="#ctx0" brushRef="#br0" timeOffset="19">8135 6554 8150,'0'-13'-397,"-1"1"1,-2-1 173,-1 0 1,-1 5-1,5-1 1,0-1-1,-1 0 474,-3 2 1,2-4 192,-2 4-111,3-3-120,1-2 0,0 4 0,0 1 1,-2-1 171,-2 2 1,3 0-153,-4 3-165,4 2 1,-1-3-1,-2 6-32,-4 3 0,2 8 69,2 5 16,2 5 0,-2 4 0,0 9 1,1 5-1,2 4 244,1 1-331,0 8 1,0 1 0,0 5 0,0 1 0,1-1-62,3 1 1,-1-8-1,4 0 1,0-5-172,0-3 0,-2-7 1,3-7 0,-5-9-85,1-4 0,2-3-400,-2-1 501,0-6 0,-4-3-122,0-8 1,0-3 0,-1-6-194,-3 0 1,-2-4-47,-2 0 542,-4 0 0,-6-18 0,-9-6 0</inkml:trace>
  <inkml:trace contextRef="#ctx0" brushRef="#br0" timeOffset="20">7944 6235 8150,'-7'-20'-339,"1"2"0,5 5 0,-2 0 193,-1 1 0,-1 3 352,5 1 385,0 5 6,0-8-483,6 9 0,-3 2 0,4 9 0,-1 3 21,-4 5 1,0 3-1,-2 7 1,0 1 23,0 2 0,0 10 1,0 0-1,0 2-40,0 2 0,0 6 0,0-1 0,1 6 25,4 4 1,-4 0 57,3 5-230,3 0 0,-4-1 0,4 0 0,0-2 0,0-3 0,2-3 0,-1-6-233,1-5 0,-2-8 166,1-2 1,2-6 0,-5 0 0,-1-5-205,2-6 135,-5-3-336,5-1-583,-1-6 767,-3-1 123,9-6 0,-8-4 0,4-2 0,0 0 0,0-1 193,3 0 0,7-7 0,3-6 0</inkml:trace>
  <inkml:trace contextRef="#ctx0" brushRef="#br0" timeOffset="21">8122 7408 8150,'-11'-5'-42,"1"-2"0,2-1-461,-2 4 681,4-3 23,0 6-128,6-5 0,6 6 0,3 0 0,2 0 98,2 0 1,-1 0-34,1 0 0,6 0 0,2 0 0,4 0-7,5 0 0,-2-4-116,6 0 1,0-2-1,7 3 1,5-3-35,5-1 1,8-1 7,1-5 1,6 5-1,5-1 1,-34 4 0,0 0-7,2 0 1,0-1 0,1 0 0,-1 0-176,-1 2 0,1 0 0,1-1 0,0 0 182,1 3 1,-1 0-1,1-2 1,-1-1-1,-2 2 1,-1 1-1,0-1 1,0 0-2,-1 0 0,0 0 1,31-2 11,1 0 0,1 4-3,-1-3 0,0 2 0,-4 2 0,0 0 1,-1 0 0,5-1 7,0-3 1,5 2-4,-5-2 0,1-2 0,0 1 0,-32 2 0,0 0-2,0 0 0,1 0 0,2-1 0,0 0-11,-4 2 0,0 0 0,1-3 1,-1 0 8,0 0 1,1 1 0,1-1-1,0 0 1,32-5 0,-7 3-178,-3 2 1,-5-4 153,-4 5 0,-1-5 24,-4 5 1,-6-4 0,-7 2 0,-1 0 59,1 1 0,-6-4 10,-2 5 0,-3 0-59,-5 4 1,-3-5-1,3 1 1,-3 1-17,-1 2 0,-5-1 589,1-2-1090,-6 3 156,2-5-186,-5 6 0,-5 0 191,-4 0 1,-2 0 344,-2 0 0,-6-6 0,0-1 0</inkml:trace>
  <inkml:trace contextRef="#ctx0" brushRef="#br0" timeOffset="22">11654 5942 8126,'0'-13'-690,"0"0"0,0 1 681,0-1 1,0 0 0,0 0 398,0 1-282,0 5 0,2-3 231,2 5 138,-2 1-194,3 4-178,-5 0 0,0 2 0,-1 0-14,-3 3 1,2 5 0,-4-2 0,2 5 99,0 4 1,-5 3 193,5 5-331,0 6 1,0 2 0,-1 7 0,3 2 0,0 5 0,2 4-1,0 4 164,0 5 0,6 2-261,2 2 0,-1-2 1,2-2-1,-1-5-49,0-3 0,1-8 63,-4-6 0,-1-5 1,-3-9-1,2-3 2,1-4 21,1-2 0,-7-8-2,-2-3 0,3-1 0,-5 0-402,0 1 323,5 0 1,-6-4-1183,3 0-360,2 0 1629,-9 0 0,21-11 0,-2-3 0</inkml:trace>
  <inkml:trace contextRef="#ctx0" brushRef="#br0" timeOffset="23">11718 7600 8050,'0'-9'291,"0"1"124,0-2-311,0-2 1,-1 4 0,-2-1 0,-1-1 0,-1-1 806,0-2-814,-2 1 1,-3 5 0,-2 2 0,-2 4 0,0 1 0,-2 1 0,-1 5 146,-4 7 0,-1 5 1,-1 9-1,3 3-220,2 4 1,2 1 0,8 1 0,3-2-85,4 1 0,2-2 0,5-2 1,7-3-47,7-4 0,6-8 1,8-3-1,9-8-216,5-3 1,5-9 0,2-6 0,6-8 321,-29 8 0,2-3 0,17-22 0,3-7 0,-14 11 0,0 0 0,-1 0 0</inkml:trace>
  <inkml:trace contextRef="#ctx0" brushRef="#br0" timeOffset="24">11527 4922 8137,'-13'-13'-469,"2"5"0,1 1 987,1 1-482,7 2 0,-3 4 0,10 0 0,3 0 0,3 1 0,2 2-196,0 1-155,5 6 1,2-7 0,6 4 314,-1-1 0,18-1 0,8 0 0,4-2 0,0 1 0</inkml:trace>
  <inkml:trace contextRef="#ctx0" brushRef="#br0" timeOffset="25">12164 4909 8137,'2'-8'-331,"2"-1"0,-1 2 241,5-1 0,2 0 0,6 6 0,2-3-148,2 3 1,6 0-1,6 2 238,5 0 0,21 2 0,10 2 0,-15-2 0,-1 1 0,0-1 0</inkml:trace>
  <inkml:trace contextRef="#ctx0" brushRef="#br0" timeOffset="26">13159 4871 8137,'1'-9'-138,"4"1"1,-2 5-96,5-1 0,-4-2 0,5 2 1,1 1 65,1 2 0,3 1 0,3 0 0,4 0 167,4 0 0,1 0 0,4 0 0,26 2 0,11 1 0,-16 0 0,0-1 0,-1 0 0</inkml:trace>
  <inkml:trace contextRef="#ctx0" brushRef="#br0" timeOffset="27">13784 4845 8137,'17'0'0,"0"0"0,0-4-130,-4 0 1,1-2-1,1 3 1,2-1-389,-1 1 0,4 2 74,1 1 444,3 0 0,16-5 0,8-1 0,4-2 0,-1 1 0</inkml:trace>
  <inkml:trace contextRef="#ctx0" brushRef="#br0" timeOffset="28">14562 4769 8137,'18'0'0,"-4"-4"-218,3-1 0,2 1-74,-2 4 0,4-4 1,-4 0-1,0 1 223,1 1 0,1 2-49,2 0 104,9 0 0,-9 0 0,9 0 0,-2 0 0,0 0-27,2 0 0,6 0 41,-2 0 0,2 3 0,4 0 0,4 1 0,0-1 0</inkml:trace>
  <inkml:trace contextRef="#ctx0" brushRef="#br0" timeOffset="29">15339 4743 8137,'13'-1'-873,"0"-3"654,0 2 1,-1-3 450,1 5-212,0-6 0,4 5 0,0-4 1,0 4-1,1 1-248,4 0 1,2 0 227,1 0 0,13-2 0,6-2 0,5 1 0,-1-1 0</inkml:trace>
  <inkml:trace contextRef="#ctx0" brushRef="#br0" timeOffset="30">16168 4705 8137,'13'-7'0,"0"3"0,0-2-526,-1 2 0,1 0 362,0 4 1,0-5 0,-1 1 0,1 1 22,0 2 0,4 1 141,0 0 0,22-6 0,3-1 0</inkml:trace>
  <inkml:trace contextRef="#ctx0" brushRef="#br0" timeOffset="31">16678 4667 8137,'13'-13'-785,"0"6"0,0-3 784,-1 6 1,-5 0 0,16 4 0,-2 0 0</inkml:trace>
  <inkml:trace contextRef="#ctx0" brushRef="#br0" timeOffset="32">16857 4654 8137,'-6'-7'-1955,"5"1"1705,-5 6 250,6 0 0,34 12 0,9 2 0</inkml:trace>
  <inkml:trace contextRef="#ctx0" brushRef="#br0" timeOffset="33">16959 4705 8137,'0'-7'-199,"-6"1"224,5 6 0,-5 2 0,6 2-58,0 5 0,0 2 0,2 2 0,0 1-191,3 3 1,-1 1 0,-4 5-1,0-2 9,0 2 0,0 1 0,0 3 0,0 1 133,0 2 0,0 0 0,0-5 0,0 1 82,0-1 0,4-1 0,2-3 0,-1-4 4,1-2 1,4-1 0,-3 1 0,2 1-6,-1-5 0,-5 2 1,3-6-1,-2 2 65,0-1 1,0 1-1,-4 3 75,0 1 0,0 0 238,0 0-335,0-1 1,-4 1 0,0 0 0,0 0-1,-1-1-214,1 1 12,0 0 160,4 0 0,-6 16 0,-1 5 0</inkml:trace>
  <inkml:trace contextRef="#ctx0" brushRef="#br0" timeOffset="34">17201 5878 8113,'-13'0'41,"1"2"-193,-1 2 1,6 3-153,3 6 0,2 1 0,2 3 0,0 3-81,0 0 1,0 4 384,0-3 0,-6 3 0,5-4 0,-10 15 0,4-1 0</inkml:trace>
  <inkml:trace contextRef="#ctx0" brushRef="#br0" timeOffset="35">17125 6299 8113,'-13'8'0,"0"1"0,5-5 164,-1 5 1,2-1 615,-1 5-635,-4 0 1,11 0 0,-3 1 0,2 1 0,2 4-275,0 1 1,0-3 0,2 2 0,0 1-419,3 0 547,5-4 0,-3 8 0,5-4 0</inkml:trace>
  <inkml:trace contextRef="#ctx0" brushRef="#br0" timeOffset="36">11501 7128 8085,'0'-13'-402,"0"5"1,0-1-822,0-1 1237,6 4 0,-3 1 0,5 5 0,2 0 0,2 0-14,0 0 0,18 5 0,4 3 0</inkml:trace>
  <inkml:trace contextRef="#ctx0" brushRef="#br0" timeOffset="37">12075 7013 8085,'0'-13'-1329,"0"1"1071,6-1 1,1 6-1,6 2 258,-1 4 0,1 1 0,0 1 0,0 4 0,28 7 0,7 8 0</inkml:trace>
  <inkml:trace contextRef="#ctx0" brushRef="#br0" timeOffset="38">12585 6988 8085,'13'-8'0,"0"-3"0,-1 4-603,1 0 0,0 1 603,0 6 0,-1 0 0,-16 12 0,-4 2 0</inkml:trace>
  <inkml:trace contextRef="#ctx0" brushRef="#br0" timeOffset="39">11680 7090 8085,'-7'-13'-998,"1"0"1,12 5 1048,2-1 0,9 6 0,5-1 0,2 3-39,1 1 1,6 0 0,3 0 0,5 0-91,3 0 0,-1-5 0,6 1 0,1 0 78,2-2 0,1 0 0,5-1 0,5-3 0,0 1 0</inkml:trace>
  <inkml:trace contextRef="#ctx0" brushRef="#br0" timeOffset="40">12840 6937 8085,'20'-5'0,"-1"0"0,-2-2 12,0-3 0,0 4 0,-5 2 0,1 2 114,0 2 0,4 0 1,1 0-1,2 0-267,3 0 0,1 0 0,1 0 0,2 0-113,3 0 0,-2 0 1,5 0-1,-1 0 54,1 0 1,5 0 0,5 0 0,-2 0 71,-1 0 1,-2 0 0,0 0 0,0 0 127,1 0 0,-5 0 0,-2-1 0,-2-2 78,-6-1 1,4 0-1,-5 2 1,-2-1 137,-1-1 0,1-4 0,-2 3 1,-1 1 134,1-2 1,3 5-101,0-3-267,2-3 0,1 5 0,2-2 0,1 3 0,4 1-175,0 0 0,2-5 1,4 1-1,1 1-131,-1 2 1,-1 1 118,-3 0 1,3 0 139,-3 0 0,2 0 0,1 0 0,-1 0 63,-2 0 0,-2 0 0,2 0 0,2 0 0,-7 0 0,1 0 0,0 0 0,0 0 0,-1 0 0,1 0 0,0 0 0,0-2 2,-5-2 1,-2 3-3,2-4 0,-2 4 0,7 1 0,2-6 0,1-1 0</inkml:trace>
  <inkml:trace contextRef="#ctx0" brushRef="#br0" timeOffset="41">15594 6784 8085,'22'0'0,"-1"0"0,-1 0 0,1 0 0,2 0-279,-6 0 0,4-5-867,-4 1 1038,6 0 0,-4 4 0,7 0 108,-1 0 0,12-12 0,3-2 0</inkml:trace>
  <inkml:trace contextRef="#ctx0" brushRef="#br0" timeOffset="42">16423 6733 8086,'9'-5'-362,"-1"1"0,1-4 196,4 3 0,-4 1 296,4 4-189,-3 0 1,10-4 0,-4 0 0,2 1 0,0 1-395,1 2 330,3 0 0,-2 0 0,6 0 0,-1 0 123,1 0 0,22 0 0,6 0 0</inkml:trace>
  <inkml:trace contextRef="#ctx0" brushRef="#br0" timeOffset="43">16921 6707 8086,'12'0'0,"1"-4"0,0 0 26,0-1 1,-1 5 0,1 0 0,-2-1 0,-1-2 0,-1-1-1,1 1 202,1 2-290,2 1 0,0 0 1,-1 0-1,1 0 1,0 0-688,0 0 92,-1 0 145,1 0 512,-6 0 0,-7-6 0,-7-1 0</inkml:trace>
  <inkml:trace contextRef="#ctx0" brushRef="#br0" timeOffset="44">10749 3443 7802,'0'-9'-257,"0"1"1,0 4-180,0-5 0,0 5 0,0-5 453,0-1 0,0-1 0,0-2 0,0 1 69,0-1 1,0 4 7,0 1-45,0 5 1,0-8 0,0 2 217,0-2-206,0 4 0,0 0 0,0 2 0,0-3 144,0-3 1,0-2-113,0 0 1,0 0-1,0 1 12,0-1 0,0 4 120,0 1-122,0-1 0,0-4 0,0 1 0,0-1 366,0 0-287,0 0 0,0 1-53,0-1 0,-1 6-45,-4 3-15,4 2 0,-5 4 21,6 2 0,0 4-27,0 9 0,0 3-42,0 6 1,-4-1-1,0 2 1,1 2 90,2 0 1,1 11-38,0-2 0,0 5-17,0-1 1,0 9 0,0 9 0,0 2 44,0 2 0,0 1 27,0 3 0,0-3-63,0 3 0,0-3 1,1-2-1,2-4 32,1-4 1,5-2-130,-5-2 0,6-2 136,-2-2-163,-2 3 1,5-9-1,-4 4 1,2-1-1,-2-3 8,-1-1 1,2-3 28,-4-3 41,6 3 0,-8-5 0,3 5 0,0-3 0,-1-4 63,-1-3 0,-2-2-76,-1 1-23,6-1 0,-5-4 1,3-1-1,-2-1 0,-2-4-41,0-1 1,0-1-188,0 0 9,0-6-373,0 4-61,-6-9 361,5 3 0,-6-6 0,4-3 0,-1-6-427,1-6 0,-3 1 246,2-7 1,0 5 487,4-4 0,-5 0 0,1-5 0,-11-33 0,0-9 0</inkml:trace>
  <inkml:trace contextRef="#ctx0" brushRef="#br0" timeOffset="45">10596 4718 7839,'-13'-7'-576,"1"-5"1340,4 11-551,3-5 1,6 11 0,3 0 0,5 4-55,2 5 1,6 0-72,0 7 13,0-5 1,0 7-1,0-5 1,0 0-1,0 2 1,2-1-1,1-1 7,2-2 1,-3-4-330,-2-3 218,3 2 0,-5-9 0,5 1 0,-2-6 0,-2-7-157,-2-6 159,-1-4 1,0-11-1,-2-1 1,-3-2-1,-3 1-41,-4 2 49,-1 7 1,0 1 0,0 6-63,0 2-45,-6 6 0,1 5-320,-4 8-24,4 3 1,5 6 443,0 0 0,17-35 0,4-7 0</inkml:trace>
  <inkml:trace contextRef="#ctx0" brushRef="#br0" timeOffset="46">7855 4488 7862,'-13'0'-1495,"0"0"1529,6 0 0,1-1 0,6-3 54,0-5 1,6-2-15,3-2 1,0 0 4,0 1 1,2-1-1,-4 0 39,0 0 1,3 5-25,-5-1 7,5 1 0,-8-1 0,5 1 0,-1-2 1,-2 0-1,1 0 309,-1 2 0,0 3 30,-4-3-291,0 5 0,0-1 13,0 8-61,0 9 0,-4 8 0,-2 10 0,-1 7 1,-1 8-1,-1 5 0,2 3 153,1 1 0,1 7-308,0 2 1,4 0-1,-3 4 1,2-5-24,2-3 0,5-9-10,-1-9 0,0-8-47,-4-4 1,0-4-1,0-5-940,0-4-115,0-3 894,0-7 0,0-7 1,0-8-1,0-5 295,0-4 0,5-17 0,1-9 0,2-5 0,-1 0 0</inkml:trace>
  <inkml:trace contextRef="#ctx0" brushRef="#br0" timeOffset="47">8008 4718 7894,'-12'-2'-4,"2"0"132,2-3 0,-1 0 1,-3 2 156,-1-1-215,6-1 177,1 5-33,6 0-216,6 0 1,1 0 0,6-1 0,1-2 0,3-1 0,4 1 0,3 2 63,2 1 0,5-2 0,4-1 0,6-1-160,6 1 1,4-2 0,6-1 0,6 0 74,8 1 1,-31 2 0,0 0 36,0 1 0,0 0-20,4 1 1,-1 0 0,-1-4 0,-1 0 0,4 3-1,0 0 1,0 0 0,0 0 0,1 0 0,-1 0-1,0-1 1,-1 1 0,-2 1 0,0 0 0,-2 0 1,-1 0 0,0 1 0,-1 0-3,0 0 0,0 0 1,0-2-1,-1 0 1,0 0-1,-1 0 1,33-3-24,0 0 0,-2 2 25,-31-1 1,0-1-1,35-2 1,-35 2-1,0 0 1,32-2-23,-2 2 1,-8-4-114,-3 5 1,0-5 145,-4 5 0,-3-2 0,-11 4 0,-3-3 7,-4 3 0,-3-1-4,-2-2 0,-9 4-8,-3-3 183,-9 2 0,0 2 320,-8 0-593,3 0 0,-11 0 341,4 0-434,2 0 1,-5-4 0,2 0 0,-2 1-442,-2 2 0,5 1 249,-1 0 0,-1 1-334,-7 3 708,3-2 0,-4 3 0,-18-5 0,-5 0 0</inkml:trace>
  <inkml:trace contextRef="#ctx0" brushRef="#br0" timeOffset="48">10303 4386 7894,'-7'-8'-58,"2"-1"0,4 5-756,1-4 1546,0 5 43,0-9 1,1 10-519,4-7 0,2 6 0,6-1-67,-1 3 1,1 5 210,0 0-309,0 6 1,-1-3 0,1 6-1,0 0 1,0 1 0,-2 1-1,-1 4 61,-2 1 1,-1 1-378,2 4 138,2 1 1,-9-5-1,2 0 1,-3 2-1,-2 0-265,-3-2 0,-5 3 0,-8-4 0,-6 1-464,-5 0 1,-6-4 814,-8 5 0,-11-9 0,-8 1 0,-7 2 0,0 0 0</inkml:trace>
  <inkml:trace contextRef="#ctx0" brushRef="#br0" timeOffset="49">8467 4412 7894,'0'-13'-165,"0"0"0,0 1 1,0-1 378,0 0 0,-2 6 0,-2 3 1,-5 4-1,-3 3-107,-5 1 0,-3 10 0,-7 2 0,-1 5-111,-2 6 1,-6 3 3,2-1 12,3 4 1,-6 5-1,3-1 1,-1-2-1,1-2 182,4-2-148,3-1 0,8-5 0,2-2 0,4-5 297,4-5-258,4-3 0,10-3 1,4-3-1,2-2 0,3-2 1,2 1-1,2 2 170,2 1 0,0 2-193,1-2 0,3-2 0,-2 2 0,3-3-42,5-1 1,-3 5-46,2-1 1,0 0-1,-1-4 1,2 0-305,-2 0 1,-1 0-94,-1 0 0,-2 0-900,-3 0 919,3 0 403,-10 0 0,-1-34 0,-7-8 0</inkml:trace>
  <inkml:trace contextRef="#ctx0" brushRef="#br0" timeOffset="50">9219 4208 7894,'-4'-20'-127,"-1"3"1,1 3 215,-1 1 1,3 0 0,-2 1 185,2-1 0,-2 0-101,0 0 0,-2 5 1,3-1 85,-1-1 1,-4 3 204,3-1-412,-4 5 1,1-3 0,-4 6 0,-2 0 0,-2 0 0,-1 2-56,1 2 1,-2 3-1,0 6 1,-2 1-3,-3 3 0,3-1 1,0 5-1,2 1 2,2 3 0,2-1-107,1-3 46,1 3 0,5-6 0,2 5 0,4-3 1,1-2-44,0-2 1,1-2-1,5-1 1,5-2-57,5-2 1,5-4 97,-4-5 0,6 0 0,-2 0 0,3-1-80,2-3 1,-2-3 72,-3-6 0,3-6-34,-3-2 96,-2-3 1,3-7 0,-3-3 0,-1-4-1,1-5-62,-4-4 0,-1-2 132,-1-2 1,-1-4 10,-4-1 0,-2 8 0,-6 10 0,0 7 689,0 4-286,0 7 0,-2 7 101,-2 9 1,3 4-125,-4 4 0,0 9-407,0 8 1,-3 3 95,4 2 0,-5 5 0,5 3 0,1 3-79,2 1 1,-4 0-67,1 1 1,0-1-147,4 0 1,0-1 0,0-3 0,1-4-318,4-3 0,-3 1 62,7-3 0,-5-2-117,5-10 0,-1-5 1,6-1-1,2-1 522,1-3 0,34-47 0,-23 16 0,-1-1 0</inkml:trace>
  <inkml:trace contextRef="#ctx0" brushRef="#br0" timeOffset="51">8071 7587 7973,'0'-9'-1345,"0"1"1547,0-2 1,0 3 0,0-2 39,0-1-150,6 5 0,-5-7 0,4 4 356,-4-3-317,5 4 1,-5-5 0,3 4 0,-1-2 0,0 0 659,1 1-561,1 7-211,-5-4 1,0 12-1,0 3 1,0 7 10,0 5 1,0 5-1,0 4 1,0 4-6,0 2 0,0 10 1,0 5-1,0 5 14,0 2 0,0 6-22,0 0 15,0 0 0,0 1 0,0-7 0,0-3 0,0-5 11,0-6 1,0-10-1,0-5 1,0-3-112,0-5 25,0-2-222,0-7 49,0-5-274,0-1 0,0-7 196,0-4 1,0 3-620,0-7 611,0 1 0,0-5 0,0 0 302,0 0 0,-17-56 0,6 27 0,0 0 0</inkml:trace>
  <inkml:trace contextRef="#ctx0" brushRef="#br0" timeOffset="52">8161 7498 8037,'-9'-12'0,"1"4"-176,-2 4 0,3 2 0,-2 4 312,-1 2 1,-1 4 0,0 9 0,1 3 23,1 0 1,1 4-31,-5-3-42,0 3 1,0 0 0,1-2 0,0-4 0,2-2 340,2-4-255,5 4 1,-7-13-1,6 3 1,1-5-101,2-7 0,1-8 1,1-4-1,3-2-18,5-3 1,-2-1-251,1-1 136,1-1 1,4 1 0,-1 1-1,1 2 1,0 5-117,0 3 193,-1 1 0,1 5 1,0 1-1,0 1 1,-2 5 96,-3 4 1,4 5-1,-4 9 1,4 3-77,0 0 1,-3 4-106,-1-3 1,-3 2-389,3-2 258,1 3 0,-1-10 0,-1 3 0,-1-3 1,-2-2-1248,2-4 1442,1 4 0,11-28 0,2 0 0</inkml:trace>
  <inkml:trace contextRef="#ctx0" brushRef="#br0" timeOffset="53">7345 8785 8054,'0'-12'-279,"0"-5"1,0 0 470,0 1 1,0 9 0,0 8-1,-2 11 1,-2 8 56,-5 4 1,-2 7-154,-2 3 0,-4 4 1,-1 5-1,-1 3-43,1 4 0,-3 1 136,4 0-221,-6 0 0,9-6 1,-3-4-1,4-5 0,5-8 1,2-5-88,0-6 1,5-10-1,-2-7 75,6-7 1,0-6-1,4-4 1,0-6-61,0-5 1,2 0 0,3-8-1,1-2-161,0-3 1,1-6-103,3 5 359,-3-6 0,3 4 0,-7-3 0,-1 4 0,0 4 1,1 2-1,0 4 243,-1 8 0,-6 5 247,1 7 1,3 8-185,1 5 1,-2 9-146,-2 8 1,2 6-63,-2-2 1,5 3 0,-4 3 0,1 2 16,0 0 0,2 7-149,-3-2 1,4 1 1,0-1 1,-2-1-1,2-5 1,-1 2-196,-1-2 0,5-1 182,-4-1 0,-1-6-171,2-3 0,-2-3 0,3-2 0,-2 0-1307,2-4 1530,-4 4 0,-23-28 0,-12 0 0</inkml:trace>
  <inkml:trace contextRef="#ctx0" brushRef="#br0" timeOffset="54">7217 9206 8074,'-8'-8'19,"-1"-1"0,2 1-19,-2-5-186,4 6 0,6-3 339,3 6 1,8-1-167,5 5 0,10-1 0,-2-2 0,4-1-68,2 1 0,-3 0-257,6-1 193,0 3 0,4-6 0,1 2 0,-3-2 0,0-1-71,-2-1 1,-6 2 0,2-3 0,-5 2 231,-3-2 0,-4 3 161,-5-2 193,-6 6 1,-3-1-76,-8 8 0,-2 3 58,-2 6 1,-2 4-172,6 0 1,-5 0 0,3-3-1,1 2 38,-1 1 0,2 1-223,4-1 1,0-7 92,0 3-103,0-3 1,0 3 0,1-2 0,4-2-123,3-5 0,5-4 32,4-4 0,-2-4 132,7-4-30,-7-7 0,4 4 1,-7-7-1,1 1 1,0 0 180,0 0 0,-6 5 15,-3-1 1,-1 3 332,1 1-293,-3 0 0,5 5 0,-7 1-5,-4 1 0,4 8-62,-3 6 0,-2 9-104,2 4 1,0 8-1,4 2 1,0 1-62,0 4 0,0 6-79,0 5 1,0 4 13,0 4 0,0 8 1,-2 6-1,-1 1-126,-1-1 0,-2-1-60,2-4 0,3-2 202,-3-2 0,2-9 0,2-10 0,0-7-98,0-9 403,0 1-162,0-12-88,0-1 0,-1-8 0,-2-6 0,-3-3 0,-1-5-2,-3-2 0,0-3-44,2-3 1,-4-7-216,4-6 181,-3-6 0,4 4 0,1-8 0,2-1 0,-1-1 185,3 0 0,2 0-142,4 4 0,3-3-12,6 7 0,1-2 0,3 2 1,4 4-190,3 3 1,0 9-232,-3 5 0,6 2 155,-5 7 0,5-1 305,-6 5 0,20 29 0,6 6 0</inkml:trace>
  <inkml:trace contextRef="#ctx0" brushRef="#br0" timeOffset="55">11425 2703 7947,'-2'-18'17,"0"-3"0,-3-2 0,3 2 0,0 2 0,2 2 0,0 0 767,0 2 1,0 0 133,0 3-468,0 5-219,0 18-124,0 5 1,0 19 0,0-4 0,0 2-1,2 2 224,2 2-419,-3 1 1,5 5 0,-6-1 0,1-2 0,2-3 0,1-5 0,1 1-238,0-1-9,-3-3 0,5 1 0,-4-8 0,1-2 0,0-3 0,0-4-2265,1-3 2599,-1-7 0,-4-20 0,0-12 0</inkml:trace>
  <inkml:trace contextRef="#ctx0" brushRef="#br0" timeOffset="56">11463 2652 7989,'-6'-18'0,"-1"-1"3,-5-2 1,5 3 0,2 5 0,4 0-51,1 0 1,3-4 574,5 0 1,1 0 0,8 5-420,-3 5 0,4-5 1,4 5-1,2-1 1,1 1 45,1 1 0,-5 3 1,0 7-1,0 5-311,-1 2 1,-1 3-17,-7 3 1,-3-1 58,-1 5 0,-5 0 0,2 5 0,-5-1-28,-5 1 0,-3-2 47,-9-3 0,1 6-33,-5-6 0,1 6 0,-3-5 0,1 2-216,-5 1 343,1 1 0,-4-6 0,-5 2 0,1 2 0,0-1 0</inkml:trace>
  <inkml:trace contextRef="#ctx0" brushRef="#br0" timeOffset="57">12113 5343 8183,'0'-9'-724,"-1"1"-565,-3-2 1368,2-2 0,-3 4 0,5-1 0,1-1 164,3-1-193,-2 4 0,5-4 0,-4 2 0,2-1 0,1 0 220,0 2-45,-2 5-178,2-8 0,-5 8 0,3-6 0,-1 1 185,1 1-70,-2-5-90,3 5 73,-5 0-47,0 2-44,0 5 1,0 5-45,0 4 1,0 2 41,0 2 0,0 0 1,0 1-1,0 3 63,0 4 1,0 5-21,0 3 0,0 0 3,0 5-55,0 0 1,0 5-1,0 2 1,0 3 0,0 2 57,0 2 0,0 1-121,0 2 1,0-4-1,0 0 1,5-5 0,-1 5 0,-1 0-25,-2-2 1,3 1 9,1-4 0,0-2 39,0 2 1,-4-2 0,3-2 0,-1 0 33,1 1 0,-2-1-29,2 0 0,2 5 247,-2-1-209,0 1 0,-2-9 0,0 0 0,4 1 0,0 2-17,-1 1 0,4-1-9,-5-3 1,5 2 52,-5-7-73,0 7 0,-2-9 0,0 2 0,3-2 0,-2-1-96,-2-1 0,-1-1 116,0-2 1,0 0-4,0-5 47,0 0 1,0-3 0,0 2 0,0 1 0,0-1 14,0-2 0,0-1 148,0-1-192,0 1 0,0 0 1,0 0-40,0-1 1,0 1-184,0 0 1,0-5 20,0 1 135,0-6 0,0 8 1,0-3 9,0 4 0,0 1 189,0-1-167,0 1 1,0 0 0,0 0 23,0-1 0,0-3-27,0-1 1,0-3 21,0 3-348,0-5 45,0 3 118,0-6-199,0 0 193,-6-6 1,1-1-59,-4-6 0,-1 5 131,6-1 0,-6-1 1,2-5-1,-4-2-22,-1 1 0,1 0 70,-1-1 0,4 3 40,1-3 1,-1-1 0,-3 1-1,-1 0 121,0-2 0,5 5-97,-1-3 0,2 3 207,-1 1 0,1 2 0,4 1 441,-2 2-579,1 5 0,4-2-10,0 10 0,6 2 0,1 7 0,1 3 122,1 4 1,-1 3-143,5 2 1,0 1-28,0 2 1,-5-2 0,1 2 0,1-5-29,1-3 1,2-4 61,-1 4 1,1-6 29,0-3-60,0 1 0,-1-12 0,1 2 0,1-7 0,2-9 28,1-7 0,0-5-132,-4-5 1,1-2 49,3-7 1,-4 1-1,1 0 1,-4 0-350,0-1 0,0 2-5,-2 3 0,2 0-413,-6 9 379,0 2 1,-4 22 9,0 5 1,0 10 399,0 3 0,-5 29 0,-2 2 0</inkml:trace>
  <inkml:trace contextRef="#ctx0" brushRef="#br0" timeOffset="58">12356 8135 8174,'0'-13'-142,"-5"1"1,1-1 0,1 0 0,1 0 0,-1 1-1368,-2-1 2089,1 0 1,4 5 0,0 2 408,0 5-929,0 3 1,0 13-1,2 2 1,0 5-1,3 7 1,-1 5-1,0 2 405,0 3 0,5 3-274,-5 1-189,0-1 0,-2 2 0,1 1 0,1 2 0,0-1 0,0-3 0,1-1-139,-2-3 0,2-10 0,-1-4 285,-1-1-109,4-11 7,-5-2 0,5-12 1,-4-3-1,1-6 1,0-6-1,2-4 227,2 0 1,4-8-260,0 3 0,1-8 0,0 2 0,0-2-21,-1-2 0,1-2-68,0-1 1,0 1 30,-1 3 0,1-3 0,0 3 0,0-1-41,-1 1 1,1 2-79,0 7 0,-5 5 118,1 3-284,-6 3 1,4 3-399,-3 2 273,-2 3 0,3 8 128,-5 2 0,-4-1 0,0 5 0,-1 1 326,0-2 0,-19 16 0,-10-2 0</inkml:trace>
  <inkml:trace contextRef="#ctx0" brushRef="#br0" timeOffset="59">12305 7867 8174,'-12'-1'-208,"2"-2"0,2-3 0,-2 1 1,0-2 780,2 0 1,3 4 127,10-1-589,7-4 0,4 7 1,5-3-1,2 1 0,1 0-20,1-1 1,2 0-1,2 4 1,0-2-132,0-2 1,-2 3-71,-2-4-53,1 4 1,-2 1 0,-2 0 0,-2 0-1,-1 0-873,-4 0 678,-1 0 1,-8 0-1,-6 0 357,-7 0 0,-21 6 0,-6 1 0</inkml:trace>
  <inkml:trace contextRef="#ctx0" brushRef="#br0" timeOffset="60">12866 7459 8110,'0'9'-279,"0"-1"231,0 2 97,0-4 1,1 4 0,3-4 0,5-1 269,2 1-282,2-2 1,0-4 0,0 0 0,1-1 0,3-4-120,4-3 88,3-9 1,3 1-1,1-5 1,3-2-1,2-2 1,2-3-1,2-4 267,2 0-228,4-8 0,-3-4 0,4-5 0,0-1 0,1-4 0,-21 26 0,-1 0 0,0-2 0,-1 0 177,0 1 1,0 0-229,21-28 0,-9 2 0,-2-2 0,1-2 0,-2-5 0,-15 31 1,-1 0-1,-1-1 0,-1 0-82,-1-1 1,-1 0 0,12-30 0,-6-5 0,-3 4 51,-4 2 1,0-2-1333,-6 6 1384,6-2 0,-9-3 0,3-2 0,-2-1 1,-2 1 53,0 2 1,-6 1 0,-2-1 0,-4-1 44,0-2 0,-5 0-89,0 4 1,-6 2-8,2 2 1,-3-1 0,-2 4-1,1 1 6,-1-1 1,1 2-42,-1 4 0,-4 0 12,1 0 1,3 6 0,5 3 0,-2 6 49,-1 2 1,0 5-30,3 0 1,-2 3-6,6 5 0,-1 2 0,2 5 0,-2 0 666,-2 1 1,4-1-666,-1 10 0,-1 0-80,1 4 1,-2 0 0,4 1 0,-2 2-268,1 1 0,6 6 97,2-1 1,-1-2-21,-3 1 1,3 1 0,2 3-844,1 1 813,2-6 0,5 3 287,4-6 0,-2 1 0,5-5 0,40-34 0,-17 12 0,1 1 0</inkml:trace>
  <inkml:trace contextRef="#ctx0" brushRef="#br0" timeOffset="61">13465 4208 8174,'0'-20'-324,"0"2"-42,0 5 0,0 0 743,0 0 1,0 5 69,0-1-394,0 6 1,-7-1-276,-6 8 277,0 4 0,-15 9 0,3 1 0,-4 3 0,-2 5-43,-3 2 0,-1 8-114,1-2 0,-2-2 97,7 2 38,-1-6 1,4 4 0,2-8 0,3-3 227,4-4-114,8-9-125,4-2 1,10-6-1,4 0 1,4 0 104,4 0 0,-2 0-9,7 0 1,-3 0-284,3 0 181,2 0 0,-6 6 1,5 2-1,-3 4 1,-2 0-96,-2 1 1,-2 4-148,-1 0 0,-1 6 102,1-2-284,-6-3 1,3 5-1,-4-4 408,1 0 0,1-26 0,5-3 0</inkml:trace>
  <inkml:trace contextRef="#ctx0" brushRef="#br0" timeOffset="62">13019 3392 8215,'-6'-13'19,"3"5"1,-5-1 0,-2 1 0,-1 0 77,-2 4 0,4 8 1,1 6-1,-1 5 1,1 3-1,1 2-110,1 2 0,0 7 159,2 1-143,3-1 0,-6-5 0,4-1 0,-1-3 1,1-2-1,1-2 0,2-2 91,0-1 8,0-6 14,0-1 0,0-8 1,0-2-1,0-6 0,2-7 1,1-9-1,2-6-95,2-5 0,0-5 1,3-2-1,-3-2-89,-1-2 1,4 3 0,-3-2-1,2 2 8,-1 4 1,-1 1 0,3 14 0,-3 7 28,-1 3 0,4 9 14,-2 3 16,4 2 0,0 14 0,0 5 0,-1 5 1,-1 5-1,1 3 0,-1 4-66,1 3 1,-3-3 63,0 0 1,-1 0-42,2 4 0,1-5 1,-5-4-1,1-3 48,0-5 0,2 2-22,-4-6 13,6-6 37,-3-5 1,2-6 0,-2-3-1,0-4 195,0-6 0,-3-8-78,5 0-144,-1-3 0,4-3 0,-2-3 0,-2-3 1,2-1-16,1 0 0,2-3 33,0-1 1,0-1 0,-1 9 0,0 3 56,-4 4 0,3 6 74,-2 9 0,-2 2-307,2 6 172,-7 0 0,5 7 0,-4 4 0,2 6 1,-1 3 4,1 3 0,-3 5-14,2 2 1,-1 0 0,0-5 0,1 1-2,-1-1 0,-2 1-76,-1-1 1,5-3-307,-1-1 198,0-6 1,0 4-1,2-6-901,1-1 807,2-5 1,3-1 0,1-6 0,0 0 268,0 0 0,28-51 0,-17 19 0,0 0 0</inkml:trace>
  <inkml:trace contextRef="#ctx0" brushRef="#br0" timeOffset="63">20172 2741 7987,'-6'-8'-292,"1"1"530,2 1 1,6-2 0,14 3-1,5 3 807,7 0-982,3 2 1,8-1 0,4-3-1,6-4 1,5 0 0,3-1-1,3 1 37,1 1 0,-5-3 149,-6 6-573,-6-1 0,-14 5 0,-5 0 0,-9 2-110,-7 2 0,-6 2 0,-8 4 0,-5-2 43,-2 2 0,-8 0 1,-2 0 390,-3-2 0,-41 7 0,27-5 0,1-1 0</inkml:trace>
  <inkml:trace contextRef="#ctx0" brushRef="#br0" timeOffset="64">20223 2792 8006,'-13'-5'-179,"1"-1"14,-1-2 1,2-4 690,2 4 0,5 1-365,8-2 0,3 6 0,7-1 0,3 3 97,5 1 0,-1-5-86,4 1 1,-3 0-154,3 4 0,1 1 0,-7 4 0,1 2-185,-3 0 1,0 6 82,-4-1 1,1 2-317,-10 8 311,1-1 0,-11 10 1,-4 3-1,-6 4 1,-6 5-389,-7 4 1,-5 2 218,-8 2 0,-2 0 99,-3 0 0,-1-7 361,6-6 0,-1-5 1,6-7-1,5-4 780,6-5-574,6-5 0,15-12-177,5 0 0,10 0 0,9 0 1,4 0-1,5 0 167,4 0 1,2 0-486,4 0 1,6 0-17,3 0 18,2 0 0,2 0 0,0-2 0,0-1 0,-1-1 93,-4 1 1,-6-2-51,-6 0 1,-7 1-1270,-1 4-41,-12 0 271,-9 6 1080,-10 1 0,-31 0 0,-12-1 0</inkml:trace>
  <inkml:trace contextRef="#ctx0" brushRef="#br0" timeOffset="65">21205 2805 7894,'-4'-13'-25,"-2"2"1,0 1 185,1 2 0,0 6 0,4 1 400,-3 4-481,2 7 0,-3 1 1,5 7-1,0 2 0,-2 4 1,-1 5-1,-2 3 283,-2 1 1,2 6-87,-3-5-307,5 6 1,-4-9 0,4 5 0,-1-4 0,0 0 0,-1-6 0,1-3-203,1-6 0,2-7 280,1-1 0,0-8 0,0-1 65,0-7 1,4-9-33,0-1-102,6-5 0,-7-4 0,6-8 1,1-4-1,1-3 0,2-3 0,-2-2-147,-2-2 1,2 3 163,-3-2 1,4 2 0,0 0 0,1 6 140,0 8 543,0 10-591,-1 2 0,0 14 0,-4 6 0,-2 11 99,0 7 0,-4 5-40,7 2 0,-5 5-212,5 3 93,-6 3 1,8 3-1,-4 1 1,1 0-1,1-3-146,1-3 1,-3-6-239,1 1 276,1-4 0,4-6 0,-2-3 1,-1-4-1,-2-4-99,2-5 0,0-4 114,-1-4 0,2-5 125,-2-8 1,2-3-1,2-7 1,-1-2 39,1-5 1,0-8-66,0 0 1,-2-2 14,-2 2 0,2 2 1,-4-1-1,0 5 668,-3 7-254,-2 7 76,-2 4-509,0 11 1,0 7 0,0 8 0,1 5-1,2 4-58,1 4 1,2 3 0,-2 2 1,-1 4-190,5-1 0,-5 7 0,3-4 1,-2 2-452,0 0 0,2-4 236,-2 4 0,-1-5-14,6 0 1,-5-2-1,3-3 1,0-2 442,0-5 0,24-9 0,10-2 0</inkml:trace>
  <inkml:trace contextRef="#ctx0" brushRef="#br0" timeOffset="66">22123 3213 9725,'-9'0'606,"2"2"0,0 2-463,0 4 1,-1 9-4,-5 5 1,0 6-1,-1 5 1,-2 2-50,-1 5 1,-4 6-123,4 1 0,0-3 1,4-3-1,2-5-217,3-7 1,2-7-140,6-5 303,0-9 21,0-8 1,0-7 0,1-7 0,2-3 0,3-6 0,1-5 0,3-8-283,1-5 0,6-3 223,0-2 1,0-2 0,-3 4 0,2 1 23,1 3 0,0 1 477,-4 9 1,-5 6 0,1 8 156,1 6 0,-3 6-270,1 8 0,-5 9 288,1 8-448,3 4 0,-5 6 1,3 3-1,0 3 1,-1 1 27,-1 0 1,-2 2-122,-1 2 0,0-2-598,0 2 374,0-2 1,0-3 0,2-2 0,0-2 0,3-3-483,-2-6 1,-2-4-322,-1-8 471,0-5 194,0-1 1,1-6 0,2-1 0,1-4 348,-1-3 0,-7-32 0,-3-8 0</inkml:trace>
  <inkml:trace contextRef="#ctx0" brushRef="#br0" timeOffset="67">21970 3634 7863,'-13'-7'0,"2"0"448,2 3-145,-2 2-191,10-3 0,-5 3 0,7-1 325,4-1 1,2-2-1,7 4 1,3-3-313,4 2 1,3-2-390,2 1 1,3-5-1,3 3 1,-1 1 263,0-1 0,27-21 0,3-1 0</inkml:trace>
  <inkml:trace contextRef="#ctx0" brushRef="#br0" timeOffset="68">22671 2856 8123,'-7'-1'3166,"3"-3"-2983,3 2 1,2-4 0,3 6 0,5 0-173,2 0 0,3 0 0,2 0 0,2 0-383,2 0 1,0 0 143,1 0 1,3 0 0,-4 0-1,1 0-716,1 0 1,-3 0 295,3 0-23,-4 0 1,-5 0 670,0 0 0,-40 23 0,-10 5 0</inkml:trace>
  <inkml:trace contextRef="#ctx0" brushRef="#br0" timeOffset="69">22671 3086 7863,'-8'0'108,"-1"0"177,6 0 0,-4 0 253,3 0 0,3 1 0,-2 2 1,6 1-318,5-1 1,5 3 0,3-2 0,2-1-249,2-2 1,0-1-1,2 0 1,0 0-163,0 0 0,-2 0 1,1 0-1,1 0-144,-3 0 0,4 0 1,-6 0-1,-1 0-228,-2 0 0,-1-1-104,-1-3 262,-5 2 1,5-9 0,-4 2 402,4-2 0,-28-2 0,-7 0 0</inkml:trace>
  <inkml:trace contextRef="#ctx0" brushRef="#br0" timeOffset="70">25030 2410 7799,'0'-13'-3,"0"0"1,0 1 107,0-1 371,0 0 0,0 5 419,0-1-809,0 6 1,0-1 0,0 10 0,0 7 377,0 6-401,0 5 0,-4 8 0,0 2 0,-1 2 0,1 4 1,0 3-1,1 2-35,2 0 0,1 3-207,0-5 161,0-1 1,0-3 0,0-1 0,0-1 0,0-5 0,0-6 0,0-8-248,0-4 89,0-1 156,0-6 0,0-7 34,0-8 0,-5-4-120,1 0 89,-6-1 1,7-1 0,-5-3 0,-1-4 0,2-5-101,3-4 1,-2-4 18,2-8 0,0-4 0,4-5 0,0-1 44,0-3 1,1 1 80,4-6 0,2 2 95,5-1 1,3 2-1,2 9 1,2 4-65,1 6 1,4 10 0,-2 2 0,0 12 12,0 10 0,0 2 1,-3 2-1,-2 2 51,-3 2 1,1 7-52,-6 6 0,-2 6-40,1-2-55,-5 3 0,3 2 0,-7 1 0,-2 1 0,-4 3 35,-5 2 1,2-1 16,-7 2 1,3-3-104,1-5 0,-1-5 1,-1-1-1,-4-2-77,-1-2 1,3-2 260,-4-1 1,4-5-130,-4 1-21,0-6 1,1 2 0,3-5 0,3 0-447,1 0-1074,0 0 737,6 0 824,1 0 0,46 0 0,10 0 0</inkml:trace>
  <inkml:trace contextRef="#ctx0" brushRef="#br0" timeOffset="71">25719 2219 7786,'0'-9'16,"0"1"1,0-2 0,0-2 0,0 0 397,0-1 0,0 0 166,0 0-287,0 6 0,0 0 271,0 3-513,0 3 0,-2-5 0,-2 7 0,-4 4 1,-2 3-1,-2 5 129,0 4 0,2 4 0,-9 9 1,1 5-59,-3 6 0,-3 6 0,-2 8 0,1 5-27,-1 2 1,5 6 0,2 0 0,4-1-57,3-2 0,8 2 0,1-5 0,6-7-197,6-5 1,8-9 90,4 1-201,3-2 0,-3-9 0,1-4 1,0-6-1,2-2-799,2-4 727,5-6 0,-4 1 1,3-6-1,-2-3 340,2-3 0,4-20 0,4-9 0,6-4 0,0 1 0</inkml:trace>
  <inkml:trace contextRef="#ctx0" brushRef="#br0" timeOffset="72">26382 2627 7786,'-13'-17'0,"0"0"0,1 1-147,-1 2 1,0 1 0,0 0-1,1 1 712,-1-1 1,-4 6 39,0 3-336,0-3 0,0 5 1,-2-2-1,1 2 1,0 4 231,2 2-434,-4 3 1,5 7-1,-5 3 1,0 5-1,1 2 230,1 1-245,-5 1 0,9-1 1,-3 1-1,4-1 1,5 1-244,4-1 74,-3 1 0,5-5 0,-1-1 0,5-2 0,3-2 0,3-3 1,3-4-199,4 0 0,1-6 203,5 1 1,-4-3 0,3-2 0,0-3-93,0-5 0,1-3 86,5-5 1,-5-3 49,0-6 0,-1-4 0,3-2 0,-2-4-19,1-3 1,-2-8 127,2 0 0,-8-7-1205,-2-1 1280,1 0 1,-7 10 0,2 4 0,-3 5 0,-4 8 916,-1 5 85,0 5-557,-6 11-407,5 1 1,-9 7 0,6 5 0,0 5 0,-1 6-23,1 3 0,-2 1 1,2 5 1,1 4-223,-5-1 45,5 7 0,-7-8 0,6 6 0,0 2 1,-1 0 361,1 3 1,0-5-517,4 0 1,0-5-268,0 5 278,0-5 0,5 2 1,4-7-1,2-3 1,2-4-499,0-3 0,4-5 245,0-1 0,5-5-741,0 2 575,2-10 606,1-2 0,4-20 0,2-10 0,3-1 0,0 0 0</inkml:trace>
  <inkml:trace contextRef="#ctx0" brushRef="#br0" timeOffset="73">26713 2206 7808,'0'-9'-269,"0"1"0,0-2 719,0-1 1,-1 4-1,-2 1 193,-1 0 0,0-1-62,4-6 1,0 5-149,0-1 1,0 5 363,0-4-494,0 5-176,5-3 0,-2 6 0,6 0 0,1 0 0,1 3 0,2 4 193,-1 6 0,1 10-177,0 2-126,0 6 1,-5 15 0,-1 3-1,-1 8 1,-3 5 0,-3 8-1,-2-33 1,-1 1-106,0 2 0,-2 0 0,-3 1 0,-1 1 102,-1 0 0,-1 1-438,-1-4 0,0-2 0,-18 25 0,-1-11 0,-2-7 0,-1-7-2419,2-7 2843,-5 0 0,-7-26 0,-7-6 0,-7 5 0,0-1 0</inkml:trace>
  <inkml:trace contextRef="#ctx0" brushRef="#br0" timeOffset="74">24023 2843 7933,'-9'0'95,"2"-1"0,0-2 729,0-1 0,3 0-278,-5 4-432,7 0 1,-3 0 0,10 0 33,3 0 1,3 0 42,2 0-194,6 0 0,0 0 1,7 0-1,1 0 1,3 0 204,4 0-202,2 0 0,3-2 1,-1-1-1,0-1 1,0 1-1,-1 1 0,-3-1-146,-4-2 1,-9 1 58,-4 4 97,-3 0 0,-5 0 49,-1 0 0,-10 0 1,-3 0 17,-5 0 0,2 0-18,-1 0-436,1-5 1,-1 3 0,1-2-1517,-2 2 1373,4 2 520,1 0 0,44-11 0,11-3 0</inkml:trace>
  <inkml:trace contextRef="#ctx0" brushRef="#br0" timeOffset="75">27861 2639 7878,'-9'-4'40,"1"0"1,4 0 0,-3 2-1,0-1 1864,-1-1-1060,6 0-761,-4 4 0,7-4 1,5-1-1,7 3 1,7 0 63,4 2-109,7-5 0,-3 3 1,8-4-1,2 2 1,3-1 243,0-3-417,4 6 0,-1-8 0,3 5 0,-6 3 0,-5-1-673,-7-1-139,-2 2 0,-8-2-49,-7 8 1,-12-2 995,-12 2 0,-1 3 0,-20-8 0,-9-2 0,0 2 0,0 0 0</inkml:trace>
  <inkml:trace contextRef="#ctx0" brushRef="#br0" timeOffset="76">28129 2346 7913,'0'-13'132,"-5"-4"-66,1 0 0,-1 0 161,0 5 0,4-1 0,-3 0 1487,2 0-1216,2 6 0,0 3 60,0 8-422,0 3 0,0 12 1,0 2-1,0 5 0,0 3 309,0 5 0,-4 5-83,0 3 1,-6 2-21,1 3-291,4 2 1,-7-3-1,5 3 1,-1-2 0,1-4-331,1-4 0,-3-6-488,5-3 1,0-5-30,4-4-756,0-8 0,0-9 1552,0-8 0,9-34 0,5-16 0,0-6 0,0 1 0</inkml:trace>
  <inkml:trace contextRef="#ctx0" brushRef="#br0" timeOffset="77">29136 2359 7936,'-6'-13'523,"4"0"0,-7 2-155,-1 3 0,3 3 1,0 11-1,1 7-3,3 7 0,-4 5 153,-1 5-487,2 2 1,-4 5-1,6-1 1,0-2-1,0 0-53,-1-2-78,1 5 0,4-10 0,0 1 0,0-5 0,0-6-107,0-3 170,0-7 107,0-7 0,1-12 0,4-11 0,3-7 0,4-8 0,0-7 0,2-5-97,3-1 0,-1-3 0,4 2 0,-2 4 36,-2 2 0,-2 5-19,-1 7 117,0 3 1,-5 17 0,1 8-123,0 12 0,-1 9 0,-1 14 0,-2 2-82,-2 1 0,3 2 69,-2 5 1,5-1-45,-5 0 1,4 0 0,-2 1-1,1-2-191,3-3 0,-3 1 47,2-5 0,-2-6 117,1-7 0,3-4 66,-2-5 0,2-2 0,2-8 1,0-3 178,0-8 1,4-7-126,0-10 0,5-4 128,-1-8-78,4 2 0,0-9 1,-1 2-1,-1-3 0,-3 2 367,-2 6 1,-1 5-62,-4 11 0,-6 6 295,-3 3-442,-2 3 1,-2 9 0,0 6 49,0 10 0,0 2-223,0 4 0,0 3-215,0 1 81,0 3 1,0 3 0,0 1 0,0 4 0,0-1-292,0 0 0,0 0 188,0-1 1,0-3 37,0 3-522,0-4 0,4-4 1,2-2-1,-1-2 1,2-2-376,0-2 1,2-7 1038,4-3 0,22-14 0,6-4 0</inkml:trace>
  <inkml:trace contextRef="#ctx0" brushRef="#br0" timeOffset="78">30449 2295 11945,'9'-4'62,"-1"0"1,2 1 0,3 0 0,3 0-802,1-1 322,5 0 0,-2-1 1,6 0-1,-1-1 1,-1 0 416,-2 4 0,-10 0 0,-6 2 0</inkml:trace>
  <inkml:trace contextRef="#ctx0" brushRef="#br0" timeOffset="79">30386 2576 10006,'12'0'63,"3"0"52,2 0-841,8-6 1,8 3 0,6-5 725,4-2 0,0-9 0,11-8 0,2-1 0,6-2 0,0 0 0,-1-1 0</inkml:trace>
  <inkml:trace contextRef="#ctx0" brushRef="#br0" timeOffset="80">31367 2231 7910,'-12'0'72,"-1"0"0,0 0 1,0 0 192,1 0 0,-1 6 0,0 3 0,0 2 91,1 2 0,0 4 0,2 1 0,3 2-211,2 3 1,0 1-1,7 1 1,2 1-383,5-1 1,3-5 0,7-3 0,5-3 135,4-1 0,8-6 0,-2-4 0,2-7 180,3-9 0,2-7 0,-2-10 0,-3-4 362,-4-3 1,-3-6 0,-8-4-1,-5-1 326,-6 1 1,-8 3 0,-9 7 0,-8 3 187,-8 4 0,0 5-764,-6 4-245,-4 8 1,5 7 0,-6 6-1,0 0 1,0 2 0,1 3 0,2 8-3042,3 7 3095,1 4 0,6 11 0,-1 6 0,-1 4 0,-1 0 0</inkml:trace>
  <inkml:trace contextRef="#ctx0" brushRef="#br0" timeOffset="81">25056 4705 7905,'0'-18'36,"0"-2"1,-2 0-1,-1 3 1,-1 3 391,1 1 0,1 6 1,-1 4-1,-3 7-159,-1 9 0,3 6 0,-3 8 0,0 1-280,-1 2 0,4 5 45,-4-1 0,1 7 0,-3 0 0,3-3-109,1-2 0,2-8-41,4 2 110,-6-3 1,5-7 0,-2-5 0,6-8 108,5-11 0,3-13 0,2-15 0,0-5-48,0-7 0,1-4 0,1-3 0,2-2-142,-1-2 1,2 1 42,-1-5 138,0 5 1,-5 4 0,-2 12 0,-3 8 22,-2 8 1,0 20-189,-5 15 0,4 14 1,0 7-1,0 4 92,2 5 1,-4-2-146,2 5 1,1 1 44,0 4 0,3-1 1,-2-4-1,0-4-120,-1-7 0,5-4 204,-1-5 1,2-8-78,2-5 106,-6-6 1,8-9-1,-2-2 1,3-6-1,2-7 228,3-8 0,4-6-145,0-8 1,1-6-51,-1-6-74,1-6 1,-2-1 0,-3 3-1,-4 4 1,-3 4 97,-1 5 1,-2 5 95,-2 7 269,-4 6-385,-5 17 1,0 3 0,0 9 0,0 7-85,0 3 1,0 8-21,0-2 0,2 8-78,2 0 90,-3 7 0,6-4 1,-4 7-1,2-1 0,-1 0-117,1 0 1,-3-1 74,2-3 1,2 2 58,-2-7 0,6 1 0,-2-6 1,4-3-870,1-4 0,-1-7 343,1-1 1,5-6-977,4 1 1506,2-3 0,11-19 0,6-9 0,4-1 0,0-1 0</inkml:trace>
  <inkml:trace contextRef="#ctx0" brushRef="#br0" timeOffset="82">26152 4743 7944,'0'-8'0,"0"-1"0,-4 1-59,0-5 0,0 5 77,4-1 0,1 6 0,3-2 0,5 0 550,2 1 1,7 0-1000,4 4 189,-4 0 0,6 0 0,-4 0 1,1 1 241,1 4 0,4 24 0,7 12 0</inkml:trace>
  <inkml:trace contextRef="#ctx0" brushRef="#br0" timeOffset="83">26114 4973 7944,'-13'0'650,"2"-2"925,2-2-493,4 3-901,5-5 0,5 6 0,4-1 1,4-2-1,5-1-329,8 1 0,1 1 1,7 1-1,1-2-724,2-1 872,1 0 0,4-4 0,5-1 0,4-2 0,0 0 0</inkml:trace>
  <inkml:trace contextRef="#ctx0" brushRef="#br0" timeOffset="84">27886 4374 7922,'-7'-13'560,"-3"0"1,5 2-322,-2 2 0,4 9 0,-1 10 0,1 7 614,-1 9-771,2-1 0,-4 13 1,6-1-1,-1 6 1,-2 1-1,-1 1 1,1 0-82,2 4 1,1 3-277,0-1 140,0-3 1,0-11-1,0-3 1,0-4-128,0-3 1,0-19 0,0-9-1,0-12 25,0-8 0,0-9 40,0-4 172,0-9 0,0-3 1,0-8-1,0-1 1,0 1-1,1 0 1,2-1 116,1-5 1,2-1 161,-2 2-78,-2 2 0,5 9 0,-3 4 0,4 7 0,4 6 125,0 7 1,3 10-1,2 9 1,4 5-111,3 5 1,0 2-71,-3 6 1,2 4-215,-6 0 1,0 5 0,-4 1 0,-1 4-251,1 3 1,-6 1 100,-2-1 1,-10-2-196,-3 6 330,-4 0 1,-2-2 0,-3-3-1,-4-5 1,-3-4-17,-2-2 0,1-1 4,-1-4 1,2-6 174,3-3-271,3-2 1,5-2 214,0 0 0,34-12 0,9-2 0</inkml:trace>
  <inkml:trace contextRef="#ctx0" brushRef="#br0" timeOffset="85">28562 4667 7922,'0'-13'-38,"0"0"0,0 1-192,0-1 549,0-6 0,-4 8 0,-2-4 0,-1-1 1,-3 3-1,-2 2 0,-4 2 635,-1-1 0,-6 5-747,2 1-191,-3 2 1,-2 2 0,0 3 0,-3 5 0,-1 9-1,2 6 1,1 4-152,2 3 1,1 2-144,2 7 130,4-1 1,7-1 0,2-2 0,5-2 0,2-2 0,2-3-1,3-2-76,6-5 1,1-7 0,10-7 0,-1-1 156,1-3 1,3-9 116,7-7-24,-3-5 0,5-13 0,-4-3 1,4-5-1,-1-3 99,0-5 1,-1-8 0,-5-5 0,1-2-19,-1-2 0,-5 1-118,-3-1 1,-4 7 229,-5 6 1,-2 7-1,-6 12 1156,0 6-641,-6 12-451,-1 8-134,-5 6 1,3 7 0,2 6 0,0 7 0,1 4-31,0 2 0,1 6-659,1 6 0,2 2 352,-2 7-115,2 0 1,2-2 0,0-3 0,0 0 0,0-1-119,0 1 1,0 1 49,0-5 0,6-6 104,3-2 1,2-7 0,2-3 0,1-3-337,3-6 1,-1 0-457,5-6 1059,0-1 0,9-17 0,5-8 0,3 0 0,-1-1 0</inkml:trace>
  <inkml:trace contextRef="#ctx0" brushRef="#br0" timeOffset="86">20440 6388 7979,'-13'-1'67,"0"-3"0,1 2 505,-1-2 0,0 3-16,0 1 1,8 0 0,6 0 0,10 0-176,9 0 1,11 0-231,8 0-175,5 0 1,7-2 0,0-1 0,1-2 0,3-1-1,5-1 1,1 1-388,-2 0 1,-4-2-170,-8 4 294,-3-1 0,-16 5 0,-3 0 1,-7 2-1,-8 2 0,-10 5-2327,-11 2 2401,-8 2 1,-13 1 211,-7 3 0,-22 1 0,-12 1 0,18-4 0,0 1 0,0 0 0</inkml:trace>
  <inkml:trace contextRef="#ctx0" brushRef="#br0" timeOffset="87">20376 6465 7983,'-25'-6'0,"-1"-2"0,2 1 432,3-2 694,8 6-910,7-2 0,9 5 1,4 0-1,7 0-28,5 0 1,8 0-6,7 0 1,3 0-342,1 0 108,6 0 0,-3 4 1,4 0-1,1 0 1,-3 2-180,1 2 1,-7 4-172,-7 1 0,-5 5 142,-3 3 7,-10 3 0,-7 7 0,-12 5 0,-12 4 0,-15 3-186,-14 3 1,20-21 0,-2-1 416,-4 2 0,0-1 1,2 0-1,-1-1-753,-1-4 0,0-2 1200,1-2 0,1 0 0,-26 16 0,5-10 0,11-5 2258,12-8-2079,14-6 0,16-3 20,9 0-486,8 0 1,8-2-1,11-1 1,5-1-1,6 1-150,2 2 1,8-1-176,2-2 1,5 1-1873,4-5 1769,3 5 1,-34-2 0,1 0 0,33 1 0,-7 0 0,-9-1 287,-7 1 0,3 4 0,-9 4 0,-6-1 0,-6-1 0</inkml:trace>
  <inkml:trace contextRef="#ctx0" brushRef="#br0" timeOffset="88">21664 6503 8019,'0'-13'-135,"0"1"1,0-1-1,0 0 287,0 0 19,0 1 1,-1 6 0,-2 6 0,-2 7-1,3 6 1,0 5 0,1 8 0,-2 6 49,-1 5 0,-2 1 0,3 1 0,-1 0-99,1 4 0,-3-4-343,2 4 148,0-3 1,4-4 0,0-2-1,0-2 1,0-4 0,0-3 10,0-5 1,0-11 164,0-9 1,0-7 0,0-10 0,0-6 37,0-5 1,-4-1-124,-1-5-32,1 0 1,4-8 0,-1-2-1,-2-1 1,-1-5 0,1-2-1,1-5-31,2-1 0,2 3 47,2-5 1,3 8-1,6 1 1,0 9 216,-1 11 0,3 7-127,2 11 0,2 2-77,7 3 1,-1 2 0,2 7 0,2 4 13,0 3 1,1 5-583,-4 4 0,-5-2 37,0 7 361,-5-1 0,-2 4 0,-7 1 155,-1-1 0,-19 46 0,2-30 0,1 1 0</inkml:trace>
  <inkml:trace contextRef="#ctx0" brushRef="#br0" timeOffset="89">21626 6669 8019,'-13'5'0,"0"-3"-685,0 2 677,6-2 1,3 3 0,10 2 999,7 0-959,5-1 1,9-6-1,3 0 1,4 0-1,1 0-408,-1 0 0,3 0 0,-5 0 375,1 0 0,38-11 0,-34 4 0,1 0 0</inkml:trace>
  <inkml:trace contextRef="#ctx0" brushRef="#br0" timeOffset="90">22046 6822 8019,'-7'5'0,"-3"-2"-145,6 6 1,-1-1 21,0 5 430,4 0 1,-5 1-1,6 2 1,0 2 0,0 2 302,0 2-615,0 3 1,0-4-1,2-1 1,2-2 0,4-2-106,4-2 78,0-1 0,3-6 0,0-3 1,4-3-1,0-1-110,4 0 0,0-10 0,-1-5 0,-2-6 22,-1-6 0,2-6 86,-4 3 0,-4-4 147,-5 5 0,-5-1 0,1 4 0,-2 2 361,-2 3 1,0 3-87,0 5 1,-2 1 420,-2 4-681,-3 2 0,-1 8 0,0 2 0,1 6 1,2 7 83,-1 8 0,2 2-170,4 7 0,0 6-237,0 7 92,0 2 1,0 8 0,0 2 0,0 5 0,0 3-346,0 1 1,0 4 261,0-4 1,0 3-1079,0-7 1249,0-9 0,0-7 1,0-7-1,0-4 1,0-6 39,0-4 127,0-7 1,-6-3-51,-2-9 6,2-2 1,-5-6 0,2 0 0,-4 0 0,-2-3 248,-2-5 0,-5-2-247,5-11 1,0-1 84,5-3-101,-1-6 0,6-6 0,3-7 1,4 0-1,4 0-65,4 3 1,5 1-5,4 2 0,3 0-1042,5 0 907,1 5 1,4 3 0,1 9 0,2 4 0,2 4-2271,2 5 2380,-5 2 0,17 23 0,-3 4 0</inkml:trace>
  <inkml:trace contextRef="#ctx0" brushRef="#br0" timeOffset="91">23130 6924 7990,'0'-20'-106,"0"3"0,2 4 1,2 5-165,4 3 190,9 4 1,3 1 0,6 0-1,-1 0 1,2 0 0,2 0 0,2 0-1,0 1 80,0 4 0,16 2 0,0 6 0</inkml:trace>
  <inkml:trace contextRef="#ctx0" brushRef="#br0" timeOffset="92">23143 7179 7990,'-17'0'170,"0"0"0,1-2 204,2-2 0,9 3-295,5-4 1,11 4 0,10 1 0,3 0-180,2 0 1,6-1 0,5-2 0,4-1-1275,0 1 1374,5-4 0,-3-2 0,4-1 0,7-3 0,0-1 0</inkml:trace>
  <inkml:trace contextRef="#ctx0" brushRef="#br0" timeOffset="93">25451 6427 7990,'0'-20'29,"0"3"0,-1 3 241,-4 1 1,-2 9-1,-5 8 1,-1 11 31,0 8-281,0 8 0,-1 2 0,-2 6 1,-2 3-1,0 1-34,-1 3 0,-2-5 0,3 3 0,-1-3 5,1-3 0,-2 2 1,6-10-1,2-5 291,1-7-41,5-6 0,1-18 0,6-4 1,3-5-215,5-7 1,2-7 0,3-7 0,2-3-236,1-4 1,6-7 0,-2-1 0,3-5 30,1-2 0,1 0 17,0 2 155,-1 10 0,-1-4 0,-3 13 0,-4 6 0,-2 10 406,-3 11 0,-3 17-402,-1 6 1,-3 12 13,3 1-12,-5 8 0,7 0 0,-5 7 0,1 1 0,1-1-116,0-1 0,-2-2-176,3 1 131,-5 4 0,7-3 0,-6 1 0,0-4 0,1-4-310,-1-2 0,4-3 99,-3-7 0,-1-2-47,-4-6-254,0-6 671,5-2 0,-26-39 0,-1-8 0</inkml:trace>
  <inkml:trace contextRef="#ctx0" brushRef="#br0" timeOffset="94">25272 6771 8011,'0'-13'0,"0"5"-272,0-1-389,0 1 668,0-5 1,8 4-1,4 2 1,8 2-1,6 0 122,3 0 0,5 3 0,9-2 1,4 3-211,2 1 0,1 0 81,-3 0 0,-7-5 0,3-2 0,1 0 0,0 0 0</inkml:trace>
  <inkml:trace contextRef="#ctx0" brushRef="#br0" timeOffset="95">25859 6720 8011,'-8'0'-108,"-1"0"0,5 0 72,-5 0 0,6 5 653,-1 4-351,-3-3 1,6 5 0,-4-3-1,4 4 115,1 1 1,0-1-332,0 1 1,1-4-19,4-1-32,2-5 1,7 3 0,3-6-1,4 0 1,3 0-150,2 0 0,-1-10-22,1-3 0,-1-4-28,1 0 208,-6-3 0,-1-1 1,-3 0-1,1-1 1,-3 2 143,-4 3 0,-4 3 340,-6 2 1,0 3 28,0 1-398,0 5 0,-6-2 1,-2 10-1,-2 5 1,0 5-10,1 6 0,2 9-150,-1 4 0,2 3-272,6 1 259,0 6 1,0 7-1,0 9 1,0 2 0,0 3-213,0 3 1,1-3 101,4 3 1,-4 0-1058,3-4 1223,-2-3 0,-2-11 1,0-4-1,0-3 1,0-5 31,0-4 1,0-8 21,0-9-57,-6-9 56,-1-2 1,-6-6-1,-1-2 1,-1-2 238,-2-4 1,-5-9-77,5-5 1,-1-3-9,1-5-155,3 3 1,-3-11 0,7 3 0,3-4 0,1 4 510,3 2 0,3-1-629,4 5 1,4 0-363,4 8 0,7 3 0,3 5 0,7 0-1637,5 0 2056,3 6 0,2 6 0,5 2 0,4 3 0,-1-1 0</inkml:trace>
  <inkml:trace contextRef="#ctx0" brushRef="#br0" timeOffset="96">27083 6643 7987,'-11'-5'137,"1"-4"1,1-2 1101,-1-2-1056,5 6 1,5 1-1,10 6 1,5 0-1,7 0 1,3 0 0,3 0 477,2 0-891,6 0 0,-4 0 0,6 0 1,-1 0-1,-1 0-1141,-2 0 44,0 0 1327,4 0 0,23-5 0,5-2 0</inkml:trace>
  <inkml:trace contextRef="#ctx0" brushRef="#br0" timeOffset="97">27823 6324 7987,'0'-17'0,"0"0"0,-5-4 522,1 4 1,-4 4-144,3 5 1,0 7 0,2 2 0,-1 10-201,1 9 0,1 4 1,2 3-1,0 3-154,0 4 1,0 4-1,0 3 1,2 3-137,2 2 1,-2-5-91,2 1 106,3-2 1,-6-3-1,5-3 1,-2-5 0,0-3-1,1-5-499,0-4 633,-3-8 1,3-5 0,-5-10-1,0-7 148,0-6 1,0-7-179,0-4 0,0-2 31,0-6-31,0-1 1,0-5 0,0-2 0,0-4 0,0-1 75,0 0 1,2 4 227,2 0-251,-2 6 0,9 2 0,-4 8 0,1 4 0,2 7 97,5 4 0,-1 9-78,7 3 1,0 2 40,5 2-110,-1 6 1,-4 3 0,-1 6 0,-1 4 0,-5 0-185,-4 4 1,-5 1-219,-5 2 0,-1-4 4,-3 4 174,-9-3 0,-3 6 1,-6-6-1,-4-2 0,-3 1-240,-4-3 1,0 4-76,-1-6 0,-1 0 527,5-4 0,0-6 0,5-1 0</inkml:trace>
  <inkml:trace contextRef="#ctx0" brushRef="#br0" timeOffset="98">28575 6643 7999,'-13'-4'370,"0"-2"0,1-1 0,-1-1 526,0 1 0,8 1 0,6 6-636,10 0 0,3 0-351,8 0 173,5 0 1,5 0 0,7 1 0,-1 2 0,0 2-330,0-3 1,1 1 0,-1 0 0,0 1 246,0-1 0,-3-11 0,3-5 0,2-1 0,0 0 0</inkml:trace>
  <inkml:trace contextRef="#ctx0" brushRef="#br0" timeOffset="99">29213 6235 8028,'-6'-17'0,"-3"0"0,2 0 564,-1 4 0,5 5-28,-1-1 1,2 12-1,2 3 1,2 8-318,2 7 1,-1 9 0,5 4 0,2 3-169,2 1 0,-4 5 1,1 1-1,0 1-161,3 3 1,-4 2 0,1 1 0,1-3-155,1-6 0,2 0 1,0-14-1,-1-5 202,1-9 1,4-7 0,1-9-1,1-5 171,-1-10 1,5-10 109,-2-15-161,3-3 0,0-11 1,-1 0-1,-3-2 0,0-3 111,0-2 1,-5 1 0,2 4 0,-4 7-146,-5 7 0,0 10 25,-4 4-173,-3 9-104,5 8 1,-6 9 0,0 8-1,0 6 1,0 4-754,0 3 0,0 7 141,0 2 1,4 1 86,0 7 753,1 0 0,-5 5 0,0 5 0,0 4 0,0-1 0</inkml:trace>
  <inkml:trace contextRef="#ctx0" brushRef="#br0" timeOffset="100">29034 5789 8030,'-11'-9'-28,"1"2"1,3 0 1144,1 0 0,3 4-433,7-1-567,9 3 0,8 1 1,9 0-1,6 0 1,3 0 106,4 0-422,5 0 0,-8 0 0,4 0 1,-2 0-1,-1 1 0,-4 2 1,-6 3-1325,-4 1 1,-7-3 1521,-3 4 0,-20 7 0,-5 4 0</inkml:trace>
  <inkml:trace contextRef="#ctx0" brushRef="#br0" timeOffset="101">29353 5751 8087,'-13'-13'-130,"5"2"0,0 1 0,3 1 0,1 1 0,-1-1 51,1 1 418,0 5 1,4-8 0,1 3 114,3 1 0,4 2-253,4 5-192,-5 0 0,5 0 0,-5 1 0,1 2 0,-1 3 0,-1 1-23,-3 3 0,-2 1-187,-1 2 144,0-1 1,-1 1 0,-2 0 0,-3 0 0,-1-1 0,-1 1 0,-1 0-145,1 0 0,-1-1 129,-3 1-206,-1 0 0,4 0 278,1-1 0,28 24 0,2 5 0</inkml:trace>
  <inkml:trace contextRef="#ctx0" brushRef="#br0" timeOffset="102">30284 6465 8087,'0'-13'29,"-5"-4"1,1 0-1,1 1-39,2 2 1,8 7 0,4 3 0,8 3 597,5 1-591,-2 0 0,11 0 0,-3 0 0,4 0 1,3 0-469,1 0 1,-6 1 0,-2 3 470,-3 5 0,-13 13 0,-2 5 0</inkml:trace>
  <inkml:trace contextRef="#ctx0" brushRef="#br0" timeOffset="103">30296 6682 8087,'-5'-8'0,"-4"4"-620,4-3 872,-1 6 1,16-5 0,4 6 0,6 0-292,7 0 1,4 0 0,9 0-1,1 0-679,1 0 718,6 0 0,-5-5 0,5-1 0,6-1 0,0 0 0</inkml:trace>
  <inkml:trace contextRef="#ctx0" brushRef="#br0" timeOffset="104">31508 6235 8070,'-6'-13'113,"3"1"1,-4-1-1,0 2 1,1 1 0,-1 3 190,0 1 1,-1 7 0,-5 8 0,0 4 44,0 4 1,1 2-140,-1 7-158,0-1 0,5 5 1,1 1-1,1 1 1,3 0-1,2-1 0,1 1 31,0-4 1,5 3 0,4-1 0,4-3-3,4-5 0,4-5 0,9-8 0,4-5-76,2-2 1,3-4 0,-1-4 0,-1-6 114,-3-8 0,-3-6 137,-6-3-212,1-10 1,-6-2-1,-5-5 1,-5-3-1,-5 0 1,-5-2-1,-5 1 408,-3 3-484,-15 9 0,-2 4 0,-11 9 1,2 5-1,0 6-270,2 5 69,0 3 0,7 14 0,-1 4 0,1 10 0,1 6 232,3 6 0,3 14 0,0 9 0,1 4 0,0 1 0</inkml:trace>
  <inkml:trace contextRef="#ctx0" brushRef="#br0" timeOffset="105">5980 11412 8052,'0'-8'-1632,"-1"1"957,-3 1 675,2 2 0,-9 15 0,4 3 0</inkml:trace>
  <inkml:trace contextRef="#ctx0" brushRef="#br0" timeOffset="106">5942 11374 8058,'0'-9'-1668,"0"1"1686,0-2 0,0 3 227,0-2-158,0 1 0,0-1 0,0 1 101,0-2 1,4 3 76,0-2-140,1 1-30,-5 1 0,0 0 64,0 2-88,0-2-29,0 0 17,5 2-32,-3 5 0,3 1 0,-5 3 0,0 5 45,0 2 0,0 2 0,0 1 1,0 4 63,0 8 0,0 2-9,0 11 0,0-1-81,0 13 1,0 3 0,0 12 0,0 7-11,0-34 0,0 2 0,0 3 0,0 0-276,0 3 1,0 0 0,0 1-1,0 0 289,0 3 1,0 0-47,0-3 0,0 0 0,0-2 0,0-1 1,0-4-1,0 0 0,0 0 0,0-1 1,1-2-1,0-1 283,3 34 1,2-6-293,2-14 1,4-6 52,-4-2 1,2-1 0,-1-3 0,-4-7 42,1-3 0,-5-4-153,4 1 0,-4-2-117,-1-3 1,-6-3-353,-2-5 1090,2-6-831,0-7-18,6-1 1,0-15 0,0 2 0,0-4-490,0-5 0,6-5 780,3-2 0,11-15 0,5-8 0,3-2 0,-1 0 0</inkml:trace>
  <inkml:trace contextRef="#ctx0" brushRef="#br0" timeOffset="107">5980 11348 8156,'0'-8'-774,"0"-1"429,0-1 0,0 3 395,0-1 1,2 5 0,2-1 0,4 4 10,4 4 0,2-3 0,3 4-43,3 2 1,7-6-1,4 3 1,6-2 0,7-2-1,4 0 1,6 0-5,2 0 1,9-2 0,6 0 0,-35-1 0,1 0-23,-1-1 0,0 1 0,0 1 0,0 0 0,3-2 0,0 1 1,1-1-1,-1 0 8,2 1 1,-1-1-1,1 2 1,-1 0 0,-1-1-1,0-1 1,0 1 0,1 0-205,0 2 1,1 0 0,3-2-1,1 0 188,-2 1 0,-1 0 15,3-1 0,1 1 0,-4 2 0,1-1 0,2 0 0,2-1 0,1 0 0,0 0 0,1 0 1,0 1-1,1 0 0,-1-1 0,-1 1 0,0-1 0,1 0 1,-1 0 0,-2-1 0,0 0 0,2 1 0,2 0 0,1 2 0,1-1 0,-3-2 0,0 0 0,1 3 0,-1 0 0,-1 0 0,-1-1 0,0-1 0,1 1 12,0-1 1,0 0 0,2-1 0,1 1 0,1 2 0,-1-1 0,0 0-1,-1-1 1,0 0 1,0 0 0,1-1-1,-1 0-7,1 1 0,0 0 0,1 1 1,1 1 16,-2-2 0,0-1 0,1 2 1,1-1-1,-4 1 0,1 0 1,1-1-1,1-1 38,1 2 1,1 0 0,3-2 0,0 0-45,-1 1 1,-1 0-1,1-1 1,0 1-1095,-3 2 1,0 0 1080,1-2 0,1-1 1,1 2-1,0 0 0,0-1 1,0 0-1,1 1 1,-1 1-1,0 0 0,0 0-10,1 0 1,0 0 0,-3-2 0,1-1-222,0 1 1,0 0-1,2 0 1,0 0 204,0 2 0,0 0 25,2 0 0,0 0 0,-5 0 0,1 0 0,2-1 0,1 0 0,0 0 0,0 0 0,1-2 0,-1 1-4,2 1 1,-1 0 0,-1 0 0,-1 0-3,-2 1 0,1 0 0,1-2 0,1 0 7,1 0 1,1 0-2,2-1 1,0 1 0,-6 2 0,-1 0-1,1 0 1,0 0 0,-2 0 0,1-1-1,-1 0 1,1-1 5,-1 0 0,1 0 0,1-1 1,0 2 4,-3 0 0,0 2 1,0-1-1,0 0-7,-2 0 1,0 0 3,0 0 1,0 0 0,0 0-1,0 0 1,0 0 0,-1 0-1,0 0 1,-1 0 0,-1 0-1,0 0 10,0 0 1,-1 0 0,2-2 0,0-1-156,-2 1 1,0 0 0,1 0 0,0 0 145,-3 2 1,-1 0-1,0-3 1,-1 0-1,-5 2 1,0 1-1,0-2 1,1 0-1,-1 1 1,0 0-1,-1 1 1,0-1 25,31-4 0,-6 4 164,-11-3 0,-1 2-225,-3 2-21,2 0 0,-15 2 1,0 1-1,-6 1 1,-2-1 676,-1-2 0,-5 3-1274,-3 1 1217,-8-1-860,-3 2 1,-6-4 512,0 7 0,0-18 0,0 1 0</inkml:trace>
  <inkml:trace contextRef="#ctx0" brushRef="#br0" timeOffset="108">15977 11004 8156,'-6'-13'-449,"5"5"-485,-3-1 1130,2 7 30,2-10-102,0 11 0,0-3 14,0 8 1,2-1-56,2 5 1,-3-4-22,4 5 1,-4-1-1,-1 5 1,1 1 139,4 3 20,-4-3-156,5 11 0,-6-6 157,0 7-164,5-1 0,-3 1 0,2 1 0,-1 4 1,0 6 275,1 4-193,0 7-235,-4 3 0,0 3 266,0 5-136,0 1 0,0 8 0,0 0 0,0-1 0,0-1 113,0 2 1,-4 2-129,2-34 0,0 0 0,-1 1 0,2-1-1049,1 32 1111,0 0 1,0-2-1,1 0 1,2 2 0,2-1 45,3-2 1,-1-3-260,1-2 1,3 1-62,-2-6 197,2-5 1,-2-2-1,-1-6 1,2-1 0,0-2-39,-1-5 1,1-3-133,-6-6 1,1-1-599,0-2 387,-4 2 0,5-6 0,-6 3 0,-2-2 659,-2-1 0,-20-9 1,-10 2-1</inkml:trace>
  <inkml:trace contextRef="#ctx0" brushRef="#br0" timeOffset="109">6146 13197 7627,'-9'0'-1414,"1"0"1459,-1 0 1,-3 0 162,-1 0-105,0 0-3,0 0 0,1 0 0,-1 0 0,0 0 796,0 0-553,1-5-386,5-2 53,1-1 1,7 3 0,5 5-1,7 0 1,8-2 0,7 0-1,8-3-42,5 2 1,6 2 0,8 0 0,6-2 29,5-1 1,-28 1-1,1 0 1,3 1-1,1 0 1,1-2-1,0 1 13,0-1 1,1 0-1,0-1 1,1 1-1021,0 1 1,1 1 1009,1-3 0,1 0 0,-4 4 1,0 0-1,-1-3 0,-1 0 1,-2 1-1,0 1 0,0 0 1,0 0-1,1-1 0,1 1 1,1 0-1,0 0-7,0 0 0,0 1 0,1 0 1,0 1-174,-4 0 0,-1 0 1,3-2-1,1 0 181,-2-1 1,1 1-5,3 0 0,1 0 0,-4 2 0,-1 0 0,1 0 0,0 0 0,-1 0 0,-1 0 0,0 0 0,0 0-19,0 0 1,1 0 0,2 0 0,0-1 11,1-2 1,0 1 13,1 2 0,0-1 0,-5-2 0,0 0 0,2 3 1,0 0-1,0 0 0,1 0 0,-1 0 0,1 0 13,0 1 1,0-2 0,2-1 0,-1 0 2,-4 0 1,-1 0-1,2-1 1,1 2-13,-3 0 1,0 2-2,7-1 0,-1 0 0,-6 0 1,0 0-1,5 0 0,0 0 1,-1-1-1,-1 0 0,1 0 1,0-1 13,1 0 0,0 0 0,1 0 1,1 0-10,0 2 1,0 0 0,-1-2-1,1 0 9,-2-1 1,-1 1-22,1 0 0,0 0 0,0 2 0,0 0 0,1 0 0,-1 0 1,0 0-1,1 0 0,-3 0 0,0 0-10,-1 0 0,0 0 0,0 0 0,1 0 15,-3 0 1,0 0 0,5-2 0,0 0-1,-3 0 1,1 0-11,2-1 1,0 1 0,-1 2 0,0 0 0,3 0 0,0-1-1,0 0 1,1-1 0,-1 0 0,1 0-7,-2 0 0,1 1 1,1 0-1,0 1 8,-5 0 0,-1 0 1,2-2-1,0-1 2,1 1 1,-1 0-6,4 0 0,-1 0 1,-4 2-1,-1 0 1,2 0-1,-1 0 1,-2 0-1,0 0 1,0 0-1,0 0-10,1 0 1,0 0-1,0-2 1,-1 0 11,2-1 1,-1 1 0,0 0 0,-1 0-4,-3 2 0,0 0 24,0 0 0,1 0 0,-1-2 0,1 0 0,0 0 1,0 0-1,0 0 0,0 1 0,-1 0 0,-1 0 20,1 1 0,-1 0 1,1 0-1,0 0-34,0 0 0,0 0 0,2 0 0,-1 0 3,0 0 0,-1 0-7,2 0 0,-1 0 0,32 0 1,-33 0-1,1 0 0,-1 0 0,2 0 1,-1 0-1,1 0 1,0 0 0,1 0 0,-3 0 0,0 0-224,34 0 0,1 0 206,-35 0 1,0 0 16,0 0 0,1 0 1,-2 0-1,1 0 1,34 0-1,-4 0 1,-3 0 47,-1 0 1,3 0 55,-4 0-51,4 0 0,-13-1 1,4-2-1,0-1 1,-3 0 51,-2-2 0,-1 4-51,-10-2 1,5 1 83,-4-1 1,-2 3 0,-7-4 0,-4 4 901,-4 1 0,0 0-964,-1 0 0,0-4 756,-4 0-795,-3-1 0,-1 5 0,0 0 1,-1-1 512,-2-3-719,-1 2 46,0-3-252,-6 5 1,0 0-391,-3 0 1,-3 1 764,4 3 0,-10 15 0,-2 8 0</inkml:trace>
  <inkml:trace contextRef="#ctx0" brushRef="#br0" timeOffset="110">6069 13414 8172,'0'-13'-179,"0"1"1,0-3-1,0 0 1,0-2 220,0 1 1,0-4 877,0-1-696,6 3 0,-4-1 0,3 7 1,-1-1 462,1 0-542,-1 6 1,-3 1 0,2 8-89,1 2 1,1 4 0,-7 9 0,-1 5 65,-1 2 1,-4 7-1,2 3 1,-1 4 18,-3 5 1,0 8 0,0 8-1,2 5-76,-2 4 0,6-32 0,1 0 0,-1 5 0,-1 0 0,1 3 0,0 0 0,0 2 0,1 0 0,-1-1 0,2-2-682,2-2 0,0-1 646,0-1 1,0 0 0,1 32 0,2-6 0,3-10 0,1-12-1,3-11 1,0-5-45,-2-1 0,2-2-3,-6-3 1,1-7-278,-5-5-694,5-1-174,-3-1 1,2-1 415,-8-6 748,2-6 1,-9-2-1,4-9 1,-2-5-1,1-2-2,-2-1 0,4-6 0,1-8 0,-1-6 0,3-6 0,-1 0 0</inkml:trace>
  <inkml:trace contextRef="#ctx0" brushRef="#br0" timeOffset="111">6006 13376 8172,'0'-26'0,"0"1"0,-2 5 148,-2 3 0,3 7 0,-5 3 75,0 1 1,5 12 52,-3 7-225,-3 8 1,4-1-1,-6 5 1,-1 2-1,0 2 1,0 0-1,3 0-5,2-2 0,-5-3 1,3-3-1,0-4 100,2-3 204,4-7 1,1-8-10,0-12-381,6-5 1,1-14 0,5-3 0,1-5-1,1-2 1,2-1 0,2 1-199,2-1 1,-4 2-14,1 7 218,3 3 1,-8 11 0,3 5 0,-6 6 0,1 9 18,2 7 0,-4 14 0,-1 6 0,0 6-291,0 7 0,2-2-62,4 4 0,-1-2 0,1-3 0,0-2 367,0-1 0,16-5 0,5 2 0</inkml:trace>
  <inkml:trace contextRef="#ctx0" brushRef="#br0" timeOffset="112">5037 15314 8172,'0'-13'-31,"-2"0"1,-1 1 0,-2 0-1,-2 4 105,-3 4 0,3 8 1,-2 6-1,-1 5 0,-1 7 1,0 3 64,2 5 1,-2 1 0,2 3 0,-2-3-66,-2 0 1,2-2 0,1 3 0,1-1-1,-1-2 1,3-8-45,-1-4 10,5-3 1,-3-4 0,6-6-68,0-8-29,6-11 1,3-11-1,6-8 1,4-4-1,-1-3-543,0-2 493,5-5 1,-7 1 0,3-5 0,1-1 0,-1 5 113,-1 3 0,-1 8 0,-4 7 409,0 3-78,-6 13 0,-2 6 61,-5 16-262,6 1 0,-5 15 0,4-3 1,-4 3-1,-1 2-68,0-1 0,2 5-137,2 0 0,-3 4-265,3-5 235,4 1 0,-3 1 0,5 2 0,-3 0 0,0-5-575,0-5 1,2 1 207,4-3 85,-6-3 0,3 5 379,-6-6 0,0-17 0,-4-9 0</inkml:trace>
  <inkml:trace contextRef="#ctx0" brushRef="#br0" timeOffset="113">4960 15569 8206,'-6'-13'0,"-1"0"-107,-5 1 1,5 3-1,2 1 48,4-2 1,2 4 169,4 2 0,7-2 1,10 2-1,3 0-94,5-2 0,7 0-3,5-2 1,2-3 7,-1 2-171,2-2 1,2-3 0,-2-2 0,-2-1 0,-7 1-335,-4 2 489,-11 7 0,-3-3 1,-8 6 379,-6 1 1,-1 3-157,-11 4 1,-1 5 253,-4 8-324,1-3 1,-1 9 0,2-5-1,1 2 1,3 1 137,1-1 1,2-2-130,4-5-115,0 0 1,0 0 0,1-1-1,3 0 1,5-4-145,2-3 0,3-4 98,3-1 1,2-7-125,2-6 0,3-1 0,-3-7 0,2-2 3,-2-1 0,2-2 111,-6 1 67,-6-1 0,1 7 0,-5 2 156,0 2 1,-2 10-174,-5 5 1,0 11 62,0 10 0,0 11 1,0 4-1,0 7 159,0 2 1,-4 8-441,0 6 190,-6 3 0,4 6 1,-4 2-1,2-1 1,-2-1-39,-1-5 1,2-2-24,1-10 0,1-9 238,-2-12 0,-1-9 0,5-5 228,-3-6 1,0-10 94,-5-9-454,0-8 1,1 0-1,-1-8 1,2-7-1,1-3 100,1-3 1,6-6-103,-1-3 0,4-1-294,4 1 1,9-2 0,8 3 0,5 1-402,4 2 1,2 1-1133,6 4 1237,6 2 1,2 16-1,5 5 526,0 5 0,14 1 0,11 1 0,-21 3 0,0 0 0,0 1 0</inkml:trace>
  <inkml:trace contextRef="#ctx0" brushRef="#br0" timeOffset="114">15977 12968 8206,'0'-13'-24,"-1"-4"1,-2-1 0,-1-2-1,1-1 1,1 1 1399,2 3 1,0 3-423,0 1-818,6 6 1,-3 7-1,4 10 1,-1 5 51,-4 6 0,0 5-89,-2 4-103,0 2 1,0 12 0,0 3 0,0 4 0,0 4 122,0 5-143,0 2 0,0 7 1,0 4-1,0-36 1,0 1-1,-1 0 1,0 0-1,0 1 1,0 0-1,-2 0 1,1-1-59,1-2 1,-1 0-1,1 33 1,2-18-1,2-5-58,2-5 0,-1-4 87,-4-3-245,0-9 1,0-6-963,0-7 876,0-5 1,0-2-190,0-10 344,0-2 0,-4-10 0,-2-1 0,0-3 0,1-5-525,2-2 1,-3-8 753,2 2 0,-2-4 0,2-4 0,2-4 0,-3-5 0,5-1 0,0-2 0,0-3 0,0-1 0,0-4 39,0-2 1,4 3-693,0 10 947,1 12 0,-5 2 1,0 13-1,-2 4 468,-2 7 1,-3 7-469,-6 11 0,2 2-42,2 6-97,-2-1 1,4 5 0,-6 0 0,2 0-1,1 0-223,1 0 0,6 0-165,-1-4 856,3-6-580,1 4 1,0-11 0,0 0-1,1-7 33,3-4 1,8-7-52,5-4 0,1-3-239,-1-5 259,3 3 0,1-10 0,1 5 1,0-1-1,1 3 89,-2 4 1,-2 6 359,-7 3-272,7 8-212,-5 4 1,0 10 0,-7 5 0,-1 7 0,-3 7-214,-2 5 1,3 6-479,1-1 1,-1-1 110,-4 1 117,5-6 1,3 3 452,4-5 0,41-1 0,9 1 0</inkml:trace>
  <inkml:trace contextRef="#ctx0" brushRef="#br0" timeOffset="115">16181 14409 8206,'0'-13'-45,"0"0"1,0 0 782,0 1-573,0 5 1,0 7 0,0 9 0,0 7 0,0 5-1,0 5 1,0 2 132,0 2-302,0 5 0,-4-2 0,0 5 0,1 0 0,1-1 1,1-1-1,-2-4-155,-1-1 1,0-2 0,2-8 41,-2-4 0,2-10 57,-2-7 1,3-7 0,1-11 0,0-7-66,0-3 0,0-7-63,0 1 198,0-3 0,1-3 0,2-1 0,3-1 1,1 1-1,3 2 0,1 4 120,2 1 0,0 6 0,-1-2 1,2 4 62,3 5 1,-1 8 0,4 9 0,-2 3 16,-2 1 1,1 2-272,-4 7 1,2 1-1,-8 11 1,0 2-237,-2 1 1,0 1 63,0 1 1,-1-1 99,-4 1 0,-4-1 0,-2 1 0,0-1-37,1 1 0,-5-2 99,1-3 1,2-2-113,-1-7 627,5 1-159,-3 0 0,12-6-101,2-3 1,9-4 24,4-4-161,-2 3 0,5-5 0,-4 6 0,1 1 0,-1 2 73,-2 1 1,-1 6-20,-4-1 0,0 2 45,0 2-101,-6 0 0,-2-1 1,-6 1-1,-3 1 1,-5 2 90,-2 1 1,-9-2-59,-6-6 1,0 2-271,-8-2 146,0 2 1,1-2-1,2-2 1,1 0-1,0-1-408,2-1 1,2 1-704,5-2-387,3-2 757,11 3 786,1-5 0,51-17 0,12-4 0</inkml:trace>
  <inkml:trace contextRef="#ctx0" brushRef="#br0" timeOffset="116">16742 14702 8158,'0'-13'410,"0"6"-14,0-4 1,0 11 58,0 0 1,0 5 0,1 10 0,4 0-43,3 2 1,-1 4-249,2-4 0,-1 2 0,6-5 0,2 0-725,1-2 0,6-8 110,-2 0 0,3-3-593,2-1 896,5-5 0,-4-9 0,2-11 0,-2-4 0,-1-4 124,-1-2 0,-5-2 1,-4 0-1,-6 3 513,-6 4 0,-3 9-16,-1 4-13,0 9 1,-1 3 0,-3 11 0,-3 8 22,0 10 1,-5 7-278,4 8 1,-4 0-304,0 4 132,5 2 1,-5 8 0,5 2 0,0 4 0,3 4-248,2 0 0,2 4 162,0-3 1,0 5-1221,0-9 1300,12-6 0,-4-12 0,9-9 1,-3-6-1,-1-8 297,0-4-69,0-6-145,-1-9 78,-5-5 1,-2 2 0,-10-6-1,-3-2 1,-3-3 66,-2-3 0,-4 0-257,0 4 0,0 0 1249,4 1-1628,6-1 1,-3-4-1,4 0 1,1 1 0,-1 2-1011,3 1 0,2 1-300,1-1-257,0-5 1944,6 3 0,23-37 0,12-3 0</inkml:trace>
  <inkml:trace contextRef="#ctx0" brushRef="#br0" timeOffset="117">8505 10086 7725,'8'-8'-398,"0"-1"1,-1-1 1077,0-1-536,1-2 0,1 2 0,-2 1 0,0 1 0,-1-1 0,-1-1 0,-1-2 778,2 1-666,-4-1 38,3 0 0,-5 0 391,0 1-563,0-1 0,0 7 0,0 6 0,0 9 0,0 6 0,0 8 0,0 5 23,0 6 0,-4 10 0,-2 7 0,1 9-99,-1 6 1,4-28 0,0 1 0,1 2-1,0 1 1,0 1 0,-1 1-182,0 1 1,0-1-1,0-3 1,0 0-772,1 4 1,2-1 821,2-3 1,0-1 0,-3-2-1,1-2 1,5 23 0,-2-12-1,0-10-529,-1-7 484,-2-9 1,-2-4-194,-3-9 301,2-2 0,-9-6 0,3-1 0,-4-4 0,-1-3-114,1-3 1,-5-4 3,0-2 1,0 2 897,4-6 0,-4 5-849,0-1 1,0 3 0,3 3 0,-2 2 123,-1 5 1,0 2 1,4 2 1,1 2 380,-1 2-293,6 3 1,-3 12 0,6 0-1,1 4 1,3 0 95,4-1 0,3 5-117,6-5 0,4-4 53,0-1-120,6-3 1,-2-3 0,7-2 0,2-5 0,-2-2 9,-1-2 1,3-6-165,0-3 0,4-3-364,-5-5 335,1-3 0,-4-1 0,-2-1 0,-4 1 0,-6 0-281,-4 0 0,-3 5-1018,1-1 638,-2 3 800,-6 7 0,-23 1 0,-5 6 0</inkml:trace>
  <inkml:trace contextRef="#ctx0" brushRef="#br0" timeOffset="118">9091 9232 8166,'0'-22'-285,"0"0"1,0 1 0,0 1 678,0 4 0,0 5 0,0 7 1,0 9 379,0 9 1,0 6-474,0 6-232,0 5 0,0 1 0,0 7 0,0 0 0,0 2 252,0 2-371,0 5 1,0-7 0,-1 5 0,-2-2 0,-1-3 0,1-3 0,2-6-614,1-6 742,0-1 0,0-17 1,-2-6-1,-1-12-44,-1-9 1,-1-11-1,2-4 1,-2-4-201,3-5 1,0-2-36,2-6 125,0-6 1,0 3 0,2-5-1,2-2 1,3 0-498,0 1 597,4-2 1,-4 17-1,8 2 1,0 12 0,2 10 275,-1 8-177,-2 6 1,0 7 0,2 3 0,1 4-1,-3 7 230,-4 4 0,1 4-374,-2 3 1,-4 5 59,0 0 0,-5 4 1,-3-2-1,-4 2-194,-5 2 0,2-2-149,-7-9 0,2 4 134,-2-4 0,1 6 0,-5-8 1,0-2-437,1-1 0,-3-3 605,6-4 0,-28 5 0,-3 2 0</inkml:trace>
  <inkml:trace contextRef="#ctx0" brushRef="#br0" timeOffset="119">13733 9895 8177,'0'-13'-179,"0"0"1,0 1-1,0-1 1,0 0-113,0 0 414,0 1 1,0 3-1,0 1 1,0-2-1,0-2 1,0 0 530,0-1-409,0 6 1,1-3 17,3 6-211,-2-1 0,4 7 0,-6 2 1,0 6-1,0 7 0,0 8 1,0 8 234,0 4 0,0 2-118,0 4-124,0 8 0,0 3 1,1 5-1,2 2 1,1 3-1,-1 4 1,-2 3-86,-1 0 0,5-2 0,-1-7 0,0-3-57,2-8 0,-3-8 46,5-9 0,-5-4 11,1-9 1,2-2-1,-2-6-269,-1-1-79,-2-5 264,-1-1 1,-1-6 0,-3 0-43,-5 0 0,-1-1 79,2-4 1,-4 3 0,4-7 0,-3-1-54,-2-1 1,-1-6 48,-3 0 0,2-4-37,-2 4 175,3 0 1,2 0 0,-1 0 0,0 1 650,0 2-381,6 7-61,-4 1-171,9 12 0,-3 2 0,5 9 1,0 5-1,0 2 130,0 1 0,5 5-175,4 0 1,7-1 114,1-3-192,0-1 1,0-5 0,1-3 0,2-4 0,1-5 96,-1-3 0,4-4-70,-3-1 0,3-10 22,2-3-40,-1-8 1,-1 1 0,-1-7 0,-3-1-1,-2-2-200,-2 2 0,-2-3-255,-1 1 1,-6 5 76,-3 3 1,2 3 0,-2-3-924,-1 5 1329,4 9 0,0-9 0,6 3 0</inkml:trace>
  <inkml:trace contextRef="#ctx0" brushRef="#br0" timeOffset="120">14460 9653 8179,'-6'-26'-124,"3"1"0,-4 0 1,1 4 328,4 4 215,0 9 1,2 3 0,0 11-184,0 7 1,-1 5-104,-4 8-40,4-1 0,-5 6 0,6 3 0,-1 5 0,-2 2 345,-1 1-481,0 1 1,-1-1 0,1 1 0,1-1 0,2-1 0,1-1 0,0-5-400,0-2 1,0-3 113,0-5-69,0-5 1,0-4-356,0-12 1,0-11 378,0-14 1,0-5-53,0-4 424,0-2 0,0-6 0,0-2 0,0-1 0,0-3 0,0-1 0,0-1 0,0-1 0,0-1 0,-2 4 0,0 0 349,-3 1 0,1 0 45,4 5 0,0 5 576,0 3-730,6 9 0,5-2 0,9 6 0,3 2 0,5 2 518,3 5 1,3-2-288,4 5-335,6 1 1,-10 6 0,0 2-1,-7 6 1,-7 5-149,-7 7 0,-6 3-54,-7 5-120,-6-3 1,-7 10-1,-9-3 1,-7 3 0,-3-1-320,-1-2 0,-4-2 116,3-7 226,-2 1 1,2-1 0,1-1-1,2-3 1,3-4-977,1-2 1139,7-3 0,7 1 0,7 0 0</inkml:trace>
  <inkml:trace contextRef="#ctx0" brushRef="#br0" timeOffset="121">6184 10787 8204,'-13'-7'-904,"5"2"0,-1 3 550,0-2 778,3 3 1,-5-7 297,2 4-792,3 3 116,1-5 0,6 6 0,2 2 0,3 0 0,1 3-15,3-3 0,2 0 0,5-2 0,5 1-17,2 4 0,7-4 1,4 3-1,6-2 12,6-2 1,10-2 0,8-1-1,-28 1 1,1-1 9,3-1 1,2 1 0,4 0 0,1 1 0,2-1 0,0-1 0,3 1 0,0-1-277,2 0 1,0 1 0,0 1 0,1 1 338,0-1 0,-1 0-102,-2-2 0,-1 1 0,-8 2 0,0 1 0,-2-3 1,1 0-1,-3 1 0,0 0 0,-2-1 0,0 1-367,30 0 258,-12 0 1,-12-2 0,-7 0-1,-3 1 1,-6 1-386,-5 2 398,-5 0 1,-5-1 0,0-2 8,0-1 221,-6 0-120,-2 4 250,-5 0 0,-1 0 0,-3 0 1,-5 0-1,-2 0-413,-2 0 1,-1 0 16,-3 0 1,3 0-46,-3 0 69,3 0 0,1 4 111,0 0 0,0 0 0,1-4 0</inkml:trace>
  <inkml:trace contextRef="#ctx0" brushRef="#br0" timeOffset="122">7893 10583 8224,'0'-12'0,"0"-1"-48,0 0 0,0 0 73,0 1 0,6 4-10,2 4 0,3 3 76,2 1 1,0 0-1,0 0 1,1 1 131,3 3 1,1 4-56,3 4 0,2 1-118,-6 0 1,0 4 0,-4 1 0,-2 2-89,-2 3 1,-5 1-3,-8 1 1,-9 1-175,-8-1 0,-9 1 1,-5-1-1,-8 1-178,-8-1 1,-1 5 125,-8 0 0,1 0 266,-5-5 0,5-15 0,-13-2 0,-3 0 0,15-2 0,0 0 0,0 1 0,0-1 0</inkml:trace>
  <inkml:trace contextRef="#ctx0" brushRef="#br0" timeOffset="123">6388 10596 8224,'0'-13'-230,"0"1"1,0-1-598,0 0 1079,-5 0 0,3 1 0,-3-1 0,-1 1 0,-4 4-85,-6 4 1,1 4 0,-8 5 0,-4 8-88,-5 7 1,-5 4 112,-2 2-233,7 5 1,-4-3 0,5 6 0,0 2 0,0-1 0,4-1 0,6-4-28,8-3 0,2-8 1,8-2-1,4-4 153,6-4 1,10-4 341,5-5-380,7 0 1,4-4 0,5-2 0,2 1 0,1-2 0,1 1-1,1 0-37,1 4 1,0 0 0,3 2-1,-5 0-18,-2 0 0,-8 6-1090,-2 2 1097,-3 4 0,-30 23 0,-7 6 0</inkml:trace>
  <inkml:trace contextRef="#ctx0" brushRef="#br0" timeOffset="124">6376 10073 7650,'-13'0'-1394,"0"-1"1472,0-3 0,6 1 0,3-6 0,2-1 0,2-1 259,0-2 0,0 1-78,0-1 1,6 0 0,3 0 0,1 1 54,-2-1 1,8 1-188,-4 4 0,4-2 1,-3 4-1,0 1-5,-1-1 0,5 2 105,0 4-240,0 5 0,-4 3 0,-2 6 0,-1 3 0,-3 4 1,-1 3-1,-3 3-132,-2 3 1,-1-3 0,-1 4 0,-2-1 9,-1-1 0,-2-3 48,2-5 46,2-5 1,-3-2 0,5-9 127,0-3-105,5-5 1,3-15 0,6-5 0,1-4 0,4-4-33,1-2 0,-5-1 46,2-4 0,0 4 0,-3 1 0,-4 4-37,-3 5 378,-2-2 0,-7 13-105,-2 1 1,-3 6 133,-6 10-307,0 9 0,1 7 0,-1 5 0,0 1 0,0 1 40,1 2 0,4-2-218,4 3 0,3-7 252,1-2-340,5 0 1,4 1 0,8-3 0,6-2 0,5-4-1320,6-3 1526,8-7 0,4-7 0,5-3 0,6-4 0,1 0 0</inkml:trace>
  <inkml:trace contextRef="#ctx0" brushRef="#br0" timeOffset="125">6682 10099 8280,'-13'-12'-494,"1"3"0,3 1 529,0 3 1,5-4 0,-3 4 0,0-2 0,0-3 210,-3-2 0,-2 1-170,0 2 1,-1 0 0,0 3 0,-1 0 81,-3 1 1,1 0 9,-5 5-89,0 0 0,-5 2 0,-1 2 0,-1 6 0,-2 5 1,2 7-1,1 2 83,1 1 0,7 5 1,2 0-1,2-2-135,3-1 1,5-1 0,2-1 0,4-1-122,1-3 0,7-6 1,4-8-1,6-2 75,3-2 1,1-3 0,6-4-1,2-5-28,1-2 1,-1-7 48,-3-4 1,5-2 0,-6-1 0,2-2 0,-5-1 1,-4-5-95,-2-4 46,3 2 0,-4-16 0,0 1 1,-5-4-1,-6-1 15,-2-2 0,2 6 1,0 2-1,-1 9 876,-1 9-342,-2 10-246,-6 8-194,4 7 1,-5 18 0,3 5 0,-3 7 0,-1 5-96,-1 5 0,1 8 61,-5 0 0,4 6-42,1-1 1,4 7 0,-4 0 0,3-3-28,2-3 0,2-7 40,1 1 1,7-5 171,5-7-179,1 0 0,11-18 0,-1 1 1,4-7-1,4-5-382,2-1 0,-4-7-193,5-6 0,-5-1 581,0-7 0,-11-14 0,-3-8 0,1-5 0,1 0 0</inkml:trace>
  <inkml:trace contextRef="#ctx0" brushRef="#br0" timeOffset="126">14128 10379 8239,'-13'0'-128,"1"0"0,-1 0 1,0 0-1095,0 0 1374,6 0 0,-4 0 0,2 0 1,-2 0 831,-2 0-727,6 0 0,2 2 47,5 2-264,5-3 1,4 9 0,8-5 0,5-1 0,7 0 0,8 0 0,7-1-33,7-1 0,15-2 0,-30 0 0,2 0 0,4-1 0,2 0 7,4-1 1,1 0-1,3-1 1,2 0-1,1-2 1,2 0-1,1 1 1,1 0-125,3-1 1,0 0 0,-1 1 0,1 1 0,-3-1 0,-1 1 0,-4 0 0,-3 0-112,-4 2 1,-2-1 0,-3 0 0,-1-1 14,-5 0 0,0 1 80,33-2 0,-18 4 0,-8 0 0,-12 0 0,-8 0-496,-6 0 214,-3 0 280,-7 0 1,-7-1 186,-9-4 1,-2 4 0,-2-3 0,0 2-84,1 2 0,-5-4 419,0 0 1,0-2-355,4 2-36,0 2 1,0-5 0,1 3 0,-1-3 0,2-1 34,2-1 0,-1 1 22,6-5 1,-2 0 359,2 0-277,3 1 0,-5 3 0,7 1 0,4-2 0,3 0 379,3 1 0,6-1-310,0 6 1,5 0 136,-5 4-249,5 0 1,-3 5 0,2 5 0,-4 5 0,-3 3 128,-1 2 0,-2 1-303,-2 5 1,-4-1-548,-5 1 453,-5-1 1,-8 5 0,-8 1-1,-5-1 1,-3-2-470,-5-4 0,-3-3 260,-2 1 1,-3-4-90,-1-5 412,-5-6 0,8-8 1,-5-4-1,-5-2 0,0 0 1</inkml:trace>
  <inkml:trace contextRef="#ctx0" brushRef="#br0" timeOffset="127">14498 10265 8239,'-6'-13'-198,"5"0"0,-5 0 0,2 1 250,0-1 1,-5 4-1,3 2 1,-1 2 105,-3 2 0,-5 3-123,-2 4 0,-10 4 0,1 8 0,-2 2 116,-3 2 0,3 2 16,-6 3-149,0 1 0,1-1 0,3 1 0,3-1 0,2 1 100,-1-1-202,1 1 1,5-2-1,4-3 4,7-4 76,3-3 0,12-7 1,3-4-1,8-4 1,9-5 297,7-1-281,9-2 1,-1-2 0,4 1 0,1 3 0,-1 0 61,3 0 1,0 4-65,-1-1 0,1 2 0,-4 2 0,0 0-11,0 0 0,-2-2 0,4-1 0,1-1 0,1 1 0</inkml:trace>
  <inkml:trace contextRef="#ctx0" brushRef="#br0" timeOffset="128">15773 10048 8239,'0'-19'-169,"0"1"1,0-3 0,0 2-337,0 1 1,0 4 747,0-3 1,-1 3 0,-4 1-1,-3 0 78,-4 0 1,0 1-164,-1-1 1,0 1-1,0 3 1,1 1 53,-1 3 1,-4-1 22,0 2-233,0 2 0,0-2 1,-1 8-1,-2 5 1,-2 2-65,3 2 79,-5 0 1,5 4-1,-2 1 1,4 1 0,4 0 89,5 1-136,-4 2 1,11-3 0,-3 0 0,2-2-1,2 0 11,0-2 1,6-2 0,2-3-1,5-3-4,4-1 1,-1-2-104,5-4 1,0-1 115,5-4-29,-1-2 0,1-7 0,-1-3 0,1-4 0,-2-3-18,-3-2 0,2-5-7,-6-3 1,4-4 19,-4-5 92,0-2 0,-9-5 0,0 4 0,-3 5 0,-2 5 360,-2 6 0,-1 5 243,0 4-109,0 8-463,0 7 0,0 12 0,0 2 0,0 5 0,-1 4-3,-3 4 1,2 5 1,-2 4 1,3 1-115,1 3-17,0 3 1,0-9 0,0 5 0,0-2 0,0-3-403,0-1 1,0-1 0,0-1 0,5-1 71,4-3-81,2 3 0,-2-9 463,-1 2 0,12-20 0,7-6 0</inkml:trace>
  <inkml:trace contextRef="#ctx0" brushRef="#br0" timeOffset="129">6631 14396 8385,'-8'-6'-662,"-3"5"0,3-5 0,-4 2 783,0 0 1,3-1-1,2 4 1,0-2 284,0-1-447,4 0 0,-1 4 0,8 0 119,4 0 0,4 0 23,1 0-77,5 0 1,2 1 0,7 2 0,4 1 0,9-1 0,11-2 0,9-1 6,7 0 0,-28 0 0,1 0 1,1 0-1,1 0 0,2 0 0,2-1-47,3-1 0,0 0 1,3 1-1,-1-1-981,1-2 1,-2-1 979,0 1 0,0 0 0,-5-2 0,-1 1 0,0-1 0,0 2 0,-2-1 0,1 1 0,-3 0 0,-1 0 0,-2-1 0,-2 1 0,29-4-52,-7-2 1,-6 3 9,-5-2 0,1 2 0,-10-1 0,-9 3-294,-8 4 119,-11 1 1,-6 0 118,-12 0 0,-7 6 1,-13 2 114,-5 3 0,-3-4 0,-1-1 0</inkml:trace>
  <inkml:trace contextRef="#ctx0" brushRef="#br0" timeOffset="130">6873 14128 8347,'-2'-13'0,"0"1"0,-4 0-203,-1 4 1,3 2-608,-5 6 735,1 6 0,-9 2 0,-3 11 0,-3 6 0,-5 6 9,-3 2 65,-3 9 0,0-12 0,0 8 0,0-1 1,0-1-6,0-2 85,0 3 0,1-11 0,5 3 1,6-7 304,10-5 0,12-9-170,12-8-125,7-6 1,13-7 0,5 2-1,4 1 1,2 3 169,1 1-247,1-4 0,6 9 0,0-3 0,0 2 0,-1 2-34,-4 0-518,4 6 0,-9 2 540,6 9 0,-8 3 0,3 3 0,4 4 0,1 0 0</inkml:trace>
  <inkml:trace contextRef="#ctx0" brushRef="#br0" timeOffset="131">9015 14128 8348,'0'-13'6,"1"1"1,2-1-1,1 0 1,-1 0 80,-1 1 1,2 6-1,0 6-83,-1 7 1,-2 6-1,-1 5 1,0 6 69,0 5 1,0 6-36,0-1 1,0-1 0,0 1-1,0 1-13,0 2 0,0 0-13,0-3 1,0-3 0,2-6 0,2-1 0,5-2 1,2-5-1,3-5 0,2-3 49,1-5 1,1-2-312,-1-2 79,3 0 0,4-2 1,-1-2-1,-2-3 1,2-2-1,1 2 1,1 2-750,1 2 1,-6 1 917,-3 2 0,-3 0 0,32-5 0,10-2 0</inkml:trace>
  <inkml:trace contextRef="#ctx0" brushRef="#br0" timeOffset="132">10163 14217 8348,'1'-11'-822,"3"3"1,6 3 838,6 4 1,-1 1-1,8 0 1,4 1 0,7 4-1,7 2 47,6 0 0,8 4-44,4-2 0,7-4 0,-31-2 0,2 0 0,2-1 0,1 0-10,1 0 1,0 0-1,3 1 1,0-1-1126,-1-2 0,-1 0 1109,2 0 1,0 0-1,4 0 1,0 0-1,2 0 1,1 0-1,2-1 1,0 0-1,2-1 1,-1 0-1,3-1 1,0-1-1,1 0 1,1-1 18,3 1 1,0 0 0,2 2-1,2 0 1,0-2 0,0 1 0,-1-1-1,0 2-13,0 0 1,-1 1 0,0 0 0,-1-1-11,1 0 1,0 0 5,5 1 0,1 1 0,-5-4 1,0 0-1,3 3 0,0 0 0,-2-1 1,-1-1-1,-1 1 0,0 0 0,2 0 1,0 0-1,1 0 0,1 0-6,-1 0 0,0 1 1,-2-2-1,-1 0 0,-2 0 1,0 0-1,-1 1 1,1-1-168,-1 0 1,0 0-1,1-1 1,0 0 195,-2 2 1,-1-1-11,-2-2 1,0 0 0,-1 4-1,0 0 1,-3-3 0,0 1-1,0 0 1,-1 0 0,-2 1 0,0 0 11,-3-1 1,0 0 0,-1 2 0,0 1 0,-5-3 0,-1 0 0,-1 1 0,0 0-65,-2 0 1,-1-1 0,32-5 71,-8 4 0,-9-1-97,-9 5 78,-8 0 0,-4-4 0,-9 0-75,-4 1-78,-14 2 1,-9-4 1362,-11 1-1287,-5 0 1,6 4 0,-5-2 0,-2 0-1,1-3 684,0 3 1,-2-4-688,3 2 0,-3-5 385,-2 5-319,1-6 0,4 7 1,-1-5-1,1-2 0,1 0 40,3 1 1,-1-2 25,1 2 0,1-2-88,8-2 102,-3 1 1,9-1 0,-2 0 0,2 0 91,2 1 0,6-1-90,3 0 1,3 5 236,5-1-238,-2 6 1,4-2-1,-3 5 1,2 0-1,1 0 239,-1 0 0,3 4-210,-4 0 0,0 10 26,-4-1-84,0 3 1,4 1-1,0 1 1,-3 0-1,-4 2-34,-6 0 0,-2 1-205,-2 5 0,-3-1 162,-6 1-472,-10-1 0,-21 7 501,-11 2 0,8-14 0,-8 2 0,-2 1 0,-6 1 0,-1 1 0,1-1 0</inkml:trace>
  <inkml:trace contextRef="#ctx0" brushRef="#br0" timeOffset="133">19127 10622 7839,'-13'0'0,"0"0"0,-4 0 308,0 0 0,0 0 0,4 0 0,1 0 218,-1 0 0,8 0 0,8 0-125,9 0 0,10 0-213,4 0-128,5-6 0,7 5 1,2-4-1,2 4 0,5 1-110,3 0-90,1-6 1,-4 5-1,-1-3 1,2 2-1,1 2 1,-3 0-1,-5 2-172,-5 2 0,-5-1 0,-7 4 0,-4 0-277,-7 0 1,-6 1 0,-9 5 0,-3 0 588,-8 0 0,-27 4 0,-12 1 0,-7 3 0,0-1 0</inkml:trace>
  <inkml:trace contextRef="#ctx0" brushRef="#br0" timeOffset="134">18999 10775 7830,'-6'-17'45,"-2"0"0,2 0 91,2 4 1,2 0 11,2 0 0,8-2 0,3 1 0,6 2 306,3 1 1,1 5-165,5 2 0,3 3 0,1 1 0,0 0 21,1 0 0,-4 5-409,3 4 0,-9 8-83,-4 4 1,-4 3 0,-5 3-1,-5 3-131,-6 4 1,-5 4 150,-9 5 0,-9-2-81,-8 5 63,-3 1 0,-2 3 0,-2-4 0,-2-3 0,3-5 141,5-4 1,5-8 1310,9-9-707,2-3-372,12-7 1,5-3 0,9-7-1,7-2 1,6-1 144,7 0 1,4 1-292,7 0 0,0 4-505,1-3 165,4 2 1,3-2-1,5 0 1,0 0 0,0-1-1028,0 1 1,4-4 1318,0 3 0,-9-9 0,3-4 0,2 0 0,-1 0 0</inkml:trace>
  <inkml:trace contextRef="#ctx0" brushRef="#br0" timeOffset="135">20108 10724 7830,'-7'-13'1008,"-4"6"-552,4-5-338,-6 11 0,2 1 0,1 10 1,3 6 245,1 5 0,-2 4-250,3 5-1,-3-2 68,4 6-235,-1 6 1,1-5 0,0 4-1,1-4 1,2-2 0,1-4-1,0-3-348,0-5 319,0-2-29,0-12 102,0-2 0,4-10 0,1-5 0,3-6 0,1-6 9,3-7 0,1-3-11,-1-7 0,1-3 0,0-2 1,1 0-32,3 0 0,-3-1 332,3 7 0,-7-1 83,-1 14-247,-1-4 1,-1 20 0,-1-1 0,-2 8 124,0 12 0,1 9-198,-5 10 1,4 2-26,0 3-50,0 9 0,-4-9 0,2 7 0,1-3 0,1-2-268,-1-1 0,2-1 206,0-8 0,5-2-376,-2-3 330,3 3 1,-2-15-1,-1-1 1,2-5 0,3-5-45,4-2 1,-3-4 249,3-9 0,2-5-137,-2-7 157,5-4 1,-6-7 0,4-1-1,-2-3 1,-2 2 144,-2 2 1,-1 1-3,-1 9 0,-5 2 44,-2 6 428,-4 10 0,-1 9-153,0 11 0,0 2-743,0 11 0,0 2 37,0 7-79,0-3 0,0 5 1,0-3-1,0 0 1,2 0-682,2-2 1,-1 1 164,5-3 0,1 2-900,3-10 1644,1 0 0,40-21 0,9-4 0</inkml:trace>
  <inkml:trace contextRef="#ctx0" brushRef="#br0" timeOffset="136">21014 11208 7830,'0'-10'707,"0"6"0,-6 5-598,-3 12 0,2 6 1,-1 3-1,-2 7-120,-1 5 59,-2 2 1,0-2-1,0-1 1,1 0 0,-1-2-71,0 0 1,0-3 0,2-7-1,3-4-266,3-2 220,4-8 1,1-3-1,0-10 1,1-6-69,4-8 1,2-7 8,5-7 101,7 0 1,-4-14 0,5 4 0,0-2 0,0 0-9,3 0 80,-5-3 0,5 15 0,-6 0 0,-2 7 1,-1 7 297,-1 7 0,0 6 1,-2 10-1,-1 5 43,-1 9 1,-5 6-111,4 3 1,-3 5-273,3 3 0,-5-2 0,1 2 0,-2 2-213,-2 1 1,0 1-158,0 0 0,0-1-737,0-3 578,0-3 0,-2-5 1,-2-2 523,-4-3 0,-15-31 0,-4-13 0</inkml:trace>
  <inkml:trace contextRef="#ctx0" brushRef="#br0" timeOffset="137">20950 11438 7830,'-7'0'-782,"-5"0"1229,11 0 0,1 0-351,9 0 1,3 0 0,7 0-1,5 0-217,4 0 0,8 0-303,-2 0 424,-3 0 0,10-10 0,6-3 0,1-1 0,0 0 0</inkml:trace>
  <inkml:trace contextRef="#ctx0" brushRef="#br0" timeOffset="138">22097 10889 7802,'0'-8'1856,"0"-1"0,2 7-1678,2-3 1,5 0 0,6 0 0,4 3-640,0 0 201,3 2 0,3 0 1,1 0-1,-2 2 0,-1 0-1272,-2 3 1532,0-1 0,-12 24 0,-5 8 0</inkml:trace>
  <inkml:trace contextRef="#ctx0" brushRef="#br0" timeOffset="139">22034 11157 9400,'-7'-6'12,"1"5"1,12-5 651,2 6 1,9 0 0,6 0-1,5 0-616,6 0 1,3 0 0,1 0-1,1 0-2181,-1 0 2133,6 0 0,18-17 0,-26 7 0,0-1 0</inkml:trace>
  <inkml:trace contextRef="#ctx0" brushRef="#br0" timeOffset="140">23997 10711 7246,'-12'0'-177,"3"4"1,1 0 0,-2-1 762,-2-1 1,4-2-1,-1 0 100,-1 0-586,5 0 253,-1 0-28,6 0-265,0 0 1,6 0-1,4 0 1,4 0-1,4 0 32,2 0 1,1 0 62,5 0-166,-1 0 1,5-5 0,0 1-1,-2 1 1,-1 2 0,-1 1 0,-1 0-59,1 0 1,-2 0 31,-3 0-14,-3 0 1,-5 0 208,0 0-136,-6 0 1,-3 0-1,-8 0-49,-4 0 1,-4 0-366,-1 0 327,6 0 1,-4 0-1,2 0-1001,-2 0-597,4 0 1663,1 0 0,40-17 0,9-4 0</inkml:trace>
  <inkml:trace contextRef="#ctx0" brushRef="#br0" timeOffset="141">25094 10418 7734,'0'-13'-127,"0"0"1,0 0 278,0 1 0,0-1 1,-1 1-1,-2 3 962,-2 0-584,1 1-351,4 0 1,0 4 0,0 8-25,0 5 0,0 8 0,-1 4 0,-2 5-49,-1 3 1,-1 5-1,5 8 1,-1 1-43,-3 3 0,2-5 1,-2 3-1,3-2-199,1 1 0,0-6 1,0-8-1,0-3-222,0-5 182,0 3 38,0-15 0,0 1 0,0-16 1,-2-5 42,-2-5 1,3-8-1,-4-1 1,4-8 40,1-4 1,0-7 0,0-3 0,0-2 6,0-2 0,0-6-20,0-2 132,6-4 1,-4 5-1,7 3 1,1 3 0,1 3 178,2 7 0,1 11-164,3 14 1,3 8 0,5 5 0,1 3 180,-1 1 1,1 5-164,-1 4 1,-5 8-114,-3 4 0,-3 3-48,-1 2 0,-6-4 0,-2 2 0,-5 3-103,-5 0 1,-3 4 72,-9-1 1,-3 0-1,-6-5 1,1 1-229,-1-1 1,-3-1 168,-1-2 1,0-4 9,5-5-86,-1-6 1,5 3 0,1-6-988,2-1 809,6-2-128,12-1 533,13-5 0,52-8 0,-24 3 0,0 0 0</inkml:trace>
  <inkml:trace contextRef="#ctx0" brushRef="#br0" timeOffset="142">25885 10622 7883,'0'-9'313,"-2"1"0,-1-2 150,-1-2-393,-6 0 0,3-1 1,-4 0-1,1 0 1,1 1-1,-2-1 1,-3 0 40,-3 0 1,-2 5 0,4 1 0,-2 1-70,1 3 1,-2 2 13,1 1 0,-4 1 0,4 5 1,0 5 12,-2 5 1,5 6 57,-3 0-138,3 7 0,2-2 0,3 3 0,1-1 0,3-1 0,2 2 0,2-3-157,1-5 0,5 1-4,4-6 146,2 0 0,2-6 1,1-2-1,2-5 1,2-3-116,2-1 0,1-1 0,3-3 0,-1-5-30,-2-2 0,-4-8 97,4-2 1,-4-9 0,3-4-1,-1-4 10,-4-4 0,-1-4-7,-1-5 0,0-4 76,0 0 1,-6 0-1,-3 5 1,-3 3 276,-1 5 0,0 5 298,0 7-254,0 6 1,-1 17 0,-2 4-52,-1 6 1,-5 8-141,5 6 1,-2 6-92,2-2-47,3 9 1,-5 3 0,5 5-1,-2 0 1,-1 0-152,1 1 0,1-1-97,2 0 97,0 0 0,0-4 1,0-1-1,2-2 1,2-3-384,4-1 1,2-7 220,-1-3 0,6-7-34,-2-1 1,7-7 0,-2 3 0,1-4 349,-1-1 0,5 0 0,-3-11 0,5-3 0</inkml:trace>
  <inkml:trace contextRef="#ctx0" brushRef="#br0" timeOffset="143">26905 10481 7751,'-9'0'70,"1"0"0,-1-1 432,2-3 0,-4 2 191,2-2-446,4 3-176,-1-5 1,9 4 0,4-2 0,7 3 5,4 1 0,5-2 0,7 0 0,4-3-133,3 2 1,5 1 0,2-1 0,0-1-120,0 1 1,-3 1-270,-7 2 199,-3 0 1,-7 0-20,-3 0 1,-13 5 27,-13-1-194,-10 6 0,1-9 0,-3 5 430,2-1 0,8-9 0,2 3 0</inkml:trace>
  <inkml:trace contextRef="#ctx0" brushRef="#br0" timeOffset="144">27772 10163 7760,'0'-20'130,"0"3"0,0 3-45,0 1 0,0 0 634,0 0 0,0 1 449,0-1-994,0 6 1,0 8-1,0 10 1,0 8-12,0 5 1,0 4 0,0 12 0,0 2-64,0 5 0,0 3 1,0 1-1,0-2-195,0-2 0,0 1 1,1-5-1,2-3-49,1-5 0,0 0 148,-4-5-232,0-6 0,0-10 30,0-5 0,0-8 1,0-1-1,0-8 3,0-8 0,-1 1 82,-3-7 0,1-5 1,-4-7-1,1-4-107,3-4 1,2-8 116,1-5 0,0-2-1254,0 2 1447,0-3 0,1-3 0,4 1 0,3 2 1,3 7 82,2 5 1,1 10 200,3 11-255,3 5 0,0 13 0,-2 2 0,-1 4 0,2 2 113,1 4 1,0 3-147,1 9-73,-3-3 0,-9 10 1,-2-4-1,-2 3 1,-2 1-97,-1 3 1,-4 1 109,-2-2-101,-3 5 1,-11-3 0,-4 5 0,-2-2 0,-3-3 196,-2-1 0,0-1-371,-5-1-49,6-5 1,-3 3 0,5-6 0,2-2 296,3 0 0,25-8 0,12-2 0</inkml:trace>
  <inkml:trace contextRef="#ctx0" brushRef="#br0" timeOffset="145">28664 9959 7770,'0'-20'-73,"5"1"1,-1 7 0,0-1 0,0 0 0,1 0 202,-3 1 0,4-1 1,0 0-1,-1 0 565,1 1 1,-2 3-317,-4 1 0,-5 5 409,-4-2-673,-2 10 0,-3 7 0,-2 11 0,-2 5 0,-2 8 0,-3 5 1,-1 7 203,-2 6 0,-3 11-410,14-27 1,0 1 30,0 1 1,0 2 0,3 2 0,0 1 0,1 0 0,1-1 0,1 0 0,2 0 0,2-2 0,0 0 0,3-3-1,0 0 1,2 30-116,4-8 1,9-9 0,8-18 0,3-5-147,2-7 1,-1 1-1,1-7 1,1-5-201,3-5 1,1-1 0,6 0 520,1-3 0,14-28 0,-19 8 0,0 0 0</inkml:trace>
  <inkml:trace contextRef="#ctx0" brushRef="#br0" timeOffset="146">29200 10022 7770,'0'-22'0,"0"-2"0,0 1 184,0 4 0,1 5 0,2 2 0,3 0 898,1 4-764,-4 2-219,2 6 0,-5 6 0,0 4 0,0 5 0,0 8 0,0 5 1,0 6 265,0 3 1,-5 7-321,-4 3-75,-2-3 1,-2 5-1,2-2 1,1 3-1,1-1 1,1-2-1,-1-6 44,1-6 1,5-5 0,-1-7 262,2-2 1,4-11-227,2-1 0,3-11 0,6-4 0,0-1-49,-1-3 0,2-1 0,2 0 0,2 1-236,2 1 0,-3 2 104,5-1 0,-7-2 0,4 6 0,-2 1-344,0 1 0,0 2-75,-5 0 0,1 0 187,0 0 0,0 0 0,-1 0 1,1 0-324,0 0 0,4 2 685,0 2 0,22-8 0,3 2 0</inkml:trace>
  <inkml:trace contextRef="#ctx0" brushRef="#br0" timeOffset="147">29672 10341 7770,'-5'-8'422,"1"-1"0,-2 5-189,2-5-208,3 6 1,-3-6-1,8 4 19,4 2 1,4 2-542,0 1 338,7 0 0,1 0 0,5 0 1,2 0-1,1 0 159,2 0 0,25 0 0,11 0 0,3 0 0,0 0 0</inkml:trace>
  <inkml:trace contextRef="#ctx0" brushRef="#br0" timeOffset="148">30360 10124 7770,'-4'-12'-122,"0"-1"0,-2 1 354,2 4 0,1-2 170,-6 6 1,1-5 0,-5 5 0,0 1-1,1 2 1,-3 2-243,-2 3 0,-1 4 0,-5 6 0,4 1 127,0 2 0,-2 6-243,4-2 0,-4 3 0,4 2 0,2-1-59,6 1 0,1-1-87,4 1 1,3-2 0,-2-3 0,6-4-51,5-3 1,4-2-182,0-4 0,7 2-30,2-6 137,3 1 0,2-11 0,1-4 0,1-6 0,2-5-103,-2-3 0,-1-6 212,-2 1 0,-1-11 205,-2 2-113,2-15 1,-6 6 0,3-6 0,-5 3 0,-6 6 367,-6 4 1,-2 2-119,-2 13 0,0 2 27,0 10 184,-6 6 0,3 2 1040,-5 5-851,5 5-1135,-3 2 409,6 6 1,0 0 0,0 0 0,0-1 0,0 1-136,0 0 0,0 1 96,0 3 0,0-3 126,0 3 0,-4-3 1,0-1-1,1 0 2,1 0 16,2-1 1,0 1-163,0 0 0,0-5-278,0 1 46,0-6 197,0 2 1,0-15 0,0-2-21,0-3 1,0 0 144,0-2 1,0 1 72,0-5 1,5 0 0,-1-3 0,-1 1 161,-2 2 1,-1 5 207,0-1 1,0-1 88,0 1 1,0 4 362,0 5-591,0 5 1,0 0-102,0 11 1,-1 4 0,-2 13 0,-3 6 136,-1 5 0,0 6-135,-1 1 1,-4 5-251,4-1 0,2 2 0,2 1 0,2-3-165,2-5 0,0-2 150,0-2 1,6-5-154,3-4 34,2-2 0,6-11 0,1-3 1,2-3-1,3-3-1113,1-3 1,1-4 1359,1-4 0,28-43 0,-24 16 0,1 0 0</inkml:trace>
  <inkml:trace contextRef="#ctx0" brushRef="#br0" timeOffset="149">30972 9678 7770,'0'-13'0,"-4"1"0,0-1 0,1 0 63,1 0 1,2 5 519,0-1 0,2 6 320,2-1 0,3 3-510,6 1 1,4 0-1,1 0 1,2 1 225,3 3 0,1 4-226,1 4-259,1 7 0,-1 1 0,0 6 0,-4 3 0,-4 3 0,-3 4 0,-3 5 40,-2 3 1,-6 4-1,-13 7 1,-13 6-414,7-28 0,-3 1 1,-5 1-1,-2 1 0,-4 2 1,-1 0-1,-2 0 0,0-1-298,-3 0 0,-1-2 0,1 1 1,-1-2-718,0-2 1,1 0 1253,1-1 0,1 1 0,1 0 0,1-1 0,-1-2 0,1-2 0,0-2 0,0-3 0,-29 16 0</inkml:trace>
  <inkml:trace contextRef="#ctx0" brushRef="#br0" timeOffset="150">25821 12139 7756,'-12'-1'266,"3"-2"1,1-3 168,3-1 0,2 4 1,7-1-1,5 2-231,2 2 0,9-4 0,5 0 0,8 1-155,4 2 0,1 1-45,0 0-43,6-6 0,-3 5 0,5-4 0,-2 4 0,-3 1-482,-2 0 111,0 0 0,-7 0 1,-2 0-1,-5 0-2000,-3 0 2410,-10 0 0,-57-6 0,-19-1 0</inkml:trace>
  <inkml:trace contextRef="#ctx0" brushRef="#br0" timeOffset="151">26089 11871 7756,'-6'-13'277,"3"5"-32,-5-1 0,3 2 0,-2-3 518,2 2 0,-1 5-542,2-1 1,2 10 0,-2 5 0,3 7 144,1 6 0,0 0-186,0 10 1,0 2-144,0 6 1,0 4 0,0 5 0,1 0-51,3 0 1,-2 0-189,2 0 1,-3-2 13,-1-2-238,6-3 0,-5-10 0,5-3 0,-2-3 0,1-5-1860,-3-3 2285,5-9 0,29-50 0,-12 10 0,0 1 0</inkml:trace>
  <inkml:trace contextRef="#ctx0" brushRef="#br0" timeOffset="152">26905 11820 7770,'0'-13'0,"-5"1"0,1-1 361,-6 6 1,3-3-1,-6 6 1,2 4 184,3 7 0,-2 7 0,4 13 0,0 3-219,1 4 0,-4 2-298,5 3 1,0 0 0,4 2 0,0 3-218,0 2 1,0-5 178,0 1-298,0-8 0,4-1 0,2-6 0,-1-2 0,2-5-842,0-4 546,-4-9 0,4 0 0,-2-6 603,3-1 0,-2-54 0,-3 16 0,-1 0 0</inkml:trace>
  <inkml:trace contextRef="#ctx0" brushRef="#br0" timeOffset="153">26803 11960 7770,'-12'-18'0,"4"-3"0,-2 1 163,6-1 0,-5 4 126,5-5 1,1 7 0,7-2 0,6 3 529,6 1 0,4 0-460,5 0 0,2 5-40,3-1-254,-3 7 0,5-4 0,-5 6 1,0 0-1,-4 1-103,-3 4 0,-3 6 11,-5 6 1,-5 6-450,-2-2 359,-4 3 1,-8 1 0,-4 2 0,-6 2 0,-3 0-353,-3 0 1,3-2 297,-1-2 1,6-4 385,-2 1-106,-3-7 0,6 4 0,-2-7 578,6 1-548,4-6 1,9-2-66,6-10 0,1 4 1,11-3-1,2 2-108,1 2 0,1 0 31,1 0 0,-1 0-44,1 0 0,2 6 1,-1 2-1,-4 5 40,-4 4 0,-7-1-2,-8 5 0,-3-4-2,-1 4 27,0-5 0,-10 2 0,-5-5 1,-6 0-1,-6-2 148,0-2 1,-4 0-134,1-4 1,-1-1-235,1-4 222,3 6 0,-3-5 1,9 3-1,4-4-569,3-4 1,7-3-872,3-6 1,4 0 1420,4 1 0,31-18 0,13-4 0</inkml:trace>
  <inkml:trace contextRef="#ctx0" brushRef="#br0" timeOffset="154">27338 12139 7770,'-8'4'404,"-1"0"1,6 6-122,-1-1 0,-2 2-43,2 2 1,0 1 0,4 2-1,0 1 94,0-2 1,4-1-311,0-1 0,6-4 0,-1-2 0,4-2-213,4-2 0,-3-1-2,3-2 1,1 0-1,1-2 1,-1-3-63,0-8 0,1-1 157,-2-8 1,-3 5 145,3-4 1,-7 1-1,-2-2 1,1 2 187,-2 1 1,-1 7 328,-6 3 416,0 1-764,0 1 0,-2 1 0,-1 9 0,-2 4 0,-2 7 27,-3 4 1,3 9-357,-2 7 1,2 5-333,-1 3 366,-4 9 0,7 9 0,-5 8 0,6-32 0,1 1 0,-1 2 0,0 0-142,1 2 1,-1-1 0,3 1 0,0-1-148,-2-2 1,1 0 0,2 33 419,5-3-43,-4-8 0,9-9 0,-6-10 0,-1-6 0,-2-7 318,-1-5-226,0-10-85,0-7 29,-5-6 1,-4-8 0,-6-3 0,-4-6 0,-1-1-65,-2-1 1,-7-3 403,0 0 0,5-2-287,7-1-188,2-1 0,7 1 1,1-1-1,1 1 1,5 1-384,4 2 0,4 0 271,5 5 199,7-6 0,24 4 0,13 1 0,6-5 0,1 0 0</inkml:trace>
  <inkml:trace contextRef="#ctx0" brushRef="#br0" timeOffset="155">28384 11922 7770,'0'-13'-99,"0"1"0,1-1 0,2 0 1,1 0-1,-1 1 547,-2-1-5,5 0 1,-3 0 0,4 1 0,-1 2 258,-3 6 0,-2 5-384,-1 12-243,0 5 0,-4 3 0,-2 9 0,-1 6 1,-2 3-1,1 5 0,1 0-41,1 0 1,-2 3 0,3-5-1,3-1-114,0-1 0,2-3 0,0-3 0,2-6 141,2-5 0,3-2 1,6-7-1,-1-4 67,1-3 1,6-4-63,2-7-54,3-3 1,1-6 0,1 0 0,-1-1-1,1-2 1,0-1 0,-1 2-521,1 1 0,-7 1 147,-2 0 54,3 6 1,-6 1-1,3 6-503,-2 0 1,-3 2 0,1 1 809,0 1 0,11 0 0,3-4 0</inkml:trace>
  <inkml:trace contextRef="#ctx0" brushRef="#br0" timeOffset="156">29060 11782 7770,'-5'-21'21,"0"1"1,-1 1 44,0 4 1,2 1 253,4 1 1,6 6-1,2 3 232,4 2 1,2 8-432,3 2 0,-3 9 0,3 6 0,-2 5 271,2 6 0,-2 7 0,2 3 0,-3 2 8,-1 2 1,-6 7-395,-3 5 0,-4-2 1,-6 1-1,-7 2-1130,-6 1 0,-11 1 728,-4-4 0,-4-3 0,-5-11 0,-2-7-370,-1-7 0,-6-1 383,5-4 0,-4-8 0,9-11 383,1-1 0,-22-19 0,-3-8 0</inkml:trace>
  <inkml:trace contextRef="#ctx0" brushRef="#br0" timeOffset="157">28218 11846 7770,'-14'-19'-2,"-2"1"1,-2 1-26,-2 4 0,3 9 0,-3 1 1,0 7 405,0 9 0,3 10-192,-4 6 1,1 13 0,-2 1 0,0 8 327,0 5 0,3 5-110,2-2-461,3 9 0,7-1 1,4 2-1,8-4 0,7-7-862,8-4 748,4-8 1,7-7 0,3-8 0,3-4-1,1-8 1,2-8 169,3-7 0,-1-12 0,6-5 0,6-1 0,0 0 0</inkml:trace>
  <inkml:trace contextRef="#ctx0" brushRef="#br0" timeOffset="158">29952 12024 7778,'0'-13'0,"-4"-4"0,0 0 12,1 2 1,3 6 0,5 5 0,7 3 59,3 1 1,9 0-288,2 0-15,-1 0 1,8 0 0,-5 0 229,2 0 0,23 17 0,0 4 0</inkml:trace>
  <inkml:trace contextRef="#ctx0" brushRef="#br0" timeOffset="159">29965 12241 7778,'-10'-9'742,"-3"1"1,-2 5-889,2-1-936,6 2 1023,1 2 0,16 0 0,6 0 0,5-1 57,6-3-178,1 2 0,3-5 0,3 4 0,5-2 180,3-2 0,1-7 0,5-3 0,6-4 0,-1 0 0</inkml:trace>
  <inkml:trace contextRef="#ctx0" brushRef="#br0" timeOffset="160">30653 11973 7778,'-12'6'76,"-1"1"-138,0 6 1,0-1 0,1 1 0,0 1 140,4 3 0,-2 3 406,6 6 1,-1-2-77,5-3-229,6 3 1,-2-8 0,8 2 0,3-2 0,4-6-59,3-3 0,2-3 0,3-4 0,2-1-246,0-4 1,1-6 94,-4-6 107,-1-6 0,1 2 0,-2-9 1,-3-4-1,-4-3 208,-3-1 0,-7 0 337,-2 0-312,-10-1 0,-7 5 0,-11 3 0,-5 3 0,-6 5 59,-3 3 1,-6 9-478,1 7 0,-1 5-112,5 8 1,1 6 0,3 15 0,6 4 218,5 3 0,19 14 0,7 10 0,1 4 0,0 0 0</inkml:trace>
  <inkml:trace contextRef="#ctx0" brushRef="#br0" timeOffset="161">23908 14077 7778,'-1'-13'24,"-4"1"1,-2-1 0,-1 2 321,-1 2 1,2 9-1,-1 10 1,2 6 433,0 5-743,5 3 0,-9 7 1,6 3-1,0 3 0,-1 1-31,1 0 1,0 1 0,4-1 0,0 0-350,0 0 1,0-5 84,0-3-102,0-3 1,0-8 0,0-2-1,1-4 1,4-6 359,3-7 0,-1-5 0,2-8 0,-7-34 0,4-8 0</inkml:trace>
  <inkml:trace contextRef="#ctx0" brushRef="#br0" timeOffset="162">23857 14077 7779,'6'-31'5,"-5"0"-1,3-3 10,-2-3 1,2 14 0,2-1 0,1 4 0,4 5 666,5 1-489,-2 1 0,10 6 1,-3 3-1,3 2 0,2 2 242,-1 0 1,-1 2-373,-2 2 0,-4 4-222,-5 9 151,-6 3 1,-1 7-1,-8 3 1,-2 4-1,-6 1-104,-6-1 0,-5 3-180,-9-3 1,4 6-220,-4-2 413,-3-3 1,6-9 0,-2-1 0,2-1 0,3-2 299,2-5 1,4-9 314,5-4-407,6-2-34,1-8 0,13-1 1,6-6-1,7 2 1,4 1 146,2 2 1,3 5-118,1-1 0,1 2 37,-1 2-128,-3 6 0,4 2 0,-7 8 0,-3 2 0,-4 2 76,-2 3 1,-8 1-94,-3 1 0,-4 1-39,-4-1 42,-3-5 0,-8 3 0,-2-6 0,-5-2 0,-5 0-4,-3-3 1,0-3 8,5-1 1,-1-5-212,1 1-34,-1-2 1,2-2-1,4-2 1,8-2-574,6-4 1,6-5 198,4-4 0,9 1 72,8-5 460,9 6 1,4-10 0,7 6 0,2-3 0,-2 3 81,-2 0 0,-5 4 0,0 6 0,-2-1 0,-3 6 40,1 0 0,-16 4 0,2 2 0,-6 6 0,-6 4 876,-3 2 0,-1 2-408,0 1 1,0-1 488,0 5-792,0-6 0,0 4 1,0-6-1,0-1 1,0 1-41,0 0 0,0-5-159,0 1 22,6-6-94,1 2 0,7-10 0,2-4 0,1-2 0,0-3-305,1-3 0,-3-3 202,2-6 0,1 1 155,-1-1 21,0 1 0,-9 4 0,1 1 0,-1 1 589,0 4-248,-3 6 0,-5 5 62,0 8-268,0 9 0,-4 11 0,0 9 0,-1 2 0,1 6-70,0 3 1,0 7-347,4 4 0,0 2-976,0-2 1161,0-2 0,0 9 1,0-5-1,0-2 1,0-7-133,0-7 1,0-2 101,0-14 266,0 3-112,0-19 1,0 1-1,0-14 236,0-5 1,-6-2-174,-2-2 0,-4 0 988,-1 0-1108,-5 1 1,4-1-1,-3 0 1,4-1 0,3-2-320,2-1 1,5-5-234,-1 1 1,2 1 184,2-2-434,0 1 1,10-6 822,3-2 0,21 2 0,10-2 0,1-4 0,0 0 0</inkml:trace>
  <inkml:trace contextRef="#ctx0" brushRef="#br0" timeOffset="163">25158 14256 7806,'0'-13'507,"0"0"-199,0 0 0,0 5 0,1 1 0,3 1-543,5 3 1,-1 2 137,5 1 1,-3 0 56,7 0-100,-3 0 0,3 0 1,0 1-1,-1 4 1,-2 3 139,-1 3 0,-6 30 0,-2 8 0</inkml:trace>
  <inkml:trace contextRef="#ctx0" brushRef="#br0" timeOffset="164">25183 14460 7806,'-13'-5'-9,"1"1"0,0-2-150,4 2-165,2 3 424,6-5 0,6 6 1,4 0-1,5 0 1,8 0-407,5 0 46,-1 0 1,14 0 259,-2 0 0,4-9 0,6-5 0,2 0 0,0 0 0</inkml:trace>
  <inkml:trace contextRef="#ctx0" brushRef="#br0" timeOffset="165">26305 13924 7806,'-8'-13'6,"1"1"1,0 0-1,1 2 1487,0 2-756,2 5 1,4-1-481,0 8 0,0 7 0,0 8 1,0 2 138,0 6 1,-1 4-90,-4 7-213,4 1 0,-10 5 0,2 2 0,-2 4 0,-1 1 0,3-2 0,1 0-236,3-3 0,-4-5 0,5 1 1,1-7-374,2-5 1,1-9 202,0-4 0,0-10 0,0-7 0,0-8 82,0-8 0,0 0 0,0-5 1,0-2 68,0-1 1,0-7-1,1-4 1,5-5-51,7-2 1,-1-8-5,5-1 281,3 0 0,0-8 0,6 0 0,-1-3 0,1 1 191,-1 5 1,1 6-1,-1 6 1,-1 9 198,-3 6 0,-2 8-280,-6 12 0,-1 4 0,1 5 0,0 1 88,0 3 1,-2 5-128,-3 8 0,2-1 23,-5 5-149,-1 0 0,-4 5 0,-2-1 1,-2 2-1,-6 1-151,-5 2 0,-5 6-31,-6-2-14,-5-3 0,4 0 0,-3-7 0,2-1 0,0-2-1662,-2 2 1847,0-5 0,-18 0 0,-6-5 0</inkml:trace>
  <inkml:trace contextRef="#ctx0" brushRef="#br0" timeOffset="166">19573 15811 7805,'-13'-5'100,"0"-4"0,1-1 0,0 0 1,5 2 301,7-2 1,7 4 0,10 2-1,6 2-150,5 2 1,6-4-245,9 0 0,2-5 1,6 4-1,0-1-268,0 0 1,0-2 70,0 4 0,-1-1 1,-4 5-1,-4 0-457,-7 0 0,-10 0-121,-8 0 392,-8 0 375,-3 0 0,-40 17 0,-9 5 0</inkml:trace>
  <inkml:trace contextRef="#ctx0" brushRef="#br0" timeOffset="167">19484 15849 7809,'-19'-5'0,"1"-1"0,-4-2 149,4-4 0,11 9 0,6-4 0,8 2 0,11 0 1,8 1 66,3 0 0,11-2-131,-2 2-108,3 3 1,-2-5 0,-1 6 0,0 0 0,-1 0 7,-3 0 0,-4 6 1,-9 4-1,-4 4-355,-3 3 1,-7 5-45,-3 0 1,-5 2 217,-8 1 1,-6 5 0,-15 1 0,-5 0-50,-6 1 0,0-3 264,-6-3 0,1-1-1202,0 1 1549,2-1 1,7-5-1,3-3 1,6-3 467,5-1 0,10 0-487,9 0 0,10-6 201,6-3-495,7 3 0,12-6 0,2 4 0,2-3 1,2 1-181,2 2 0,4-1-123,-1-4 0,2-2-540,3-2 830,3-3 1,-5-3 0,6-1-41,0-3 0,-15-8 0,5-9 0,1 0 0,3-2 0,1 1 0,-1-1 0</inkml:trace>
  <inkml:trace contextRef="#ctx0" brushRef="#br0" timeOffset="168">20529 15786 7810,'0'-19'63,"-1"9"98,-4-2 36,4 7 1,-9 7-1,6 11 1,0 6 278,-2 5 1,0 6-360,-2 0 0,-2 10-173,6-2 86,-6 3 1,8-3 0,-3 1-1,0 0 1,1 1-204,1-2 1,2 0-1,1-11 1,0-4-530,0-3 24,0-3 527,0-10 1,0-7 0,0-10 0,0-4 24,0-3 1,1-7-15,4-2 1,-4-1 305,3-7-91,-2 0 1,-2-4 0,0-2 0,0-1 0,0-3 220,0-1 1,0 0 18,0-2 0,4-1 39,0 5-217,6 6 1,-3 5-1,7 5 1,3 3-1,5 7 102,2 5 0,1 10-432,1-3 0,3 10-35,1 3-126,0 3 1,-9 6-1,-1 2 1,-2-1 0,-2 2 353,-2 0 0,-35 47 0,6-26 0,0 0 0</inkml:trace>
  <inkml:trace contextRef="#ctx0" brushRef="#br0" timeOffset="169">20465 16003 7810,'-17'-6'0,"0"-3"0,6 4 93,5-7 0,8 11 0,2-3 0,6 2 1027,6 2 0,3 0-1383,7 0 1,-1 0 0,2 0 0,2 0-532,0 0 1,5 0 793,-4 0 0,40 0 0,-33 0 0,1 0 0</inkml:trace>
  <inkml:trace contextRef="#ctx0" brushRef="#br0" timeOffset="170">20861 16079 7810,'-9'9'0,"1"-1"0,1 2 332,-2 7 0,3-3 111,6 3-330,0-3 1,0 3 0,2 0-1,2-1 1,5-1 77,2 2 1,2-7-115,-1 3 1,5-4-87,0-1 1,2-2 0,-2-6 0,3 0-247,-1 0 0,6-6-45,-4-2 1,1-8-89,0-1 378,2-6 1,-10 2-1,3-7 1,-3-1-1,-2 4 420,-4 2 1,-2 8-172,-6-2 0,0 3 300,0 1-319,0 6 1,-2 1 0,-2 7-1,-4 4 1,-2 5 253,1 5 1,-2 9-282,2 6 0,-1 5-510,2-1 183,2 9 0,2 2 0,0 8 1,1 1-1,1 2-306,2 2 1,0 2 186,0 4 1,5-6-929,-1-3 1181,6-3 1,-3-6 0,4-5 0,-1-6 0,-1-6 63,1-7 1,-5-3 196,0-7-168,-4 1-30,-1-6 1,-6-1 0,-4-6 0,-5 0 0,-7 0 212,-2 0 1,3-6-144,0-2 0,1-4 1297,-1 0-1382,-3-1 0,10-4 0,-3-2 0,4 1 0,4-2-633,5 0 0,3-1 93,1-4 1,2 3-483,7 1 575,-1 0 399,17 1 0,12-3 0,8-1 0,6 0 0,1 0 0</inkml:trace>
  <inkml:trace contextRef="#ctx0" brushRef="#br0" timeOffset="171">22021 16066 7815,'-9'-7'1287,"2"2"-1171,2-1 1,2 4 0,7-2-1,5 3 1,5 1 0,6 0-254,5 0 1,9 0 0,0 0 0,3 0-705,1 0 1,-1-4 498,-3-1 342,3 1 0,-4 4 0,5 0 0</inkml:trace>
  <inkml:trace contextRef="#ctx0" brushRef="#br0" timeOffset="172">22059 16245 7815,'-13'0'172,"6"0"0,-3 1-114,6 3 0,6-2-141,6 2 1,9 2 247,4-2 0,5 0 0,4-2 1,5 1 134,6 1 0,0 0-300,6-4 0,-8-5 0,3-1 0,5-1 0,-1 0 0</inkml:trace>
  <inkml:trace contextRef="#ctx0" brushRef="#br0" timeOffset="173">23870 15760 7815,'-6'-13'52,"-1"1"0,-6-1 249,1 0 1,-1 6 0,0 4-10,0 6 0,2 6 1,3 8-1,2 4 163,0 3 0,5 3-376,-3 3-21,-4 2 1,7 7 0,-3-1 0,1-1 0,0-2 156,-1-1-326,0 0 0,2 1 0,-1-3 0,-1-8 0,0-6 0,0-5-44,-1-3 1,0-9 0,2-2-1,-1-11-157,1-7 0,3-11-6,4-4 268,3-3 0,2-3 1,-1-2-1,3-6 1,4-6-57,2-6 81,5-2 0,-6 2 0,5 2 0,2 2 0,-1 5 266,0 7 1,0 13 0,-5 15 165,-1 6 0,-3 16-156,-5 11 0,2 7-65,-6 6-141,1 2 1,-4 6 0,2 1 0,1-1 0,-1 0-25,-2 0 1,4 1-290,-1-1 0,2-1-580,-2-3 523,-3 3 0,5-10 0,-5 1 0,2-4-1624,1-3 1949,1-5 0,-11-32 0,-1-13 0</inkml:trace>
  <inkml:trace contextRef="#ctx0" brushRef="#br0" timeOffset="174">23742 15964 7815,'0'-12'-104,"0"-1"-8,0 0 0,6 0 286,3 1-167,13 4 1,1-3 0,12 4 0,5-2 0,5 2-299,5 2 1,1-4-124,0 5 320,0-6 1,-6 9 0,-2-4-1,-5 4 1,-5 1-53,-8 0 1,-6 1 149,-11 4 0,-2 3 443,-6 9-310,-6-3 0,-1 10 1,-7-2-1,-2 2 0,-1 1 386,2 1 0,2-1-257,4 1 1,-1-6 115,6-3-198,0 2 1,4-9-1,1 2 1,4-5 0,3-4 87,3-2 1,6-2-419,0-4 0,6-6 79,-2-6 1,3-6-246,2 2 225,-1-3 0,-3-1 0,-2-1 0,-2 1 1,-2 0 43,-2 4 0,-6 0 104,1 8 95,-6-2 64,2 13 1,-6 4-1,-2 10 1,-1 10 135,1 6 0,0 0-374,-1 6 0,2 6 141,-2 7-136,3-3 0,1 9 1,0 0-1,0 5 0,0 4-166,0 1 1,0-2 73,0-10 0,-2-2-2,-2-2 96,3-3 0,-5-12 1,6-3-1,-1-8 388,-4-8 1,2-6-169,-5-7 0,4 0-77,-5 0-112,1-6 0,-5-1 0,0-6 0,0 1 0,1-3-88,-1-2 1,0 2-209,0-6 0,1-1-674,-1-3 696,6-1 0,1 1 0,6-1 1,0 1-1,2-2 254,2-3 0,27-23 0,13-11 0,-11 15 0,-1 1 0,1 0 0</inkml:trace>
  <inkml:trace contextRef="#ctx0" brushRef="#br0" timeOffset="175">24915 15747 7815,'0'-12'190,"0"-1"48,0 0 660,0 6 1,0 3-583,0 8 1,0 9 0,0 8 0,0 3-152,0 2 1,0 3-335,0 1 1,-1 6-63,-3-2 1,2 1-1,-2 1 1,3-4-471,1-1 1,0 3-15,0-4 0,0-2-398,0-6 1113,0-4 0,-23-45 0,-5-10 0</inkml:trace>
  <inkml:trace contextRef="#ctx0" brushRef="#br0" timeOffset="176">24737 16028 7815,'0'-8'0,"0"-1"125,0 1 1,0-5 60,0 0 0,1 6 13,4 3 0,7-2 0,10 2 0,3 1-135,5 2 0,2 1-358,7 0 0,3 0 294,1 0 0,22 5 0,1 2 0</inkml:trace>
  <inkml:trace contextRef="#ctx0" brushRef="#br0" timeOffset="177">25808 15594 7815,'-6'-12'104,"-2"-1"1,-5 2 0,-2 1 0,-2 3 39,1 1 0,2 3 1,1 9-1,2 7 0,2 8 1,5 7 250,3 6 1,1 3 0,1 1 0,2 0-354,1 1 1,6-1-38,-2 0 1,4-1 0,1-3 0,-1-4 219,1-3 1,-4-7-1130,-1-3 415,-5-3 1,3-9 0,-6-6 0,0-9 0,0-7 488,0-3 0,-2-2 0,-1-7 0,-2-2 0,-2-1 0,2-3 0,-3-3-150,5 0 1,-4 0 0,4-1 0,-1 1 0,1 0 0,2 1-1,1 3 467,0 4 0,1 5 13,3 4 0,5 2 1,8 8-1,4 2 311,3 5 1,3 3-324,3 1 0,-3 7-347,2 6 12,-7-1 0,0 14 0,-6-2 0,-5 4 0,-5 2-414,-5 1 0,-2-4 31,-3 3 1,-5 1 180,-8-1 99,-3-1 1,-1-4 0,0-4-1,-2-4 1,0-3 85,2-1 0,3-6-134,5-3 70,0-3 393,6-1 1,2-5 0,5-4 0,1-1 0,3 0 366,5 2 1,8 5-513,4-1 1,3 2 6,2 2-111,-1 0 0,1 2 0,-1 4 0,1 5 0,-2 6 25,-3 3 1,-3-3-7,-5 4 0,-6-1-733,-3 1 523,-2 3 1,-4-10 0,-3 3 0,-8-2 0,-7-3-206,-4 1 1,-1-2 150,-1-2 0,2-3 58,3-6-98,-3 0 0,9 0 1,-2 0-1,5-2 1,3-2 238,5-5 0,20-25 0,5-7 0</inkml:trace>
  <inkml:trace contextRef="#ctx0" brushRef="#br0" timeOffset="178">26280 15875 7776,'0'9'0,"0"-1"0,0 1 559,0 3 24,0 1 0,0 0 1,0 0-299,0-1-470,0 1 1,5-2-49,4-2 0,2-5 132,2-8 1,0-3 0,0-6-1,-1 0-16,1 1 1,0-5 52,0 0 0,-5 1-18,1 7 540,-1-2 1,1 10 0,-2-1 137,-2 9 1,1 8-420,-2 10-96,-2 6 0,3 3 0,-5 9 0,0 3 0,2 4 49,2 1 1,-3 4-176,4 1 0,-4-7 4,-1-6 0,-1-5 0,-4-3 0,-2-4-31,0-4 1,-4-8 56,2-11 1,-3-5-277,-5 1 184,2-2 1,-3-2-1,5-2 1,1-2-1,-1-4-346,0-4 1,2 0-136,2-1 1,-1-4 115,6 0-788,0-6 1260,4 9 0,17-27 0,4 0 0</inkml:trace>
  <inkml:trace contextRef="#ctx0" brushRef="#br0" timeOffset="179">26854 15926 7815,'0'-20'109,"0"3"0,5 4 41,4 5 1,2-2 2,2 6 1,5-5-1,4 5 1,3 1-284,5 2 0,-2 1 130,6 0 0,34-6 0,-27 3 0,-1-1 0</inkml:trace>
  <inkml:trace contextRef="#ctx0" brushRef="#br0" timeOffset="180">27925 15441 7815,'0'-25'96,"0"-3"0,1 1 1,3 4-1,5 2 1,4 4 325,4 3 0,7-1 1,5 11-1,1 1 0,0 3 1,0 6 74,-2 7 1,-1 5-336,-2 8 1,-9 1-1,-5 2 1,-4 4 16,-4 0 0,-7 8-444,-4-3-13,-9 3 0,-5-3 0,-6 0 0,-3 2 0,0 0 1,-1-1-1,4-5-76,1-5 1,3-7-1,3-9 1,4-1 989,3-4 0,8-4 1,7-8-371,11-4 1,6-4 0,9-1-1,3 1-177,4-1 0,4 4 0,5 2 0,3 0-31,4 0 1,1 3-1,-1-3 1,-2 1-1103,-2 3 1,0-2-96,1 0 1139,-9-4 0,4-10 0,-2-8 0</inkml:trace>
  <inkml:trace contextRef="#ctx0" brushRef="#br0" timeOffset="181">28766 15416 7815,'0'-18'513,"0"3"135,0-2 0,-1 5-352,-3 3 1,1-1 0,-4 7-61,1 5 1,0 5-157,2 10 1,3 4-1,-4 9 1,4 4 94,1 3 0,-4 1-207,0 0 1,-1 5 115,5-1-127,0 1 0,0-5 1,0 0-1,0-1 0,0-3-255,0-4 0,0-9 149,0-4-69,0-8 0,0-7 1,0-10-65,0-9 1,0-7 58,0-6 1,0-3 64,0-5 161,6-6 1,-5-1-1,4-6 1,-3 0-1,1-1-42,2-4 0,0 4 79,-1-3 1,-1 6 297,6 3-147,-6 5 0,7 0 1,-5 11-1,2 9 0,5 6 235,3 7 1,1 2-265,5 6-108,0 0 0,5 6 1,-2 4-1,-1 4 1,-4 4 110,0 2 1,-4 1-199,-6 5 1,-3 1-382,-6 3 261,-6-3 1,-7 8 0,-8-4 0,-5 0 0,-2 2-111,-2-1 1,-5-3 26,1 1 1,3-5-226,1-4 0,3-4-16,2-8 1,5 1-105,3-6 581,8-5 0,60-41 0,-15 15 0,-1-1 0</inkml:trace>
  <inkml:trace contextRef="#ctx0" brushRef="#br0" timeOffset="182">29315 15454 7815,'12'-4'336,"1"0"0,-2-6-391,-2 1 1,4 2-1,-2 0 1,5 1-12,-1 4 0,4 0 0,-1 2 0,0 0-144,1 0 1,2 0 0,-3 0 209,2 0 0,2 17 0,3 4 0</inkml:trace>
  <inkml:trace contextRef="#ctx0" brushRef="#br0" timeOffset="183">29404 15684 7815,'-14'-5'207,"-3"1"1,7 0 726,-3 4-622,9-6-473,-2 5 1,9-5 0,5 6 0,11 0 0,8 0 0,7-1 0,4-2-1776,4-1 1936,-2-6 0,20-8 0,9-5 0,-21 4 0,0 1 0,1-1 0</inkml:trace>
  <inkml:trace contextRef="#ctx0" brushRef="#br0" timeOffset="184">30169 15454 7815,'-19'6'0,"-2"2"0,3 4 485,1 0 0,4 3-281,5 2 0,2-2 0,7 5 1,4-2-14,3-2 1,5-2 0,4-1 0,5-2-87,7-2 0,-1 1 0,6-6 0,2-1-27,0-2 0,1-6 0,-1-5 0,-4-5-211,-1-2 1,-1-11 108,-4-2 1,-4-5-1,-5-3 1,-8-1 159,-6 1 1,-5 0 180,-2 0 0,-6 7-189,-11 5 1,-2 6 0,-11 9-1,-1 2-260,-2 5 1,-6 13-41,1 3 172,-1 10 0,6 12 0,-4 8 0,-2 6 0,-1 0 0</inkml:trace>
  <inkml:trace contextRef="#ctx0" brushRef="#br0" timeOffset="185">26229 17163 7815,'0'-19'-38,"0"4"0,1-6 0,2-1 0,1 3 0,-1 2 591,-1 2-340,-2 8 0,0 3 0,0 10 1,0 6-1,-2 8 0,-2 6-25,-5 4 0,-6 2 1,-2 6-1,0 1-40,-2-1 0,4 2-135,-6 2-34,-1 3 0,1 1 0,1-4 1,0-2-1,2-2-243,0 0 189,1-5 0,4-8 0,1-12 1,5-10-180,7-11 1,6-14 181,7-3 0,4-2 1,1-9-1,2-2-236,3-3 1,-3-7 153,1 1 0,0-2-1318,5-2 1498,-1-6 1,1 0 0,-1-1 0,-1 7-1,-3 9 570,-4 6-77,-2 5-403,-3 17 1,-5 8-1,-2 16 1,-4 7-1,-1 9 302,0 6 1,0 5-131,0 1 1,0 1-365,0-1 19,0 6 1,0-5 0,0 4 0,1-5 0,2-2-211,2-2 1,3-2-44,-4 2 1,5-8 1239,-5-9-1524,6-3 0,-7-3-971,5-2 1565,-5-4 0,-31-22 0,-15-4 0</inkml:trace>
  <inkml:trace contextRef="#ctx0" brushRef="#br0" timeOffset="186">26114 17405 7815,'0'-18'0,"0"4"58,0-3 1,1 2 0,4 3-1,5 0-6,5 4 1,1 2-77,5 6 1,5 0-503,3 0 366,1 0 1,0 0 0,0 2-1,-2 0 1,-1 3-284,-2-3 0,1 4 443,-1-2 0,-1 1 0,-1-4 0,-3 2 0,-2 1 0,-1 0 12,-4-4 1,-2 2-99,-2 2 266,-3-3 1,-6 11-1,0-4 1,-2 4 0,-1 2 563,-1 3 0,-6-3-417,2 3 0,1 1-146,-2-1 0,6 5 1,-1-5-1,3 0 283,1 1-369,0-4 0,1 3-249,3-8 52,3 2 0,8-10 1,0 4-1,4-5 1,0-6-225,4-7 1,0-1 196,-2-7 0,2 0 107,-6-5 0,0 1 1,-5-1-1,1 1 13,0-1 0,-6 2 253,-3 3 177,-2-3 0,-4 11 1,-2 0 187,-5 8 1,-2 10-387,-2 8 0,5 5 58,-1 8-234,7-1 1,-4 7-1,6 2 1,0 2-1,0 4-140,0 3 1,1 2-22,4 6 0,-3 1-1443,7 4 1485,-1 7 0,4-2 1,-2 3-1,-2-3 1,1-3-130,-2-3 0,3-4 193,-6-4 0,0-9 7,-4-8 0,-1-9 0,-4-2 1,-3-4 10,-3-2 1,-4 1 9,-2-10 0,-1 1 22,-3-5 250,-3 0 0,5 0 0,-3-2 1,2-3-1,1-7-97,4-3 1,-2-7-73,4 5 0,-1-5-114,10 1-97,-1-9 1,5 3-1,0-4 1,3 1 0,4 0-517,6 2 1,7 1 28,-3 1 0,10-3-730,-2-1 835,4 0 1,2 9 469,3 0 0,7-7 0,6-5 0,4-5 0,0 1 0</inkml:trace>
  <inkml:trace contextRef="#ctx0" brushRef="#br0" timeOffset="187">27313 17380 7815,'0'-13'0,"0"0"-58,5 0 0,4 2-50,8 3 1,-2 2-1,7 6 1,0 0-93,2 0 0,2 0-191,-1 0 1,-3 4 390,-1 0 0,-5 12 0,2-2 0</inkml:trace>
  <inkml:trace contextRef="#ctx0" brushRef="#br0" timeOffset="188">27313 17571 7815,'-9'-7'986,"1"3"-1493,5-4 0,-1 7-120,8-3 622,3 2 1,11 2-1,4 0 1,3 0 0,5 0-1,4 0 1,4 0-1197,5 0 1201,2-5 0,1-6 0,4-2 0,4-4 0,0 0 0</inkml:trace>
  <inkml:trace contextRef="#ctx0" brushRef="#br0" timeOffset="189">28065 17048 7824,'-7'-13'0,"-3"5"0,6-1 39,-6 7 1,8-1-1,-2 11 1,3 9 0,1 7 1277,0 6-1219,0 3 0,-5 6 0,1 2 0,1 3 0,2 2 0,1 2 0,0 0 74,0-1 1,4-5-589,0-8 285,6-3 0,-3-5 0,6-3 0,-1-5 0,-3-7-488,0-4 1,-5-2 0,3-7-77,-1-2 1,-2-7 694,-4-6 0,0-6 0,0 2 0,-4-3 0,0-2 0,-1-1 0,0-3 0,3 2 0,-2-6 0,1 0 0,-1-4-1,3 0 1,-6 1 0,4 1 0,-3 2-1,0 0 725,1 2 1,0-4-304,5 7 1,0 3 465,0 5-709,0 0 1,8 2 0,4 5-1,10 6 1,6 2 23,6 3 1,3-3-271,1 2 0,0 4 134,0 4-79,1 6 1,-5 2 0,-3 5 0,-6 0 0,-8 1-127,-5 3 1,-9 3 49,1 2 0,-10-1 77,-7 1-10,-5-1 1,-8-1-1,0-1 1,-4-3-1,-3-2 39,1-2 0,-5 1-3,3-4 0,3 2 10,1-6-188,3-4 1,7 1 0,3-6-5,3 0 0,8 0 168,6 0 0,34-11 0,14-3 0</inkml:trace>
  <inkml:trace contextRef="#ctx0" brushRef="#br0" timeOffset="190">28817 17201 7834,'0'-20'1299,"-4"6"-779,0 6-735,0 5 1,2-3-1,-2 8-403,-5 2 1,4 3 0,-1 4 617,0-2 0,-1 13 0,-5 0 0</inkml:trace>
  <inkml:trace contextRef="#ctx0" brushRef="#br0" timeOffset="191">27631 7867 7975,'0'-12'-94,"0"-1"1,0 0 0,0 0 0,0 1 292,0-1-76,0 6 0,-4 4 0,0 10 1,1 9-1,0 5 0,0 7 1,-1 5 469,1 6-476,-4 0 0,6 10 1,-3-2-1,2 3 0,2-1-283,0-2 161,0 3 0,0-7 1,0 4-1,0-6 0,2-7 1,2-8 27,4-8 1,4-5-1,0-6 1,1-7 78,0-7 1,4-6 0,1-4-1,1-5-60,-1-7 0,1 1 0,-2-6 1,2-2-11,1 0 1,3-7 76,-6 1-153,6-1 1,-9 5 0,3 0-1,-2-1 1,0 3-83,-3 2 0,2 8 0,-9 9 0,-1 4-458,2 5 22,-5 2 1,5 8 27,-6 2 239,-6 3 1,5 10 294,-4 0 0,-7 11 0,-3-1 0</inkml:trace>
  <inkml:trace contextRef="#ctx0" brushRef="#br0" timeOffset="192">27593 7638 7975,'-13'-4'0,"1"-1"0,-1 1 20,0-2 1,5 5 685,-1-3 0,12 2-534,1 2 1,12-1-1,7-2 1,5-3 32,6-1 1,3 3-128,1-4-121,0-1 0,0 1 0,1 1 0,-1-1 0,-1 3 0,-3-2 0,-4 1-698,-4 0 1,-6-2 82,-3 4 336,-8-6 281,-15 8 1,-2-5 0,-11 4 0,1-1 0,-2 0 0,-1 0 0,-1-1 240,0 3 0,3 0 58,2 2 0,3 0 0,1 0 425,1 0-566,5 0 0,2 2 0,8 2 55,1 4 1,6 2-285,-1-1 1,2 2 17,2-2 1,-5 2 0,0 3 0,-1 2-518,0 1 1,-4 0 6,1-5 1,1 1 603,0 0 0,22 17 0,1 4 0</inkml:trace>
  <inkml:trace contextRef="#ctx0" brushRef="#br0" timeOffset="193">28486 8008 7975,'-6'-13'0,"-5"0"203,-6 0 1,7 6 0,10 3 0,7 3 0,6 1 426,4 0 0,2 0-620,7 0 1,-1 0-1,2 0 1,2 0-809,1 0 1,-1 0 506,-3 0-97,5 0 1,-8 0 387,2 0 0,-8 11 0,2 3 0</inkml:trace>
  <inkml:trace contextRef="#ctx0" brushRef="#br0" timeOffset="194">28460 8199 7975,'-7'0'687,"1"0"-569,18 0 1,-2-2-29,11-2-317,6 3 1,5-5 0,7 5 0,0-2 0,4-3 226,4-1 0,8-7 0,7-3 0,6-4 0,0 1 0</inkml:trace>
  <inkml:trace contextRef="#ctx0" brushRef="#br0" timeOffset="195">29289 7969 7975,'-13'0'280,"1"0"-98,-1 0 0,4 6 0,1 4 0,-1 4-7,2 3 0,-4 6 1,4-2-1,0 3-16,2 2 0,4-1 0,1-1 0,1-3-53,4-4 1,2 0-247,6-4 101,5 3 0,2-15 0,5 2 0,2-4 0,2-6 0,0-3 1,0-6-142,-2-2 1,-8-8 142,-2-4 1,-2-5 0,-4 2 0,-3-1-68,-3 0 1,-5 2 49,-5-2 1,-7 3 414,-10 5 0,-2 6 0,-1 3 1,-2 5 87,-3 3 0,3 3-294,-3 6 0,4 6-1218,0 3 625,1 8 0,5 2 0,4 7 438,6-1 0,16 46 0,1-30 0,0 0 0</inkml:trace>
  <inkml:trace contextRef="#ctx0" brushRef="#br0" timeOffset="196">30615 7791 8027,'-4'-14'55,"-2"-2"0,1-1 1,-3 3-1,1 4 1,-1 7 252,1 6 0,-5 10 0,5 9 0,-1 8-80,-1 8 0,5 2 0,-3 5 0,0 1-226,0-1 1,4 2-81,-1 4 1,2-2-1,2-2 1,0-4-120,0-4 1,0-2-58,0-3 207,0-8 0,0-15 1,-1-11-1,-2-8 50,-1-8 1,-5-5-1,5-9 1,1-4-39,2-3 0,1-3 0,0-2 1,0-5-32,0-2 1,1-2 0,4 0 0,3 1 22,3 3 1,2-1-21,0 6 117,5-1 0,-2 12 0,4 7 0,-2 10 0,-2 8 75,-2 5 1,-6 6 0,-1 5-1,-1 6-53,-3 5 0,-2 7-172,-1 2 0,0 0 122,0-5 1,-1 2 0,-3 2-1,-5-1-122,-2-4 0,-6 2-200,0-5 1,-2 1 44,2 0-66,3-4 1,-8-5 0,5-2-767,1-2 779,8-4 1,5-15 303,11-2 0,25-23 0,11-8 0,7-3 0,1 1 0</inkml:trace>
  <inkml:trace contextRef="#ctx0" brushRef="#br0" timeOffset="197">30883 7740 8027,'0'-13'-118,"-1"6"-229,-4 3 553,4 2 1,-9 8 0,4 3 0,-1 2 188,-3 2 1,3 5-304,-1 3 1,3-1-103,-3 1 0,5-1 0,-1 1 0,2-2 7,2-1 0,0-4 97,0 3 1,6-7-348,3-1 146,2-6 1,6 1 0,1-8-1,2-5 1,3-5-160,1-7 0,1-2 217,1-11 1,-2 0 236,-3-4-127,-2 0 1,-7 4 0,0 1 0,-4 2 0,-3 4 308,-4 4 43,-1 5 1,-1 11 55,-4 3-375,-2 8 1,-4 4 0,1 9 0,3 5 0,1 2-92,3 1 0,2 1-88,1-1 0,0 1 42,0-1-186,0-5 0,6 4 0,1-4 0,1 0 0,2-3-950,4-3 1,0-3 1178,8-2 0,33-38 0,-21 8 0,0 0 0</inkml:trace>
  <inkml:trace contextRef="#ctx0" brushRef="#br0" timeOffset="198">31316 7612 8027,'-4'-14'0,"0"-3"0,-5 7 0,5-2 699,0 2-522,10 3 0,1 2 1,7 10-1,1 4 0,2 7-173,-1 5 0,-2-1 0,-1 1 0,-2 2-218,-2 1 1,1 2 46,-6-1 0,4 1 1,-3-2-1,-2-3-2,-2-4 0,-1-3 12,0-1 22,0-6 382,0-1 1,0-18 0,0-6 0,0-8 148,0-3 0,0-7-258,0 2 0,1-3 0,2-1 0,3 1-28,1 3 0,1 3-30,5 6 1,0 5-840,0 3 426,5 8 1,-4 4-1,3 5 1,-3 1-1,1 3 333,2 5 0,2 25 0,7 7 0</inkml:trace>
  <inkml:trace contextRef="#ctx0" brushRef="#br0" timeOffset="199">31814 7587 8027,'0'-13'20,"0"0"1,0-1-1,0-3 1,0 3 208,0-3-179,0 3 1,5-3 0,4-2 0,2 0 0,2-3 105,0 2 1,0-2 0,-1 5-1,1 1-65,0 2 0,-5 1-16,1 1 0,-8 6-23,-1 6 1,-7 7 10,-10 10 0,2 4 3,-7 9-28,1-3 0,0 10 0,1-5 1,2 2-1,2-1 9,2-2 0,5-1-29,1-5 0,5 1 1,-1-2-1,5-3-17,8-4 0,2-8-159,14-5 0,4-3-806,9-1 611,0 0 0,6-7 353,3-5 0,3-16 0,6-8 0,-15 8 0,-1 1 0,1 0 0</inkml:trace>
  <inkml:trace contextRef="#ctx0" brushRef="#br0" timeOffset="200">30857 8161 8027,'-7'-26'198,"-4"2"0,4 3 411,0 4-472,1 8 0,6 5 0,0 10 1,0 6-1,0 8 0,0 4-27,0 2-130,6 5 0,-5 0 1,5 5-1,-2-4 1,0 1-105,-1-1 105,-1 2 0,-1-1 1,2-3-1,1-3 1,-1-3-1,-2-2 1,-1-2 131,0-1 45,0-8 0,0-12 0,0-11 0,2-6-95,2-6 1,5 1-167,8-7 88,2-2 0,7 3 1,-1-3-1,1 2 1,-1 5 92,1 2 35,5 7 0,-8 4 0,1 7 0,-4 7-92,-5 6-101,-6 1 0,-4 15 0,-6-3 0,-3 3 1,-5 0-143,-2-3 1,-3 4 157,-3-4 0,-3-3-50,-6-1 0,1-3 1,-2-1-1,-1-1-251,-2-4 1,0 2 76,5-6 0,5 0-168,3-4 1,4-1-461,5-3 916,2 2 0,32-23 0,22-12 0,-2 2 0,0-1 0</inkml:trace>
  <inkml:trace contextRef="#ctx0" brushRef="#br0" timeOffset="201">31278 8377 8027,'6'-12'0,"1"3"435,6 1 0,-5-1-163,1-4 0,-1 1 0,5-1-94,0 0 1,-6 0-233,-3 1 1,-3-1 295,-1 0-368,0 0 0,0 5 1,0-1-1,-1 1 103,-3 1 0,-3 1-74,-6 6 1,0 2 32,0 2 68,-5 3 1,4 6-1,-3 1 1,3 1-1,1 4 4,0 1 0,5-3-72,-1 4 1,6-4-274,-1 4 121,3-5 1,1 4 0,1-5-1,3 1 1,6-4-367,6-2 1,5-7 273,9 1 0,4-4 308,8-4 0,-2-3 0,3-20 0,3-10 0,2-1 0,-1 0 0</inkml:trace>
  <inkml:trace contextRef="#ctx0" brushRef="#br0" timeOffset="202">31610 8301 8027,'-13'6'0,"0"-5"-76,0 10-112,1-4 904,5 0 42,1-1-604,17-17 0,-2 2-96,8-8-29,3 3 0,-6 1 0,3 1 0,-2-1 0,1 0-92,1 0 0,0 5-262,-4-1 189,-1 7 0,1-4 0,0 6 0,0 0 1,0 1-457,-1 4 0,1-3 330,0 7 0,0-1-449,-1 5 711,7 0 0,46-12 0,-24-1 0,0-1 0</inkml:trace>
  <inkml:trace contextRef="#ctx0" brushRef="#br0" timeOffset="203">32043 8071 8027,'-18'-4'-198,"-3"0"0,-3 0 355,-2 4 1,1 0 0,-1 1 0,2 3 273,3 5 1,2 6-284,7 2 0,-4 6-279,3-2 90,-2 3 1,13-2 0,-2-1 0,3 0 0,2-1-428,3-3 398,9-3 1,7-7 0,5-3 0,2-4-1,2-4-273,0-4 0,2-9 214,-1-5 1,-3-3-17,3-5 165,2-2 1,-9-7-1,3 1 1,-4-2-1,0-2 295,-1-5 0,-6-2 61,2-2 1,-8 7 391,-5 5-539,-2 7 0,-4 8 1,-2 4-1,-5 7 1,-2 9 391,-2 7 1,1 5-534,-1 9 1,0 7 0,0 8 0,2-1-93,2 0 1,-2 6-244,3 1 0,2 0 39,2 5 1,-2-4 11,2 0 1,0-1-1,4 0 1,0-1-143,0-3 1,5-7 276,4-6 0,2-10 1,3 1-1,2-5-152,1-4 0,4-8 127,-4-3 0,6-5-91,-2-4 147,3-3 0,2-9 0,-2-1 1,-3 0-1,-4 0-30,-3 1 0,-1-5 58,0 4 0,-2 2 0,-3 6 0,-3 5 545,-4 3 360,-1 1-497,0 6-337,-6 2 0,4 12 0,-6 4 0,3 6 0,1 1-66,-2 1 0,4 4-16,-2-2 0,3-1 0,1-1 0,0 0-485,0-4-32,5 5 1,3-6-313,4 3 0,2-8 842,3-5 0,43-31 0,-22 10 0,-1-1 0</inkml:trace>
  <inkml:trace contextRef="#ctx0" brushRef="#br0" timeOffset="204">32502 7663 8264,'-12'-18'592,"-5"4"-1109,0-3 0,4 4-117,4 5 0,6 3 593,-1 10 1,7 2-479,1 5 519,6 1 0,-4 6 0,2 2 0,15 31 0,-2 9 0</inkml:trace>
  <inkml:trace contextRef="#ctx0" brushRef="#br0" timeOffset="205">32553 8033 8027,'2'-13'-258,"2"1"0,-1-1 319,5 0 0,-3 0 49,3 1 1,1-1-1,2 0 1,-1-1 675,-2-3 0,1 3-621,4-3-95,-1 8 1,1-1 0,0 6-345,0 1 1,-2 3-47,-3 5 299,4 2 0,-9 7 0,4 1 1,0 2-1,0-1-666,3-2 1,1-3-206,2-2 766,5 2 1,2-9-1,6 2 1,1-3-1,1-3-16,2-7 0,4 1 30,-5-9 198,1-3 1,-6 0 0,-3-6 0,-4 1 0,-4-1 338,-4 1 1,-4 1-71,-5 3-103,0 2 1,-5 6-1,-4 2 1,-2 3-1,-3 3 338,-3 4 1,3 2-502,-3 4-45,-3 2 0,6 10 0,-3 0 1,2 0-1,3 0-86,-1 0 0,0 0-130,0-5 104,6 1 1,-3 0 0,6 0 0,1-1-45,2 1 0,2-6 114,4-3 1,2-2 27,5-2 0,5-3 0,2-4 1,1-7 72,2-5 0,-2 2-59,1-4 69,1 0 1,-3-5 0,-2 2 0,-2 3 0,-4 4 243,-3 3 1,2 1-79,-5 0-196,-1 6 0,-4 4 1,0 12-1,0 8 70,0 6 1,0 9-111,0 6-83,6 1 0,-5 12 0,3 0 1,-2 7-1,-2 4-375,0 2 0,0 4-206,0 0 528,0-31 0,0 0 0,0 26 0,0 1 0,-2-7 0,-1-6 38,-1-4 0,-2-11-66,2-10 227,3-12 1,-6-8-1,2-8 1,-3-3 317,-3-8 0,-6-6-166,0-6-183,-6-6 1,7-7-1,-3-9 1,2-3-1,5-2 81,7-4 1,5 4-266,4-3 5,3-3 1,17 11 0,7 0 0,9 8 0,7 5-794,2 4 1,6 6-445,1 7 1017,-1 5 0,-11 18 324,-6 3 0,-17 53 0,-15-24 0,0 0 0</inkml:trace>
  <inkml:trace contextRef="#ctx0" brushRef="#br0" timeOffset="206">31865 8760 8027,'-4'-13'693,"1"0"0,4 1 0,8-1-512,6 0 0,16 0 0,13-1 1,12-1-1,12-4 0,-29 9 1,2 0-108,4-1 0,1 0 1,2-1-1,0 0-140,3-1 1,0 0 0,1 2 0,0 1 0,-3 0 0,-1 0-1,-4 1 1,-1 0-690,-4 1 0,-2 0 0,27-6-102,-9 1 684,-8 6 1,-14 1 172,-12 6 0,-51 6 0,-14 1 0</inkml:trace>
  <inkml:trace contextRef="#ctx0" brushRef="#br0" timeOffset="207">31954 8836 8027,'-25'0'0,"-1"0"671,1 0-315,5 6 1,10-4-1,15 2 1,15-4-1,13-4 43,8-5 1,10-2 0,10-2 0,5-1-435,-30 5 0,1 1 1,3-1-1,0-1 0,3-1 1,1-2-1,1 1 0,1 0-80,0-1 1,1-1-1,2 0 1,0 0-1,-3 1 1,0 0 0,-2 1-1,-2-1-260,-2 0 0,-2 0 1,20-5-1,-17 4-1125,-12 4 961,-15 7 182,-14-3 357,-7 6 0,-51 0 0,-12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4:21:48.086"/>
    </inkml:context>
    <inkml:brush xml:id="br0">
      <inkml:brushProperty name="width" value="0.06" units="cm"/>
      <inkml:brushProperty name="height" value="0.06" units="cm"/>
    </inkml:brush>
  </inkml:definitions>
  <inkml:trace contextRef="#ctx0" brushRef="#br0">219 582 6512,'-2'-8'985,"-1"2"0,-3 1-393,-2 0 1,4-2-329,0 2 23,2 4-261,2-6 1,6 6-105,4-4 0,3 3 50,2-3 0,4-1-247,1 1 1,1-1 120,-2 1 1,-3 3-104,4-3 0,-4 4-131,-2 1 176,1 0 156,-7 0 24,-1 0 148,-27 6 0,7-3-85,-16 7 0,1-2 148,-6 2 1,4 3-95,-4-3 0,3-2 132,2 1 0,0 0-72,-1 0 0,6-2 217,0-7-162,6 6 42,-3-4-158,13 4 21,1-6 1,14-1-192,3-4 0,4 3 91,6-3 1,2-1-81,7 1 0,1-5 31,-1 5 1,0-4-7,0 4 0,0-5-129,0 5 0,-4-4-170,-1 4 1,-6-2 18,1 2 1,-7 4-173,-3-4 174,-5 3 1,0 2 41,-8 0 0,-5 0-78,-5 0 0,-1 5 364,1 0 0,-20 6 0,-5-3 0</inkml:trace>
  <inkml:trace contextRef="#ctx0" brushRef="#br0" timeOffset="399">584 159 7895,'9'-14'34,"1"-1"0,-7 6 169,2-1 0,-3 5-109,-2-5 0,-2 7 268,-3-2-171,4 3 0,-6 4 34,7 3 0,0 5-220,0 9 0,0 4 10,0 6 1,0 2-15,0 3 0,0 1 124,0 4 0,7 2-161,2-7 1,-1 1-22,2-1 0,-2-4 99,2-1 29,3 0 75,-5-13-115,7-1 0,-6-12 13,1-13 0,-7-6 4,2-13 0,2-7 3,-3-3 0,6-3 11,-5-2 1,5-6-268,-5-3 1,1 3 75,-1 1 1,-3 10 55,2 5 0,-2 5 18,-2 5-337,0 3 143,0 13 0,0 3-126,0 10 1,0 4 58,0 11 0,5-3-130,0 8 0,1-1 446,-1 5 0,3 46 0,7 11 0</inkml:trace>
  <inkml:trace contextRef="#ctx0" brushRef="#br0" timeOffset="808">963 349 7895,'0'-8'197,"-2"0"276,-3 3 0,3 3 25,-4-11 1,6 12-380,0-12 0,2 11 71,2-3 0,0 4-96,5 1 0,-4 6 87,5 4 1,-5 3-411,5 1 0,-6 3 34,6 2 0,-7-1-103,2 6 1,2-1 148,-2 1 1,-1-3-36,-4-6 0,0-1 57,0 1 0,2-2-36,3-4 141,-3-2 0,6-9-23,-4-3 0,0-4-45,5-11 0,0-4 73,0-10 0,4-3-4,-3-7 1,3 5 46,1 0 1,-4 7 120,0-2 0,-5 10 223,4 4-299,-5 4 1,2 9 260,-6 7 1,0 12-81,0 7 1,0 9-41,0 1 1,0 0-39,0 5 0,0-3-189,0-2 0,0-6 18,0-4 1,2-3-234,3-1 1,-2-5-63,7-1 1,-1-5 131,6 0 0,4-10-626,1-9 0,4-6-22,-4-8 808,5 0 0,-7-17 0,0-8 0,5-6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8.553"/>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21855 17201 8387,'-8'0'-957,"-1"0"123,-1 0 846,5 0-25,-1 0 44,6 0 1,6 0 0,2-1-1,3-2 116,2-1-132,0-1 1,0 5 0,-1 0-1,1 0 1,0 0 0,0 0 0,1 0 21,3 0 0,3 0 0,5 0 0,2 2-19,3 2 0,4-3 26,8 4-34,4-4 0,10-1 1,4 0-1,4 0 1,2 0-1,5 0 1,-34 0-1,0 0-11,2 0 0,0 0 0,-2 0 0,1 0 37,34 0-65,-5-6 1,-30 6 0,1-1 0,33-3 0,-1 2 0,-3 1-85,-6-3 101,1 2 1,-4-3 0,5 3 0,-5-1 0,-6-1-34,-4 1 1,-5-2 16,4 0 30,-6-5 1,1 9 0,-8-5-1,-4 2 1,-3 0 0,-2 1 1,-5 2-176,-3 1-6,-3 0 118,-7 0 0,-2 0 0,-10 1 0,-4 2 60,-7 1 0,-30 6 0,-13 1 0,-7 0 0,0 0 0</inkml:trace>
  <inkml:trace contextRef="#ctx0" brushRef="#br0" timeOffset="1">21447 17380 8336,'-14'0'-132,"-2"0"1,-1 0 0,2 0 0,1 0-69,1 0 0,0 0 0,0 0 0,1 0 255,-1 0 103,0-6-90,6-1 1,3-4-52,8 2 54,3-2-49,6 9 0,0-3 0,-1 5 0,1 0 0,0 0 0,1 0 0,3 0 20,4 0 0,1 0 0,2 0 1,4 0-7,3 0 1,3 0 0,6 0-1,2-2 15,5-2 0,8 3 5,5-4-62,8 4 1,3 1 0,-33 0 0,0 0 0,0 0 0,-1 0 0,0-1 0,0 0-60,-1-1 0,0 0 65,3 2 1,0-1-1,-3-2 1,0 0 0,37 3-1,-7 0 1,-1 0-21,3 0 0,2-4 11,-34 2 1,0 0 0,34-7 0,-7 3-1,1 1 4,0-1 0,4-2-246,0 3 1,-4-3 247,-5 4 4,-5-6 1,3 8 0,-8-2 0,-2 1 0,-6 0-2,-6-1 1,-3 0 40,-7 4 1,-5 0 46,-3 0 137,-9 0 342,4 0-252,-16 0 0,6 0-588,-10 0 233,5 0 0,-8-4 0,2-1-226,-2 3 1,-2 0-167,0 2 0,1 0-288,-1 0 319,0 0 401,-5 0 0,-42-6 0,23 3 0,-1-1 0</inkml:trace>
  <inkml:trace contextRef="#ctx0" brushRef="#br0" timeOffset="2">23156 17227 8336,'-13'0'-659,"6"0"491,1 0 1,12 4 0,2 0 195,4-1 1,1 0 75,-1 1-104,-5-3 0,16 5 0,-2-6 0</inkml:trace>
  <inkml:trace contextRef="#ctx0" brushRef="#br0" timeOffset="3">23411 17227 8336,'-6'-16'0,"-1"2"-453,0 3 0,4 6 1,10 1-1,7 3 453,5 1 0,2 0 0,5 0 0,5-6 0,1-1 0</inkml:trace>
  <inkml:trace contextRef="#ctx0" brushRef="#br1" timeOffset="4">31980 16181 15726,'8'0'-367,"1"0"0,-1-1-116,-1-4 0,-1 3 1293,-6-7-972,0 6 0,0-4 59,0 3 1,1 2 687,3-2-18,-2 3-424,4 1 1,-2 1-299,0 3 1,5-1-1,-5 6 1,0 1-27,2 1 1,-5 2 0,5 0-1,-2-1-237,0 1 1,5 0-217,-5 0 530,6-1 1,-7 1 0,4 0 0,0 0-1186,0-1 939,2 1 1,-1-6 0,1-3 0,0-2 349,3-2 1,-2 0 0,1-2 0,3-2 607,0-4 0,6-9 27,1-5 0,4-3-326,0-5 0,5 2 1,2-6-1,2-2 441,2 0 0,8-3-82,-6 1 1,3 1-230,-3 3-119,1-3 0,-7 10 0,-2-2 0,-5 3 0,-2 5 53,-2 4 1,-6 3-295,-3 1-172,1 6 1,-12 0-214,4 3 0,-5 2-615,-5-2 401,4 2 1,-6 2-1,3 2 600,-5 2 0,2-1-374,-1 5 0,-1 1 288,-4 4 1,-33 33 0,18-18 0,0 0 0</inkml:trace>
  <inkml:trace contextRef="#ctx0" brushRef="#br1" timeOffset="5">31980 16462 14318,'0'-13'-1280,"0"0"0,0 0 1316,0 1 0,4 3 452,0 1 0,0 3 436,-4-3-928,0 5 0,0 7 0,0 9 1,2 1-114,2 0 0,-3-1-82,4 0 168,-4 5 1,3-2 0,2 4 0,0-2 0,1-2 0,0-2 0,1-1-112,-1-1 1,5 1-1,-4-2 1,4-1-136,0-1 1,1-6-265,0 1 437,5-3 1,-2-2 0,5-3 0,2-6 0,2-6 640,5-5-328,3-9 0,5-2 0,0-8 0,3-4 0,4-6 32,-20 24 0,1-1 1,4-4-1,0 1-88,0 0 0,-1 0 0,2 2 0,1-1 0,0 2 1,0-1-1,-2 2 0,1 1 257,-3 1 0,-1 1 1,18-13 206,-11 10 1,-10 6 119,2 8-628,-9-1 0,1 0 1,-7 0-141,-2 0-247,-3 6 239,-6 2-636,0-1 340,0 5 1,-2-5-515,-2 6 269,3 0 382,-5 0 1,2 1-1,-2 2 1,0 3-504,1 1 500,-5 1 0,7 5 158,-6 0 0,1 5 0,-5 2 0</inkml:trace>
  <inkml:trace contextRef="#ctx0" brushRef="#br1" timeOffset="6">33140 15837 18377,'0'-13'-333,"0"0"-374,0 0 192,0 1 0,0 3 320,0 1 1,1 5 946,4-1 0,-4 4-1851,3 4-1255,-2 3 2253,-2 6 1,-2-5 484,-2 1 0,-3-6 0,-6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4:21:49.959"/>
    </inkml:context>
    <inkml:brush xml:id="br0">
      <inkml:brushProperty name="width" value="0.06" units="cm"/>
      <inkml:brushProperty name="height" value="0.06" units="cm"/>
    </inkml:brush>
  </inkml:definitions>
  <inkml:trace contextRef="#ctx0" brushRef="#br0">583 174 7895,'8'-10'-422,"-3"1"1,-2 4 288,2-5 0,-3 5 448,3-5 1,-4 6-45,-1-6 0,2 5-65,3-5 0,-4 5 111,4-4-12,-3 5-241,4-8 0,-2 10 205,5-3-162,-5 3-23,9 2 0,-7 9-10,4 5 0,1 7-59,-6 8 1,0 2-179,-5 3 0,0 3-3,0 7 1,0 5-121,0-1 0,-7 2-153,-2-1 0,-4-8 179,-2 2 1,-4-4-107,-1 0 0,-4-8 112,4-7 0,-4-6 254,5 1 0,-2-9 0,1-5 0,4-3 0,-37-41 0,-2-10 0</inkml:trace>
  <inkml:trace contextRef="#ctx0" brushRef="#br0" timeOffset="250">190 72 7895,'-15'-15'568,"4"1"-304,-4-1 0,9 6-388,-9-1 0,4 7 174,-4-2 1,5 5 139,1 5 0,-1 4-387,-5 11 1,6 4 166,-1 10 0,5 3 54,-5 7 1,6 6 97,-6 4 1,7 7-239,-2 2 0,3 5 39,2-4 0,2-1-65,3-5 1,8-11 14,6-3 1,2-15-160,-2 0 1,4-11-42,6-4 0,0-5-492,1-9 819,-8-7 0,51-59 0,-33 22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56:23.491"/>
    </inkml:context>
    <inkml:brush xml:id="br0">
      <inkml:brushProperty name="width" value="0.09086" units="cm"/>
      <inkml:brushProperty name="height" value="0.09086" units="cm"/>
      <inkml:brushProperty name="color" value="#FF0000"/>
    </inkml:brush>
  </inkml:definitions>
  <inkml:trace contextRef="#ctx0" brushRef="#br0">29461 4430 8157,'-4'8'-1129,"0"1"1,-2-7 1053,2 2 0,2-2 300,-7-2 403,7 5-501,-9-3 0,8 3 35,-5-5-257,5 0 237,-2 0-1,5 0-77,0 0-38,-6 0-8,5 0 0,-5 0 35,6 0 222,0 0-196,6 0 218,-5 0-206,10 0 0,-4 0 13,5 0 0,0 0 34,1 0 1,0 0 15,4 0 1,2 0-86,6 0 0,3-1 32,1-3 0,7 2-167,0-2 1,3-1 90,6 1 0,-5 0-263,1 4 1,-3 0 71,-1 0 1,-6-2-2,-2-2 0,-4 3 37,-5-3 0,-6 2-265,-6 2 295,-5 0 56,2 0 1,-6 0 111,-3 0 1,1 0-166,-5 0-111,0 0 0,-5 0 106,1 0 1,4 2-88,0 2 0,-1-3 60,-3 3 0,0-2 129,-1-2 0,1 0 0,-28-6 0,-6-1 0</inkml:trace>
  <inkml:trace contextRef="#ctx0" brushRef="#br0" timeOffset="1">29695 4221 8145,'7'-5'-248,"-2"-2"139,-5-6 0,0 5-124,0 0 246,0 5 0,0-4 157,0 3-1,0 3 0,0-5-298,0 6 96,0 0 1,0 6 107,0 2 0,0 4 178,0 5 0,-1 2-120,-3 6 0,2 1-53,-2 2 1,-1 0-35,1 4 0,-2 5-12,2 4 1,3 2-9,-3-2 1,2-3-127,2 3 0,0-7 6,0-1 1,0-5 108,0 0 1,0-3-88,0-5 1,0-2-49,0-6-269,0 1 136,0-6-346,0 4 143,0-10 86,0 4 0,4-6 370,0-3 0,6 3 0,24-43 0,13-4 0</inkml:trace>
  <inkml:trace contextRef="#ctx0" brushRef="#br0" timeOffset="2">30679 4209 8101,'0'-13'-921,"0"1"0,0 0 1570,0-1 1,0 5-275,0 0-192,0 0 0,0 0-230,0-1 0,0 5 203,0-4-132,0 5 3,6-2 1,-3 5-87,5 0 0,-5 5 44,1 4 1,1 6 18,-1 1 1,0 6 26,-4-2 0,4 8 16,0 1 1,1 1-62,-5-2 1,1 4 59,3 5 0,-3-4-25,4-1 1,0-3 2,-1 4 1,4-6-12,-4 2 1,5-4 10,-5-5 1,4-2 20,-4-6-56,6 0 0,-8-5-14,7-3 62,-7-2 1,5-4 0,-3-2 0,-2-4-1,2-8 1,1 1-22,-1-6 0,4 1 25,-3-5 1,3-1-27,-4-3 1,5 3 5,0-2 1,-3-2 16,3 1 0,-2 0-5,1 4 1,1 2-80,-5 3 1,6-2-17,-2 5 1,-1 1-89,1 4 0,-5 4 14,1-1-618,3 7 382,0-4 0,1 6-95,0 0 1,-5 1 466,1 4 0,3 1 0,-11 23 0,2 4 0</inkml:trace>
  <inkml:trace contextRef="#ctx0" brushRef="#br0" timeOffset="3">31110 4455 8101,'0'12'-584,"-4"-4"-731,0 1 2341,-6-7-132,3 9-373,1-9-254,0 9-388,6-10 393,0 4 97,0-5-3748,0 0 3379,0-5 0,17-18 0,3-10 0</inkml:trace>
  <inkml:trace contextRef="#ctx0" brushRef="#br0" timeOffset="4">30741 3926 8065,'-8'0'100,"-1"0"0,7 1-413,-2 3-107,-3-2 356,5 3 0,-4-5-24,2 0 145,2 0-210,-3 0 282,5 0-92,0 0 48,5 0 0,2 0-30,5 0 0,1 0-49,-1 0 1,0 0 19,1 0 1,-1-1-78,0-3 0,0 2 89,1-2 0,-1 3-153,0 1 0,1 0 9,-1 0 1,-4 0-244,0 0 259,1-6 0,-1 5-112,0-3 58,-5 2-48,8 2-98,-10 0 290,4 0 0,-21 6 0,-4 1 0</inkml:trace>
  <inkml:trace contextRef="#ctx0" brushRef="#br0" timeOffset="5">31319 3975 8101,'7'0'-2051,"-1"0"2462,-6 0 1,1 0-433,3 0 61,-3 0-46,5 0 62,-6 0 1,1 0 52,3 0 25,-2 0-91,3 0 1,-3 0 43,2 0 1,-3 1 37,3 3 1,-1 0-77,1 9 0,-1-2 21,5 9 1,-4 2 5,4 7 1,-5 2-65,1 6 1,2 6-140,-2 2 0,0 1 53,-4-1 0,-4 2-206,0-6 0,-10 0-28,2-4 1,-9-2-46,1-2 353,-4-3 0,-12-9 0,-7-1 0,-4 3 0,1-1 0</inkml:trace>
  <inkml:trace contextRef="#ctx0" brushRef="#br0" timeOffset="6">30581 4012 8101,'-8'-2'23,"0"-2"0,1 2 108,-2-7 0,-1 7-146,1-2 1,2 2-389,-1 2 0,4 0 301,-4 0 1,0 0 138,-5 0 0,5 6 4,0 2 0,0 4 33,-4 5 1,1-2-41,2 5 0,-2 2-9,3 7 1,1 2 7,-1 6 0,5 1-18,-1 3 1,-1-1-38,1 5 1,1 0 7,7 5 1,3 1-116,5-1 0,2 0-24,2-9 1,4 4 81,4-4 1,2-1-96,3-7 1,2-3 89,6-5 76,0-6 0,6-18 0,6-6 0,3-3 0,1 1 0</inkml:trace>
  <inkml:trace contextRef="#ctx0" brushRef="#br0" timeOffset="7">31935 4036 8101,'5'-12'0,"1"-4"-3,2-1 1,-1 2 136,-3 7 1,-3-3-597,3 3 0,-2 1 34,-2-1 580,0 5 25,0-8 4,0 10 58,0-10-114,-6 10 1,3-5-72,-5 6 1,4 0 27,-4 0 0,4 1 50,-5 4 0,1 1-41,-4 7 1,1-1-5,3 0 1,-6 6-9,6 3 1,-10 2-2,6 1 0,1 2-46,3 3 0,1-2-106,-1 6 0,2-1 57,6 1 1,0 1-155,0-6 0,2 7 126,2-3 0,7-1 5,5-3 1,2-2-272,-2-1 0,3-2 33,6-2 1,-2-4-101,-2-4 0,2-5 126,-3 0 0,4-5 252,0 1 0,6-16 0,3-8 0,3 0 0,1-1 0</inkml:trace>
  <inkml:trace contextRef="#ctx0" brushRef="#br0" timeOffset="8">32291 4147 8119,'6'-12'0,"-3"0"-53,5-1 1,-4 1-26,4 0-21,-5-1 355,8 1-191,-4 5 195,0 2-220,3 5 0,-7 1 114,5 3 0,-5 3 0,1 5 0,2 1-293,-2-1 1,0 4 13,-4 1 1,0 5-220,0-2 0,0 2 141,0-1 0,0 0 78,0-4 0,0 1 63,0-2 1,0-2 11,0 2 0,0-2 26,0-2 1,0-4-23,0 0 52,0-5 0,1 7 38,3-6-1,-2 0 1,5-8-51,-3 0 1,-2-6 13,7 2 1,-3-3 38,3-1 1,2-6 6,-3-3 0,1 2 23,0-1 0,2 1 15,-3-2 1,-1-1 97,1 6 0,-4-5-91,4 5 0,-5 0 27,1 3 0,-1 2-34,1 3 0,-3 1 35,3 3-84,-2 3 1,-4-3-126,-2 8 0,1-1 101,-5 5 0,4 4-107,-4 4 1,4 2 74,-4-1 1,5-2 17,-1 5 1,1-5-204,-1 2 1,3 0 48,-4 0 1,4-1 53,1-3 0,6-1 50,2 0 0,-1 0-77,1 1 0,0-6-8,4-3 1,5 1-7,-1-1 0,5 0-29,-5-4 0,5-1 166,-5-3 0,28-41 0,-21 15 0,0 0 0</inkml:trace>
  <inkml:trace contextRef="#ctx0" brushRef="#br0" timeOffset="9">32833 3741 8465,'0'7'238,"5"-2"0,-2-3-141,5 2 1,-5-1 3,1 5 1,3-4-49,1 4 1,-1 0 29,1 5 0,0-1-23,5 0 1,-5 6 17,0 3 1,0 7-141,5 5 1,-6 3 72,-3 1 1,-3 9-101,-1 3 0,-1 9-172,-3-1 1,-3-2-5,-6-2 0,1-2-27,0-2 1,-5-3 148,1-5 0,-6-5 8,2-11 1,-2-2 9,1-3 1,-2-2-196,2-6 1,4 1 25,0-1 0,5-4 294,4 0 0,-2-3 352,6 3-352,0-5 0,15-3 0,3-7 0</inkml:trace>
  <inkml:trace contextRef="#ctx0" brushRef="#br0" timeOffset="10">21007 9476 7742,'-7'0'-1878,"1"5"1815,1-3 1,2 3 62,-5-5 0,5 0 0,-4 0 0,3 0 0,3 1 0,-3 4 0,1-4 0,-1 3 0,3-3 0,-6-1 0,3 0 0,2 0 0,-5 0 0,3 0 0,3 2 0,-3 2 0,-3-3 0,6 5 0,-6-6 0,3 0 104,2 0-100,-3 0 0,4 0 7,-4 0 104,4 0 221,-4-6-296,5 5 0,-2-6 59,-2 3 154,3 3-141,-5-10 3,6 4 4,0-6 118,0 1 1,0 0-98,0 0 0,4 3-35,1 1 0,-1 4-7,-4-4 1,0 4 104,0-4-43,0 5-14,0-8-185,0 9 118,0-8-44,0 8 1,0 2 24,0 8 0,0 5 10,0 3 0,-4 3-22,-1 6 1,-3 5-53,4 3 0,-4 2 13,4 2 1,-4-1-84,4-3 0,-2 1 7,2-6 1,3 4 77,-4-7 0,4-4-69,1-8 46,0-1-11,0-5 28,0-2 0,4-10 6,0-3 1,5-3 26,-5-2 1,5-4 4,-1-4 0,2-3-26,-2-5 0,4-4-1,1-8 1,-1 1-122,4-5 1,-2-4-108,-2-4 1,5-5 265,-1 5 0,2 5-18,-2 7 1,-2 8 77,3 4 0,-5 9 31,-4 4 1,-1 7-62,-3 5 1,-3 8 99,3 5 0,-1 7-102,1 4 1,-2 9-66,2 4 0,-3 0 242,-1 4 1,0-3-185,0 7 1,0 1-157,0-1 0,0 0-225,0-4 0,0 0 131,0 0 0,0-7 82,0-5 1,2-3 97,2-10 1,-2 2-67,7-10 1,-5 0 143,4-4 1,-4-1-16,4-4 0,0-6-16,5-5 0,-1-6-9,0 2 1,1-4 7,-1 0 0,4-6-71,1-3 0,0-7-97,0-1 0,-3-1 54,2 1 1,2 0 47,-2 0 0,1 1 102,-5 11 1,0 2-18,0 7 20,1 2-43,-6 11 1,-2 3 124,-5 8 1,0 8-66,0 9 0,0 2 18,0 2 1,0 1-156,0 2 1,0 4 56,0 5 1,-1-4-162,-3-1 0,2 0 17,-2 1 0,3 1 29,1-5 0,4-1-37,0-3 1,6-6-150,-2-3 0,3-2 50,1-2 1,0-5-138,1-3 0,0-2-1,4-2 1,-2-6-120,5-2 0,-3 0 481,3-5 0,17-23 0,8-16 0</inkml:trace>
  <inkml:trace contextRef="#ctx0" brushRef="#br0" timeOffset="11">15283 4458 7817,'5'0'-1777,"-1"0"1538,-4 0 239,-4 5 0,-10 9 0,-7 7 0</inkml:trace>
  <inkml:trace contextRef="#ctx0" brushRef="#br0" timeOffset="12">13943 3433 6496,'0'-6'249,"0"-5"-204,5 9 1,-3-5 16,2 3 46,-3 3-55,-1-4 0,0 3 1,0-2-29,0 3 0,0-6 51,0 3-36,0 2 0,-1-3-17,-3 5 1,1 0 12,-5 0 1,4 0 30,-4 0 1,1 5-14,-2 4 1,-1 2 7,1 1 0,-2 4-11,-1 1 0,1 5 1,3-2 0,-2-1-22,6 2 1,-4-6-1,4 1 0,0-2-15,4-2-21,0 0 1,5-3-15,4-1 1,3-5 37,4 1 0,2-7-214,3-1 0,2-6-99,-3 2 0,4-3-373,0-1 668,1-1 0,-1-10 0,1-3 0</inkml:trace>
  <inkml:trace contextRef="#ctx0" brushRef="#br0" timeOffset="13">12934 8750 8144,'0'7'-1494,"-2"-2"1199,-2-5 1,3 1 357,-3 3 10,3-2-1,1 3 160,0-5 77,0 0 1,1-4-315,3 0 31,-3 0 0,5 3 10,-6-3-47,5 2 56,-3-3 1,4 5 66,-1 0 50,-4-6 29,4 5-85,-5-5 1,0 6-85,0 0 8,-5 0 0,2 5-6,-5-1 0,4 5 28,-4-1 1,4 3 12,-5 2 0,3-1-44,-3 0 0,3 1 4,1-1 1,4 0-14,-3 0 0,3 1 76,1-1-83,0 0 1,1-1-6,3-2 0,3 0-6,5-5 0,1 0-38,-1-4 0,0 0-5,0 0 1,5-5-27,-1-3 1,5-3-135,-5-2 0,1 5-6,-5 0 0,4 0 92,1-5 0,-1 5 123,-4 0 0,1 0 0,-1-4 0</inkml:trace>
  <inkml:trace contextRef="#ctx0" brushRef="#br0" timeOffset="14">25991 5107 6639,'5'-7'95,"-3"2"0,3 3-92,-5-2 14,0 3-44,5-5-1,-3 6 1,3-1 67,-5-3-104,0 3 87,0-5-44,0 6 50,0 0 1,-5 2 0,-3 2 1,-3-2 37,-2 7 0,1-1 11,0 4 1,-5 2-7,1 2 1,-5-1 14,5 6 0,0-2-34,3 1 1,1 2 1,0-5 1,1 3-30,3-3 1,-2-1 23,6-4 1,0-4-79,4 1 0,5-2 70,3 1 0,5-3-3,3-5 0,-1 0-32,6 0 0,-2-5-2,1-3 1,2 1-89,-5-2 0,3 5 52,-3-4 1,3 1-53,-3-1 6,-1-3 0,-5 8-446,-3-5 228,3 6-37,-10-4 1,3 6 330,-8 0 0,-24 16 0,-12 5 0</inkml:trace>
  <inkml:trace contextRef="#ctx0" brushRef="#br0" timeOffset="15">30076 2843 7012,'0'-7'35,"0"1"1,0 5-7,0-3-161,0 3 157,0-5-86,0 6 63,-5 0-13,-2 0 0,-5 1 38,-1 4 0,1-3 1,0 7 1,0-1-7,-1 4 0,-3 0 5,-1 1 0,1-1 11,4 0 0,-1 2 8,1 2 1,4-2-62,0 2 1,5-2 63,-1-2-75,2 1 1,8-2 48,2-3 1,7-3-5,2-5 1,4 0-6,0 0 0,-2 0 0,2 0 1,-2-4 7,1 0 1,2-5-7,-5 0 1,2 3 28,-7-3 0,3 7 21,-7-3-31,3-1 0,-4 3 8,-3-5 2,-2 5-127,-2-3 34,0 6 1,-6 0-155,-2 0 1,1 0-102,-1 0-243,0 6 168,-5 1 378,1 0 0,0 15 0,-1-2 0</inkml:trace>
  <inkml:trace contextRef="#ctx0" brushRef="#br0" timeOffset="16">29781 6830 8288,'8'0'0,"0"0"0,1 0-440,-3 0 0,4-1 148,-6-4 423,0 4-322,-4-4 227,0 5-204,0 0 114,0-6 79,0 5 10,0-5 40,0 6-94,0 0 24,-5 0-5,3 0 1,-4 0 26,1 0 0,3 0-4,-6 0 1,3 4-46,-3 1 0,4 0-13,-4-1 0,0 2 53,-5 2 1,1 3 20,0-3 1,-1 3 44,1 1 0,0 0 16,0 1 1,-1 3-61,1 1 1,4-1 4,0-4 0,5-3-53,-1-1 110,2 0-55,2 4 0,6-5-20,2-3 0,7-2 3,1-2 0,2 0-15,-1 0 0,-2-2-2,5-2 1,-5 3-127,2-3 0,0-2 130,0 2 1,-1-1-427,-3 0-71,-1 4-158,0-4 322,0 5 316,-5 0 0,-29 11 0,-12 2 0</inkml:trace>
  <inkml:trace contextRef="#ctx0" brushRef="#br0" timeOffset="17">28181 8565 8209,'7'0'0,"0"0"-186,-3 0-142,-3 0 205,5 0-172,-6-5 1,0 2 193,0-5 115,5 5 0,-3-4-18,2 3 110,-3 3-109,-1-10 20,0 9 1,0-4-1,0 1 1,-1 4 34,-3-3-27,2 3 0,-5 1-17,3 0 0,2 0-3,-7 0 0,5 0-10,-4 0 1,4 0 22,-4 0 1,0 1 32,-5 3 1,5-1-10,0 5 0,0 0 4,-5 5 0,1-1 4,0 0 1,-1 2 6,1 2 1,4-2-1,0 2 0,4-1-12,-5 2 1,7-4-93,-2 4 0,2-4 123,2 0-74,0-1 1,6-1 33,2-3 0,3 2-3,1-6 1,0 0-25,1-4 0,-1 0-1,0 0 0,5-4-12,-1 0 1,1-4-3,-5 4-23,0-6 1,1 4 50,-1-2-18,-5 3-37,-2-1-7,1 5-153,-5-5-299,4 6 91,-5 0 401,-5 0 0,-13 22 0,-8 6 0</inkml:trace>
  <inkml:trace contextRef="#ctx0" brushRef="#br0" timeOffset="18">22003 9722 6557,'-5'-7'1446,"4"-4"-1251,-5 4 55,6-5 4,0 0-213,0-1 0,0 5 203,0 0-424,0 5-43,0-8 81,0 10 0,-1-5 74,-3 6 1,1 0-2,-5 0 1,4 0 50,-5 0 1,1 0-7,-4 0 1,0 2 123,-1 2 0,0 1-32,-4 4 0,4 2 17,-4-3 0,-1 7-20,2 1 0,-5 5 6,5-5 1,0 5-34,3-5 0,1 5-6,0-5 1,5 2-28,3-2 1,2-2-21,2 2-6,0-2 1,6-3 16,2-3 0,7 2-3,2-6 0,4 0-37,0-4 0,-2 0-103,2 0 1,-1-2-192,5-2 1,-1 3 90,1-3 0,0-3 159,-1-1 0,1 1-180,-1-1 1,1 0 267,0-5 0,21-32 0,-20 18 0,0 1 0</inkml:trace>
  <inkml:trace contextRef="#ctx0" brushRef="#br0" timeOffset="19">22434 9402 8107,'7'0'-446,"-1"0"692,-6 0-66,5-6 60,2 5-269,5-10 1,0 8 31,1-5 0,-1 5-201,0-1 1,1-1 47,-1 1 0,4 0-211,1 4 0,-1 0 361,-4 0 0,17 16 0,4 5 0</inkml:trace>
  <inkml:trace contextRef="#ctx0" brushRef="#br0" timeOffset="20">22447 9587 8086,'0'6'-1849,"0"0"2015,0-6 0,5 0-52,3 0 0,3 0 70,1 0 1,2-4-194,3 0 0,2-6-211,5 2 0,2-2 187,3 2 33,2-3 0,14-7 0,7-4 0,5-4 0,-1-1 0</inkml:trace>
  <inkml:trace contextRef="#ctx0" brushRef="#br0" timeOffset="21">23259 9144 8199,'0'-9'16,"0"1"0,0 0 208,0-4 202,0-1-174,0 1 158,0 0-207,0 5-594,0 1 325,0 23 1,0-2-29,0 14 0,-2 2 89,-2 2 1,2 4-114,-7 4 0,5 2 89,-4 7 0,5-5-22,-1 0 0,3-1 42,1 1 0,0-3-5,0-5 0,0-10-50,0-2 1,4-13 58,0 1 0,1-9-40,0 0 29,-4-3 1,4-6 154,-5-3 0,0-5-103,0-3 0,0-1-42,0-7 1,0 2-4,0-7 0,0-5-11,0 1 1,0-6-37,0 2 1,0-2 52,0-6 1,0 0-242,0-4 0,0 0 118,0 0 0,2 1 84,2 3 0,-1 4 27,5 8 0,-1 4 111,1 8 0,3 4-33,-3 4 1,3 2-86,1 3 1,2 3 175,2 5 1,-2 0-49,2 0 0,2 0-65,-1 0 0,-1 1-33,-4 3 0,1 4-15,-1 9 1,-1-2-23,-3 5 1,-2-3-16,-6 3 0,0 1-61,0 3 0,-5 1 86,1 0 1,-5-5-14,1 1 1,1-6-62,-1 1 0,-2 2-9,-6-2 1,2 5-37,-3-5 0,4 1-119,0-5 0,1 0 257,0 1 0,5-1 0,2 0 0</inkml:trace>
  <inkml:trace contextRef="#ctx0" brushRef="#br0" timeOffset="22">23899 9291 8199,'12'-12'0,"2"1"-86,2 3 0,-2-3-101,2 3 1,-4-3 342,-3-2 1,0 5 293,-5 0 0,0 4-335,-4-4-16,0-1 1,-1-2-106,-3 3 1,-3-1 30,-5 5 0,-1-5-70,1 5 0,-1 0 87,-4 4 0,3 0-148,-2 0 0,-2 2 88,2 2 1,-2-2 6,2 7 0,1-1-33,-6 4 0,5 5 2,-5-1 1,6 4 8,-1-3 0,2 3 22,2-3 1,1 3-44,3-3 0,2 3 28,6-3 0,0-1-6,0-4 0,0 1 21,0-1 0,6-4 1,2 0 1,4-5-12,5 1 1,0-8-7,4-4 1,2-4 71,-2-5 0,2 2-48,1-5 0,-3-1 6,-1-4 1,-3 0 26,3-4 0,-5 1 0,2-4 1,1-5-15,-2-4 0,-1 0 3,-7 4 1,3 4 21,-3 0 1,-1 6-8,1-2 256,-5 9-183,3 7-45,-6 8 0,-4 14-36,-1 4 0,-4 11-1,1 1 0,-2 4 13,2-1 0,-3 2-1,3 3 1,1 3-140,-1-3 0,5 1 122,-1-1 0,2 1-254,2-6 0,2 5-48,2-4 0,3 0-67,5-5 0,2-5 100,2-2 0,3-9-150,6-4 0,0-2 399,-1-2 0,6-22 0,2-6 0</inkml:trace>
  <inkml:trace contextRef="#ctx0" brushRef="#br0" timeOffset="23">24797 8307 8199,'0'-19'0,"0"2"0,-1 1-210,-3 3 1,1 0-288,-5 9 1,3-2 401,-3 2 0,-1 3 337,-8-3 1,2 4-210,-5 4 1,-5 3-21,-4 5 1,-9 0-34,1 0 1,-2 1 33,2-1 1,-6 0 8,-2 1 1,-7-5-184,-1 0 1,-6-1 178,2 1 0,-4 2-19,0-6 1,-6 4-212,32-6 1,0 0 0,-33 6 202,33-6 0,0 0 0,-2 3 1,0-1 14,-1-2 0,-2 0 0,-3 2 0,-1 1-69,1-1 1,0 1 0,-2 0 0,-1 0-220,1 1 0,0 1 0,0-1 0,0 1 254,-4 2 0,-1-1 0,1-1 0,-1 0 13,-3 1 0,-1 0 0,1-1 0,1 0-257,0-1 1,1 0 0,1 0-1,-1 0 288,-2 0 1,-1 1 0,0-1-1,-1 0 6,0 0 0,-1 0 0,1 0 1,1-1 18,2-1 0,1 0 0,1 3 1,0 0-60,-1-3 0,0 0 0,-2 4 0,-1 1 4,3-5 0,0 0 0,0 3 1,0-1 0,6-1 0,0-1 0,1 1 0,1 1-101,-2 0 0,-1 0 1,3 0-1,-1-1 92,1-1 1,0 0-1,2 1 1,1 1-11,1-2 0,0 0 1,1 0-1,1-1 63,0 1 0,0 0 0,1 0 0,1 0-68,-31 9 1,2-5-1,11 0 1,0 0 87,3 5 1,2-5 590,3 0 1,4-1-622,8 1 0,-1 3 553,6-3 0,-1 2-554,4-2 0,6 2 430,3-6 1,2 1-300,2-1 417,5-2-438,-4 9-107,10-10 0,-4 8 5,10-4 0,-4 0 36,3-1 1,3-1 4,1 5 0,2 0 22,-2 5 0,3-1 4,-3 0 1,3 2-61,1 2 0,1 3 21,-1 6 1,-4 1-64,0 3 0,-4 4 1,5 8 1,-7 6-13,2 7 1,-2 6-283,-2 1 0,1 5 287,1-31 1,0 0-1,-1 2 1,0 1-8,1-3 1,0 0 0,-1 2 0,-1 0-122,0 28 0,0 0 122,0-8 0,4 2-6,0-6 1,2-5 35,-2-7 1,-1-12-22,5-5 0,-1-3 5,1-1 0,3-3-16,-3-9 96,3 3-75,1-10 0,2 9 301,2-6 1,-1 0-291,6-4-12,-1 5 14,5-3 0,4 3 1,-1-5 1,7 0-2,-3 0 0,5-1-9,4-3 1,-1 2-3,5-2 0,-4 2 45,4-2 0,2 2 6,6-2 0,3-1-1340,6 0 1502,-1-4-195,1 8 1,3-10-241,1 2 1,-27 6 0,1 0 237,-1-1 0,0-1 0,4 1 0,0 0-27,-2-2 1,0 0 0,2 0 0,1 0 24,0-1 1,2 1 0,1 0 0,2 0-262,0 0 1,0 0 0,2-1 0,1 1 251,-3 0 1,0 0 0,0 2 0,0 0-37,2 0 0,1 0 0,2 0 0,0-1 11,-1-1 1,1 0 0,0 2 0,0 0-4,-3 0 1,0 0 0,1 2 0,0 0 3,1-3 0,1 1 0,2 3 0,0 0 11,-3-1 0,1 0 0,1 0 0,0 1 7,-3-1 0,-1 0 0,3 1 0,0 0-4,-1 0 0,1-2 0,-1 0 0,0 1 0,-1 0 1,-1 0-1,0-1 1,-1 0 15,-5 1 0,0 0 1,0 1-1,0-1-135,-1-2 1,-1 0-1,0 2 1,1 0 139,-3-2 0,0 0 0,-2 2 1,-1 0 25,23-6 1,-1 3 332,-2-3 0,-1 4-358,-7-4 0,0 4 60,-9-4 1,-1 4 262,-7-5 1,-1 2-326,-7-1 0,1-1 492,-10 5 1,-1-2-724,-6 2 677,2 3-1099,-10-5 756,4 1-760,-5 3 271,-5-3 84,4-1 284,-10 5 0,-13-21 0,-8 2 0</inkml:trace>
  <inkml:trace contextRef="#ctx0" brushRef="#br0" timeOffset="24">24772 8331 8199,'-8'-5'-294,"0"-3"245,5 2 1,-4-3-1409,3 4 1370,3 1 215,-5 4-57,6 0 0,0 2 108,0 2 1,0 3-95,0 5 0,2 4 106,2 1 0,-3 5-68,3-2 0,2 8 54,-2 0 0,4 8-75,-4 1 1,6 2-60,-2 11 1,3 2-249,1 9 1,-7-25-1,-1 1 222,0 1 0,0 2 0,0 1 0,0 1-50,2 1 0,0 0 0,-1 2 0,-2 0-244,2 0 0,-1 1 0,-1 0 0,0 1 258,1-4 0,1 0 1,0-2-1,1 0 16,-2-6 0,0-1 0,3 32-162,1-8 1,-5-11-28,1-10 0,-3-5 15,-1-8 1,0-5 46,0-2 1,-1 1 564,-3-2-435,2-5 0,-9 5 0,4-2 0</inkml:trace>
  <inkml:trace contextRef="#ctx0" brushRef="#br0" timeOffset="25">23345 13611 8116,'0'-9'-1565,"0"1"1380,0 0 1,0-4 179,0-1 0,-4 5 141,0 0-49,0 0 0,2-4-10,-2-1 0,3 5-14,-3 0-66,2 0 1,1-5 15,-3 1 0,2 4 14,-2 0-35,3 5-12,1-8 0,-1 10-14,-4-4-3,4 4 17,-4 1 0,5 1 15,0 4 0,-2 3 3,-2 8 0,3-1 31,-3 6 0,-2-1 7,2 5 1,-1 1 2,1 3 1,1 2 6,-5 6 1,4 5-18,-5 3 0,2 10-308,-1 7 1,-1 5 283,6-31 0,2 1 0,-4 4 0,1 1-189,2-2 1,0 2 0,-2 1 0,0 1 171,2-3 1,0 0 0,0 1 0,0 1 19,2 0 0,0 0 1,0 1-1,0 1-14,0-2 1,0 0 0,0-1 0,0-1 0,0-3 1,0-2-1,0 1 1,0-1-150,0 33 0,2-33 1,0 0 167,2 29 0,0-5-64,-4-6 1,0-9 63,0-4 0,2-6 273,2-6 0,-3-2-283,3-10 0,-3-1 801,-1-3-845,0-7 559,0 0-674,0-6 0,5-6 72,-1-2 1,5-3-339,-1-1 421,-2-6 0,5-28 0,-4-13 0</inkml:trace>
  <inkml:trace contextRef="#ctx0" brushRef="#br0" timeOffset="26">23185 13537 8021,'0'-12'0,"4"3"-127,0 1 1,2 1-94,-2-1 0,-2 1 142,7 3 1,0 3-63,8-3 0,-2 2 120,5 2 0,1 0-73,3 0 0,6 0 24,3 0 1,3 0 97,1 0 1,4 0-43,0 0 1,7 0-27,1 0 0,4 0-184,5 0 0,2-1 255,-3-3 0,5 1 9,3-5 0,4 4-218,-33 0 1,1 0 0,2 0 0,0 1 203,0-1 1,0 0-1,2-2 1,0 2-16,-2 2 0,0 0 0,4-2 0,0 0 4,-2 1 0,1 2 1,1-2-1,1 0 14,-3 1 1,0 0 0,1 1 0,1 1-13,0-2 1,0 0 0,2-1 0,0 0-21,0 1 1,0 0-1,1-2 1,-1 0 15,-2 2 0,0 0 0,0-1 0,0 0 6,0 1 1,0 0-1,2 0 1,0-1-17,1-1 0,-1-1 0,-2 0 0,0-1-1,-2 2 0,0 0 1,-1 1-1,0-1 3,1 0 1,1 0-1,-1 1 1,1-1-2,-3 0 0,0 0 0,0-1 0,0 1-11,-2 2 1,0-1-1,-2-1 1,-1-1-122,1 1 0,0 0 0,32-3 119,-1-1 0,-6 4 0,-11-5 1,3 7-88,-3-2 0,3-2 92,-7 2 0,-2-4 0,-2 4 0,-4-5 181,-4 5 1,2 0-182,-2 4 1,-3-4 382,-1 0 1,1-1-383,-1 0 0,-1 4 230,-3-3 0,-1 3-228,1 1 0,-6 0 209,-2 0-170,-4 0 4,0 0 27,-7 0-53,0 0 61,-6 5 0,0 2-15,0 5 0,0 1 7,0-1 1,0 2-32,0 2 0,0-1 8,0 5 1,-1 5 33,-4 4 0,3 9-1,-6-1 0,-1 10-16,-3 2 1,-4 7-253,-1 9 0,6-31 0,0 1 143,1 1 1,0 2-1,-2 1 1,1 0 2,-2-1 0,1 2 0,0 1 0,1 0 21,0-2 1,1 0 0,-1 0 0,0-1 12,3 0 1,0-2 0,-1-1-1,1-1-4,-4 31 0,4-5-39,0-6 0,5-6 75,-1-11 0,3-2 127,1-2 1,0 0-136,0-9 0,0 2-62,0-9 1,0-1-43,0-4 1,0 1 156,0-1 0,-2-1-319,-2-3 1,-4 2-123,-9-6 0,2 4 372,-5-4 0,-33-16 0,-13-9 0</inkml:trace>
  <inkml:trace contextRef="#ctx0" brushRef="#br0" timeOffset="27">22656 15247 8021,'-24'0'-147,"4"0"0,-2 0-472,6 0-448,-1-5 1151,10 4 1,3-5-28,8 6 0,3 0 94,6 0 1,6 0-135,5 0 1,2-4-65,7 0 0,0-2 16,4 2 0,1 3 0,3-3 1,3-2 29,5 2 0,2-5-196,2 0 1,3 3 213,6-3 0,-27 6 0,1 0-186,1-1 0,0-1 1,1 0-1,0-1 212,-1 2 1,0 0 0,0 1 0,0-1-19,0 0 0,0 0 1,2 1-1,0-1 8,0 0 1,0 0 0,0 1 0,0 1-16,-2 2 0,-1 0 1,2-2-1,0 0 3,0 0 0,1 0 1,1-1-1,0 1-2,1 2 1,0 0-1,-1-1 1,1-2 1,-2 2 1,-1-2 0,1-1 0,-1 0-24,3 2 0,0 0 0,3-3 0,1 0-203,0 1 1,0 0-1,4 1 1,-1-1 200,-4 0 1,-2 0-1,3 0 1,1 0 19,-1-2 0,0 0 0,1 0 0,0 1-1,1 1 0,0-1 0,-1 0 0,-1-1-3,-1 2 1,-1 0-1,0-1 1,0 1 0,0 0 1,0 0 0,-1-2-1,1 1-1,-2 0 0,0 1 0,1 1 0,-1 0-152,-2-1 0,0-1 0,1 1 0,-1 0 217,0-2 0,0 0 1,1 0-1,0 0-57,1-1 1,0 1-1,-1 0 1,-1 0 39,-2 0 0,0 0 0,-1-1 1,0 1-46,-1 0 0,0 0 0,1 0 0,-1 1 28,31-3 0,-2-3-46,-7 3 1,2 1-8,-5-1 0,-2 1-16,-7-1 1,-8 2 238,-9 6 1,-3 0-302,-5 0 0,-2 0 251,-6 0 0,-5 2-559,-3 2 0,-4-2 473,-4 7 0,-3-1-77,-5 4 0,-17 6 0,-3 1 0</inkml:trace>
  <inkml:trace contextRef="#ctx0" brushRef="#br0" timeOffset="28">25597 17056 7965,'0'-12'0,"-4"0"0,0-1 0,-5 1-5,5 0 1,-1-5 129,1 1 0,1 0-220,-5 3 0,5 1 80,-1 0-85,3-1 42,1 1-173,0 0 148,0 5-340,0 1 375,0 6 0,5 6 2,3 2 0,-1 3 17,1 1 0,-4 6 56,5 3 0,-5 7 103,4 5 1,-5 4-78,1 4 0,-3 10 59,-1 10 0,0-25 0,0 1-335,0 3 1,0 2-1,0 4 1,0 2 250,0 1 1,0 1 0,-2 4 0,0 1-301,0-2 1,0 1 0,-2 2 0,0 0 232,2-6 1,0-2 0,-1-1 0,2-2-60,1 25 1,0-9 49,0-8 1,1-9 12,3-7 0,-1-11-7,5-10 21,-5-2 1,4-3 756,-3-3-1038,-3-2 684,5-6 0,-8-4-557,-2 0 1,1-6 204,-5 2 1,-22-30 0,-10-9-1</inkml:trace>
  <inkml:trace contextRef="#ctx0" brushRef="#br0" timeOffset="29">25462 16626 7914,'12'-6'0,"-4"-1"0,0-5 0,5 4-301,3 0 0,6 1-301,-2-1 0,5 2 605,4 6 1,2 0 105,6 0 1,5 0-74,4 0 1,1 0 38,3 0 0,0 0-297,4 0 1,6 0 228,5 0 1,1 0-1,-4 0 0,6-4-195,-31 2 0,0 0 0,1-3 1,2 0 187,0 1 0,2 0 0,0-1 1,0-1-4,-1 0 1,1 0 0,0-2 0,2 0 20,1-1 1,0 1-1,1 0 1,0 0-2,1 1 1,0 1 0,1 0 0,1-1-243,-2-1 0,0-1 0,2 2 0,-1 1 239,1-2 1,1-1 0,2 0 0,1 0 1,-2 1 1,1 0 0,1 0 0,-1 0-10,-5 1 1,0 1-1,2 0 1,-1 0 4,1 0 0,1 0 1,0 0-1,1-1-25,-2 1 1,0 0-1,0 0 1,-2 0 19,-3 0 1,-2-1 0,1 1 0,0 0-9,1 0 1,-1 0 0,-1 0 0,0 1 20,0 1 1,-2 0 0,0-2-1,-2 1-98,-3 0 0,0 2 1,1 0-1,-1 0 107,31-1 1,2-1 6,-6 0 1,-3-3 3,-10 4 1,0-1 132,0 1 1,-5 2-132,-3-2 0,-7 3 332,-1 1 0,-6 0-380,2 0 1,-4 1 504,-5 3 1,-2-1-611,-6 5 0,-1-4 347,-3 4 0,3 1-242,-2 3 1,-3 0 39,3 1 1,-7 0-39,2 4 1,2 2 4,-2 5 0,0 6 27,-4 3 1,0 4 6,0 4 1,0 3-29,0 5 0,-5 6-252,-4 2 0,-2 5 344,-1 4 0,6-31 0,0 1-88,0 0 0,0 1 1,0 2-1,1-1 31,0-3 1,1 0 0,-1 0 0,1 1-27,2-1 1,0 0 0,-2 0 0,0-1 16,-1 28 1,1-3-72,4-10 0,4-5 51,1-3 1,3 0-22,-4-4 0,1-3-13,-1-10 0,-2-3-86,2-1 0,-1-5 64,1 2 1,-3-3 183,3-2 1,-2-4-463,-2 0 95,0 0 0,-2-1 4,-2-3 1,1 2 221,-5-2 0,-11 6 0,-7-4 0</inkml:trace>
  <inkml:trace contextRef="#ctx0" brushRef="#br0" timeOffset="30">25314 18570 7839,'-19'0'0,"2"0"-498,4 0 1,4 0 127,1 0 673,5 0-182,-2 0-83,16 0 0,-1 0-40,10 0 1,-4-1-1,5-3 1,-1 2 44,5-2 1,5 1-39,3-1 0,-2 3 15,2-3 0,4-2-10,4 2 1,7-1-10,1 1 1,2 1-230,6-5 1,5 4 234,3-5 1,-27 7 0,0 0-8,-1-2 0,-1 0 0,3 2 0,-1 0 0,-1-2 0,0 0 0,2 2 0,1 0-202,1-2 1,0 0-1,2 1 1,-1 1 205,1-1 0,0-2 0,0 1 1,0 0-28,0-2 0,0 0 1,1 1-1,-1 1 23,-1 0 0,2 0 0,2 0 1,1 0-4,-2-2 1,0 0-1,4 0 1,-1-1-11,-5 1 0,0 0 1,2 0-1,0 0-1,1 0 0,-1 0 1,0-1-1,1 1 20,1 0 1,1 0-1,-2 2 1,-1 0 1,-2 0 0,0 0 0,1 0 0,0-1 30,1-1 1,0 0-1,0 0 1,0 1-37,1 1 1,-1 0 0,0-2-1,0 1 36,-4 1 1,0 0-1,1-1 1,1 0-28,0 1 0,0 0 0,-1-1 1,1 0 1,-2 3 0,0 0 1,-1-2-1,-1-1 2,-2 0 1,0 2-1,-2-1 1,0 1-140,-1-1 0,1-1 1,1 2-1,1-2 130,0-1 1,0 0 0,-1 2-1,0 0 0,30-4 1,-3-1 9,2-3 1,1 1-1,-5 3 0,-2-3 43,-10 3 1,-1-2-55,-3 2 0,1-2 99,-10 6 1,-1-4 120,-11 4 0,-5-1-258,-2 0 806,2 4-788,-5-4 0,-2 3 456,-8-2-683,-3 3 1,-1-6-95,0 3 1,-5 1 335,-3-5 0,-42-11 0,-10-7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9.609"/>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9359 1250 8086,'-5'-7'-102,"-3"-5"1,1 9 457,3-5 1,4 5 0,6-1 0,7 2 0,6 2-50,5 0 0,9-4 1,5 0-1,6 0-231,2-2-81,3 5 0,-2-9 0,7 4 1,1-1-1,-3-2-160,-3 2 121,-5-4 1,-12 10 0,-4-4 0,-5 2-400,-6-1 419,-8 3 0,-9-5 0,-9 6 0,-2-1 0,-3-2 0,-3-1 0,-6-1 82,-5 0 1,-6 3-72,-9-2 48,-2 3 0,-6 1 0,-2 1 0,-2 3 0,-6 5 423,-5 2-359,30-2 1,1 1 0,-1-2 0,-1 1 0,2 2-1,1 2 1,-31 15 0,7 2 197,4 1 0,16 3-685,8-4 382,9 5 0,14-9 0,4 0 0,6-4 0,7-4-316,5-2 1,4 1 174,2-5 0,7 4 1,-1-9-1,4 0-25,5-3 1,-4-2 86,2-2 1,-4-2 196,4-2-119,-6-3 0,-2-10 0,-9 0 0,-4 0 1,-5 0 78,-4 0 1,-2-4 73,-2 4 0,-7-2 442,-6 2-719,-6 9 0,-10-8 0,-1 12 0,2 1 0,1 2-363,1 1 1,2 6-227,3 2 1,0 9-26,8 4 745,3 3 0,20 12 0,8 5 0,0 3 0,0 1 0</inkml:trace>
  <inkml:trace contextRef="#ctx0" brushRef="#br0" timeOffset="1">9678 1658 8086,'0'-17'0,"-1"0"0,-2 1 0,-1 2 0,1 1 107,7 0 1,-1 6 0,5 3 0,2 3 647,2 1 1,2 1-615,3 3 1,-3 3 0,3 8-1,-3 2-169,-1 4 1,-5-1 35,1 1-8,-6 0 0,2 5 0,-5-1 0,0-1 1,0-1-186,0-2 100,0-5 1,0 2 0,0-5 0,-1-2-84,-3-2 257,2-4 1,-3-6-1,7-5 1,5-6-1,6-8-107,1-4 0,6-3 0,0-3 0,1-3 25,1 1 0,-7-2 100,2 8 0,-7 1 177,-1 12 1,-7 0 343,3 13-480,-15 14 1,1 12-319,-8 8 138,3-3 1,6-1 0,0 0 0,3-2 0,2-1-91,2-2 1,1-3-534,0-1 1,5-7-63,4-1-624,8 0 1341,3-12 0,45-29 0,-28 6 0,1 1 0</inkml:trace>
  <inkml:trace contextRef="#ctx0" brushRef="#br0" timeOffset="2">11183 1326 8055,'-5'-8'892,"0"1"544,-2 1 0,7-3-1055,4 5 1,4 0-527,14 4-59,-1 0 0,10 0 0,3 0 0,1 0 0,1 0-2571,-2 0 1792,0 0 877,4 0 0,0 11 0,1 3 0</inkml:trace>
  <inkml:trace contextRef="#ctx0" brushRef="#br0" timeOffset="3">11106 1568 8055,'-18'0'0,"2"0"0,-5 0 591,5 6 0,4-3 1,10 4-1,8 0 0,8-1 540,4-1-1290,9 0 1,3-4-1,7 2 1,4 1-1,1-1 1,4-2 158,-1-1 0,1-14 0,6-6 0,5-1 0,1 0 0</inkml:trace>
  <inkml:trace contextRef="#ctx0" brushRef="#br0" timeOffset="4">13529 1237 8029,'-13'0'-47,"0"0"863,1 0 0,-1 0-411,0 0 1,6 1 0,4 2 0,6 1-38,5-1 0,5 0-273,4 1 3,9-2 0,2 3 0,6-5 1,1 0-1,2 0-45,2 0-202,-1 0 1,-1 0 0,-3 0-1,-5-1 1,-2-2 0,-3-1-1,-2 1-1171,-5 2 1151,-9 1 0,-4 0 0,-8 0 0,-4 0-406,-4 0 1,0 4 52,-1 0 522,0 0 0,17-15 0,5-3 0</inkml:trace>
  <inkml:trace contextRef="#ctx0" brushRef="#br0" timeOffset="5">15327 918 8029,'-7'-17'115,"1"0"1,2 0 0,-1 0-1,1 0 668,-1 1 1,3 7-1,-4 0-472,1-1 0,3 6 1,-2 4-1,3 8-277,1 8 0,0 4-39,0 5 0,1 6 0,2 5 0,3 4-227,1 2 0,-3 1 118,4-5 8,-5 0 0,4 2 1,-4-1-1,1 1 0,1-4 1,-1-4-1,0-5-446,-1-4 48,-2 1 1,-1-17 134,0-3 396,-5-8 0,2-15 1,-6-3-1,1-7 0,-1-5-275,1-2 227,-1-14 1,1 6 0,1-10-1,0 0 1,1 1 114,0-4 1,2-1-39,4-6 38,0 12 1,0-2 0,2 13 0,3 2 0,7 7 246,3 5 0,6 10-237,-4 13-40,6 2 0,-2 2 0,8 2 1,-1 2-1,-2 4 78,-4 4 1,-6 6-321,1 3 1,-4 4-57,-5 0 135,-2 1 1,-6-1 0,-2 2 0,-3 1-1,-8 3-160,-7 2 0,-4-5 136,-2 2 0,1-3-296,-1-1 309,-5-1 0,9-5 1,-4-3-1,3-3 0,4-3-1076,2-2 677,2 2 509,8-4 0,41-5 0,16-4 0</inkml:trace>
  <inkml:trace contextRef="#ctx0" brushRef="#br0" timeOffset="6">15926 1135 8029,'-6'-13'0,"5"-4"0,-3 0-71,-3 0 0,5 4 0,-3 1 0,0-3 0,0 0 711,-2-2-427,-2 0 0,-2 8 0,-1 1 0,1-1 0,-3 1 121,0-1 0,-1 6 0,1-1 0,-1 4-269,-2 4 1,-6 5-53,2 8 25,-3-3 1,2 10 0,1-3-1,0 5 1,1 2-218,3 2 125,3 0 1,1-6 0,2-1 0,2-2 0,5 0-166,3-1 0,2-2 1,3-6 164,5-4 1,4-2 11,4-6 21,2 0 0,4-7 0,1-6 1,3-7-1,0-5-44,0-5 1,-2-3 50,1-5 1,-1-2-11,1-2 128,-1-3 0,-5-11 0,-3 1 0,-2 3 0,-4 3 529,-3 7 0,2 5 18,-5 7-21,-1 12-462,-10 12 1,3 9-1,-5 6 1,-1 8 131,2 5 0,-4 8-407,2 0 0,2 9-480,-1 0 384,5 2 1,-4 1 0,4 1 0,-1-1 0,1 1-746,1-1 1,2-3 451,0-5 0,6-7-118,3-2-3,2 1 1,7-18 616,4 1 0,19-32 0,10-14 0,4-2 0,0 0 0</inkml:trace>
  <inkml:trace contextRef="#ctx0" brushRef="#br0" timeOffset="7">16296 1033 8030,'-9'-13'-77,"1"2"-14,-2 2 163,4 4 0,1 10 0,5 4 0,0 3 0,0 4 0,0 2 0,1 1-65,3-1 0,-1-1 1,6-4-1,0 0-3,3 0 0,1-2 25,-1-3-27,1 4 1,4-11 0,1 3 0,2-4 0,3-5 0,1-7 0,2-6 23,-1-6 0,1 0 0,-2-10 1,-2-2 168,0 0 1,-8-3 53,-2 1-99,-4 5 0,-8 2 1,0 7-1,-2 3 766,-2 4-812,-3 8 1,-6 5 0,0 8 0,2 6 0,1 6-57,2 5 1,3 5-32,-3 3 0,5 5-147,-1 9 0,-2 7 0,2 6 0,1 4-209,2 5 1,1 4 204,0-31 0,0 1 1,0-1-1,0 0-723,0 1 0,0-1 799,-6 33 0,4-8 0,-2-9 0,3-6 0,1-6 94,0-7 1,-2-10-101,-2-8 303,3-8-127,-11-3 1,5-6-1,-5-2 1,-1-2 202,0-5 1,-4-6-196,0-2 0,0-6 20,4 2-80,1-3 0,-1-2 0,1 1 0,4-1 0,4 1 688,2-1 1,9 1-948,6-1 1,6 1-1044,6-1 910,1 7 0,5 0 1,3 6-1,4 2 332,4 3 0,-6 13 0,2 7 0,5 2 0,1 0 0</inkml:trace>
  <inkml:trace contextRef="#ctx0" brushRef="#br0" timeOffset="8">14970 1849 8040,'-13'-6'-35,"0"1"0,2-5 0,2 1 177,5-1 0,6 5 0,7 0 0,13 4 0,10 1 0,11 1 257,8 4 1,8-4-395,-23 1 1,1 0 0,3-1 0,3 0 0,6-2 0,1 0 0,2 0 0,1-1-407,2 1 0,1-2 0,5-1 0,1 0 463,1 2 1,1-1-87,7-1 1,0-2-1,-8 4 1,-1-1-1,2-2 1,-1 0-1,-3 1 1,-2 1-1,-4 0 1,0 0-1,-4 1 1,-1 1-1,-6 0 1,-1 1-441,29 0 0,-15 0 384,-26 0-122,-6 0 0,-17 1 1,-5 4-1,-8 3 0,-10 3 1,-5 2-144,-6 0 0,-7 1 0,0 2 0,-4 1 345,-5-2 0,2 1 0,-5 1 0,-1 3 0</inkml:trace>
  <inkml:trace contextRef="#ctx0" brushRef="#br0" timeOffset="9">15786 2384 8040,'0'-18'43,"-5"4"0,0-3 352,-2 3 274,4 1-516,-3 6 0,6 7 1,0 8-1,2 5 1,0 4 511,3 4-607,-1 9 1,0-2 0,0 6 0,-1 2-1,-1 1 1,-2 1 0,0-1-98,0-3 0,0 3-229,0-3 0,0 1 0,0-1 0,1-4-438,3-3 0,-2-7 281,2-3 150,-3-3 275,-1-7 0,-11-36 0,-3-13 0</inkml:trace>
  <inkml:trace contextRef="#ctx0" brushRef="#br0" timeOffset="10">15569 2486 8040,'-6'-31'24,"3"4"-50,-5-2 1,5 3-336,-1 5 510,8-3 1,7 10-1,8-3 1,2 2 0,5 4 473,2 3 0,9-2-468,1 5-235,0 1 1,5 4-1,-8 0 1,-2 3 0,-3 4-709,-6 6 1,-2 7 477,-9-3 0,1 7 0,-9 0 310,-3 4 0,-21 12 0,-11 7 0,-2 1 0,0 0 0</inkml:trace>
  <inkml:trace contextRef="#ctx0" brushRef="#br0" timeOffset="11">15518 2894 8040,'-16'-1'1397,"4"-3"-699,-4 2-766,15-3 0,2 6 0,12 2 0,8 3 131,7 1 1,5-4-56,5 1-106,6-3 0,-3-1 0,6 0 1,1 0-1,2-1-1095,1-3 1193,0-4 0,-8-10 0,4-5 0,4-1 0,-1 0 0</inkml:trace>
  <inkml:trace contextRef="#ctx0" brushRef="#br0" timeOffset="12">6452 4718 8040,'-4'-13'30,"-2"2"1,0 1 0,-1 3 0,2 0 195,-1 0 0,7 4 0,8-1 0,4 4-87,4 4 0,3-1 0,5 4 0,2 0-33,3 0 1,2-4-32,7 1 0,0-1 1,2 0-1,3 1-122,2-1 1,-1-2 54,2-1-46,-3 0 0,-8 0 1,-3-1-1,-8-2 1,-8-3-74,-7-1 1,-11 3 0,-13-3 0,-10 1-6,-9 3 1,-9 2 0,-5 1-1,-4 0 97,-4 0 1,-3 6 0,-6 2 0,-1 3 3,-3 2 0,1 6-870,31-9 0,0 1 961,-1 1 1,1 0 0,-30 13 0,5 1 0,7-1 0,10 1-1,9-1 1,11 1-3,10-1 0,6-3-74,8-1 1,6-6-1,3 2 1,3-2-24,5-3 0,-1-5 20,5-2 0,0-4 1,5-1-1,1 0 205,3 0 0,-5-7-160,1-6 0,-2 1 1808,-7-5-1796,0-3 0,-6 4 1,-2-5-1,-5 0 1,-3 1 64,-1 3 0,-5-2-7,-4 2-195,-8 0 1,0 9-1,-7 1 1,-3 1 0,0 5-657,0 4 1,6 5 269,0 9 0,11 3-859,1 5 1328,6 7 0,26 4 0,11 5 0,2 7 0,-1-1 0</inkml:trace>
  <inkml:trace contextRef="#ctx0" brushRef="#br0" timeOffset="13">6707 5253 8041,'-8'0'383,"-1"0"-319,6 6 0,-4 1 155,3 6 1,2 0 0,-2-1-1,1 1 801,-1 0-779,3 0-282,-5-1 1,7-4-126,4-4 171,2-14 0,7 0 0,3-13 0,3-2 0,1-4-118,0 1 0,1-2 1,2 3-1,-2 3 25,0 0 1,-7 10 98,2 1 7,-3 9 1,-1 5 0,-2 12-1,-2 8 4,-5 8 0,-2-1 9,-2 6 1,0-1-17,0 1 0,0-2-27,0-2 0,4-9 0,1 1 0,3-7 315,1-2 1,3-7-150,1-6-49,5-6 1,2-12 0,5-5 0,-1-4 0,-1-4 117,-2-2 1,1-2-168,3-8 1,1 5 137,-1 0-283,-5 5 1,-3 9 0,-7 4-214,-2 7 1,-5 9 109,1 13 1,-1 5-174,1 11 0,-2 2 52,2 3 0,-2-3 0,-1 3 0,3-3-95,5-2 1,-2-1 116,1-2 1,5-4-1,5-7 1,4-2 290,5-5 0,6-21 0,5-10 0,5-1 0,1-1 0</inkml:trace>
  <inkml:trace contextRef="#ctx0" brushRef="#br0" timeOffset="14">7651 5139 8041,'5'-19'0,"-3"5"-23,2-3 1,2 3 140,-2 1 142,0 6 0,-11-3 0,-4 6 1,-5 1 180,1 2 1,-4 8-265,2 5 1,-6 3 0,2 6 0,1 0-194,-1 5 0,4 3 0,-3 1 0,2-2-185,2-1 0,4 3 36,3 0 79,3-6 0,6-6 1,2-5-1,2-1 1,6-4-95,6-4 0,3-4 142,7-4 0,-1-7-30,1-6 51,-1-6 1,1 3-1,-1-5 1,-1-1-1,-2 1 139,-5-1 1,0 1-81,-5-1 1,3 6 525,-11 3-348,0 3 0,-4 8 0,0 6-76,0 8 0,0 7-70,0 2-183,0 6 1,0-3-1,0 5 1,2-1 0,2-1-741,4-2 0,4-1 487,0 1 0,7-4 1,2-7-1,3-3 362,2-1 0,14-24 0,7-11 0,5-3 0,0 0 0</inkml:trace>
  <inkml:trace contextRef="#ctx0" brushRef="#br0" timeOffset="15">8084 5126 8041,'-6'-7'116,"-1"-5"-58,-5 11 0,5-3 60,2 8 1,4 5 0,1 6 0,1 4 141,4 0 1,-3-2-144,7 5-94,-1-7 1,5 4 0,1-7 0,2 1 0,2 0-12,2 0 1,0-6 0,3-2 0,-2 0-117,2-1 1,-1 0 40,-1-4 1,-1-5 0,-4-4 0,-1-4-58,-3-4 1,-1 2 65,-7-7 0,1 7 257,-5-2-99,-6 3 0,-3 5 1,-6 2-1,-4 1 0,0 4 360,-4 0 0,-1 12-319,-2 3 0,1 7 0,1-1 0,3 4-109,4 4 0,-2 3-506,2 0 0,4-2 97,5 6 113,5-6 1,-3 8 0,8-8 0,2-2-1,5-7-1492,2-4 1752,7 0 0,42-53 0,-23 16 0,1 0 0</inkml:trace>
  <inkml:trace contextRef="#ctx0" brushRef="#br0" timeOffset="16">8671 4233 8077,'0'-18'-77,"0"-2"0,0-4 0,0 3 0,1 2 0,2 2 812,1 0 1,2 0 1232,-2 5-1030,-2-1-827,3 6 0,-3 11 0,0 10 0,3 5 38,-2 3 0,2 8 233,-1 4-399,6 3 1,-7 10-1,4 6 1,-1 10-1,-2 5 1,-2-32-1,0 1 1,1 4-1,-1 1-43,-1 2 1,1 2-1,-1 7 1,-1 1-1,0 3 1,-1 0-1,-1 1 1,-1 0-9,-1 1 1,0-1 0,-2-4 0,0-1-1347,0-1 0,0-2 1257,2 0 0,1-3 0,-7 24 1,4-12-1,-1-12 0,-3-8 0,-1-2 1,-2-3-646,0-4 1,-1-9 80,-3-4 1,-3-3 720,-5-1 0,-1-6 0,1-1 0</inkml:trace>
  <inkml:trace contextRef="#ctx0" brushRef="#br0" timeOffset="17">5547 4476 8151,'0'-30'32,"0"2"0,0 2 1,0 5-1,0 2 97,0 4 311,5 6 1,2-1 0,6 6 0,-1 3-97,-4 4-290,-2 4 1,-6 17-1,0 5 1,0 8 0,0 7 243,0 7-261,-6 12 0,3-25 0,0 1 0,-1 5 0,-2 2 0,2 1 0,0 2 0,-1 2 0,0 1 0,0 3 0,0 1 0,0 3 1,0 1-120,0 2 1,2 1 0,1-1 0,1 0-1,-1-2 1,0-2 0,1-5 0,0-1 39,1-5 1,0-2 0,0-6 0,0-2 0,2 27-1,2-9-141,4-6 1,4-11 0,0-8 0,1-4-417,0 0 1,5-6 95,4-3 503,7-9 0,-2-2 0,4-6 0</inkml:trace>
  <inkml:trace contextRef="#ctx0" brushRef="#br0" timeOffset="18">9984 5241 8047,'0'-13'-183,"0"0"0,3 0 1,4 2 353,6 3 0,8 0 0,2 6 0,5-3 0,6 1 0,3 0-757,1 0 0,0-2-2,1 2 588,-1 2 0,6-3 0,1 5 0</inkml:trace>
  <inkml:trace contextRef="#ctx0" brushRef="#br0" timeOffset="19">9933 5598 8047,'-17'-5'0,"0"0"217,1-2 1,5 4 78,7-1 1,7 2 0,15 2 0,8 0-235,6 0 1,11 0 0,3 0 0,4 0-423,1 0 1,4-4-1,2-2 360,1-1 0,-10-6 0,3-5 0,6-3 0,0 1 0</inkml:trace>
  <inkml:trace contextRef="#ctx0" brushRef="#br0" timeOffset="20">13350 4590 7830,'0'-12'0,"0"-1"0,0 0-68,0 0 0,0 1 0,0-3 1,0 0-1,0-2 744,0 1-221,0 2 0,2 1 0,1 3 492,1 6-865,0 6 1,-4 12 0,0 4 0,0 8 0,-1 8 103,-4 7-216,-2 4 1,-1 2 0,-1 0 0,1 1-1,-1 1 1,1 2 0,-1-1-209,2-3 0,0-8 55,3-5 63,2-5 0,-3-2 9,5-6 136,0-11 0,0-9 1,0-15-1,0-6 0,0-7-162,0-5 90,0-5 1,0-8 0,0-5-1,0-4 1,1-1-61,3-2 1,-1-1 119,6-6 1,-1-2 0,5 2-1,0 6 18,0 4 0,4 9 100,0 2 1,0 11-1,-5 6-108,1 6 0,4 13 0,0 3 0,-1 4 0,-2 3 47,-1 1 1,2 10-84,-2-1 1,2 3 60,-6-4-165,-3 7 0,-1 1 0,-5 5 0,0 1 1,-1 1-43,-3 2 1,-3 2-20,-6 3 0,-4-2 87,0-7 21,-6 6 0,3-4 1,-4 3-1,2-5 1,0-3-254,0-5 0,2 1 33,-1-1 1,5 0-448,-1-4 447,8 0 290,4-1 0,22-10 0,4-4 0</inkml:trace>
  <inkml:trace contextRef="#ctx0" brushRef="#br0" timeOffset="21">13975 4807 7830,'0'-13'0,"0"1"0,0-1-31,0 0 0,0 0 1,0 1-1,0-1 0,-1-1 1,-2-2-1,-1-1 606,1 2 0,-4 0-172,-2 3-290,-2-1 0,-2 4 1,0 2-1,1 2 1,-3 2 368,-2 1-440,-2 2 0,-5 12 0,1 5 1,2 5-1,-2 4-34,-1-1-34,-2 7 0,5-1 1,1 4-1,3-2 1,4-2-178,4-3 146,6 5 1,-3-11-1,7 3 1,4-7-1,3-7-67,4-5 84,6-5 0,3-1 0,8-2 1,2-7-1,0-8-97,0-6 1,5-4 153,-2-2 1,-3-5-65,-2-9 30,4-2 0,-6-9 0,3-3 1,-3-4-1,-3 2 152,-3 1 1,-4 4-5,-9 7 0,2 10 200,-5 12-160,-1 5 0,-10 13 0,-2 4 0,-4 6 1,0 6 322,-1 2 1,0 7-389,0 4 0,-4 3-177,0 5 38,0 2 1,5 11 0,0 1-1,2 0 1,3 1-300,2 0 0,0 1 71,5 0 1,0-2-40,0-5 5,6-7 0,5-2 0,8-9 0,1-5 1,2-6-1320,2-6 1614,2-3 0,10-24 0,4-10 0,5-3 0,0 1 0</inkml:trace>
  <inkml:trace contextRef="#ctx0" brushRef="#br0" timeOffset="22">15314 4348 7811,'-4'-18'-12,"-2"-2"1,0-1-1,1 1 1,0 0 195,0 0 0,3 4 0,-2-1 0,3 3 1050,1 2-1162,0 4 1,0 4-1,0 8 1,0 6-50,0 6 0,-2 4-10,-2 5 1,3 2-1,-5 2 1,2 2-110,-1 1 1,-3 2-39,4 5 109,-6-7 1,8-1 0,-3-5 0,0-1 0,1-1 0,1-2 124,2-5 1,2-10 50,4-7 0,-3-6-99,7-7 0,4-5 1,4-3-1,0-3 8,1-2 1,-4 1-35,3-1 0,2 5 1,-1 1-1,1 2-30,-1 2 1,-1 8 33,-4 3 0,-1 4-180,1 1 141,-6 6 0,3 2 0,-4 9 0,0 6 1,1 4-183,0 2 0,-3 1-69,4-4 0,-3-2 0,2-3 1,0-4-447,0-3 1,1-7 338,5-3 0,1-2 367,3-2 0,6-28 0,3-12 0,4-3 0,0 1 0</inkml:trace>
  <inkml:trace contextRef="#ctx0" brushRef="#br0" timeOffset="23">15862 4144 7811,'-5'-7'498,"2"-3"-360,-6 6 1,5 0 0,-5 5 237,0 3 0,1 3-12,0 6 1,4 5 0,-3 5 0,0 5 97,-1 7 1,0 3-554,-5 4 0,2 5 1,1 7-1,1 1-519,0-1 1,-1 3 389,1-2 1,-1-6 0,6-7 0,1-7-514,2-5 0,2-5 733,3-4 0,26-19 0,11-11 0</inkml:trace>
  <inkml:trace contextRef="#ctx0" brushRef="#br0" timeOffset="24">16041 4514 7822,'5'-13'0,"3"0"82,4 1 0,1 0 223,0 4-112,0 2 1,1 6 0,1 0 0,2 2 0,-1 2 140,-2 4 1,-7 5 0,-3 4 0,-2 3-401,-2 0 1,-2 5-7,-2 1 0,-7-1 1,-8 6-1,0-1-195,-4 0 0,3 0 219,-1-5 1,5-4 235,-1 1-31,3-7 0,3 4 202,2-7 0,11-5-150,10-2-304,7-10 1,8-2 0,2-5-1,5-1 1,2 0-1180,-2 0 0,3 2 1274,-3 3 0,7-10 0,6-4 0,4 1 0,0-1 0</inkml:trace>
  <inkml:trace contextRef="#ctx0" brushRef="#br0" timeOffset="25">16717 4004 7850,'-2'-17'0,"-1"0"1,-1 1 3,1 2-2,2 7 287,1 1 1,1 6 0,5 2 1989,7 2-2163,-1 9 1,7 4 0,-6 7 0,-1 4 0,1 3-1,0 6 1,-2 6-89,-2 8 1,-4 7 0,-8 10 0,0-31-1,-3 1-324,-4 3 1,-2 1 0,-4 3 0,-3 1-1158,-3 5 0,-3 0 1256,-2-5 0,-1-1 0,-1 0 0,-2-2 0,-1-6 0,-2-1 0,0-1 0,0-2 0,1-3 0,1-3-795,1-3 0,1-3 992,-27 16 0,5-10 0,5-6 0,6-5 0</inkml:trace>
  <inkml:trace contextRef="#ctx0" brushRef="#br0" timeOffset="26">14931 3927 7868,'-12'-1'245,"-2"-2"0,-2 0 52,-1 5 0,-1 10 1,2 14-1,-2 9 0,-2 11 0,4 6-71,-1 12 0,8-29 1,1 1-1130,2 2 0,-1 0 854,-1 3 0,1 0 0,5 2 0,2-1 1,-1 0-1,-1-1 0,4-3 0,1 0 1,9 29-1,8-11 0,6-8-959,4-5 0,2-6 1008,6-7 0,4-21 0,6-6 0,3-3 0,0-1 0</inkml:trace>
  <inkml:trace contextRef="#ctx0" brushRef="#br0" timeOffset="27">13121 5547 7858,'-16'-13'-196,"3"2"0,2 2-421,0 5 1,5 2 985,6 2-50,11 0 1,5 5 0,5-1 0,5 0 0,5 0 588,7 1-864,15-1 1,0-4 0,18 0 0,-30-1 0,2 1-1,7-2 1,2-1-87,7-1 1,2 0 0,-14 0-1,2 0 1,0 0 0,4 0-1,2 0 1,0 0 0,2-1-1,1 1 1,1 0 2,1 0 1,0-1 0,1 1-1,4 0 1,0 0 0,-1-1-1148,-1 1 1,-1 0 0,0 0 1151,2-1 0,0 1 0,-2 0 0,-4 1 0,0 0 1,-1 0-1,3 1 0,0-1 0,0 0 0,1-1 1,1 1-1,-1-1 0,1-1 0,0 1 0,0-2 1,-1 1-1,0-2 0,0 1 0,-3 0 0,-1 0 1,1 0-70,-2-1 1,-1 1 0,1 0 0,-2 0 0,0 0 0,-1 0-117,0 0 0,-1 0 1,0 1-1,0 0 1,-1 1-1,-1-1 263,19-4 0,-2 1-41,0 3 0,-3 1 0,-10-1 0,0 0 1,-3 3-1,0 0 0,-4 0 0,-1 0 1,-3 0-1,-1-1 120,-3 1 1,-1 0-87,21-2 1,-7 4 0,-13 0 0,-8 0 0,-7 0-230,-7 0 563,-9 0-400,-2 0 2172,-17 6-2143,2-5 0,-30 9 0,-14 3 0,1-3 0,-1 1 0</inkml:trace>
  <inkml:trace contextRef="#ctx0" brushRef="#br0" timeOffset="28">14574 5942 7785,'0'-14'4,"0"-2"0,0-1 0,0 2 0,0 0 844,0 3 1,0-1 0,0 0-289,0 0 1,0 8 0,0 5-319,0 7 1,0 8 64,0 2-386,0 6 1,2-2 0,1 8 0,1 2 0,-1 0 0,-2 2 0,1-2-695,2 0 1,-3-1-1,3-5 1,-2 1 107,-2-1 1,4-1 0,0-1 664,-1-2 0,10-5 0,1 2 0</inkml:trace>
  <inkml:trace contextRef="#ctx0" brushRef="#br0" timeOffset="29">14141 6656 7819,'-21'0'48,"1"1"0,1 2 812,4 2-601,6-1 0,11-4 0,10 0 1,10 0 1,6 0 1,6-4-1,10-2 1,7-1-249,7-3 0,9-1 1,2-2-1,2 0 18,-34 7 0,0-1 0,0 1 0,1 0 0,0-1 0,0 1 0,-1-1 0,0 1-420,31-7 0,-7 5 1,-14 1-1,-8 1 44,-8 3 0,-7 2 0,-14 2-161,-5 3 506,-7 4 0,-28 10 0,-15 5 0,0 1 0,-1 0 0</inkml:trace>
  <inkml:trace contextRef="#ctx0" brushRef="#br0" timeOffset="30">14409 6860 7819,'-13'0'592,"0"-6"0,0 1 140,1-4 141,5 4-692,-5 5 1,11 9-1,-3 6 1,2 3-1,2 6 1,2 3-1,0 4 26,3 2 0,0 1-905,0 4 470,-4 0 1,9 1 0,-4-1-1,-1 0 1,2-1 0,-1-3-1,1-4-974,0-3 1,-3-8 0,3-2 1201,-1-2 0,10-31 0,-2-7 0</inkml:trace>
  <inkml:trace contextRef="#ctx0" brushRef="#br0" timeOffset="31">14625 7013 7819,'6'-20'0,"-3"2"0,5 5 0,-3 5 0,3 0 0,2 3 918,1 2 1,2 3-604,0 4 0,0 5 0,-2 6 1,-1 4-240,-2 1 0,-5 5-204,1 5 0,-4 0 1,-4-4-1,-4 3-162,-4 1 0,0-1 98,-1-3 0,0-1-51,0 1 472,1-6 0,3-2 1,2-5 132,1 0 1,4-8-386,6-5 1,9-5 0,9-8 0,7-1-339,5-3 1,2 2-1111,3-2 1471,5-2 0,-2-1 0,6-3 0,6-4 0,0 0 0</inkml:trace>
  <inkml:trace contextRef="#ctx0" brushRef="#br0" timeOffset="32">15467 6018 7813,'0'-12'518,"0"2"-48,0 6 1,0 11 0,0 15 0,0 5-83,0 3-363,0 5 0,0-2 0,0 4 0,0-2 0,0-1-82,0 2 3,0 0 0,0-3 0,0-3 0,0-3 0,0-3 0,0-3-61,0-4 1,1-8 0,2-7 145,1-4 0,2-5 1,-2-8-1,5-2-73,2-4 0,2-4 0,1-4 1,2-1-54,1 2 0,4 1 0,-4 3 0,-1 3 45,-2 4 1,3 4 105,0 5-61,-6 2 1,0 9-1,-4 4 1,2 7-1,-2 3 163,-1 1-142,-2 5 0,-4-3 0,-1 5 0,-4 1 1,-3-2 42,-4-3-48,0-2 0,-1-6 0,0-1 0,-1 1 1,-2-2-230,-1-2 1,0-3-140,5-6-1179,-1 0 1536,0 0 0,23-46 0,6-10 0</inkml:trace>
  <inkml:trace contextRef="#ctx0" brushRef="#br0" timeOffset="33">16015 5840 7813,'7'0'323,"-1"1"-156,-6 4 1,0 2 751,0 5-728,0 7 1,0 5 0,0 7 0,0 3 0,0 4 148,0 3 1,0 6-275,0-4 0,0-1 0,-1-4 0,-2-1-62,-1-3-287,-1-3 0,7-12 124,2-6 104,-3-6 1,11-9 0,-4-2-1,4-6 1,0-5 34,1-7 1,4-3 82,0-5-37,6 3 0,-9-8 0,4 5 0,-1 3 0,0 4 232,-1 6 0,-2 0-18,-1 5 1,0 2-143,-1 10-49,1 0 1,0 7 0,0 6 0,-2 6 0,-1 5-22,-2 2 1,-3 4-249,3-1 0,-5 1-63,1-4 59,3-1 0,-5-1 0,2-2 0,-3-5 0,-1-3-594,0-1 1,2-6-322,2-3 1139,-3-3 0,28-63 0,-15 23 0,0 0 0</inkml:trace>
  <inkml:trace contextRef="#ctx0" brushRef="#br0" timeOffset="34">16551 5725 7852,'0'-18'0,"-4"-1"0,-1-2 0,2 4 89,2 3 0,7 5 131,2 1 1,4 4-1,2-3 1,3 1 294,4 3 0,-1 3-375,1 4 1,-1 3 0,1 6-1,-4 0-376,-3 0 1,-7 4 37,-2 0 112,2 5 1,-6-6 0,3 4 0,-2-2 0,-2-2-418,0-2 492,-6-1 1,3-1 406,-5 1-4,5-6-224,-3-1 1,12-6 0,2 0-16,4 0-131,1 0 47,5 6-17,-4 1 0,3 1 0,-7-1 0,-3 0 392,-1 0-236,-2 2 1,-5 2-121,-4-2 1,-3 1 0,-8-5-1,-2 1-99,-2 0 0,-1-2-331,-5-4 1,1 0 133,-1 0-633,1 0 1,4 0 840,-1 0 0,-5 6 0,-5 1 0</inkml:trace>
  <inkml:trace contextRef="#ctx0" brushRef="#br0" timeOffset="35">19675 4871 8119,'-9'-9'1442,"1"1"0,6 5-1341,2-1 1,7 2-1,9 2 1,4 0-276,4 0 0,-1 0 1,8 0-1,-1 0-1097,-1 0 0,2 0 465,-1 0 806,-3 0 0,21 12 0,-1 2 0</inkml:trace>
  <inkml:trace contextRef="#ctx0" brushRef="#br0" timeOffset="36">19726 5062 7828,'-13'0'883,"0"0"-1285,1 0 0,4 2 0,6 0 704,4 3 0,7 3 0,8-2 0,6-1-412,5 1 1,6-2-1,7-4 110,2 0 0,13-14 0,9-6 0,4-1 0,0 0 0</inkml:trace>
  <inkml:trace contextRef="#ctx0" brushRef="#br0" timeOffset="37">23398 3953 7833,'9'-9'-33,"-2"1"1,0-1-1,0 1 1,1-1 120,-1-1 0,5-1 1,-5-2-1,0 1 1180,-3-1-1063,3 0 0,-5 0 1,1 2 32,-6 2 1,-4 4-142,-6 5 0,-1 0 1,-3 1-1,-5 5-46,-2 7 0,-3 5-27,-2 8-46,-4 5 1,-5 7 0,0 9 0,-1 2-1,2 2 1,5 2 0,5 1-76,4 1 0,13-1 0,2-8 1,5-3-140,3-3 0,11-9 132,6-6 46,6 1 1,3-12-1,-1 2 1,1-5 0,-1-4-175,1-1 234,-1-2 0,-1-4 0,-1-2 0,-3 0 1,-2-4 67,-2-1 17,-2-2 0,-7-8 0,-3 0 0,-2 2 0,-4-1 218,-2-1 0,-3 3-193,-6-3 0,-5 3-328,-4 1 65,-2 6 0,-5 0 1,-3 4-1,1-1 0,0 1-406,3 2 1,1 2 207,1 3 1,6 5-856,3 8 1204,3-3 0,41 21 0,10-1 0</inkml:trace>
  <inkml:trace contextRef="#ctx0" brushRef="#br0" timeOffset="38">23959 3940 7844,'-1'-8'73,"-2"-1"1,-3 1 292,-1 0 1,3 3 0,-3 6-1,1 3 1,2 6 47,-2 6 0,5 5-209,-3 9-170,-4-3 0,7 14 0,-3-3 0,2 3 1,2 2-1,0 1 0,0 0-177,0 0 1,0-3-213,0-7 170,0 3 1,2-16 0,1 0 0,1-5-13,-1-4 1,-2-6-1,-1-6 1,0-7 233,0-4 0,0-8 0,0-3 0,0-5-81,0-3 0,0-10 90,0 2-57,0-9 1,-4 2 0,0-5 0,1 2 0,1 1 33,2-1 77,0-1 1,0 5-1,2 5 1,1 10 0,2 7 33,2 10 0,2 0 1,4 8-1,1 3-59,3 3 1,1 6-36,3 4 1,4 7 60,-4 2-102,-3 3 0,-1-3 0,-7 1 1,-3 0-1,-1 2-211,-3 2 1,-5-1 154,-6 1 0,-2-1 45,-11 1-63,-1-1 1,-3-1 0,-2-1 0,-1-3 0,-2-2-364,2-2 1,-2 1 175,4-4 1,-1 2 260,10-6 0,12-9 0,6-2 0</inkml:trace>
  <inkml:trace contextRef="#ctx0" brushRef="#br0" timeOffset="39">24571 4221 7844,'0'-9'-186,"0"1"258,0-2 0,-1-2 0,-2 0 0,-3-1 808,-1 0 0,-1 5-659,-5-1 1,0 5 0,0-3 0,-1 1-99,-3 3 0,-3 2-104,-5 1 28,-6 5 0,-2 8 0,-4 8 1,3 4-1,5 0 0,2 1 1,3-1-122,2 1 1,4 2-1,7-1 1,2-3-77,5 0 1,4-6 0,5-1 0,7-4 63,3-4 0,8-4 0,0-5 0,4 0-87,2 0 1,5-10 0,-2-4-1,-1-4 117,0-5 0,3-7 72,-4-4 1,1-8 0,-4-5-1,0-4 83,-3-4 0,-7 1 69,0-5 1,-4 6 20,-5 2 0,-2 13 1,-6 12-1,-2 9 461,-2 7 1,1 5-248,-5 5 1,3 5-393,-3 4 1,4 12 0,-3 6 0,0 3-137,-1 1 0,4 9 30,-4-2 0,3 7-149,-3-2 1,5 4-1,-1-5 1,1-1-187,-1-1 0,2-2-61,-2 0 1,3-1 132,1-3 0,4-4 1,2-9 357,1-4 0,18-20 0,9-5 0</inkml:trace>
  <inkml:trace contextRef="#ctx0" brushRef="#br0" timeOffset="40">22569 4960 7844,'-12'0'-28,"-5"-1"0,0-2 0,1-1 0,2 1-354,1 1 961,0 2 1,5-4-1,2 0-255,5 1 0,9 2-220,13 1 0,6 0 1,7 0-1,12 0 129,10 0 0,12-2-164,-26 0 0,1 0-111,5-1 0,1-1 0,10-2 0,2-1 0,7 1 0,3-1 0,-19 3 0,1 0 0,1 0 0,3-1 0,0 0 0,2 0 0,1 0 0,2 0 0,0 0 0,0-1 0,1 0 0,0 1-27,1 0 1,0-1 0,-1 1-1,1 0 1,0 1 0,0-1-1,-3 1 1,-1 0 0,0-1-1,-4 1 1,-2 0 0,0 0-387,-3-1 1,-1 1 0,0 0 0,17-2-1,-1 1 292,-4 0 0,-1 1 139,1 1 0,-4 0 0,-13 1 0,-3 0 0,-2 0 0,-2 0 0,23-1 0,-16 2-1,-8 1 0,-7 0-29,-9 0 114,-8 0 0,-9 0 249,-8 0 0,-3 0 1,-6-2-1,0-1-380,0-1 1,-5 0 815,-3 4 1,1 1-746,-2 4 0,-33 13 0,21-5 0,0 1 0</inkml:trace>
  <inkml:trace contextRef="#ctx0" brushRef="#br0" timeOffset="41">23309 5610 7774,'0'-17'16,"0"-1"0,0 0 0,0-1 805,0 4 1,-4 3-70,-1 8 0,1 11-627,4 14 0,0 3 0,0 3 1,0 3 30,0 4 1,-4 7 102,0 2-314,-1 5 0,5-4 0,0 3 1,0-5-1,0-2 0,0-1 1,0 1-218,0-2 1,0-4 0,0-12 101,0-5 1,2-6 198,2-7 1,-1-7-80,5-14 65,1 3 0,8-11 1,0 1-1,0-5 0,0-1 1,1 1-1,1-1-59,-1 2 0,3 5 41,-4 2 13,6 5 1,-7 2 0,3 7-1,0 3 1,-4 5-21,0 6 1,-4 6 0,-1 4 0,-3 4-54,-1 3 1,-2 2 25,-4-1 0,0 5-52,0 0 67,-6-1 0,-1-3 0,-7-2-22,-3-3 1,-3-2 35,-5-7 1,-1 1-27,1 0 1,-1-6-128,1-3 0,-1-2 1,1-2-1,1-2-375,2-2 1,4-3 106,5-6 0,2-1-570,2-3 623,4-3 376,5-5 0,39-18 0,11-4 0</inkml:trace>
  <inkml:trace contextRef="#ctx0" brushRef="#br0" timeOffset="42">23883 5559 7786,'1'-7'1124,"3"3"-853,-2 8 1,3 9-119,-5 8 1,0 3 0,-1 2 0,-2 1 98,-1 3 1,-6 2-180,1 6 0,2 5 0,0-1 0,0-2 61,0-4 1,4-2-179,-1-9 0,3 2 0,1-10-347,0-1 258,0-8 1,5-4 16,4-8 109,2-9 0,3-2 0,2-7 0,2-2 0,2-3-15,3-2 1,-1-5 67,0 4 0,0 2 0,-5 6 0,-1 5 204,-2 3 1,-1 3-68,0 2 0,-2 5-82,-3 8-79,4 3 1,-11 12 0,3 2 0,-2 3 0,-2 2-100,0-1 0,4 5-53,0 0 0,1-1 61,-5-3-200,0-1 1,0-3 0,0-2-1,0-2-1823,0-2 1601,0-8 1,4-4 490,0-8 0,9-29 0,1-15 0,0-4 0,0-1 0</inkml:trace>
  <inkml:trace contextRef="#ctx0" brushRef="#br0" timeOffset="43">24316 5330 7798,'0'-21'123,"0"-1"1,0-3 184,0 8 1,2 1 170,2 8 0,3 2 1,6 6 98,-1 0 1,1 6-412,0 2 1,-5 5-1,0 4 1,-3 4 89,-2 3 0,-2 2-158,-1-1-92,-5 7 1,-2-5 0,-6 2-1,-1-2 1,-2-1-12,-1-1 1,2-1 0,5-2 0,1-5 182,-1-3 0,5-2-116,0 1 1,5-6-1,6-4 73,7-6 0,5-4-7,8-6 1,5-1-468,3-3 0,3 3 0,2-3 1,2 3-1006,2 1 1,2 6 321,-6 3 1021,2 2 0,-9 8 0,6 1 0</inkml:trace>
  <inkml:trace contextRef="#ctx0" brushRef="#br0" timeOffset="44">14128 8518 7768,'-13'-7'-39,"1"-3"0,2 5 195,5 3 0,7 0 0,12 2 0,3 0 1,6 0-1,5 0 82,6 0 0,3 0-155,1 0-84,0 0 1,2 0 0,1 0-1,3 0 1,0 0 137,0 0-254,-2 0 1,-9 0 0,-5 0 0,-5 0-10,-6 0 1,-16 0 0,-9 0-1,-11 0 121,-5 0 0,-7 0 0,-3 0 0,-4 0 87,-5 0 1,-2 2-1,-6 2 1,-1 4 93,-4 4 0,-2 2 34,-5 3-191,-7 3 1,5 5 0,31-12-1,0 1 1,-30 16 0,5 4 100,4 3-144,8 1 1,16-1 0,14-3 0,9-6 0,10-5 2,6-6 1,8-4 0,14-5-1,4-4-10,3-2 0,1-2 33,0 0 1,5-2-4,-1-2 2,1-3 1,-7-6 0,-2 0 0,-4-1 0,-4-1 4,-5-2 1,-4-5 13,-9 5 0,-3-4-6,-10 4 1,-3 0 0,-9 4-1,-4 2 14,-3 3 0,-8 2-224,-2 6 0,-1 1-65,1 4 51,-3 2 1,10 7 0,-2 3 0,2 4 209,1 3 0,29 24 0,7 6 0</inkml:trace>
  <inkml:trace contextRef="#ctx0" brushRef="#br0" timeOffset="45">14523 9040 7772,'0'13'735,"0"0"0,0 0-235,0-1 0,0 1-518,0 0 0,-4 0 0,0-1 0,0 1 133,-2 0 1,5 0 130,-4-1-282,4-4 0,-3 0 0,1-9-85,4-9 0,6-3-163,10-8 227,-3-1 0,9-3 0,-4-1 0,-1 2 1,2 3-1,-2 4 0,1 4 98,-4 5 1,-1-2 355,-1 6-366,-6-1 1,3 11-1,-6 4 1,1 6-1,-1 5 25,0 3 1,0 1-1,-4 0 1,0-3-67,0-1 0,0-1 57,0 2 0,5-8-53,-1-6 8,6-5 1,-6 3-1,9-8 1,4-2 1,1-4 0,2-5 8,-3-4 0,2-2 26,2-2-23,3-3 1,-10 6-1,3-5 1,-3 3-1,-1 3 280,0 6 19,-6-2-247,4 12-95,-9-5 1,3 16-1,-3 3 1,0 1-1,3 1-106,-2 2 1,-1-2-440,3 2 0,-3 1 68,7-1 141,-6 0 0,8-9 0,-2 1 1,3-1 363,5 0 0,37-20 0,14-9 0</inkml:trace>
  <inkml:trace contextRef="#ctx0" brushRef="#br0" timeOffset="46">15607 8926 7798,'0'-13'242,"-1"6"-191,-3 3 0,1 2 155,-6 2 0,1 0 0,-6 2 0,-2 2 79,-1 4 1,-6 4-167,2 0 1,-3 1 0,-2 0 0,1 1-32,-1 3 1,1-3 14,-1 3-25,1-3 0,5-1 0,3 0 1,4 0 13,5-1-138,2-4 0,8-3 1,2-5-1,6 0 1,5 0-758,7 0 689,2-5 1,-3 2 0,0-6-1,2-1 1,0-1-159,-2-2 277,3 0 0,-10 2 0,3 1 1,-3 3-1,-1 0 956,0 0 128,-1 4-566,-4-3-337,-3 6 0,-5 6 0,0 3 0,2 3 0,0 4-52,3 1 1,-1 0-207,-4-4 1,4 4-172,0 0-7,6 0 0,-3-9 0,6-1 1,0-1-1,1-3-929,3-2 0,-1-1 236,5 0 1,0-10 942,5-2 0,-3-18 0,2-7 0,2-1 0,0-1 0</inkml:trace>
  <inkml:trace contextRef="#ctx0" brushRef="#br0" timeOffset="47">15862 8913 7798,'-8'0'284,"-1"0"-237,1 6 0,1 1 151,2 5 0,4-2 0,1 2 1,1 2 278,4 0 1,2 0-277,5-1 1,3 0-1,2-1 1,3 0 49,-1-4 1,5 2-286,-2-6 1,2 1-391,1-5 361,6 0 1,-8 0 0,3-2-1,-4-3 1,-2-7-125,-3-3 1,0-4-93,-4 2 225,-3 3 1,-10-9-1,0 6 1,0 2-1,-2 1 263,-2 1 0,-4 6-41,-9 3 1,1 4 300,-5 4-348,0 9 1,-5 2-1,2 8 1,1 2-1,3 4 70,2-1 1,-3 5-299,4 1 0,1-2 180,8 2-334,2-5 1,2 2-1,0-7 1,1-3 0,1-4-589,2-3 1,6-2 193,2-4 1,4-2 654,1-6 0,28-40 0,7-10 0</inkml:trace>
  <inkml:trace contextRef="#ctx0" brushRef="#br0" timeOffset="48">16487 8097 7798,'0'-19'30,"-1"5"1,-2-3 0,-1 3 709,1 1 0,3 6-285,4 3 0,3 8 0,7 6 0,2 4-70,1 3 0,0 10-226,-4-1 0,1 12 0,1 3 0,2 7 154,-1 9 0,-6 10-122,-5-32 0,-2 2-200,-1 2 0,-1 3 0,2 5 1,-2 2-1,-2 5 0,-2 1 1,-1 3-1,0 0 0,-2 2 0,0-1 1,0 0-1,1 0 0,0-2 1,1 1-427,2-4 0,0 1 244,1 1 0,1-2 1,0-10-1,0-1 1,0-3-1,1-1 1,2 26-1,1-11 1,-1-6-1,-1-8-1244,-2-9 0,-3-8 1435,-6-15 0,1 9 0,-11-3 0</inkml:trace>
  <inkml:trace contextRef="#ctx0" brushRef="#br0" timeOffset="49">13427 8352 7813,'-4'-17'377,"-1"0"1,1 3-46,-2 4-342,5 4 1,0 17 0,5 6 0,-1 8-1,-2 4 1,-2 7 0,-4 6 1640,-3 9-1523,2 6 1,-5 11 0,7-31 0,-1 2 0,0 6 0,-1 1 0,0 5 0,1 2-1533,0 3 1,1 2 1394,1 5 1,1 0 0,-1 5 0,1 0 0,0 3 0,0-1 0,0-2 0,1-2-1,1-5 1,0-1 0,1-6 0,1-2 0,1-5 0,0-2-186,0-3 1,1-2-1,0-3 1,0-2-1,8 21 1,-2-10-65,-2-4 1,1-10 0,5-4 0,3-5-1601,4-6 1878,3-8 0,2-4 0,-1-5 0</inkml:trace>
  <inkml:trace contextRef="#ctx0" brushRef="#br0" timeOffset="50">17915 8594 7742,'0'-8'-14,"0"-1"0,0-1-297,0-1 385,6 4 1,7-3 0,9 4 0,7 1 0,6-2 0,6-1 0,6 0-15,2 1-60,2 1 0,6 6 0,1 0 0</inkml:trace>
  <inkml:trace contextRef="#ctx0" brushRef="#br0" timeOffset="51">17915 8900 7793,'-13'0'466,"1"0"0,5-1-231,2-3 1,7 2 0,6-2-61,9 2 1,7-2 0,6 0 0,6 1-480,5 2 1,4-4 0,6 1 0,0 0 303,0-2 0,2-4 0,7-4 0,5-3 0,-1 0 0</inkml:trace>
  <inkml:trace contextRef="#ctx0" brushRef="#br0" timeOffset="52">20606 7829 7855,'0'-13'62,"0"1"0,-2-1 0,-2 0 0,-3 0 0,-3 2 371,-3 3 1,2 2 0,-10 7 0,-2 4 601,-1 3-947,-7 9 0,0 7 1,-5 9-1,2 2 1,0 6 14,2 3 1,-4 1 0,8 4 0,4-4-45,5-1 1,7 1-512,3-7 354,3 4 0,12-16 0,4 4 0,6-4 0,6-6 0,5-6 0,4-6-166,2-2 1,-3-2 0,4-4 0,0-1 117,-2-4 0,4-2 0,-7-5 1,0-3 99,-2-2 0,-9 2 1,-4-6-1,-5-2 33,-4-1 1,-6 4 87,-8 3 0,-8 0 0,-5 3 0,-5 4-35,-3 3 1,-5 3-76,1 4 1,-2 5-22,2 4 1,-1 2 0,5 2-1,3 1-374,5 3 1,7-3-233,7 3 1,6-3 661,2-1 0,35-11 0,15-8 0,6 2 0,0-1 0</inkml:trace>
  <inkml:trace contextRef="#ctx0" brushRef="#br0" timeOffset="53">21077 7880 7855,'-8'-11'193,"-1"2"0,5-1 242,-4 6 0,3 0-167,-3 4 1,4 6 0,-3 5 0,1 7-15,3 8 1,-3 8 0,2 0 0,1 4-222,2 5 1,1-2 0,0 5 0,0 3-61,0 0 1,0-4 0,0-2 0,1-5-32,4-4 1,0-4 106,4-9-338,-4-8 1,1-9 0,1-8-373,0-5 570,-1-8 0,-6-2 0,0-8 0,0-3 0,0-5-34,0-7 1,0 1 0,0-7-1,0-3-12,0-3 1,0-7 132,0 2 1,0 1 125,0-2 1,6 8 0,1 0 0,1 6 93,1 7 0,3 10-84,5 16 0,5 2-88,-5 7 32,11 5 0,-7 6 1,9 8-1,-3 2 1,-3 4 76,-3 3 0,1 1-244,-10 1 43,-2 5 1,-10-4 0,-1 4 0,-5-1 0,-7 0-199,-6-2 1,-7 3 5,-4-1 1,2-5-1,-6-3 1,0-1-199,1-1 0,-2-2 172,5-5 1,6-5 265,7 1 0,26-18 0,6 1 0</inkml:trace>
  <inkml:trace contextRef="#ctx0" brushRef="#br0" timeOffset="54">21664 8059 7855,'11'-17'0,"-2"0"1312,-4 0-990,-5 4 0,-5 6 1,-5 3-1,-6 2 20,-5 2 0,-4 2-370,-5 2 63,3 9 0,-4 2 0,5 5 1,1 0-1,-1 1 0,2 5 1,3 2-155,4 0 0,8-5 1,5-2-1,3 0-252,1-1 1,5-3-236,4-8 458,8 2 0,4-10 0,7 2 0,4-7 0,-1-7-389,0-5 499,4-7 0,-6-2 0,3-9 1,1-4-1,-2-5 97,0-4 1,-2-4 0,-8-2 0,-4-3 363,-3 3 1,-3 2 695,-2 4-504,-4 14 1,-6 6 0,-3 15 369,-5 4 0,-2 17-962,-2 8 49,6 6 1,-4 8-1,4 3 1,0 3-1,1 1-269,0 0 0,5 5-46,-3-1-310,2 6 0,2-7 0,0 3 0,0-3 0,2-4-2359,2 0 2912,3 0 0,17-16 0,3-4 0</inkml:trace>
  <inkml:trace contextRef="#ctx0" brushRef="#br0" timeOffset="55">19943 8926 7855,'-26'-6'0,"5"-1"0,2-6 99,5 0 1,6 5 0,13 1 0,10 1 1918,9 3-1824,7-4 0,13 4 0,4-5 0,7-1 1,10 1-136,-28 4 0,1-1 1,6 1-1,2 0 1,5-2-1,1-1 1,4 1-1,1-1-110,4 1 0,0 0 1,5-1-1,1 0 1,4-1-1,0 0 1,-22 2-1,0 1 1,0-1-187,1 1 0,-1-1 0,0 1 0,-1 1 0,1-1 0,-2 0 0,18-2 0,-1 0 1,0-1-1,0 0 75,-3 0 0,0-1 0,-4 1 0,-1-1 0,-5 3 0,-1 0 1,-8-1-1,-2 1-275,23-7 0,-14 6 270,-20 3 73,-5 2 0,-18 2 0,-7 2 0,-11 2 0,-9 3 186,-7 0-506,-5 10 0,-5-8 414,0 8 0,-2-2 0,-2 2 0,-4 3 0</inkml:trace>
  <inkml:trace contextRef="#ctx0" brushRef="#br0" timeOffset="56">20427 9423 7816,'0'-20'172,"-4"2"1,0 5 0,-1 0 1680,0 0-1720,3 12 1,-8 5 0,6 16 0,1 7 0,2 4 0,1 5 0,0 0 170,0 3 0,-2 0-434,-2 4 80,3-3 1,-5-1 0,6-6 0,0-2-1,0-3-200,0-1 160,0-1 1,0-11 0,0-5 78,0-7 0,0-10 1,0-10-27,0 1 1,0-2 53,0 1-119,0 0 1,4 4 0,1 1 0,-3-1-318,0 0 230,-2 6 0,4-4-231,0 2 307,1 3 237,-5 1-80,0 5 0,-2 0 36,-2 0 0,3 1-8,-4 3-72,-2-2-100,6 4 0,-5-8 0,6-2-151,0-5 1,0-6 155,0-2 1,0-6-12,0 2 125,0-3 1,0-7-1,0-2 1,0-1-1,2 1-38,2 2 1,-3 3 241,3 7 1,-2 2 806,-2 6-852,-6 6 0,3 3 0,-5 10 0,-2 7 0,-1 8 221,-2 7 1,4 5-244,1 5 1,-1 6-254,-3 3 90,5 2 1,-3 1 0,4-2 0,0-3 0,1 1-63,2-1 1,1-5-67,2-2 1,0-5 178,0-8-4,0-5 1,5-6 0,0-7 0,1-3-32,0-5 1,4-5 11,-2-6 0,3-7 37,2-2-72,0-9 1,5 2-1,4-8 1,2-2-1,1-3-182,1 0 1,-1 1 129,1 2 0,-1 7-2,1 5 136,-1 1 1,1 16 0,-2 1 0,-2 6 0,-2 8 146,-1 7 1,-2 5-143,-5 8 1,0 1-65,-4 2 39,4-2 1,-11 6 0,3-5 0,-2 2 0,-4-2 26,-2-1 1,-5-1-298,-8-1 1,2-1-35,-6-2 173,-1-4 0,-9-5 0,-3-2 0,-3-1 0,-1-3 11,0-1 0,0-2 111,-1-4 1,5 0-41,0 0-241,6 0 0,3-1 0,8-4 1,4-3-1,4-3-643,5-2 0,4 0 47,4 0 0,9-4 838,8 0 0,3-5 0,14-1 0,7-3 0,3-4 0,0 0 0</inkml:trace>
  <inkml:trace contextRef="#ctx0" brushRef="#br0" timeOffset="57">20937 9385 7816,'6'-13'0,"-5"0"739,5 6 0,-6 9-353,0 10 1,-4 7-1,-2 8 1,-1 2 126,-3 5 0,3 5-355,-2 3 1,1 4 0,-3 3-1,1-1 143,1-1 0,6-2-345,-1 2 1,-2-4 0,2-9 0,1-6-51,2-5 1,2-9-130,4-6 0,-3-5-350,7 1 479,-6-2 0,8-9 0,-2-6 0,3-5 0,4-5-35,1-3 0,1 2 27,-1-10 1,-1 5-1,5-5 1,0 0-41,-1 1 1,0 6 257,-3 6 1,-3 7-92,3 1 126,-3 0 1,-1 13 0,0 0 0,0 9-1,-2 6 64,-2 6 0,2 5-144,-3 4 1,-1-3 30,2 2-153,-6-2 0,7 3 0,-6 0 0,0-3 0,0-3-697,1-3 0,0-5 96,0 1 1,-3-7-746,7-2 1048,-6-5 0,4 3 349,-3-6 0,3-57 0,6-14 0</inkml:trace>
  <inkml:trace contextRef="#ctx0" brushRef="#br0" timeOffset="58">21498 9232 7816,'0'-14'0,"0"-3"0,0 7 801,0-3-428,6 3 1,1 3 0,6 4 145,-1 6 0,1 8-319,0 6 1,0 6-1,-2-2 1,-2 3 61,-5 2 0,-3 1-442,-1 2 161,-5-2 1,-3 4 0,-4-5 0,-1-2 0,0-1 25,0-2 627,1-5-577,-1 2 0,9-11 1,9-4-1,15-7-3,11-9 1,8 0-470,3-4 0,2-1 112,3 1 0,1 1 1,-6 6-1,0 3-960,-3 1 0,-3 2 1263,-7 4 0,-16 6 0,-14 1 0</inkml:trace>
  <inkml:trace contextRef="#ctx0" brushRef="#br0" timeOffset="59">12458 8161 7794,'0'-32'102,"0"0"0,0-1 0,0 4 910,0 2-989,0 7 0,0-3 1,0 6-1,0 2 1,0 0 442,0 3-600,0-1 0,5 6-92,4 3 0,-2 8 99,1 4 108,-5 9 0,4 3 0,-4 7 0,3 4 0,0 9 116,-1 9 0,-1 10-58,-4 9 1,0-32 0,0 1 0,1 6 0,-2 1 0,1 4 0,-1 3-91,-1 4 0,0 2 0,-1 7 0,-1 2 0,0-17 0,-1 1 0,1 1 0,0 4 0,-1 2 1,1 0 117,0 3 0,0 1 0,-1 1 0,1 3 0,0 1 0,0 0 0,-1-1 0,1 0 0,0 0 0,0-2 0,0-1 0,1 0-316,0-2 0,0 0 0,0-1 0,1-5 0,0 0 0,0-1 238,2-1 0,0-1 1,0-1 36,0 23 1,0-1 0,0-4 0,0-2 0,0-4 0,0-2 0,0-3 0,0-2 0,1-4-1,0-1 11,1-5 0,0 0-150,1-2 1,1-2 0,9 24-1,0-7 1,-1-8 0,0-8-421,-4-2 1,6-9-547,-5-5 733,5-7 0,-7-12 0,6-4 1,0-7 345,-1-9 0,1-5 0,0-8 0</inkml:trace>
  <inkml:trace contextRef="#ctx0" brushRef="#br0" timeOffset="60">12368 7918 7820,'0'-12'-32,"2"0"1,4 2 0,6 3 0,11 2 0,10 2-68,9 1 1,18 4 0,9 1-1,-30-1 1,1 0 58,4-1 1,2 1-1,4-1 1,2-1 0,4 0-1,2 0 1,3 0 0,0-1-801,2-1 0,0-1 0,2 0 0,-1-1 829,2-2 0,0 0 0,2-1 0,0-1 0,-19 3 0,0-1 0,0 0 0,2 0 0,1-1 0,0-1-4,1 0 1,0 0 0,1 0 0,1 0 0,1-1-1,0 1 17,-2-1 1,0 1-1,0-1 1,2 1 1,0-1-1,2 1 1,1-1-1,1 1 1,0-1 0,3 1-1,-1-1 1,1 1-1,-1-1 1,1 1 0,0-1-1,-1 1 1,0 0-1,1 0 42,1 1 1,-1 0 0,1 0-7,-1-1 0,0-1 0,1 2 0,5 0 0,2 1 0,-1 0 0,-1-1 0,1-1 0,-1 1 0,1-1 0,1 1 0,-1 0 0,0 0 0,0-1 1,0 1 95,0-1 0,1-1 1,0 2-170,-17 1 0,0 2 0,0-1 0,1 0 1,2-1-1,0 0 0,0 0 0,0 0 0,0 0 1,0 1-1,0 0 0,0-1 0,1 1 0,-1-1 1,1-1-1,-1 1 0,-1 0 0,1 0 0,-1 0 1,0 0 44,1 1 0,-1 0 1,1-1-1,0 1 1,0-1-1,0 0 1,0 0-1,0 0 1,1 0-1,1 1 1,0 0-1,0 0 1,0-1-1,0 0 1,1 1-1,-1-1-202,-1 1 0,0-1 0,0 1 0,0 0 0,1-1 0,1 0 0,-1 0 0,0 1 182,-4 1 1,0 0-1,0-1 1,1 1-1,0-1 1,1-1 0,-1 1-1,1 0-6,1 0 1,-1 1-1,0 0 1,1 0-1,0-1 1,-1-1-1,1 1 1,0 0-1,-2 0 1,1 1-1,-1 0 1,0 0-1,-1 0 1,-1 0-1,0 0 1,0 0-230,17-1 1,0 0-1,-1 1 1,-1-1-1,-1 1 1,1 0 239,0 0 0,1 0 1,-1-1-1,-1 1 1,-1 0-1,-1 0-9,-2-1 0,0 1 1,-1 0 22,1 0 1,-1-1 0,-1 1 0,-6 0-1,0 0 1,-1 1 0,2-1 0,0 1-1,-1 0 1,0 0 0,-1 0 0,0 0-1,-1 0 1,-1 0 0,0-1 87,-2 1 0,1-1 1,-2 0-1,21 0 0,0 0-62,-5-1 0,-1 1 0,-1 1 0,0-1 102,-2 0 0,-1-1-84,0-1 1,-1 1 0,-8 4 0,-1 1 0,-2-2 0,-2-1-1,-2 2 1,-2 0 0,-3-1 0,0 1 284,-3-1 0,-1 0 0,28-3 220,-9 5 0,-14 2-370,-7 2-152,-5 3 0,-10 2 0,-3-1 1,-6 3-1,-6 4 933,-2 2 1,-2 4-1007,0-4 0,0 10-75,0-2 76,-6 4 0,3 2 1,-5 4-1,-2 6 1,-3 6 18,-4 3 1,3 6 128,-3 4 0,-3 8 255,9-33 1,1 2-355,-2 6 1,0 0 0,-1 0 0,2-1 0,-1 6 0,1-1 0,0 1 0,1-1 0,-1 2 0,0 0 62,1 1 0,1 1 1,-1 2-1,1 0 53,2 0 0,1 0 1,0 0-1,-2 0-49,-1-2 1,1 0-54,4 3 1,0 0 0,-5-1-1,1-1 1,3 1 0,1 0-1,-1-2 1,0-1 0,1-4 0,0 0-67,1-1 0,2-1 0,-1-3 1,1 0-178,-2 0 0,1-1 0,2 1 0,-1-1-53,-1-2 1,0 0 149,1 0 1,0-2 0,-4 24-1,-4-1 1,-4 2 0,-5 0-1752,-7-2 1869,-1-2 0,-8-2 0,0 1 0,-8-3 0,-7 0 0</inkml:trace>
  <inkml:trace contextRef="#ctx0" brushRef="#br0" timeOffset="61">12343 11297 7797,'-44'-5'0,"4"-2"0,-2-6-217,2 0 1,9 5-1,6 1 318,6 1 1,6 0 0,6 3 0,7-2 376,7-2-520,5 4 0,8-7 0,4 4 13,4-1 1,7 3-74,-1-5 75,3 7 0,3-8 0,1 4 0,3 0 0,0 1 0,1 2 0,0 0-2,4-1 0,6 2 0,4-2 0,5 1 73,4-1 0,3 3 0,-32-2 1,1 0-1,2 0 0,0 0 40,2-1 1,1 0-1,4 0 1,1 1-1,0-2 1,1 1-1,2 0 1,2 0-329,1 0 0,1 1 0,1-3 0,2 2 351,3 1 0,1 1-108,0-3 0,0 0 0,0 4 0,1 1 0,1-3 0,1 0 0,4 1 0,1-1 0,-22 0 0,1 1 0,-1 0-51,2-1 0,0 1 0,0 0 0,2-2 0,0 0 0,0 0 0,-3 1 0,1 1 0,-1-1 0,3-1 0,0 0 0,1 0-72,1 0 0,0 0 0,1 0 0,2-1 0,1 1 0,-1 0 81,-1 0 1,0-1-1,0 1 1,1 0 0,-1 0-1,0-1 17,-3 1 0,0 0 0,1 0 1,0-1-1,2 1 0,-1 0 1,1 0-1,1-1 0,0 1 0,0 0 1,1 0-1,-1-1 50,1 1 1,-1 0-1,1 0 1,-1-1-1,0 1 1,0 0-329,-2 0 0,-1-1 1,1 1-1,0 0 0,1 0 1,0-1 442,1 1 0,0 0 0,1 0-97,3-2 1,1-1 0,-1 1-1,-4 1 1,-1 1 0,1-1-1,1-1 1,0 1 0,0-1-1,-2 1 1,0 0 0,0 1-1,0-1 1,0 1 0,0 0 9,1 0 1,0-1-1,0 1 1,3 0-1,0 1 1,0-1-16,-1 1 0,0 0 1,0 1-1,-1-2 0,1 0 1,-1 0 9,-3 1 1,-1 1 0,1-1-46,0-1 1,1 0 0,0 0 0,1 1 0,1-1 0,-1 0 0,0 1 0,0-1 0,-1 1-1,-1 0 1,1 0 0,-2 1 0,0-2 0,-1 1 0,0 0-2,0-1 1,0 0-1,0 0 1,-1 1 0,1 1-1,0-1-221,0 0 1,0 0-1,1 0 1,-1 1-1,-1 0 1,1-1 232,-1 1 0,0-1 1,-1 0-9,1-1 1,-1 0 0,-1 0 0,-1 2 0,0 0 0,0-1 0,0 0 0,-1-1 0,1 0 0,-1 1 0,0-1 0,0 1 0,-1 0 0,-1 0 0,1 1 11,22-3 1,0 0 0,-2 0 0,-1 0-192,-4 1 1,-1-1 0,1 0 0,-1 0 207,-2 3 1,1 0 10,1-3 1,0 0 0,-9 2-1,-2 0 1,1-1 0,-1 0-1,-3 1 1,-2 2 0,-2 0-1,-2 0 107,-1 1 1,-2 0-1,31 0 162,-7 0 0,-13 0-495,-13 0 1,-7 2-1,-9 1 1,-7 2 1067,-5 2-1727,-4-4 0,-13 4 840,-6-3 0,0 4 0,-5 4 0</inkml:trace>
  <inkml:trace contextRef="#ctx0" brushRef="#br0" timeOffset="62">11489 13236 7814,'-6'-8'-1159,"-1"-3"1130,0 4 0,3 0 0,8 3-18,4 2 0,4 2 0,0 0 1,1 0 22,0 0 1,4 0 94,0 0 0,1 0 0,-2 0 0,1 0-13,-2 0 0,1 0 175,1 0-155,3 0 0,1 0 0,2 0 1,2 0-1,5-1 0,3-2 0,4-1 325,4 1-394,10 2 1,2-4 0,8 1 0,5 0 0,4 0 0,-32 1-1,1 0 1,1 0 0,1 0-9,1 1 1,1-1 0,0-2-1,1 1 1,2 1 0,-1 0-47,2 0 0,0-1-262,1 3 1,0-1 0,3-3 0,0-1 275,0 2 1,0 0 33,0 1 0,0 0 0,0-2 0,0 0 0,1 2 0,-1 0 0,2 1 0,1-1 0,0-1 0,1 1 3,-1-1 1,1 1-4,-1 1 1,0 1 0,-3-2 0,1 0 0,1 2 0,0 1-1,3-2 1,0 1 0,1-1 0,1 0 1,-1 0 0,1 1 1,-1-1-1,-1 1 1,-3 0-1,0-1 0,2 0 1,-1 0-26,1 0 0,-1 1 0,5-2 0,-1 0 3,-3 1 0,0 0 1,3-1-1,-1 0 10,-4 1 1,0 0 9,3 1 1,0 1 0,-3-3 0,0 0 0,3 2 0,-1 1 0,0-2-1,-1 1 1,-2-1 0,-1 0 16,1 0 1,-2 1-1,0 0 1,0 0 38,-2 1 0,1 0 1,1 0-1,0 0-40,-4 0 0,1 0-11,0 0 1,0 0-1,-5 0 1,-1 0-1,0 0 1,-1 0-1,-1 0 1,0 0-1,-2 0 1,-1 0 2,32 0 1,-5 0-112,-12 0 1,-6 0-16,-2 0 92,-4 0 0,-6 0 1,-5 0-1,-4 0 1,-4 0-163,-1 0 0,-2 0 101,-5 0 0,-3 0-288,-1 0 115,-5 0 1,3 2 0,-8 1 833,-2 1 0,-3 4-577,-6-3 34,1 4 0,-29 4 0,-8 7 0</inkml:trace>
  <inkml:trace contextRef="#ctx0" brushRef="#br0" timeOffset="63">16972 13083 7599,'0'-8'796,"0"3"-561,0 5-33,0 0-134,5 0-8,-3 0 0,3 1 0,-5 5 7,0 7 1,0 1-19,0 7-10,0 6 0,0 7 1,0 8-1,-1 7 1,-2 4-1,-1 10 1,0 5 0,1-32 0,0 0 0,2 3 0,1 0 0,-3-3 0,1 0 0,1 1 0,1 0-6,0 35 0,0-33 1,1 0-654,1-3 1,1 0 641,-2 37 1,9-10 0,-4 1 0,-1 1 0,1 2-12,-3 1 1,2 0 0,0-4-1,-3-1 90,0 1 1,-2 4-62,0 0 0,0 0-20,0-4 1,0-6 0,-2-1-1,0-3 37,-3-3 0,0 1-14,0-10 0,3-3 19,-7-5-137,6 0 0,-4-3 0,4-4 0,-2-6 0,-1-3-525,0-2 1,2-2 40,4-1 612,-6-6-54,5-1 0,-5-6 0</inkml:trace>
  <inkml:trace contextRef="#ctx0" brushRef="#br0" timeOffset="64">11578 15735 7814,'-9'0'-916,"2"-2"707,2-2 1,0 4-1,7-1 1,3 3 366,8 1 1,6 3 0,8-2 0,2 0-4,5 2 1,5-4-101,3 2 1,3-3 0,8-1 0,2 0 60,5 0 0,8-1-80,-33-1 0,2 0-24,3 1 0,1 0 0,-2-4 0,1-1 0,2 2 1,0 1-1,-1-1 0,1-1 0,-1 1 0,0 0 0,1-1 1,0 1-1,-1 0 0,0 0-28,0-1 0,0 1 1,0 3-1,-1-1 0,-1 0 1,0-1-1,0 1 0,0-1-161,-1 2 1,0-2 0,2-1 0,0 0 148,-4 2 0,0-1 27,1-2 1,1 1-1,1 2 1,0 1-1,1-3 1,-1 1-1,2-1 1,0 1-1,1 0 1,-1 0 25,0 0 0,0 0 0,1-1 0,1 0 0,-1 1 0,-1 0 1,2 0-1,-1 0 5,2 1 0,-1-1 0,-1-2 0,-1 1-10,-4 2 1,-1 0 0,1 0 0,1 0-10,34 2 0,-33-1 1,0 0-1,0 0 0,0-1 1,-1 0-1,-1 0 2,1 1 1,-1-1-1,1 2 1,-1-1-4,1 1 1,1 0 0,3 0 0,1-1 3,-1-2 1,1 1-13,-1 2 1,1-1-1,-2-4 1,0 0-1,1 2 1,1 2 0,1-1-1,0 1 1,0 0-1,0-1 35,-2 0 0,1 0 0,0 1 0,0 0-9,-3 0 1,1-2 0,1 0-1,1 0 29,-3 1 1,0 0-43,4 0 1,-1 0-1,-4 0 1,0 0 0,1-1-1,1 0 1,-2 0 0,0 0-1,-1 0 1,0 1 75,0 0 0,1 1 0,0-2 0,1 0-43,-2 1 1,0 0-21,-1 0 0,0 0 0,31 0 1,0-1-1,0-1 0,-1 1-43,-4 2 1,-2 0 2,-10-4 0,-5 4-62,-4-3 71,4 2 1,-17 2-1,1 0 1,-6 0-290,-4 0 177,-2 0-312,-11-5 366,-7 3 1,-2-4 0,-7 5-1,-2-2 1,-3-1-459,-3 1 1,-6 0 518,2-1 0,-37-3 0,-10-6 0</inkml:trace>
  <inkml:trace contextRef="#ctx0" brushRef="#br0" timeOffset="65">11489 14345 7814,'-13'-6'-56,"2"3"1,5-4-251,10 2 1,9 0-1,14 5 1,3 0 339,4 0-161,2 6 1,3-5-1,-1 4 127,0-4 0,21-12 0,11-6 0,-19 5 0,-1 0 0,1 0 0</inkml:trace>
  <inkml:trace contextRef="#ctx0" brushRef="#br0" timeOffset="66">12713 14230 7814,'31'0'0,"0"0"0,3 0-103,3 0 1,-6 0-1,5 2 1,-2 0-1,1 3 1,2-3 0,2 0 102,4-2 0,-3 0 0,9 0 0,-2 0 0,3 0 0,8-7 0,8-3 0,-18 3 0,0 0 0,-1 0 0</inkml:trace>
  <inkml:trace contextRef="#ctx0" brushRef="#br0" timeOffset="67">14332 14141 7814,'36'0'0,"2"0"0,1-2-68,1-2 0,3 3 1,1-3-1,-1 2-14,1 2 1,0 0-1,-3-1 1,3-2-60,2-1 1,0-2-1,5 3 1,-1-1 108,-3 1 1,7 0 0,-2 0-1,3-1-59,2 1 0,-2 0 1,-2 1-1,0-3 26,3 3 0,7-1 0,-2 0 0,0-1 34,2 1 1,-1-3 30,2 2 0,0-2 0,-1 3 0,0-1 0,-4 1 0,3-2-206,-2 0 0,1 1 206,-2 4 0,-6-4 0,-8 0 0,-1 1-4,-3 1 1,3 2 27,-1 0 1,3 0 259,-3 0-249,-1-5 0,4 3 0,2-2 0,3 3 1,0 1 18,3 0 1,-3 0 32,4 0-132,3-6 0,-1 5 0,2-4 0,-4 4 0,-4 1-38,-4 0 0,6 0 33,-7 0 102,7 0 1,-8 0-1,6 0 1,2 0-1,2 0-156,4 0 0,4-2 104,0-2 1,1 3 0,-3-11 1,1 5-1,4 0 1,0 3-2,4 3 0,-1-1 0,-33 0 0,0 0 0,2 1 0,-1 1 0,23-6 0,1 6 0,-5-2 0,0 0 381,-2-3 1,2-5-8,-1 2-161,6 2 0,-8-4 0,4 5 0,1-1 0,3-1 267,1 0 0,4 3-99,-6-5-468,8 1 1,-1-1 0,3 1 0,0-1-1,-4 2-91,0 3 0,-4-2-264,-3 2 0,1 0 233,-9 4 1,-7 0 0,-13 1-1,-3 2-775,-4 1 984,-7 6 0,0-6 0,-8 9 0,-3 3 0</inkml:trace>
  <inkml:trace contextRef="#ctx0" brushRef="#br0" timeOffset="68">16844 16092 7814,'0'-7'-170,"0"0"1,1 4-84,4-1 1,-4-2 0,5 3 804,-1-1 0,-3-2-248,2 2 0,-4 2-63,-4-2-165,-3 8 1,-7 1-1,-3 6 1,-5 5 0,-2 2 480,-1 5-496,-6 1 0,4 6 0,-3 1 0,4 1 1,5 2-1,4-1 0,4-3-39,5-3 1,4-3-1,8-3 1,6-4-33,5-3 0,10-7 0,6-3 0,1-2-288,4-2 0,1-7 0,2-5 0,2-5-330,2-2 1,1-3 627,-2-3 0,-4-5 0,4-5 0,4-3 0,1 1 0</inkml:trace>
  <inkml:trace contextRef="#ctx0" brushRef="#br1" timeOffset="69">18782 15888 7283,'9'0'146,"-1"0"1,2 0 0,1 0 0,4 0 0,0 0-1,4 0 63,0 0 0,3 0 1,5-2-1,2-2-129,5-4 1,9-5 0,4-3 0,2-4-79,2-4 0,10-1-6,-29 6 0,0 0 1,3 0-1,1 1 1,-1-5-1,1-1 0,0-1 1,1 0-101,2-1 1,0-1 0,1-2 0,0-1 0,-2-2 0,0-1 0,0 0 0,-1-2 43,0 0 0,-2-2 0,3-2 0,-2-1 0,-1-2 1,-1 0-1,1 0 0,-1-1-25,-2 0 0,1 0 0,0-3 0,-1 1-920,-4 3 0,-1-1 1001,1-1 1,-1 0 0,-1 0-1,-2-1 1,-1 1 0,-1 0-1,-2 1 1,-1 1 0,-3 2-1,-1-1 1,-3 2 0,0 0-1,-2 1 1,-2 0 191,-1 0 0,-1-1-183,-3-2 0,-2 0 0,2 2 0,0 0 0,-3-1 0,0 0 1,-1 0-1,0 2 0,0-1 0,-2 1 180,0 0 1,-2 0-190,-3-4 1,-1 1 0,-1 2 0,-2 0 0,-2 0 0,-1-1 0,-2 3 0,0 0 0,-1 3 0,-1 0-13,0 2 1,0-1 47,-3 1 0,0 1 0,-18-23 0,-2 4 0,0 5 0,0 4 53,-5 1 0,-1 3 0,1 5 0,3 6-54,0 8 1,5 4 55,-4 1-25,-2 0 0,5 6 0,-1 1 0,4 2 0,5 0-121,1 1 1,-2 2 2228,7 1-2299,-2 0 0,14 4 0,-2 1-430,6 3-146,5-6 507,5 4 1,5-2 0,5 1 0,5-3 0,4 0 197,5-2 0,29-14 0,13-6 0,-15 6 0,0-1 0,-1 1 0</inkml:trace>
  <inkml:trace contextRef="#ctx0" brushRef="#br1" timeOffset="70">20210 12547 8028,'0'-18'0,"-5"3"-190,-4-2 0,2 5-665,-1 3 876,-1 3 0,-5 6 0,-3 0 0,-6 2 0,-7 2 154,-8 5 0,-6 3 0,-8 5 1,-3 5 33,-5 2 1,2 5-170,-1 1 1,6 0 6,2-5 0,3 0 0,10-4 0,7-4 119,6-3 1,13-1-98,7 0 1,4-5 24,1 1-51,6-7 0,1 8 0,7-4 0,2 1 0,2 2 225,2-2 0,0 4-162,1-3-68,3 4 1,-4 2-1,4 2 1,-1 1 0,-2 0-7,1 1 0,1-2-471,-2 5 351,3 0 1,-4 3-1,6-1 1,-1-3 0,1-2 87,-1-2 0,15-20 0,8-7 0,4 0 0,0 0 0</inkml:trace>
  <inkml:trace contextRef="#ctx0" brushRef="#br1" timeOffset="71">21077 12394 8043,'0'-17'0,"0"0"0,0 0 0,0 0 0,0 0 1054,0 1-383,0 2 0,0 13-311,0 5-203,0 12 0,-1 8 0,-2 7 0,-3 1 1,1 5-40,-1 4 0,-4-1 1,2 3-1,-2-4-73,1-1 1,-2-1-306,2-3 196,4-2 1,-5-13 0,6-2-1,1-5 1,1-11-75,2-14 0,6-8-18,3-17 105,2-3 0,7-10 1,4-2-1,2-2 1,1-4-194,1-4 135,5-1 1,-4 2-1,3 4 1,-5 8-1,-4 12 285,-4 11-308,3 13 231,-6 14 0,-1 13 0,-7 10 0,-2 5 0,0 6 144,-1 3 0,0 5-129,1 1-99,-2-1 1,5 2-1,-5 3 1,4 1-1,1-1-45,3-5 0,1-3-152,2-5 1,0 0 84,0-9 26,5-2 1,-2-12 0,4-2-1,-1-5 1,1-4-60,3-4 1,0-9 169,-2-8 1,4-5-119,1-4 88,-1-8 0,6-7 0,-5-5 0,-2 2 0,-1 3 132,-2 1 0,-7 7 70,-1 7 243,-6 15-382,-7 3 0,-1 14 1,-4 3-1,-3 8 1,-4 8-388,0 8 0,0 3-167,4 6 0,-2-1-965,6-3 1022,-1-3 424,5-5 0,23-18 0,5-3 0</inkml:trace>
  <inkml:trace contextRef="#ctx0" brushRef="#br1" timeOffset="72">15212 13134 8016,'-4'-9'-1349,"-1"1"921,3-2 569,0 4 1,-2-5 135,0 2-98,-1 3 128,5-5-198,0 10-1,0-5-66,0 6 37,0 0 1,0 6 47,0 2-47,0-2 1,0 5 0,2-4 38,2 0 1,3 3 0,6-4-70,0 1 1,2 2-159,-2 3 1,7-3 45,-7-1 0,2-3 0,-2 2 1,0 0-195,-1 0 1,1-3-19,0 5 1,-5-5-227,1 4 272,-6-5 0,2 4 228,-5-3 0,-5-2 0,-4 2 0,-36-19 0,-10-7 0</inkml:trace>
  <inkml:trace contextRef="#ctx0" brushRef="#br1" timeOffset="73">15186 13083 8019,'-5'-13'-252,"2"4"28,-6 1 1,5 4 304,-4-5 1,1 5 142,-2-5-71,-2 6-37,9-2 1,-9 5-13,3 0 1,0 0 21,0 0-45,5 0 61,-3 0-15,6 0 1,0 1 197,0 3-213,0-2 70,0 4 1,2-6 189,2 0-172,-2 5-54,9-3-111,-4 9 0,1-10 1,1 4-1,-1-3 0,1 1 19,-1 2 1,1 0 16,4-1 1,4-1-253,0 6 211,0-6 1,-5 7-1,3-5 1,0 2-1,2 3-5,-1 2 1,-1 0-161,2 1 1,-1 0 158,5 0-46,-5-1 0,4 1 0,-5 0 1,2 0-1,0-1 41,2 1 0,-5 0 3,3 0 1,-2-5-9,2 1 8,-2-1 0,4 3 1,-3-1-1,1-1 1,-1-1 36,-2-1 0,-2 5-24,1-4 0,0-1 25,0 2-54,5-6 1,-4 8-1,3-4 1,-3 2-1,-1-1-24,0 2 1,0-3 13,-1 2 0,1-1-19,0 5 22,0-6 0,-5 4 1,1-4-1,1 2 1,1-1-12,2 2 1,0 0 3,-1-1 0,1 1 104,0-6-94,0 6 0,-1-5 1,2 5-1,2-3 0,2 0 2,2 1 0,-4-4 1,1 4 0,1-3 8,-1 3-18,0-5 0,0 4 0,0-4 0,-1 2 0,-2 1-5,-1 0 1,4-1 5,0 0 0,0-2 3,-4 5 1,-1-5 0,1 4 0,0-4 0,0 1 0,-1 0 0,1 2 0,0-5 0,0 4 0,-1 0 0,1 0-6,5 4 1,-3-7 0,2 4 0,-3-2 0,-1 2-35,-1 1 1,1-5 32,0 3 0,0 0 52,-1 0-36,1-1 0,0 0 1,0 0-1,-1 1 1,1-1 14,0 0 1,-2 2-12,-2-2 0,2 2-1,-3 2-9,4-2 0,-4 0 1,1 1-1,-1 1 0,1 1 10,-1 1 1,-1-3-11,2 1 1,2-4-5,-2 5 8,-4-1 0,7 5 0,-4-2 0,4-1 0,0-1 32,1 1 0,0 0-35,0-2 1,-1 4-4,1-4 5,0 3 1,0 2-1,-1 0 1,1-2-1,1-1 11,3-1 1,-3-1-30,3 5 0,-2 0-21,-3-1 27,1 1 0,0 0 0,0 0 0,-1-1 0,1 1-1,0 0 0,0-2 1,-1-2 0,1 2-13,0-2 39,5 8 1,-4-8 0,5 4-1,-2-1 1,1 0 118,2 5 1,6-3-70,3 3 0,3-2-7,-3-3-84,4 7 0,7-5 0,1 3 0,1-1 1,-1-1-132,-1 2 0,-2 4 106,0-4 0,1 5 30,-1-5 0,0 5 0,-1-2 0,-2 0-10,-1-3 0,-1 1 31,1-1 0,-3 5 2,-5-5 0,-1 1 1,1-2-1,-1 1 16,1-2 0,-5-1-13,0-1 1,-5 4-42,1 0 0,1 0 0,-1-4 0,-1 0 63,-2-1 1,-1 0-34,-1-4 1,1 6 4,0-5-4,0 5 0,-1-7 0,1 5 1,0-3-1,0 0-13,-1 1 0,1 1-3,0 2 1,-2-5 49,-2 1-33,2-1 1,-4 1-1,6-2 1,0 0 0,-1 0 28,1 3 0,0-3-10,0 2 1,-1-1-20,1 5 1,0-5 0,0 1 0,-1 1 31,1 1 0,0 1 4,0-4 0,-2 3-24,-2-2 7,8 2 0,-13 2 0,9 0 0,-2 1 0,0 1 213,2 2 1,-2 2 173,-2-2 1,2-3-72,-2 3-316,2 3 1,2-6 0,-1 3 0,0-3 0,-2-1-33,-2 0 0,-1-5-96,2 1 80,2-6-666,-9 2 0,3-6-344,-5-3 0,-1-2 435,-3-3 603,-4-2 0,-33-7 0,-7-9 0</inkml:trace>
  <inkml:trace contextRef="#ctx0" brushRef="#br1" timeOffset="74">17035 15467 8019,'-12'0'-282,"0"-1"1,2-2 525,2-2 0,-1 1 251,-3 4 20,5-5 228,1 3-513,6-9 0,6 9 49,2-2-286,9 3 0,-1-4 1,6 1-1,5 1 1,7 2-1,7 0 1,7-2 281,6-2-283,4 1 0,-21 2 0,1 0 0,3-1 0,1 0 0,2 1 0,2-1 0,3-1 0,0 1 0,1 0 0,1 0 0,0-1 0,0 1-126,0-1 0,0 1 70,0 1 1,0 1 0,-2-4 0,-1 0 0,-1 2 0,0 0 0,-3 0-1,0-1 1,-5 0 0,-2 0-85,31-3 1,-4-3 0,-12 4 0,-5 0-32,-6 1 1,-11-1 101,-13 2 1,-7 2 20,-2-2 0,-6 3 0,-2 1-14,-7 0 0,-5 0 5,0 0 1,-5 0-25,0 0 128,-6 0 1,7 0 0,-3-2 0,-1-1 0,1-1-53,1 1 0,-3 2 1,4 1 0,-2 0-113,2 0 107,3-6 0,-4 5 1,5-3-1,2 1 0,1 0-34,1-1 23,1-6-44,-5 3 223,6-6 0,1 4 0,6 1 0,0-2 344,0-1 1,6 2-158,2 1 1,2 3 15,-1-3-208,2 5 1,-4-3-1,6 6 1,0 0 167,-1 0 0,-3 2-160,-1 2 1,-3 3 34,3 6-170,-5 0 0,4 4 1,-4 1-1,1 2 0,-1 1-639,-2-1 0,-5 4 341,0-3 1,-6-1-97,2 1 1,-5-5-1,-4 1 376,-4-3 0,-18-11 0,-9-4 0,-4 0 0,1 0 0</inkml:trace>
  <inkml:trace contextRef="#ctx0" brushRef="#br1" timeOffset="75">17163 15097 8019,'-13'-8'18,"0"1"0,1 1 1,0 2 1120,4-2-896,-4 5 0,12-5 1,2 6-1,9 0-20,9 0 1,6 0-135,3 0 0,10 0 1,7 0-1,5 0 25,5 0 0,3-6-205,9-2 65,3 2 1,-35 1 0,0-1-1,35-3 1,-2-2 0,-3-2-1,-4 0 1,-5 1-254,-5-1 1,-4 0 0,-11 0 0,-3 1-169,-4-1 1,-5 0-55,-3 0 383,-10 1 1,-6 3 0,-6 1 0,-1-1-222,-4 2 352,-2-4 1,-6 8-1,1-4 1,-1 0 0,0 1 82,0 0 0,1 1 140,-1 0 0,0 4 601,0-3-543,1 2 38,5 2-247,7 0 1,7 0 0,5 2 0,1 1 0,0 2 136,0 2 0,-1 2-90,1 4 1,0-1-108,0 1-75,-6 0 1,3 1 0,-6 2 0,-1 1 0,-2 0-289,-1 1 1,-1-4-177,-3 3 1,-9-1 87,-8 1 76,-4-3 1,-6 4-1,-3-5 350,-3 0 0,-26-13 0,-14-4 0,22 1 0,0 0 0,-1 0 0</inkml:trace>
  <inkml:trace contextRef="#ctx0" brushRef="#br1" timeOffset="76">16946 14753 8019,'-13'-13'-155,"6"5"0,2 1 1,0-1 466,1 1 0,6 0 0,7-1 0,7 2 0,7 2 0,6 0-19,10 1 1,2-3-234,10 2 0,-2-5 1,11 4-1,-1-1 20,-1 0 1,3-2-331,-5 4 88,-1-1 1,-14 5-1,-4-1 1,-6-2 0,-7-1-1,-6 1-343,-3 2 0,-10 1 0,-5-2 409,-7-2 0,-4 1 26,-2-5 76,0 5 0,1-9 1,-3 4-1,0-2 1,-2 0-1,1 2 1,2-1 325,1 2 0,2-4 1,1 4 476,2 0-516,-1-5-199,2 11 0,3-3-57,8 8-170,3 3 0,2 10 1,-2 0-1,-2-2-524,-2 0 1,-1-3-29,-2 1 1,0 0 684,0 0 0,-12 5 0,-2 2 0</inkml:trace>
  <inkml:trace contextRef="#ctx0" brushRef="#br1" timeOffset="77">17035 14434 8106,'-11'-13'35,"4"1"0,-7-1 0,5 0 845,4 0-352,0 6 0,11 2-157,3 5-488,2 5 1,3-2-1,2 4 1,2 0-1,0 0-437,1 3 416,4-4 0,-8 4 0,5-4 1,-2-1 137,-2 1 0,15-8 0,3-5 0</inkml:trace>
  <inkml:trace contextRef="#ctx0" brushRef="#br1" timeOffset="78">17622 16207 8106,'-6'-13'-316,"3"0"0,-4 0 1,3 2 354,5 2 1,5 0 0,8 4 0,3 2-1,5 2 1,3 1 175,5 0 0,2-4 0,8 0 0,3 1 210,3 1 0,-2 2-301,-1 0-155,-4 0 1,-2 0 0,-3 0 0,-5 0 0,-7 0-412,-5 0 294,-8 0 0,-5 5 1,-8-1-1,-6-1 1,-4-2 44,-3-1 0,-2 0 1,4 0-1,-4 0 205,-1 0 1,-1-4 0,-4 0 0,-1-1 41,1 0 0,3 2 126,1-6-190,0 6 0,-5-4 1,2 5-1,2-3 1,0 2-1,0 2 1,-2 1 68,-2 0 0,-1 6-41,-3 2 1,4 8 68,-4 1-129,9 5 1,-4 3 0,6 6 0,-1 0 0,4 1-47,6 1 0,5-5-2,5 2 0,5-3 1,5-3-1,6-4 49,5-7 1,7-2-27,2-7 1,4 1 17,-4-5-63,0-6 0,-5-1 0,1-6 0,-1 0 0,-2-1 40,-6-3 0,-2 2 33,-10-7 0,-1 1-14,-4-4-89,0-1 1,-6 1 0,-2 0-1,-5 3 1,-4 2-200,-4 2 1,1 6 80,-1 8 1,1 3-307,-1 1 171,-4 0 0,11 5 1,-3 5-1,3 4 305,1 3 0,6 46 0,2 6 0</inkml:trace>
  <inkml:trace contextRef="#ctx0" brushRef="#br1" timeOffset="79">16946 16729 8106,'-20'-12'-675,"3"-1"1,10 1 939,7 4 1,7 2 0,10 5 0,5-2 721,2-1-974,1-6 1,6 4 0,3-4 0,3 2 0,0-1-218,-3 2 0,-3 0 0,-5 4 0,-2-1-456,-3 1 1,-3-2 204,-5 0 455,-6 1 0,-41-2 0,-15-1 0</inkml:trace>
  <inkml:trace contextRef="#ctx0" brushRef="#br1" timeOffset="80">17048 16500 8106,'-8'-12'-285,"-1"4"480,6-3 1,-2 11-1,6 0 1,3 7 345,5 4 1,2 7-176,2 4-367,0 2 1,-1 1 0,1 1 0,0-1 0,0 2-684,-1 3 537,1-3 1,-6 4-1,-1-5 1,-2-1 0,0 1 146,-1-1 0,-1-5 0,-2-2 0</inkml:trace>
  <inkml:trace contextRef="#ctx0" brushRef="#br1" timeOffset="81">17953 16704 8141,'-8'0'465,"1"1"-114,1 3 0,2 4-210,4 4-90,0-5 1,-2 5 0,0-4 0,-3 4-338,3 0 267,0-5 0,8-1-307,2-6 345,4-6 1,0-5-1,1-7 1,1-2-1,2-1 1,2-1-1,1 2 99,-1 2 0,-2-3 104,-8 4-147,4 5 0,-5 3 0,4 6 0,-2 6 0,-4 6 59,1 7 1,-5 7-102,4-2 0,-4 2-15,-1-2-30,0 3 0,4-8 0,2 3 0,1 0-60,3-4 0,1-6 32,2-5 0,1-4 1,2-6-1,2-6-4,2-8 1,1-1 29,5-5 0,-2 3 0,-3-6 39,3 2 1,-10 3 0,3 2 0,-4 5 0,-3 3 329,-2 2-206,-5 4-217,3 3 0,-6 12 0,0 4 0,0 6-89,0 3 1,0-3-169,0 4 124,0 1 0,4-3 0,2-2 0,1-2 1,4-3-891,5 1 1,-1-2 1090,7-2 0,-1-3 0,38-40 0,-25 12 0,0 1 0</inkml:trace>
  <inkml:trace contextRef="#ctx0" brushRef="#br1" timeOffset="82">18820 16538 8106,'-5'-13'-840,"-2"1"630,-6-1 0,4 6 664,1 2 0,-1 4 0,-5 1 0,-1 1 96,-2 4 1,-5 2-398,5 6 0,-1 4-178,1 0 60,3 5 0,-5-6 0,8 4 0,1-1 0,3 0-84,1-1 0,2-1 94,4-4 1,0-4-178,0-1 1,2-5-1,2 1 1,6-2-111,5-2 1,1-2 165,5-2 0,-4-3-71,4-6 0,1-1 0,2-2 1,-2-1-20,0 2 0,-7 1 331,2 1-55,3 0 0,-10 0 0,3 2 514,-2 2-531,-5 4-88,-1 5 1,-5 1-1,0 5 1,0 5-1,0 5-141,0-1 0,0 0-483,0-3 490,0 1 0,2 0 1,2 0-1,5-2 129,2-3 0,36-19 0,8-10 0</inkml:trace>
  <inkml:trace contextRef="#ctx0" brushRef="#br1" timeOffset="83">19063 16589 8106,'-9'0'237,"1"0"258,5 0-125,-3 0-249,6 0 1,0 6 0,2 1 0,2 1-188,4 1 1,5-5 0,3 3 0,2-1 84,2-3 1,-3-2-50,4-1 1,-1 0 0,3 0 0,-3-1-89,-2-4 1,-1-2-12,-4-5 1,2-1 168,-2 0 1,1 0 0,-9 1 0,-3-1 424,0 0 1,-4 2-201,-2 2 0,-3-1 181,-6 6-263,1 0 1,-5 5 0,-2 5 0,-1 5 0,-1 6 187,1 3 1,0 1-447,3 5-44,3-1 0,-4 2 0,6 2 0,3 0 0,1 0-1149,3-2 1,1-6 250,4 0 1017,0-5 0,17-15 0,4-9 0</inkml:trace>
  <inkml:trace contextRef="#ctx0" brushRef="#br1" timeOffset="84">15352 13044 7975,'-13'-8'35,"1"-1"1,-1 1 454,0 1 1,5 0 24,-1 2-638,6 4 134,-2-5 1,10 2 0,4 0 0,2 1-1,3 2-18,3 1 24,9-6 1,2 4 0,8-3 0,3 1 0,8-1 0,8 1 0,9 0 27,7 0 0,-33 1 0,0 0 0,3 1 0,1 1 1,1-1-1,1 0-36,2 0 0,1 1 0,3-2 0,2 0 0,-3 1 0,-1 0 0,-1 0 0,0 1-275,-3 0 0,0 1 0,-3-1 0,-2 0 17,-2-1 1,-1 0 151,2 2 1,-1-1-1,22-5 1,-1 6-1,-10 0 1,-9 0-231,-8 0 0,-6 0 74,-3 0 391,-10 0-136,-6 0 0,-12 0-277,-2 0 582,-3-6 0,-2 5-533,0-3 72,6 2 0,-9 4 0,4 2 154,-3 4 0,-27 15 0,-6 4 0</inkml:trace>
  <inkml:trace contextRef="#ctx0" brushRef="#br1" timeOffset="85">15582 12930 7975,'-7'-13'-275,"-3"0"1,4 2 622,-1 2 0,3 4-265,-5 5 1,1 1-1,-5 3 1,-1 5 62,-3 2 0,1 6 7,-5 0-123,5 0 1,-6 0 0,5 1-1,1 1 1,2-1 156,1-2-159,0-2 0,6-5 0,3-1 1,4 1-1,4-2 0,6-3 3,6-3 1,4-1-1,7 0 1,2 0-172,5 0 1,-1-1 0,0-2 0,-1-1-504,1 1 0,-5 2-367,2 1 1010,-3 0 0,4 11 0,1 3 0</inkml:trace>
  <inkml:trace contextRef="#ctx0" brushRef="#br1" timeOffset="86">15709 13350 7975,'-13'0'-190,"5"-4"1,1-2-105,1-1 421,2 4 0,7-2 1,4 5-1,7 0 1,4 0-1,5 0 1,3-2 4,3-2-79,4 3 1,7-5 0,2 6 0,6 0 0,6 0 197,6 0-198,2-6 1,7 5 0,-33-1 0,1 0 0,0 1 0,-1 0 0,37 1-8,-5 0-110,-9 0 0,2 0 0,-6 0 0,-4 0 0,-5 0-647,-8 0 447,-8-5 1,-3 3 0,-9-3-333,-4-1 526,-4 4 1,-11-3-1,-4 3 1,-3 0 0,-3-3 3,-2 2 0,-1 2 0,-2 1 0,-2 0-31,-2 0 0,3 0 97,-4 0 0,4 1 0,-5 4 0,-5-4 0,-9 9 0,-6 3 0,-5-3 0,0 1 0</inkml:trace>
  <inkml:trace contextRef="#ctx0" brushRef="#br1" timeOffset="87">16194 13338 7975,'-13'-13'0,"0"4"-58,1 1 1,-1 1 69,0-2 1,5 2 0,-1 4 640,-1-1-338,4 0-190,-5 4 1,5 1 0,-3 2 27,0 1 1,6 6 13,-1-1 49,-3 2-260,5 2 1,-3 0 0,5-1 0,1 0 0,2-2 4,1-2 1,6-1-9,-1 2 1,2 1 75,2-6-78,5 0 1,1-4-1,3 0 1,0 0 0,0 0-981,2 0 1,6-6 1028,0-2 0,0-10 0,4-4 0,0-2 0,0 0 0</inkml:trace>
  <inkml:trace contextRef="#ctx0" brushRef="#br1" timeOffset="88">16398 13669 7975,'-13'0'-50,"0"0"1,1 0 0,-1 0 166,0 0 0,6 1 0,4 2 367,6 2 1,5-1-283,9-4-203,-2 0 0,10 0 0,-1 0 0,6 0 0,3 0 109,2 0-147,2-6 0,2 3 0,1-4 0,1 0 1,-3 1-528,-1 1 274,3-5 0,-15 8 1,1-3-1,-8 1-1117,-3-1 1409,-20 1 0,-60 15 0,17-4 0,0 1 0</inkml:trace>
  <inkml:trace contextRef="#ctx0" brushRef="#br1" timeOffset="89">16449 13644 7975,'-24'5'-204,"2"4"1,0-2 354,5 1 1,0 1 111,4 4 1,5-1 0,0 1 0,3 0 75,2 0 1,7-1-373,5 1 15,2 0 0,3-6 0,3-3 1,4-2-1,4-2-493,0 0-152,6-6 0,2-3 663,5-8 0,-1-7 0,4-5 0,3-5 0,0 0 0</inkml:trace>
  <inkml:trace contextRef="#ctx0" brushRef="#br1" timeOffset="90">15901 12241 7978,'-13'0'176,"0"0"1,2-1 534,2-4 1,6 4 162,12-3-779,-1 2 0,16 2 0,-2 0 1,3 0-1,5 0 119,4 0-223,3 0 1,1-4 0,0-2 0,1-1 0,-3-1-747,-2 1 380,3-5 1,-11 11-1,-1-5 1,-9 2-242,-11 0 0,-7-1 0,-14 5 0,-2 2 616,-2 2 0,-24 3 0,-10 6 0</inkml:trace>
  <inkml:trace contextRef="#ctx0" brushRef="#br1" timeOffset="91">16882 11654 7978,'-5'-12'73,"5"0"42,7 4 0,10 2 0,5 5 0,5-2 79,3-1 1,4-5 0,-3 5 0,0 0-265,1-2 0,-3 5-137,-3-4 1,-6 0 0,-3 0-433,-3 3 435,-7 0 167,-1 2 1,-16 0 0,-4 0-1,-6 0 1,-6 2 0,-4 0-1,-2 4 179,-4 1 0,0 2 1,-3 5-1,1 1 64,0 2 0,-5 6 0,1-2 1,-1 3 16,-1 2 0,9 5-118,-3 3-69,8 3 0,4-4 0,11-4 0,5-2 0,6-3-92,2-2 0,14-1 0,5-8 0,7-6-20,5-5 1,0-3 45,5-3 0,-2-3 24,2-6 1,2-1-1,-8-2 1,-2-1 16,-4 2 1,-3-4-10,-2 2 1,-2-4 166,-10 4-165,-1-6 0,-8 9 1,-3-3-1,-3 3 1,-6 3-128,-2 2 0,-4 3-204,-3 6 1,1 0 77,2 0 14,-2 0 0,12 6 0,-3 3 1,7 2 234,2 2 0,53 5 0,17 2 0</inkml:trace>
  <inkml:trace contextRef="#ctx0" brushRef="#br1" timeOffset="92">17137 11909 7978,'-5'13'0,"3"0"-169,-2 0 318,3-1 0,-1 5 1,-1 0-1,-1-1 0,1-2 955,2-1-859,1 0 4,0-1-338,0 1 1,1-6 0,4-4 0,3-4-52,3-4 0,4-9-86,2 2 1,-2-10-88,6 1 201,1-3 0,-1-2 0,0 1 1,0-1-1,-1 2-14,-3 3 1,-3 3 95,-1 5 1,-4 2 210,-1 2-85,-5 3 0,3 8 1,-6 4-1,0 6 1,0 8 238,0 4 0,0 2-271,0-1 1,-5 1 36,1-1-50,0-5 0,4-2 0,1-5 0,4-1-5,3-4 1,5-2-72,4-6 1,-2-6 12,7-2 25,-7-9 1,9-3 0,-2-6 0,0 1 0,1-1 34,-2 1 0,-1 1-21,1 2 0,-2 1 10,-7 8 45,-5-2 0,1 13 1,-6 0-1,3 4-68,-3 7 1,0 2-225,-2 2 1,0 5-57,0 4 44,0-4 0,1 2 0,2-5 0,3 2 0,1-2-520,3-5 0,1-1 358,2-4 0,4-1 384,0-4 0,28-28 0,3-8 0</inkml:trace>
  <inkml:trace contextRef="#ctx0" brushRef="#br1" timeOffset="93">17979 11693 7978,'-13'0'0,"-1"0"22,-3 0 0,3 0 1,-3 0-1,3 0 243,1 0 1,0 7-222,0 6 1,1-1 197,-1 5-228,6 3 0,0-4 0,4 5 0,-1 0 0,1 0 61,1 1 0,2-7 100,0 2-249,0-8 0,6 1 0,3-6 0,2-1 1,2-2-234,-1-1 0,1-4 70,0 0 1,4-10-82,0 1 281,6-3 0,-9-1 0,3 0 0,-3 0 0,-1 0-52,-1 0 0,1 0 8,0 4 0,-5 5-27,1-1 326,-1 7 0,1-4-13,-1 6 1,-5 6-148,2 2-288,2 9 63,0 3 0,1-4 0,1-4 0,1-2 0,1-3 167,2-2 0,28-38 0,7-10 0</inkml:trace>
  <inkml:trace contextRef="#ctx0" brushRef="#br1" timeOffset="94">18285 11718 7978,'-6'-7'-653,"5"1"780,-5 6 327,6 0-383,6 6 0,1-3 1,7 4-1,2 0 1,2-1 45,2-1 0,1 0 0,5-4 1,-1 2-47,1 1 1,3 0-37,1-4 1,-4 0-224,-5 0 207,-5-5 0,2-2 0,-7-6 0,-2 0 233,-5 0 0,-10 1 48,-6-1-150,-1 0 0,-11 6 0,3 3 1,-4 2-1,0 4 570,-1 2 0,5 3-459,0 6 1,5 4-172,-1 0-167,3 6 0,3 1 0,1 7 0,3 0 0,1 2-939,3-1 1,3 1 385,5 1 630,2-3 0,28-17 0,6-3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8.516"/>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20644 10494 8334,'18'-44'-63,"4"-1"1,0-2 0,1 0 0,-3 1 0,-2 0-1,-2 2 63,-2 0 0,-1-1 0,-1-6 0</inkml:trace>
  <inkml:trace contextRef="#ctx0" brushRef="#br0" timeOffset="1">20351 10622 7689,'7'5'-1937,"-2"-3"1937,-5 3 0,-1-5 0,-3 0 0,-3 0 0,-6 0 0,4 0 0,1 0 0,5 0 0,-8 0 0,-13-11 0,-10-3 0</inkml:trace>
  <inkml:trace contextRef="#ctx0" brushRef="#br0" timeOffset="2">27096 8314 8408,'0'-13'-470,"-2"0"1,0 0 0,-3 1-1,3-1 233,0 0 1,2 5 186,0-1 69,0 6 7,0-2-8,0 5 371,0 0-378,-6 0 39,5 0-33,-5 0 0,1 0-129,-4 0-121,4 0 143,-7 0 0,9 0-112,-5 0 202,5 0 0,-14 17 0,3 4 0</inkml:trace>
  <inkml:trace contextRef="#ctx0" brushRef="#br0" timeOffset="3">27096 8212 8408,'0'-13'-286,"1"2"1,2 1-1555,1 1 1835,1 6 1,-5-4 62,0 3-15,0 3 80,0-5 95,0 6-155,0 0 28,-6 0-107,5 0 0,-5 1 0,6 4 35,0 3 0,0-1 0,0 2 22,0 1 1,0 1-25,0 2 16,0-1 1,0 3 0,0 0 0,0 4 0,0 0-9,0 4 0,0 3 0,0 2 0,0 4 5,0 5 1,-2 0 13,-2 10 1,3 0-12,-3 4 1,1 0 0,0 1 0,-3 2 53,-1 1 0,4 0-39,-1-4 1,-2 0-868,2 0 840,0 0 0,4 0 5,0 0 0,-4 0 0,-1 2-137,3 2 1,0 2 124,2 2 1,-4 2 37,0-5-46,-1 4 0,5-1 0,0 3 0,0-3 1,0-3 58,0-4 0,0-1-25,0 0 0,0-1 5,0-4 0,0-6-6,0-6 1,0 0 0,0 4 0,0-1 28,0-3 0,2-3 399,2-5 1,-3-1-586,4 1 211,-4-1 1,-1-5-1,0-3-254,0-3 27,0-7-271,0-1 263,0-6 0,0-1 0,0-4 0,0-3 0,-1-3-330,-4-2 0,3-1 282,-7-3 190,6-3 0,-7-20 0,-2-8 0,1-4 0,0 1 0</inkml:trace>
  <inkml:trace contextRef="#ctx0" brushRef="#br0" timeOffset="4">27083 9257 8408,'0'-13'-134,"0"1"1,0-1 0,0 0-490,0 0 1,0 1 835,0-1-267,0 0 0,2 6 140,2 3-79,-3 2 1,6 2 0,-2 0 0,3 0-1,3 0 1,2 0 7,0 0 1,0 0 0,1 0 0,3 0 9,4 0 0,5 5 0,3-1 1,5-1 27,3-2 1,7-1-10,3 0-48,8 0 0,3 0 0,7-1 1,3-2-1,-32 0 0,1 0 0,1 1 1,0-1-1,1-1 0,0 1-2,-1-1 1,1 0 0,1 3-1,0 0 1,-2-2 0,-1 0-1,3 1 1,1 0 4,1 0 0,0-1 0,-1 1 0,1 0-31,1 2 1,-1 0-1,0 0 1,0 0-1,-2 0 1,1 0-1,1 0 1,1-1 53,0-1 1,2 0-1,3 1 1,1 0-4,0-1 1,0 0 0,1 1 0,-1 0 0,-3 1 0,0 0 0,2 0 0,-1 0-19,1 1 0,1-2 1,3 1-1,0-1-264,2-1 0,-1 0 1,0 1-1,-1 0 267,-5-1 0,-1 0-6,2 1 1,0 1 0,4-2-1,0-1 1,0 1 0,-1 0 0,0 0-1,0 0 1,-2 0 0,-1 0-16,-2 0 0,0-1 0,-2 1 0,1 0-163,-1 2 1,1 0 0,1 0 0,-1-1 171,-2-1 0,-1 0 27,-2 1 1,-1 0 0,29-5 0,0 6 0,-1 0 0,-3 0 37,-5 0 0,-8 0 1,-8 0 1,-4 0-16,-1 0 2,1 0 0,-7 0 0,-3 0 0,-5 0 0,-4 0 301,-2 0-573,5 0 1163,-9 6-1263,4-4 0,-11 5 286,-2-3 1,-5-1-118,-5 5 0,-2-5 97,-6 1 22,-5 3 0,2-1 0,-6 4 0,-4-2 0,-3 4 39,-4 3 0,-12 11 0,-8 6 0</inkml:trace>
  <inkml:trace contextRef="#ctx0" brushRef="#br0" timeOffset="5">31100 9244 8350,'0'-18'0,"1"2"-156,3-5 0,-1 1 1,6-2-1,-1 2 244,-1 1 0,5 2-2,-4 5 1,3 0-300,2 4 189,0-3 1,0 9 0,-1-2 0,1 2 0,0 2-56,0 0 0,-5 2 0,-1 2 0,-1 5 5,-3 2 1,2 3 65,0 3 0,-1-1 1,-4 5-1,0 3 65,0 4 0,-1 1 176,-4 5 0,4 0-196,-3 4 0,2-4 0,2 1 0,0 4 252,0 2 0,0 1-103,0-3 1,0-1-218,0 0 0,0 0 1,0-1-1,0-1-199,0-2 0,0-6 80,0 2 1,-5-5-331,-4-4 280,3-2 1,-5-2 0,1 0-1,-4-2 1,-4 0 199,-2-3 0,-2-5 0,-22-7 0,-11-5 0,-4-2 0,1 0 0</inkml:trace>
  <inkml:trace contextRef="#ctx0" brushRef="#br0" timeOffset="6">26726 10112 8350,'0'-13'-226,"0"0"0,0 0 0,2 2 3,2 2 1,-1 4 0,5 5 0,2 0 0,1 0 245,2 0 0,1 0-53,3 0 0,-3 0 0,3 0 0,-2 0 20,-3 0 1,1 4 11,0 0 1,4 1 0,0-4 0,-2 2 6,0 1 1,2 0 89,0-4-69,5 0 1,-2 0 0,4 0 0,0 0-1,0 0 1,5 0 0,2 0 143,4 0 1,6 0-179,2 0 24,5-5 1,-1 3 0,7-2 0,2 1 0,2 0-267,3-1 247,-4 0 0,5 4 1,-4 0-1,1 0 1,-3 0-14,1 0 0,-9-2 1,4 0-1,1-3 5,1 2 1,1 2 7,-4 1 0,0 0-1023,0 0 1049,6-6 1,-1 5-1,4-3 1,-3 1-1,-1 0-211,4-1 0,5 0 186,-1 4 1,2-5 18,-6 1-25,-4 0 0,7 4 0,-5 0 1,0 0-1,-3 0-8,-2 0 1,2 0 7,0 0 0,5-2-911,-5-2 935,0 3 1,0-5 0,2 6 0,3-1 0,2-2 275,0-1 1,5-5-282,-8 5 0,4-2 255,0 2-166,1 2 1,-2-7-1,-1 4 1,-1 2 0,-1 1-28,-1-3 1,8 4-50,-7-3 1,1 1-990,-9-1 972,0 2 1,-5-3 0,1 5 0,0-2-1,-3-1 451,-6-1 1,-1-2-408,-7 2 1,-1 3 392,-3-4-368,-6-2 1,-2 6 0,-5-3-1,-2 1 297,-2-1-167,-4 2 887,-5-9-1113,0 9 0,-5-3 0,-4 5 0,-2 0-543,-2 0 1,0 0 97,1 0 1,3 1 460,1 3 0,-1 4 0</inkml:trace>
  <inkml:trace contextRef="#ctx0" brushRef="#br0" timeOffset="7">31482 8658 8350,'-13'0'-628,"1"0"-561,-1 0 1159,6 0 189,1 0 6,6 0-102,6 0 0,-3 0 1,5 0 33,2 0-72,1 0 0,2 0 0,1 0 1,2 0-1,2 0 0,2 0 0,3 0 33,1 0 1,1 0 0,1 0-1,1 0-19,3 0 0,-2 0 0,6 0 0,0 0 46,-1 0 1,2 6 24,-5 2-86,5 3 0,-2 8 0,4 2 1,-2 3-1,-2 2-3,-2-1 7,-1 6 1,-5 3 0,1 9-1,-2 5 1,-2 4 55,0 4 1,-11 5-85,2-2 1,-5 12 0,-3-35 0,-1 0-1,0 34-15,-3-4 0,-1 2-192,0 0 1,0-30-1,0 1 253,0 33-51,-2-36 0,-1 0 0,0 27 0,-4-2 0,0-3 0,0-2-68,-3-2 0,-2-3 54,0-4 1,-3 1 172,-2-5-141,3-1 1,-8-5 0,3-3 0,1-4 0,-2-3 17,0-2 1,0-1-20,-1-3 0,1-2-15,3-6 160,3-6 0,-4 3 1,5-6-1,0 0 0,0 0-77,1 1 0,3-1-32,1-4-12,5 0-6,-9 0-7,11-6 1,-5 3-531,6-5 176,0 5 47,0-3 1,0 5-1,2-2-859,2-1 792,-3 0 351,11 4 0,-11-6 0,16-13 0,-3-7 0</inkml:trace>
  <inkml:trace contextRef="#ctx0" brushRef="#br0" timeOffset="8">31890 10443 8357,'7'-8'-983,"-2"-1"1,0 5 954,0-5 0,0 6 0,-2-2-273,1-1 556,1-1-49,-5 0 1,0-4 240,0 2-345,0-2-114,0 4 32,0 1 1,-2 7 0,-2 4 0,-5 5-1,-2 4 26,-2 3-31,1 5 1,-5-2 0,-2 6 0,1-1 0,-1 1 22,4-1 0,1 1 1,1-1-1,0-1 37,0-2 1,5 0-22,-1-5 1,6 0-4,-1-4 0,4-2 1,4-2 136,5-5 1,7-2-133,1-2 0,9-2 26,0-2-65,2 3 0,-1-11 0,2 4 0,2-4 0,1 0-38,4-1 1,-1 0 23,-1 0 1,2 1 54,-7-1-333,1 6 1,-6-3 0,-3 6 0,-4-1-905,-2 0 734,-8 3 445,-2 2 0,-39 19 0,-8 8 0</inkml:trace>
  <inkml:trace contextRef="#ctx0" brushRef="#br0" timeOffset="9">30462 12011 7974,'-13'0'-414,"1"0"1,-1-1 352,0-3 243,0 2 1,5-9 0,1 3 0,0-2 0,1-2 0,-1 1 0,1-3 0,1 0 0,2-1 339,1 3 1,2-1-394,0 0 0,6 0 1,3 2-1,2 3-21,2 3 1,-1 4-23,1 1-93,6 0 1,-5 11 0,3 6 0,-5 6-1,-2 4 1,-1 1 0,-1 2-58,-1-2 1,3 3-1,-5-1 1,-3-1-48,0-3 0,-2-1 0,0-4 98,0-4 37,0-3 0,0-14-29,0-9-27,0-8 0,0-14 0,0-3 0,0-4 0,0-4 0,1-5 0,4-3-157,3-1 0,3 6 150,2 2 0,0 5 162,0 4 0,1 9 0,1 9 0,2 6 159,-1 6 0,-2 10-200,-1 6 1,4 11 86,0 7-153,0 5 1,-9-7-1,1 6 1,1 2-1,1-1-159,2-1 1,-5 2 13,1-7 0,-5 0-513,5-8 103,-6 3 1,4-10-213,-3 3 0,3-14-234,6-7 985,-1-6 0,13-48 0,-12 23 0,0 0 0</inkml:trace>
  <inkml:trace contextRef="#ctx0" brushRef="#br0" timeOffset="10">31036 11795 7959,'-6'12'0,"3"1"149,-5 0 0,5 0 17,-1-1 1,-2 5-1,2 0-34,1-1 0,6-6-71,1-2 123,6-5-182,-3 3 0,2-7 0,-1-4 1,1-3-1,-1-5-84,1-4 0,-1-3-67,5-5 0,-5-1-66,1 1 178,-6-6 0,7-1 1,-6-2-1,-1 5 0,-2 2 110,-1 1 1,0 2-1,0 3 0,-1 7 89,-3 5-133,-4 6 0,-4 3 0,-1 9 0,0 4 1,2 5-46,2 7 1,-2 2 68,3 7 0,2-1-288,2 1 153,2 3 1,2-10 0,2 3-1,2-4 1,4-1-197,4-4 1,5-4 173,0-9 1,10-2-13,-2-6 95,3-6 1,2-2 0,0-9 0,0-6 0,-1-5-116,1-6 0,-1-3 30,-8-1 1,-3-2 12,-5-2 98,0 2 1,-6-1 0,-3 5-1,-3 1 1,-1 5 111,0 6 0,-5 6-41,-4 5 1,-2 6 374,-2 3-334,0 2 1,1 4 0,-1 2 0,0 4 0,0 4-38,1 0 1,-1 5 11,0 0 0,5 2-180,-1-2 41,1-3 0,1 9 1,2-6-1,4-2 0,1-1-78,0-1 0,0 0-94,0 0 0,0-5 46,0 1 158,6-6 0,1 2 0,5-5 1,1-1-1,0-3 32,0-5 1,-1-2 193,1-2 0,0 4-75,0 1 1,-5 1-27,1-2 0,-5 5 1,3 8 519,-1 5 0,-2 12-321,-4 5 0,4 13 67,0 4-310,1 11 1,0 4-1,2 5 1,2 3-1,-1 0-63,2 2 1,-3-3-84,2-9 0,-2-4-67,2-14 114,-4-2 0,-3-15-272,2 0 305,-8-11 1,2 0-218,-11-14 185,1-3 1,-2-2 0,-2 1 0,-1-4 0,1-2-320,2-3 1,1-5-121,1 0 1,5-3-33,2-5-81,4-3 1,1-6 583,0-4 0,14 0 0,10-11 0,0-2 0,2-6 0,0 1 0,0-1 0</inkml:trace>
  <inkml:trace contextRef="#ctx0" brushRef="#br0" timeOffset="11">31699 11412 7958,'-13'-7'547,"-1"-3"-383,-3 6 0,3 0-399,-3 4 1,3 0-1,1 1 1,0 3-32,0 5 0,1 8 525,-1 4 0,0 3 1222,0 2-1301,6-1 0,-4 2 1,4 1-1,0 4 1,3-1-132,2 0 1,2-6-12,0-3 1,6-4-380,2-1 254,4 0 1,2-15-1,1 2 1,2-3-1,-1-2-285,-2-3 0,-1-4 17,0-4 0,-1-7-24,1-2 323,0-3 1,0-2-1,-2 1 1,-1-1-1,-3 1-14,-1-1 1,2 2 258,-4 3 1,1 3 81,-5 5-133,0 0 0,0 7 0,-2 8 244,-2 9 1,3 8-276,-4 6 0,4 1 51,1-1-151,0 1 1,0-1-1,1-1 1,4-1 0,2-3-87,0-2 0,8-2 51,-2-8 0,3-2-240,-3-6 173,5 0 0,0-7 1,5-6-1,-3-8 1,0-7-232,0-7 0,-5-7 220,2-5 0,-3-2 102,-1-2-1,0-6 0,-5 3 0,-1-4 1,-1 1-1,-3 5 243,-2 4 0,-1 5 55,0 9 1,0 9 13,0 8 155,0 8 0,-1 4 0,-2 6 41,-1 3 1,0 3-556,4 6 1,-5 1 70,1 3 4,0-3 1,4 15 0,-2-2 0,0 4 0,-3 4-230,2 2 1,2 1-20,1 1 0,0-3-279,0-2 361,0 3 0,1-6 0,2 3 1,3-4-1,1-4-337,3-5 0,6-4 281,1-9 0,5-2-153,-1-6 207,-2-6 0,5-6 0,-3-10 0,3-3 1,0-3-165,-2-2 1,0 0 302,-5 5 0,-4 3-255,-4 1 603,-1 6 0,1 0 0,-2 10 228,-2 3 1,1 7-333,-2 12 1,-2-2-150,2 6 1,2-5 0,-1 1 0,1-3-144,0-1 1,3-5-205,0 1 1,2-6 60,2 1-128,0-3 0,0-6 0,1-5 0,1-7 325,2-9 0,-2-28 0,-1-14 0,-5 18 0,0-1 0,0 1 0</inkml:trace>
  <inkml:trace contextRef="#ctx0" brushRef="#br0" timeOffset="12">32400 10813 7958,'-29'-6'0,"-1"-2"0,-4 2-49,4 2 1,6-2 79,7 2 0,7 0 616,2 4-987,5 0 0,-3 1-284,6 3 1,0 3 623,0 6 0,0 23 0,0 5 0</inkml:trace>
  <inkml:trace contextRef="#ctx0" brushRef="#br0" timeOffset="13">31865 11221 7954,'-26'0'0,"6"4"157,3 0 1,3 2 0,2-3 256,-1 1 1,7 0-444,6-4 1,6 0-8,7 0-123,5 0 1,2 0 0,7-1-1,1-3 1,5-5-231,3-2 0,0-6 1,6 0 388,-2 1 0,-3-1 0,4-3 0,3 0 0,0-1 0</inkml:trace>
  <inkml:trace contextRef="#ctx0" brushRef="#br0" timeOffset="14">32413 11042 7954,'-6'-7'1153,"5"2"-824,-10 5 0,9 1-162,-2 3 0,4 3-38,4 6 0,2 4 1,4 2-1,-2 0 123,2 4 1,-3-3-22,2 1 1,-1 0-343,5 5 1,-4-6-1,-1-3 1,2-3-509,1-1 0,2-2 308,0-3 0,-5-2 129,1-6 1,-1-7 0,5-6 0,0-7-231,0-4 0,-2-8 86,-3-6 1,4-2-98,-4-7 209,4 6 0,-4-3 214,1 6 0,-12 11 0,1 3 0</inkml:trace>
  <inkml:trace contextRef="#ctx0" brushRef="#br0" timeOffset="15">32783 11017 7370,'5'-7'18,"-2"-3"313,6 6 0,-5-6 1,5 1-1,1-4 4,1-4 1,2 2-97,-1-6 1,-3 4-76,-1-5 0,-3 3 0,2-4 1,-2 3 169,-2 2 1,-1 5-227,-2 4 90,-6 1-223,-1 1 1,-6 3 0,-1 8 0,-2 4-1,-1 5 56,2 4 1,1 3 0,1 5-1,0 1 89,0-1 0,2 2-134,2 3 0,4-4 120,5-1-198,0 1 1,0-8 0,1 3-1,3-4 1,6-3-608,6-1 1,1-2 194,9-2 1,-2-3-826,10-6 1329,0-6 0,13-23 0,6-11 0,-14 9 0,0 1 0,-1 0 0</inkml:trace>
  <inkml:trace contextRef="#ctx0" brushRef="#br0" timeOffset="16">31686 12585 7954,'-13'-13'82,"1"1"1,-1 0 0,0 2 0,0 3 193,1 2 0,5 2 1,1 7-1,2 5 1,-1 3 112,3 5 1,0 3-323,2 6 0,0-1 0,0 2 0,0 2 41,0 0 1,0 1 27,0-4-132,0-1 1,0-1 0,0-3-1,0-4 1,2-4-100,2-4 0,-3-9 0,5-10 0,-2-7-245,0-9 0,6-6 81,-1-11 138,2-2 1,1-11 0,-3 1 0,0 3 0,1 2-95,1 3 215,2 6 1,-5 5 0,0 10-219,-3 8 378,5 15 0,-7 6 0,4 15 0,0 6 0,0 6 339,3 2 1,-3 1-489,2 1 1,-2 1 116,1-5-155,4 6 1,-5-9-1,4 2 1,-1-3 0,-3-5-110,-1-4 98,4-3 1,-7-7-259,5-2 265,-5-10 0,7-3 1,-5-9-1,1-6 1,1-5-90,0-6 1,0-9 84,2-3 1,2-8-193,-2-2 235,-4-4 0,7 9 0,-5 0 0,1 8 1,-1 9 301,-1 9-14,4 5 1,-4 14 304,2 6-426,-2 6 1,-2 12 0,2 5 0,1 4 0,1 4 249,-1 1 1,3 1-463,-5 1 0,3 1 14,-4-5-10,6 0 0,-7-6 1,4-1-1,0-2 0,-1 0-595,0-1-128,3-2 1,-1-6 325,4-4 0,-2-2-240,3-6 1,-3-1 0,8-5 669,1-7 0,8-15 0,5-8 0,6-5 0,-1 0 0</inkml:trace>
  <inkml:trace contextRef="#ctx0" brushRef="#br0" timeOffset="17">32528 12292 7954,'-13'0'0,"0"0"209,1 0 1,-1 4 618,0 0-915,6 6 1,1-7-29,6 6-238,0-6 1,5 4 0,0-5 352,2 3 0,-4-1 0,3-4 0</inkml:trace>
  <inkml:trace contextRef="#ctx0" brushRef="#br1" timeOffset="18">12866 13962 21864,'0'-8'-4857,"0"-1"1290,0-1 3250,0-1 1,0 3 0,0-1 128,0-1 114,0 5 1,0-7 65,0 4 1,0 1-70,0-2-229,0 6 1,0-8 0,0 2 377,0-2 46,5-2 1,-3 5 0,2-1 552,-2-1-607,-2-1 0,0 3-67,0-1 27,0 6-38,0-8 55,0 9 1,1-2-1,2 8-206,1 5 1,0 4-69,-4 4 0,0-2-202,0 7 444,0-1 0,0 9 0,0 1 0,0 1 1,0 5 89,0 4 1,0 5-76,0 5 1,-1 5-1157,-3 4 1139,2 2 1,-3 5 125,5 5 0,0-4 0,0-29 0,0 0-13,0 1 1,0-1-103,0-1 1,0 1-36,-1 2 1,2 0 0,0-1 0,2 1 0,-1-1 0,0 0-2,3-2 0,0 0 0,1 31 0,4-7 0,-2-1 0,2-3-196,1-1 1,1-7 52,-4-8 1,2-1-161,-6 2 334,6-4 1,-7 0-1,4-10 1,-1-2-1,-3-1-45,-2-1 0,-1-1 39,0-2 0,0 0 32,0-5 84,-6 0 0,4-4 0,-6 0 858,3-1 1,-1-4 94,2-4 186,2 3-1161,-3-6 1,5 4 0,0-10-429,0-3 389,0-4 1,7-20-1,3-11 1,0-2-1,1 0 1</inkml:trace>
  <inkml:trace contextRef="#ctx0" brushRef="#br1" timeOffset="19">13083 13771 18384,'-13'0'-702,"0"0"0,0 0-361,1 0 1179,4 0-444,3-6 1,6 4 0,3-5 526,5 1 0,2-3 0,2 5 0,1 0 69,3-2 0,-3 5-101,3-4-141,3-2 1,-4 6 0,5-3-1,2 2 1,1 2 0,3 0-1,1 0 67,2 0-127,11 6 0,-6-3 0,12 5-43,1 2 1,3 3 0,6 3 0,5 1 207,5-2 0,-31-9 1,2-2-382,-3 0 0,2 1 177,3-1 0,1 0 0,1 0 0,1-1 0,2 0 0,2-2 1,0 0-1,1 0 0,0-1 0,0 0 9,1 0 1,1 0 52,0 0 0,1 0 0,0-1 0,1 0 0,-1 0 0,0 0 0,-1-2 0,-1 0 0,-2 0 0,-2 0 27,0 0 1,0 1 0,-4-1 0,0 1-3,-1 2 1,1 0-1,-3 0 1,0-1-1,-2 0 1,0-1-1,31-2 133,-6 1 0,-5-3 16,-5 2 1,-1-2 86,-3 2-209,-9 3 1,-8-5-1,-9 5 1,-4-2-1,-3-1 342,-1 1-81,-6 1-78,-1 2-347,-6 0 1,0 2 0,-2 1-118,-2 1 0,-3 6 179,-6-2 1,0 5 176,1 4-143,-7-3 1,4 5 0,-5-7 0,1 1-3,4 0 1,12-12-1,4-2 1</inkml:trace>
  <inkml:trace contextRef="#ctx0" brushRef="#br1" timeOffset="20">15684 13848 19117,'0'-19'-5313,"0"5"4672,0-3 0,0 3 1,0 1 599,0 0 1,0 5-439,0-1 338,0 6 194,0-2 63,0 5-81,0 0 1,-5 1 485,1 3 0,-1-1-372,0 6 0,4-1 0,-3 5 0,2 0-84,2 0 0,0-1-37,0 1-3,0 6 0,0-4 1,0 6-1,0 2 1,0 3 104,0 3 0,0 0-87,0 5 0,0 7-884,0 10 725,0 5 0,-4 11 0,-3 4 0,2-32 0,0 1 0,-1 2 0,-1 1 70,2 2 0,0 1 1,-1-3-1,0 0-97,1-2 0,1-1 0,1-1 0,0 0 209,1-1 1,0 0-52,1 33 0,1-7 1,1-10-1,2-5 1,1-3 3,-1-2 0,3-2-8,-2-4-22,0-5 1,0 0-1,1-5 1,-2 2-1,-2-2-3,-1-1 1,0-6-11,0 0 1,0-4-33,0 5 0,0-7 0,-1 4 0,-2-7 0,-3 1 0,-1 1 351,-3 3 1,0-2-317,2 2 0,-2-3 349,5-2-195,-4 1 1,6 0-27,-6 0 0,6-1 0,-2 1 0</inkml:trace>
  <inkml:trace contextRef="#ctx0" brushRef="#br1" timeOffset="21">12993 15964 12430,'-12'0'-785,"-1"0"1,0 0-418,0 0 1231,6 0 0,0-4 0,4-2 0,-1-1-339,1-3 268,2 5 0,1-2 0,1 2 247,3-3-152,-2 2 0,8-1 0,-5 4 1,3-1-1,1 1 0,3 2 16,1 1 0,-1-4 1,1-1-1,1 2 33,3 2 0,-1 1-33,5 0-10,0 0 1,6-4 0,3-1 0,4 3 0,6 0-1,5 2 1,7 0 116,5 0 0,4 0 0,7 0 0,4 0-158,-35 0 0,1 0 0,4 0 0,1 0 0,1 0 0,-1 0 0,0 0 0,0 0-205,1 0 1,0 0 0,-1 0 0,0 0 148,0 0 0,-1 0 1,4 0-1,-1 0 0,-2 0 1,-1 0-1,-1 0 0,0 0-9,-1 0 1,0 0 0,-2 0 0,0 0 26,0 0 1,1 0-1,1 0 1,0 0 19,1 0 1,-1 0 0,-1 0-1,-1 0 1,33 0 0,-2 0-270,-2 0 0,-2-4 286,-2 0 1,-4-5 14,-4 5 1,-4-2 6,-4 2 0,1-2 0,-6-4 0,-2 3 186,-5 2 1,-4-4-156,-5 5 1,-6-5 0,-3 5-1,-4 0 290,-5-2 317,-2 5 0,-6-6-810,0 3 534,0 2-920,0-4-294,0 6 675,-6 0 1,3 0 0,-5 0 0,-2 2-1,-2 2-136,0 5 0,2-2 89,-3 1 1,3-1 0,-7 3-1,4-1 129,5 1 150,-3 1 1,-14 7 0,-9 2 0</inkml:trace>
  <inkml:trace contextRef="#ctx0" brushRef="#br1" timeOffset="22">15594 15773 11401,'0'-13'-818,"0"5"545,0-1-739,0 6 1,-1-7-149,-3 6 1073,2 0 140,-3 4 1,3 0-25,-2 0 0,3 11 0,-5 3 0</inkml:trace>
  <inkml:trace contextRef="#ctx0" brushRef="#br1" timeOffset="23">12891 17341 16886,'5'-8'-1291,"-1"-1"0,1 2 1839,0-1-573,-4 2-411,5 0 831,-6 5-720,0-5 1,0 8-108,0 2 345,0-3 1,0 11 0,0-4 0,0 4-1,0 2 1,0 3 0,0 4 80,0 3 1,0 9-1,0 5 1,-2 7-33,-2 5 1,-2 8 0,-3 7 0,4-28 0,1 0 9,-1 2 0,0 1 1,2 1-1,0 0-749,1 0 0,0-1 705,-2-4 1,1 0-1,2 2 1,1-1 0,-5 24-1,5-7 1,5-11 60,3-11 0,-1-6 0,2-5 1,-1-4-201,-1-3 1,3-1-143,-5 0 286,-1-1 0,-3 1 0,2 0-418,1 0 99,1-6 1021,-5 4-905,0-4 1,0 2-151,0-1 570,0-5-122,0 3 1,0-16 0,1-4 39,3-5 0,6-20 0,5-16 0,1-2 0,3-6 0,-1 0 0,1 0 0</inkml:trace>
  <inkml:trace contextRef="#ctx0" brushRef="#br1" timeOffset="24">12930 17290 16209,'-2'-8'-3760,"-1"-1"3136,-1-1 0,0 3-309,4-1 816,0-1 1,1 2 0,3 3-1,5 3 1,2-1 373,2-2 1,1 3 0,3-4 0,4 4 313,4 1 1,1 0-201,4 0-331,3 0 0,6 0 0,5 0 0,7 0 0,7 0 679,5 0-629,6 0 0,3 0 0,-32 0 0,1 0 0,1 0 1,0 0-1,0 0 0,1 0 307,-1 0 1,1 0-441,-1 3 1,1 0-1,5-3 1,0 1-1,2 1 1,-1 0-1,2-1 1,0 0-1,0-1 1,-1 0 12,0 0 0,1 0 1,1 0-1,0 0 0,3-1 1,-1 0-1,1 0 0,0-1-240,-2 1 0,1-2 1,1-1-1,-2 0 294,-6 1 0,-1 1 0,1 0 0,-1 0-3,-4 2 1,1 0-14,-2-3 1,0 0 0,24 2 0,-6-3 0,-6 1 0,-6 0 77,-5-1 1,-2-2 65,-2 2 1,-10 3 127,-2-4-195,-4-2 0,-2 4 0,-3-4 0,-3 2 0,-2 0 416,-4 0 1,-1 3-200,-2-2 1,-4 1 484,3-1 1,-2 1-929,-2-5 1,-2 3-683,-2-3-186,3 5 39,-5-8-436,6 9 436,0-3-387,0 5 1334,0 0 1,0 5-48,0 4 1,0 2 224,0 2 0,0 4 213,0 0-202,0 6 0,0-2 0,0 9 1,0 5-1,0 6 196,0 6 0,-4 7-179,-1 1 1,-3 6-1244,4-2 1016,-1 4 1,5 0-1,0 1 1,0-2-1,0-2 145,0-5 0,0-2-31,0-2 1,6 4-66,3 0-32,2-5 0,-3-6 0,1-7 0,1-2 1,0-2-168,-2-2 1,-1-2 52,-2-3 1,-4-1-441,3 1 694,-2-6 0,-4 2 0,0-5 0,-4-2 0,-1-4-146,-3-3 0,3-3 175,-2 3 1,1-5 540,-5 1-573,0-2 0,-5-2 93,-3 0 0,-32-6 0,-8-1 0</inkml:trace>
  <inkml:trace contextRef="#ctx0" brushRef="#br1" timeOffset="25">12968 18565 9825,'-2'-7'-1538,"0"2"1574,-3-1 0,1-1-103,4-6 0,1 6 248,4 3 1,2-2 0,6 2-1,-1 1 60,1 2 0,1 1-242,3 0 20,-3 0 0,10 0 1,-1 0-1,4 0 1,4 0-1,3 1 0,6 2 6,5 1 1,6 0 0,4-2 0,6 1 84,6 1 0,-30-2 0,1 0 38,2-2 1,1 0-124,2 0 0,0 0 0,-3-2 1,0 0-1,2 0 0,1 0 0,0 0 1,1-1-1,1 1 0,0 0 1,-1 0-1,1 0 0,-2 0 0,-1 1-46,0 0 1,0 1 0,-3 0 0,-1 0-1,4 0 1,-1 1 0,-2 0 0,1 1-156,-2 0 1,0 0 0,2 3 0,-2 0 146,30 4 1,0 1-1,-2-1 1,0-1 5,2-3 1,0 1 10,-4-2 1,0-2 46,-1 2 1,4-4 0,-3-3 0,-8-3 57,-6-1 1,-2 4 11,-5-1 1,-2-2 155,-7 2-183,-3 0 0,-10 3 0,-1-2 0,-2-2 410,-2 3-226,-7-5-71,-4 5 1,-5-5-461,0 3 342,0-3 1,-1 0-864,-3 2 147,2-2 0,-5 6 585,3-3 0,-15-9 1,-8-1-1</inkml:trace>
  <inkml:trace contextRef="#ctx0" brushRef="#br0" timeOffset="26">16857 17724 8346,'-6'-7'-328,"5"-5"0,-5 5 1,2-1 41,0-1 475,-1 7 218,5-4-267,0 12 1,0-2 0,0 7 0,0 5-1,0 2 287,0 5-396,6 7 0,-5-4 1,4 6-1,-3-1 0,1 1-289,2 1 111,-1 4 0,0-9 0,2 5 1,-1-2-1,2-4 0,-1-3 0,1-3-1382,0 2 1529,-4-5 0,3-28 0,-6-12 0</inkml:trace>
  <inkml:trace contextRef="#ctx0" brushRef="#br0" timeOffset="27">16857 17979 8265,'-2'-11'0,"-2"2"0,3-2 0,-4 2 0,4-2-166,7-2 1,1 5 0,6-1-1,1 1 1,3-1 609,4 1-439,-3-1 1,7 1 0,-4-1 0,3-1 0,1 0 50,1 2-150,-1-4 0,-3 5 0,-3-5 0,0-1 1,-4 2-1,-2 1 0,-4 1-83,-5-1 1,-3-1 103,-1-2 1,0 0 179,0 1-58,-5-1 1,-2 0 0,-6 0 0,0 2 0,0 1 853,1 2-653,5 5 0,-3-4 1,4 4 366,-1-1-595,4-1 1,-3 11 233,6 3-161,0 8 0,0 2 0,2 8 1,2 2-1,3 2 122,0 1 1,3 2-186,-6 5 0,6-5-266,-1 0 175,-4 0 0,5-2 0,-4-2 1,0-3-1,1-2-215,0 1 1,-3-2-109,5-3 0,-7-2-546,3-7 627,-4 1 301,5-6 0,-10-7 0,2-7 0</inkml:trace>
  <inkml:trace contextRef="#ctx0" brushRef="#br0" timeOffset="28">17622 17800 8265,'-13'-12'-110,"0"3"1,1 2-1,-1 1 1,0 4 33,0 0 0,1 8 0,0 4 1,2 4-1,2 4 0,-1 2 717,2 3 0,0 1-530,3 1 0,3 1 0,-4-1 1,5 0-92,5-4 1,-3 3 102,7-3-160,-1-2 1,5-2 0,1-8 0,2-1-1,1-3 1,0-2 0,0-2-40,0-1 0,0-5 1,-4-4-1,-1-3 16,1-5 0,0 1 1,-2-5-1,-2-3-33,-5-5 1,-3 2 48,-1-2 40,0-4 0,-1 6 0,-3-3 1,-5 5-1,-2 2 0,-2 5 1,-1 2-40,-3 5 0,1 7-26,-5-1 0,6 5 0,-2 5 1,2 4-120,3 7 1,3 2-276,1 4 0,5 2 463,-1-3 0,36 20 0,11 6 0</inkml:trace>
  <inkml:trace contextRef="#ctx0" brushRef="#br0" timeOffset="29">17851 17839 8265,'-8'0'0,"-1"0"0,7 0 0,-8 1 0,5 3 0,3 5 0,0 2 0,4 2 0,0 0 0,4-1-345,1 1 1,2-4-1033,3-1 1620,1-5 1,1 4 0,2-4-1,2 1 1,1-2 0,-1-5-1,-2-6-212,-2-2 0,2-3 0,-2-2 0,-4-2-284,-3-2 1,-3 3 0,-4-3-1,0 2 150,0 2 1,-7 2 211,-6 1-48,0 6 1,-11 1-1,3 6 1,-3 2 0,0 3 63,3 8-233,2 0 0,6 5 0,2-5 0,1 0 0,3 0-717,1-1 825,2 1 0,49-17 0,12-5 0</inkml:trace>
  <inkml:trace contextRef="#ctx0" brushRef="#br0" timeOffset="30">18285 17303 8265,'-9'-14'4,"1"-3"0,1 7 124,-2-3-64,-2 9 0,5 4 1,-4 10-1,2 7 151,-2 8 1,3 7-1,-2 7 1,0 4 148,-3 4 0,1 2-73,2 2-319,4 0 0,5-1 0,0-4 0,0-3 0,0-5 0,1-5 0,3-8 44,5-6 0,-2-11-124,1-4 4,-5-2 1,9-2-1,-4-2 1,2-2-415,-1-4 380,2-9 0,-4-3 1,4-6-1,-1 1 1,-1-2-221,1-3 1,1-1 185,2-3 1,-2-1-1,-2 5 1,-4 2-44,1 1 0,-5 3 376,4 2-137,-4 4 200,-1 11 0,-6 3 0,-2 9 206,-4 8 1,0 5-259,-1 8 1,4 4 0,2-1 0,2 0 37,2-2 1,1-2-78,2 1 0,0-2-231,0-3 25,6 3 1,3-10 0,6 2-1,4-5 1,0-4-521,4-1 0,1-2-397,2-4 712,5 0 0,0-7 278,3-6 0,20-33 0,-27 15 0,0 1 0</inkml:trace>
  <inkml:trace contextRef="#ctx0" brushRef="#br0" timeOffset="31">18642 17647 6617,'13'-1'58,"-1"-3"0,1-5-39,0-2 0,-5-3 15,1-3 0,-1 1 0,4-5 1,-2-2 30,-2-1 0,-5 3-25,1 0 32,-2 5 1,-2-2 0,0 5-1,-2 2 1,-2 2 0,-6 5-1,-4 4 125,-3 4 0,-1 5 0,2 8 0,-1 4-118,1 3 0,4 6 0,2-1 0,3 1-77,1 1 0,2-4 26,4 3-9,0-9 1,5 3-1,5-4 1,4-1-1,5-5-456,1-4 385,1-8 1,4 4-1,2-7 1,2-4-1,0-4-11,0-7 1,-1-4 0,0-5 0,2-2 81,-1-3 1,-3-3-34,0-5 0,-6 0-47,-3 0 0,0-3 0,-4 2 1,-6 7-49,-4 3 75,-3 10 41,0 0 1,-6 12 0,-3 4 0,-2 7 0,-2 8-7,1 3 1,-1 8 96,0-2-89,0 3 0,6-2 0,3-1 0,2 0 0,2-1 40,0-3 0,0 1-37,0-1-9,6-5 1,1-1 0,6-4 0,0 2 0,-1-2 9,1-2 1,4 1 2,0-2 167,0-2 1,-4 3 0,0-3 210,0 2 1,-6-1-244,-3 5 0,-3-3-86,-1 3 0,-5-4 0,-4 3 1,-2 1-179,-2-1 0,0-3-72,1 4 1,-1-5-503,0 1 0,0-2 687,1-2 0,-7-68 0,9 25 0,0 1 0</inkml:trace>
  <inkml:trace contextRef="#ctx0" brushRef="#br0" timeOffset="32">18935 17061 8243,'-13'-26'0,"1"2"382,-1 3 1,2 3 136,2 5-221,3 6-188,6 1 1,0 12-251,0 2 0,0 4 0,2 3 1,1 5-300,1 6 0,4 3 254,-3 1 0,5-3-300,-2 3 0,8 1 0,1-3 485,-2-4 0,19-14 0,9-6 0,2-1 0,1 0 0</inkml:trace>
  <inkml:trace contextRef="#ctx0" brushRef="#br0" timeOffset="33">19649 16844 8243,'2'-24'0,"2"3"-358,-3-3 395,5 15 1,-6 1 0,0 15 0,0 7 174,0 4 0,-6 9 363,-2 7-430,-3 3 0,-4 6 1,0 1-1,-2 1 1,1 2 235,2-2-489,7 5 1,-3-5 0,6 4 0,1-3 0,2-7-623,1-3 634,5-8 1,2-2 0,7-9 0,3-5 0,5-3-857,2-5 722,1-2 0,6-2 0,2-2 230,0-2 0,9-20 0,-2-10 0</inkml:trace>
  <inkml:trace contextRef="#ctx0" brushRef="#br0" timeOffset="34">20236 17137 8243,'1'-22'-225,"4"-4"0,-4 2-970,3 3 1968,-2 5-547,-2-2 0,-6 11 0,-3 3 0,-3 2 1,-4 2 289,-1 0 1,-1 0-289,1 0 0,-2 6 0,-3 4 0,2 4-39,1 3 1,2 1-169,5-1 1,-4 3-1,2 7 1,2 1-353,1 2 1,5 0 207,2-5 1,3-1-259,1-2 211,0 2 0,0-6 1,1 2-1,3-6 0,5-5-420,2-4 1,2 0 381,0-5 0,4-2 130,0-2 0,1-7 0,-2-8 0,1-1 124,-2-2 0,1-7-78,1 0 0,-3-1 41,3 4 65,-3-5 1,-5 6 0,-2-2-1,-1 6 1,-4 2 236,0 4 1,-2 5-66,0 1 1,0 8-88,0 1-126,0 5 0,-2 10 1,0 2-1,-4 4 1,0 3 72,1 1 1,0-1-199,5-2 0,0 0 26,0-5 14,0 6 1,2-10-1,2 1 1,5-6-1,2-2-79,2-3 1,-1-2 66,1-1 0,4-7-259,0-5 289,6-1 0,-5-11 0,5 1 1,-2-4-1,0-4-158,-1-2 1,3 1 136,-6-2 0,0 3-8,-4 5 95,-6 6 0,3 2 77,-6 5 0,-6 13 23,-6 9 1,1 6 63,-2 6-167,1 4 1,-3-6 0,1 5-1,3-1 1,-1-3 127,1-2 0,5 4-2,-3-5-70,4 0-79,1-5 1,1 0 0,4-4 0,3-4 68,3-2 1,6-4-158,0-2 1,6-4 118,-2-9-80,-2 3 0,5-9 1,-4 6-1,-1 1 1,-2 2-921,-2 1 630,-3 1 160,1-1 174,0 6 0,-6 3 0,-3 8 1,-2 4-26,-2 4-28,5 0 1,-2 1 143,6 0-48,-7 0 0,10-6 0,-4-2 1,4 0-1,0-1 89,1-1 1,1-3-64,3-5 0,-3-2-54,3-5 154,-2-1 0,-3-6 0,1-3 0,-2-5 0,-1-3 94,-1 2 0,-6-3-102,1 1 0,-3-3 77,-1 8-297,0-4 0,-1 15 0,-3-1-409,-5 5 1,-2 4-343,-2 6 809,6 11 0,-16 38 0,2 19 0</inkml:trace>
  <inkml:trace contextRef="#ctx0" brushRef="#br0" timeOffset="35">21128 16895 8243,'0'-20'0,"0"6"1397,0 6-1330,0-1-635,0 2 0,0 3 568,0 8 0,-34 37 0,-8 14 0</inkml:trace>
  <inkml:trace contextRef="#ctx0" brushRef="#br0" timeOffset="36">19535 17826 8243,'-13'0'-14,"-1"0"0,-2 0 1,-1 0-1,1 0 53,2 0 1,9 0 16,5 0 12,11 0 1,12-6 0,11-2-1,10-4 1,8-2-275,7-3 215,9 3 0,-32 2 1,1 0-1,3 1 1,0 1-1,3-2 1,1 0-1,1-1 1,1 0-1066,0 0 1,1 1 1031,3 2 0,-1 0 1,-3-2-1,-1 0 1,1 2-1,0 0 1,-2-1-1,0 1 1,-3 0-1,0 0 1,-2 0-1,-1 1 1,27-6 0,-11 1 0,-11 5 1,-9 2-1,-5 1 376,-7 4-341,-9 0 109,-7 2 0,-8 0 1,-2 0-128,-4 0 0,-4 0 0,0 0 0,-1 0-400,0 0 0,0 2-68,1 2 1,0-1 987,4 5 1,-21 1 0,1 3-1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8.431"/>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29098 7765 10942,'8'0'-340,"1"0"0,1-1 1,1-2-386,2-1 0,-5-5 781,1 5 1,-5-4-46,5 3 1,-7 0-74,3 0 1,-3 4 87,3-3-33,-4 2-55,10 2 58,-9 0 1,-13 0 0,-11 0 0</inkml:trace>
  <inkml:trace contextRef="#ctx0" brushRef="#br0" timeOffset="1">19624 8747 13679,'-7'-8'-2082,"1"1"0,2 0 1438,0-1 1,-1 0 558,5-5 0,2 2 417,2 2-104,-3 4 1,11 5-1,-4-2 143,4-2-298,0 3 0,-3-5 0,-1 6 0,2 0-217,2 0 1,-5 28 0,-2 8 0</inkml:trace>
  <inkml:trace contextRef="#ctx0" brushRef="#br1" timeOffset="2">27325 8709 8461,'-8'0'-1800,"-1"0"1415,-1 0 1,5-1 407,1-4-35,2 4 18,2-10-5,0 9 1,6-4-11,2 6 1,-1 0 8,2 0 0,-6 17 0,2 5 0</inkml:trace>
  <inkml:trace contextRef="#ctx0" brushRef="#br1" timeOffset="3">27453 8824 6782,'-4'-9'-636,"-1"1"533,1 5 11,4-8 43,0 9 49,0-4 0,23 6 0,5 0 0</inkml:trace>
  <inkml:trace contextRef="#ctx0" brushRef="#br0" timeOffset="4">8849 6312 11946,'0'-9'-723,"0"1"1,0-2-1,-1-2 116,-3 0 1,2 3 0,-2 1 256,2-2 384,2-2 1,0 0 0,0-1-1,-1 0 1,-2 0-45,-1 1 0,0 3-130,4 1 164,0-1 0,0-4 1,0 1-1,0-1-143,0 0 242,5 6 0,-3-4 59,2 2-36,-3 4 1,-1 5-110,0 8-26,0 3 1,0 2 0,2 0-1,1 1 1,1 3 62,-1 4-72,-2 3 0,-1 3 0,0 3 1,0 4-1,0 4 12,0 5 1,0 2-1,-1 8 1,-2 3-15,-1 8 1,-1 0-10,5 4 1,-1 3-816,-1-35 1,0 0 833,1 1 1,0 1 0,-2 0 0,1 1 0,1-1-1,2 0 1,-1 0 0,0-1 0,0 0 0,0 0 38,0 35 0,0-35 0,0 1-111,0 1 0,0-1 1,0 31 131,0-9-83,0-1 1,5 1 0,2-2 0,1-2 0,-3-2-113,1-1 0,-5-2 83,4 0 0,-4 2 51,-1-2-8,6-2 0,-5-13 0,3-2 0,-2-4 0,-1-4 2,3-5-33,-2-3 1620,3-5-1701,-5 0 505,0-6-372,0 4 1,2-9-292,2 2-10,-2-3 0,5 4 311,-3-1 0,9-68 0,-3 22 1,-1-1-1</inkml:trace>
  <inkml:trace contextRef="#ctx0" brushRef="#br0" timeOffset="5">8760 6082 10687,'-6'-7'-867,"3"-3"1,-4 5 0,0-3-140,0-1 718,4-3 356,-2 5-76,5 1 0,5 6 94,4 0 0,-2 0-2,1 0-82,-5 0 0,9 0 0,-4 0 0,3 0 147,2 0 0,0 0 86,0 0-140,-6-5 1,4 3-1,-2-2 1,2 3-40,2 1 1,-1 0 0,1 0 31,0 0 1,-2-2-58,-2-2-15,8 3 1,-12-5 0,11 6 0,0 0-1,-2 0 11,0 0 1,3 0 0,1-1 0,1-2 43,-1-2 0,6 1-38,2 4 0,1 0-40,7 0 1,0 0 0,4-1 0,2-2 26,2-1 0,5-2-19,8 2 1,-1 1-1308,6-6 1305,5 7 0,1-5 0,5 4 1,-1-3-1,-4 0-246,-1 1 1,3 0 229,0 5 1,5 0 0,-5 0 16,0 0 0,-3 0 1,1 0-1,5-1 1,-35 0-1,0-1-1,1 0 1,0 0 0,0-2-1,0-1 4,31 1 0,-2-1-2,-30 2 1,1 1 2,-1-1 1,0-1 0,0 0 0,0 0-1,0 0 1,0-1 0,1 0 0,-1 0-1,0 0 1,0 0 17,0 1 0,0 0 0,2-3 0,-1 0 1,2 2 0,-1 1 1,-1-3-1,-1 0 61,28-1-79,0-4 1,1 4 0,-1 1-1,-3 1 1,-7 2 1,-3-2 1,-9 5-20,-4-4 0,-1 4 15,-7 1-18,0 0 1,-10 0 0,-2 0 0,-1 1-123,0 4 47,0-4 1,-10 6 934,-3-3-1034,-2-2 0,-2 5 271,0-3 0,-5-1-79,1 5 0,-6 1 45,2 4 1,-32 16 0,-8 5 0</inkml:trace>
  <inkml:trace contextRef="#ctx0" brushRef="#br0" timeOffset="6">12190 5763 10744,'-6'-12'-1427,"5"-1"832,-3 0 0,1 2 0,0 1 406,-1 1 0,1 7 288,7-3 1,-1 4-1,5 1 1,1 1-109,-2 4-11,4-4 1,-4 9-1,5-4 1,-2-1 10,-2 1 0,-4 0-186,5-2 226,-1-3 0,1 9 0,-1-4 0,2 0 1,0 1 116,-1 0-133,2-4 1,-4 6 0,6-3 0,0 1-1,-1 3-88,1 1 1,0 2 0,0 1 0,-1 3 7,1 5 0,-1 2 68,-4 1 0,2 11 27,-6 2 0,2 11 0,-3 5 0,1 11 17,-2-28 0,-1 0 0,-1 4 0,0 2-7,-2 3 1,0 1 0,-1 3 0,-2-1-1013,-1 0 1,0 0 994,-1 1 1,1 1-1,1 0 1,1 1-1,1 0 1,-1 0-1,1-2 1,1 0-1,0-3 1,1-2 49,0-2 1,0-2 0,2-2 0,0-2-104,1 0 0,0-1 0,-1 0 1,1 0 233,6 28-176,-5-3 1,7-10 0,-4-2 0,0-1 0,-1-2 40,-2-2 1,-2-6-41,-1-4 0,-5-4 63,-4 4-92,-2 0 0,-2-2 1,-1-1-1,-2-1 1,-2 0 76,-2-2 1,5-1-232,-2-1 1,2-1 100,3 1-34,-7-7 1,4 6-1,-5-4 1,0 3 86,0 1 0,-1 7 0,-5 0 0</inkml:trace>
  <inkml:trace contextRef="#ctx0" brushRef="#br0" timeOffset="7">8722 8237 9836,'0'-13'-775,"0"1"0,0-1 0,0 0 653,0 0 0,1 5 0,3 1 206,5 1 0,2 0 0,2 4-28,0-3 1,-1 1-45,1 4 0,0 0 1,0 0-1,-1 0 24,1 0 0,0 0-3,0 0-24,-1 0 1,5 0 0,2 2-1,-1 0 1,2 3 0,0-3-1,3 1 49,1 2 0,3-4 1,1 5-1,3-2-23,2 0 0,1 0 1,5-4-1,2 0-72,2 0 0,5 0 3,-1 0 46,2 0 0,8 0 0,3 0 1,2 0-1,0 0-5,-2 0 0,2 0 1,-2 0-1,2 0-21,2 0 0,-2 0-192,-2 0 1,2-1 215,-3-3 1,8 1-1,0-6 1,-4 1 16,-2 1 1,0-5 4,7 4 0,2-3-1,-34 4 1,0 1-11,33-7 1,-1 0-1,2 2 1,1 1 0,-35 6-1,1 0 10,1-1 1,-1 0 0,34-7 2,-3 0 0,2 3 56,-2 1-86,0-1 0,-6 2 0,-1 1 1,-3 2-1,-1 0-7,-3 1 1,2 0-17,-1-1 12,-5 3 0,-2-5 1,-5 4-1,-1 0 0,1-4 17,-1-1 0,-5 3-4,-7-5 1,-3 6 109,-2-1 165,1-3 0,-11 4-109,-2-5 30,-9 5-57,2-9-233,-12 11 101,5-5-1023,-10 6 846,9 0 1,-8 2 0,5 1-1,-3 2 179,-1 2 1,-25 25 0,-8 9 0</inkml:trace>
  <inkml:trace contextRef="#ctx0" brushRef="#br1" timeOffset="8">13733 6529 8224,'-4'-13'-107,"-2"0"1,0 0 0,-1 2 0,1 1 201,1 2 0,1 6 0,4 2 1,0 7 356,0 5-403,0 6 1,0 3-1,0 9 1,1 4 0,3 4 293,5 5-310,-4-4 1,7 11-1,-4-3 1,4 4-1,0 3-21,1 1-8,0-6 1,0-5 0,-1-7 0,1-3 0,0-6 0,0-6 274,-1-10 1,-5-7 0,-2-12-78,-4-6 1,1-10 0,0-1 0,3-7-121,-3-6 0,4 0 160,-2-9-320,1-1 1,-1-4 0,2 0 0,1-2 0,1 1-101,-1 1 0,5-1 1,-5 9-1,1 3-89,1 5-358,-1 4 116,5 11 183,0 7 0,-5 8 0,-1 6 0,0 3 0,-1 5 326,0 2 0,9 19 0,-1 4 0</inkml:trace>
  <inkml:trace contextRef="#ctx0" brushRef="#br1" timeOffset="9">14230 6618 7916,'0'-7'862,"6"1"-954,2 6 1,-1-1-133,2-4 0,-1 3 0,5-6 0,0 1-691,0 0 915,-1 4 0,12 9 0,3 8 0</inkml:trace>
  <inkml:trace contextRef="#ctx0" brushRef="#br1" timeOffset="10">14307 6949 8143,'12'0'262,"1"0"1,0-1 0,1-2-305,3-1 0,1-2 1,5 2-1,0-5 42,4-2 0,8-24 0,6-11 0,7-3 0,-1 1 0</inkml:trace>
  <inkml:trace contextRef="#ctx0" brushRef="#br1" timeOffset="11">15645 5725 6861,'0'-8'167,"0"-1"0,2 1 124,2 1-191,-2-5 1,7 9 46,-4-5 1,-1 4-52,-4-5 1,0 5 34,0-5-71,0 7-16,0-10 1,0 9 0,-1-4-1,-2 0 1,-3 2 0,-1-2 51,-3-1 0,3 4 0,-2-4-48,0-2 1,-3 4 0,1 0-67,2 1 0,-2 3 21,3-2 0,-2 8 1,0 6-1,3 6 11,1 5 0,2 7 2,4 2-4,0 11 1,0-1 0,1 12-1,3 5 1,5 8 13,-4-28 1,1 1-2,3 6 0,1 0 0,-1 2 0,1 0 0,3 2 0,0 1 0,0-1 0,-1 0 0,1-1 0,0 1-963,0-1 0,-1 1 967,1 2 1,0-1-1,0-5 1,-1 0 0,1-1-1,-1 0 1,-2-4-1,1-1 1,7 30-37,1-10 1,-5 0-12,3-16 1,-9-3 64,-3-18 66,-4-3 1,-1-5 0,0 0 57,0 0 0,-1-6-77,-4-3 1,-2-4 252,-6-4 96,1 2 0,-2-9 1,-2 2-1,-2-2 1,-1-2-744,1 1 0,1 3 128,4 1 1,0-1 100,0-4-541,1 1 1,3 3 0,2 1 611,1-2 0,48 4 0,14 0 0</inkml:trace>
  <inkml:trace contextRef="#ctx0" brushRef="#br1" timeOffset="12">15862 7906 8094,'-7'1'-402,"1"2"0,2 3 570,0 1 0,-5-3 1,5 4-1,0 2 1,0 2 75,-1 0 0,1 5 0,4 2 0,0-1-40,0 1 0,4 3 22,1 0-237,5-4 0,-2 5 0,8-6 1,1-2-1,-2-2-43,0-5 94,-3-2 1,2-7 0,2-5 0,0-8 0,-4-10 180,-2-9-145,-7-4 1,3-5-1,-6-2 1,-2 0-1,-2 0 1,-6 3-1,-4 3 158,-3 4 1,-4 4-262,4 9 0,-2 4 89,2 8-318,3 4 1,-4 5 0,5 1-1,0 5 1,2 5-1471,2 5 1439,-2 6 287,10-2 0,1 11 0,7 2 0</inkml:trace>
  <inkml:trace contextRef="#ctx0" brushRef="#br1" timeOffset="13">15237 5100 8102,'-12'-12'-50,"-1"3"1,2 1 0,1-1 0,3 1 68,1-1 1,-3 1 339,5-5-266,0 0 1,4 5 0,1 1 202,4 1-262,-4 2 0,10 4 0,-2 0 0,2 1 0,2 3 0,0 6 0,-1 6-57,1 5 0,0 3 0,-2 2 0,-1-2-98,-1-3 1,-6 3 0,2-3 0,-1 2 18,1-2 0,-1-2 1,-4-7-1,0 1 26,0 0-11,0-6 126,0-1 1,4-12 0,0-5 0,1-8 0,0-8 0,2-4 0,2-4 153,-1-2 0,-5-1-3,2-1-112,2 1 0,-6 6 0,3 3 0,-2 7 63,-2 5 1,0 5 0,0 8 188,0 8 0,0 12-251,0 5 0,0 3-415,0 2 271,0-1 1,0 1 0,0-1 0,0 1-1,1-2-191,3-3 0,-1-3 74,6-5 36,-1-6 0,5-1 1,0-6-1,-1-3-339,1-5 0,4-7 154,0-10 331,6-1 0,8-39 0,-11 28 0,0-1 0</inkml:trace>
  <inkml:trace contextRef="#ctx0" brushRef="#br1" timeOffset="14">16283 6210 8102,'-13'-13'-225,"2"0"0,1 0 1,2-1 50,-2-3 0,4 3 855,2-3 0,2 10-594,2 7 0,0 7 1,0 10-1,0 4-81,0 3 1,0 6 128,0 0-161,0 5 1,5-6 0,0 5 0,1 0 0,1-3 0,0-4 0,2-4-357,-2-1 348,4-3 0,-4-2 0,6-9 1,0-5-1,-1-6 0,1-7 78,0-5 0,0-11 0,-1-8 0,0-3-25,-4-1 0,2 0 58,-6-1-63,6 7 1,-8 6 0,2 9-1,-1 3 45,1 1-120,-3 6 0,9 5 1,-5 9-1,-1 7 0,1 3-40,4 1 1,-2 3 81,2-4 1,-1 0-1,5-4 1,0 0 98,-1 0 1,-3-6-107,-1-3 1,1-3 394,4-1-215,-1 0 1,0-7 0,-2-5-1,-2-8 1,1-6 228,-2-3 0,-2 0-225,-5-5 1,0 2 41,0-2-200,0 2 0,-5 7 0,-4 1 1,-2 3-85,-2 4 1,0 4-1108,1 4 662,-1 4-159,0 10 1,6 4 0,3 6 687,2 2 0,19 29 0,5 2 0</inkml:trace>
  <inkml:trace contextRef="#ctx0" brushRef="#br1" timeOffset="15">16895 5878 8102,'0'-13'0,"0"1"0,0-1 371,0 0 0,6 2-187,2 2 1,1-1-1,2 6 1,3 1-173,0 2 0,1 1-103,-3 0 0,1 7 0,0 4 0,-2 6-27,-2 3 1,1-3 264,-6 4-347,0 1 0,-4 3 0,0 1 0,0-1 1,0 1-98,0-1 1,0-5 0,0-3 0,0-3 149,0-1 1,-1-6 227,-4-3-96,4-2 0,-5-9 0,8-6 0,1-8 44,1-8 0,4-3 134,-3-7 1,3 1 50,-4 0-148,6 5 0,-8-1 0,3 7 0,0 5 0,-1 2 144,-1 4-155,-2 8 1,1 5 7,2 12 119,-3-1 0,5 16 0,-6-3 0,0 3 0,1 2-149,4-1 0,-3 0-566,7-4 0,-5-3 49,5-5 310,-7 0 1,10-2-1,-4-2 1,4-5-1,0-3 174,1-1 0,9-36 0,3-18 0,2-3 0,1 0 0</inkml:trace>
  <inkml:trace contextRef="#ctx0" brushRef="#br1" timeOffset="16">17329 5559 8102,'-13'-12'0,"4"3"-81,1 1 363,5 5-190,-3-3 0,8 8 288,2 2-291,3 3 1,6 7 0,0 2 0,-1 2 0,1 2 179,0 3-281,0 6 0,-1 0 1,0 5-1,-2 1 1,-3 2-459,-2 1 226,0 6 0,-5-4 1,0 2-1,0-2 1,-2-3-734,-2-3 783,-9-3 0,-2-7 1,-7-3 193,0-4 0,-15-18 0,-7-6 0,-4-1 0,0 0 0</inkml:trace>
  <inkml:trace contextRef="#ctx0" brushRef="#br1" timeOffset="17">16729 5853 8102,'-12'0'0,"-1"-2"0,0-2 0,2 4-369,2 0 0,4 7 190,5 10 1,0 3 557,0 5-342,5 7 1,2-3 0,6 8 0,1 3 0,2 0 22,1-1 0,5-1 0,1 2 0,4 0 24,3-2 1,4-3-158,-4-9 1,6-6-1,1-5 73,4-5 0,9-38 0,5-17 0,-16 12 0,0 0 0,-1-1 0</inkml:trace>
  <inkml:trace contextRef="#ctx0" brushRef="#br1" timeOffset="18">17711 5738 8137,'-8'-11'0,"-1"2"0,5 3-330,-5 6 30,7-5 1,-6 3-1,6 0 418,-3 4 1,0 5-321,0 6 1,4 0-1,-3 0-322,2-1 524,2 1 0,40-17 0,10-5 0</inkml:trace>
  <inkml:trace contextRef="#ctx0" brushRef="#br1" timeOffset="19">18119 5432 8137,'-7'-13'0,"-4"0"61,2 1 81,4 5 1,-5 0-1,4 4 1,-1-2-1,-3 3 31,-1 0 0,-1 8 1,1 2-1,1 4-17,0 0 1,-8 5-323,5 0 189,3 6 1,-1-2 0,4 8-1,0 0 1,2 0-566,4-2 477,1-2 0,0-1 0,0-1 0,1-3 0,4-2-84,3-2 60,3-2 1,2-7 0,0-3 0,1-4 0,2-4 45,1-4 0,4-9 1,-4-5-1,0-3 51,1-5 0,-3-3 67,2-5 0,-8-1-80,0-4 27,-6-2 0,2-8 0,-5-1 1,0-1-1,-1 3 290,-3 4 1,-3 5 24,-6 9 0,0 4 262,0 9-244,1 8 0,3 8-432,1 5 1,5 7-1,-1 5 0,2 3 244,2 6-230,0 0 1,2 6 0,0 1-1,4 4 1,1 0-421,3 4 0,0 0 54,-1 3 0,2-7-50,-3-2 242,4 3 0,0-6 1,1 2-1,0-3 1,0-5-395,-1-4 1,1-3 630,0-1 0,17-34 0,4-9 0</inkml:trace>
  <inkml:trace contextRef="#ctx0" brushRef="#br1" timeOffset="20">18463 5151 8137,'0'-12'0,"-4"-1"0,0 0-21,0 6 0,4-4 0,1 2 194,3-2 1,5 4-1,6 3 1,2 2-6,-1 2 1,-2 2-60,-1 2-91,0 3 1,4 6 0,-2-1 0,-2 3 0,-4 2-125,-4 4 0,4 3 0,-5 1 0,-1 1-239,-2-1 0,-1 1 220,0-1 1,-1-5-1,-2-3-239,-1-3 454,-1-1 0,5-11-226,0-7 224,0-10 1,6-6 0,3-9-1,2-4 1,2-5 134,-1-3 0,1 2-82,0-2 0,-5 2-18,1 2 151,-6 5 0,7 8 0,-6 8 178,-1 3 0,-2 12-338,-1 6 1,-5 12-183,-4 5 55,3 9 1,-4-2-1,5 5 1,-1 0-1,0-2-265,4 0 0,0-1 208,2-5 1,0-1-318,0-3 225,6 4 0,-3-13 0,5 1 0,2-7 0,3-5-385,4-1 1,-2-5 91,7-4 0,-1-8 23,4-4 432,1-9 0,-5-11 0,0-7 0,3-7 0,-1 1 0</inkml:trace>
  <inkml:trace contextRef="#ctx0" brushRef="#br1" timeOffset="21">19739 9997 6066,'7'1'0,"-3"3"0,3 38 0,0 13 0</inkml:trace>
  <inkml:trace contextRef="#ctx0" brushRef="#br1" timeOffset="22">19598 10265 6214,'-7'0'-367,"2"0"490,5 0-57,0 0 32,0-6-40,-6 4-5,4-3-131,-3 5 92,5 0 1,-2 0 10,-2 0 1,1 0 8,-5 0 1,4 0 5,-5 0 17,6 0-2,-2 0 1,3 0 93,-2 0-75,2 0 0,-5 0 89,3 0-135,3 0 0,-5-2 1,7 0-42,4-3 1,-2 1 6,5 4 0,1 0-31,3 0 32,1 0 1,5 0 0,2 0-1,2-1 1,-1-2-9,1-1 1,4-1 2,4 5 0,-2-1-7,6-3 10,-6 2 0,4-5 1,-7 4-1,1-1 1,-2 0-45,-3-2 0,-3 5 16,-5-4 0,0 0 20,0 1-5,-6-1 1,-2 4 2,-5-3 0,-5 2 37,-4-2 1,-2 3-38,-2 1 17,-5 0 1,2 1 0,-4 2 0,0 1 0,2 0 22,0 2 1,-4-3 29,5 5 1,-5-3 4,0 3 1,3-1-30,-3 2 0,5 1 0,-4-5 0,0 1 147,1 0 0,0-2-92,3-4 1,3 1 46,-3 3-87,-3-2 0,6 4 1,-3-6-1,3 0 169,1 0-79,0 0-45,1 0 6,4 0-49,-3-6 1,11 4-167,0-2 0,2 3 59,6 1 41,1 0 1,8-4 0,1-2-1,2 0 1,2-1-6,3 0 0,0 3 14,1-5 1,3 5-2,1-4-18,0 5 0,-3-7 0,1 4 1,2 0-1,-3 1-178,-5 2 0,5 2 76,-5 1 0,-1 0-13,-8 0 55,-1 0 1,1 0 12,0 0 0,-8 4 48,-5 0 1,-5 5 240,-8-5-212,0 0 0,-4 0 0,-1 2 1,-2 1-1,-3 2 92,-1-2 0,-1 3-29,-1-6 0,-1 4-53,-2-3 37,2 4 1,-9-6 0,5 4-1,-1 0 1,-2-1 168,1 0 0,-2-2-83,5-4 0,-3 0-44,8 0-17,-4 0 1,14 0-1,-5 0 82,2 0-49,6-6-37,7 5-81,5-5 0,1 2 0,3 0-129,5 1 0,2-3 154,2 2 0,4 0-99,0 4 74,5-6 1,-6 5 0,5-4-1,2 4 1,1 0-21,2-4 0,-1 4 20,1-3 1,-1 2 0,1 2-77,-1 0 0,2 0 0,1 0 0,2 0 0,-2 0-104,-1 0 1,-5 0 52,-1 0 0,-6 0 38,2 0 60,-2 6 1,-3-5 0,1 4-126,0-4 109,-6-1 1,-3 0-20,-8 0 157,2 0 1,-10 0-1,0-1 1,-3-2 0,-2-1 85,-2 1 1,0 1-131,-7 2 0,1 2 34,-1 2-38,-5-3 1,3 9-1,-5-4 1,2 0-1,2 1 89,3 0 0,0-4 65,1 1 0,-4-3 131,4-1-257,-4 6 0,15-5 0,-3 4 0,3-4 14,1-1 1,6-1-50,3-4 82,3 4-161,1-5 1,1 6 0,3-1 0,6-2 0,4-1-158,3 1 1,5-3 101,-5 2 1,7-2 67,1 2-16,1 3 1,5-9 0,-6 6 0,1-1 0,-1 1-98,1 0 0,-1 0 50,1 4 0,-2 0-89,-3 0 163,-2 0 0,-2 0 1,0 0-1,-2 0-42,-1 0 0,-5 0-52,-1 0 123,-5 0-17,3 0 0,-8 0 1,-2 0 28,-4 0 1,-4 0 3,0 0 1,-5 0-63,0 0 94,-6 5 1,7-2 0,-5 4 0,0 0 0,0-1 42,-1 0 1,7-1 66,-2-1 1,3-2-120,1 2 6,0-2 0,2-1-76,2 3 0,9-2 6,9 2 0,6-4-292,2-4 197,6 2 0,-3-3 0,4 5 0,-1-2 121,-2-2 0,28-3 0,12-6 0</inkml:trace>
  <inkml:trace contextRef="#ctx0" brushRef="#br1" timeOffset="23">19611 10303 8297,'-6'-7'-222,"5"-5"0,-2 5-86,6 0 1,4 2 0,6 5 0,0 0 0,-1 0 259,1 0 1,0 0-73,0 0 120,-1 0 0,7 22 0,1 7 0</inkml:trace>
  <inkml:trace contextRef="#ctx0" brushRef="#br1" timeOffset="24">19662 10290 8294,'-13'0'0,"1"-4"-836,-1 0 615,6-6 126,-5 8 0,17-3 1,-1 6-565,6 3 659,8 3 0,13 17 0,9 3 0</inkml:trace>
  <inkml:trace contextRef="#ctx0" brushRef="#br1" timeOffset="25">19713 8326 7708,'7'2'-1750,"-3"2"1717,-2-3 1,3 5 67,4-6 34,-3 0 168,-1 0-136,1 0 12,-5 0-81,5 0-102,-6 0 63,0 0 28,0-6-17,0 5 102,0-5 1,0 1-1,0-4-63,0-2 1,0 2 0,0 1 47,0-2-46,0 4 1,-1-5-34,-4 2 1,4 2 30,-3-1-157,2 5 65,2-3 1,-1 6-337,-3 0 20,2 0 313,-3 6 0,3 1 0,-1 6 0,-1 0 52,1-1 0,-10 46 0,-1 12 0</inkml:trace>
  <inkml:trace contextRef="#ctx0" brushRef="#br1" timeOffset="26">19713 8390 8289,'7'-13'-554,"-1"5"0,-6-1 354,0-1 1,0 3 414,0-1-118,0 5 0,0-4-50,0 3 72,0 2-100,0-3 0,0 6 6,0 3 0,0-1 1,0 6-1,0 1 13,0 1 1,-2 2 2,-2-1-10,3 1 1,-5 6 0,6 2-1,0 4 1,0 4 77,0 0-89,0 13 1,0-7 0,0 12 0,0 2 0,1 4 81,4 2-127,-4 6 1,6-10-1,-4 1 1,1-5 0,1-3-1,0-3 0,-3-7 7,2-4 19,-3-9 0,-1-3-9,0-5 6,0-6-87,0-1 0,-1-6-354,-3 0-45,2 0-33,-3-6 521,5 5 0,-6-27 0,-1-1 0</inkml:trace>
  <inkml:trace contextRef="#ctx0" brushRef="#br1" timeOffset="27">19700 8352 8303,'-8'-4'-1343,"-1"-1"967,-1 3 376,-1-6 124,-2 7 0,5-5 0,1 8 0,1 2 44,3 5-149,-4 2 0,6 3 0,-5 2 0,2 2 1,0 0-1,-1 2 0,1-1 52,0-1 0,0-1 1,4-4 155,0 0-214,0-1 1,0-7 0,0-8 0,0-10-69,0-5 0,5-5 97,4-7-18,2-2 0,2-2 0,0 1 0,-1 3 0,1 5 0,0 4 0,0 2 57,-1 4 0,0 0-36,-4 3 1,3 5 21,-2 2-52,8 10 0,-6 2 1,5 5-1,-2 3 1,-3 0-133,-1 2 0,-3 2-27,2-2 1,1-3 0,-6 3-791,-1-3 934,4-1 0,-23-23 0,1-6 0</inkml:trace>
  <inkml:trace contextRef="#ctx0" brushRef="#br1" timeOffset="28">18361 8416 7180,'-8'0'-68,"-1"0"359,7 0-48,-4 0-235,6-6 1,0 3 130,0-5-30,0 5-48,0-3 0,6 2 0,2 0 12,3 1 0,4 1-183,2 2 117,2 0 0,8-4 0,3-2 0,4 1 0,4-2 60,5 0-91,8 4 0,11-9-92,6 4 1,0 2 0,-4 2-338,0 3 433,-6 1 0,0 0 0,-6 0 0,-2 1 1,-8 2-110,-5 1 0,-7 5 68,4-5 1,-6 0 0,2-4 0,-4 0-7,-5 0 0,2 0 148,-6 0 1,4 0-140,-4 0 268,-6-6 0,0 4-175,-2-7-2,-3 6-14,-1-8 16,-5 10 1,-1-5-256,-3 6 137,-3 0-9,-6 0 78,0 0 1,0 0-1,1 0 1,-1 0 5,0 0 0,0 0 17,1 0 1,-1 0 198,0 0-119,0 0 0,5 0 0,-1 0 0,-1-2 0,-1 0 218,-2-3 0,2 0-90,2 0 0,-2 3-84,3-7-40,2 6 1,-1-7 0,4 5-73,-1-2 1,0 2-197,4-3 159,5 5-26,8-3 0,1 6 1,3 0-1,-3 0 1,0 0-71,3 0 0,-1 6 50,5 3 1,-5-2 0,1 1 1,-3 1 0,-1 3 0,-2 1-260,-2 0 1,1 1 32,-6 3 1,-1 3 286,-8 5 0,-26 11 0,-13 5 0,-5 4 0,1-1 0</inkml:trace>
  <inkml:trace contextRef="#ctx0" brushRef="#br1" timeOffset="29">17737 8530 8303,'0'-12'-266,"-6"-1"1,-1 0 0,0 0-1,1 2 1,2 1 307,0 2 154,-1-1 1,5 3 0,0 6-134,0 8 0,-4 9-16,0 4 0,0 4 0,4 5 0,-2 4-17,-2 3 1,3 1 43,-4 0-109,4 6 1,-1-3-1,0 5 1,-3-2-1,1-5 1,0-3-1,0-6 126,1-4-69,-4-6 28,5-1 1,-3-14 0,3-6 0,-1-9 0,-1-8 0,1-5-21,2-4 1,1-7-252,0 0 193,0-8 0,0 0 1,0-3-1,0 1 1,0 3-52,0 1 0,4-1 80,0 3 0,1 4 0,-5 13 1,0 4-41,0 3 31,5 7 0,1 2 51,2 10 57,4 7 1,-5 4 0,6 5-1,-1 2 1,1 0-21,0-2 0,0 3-151,-1-3 1,1 3 103,0 2-90,0-6 0,-1 2 0,1-3 0,0 0 0,0 3-126,-1-2 0,0 2 91,-4-5 1,-1 0-302,-2-4 233,-4 0 1,6-1 0,-4 1 0,1 0 159,-1 0 0,-13-23 0,-4-6 0</inkml:trace>
  <inkml:trace contextRef="#ctx0" brushRef="#br1" timeOffset="30">17698 8926 8332,'-8'-2'-455,"-1"-2"-94,1-3 1,-1-4 552,1 2 1,6-2-28,2 2 0,8-2-8,9-2-72,2 0 1,7 2 0,-2 1-1,-1 2 103,-2-2 0,23-2 0,10 0 0</inkml:trace>
  <inkml:trace contextRef="#ctx0" brushRef="#br1" timeOffset="31">18030 8658 8321,'-1'-11'-652,"-4"2"0,4-2 1401,-3 2-118,2-2-598,2-2 0,6 6 0,2 3 0,4 2 0,-1 4 0,-1 2-111,-2 5 0,0 6 0,0 4 0,-2 0-18,-1 4 0,-3-3-323,2 1 394,-3 0 1,-1 4 0,0-4-1,0-4 1,0-3 0,0-1 0,0-1-22,0 1 0,0-7 60,0-6 0,0-7 28,0-10-41,0-3 0,2-7 0,2-1 1,3-3-1,0 1 2,-2 3 1,0 0 0,-1 10-1,1 1 296,0 2-223,-3 7 1,3 3 32,-5 8 1,0 9 0,0 8 0,0 3-94,0 2 0,5-1-36,-1 1 0,2-1-279,-2 1 187,-3-6 1,11-3-1,-4-8 1,3-1 0,4-4 111,2-6 0,7-25 0,7-21 0,1-1 0,5-5 0,0 0 0,0 0 0</inkml:trace>
  <inkml:trace contextRef="#ctx0" brushRef="#br1" timeOffset="32">20083 9015 8321,'-4'-9'-142,"-2"2"44,-1 2 0,4 2 0,-1 9 1,2 6 283,2 8-190,0 4 1,5 3-1,0 1 1,1 4-1,0-1 1,-2 0 0,0-3-11,0-1 1,2-1-95,-2-1 44,-2 1 0,3-6 39,-5-3 0,0-19 1,0-8-1,0-8 22,0-9 1,0 0 0,0-7-1,0 0 3,0 1 1,0-2 0,0 5 0,0 2 26,0 1 0,0 3 0,2 4 0,1 6 38,1 4 0,2 7-50,-2-1-22,3 2 1,6 4 0,-1 2 0,1 6 0,1 4-162,3 3 148,-3 6 1,5-5-1,-6 5 1,-1-3 0,1 0-334,0-1 206,0-3 0,-2 2 0,-1-5 0,-2 0-477,2 0 624,-4-1 0,-23-4 0,-11-3 0</inkml:trace>
  <inkml:trace contextRef="#ctx0" brushRef="#br1" timeOffset="33">20121 9283 8277,'-13'0'-547,"-5"0"1,5-2 564,0-2 123,6 3 1,9-11-1,2 4-236,4-4 1,8 1-127,1 3 125,6-9 1,-3 8 0,5-8 0,1 2 0,-1-1-1,1-2 1,-1-1-69,1 1 1,-1 1 0,-1 4 0,-3 0 163,-4 0 0,0 1 0,-4-1 66,3 6 0,-15 3 0,3 8 1,-4 4 317,-4 4 1,3 0-263,-3 1 1,2 0 0,2 0 0,0-1-14,0 1 0,2 0-71,2 0 1,-1-5-90,5 1 13,-5-6 0,8 2 0,-2-5 0,2 0-5,2 0 0,0-10 48,-1-2 0,-3-10 10,-1 1 1,-1-3 0,3-2 0,-3 1 85,-1-1 1,-2 5 3,-4 0 1,0 5 33,0-1 133,0 3-232,0 7 1,6 9 3,3 10-41,-4 7 0,8 10 0,-2 3 1,5 2-1,-1 4-53,0 3 0,-1 7-136,3-1 1,-3 11-1273,3 1 1402,-9 7 1,2-10 0,-5 4 0,-3-3 0,0-4 56,-2-2 0,0-8 172,0-13 1,-2-6-217,-2-7 143,3 0 0,-11-16 0,4 3 0,-3-2 0,-2-4 276,0-2 1,-4-3-185,0-6 0,-6-1-30,2-3-72,3-3 1,-6-9 0,4-3 0,0 0-1,4-4 644,7 0 0,-1-3-699,5 1 0,3 0-270,6-1 130,3 7 1,11-4-1,5 7 1,4-1 0,4 2-905,2 2 0,-5-1 329,2 10 680,2 0 0,7 21 0,6 5 0</inkml:trace>
  <inkml:trace contextRef="#ctx0" brushRef="#br1" timeOffset="34">19815 6222 8106,'-4'-12'-215,"0"-1"0,-1 2 0,1 1 171,0 1 0,0 5 0,4-2 0,0 5 442,0 7 1,0 5-352,0 6 1,5 3 0,2 7 0,2 2-24,-1 5 0,1 7-15,4 2 1,1 1-1,1-2 1,2 4 6,-1-1 1,-2-2 44,-1-9 72,0-3 1,-5-6-1,1-2 1,-1-7 238,-1-12 1,-1-14-145,-6-11-229,0-9 1,0 0 0,1-7 0,2-4 0,1-3-361,-1-4 362,-1 4 0,2-1 0,0 4 0,-1-2 0,-2 4-182,-1 3 0,5 6 1,-1 9-536,-1 4 355,-2 9 1,3 5-390,1 11 543,4 1 1,-6 15 0,6-3 206,1 3 0,0 9 0,2 5 0,2 3 0,-1 0 0</inkml:trace>
  <inkml:trace contextRef="#ctx0" brushRef="#br1" timeOffset="35">20300 6465 8105,'-6'-7'-1988,"5"1"2183,-5 6 0,6 6 0,0 2 1,0 5 126,0 4 0,0-1-244,0 5 1,0 0 0,0 5 0,0-1 0,0 1 0,0-1-5,0 1-23,0-7 1,0 0 0,0-6 0,-2-2-41,-2-3 1,3-8-73,-3-8 1,2-9 0,2-4 0,0-3 34,0-2 0,0-4-4,0 1 1,0-3-39,0 3 57,0 2 1,2-3 0,2 9 0,3 2 0,1 4 66,1 2 1,-1-1-68,5 10 22,0-1 1,0 7-1,-1 2 1,1 4-1,0 5 0,0 4 0,-1-1-22,1 5 1,0-4-18,0 4-33,-1-5 1,1 4 0,0-5 0,-2 2-552,-2-1 186,2-2-47,-10-1 166,5-6 307,-6 4 0,-51-21 0,-13 2 0</inkml:trace>
  <inkml:trace contextRef="#ctx0" brushRef="#br1" timeOffset="36">20300 6669 8105,'-13'0'0,"0"0"0,5 0 0,-1 0 0,6 0-58,-2 0 1,15-6 0,4-2 0,4-4-89,5 0 0,1-3 138,1-2-201,1-2 1,-1-3 208,1 1 0,16-29 0,-18 20 0,-1 0 0</inkml:trace>
  <inkml:trace contextRef="#ctx0" brushRef="#br1" timeOffset="37">19637 6006 8105,'-13'0'-392,"0"0"0,0 0 146,1 0 427,-1 0 1,4 0-1,2 1 1,0 2-12,0 1 1,4 2-26,-1-2-136,3-2 1,6 3 0,4-5 0,2-1 0,3-2 141,3-1-158,3-6 1,6 3-1,-2-6 1,-2 0-1,0 0-290,0 1 214,-3-1 1,0 0 0,-3 0 0,1 2-1,-3 1-194,-4 2 0,0-1 78,-6-4 142,1 6 0,-5-4 0,-2 4 25,-2 0 1,1 1 0,-5 5 294,-2-3-260,-2 2 796,0-4-261,4 6-148,3 0-137,5 0-157,0 0 1,5 0-1,4 2-138,2 2-3,2 3 0,-2 6-190,-2 0 0,-2-1 50,-3 1 1,-2 0 0,2 1 0,-3 2-1102,-1 1 1286,0 5 0,-11 27 0,-3 11 0</inkml:trace>
  <inkml:trace contextRef="#ctx0" brushRef="#br1" timeOffset="38">20478 5712 8105,'-7'-12'-227,"-4"3"1,4 1-1,-2-2 1,1-2 335,-2 0 0,3-1 943,-2 0-682,6 0-251,-2 6-46,5 2 1,1 8-1,3 4 1,5 7 0,1 4 49,-2 5-109,9 7 0,-8 2 0,8 8 0,-2 4 1,1 5-1,2 8 0,2 5-73,-8-27 0,-1 0 0,-1 2 0,0 1 0,0 2 1,1 1-1,0 0 0,1 1 10,-1 0 1,2 0 0,-1-3 0,0-2 0,10 30 0,-2-8-436,-1-8 1,-2-8 58,-5-13 128,-5-6 0,3-11 297,-5-1 0,-46-22 0,-16-5 0</inkml:trace>
  <inkml:trace contextRef="#ctx0" brushRef="#br1" timeOffset="39">19573 6184 8105,'-6'-13'0,"-5"1"0,-6-1 15,1 0 0,3 5 48,5-1 1,2 13 0,6 5-1,2 9-15,2 6 0,-1 8 155,5 2-149,1 8 0,-1 3 0,2 8 1,3 4-1,4 6 24,-7-28 0,0 1-99,0 4 0,1 1 0,2-1 1,0 1-1,-1 1 0,1 1 0,0-2 1,0 0-1,-1-4 0,1-2-350,13 29 258,-1-13 0,1-13 1,-1-10-1,-1-6 1,-1-10-1,-3-7 0,-1-8-576,1-6 0,6-3 689,4-5 0,6-31 0,3-15 0,-12 17 0,0 0 0,1-1 0</inkml:trace>
  <inkml:trace contextRef="#ctx0" brushRef="#br1" timeOffset="40">21014 6069 8105,'1'-17'0,"3"0"0,-1 0-581,6 5 0,1-4 459,7 3 0,-3-2 0,4 8 0,-1-2 52,0 1 0,0 3-189,-4-3 55,-6 5 204,4-3 0,-26 35 0,-1 6 0</inkml:trace>
  <inkml:trace contextRef="#ctx0" brushRef="#br1" timeOffset="41">21052 6299 8105,'-4'8'0,"-1"1"0,-3-5 92,4 5 0,-1-1 200,5 5 1,2-6 0,2-3-219,5-2 1,3-4-1,5-2 1,3-6-988,0-5 913,10-5 0,2-31 0,2-14 0,-4 18 0,-1 1 0,0 0 0</inkml:trace>
  <inkml:trace contextRef="#ctx0" brushRef="#br1" timeOffset="42">21855 5151 8063,'-11'-12'10,"0"-1"0,1 0 0,-2 2 1,2 1 352,-1 1-243,5 7 1,-4-3 0,6 11-1,1 7 1,2 7 314,1 4-466,0 7 0,4 3 0,3 7 0,3 3 0,4 1-50,1 3 23,4 8 1,-3 2-1,5 5 1,2 1-1,1 0 1,1 0 0,1-2-48,-1-2 0,-5-11 0,-3-11 0,-3-8 3,-1-7 141,-6 1 0,-7-16 76,-8 1-122,-4-6 1,-6-8-1,-3 1 1,-3 1-1,-3 2-178,-3 1 132,3 0 1,-8 0 0,5 0 0,2 0 0,1 0-229,1 0 1,2-1 0,3-2-1,5-4 281,6-5 0,10-20 0,7-15 0</inkml:trace>
  <inkml:trace contextRef="#ctx0" brushRef="#br1" timeOffset="43">21830 5177 8063,'-13'-6'-141,"2"-2"-67,2-4 1,2 1 0,4 1-1,-1 2 275,1-2 0,7-2-60,5 0 0,-1-1 0,4 0 0,3 0-10,4 1 0,3-3 2,8-2 0,4-2 0,9-7 0,6-1-13,9-3 1,-27 12-1,1-2-6,5-3 0,2-1-19,3-3 0,1-1 0,2 1 1,1 0-1,1-1 0,-1-2 1,-1 2-1,0 0 0,-2 1 0,0 0 1,0 0-1,-1 0 0,0 1 1,0 0 12,-2 0 0,-1 1 0,-3-2 0,-1 1 20,-5 5 0,-1 0 0,25-22 0,1 5 0,-4 1 13,-4 3 0,-9 4 6,-8 9 0,-4 0 0,-6 7 0,-6 4 163,-4 3-168,-8 2 0,3 5 36,-10 0-78,4 0 0,-10 0 0,2 2 0,-2 2 0,-3 6-138,-3 5 0,3 1-70,-3 5 1,2 1 241,3 3 0,-7 6 0,-1 2 0</inkml:trace>
  <inkml:trace contextRef="#ctx0" brushRef="#br1" timeOffset="44">22302 5483 8066,'0'-13'-162,"-5"-4"1,1 0 0,1 2 56,2 0 183,1 3 0,0 6 0,0 6 0,1 7 1,2 6-1,1 2-174,-1 2 1,3 6 87,-2-2 0,0 3 1,-4 3-1,2 2-9,2 0 1,-3-3 0,4-5 0,-4 0-13,-1-1 1,0-1-1,0-7 140,0 1 0,0-9-119,0-8 1,0-9 0,0-13 0,0-6-6,0-6 0,0-6 0,0-8 1,0-2 8,0-1 1,0 1 0,0 6 0,0 4 47,0 4 1,0 6 232,0 13-253,0 2 0,1 12 1,4 3-1,2 4 1,1 6 33,1 6 1,1 5 0,5 8 0,2-1-33,-1 3 0,-2 1 19,-1-3 1,1 1-179,3-1 42,-3 1 1,5-1 0,-7 0 0,1-3 0,-2-2-218,-2-2 0,1 4-344,-6-5 408,6 0 0,-9-5 244,4 1 0,-21-17 0,-5-5 0</inkml:trace>
  <inkml:trace contextRef="#ctx0" brushRef="#br1" timeOffset="45">22327 5636 8066,'-13'-4'0,"1"-1"0,0 0 264,4 1 0,-2 1-170,6-6 0,-1 5 1,8-5-1,4 0-327,6-3 0,8-1 65,0 1 0,8-7 1,2-1-1,2-1-99,2 0 1,0 4 266,-1-4 0,26-6 0,1-6 0</inkml:trace>
  <inkml:trace contextRef="#ctx0" brushRef="#br1" timeOffset="46">22773 5266 8066,'0'-13'-654,"0"1"0,0 3 500,0 1 405,0 5 0,6-3 0,2 6-175,4 0 1,-1 6-144,-2 2 0,2 4 1,-4 2-1,0 3 68,-3 4 1,2-1-53,-2 1 30,1 0 1,-5-1-1,1-3 1,2-3-1,1-1-95,-1 0 1,0-2 90,1-2 0,-3-9 17,4-9 1,-3-9 10,3-8 1,-4-1 0,5-7 0,-2-1-10,0-2 0,1 5 109,-5 2 1,4 4 47,0 5 1,0 3 11,-4 5 1,0 11-52,0 7 0,0 10 34,0 7-124,0 2 1,0 1 0,2 1-1,1-1 1,2 1-62,2-1 0,-2-5-109,3-3 1,1-4 175,3-5-78,1 4 0,0-11 0,0 2 0,1-6 0,1-7-280,2-5 1,5-7-75,-5-7 0,0 0 404,-5-5 0,-7-5 0,-3-7 0,1-5 0,0 0 0</inkml:trace>
  <inkml:trace contextRef="#ctx0" brushRef="#br1" timeOffset="47">22863 4833 8066,'-19'-6'0,"4"-1"-67,-7-6 0,8 0 0,1 1 79,8-1-3,3 6 0,2 0 1,2 4-1,2-1-26,4 1 0,4 1-8,1 2 0,-1 2 0,1 2-147,0 5 0,-5 0 101,1 0 0,-5 7 0,3-4 0,-1 2 14,-3 1 1,-2 2 35,-1 0 1,0 0 149,0-5-141,0 1 1,0 0-1,1 0 61,4-1-56,-4-5 0,10-1 0,-2-7-240,2-4 0,3-2 124,3-5 1,-2-5-324,2 0 446,2 0 0,18-30 0,-13 19 0,-1 1 0</inkml:trace>
  <inkml:trace contextRef="#ctx0" brushRef="#br1" timeOffset="48">23220 4641 8066,'0'-12'789,"0"-1"-402,0 6-170,-6-5-150,4 11 0,-3 1-291,5 9 219,0 2 0,0 3 1,0 2-1,0 2 1,1 2-786,3 3 601,-2 1 0,9-3 1,-2 0-1,1 2 1,0 1-468,-2 1 1,-1-1 655,2-2 0,2-4 0,-4-5 0</inkml:trace>
  <inkml:trace contextRef="#ctx0" brushRef="#br1" timeOffset="49">23156 4947 8066,'0'-8'-757,"0"-1"0,0 5 425,0-4 0,1 3 313,3-3 1,8-5 0,6-5-1,2-2 19,3-3 0,2-1 0,5-1 0,-3-5 0,3 0 0,-3 0 0,-2-1 0,-5 4 0,-3-2 117,-3 2 0,-3 7 0,-2 3 660,-5 3-573,-2 7 1,-4 1-1,-2 6 1,-5 1 485,-2 4-641,4 7 0,-3 4 1,6 5-1,1 2 1,0 1-60,-1 1 0,3 2 0,-4 2 0,4 0-44,1 0 0,0 2-2,0-1 1,-4-1-54,-1-3 73,1-6 0,4-2 1,0-5-106,0 0 142,0-6 0,2-9 16,2-10-17,-3-7 0,5-8 0,-6-3 0,0-4 0,0-2-36,0-3 1,4-3 30,0-1 1,1 5-7,-5 4 59,0 0 0,0 2 0,0 3 1,0 7 194,0 5-210,5 8 1,1 5 26,2 8-87,4 3 1,-7 7 0,5 3 0,-1 5 0,1 2-58,1 1 1,2-4-113,0 1 1,-5-1 118,1 4-110,-1 1 1,5-5 0,0-1 0,-2 0-1,-1-2 187,-2 1 0,-5-8 0,3-5 0</inkml:trace>
  <inkml:trace contextRef="#ctx0" brushRef="#br1" timeOffset="50">23449 4820 8066,'-8'0'-584,"-1"0"121,6-6 362,-8-1 0,11-6 0,0 1 0,7-3 40,4-2 0,8 2 54,2-6 0,3 1 0,2-3 1,-2 2-4,-3-2 0,3 3-44,-3-1 87,-2 6 1,3 0 0,-5 8 0,-1 2 84,-2 2-82,-7 7 0,0 3 1,-4 6-1,1 1 1,-1 2-1,-1 1 1,-2 0 79,0 1 0,0-4-70,0 3 0,0-3 1,0-1 286,0 0-264,0-6 1,1 3-36,3-6 1,-1-7 0,6-8-74,1-5 0,-5-5 67,-1 4 0,2-6 3,-2 2 20,6-3 0,-8 0 0,2 1 0,-1 4 1,0 0 19,1 4 1,0 5 115,-4 1 237,0 6-409,6-2 1,-5 6-1,5 3 1,-2 6 0,2 6-66,1 5 1,1 3 83,5 2 0,-2 3-244,-2 1 192,2 6 1,-4-4-1,6 6 1,0 1-1,-2-1-59,-2 0 1,1-1 80,-6-3 1,4-4-20,-3-9 62,-1-3 1,-4-9-40,0-1 50,0-10-37,-6 0-280,-1-11 1,-1 5 0,-1-1 0,-1-1 258,-1-1 0,-25-19 0,-5-4 0</inkml:trace>
  <inkml:trace contextRef="#ctx0" brushRef="#br1" timeOffset="51">23742 4284 8118,'-5'-12'0,"2"-3"-248,-6-2 300,7 3 0,-4-4 1,6 5 189,0 0 1,6 6 0,2 3-155,3 3 0,2 1-113,0 0 0,-2 1 1,-1 3-1,-3 5-118,-1 2 0,0 2 43,-2 0 1,-3-1 147,3 1-58,-2 0 0,2 0 0,0-1 0,-1 1 96,-1 0 0,2-5-2,0 1 1,6-6-96,-1 1 1,2-3 50,2-1 0,-5-4-618,1 0 338,-1-6 0,5 3 0,0-6 0,-1 0 240,1 1 0,17-12 0,4-3 0</inkml:trace>
  <inkml:trace contextRef="#ctx0" brushRef="#br0" timeOffset="52">27682 12203 11471,'0'-13'426,"0"0"-247,0 0 1,0 5-1,0-1 91,0 0-190,0-3 1,0 4-340,0-1 1,-22 6-1,-7-2 1</inkml:trace>
  <inkml:trace contextRef="#ctx0" brushRef="#br0" timeOffset="53">27555 12152 12313,'1'8'107,"2"1"1,1 1 0,1 1-18,0 2 0,-3 20 0,-2 9 1,3 3-1,-1 0 0</inkml:trace>
  <inkml:trace contextRef="#ctx0" brushRef="#br0" timeOffset="54">27606 14281 9345,'0'20'-308,"1"-3"1,2-3 0,1 0-1,-1 2-1004,-1 1 1325,-2 0 0,0-3 1,0 2-1,0 1 1,0 0-1,0 0 1,0 1 46,0 2-52,0-5 0,0 4 0,0-6 1,0-1-1,0 1 22,0 0-10,-6-6 0,5 4 0,-5-4-6,0 0 1,5-7 0,-5-7 0</inkml:trace>
  <inkml:trace contextRef="#ctx0" brushRef="#br0" timeOffset="55">27593 14676 6466,'6'-7'280,"1"2"0</inkml:trace>
  <inkml:trace contextRef="#ctx0" brushRef="#br1" timeOffset="56">27478 8543 8344,'2'-13'-417,"1"1"0,1-1 0,-1 0 0,-2 0 270,-1 1 1,0-1 0,0 0 438,0 0 1,0 5-107,0-1 0,0 5 8,0-4-81,0 5 0,0-1-62,0 8 0,0 4 0,0 9 0,0 5 41,0 2 1,0 11-1,0 5 1,0 4 17,0 4 0,0 7 0,0 5 0,0 3-103,0 5 1,2-1 0,0 4-1,4-3-6,1-6 1,2 0 0,3-9 0,1-6-44,0-8 0,-5-13 0,0-2 0,-3-4-135,-2-5 41,-2-1 1,-1-5-384,0-1 292,0-5 76,0 3 0,-1-6 0,-3 0 0,-3-1-224,0-4 1,-5-2 374,4-6 0,-21-50 0,12 24 0,0 1 0</inkml:trace>
  <inkml:trace contextRef="#ctx0" brushRef="#br1" timeOffset="57">27517 8416 8322,'-13'0'0,"0"0"0,0 0 0,1 0-478,-1 0 1,0 7-1,0 4 1,1 6 522,-1 3 0,2 0-21,2 1 0,-1 3 0,6-4 0,1 0 148,2-3-177,1-3 74,0-7 0,1-3 1,3-8-1,3-6 0,2-5 110,-1-7 1,2-2-135,7-1 1,-7 1 0,3 1 0,-2 3 86,1 2 0,0-4-105,1 5 1,0 2-1,0 6 1,-1 4-79,1-1 1,0 5 34,0-4 1,-1 10-232,1 3 157,0 9 0,0 1 0,-1 5 0,1-2 0,0 2-633,0 1 723,-1 2 0,7 28 0,1 6 0</inkml:trace>
  <inkml:trace contextRef="#ctx0" brushRef="#br1" timeOffset="58">28078 8875 8322,'-13'0'15,"4"-2"1,1-1 90,-2-1 0,3 1 0,0 9-301,1 7 0,2 1 117,4 7 1,0 0 0,0 5 0,0-1 38,0 1 0,1-1 1,2 1-1,1-1-19,-1 1 0,0-5 1,0-1-1,1-2-148,-1-2 185,-2-2 37,-1-7 1,-1-2-1,-2-11-6,-1-7 0,-5-1 1,5-7-1,0-2-8,-2-1 0,5-2-25,-3 1 31,-3-1 0,5 1 0,-2-1 1,2 1-1,2-1 40,0 1 0,6-1 0,1 2 0,2 3 12,-1 4 0,1 4-19,3 5 1,1-2-103,0 6 55,0-1 0,-1 5 0,1 2 0,0 2 0,-2 6-143,-2 6 1,1-1-107,-6 6 215,6-5 1,-9 8 0,4-3 0,-4 2 0,-1 0-57,0-2 0,0-1 56,0 1 0,-4-3 97,-1-5 1,0-1 0,2-3 117,-1 0-173,-1-6 87,5 2 1,6-9-1,3-1 1,2-1-13,2 0 0,-1-2-67,1 3 1,0 1-21,0 4 2,-1 0 0,-3 0 1,-1 2-1,1 2 23,-2 4 0,-1 4-18,-6 0 1,0 1 81,0 0-35,-6 0 0,3-1 0,-7 1 0,-2 1 0,-4 1 122,0-3 1,2 4-90,1-8-156,1 4 1,-1-5 0,0-2-853,0 1 549,1-4 382,5 3 0,20-30 0,13-18 0,3 1 0,-1-1 0</inkml:trace>
  <inkml:trace contextRef="#ctx0" brushRef="#br1" timeOffset="59">28422 9015 8322,'-9'0'-272,"1"0"0,5 1-1090,-1 4 1395,-3-4 1,5 10 376,-2-2 0,3-2-406,1 1 1,0-3 0,1 2 4,3-2 0,-1 0-15,6-5 1,-2-2 0,3-1-1,-2-4 22,2-4 0,-3 1-4,2-7 4,-1 3 1,1-3-1,-2 0 1,-2 1 0,-2 2 184,-1 1 0,2 1 349,0-1-475,0 0 0,-2 2-28,2 2 0,-2 11-3,2 11 0,-1 5 87,1 7-188,-3 12 1,9 0 0,-4 13-1,1 5 1,3 4 29,1 7 0,-4-30 1,-1 0 10,0 0 1,1 0 0,-1 4 0,1-1-707,-1 2 0,0-1 712,-2-2 1,-1-1 0,7 27-1,-5-10 1,-1-6 0,0-7-54,0-5 144,1-11 3,-11-12 13,-1-7 1,-6-6 0,-1-2 0,-3-2 0,-3-5 268,0-2 1,-4-3-172,3-3 1,-3 1 70,-2-5-216,6 0 1,2-5-1,5 2 1,2 2 0,1-1 610,1-4 0,7 1-1101,-3-3 1,10-4-903,3-1 882,9-3 0,3 0 460,5 3 0,11-2 0,5-4 0,4-1 0,-1 0 0</inkml:trace>
  <inkml:trace contextRef="#ctx0" brushRef="#br1" timeOffset="60">28192 7319 8322,'0'-8'-386,"0"-1"0,-1-1 162,-3-1 1,2-2 0,-3 2-1,0 1 312,1 1 1,0 1-32,4-5 1,0 5 26,0-1-2,0 6-84,0-2 29,0 5 1,4 1 0,0 3 55,-1 5 1,-1 2 116,-2 2-164,0 5 1,0 6 0,0 7-1,0 3 1,0 6 0,0 6-1,-2 5 165,-2 4 0,3 4-180,-4 9 0,4 3 0,1-33 0,0-1 0,0 35 21,0-4 0,0-4-194,0-4 0,1-1 116,4-8 1,-3-4 0,6-13 0,-1-6-73,0-5 111,-4 1-72,2-10 54,-5-1-48,0-7-1,0-6 264,0 0-246,-5 0 1,2-6-60,-6-3 1,5 2-505,-5-1 452,7-1 1,-4-3-1,5-1 1,-2 0-1,-2 0 157,3 1 0,-1-1 0,-1 0 0,2-5 0,-4-30 0,6-13 0</inkml:trace>
  <inkml:trace contextRef="#ctx0" brushRef="#br1" timeOffset="61">28052 7957 8322,'0'-13'0,"-4"4"-958,0 1 678,-6 5 1,8-4 274,-2 3 66,3 2-6,1-3 0,0 10 1,0 4-1,0 2 0,1 3 239,3 3-252,-2 3 0,5 6 0,-4 1 0,1 1 0,0 3 0,0 2 0,2 1 12,1-2 0,-3 4-79,5-7 36,-1 1 0,1-3 0,-1 0 0,1-2 0,-1-5-33,1-4 0,-5-9 0,5-3-19,1-2 0,0-4 40,-2-2 1,3-3-5,-2-6 1,2-7 0,2-4 0,1-6-90,3-2 1,-3 2 6,3-4 1,-3 0-101,-1-4 165,0 5 1,-2 2 0,-1 6-1,-3 1 1,-1 2-115,-3 5 4,4 3 380,-6 7-190,5 1 1,-10 12 0,-2 3 0,0 3 0,-1 5-17,0 5 0,-1 2-29,-5 1 0,0 1 21,0-1-136,1 1 1,-2-1 0,-1 1 0,1-1 0,3-1-219,0-3 1,5 2-19,2-6 338,-3 0 0,45-61 0,-16 15 0,0 0 0</inkml:trace>
  <inkml:trace contextRef="#ctx0" brushRef="#br1" timeOffset="62">19675 10214 7580,'0'-13'-864,"-2"1"0,0 3 825,-3 0 1,2 6-1,8-1 39,3 3 0,-1-1 0,2-1 0,1-1 6,1 1 1,2 2-3,0 1 1,4 0 0,0 0-1,0-2-2,1-2 0,0 3 0,5-4 0,-2 4-2,2 1 1,2 0 0,4 0 0,1 0-2,-2 0 0,3 0 1,0 0-1,0-1-1,1-4 1,2 4 0,-3-3-1,1 2 1,4 2 1,-4 0-1,2-1 1,2-2 0,1-1 0,2 0 0,2 4 0,2 0 0,-2 0 0,0 0 0,2 0-664,2 0 664,0 0 0,-5 4 0,4 3 0,0 0 0,0 0 0</inkml:trace>
  <inkml:trace contextRef="#ctx0" brushRef="#br1" timeOffset="63">27835 14600 8273,'0'-9'-448,"0"1"-14,0-2 1,2-1-1,2-2 1,5 0 359,2 0 102,2 1 0,22-41 0,-14 22 0,-1 0 0</inkml:trace>
  <inkml:trace contextRef="#ctx0" brushRef="#br1" timeOffset="64">24546 11833 8443,'-7'-13'-761,"0"6"1,4 1 406,-2 1 1,0-1 343,1-2 1,1-2 0,-4 4 0,1-1 5,3-3 28,2 4 88,1-5-108,0 10 0,0-6 11,0 2-139,0 4 1,4-3 123,0 8 0,0 37 0,-4 14 0</inkml:trace>
  <inkml:trace contextRef="#ctx0" brushRef="#br1" timeOffset="65">24520 11909 8443,'-13'13'-2507,"5"0"2507,-1 0 0,7-1 0,-3 1 47,4 0 0,1 4-56,0 0 0,1 0 1,2-3-1,1 2-67,-1 1 1,3 1-17,-2-1 92,6 3 0,-3 11 0,6 2 0</inkml:trace>
  <inkml:trace contextRef="#ctx0" brushRef="#br1" timeOffset="66">24520 12292 8443,'-13'0'0,"5"4"-261,-1 0 1,7 2-1,-4-3 1,2 3-31,-1 1 0,1-3 200,4 4 0,0 1 0,0 4 1,2-1 31,2 1 1,-1 0 14,5 0 0,-4-1 0,4 1 0,-1 0-86,0 0 0,-4-1-37,1 1 167,3 0 0,0-12 0,6-2 0</inkml:trace>
  <inkml:trace contextRef="#ctx0" brushRef="#br1" timeOffset="67">24546 12483 8392,'0'-7'-2231,"0"0"2381,0 3 16,0 2 0,-2-3-150,-2 5 1,1 1 50,-5 3 1,5-1-164,-1 6 5,2-1 1,2 1 0,0-1 0,2 2 90,2 1 0,26-9 0,11-4 0</inkml:trace>
  <inkml:trace contextRef="#ctx0" brushRef="#br1" timeOffset="68">24609 11603 8395,'-5'-8'-2296,"-4"-1"2255,4 7 0,-1-3 21,6 10 0,0-3 0,0 7 0,0 1-88,0 1 108,0 2 0,0 34 0,0 8 0</inkml:trace>
  <inkml:trace contextRef="#ctx0" brushRef="#br1" timeOffset="69">24571 11909 8395,'-13'6'0,"1"-4"-735,5 9 635,-5-10 0,9 11 0,-4-4 0,2 3 0,2 2 0,1 0 7,2 0 0,0-1 0,0 1 0,0 0 18,0 0 1,0 4-1,0 1 1,2 1-375,2-1 449,-2 5 0,3 8 0,-5 8 0</inkml:trace>
  <inkml:trace contextRef="#ctx0" brushRef="#br1" timeOffset="70">24520 12241 8395,'-7'13'-511,"-4"-5"206,2 1 0,2-1 0,0 5 1,1 0 254,4-1 1,0 1-60,2 0 1,0 0 123,0-1 0,0 3 1,0 0-1,0 2-46,0-1 1,2-1-99,2 2 0,-3-7 150,4 3-167,2-3 1,-6-2 145,3 1 0,3-23 0,0-2 0</inkml:trace>
  <inkml:trace contextRef="#ctx0" brushRef="#br1" timeOffset="71">24533 11935 8395,'0'-31'0,"0"-3"0,0 1-656,0-1 0,0 10 251,0-1 0,0 8 292,0 0 0,1 8 56,4 5 0,-4 4 57,3 4 0,-2 20 0,-2 10 0</inkml:trace>
  <inkml:trace contextRef="#ctx0" brushRef="#br1" timeOffset="72">12942 13924 8272,'-1'-8'-1569,"-3"-1"1743,2 1 1,-8-5-1,5 0 1,-1 0 773,0 1-725,-4-1 0,9 0 0,-3 0 0,1 2 0,0 1 861,-1 2-1064,0 5 1,4-1 0,0 9 0,0 8 0,1 8-44,3 8 47,-2 3 1,3 8 0,-3 1 0,1 1 0,1-1 0,0-1 0,0-2-151,1 1 1,-1-8 0,-3-4-210,3-5 683,-2-6-375,4-3 1,-6-19 0,0-12 0,0-9 0,0-9-1,0-5 1,1-7-34,3-6 1,-1 0-78,6-5 0,-5 2 0,3 1 0,0 7 14,0 8 1,-4 7 65,1 13 124,3 8 1,-1 15-1,2 12 1,-2 11 162,0 12 0,-1 6-138,4 3 1,2 4 27,-2-3-159,-4 2 0,7 1 1,-4-3-1,4-5 1,0-4-211,1-4 0,0-4 164,0-9 96,-1-8 1,1-10-1,-2-11-104,-2-9 0,2-8 301,-2-4 1,1-10-202,-2-7 1,3-8-1,-2-4 1,2-2-115,2-1 1,0 2 63,0 8 1,-5 7 155,1 6 1,-5 12-1,3 15 22,-1 9 0,-2 14-86,-4 9 0,4 9 71,0 4 1,1 4-1,-4 3 1,2 2-140,1-2 0,5-2 37,-5 0 0,4-3-278,-3-2 1,4-4 0,-1-7 0,0-3-422,1-2 0,-1-7 311,5-6 0,1-4-241,3-1 611,-3-6 0,27-46 0,-20 17 0,-1 1 0</inkml:trace>
  <inkml:trace contextRef="#ctx0" brushRef="#br1" timeOffset="73">13720 13707 8179,'-4'-8'-578,"0"-1"1,-1 5 47,5-4 609,0 5 1,2-7-1,2 4 1,4 0 70,4 1 0,5-4-150,0 5 0,40-12 0,5 2 0</inkml:trace>
  <inkml:trace contextRef="#ctx0" brushRef="#br1" timeOffset="74">13797 13911 8188,'-20'0'676,"6"0"-270,5 0 54,1 0 0,2 0 1,6 0 87,7 0-672,4 0 1,8-1 0,2-3-1,3-5 1,3-2-1840,3-2 1963,2-5 0,10-16 0,6-9 0,3-5 0,0 0 0</inkml:trace>
  <inkml:trace contextRef="#ctx0" brushRef="#br1" timeOffset="75">14791 13134 8188,'0'-15'11,"0"0"1,0-2-1,0 0 1,0 0 472,0 0-505,6 0 1,-5 4 0,3 0 0,-1-1 0,0-1 0,1-2-599,-1 1 636,-1 2 1,-4 1 0,-1 0 0,-2 1 0,-2 0 0,-2 2-1,1 3 54,-1 2 0,1-4 1,-5 5-1,0 1 26,0 2 1,-1 1 0,-1 0-1,-2 0-1,1 0 1,0 9-1,1 6 1,-2 4-28,1 8 1,2 0-1,1 7 1,2 2-49,3 1 0,2 1 0,6 1 0,1 4-5,4 4 1,3-2 49,9 2-4,3 0 1,7 5-1,1 3 1,3 3-1,2 2 13,2-1-79,-4-5 1,2 8-1,-5-2 1,1 1 0,-5-2 7,-6-3 1,-4 0 0,-2 1 0,-4-2-3,-3-2 0,-4-1 78,-1-9 1,-6-7 80,-2-6-54,-4 3 0,0-12 0,-2 2 0,-2-5 0,-2-1 170,-2-1 0,4-4-68,-1-3-218,-3-3-75,6-6 1,-3-6 0,9-3 0,3-2 0,4-2-656,1 1 1,0-5-40,0 0 0,1 0 165,4 4 613,2 6 0,17 1 0,3 6 0</inkml:trace>
  <inkml:trace contextRef="#ctx0" brushRef="#br1" timeOffset="76">14868 14753 8169,'0'13'-203,"-2"1"-202,-2 3 450,3-3 1,-5 9-1,6-6 1,0-2 0,0-1 307,0-1 1,6 3 0,2-2 0,3-3-172,2 1 0,0-7-60,0 0 0,4-4 0,0-2 0,-2-4-59,-1-3 0,-1-9-576,0-4 482,0-4 0,-6 1 0,-3 2 0,-4 0 0,-4 0 109,-5-2 0,-2 4 0,-3 3 1,-2 3 319,-1 1 1,-4 6-183,4 3 0,-4 2-33,4 2-270,0 6 0,1-2 0,2 7 1,3 4-1,1-1-1153,3 0 1,1-6 386,6 1 568,0-6 285,6 2 0,14-45 0,6-27 0,-5 22 0,0 0 0,0 0 0</inkml:trace>
  <inkml:trace contextRef="#ctx0" brushRef="#br1" timeOffset="77">14103 12700 8169,'-13'-6'-40,"0"-1"0,0-1 1,1-1-1,0-2-1303,4-5 1556,2 2 0,6-6 0,0 5 0,0-2 1,0 0-1,2 0 0,2-2 0,6 1 0,4-1 548,3 4 0,4 1-506,-4 1-193,6 6 0,-8-3 0,5 7 0,-1 5 1,-4 5 124,-1 4-246,-1 13 0,-2-1 1,-2 11-1,-3 3 1,-2 2-1,0 4 1,-1-4-231,-2-3 0,-1-1 0,-1-5 1,-2-3 215,-1-4 1,0-5 0,2-7 193,-2-2 1,3-6 0,-4-10-101,4-6 0,1-13-7,0 1-52,6-9 1,1-3 0,4-7 0,-1 0 0,-2 0 0,1 3 0,-2 3-11,-3 4 1,2 4 313,-2 9-3,0-3 0,-4 17 0,0 2 70,0 11 1,-4 11-178,0 4-129,-6 3 1,9 3 0,-4 2 0,4 0 0,1 0-27,0-2 1,0-3-85,0-3 0,1 2-473,4-6 275,-4 0 1,10-6 0,-2-1-1,4-3 1,2-1-1440,2-3 1720,6-8 0,10-26 0,5-13 0,6-5 0,1 0 0</inkml:trace>
  <inkml:trace contextRef="#ctx0" brushRef="#br1" timeOffset="78">15097 13465 8203,'0'-13'0,"-4"-1"0,0-1 0,-1-2 0,1 1 0,0 2 104,1 1 1,2 0 0,2 2 0,3 1 0,5 3 0,2 1 360,2 3 0,1 8-385,3 3 0,-3 9 1,5 4-1,-2 5-35,0 4 1,0 2 0,-5 8 0,1 1-43,0 2 1,0 2-1,-2-5 1,-1-5 76,-2-2 1,-3-5 0,2-5 50,-2-2 0,0-14 1,-5-7 57,0-14 0,0-15 0,0-6 0,0-8-76,0-8 0,0-1 0,0-7 1,0-2-31,0-2 1,0 5-1,0 4 1,0 6-569,0 6 0,0 9-72,0 8 0,0 12-285,0 13 498,0 6 1,5 12-1,2 3 1,2 3-1,-1 2-1361,2-1 1705,2 6 0,12 13 0,3 9 0</inkml:trace>
  <inkml:trace contextRef="#ctx0" brushRef="#br1" timeOffset="79">15709 13172 8203,'0'-14'21,"0"-2"0,0-2 235,0-2 1,4 4-46,1-1 1,5 7 0,-2 3 0,5 2-99,4 2 0,-3 3 1,3 4-1,-3 4-31,-1 4 1,0 6 122,-1 3-115,-4 4 1,1 4-1,-4 2 1,-2 1-1,-2-1-1415,-1-3 912,0-1 1,0-3-1,0-3 1,0-4 226,0-2 0,0-11 310,0-8 1,4-9-13,1-13 0,3-5-66,-4-3 0,5-4 0,-4-3 1,1-2-55,0 2 0,2 3 75,-3 4 1,-1 4-28,-4 9 211,5 3-222,-3 10 1,4 4 0,-6 10 0,0 7 0,0 6 130,0 6 0,0 4-73,0 1 1,0 4-73,0-4 0,0 0-67,0-5 0,0-1 1,1-3-1,2-4-105,1-2 0,6-4 28,-2-3 0,1-2 0,2-6 1,3-1-317,1-4 0,0-3 55,2-9 1,2-3 389,2-5 0,-3-11 0,-1-5 0,0-4 0,0 1 0</inkml:trace>
  <inkml:trace contextRef="#ctx0" brushRef="#br1" timeOffset="80">16168 12891 8203,'-8'-12'0,"-1"-1"0,2 0 52,-1 0 0,1 2 264,2 2-104,4-2 431,-5 10 0,8-5-516,2 6 1,3 7-1,6 4 1,0 6-25,-1 3 1,5 2-163,0 3 1,0 1 0,-4-1 0,0 2-158,0 3 0,-5 2-366,1 7 0,-5-1 94,4 0 338,-5 6 0,3-3 0,-8 6 1,-2-2-1,-4-2-470,-4-5 0,-5-8 28,0-1 592,-5-7 0,-21-21 0,-11-9 0</inkml:trace>
  <inkml:trace contextRef="#ctx0" brushRef="#br1" timeOffset="81">15671 12993 8203,'-26'-5'0,"2"-1"0,3-3-23,3 4 0,9 5 1,1 1 316,-2 3 0,4 9 0,2 8 0,2 4-74,2 0 1,6 5 63,3 0-320,2 5 0,3-2 1,2 5-1,2 0 0,2 0 1,4-1-1,3-1-497,3-2 1,-1-8 179,-3 0 1,4-2 0,-1-8 0,1-5 352,1-5 0,6-40 0,4-16 0,7-3 0,-1 0 0</inkml:trace>
  <inkml:trace contextRef="#ctx0" brushRef="#br1" timeOffset="82">16525 12993 8203,'-12'-11'0,"-1"2"1028,0-2-257,6 10-901,-4-5 0,9 7 1,-2 4-1,3 3-1374,1 4 1504,0 0 0,17 12 0,4 3 0</inkml:trace>
  <inkml:trace contextRef="#ctx0" brushRef="#br1" timeOffset="83">16895 12738 8203,'-13'-5'14,"1"-4"0,-1-2 158,0-2 0,5 5 89,-1-1 55,6 6 1,-8-3 0,2 6-1,-2 0 429,-2 0-755,1 0 1,-1 6 0,0 4 0,2 4 0,1 5 0,3 1 0,0 2-124,0 2 1,4 2 340,-2-1-335,4 1 1,1-1 0,0-1-1,1-1 1,4-3-827,3-2 882,4-1 1,0-10-1,1-2 1,0-4 0,0-1 4,-1 0 0,2-10 42,3-3 1,-2-8 0,2-2 0,-3-3-5,-1-4 0,-5-7 42,1-1 1,-2-2-8,1-7 28,-2 0 1,-6-4 0,0 2 0,0 2-1,0 5 420,0 2 1,-6 3-72,-2 3 11,2 9 0,-4 10 1,4 8 28,-1 2 0,4 2-325,-1 7 1,3 3-123,1 6 1,0 5 0,0 5 0,0 4-140,0 3 1,0 4-179,0-5 0,1 7 157,3-2 1,2 1-1,4-1 1,-1-4-304,1-3 0,1 1 223,2-2 0,-1 1-24,1-10 1,1 0 0,3-4 0,5-2-1237,2-3 1523,1-2 0,1-29 0,2-11 0,2-1 0,1 0 0</inkml:trace>
  <inkml:trace contextRef="#ctx0" brushRef="#br1" timeOffset="84">17150 12445 8203,'-13'-26'0,"2"2"164,3 3 1,-2-2-1,5 6 1,3 2 746,0 1-740,2 7 1,6-3-1,2 5-43,4 3 1,0 2-163,1 4 1,4-1 0,0 5-1,-1 2-114,-2 1 1,0 2-19,3 0 32,-3 5 0,3 1 1,-7 3-1,-3 0 1,-1 0-273,-3 2 0,2 5 257,0-4 1,-1-2 0,-4-10 0,0-1 110,0 1 119,0 0 360,0-6-327,0-7 1,0-13 0,1-8 0,2-4-1,3-5-22,1-4 1,0-4-177,1-5 0,4 3-95,-4-2 237,-2 8 1,1-2 0,-4 8 0,1 4 0,-1 6 729,-2 3-541,-1 8 1,-1 5 15,-3 10-151,2 1 0,-9 15 0,2-2 0,0 7 0,-1 3 141,1 1 1,6 2-319,-1-5 0,3 0-12,1-5 32,0 1 0,0-2 0,1-3 0,3-4 1,5-3-257,2-1 0,3-6 45,3-3 0,3-4-149,6-4 127,5-9 1,-3-8 0,5-7-1,1-3 278,3-2 0,-17 1 0,1-4 0,4-4 0,1-1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8.417"/>
    </inkml:context>
    <inkml:brush xml:id="br0">
      <inkml:brushProperty name="width" value="0.09086" units="cm"/>
      <inkml:brushProperty name="height" value="0.09086" units="cm"/>
      <inkml:brushProperty name="color" value="#FF0000"/>
    </inkml:brush>
  </inkml:definitions>
  <inkml:trace contextRef="#ctx0" brushRef="#br0">5139 6082 6752,'7'-1'-170,"-3"-3"0,-3 2 1,-1-4-1</inkml:trace>
  <inkml:trace contextRef="#ctx0" brushRef="#br0" timeOffset="1">5088 6120 5762,'1'8'0,"3"-4"0,3-3 0,2-1 0,-2-1 0,-1-3 0,-1 2 0,0-2 0,-4-3 0,6 5 0,-3-2 0,-2-3 0,-8 0 0,-8-6 0</inkml:trace>
  <inkml:trace contextRef="#ctx0" brushRef="#br0" timeOffset="2">6669 12662 8189,'-26'5'0,"-1"-3"-25,-2 2 1,3-1-1,1 0 1,8 2-198,7 3 0,4-4 0,9 4-51,5 2 221,1 2 0,11 0 0,-3 1 0,4 1 0,3 2-187,2 1 257,5 5 0,1-2-18,7 6 0,12 2 0,9 3 0,-16-8 0,-1 0 0,1-1 0</inkml:trace>
  <inkml:trace contextRef="#ctx0" brushRef="#br0" timeOffset="3">11680 14511 7751,'0'-13'16,"0"0"152,0 0 1,0 1 0,0-1 248,0 0-328,0 6 1,-4 4 0,-2 10 0,0 7-1,1 5-61,2 4 0,1 6 1,1 5-1,-2 3-45,-1 1 0,0 1-86,4-1 99,-6 0 0,5-4 1,-4-1-1,4-2 1,1-3-106,0-1 216,0-7 0,0-6 0,0-8-9,0-5-113,0-4 0,0-16 1,0-7-1,1-8 0,4-7-191,3-6 192,-2-2 0,5-8 0,-2-1 0,2 0 0,0 3-116,-2 2 0,2 9 216,-2 6 1,1 7 0,-1 11 0,-1 9 136,-3 9 1,1 15 13,-2 12 1,-2 8 122,2 10-284,3-4 0,-6 11 1,5-5-1,-2 2 0,2-2-83,1-1 0,-3-1-16,5-5 0,-5-1-340,4-3 278,1-3 0,4-7 1,-1-4-1,1-7-46,0-8 0,0-9 96,-1-4 1,3-14-1,0-6 1,4-6 2,0-6 0,1-11 16,2 0 0,-4-7-1098,-5 3 1116,-1 0 1,1 4 0,-1 2 0,-4 7 0,-2 9 544,-1 9-326,-3 12 0,3 7-24,-5 10-90,0 7 1,0 8 0,0 7 0,0 3-1,0 4 71,0 3 1,0 1-120,0 0 1,0-1-231,0-3 80,0 3 0,5-6 0,-1 3 0,0-4 1,2-5 202,2-4-379,4 4 1,2-13-1,1 1 1,4-7-653,1-5 1,1-2 368,4-3 1,1-5 549,-1-8 0,1-3 0,4-1 0,-1 0 0,7-40 0,-20 23 0,0 1 0</inkml:trace>
  <inkml:trace contextRef="#ctx0" brushRef="#br0" timeOffset="4">12560 14485 7751,'4'-8'157,"0"-1"0,2 2 292,-2-1 0,-1-2 118,5 5-391,1-5 1,4 9-1,-1-5 1,1 2-184,0 0 1,1 0-758,3 4 1,-3 0 114,3 0 81,-2 0 1,-3 0-1,1 1 568,0 3 0,-17 26 0,-5 11 0</inkml:trace>
  <inkml:trace contextRef="#ctx0" brushRef="#br0" timeOffset="5">12611 14727 7751,'-13'0'1930,"6"0"-1167,-4 0-747,9 6 0,2-5 0,9 4 0,3-4-413,5-1 1,3 0 0,6-1-1,1-4 146,2-3 251,4-3 0,1-15 0,4-6 0,3-3 0,-1 0 0</inkml:trace>
  <inkml:trace contextRef="#ctx0" brushRef="#br0" timeOffset="6">13937 13962 7751,'13'-18'30,"-1"2"0,1-5 1,0 0-1,-2 0 1,-1-1 190,-1 0 0,-7 3 1,3 2-1,-4 3 161,-1 1-258,0-5 0,-4 8 0,-2-3 1,-1 2-1,-3 1 493,-1 1-503,-2-2 1,0 10 0,1-4-1,-1 4 1,0 1 366,0 0-437,1 0 0,-3 6 0,0 4 1,-2 5-1,1 8 0,2 5 1,1 6-14,1 3 0,-1 8 0,2 6 0,1 8-39,1 3 0,7-26 1,1 2-116,-1-1 1,0 2 82,1 6 0,1 1 0,-1-3 0,2 0 0,-1 5 0,1 0 0,1 1 0,0-1 0,2-1 0,1-1-66,0 0 0,1-1 17,0-4 1,1-1-1,6 29 1,1-6-1,1-3 1,2-3-120,-1-4 208,-8-5 0,-2-11 0,-6-3 1,0-3-1,0-3 138,0-2 0,-6 0-120,-2-9 1,-3 5 36,-2-5-60,-6 0 0,5-6 0,-3-1 0,2-3 0,-1-1-375,-1-3 0,0-2 102,4-1 0,1-6-328,-1-2 0,1-4 0,3-2 606,0-3 0,6-14 0,-2-9 0</inkml:trace>
  <inkml:trace contextRef="#ctx0" brushRef="#br0" timeOffset="7">14396 14230 7751,'-2'-13'0,"0"1"282,-3-1 0,-3 7 0,4 6 0,1 9 0,3 6 0,3 8 30,1 5 1,6 5-1,-2 5 1,4 2-328,0 2 0,1 2 1,0 3-1,1-5-14,3-2 1,-3-2 0,3-1 0,-3-4-137,-1-8 1,0-6 284,0-11 1,-2-13 0,-3-12 0,-2-8-16,0-4 0,-5-5 1,5-10-1,-2-6-52,0-4 0,2-2 1,-3 2-1,1-3-148,-1-1 1,3 6 185,-2 1-422,6 5 1,-7 15 0,5 7-84,2 10 1,0 8 0,0 11-1,-3 4-313,-1 7 0,2 0 200,-4 5 1,5-1 526,-5 1 0,0 43 0,-4 5 0</inkml:trace>
  <inkml:trace contextRef="#ctx0" brushRef="#br0" timeOffset="8">14970 14179 7751,'5'-13'197,"-2"1"64,6-1 1,-2 0 0,4 0-1,0 2 393,4 3 1,2 2-400,0 6 1,-2 0-1,6 1 1,1 4-121,-2 3 0,-2 9-281,-5 4 1,-6 5 0,-2 4 0,0 2-330,-1 1 1,0 2 196,-4-5 1,-4 4 0,-2-4-1,1-2-173,-1-1 0,-3-7 334,5-3 0,-4-7 162,3-2 0,1-6 0,4-4 195,0-9 0,2-8-128,2-6 0,3-6 56,6-3-169,-1-3 1,3-6 0,0-1 0,4 1 0,-1-1 4,0 3 0,-1 7 113,-4 4 0,-4 10 70,-1 7 1,-5 8 0,1 10 167,-2 8 0,-2 5-73,0 8 1,0 4 62,0-1-411,-6 1 1,5 0 0,-4-2 0,4-2 0,1-4-169,0 1 0,0-5 218,0-1 0,1-2-101,4-3-306,2 1 1,5-6 0,3-3-1,0-4 1,4-4-647,0-4 0,1-5 1069,2-4 0,-4-3 0,12-34 0,4-7 0</inkml:trace>
  <inkml:trace contextRef="#ctx0" brushRef="#br0" timeOffset="9">15582 13835 7751,'-13'-20'0,"2"2"277,2 5 0,-1 4 0,5 2 1680,-3 2-1536,6 0 0,-3 12-22,10 6-327,7 0 1,4 12 0,4 0 0,0 4 0,-2 4-72,0 2 0,4 4 0,-5 2 0,-2 3-142,-1 1 1,-6 2-498,-4 4 0,-4 5-1244,-4 4 1426,-4 2 0,-10-5 1,-3-6-1,-3-7 1,-2-6-266,1-4 1,-4-9 562,4-8 1,-3-8 157,6-5 0,0-4 0,-2-5 0,1-8 0,0-7 0,-4-4 0,3-6 0,-6 0 0,1 1 0</inkml:trace>
  <inkml:trace contextRef="#ctx0" brushRef="#br0" timeOffset="10">15059 14001 7751,'-21'-7'0,"-1"2"0,5 4-62,-4 1 1,6 6 349,-2 2 1,4 9 0,3 4-1,1 3 381,0 2 1,3 5-561,2 3 1,2 4 0,4 5-1,2 4 81,4 2 0,4-2-368,0 0 1,7-6-15,2 1-5,3 4 1,6-12 0,0-2 0,-1-8 0,1-8-19,0-6 1,5 0-1,-1-8 0,3-4-1208,1-10 1423,-5-12 0,-6-9 0,0-6 0,0-5 0,0 0 0</inkml:trace>
  <inkml:trace contextRef="#ctx0" brushRef="#br0" timeOffset="11">15875 14128 7751,'7'-6'-151,"-1"5"0,-8 0 432,-2 5 0,3 6-293,-4-2 0,0 4 0,0 0-92,3 1 1,0 0 73,2 0 0,-4-5 30,0 1 0,5-7 0,6 4 0</inkml:trace>
  <inkml:trace contextRef="#ctx0" brushRef="#br0" timeOffset="12">16602 13950 7768,'-4'-13'217,"-2"2"0,0 1 1,-1 1-1,0 1 427,-3 1-581,-1-5 1,-3 7 0,-3-4 0,-5 5 0,-2 2 0,-1 4 0,-1 2 124,1 5 1,-5 8-1,0 4 1,3 3-59,5 1 0,-1 5-98,6 0 0,6 5 0,6-2 0,4-1-145,1-2 1,7-9-381,6-4 366,0-2 1,11-8 0,-2-3 0,5-3-1,3-2 1,0-5 0,0-5-209,-1-5 1,1-11 0,-4-1 0,-1-6 143,1-6 1,-1-8-30,1-3 295,-7 0 1,0-7 0,-6 4 0,-2-2-1,-3 0 111,-3 4 0,-4 9 0,-2 15 1,-4 5 327,-3 6 1,1 9-62,-2 4 0,2 4-243,-1 4 1,-2 7-1,4 9 1,0 3 38,1 4 0,1 1-106,4-2 1,0 5-277,0 3 68,0 3 1,0-3 0,1 0-1,2 0 1,2 0-473,3 0 1,0-2 9,5 2 0,0-3 185,-1-5 61,1-6 0,1-2 1,2-5-1,1-2 0,0-2-552,1-5 1,2-3 832,6-1 0,-1-5 0,1-31 0,-1-12 0</inkml:trace>
  <inkml:trace contextRef="#ctx0" brushRef="#br0" timeOffset="13">16959 13758 7751,'0'-12'0,"0"-1"-34,0 0 1,1 0 269,4 1 0,-3 0 0,7 2 0,1 3 411,1 2 1,2 0-422,0 5 1,4 6 36,0 2-319,0 4 1,-5 2 0,0 3 0,-2 4 0,-3 3-101,-2 2 0,0 4-39,-5-1 0,0 1-53,0-4 165,0-1 1,0 1-1,0-2 1,-2-3-1,-1-4-232,-1-3 307,0-7 57,4-1-61,6-12 1,1-7 0,7-9-1,3-7 1,4-5-177,3-2 1,-3-3 106,1 1 1,-3-3 49,3 3-28,-10-3 0,-2 15 0,-5 1 0,-3 6 316,0 5 1,-8 7 679,-2 3 1,-4 8 105,0 4-800,-1 9 0,0 2 1,0 4-1,1-2 1,-1 1 154,0 3 1,5 0-305,-1 1 1,6-5 220,-1 0-297,3-5 1,1 6-1,1-5 1,3-1-1,5-2-916,2-1 0,6-6 50,0-3 0,6-2 97,-2-2 338,3-6 0,3-1 0,1-6 0,2 0 0,-2 1-1324,-1-1 1737,-7-6 0,-1-6 0,-7-8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8.331"/>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8824 7051 7991,'5'-7'-1999,"-2"2"1753,6 5 246,-6-6 0,8 16 0,-4-2 0</inkml:trace>
  <inkml:trace contextRef="#ctx0" brushRef="#br0" timeOffset="1">8862 7039 7818,'7'0'-1004,"-1"0"885,-6 0 220,0-6-130,0 4 15,0-3-148,0 5 57,0 0 0,22 17 1,7 4-1</inkml:trace>
  <inkml:trace contextRef="#ctx0" brushRef="#br0" timeOffset="2">9040 7039 7991,'-8'0'0,"-1"0"33,0 0 0,1-5-473,0 1 338,5 0 1,-1 4 0,8 0-119,5 0 0,2 0 1,2 0-298,-1 0 517,1 0 0,34 11 0,8 3 0</inkml:trace>
  <inkml:trace contextRef="#ctx0" brushRef="#br0" timeOffset="3">9232 7051 7986,'12'0'-434,"1"0"328,0 0-68,-6 0 87,4 0 1,-8 2 0,6 1-450,1 1 480,1 0 0,2-4 0,-2-1 0,-1-2 0,-2-1 0,2-1 56,2 0 0,-2 3 0,1-3 0,3 0 0,0 1 0,0-2 0,-1 4 29,0-3 0,0 1 344,-1 4-122,-4 0 1,3-4-208,-3 0 1,4-1-215,1 5 1,-1 0 103,1 0-22,0 0 0,-3 0 0,1-1 0,3-2 0,0-1 88,1 1 0,2-3 0,0 2 0,1-4 0,-1 3-22,-3 1 1,6 4 0,-4-1 0,1-2 0,-2-1 167,-1 1 1,-5 1-34,-1 2 0,1 0 51,4 0-170,-1 0 1,2 0 0,2 0 0,1 0-127,-1 0 1,-1 0-130,2 0 0,-1 0 50,5 0 211,0-5 0,33-14 0,7-8 0</inkml:trace>
  <inkml:trace contextRef="#ctx0" brushRef="#br0" timeOffset="4">10188 6886 7986,'17'-2'0,"0"-2"0,0 2-154,-4-2 1,0 3-140,-1 1 0,1 0 206,0 0 0,0 0 113,-1 0-92,1 0 0,0 0-59,0 0 67,-1-6 0,1 5 0,0-5 0,0 2 0,1-2-202,3-1 1,1 3 259,3-5 0,3 1 0,-2-5 0,2 6 0,3-4 0,1 4 0,2-2 0,-2 2 0,-1 1 0,-3 1 95,-3 0 0,-1 4 83,-3-3-106,-3 2 1,5 2 0,-6 0-1,-1 0 1,1 0 70,0 0 0,4 0-58,0 0 0,4-1 82,-4-3-215,6 2 1,-8-5 0,7 4-1,0-2 1,1-2-816,-2-3 863,3 4 0,11-5 0,7-1 0,6 2 0,0-1 0</inkml:trace>
  <inkml:trace contextRef="#ctx0" brushRef="#br0" timeOffset="5">11425 6656 7986,'13'0'0,"-5"0"-27,1 0 1,-5 0 77,4 0 0,-3 0-424,3 0 243,1 0 0,3 0 168,1 0-209,0 0 1,-5 0 0,1 0 0,2 0 0,3 0-91,3 0 0,5-4 261,-5 0 0,5-6 0,0 1-12,2 3 0,1-5 0,1 4 0,-1-1 0,-1 0 12,-2 3 0,0-1 7,-5 2 1,0 2 140,-4-2-14,0 3 0,-5 1 1,1 0 39,1 0-30,1 0-263,2 0 39,-1 0 1,-3 0 0,-1 0 0,2 0 0,2-2-109,0-2 1,1 3 187,0-4 0,5-2 0,25-5 0,11-8 0</inkml:trace>
  <inkml:trace contextRef="#ctx0" brushRef="#br0" timeOffset="6">12215 6503 7983,'13'0'0,"4"0"-403,0 0 1,0 0-1,-4 0 1,0 0 373,-1 0 0,-3 0 164,-1 0-67,-5 0 0,4 0-37,-2 0 1,-3 0 0,7 0-112,1 0 1,1 0 120,2 0 0,0-1-281,-1-4 166,7 4 1,-4-6 0,5 3-1,0-3 1,0-2 73,3 1 0,-4 3 0,3-3 0,-5 4 0,4-5 15,-5 6 0,2-4 1,-5 4 706,-1-1-208,1 0-150,-6 4-232,5 0 1,-9 0 0,5-2 0,2 0 238,1-3 1,6 0-375,0 0 0,10 0-614,-1-4 216,2-2 1,3 4 0,2-6 400,-1 0 0,9-1 0,6-2 0,1-1 0,1 0 0</inkml:trace>
  <inkml:trace contextRef="#ctx0" brushRef="#br0" timeOffset="7">13210 6261 7983,'18'0'0,"1"0"-40,2 0 1,-2 0-315,-7 0 537,1 0 18,-6 0-247,-1 5 1,-5-3-305,3 2 0,8-3 218,5-1 1,5-5-134,0-4 138,2 4 127,1-7 0,16-4 0,6-3 0,5-5 0,0 0 0</inkml:trace>
  <inkml:trace contextRef="#ctx0" brushRef="#br0" timeOffset="8">13950 6120 7983,'7'0'-633,"4"0"1,-8 0 650,5 0 1,-3 0-150,3 0 1,-4-1 0,5-2 130,1-1 0,-5 0 0,35-25 0,3-6 0</inkml:trace>
  <inkml:trace contextRef="#ctx0" brushRef="#br0" timeOffset="9">14409 5929 7967,'12'-5'-295,"0"2"-370,-4-6 444,-2 6 243,0-2 1,-5 3 0,5-1 0,-1-1-1,2 0 1,2 0-216,-1-1 0,1-3 0,4 2 0,-1-1-10,1-3 0,4-1 203,0-2 0,45-22 0,-27 14 0,0 1 0</inkml:trace>
  <inkml:trace contextRef="#ctx0" brushRef="#br0" timeOffset="10">14778 5712 7967,'13'0'-1262,"0"0"1307,0 0 0,-5-4 16,1 0-74,-6 0 1,6 2-253,-4-2 25,5 3 147,-3-11 1,1 9 92,1-5 0,22-23 0,10-10 0</inkml:trace>
  <inkml:trace contextRef="#ctx0" brushRef="#br0" timeOffset="11">15046 5559 5895,'0'-7'1443,"0"0"-1602,0 3 338,0 3-179,0-11 0,12-12 0,2-10 0</inkml:trace>
  <inkml:trace contextRef="#ctx0" brushRef="#br0" timeOffset="12">15237 5355 7967,'-11'-1'-567,"3"-3"-104,2 2 671,6-9 0,6 4 0,1-6 0</inkml:trace>
  <inkml:trace contextRef="#ctx0" brushRef="#br0" timeOffset="13">13350 6171 7967,'0'8'-805,"0"-3"942,0-5 1,0 2-15,0 2 1,2-3-117,2 4 1,-1-4 4,5-1 1,1 0-1,4 0-94,-1 0 1,2-1-38,3-4 78,-2 4 0,9-9 0,-3 4 0,3-1 0,2-3 1,0-1-1,4-2-122,4 0 1,-1 1-1,-1-2 1,1-2 39,0-1 0,-1 0 0,2 4 0,-4 0 52,-3 1 1,-6-1 219,0 0-133,-5 0 0,2 2 0,-5 1 0,0 3 0,0 0 0,-1 0 77,1-3 0,0 0-39,0 2 1,-1-4 0,3 5-1,0-1-45,2-1 1,0 1-5,-4-5 1,4 4-2,0 1 0,0 1 1,-6-3-1,-1 3 12,-1 1 0,-1-2-7,5 3 1,-5-3 11,1 4-24,-1-6 1,5 4-1,0-4 1,0 2-1,-1-2-110,1-2 1,0 4 108,0-1 0,-1 2-4,1-1 9,0-3 1,-5 8 0,-1-6 12,-1-1-8,-2 5-135,-4-1 80,0 6 0,0-1 1,2-2 48,2-2 0,14-10 0,9 1 0</inkml:trace>
  <inkml:trace contextRef="#ctx0" brushRef="#br0" timeOffset="14">14523 5585 7173,'-7'0'-799,"2"0"799,5 0 0,11 0 0,3 0 0</inkml:trace>
  <inkml:trace contextRef="#ctx0" brushRef="#br0" timeOffset="15">14600 5623 7967,'-9'0'0,"1"0"-327,-1-5 0,-3 3-211,-1-2 763,6 2-407,1 2 0,6 6 1,0 3 181,0 2 0,0-4 0,6 3 0,2-6 0,21 0 0,5-4 0</inkml:trace>
  <inkml:trace contextRef="#ctx0" brushRef="#br0" timeOffset="16">14600 5610 7967,'-13'0'-818,"5"-4"1058,-1 0-210,6 0 0,-2 5-55,5 3 0,0 3 1,0 6-1,0 0-71,0 0 0,0 4 0,0 1 0,0 2 96,0 3 0,5 29 0,2 9 0</inkml:trace>
  <inkml:trace contextRef="#ctx0" brushRef="#br0" timeOffset="17">14562 5865 7967,'-13'-5'-134,"0"-4"-270,0-2-157,1 4 420,5 1-92,1 6 1,6 2 133,0 2 0,0 3 0,0 6 0,0-1 99,0 1 0,0 0 0,-6 28 0,-1 7 0</inkml:trace>
  <inkml:trace contextRef="#ctx0" brushRef="#br0" timeOffset="18">14485 5776 7967,'0'-18'0,"0"-2"0,0-6 165,0 7 1,0 0 128,0 6-354,0 6 1,0 7 0,0 9 0,0 2-1,0 2 1,0 0 0,0-1-409,0 1 340,0 6 1,0-4 0,0 6 0,0 2 0,0 0 0,-1-1 127,-4 0 0,-7 27 0,-8 12 0</inkml:trace>
  <inkml:trace contextRef="#ctx0" brushRef="#br0" timeOffset="19">14523 5993 7967,'-8'-7'-1835,"-1"3"1846,7-3 1,-6 5-161,4-2 103,3 2 1,-5 4-1,6 2 1,0 5 45,0 2 0,-6 41 0,-1 11 0</inkml:trace>
  <inkml:trace contextRef="#ctx0" brushRef="#br0" timeOffset="20">14523 5980 7188,'0'13'-445,"0"1"126,0 3 268,0-3 0,0 10 1,0-2-1,0 3 0,0 3 1,0 2-1,0-1 51,0-3 0,0 0 0,-1-2 0,-3-3 0,2-8 0,-2-7 87,8-6 0,-2 5 285,2 4 0,-3-2 1,-1 1-97,0 2 0,0 2 0,0 1-290,0-1 1,0 1 0,-1-2 13,-3-2 0,-3 8 0,-6-3 0</inkml:trace>
  <inkml:trace contextRef="#ctx0" brushRef="#br0" timeOffset="21">8836 7714 7963,'-8'-4'-808,"-1"-2"390,0-1 1,4 5 0,5-3 417,7 4 0,5 1 0,23 11 0,6 3 0</inkml:trace>
  <inkml:trace contextRef="#ctx0" brushRef="#br0" timeOffset="22">8824 7855 7963,'7'0'-1131,"4"0"1052,-9 0 1,9 0-131,-3 0 0,2-2 209,-1-2 0,13-9 0,0-7 0</inkml:trace>
  <inkml:trace contextRef="#ctx0" brushRef="#br0" timeOffset="23">9053 7867 7393,'-7'0'-1521,"3"0"1521,8 0 0,-2 0 0,49-11 0,5-3 0</inkml:trace>
  <inkml:trace contextRef="#ctx0" brushRef="#br0" timeOffset="24">9410 7804 7559,'9'0'-1231,"-1"0"1231,2 0 0,-4-6 0,45-12 0,6-9 0</inkml:trace>
  <inkml:trace contextRef="#ctx0" brushRef="#br0" timeOffset="25">8849 7957 7963,'-13'0'-172,"1"0"0,-1 0-476,0 0 797,6 0 0,4 0 1,10-2-1,8-1-99,3-1 0,-1-4-157,4 3 23,6 1 1,1 0 0,5-2 0,0 1 0,-1-3 0,4 3 0,0-2-429,3 0 1,-1 2 511,0-3 0,19-1 0,9-2 0,-17 2 0,-1 0 0,0 0 0</inkml:trace>
  <inkml:trace contextRef="#ctx0" brushRef="#br0" timeOffset="26">9780 7842 7963,'20'0'-350,"-3"0"0,-3 0 115,-1 0 0,1 0 1,2 0-1,1 0 199,-2 0 1,4 0 0,-1-2 0,0 0-20,1-3 0,3-3 0,0 2 0,2 1 55,1-1 0,35-21 0,-26 13 0,0 0 0</inkml:trace>
  <inkml:trace contextRef="#ctx0" brushRef="#br0" timeOffset="27">10558 7676 7951,'25'-8'-85,"1"-1"1,-2 6-41,-3-1 0,2-2 1,-6 2-1,0 0-64,1-2 1,1 5 0,3-5 0,0 2 96,0 0 0,2-5 1,2 3-1,-1 1 55,1-1 0,-1 0 0,1 4 0,-1-4-1,1-1 0,-1 3 0,1-3 1,-2 1 37,-3 3 0,3 2 0,36-5 0,-23 2 0,1 1 0</inkml:trace>
  <inkml:trace contextRef="#ctx0" brushRef="#br0" timeOffset="28">11297 7523 7945,'20'0'0,"3"0"-275,1 0 1,4 0-79,-6 0 0,-3-4 1,1 0-1,0 1 303,0 1 1,-5 1 278,2-3-146,-2 2 0,-1-3 1,1 3-1,2-1 0,-1-1 47,-2 1 1,3-2-118,0 0 1,4-3 77,-4 4-59,6-6 0,-3 7 1,5-6-1,2-1 0,2-1-32,0-2 0,9-5 0,5-5 0,2-1 0,-1 0 0</inkml:trace>
  <inkml:trace contextRef="#ctx0" brushRef="#br0" timeOffset="29">12088 7306 7945,'17'0'-143,"0"0"50,6 0 0,-9 0 78,3 0 0,-7 0-236,-2 0 0,-4 0 323,5 0 0,-2-1-170,2-3 0,2 2 78,-3-2-89,-2 3 0,5-1 0,-2-1 0,2-1 0,3 0 109,3-2 0,15-7 0,7-6 0</inkml:trace>
  <inkml:trace contextRef="#ctx0" brushRef="#br0" timeOffset="30">12623 7204 7945,'13'7'0,"-4"-1"-1,-1-6 231,-5 0-333,3 0 1,-1 4-1,4 1-413,2-3 1,-2 0 352,-1-2 0,1-4 1,5-1-1,2 1 163,1-2 0,34-18 0,4-10 0</inkml:trace>
  <inkml:trace contextRef="#ctx0" brushRef="#br0" timeOffset="31">12942 7141 7945,'20'-6'0,"-1"4"-470,-7-2 459,-5 3-311,5 1 509,-11 0-117,10-6-69,-3 5-45,4-5 1,-3 2 0,-1 0 0,2-1-1,2 1 0,0 0 0,1-5 50,0 5-203,0-6 0,4 7 1,0-4-1,0 0 1,0 1 196,0 1 0,0-4 0,-5 5 0,5-4 0,0 3 0,-1 2 0,-2 2 0,-1-3 0,0 0 0,-1-2-179,1 2 244,-6 2 1,4-3-1,-2 3 1,2-1-1,1-2-12,-4-2 0,3 4-53,-2-2 0,2 0 0,2-1 0,0 0-32,0 1 0,4-4-133,0 5 1,1-4 38,-1 3 92,-3-5 1,9 5 33,-6-4 0,28-13 0,3 0 0</inkml:trace>
  <inkml:trace contextRef="#ctx0" brushRef="#br0" timeOffset="32">13758 6822 7945,'13'-6'0,"4"5"0,0-4-376,6-2 1,-13 6 0,2-3 0,-2 1 741,-3-1-524,5 2 172,-11-3 1,6 3-1,-2-1 1,2-2 0,1-1-192,1 0 1,-1-2 176,5 4 0,34-23 0,8-2 0</inkml:trace>
  <inkml:trace contextRef="#ctx0" brushRef="#br0" timeOffset="33">14205 6618 7728,'7'-2'-254,"-3"-2"0,-1 3 233,1-4 1,-1 4 0,4 0 0,0-2-238,0-1 0,-4-2-131,1 2 335,3 2 0,0-8 0,6 5 0,0-1-146,0 0 200,-6-4 0,4 9 0,13-22 0,10 2 0</inkml:trace>
  <inkml:trace contextRef="#ctx0" brushRef="#br0" timeOffset="34">14421 6490 7928,'12'-1'-364,"-4"-3"706,4 2 10,-11-3 1,5 3 338,-6-2-968,0 2 83,0-3 0,1 5-958,3 0 315,3-6 582,6 5 0,0-9 255,0 6 0,11-12 0,3 2 0</inkml:trace>
  <inkml:trace contextRef="#ctx0" brushRef="#br0" timeOffset="35">14574 6414 7287,'-1'7'732,"-3"-3"-743,2-2 164,-9-2-153,10 0 0,-5-6 0,6-1 0</inkml:trace>
  <inkml:trace contextRef="#ctx0" brushRef="#br0" timeOffset="36">8926 7255 7913,'0'-8'-386,"0"-1"0,0-1 160,0-1 1,0 3-1,0-1-446,0-1 744,0 4 1,0-1 0,0 3 143,0-4-78,0 2 1,0-5 0,0 2 230,0-2 1,0 2-224,0 1 0,0 4-286,0-5 44,0 6 1,-2-1 0,-1 8 0,-2 6-211,-2 6 0,4 4 116,-1 5 107,-3 6 0,1 7 0,-4 9 83,1 3 0,-2 13 0,-3 10 0,3-21 0,-1 1 0,1-1 0</inkml:trace>
  <inkml:trace contextRef="#ctx0" brushRef="#br0" timeOffset="37">8709 7651 7913,'0'-9'-1526,"0"1"1279,0-1 1,0 1 246,0-1 0,0 6 0,0-2 0</inkml:trace>
  <inkml:trace contextRef="#ctx0" brushRef="#br0" timeOffset="38">8734 7612 7913,'6'13'-288,"-3"0"29,5 0 1,-5-1 83,2 1 1,-3 0-1,1 0 175,1-1 0,12 12 0,-2 3 0</inkml:trace>
  <inkml:trace contextRef="#ctx0" brushRef="#br0" timeOffset="39">14434 6567 7939,'0'-13'-1531,"0"0"1426,0 1 1,0 3 426,0 1-180,0 5 0,-1-3 235,-4 6-331,4 0 1,-6 4 0,4 2 0,-1 1 39,1 3 0,-3 1-27,2 2-48,0 0 0,4 4 0,-2 1 0,0 1 0,-3 0 0,3 1 0,0 3-13,2 1 1,0 3-1,0 1 1,0 3-63,0 2 1,0 1 42,0 4 43,0 1 0,0 0 0,0 2 0,0 2 0,0-2 83,0-1-41,0-2 1,0 0 0,-1-1 0,-2-3 0,-1-3-30,1 0 0,0-5 0,0 1 0,-1-6-13,1-3 1,0-1 26,-1-4-26,3 6 0,-5-5 3,6 3-13,-6-9-243,5-2 248,-5-6-218,6 0-224,0-6 225,0-1 1,0-6 0,0 1 198,0-1 0,0-23 0,0-5 0</inkml:trace>
  <inkml:trace contextRef="#ctx0" brushRef="#br0" timeOffset="40">14383 6694 7965,'0'-12'-91,"0"-1"177,0 0 1,0 5 73,0-1 1,-1 6-216,-4-1 63,4 3 1,-6 6 0,3 4 0,-3 2 0,-2 3 124,1 3-140,-1-3 0,1 9 1,1-6-1,-1-1 0,3-2 1,-2-1-1,1-1 85,0 1 0,1-2 1,2-1-51,-1-1 1,-1-8-1,5-1-87,0-7 1,2-6 111,2-4-90,3-2 1,2-6 0,-1 3 0,2 1 0,1-1 7,2 2 25,0 2 1,-2 5-1,-1 2 1,-1 2-1,1 5 146,1 3-178,2 1 0,-1 7 0,1 4 1,1 6-1,2 3-215,1 3 0,0-3-132,-4 1 1,-1-6-441,1 2 823,0-8 0,0-20 0,-1-11 0</inkml:trace>
  <inkml:trace contextRef="#ctx0" brushRef="#br0" timeOffset="41">8479 7587 7953,'-5'-7'-630,"3"-5"0,-3 10 638,5-7 0,0 5-331,0-5 153,0 7 1,5-4 0,4 6 169,2 0 0,36 6 0,8 1 0</inkml:trace>
  <inkml:trace contextRef="#ctx0" brushRef="#br0" timeOffset="42">8773 7523 7953,'12'0'-40,"1"0"1,-4 0-156,-1 0 1,-4 0-208,5 0 0,-5 0 402,5 0 0,33-17 0,13-4 0</inkml:trace>
  <inkml:trace contextRef="#ctx0" brushRef="#br0" timeOffset="43">9206 7434 7602,'13'0'-529,"0"0"0,-5 0 465,1 0 1,-1 0 0,5 0-31,0 0 0,-1-4 0,1-1 1,0 1 93,0-2 0,5 5 0,17-16 0,7-6 0,6 2 0,0 0 0</inkml:trace>
  <inkml:trace contextRef="#ctx0" brushRef="#br0" timeOffset="44">9665 7319 7953,'13'0'0,"0"0"-269,0 0 1,-1 4-1,1 1 141,0-3 1,-5 0 0,1-2 43,1 0 1,1 0 0,2 0-1,0 0-27,-1 0 0,1-2 1,0 0-1,1-4 111,3-1 0,-3 0 0,5-3 0,-1 3 0,3 1 0,-1-4 0,1 2 0,1 2 0,2-4 0,-2 6 0,0 1 0,-1 2 0,-1 1-75,4 0 1,-10 0 0,3 0 77,-3 0 0,-1 0 1,0 0 124,-1 0 1,-3 0 412,-1 0-476,1 0 1,4-2-1,1-1 1,1-1-1,2 0-165,-1-2 0,-1 5-558,2-4 658,-2-2 0,4 6 0,-3-5 0,2 2 0,1 0 0,-1 1 0,1 2 0,-2 1 0,-2 0 2,7 0 0,-3 0 0,3 0 298,-5 0-74,-3 0-90,-1 5-109,-6-3 0,0 8 0,-3-6-177,5-1 99,2-2 1,2-1-22,-1 0 1,1 0 0,0 0-1,0-1 72,-1-4 0,1 4 0,28-22 0,7 2 0</inkml:trace>
  <inkml:trace contextRef="#ctx0" brushRef="#br0" timeOffset="45">10851 7166 7276,'13'-4'0,"0"0"-678,-1 1 1,1 1 1185,0 2-216,0-5 0,-1 3-60,1-2-177,0 3 1,-5 1 101,1 0-253,-1 0 1,1 0 0,-1 0-1,2-2 1,2-1-165,0-1 0,1 0 100,0 4 0,4-2-71,0-2 231,6 3 0,9-9 0,6-3 0,7 2 0,0 1 0</inkml:trace>
  <inkml:trace contextRef="#ctx0" brushRef="#br0" timeOffset="46">11374 7051 7953,'13'0'-681,"-1"0"1,3 0 339,2 0 1,-3 0 563,3 0 0,-7 0-61,-2 0 0,2 0-134,7 0 0,-3-1-117,3-3 0,-3 2 163,-1-2-203,0 3 1,0-4 0,1 1 128,3 1 0,8-10 0,8-1 0</inkml:trace>
  <inkml:trace contextRef="#ctx0" brushRef="#br0" timeOffset="47">11935 6937 7953,'8'0'-997,"1"0"451,-1 0 549,5-6 1,0 4-1,0-2 47,-1 3-108,1 1 1,1-2-1,2 0 1,1-4-75,-1-1 1,3 3 131,3-5 0,22-7 0,9-5 0,6-3 0,0 0 0</inkml:trace>
  <inkml:trace contextRef="#ctx0" brushRef="#br0" timeOffset="48">12470 6784 7953,'13'0'0,"0"0"0,0 0 0,-1 0 0,1 0-42,0 0 0,-5 0 0,0-2 0,-1-1 19,0-1 0,1-4 0,5 2-151,0-1 0,-1 3 186,1-5-193,0 6 1,4-7 0,1 5-1,1-2 1,1-2 180,0 2 0,1-4 0,16-1 0,8 0 0,3-5 0,0 0 0</inkml:trace>
  <inkml:trace contextRef="#ctx0" brushRef="#br0" timeOffset="49">13006 6618 7953,'13'0'0,"1"0"-74,3 0 0,-7 0 0,3 0 0,-2 0-157,0 0-30,2 0 1,0 0-23,0 0 285,-1-6 1,1 5 0,0-4 0,0 3 0,-1-1-198,1-1 1,5-5-9,4 5 0,-2-5 197,1 5 6,-6-6 0,9 7 0,-4-4 0,6 0 0,8 0 0,-13 4 0,13-1 0,-13-2 0,1 2 7,-7 0 1,4 0-1,-7-1 1,1 2-1,0 2 191,0 1 0,-5-4 91,1 0-68,-7-1-206,10 5 0,-9-1 1,5-2-1,2-3-60,1-1 1,-2 4 64,-1-1 0,5-1-403,4 0 244,0-5 1,-3 8 138,3-7 0,20-5 0,10-6 0</inkml:trace>
  <inkml:trace contextRef="#ctx0" brushRef="#br0" timeOffset="50">13899 6388 7953,'17'0'0,"0"0"0,0 0 0,-5 0 0,1-5-541,0 3 416,0-3 1,-5 3 0,1-1 98,1-1 1,-3-2-64,1 2 0,-4 3 182,5-4-170,-1-2 0,5 4 0,0-4 0,0 0 0,-1 2 77,1-1 0,11-10 0,3 2 0</inkml:trace>
  <inkml:trace contextRef="#ctx0" brushRef="#br0" timeOffset="51">14268 6273 7953,'13'0'0,"0"0"-272,0 0 0,2-1-816,-2-3 1387,3 2 1,-14-3-1,7 3-15,1-2 1,-3 3-412,1-4 0,-3 0-141,3 0 187,1-4 0,2 6 1,0-4-1,1 0 0,2 1-160,0 0 1,4-4 35,-1 2 0,5-2 205,-5 1 0,39-13 0,7 0 0</inkml:trace>
  <inkml:trace contextRef="#ctx0" brushRef="#br0" timeOffset="52">14676 6108 7953,'13'0'-227,"0"0"0,0-2 1,-1-1-303,1-1 1,0-1 667,0 0 1,-5 4-63,1-3 0,-2 1 0,3 0 60,-2-1 0,-4-5-98,5 5 1,-5-2-68,5 2 0,-5 3 0,3-5 7,-1 0 0,4 5 8,-2-3 0,3-2-74,2 2 1,0-5 0,1 4 0,2-1-13,1 0 0,5-2-63,0 3 1,-3-4 140,3 0 0,3 2 0,4-2 0,-4 1 38,-2 1 1,-2-4 3,4 2 0,0-1 51,-4 2 1,-1-2-1,-5 4 1,2 0 112,-1 1 1,-2-4-32,-1 5 0,-5-5-14,1 5 1,-1-4-1,4 2 1,-3 0 58,0 1 0,-1-4-65,5 5 1,0-6-37,0 2 1,-1 0-1,1 1 1,0 0 72,0 0 0,-1 0-116,1-1 1,0 1-179,0 2 82,-1 4 1,-3-5-279,-1 6 100,-5 0-62,3 0 10,-6 0 0,-1 0-179,-4 0 450,4 0 0,-39 6 0,-2 1 0</inkml:trace>
  <inkml:trace contextRef="#ctx0" brushRef="#br0" timeOffset="53">8811 7561 8123,'6'-7'-731,"-5"0"316,3 3 0,-1 3 360,1-4 0,2 2 0,4 1 0,-2-3 55,2 3 0,47 6 0,12 3 0</inkml:trace>
  <inkml:trace contextRef="#ctx0" brushRef="#br0" timeOffset="54">9423 7434 8123,'13'-6'-980,"-1"5"0,0-6 980,-4 2 0,4 4 0,-5-5 0,5 6 0,24-5 0,5-2 0</inkml:trace>
  <inkml:trace contextRef="#ctx0" brushRef="#br0" timeOffset="55">9971 7306 8123,'9'0'-624,"-1"0"1,2 0-478,2 0 1101,0 0 0,12-5 0,3-2 0</inkml:trace>
  <inkml:trace contextRef="#ctx0" brushRef="#br0" timeOffset="56">10430 7268 8123,'13'0'-94,"0"0"1,0 0 0,-1 0 55,1 0 1,0 0-1,0 0 1,-1 0-142,1 0 1,0 0 0,1 0 0,2-1-112,1-4 0,1 3 0,-2-6 0,2 1 272,2 0 1,0 3 0,2-3 0,-2 0 23,-1 0 0,2 3 0,-3-4 0,2 1-9,3 0 0,-5 3 0,1-3 0,-2 1 0,0 3 0,5-2 0,-2 1 0,0-1 5,-3 0 1,3 3-1,1-3 1,2 0-3,-2 1 1,3-2 0,-3 4-1,2-4 2,-2-1 1,6 3 0,-4-4 0,-1 1-1,3 0 1,-1 4 0,1-2 0,-1 1 34,-3-1 0,2-3 0,-6 4 0,0 1 21,2 1 0,-5-2 7,3 0-48,-3 0 0,-1 4 1,-1-2-1,3-1 0,0-1-227,2 1 225,0 2 0,-3-1-15,3-2 0,14-3 0,9-6 0</inkml:trace>
  <inkml:trace contextRef="#ctx0" brushRef="#br0" timeOffset="57">12152 6886 8123,'14'-2'0,"3"-2"0,-3 2-597,3-2 233,3 3 1,-6 1 0,3 0 0,-1 0 308,1 0 1,-3-4 63,3-1 0,-2 1 0,1 3 0,1-2-96,-1-1 0,3-2 67,3 2 1,-3 1 0,1-6 19,-1-1 0,32-18 0,4-6 0</inkml:trace>
  <inkml:trace contextRef="#ctx0" brushRef="#br0" timeOffset="58">12662 6745 8123,'18'-5'-65,"-4"3"0,5-3 0,-2 0-423,0 1 0,4-4 413,-4 3 0,4-3 0,-2 2 0,-1-1 43,1-3 1,3 3 18,-1-1 1,-1 0-137,2 0 152,-1-3 1,0 8 0,0-6 0,2 1 0,1 1-62,2 2 1,-5 0 12,0 1 0,5-2 45,3 2-49,-5 2 1,2-8 0,-2 5 0,4-1 0,1-1-66,-2 0 1,-2 4 104,1-1 1,-5-2 8,0 2 1,0-6 1,1 7 0,-3-4 0,0 1 0,-2 2 4,1-2 0,1 5-6,2-3 1,2-2 13,-6 2-7,5-6 1,-6 7-1,5-5 1,0-1-1,1 1 124,-1-1 1,-6 1-121,2-5 0,3 4 216,2 1-211,-4-1 1,2 1 0,-5 1 0,4 0-1,1 0-32,2-3 0,-2 2-22,1 0 1,1 4 83,3-5-113,1 6 1,-1-7 0,1 5 0,-1-2 0,1-2 4,-1 2 0,5-4 74,0 2 0,-1-2-45,-3-2 49,-1 0 1,5 1-1,0-1 1,0 0-1,-1 0 168,1 1 0,4 3-130,-4 1 0,4-1 48,-4-4-97,5 1 0,-7 0 0,5 2 0,-2 2 1,-3-2 50,-1-1 0,-2 2-3,-4 1 0,-3 1 39,-5-2-2,5-2 1,-8 8 0,2-6 100,-5 0 1,-2 1-9,0 0-39,-4 5 224,5-3-356,-6 6-212,0 0 1,0 12 0,0 2 0</inkml:trace>
  <inkml:trace contextRef="#ctx0" brushRef="#br0" timeOffset="59">11246 7485 8129,'-5'-7'-510,"3"-5"0,-3 5 1,0-1 322,1-1 261,0 7 0,2-4 0,0 7 65,-3 4 0,1 2-146,4 5 1,0 1-1,0 0 1,0 0 17,0-1 0,0 1 0,0 0 0,0 0-5,0-1 1,0-3-1,0-1 34,0 2 101,0-4-134,0 0 0,4-8 0,2-1 0,0-4 0,-1-3 1,0-4 9,0 0 0,-3-4 18,2 1 14,-3 0 1,-1 0-1,0 0 1,0 1 0,0 2 280,0 1-175,0 0-166,0 6 0,-5 7 25,-4 9 1,2 6-1,-1 4 1,-1 1-32,2 2 0,-3 2-27,6 2 0,-2-5 37,2 0 0,3-5 0,-4 1 0,4-3 283,1-1-239,0-6 100,0-1 0,0-8 0,1-2-59,4-5 1,0-6-74,4-2 0,1-6-41,-6 2 32,6-3 1,-7-2 0,4 1 0,-2-1 0,-2 2-26,-1 3 1,-2 3 23,0 5 65,0 0 1,0 9 2,0 8 0,-6 9-78,-3 12 1,0 1-7,0-1 0,-2 1 0,4 1 0,-2 0-39,1-2 1,5 2 37,-1-10 0,2 0 58,2-4 67,0 0 1,2-6-34,2-3 0,3-14-32,6-7 1,-1-6-1,1-2 1,0-2 42,0-3 1,-2-1-31,-3-3 1,2 3 3,-5 5 0,-1 6 1,-4 2 419,0 0-509,0 9 1,0 1-179,0 16 1,0 3-1,0 14 1,0 2-328,0-1 1,0 6 97,0-3 1,1 1-568,4-4 1008,2-1 0,25-15 0,11-6 0,2 2 0,0 0 0</inkml:trace>
  <inkml:trace contextRef="#ctx0" brushRef="#br0" timeOffset="60">13070 7561 8241,'-6'-12'-364,"3"-1"0,-4 0 1,2 0 1449,2 1-964,-4 5 1,4 7-81,-6 8-52,6 3 0,-2 2 0,3 0 0,0 1 0,-3 2-108,2 1 101,2 0 0,1-5 1,-1 1-1,-2 0 0,-1 0 1,1-1 130,1 1 20,2-6 1,5-7-176,-1-8 43,6-9 0,-7-3 0,5-6 0,1 1 0,-1-1 0,1 1 0,-1-1-26,-1 1 1,3 4 0,-4 1-44,1 1-4,-4 2 1,4 12 0,-4 5-1,1 8 72,-1 8 1,-2 4-39,-1 5 58,0 1 0,-1-2 0,-2-2 0,-1 0 0,1-1 127,1-1 0,2-2 2,0-5 0,-1-5 24,-3 1 91,2-6 1,-3 1-1,3-8-58,-2-5 1,2-4-133,-2-4 0,3-2-305,1-7 281,0 1 0,0 3 0,0 3 1,0 0-72,0 4 8,0 0-386,5 8 181,-3 7 0,4 9 0,-5 6 0,2 4 0,1 1-593,-1 2 0,-2 2-174,-1 2 984,0-6 0,-11 21 0,-3 0 0</inkml:trace>
  <inkml:trace contextRef="#ctx0" brushRef="#br0" timeOffset="61">11132 7931 8241,'-6'-13'-333,"5"5"0,-5 1 0,2 0 379,-1 0 1,-3 5 0,2 2-1,-1 9 1,-1 6 0,-1 8-58,1 5 0,-1-1 0,-4 4 0,1-1 76,-1 0 0,0 4 2,0-4-20,1-1 0,3-5 1,2-2-1,0-5 1,1-3 101,1-1 1,0-12 0,5-5 0,0-8-86,0-5 0,6-4 1,1-7-1,2-3-102,-1-2 1,1 1 0,3-4 0,1 4-129,0 0 1,-2 3 0,-1 3 0,-1 2 78,1 3 1,-3 4 216,1 8-73,-5 4 0,8 6 0,-4 3 0,0 6 0,-1 7 4,0 9 0,-5-1 0,3 6 1,-1-1-27,2 0 1,-4 0-18,3-5-45,-2 1 0,-2-1 0,0-1 0,1-3 1,2-4-255,1-2 0,0-3 100,-4 1-397,0-6 229,0-1 0,-1-2 349,-3 0 0,-15-11 0,-8-7 0</inkml:trace>
  <inkml:trace contextRef="#ctx0" brushRef="#br0" timeOffset="62">11004 8173 8241,'-7'-12'-389,"-4"3"-71,2 1 1645,4 5-1347,-1-3 1,12 5-27,2-4 147,3 4 0,8-5 1,2 6-1,3 0 1,2 0-16,-1 0 56,6-5 0,13-3 0,7-3 0,7-2 0,0-1 0</inkml:trace>
  <inkml:trace contextRef="#ctx0" brushRef="#br0" timeOffset="63">13121 8033 8241,'-4'-8'-399,"-2"1"422,-1 1 0,4 3 0,-3 7 0,2 6 135,0 6-136,-6 9 1,7 4 0,-4 5-1,0 1 1,1 2 93,1 1-197,-5 0 0,8-1 0,-2-3 0,3-4 0,1-3-531,0-2 209,0-5 0,1-3 403,3-8 0,20-72 0,-7 21 0,0-1 0</inkml:trace>
  <inkml:trace contextRef="#ctx0" brushRef="#br0" timeOffset="64">13083 8161 8241,'-6'-7'22,"4"-5"43,-2 4 57,-3-4 0,6 4 0,-4-1 0,4-1 0,1-1 0,1 0 12,4 2 1,2-1-1,4 5 1,0-1-10,2 0 0,-3-2 0,7 4 0,-3 1 119,-1 1 1,0 2-521,0 0 159,-1 6 1,0-3 0,-4 7-1,-4 3 1,-2 4 0,-2 1-1,0 2-344,0 0 0,-6-1 366,-2 3 0,-2 0 0,0-3 0,1-1 130,-1 1 0,3-4-57,-1-6 290,5 2-128,-8-4-84,9 0 0,2-1 37,9-6-77,8 0 0,-3 0 1,3 0-1,-2 0 0,1 1-28,1 4 1,0-3-36,-4 7 1,-5-1-64,1 5 112,-6 0 1,7 1-1,-6 2 1,-3 1 0,-4-2 60,-5-1 1,-5-1 179,-4 0 1,2-2-24,-7-2-130,1 2 0,-4-8 1,0 4-1,3-1 0,1-3 123,-2-2 1,3-1-350,-1 0 1,5 0 288,-1 0-63,3-6 0,6 3-90,-1-5 0,29-12 0,3-7 0</inkml:trace>
  <inkml:trace contextRef="#ctx0" brushRef="#br0" timeOffset="65">13350 8416 8241,'-7'-2'-70,"3"-2"-1,3 3 71,-5-5 0,-1 6 0,-29 11 0,-5 3 0</inkml:trace>
  <inkml:trace contextRef="#ctx0" brushRef="#br0" timeOffset="66">11208 7090 8241,'-8'0'96,"-1"0"-990,6 0 641,-2 0 340,5 0 0,0-2 37,0-2-63,0 2-29,0-9 1,4 8 0,0-5 0,-1-2 104,-2-1-70,-1-2 1,0 4-1,0 1-96,0-2 41,0 4 1,-1 1 0,-2 6-24,-1 3 0,-5 3-16,5 6 0,0 0 16,4 0-9,-6-1 0,5 1 1,-3 0-2,2 0 157,2-1 307,0-5-432,6-1 1,-1-12-13,4-2 28,-3-3 0,-6-2 0,1 0 0,2 0 1,1 1-76,-1-1 0,-2 4 74,-1 1 4,0-1 0,-1-2-20,-3 2 0,1 4-49,-6 5 18,7 0 0,-8 5 0,5 4 0,3 2-31,0 2 0,2 0-25,0 0 54,0-1 1,0 1-25,0 0 341,0-6-259,6-1 1,-3-6 0,4-2 0,-2-2 43,-2-5 0,3-2-23,-2-2 0,0 1 19,-4-1 1,0 4 0,0 1-1,0-2 104,0-1 0,0 2-154,0 1 1,-1 5-22,-3-2 1,1 5-1,-4 5 1,0 3-252,0 4 0,4 0-10,-1 1 1,2 4-270,2 0 1,0 1 525,0-1 0,23 9 0,5 7 0</inkml:trace>
  <inkml:trace contextRef="#ctx0" brushRef="#br0" timeOffset="67">13172 6580 8241,'0'-9'-518,"0"1"277,0-2 0,0 3 874,0-2-349,0 6 0,-2-7 70,-2 6-389,3 0 0,-5 5 1,5 3-1,-2 5 25,-1 2 0,-1 2 0,5 0 1,0 0-16,0-1 1,0 1 0,0 0 0,-1-2 204,-3-2 1,2 2 291,-2-3-457,3-2 0,1-2 94,0-8-125,-6-3 0,4-7 0,-2-2 0,3-1 0,-1 2-31,-2 1 39,3 1 0,-5 0 0,6 0-317,0 1 321,0 4 1,0 4 0,0 8 0,0 5-3,0 2-4,0 8 0,0-5 0,0 3 0,0-3 0,1-1-42,4 0 0,-4-5 75,3 1 1,-2-5-56,-2 4 527,0-5 0,0 1-374,0-8 0,0-4-51,0-9 1,0-2 11,0-2 0,0-2 0,0 6 1,0 2 77,0 1 1,0 1-112,0 0 49,0 6-216,0 1 0,0 8 1,0 2-1,0 6 1,0 5-340,0 7 0,0-2 92,0 1 1,4-1-875,0 1 720,6-3 519,-3-5 0,12-17 0,1-5 0</inkml:trace>
  <inkml:trace contextRef="#ctx0" brushRef="#br0" timeOffset="68">10634 6580 8241,'0'-13'-238,"0"0"0,0 0 1,0 1-1,0-1 1289,0 0-996,0 0 1,-1 12 0,-2 7 0,-1 6-82,1 5 0,0 5 62,-1-5-47,3 5 0,-7-6 0,6 4 0,-3-2 0,1-2 1,0-2 116,0-1 1,-2-1-6,2 1 1,-2-9-105,-3-8 1,4-9 0,5-12 0,0-2 0,0-3 0,0-2 0,0-7 0,0 2-28,0 3 1,4-1 0,0 4 0,1 1 24,0 3 1,-2 4 242,6 11-206,-7 5 1,10 1-1,-4 6 1,4 3-1,0 5 57,1 9 1,0 6 0,1 4 0,2 3-41,1 4 1,0-2-48,-5 2 1,5-5 84,0 0-208,0-2 0,-4-3 0,-2-1 1,-1-5-1,-3-2-341,-1-5 405,4-1 0,-7-3-133,5-2-237,-5-4 0,3-7 1,-6-2 426,0-3 0,-23-25 0,-5-5 0</inkml:trace>
  <inkml:trace contextRef="#ctx0" brushRef="#br0" timeOffset="69">10583 6618 8241,'-12'0'127,"0"-2"155,4-2 1,-2 1-128,6-5 0,1 1-108,7-2 0,9-2 0,8 2 0,3-2-97,2-2 0,-1 1-83,1-1 1,-1 0 0,1 0 0,-1 1-337,1-1 0,-1 0-561,1 0 1030,-7 6 0,-6-10 0,-7 3 0</inkml:trace>
  <inkml:trace contextRef="#ctx0" brushRef="#br0" timeOffset="70">10851 6133 8241,'0'-13'-394,"0"1"1,0 3 245,0 1 0,0 3 297,0-3 192,0 5-167,0-3 0,-1 6 2,-4 0-109,4 6 0,-5-3 1,6 5-1,0 2 1,0 2-1,0 0-62,0 1 1,0-4-1,0-1-64,0 2 0,0-3 13,0 2 0,2-6 23,2 1 1,-3-8 0,4-5 0,-4-2 62,-1-2 0,0 0 1,0 0-1,0 1 128,0-1 1,0 4-114,0 1 61,0-1 1,0 1-235,0-1 117,0 12 1,0-1-1,0 10 1,2 3-1,0 2-90,3 4 0,-1 2 6,-4-2 1,0 1 26,0-5 46,0 0 0,0-4 1,0 0-1,0 0 151,0-1-6,0-4-135,0-3 2,0-5 1,0-5 0,0-4 0,0-4 0,0-2-68,0-2 1,0-5 19,0 5 1,0-4 33,0 4-1,6 0 0,-5 4 0,5 1 0,-2-1-47,0 0 1,5 5 37,-5-1 0,2 6-1,-2-1 35,-3 3 1,6 1-20,-2 0-7,-4 5 1,5 2 53,-6 6-21,0-6 0,0 5 0,0-4 0,-2 3 39,-2 2 0,3 0-20,-4 0 0,0-5-3,0 1-17,1-1 0,4 1 0,0-1 33,0 2-248,0-4 0,2 4 34,2-6-184,-3 0 0,11-4 0,-4 0-774,3 0 1122,2-5 0,-6-20 0,-1-9 0</inkml:trace>
  <inkml:trace contextRef="#ctx0" brushRef="#br0" timeOffset="71">10775 6210 8241,'-13'-6'0,"4"5"131,1-4 1,5 3-21,-1-3 1,8 4 15,5-3-143,2-3 0,7 5 0,4-4 0,2 2 0,1-1-187,1-3 0,3 4 1,3-4 202,0-2 0,25-13 0,9-4 0</inkml:trace>
  <inkml:trace contextRef="#ctx0" brushRef="#br0" timeOffset="72">13070 5955 8241,'-13'-5'-69,"0"1"1,2 1 159,2 8 1,4 2-1,5 7 1,0 1 178,0 2-246,5 6 1,-3-4-1,4 3 1,-2-1-1,1 1 132,3-2-218,-6-2 0,5-5 0,-4-1 0,2 1 117,-3 0 0,0-7-97,-2-6 1,-6-6 0,-1-7 0,-1-1 18,-1-3 1,2-3 0,-3-5 0,3-1-10,1 1 1,-2-1 0,4-1-1,1-1-6,1-2 0,2 2 69,0 7-30,0-3 0,5 9 0,0-2 1,2 5-1,3 3 0,2 5 0,0 2 19,1 2 1,-4 2-75,-1 2 0,1-1 0,2 5 0,-1 4-42,-2 3 1,-5 0-68,1 2 0,2-3 97,-2-2 46,1 1 1,-5 4 0,0 0 0,0-1-12,0-2 1,0-1 232,0-1-129,0-4 1,0 3 188,0-3-220,0 4-29,0-5 1,1 3 0,3-6 0,5 0 87,2 2-73,2-5 14,0 11 1,-1-10-1,1 6 132,0-3-114,-6 5 107,-1-8 1,-6 9-121,0-3 0,-6 2-83,-3-1-20,4-4 1,-7 0-1,4 0 1,-3 1 0,-1 1-391,4 0 1,-4-3-466,4 5 911,-3-1 0,-14 11 0,-1 1 0</inkml:trace>
  <inkml:trace contextRef="#ctx0" brushRef="#br0" timeOffset="73">13338 5649 8281,'0'-13'-54,"0"0"0,-2 2-483,-2 2 948,2-2-74,-3 10 0,5 1-412,0 8 60,0 9 1,0-1 0,0 5 0,0 2 0,0-1 0,0 1 0,0-2-106,0 2 108,0-5 0,0 5 0,0-6 0,0-1 0,0-2 0,0-2-69,0 1 92,0-6 0,0-2 1,1-11-55,3-7 0,-2-1 1,4-7-1,-2-2-109,0-1 0,5-2 88,-5 1 62,0 5 1,0-3 0,1 6 0,-1 2 0,0 1 68,0 1-75,1 6 0,-5 0 0,0 5 33,0 2 1,-2 3 0,-2 10 0,-5 0-16,-2-1 1,-2 1-18,1 0 6,4 5 0,-3-3 0,3 2 0,-2-3 0,0-3 111,1-2 1,6 2-95,-1-3 0,-1-1 112,0 2 0,1-5 1,5 3 88,4-1 1,2-2-134,6-4 1,1 0 1,3 0-139,-3 0 0,10 0 1,-4 0-1,1-1 1,-1-2-414,-2-1 0,-1-2 266,-4 2 0,0 2 200,0-2 0,-18-9 0,-3-1 0</inkml:trace>
  <inkml:trace contextRef="#ctx0" brushRef="#br0" timeOffset="74">13223 5853 7872,'5'-13'-1584,"1"4"1719,3 1 0,6 5-136,-2-1 1,8-2 0,0 1 0,4-3 0,40-17 0,-28 8 0,1 0 0</inkml:trace>
  <inkml:trace contextRef="#ctx0" brushRef="#br0" timeOffset="75">11195 7179 6817,'-7'0'574,"2"0"-420,5 0 208,0 0-191,0-6-141,0 5 0,5-9 0,4 6 1,2 1 0,3-3 0,2 0 0,2 1-26,2-1 0,-3-2 0,4 2 0,2 0-33,1 1 0,2-4 0,1 3 0,1-1-13,2-3 1,-1 3 0,-3 0 0,1 0 1,3 0 1,-4 3 0,4-5 0,-3 1 2,-1 1 1,1-3 0,1 4 0,2 0 49,-2 1 1,-1-5 0,-3 3 0,-1-2 23,-2 1 1,0 4 16,5-5-34,-1 1 1,-1-1 0,-1 2 0,-2 0 0,2 0-2,1-3 0,0 3 0,-1 0 0,-2 0 21,2 0 1,-1 2-18,0-3 1,2 4-12,-3-5 1,2 5-1,1-3 1,-2 0-6,1 0 1,4 4-56,-6-2 0,-1 3 57,1-3 1,-1 4-22,1-3 0,-1 1 0,-4 0 1,1-1 2,-2 1 0,4 0 1,-2-1 1,0 2 4,-5-2 0,1-1 0,1-1 0,2 0 3,1 1 1,1-1 2,-1 2 0,-2-2-1,2-3 7,2 4 0,-4 1 1,3-2-1,-1 0 0,0-1 68,-1 0 1,-2 3-40,-1-5 0,-1 6 46,1-1-65,0 3 0,0-3 1,-1-1-1,1 1-52,0-2 0,-5 5 76,1-3-64,-1 2 0,5-2 0,0 0-5,0 1 0,-1-3 16,1 2 1,-4-2-4,-1 2 14,1 3 1,-1-6 0,1 4 97,0-1 1,-1-2-82,0 2 76,-5 2-78,3-3 0,-5 5 5,3 0-29,-2 0 35,3 0 96,-5 0 60,0 0-179,-5 0 1,-2 1-5,-6 3 1,0-1 48,0 6-68,1-7 1,-1 8 0,-1-4 0,-3 1 0,-3 2-8,0-2 1,-4 4-10,3-3 1,-5 4 9,-4 1 0,-1-1 1,-4 1-1,1 0-31,-2 0 0,0-1-95,-3 1 1,1 0 113,0 0 1,1-1 0,1 1 0,2 0-2,-1 0 0,0-1 34,1 1 0,-2 0 2,6 0 0,-4-5 0,3 1 1,0 0 5,0 3 1,0-1-15,1-2 1,7 1-6,-2-6-6,-3 6 0,5-5 0,-3 5 0,4-3 0,0 0-68,1 1 0,0-1 27,-5 1 0,1 2 46,-1-6 3,-5 6 1,3-7 0,-5 4 0,2 0 0,3-1 18,1 0 0,-3 2 0,0-4 0,1 5-24,3-5 19,1 6 0,3-9 1,3 4-1,-1-4 1,0-1-6,-3 0 1,3 0-56,-1 0 0,6 1 32,-2 4 28,-3-4 1,1 5 0,-2-6 0,3 0 0,1 0-3,0 0 1,0 4-6,4 0 0,0 1-1,0-5 3,1 5 1,3-3 0,1 2 0,-2-3-3,-2-1-8,5 6 206,-4-5-57,10 5 381,-11-6-259,11 0-140,-5 0 271,6 0-408,0 0-5,6 0 1,1-4 1,6 0 1,-1-1 14,1 5 0,0 0 0,1-1 0,2-2 4,1-1 0,1-2-16,-1 2 0,3 2-24,5-2 41,1-3 1,-1 4-1,1-4 1,-1 0-1,1 1-2,-1 1 1,5-5 3,0 1 0,1 2 14,-1-1-15,-3 5 1,4-8 0,-6 4-1,1-2 1,1 1 9,3-2 0,-3 3-7,2-2 1,-2 5-1,-1-5-3,-6 6 1,4-6 0,-3 4-1,3 1 1,0 0-1,-3 0 1,2-5 18,-6 5 1,6-2-18,-2 2 18,-3 2 1,2-5-1,-4 5 1,1-3 0,-2 1 8,-1-2 0,3 5-21,0-3 0,2 1 1,-2-1 2,-3 2 0,6-8 0,-5 6 0,4 0 0,-1 0 35,1-1 1,2-3-35,-4 4 0,4-5-17,-4 5 17,0 0 0,0-1 1,0 0-1,0-1 1,0-1 11,0 0 1,2 3-19,-2-5 1,-3 6 16,3-1-28,3-3 1,-6 1 0,3-2-1,-3 2 1,0 2 1,3 0 1,-3-2-12,3 2 1,-2 2 17,-3-2-7,1-3 0,0 5 0,0-2 0,-1 3 0,1-1 2,0-2 1,-5 3 1,1-4 0,-1 4 0,5 1 0,0-6 0,0 5 0,-1-3 0,1 1 0,0-1 0,-5 2-12,1-2-1,-1 3 12,5-5 0,0 4-2,0-2 1,-1 3 7,1-5-5,0 5 0,-5-5 0,-1 5 10,-1-4-6,4 4 1,-7-5-4,5 6 90,-5 0 35,3 0-21,-6 0-77,0 0-35,5 0-16,-3 0 34,4-5 1,-5 3 1,3-2 22,-2 3 73,3 1 1,-3 0-69,2 0 101,-3 0-99,5 0-14,0 0-20,-5 0 20,5 0 1,-5 0-688,3 0 179,-2 0-111,4 0-42,-6-6 1,1 4-680,3-2 1312,-2 3 0,3 1 0,-5 0 0,-5 5 0,-2 3 0</inkml:trace>
  <inkml:trace contextRef="#ctx0" brushRef="#br0" timeOffset="76">13146 6605 6722,'7'0'1122,"0"-1"-441,-2-4-154,-4 4-132,5-5-134,-6 6 0,1-1-189,3-3 355,-2 2-484,4-3-215,-6 5-685,0 0 0,-12 0 1,-2 0-1</inkml:trace>
  <inkml:trace contextRef="#ctx0" brushRef="#br0" timeOffset="77">11106 7676 8327,'0'-8'-1157,"0"-1"1034,0-1 0,0 3 152,0-1 0,0 3 70,0-3-123,0 5 1,0-4 7,0 3 19,6 2 0,-3-3 0,5 5 0,2 0 1,1 0-1,2 0 1,0 0 7,0 0 10,-1 0 0,1 1 0,0 2 0,0 1 0,-1-1 0,1 0 0,0 0 28,0 1 1,4 2-53,0-2 7,0-3 1,1 9 0,3-6 0,2-1 0,0 0-16,-2 1-1,0-2 0,6 3 1,1-5-1,2 0 1,0 0 8,1 0 0,-3 0 16,6 0 1,-1 0-1,1 0 1,-4 0 6,-3 0 0,2 0-10,1 0 0,0 0-14,-5 0 0,1 5 0,-1-1 1,1 0-1,-1 2 1,1-3 20,-1 5 0,1-5-1,-1 1 0,1-2 0,1-2 0,1 0 43,2 0 0,0 0 29,-5 0 1,1 0-42,-1 0-31,1 0 1,-1 0-1,1 0 1,-1 0 0,1 0-10,-1 0 1,5 0-2,0 0 1,-5 0-14,-4 0 12,1 0 0,-1 0 0,0 0 0,0 0 0,-1 0 40,-3 0 1,-2 0-7,-3 0 1,1 0 81,0 0 0,0 0 13,-1 0 0,0-2-94,-4-2 1,-1 3 19,-3-4 27,-2 4-141,4 1 111,-6 0-15,0 0-48,0-6 0,-2 5-10,-2-3 1,-3 2 8,-6 2 1,5 0 26,-1 0-21,1 0 0,-5 0 0,0 0 0,0 0 0,-1 0 7,-3 0 0,1 0-2,-5 0 0,4 0 1,-4 0-15,0 0 1,-5 0 0,-1 0 0,-1 0 0,-3 0-79,-2 0 0,-5 0 72,-5 0 1,-9 0-20,1 0 5,-3 0 1,3 0 0,0 0 0,0 0 0,2 0-29,2 0 1,3-1 3,6-4 0,-1 4-37,1-3 64,0 2 0,4 2 1,1 0-1,2 0 1,1 0-6,-1 0 1,4 0 31,-2 0 0,2-4 122,1 0-121,1 0 0,-2-1 0,-2 0 1,1-1-1,3 0 57,2 4 0,2-4-29,-5 2 1,5-1-16,0 5 19,5-5 0,2 2 0,5-4 1,-1 0 65,-1 0 0,3 4-61,-1-1 0,5-2 35,-5 2 0,1-6 18,-5 1 0,0 4-42,1 0 0,3 2 10,1-1 1,3 3-34,-3-3-44,5 2-201,-3 2 216,6 0 0,0 2 0,2 0-28,2 3 0,-1 3 19,5-4 1,1 5-1,4-5 10,-1 0 0,3 1 1,0 0-1,4 1 1,0 0 9,4-4 0,3 4-50,3-2 1,0 1 29,5-5 0,0 4 0,4 0 0,0-1-25,0-2 0,5-1 17,-1 0 1,9 2-4,-4 2 11,6-3 0,-8 5 0,5-6 0,-2 0 0,-2 0 14,3 0 0,-5 0 4,-2 0 0,-2 0 14,-2 0-45,6 0 0,-9 2 1,2 0-1,-4 3 1,-4-3-55,3 0 1,-5 2 42,2 0 1,-2 1 1,-1-5 1,1 0 0,1 0 0,2 0-38,-2 0 0,-1 0 176,-2 0 1,2 0-41,3 0-25,-3 0 0,4-2 0,-5-1 0,-1-1 0,1 0 33,-1-2 0,-1 5-39,-2-3 0,-3 2 5,-2 2-13,-2-6 1,3 5 0,-5-3 0,0 2 45,-1 2 1,-3 0-21,-1 0 153,-5 0 77,3 0 111,-6 0-417,0 0-440,-6 0 237,5 0-219,-5 0 15,6 0-1418,0 0 1359,0 6 490,0 1 0,0 6 0,-11 28 0,-3 7 0</inkml:trace>
  <inkml:trace contextRef="#ctx0" brushRef="#br0" timeOffset="78">13019 7727 7924,'-7'-8'-499,"2"-1"1,3 5 1100,-3-5-417,4 7 0,-5-10-175,6 4-395,0 2-208,0 0-100,0 6 693,0 0 0,17 6 0,5 1 0</inkml:trace>
  <inkml:trace contextRef="#ctx0" brushRef="#br0" timeOffset="79">13070 7638 8327,'0'-9'-890,"0"1"589,0 5 0,-2-7 719,-2 6-117,3 0 1,-5 2-274,6-2-361,0 3-143,0-5 0,0 12-345,0 2 821,0-2 0,0 16 0,0 0 0</inkml:trace>
  <inkml:trace contextRef="#ctx0" brushRef="#br1" timeOffset="80">15645 11999 15184,'-25'0'46,"-1"0"1,-33 5-1,-9 2 1</inkml:trace>
  <inkml:trace contextRef="#ctx0" brushRef="#br1" timeOffset="81">11909 14523 13808,'-1'-11'-2049,"-2"1"0,-1 2 1377,1-2 0,2 3 249,1-2 436,0 6 1,0-4 28,0 3 0,0 1 0,-2-4-152,-2 1 80,3-4-125,-5 9 1,5-5 0,-4 6 0,-3 0 429,-4 0 0,0 0 0,0 2 783,4 2 14,-3-3-830,3 5 0,-4-6 0,-1 0 0,0 0 744,0 0-478,6 0 1,-4 0 266,3 0-47,2 0-727,0 0-56,6 0 0,2 0-133,2 0 129,-3 0 1,11 0 0,-4 0-1,3 0 47,2 0 1,4 0 44,0 0-32,0 0 0,-3 0 0,2 0 0,2 2 1,2 0-47,3 3 1,-3-1-109,1-4 136,0 6 0,9-5 0,0 5 0,-1-2 0,1 0-8,0-1 0,5-2 6,-1-1 31,3 0 1,1 0-1,1 0 1,-1 0 0,0 0 22,0 0 0,1 0-2,-1 0-2,0 0 0,0 0 0,-1 0 1,0 0-1,-1 0 62,-1 0 0,5 0 28,-6 0-105,-3 0 1,6 0 0,-5 0-1,1 0 1,-2 0-10,0 0 1,-4 0 2,3 0 0,1 0-3,-1 0-3,5 0 0,-8 0 1,4 0-1,0 0 0,3 0 16,3 0 1,2 0-5,-1 0 1,0 0-3,0 0-1,6-5 1,-4 3 0,4-2 0,-2 3 0,1-1 29,-2-2 1,4 3-1,2-4-45,-3 4 1,4 1 0,-4 0-1,1 0 1,4 0 13,0 0 1,2 0-6,0 0-2,0 0 0,0 0 0,0 0 0,0 0 0,0 0 7,0 0 1,0-2-13,0-2 6,6 3 0,-5-5 0,3 6 0,-2 0 0,-2 0 12,0 0 0,0 0 8,0 0-7,-6 0 0,3 0 1,-4 0-1,2 0 0,2 0 4,1 0 1,-3 2-5,-4 2-25,4-3 0,-1 6 0,5-4 0,-2 1 1,-2-1-15,3-1 1,0-2 22,2 0 9,6 0 0,-9 0 1,3 0-1,-1 0 1,-1 0 21,2 0 1,3-2 2,-3-2 1,3 3-22,-7-4 1,-2 4 0,2 1 0,1 0 10,2 0 0,-5 1-10,-3 4 1,2-4-19,-1 3 0,4-1 0,-5 0 0,1 1-22,0-1 0,-1-2 25,4-1 8,1 0 1,-2 2-1,-2 1 1,-3 1-1,-1-1-9,4-2 1,-4-1 1,4 0 1,-3 0 9,-2 0 0,0 0 1,0 0-1,-1 0 47,-3 0 0,2 0-30,-7 0 0,1 2-22,-4 2 1,-1-3 0,1 3 0,-1-2 39,1-2 0,-1 0 62,1 0-80,-1 0 0,5 0 0,0 0 0,-1 0 0,3 0 11,2 0 0,1 0-29,-1 0 0,1 0-15,-5 0 1,6 0 0,-2 0 0,2 0 21,3 0 1,-1 0 87,0 0-70,0 0 1,1-2 0,-1 0 0,-1-3 0,-2 3 72,-1 0 0,-5-2-14,0 0 0,2-2-57,-1 2 1,0 2-1,-3-2 1,1 3-9,2 1 0,4-5 25,-4 1 0,-5 0-50,-4 4 0,1 0 0,3 0 0,1 0-12,-1 0 1,-5 0-9,-3 0 0,-3 0-6,-1 0 0,0 0 0,-1 0-43,1 0 25,0 0 71,0 0 1,-5 0 0,1-2-1,1-2 15,1-4 1,-2 2-156,-1 2 117,1-3 1,-1 4 0,1-4-248,0 1 63,-3 2 1,1 4 162,-3 0-206,-2-6-786,9 5 825,-9-5 1,5 6-32,-3 0 1,-3 2-345,4 2 0,0-1 279,0 5 0,-1-4 0,-3 5 0,2 1-115,1 1 0,1 2 191,-5 0 0,-17 28 1,-5 7-1</inkml:trace>
  <inkml:trace contextRef="#ctx0" brushRef="#br1" timeOffset="82">19267 14549 13224,'-38'-13'0</inkml:trace>
  <inkml:trace contextRef="#ctx0" brushRef="#br1" timeOffset="83">14970 15403 14721,'-7'-13'-1490,"-5"1"1,5-1 236,0 0 0,-3 0 1083,6 1-70,0 5 1,4 2-53,0 10 103,0-4 73,5 10-517,2-9 779,6 3 0,-4-5 0,-1 0 0,1-1 11,-2-3 1,4 1 0,-2-4 0,2 0 0,2 1 133,-1 0 1,1 2-80,0 4 0,0-4 0,-1 0 0,1 1 170,0 1 1,5 2-280,4 0 0,2 0 1,1 0-1,1 0 211,-1 0 1,2 0 22,3 0 1,2 0-278,7 0 0,3-1 0,2-2 1,1-1-6,4 1 1,0-3 15,2 2 0,0-4-867,0 3 785,-5 1 1,3 4 0,-2 0 0,1 0-1,0 0-39,-1 0 0,-4 0 44,3 0 1,1 0-20,4 0 18,0 0 1,0 0 0,0 0 0,3 0 0,3 0-23,2 0 1,1 0 28,-9 0 1,4 0 1,0 0 0,9 0 1,-5 0-1,-1-1 61,1-3 0,-6 2-43,7-2 0,-1-2-364,5 2 353,-6 0 1,3 4-1,-4 0 1,1 0-1,1 0-148,-1 0 1,1 0 146,-4 0 0,-3 0-53,3 0 41,-2 0 1,-2 0 0,-1 0 0,-4 0 0,-3 1-48,-4 3 0,0-2 2,-1 2 0,-5 2-103,-4-2 149,-2 0 0,-1-4 0,-2 0 1,-3 0-1,-4 0 236,-3 0-49,-7-5 885,5 3-1042,-11-9 0,3 8-74,-8-6 0,1 7-297,-5-3 0,-2 4 97,-7 1 116,-3 0 0,-7 6 145,-3 2 0,-16 7 0,-8 4 0,-8 2 0,0-1 0</inkml:trace>
  <inkml:trace contextRef="#ctx0" brushRef="#br1" timeOffset="84">14855 15480 14761,'0'-13'-1193,"0"4"0,0 1 0,0-2 0,1 0 1044,4 2 0,-3-4 0,7 5 441,1 0 1,1-3 6,2 6 84,0 0-364,-1 9 0,0-2 0,-2 4 1,-2 0-1,2-1 0,1 1 0,2-1 21,0-1 0,0 4 0,-1-3 0,3-1-17,2 1 0,2-2 0,7-4 0,-1 0 157,1 0 0,5 0 0,3 0 1,3 0-61,1 0 1,6 0 0,3 0 0,2-1-80,2-3 1,2 2 0,1-2 0,2 1 47,2-1 0,2 2-171,4-2 110,-6 3 0,3 1 1,-5 0-1,3 0 0,1 0 198,3 0-202,1 0 1,-1-2 0,1-1 0,1-1 0,2 0-17,1-2 1,0 3 0,-3-4 0,2 0 16,1 0 0,-32 6 0,0-1-192,32-2 0,-4-2 181,-5 2-10,1 0 1,3 3 0,0-2 0,-4-2-1,-4 3 17,-2 0 1,-4 1 11,-2-3 1,1 2-26,-5-2 6,-1 2 1,-3 1-1,-3-2 1,0-1-1,-4 1 23,0 2 1,-7 1 23,-4 0 0,-5-2 182,1-2 493,-3 3-571,-7-11 0,-1 9-95,-6-5-283,0 5 0,-1-3 0,-2 5-152,-2-3 0,0 2-193,0-2 1,3 3-253,-7 1 668,1 5 0,-1-2 0,2 6 0,0-1 0,1 1-37,1-1 0,6 12 1,6 7-1</inkml:trace>
  <inkml:trace contextRef="#ctx0" brushRef="#br1" timeOffset="85">18119 15339 14414,'0'-12'-2840,"0"-1"1072,6 0 1117,1 0 341,0 6 432,-1 2 1,-46 27 0,-10 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8.231"/>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14217 12164 8462,'7'0'-2387,"-1"-1"2551,-6-3 0,4 1-68,1-6-140,-1 7 1,2-8 0,1 4 0,1 0 0,1 1-39,1 2 0,1 1 82,2 2 0,45 6 0,11 1 0</inkml:trace>
  <inkml:trace contextRef="#ctx0" brushRef="#br0" timeOffset="1">14638 12177 8462,'-7'-5'-1650,"3"-4"1423,2 3 0,8 1 134,3 5 102,8 5-9,-3-3 0,49 9 0,7-4 0</inkml:trace>
  <inkml:trace contextRef="#ctx0" brushRef="#br0" timeOffset="2">15046 12177 8472,'0'-8'-442,"2"1"1,0 0-92,3-1 1,5 6-1,-2-3 534,3 4 0,2 1 1,1 0-1,2 0-94,1 0 93,6 6 0,19 6 0,12 8 0</inkml:trace>
  <inkml:trace contextRef="#ctx0" brushRef="#br0" timeOffset="3">15633 12190 8472,'12'0'0,"18"-11"0,4-4 0</inkml:trace>
  <inkml:trace contextRef="#ctx0" brushRef="#br0" timeOffset="4">16219 12177 8472,'-5'-7'-465,"3"1"1,25 12 0,12 1-1</inkml:trace>
  <inkml:trace contextRef="#ctx0" brushRef="#br0" timeOffset="5">16564 12164 8472,'0'-12'-199,"4"3"0,0 1 0,0-1 0,2 2-49,2 3 1,4 2 0,1 2-1,-1 0 1,1 0 0,0 0 165,0 0 0,1 5 0,1 0 0,2 1 82,-1 0 0,2-2 0,1-4 0,1 0 0,2 0 0,2 0 0,47 0 0,-30 0 0,0 0 0</inkml:trace>
  <inkml:trace contextRef="#ctx0" brushRef="#br0" timeOffset="6">17099 12139 8472,'14'-4'0,"2"-1"-320,1 3 1,0-4 0,-4 2 0,-1 1 50,1 1 0,4 2 1,0 0-1,0 0 229,2 0 0,-4 0 1,6 0-1,2 0-6,1 0 1,-1 0 0,-1 0 0,4 0 45,1 0 0,-3 0 0,4-1 0,-4-2 0,-2-1 0,-3 0 0,3 4 0,41 0 0,7 0 0</inkml:trace>
  <inkml:trace contextRef="#ctx0" brushRef="#br0" timeOffset="7">17749 12101 8472,'13'0'0,"0"0"0,0 0-489,-1 0 0,5 0 220,0 0 172,0-6 0,0 5 0,2-4 0,1 4 1,1 1-4,-1 0 0,2 0 0,-3 0 0,1 0 0,2 0 1,2 0-34,2 0 0,-1 4 37,1 0 96,-1 1 0,46-5 0,-30 0 0,0 0 0</inkml:trace>
  <inkml:trace contextRef="#ctx0" brushRef="#br0" timeOffset="8">18425 12113 8472,'13'0'-1509,"5"0"1152,2 0 1,4 0 318,-2 0 1,-4 0 0,-5 2 0,1 1 11,3 1 1,-2 0 19,7-4 1,-5 4-13,4 1 1,0-1 0,3-4 0,0 1-1,2 4 0,-3-4-125,6 3 143,4-2 0,11-4 0,7-2 0,7 0 0,0 1 0</inkml:trace>
  <inkml:trace contextRef="#ctx0" brushRef="#br0" timeOffset="9">19178 12152 8458,'12'4'-776,"1"0"0,4 0 408,0-4 0,0 0 284,-4 0 0,0 2 84,-1 2 1,1-2-1,0 2 1,1-3-60,3-1 0,-3 2 59,3 2 0,31-8 0,8 2 0</inkml:trace>
  <inkml:trace contextRef="#ctx0" brushRef="#br0" timeOffset="10">19713 12177 8458,'13'0'-589,"0"0"-74,-1 0 1,5 0 547,0 0 1,2 0 0,-4 0 0,4 0 176,1 0 1,-3 0-52,4 0 1,-1 0-10,1 0 0,3 0 1,-3 0-1,3 0-32,2 0 0,4 0-26,-1 0 1,3 0-69,-3 0 106,-2 0 1,10 0-1,-3 0 1,1 0 17,-1 0 0,26-5 0,1-3 0</inkml:trace>
  <inkml:trace contextRef="#ctx0" brushRef="#br0" timeOffset="11">20567 12164 8458,'24'0'0,"-2"0"0,5 0-304,-6 0 1,4 0-897,-8 0 1108,6 0 0,-9 0 0,3 0 0,-3 0 0,-1 0 117,0 0 0,0 5 36,-1-1-109,1 0 1,0-2-1,0 0 26,-1 3 1,3-1-14,2-4 1,-3 0-36,3 0 51,-3 0 0,4 0 1,2 0-1,1 0 0,1 0-27,0 0 0,2 0 46,2 0 0,4 0 0,-1 0 0,13-6 0,-3-1 0</inkml:trace>
  <inkml:trace contextRef="#ctx0" brushRef="#br0" timeOffset="12">21383 12177 8458,'19'0'-283,"2"0"1,7 0-323,2 0 1,-1 0 367,-8 0 1,7 0 142,-2 0 94,2 0 1,2 0 0,-1 0 0,1 0 0,1 0 6,3 0 0,3 0-18,1 0 0,1 0-12,-1 0 0,0 0 1,2 0-1,1 0 23,1 0 0,0-2 0,4-1 0,2-1 0,-1 0 0</inkml:trace>
  <inkml:trace contextRef="#ctx0" brushRef="#br0" timeOffset="13">22926 12190 8458,'33'0'0,"2"0"-152,-5 0 1,0 0-1,-5 0 1,-1 0-408,-2 0 0,0 0 558,-5 0 0,6 0-14,-2 0 1,-1 0 0,0 0 0,-2 0-17,-2 0 0,2 0 4,-1 0 0,0 4 23,-4 0 1,0 1 0,1-5-1,2 0-56,1 0 1,1 0 44,-1 0 1,-1 0-22,5 0 1,0 0 30,5 0 1,-5 0 0,2 0 0,2-2 1,3-2 1,2 3 4,-4-4 0,3 0 5,1 0 0,0-4 0,-5 7 0,-1-4 0,-2 2 0,-5 0 29,-3 1 0,-7 0 355,-3-1-242,-2 3-47,-2-5 0,0 5 0,-2-2-463,-2-2 361,3 1 0,1 21 0,7 4 0</inkml:trace>
  <inkml:trace contextRef="#ctx0" brushRef="#br0" timeOffset="14">22735 3443 7903,'-8'4'237,"-1"2"1,-1 1 0,0 3 245,2 1 0,-2 2 1,6 0 81,1-1-466,1 1 1,8-4 0,2-1 0,4 1 0,1-2 495,-1-3-594,7-3 1,-4-1 0,7 0 0,0-1-1,2-3 1,2-5 0,-1-2-136,1-2 1,-1-5-1,1-5 1,-2-4 2,-3-3 0,-2-1 0,-7 1 1,1-4 97,0-2 1,-6-1 0,-3 3 0,-2 4 299,-2 3 0,-6 7 100,-3 3-219,-8 9 0,2-2 0,-5 7 0,0 4 0,0 6 0,-2 6 0,-2 4 266,-2 4 1,5 9-322,0 4 0,4 9 1,-5 3-1,1 5 46,1 5 1,2 6-152,5 6 1,9-31-1,1 0 13,0-1 1,2 0 0,0 1-1,0 0 1,3 33 0,3-6-25,8-7 1,1-10-139,8-5 0,-1-4-37,4-4-221,-5-2 0,4-13 0,-3-2 0,4-2 0,0-4-486,1-3 1,3-2-143,1-6 0,5-1 1047,-1-4 0,6-21 0,3-11 0,4-5 0,1 0 0</inkml:trace>
  <inkml:trace contextRef="#ctx0" brushRef="#br0" timeOffset="15">23730 3711 7889,'-13'0'183,"0"0"1,0 0 0,1 0 136,-1 0 0,6 1 1,4 2-1,6 2 316,5 3 0,9-4-590,5 4 0,3-3 0,5 2 0,4-2-28,3-2 0,5-1-417,1-2 265,5 0 1,-9-5 0,4 0 0,-3-2 0,-4-3-464,-2-2 363,-2 5 0,-14-4 0,-5 2 0,-8-2 0,-3-2 0,-5 1 0,-4 0 129,-6 4 0,-8-4 1,0 5-1,-3-1 449,-2-1 1,2 6-61,3-1 86,2 3 1,2 1 0,0 0 266,2 0 1,6 1-1,6 3-186,6 5 0,4 2-343,6 2 0,0 4-3,0 0 1,4 6-1,-2-3 1,-2 1-180,-3 0 0,-3 0-16,1 5 0,-2-1 70,-6 1-685,0-1 1,-6 1 0,-2-1 704,-3 1 0,-19 11 0,-4 2 0</inkml:trace>
  <inkml:trace contextRef="#ctx0" brushRef="#br0" timeOffset="16">24852 3864 7889,'-9'0'0,"1"0"0,-2 0 0,-2 0 230,5-6 0,-3 3 1,6-5-1,1-2 1,2-3-1,2-4 1,4-4-79,3-3 0,3-2-97,2 1 1,0-5-1,0 0 1,-1 3 98,1 4 1,-6 5 46,-2 5-161,2 6 0,-6 4 1,3 12-1,-2 8 0,-2 7 177,0 6 1,-5 2-307,1 7 66,0-1 0,4 0 0,0 0 1,1 1-1,2-3-278,1-2 102,12-2 0,-6-13 0,11-2 0,3-4 1,3-4-222,3-5 1,5-10 0,1-7 0,3-8-109,4-7 0,4-9 503,-5-5 1,-4-7-61,-4 3 0,-5 2 1,1 1-1,-6 5 114,-7 4 1,-2 8 453,-10 9-388,-1 9 212,-10 2 0,-1 6 1,-6 2-1,1 1 0,-3 2 254,-2 2 1,2 0-306,-7 2 0,5 2 88,-4-2-292,6 2 0,-9 0 1,4-1-1,0-1 1,3 1 124,3 1 1,0 0-118,-3-2 1,2 2-2,-2-2-50,9 2 1,-2 3-1,6 2 1,1 1-1,1-2-227,2 0 0,2-1 196,2 3 1,3-7-700,6 2 488,5-2 1,-2-3 0,5-2-1,0-4 1,1-1-287,-1 0 1,-1-6 358,1-2 0,2-5 227,-6-4 1,1 2 0,-2-7 0,-1 0 86,-3-2 0,-1 4 35,-7 3 787,6-3-701,-8 6 0,2-3 1,-8 10-1,-5 7 321,-2 7 0,2 4-79,1 2 1,1 5 33,-2 3-976,4-2 0,5 5 0,0-4 0,0 0 0,1-3-243,3-3 1,3-1-255,6-1 0,7 0-112,5-4 699,1-2 0,11-12 0,-3-4 335,3-5 0,2-17 0,5-7 0,4-6 0,-1 1 0</inkml:trace>
  <inkml:trace contextRef="#ctx0" brushRef="#br0" timeOffset="17">25808 3647 7889,'13'-13'0,"-2"5"82,-2-1 1,-4 1 303,-5-5 1,-5 6 36,-4 2 0,-2 4-6,-2 1-186,0 6 1,1-3 0,-3 5 0,0 2 0,-2 1 273,1 2 0,-2 1-329,1 3 0,0-1-64,4 5 1,0-4-1,1 4 1,0 2-219,4 1 1,2 0-183,6-3 0,0-1 188,0-3-245,0-3 1,6 1 0,4-8-1,5-2 1,6-3-250,4-5 0,0-6 367,1-8 0,-1-4-110,1-9 352,-1-2 0,1-12 0,-1-4 0,1-5 0,-2-2 286,-3 1 1,-3 2-35,-5 1 0,-6 7 477,-3 6 1,-2 11-168,-2 10 1,-6 8-269,-2 5 0,1 8 121,-2 5-270,1 8 1,-4 0 0,2 7 0,2 4 0,-1 2-175,2 1 1,-3 4-131,6-1 0,-6 8-559,2 0 561,2-5 1,0 0-1,6-3 1,0 1 0,2-1-329,2-4 0,-1-7 300,5-2 1,5-10-304,4 2 335,6-9 0,-8 0 0,7-8 0,0-6 0,2-5-74,2-7 1,-1-3 224,1-5 0,-1-2-218,1-7 241,-6 7 0,-1-4 0,-4 7 0,-1 2 0,-4 4 522,-3 6 446,-3 3-731,-4 1 1,-1 7-1,-2 6 1,-3 9 116,-1 6 1,-1 1-374,-5 5 1,0 5 28,0 4 0,5-1 0,1-2 0,0 0-199,0-1 0,4 2 60,-2-7 0,4-1-536,1 1 393,0-5 0,6 1 0,2-7 0,4-3 0,2-1-373,3-4 0,1-2 433,3-4 0,3-9-87,-2-8 233,2-3 0,1-7 0,1-3 1,-2-2-1,-1 1 30,-2 1 1,-6 6 458,2-2 1,-4 4 277,-4 5 0,-4 3-74,-5 5 1,-1 6-220,-3 3 0,1 4-273,-6 4 0,5 7 1,-4 6-1,-1 0-175,2 2 0,-3 1 3,6 5 1,-5-1-141,5-3 0,0 3 0,4-4 0,0 2-307,0-1 0,0-6 188,0 2 1,1-2 32,3-3 1,4 0 0,4-2 0,1-3-551,0-2 0,5-2 265,4-7 1,2-3 288,1-6 1,5-10 0,1-4 0,0-4 159,0-4 0,-2-2 201,-8-1 0,2 5-21,-6 3 1,0 1 0,-6 3 0,-3 6 987,-3 5 363,-4 8-253,-1 1-941,0 6 1,-6 6 0,-1 2 0,-1 5-1,-1 4 101,-1 4 0,3 3-284,-1 2 0,1 1 246,-2 2-523,-2-2 1,10 5-1,-4-7 1,4-1 0,1-1-405,0-2 0,0-1-13,0 1 1,10-2 42,3-7 321,2-5 1,4-1 0,2-6 0,3 0 0,3-3-119,3-5 1,2-6 186,6-12 1,-1-5 149,-3-3 62,3-3 1,-10-1 0,3 0 0,-3 1 0,-3 3 485,-3 4 0,-8 9-58,-9 4-185,-3 8-190,-1 4 0,-5 5 0,-4 0 0,-2 1 1,-2 3 377,0 5 1,-1 3 57,-3 5 1,3-1 50,-3 5-520,3 1 0,1 2 0,0-2 0,2-2 0,1 0-597,2 0 0,5-5-569,-1 2 0,2-2 531,2-3 0,2-5 0,3-2 0,7-4-189,3-1 0,8-6 507,-2-2 1,3-9-128,2-4 421,-1-3 1,1-2 0,-2 1 0,-3 0-1,-4 4 146,-3 4 0,-5 3 790,-1 1-600,-5 6-168,3 2 1,-8 6 0,-1 3 0,-1 6 148,1 6 0,-2-1-176,0 7 1,1-5-225,4 4 1,0-4 0,0 3-1,0-2 51,0-2 1,2-1 253,2 2 0,-3-3-19,3 3 0,2-2 0,-2-3 627,-1 1-339,-1 0 1,-8 0-355,-3-1 1,-3-3 0,-5-1 0,-5 2-523,-2 2 0,-1-4 202,-1 1 1,-1-5-1133,-2 4 1,0-5 1275,-5 1 0,-10-21 0,-8-10 0,-6-1 0,0 0 0</inkml:trace>
  <inkml:trace contextRef="#ctx0" brushRef="#br0" timeOffset="18">26420 3392 7876,'-6'-13'346,"5"5"345,-3-1-981,-3 6 0,7-2 1,0 5-1,8 0 290,8 0 0,38 5 0,14 2 0</inkml:trace>
  <inkml:trace contextRef="#ctx0" brushRef="#br0" timeOffset="19">27937 3723 7800,'-12'0'400,"-1"5"0,0 0 0,2 4-325,2 5 1,-1-1-1,6 4 1,1-2-848,2 2 0,1-3 1002,0 3-154,0 3 0,0-6 0,0 3 1,1-4-1,2-3 0,3-3 1,1-1 361,3-3-436,1-2 1,2-1-1,0-1 1,-1-5 0,1-7-1,0-7 1,0-4-26,-1-1 71,1-6 0,-1 2 1,-4-3-1,-4 1 1,-2 4-1,-2 3 1,-2 2 306,-2 0 1,-4 5 0,-9 4 0,-3 7-334,0 5 0,-4 1 1,4 3-1,0 4-488,3 5 0,4 10 1,5-1-1,4 2-535,2-2 1,8 2 1000,2-6 0,24-7 0,10-3 0,3-1 0,1 0 0</inkml:trace>
  <inkml:trace contextRef="#ctx0" brushRef="#br0" timeOffset="20">28384 3315 7800,'-6'-18'0,"-1"-1"1098,-6-2 1,5 4-27,-1 9-753,6-4 1,-8 11-1,3-3 1,-2 4-1,0 5 142,1 8 1,5 3 0,-3 9 0,0 6-52,0 5 0,4 3-84,-1 4-459,-3 2 1,5 8 0,-2 2 0,2 3 0,1 2-400,-3-1 0,2-1-142,-2 2 0,1-1-172,-1-8 0,3-3 0,-4-12 846,4-7 0,-5-16 0,-1-14 0</inkml:trace>
  <inkml:trace contextRef="#ctx0" brushRef="#br0" timeOffset="21">28065 3774 7816,'-6'-12'3130,"3"3"-2232,-5 1 1,5 3-743,-1-3 0,4 5-48,4-1 0,3 2 217,6 2-555,5 0 0,4 0 0,7-1 0,5-3 0,3-5 230,1-2 0,9-5 0,7-4 0,4 0 0,0-1 0</inkml:trace>
  <inkml:trace contextRef="#ctx0" brushRef="#br0" timeOffset="22">29200 3532 7836,'-6'-13'200,"-2"2"0,-5 2 1,-3 5 302,-1 3 0,-5 1 0,0 1 0,-2 3-221,-1 5 1,-1 8 0,2 4 0,3 3-145,4 2 0,-1 4-180,1-1 0,5 5 0,8-3 1,3 1-164,1-1 0,2-1-187,7-5 324,-1-5 0,12-3 1,-4-9-1,2-3 1,2-4-1,3-1 1,1-1-49,1-4 0,1-7 0,1-10 0,1-2 125,2-1 1,-2-2 48,-7-3 20,3 3 0,-8-8 1,4 5-1,-3 3 1,-6 4 584,-5 6-368,-5 9-213,-6 8 1,2 13 0,-6 9-1,1 5 1,-1 3 172,1-2-347,5 5 0,-3-6 0,6 1 0,0-4 0,0-4-239,0-1 1,5-2 89,-1-5 1,10-3-79,-1-1 196,2-5 0,4 1 0,2-9 0,3-8 0,2-7-86,-1-4 1,5-6 135,0 1 0,-2-7 204,-7 2-103,3-3 0,-10 5 0,3 2 0,-4 4 1,-4 5 757,-5 4-616,-3 9 0,-6 3 324,-4 10-361,-2 2 1,-2 11-1,0 3 1,1 4-1,-1 0-8,0 1 1,2 3-201,2 1 0,4-4 244,5-5-290,-6 0 1,4-1 0,0-3 0,4-3 0,7-3-127,2-2 0,3 1 61,3-6 1,3-1 27,6-7 107,5-9 0,-3-7 0,6-7 0,0-3 0,0-4-64,0-2 0,-4-4-8,4-3 0,-7 4-313,-1-4 275,-7 4 0,-7 7 0,-4 7 1,-4 6-255,-2 5 1,-4 7 208,-2 3 1,-3 8-216,-6 5 366,-5 8 0,4-3 0,-3 4 1,3-1-1,1 0 40,0-1 0,6 2 137,3-1 1,-2 2 109,2-2 1,0-3-1,5 4 1,3-1 844,5 0 0,-2 5-588,1-5 1,2 4 648,7-4-887,-3 5 0,6-3 0,-4 4 0,1-4 0,0 0 5,1-4 0,-4 0-442,3-3 1,2-3 244,-2-1-814,0-5 1,1 1-1,2-8 1,1-4-1,1-7 755,0-6 0,8-28 0,-14 15 0,1 1 0</inkml:trace>
  <inkml:trace contextRef="#ctx0" brushRef="#br0" timeOffset="23">30296 3532 7836,'-7'0'821,"0"0"304,3 0-493,3 6-406,-5 1 0,6 7 0,0 2 1,0 2-1,0 2 181,0 2 0,1 3-373,4 0 0,-3-4 0,7 1 1,1-1-165,1-1 1,3-3 95,3-9 0,-3-2-49,3-6 1,2 0 0,-1-2-1,1-3 216,-1-8 0,-1-7-123,-4-10 1,-2 2 10,-2-6-49,-4 0 1,0 1-1,-1 4 1,-1 2 0,-2 3-441,-1 2 0,0 4 205,0 5 0,-1 6-1486,-4 3 780,4 3 969,-5 1 0,18 34 0,2 8 0</inkml:trace>
  <inkml:trace contextRef="#ctx0" brushRef="#br0" timeOffset="24">30934 3507 7836,'6'-13'1245,"-5"0"970,5 0-1779,-12 1 1,-1 0 0,-6 4 0,-1 3 177,-3 4 1,1 2-737,-5 4 111,6 2 0,-5 7 1,4 3-1,-2 4 1,-1 3-132,1 2 1,2-1-1,6-1 1,3-1-811,2-2 0,-4-1 592,5 1 1,0-2-1,5-6 1,3-2-273,5-3 0,2-2 518,2-6 0,0 0 56,-1 0 0,5-6 0,2-4 0,-1-4 77,1-3 0,2-5 255,-4 0 1,0 4-74,-4 1 179,-1 3 0,-3 1 1,-2 0-1,0 2 744,0 2-1051,-4 4 0,3 6 139,-6 3-207,0 9 0,0 1 1,0 5-1,0-2 1,0 1-160,0 2 1,0-4-42,0 1 0,1-5-320,3-3 359,3 2 0,6-9 0,1 2 0,3-4 0,5-6-71,2-7 1,3-6 154,2-11 1,0-4 134,5-9-40,0-2 1,0-12 0,-2-2 0,1-3-1,-3-2 372,-3 0 1,-1 6 51,-9 3 0,-1 11 1018,-7 10-872,-4 8 1,-6 15 0,-3 2 113,-5 5 1,2 4-599,-2 4 1,2 1 0,-4 7 0,0 8-266,-3 7 1,-3 6-252,0 5 1,2 6 113,-2 3 68,-2 2 1,4-2 0,0-2-1,3 1 1,5-2-417,2 0 1,0 2 391,5-3 1,0-6 0,3-8 0,4-3-190,6-5 1,4-4 70,0-8 1,2-4-58,2-5 363,3 0 1,-4-1 0,5-5 0,1-7 0,1-6-16,2-5 0,-2-3 80,3-3 0,-4-1-76,-5-3 322,-3 3 1,-5 2 0,0 2-1,-1 3 1,0 2 1248,-4 2-752,-2 7 27,-6 7-678,0 6 0,-1 0 0,-2 3 0,-3 4 0,0 6 4,1 1 1,-4 6-31,5 1 1,-6 3 0,3 2 0,0-2-166,3-3 0,-2 3-267,2-3 0,-1-1-859,5 2 885,0-7 0,0 4 0,2-7 0,2 0-281,5-4 1,3-2 478,5-6 1,-1-2-1,5-3 1,2-8 140,1-7 0,1-5 8,1-5 1,0-1 167,-1-3 1,-4-3 244,1 3 1,-7 4-1,1 3 1,-5 6 1239,-2 3-1011,-7 1 0,3 9-124,-10 4 0,3 13-493,-7 3 1,5 10 218,-5-1-265,1 3 0,-1 2 0,2-1 0,2 1 0,0-1 132,0 1 1,3-1-672,-2 1 0,3-7 0,1 0 0,1-4-264,3-2 1,-1 3 143,6-8 1,0-2-915,8-2 1221,-2-2 1,9-10 361,-3-4 0,2-30 0,1-14 0,3-6 0,0-1 0</inkml:trace>
  <inkml:trace contextRef="#ctx0" brushRef="#br0" timeOffset="25">31265 3201 7836,'-19'-13'0,"-4"4"2206,6 1-2420,0-1 1,11 2-20,6 3 0,7 2-75,10 2 30,3 0 1,7 2 0,3 2-1,5 3 278,6 0 0,12 9 0,8 2 0,7 0 0,0 0 0</inkml:trace>
  <inkml:trace contextRef="#ctx0" brushRef="#br0" timeOffset="26">32043 3354 7836,'9'0'883,"-1"0"1,-3 0-416,3 0 1,1 0-1,3 0 298,1 0 0,-4 5-107,-1 4-475,1 2 0,2 9 1,-3 4-1,-3 6 1,-4 2 122,-1 4-340,0 1 1,0-1-1,0 0 1,-1-4-1,-2 0-91,-1-4-162,-6-1 0,7-12 0,-4-5 362,1-7 0,2-7-67,4-13 53,0-3 1,0-7 0,1-1 0,3-3 0,5-2 126,2-2 1,6-2-112,0-1 1,0 1-199,-4 3 73,0 3 0,0 11 1,-1 3-1,1 3 1,-2 1-1408,-2 0 1,2 6 223,-2 3 797,2 2 433,2 2 0,11 29 0,3 6 0</inkml:trace>
  <inkml:trace contextRef="#ctx0" brushRef="#br0" timeOffset="27">32490 3558 7836,'7'0'974,"4"0"0,-5-2-374,2-2 0,3 1 25,-2-5 0,1-1 1,0-4-1,-2 1-43,2-1 0,6-1-518,1-3 0,-2-2 0,-5-3 0,-1 0-58,1 0 0,-3-1-92,1 2 0,-5-2 1,0 6-27,-6 1 1,-5 8-108,-9 4 0,-3 4-10,-6 4 280,1 3 1,-2 11-1,-1 5 1,-2 4-1,1 4 355,3 2 0,4 1 13,1 4-354,5 6 1,4-9 0,7 4-1,4-3 1,2 0-104,4-2 1,7-3-345,10-5 207,7-7 1,4-2-1,5-8 1,2-5 0,1-4-1055,2-4 1,0-9 225,0-8 1003,-3-3 0,-9-20 0,-1-11 0,-1-4 0,1 0 0</inkml:trace>
  <inkml:trace contextRef="#ctx0" brushRef="#br0" timeOffset="28">11820 3787 8228,'0'-8'-2167,"0"-1"2278,0 6 0,0-4 6,0 3-47,0 2 21,0-3-374,-5 5 283,3 0 0,2 17 0,7 4 0</inkml:trace>
  <inkml:trace contextRef="#ctx0" brushRef="#br0" timeOffset="29">16411 10762 8295,'0'-7'-2203,"0"1"2221,0 0-9,0 5-45,0-5 18,0 6 130,0 0-33,0-5 3,0 3-28,0-3-15,0 5 88,0 0-105,0-6-21,0 5 28,0-5-8,0 6 96,0 0 47,-6 0-126,4 0-52,-3 0-143,5 0 69,0 0 64,-6 0-1,5 0 91,-5 0-19,6 0-1032,0 0 985,0 6 0,6 6 0,1 8 0</inkml:trace>
  <inkml:trace contextRef="#ctx0" brushRef="#br0" timeOffset="30">16423 10762 6483,'0'-7'130,"0"1"-121,0 6 0,-1-4 15,-3 0-78,2-1 22,-3 5 1,3 0-175,-2 0 73,2 0-61,-3 0 194,5 0 0,-17 17 0,-4 5 0</inkml:trace>
  <inkml:trace contextRef="#ctx0" brushRef="#br0" timeOffset="31">13529 4208 8326,'-13'0'-258,"0"0"1,1-2 0,-1 0 0,0-3 0,0 2 149,1 2 0,3 1 0,2-1 205,1-4 71,2 4-153,4-5 26,0 6 1,1 0-1,4 0-15,3 0 1,8 0 5,1 0-26,0 0 1,-3 0-1,3 0 1,4 0-1,3-1 1,2-2-1,1-1 53,2 1-48,-2 2 0,9 1 0,-5 0 0,3 0 0,6 0 33,5 0-52,5 0 0,2 0 0,2 0 0,4 0 0,3 0 8,4 0 1,2 0 0,-2 0-1,1 0 12,2 0 1,-30 0 0,1 0-186,33 0 1,-33 0 0,-1 0 177,30 0 1,4 0 0,-1-2 0,-35 1 0,1-1 7,2 0 1,0 0-1,-1-1 1,-1 0-1,0 1 1,-1 0-1,36 1-3,-34-1 1,0-1-5,1 0 0,-1-1 0,33 3 0,-3-3 0,-3 1 0,-3 0-8,-2-1 1,-1 0-1,-8 4 1,-8 0 15,-13 0-49,-9 0 0,2 0 0,-8 1-152,-4 3 179,-3-2 0,-10 3-44,-2-5 1,1 0 0,-5 0 0,-2 0-127,-2 0 0,0 0 198,-1 0 0,-6 0-20,-2 0 0,-14 6 0,-5 1 0</inkml:trace>
  <inkml:trace contextRef="#ctx0" brushRef="#br0" timeOffset="32">13516 4208 8272,'-20'-6'-354,"3"-1"0,4-1 0,4 0 154,0 3 360,6 1 1,-1 4-1,8 0 202,5 0-470,2 0 0,-2 0 0,-1 0 0,3 0 0,4 0 77,2 0 51,0 0 1,-3 0-1,1 0 1,4 0-1,1 0 1,2 0-1,2 0 49,2 0 0,1 0 0,2 0 1,7 0-61,5 0 0,4 0 0,8 0 0,2 0-30,5 0 1,3 0-50,5 0 63,-3 5 0,6-3 0,-3 2 1,-31-3-1,0-1 0,1 0 0,0 0 1,2 0-1,-2 0 0,-1 0 1,0 0-17,34 0 1,-34 0 0,0 0 21,35 0 1,-35-2-1,1 0 1,0 0 0,-1 0-1,-1 0 1,0 1 8,32 0 1,2-4-1586,-2 1 1580,-31 2 1,-1 0 0,25 2 0,3 0 0,-2-2 0,-1 0-131,-1-3 0,-1 1 131,-8 4 0,3 0 0,-16 0 1,1 0-1,-7-1 1,-3-2 50,-4-1 1,-2-1-8,-10 5 1,-2-1-32,-3-3 104,-2 2 1,-7-3 767,-4 5 1,3-5-970,-7 1 0,5 0 455,-5 4-560,6 0 0,-8-4 1,3-1-863,-4 2 875,0 2 0,-1 1-236,0 0 408,6 0 0,-21 0 0,-1 0 0</inkml:trace>
  <inkml:trace contextRef="#ctx0" brushRef="#br0" timeOffset="33">15990 4068 8272,'-4'-9'0,"-1"1"0,0 5-684,0-2 0,4 4 0,-6 1 684,3 0 0,2 17 0,-3 4 0</inkml:trace>
  <inkml:trace contextRef="#ctx0" brushRef="#br0" timeOffset="34">16054 4068 8292,'-6'-9'-303,"-1"1"-1531,0-2 1942,-5 4-265,11 0 157,-5 6 0,23 6 0,5 1 0</inkml:trace>
  <inkml:trace contextRef="#ctx0" brushRef="#br0" timeOffset="35">25438 4463 6822,'-7'0'122,"2"0"-40,5 0 74,0 0-133,-6-6-66,4 5-55,-3-5 86,5 6-287,0 0 1,0 28 0,0 8 0</inkml:trace>
  <inkml:trace contextRef="#ctx0" brushRef="#br0" timeOffset="36">22926 5177 7958,'0'-13'-142,"-1"0"1,-3 2-1,-5 3 1,-1 5 93,2 6 0,-4 11 0,4 10 0,-3 7 793,-2 6-665,0-2 1,0 15 0,1-5 0,-1 2-1,0-2 139,0-1-155,1-1 1,3-11-1,2-3 1,1-7-1,3-9 204,2-12 1,1-6 0,1-21 0,4-5-266,3-4 1,4-9 0,0-3 0,2-3-65,3-1 1,-2-4 0,3 0-1,-1 2 0,0 5 0,0 2 323,-4 7-248,-6 4 0,3 24 0,-6 12 199,-1 17-191,-2 12 1,1 15-1,1 5 1,1 5-1,-1 2-79,-2 0 1,-1 2-1,0-5 1,0-3-110,0-3 0,1-7-19,4 2 0,-2-15 151,5-7 1,1-11 0,3-7 241,1-6 1,0-11-20,0-11 1,4-7-48,0-6-121,5-6 0,-6 2 0,4-8 0,-1-2 0,0-1 55,-1 1 1,4-2-163,-5 3 0,-2 10 165,-6 15 0,-4 9 147,-5 13 1,0 11-318,0 15 0,0 4 171,0 8-101,0 0 1,0 10 0,0-5-1,0-1 1,0 2-153,0 2 1,0-2 163,0 2 0,2-8-241,2-4 1,3-4 0,6-5 0,0-4-740,-1-3 0,5-7 107,0-3 882,6-2 0,10-25 0,5-11 0,6-1 0,1-1 0</inkml:trace>
  <inkml:trace contextRef="#ctx0" brushRef="#br0" timeOffset="37">23589 5445 7980,'-12'0'148,"-1"0"1,4 0 452,1 0 0,6 0-217,2 0 1,8 0-232,9 0-114,2 0 1,13 1-1,3 2 1,5 1-1,4-1-291,1-2 35,-4-6 0,9 2 0,-5-6 0,0 1 0,-4-1 0,-5 1 1,-7-2-524,-2-1 0,-8-2 1,-8 0 434,-9 0 0,-10 1 295,-9-1 65,-2 0 1,-7 5 0,1 1 0,-1 0 0,1 1 314,-1 0 1,2 2-1,3 2 1,4 0 968,3-3-685,7 1-424,-5 4 1,16 4 0,1 3 0,5 3 298,2 5 1,5 2-476,0 0 1,0-2 47,-4 6-144,6 1 0,-10-1 0,4 0 1,-3 2-1,-3 1-603,-3 1 1,-2 1 380,-2-1 0,-10 1 0,-4-1 1,-5 1 263,-3-1 0,-17-3 0,-9-1 0,-3 2 0,-1 1 0</inkml:trace>
  <inkml:trace contextRef="#ctx0" brushRef="#br0" timeOffset="38">24903 5177 8002,'0'-13'-183,"0"0"1,0 1 0,0-1 415,0 0 0,-2 9 0,-1 8 1,-1 12 252,1 6 0,-2 10 0,-1 2 1,-1 2-140,-3 3 1,3-1-355,-2 0 0,7 5 0,-4-1 0,2-1-63,-1-1 1,-3-7 214,4-4-143,-1-7 0,5 0 0,0-8 0,0-7 103,0-9 1,2-14 0,2-5 0,5-5 20,2-3 0,3 0 0,2-5 1,2 0-117,2 2 0,-4 2 0,1 9 1,-3 4-405,-2 2 0,5 4 298,0 3 0,0 3 1,-4 11-1,0 7 70,0 7 1,-2 4-24,-2 1 1,0 2 25,-4 3 1,-1-3 0,-4 3 0,0-5-1,0-4 0,-4 2 32,-1-6 0,-9 0 25,2-4-108,-10-1 0,2 0 0,-5-2 0,-2-3 1,-1-2-618,-2-2 1,0 3 111,5-2 235,-1 0 0,6-4 0,3-1 0,5-3 344,3-5 0,32-25 0,12-7 0</inkml:trace>
  <inkml:trace contextRef="#ctx0" brushRef="#br0" timeOffset="39">25081 5610 8002,'20'0'0,"3"-4"2,-6 0 0,5-6 100,0 2 1,0-4 0,1-1-1,-3 1 318,-2-1 0,5-5-146,-2-4 0,-2-2 80,-2-1-228,-9 5 0,2-4 1,-6 4-1,-1-1 1,-1 1 141,-2 1 0,-5 7 5,1 3-279,-6 6 1,3-2 0,-7 5 0,-2 1 0,-1 3-164,2 5 0,-4 4-398,2 4 462,0 2 0,4 3 0,1-1 1,-1 2-1,2 1-266,2 1 1,-1 1-180,6-1 351,0-5 1,4 3 0,1-5 0,3-1 0,8-1-418,8-5 0,4-7 411,14 1 1,3-5 0,10-6 204,0-7 0,5-17 0,7-9 0,-18 9 0,1 0 0,-1 0 0</inkml:trace>
  <inkml:trace contextRef="#ctx0" brushRef="#br0" timeOffset="40">25668 5496 8002,'-6'12'0,"3"1"-132,-5 0 0,1 0 86,-2-1 0,-2 1 1,4 0-1,-2 0 557,1-1 0,5-3 45,-1-1 783,2-5-157,2 3-1113,0-23-32,6 7 0,1-18 0,7 9 0,2-1 0,1-2-376,-2-2 1,4 2 139,-2 1 41,0 6 1,-4 0-1,-1 7 1,1-1 0,0 2-697,0 3 0,-5 4 379,1 4 169,-1 3 1,5 8 0,0 2 0,1 4 0,1 2 305,2-2 0,26-12 0,11-5 0,2-2 0,0 1 0</inkml:trace>
  <inkml:trace contextRef="#ctx0" brushRef="#br0" timeOffset="41">26254 5330 8002,'0'-18'-116,"-4"2"150,0-5 1,-6 5 0,0 0-1,-4 5 609,-3 3 0,-4 5-257,4-1 0,-10 4 0,1 5 0,1 8 6,2 7 0,-1 0-317,3 1 0,2 4 0,2 5 0,4 0-90,5 1 1,-2-4-254,6 3 0,0 1-132,4-1 282,0-6 0,5-6 0,4-5 0,2 0 0,3-2-238,3-2 1,3-5 215,6-8 127,-1-9 0,5-4 0,0-7 0,-1-6 0,1-4 180,0-6 1,0-2-46,-5-1-83,6-8 0,-8-1 0,1-5 0,-6 2 0,-5 1 232,-3 4 1,-7 8 94,1 12-26,-2 6 1,-4 17 0,-1 4 0,-2 7-180,-2 9 0,-2 7 149,-4 10-398,6 2 0,-4 8 1,2 1-1,-1 3 0,1 0 61,0 0 1,2 3-1326,-2-5 1065,4 6 1,1-4 0,-1 2-1,2-7 1,2-5-214,1-3 1,6-6 347,2-8 0,4-5 102,0-3 0,5-5 0,2-8 0,1-5 128,2-2 0,2-12-84,2-2 1,-1-9 100,1 0 0,-2-4 0,-1-2 0,-4 0 143,0 3 1,-4 8 56,-6-1 0,1 4 688,-6 5-740,0 3 0,-5 11 1,-3 5-1,-3 8 81,0 7 1,-5 9-77,4 4 1,-4-1-444,0 5 55,5 3 0,-3-6 1,5 2-1,3-2 1,0-3-521,2-2 0,0 0 3,0-5 0,6 3 305,2-7 1,5 1 0,4-10 0,4-2 351,3-5 0,15-37 0,5-18 0,-12 16 0,0 0 0,0 0 0</inkml:trace>
  <inkml:trace contextRef="#ctx0" brushRef="#br0" timeOffset="42">26739 5126 8002,'-13'-13'0,"0"2"190,1 2 1,-1-2 204,0 2-719,6 4 1,1 5 0,6 8-1,0 5-243,0 4 0,6-1 409,3 5 1,0 4 157,0 5 0,2 10 0,2 4 0,-2-6 0,-1 0 0,0 3 0,-1-8 95,-5-20 0,-3-1 443,-1 1 0,2-4 1461,2-1-1213,-3-5-170,5 3-360,0-6 1,-1-6-1,5-2 1,-1-5-1,1-3-80,1-1 0,2 0-370,0 4 1,-1 5-339,1-1 349,0 7 1,0-4-1,-1 6 1,1 1-530,0 4 0,1-1-513,3 9 981,-3-3 0,10 8 0,-2-7 0,3-1 1,3-3 243,2-1 0,10-2 0,-2-4 0,3-7 0,-3-6-87,1-5 0,-7-9 0,-2-1 0,-5-3 0,-3-1 212,-5 1 0,-9 0 631,-4 1 1,-2 3 324,-2-2-793,-6 7 1,-1 5 0,-6 9 0,-1 2 0,-1 2 186,-2 0 1,0 4-549,4 4 1,-4 10 303,0-1-285,0 8 0,4-5 1,0 5-1,1 0 1,-1 0-295,0 1 1,2-1-32,2 4 1,-1-3 42,6-1 217,0-5 0,4 2 0,1-7 1,4-2-1,3-5 193,3-3 1,8-2-34,2-3 1,3-8 255,2-5-199,-7-5 1,4 2-1,-4-6 1,-1-1-1,0 1 605,-2 0 0,-6 3-399,-2 11 0,-5-1 203,1 0-417,-2 6 1,-2 3 0,-2 9 0,-3 10 0,-7 9-60,-3 8 0,-4 8-56,2 7 1,2 1-11,-6 11 0,4 8 1,7-29-1,0 1 1,0 2-1,1 1-464,1 2 1,1 0-1,0 1 1,1-1 367,1 1 1,2-1 0,-1-2-1,2-1 132,2-3 0,0 0 116,0 1 0,0-1 0,0 14 0,0-5 0,1-15 0,2-9 960,1-6-583,1-8-148,-5-4 0,-2-15 0,-2-2 1,-3-4-325,0-2 0,-5 3-1364,4-2 0,1 7 183,-2 2 1378,7-1 1,-4-9 0,6-2 0</inkml:trace>
  <inkml:trace contextRef="#ctx0" brushRef="#br0" timeOffset="43">28396 5572 7932,'-12'0'18,"3"0"1,1 0 0,-2 0 0,-2 2-1,1 2-16,3 4 0,-4 8 0,4 2 1,-4 2-134,0 3 0,3 0 1,2-2-1,1-3 299,4 1 1,-4-9 37,2 2 0,1-7-119,7-1 0,3-10 317,6-7-327,0-5 0,4-8 0,1 0 0,2-3 1,3-1-1,-1 2 0,1 3 117,-2 3-218,-5 4 1,6 5-1,-5 2 1,-1 2 0,-2 5-1,-1 4 1,0 4-250,-1 5 0,1 8-56,0 4 296,0 3 1,-5 2 0,1-2 0,-1-2 0,1 0 0,-1-1 0,2-3-56,2-5 0,-4-2 85,1-6 1,0-1 0,7-4 0,1-1-11,-1-4 1,-1-7-21,2-10 1,-3-2 12,3-1 0,-2-1 1,-3-1-1,1 0-10,0 2 1,-2-3 136,-2 6 1,-2 5 70,-3 5-97,-3-1 0,5 18-54,-6 4 1,0 4-90,0 8 1,4 0 0,2 5-1,0-1-119,-1 1 1,5-5-86,-1 0 1,-2-4 97,1 4 0,1-6 0,4-1 1,1-6-150,3-2 1,-2-2 316,7-4 0,-7 0 0,10-27 0,3-14 0,-1-1 0,1-1 0</inkml:trace>
  <inkml:trace contextRef="#ctx0" brushRef="#br0" timeOffset="44">29200 5508 7198,'7'0'-414,"-1"6"471,-6 3 1,0-2 117,0 1 0,0 1-127,0 3 1,4 1-1,1 0 1,1 0 70,0-1 0,4 0-67,-2-4 0,4-1 83,0-2 1,1-4-1,1 3 1,2-4 213,1-4 1,0-7-98,-4-6 1,-1-6-5,1 2 1,-6-3 0,-3-3 0,-2-2-12,-2 0 1,-2 0-180,-2 8 0,-4 0-84,-9 8 0,-5-1 1,-6 10-1,-3 2-685,-2 5 0,-1 6-139,-4 8 1,5 2 230,4 7 619,-4-1 0,18 29 0,-2 7 0</inkml:trace>
  <inkml:trace contextRef="#ctx0" brushRef="#br0" timeOffset="45">29621 5610 9232,'7'-5'1263,"-2"3"-921,-5-3-124,6 5 1,-5-2-331,4-2 323,-4-3-338,5-6 0,-3 0 1,4-1-1,0-1 0,0-2 1,3 0-1,1 0-229,2 0 0,0 1 1,-1 6-1,1 3-131,0 1 336,0 2 164,-1 4 1,0 6 0,-4 2 0,-4 5-1,-1 3 1,0 1 0,3 0 10,1 1 0,-4-4-7,1 3 1,2-7-1,-1-3 1,2-1 62,3-3 0,6-2-34,1-1 0,4 0 28,-4 0 1,6-10-1,-1-4 1,5-4 95,3-5 1,0-5 24,-5-2 1,1-4-74,-1 4-37,-5 0 0,-1 11 1,-7 2-1,0 2 80,-4 3 1,-2 7-216,-6 10 0,0 3 176,0 13-201,0 1 0,0 3 0,0 1 0,0-1 0,0-1-66,0-2 0,0 2 124,0-3 1,6-3-18,2-1-62,3-8 0,2 1 0,1-6 0,2-1 1,2-2 40,2-1 0,1-1 65,5-3 1,4-9 247,-1-8-222,1-4 1,-4-1-1,-1-3 1,1-2-1,-2-2 90,-3-2 0,-3 0-83,-5 1 0,-6 2 180,-3 7-108,-2-1 0,-4 8 1,-3 5-1,-7 8-18,-3 3 1,-6 5-243,4 5 1,-6 2 229,2 12-256,2-1 1,-1 6-1,5 1 1,-1 2-1,4-2-473,2-1 1,7-6-89,-1 1 1,2-2-37,2 1 596,6 3 1,4-14 0,10 1 171,5-4 0,21-17 0,10-10 0,3-1 0,0 0 0</inkml:trace>
  <inkml:trace contextRef="#ctx0" brushRef="#br0" timeOffset="46">30845 5368 7817,'0'-7'752,"0"1"-149,0 6 461,0 0-499,0-5-414,0 3 0,0-5 0,1 4-118,3-1-44,-2-6 0,5 9 0,-3-5 0,5 2-16,2 0 0,-3-2-83,1 2-295,-1 2 268,5-3 0,0 6 0,-2 3 1,-1 3-1,-1 2-221,1-1 0,1 0 222,2 0 1,-1 2 111,1-6-35,6 0 1,-4-4 0,5 0 0,0-1 0,-2-3-28,1-5 0,3-8 208,0-4 0,0-7 243,0-2-224,2-6 1,-10 0 0,3-8 0,-3-2 0,-1 1 593,-1 4 0,-3 0 15,-1 11 0,-5 2-130,2 7 1,-5 9-206,-5 12 1,-2 7-350,-6 10 1,1 9-319,-1 8 115,6-3 0,-4 7 0,2-1 1,-2 6-1,-2 0-1216,0 1 0,5-1 215,-1-5 0,6 0 302,-1 1 341,3-1 1,2-7 494,3-5 0,32-24 0,12-10 0</inkml:trace>
  <inkml:trace contextRef="#ctx0" brushRef="#br0" timeOffset="47">31278 5190 7952,'-13'-6'0,"1"0"998,-1-2 0,0-2 0,2 4 791,2-1-1382,4 4 0,6-2-41,3 5-284,9 0 0,4 0 0,7 0 1,3 0-1,1 0-117,4 0 1,-1-5 0,4 1 0,-2 1-768,-2 2 0,-3-1 453,-6-2 1,0 3-998,-5-3-73,-5 2 1419,-7 2 0,-53 13 0,-34 8 0,28-7 0,-1 0 0,1 1 0</inkml:trace>
  <inkml:trace contextRef="#ctx0" brushRef="#br0" timeOffset="48">23207 7013 7958,'0'-14'45,"0"-3"0,0-3 1,0 0-1,1 3 1,2 3-1,1 1 705,-1 1 0,0-1-30,1 0-495,-2 6 1,5 3 0,-4 9 180,1 8-311,0 6 0,-4 12 0,0 4 0,0 5 0,0 4-180,0 1 20,-6-4 0,5 9 1,-3-5-1,2 0 1,2-2-1,0-3 1,0-4-655,0-2 693,0 3 0,6-15 1,2-3-1,4-7 0,1-8 1,1-4-1,3-6 62,4-6 0,2-8 1,-1-10-1,0-6 35,0-5 1,2-4 26,2-6-78,-6 6 1,-2-5 0,-5 5 0,0-2 0,-2 3 36,-3 4 1,-2 6 0,-6 13-1,0 4 26,0 3 1,-1 7-82,-4 3 1,3 4-21,-7 4 0,5 3 0,-3 6 0,0 1-324,0 3 0,0-1 199,-2 5 1,-1 0-291,6 5 299,0-1 1,4 1-1,0-2 1,0-3-1,0-3-331,0 1 0,0-5 242,0 3 0,4-3-426,0-1 376,12 0 0,-6-6 1,11-3 272,2-3 0,11-14 0,7-8 0,3 0 0,1 0 0</inkml:trace>
  <inkml:trace contextRef="#ctx0" brushRef="#br0" timeOffset="49">23934 7102 7963,'0'-12'0,"-5"-5"0,1 0-39,-6 0 0,9 4 1,-3 0-1,4 0 0,4 2 1250,4 2-1043,4-2 0,0 10 1,1-4-1,1 5 1,2 3 144,1 2-345,0 4 1,-4 3 0,-2 6 0,-1 2-1,-3 3-47,-1 1-47,-2 1 1,-4 1 0,0-1 0,0 1 0,-2-2-127,-2-3 0,-1 3 1,-5-4 100,1 0 1,5-3 423,-5-9-223,7 4-48,-4-11 0,6-5 1,1-10-1,4-5 0,4-5 327,7-4 0,0-5-313,5-5 1,-6 1 0,2 2-1,-2 4 23,-3 4 1,0 0-34,-4 10 1,-1 5 241,-2 8-139,-4 3 1,3 4-1,-7 5 1,-2 11-1,-2 7 88,-3 8 1,-2-1-161,0 1 1,3-4 145,1 4-171,5-6 1,-3 3-1,6-5 1,0-2-1,2-3-245,2-4 0,7-4-60,6-5 1,6-2-15,-2-6 0,5-6 0,2-4 0,3-5-727,2-6 1034,1-3 0,-12-6 0,0-6 0,0-1 0,1-1 0</inkml:trace>
  <inkml:trace contextRef="#ctx0" brushRef="#br0" timeOffset="50">24444 6886 7963,'-9'-12'47,"1"4"1,3-2 237,-3 6 1445,5-6-1359,-3 8 1,8 2-70,2 9-238,3 2 1,6 7-1,-2 4 1,-1 3 0,-1 5 20,1 4-83,-5 3 0,5 2 0,-6 4 1,-1 5-1,-3 5-588,-4 2 1,-7 6 259,-6-2 1,-10-2 0,0-2 0,-3-4-617,-1-4 0,1-10 385,5-12 1,-5-6 556,0-11 0,-17-19 0,1-10 0</inkml:trace>
  <inkml:trace contextRef="#ctx0" brushRef="#br0" timeOffset="51">23793 6796 7968,'-18'-5'0,"4"3"0,-3-2 0,3 4 0,1 4 0,2 6-136,2 11 1,-1 6 0,4 13-1,-1 2 499,-3 5 0,5 4 81,1 4-382,2 4 1,2 1 0,0 1 0,2-1 0,2-6-1,6-6 1,5-6-318,7-5 0,7-1 1,5-11 174,3-8 1,3-11 79,2-6 0,14-21 0,7-9 0,-15 9 0,0-1 0,-1 1 0</inkml:trace>
  <inkml:trace contextRef="#ctx0" brushRef="#br0" timeOffset="52">25094 6975 7968,'-7'-13'299,"5"2"0,8 2-41,7 5 0,7-2 1,-2 2-1,3 1 0,5 2 1,4 1-435,2 0 0,1 0 1,1 0-1,-4 0-894,-3 0 0,-3 0 1070,-3 0 0,-20 17 0,-9 4 0</inkml:trace>
  <inkml:trace contextRef="#ctx0" brushRef="#br0" timeOffset="53">25068 7281 7968,'-5'-7'703,"5"1"-577,0 6 1,7 0-1,8 0 1,5 0 134,4 0 0,0-4 0,12 0 0,2-1-180,3 0 0,7 2-81,-1-6 0,1-12 0,5-6 0,4-4 0,1 0 0</inkml:trace>
  <inkml:trace contextRef="#ctx0" brushRef="#br0" timeOffset="54">26956 7115 9730,'4'-8'230,"0"-1"0,-1-1 1,-2-1 163,-1-2-365,0 0 1,0 1 0,-1-1 0,-3 0 0,-5 2-1,-2 1 1,-2 3-86,0 1 0,-5 2 0,-5 4 0,-4 3-206,-2 5 1,-7 6 129,2 12 77,3 5 1,-2 2 0,7 5 0,0 0 0,6 0 0,6 1 0,6-3-131,3-2 1,4-4 0,2-9 0,4-5 167,3-6 1,9-4-1,4-6 1,5-3 95,4-6 0,-2-5 0,6-13 0,1-1-10,2-2 1,-3-10-14,0 2-35,-6-9 0,4 2 0,-7-6 0,-1-1 0,-3-2 69,-4-1 0,-7 4 0,-3 7 0,-1 4 420,-3 7-225,-7 5 0,-3 10-90,-6 5 1,4 6 0,2 8 0,0 3-208,0 5 0,4 4 167,-1 4 1,-2 3 87,2 5-428,-6 6 0,9-2 0,-3 5 0,2 1 1,2 2-610,0 1 0,0 5 260,0-1 347,0 6 1,2-8 0,2 1 0,6-4-1,4-6-481,3-4 0,6-6 64,-2-12 725,3-4 1,6-8 0,-1-5 0,0-9 0,-2-7 110,-2-6 1,1 2 230,-1-6-339,-5 5 0,-2-2 0,-6 7 0,-4 3 0,-4 4 736,-2 3-772,-2 7 1,0 2-23,0 10 0,0 7 0,0 10 1,0 2-46,0 1 1,0 1 21,0-1-234,0 1 1,0-5-1,1 0 1,4 1 0,3-4-1525,3-5 1715,2-6 0,28-36 0,7-6 0</inkml:trace>
  <inkml:trace contextRef="#ctx0" brushRef="#br0" timeOffset="55">27466 6809 7976,'-26'-13'0,"1"2"360,-1 2 1,2 0 0,1 3 0,4 0-218,0 1 1,6 0-354,5 5 0,5 6 1,-1 2-1,4 5-479,4 4 0,9-1 161,8 5 0,3-1 528,2 1 0,23-5 0,12-2 0,5-1 0,0 1 0</inkml:trace>
  <inkml:trace contextRef="#ctx0" brushRef="#br0" timeOffset="56">27835 6847 7976,'-7'-12'378,"-7"3"-93,6 1 1,-8 5 0,5-2-1,-5 4 281,1 1 1,-4 1-339,2 4 1,-1 2-12,1 6-301,3-1 0,-5 2 0,8 2 0,2 1 0,5-1-435,3-2 0,1-1 370,0-1 0,5 5 1,5-1-1,4-3-231,3-3 1,6-3 4,-2 1 1,3 2 238,2-6 68,-1 1 0,-3-4 1,-2 2-1,-2 1 0,-2 0 471,-2 2-181,-2-5 1,0 6-64,-4-2-8,-2-4 0,-12 10 0,-2-2 1,-4 2-1,-2 2 304,-3 0 1,2 0-599,-7-1 1,7 1-58,-2 0-6,3 0 1,1-5-1,0-1 1,2 0 205,2 0 0,43-38 0,16-6 0</inkml:trace>
  <inkml:trace contextRef="#ctx0" brushRef="#br0" timeOffset="57">28116 6898 7976,'-6'-12'428,"5"3"537,-3 1-613,-3 5 0,5 0 0,-2 10 0,2 9 162,2 6 1,0 7-464,0 9 0,0 6 0,0 2 1,0 5-73,0 5 0,2 2-59,2 6 0,-2-1 0,2 0 0,-3-4-404,-1-4 1,4-4 63,1-4 0,-1-14 1,-3-13-387,4-9 713,-4-5 1,5-12 97,-6-3 0,0-9 1,-2-6-1,-1-7 100,-1-6 1,0 0-154,4-10 0,0-1-121,0-7 145,0-3 0,1-2 0,4 1 0,3-2 0,3-1 126,2-2 1,4 3 27,0 6 0,4 6 137,-4 15-219,6 9 0,-3 8 0,4 8 0,-1 5 0,-3 3 210,-2 1 0,3 5 0,-4 4 0,0 4 84,-4 4-303,0-3 1,-6 6-1,-3-3 1,-4 4 0,-4 3-91,-5 2 0,-3-1 74,-5 1 1,-3-1 90,-6 1-201,1 5 1,-2-6 0,-2 2 0,-2-6 0,0-2-3,0-4 0,1-2-200,5-4 0,5-4-95,3-5 159,8 0 0,4-7 0,5-4 225,0-5 0,21-15 0,16-12 0,1-2 0,2-1 0,0-1 0,0 0 0</inkml:trace>
  <inkml:trace contextRef="#ctx0" brushRef="#br0" timeOffset="58">28677 6529 7976,'-1'-12'390,"-4"4"0,4-4 1570,-3 4-1676,-3 2 1,5 3-1,-2 10 66,3 6 0,-4 13-220,1-1 0,-2 11 1,4 0-1,-4 7-265,-1 2 0,4 2-212,-1 4 1,-2 4 0,2 2 0,1 0-834,2-1 0,2-6 551,3-8 0,8-8 629,5-4 0,28-31 0,3-9 0</inkml:trace>
  <inkml:trace contextRef="#ctx0" brushRef="#br0" timeOffset="59">29085 6822 7976,'-13'-14'20,"1"-3"13,-1 8 0,0 3 1,-1 2-1,-2 3 566,-1 1 1,-1 3-297,1 5 0,1 2 0,-5 11 0,0 2-145,1 1 1,2 2-209,5-1 0,1 1 1,3-1-1,1 1-300,3-1 1,1-1 246,4-3 1,5 1-1,4-8 1,3-3-229,5 0 1,3-5 161,6-2 0,-1-8 0,1-4 0,-1-4-17,1 0 0,-2-7 130,-3-2 1,3-5 196,-3-3-31,-2 2 0,4-4 1,-8 5-1,-2 1 1,-5 0 553,-2 4-389,4-3 1,-10 11 442,0 1-621,0 5 0,-11 7 0,2 2 1,-2 5-1,-1 8 67,4 3 0,-3-1-272,2 4 0,2 1-165,-1 3 1,5 1 0,-2-2 0,4-2-166,1 0 1,1-3 38,4 3 0,2-4-196,6-5 1,5-2 594,3-2 0,37-21 0,10-9 0</inkml:trace>
  <inkml:trace contextRef="#ctx0" brushRef="#br0" timeOffset="60">29570 6809 7976,'-5'-13'186,"1"1"1,-6 0 42,2 4 0,1-2 133,-2 6 1,5-1 0,-5 5 0,-1 2-42,-1 2 0,-3 3-265,-3 6 1,3 5 0,-3 3 0,3 5-74,1 4 0,1-3-68,4 2 0,-2 3 0,6-3 0,1 0-241,2-2 0,2-8 76,3-2 0,3 0 1,7-2-1,3-6-176,5-1 0,2-4 170,1-4 1,5-7-193,0-6 261,0 0 0,-5-11 1,1 1-1,1-5 1,-1-6 166,0-3 1,1-1 109,-10 0 0,0 0 485,-4-1-333,-1 7 1,-5 2 0,-2 9 0,-5 4 776,-5 3 1,-2 6-541,-5 4 0,-1 6-46,0 6-288,0 1 0,1 15 0,-1-3 0,0 3 0,2 3-630,2 3 1,-2-3 201,2 2 0,4 3-461,1-3 510,2 1 1,2-9-1,2 1 1,2-1-1,4-1-1284,4-3 1518,6-9 0,47-19 0,-24 0 0,0 1 0</inkml:trace>
  <inkml:trace contextRef="#ctx0" brushRef="#br0" timeOffset="61">30067 6886 7976,'-17'5'-332,"0"4"1,4 2 283,5 2 1,-1-2 246,-4-2 1,5 2 0,1-3 1211,1 4-653,2-5 0,4-3-567,0-8 0,6-3-200,2-6 1,8-1 0,2-3 0,2-4 2,3-3 0,-4-2-38,3 1 0,-3-1-106,3 1 94,2-1 1,-10 6 0,3 3 0,-3 3 0,-1 3-26,0 2 129,-1 4 0,-5 16 1,-2 6-1,-4 6 22,-1 2 1,-1 5-142,-4 0 1,3 4 74,-7-5-26,6 1 1,-2-4 0,5-2 0,0-3 145,0-4 0,1-4-41,3-5 1,8-2-2,5-6-67,5-6 1,-2-2-1,6-9 1,-1-5 0,2-2 26,3-1 1,-3-5-19,2 0 1,-2-4 284,-1 5-171,-6-1 1,2 10 0,-6 3 0,-3 3 199,-3 1 1,-6 6-274,4 3 1,-5 9 113,1 8-261,-2 0 1,-2 11 0,0-4 0,0 1 0,0 0-119,0 2 1,0 0-364,0-2 1,0 2 23,0-6 164,0 5 1,0-8 0,1 3-1,4-4 1,3-4-1959,3-5 2333,2-3 0,18-21 0,8-11 0,2-1 0,1 1 0</inkml:trace>
  <inkml:trace contextRef="#ctx0" brushRef="#br0" timeOffset="62">30959 6809 7976,'-5'7'5,"3"-1"193,-9-6 2058,10 0-1751,-5 0 1,6-2-427,0-2 1,0 1 0,1-5 0,4-4 75,3-3 1,-1-1-65,2-5 1,-5 4-1,3-3 1,-1 2-80,-3 2 0,2-2-78,-1 1 0,1 0-166,-5 4 1,-2 6-38,-2 3 0,-3 8 82,-6 4 1,0 9-1,-1 6 1,-1 4 10,-2 3 0,0 5-334,4-1 0,4 2-626,1-2 852,5 2 0,-3-9 0,8 2 0,4-7 0,6-6-173,8-6 0,6-4 457,3-6 0,4-2 0,5-2 0,0-3 0,1-7 0,-2-2 0,-3-1 0,-5 1 52,-2 2 0,-3 6-53,-2-1-80,-4 6 254,-11-2 0,-3 5 0,-8 0 599,-4 0 1,0 0-137,0 0 1,-1 0 3,-3 0-316,5-6 0,0-1 0,4-6 1,-2 1 127,3-1 1,2 0-351,4 0 0,-1 1 160,5-1-295,1 0 1,3 5 0,1 0 0,0 3-160,0 2 0,-5 2 51,1 1 1,-1 5-483,5 4 386,0 2 1,-5 2-1,1 0 1,1-1 0,1 0-561,2-4 1,1-2 460,3-6 1,-2 0 279,7 0 62,-7-6 0,8-2 1,-5-9-1,1-6 0,1-5 204,-1-6 1,-3-3 339,1-1 1,-3-1-225,-1 1 558,-6 0 1,3 5 0,-6 3 1317,-1 4-2195,-2 11 0,-2 5 6,-3 15-19,2 7 0,-9 10 0,4 6 0,-2 5 0,1 2-496,-2 5 0,-1 1-48,-2-3 0,4 0-1267,1 1 1139,5 4 1,-3-7 0,6 1 677,0-5 0,23-13 0,5-8 0</inkml:trace>
  <inkml:trace contextRef="#ctx0" brushRef="#br0" timeOffset="63">31699 6631 7976,'-6'-13'1447,"-1"-4"-457,-6 0 0,2 0 761,3 4-1456,2 6 1,7 1 54,4 6-846,-4 0 0,16 0 0,0 0 1,7 0-1,6 2-2495,4 2 2991,3-3 0,14 5 0,10 0 0,4-3 0,0 1 0</inkml:trace>
  <inkml:trace contextRef="#ctx0" brushRef="#br0" timeOffset="64">32400 6580 7976,'-18'0'730,"-1"0"-339,-2 0 1,3 0 0,5 2-1,2 5-1111,2 6 0,-2 7 863,2-3 0,4 4 1,0-2-1,4-1 127,1 1 1,1 2-211,4-4 0,6-2 0,7-5 1,2-3-89,3-1 1,1-2 33,2-4 0,-2 0 0,-2-1 0,0-3 56,0-5 1,-3-2 16,-2-2 1,-3-5 0,-3-4 0,-2-2-3,-5-1 1,-3-1 13,-1 1 0,-7-1 93,-6 1-264,1 5 1,-14 2 0,2 6 0,-4 4 0,-1 3-623,3 4 1,0 7-138,1 2 0,0 8 839,4 1 0,31 28 0,13 3 0</inkml:trace>
  <inkml:trace contextRef="#ctx0" brushRef="#br0" timeOffset="65">32681 6592 7984,'0'-7'1477,"5"-4"-893,-3 9 0,4 2-391,-6 9 1,0 2-482,0 2 277,0 5 1,0-3 0,-2 3-1,-1 0 1,-1 2 36,1 0 1,2-1-1,1-7 199,0 1 81,0 0 1,1-8 0,3-5 311,5-7 0,2-10-220,2-4 0,0-3-220,0-1 0,-1-7 0,1 0 0,0-2-13,0 0 0,-1 7 26,1 1 0,0 7-1007,0 6 0,-1 1-746,1 4 0,0 12 735,0 9 827,-1 14 0,7 28 0,-9-18 0,0 0 0</inkml:trace>
  <inkml:trace contextRef="#ctx0" brushRef="#br0" timeOffset="66">28613 8020 7994,'-12'-12'-118,"-1"-1"1,0 2 0,2 1 0,1 3 74,1 1 43,-5-4 0,0 9 0,-5-4 0,1 4 0,-3 2 0,-3 5 0,-3 5 594,-3 5-327,3 7 1,-4 1 0,5 7 0,2 1 0,3 2 1768,4-1-2217,3 4 1,7-15 0,4 3 0,6-6 0,7-4-449,5-6 600,5-3 0,11-9 0,3-5 1,5-11-1,2-8 0,1-7 0,-2-2-16,-5-3 1,1-5 370,-6-2-164,5-10 0,-14 0 1,0-5-1,-5 1 1,-5 2 592,-2 4-426,-3-1 1,-8 21 0,-2 3 0,-5 10 659,-2 8-940,-2 9 1,1 8 0,0 10 0,2 6-277,2 7 0,4 0-95,-5 7 1,6 0-570,-1 4 693,3 6 0,1-3 0,0 4 0,0-1 0,1-3-553,3-1 1,5-6 239,8 0 1,3-6-354,5 2 660,1-9 0,5-4 1,4-8-1,6-6 0,6-6 204,3-6 0,-5-8 0,-3-4 0,-3-3 0,-5-1 0,-3 5 0,-16 1 0,-3 7 0,-7 0 0,-6 4-85,-5-4 0,-6 11 390,-1-3 48,6 2 1,-5-2 0,5-2 0,-1 1 1217,-1-1-1263,6-4 0,-4 5 8,3-4-185,3-2 1,-5 8 0,5-4 0,-2 0 1,-1 0-30,-6 4 0,7-3-376,-6 6 134,1 6 0,-1 1 0,2 6 1,2-1-1,0 3-200,0 2 0,3 2 288,-2 7 0,3-2-247,1-3 1,5 3 0,5-4 0,6 0-500,5-3 0,4-4 414,5-5 0,3-4 383,5-8 0,6-9-34,1-6 0,-1-30 1,3-13-1,-13 18 0,-1 0 1,1 0-1</inkml:trace>
  <inkml:trace contextRef="#ctx0" brushRef="#br0" timeOffset="67">29429 7829 7994,'13'-32'-18,"0"-11"1,-2 8 0,-2-11-6,-5 2 1,2-1 482,-2 7 1,-1 2 104,-8 11 1,3 5-1,-7 3 452,-1 3 0,-1 7-574,-2 3 0,5 8-90,-1 4-260,1 9 0,-1 5 0,2 7 0,0 7 0,1 3 144,1 4 1,-1 11-239,2 1 0,2 2-1258,-2 2 1122,-3 6 1,4 2 0,0-31-1,-1 0 1,0 0 0,1 0 0,-3 35-549,1-3 0,-1-3 87,2-1 1,2-7-558,-2-6 669,3-11 1,1-15 0,1-9-1,3-6 486,5-6 0,3-3 0,5-1 0,3 0 0</inkml:trace>
  <inkml:trace contextRef="#ctx0" brushRef="#br0" timeOffset="68">29225 8122 7994,'0'-12'0,"0"-1"0,0-4-151,0 0 0,2 0-78,2 4 0,4 0 0,9 1 1,5-1 619,2 0 1,6 5 288,-1-1-542,7 6 1,-5-2 0,3 5 0,-4 1 0,-5 3 174,-4 5-331,-2 2 0,-6 2 1,-2 0-1,-1 1 1,-3 1-1,-1 2-326,-4-1-226,0-8 437,-2-2 1,0-7-81,0-4 0,0-2 67,0-5 0,0-1 0,0 0 0,0 0 146,0 1 0,-17-1 0,-4 0 0</inkml:trace>
  <inkml:trace contextRef="#ctx0" brushRef="#br0" timeOffset="69">29621 7969 7994,'-13'-11'105,"0"3"0,5-2 195,-1 5 1,1 3-15,-5 6 0,0 3 0,0 7 0,2 3 131,2 4 1,0 3-551,4 2 1,1 4-1,4-2 1,0-3-6,0-2 1,1-2 79,4 5 14,2-6 0,7-2 1,2-7-1,2-2 1,0-5-332,1-2 380,3-2 1,-3-6 0,4-4 0,-4-6 0,1-5 0,-1-3 0,-1-3 295,-2-3 0,-6-2-264,-2-6 1,-5 4 0,1 1 0,-4 2 55,-4 3 1,-5 2-40,-8 5 1,2 4-275,-6 8 1,-5 4-1,-4 5 1,2 1-488,1 3 0,2 5-27,-1 8 1,6 1 733,3 3 0,31 26 0,9 1 0</inkml:trace>
  <inkml:trace contextRef="#ctx0" brushRef="#br0" timeOffset="70">29837 7969 8337,'7'2'794,"-2"2"1,-2 3-366,1 6 0,-3 4-295,3 0 0,2 6 0,-2-2 0,-1 1 39,-1 0 0,-2 0 121,0-5-321,0 0 0,4-4 0,2-2-77,1-2 83,-5-9 1,6-9-1,-4-8 1,4-4 0,4-4 91,0-5-76,1-3 1,0-5-1,0 1 1,-1 2-1,1 2 1,-2 4-1,-1 3-114,-1 3 1,-5 9-126,5 1-352,-7 6 1,4 9-1,-4 3 1,0 7 595,3 3 0,22 42 0,1 5 0</inkml:trace>
  <inkml:trace contextRef="#ctx0" brushRef="#br0" timeOffset="71">30424 7995 7994,'-13'0'991,"5"0"-726,-1 0 0,6 6-73,-1 2 1,-2 3 0,2 2 0,0 0 108,-2 0 0,5-1-234,-3 1 0,2 0 1,2 0-180,0-1-2,0-5 150,6-1 0,1-7 0,6-4 1,-1-3-1,3-5-171,2-4 177,-3-3 0,8-5 0,-3 1 0,-1 1 0,2 3 94,0 2 1,-5-3-1,2 5 1,-2 3 59,-3 3 1,-3 8-344,-1-3 1,-5 5 68,1 5 1,-2 6 0,-1 7 0,2 2-190,1 3 1,1-1 37,-5 0 0,0 0 149,0-5 40,5 0 0,-3-4 0,3-2 0,1-2 0,3-5 106,2-2 1,3-2 256,3 0 0,-1-7-24,5-6-114,0-6 1,5-6 0,-1-1-1,-1 1 1,-1 1 315,-2 3 0,-1-2-408,1 6 1,-2-3-227,-7 7 128,-4-2 0,3 13 0,-4-1 0,0 6-988,-3 6 1,3 4 517,2 4 1,-2-2-1157,1 6 1087,1 1 1,5 2 0,2-3 543,1-4 0,23-13 0,10-5 0,3 0 0,-1 0 0</inkml:trace>
  <inkml:trace contextRef="#ctx0" brushRef="#br0" timeOffset="72">31431 7880 7994,'0'-13'0,"-5"1"494,-4-1 0,-2 0-222,-2 0 0,0 2 0,0 3 0,-1 3 147,-3 4 1,-1 7 14,-3 2 1,-6 5-362,5 4 14,-4 3 0,7 9 1,-4 1-1,4 0 1,0 0-266,4-1 0,6 1-79,5-4 1,2-7 111,2-2 46,0-2 0,2-4 0,4-3 0,5-3 0,6-4-101,3-1 0,1-6 279,4-2 0,1-3-124,-1-2 82,1-6 1,-1 0 0,1-7 0,-1 2 0,0 1 22,-4 2 0,-3 6-44,-5-2 1,3 2 1,-4 3-54,4 5 1,-15 2-1,4 11-126,-4 7 1,-5 1 138,-1 7 1,0 0-278,1 5 281,2-6 0,-4 0 0,6-5 0,2 2-8,2-1 0,3-8 20,6-4 1,4-4-55,0-4 123,6-9 1,-4-2 0,7-8-1,-1-2 1,1-5 175,-1-3 1,-3-2-44,-1-8 0,0-2-21,5-6-6,-1 0 0,-1-4 0,-2-2 0,-4 1 1,-2 2 397,-4 8 0,-2 10 338,-10 14 131,0 9-927,0 8 0,0 6 0,-1 5 0,-3 7 0,-5 7-150,-2 4 1,-6 7-97,0 3 0,0 7-183,4 1 221,0 1 1,1 1-1,0 1 1,2 0 0,3-2-347,2-3 1,0-2 170,5 0 1,0-1-416,0-3 513,6-3 1,2-11 0,9-4 0,5-5 0,3-4-120,5-1 1,-2-4 325,6-6 0,0-9-202,5-8 178,-1-3 0,-4-3 0,-2-3 0,0-4 1,-4-2 86,-1-3 0,-3 1 169,-3 0 0,-4 7 81,-8 5 35,-4 6 1,-6 9-109,-3 3 0,-8 9-270,-5 12 0,-1 5-274,1 8 202,3-1 1,-5 1 0,7-1-1,-1 1 1,0-1-278,0 1 1,6-1 231,3 1 0,-2-5 132,2 0-19,0 0 0,9-2 0,4-5 0,2-6 0,3-2-75,3-3 1,8-2 23,4-1 0,7-5 17,-2-4-25,-3-2 1,6-8 0,-5 0-1,1-3 1,-3 1-70,-3-2 0,-6-1 56,0-1 1,-3 1-34,-1 3 17,0 8 0,-15 4-73,2 9 1,-8 5 127,-5 12 0,-1-2-6,2 6-3,-3 1 0,5 2 1,-3-2-1,5-2 0,3-1 134,1-4 0,0-1-14,0-1 0,5-4 222,4-1-213,2-5 0,8 3 0,1-6 0,1-2 0,0-3 357,2-8 0,1 0-70,1-4 0,-1-3 181,-2-1-421,2 3 0,-10-7 0,1 4 0,-3-1 1,-5-1-51,-1 2 0,-2 9-145,-4 0 1,-6 3-1,-2-1 1,-4 3-746,0 1 1,-5 4 226,0 6 1,-2-1-1100,2 5 1296,3 1 0,0 3 0,7 1 0,1 0 0,5 0 386,3-1 0,7 0 0,8-4 0,4 2 0,9-6 0,4-1 0,3-1 0,0 2 0,-3 0 0,-3 0 0,-6-4 187,1 0 0,-5 0 0,-1 0 1,-2 0-1,-2 0 1209,-2 0 0,-5 0-890,-1 0 0,-4 0 110,5 0-497,-6 6 0,7 1 1,-5 6 108,2 0-91,2-1-398,4 1 5,-1-6 1,-3-1-1,-1-6-788,2 0 604,2 0 0,-1-6 0,-1-1 0,-3-1-1017,-1-1 1457,-2 1 0,-32-33 0,-8-8 0</inkml:trace>
  <inkml:trace contextRef="#ctx0" brushRef="#br0" timeOffset="73">32145 7612 7994,'-17'-19'0,"0"2"408,-5-3 1,15 11 31,2 1 1,11 5-1,11 3 1,4 0-722,3 0 1,12 0 53,2 0-85,9 0 1,-1 0 0,10 0 311,3 0 0,-2 2 0,5 2 0,6-1 0,-1 1 0</inkml:trace>
  <inkml:trace contextRef="#ctx0" brushRef="#br0" timeOffset="74">24699 9410 7994,'0'-13'-104,"0"1"1,0-1 0,0-1 0,0-2-1,0-1 1,0 2 133,0 0 0,0 3 0,-2-1 0,-1 0 208,-1 0 0,0 1 0,3 0 1,-2 2 464,-2 2-538,-4-1 1,6 2 0,-6 2 15,-1-1 0,-1 6 68,-2 0-261,6 0 0,-4 17 1,1 0-1,-4 7 0,-3 6 197,1 4-170,-4 3 1,6 7-1,-4 4 1,1 6-1,0 5-19,1 4 0,3-5 1,5-2-1,4-2-125,2-3 1,2 0 52,0-13 0,6-4 53,2-12 1,9-5-1,5-7 1,0-3-12,0-2 0,2-2-13,-3-7 0,4-5-30,5-8 59,-3-2 0,6-8 1,-5-5-1,2-4 1,-3-7 12,-5-2 0,2-6-22,-2-4 0,-5-5-1233,-5 5 1239,1-6 1,-11 3 0,0-5 0,-6 4 0,-7 5-56,-5 6 1,-6 10 20,0 8 0,0 6 391,0 7-244,-2 5 1,9 12-1,-5 0 1,0 2-1,2 2 207,-1 5 1,2 3-157,4 5 0,1 5 93,-1 7 0,2 3 0,1 3 0,3-1-541,1 1 0,2-3 78,4-3 0,4 2-191,0-1 339,6 0 1,-1-10-1,6-2 1,4-1-1,0-1-430,4-5 0,3 1 29,3-8 1,0 0 479,5-4 0,28-17 0,-25 6 0,0 1 0</inkml:trace>
  <inkml:trace contextRef="#ctx0" brushRef="#br0" timeOffset="75">25349 9385 7994,'0'-20'-52,"0"3"0,1 4-282,4 5 1,-3 2 298,7 6 0,0 1 1,3 4-1,1 3 346,0 3 1,-6 9-235,-3 6 0,-2-1 0,-2 8 0,0-1-87,0 3 0,-6 6-171,-3-3 155,-2 0 0,-2 2 1,2-8-1,1 0 0,1-6 1,1-3 92,1-6 0,1-6 0,8-8 265,2-11 1,3-11 34,6-10-342,5 2 0,-2-10 0,4 1 0,-2-3 0,-2-4 167,-2 2-129,-1 1 0,-2 8 0,-3 2 1,-3 5 501,-4 3-478,-1 4 0,-1 12 1,-4 6-1,-3 9 0,-3 8 181,-2 8 0,4 1-226,1 4 1,4 1-260,-5-1 197,6-1 1,-2-3 0,5-1-1,0 1 1,0-2-139,0-3 1,5 2-166,4-6 1,2 0-500,2-4 570,5-6 1,2-2 0,6-5-1,0 0 252,4 0 0,-1-16 0,3-7 0,5-2 0,0 0 0</inkml:trace>
  <inkml:trace contextRef="#ctx0" brushRef="#br0" timeOffset="76">25872 9219 7994,'-6'-13'0,"3"0"20,-5 1 0,4 3 634,-5 1-458,6 5 1,3 7 0,9 10 0,2 5 365,2 3 1,4 2-361,0 2-179,0 5 1,-9-3 0,1 6 0,-1 3 0,-1 3-64,-2 2 1,-5 11 0,-6 1 0,-7 5-572,-7 6 1,-9 1 358,-5-7 0,1-2 0,-1-8 1,0-3-372,1-8 0,2-11 291,6-10 1,1-9 151,2-3 0,-2-4 1,5-1 179,-1 0 0,-10-21 0,-4-9 0,-1-2 0,1 0 0</inkml:trace>
  <inkml:trace contextRef="#ctx0" brushRef="#br0" timeOffset="77">25272 9181 7994,'-12'-13'0,"-1"0"0,0 0 79,0 1 1,5 5-1,-1 4 1,1 6 294,1 5-231,-4 9 1,3 9-1,-4 9 1,-1 5-1,0 5 1,0 3-1,1 6 37,-1 3 1,4 8-143,5-29 1,0 0-7,2 2 0,1-1 0,-2 2 1,0-1-1,3-1 0,0 1 1,1-1-1,0 0 0,5 32-153,6-4-79,1-10 0,13-12 0,-2-11 0,5-6 0,4-9 200,2-7 0,7-18 0,4-7 0,5-2 0,0-1 0</inkml:trace>
  <inkml:trace contextRef="#ctx0" brushRef="#br0" timeOffset="78">26497 9551 7994,'-6'-8'809,"5"1"-754,-4 3 1,15 3 0,7-4 0,6 4 1266,2 1-1177,7 0 1,0 0 0,8 0 0,2 0 0,5 0 63,3 0-229,6-6 1,-8 5 0,2-5 0,-6 2-1,-7 0 1,-6 1 0,-6 1-974,-3 2 615,-10 0 1,-13 0 0,-10 0 106,-5 0 0,-2 0 0,2 0 0,-1 0 71,2 0 1,0 0 0,3 0-205,-1 0 214,0 0-16,0 0 1,5 0 205,-1 0 0,7 0 0,-4 0 0,6 0 0</inkml:trace>
  <inkml:trace contextRef="#ctx0" brushRef="#br0" timeOffset="79">26688 9665 7994,'-13'0'-104,"-4"0"82,0 0 1,0 5 0,4-1 815,1-1 0,5-1-410,2 3 0,4-2-22,1 5-214,6-5 1,1 4-1,7-4 1,3 1-1,4 0-78,3 2 0,7-5 0,3 4 1,3-4-320,1-1 1,2 0 70,3 0 1,-2-4-73,5 0 0,-9-2 1,0 3-1,-3-1-698,-1 1 1,-6 0-76,-2-1 1023,-5 2 0,-53-9 0,-11 4 0</inkml:trace>
  <inkml:trace contextRef="#ctx0" brushRef="#br0" timeOffset="80">28575 9602 7955,'7'-6'-123,"3"3"1,-4-4-1,-1 0 1,2 0-1,-1-3 1,0-1 56,-3-2 0,-2 4 0,-1 1 0,0-2-72,0-2 304,0 5 0,0-4 1,-1 4-1,-2-2 0,-3 2 229,-1 2-335,4-5 1,-4 8-1,4-3-53,-1-1 0,-2 5 0,4-2-73,-3 6 1,1-1 0,4 7-107,0 1 1,-4-3-291,-1 1-27,1 1 246,-1 4 0,3-5 243,-2 1 0,2-12 0,2 1 0</inkml:trace>
  <inkml:trace contextRef="#ctx0" brushRef="#br0" timeOffset="81">28601 9576 7238,'4'-8'394,"0"-1"0,0 5-103,-4-5 0,0 5 0,-1-4 110,-3-2-315,2 4 1,-9-5 0,2 2-1,-2-1-27,-2 2 1,-1 2 0,-1 6 0,-4 0 16,-1 0 1,-2 0-59,-8 0 1,1 6 0,-5 4 0,0 4 11,2 3 0,-1 5 46,4 0-79,2 2 0,0 6 1,8-1-1,4 0 1,5-2 89,3-2-155,2-5 0,11 0 0,4-6 0,6 0 0,3-4-178,1-3 1,6-3 0,-2-4-1,4-1 72,1-3 0,2-3 89,-2-6 1,3-6 125,-3-2 0,3-4 1,2-5-1,-5-6 146,-2-5 1,-1-4-90,-1-6 1,-1-4-965,-2-1 941,-4-4 1,-5 7 0,-2-2-1,-2 4 1,-5 7 368,-3 10 0,-1 8-57,0 14 121,-5 5-429,-2 1 1,-1 12 0,3 2 0,-1 5 0,-1 5-100,0 8 1,-4 5-77,2 7 0,2 0 178,-1 1-158,5 5 0,-4 1 0,4 5 1,-1-2-1,1-3-307,1-1 1,2 3 16,0-5 0,2-1-107,2-7 170,3-2 0,6-8 1,0-5-1,1-4 0,3-7 1,4-2 1,3-3 301,2-8 0,2-17 0,3-8 0,3-5 0,0 1 0</inkml:trace>
  <inkml:trace contextRef="#ctx0" brushRef="#br0" timeOffset="82">28919 9614 7972,'-8'0'37,"-1"0"1,5 0 187,-4 0-2000,5 6 2078,-3-5 1,7 5 86,4-6 0,-2 0-163,5 0 0,1 0 0,3-1 0,1-4-38,0-3 1,0 1-114,-1-2 1,-3 1 43,-1-5-62,1 0 1,-1 1 0,-1-1-1,-1 0 1,-3 0 241,-2 0-155,-1 1-32,0-1-102,-5 6 1,-2 1-1,-6 6 1,0 0 0,-1 2-19,-3 2 0,3 7-77,-3 6 0,4 6-397,4-2 310,-2 3 1,10 2 0,-4-1 0,4 1 0,1-2-409,0-3 1,10-2 309,3-7 1,9 0-24,4-4-223,5 3 344,7-9 0,-6-13 1,3-6-1,2-5 0,0 1 1</inkml:trace>
  <inkml:trace contextRef="#ctx0" brushRef="#br0" timeOffset="83">29366 9257 7972,'-6'-31'0,"-1"0"0,-6-3 0,0 7 574,1 6 1,-1 5 0,0 1 2173,0 5-2221,1 4 1,3 9-237,1 5-175,5 6 0,-7 13 1,6 3-1,1 4 0,1 4 59,2 5 0,0 2-2,0 6 0,0-1 180,0-3-761,0 8 0,0-7 0,2 10 0,1 0 1,1-1-542,-1 0 1,-2 2 187,-1-4 1,0-1-723,0-7 1032,0-3 0,-4-13 0,0-4 0,1-6 451,1-2 0,2-4 0,0-6 0,0-4 0</inkml:trace>
  <inkml:trace contextRef="#ctx0" brushRef="#br0" timeOffset="84">29009 9729 7995,'-13'-20'1022,"6"2"-1366,1 5 0,7 5 298,4-1 0,6 6 0,9-1 0,4 1 192,7-1 0,5-2-115,2-2 0,6-5 1,2 2-1,4-6 53,1-3 0,3-3 78,-3-7-143,-3 3 1,-11-9 0,-3 2-1,-6-5 1,-5 0 98,-6 0-12,-9-2 1,-2 14-1,-7-2 1,-4 2 0,-3 3-1,-3 4 1,-2 6 647,0 4 0,0 7-447,1-1 0,-1 2 1,0 4-1,0 3 102,1 8 1,0 5-126,4 8 0,-4 5 69,4 3-482,2 3 1,-4 1 0,6 2 0,1 1 0,0 3-436,-1 1 1,3-4 207,-4 2 0,4-3-703,1-2 676,6 0 1,-3-1 0,5-5-1,2-5 1,3-5-1776,4-4 2158,-3-1 0,44-44 0,-27 9 0,0-1 0</inkml:trace>
  <inkml:trace contextRef="#ctx0" brushRef="#br0" timeOffset="85">29697 9665 7995,'-6'-12'359,"5"-1"-1045,-5 0 1,8 0 757,2 1 0,3 3 0,6 1 1,1-2 581,3-2 1,-1 0-500,5-1 0,-4 0 0,4-1 0,0-2 7,-1-1 0,-1 0-16,-7 4 1,0 1-1,-4-1 162,-4 0 1,-2 5-169,-2-1 0,-6 6-60,-2-1 1,-5 4 0,-3 4-1,-2 5 55,-2 2 1,3 3-73,-4 3-1,5-1-40,-1 5 1,3-4-1,1 5 1,2 0-149,3 2 0,-2 0-211,5-2 0,1 0 248,4-5 1,6 5 0,2-5 0,5-2-531,4-1 0,9-2-88,8-4 707,2-2 0,21-24 0,10-10 0,-19 10 0,0-1 0,0 0 0</inkml:trace>
  <inkml:trace contextRef="#ctx0" brushRef="#br0" timeOffset="86">30360 9372 7995,'-6'-13'0,"-1"0"237,-5 1-25,-1-1 1,0 6 0,0 3 0,1 4 430,-1 4 1,0 3-349,0 6 1,1 7-212,-1 5 0,0 2 1,0 6-1,2-1-66,3 1 0,-2-3-99,5 4 0,1-2 10,4 2 64,0-3 0,2-9 0,2-3 1,6 0-1,4-4-853,3 0 0,6-8 553,-2-3 1,-1-4-203,1-4 470,6-3 0,0-12 0,2-2 1,0-5-1,-1-3-34,2-5 0,2-9 109,-6-4 0,2-4-1033,-6-4 1126,2 3 0,-3-11 0,-3 7 0,-2 2 0,-6 7 580,-3 6 0,-3 10-24,-4 5 0,-1 8-316,-4 9 1,4 5-1,-5 8 1,1 5-107,-4 2 0,2 8-290,-1 2 0,-1 9-13,-4 4 0,5 4 1,-1 4-1,-1 5-181,-1 3 0,0-1-32,2-2 1,-1 1-579,6-5 889,0 5 0,4-10 0,0 0 0,1-6 0,5-7-463,7-4 1,1 1 201,7-10 0,-4-2-112,4-10 269,1 0 1,5-5 0,1-5-1,3-6 1,0-5 27,0-3 1,-1-7-13,-4-3 0,-1-2 147,1 2-102,-6-3 0,1 10 1,-7-2-1,-3 3 1,-1 5 495,-3 4 1,-1 7 421,-6 1-506,-6 7-400,-1 2 1,-1 7 0,-1 7 0,-1 3 0,-1 4-6,-2 3 1,0 2-15,1-1 0,3 1 72,1-1-200,5 1 0,-3-1 1,6 1-1,0-2 0,0-3-340,0-4 0,2-3 283,2-1 0,7-2-309,6-2 404,6-3 1,-3-6 0,7-2 0,1-4 0,2-5-114,-2-4 0,3-10 66,-1 0 0,0-1 202,-5-3 7,-5 2 0,-2 1 1,-5 2-1,-1 3 0,-4 4 424,-4 3-59,-2 7-314,-2 1-118,-6 6 0,3 7 0,-4 4 0,1 6 0,4 2 42,0-1 0,-2 5-126,0-2 0,-1-2 40,5-2 2,6 2 1,-3-4 0,5 2-1,4-5 1,3-2 29,7-1 0,2-6-3,1 1 1,1-3 10,-1-1 106,6-5 1,-4-4 0,3-6 0,-4-4 0,-5-1 374,-4-2 0,-4-2-220,-5-2 0,-2 1 191,-6-1-392,-6 6 0,-7-3 0,-8 6 1,-4 3-1,-4 4-179,-1 6 1,-5 3-169,1 1 0,-1 0-1180,1 0 1031,2 5 1,11 4 0,1 6 0,2 4 426,2 1 0,42 18 0,11 9 0</inkml:trace>
  <inkml:trace contextRef="#ctx0" brushRef="#br0" timeOffset="87">31571 9678 7995,'8'0'1717,"3"0"-1316,-4 6 0,6-5-75,-1 3 0,1-2 0,0-2 115,0 0 0,1-2-345,3-2 1,-3 1 0,5-5-1,-1-2-10,3-1 0,3-6-26,2 0-94,-6 0 1,4 4 0,-4 1-1,-1 4 1,0 4 5,-1 2 0,-8 2 0,3 2 0,-3 2-163,-3 4 0,-1 8-123,-6 1 0,0 1 151,0-1 0,0-2 0,0 2 0,0-3-206,0-1 0,0-5-317,0 1 205,0-7 215,0 4 1,0-17 0,0-5 0,0-4 265,0-1 0,-14-24 0,-6-11 0,-2-6 0,1 0 0</inkml:trace>
  <inkml:trace contextRef="#ctx0" brushRef="#br0" timeOffset="88">31418 9040 7995,'-31'-12'0,"-3"-1"0,3 4-569,1 1 1,5 5 352,4-1 0,-2 4 0,5 4 0,-2 5 216,-3 2 0,-7 2 0,-14 11 0,-8 3 0</inkml:trace>
  <inkml:trace contextRef="#ctx0" brushRef="#br0" timeOffset="89">30577 9244 7995,'-17'0'0,"0"0"0,0 0 754,4 0 92,0 0 0,8 0 0,5 0-101,7 0 0,10 0-652,4 0 0,5 0 0,3 0 0,5 0-660,3 0 0,3 0 567,2 0 0,6-11 0,6-6 0,7-1 0,0 1 0</inkml:trace>
  <inkml:trace contextRef="#ctx0" brushRef="#br0" timeOffset="90">29493 10609 7955,'-17'0'22,"-1"0"1,-1 0-1,1 0 1,2 0 482,2 0 1,7-2-24,3-2 0,2-3 1,2-7-1,0-2-84,0-1 0,2-1-350,2 1 1,-3 1 0,4-5-1,-4-2-166,-1-1 1,0 4-120,0 3 180,-6-2 0,-1 6 1,-5-1-1,-3 5 1,-2 4-1,-4 3 1,-4 5-221,-5 5 1,-3 11 0,-4 6-1,2 7 99,1 0 1,7 5-107,2-3 184,-1 8 1,16-3-1,-1 0 1,4-5-1,5-2 1,7-3 0,6 0-258,5-4 0,8-8 185,1-13 175,1-2 0,12-4 0,-1-3 1,4-8-1,0-8 1,-1-8 0,-2 1 137,0-6 1,-3 2-41,-5-2 0,-1-2 0,-14 8 0,-4 2 150,-5 4-103,1 6-89,-11 3-28,-3 8 0,-7 14 1,-3 6-1,3 4 0,1 7-13,0 2 1,5 4-230,-1-3 1,6-2-63,-1 3 26,3-3 0,2-6 0,3-1 0,5-2 0,3-3-291,5-6 0,8-3 538,4-6 0,7-6 0,-2-2 0,3-9 0,-13-9 0,0-5 0,-2 2 0,-2-1 0,16-27-44,-28 44 1,2 5 101,-6-1 124,1 6 1,-7-2-1,-2 5 1,-5 1 519,-2 3 1,0-1-336,2 6 0,-1-1 122,6 5-300,-6-6 0,9 5 0,-5-5 0,2 1 41,0 1-375,-1-7 249,5 4-167,6-6 0,-2 0 0,8-1 0,3-4 0,4-3-286,3-3 0,2-2-181,2 0 1,1 2 274,3 2 1,-4 4-1,6 5 1,-3 0-360,1 0 1,0 0 447,-5 0 0,1 5 166,-1 4 0,1-4 0,-2 5 0,-1-5 0,-2-3 0,0 0 0,-1-2 0,3-6 31,-6-2 0,-2-5-31,-6-4 219,2 3 0,-10-10 0,4 2 0,-5 0 0,-5-1 513,-3 2 0,-3 5-337,-2-1 0,-4 4 394,0 5-621,-6 2 0,5 6 0,-5 2 1,2 2-1,0 6 21,1 5 1,-3 4-87,6 2 1,2 3-283,6-3 151,-2 4 1,5 0 0,-2 1 0,3-1 0,4-1-139,1-3 0,6 1-4,2-10 0,8 3 34,1-11 89,5 0 0,-2-10 0,6-2 0,-1-5 0,1-4 15,-1-4 0,-4-3 56,1-2 1,-7 2-49,2 3 264,-8 3 1,1 5 39,-6 0 1,-1 17-147,-8 9 1,-2 14 323,-5 7-463,5 9 0,-3 2 0,5 7 1,1 5-1,0 7-77,0 7 0,-1-32 0,1 2 6,2 2 0,0-1 1,-3 0-1,-1 0-1062,0 0 1,-1 1 1021,-2-1 0,-1 1 0,-1-1 0,0-1 0,0-2 0,-1-1 0,-12 27 0,3-15-865,1-12 747,-3-18 285,9-9 1,-3-18 0,7-6-1,3-6 1,1-7 95,4-4 1,-4-2-56,2-7 1,-1-5 123,5-2-184,6-10 0,5-3 0,8-8 0,-9 33 0,1-1 0,1 0 0,2-1-54,-1 0 1,2-2 0,2-2 0,1 0 70,-1-2 0,0-1 0,3-5 1,1-1-111,1 0 0,-1 1 0,0-1 1,0 1-1,-1 5 0,-1 1 0,-1 3 1,0 0 160,0 4 0,-2 1 0,10-26 162,-9 18 1,-4 11 463,-5 14-345,-2 8 0,-6 1-12,0 8 0,0 0-333,0 12 1,0 0 421,0 9-174,0 6 1,-6 6 0,-1 6 0,-1 2 0,-1 3-255,-1 2 1,3-5-122,-1 1 1,5 2 138,-1-1-274,-4-1 1,7-4 0,-3 1-1,4-3 1,4-2-749,5-4 0,8-9 234,4-4 1,10-9 739,7-8 0,-3-19 0,2-8 0,7-4 0,-1 0 0</inkml:trace>
  <inkml:trace contextRef="#ctx0" brushRef="#br0" timeOffset="91">30870 10545 7955,'-13'0'0,"1"0"136,-1 0 1,0 0-46,0 0-179,6 6 1,0-5 0,4 5 1037,-1-1-618,6-3-293,5 4 0,10-6 0,1 0 0,2 0 0,3-2 49,1-2 1,1-5-191,1-8 0,-1 2 82,1-6 1,-6 4 0,-3-5 0,-3 0-152,-2-2 1,-4 2 273,-4 1 1,-3 5-140,-1-1 235,-5 3 1,-4 7 0,-7 3 0,-3 3 0,-4 3 49,-4 7 0,-1 5 42,2 12 0,2-1 203,3 1-458,-3-1 1,10 5 0,-2 0-1,5-1 1,4 1-404,1 0 0,2-5 203,4-3-203,5-7 1,8 4-1,8-7 1,3 0-1,3-4-1093,3-4 1460,8-2 0,5-18 0,5-8 0,6-1 0,0 1 0</inkml:trace>
  <inkml:trace contextRef="#ctx0" brushRef="#br0" timeOffset="92">31431 10545 7955,'-8'-11'808,"-1"2"926,6-2-510,-2 9-1699,-1-3-539,5 5 1014,-5 5 0,0 3 0,-1 4 0</inkml:trace>
  <inkml:trace contextRef="#ctx0" brushRef="#br1" timeOffset="93">17520 12075 8652,'-6'13'-645,"5"-5"0,-2-2 211,6-4 0,0 0 1,4-7 437,-2-1-8,5-1 0,-7 0 0,4 1 0,0 1-16,0-4 1,-2-1 18,3 2 1,-5-15-1,3 2 1</inkml:trace>
  <inkml:trace contextRef="#ctx0" brushRef="#br1" timeOffset="94">17686 11960 11038,'-9'0'-1031,"1"0"-849,-2 0 1924,4 0-22,0 0 0,8 0-22,2 0-5,-3-5-24,5 3 0,-6-15 0,0 3 0</inkml:trace>
  <inkml:trace contextRef="#ctx0" brushRef="#br1" timeOffset="95">17698 9895 11812,'-7'0'-822,"-4"0"1,21-6 0,-2-1 0</inkml:trace>
  <inkml:trace contextRef="#ctx0" brushRef="#br1" timeOffset="96">17686 9971 17150,'-7'-20'-196,"2"3"0,27-8 0,6-2 0</inkml:trace>
  <inkml:trace contextRef="#ctx0" brushRef="#br1" timeOffset="97">24303 10596 14155,'-8'0'-2428,"-1"0"2223,-1 0 205,5 0 1,-5-1 0,6-4-586,1-3 247,1 2 0,2-5-5,0 2 330,0 4 0,5-7 1,0 4-27,2-3 0,-4 2 1,3 2-15,0 1 1,-4 2-1,7 3 149,1-4 0,-2 4 54,5-3-44,-3 2 1,14 2 0,-1 0 0,7 0 0,9 0 617,11 0-649,18 0 0,-31 0 0,1-1 0,6 0 0,1-1 0,2 0 0,1 0 0,1 0 0,1 0-33,1-1 1,0 0 0,2 2 0,-1 0 0,-1-1 0,-1-1 0,-4 1 0,0 0 51,-4-1 0,-1 1 1,30-2 15,-7 4 1,-3-4-144,-10 0 1,-7-1 0,-12 5 0,0-1-360,-4-3 411,4 2-138,-10-3 0,6 5 77,-11 0-186,6 0 1,-9 0-49,3 0 0,-10 0 432,-7 0 1,-13 5-143,-12 4 0,-13-1 1,-6 1-1,-7 1 1,0 0-1</inkml:trace>
  <inkml:trace contextRef="#ctx0" brushRef="#br1" timeOffset="98">24265 10685 12765,'-20'-8'-2253,"3"-1"2079,9 7 1,5-3-1,11 8 128,9 1 1,8 5 119,4-5 11,10 0 1,7 1 0,11-1 0,7-1 0,-28-3 0,1 0 189,5-2 0,0-1-252,6 0 0,0-1 1,4-2-1,1 0 0,2 0 1,1 0-1,-1 1 0,0 0 1,-1 1-1,0 0 1,-2 0-1,-1-1 0,-3 1 1,-1 0-7,-3-1 0,-1 1 1,-3 2-1,-1 0 1,23-5-1,-4 1 7,-7 4 0,-2-4 1,-11 0-1,-6 1 4,-3-1 1,-5 0-1,-3 3 1,-4-1-34,-3 1 62,-7 2-95,-1 1 1,-7 0 0,-4 0-185,-3 0 0,-3 0 12,-2 0 1,0 5-1,-1 4 189,-3 2 0,-14 13 1,-9 3-1</inkml:trace>
  <inkml:trace contextRef="#ctx0" brushRef="#br1" timeOffset="99">26038 10673 14387,'-5'-19'-1380,"1"-2"1,0 3 41,4 1 32,0 2 896,0 8 0,-6 3 439,-2 8 0,1 2 0,-2 4 1,-1-2 75,-1 2 1,-19 7 0,-4 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8.775"/>
    </inkml:context>
    <inkml:brush xml:id="br0">
      <inkml:brushProperty name="width" value="0.05292" units="cm"/>
      <inkml:brushProperty name="height" value="0.05292"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12095" units="cm"/>
      <inkml:brushProperty name="height" value="0.12095" units="cm"/>
      <inkml:brushProperty name="color" value="#FF0000"/>
    </inkml:brush>
  </inkml:definitions>
  <inkml:trace contextRef="#ctx0" brushRef="#br0">23334 15314 24575,'36'11'0,"-1"1"0,33 5 0,-11-6 0,-13-11 0,5 0 0,12 0 0,12 0 0,-35 0 0,1 0 0,3 0 0,0 0 0,2 0 0,1 0 0,6 0 0,2 0 0,0 0 0,1 0 0,3 0 0,1 0 0,2 0 0,1 0 0,-1 0 0,1 0-480,2 0 1,-1 0-1,2 2 1,0 2-1,1 0 1,1 2 0,2 0-1,0 0 480,2 0 0,-1 1 0,-1 4 0,-1-1 0,1-5 0,0 0 0,0 5 0,0 1 0</inkml:trace>
  <inkml:trace contextRef="#ctx0" brushRef="#br1" timeOffset="1">12062 1517 8007,'-12'0'-214,"-5"-1"1,0-2 0,4-1 213,7 1 0,42 7 0,19 3 0</inkml:trace>
  <inkml:trace contextRef="#ctx0" brushRef="#br1" timeOffset="2">12968 2869 7413,'-9'0'-1660,"1"0"1660,5 0 0,-8 6 46,9-5 0,-5 5-8,3-6 1,1-5-19,-5 1 1,5-1 262,-2 0-245,4 4 0,-3-6-35,0 3 1,-2 2-3,2-2 109,2 2-32,-3-3 1,5 2 264,0-6-276,0 7 0,-2-4 0,-1 5 122,-1-4-68,0 4-85,4-5 1,-4 5-132,-1-3 159,1 2-134,4-4 0,1 6 46,4 0 1,2 0 15,6 0 0,4 0-11,0 0 1,5 0-1,1 0 1,5-1-12,6-3 1,-1 2-20,1-2 0,4 3 29,5 1 1,0-2-1,-1-1 1,0-1-24,-1 1 0,-5 2 12,-2 1 0,-6 0-2,2 0 37,-3-6 1,-8 5 0,-2-3-1,-2 2-3,-3 2 0,-3 0 54,-1 0-36,-5 0 0,1 0 7,-8 0 1,1 0-20,-5 0 1,4-1 0,-5-3-107,6 2 1,-8-4 0,2 6 0,-2 0-162,-2 0 1,-1 0 259,-3 0 0,2 5 0,-7-1 0,-13 10 0,-8 5 0,-5-2 0,0 1 0</inkml:trace>
  <inkml:trace contextRef="#ctx0" brushRef="#br1" timeOffset="3">13019 2894 7961,'-19'0'0,"1"0"-356,-3 0 1,-2 0 279,6 0 0,-4 0 0,2 0 0,1 0-63,0 0 0,1 0 181,4 0 1,0 0 58,0 0-37,1 0 1,-1 0 0,1 2 152,4 2-326,2-2 63,6 3 1,6-3-4,2 2 63,4-3 0,1 5 0,-1-6 0,2 1 0,3 2-23,5 1 1,-2 1-20,1-5 1,0 0 62,5 0 1,-1 0-26,1 0 0,0 0 0,3 0 0,1-2 19,-2-2 0,4 3-6,2-4 0,-1 3 13,1-3-61,0 4 0,0-6 1,0 4-1,0-1 1,-1 1-24,-4 1 0,-2-2 37,-1 0 1,-2 0 3,-3 4 0,-7 0-101,-5 0-74,-1 0 71,-1 0 2,-1 0-227,-6 0 336,-6 0 0,-18-6 0,-10-1 0</inkml:trace>
  <inkml:trace contextRef="#ctx0" brushRef="#br1" timeOffset="4">13567 2907 7949,'-7'6'-338,"0"-5"-669,3 4 1007,2-4 0,8-7 0,8-1 0</inkml:trace>
  <inkml:trace contextRef="#ctx0" brushRef="#br1" timeOffset="5">18132 1823 7951,'-7'6'-108,"-4"-3"0,2 4 1,-1 0-1,0-1 185,2-1 1,5 1 0,-3-3 0,1 1 0,-3 0 1029,1 2-627,2-5-339,5 5 1,0-7 0,0-4-1,1-4 1,3-7 499,5-5-640,2-9 1,3-4 0,3-10 0,5-7 0,0-8 0,1-8 0,-12 31 0,-1 0-93,1-2 1,1 1 0,-1-3 0,1 0 0,-1 1 0,0 0-1,-1 3 1,0 0 158,8-30 0,-6 6 1,-7 13-1,0 8 135,-1 7 0,-1 14-70,-7 14-117,2 2 0,-9 8 0,4 4 0,-2 7 0,1 8-162,-2 8 147,-7 4 1,3 8 0,-5 5 0,2 5 0,0 5-182,2 5 1,0-2-1,3 8 1,-1 0 63,6-35 0,1 0 0,-1 31-68,3-12 0,4-14-337,4-7 391,3-5 0,10-11 1,2-5-1,0-9 1,6-7-170,3-5 1,4-9 164,7-5 0,-1-7-433,0-5 421,0-9 1,1-2 0,-1-6-1,-1 0 1,-5 1 146,-6 4 0,-6 3 69,-8 9-209,1 3 394,-6 17 0,-7 4 1,-8 15-1,-4 10 1,0 7 610,-1 7 1,0 6-335,0-1 0,2 3 72,3 1-564,-4 0 0,11 1 0,-3-3 0,2 0 0,2-4-490,0 0 0,6-4 211,2-7 1,4-2-293,0-7 134,1-5 0,6-2 0,2-11 397,3-7 0,13-39 0,-17 18 0,-1 0 0</inkml:trace>
  <inkml:trace contextRef="#ctx0" brushRef="#br1" timeOffset="6">18706 1148 7954,'0'-9'0,"0"1"651,0-2 0,0-2 0,-2 1 2013,-2 3-2469,3 2-1048,-5 6 1,6 1 177,0 4 278,0 2 1,0 7 0,0 1 0,0 2 396,0-1 0,17 49 0,-6-27 0,-1 1 0</inkml:trace>
  <inkml:trace contextRef="#ctx0" brushRef="#br1" timeOffset="7">18859 1556 7954,'-5'17'0,"1"0"0,0 1 147,4-1 1,0-3 0,0 5 0,0-2 537,0 0 1,0 1 347,0-1-765,0-8 0,6 8 0,2-10 0,3 0-150,2-3 1,0-8 0,0-6 0,1-7-76,3-9 0,-2-1-341,7-7 1,-2-4 82,1-4 1,6-1 0,-6 6 0,-1 5-746,0 6 793,-6 1 1,4 12 114,-5 0 0,-6 17 29,-3 13 0,-2 10 1,-2 6-1,-2 1 12,-2 1 1,3 4 45,-4-10-14,4 7 0,1-11 0,1 1 0,2-8 0,3-5 164,1-5 1,3-2-115,7-6 0,-1-6 150,5-2-163,-6-15 1,9 1-1,-2-12 1,3-2-1,4-2 133,0-5 0,0 4-84,-8-4 1,2 9 402,-6 5-298,0 7 1,-10 11 0,-3 12 0,-3 11 335,-1 8 1,-4 9-435,0 5 0,0 3 188,4 1-507,-6 1 0,4 0 0,-2 1 1,3 0-1,1-5-505,0-2 1,4-8-266,0-4 0,6-6 26,-1-3 341,2-5 0,6-8 608,0-3 0,3-23 0,0-10 0,0-5 0,1 0 0</inkml:trace>
  <inkml:trace contextRef="#ctx0" brushRef="#br1" timeOffset="8">17979 2716 7936,'0'-18'210,"-1"3"1,-2-2-1,-3 3 197,-1 1 1,0 9 0,-3 8 0,1 12 0,-1 8 0,-2 6-253,-5 4 1,3 3-1,-3 1 1,1 0-147,-1 0 1,1 5 0,-3-2-1,0-3-76,4-2 0,0-8-204,3 2 192,5-9 1,1-7-1,7-14 1,4-13 3,3-8 0,9-14 0,4-6 0,3-6-66,2-5 0,-1-11 0,1 2 0,-1 2 75,1 1 0,-5 2 0,0 7 0,1 5 228,-2 10 1,-2 10-69,-5 15-36,-1 9 1,-3 13-1,-1 10 1,2 4 0,2 4 58,0 1 0,1 2 0,0 5 1,0-1-143,-1 0 0,1-4-178,0 0 1,-5-5 32,1 0 1,-5 1-1,3-3 1,-1-4-20,-3-4 0,-2-2 68,-1-4 0,0-4 185,0-1 53,0-5 1,-5 3 0,-5-8-1,-5-1 535,-2-1-517,-5 0 1,6 3 0,-5-2 0,-2-2 0,-1 3 140,-1 0 1,-1 2-259,1 0 0,-5 2-14,0 2 0,-4-1 0,6 5 0,2 1-462,4-2 0,6 3-808,-1-6 845,9 6-1117,2-3 1538,12 0 0,32-16 0,16-10 0,5-3 0,1 1 0</inkml:trace>
  <inkml:trace contextRef="#ctx0" brushRef="#br1" timeOffset="9">18463 2741 7921,'6'-18'0,"-3"4"25,5-3 0,-3 3 0,3 2 0,2 4 486,1 4 1,4 2 623,2 2 1,-3 0-404,3 0-673,-3 0 0,-6 6 0,0 2 0,-3 5 0,-2 4-137,-2 4 1,-1 5 0,-2 2-1,-5 3-644,-6 2 1,-7 1 297,3 4 1,0-5-1,4-3 1,0-5-51,1-4 1,-1 1 132,0-10 476,6-2-124,1-10 1,8-7 0,4-7-1,6-10 1,8-9 79,4-4 0,3-6 57,3-4-96,-3-3 1,4 5 0,-6 4-1,0 5 1,-4 8 685,-4 5-531,-3 5 0,-7 12 1,-4 8-1,-6 9 279,-5 9 1,-4 8-251,-1 2 1,1 4-181,-1-4-34,0 5 0,2-8 0,1 3 1,3-3-1,1-2-176,3 1 1,2-6 49,1-3-236,0 2 1,6-9 0,4 2 0,5-5-1,6-4-1119,3-2 1,8-8 1458,2-6 0,14-24 0,8-12 0,-14 12 0,-1 0 0,0 0 0</inkml:trace>
  <inkml:trace contextRef="#ctx0" brushRef="#br1" timeOffset="10">19076 2678 7921,'-19'0'136,"1"-5"272,-4 1-223,-2 0 0,10 4 1,-3 0-1,4 1 0,5 4 1601,4 3-1584,2 3 1,2-2 0,2-1-1,3 1 1,8-1 297,7 1-487,10-6 1,7 7-1,6-6 1,3-1 0,3-3-443,5-4 354,4 2 0,0-9 1,-1 4-1,-2-2 0,1 1-269,-3-2 1,0 0-1,-5 0 1,-6 3-259,-8 1 1,-11-2 316,-6 3 1,-8 0 162,-5 1 0,-8 2 0,-8-4 1,-6 2-95,-8 0 1,-8-6 107,0 2 0,-2 0 158,-3 0 42,1-1 1,4-2 0,0 1 0,0 2 0,1-1 620,4 2 1,7-3-224,5 6-215,9-6 0,4 9 0,8-4 0,6 4 306,5 1 1,10 0-394,4 0 1,5 1-80,-4 4 0,4 2 0,-3 7 0,0 1 77,1 2 1,-3 6-188,-3-2 36,-6 9 0,-2-2 0,-7 6 0,-2 2 0,-6-1-335,-6-1 0,-6 2-357,-8-7 447,3 7 0,-8-13 0,5 1 0,0-5-2032,-2-3 1119,5-2-239,1-7 1362,8-7 0,39-35 0,8-13 0</inkml:trace>
  <inkml:trace contextRef="#ctx0" brushRef="#br1" timeOffset="11">20172 2499 7921,'-8'0'0,"-1"0"220,1 0 1,-5 6 622,0 2-534,0 9 0,1 5 0,-1 7 0,0 5 0,0 5 69,1 3 0,4-2 0,4 2 0,3-3-450,1-5 1,7-5-72,6-7 104,5-10 0,9-6 1,1-6-1,4-3 0,-1-5 1,1-11-1,-1-8-84,1-7 0,-3-7 153,-3-1 1,-6-8-1,-5 2 1,-5-3 228,-6 1 1,-4 5 470,-4 3-538,-9 5 0,-11 14 0,-7 6 0,0 9 0,-2 5 449,1 3 0,4 7-185,-2 6 1,3 5-1669,1 7 0,6 7 0,3 0 1212,3 1 0,30 26 0,7 2 0</inkml:trace>
  <inkml:trace contextRef="#ctx0" brushRef="#br1" timeOffset="12">21881 854 7882,'4'-24'-181,"0"2"0,-1 2 0,-2 1 258,-1 4 1,-5 6 0,-4 5 0,-3 3 629,-5 1-689,2 0 1,-9 0 0,2 0 0,-5 1-1,-3 2-33,2 1 0,-5 6 0,2-4 0,-5 4 0,4-3 0,1-2 1,2-2-1,4 0 98,4 1 0,-2-2 1,6 2 300,1-3 1,8-2-146,4-3 1,4 2 0,4-2-71,4 3 0,2 2 27,-1 3-153,2-2 1,-4 13-1,5-1 1,-3 5 0,-1 5-1,-3 4 1,-2 6 59,-2 3 1,-1 8-94,0 6 0,0 12 1,-1 9-1,-1-34 1,0 1 25,-2 1 1,-1 0-1,2 2 1,-1 0-283,0 2 0,0 1 0,0 2 0,1 0 280,-1 0 1,-1-1-1,0-1 1,0-1-1,2-2 1,1 0 0,-1-1-1,0 0 41,0-1 0,0-1 0,-1 0 1,0-1-235,2-1 1,-1-2 0,-5 29 165,4-9 1,-5-2 0,4-1-1,-1 2 78,0 1 1,-2-5-2,3-8 1,1 1-73,4-5 0,-4 2 0,0-11 1,1-2 39,1-4 0,4-5 11,2-5 0,-1-1-119,5-4 0,-3-2 0,3-5 0,4 2 247,3 1 0,1 0-368,5-4 1,-4-1 17,4-3 0,0-3 1,6-5-1,2 2-329,0 2 1,1-1-1020,-4-3 1507,5-1 0,13-11 0,7-4 0,7-4 0,0 1 0</inkml:trace>
  <inkml:trace contextRef="#ctx0" brushRef="#br1" timeOffset="13">23283 727 7939,'0'-13'187,"0"0"1,0 1 0,0-1 319,0 0 0,-1 3 0,-2 6 0,-3 10-281,-1 8 0,-1 7-173,-5 9 0,-4-2 0,0 6 0,0 1-121,-1 2 0,3 2-74,-2-1 83,-2-6 1,6 0-1,-1-8 1,4-3-1,1-4 112,2-3 0,2-8 0,5-6 1,0-9 41,0-6 0,4-5-442,0-6 243,6-5 1,1-3-1,6-7 1,0-3 0,0 0-1,0 0 1,0 3-93,2 2 0,-5 2 0,3 4 1,-3 8 229,-1 6 1,-5 11-13,1 3 12,-1 4 0,5 4 0,1 4 0,2 6-32,1 1 1,1 6 0,-2 0 0,1 1-86,-2 0 0,4 0 24,-2 5 0,0-1 8,-4 1-58,5-1 0,-4 2 1,2 2-1,-5 0 0,-2 0-148,1-2 0,-5-8 313,-1-2 1,-2-2-77,-2-3 146,0 1 0,-2-4 1,-3-2-1,-7-2 0,-5-2 307,-2-1 1,-4 2-209,-7 0 0,2 2 199,-6-2-313,0-3 1,-6 9-1,-1-5 1,0-1-1,3 0-351,2 0 0,8 1 95,-2-5 0,0 4-497,5 0-1768,2 0 2410,16-4 0,64-17 0,-18 7 0,0-1 0</inkml:trace>
  <inkml:trace contextRef="#ctx0" brushRef="#br1" timeOffset="14">23666 816 7939,'13'-17'0,"-1"0"0,1 0 103,0 4 0,0 5-34,-1-1 145,1 6 1,4-2 0,0 5 0,-1 1 0,-2 3 161,-1 5 0,-2 7-156,-3 1-331,4 5 0,-11-1 0,3 8 0,-4 2 1,-4 2-423,-4 2 429,-4-4 0,0 6 0,-1-4 0,0-1 0,0-3-169,1-7 1,3-8 403,1-5 1,5-12-77,-1-1 1,9-12 14,8-5 1,1-9 0,7-5 0,2-5-75,1-2 0,0-5-74,-3 4 1,2 1 19,-6 4 181,0-1 0,-6 12 331,-2 6 0,-3 14-264,-6 11 1,-5 9 133,1 13-298,-6-1 0,9 1 1,-3-1-1,2 1 1,2-1-234,0 1 1,0-2-12,0-3 0,6 2-144,2-6 226,4 0 0,2-6 1,1-1-1,4-3 0,1-1-497,2-4 0,2-6-187,2-4 820,-1-9 0,9-22 0,3-10 0,4-6 0,0-1 0</inkml:trace>
  <inkml:trace contextRef="#ctx0" brushRef="#br1" timeOffset="15">24431 306 7939,'-13'-13'152,"0"1"0,1 3-222,-1 1 100,6 5 1,1-2 0,6 10 613,0 3 0,0 4-425,0 0 0,4 7 0,1 1 0,-2 1-156,-2 0 0,-1 0-152,0 5 0,0-5 0,0-1 0,0 0-234,0 0 0,4-5 87,0 2 0,1-3 0,-4-2-167,3-4 1,-1-2 268,6-6 0,-5-6 241,4-2 0,1-9 0,5-5 0,2-2 147,1-1 1,-5 4-167,-3-1 0,-1 5 152,5-4 56,-6 5 0,3 2 166,-6 6 1,-1 5-422,-7-1 1,-4 12-261,-9 5 200,2 8 0,-9-1 0,3 6 0,-2-1 0,1-1-87,0-3 1,7 2 33,-2-6 0,0 4-132,4-4 115,-3-5 1,17-2-1,-1-6-141,7-1 1,10-3-1,4-5 1,4 3-487,5-7 503,3 1 0,-1-1 0,-2 2 0,-3 0 0,-2 1 213,1 1 0,-1-5 0,1 3 0</inkml:trace>
  <inkml:trace contextRef="#ctx0" brushRef="#br1" timeOffset="16">24316 459 7939,'-14'-4'0,"-3"0"0,3-6 157,-3 1 0,7 3 536,1 2-475,7 3-228,-4 1 0,16 1 0,4 3 0,4 4-109,5-1 0,1 3 0,3-5 0,1 1 119,2 0 0,40 3 0,-33-5 0,1 0 0</inkml:trace>
  <inkml:trace contextRef="#ctx0" brushRef="#br1" timeOffset="17">24992 956 7939,'-13'0'-796,"0"-5"623,6 3 1,7-8 0,10 6 0,6 1 482,5 2 0,3 1-120,2 0 0,3 0-190,1 0 0,10-5 0,7-2 0,1 0 0,0 0 0</inkml:trace>
  <inkml:trace contextRef="#ctx0" brushRef="#br1" timeOffset="18">25885 625 7968,'-9'-9'0,"1"1"-145,-1 5 1,1-1-1,-1 9 1,1 7 578,0 3 0,-3 9-196,3 2-121,-4-1 0,0 12 0,-3-3 1,0 3-1,-2 1 0,0 1 0,0-1-198,0 0 1,1-5 0,6-6-1,3-8 5,2-6 0,0-10 105,5-3 0,5-11 0,0-12 1,4-5-36,5-6 1,0-5 0,6-3 0,0-5 23,0-2 0,-3 2 1,2 0-1,0 0-30,-4 2 1,0 7 784,-3 8-462,1 3 1,0 9 0,-2 6-125,-2 11 1,1 12-1,-5 10 1,1 4-113,0 0 0,3 5-119,0 0 0,-2 5-193,2-1 1,-5 3 0,4 0 0,1-2-271,-2-1 0,3-4 206,-6 4 1,5-6 152,-5 2 1,4-9 0,-3-4 146,-3-3-130,0-7 245,-2-1 50,0-6 0,-6 0 1,-4 0-1,-4 0 1,-6 0 294,-4 0 1,0 0-238,-10 0 0,0 0-302,-4 0 17,0 0 1,1 4 0,3 2 0,3 0 0,2-1-405,4-2 0,2 3-256,10-2 723,6 0 0,41-9 0,16-2 0</inkml:trace>
  <inkml:trace contextRef="#ctx0" brushRef="#br1" timeOffset="19">26178 829 7968,'5'-14'233,"4"-3"0,-2 2 335,2-2 0,-1 5-107,5 3-179,0-2 0,1 9 1,1-2-1,2 3 1,-1 1 121,-2 0-440,-1 5 0,-2 3 0,-1 6 0,-3 3 0,-1 3-566,-3-1 549,-2 5 0,-1-4 0,0 6 0,0-1 1,-1 1-1,-2-1 0,-3-1-384,-1-2 0,4-4 136,-1-5 0,1-2 256,-1-2 0,2-5-38,-2-8 0,8-5 168,5-8-57,2-3 0,8-11 1,1-3-1,1-3 1,-1 0 77,-2 3 0,-1-1 354,-4 5 66,0 6 1,-5 6 0,-1 5 106,-1 0 1,-2 13-400,-4 9 0,-6 8-280,-2 8 1,1 1 0,0 1-1,1 1-151,3 2 1,2 0-79,1-5 0,0-4-751,0 1 606,0-7 0,0 4 0,1-7 0,4 0 0,4-4 420,7-4 0,44-42 0,-23 13 0,1 1 0</inkml:trace>
  <inkml:trace contextRef="#ctx0" brushRef="#br1" timeOffset="20">22914 1721 7950,'-13'0'-206,"0"-1"0,0-2 451,1-1 1,7 0-1,10 4 45,10 0 0,15 0 1,8 0-1,10 0 79,10 0 0,10-5-219,-26 4 1,1-2-382,7-4 1,2-1 0,9 3 0,2 0-1,7-5 1,3 0 235,-22 4 1,1 0-1,1-1 1,3 0 0,2 0-1,0 0 1,6 1 0,0 0-1,1 0 1,1 0-1,0-1 1,0 1-129,1 0 0,-1 0 0,0 0 0,-1 0 0,0 0 0,-1 1 0,-4 0 0,0 1 0,0 0 0,0 0 0,1 0 0,-1-1 22,1 1 1,0 0-1,0 0 1,1-2 0,-1 0-1,0 1 1,-2-1 0,-1 0-1,-1 1 1,-2-1 0,0 1-1,-2 0 13,-1 0 1,-1 0 0,-1 1-1,21-3 1,-3 1 0,-4 0 0,-2 1-1,-5 0 1,-2 1 90,-6 2 0,-3 0 0,-4-1 1,-3 0-1,20-1 0,-5 1 461,-6 2-415,-9 1 15,-14-6 1,-13 5 0,-12-3 0,-8 2-1,-3 2-226,-2 0 0,-6 6-1083,-7 2 632,-5 9 613,-7 3 0,-1 6 0,1-1 0</inkml:trace>
  <inkml:trace contextRef="#ctx0" brushRef="#br1" timeOffset="21">24660 2244 7950,'0'-13'449,"0"5"-331,0-1 1,-1 7 0,-2-1-1,-2 7 103,-3 9 0,-4 2 126,-5 11-319,-6 2 0,3 6 0,-4 0 0,1 2 1,2 0-1,-1 4 0,-3 0-6,0-2 1,4-3 0,1-10 0,3-4 498,6-4-367,-2-3 1,11-18-1,0-9 1,4-8-181,7-5 1,4-5-1,2-4 1,4-6-58,0-6 0,7-3 0,4 1 1,-2 0-123,-1 3 0,-2 6 67,1 2 123,-1 0 1,-5 16-1,-3 2 1,-3 9 0,-1 7-49,0 2 63,0 14 1,1-2 0,1 11 0,2 3 0,-1 3-72,-2 3 0,-1 4 1,0-5-1,-1 0-202,1-2 1,0-2 70,0 1 0,-2 2 67,-2-2 44,2 2 0,-10-14 0,5 2 1,-2-5-89,0-3 212,1-5 0,-7 3 402,-2-6-315,3 0 1,-15 0 0,2 0-1,-6 0 1,-5 0 296,-4 0 1,-8 0-248,-1 0 1,0 0 200,-5 0-229,-2 6 1,4-1-1,-3 5 1,3-1-1,6-1 93,2-1 1,9 3-418,7-6 202,3 6-565,7-8 0,4 3 0,11-6 545,9-3 0,34-15 0,10-8 0</inkml:trace>
  <inkml:trace contextRef="#ctx0" brushRef="#br1" timeOffset="22">25119 2180 7950,'0'-18'0,"5"4"0,-1-3 29,6 8 1,-3-2-1,6 4 1,1 0 0,1 3 326,2 2 0,5 4 0,-5 2 0,-2 4-206,-1 4 1,-2 5-172,-4 0 1,2 5-1,-6 0 1,-1 2-58,-1 1 1,-4 1-6,-2-1 0,-3 1 1,-6-1-1,2 1-90,2-1 0,-1-5-63,6-3 0,-4-3-204,3-1 0,3-7 519,6-6 0,4-13-37,9-13 0,3-2 0,6-9 0,-1-4 155,1-3 1,-1-1 20,1-2 0,-6 3 127,-3 6 0,-7 11 1,-3 6 801,-2 5-913,0 9 0,-10 8-241,1 12 20,-6 6 0,4 10 0,-2 3 0,4-1 0,2 0-317,2-3 0,0-1-74,0-1 0,2-2 142,2-3-8,3-3 1,11-6 0,5-4 0,7-3 0,7-7-1191,4-6 1434,7-7 0,-2-18 0,4-10 0,-11 13 0,-1 0 0,0 1 0</inkml:trace>
  <inkml:trace contextRef="#ctx0" brushRef="#br1" timeOffset="23">26943 344 7977,'-13'-12'-119,"2"-1"1,2 0-277,5 0 673,3 6 0,1 0 0,1 4 0,3-2 0,5-1 0,4-1 0,2 0 1045,2-3-1213,6-1 0,-3 2 0,5 1 1,1-1-1,-1 1 287,1-1-372,-1 6 0,1-2 0,-1 5 0,-1 0 0,-1 0 0,-3 1 0,0 3-176,-1 5 1,-3 3 0,1 4 0,-3 2 43,-1 2 1,-2 3 0,-1 5 0,-3 3 104,-1 2 0,-2 1-3,-4 4 35,0 6 1,-1 2-1,-4 6 1,-3 2-1,-2 2 1,0 3-1,2 3 61,-2 4 0,4 4-68,4-34 1,0 0-1,1 2 1,0-1-1,1 34 1,1-35 0,1 0 16,2 0 1,1 1-1,-2 0 1,2 1-158,3 0 0,1 0 0,-1-1 0,0 0 60,9 27 0,-3-1 1,4 3-1,-1-1-45,0-2 0,-4-2 70,-4-10 0,-7 0-171,3 0 195,-4-5 0,-1-5 0,0-10 0,0-7 0,-1-4 3,-4-4 0,3-7 170,-7 0 1,-4-6 55,-4 1-173,-5 3 0,-4-5 1,-6 2-1,-2-3 1,0 1-2,-2 2 1,-1-3-253,-1 4 1,0 0-805,0-1 704,5 6 305,2-8 0,1 8 0,0-3 0,2 4 0,1 5 0</inkml:trace>
  <inkml:trace contextRef="#ctx0" brushRef="#br1" timeOffset="24">28486 1122 8012,'-6'-7'69,"-1"-4"0,-6 4 0,2-2 1,1 2 388,1 1-215,7-4 1,2 9 0,10-3 0,5 2 0,8 1 0,5-2 0,6-1-102,3 1 1,-2-3 0,2 2 0,3 1-173,0 2 1,-5 1 0,-2 0 0,-2 0-1584,-3 0 0,-2 0 723,-5 0 890,-8 5 0,-70 31 0,18-12 0,0 0 0</inkml:trace>
  <inkml:trace contextRef="#ctx0" brushRef="#br1" timeOffset="25">28435 1313 8045,'-20'0'76,"1"0"0,7 0-72,-1 0 1,9 0-1,7 0 1,11 0 194,8 0 0,2 5 0,10-1 0,3-1-438,4-2 1,5-2-887,5-4 1013,0 4 1,2-16-1,7-6 1,5 2-1,-1 0 1</inkml:trace>
  <inkml:trace contextRef="#ctx0" brushRef="#br1" timeOffset="26">29952 829 8045,'-6'-13'0,"4"5"2,-7-1 398,6 1 1,-7-1-69,6 1 0,1 5 0,9-2-257,7 4 1,4-3-37,4 0 0,7-5 0,-2 3 0,1 1-262,0-1 0,-6-4-5,0 2 169,0-4 0,-2 4 0,-5 1 0,-6 0 0,-2 0 0,-4-2 0,-5 2-68,-6 3 0,-8-2 202,-4 2 0,-10 1-91,-7 7 34,-1-2 1,-10 13 0,2-1 0,-3 3 0,-1 3 76,0 0 0,2 1-58,2 5 1,9-1 0,9-1-1,8-1 10,8-2 0,2-5-14,7 1 1,7-4-129,9-5 91,1 3 1,16-8-1,-3 4 1,6-1 0,3-3-126,2-2 1,-3-1-27,0 0 1,-2 0 130,2 0 0,-2-4 0,-8-2 0,-3 1 36,-4-1-66,-9-4 84,-2 9 1,-7-9 0,-5 6 0,-7 1 0,-8 1 127,-7 2 1,-6 10-135,-9 3 40,4 3 0,-11 2 1,5 3-1,-1 3 1,4 2 68,2-1 0,3 1 35,3-1-150,9 1 0,8-2 1,8-1-1,5-4 1,5 0 20,8-4 0,1-2-131,11-4 36,0-4 0,10-3 0,4 1 0,1 1 1,3-1-233,-1-2 0,2-2-544,2-4 403,-2 4 1,5-9 428,-2 6 0,13-17 0,9-1 0</inkml:trace>
  <inkml:trace contextRef="#ctx0" brushRef="#br1" timeOffset="27">30207 1148 8110,'0'-13'0,"4"0"0,1 0 125,5 6 0,-3 2 1,5 5-1,3 0 0,0 1 165,2 3 1,0 8-1,-6 5 1,-1 0-501,-1 1 0,-6 2 89,1 5 1,-3 1 0,-1-1 0,-1 1-60,-3-1 1,-3-3 217,-6-1-161,0-6 0,2 4 0,1-8 0,3-1 251,1-1 1,2-8-1,4-2-55,0-11 0,10-2-56,3-7 0,8-2 0,0-5 0,3-2 2,2 2 1,-2-2 57,-3 5 0,-3-2 210,-5 10 1,0 0 510,0 4-535,-6 6 0,-3 8 21,-8 12-178,-3 0 1,-2 11-1,1-3 1,-2 3-1,0 0 77,1-3 1,-1 4-251,6-4 0,0-3-660,4-1 512,0-3 1,6-5 0,2-2 0,5-1 0,4-4-725,4 0 1,9-8 276,4-2 662,8-9 0,2-27 0,3-11 0,-11 13 0,0 0 0,0 1 0</inkml:trace>
  <inkml:trace contextRef="#ctx0" brushRef="#br1" timeOffset="28">13057 4221 7573,'-7'1'-1358,"3"3"1483,-3-2-44,5 3 264,-3-5-48,5 0-187,0-5 0,0 2-57,0-6 1,1 6-38,3-1 0,3 3 1,6-1-1,0 0-23,0-3 0,1 1 0,3 4 0,4 0-7,3 0 1,3-1 29,3-4 5,8 4 0,3-5 1,6 5-1,2-2 1,4-1-1,5 0 0,1-1 55,2 1 1,3-4-59,-9 3 1,5-3 0,-3 2 0,-1 0 29,1 1 0,-2-1-50,-4 2 0,-4 2 0,-2-2 0,-1 1 4,-3-1 0,-7 3 13,-4-4 0,-3 4 6,-2 1-20,1 0 1,-6 0 0,-3 0-28,-3 0 4,-7 0-50,-1 0 47,-6 0 1,-2 0 0,-2 0 0,-5 0 0,-3 0-270,-5 0 1,-3 0-66,-6 0 0,1 6 69,-1 2 219,-5 4 71,4 0 0,-38 12 0,31-10 0,0-1 0</inkml:trace>
  <inkml:trace contextRef="#ctx0" brushRef="#br1" timeOffset="29">12968 4386 8069,'-4'-8'-409,"-1"-1"143,-5 7 6,9-10 275,-5 11 0,8-5 0,2 6 0,4 0 0,4 0 66,1 0-74,-1 0 0,5 4 0,2 1 1,1-1-1,2 0 53,2 0-40,7 1 1,2-4 0,7 2 0,2 1 0,5-1-1,4-2 1,4-1 49,5 0 1,2 0-58,2 0-2,5-5 1,-2 2-1,4-6 1,-2 1 0,-2-1-1,-4 1 1,-2-1 50,-1 2 1,-2-4-21,1 2 0,-6 2 0,-8 0 0,-1 2 18,-3 2 0,-3-3-13,-4 2 1,-2 0-15,-7 4 0,-5 0 0,-2 0-37,1 0-17,-5 0-56,-1 0-185,-8 0-206,-5 0 164,0 0 1,-5 0-161,-4 0 0,-2 1 377,-2 3 0,0-2 87,1 2 0,-29 9 0,-8 1 0</inkml:trace>
  <inkml:trace contextRef="#ctx0" brushRef="#br1" timeOffset="30">14600 4233 8058,'0'-7'365,"0"0"-241,0 3-376,-6 2-343,5-3 595,-5 5 0,6 28 0,0 8 0</inkml:trace>
  <inkml:trace contextRef="#ctx0" brushRef="#br1" timeOffset="31">8518 5827 8267,'-9'-1'-2070,"1"-3"2073,-1-4 0,2 0 19,3-1-15,-3 1 4,5 1 1,-3-4 1,5 2-11,-6 3 1,5-1 0,-4 3-1,2-3 40,-1 0 31,3 1 0,-6 2 45,2 0 1,3-1 31,-7 5-118,6 0 42,-2 0 9,5 0-79,0 0 1,5 5-1,4 0 1,4 1-1,5 0 28,8-3 1,5 2 0,7-1 0,2-1 24,2-1 1,9-2-17,9 0 1,3 0-1431,5 0 1392,-2 0 0,-30-2 0,1-1 1,31-1-1,0 0 0,-1-2 5,-3-2 0,1 1-168,-10-2 1,0 5 185,-4-5-29,0 7 0,-10-10 0,-4 5 0,-4 0 0,-5 1 48,-1 1 1,-7 3 74,-3-2 5,-3-3-87,-7 6 1075,4-5-1161,-15 6 0,3 0 150,-12 0-214,0 0 0,1 4 0,-3 2 0,0 1 0,-4 3-171,0 1 0,-3-1 169,-3 3 1,-2-3 113,-3 7 0,-11 1 0,-7 1 0,-7 1 0,1 1 0</inkml:trace>
  <inkml:trace contextRef="#ctx0" brushRef="#br1" timeOffset="32">8263 6057 8267,'-13'-6'-791,"2"3"1,1-4 862,1 1-39,6 2 1,-1 4-64,8 0 0,5 2 1,6 0 52,2 3 0,5 0 49,-5 0-9,5-4 0,2 5 0,8-6 0,2 0 0,4 0 1,4 0-1,5 0 127,6 0 1,-1-2-91,7-2-70,7 3 1,-1-9 0,3 4 0,-3 0 0,-3-1 0,1 0 0,-2-1 28,-1 1-43,-6-5 0,-4 7 0,-5-5 0,2 1 0,-3 1 0,-3-1 0,-6 2 7,-2 1 0,-3-2-6,-5 4 1,-1-1 0,-2 5 124,-5 0-99,-3 0-27,-7 0 1,-3 0 8,-8 0 1,1 0-52,-5 0-8,5 0 0,-9 0 1,4 0-1,-3 0-142,-2 0 1,4 0-282,1 0-144,-1 0 420,2 0 0,-3 2 0,6 2 181,1 5 0,19 25 0,5 7 0</inkml:trace>
  <inkml:trace contextRef="#ctx0" brushRef="#br1" timeOffset="33">20402 5776 8145,'-7'-1'-424,"2"-3"61,-2 2 1,6-5 469,-3 3 1,4 2-1,5-2 1,7 3 484,3 1-519,8-6 0,-3 3 0,5-5 0,1-2 0,1-2 325,2 0-433,-2-1 1,3 2 0,-9 1 0,-4 1 0,-3-1-1,-1-1-33,0-2 1,-7 2 0,-8 2 0,-8 5 51,-5 3 0,-12 1 0,0 0 0,-3 1 36,-1 3 1,-9 3-1,2 8 1,-3 2 36,-3 4 1,4 3 6,-2 1-55,2 1 1,2 4 0,1 1 0,3 0 0,6 0 34,5-2-84,10-3 1,8 0 0,5-2-1,0-3 1,2-4 23,7-3 1,1-2 37,11-4 0,0 2 1,5-6-1,1-1 49,3-1 1,-2-4-67,6-2 1,-4 1-8,4-5-14,-6-1 0,2-4 1,-8 1-1,-2 0 1,-1 2-29,-4 2 41,-6-1 1,-5-2-7,-8 3 13,-9 2 0,-4 6 0,-7 1 0,-4 4 0,-4 5 18,-3 5 1,-2 1 107,-1 5 0,1 0-109,3 5 31,-3-1 0,9 1 0,-3-1 1,4 1-1,7-2 7,4-3 0,9-1-60,3-3 1,10-4-32,6-1 27,7 1 1,8-11 0,3 2-1,4-3 1,2-1-198,3 0 1,3 0-29,1 0 0,3-1-190,-3-3 214,11 2 0,-13-8 1,4 6-1,-7 0 206,-4-2 0,-11 5 0,1-5 0</inkml:trace>
  <inkml:trace contextRef="#ctx0" brushRef="#br1" timeOffset="34">20835 6222 8145,'2'-12'-170,"0"-1"0,4 0 0,1 0 260,3 1 0,1 3 1,2 2-1,0 1 1,0 4-1,-1 0 203,1 2 0,-2 2-138,-2 2-106,2 3 1,-5 7-1,4 3 1,-3 4-1,-1 5-26,-4 4-49,0-3 1,-6 9 0,-2-2-1,-1 2 1,-3-2 0,-1-4-1,-1-2-163,4 2 1,-4-8 0,4 2 196,-3-4 0,4-10 0,4-11 33,6-11 1,8-7-76,6-11 41,6-3 0,1-11 0,7-2 0,0-4 0,2 0 104,-1 4-199,-9-4 0,5 12 0,-11 0 0,-3 8 302,-4 7 0,-5 12 0,-10 11 0,-3 8-25,-4 8 1,-5 5-89,0 9 1,-4 2-47,4 7 0,-4 3 0,5 1 0,4-4-92,2-3 1,7-1-192,-1-5 0,2 4 62,2-4 1,2-2 0,3-7 0,8-4-175,7-2 1,4-4 77,1-3 1,7-5-36,2-11 0,4-2 0,3-13 297,1-4 0,-7-3 0,1-5 0,1-5 0,0-1 0</inkml:trace>
  <inkml:trace contextRef="#ctx0" brushRef="#br1" timeOffset="35">21842 5751 8145,'-12'-6'-442,"3"3"-561,1-5 1127,11 5 0,-2-3 0,13 6 0,3 0 1,4 0-1,3 0 0,3 0 889,3 0-1187,-3 0 0,8 0 1,-3-1-1,-1-2 0,1-3 1,0 1 173,-1-1 0,-13-4 0,-7 3 0</inkml:trace>
  <inkml:trace contextRef="#ctx0" brushRef="#br1" timeOffset="36">21766 6133 8145,'-4'-8'859,"-1"-1"1,1 5-695,4-5 0,3 7 0,6-3 0,9 4-116,9 1 1,5-4-1,7-1 1,0 0-242,4 1 0,6-2 0,8-4 0,0 1-2036,-1 0 2228,0-3 0,0-6 0,3-2 0</inkml:trace>
  <inkml:trace contextRef="#ctx0" brushRef="#br1" timeOffset="37">23832 4450 8208,'-9'-7'-202,"1"3"0,-2 2 51,-2 2 269,5 6 0,0-3 0,4 5 0,-1 2 0,1 2 1,2 0-1,2 1 360,4 0-397,2 5 0,5-8 0,1 3 0,1-3 0,3-3 319,5-3-395,7-2 1,0-2-1,5-2 1,1-3-1,2-7 1,3-6-1,-1-5-55,-1-4 1,2-7-1,-10 0 1,-2-3 41,-1-1 1,-8 0-1,-7 1 1,-6 4 45,-5 8 1,-6 5-1,-4 7 1,-4 2 182,-4 2 1,2 5-306,-6 8 100,-1 4 1,-7 10 0,-3 5 0,1 5 0,0 7-32,3 7 1,-1 3 0,1 7 0,-2 2-72,2 1 1,3 8-91,3 0 0,8 0 1,7 2-1,1-7-204,4-6 0,7-5 151,8-13 1,1-3 65,7-5-13,6-6 1,0-3-1,4-9 1,-1-4 0,1-2-825,2-2 1000,7 0 0,-2-24 0,3-9 0,6-2 0,-1-1 0</inkml:trace>
  <inkml:trace contextRef="#ctx0" brushRef="#br1" timeOffset="38">24495 4590 8208,'-13'0'-1018,"0"-5"1063,6 3 1,3-3-23,8 5 1,7 0 0,8 0 0,2 0-71,6 0 0,0-6-67,7-3 37,0 4 1,4-7-1,0 4 1,1-3-1,-2-2-94,-3 0 1,5-4 0,-5-1-1,-3-1 52,-2 1 0,-9-3 119,-3 4 154,-3 0 1,-7 4-1,-4 0 1,-6 2 522,-6 2 0,2 4-161,-1 5-399,5 5 1,-7 2 0,4 6 0,1 0 0,-1 0-124,3-1 0,2 5 1,1 0-1,0-1-34,0-2 0,0-1-56,0 0 1,5-1-9,4 1 1,-2-2 0,1-1 0,2-3 20,2-1 1,2-2 72,3-4 0,-3-5 17,3-4 42,-3-2 1,3-8-1,-1 0 1,-3-3 0,-4 1 143,1-2 1,-4 5-34,-2 1 381,-2 3 1,-2 1-304,0 0 0,-2 9-149,-2 8 0,1 9-126,-5 13 0,3 5 0,-2 4 1,2 6-22,2 6 1,1 4 56,2 4 0,0 9-117,0 8 1,0-34-1,0-1 1,0 2-1,0-1 1,0 0-1,0-1-65,0 35 0,2-8 215,2-9 1,2-8-101,2-5 202,4-7 0,-7-10 2,4-8 1,-4-14 311,-5-7 1,-1-8 12,-3-5-399,-3-3 0,-6-9 0,2-3 0,1 0 0,1-2-47,-1 1 1,-1-2 111,-2 5 1,5-4 40,-1 4-264,6 1 0,-4 3 1,4 1-1,-1-1 1,1 2-1286,2 3 0,7 2 1381,2 7 0,26 16 0,7 4 0</inkml:trace>
  <inkml:trace contextRef="#ctx0" brushRef="#br1" timeOffset="39">25617 4208 8208,'0'-20'0,"0"-3"0,0 6 0,1 2-120,3 1 0,-1 1 259,6 0 0,-1 6 1,5 3-1,0 2 271,0 2 1,-1 0-36,1 0-303,0 6 1,0 7 0,-1 9-1,0 7 1,-2 5-90,-2 3 1,-5 7 1,1 7-1,-10 9 1,-6 10-1,2-31 1,-2 1 0,-1 4-1,-2 0 1,-2 2-1,-1 0-229,-2 2 0,-1-1 0,-2 1 0,-1-1 0,-3 2 0,0 0 0,0-3 0,-1-2-192,1-1 0,0-3 1,2-7-1,-1-3-44,-21 17 212,-2-6 0,9-12 269,-3-4 0,2-9 0,-1-4 0,-4-5 0</inkml:trace>
  <inkml:trace contextRef="#ctx0" brushRef="#br1" timeOffset="40">23526 4246 8208,'-13'-6'-61,"-1"4"1,-2-5-1,-1 1-582,2 3 0,-1 9 1102,-1 6-313,3 13 1,-9 14 0,5 12-1,-1 9 1,-1 8 293,10-31 1,1 2-418,0 4 0,2 2 0,-2 6 0,1 1 0,3 4 1,2 0-1,0 1 0,1 0 0,2-2 0,0-1 0,2-2 1,2-1-1,2-2 0,2-1-86,3-3 0,2-1 0,2-3 0,1-3 0,3-5 1,2-2-1,22 19-500,3-12 0,14-8-1656,4-9 2219,-23-11 0,1-2 0,-3-3 0,0-3 0,5 1 0,1-1 0,-3-2 0,0 1 0</inkml:trace>
  <inkml:trace contextRef="#ctx0" brushRef="#br1" timeOffset="41">26458 4335 8150,'-5'-12'63,"-1"-1"1,-4 2 64,2 2 0,-1 10 0,-2 12 1,1 7-1,1 6 0,-2 2 32,-5 2 0,2 5-113,-3-1 0,3 3 0,0 1 0,-2 0 2,-1 1 0,0-3-59,5-2 107,4-2 0,-1-13 0,4-2 0,2-7-5,2-10 1,1-8 0,0-19 0,1-3-135,4-4 1,2-3 0,6-2-1,-1-2-80,1-2 1,-4-4-290,-1 5 389,1 5 1,2 6 0,-1 7 0,-3 3-1,0 5 1,0 6-173,3 6 1,1 8 105,2 5 47,-6 8 0,7 2 0,-2 7 0,0-1 1,4 2-93,-2 3 1,0-3-1,-1 4 1,0-1-95,0 0 1,-1-1 123,1-3 0,-2-2 78,-2-3 1,1 2-1,-4-6 149,1-2-92,-5 0 1,4-7 113,-6 1 0,-6-7 1,-3 3-1,-7-4 317,-5-1 0,-5 0-240,-4 0 1,2 2-96,-6 2 0,0-1 1,-3 4-1,2 0 123,1 0 1,5-3-220,0 5 1,3-5-697,5 4-238,8-5 902,13 3 0,64-17 0,-22 3 0,0 1 0</inkml:trace>
  <inkml:trace contextRef="#ctx0" brushRef="#br1" timeOffset="42">26943 4374 8150,'-6'-13'0,"3"2"285,-5 2 1,4-1-48,-5 6 0,1 10-164,-5 6 0,0 10 56,0-1-76,1 3 0,-1 6 1,2 1-1,1 0 1,3 2-29,1-1 1,2-2 0,4 2-1,1 0-11,3-4 1,3-5 39,6-2 1,1-7-76,3-1 0,3-2 0,6-7 1,-1-2-142,1-5 0,3-10 96,1-8 0,3-5-75,-8-3 115,4-4 1,-11-5-1,3-2 1,-4-1-1,-4-3-133,-5-1 0,-2 5 160,-6 2 0,-7 1 75,-6 7 1,-5 2-1,-8 7 1,-1 5 142,-2 6 1,0 5-108,-5 5 1,6 0-63,-2 0 0,3 7 0,2 4 0,1 6 48,3 3 1,2 0-234,6 1 0,6 3 47,3-3 20,3 3 1,1-2 0,1-1-1,3 0 1,5-1-105,2-3 0,6 1 69,0-1 0,6-1-255,-2-8 251,3-2 1,2-6 0,-1 0-1,2 0 1,3-3-528,4-5 0,3-4 633,1-13 0,-5-16 0,0-9 0,4-8 0,0 0 0</inkml:trace>
  <inkml:trace contextRef="#ctx0" brushRef="#br1" timeOffset="43">27427 3723 8150,'-5'-12'44,"-4"-1"0,2 1-102,-1 4 242,5-3 0,-3 11 28,6 0 0,0 7-54,0 10 0,0-2 0,0 7 0,0 0 415,0 2 0,0 2-609,0-1 1,0 5 0,0 0 0,0-2-232,0-1 0,0-6 200,0 1 0,0-3-207,0 3 218,0-10 1,2-2-1,2-5 52,4-3 1,9-10-11,5-5 1,-3-10-1,4-1 1,1-4-22,0 0 0,3 2 51,-10 5 0,0-2-13,-4 6 19,0 0 0,-8 10 0,-5 3-103,-7 3 0,-10 8-15,-4 5 0,-3 3 61,-2 6 56,-5 0 0,4 3 0,-2-1 0,3-3 0,5-2 60,4-2 1,3-2 13,1-1 22,6-1-46,1 1 0,8-4 0,3-2 1,7 0-1,5-2-4,2 1 1,-2 3-10,5-5 1,-1 4-479,4-3 267,1 4 0,-1-6 1,0 4-1,-3-1 1,-2-2-356,-2 2 1,-1-5-56,-4 4 1,-4-4 562,-1-1 0,-22-6 0,-2-1 0</inkml:trace>
  <inkml:trace contextRef="#ctx0" brushRef="#br1" timeOffset="44">27262 3978 8150,'-2'-11'-76,"-2"2"-377,3-2 483,-5 4 1,7 0 0,4 3 0,4 2 187,7 2 1,5 0-97,9 0 1,-2 0 0,6 0 0,3 0-133,4 0 10,-1 0 0,0-7 0,4-3 0,0 0 0,-1-1 0</inkml:trace>
  <inkml:trace contextRef="#ctx0" brushRef="#br1" timeOffset="45">28039 4616 8150,'-12'0'-555,"-1"-2"1243,0-2-503,6 3 0,3-5 0,8 6 0,6 0 388,6 0-478,3 0 1,7 0 0,1 0 0,3 0-1,4-1-52,2-4-76,3 4 0,-1-6 1,0 4-1,0-3 0,-1 1 1,-3-1-1,-5 3-222,-7 2 1,-3-3 226,-7-1 147,-4 1 33,-8 4-226,-8 0 1,0 0 73,-1 0 0,1 0 0</inkml:trace>
  <inkml:trace contextRef="#ctx0" brushRef="#br1" timeOffset="46">29978 3940 7751,'-7'0'362,"7"4"-219,8 1 0,3-1 1,4-3-1,2 2-22,4 1 1,7 1 0,3-7 0,0-1-165,1-1 1,3-6 56,-1 2-35,3-9 0,-5 2 1,-2-3-1,-4 0 1,-5-2-1,-4-1 0,-4-1-61,-5 0 1,-2 3 75,-6 2 71,-6 3 1,-1 1 0,-7 1 0,-3 0-1,-4 4 1,-3 3 0,-2 4 102,1 1 1,-5 7-1,0 6 1,0 7-154,-1 4 0,0 8 0,-6 7 0,2 7-21,-1 8 1,2 1 7,9 9-19,-1-3 0,16-24 0,2 1 0,-5 32 0,9-2 0,8-7-77,9-8 1,5-4 0,11-11-1,2-1-190,3-3 0,10-9 89,-6-8 0,5-4-29,-1-5 1,5-2 0,7-6 223,1 0 0,4-28 0,5-12 0,-19 12 0,1-1 0,-1 1 0</inkml:trace>
  <inkml:trace contextRef="#ctx0" brushRef="#br1" timeOffset="47">31367 3621 8174,'0'-12'-67,"0"-1"0,-1 1 1,-3 4-1,-5 4 16,-2 2 1,-2 5-1,0 6 1,-1 9 516,-3 9-412,-3 6 1,-5 6 0,-1 2 0,0 3 0,-1 2 17,1 2-70,-2-4 1,14 0 0,-3-8 0,2-2 75,3-4 1,6-16 63,6-9 0,6-15 0,6-12-110,1-2 0,0-5 1,1-3-1,2-2-17,1-5 1,4 0-320,-4-3 317,6-3 1,-5 5-1,3-3 1,-4 5 0,-3 6-45,-1 6 75,0 1 1,-5 16 0,0 2-113,-3 8 0,4 11 1,-4 8-1,2 2-151,3 5 1,2 3 41,0 0 0,1-2 53,0 6 40,5-6 1,-3 4-1,3-7 1,-1 1-1,1-1-23,2 1 0,-3-7 33,4-2 1,-5-4-8,1-4 154,-3 2 1,-7-8 129,-2 5 0,-10-5 13,-3 1 0,-11-1 177,-6 1-279,-1-2 1,-15 9 0,2-2-1,-4 2 1,-1 0 140,3-2 0,-3 2-124,2-2 0,-1 1-317,5-2-62,5-2 0,4-2 0,7 0-509,5-1 1,10-3 756,7-4 0,44-30 0,26-13 0,-21 12 0,0 0 0,0 0 0</inkml:trace>
  <inkml:trace contextRef="#ctx0" brushRef="#br1" timeOffset="48">31903 3583 8174,'-4'-8'0,"0"-1"-474,-6 6 1,3-2-247,-6 5 1023,0 5 0,0 8 0,-1 10 0,-1 4 0,-2 4 209,1 1 0,2 7-463,1 3 1,2 1 0,2-5 0,5-1-119,2-3 1,8-3 72,3-6 1,6-1 0,4-4 0,1-7-158,2-7 0,7-5 47,0-1 0,7-6 0,-4-4 0,2-7-24,0-8 1,-4-6 78,4-7 0,-6-2 0,1-1 1,-7-3 12,-5-1 0,-7 3-5,-1 0 0,-6-1 252,1 5-129,-8 3 1,-9 15-1,-8 4 1,-5 5-1,-2 4 231,-2 1 1,-5 2-240,1 4 1,2 6 0,-4 1 0,3 7 0,0 2 0,4 2 8,2 2 1,7 0-63,3 1 1,4 3 0,5-4 0,3 1-74,4 0 1,7-5-32,2 1 0,5 1 107,4-1-168,3 0 1,7-8 0,1-2-1,3-1 1,2-4-259,2 0 0,3-2-742,5 0 1146,-3-6 0,5-30 0,5-14 0,-16 12 0,0 1 0,0 0 0</inkml:trace>
  <inkml:trace contextRef="#ctx0" brushRef="#br1" timeOffset="49">32426 3098 8174,'-9'-17'0,"1"0"0,1 0-32,-2 5 0,2 0 646,3 4 0,2 4-394,-2 8 1,3 3-347,1 6 157,0 5 1,0 2 0,-2 7-1,-2 3 1,-4 4-102,-4 3 1,4-1 0,-1 0-1,-1-2-307,-1 1 0,0-4 278,2-1 0,4-4-45,5-5 1,1-4-1,3-9-17,5-3 1,6-11 272,2-7 1,10-5-73,-1-8-24,8-5 0,-7 4 0,2-4 1,-2 1-1,-3 1 70,-2 0 1,-4 4-73,-5 3 94,-6 4 1,-4 11 0,-12 3-14,-8 2 0,-7 12-71,-6 3 0,3 8 0,-5-1 1,4 6-1,-1-2 1,5-2 73,6 0 0,4-5 16,1 4-56,0-6 0,6 4 1,4-6-1,6-2 104,5-3 1,8 4 190,1-4-420,6-2 1,-3 1 0,5-4 0,2 2 0,1 1-519,2 0 1,-4-1 154,-5 0 100,0-4 1,-1 9 0,-3-6 329,-3-1 0,-24-1 0,-5-2 0</inkml:trace>
  <inkml:trace contextRef="#ctx0" brushRef="#br1" timeOffset="50">32171 3303 8174,'-6'-13'212,"-4"0"370,-3 0-556,4 6 1,10 2 254,3 5 0,10 0 100,12 0-499,-1 0 1,14 0-1,-1 0 1,6 0 0,4 0-1117,3 0 1234,-3 0 0,1 2 0,4 1 0,1 1 0,0-1 0</inkml:trace>
  <inkml:trace contextRef="#ctx0" brushRef="#br1" timeOffset="51">24558 6018 8185,'-12'-7'-260,"3"-3"1,2 5-1,0-1 1,0-1 314,-3 0 203,4 4-253,1-3 76,5 6-49,0 0 0,5 0 0,4 0 0,2 0 0,3 0 123,3 0-134,-2 0 0,9-1 0,-2-2 0,7-1 1,5 0-1,2-1 0,4 0 74,3-2 0,9-2 0,10-4 1,6 1-73,3-1 1,-34 5 0,0-1-1,3 0 1,1 0 0,0-1-1,1 1 18,0 0 1,0 0 0,2-2 0,0 0-866,-2 3 0,1-1 830,-2-2 0,0 0 1,3 3-1,0 0 1,-3-2-1,0 0 0,0 1 1,0 0-1,-1 1 1,-1 0-1,1 1 1,0 0-5,2-2 1,1 0 0,-3 2-1,0 0 1,4-2 0,0 1-1,2 0 1,-1 0 0,0 0-1,1 0-40,-1 0 1,0-1-1,1 1 1,-1-1 0,2 2-1,0 0 1,1 0-1,0-1 25,0-1 1,0 1-1,0-1 1,1 1-6,-3 1 0,1 1 0,1-1 0,0 0-878,3-2 1,0 1 900,3 1 1,0 0-1,-5-3 1,0 1-1,0 3 1,1-1 0,-2 1-1,0-2 1,1 1-1,0-1 55,1-1 1,1 1 0,-1-1 0,0 1-210,-1 1 0,0 1 0,1-1 0,1 0 193,-3-2 0,1 1-21,4 1 0,1 0 1,-2-5-1,1 1 1,1 2-1,1 1 1,-1-1-1,-1 1 0,0-1 1,1 1 13,-1 0 0,1-1 1,-2 0-1,0-1-9,1 2 1,0-1 0,1 2 0,0 0-78,-1-1 1,0-1 60,-3 2 1,0 0 0,1 1 0,-1-1 0,-1 1 0,0 0 0,1-1 0,0 1 0,1 0 0,-1-1 16,-1 1 1,0-1-1,0 1 1,1 0-17,-3-1 0,-1 1 0,2 0 0,-1-1 4,0 1 1,0-1-1,4-2 0,0 0 0,-2 2 1,1 0-1,1-2 0,0 1 1,-1 0-1,1 2 0,-1-1 1,2 1 39,0-1 0,2 1 1,2 0-1,0-1-58,1 1 1,1 0-1,0-1 1,1 1-217,-3-1 1,-1 1 210,1 2 0,1 1 0,0-3 0,1 1 0,-2 1 1,0 1-1,-3-2 0,0 1 0,-4 0 0,0 1 3,-3 0 1,0 0 0,-2-1 0,1 0-54,0 2 1,-1 0-1,0-3 1,0 1 32,-1 2 1,-1 0 14,-3-3 0,-1 0 1,31-1-1,-5-4 1,-2 2-1,-4-1 833,-7 2 0,-10-3-765,-7 6 1,-5-4 276,0 3-241,-2 1 1,-7 3 0,-3-2 960,-3-1-939,-7-1 2099,-1 5-2372,-6 0-1103,0 0 676,-6 0 1,-1 5 581,-5-1 0,-24 17 0,-5 0 0</inkml:trace>
  <inkml:trace contextRef="#ctx0" brushRef="#br1" timeOffset="52">27886 6222 8172,'-12'0'-121,"-1"0"0,0 0 0,2 2 0,1 2 117,1 5 0,7 2 0,-3 2 1,4-1 312,1 1-243,0 0 1,7 1 0,4 0-1,6 0 1,3-4 243,3-2-263,7-4 1,-2-4-1,6 0 1,1-3 0,2-4 275,1-6-341,1-3 1,0-3-1,1-5 1,0-5-1,-5-1 1,-4-1 0,-7-3-44,-5-3 1,-6 1 0,-5 3-1,-5 6 227,-6 4 0,-5 9-23,-9 2-45,-3-1 0,-10 11 1,-1 0-1,-2 4 0,-2 8 1,-2 7-1,-1 9 105,-1 6 1,1 5-160,0 1 0,4 11 1,1 3-1,2 5-97,3 4 0,8 2-326,7 5 0,6-4 313,7 0 0,2-3 0,2-12 0,6-6-94,5-6 0,5-9-50,6 2 0,-1-5-51,1-3 0,1-4 1,1-5-1,3-2-403,2-2 0,5-4 664,4-5 0,2 2 0,2-4 0,9-3 0,9-2 0</inkml:trace>
  <inkml:trace contextRef="#ctx0" brushRef="#br1" timeOffset="53">29442 5980 8172,'0'-13'69,"0"1"1,0-1 231,0 0 0,0 3 0,-1 6 242,-4 8-507,4 6 0,-10 10 0,2 4 0,-2 6 0,-3 2 109,-3 4-88,-3-5 0,-1 6 0,-1-5 0,1 2 0,1-1 15,3-2-68,-3-1 1,6-10 0,-1-3 0,3-4 0,5-6 39,2-7 0,2-7 0,6-10 0,4-5-181,4-2 0,-1-3 0,8-4 0,1-6-69,2-4 1,3-6-173,2 5 286,-1-6 1,1 2-1,-2-2 1,-2 6-1,-2 8 43,-1 5 50,-8 10 1,0 6-1,-2 10 1,1 6-35,-2 5 0,3 9 1,-3 6-1,0 4-13,1 3 1,-1-1-58,5-3 0,-2 4 47,-2-1-7,8 7 1,-13-9-1,9 1 1,-2-4-1,0-4-63,2-2 0,-2 4 102,-2-5 0,1-5 6,-6-3 12,0-6 326,2 2 0,-12-5-109,-2 0 0,-5 0 133,-8 0-233,0 0 0,-11 5 0,-2 0 1,-2 2-1,-3 2 56,1-2 1,-4 4-103,-1-2 0,1 2 118,3 2-517,1 0 0,5-5 1,5 1-1031,5 1 641,11-5 1,17 1 722,12-6 0,24-16 0,9-8 0,5 0 0,1-1 0</inkml:trace>
  <inkml:trace contextRef="#ctx0" brushRef="#br1" timeOffset="54">30080 5853 8172,'0'-13'0,"0"0"0,0 0 202,0 1-31,0-1 0,-2 6 0,-2 4 0,-5 6-49,-2 5 1,-6 9-11,0 5 1,-6 3 0,4 5-1,-3 4 59,1 3 1,6 5-177,-2 1 1,4-1-1,4-4 1,5 1-22,3-1 0,1-1-25,0-3 0,11-7 1,5-7-1,5-3 42,4-6 1,-2 0-81,7-6 0,1-3 5,-1-6 1,4-7 0,-3-9 0,1-3-138,4-4 1,-5-8 123,-1-3 0,-8-2 9,0-7 23,-7 0 0,2 1 0,-8 0 0,-5 2 0,-4 3 1,-4 2 1,-5 6 229,-8 3 0,-4 9 62,-9 4-173,3 9 0,-10 1 0,3 4 0,-1 0 0,1 3 286,4 3 0,3 11-294,2-1 1,-1 6-17,1-2-40,11 6 0,-2-3 0,12 5 0,1 1 0,2-1-2,1 1 0,1-5 13,3 0 0,5-5-21,8 1-1,-3-3 1,10-1 0,-3-2-1,3-2 1,3-4-182,3 1 0,-3-4-216,3 2 0,-2-4-582,2-4 655,-3-4 1,4-9 343,-6 0 0,-8-15 0,-2-9 0,1-1 0,0 0 0</inkml:trace>
  <inkml:trace contextRef="#ctx0" brushRef="#br1" timeOffset="55">30717 5355 8172,'0'-12'0,"0"-1"696,0 0-586,0 0 1,0 8-1,0 5 5,0 7 1,0 8-73,0 2 1,-1 8-1,-2-1 1,-3 4-50,-1 0 0,0 3-83,-1-1 34,2-6 0,2-1 0,-1-6 1,3 0-1,0 0 64,2 0 0,2-6 1,2-6-1,6-5 173,5-5 0,5-7-65,6-10-90,-1-2 1,2-1-1,1-2 1,2-2 0,-1 1 61,-3 4 0,-6 0 0,-3 7-28,-3 1-180,-6 8 1,-6 5 91,-10 12 1,-8 0 0,-13 13 0,-4 2-39,0 4 0,-3-1 57,2 3 0,2-3-188,3-2 205,2 1 1,3-6 0,4-3 0,6-3 359,4-2-156,7 1 0,3-6-145,8-2-16,9-4 1,2 0 0,3 2 0,0 1 0,0-1 33,2-1 0,5 2-422,-4 0 1,2 6 100,-10-1 0,4-2 0,-4 1 0,-1 1-524,-2-2 0,-2 4-318,-4-2 522,3 2 555,-9 2 0,3-6 0,-39-13 0,-8-8 0</inkml:trace>
  <inkml:trace contextRef="#ctx0" brushRef="#br1" timeOffset="56">30539 5585 8172,'-13'-4'-829,"0"-1"943,6 1 455,1 4-383,6 0 1,2 0-1,3 0 1,8 0 144,7 0 0,6 0-335,3 0 1,4 0 0,7 0 0,1-1-493,1-3 0,6 1-580,-1-6 1076,3 6 0,-7-11 0,4-6 0,4 3 0,-1-1 0</inkml:trace>
  <inkml:trace contextRef="#ctx0" brushRef="#br1" timeOffset="57">32987 2831 8285,'-7'-9'-332,"1"1"1,2-2-1,0-2 299,1 0 219,1-1 0,2 4 0,0 1 0,2-2 0,2 0 0,5 0 604,2 2-759,7-1 1,-2 1 0,5-1 0,2 1 0,1-1 1,1 1-29,1-1 1,1 2 0,1 1 0,2 2 0,0 0 0,-1 1 0,1 2-57,-2 1 1,-6 1 0,-5 3 0,-3 5 54,-1 2 1,-2 2 0,-3 1-1,-3 2 38,-4 1 0,-1 5 90,0 0-87,0 7 1,-4 0 0,-2 5 0,-1 3-1,-1 4 1,1 7 0,1 4 63,0 3 0,5 12-65,-3 1 1,1-31 0,0 1 0,1 3 0,0 2 0,0 2 0,1 0-269,0 3 1,0 1 0,1 2 0,0 1 243,0-3 0,0 0 0,3 1 0,0 1 3,1-1 1,1 2-18,0 1 0,1 1 0,1-2 0,0 0 0,1 0 0,0 1 0,1-3 0,0 0 0,1-2 0,0 0 16,1 0 1,1-1 0,-1 4 0,0-1-6,0-3 1,-1-1-1,2 1 1,-1-1-8,-2-6 1,-1 0 0,2-1-1,0 0 1,-2 2 0,-2-1-1,0-2 1,-2 0-90,0-1 0,-1-1 1,1 28 97,-4-9 1,-5-3-4,-4-1-15,-8-5 1,0-3 0,-7-6-1,-4-1 1,-5-4-70,-6-1 0,-1 3-4,-7-4 0,5-4-1021,-5-5 823,6-5 1,-5-2-1,5-7 1,-1-2 0,-1-2 270,-1-1 0,8-7 0,-7 1 0,-2 1 0,-3 2 0,-3 1 0</inkml:trace>
  <inkml:trace contextRef="#ctx0" brushRef="#br1" timeOffset="58">22824 4272 8269,'-14'-13'-213,"-1"2"0,-2 1 1,1 3-1,0 1 129,-1 3 1,3 2 0,-3 2 0,2 2 48,-2 1 56,2 6 1,1-4-1,6 4 1,-1-2 59,2 2 32,-4 1 0,9-2 0,-2-1 38,3 2-29,1-4 0,1 0 0,3-5 0,5 2 0,1 3 302,-2 1-418,4-5 31,-5 10 0,1-7 1,-1 5-1,0-1 1,-1 2 120,0 5-158,-2-2 0,0 6 1,1-2-1,-1 6 1,0 6-184,0 3 225,1 1 1,-5 5-1,0 5 1,1 6-1,2 6 152,1 7 0,2 1-159,-4-27 1,0 2-43,-2 0 1,1 1-1,4 5 1,0 0-1,-2 0 1,0 0 0,0 2-1,0 1 1,0 2-1,1 1 85,-1 1 0,1 1 1,-1 2-1,1 0-421,0-2 1,0 0 0,2 1-1,0-1 328,-2-2 1,0 0 0,2 0 0,0 0 1,0 0-1,0 0 1,1-1-1,-1 0 0,0-1 1,1-1-1,-1-3 1,1 0 64,-1-1 1,0-1 0,1-4 0,0 0-133,2-1 0,-1 0 1,-1-1-1,1 0 198,9 27-116,2-9 1,-4-7-1,2-5 1,-2-1-1,1-1 123,1-3 1,0-1-73,-4-7 1,-1-3 7,1 3-89,0-3 0,1-8 0,2-3 0,1-6 0,0-6 0,1-2 0,2-2-195,5 0 0,6-6-266,4-3 199,7-13 302,3 0 1,-15 3 0,1-3-1,2 2 1,-1-1-12,1-1 0,4-4 0,6-6 0,8-7 0,3-3 0,0-1 0,-6 5 0,0 0 0,0 0 0,0-1 0,0 1 0</inkml:trace>
  <inkml:trace contextRef="#ctx0" brushRef="#br1" timeOffset="59">31202 5253 8216,'4'-29'-43,"2"0"1,1 4-1,3 4 1,1 2-1,0 4-300,-2 0 311,-4 8 0,-10 3 1,-5 7-1,-6 4 31,-5 4 0,-9 1 25,-4 9 1,-8 2 0,-6 8-1,-6 7 4,25-16 1,-2 1-1,-5 4 1,-1 2-1,-3 1 1,-1 1 0,-3 1-1,-1 2-4,-4 2 0,0 0 0,-2 5 0,-2 1 0,15-13 0,-2 0 0,1 0 1,-1 2-1,0 0 0,-1-1-130,1 1 1,-1 0 0,-1 0 0,0-2 0,-1-1 0,1 0 0,-18 12 0,1-1 0,0-2 0,1-2 117,2-2 1,1-2 0,2-2-1,1-1 1,5-4 0,2-2-1,4-1 1,1-1 26,4-2 0,1 0 0,-23 12 1,8-8-1,11-2-21,7-1 1,13-2 337,6-5-413,0 1 0,12 0 0,-2-2-328,6-2 1,5-4 0,9-5-1,6-1 385,5-3 0,18-25 0,9-12 0,-14 11 0,0 0 0,0 0 0</inkml:trace>
  <inkml:trace contextRef="#ctx0" brushRef="#br1" timeOffset="60">32655 2856 8365,'13'-13'-292,"4"1"1,0-1-1,-1 0 1,-1 2-1,1 1 378,1 1 1,0 1 570,-4-5-381,-6 6 1,-3 1-230,-8 6 1,-5 2 0,-8 4 0,-5 6 5,-7 8 1,-9 10 0,-10 5 0,-8 8-20,25-19 1,-1 3-1,-6 6 1,-1 2-1,-5 6 1,-2 1-1,-6 6 1,-1 2-35,13-13 1,-1 2 0,0 0 0,-3 4 0,-1 2 0,-1 0 0,9-7 0,-2 0 0,0 1 0,1 1 0,-12 12 0,1 0 0,-1 1-182,3-2 0,0 0 0,1-2 0,5-3 1,1-1-1,2-2 0,-9 6 0,2-2 0,5-6 1,2-1 77,5-6 0,1-2 1,4-5-1,1-3 1,-17 15-1,6-10-116,1-6 1,6-6 74,1-9-124,9 4 268,2-11 0,12 5 0,1-6 0</inkml:trace>
  <inkml:trace contextRef="#ctx0" brushRef="#br1" timeOffset="61">27733 3519 8365,'0'-18'-109,"0"4"0,0-5 0,0 2-130,0 0 1,-1 6-1,-5 7 1,-6 5 230,-8 8 69,-10 5 0,-8 18 0,-12 8 0,22-15 0,-2 1 1,-5 5-1,-1 2 0,-5 5 0,-1 2 0,-6 5 1,-1 2 80,15-13 0,0 1 1,-1 1-1,-3 2 1,-1 1-1,0 1-1491,0 1 0,1 0 0,0 0 1349,-1 1 1,-1 0-1,1 1 1,1-1 0,0 1-1,0-1 1,0 0 0,1-1-1,1 1 1,2-3-1,0 1 1,2-2 0,-12 15-1,2-1 1,6-5 0,0-2-1,4-4 1,0-1 10,3-2 1,-1-2-1,3-5 1,0-1-1,-15 16 1,8-10 176,5-8 0,9-12 1,3-5-479,3-4 0,7-4 0,3-9 290,3-6 0,1-1 0,0-6 0</inkml:trace>
  <inkml:trace contextRef="#ctx0" brushRef="#br1" timeOffset="62">20363 8632 8365,'-12'-11'-128,"0"1"167,4 2 0,4 5 0,8-1 0,6 2 182,5 2 0,1 0-13,5 0-197,6 0 1,1-1 0,5-3-1,0-5 1,-2-1 13,0 2-76,4-4 0,-8 5 1,2-6-1,-5-1 0,-5 0-116,0 1 156,-8-8 0,-5 17 0,-8-9 0,-2 2 0,-6 1 0,-5 1 0,-8 5 2,-5 3 0,-11 1 1,-7 2-1,-4 6 35,-1 4 1,0 10 12,0-1-38,0 3 1,-1 3 0,-1 3 0,1 2 0,5 2-4,6 0 1,7-5 0,13 0 0,5-3-11,6-5 0,6-4 13,8-8 1,3-2 13,6-3 0,5-3 0,4 4 1,2-4 47,1-1 0,1 0-56,-1 0 1,5 0 0,0 0 0,0-1 1,-5-2-1,1-2 24,-1 3 0,-1-4-165,-3 2 0,-6-2 50,-7 2 1,-6 2 70,-2-2 1,-12 4 17,-9 4 0,-5 5 29,-3 8 0,-4-2 0,-5 7 0,0 0 74,-1 2 0,3 2-87,1-1 0,1 1 65,9-1 0,2 1 0,12-2 0,2-3-66,5-4 0,4 2-21,4-2 0,9-2-1,8-6 0,6 1 1,6-5-1,5 1 3,2 0 1,1-2-477,2-4 0,-2 0 173,5 0 1,0 0 0,0 0 300,-3 0 0,14-11 0,2-4 0</inkml:trace>
  <inkml:trace contextRef="#ctx0" brushRef="#br1" timeOffset="63">20580 8964 8354,'0'-13'-28,"0"-4"99,0 0 0,6 2 0,2 5 0,5 3 184,4 1 1,-1 2-157,5 4 0,-4 3 189,4 5-306,0 1 0,-1 13 1,-4-2-1,-5 3 1,-4 4-112,-1 0 0,-2 5 1,-5 1-1,-4 1-71,-3 0 1,-3-5 64,-2 5 1,0-5 132,0 1 0,1-9 0,-1-6 66,0-5 145,6-4 0,3-13-30,8-6-195,3-5 1,7-8 0,3-1 0,6-2 0,4-5-69,3-3 0,1-2 55,-1 1 0,-4 1-49,4 3 1,-9 3 0,-4 7-1,-4 3 70,-4 4 196,-4 8 0,-6 4 84,-3 5-212,-9 11 0,-3 3 0,-5 12 0,-2-1 0,1 1 79,1-1 1,-2 1-77,6-1 0,0 1 0,4-1-88,6 1 0,-3-2 0,6-3 0,2-3 0,7-1-160,7 0 0,7-1 135,6-7 1,8 0-251,5-4 0,6-1 1,7-4-1,0-1 300,0-4 0,0-10 0,6-5 0,4-4 0,0 0 0</inkml:trace>
  <inkml:trace contextRef="#ctx0" brushRef="#br1" timeOffset="64">21995 8581 8318,'-7'-5'70,"-3"-2"1,8-5-39,3 4 1,6 2 0,10 8-1,6 0 762,5 3-816,5-1 0,5-4 0,2 0 0,2 0 0,5 0-816,3 0 522,-5 0 0,-1 0 0,-7 0 1,-3 0 315,-5 0 0,-30 6 0,-9 1 0</inkml:trace>
  <inkml:trace contextRef="#ctx0" brushRef="#br1" timeOffset="65">21881 8900 8318,'-20'-5'-129,"-4"-3"54,15 1 0,5 2 0,17 6 0,7 2 474,4 1 0,7 0 1,3-4-1,3 0-425,1 0 0,6 0 1,3 0-1,2-1-716,2-3 742,6 2 0,-18-10 0,3-4 0,4 2 0,0 0 0</inkml:trace>
  <inkml:trace contextRef="#ctx0" brushRef="#br1" timeOffset="66">23551 8377 7922,'-13'0'213,"1"0"0,6 0-106,6 0 1,6 0 0,6 0-1,3 0 266,2 0-281,2 0 1,7 0 0,1 0-1,3 0 1,4 0-32,2 0 0,-2-4 0,0-2 0,0 1-63,-1-1 0,1 2 0,-9 2 0,-5 0-375,-4-3 17,-3 1 0,-8 4-17,-5 0 1,-5 0-1,-8 2-1097,0 2 1474,6-3 0,52-29 0,-13 7 0,0-1 0</inkml:trace>
  <inkml:trace contextRef="#ctx0" brushRef="#br1" timeOffset="67">24342 8097 8256,'0'-13'0,"0"0"0,0 1-161,0-1 1,4 0 628,0 0-135,0 1-281,-4 5 0,0 2 1,0 10-1,0 3 0,-1 5 1,-3 4-1,-3 3 104,0-1 0,-3 6-357,5-4 208,1 3 0,0-3 0,0 0 0,1 1 0,1-3-277,2-2 272,0-2 0,6-3 0,3 1 0,2-2 1,3-2-29,3-5 1,3-4 0,7-4 0,1-5-32,2-2 0,0-7-46,-5-4 89,1 4 0,-1-7 1,-1 2-1,-2-3 1,-5 2-18,-3 0 1,-7 0 5,-3-1 1,2 1 85,-2 2 1,0 4-1,-5 7 1,-2 1 462,-1 1-119,-6 6-300,8-2 0,-8 6 0,5 3 0,-1 5-131,0 2 1,-2 3 18,4 3 23,-6 3 1,7 10-1,-4 1 1,0 2 0,1 3-176,0 6 1,-2 3 2,4 6 150,-6 6 0,4 1 0,-4 7 1,3 1-1,1 2-46,4-1 0,0-3-88,2-5 121,0-8 1,0-11 0,0-7 0,0-2 0,0-4-128,0-5 100,0-9 93,0-7 1,-5-6-1,-4-2 1,-4-2 150,-4-4 1,3-5-177,-3-4 0,-1-2 54,1-2 0,0-4 0,5 1 0,2-6 201,2-3 1,5 3-76,-1-4 1,2 2-217,2-2 1,8 1 0,3 5 0,6-2-179,3 2 0,1 5-529,4 2 542,7 5 0,-4-2 0,6 7 1,1 1-1,1 3-810,-2 1 0,1 2 989,-5 4 0,-6 17 0,-6 4 0</inkml:trace>
  <inkml:trace contextRef="#ctx0" brushRef="#br1" timeOffset="68">25426 7944 8230,'0'-13'-49,"0"-4"1,0 0-1,1 2-268,3 0 1818,-2 3-1267,3 5-182,-5 1 1,0 7 0,-1 4 0,-3 3-1,-5 5 171,-2 4-182,-8 3 0,0 11 0,-7 4 0,-1 6 0,-3 7 0,-5 8 0,14-25 0,-1 1-54,-3 3 1,-1 1 0,-2 5 0,-2 0-1,-4 4 1,-1 1 0,-2 3 0,0 1-68,0 3 1,-1-1-1,1-2 1,0-1-1102,5-3 0,1-2 1149,1-5 0,2 0 0,3-7 1,3-2-1,-14 19 0,8-9 1,8-9-1,5-5 0,3-5-116,4-4 1,-2-3-87,6-1 0,-1-5 0,7 0 0,2-3-944,5-2 1178,8-2 0,25-12 0,12-3 0</inkml:trace>
  <inkml:trace contextRef="#ctx0" brushRef="#br1" timeOffset="69">25502 8875 8230,'-13'0'-542,"1"1"0,-1 3 390,0 5 0,6-2 310,3 1 0,2 1 0,4 4 0,2-2 328,4-2 0,4 2-209,1-3-201,5-2 1,2 0 0,5-6 0,1 0 0,1 0 94,2 0-163,-2 0 1,10-6 0,-3-2 0,2-4 0,-1-2 0,-1-3 0,0-4-23,-1-3 1,-2 2 0,-7 1-1,-4 0 143,-8 1 0,0-4 1,-9 4-1,-5 0 200,-5 3 0,-6 5 73,-4 3-327,3-2 1,-8 9-1,3-2 1,-1 3 0,-1 1-35,1 0 0,-2 1 1,3 3-1,-1 6-247,-2 6 0,2 4 185,-1 5 1,1 2 132,-2 3 0,-2 8 0,5 10 0,-3 5-77,1 2 1,7 6-75,1-2 1,6-2-1371,7-2 1374,6-2 1,2-7-1,9-2 1,4-4-1,5-9-338,4-7 0,-2-7 236,6-8 0,0 1-1021,4-6 727,1 0 0,-1-5 431,0-3 0,2-2 0,-1-5 0,2 1 0,1 0 0,0 1 0</inkml:trace>
  <inkml:trace contextRef="#ctx0" brushRef="#br1" timeOffset="70">19560 8046 8199,'0'-13'-85,"0"-4"1,0 0 0,0 0 0,0 0 0,0 0-1320,0 2 1526,6 6 1,-1-2-1,5 2 1,-1-1 0,1 2-1,1 4 619,2 2-729,0 2 0,-5 3 1,-1 4-1,-1 9 0,-3 5 108,-2 6-118,-1 12 1,0-2-1,-1 13 1,-4 5-3,-3 6 1,1 7-1,3-28 1,-1 1 38,0 1 0,0 1 1,0 6-1,-1 2 1,0 5-1,-1 0 1,0 6-1,0 1-116,-2 4 0,1 1 0,4-20 0,1 1 0,0 0 0,-1-1 0,0 1 0,-1-1 0,0 23 0,1-1 110,0-2 1,0 0-1,1-3 1,-1 0-1,3-3 1,0-1-1,-2-3 1,1-1-23,1-4 1,-1-2-1,2-4 1,0-2 38,2-9 1,1 0-61,4 33 0,6-5 1,-1-2-1,1-2 0,0-6-727,0-6 756,-1-4 1,1-7 0,0-3 0,0-5 0,-1-2-200,1-1 1,0-6-1,0-3-251,-1-3 1,1-7 153,0-3 1,0-8-28,-1-5 1,1-8 0,1-5 303,3-7 0,-2-13 0,1-14 0,1-3 0,4-6 0,-1 1 0,0-1 0</inkml:trace>
  <inkml:trace contextRef="#ctx0" brushRef="#br1" timeOffset="71">19662 7804 8246,'0'-13'-67,"0"0"1,0 0 0,0 1-454,0-1 575,0 0 1,0 5 0,1 1 0,4-1-1,3 3 1,4-1 236,0 3-326,1 2 0,5 2 1,4 2-1,3 1 1,5 1-1,5-1 1,8 0-6,8-1 1,7-2 87,10-1-68,3 0 1,-30 0-1,1-1 1,2-1 0,0 0-1,2-2 1,0-1 0,1 0-1,0-1 1,0 0 0,1-1-1,0 1 1,2-1 37,-1 1 1,2 0-57,6-1 1,-1 1-1,-3-1 1,-1 1-1,5 0 1,0-1-1,-1 2 1,0-1-1,1 0 1,2 1-1,1-1 1,2 0-1,1-1 1,1 0 46,1 0 1,0 0 0,1 0 0,0 0 0,-1 0 0,1 1 0,1 0 0,0-1-105,3 1 0,0 0 1,-19 0-1,-1 0 0,1 1 1,-1-1-1,-1 0 1,1 1-1,-1-1 0,0 0 1,0 1 95,0-2 1,0 1 0,0 0 0,0 1 0,0 1 0,1-1-1,0-1 1,1 1 0,1-1 0,1 1 0,1 0 0,-1 1 0,0-1 0,-1 1 0,0 0 0,-1 0 0,0 0 0,0-1-10,0 1 1,0 0-1,0 0 1,-1-1-1,0 1 1,0 0-277,4 0 0,0-1 1,0 1-1,0 0 0,1 0 1,-1-1 227,0 1 1,-1 0 0,1 0 50,2-1 1,0 1-1,0 0 1,-6 0-1,0-1 1,0 1-1,3 0 1,1 0-1,0-1 1,1 1-1,0 0 1,0 0-1,-1 0 1,1 0-1,0 0-20,-1 1 1,0 1 0,-1-1 0,0-1 0,0 0 0,-1 0 17,-4 1 1,0 1 0,0-1 0,1 0 0,-1 1-1,1 0 1,1-1 0,0 0 0,0 0 0,-1 0 0,0 0-1,-1-1-213,23-1 0,0-1 0,-2 2 0,-2 0 207,-5-1 1,-1 1 0,-1 2 0,-1 0-3,-3-3 0,-1 1 38,2 3 1,-1-1 0,-9-1 0,-2-1 0,0 3 0,-1 0 0,-3-2 0,-2 0 0,-3 0-1,0 0 132,32-2 1,-6 0-5,-6 5 0,-8-1-125,-14-3-44,3 2 1,-12-3-1,2 5 1,-6 0-1,-2 0 327,-4 0 1,-5 0-645,-1 0 1854,-6 0-1592,2 0 1633,-5 0-1539,0-6 383,0 4-424,0-3 336,0 5-5,0 0-228,0-6 127,0 5-165,0-5 27,0 6 425,0 0-460,0 6 1,0 5 21,0 6 0,4 1-42,1-1-7,-1-2 0,0 10 0,2 1 0,0 6 0,1 5 114,0 1 0,-3 12-50,4 5-1048,-5 12 1306,3 4-304,-3-34 1,0 2 0,-2 4 0,-1 2 0,2 2 0,-1 1-1,-1 4 1,-2 1 0,0 3 0,-1 1 81,-1 2 1,1 0-1,-1 0 0,-1 1-51,-1-3 0,-1 0 1,3 1-1,0-1 33,-1 0 0,1 1-63,3 2 1,0 0 0,-2-5-1,0-1 1,2 1 0,2-2 0,-1-3-1,1-2 1,1-2 0,1-1 44,0-3 0,2-1 1,0 0-1,1 0-137,1-2 0,-1-1 0,0-1 0,1-2-26,6 25 57,-1 2 1,-3-10 0,-2 2 0,-1-7 0,-3-7-145,-2-5 1,-1-11-380,0 2 1,0-5-453,0 0-685,0-8 1117,0-7 574,-6-6 0,-6-6 0,-8-1 0</inkml:trace>
  <inkml:trace contextRef="#ctx0" brushRef="#br1" timeOffset="72">19624 10456 8220,'-20'-13'-237,"2"0"0,5 2 0,0 1-422,0 2 1107,1 5-439,10-3 0,-1 6 1,12 0-1,1 0 1,2 0-1,5 0 1,3 0-56,0 0 0,4 0 20,-3 0 27,9 0 0,-3 0 1,4 0-1,2 0 1,4 0-1,5 0 1,5 0 62,5 0 1,5 0 0,10 0 0,4 0-26,-34 0 1,2 0-1,2 0 1,0 0 0,1 0-1,1 0 1,3 0 0,2-1-57,1-1 0,1-1 0,3 1 0,0-1 1,1-2-1,0 0 0,0 1 0,1-1 64,1 0 0,0 0 0,-2 2 0,1-1-1172,0 0 0,0 0 1072,4 0 1,-1-1-1,-5 1 1,0 0-1,0 0 1,0 1 0,-1-1-1,0 1 1,-1-1-1,1 1-259,1-2 0,0 0 271,6-1 0,0 0 1,-7 2-1,1 0 0,2 0 1,2-1-1,-3 0 0,1 0 1,0 0-1,0 0-200,2 1 0,0 0 0,1-2 0,1 1 234,-2 0 0,1 1 0,1-1 0,-1 0 0,-2 0 0,-1 0 0,2 1 0,-1 0 12,2-1 0,-1 0 0,2 0 0,0 0 59,-2 1 0,0-1 0,-2 0 0,0 1-45,-4 1 1,0 1 0,-2-2 0,1 0 0,3 1 0,1 0 0,-1 0 0,-1 0-184,-1 1 1,0-1-1,0 0 1,0 0 170,-2 1 0,0 0 0,0 1 0,0-1 7,3-2 1,2 0-1,2 1 1,0 1 0,-1-1-1,0-1 1,0 1 0,0-1-5,-1 0 1,1 1 0,-3 1 0,0 0 2,4-3 0,-1 1-411,0 3 1,0-1 404,0-3 0,0-1 0,-1 4 0,1 1 0,-3-2 0,1-1 0,0 1 0,0-1 14,-1 0 0,1 1 0,-2 1 0,0 1 151,-2-1 0,-1 0-157,0 1 1,-1 1 40,-2 0 0,0 0 0,-1-1 0,1 0 0,0 0 0,0-1 0,1 0 0,1 0-115,-1 1 0,1-1 0,-2 1 0,-1-1 47,-1 0 0,-1 0 0,-1 1 0,-1 1 4,3-2 1,-1-1-1,-2 1 1,-1-1-1,2 0 1,-1 2-23,0-1 0,-2 1 108,33-6 0,-34 5 0,0 1-47,31-8 1,-2 5 85,-6-4 0,-4 5 0,-5-3 1,-1 2 442,-3 0 1,-5-2-473,-8 2 1,-7 2 580,-6-2 0,-9-2 0,-1 1-461,-4-2 2026,-3 4-2110,-4-9 48,0 11 0,-4-6-444,0 3 120,-6 2 0,7-5-354,-5 3 232,5 2 0,-8-3 0,2 3-358,-2-2 1,-2 3 327,0-4 0,5 3 304,-1-3 0,1 4 0,-5-3 0,6-15 0,1-2 0</inkml:trace>
  <inkml:trace contextRef="#ctx0" brushRef="#br1" timeOffset="73">27797 9755 6696,'0'-8'2074,"0"3"-2111,0 5-366,0 0 1,0 11 0,0 3 0</inkml:trace>
  <inkml:trace contextRef="#ctx0" brushRef="#br2" timeOffset="74">26203 9525 9814,'13'-26'0</inkml:trace>
  <inkml:trace contextRef="#ctx0" brushRef="#br2" timeOffset="75">25999 8186 10890,'0'-8'-2934,"0"-1"1533,0-1 1219,0 5 62,0-1 139,0 6 1,17 23 0,5 5 0</inkml:trace>
  <inkml:trace contextRef="#ctx0" brushRef="#br2" timeOffset="76">26446 9551 12295,'0'-9'-3759,"0"1"3319,0 5 0,1-3 217,3 6 604,-2 0 0,3-1 41,-5-4-613,0 4 1,2-5 11,2 6 179,-3 0 0,22 0 0,-2 0 0</inkml:trace>
  <inkml:trace contextRef="#ctx0" brushRef="#br2" timeOffset="77">20172 11552 20098,'-8'-4'-1591,"-1"-2"0,-1 1 1355,-1-1 0,4 0 0,1 4 26,0-3-1174,5 1 1,-6 3 1836,3-4-484,-3 4 0,-2-9 0,2 4 0,0 1-38,0-1-137,4 2 1,-1 4 0,8 1 239,4 4 1,4-3 0,2 5 0,3 1 68,4-1 0,9-5 269,4 3-232,9 2 0,3-6 0,11 3 0,7-2 1,-28-2-1,1 0-15,5 0 0,0 0-58,3 0 1,1 0-1,4 0 1,2 0-1,-1 0 1,1 0-1,1 0 1,0 0 0,2 0-1,1 0-87,0 0 0,1 0 0,4 0 0,0 0 1,0 0-1,0 1 0,-2 1 0,1-1 145,-1 1 0,1 0 1,-1 1-1,-1 0-369,0-1 1,-1 0 0,3-1-1,-1 0 391,1 1 1,-1 0-140,1-1 0,-1-1 1,-1 0-1,-1 0 1,1 0-1,0 0 1,2 0-1,-1 0 0,1 0 1,1 0 4,-2 1 1,-1-2 0,-1 1-1,0-1-5,-6-1 1,0 0 0,-1 1 0,0-1-24,-1-2 1,0-1-1,-2 1 1,-1 0 0,-3-2-1,-2 1 1,-2-1 0,-1 2 79,31-5 1,-10 1-15,-3-5 0,-7 4-26,-6 1 0,-6 5 1,-15-3-1,-3 2-11,-7 0-162,-7 0 0,-1 4 272,-8 0 0,-13 0 0,-12 0 0,-7 1-440,-13 3 316,-6 3 0,-3 6 0,1 0 0</inkml:trace>
  <inkml:trace contextRef="#ctx0" brushRef="#br2" timeOffset="78">20198 11807 19998,'0'-8'-5513,"1"1"2666,3 1 2978,3-4 0,6 9 0,0-3 0,1 2 0,3 2 1,4 0-1,3 2 36,2 2 1,5-1-1,3 5 1,3 1 56,1-2 1,5 4 29,-1-2-187,6-4 1,-1 2 0,7-4 0,3 1 0,2-1 0,6-1 0,7-2-46,-32 0 1,0 0 0,3 0 0,2 0-1,2 0 1,1 0 0,0 0 0,0 0 148,1 0 1,1 0-1,0 0 1,1 0 0,1 0-1,1 0 1,0 0 0,0 0-169,0 0 0,0 0 0,0 0 0,-1 0 26,-5 0 1,-1 0-5,2 0 0,1 0 1,0-1-1,1 0 1,-1 0-1,1-1 0,0 0 1,1 0-1,-2 0 1,1 0 15,0-1 0,0 0 0,0 2 0,0-1 0,0-1 0,0-1 0,-1 1 0,0-1-161,-1 0 0,-1 1 1,1 2-1,-1-1 161,-6 0 1,-1 0-1,0-1 1,0 0-38,-1 1 1,-1 0 0,1-1 0,0 1 0,-3 0 0,0 1 0,26-4-77,-6 3 1,-7-4 107,-2 2 1,-9-1 11,-8 5-51,-9 0 0,0-1 0,-6-2 927,-4-1-1141,-7 0 73,-4 4 0,-7 0 0,-6 0-100,1 0 0,-1 5 97,0 4 0,-4-2 75,0 1 1,-23 7-1,-1 4 1</inkml:trace>
  <inkml:trace contextRef="#ctx0" brushRef="#br2" timeOffset="79">23742 11769 19998,'0'-20'-7762,"0"2"6376,0 5 1202,0 0 1,6 6 0,1 5 909,0 4 0,0 1-926,-2 6 1,-4-5 0,5 3 22,-1-1 0,-9 15 0,3 0 0</inkml:trace>
  <inkml:trace contextRef="#ctx0" brushRef="#br1" timeOffset="80">27325 8964 8429,'-8'-9'-480,"-1"1"1,-1-1-492,-1 2 1139,4-4 1,0 10-1,4-5 1,-3 2-1,-1-1 323,-3 3-437,5 0 0,-2 2 79,2 0-172,4 0 0,-3 4 0,8 2 0,5 0 0,3-1 0,5-2 54,5-1 1,9-4 0,7-2 0,10-4 35,10-4 0,9-6-35,-28 8 0,3-1-35,4-4 1,3 0 0,2-1 0,2-1 0,6-2 0,1 0 0,1 0 0,0 1-1,1 1 1,-1 0 0,1 2 0,0 0 0,-2 2 0,0-1 25,-3 1 1,0 1 0,-4 2 0,0 0-16,-8 1 1,-1 1 0,0 1-1,0 1 1,-1 1 0,-1 0 0,-3 2-1,-2-1-127,29-1 1,-8 0-101,-20 5 0,-4 0 10,-13 0 0,-5 2 23,-12 2 1,-7-1 66,-14 5 0,-3-3 54,-5 3 27,-1 1 1,1 3 0,-2 0 0,-3-1 0,-2-1 338,-1 0 1,0 4-415,4-5 117,2 2 0,-10-3 0,3 1 12,-3 1 0,-12-6 0,-8-2 0,-5 0 0,0 1 0</inkml:trace>
  <inkml:trace contextRef="#ctx0" brushRef="#br1" timeOffset="81">27695 8658 8311,'-5'-18'0,"-3"-1"0,-3-4 0,3 4-512,3 0 0,4-2 341,1 4 0,0 0 382,0 4 0,-1 6-156,-4 3 1,2 2-1,-5 5-60,-2 6 0,-6 5 88,-1 11-72,-5 7 1,1 2 0,-8 7 0,-2 3-1,-2 1 1,-2 3 0,-2 3 66,-1 4 0,-5 2-53,22-27 1,0 0 11,-3-2 0,0 0 1,-22 22-1,-3-5 0,1-5 1,4-8 485,4-5-360,5-10 0,16-12 0,6-10 47,8-3 1,15-4 0,7-2 0,8-1-147,9-2 1,6-6 14,11 2 0,1 1-46,4-1 1,0 5 0,5-1-1,-4 4-157,-5 5 0,1 2-86,-11 6 0,1 6-172,-5 2 0,-3 9 0,-5 6 0,-9 4-380,-5 3 0,-5 4 762,-2-5 0,-9 1 0,-7-4 0</inkml:trace>
  <inkml:trace contextRef="#ctx0" brushRef="#br1" timeOffset="82">29863 8658 8222,'-17'0'-149,"0"0"1,1 0-1,2 0 1,1 0 422,1 0 1,3 0 0,1 0 0,-1-1 64,2-4 1,1 2-558,6-5 235,0-6 0,6-2 0,3-5 0,2-3 0,3-4 0,3-6 0,4-3 109,3-2 1,-2-3-186,-1-1 56,0-5 0,-1 10 1,-4 0-1,-5 8 1,-4 7-1,-1 6 1,-5 5-24,-4 3 0,-4 3 1,-7 8-1,-2 2-338,-1 5 1,-5 8 0,2 4 0,0 3 118,3 1 1,3 1 0,1-1 0,2 1 270,2-1 0,4-1 0,5-1 0,0-2 72,0 2 0,4-5 200,0-1-210,12 3 0,-6-10 1,11 3-1,2-2 1,1-1-1,0 0 1,-2-3 305,0-1 0,-1 2-490,4-3 1,1 3-1,-1-4 1,1-1-469,-1-1 0,1 2 185,-1 0 0,1 0 379,-1-4 0,-1-30 0,1-13 0,1-3 0,1 0 0</inkml:trace>
  <inkml:trace contextRef="#ctx0" brushRef="#br1" timeOffset="83">30437 8173 8222,'0'-18'-84,"0"-3"0,-5-2-334,1 2 1248,-6 2-581,3 12 1,-6 2-1,1 6 1,-1 3 81,0 5 0,0 8-373,1 4 1,-1 3 60,0 2 0,0 3 0,1 3 0,0-1-148,4 0 1,-2 3 45,6-4 1,-1-1-101,5-3 0,0-2 0,0-1-270,0-2 1,6-11 304,3-2 0,3-6 163,5-6 1,2-5-1,3-9 1,0-8-35,0-7 0,-2-3-6,1-3 1,-1 1 67,1 0 1,-4 1 0,-7 3 0,-3 4 104,-1 3 1,-2 8 474,-4 2-509,0 8 1,-5 5 0,-2 8 0,-2 6-104,1 6 0,5 5-132,-1 9 0,2-2 233,2 6-271,0-6 1,6 8 0,2-8-1,5-3 1,4-2-646,4 0 0,9-6 1,4-4 803,3-6 0,5-25 0,5-10 0,4 0 0,0 0 0</inkml:trace>
  <inkml:trace contextRef="#ctx0" brushRef="#br1" timeOffset="84">31087 7918 8177,'-13'-12'-214,"0"-1"1,-1 2 142,-3 2 0,2-1 840,-7 6 1,3 0-420,-3 4 0,0 5 1,3 4-1,1 4 11,-1 4 0,-2 2-257,4 7 1,0 4-112,4-1 1,5 7 0,1-1 0,1 5-627,3 2 1,2-3 443,1-5 0,6-6-63,2 2 0,3-6 0,4-7 0,0-9-56,2-5 1,4-3 238,-4 0 0,6-11 101,-2-6 0,3-9 1,2-6-1,-1-8 161,1-4 1,-2-7-23,-3-4 1,-2-6-41,-7 1 0,0-2 0,-2-2 0,-3 2 188,-2 3 0,-2 8-403,-7 8 389,-3 9 173,-6 9 1,0 8 34,1 8 1,3 9-355,1 9 0,5 8-439,-1 4 191,2 9 1,-2-2-1,0 7 1,1 5-1,1 4-416,2 1 1,0 5-12,0-3-457,6 2 714,-4 2 0,9 0 0,-3-1 0,5-4-9,4-3 0,-1-9 72,5-4 1,0-9 202,5-4-13,-1-9 1,1-8-1,-1-9 1,2-8 0,0-9 124,-1-7 0,2-5-60,-7-4 1,-2-4-23,-2-5 1,1 0-1,-2 2 1,-4 2 359,-2 5 0,-7 9 86,1 7 157,-2 1 0,-4 14-375,-2 2 0,3 9 157,-4 13 0,0 1-336,0 3-56,-4 3 1,7 7 0,-4 1 0,2 2 0,0-2-214,1-1 0,2-1-93,1-1 1,0 5 21,0 0 1,1-5 0,2-5 0,3-2-94,1-2 0,3-3 236,7-5 1,-2-2-158,6-6 200,1-6 0,3-2 0,1-11 0,-2-6 0,-2-8-19,0-4 0,-7-1 193,2 0 0,0 0 201,-4-1-214,3 1 1,-13 6 0,4 3 0,-2 5 0,-2 4 762,-1 2-294,-2 7-241,0 5-289,0 6 1,0 1-1,0 4 1,0 3 0,0 5 6,0 4 1,0 1-183,0 3 1,0 4 44,0-4 1,0 3-1,0 1 1,0-1-316,0-2 0,5 0-6,4-5 0,2 5 24,2-5 278,0 0 0,1-10 0,1-3 0,4-3 0,-1-3-19,1-7 0,3-2 211,-1-15 0,-1 2 22,2-10-56,-7-6 1,5 1-1,-4-4 1,1 4 0,-3 0 417,-4 1 1,0 6-184,-6 2 1,0 9 361,-4 4-486,0 8 0,0 5 0,0 8 1,-1 6-58,-4 6 0,4 5 49,-3 9 1,-2-2-131,2 6-100,0-6 1,4 3-1,0-5 1,0-2 0,0-1-355,0-2 1,5-6 137,4 2 0,3-7 13,5-1 283,3-6 1,7-5-1,3-10 1,4-10-1,4-6-112,5-6 1,-4-10 382,4-7 0,-3-1-1428,-2-8 1168,-6 6 1,-2-7-1,-9 8 1,-4 3-1,-4 9-212,-4 10 1,-5 7 102,-8 11 12,-3 6-27,-6 1 1,0 12 0,0 4 0,-1 4 0,-1 4-482,-2 2 1,0 1 361,4 5 0,1 4 459,4-1-237,-3 1 0,9-3 1,-2 0-1,3 0 0,1-3 916,0 0 1,1-6-808,3-1 1,3-2 195,6-3-161,5 1 0,2-6 0,4-1 0,-1-2 182,-2 0 0,-7 2 197,-1-2-307,-6-2-32,-7 9 1,-10-8 0,-4 5 0,-6 2-1,-5 2-94,-3 0 0,-6 0-140,4-4 1,-4 4 129,4-4-230,-5-2 0,6-1 0,-3-5 0,-1 0 166,1 0 0,-8-34 0,-5-8 0</inkml:trace>
  <inkml:trace contextRef="#ctx0" brushRef="#br1" timeOffset="85">31559 7383 8177,'-19'-6'0,"1"-1"828,-3-6 38,2 6-308,12-4-1214,7 15 1,7-4 0,6 10 655,0-1 0,11-1 0,3 5 0</inkml:trace>
  <inkml:trace contextRef="#ctx0" brushRef="#br1" timeOffset="86">30156 9512 8177,'-13'-7'-58,"-1"-3"1,-1 6 0,-2 1 0,1 2-1,2 2 3,1 3 0,0 5 1,1 7-1,0 2 1,4 0-1,4 2 298,2 0 0,2-4 1,0 1-1,2-3-46,2-1 0,7-6-174,6-3 138,6-3 0,-3-2 0,7-5 0,1-7 0,2-6 248,-2-5-407,-1-8 1,-2 0 0,-1-7 0,-2 1 0,-5-1 0,-5-3 0,-3 0-30,-5 1 0,-5 3 1,-8 4-1,-6 7-18,-4 8 0,-9 4 0,2 12 1,0 4-335,-1 6 0,1 10-33,1 5 164,-1 7 1,6 0 0,3 3 0,5 1 247,3-1 0,77-26 0,-22-4 0,0-1 0</inkml:trace>
  <inkml:trace contextRef="#ctx0" brushRef="#br1" timeOffset="87">30743 8747 8177,'-6'-21'0,"-2"0"0,-8-1 279,-1 10 0,-1 5 41,0 2 0,0 4 0,-5 4 0,2 4 783,-2 6 1,1 12-858,1 1 1,2 8 135,6 0-315,6 8 0,2 3 0,5 8 0,0 4 0,0 6-121,0 8 0,4-34 1,2 1-1,0 1 0,0 0 1,1 1-1,0-1-52,0 2 1,1-1 0,0 0 0,1-2-1702,8 30 1581,0-5 1,-3-18 0,1-4 0,2-4 0,-1-6-673,-2-4 1,-2 0 377,-4-10 0,2 0 520,-6-4 0,0-6 0,-4-2 0</inkml:trace>
  <inkml:trace contextRef="#ctx0" brushRef="#br1" timeOffset="88">30373 9704 8177,'0'-19'0,"0"4"-9,0-7 1,3 5-1,5-4 1,11-2-234,8-1 0,8 3-13,12 0 1,5-1 254,12-3 0,-12 0 0,5-4 0,3-1 0,0-1 0</inkml:trace>
  <inkml:trace contextRef="#ctx0" brushRef="#br1" timeOffset="89">29225 10685 8177,'-18'-17'27,"-2"-1"1,-1 0 0,0-1 0,-1 5 277,2 4 0,-2 0 1,5 6-1,1 1 1,2 2-1,1 2-120,1 3 0,-1 5 0,0 8 0,0 5-66,1 7 1,3 3 106,1 7-336,5 5 0,-3-3 0,6 5 1,0 3-1,0 0 0,1 1 1,4-2-210,3-1 1,5-12-1,3 0 1,2-6 107,2-8 1,0-1 0,2-16 0,0-2 137,0-5 1,4-10-122,3-8 189,-2-3 0,6-8 1,-5-3-1,3-6 0,1-6 1,-1-2-1,-4-2-46,-5 0 1,1 1 0,-6 2 0,-3 4 217,-4 4 0,-4 11 52,-6 12-142,0 8 0,0 5 1,-2 9-1,0 8 557,-3 7-597,1 4 0,4 6 0,0 1 0,0 0 0,1 0 47,4-2 1,-2 2-227,5-1 0,-1 4 45,2-5 0,2-3 0,-3-6 0,4-2-160,1-2 0,-1-8 122,1-4 0,1-8-73,3-4 212,-3-9 0,9-9 0,-6-8 0,0-4 1,0-3 103,0-2 1,-1-5-114,-8 1 1,4 4 67,-4 0-24,-2 3 1,-1 8 0,-5 3-1,0 7 685,0 5-465,-5 8 1,2 11-206,-6 10 1,7 7-1,-3 8 1,2 1-80,-1 2 1,3 1 66,-3-1 0,4-3-95,4 2-1,-3-2 0,9-1 0,-4-2 1,1-3-1,3-4-294,1-3 1,6-7 301,0-2 1,6-5-52,-2-5 149,3-2 1,2-12 0,-1-6-1,1-6 1,-2-4-22,-3-5 1,2-5-115,-6 2 1,-2-1 129,-6 2-180,2 2 0,-10 1 0,4 7 0,-4 5-161,-1 8 0,-6 9 0,-2 5-157,-3 4 371,-2 7 1,0 1-1,2 7 1,1 3-1,1 4-23,-1 3 0,5 0 36,1-2 1,-2 2 516,2-3-280,-1 3 1,7 2-1,1-2 1,2-2-1,2 0 252,3 0 0,6 2-212,1 2 0,10-5-208,-2 0 26,4-5 1,0 2 0,3-6 0,-1-2 0,0-3-312,-3-2 1,-1 0-298,-1-5 1,-2-7 30,-3-6 549,3-6 0,-17-27 0,-5-12 0,3-5 0,1 1 0</inkml:trace>
  <inkml:trace contextRef="#ctx0" brushRef="#br1" timeOffset="90">30398 10354 8157,'-8'-4'-909,"-1"-1"1124,7 1 0,-4 5 0,6 5 0,0 5 441,0 5 0,4 7-466,0-2 0,6 4 232,-1 5-393,2-3 0,3 6 1,2-5-1,1 2 1,-2-3-77,0-5 1,2 0 0,0-8 0,-2-4 104,-1-3 0,1-6-67,2-9 1,-3-8 17,3-14 0,-2-8 0,1-10 0,1-6-38,-1-5 0,-2-2 56,-2 1 0,-3 1 18,-1 8 0,-5 0 1,2 12-155,-4 7 1,-2 11 17,-4 8 1,4 7-333,-3 10 154,2 9 1,2 3-1,2 5 269,2 2 0,26 35 0,-10-24 0,1 0 0</inkml:trace>
  <inkml:trace contextRef="#ctx0" brushRef="#br1" timeOffset="91">31138 10073 8123,'-13'-5'0,"0"-4"0,1-1 333,-1 2 1,-4-2 130,0 6 0,-1-1 600,1 5-872,2 6 0,-9 2 0,4 9 1,1 5-1,0 3-115,1 5 0,4-2 0,-3 6 0,4 2-288,4 1 1,4-3 154,5 0 1,0-6-253,0 2 1,1-5-1,3-4 1,5-4-256,2-2 1,3-8 276,3-3 1,-1-10 4,5-7 200,0-5 1,4-9 0,-3-3 0,-1-5 0,1-5 51,-2-2 0,2-1-13,-5 5 0,0 4 347,-4 0-60,0 6 1,-6-2-1,-3 9 152,-3 4 0,-1 10-302,0 7 1,0 11 119,0 10-169,0 3 0,0 2 0,0-1 1,0 1-1,2-2-31,2-3 1,-1 2-197,5-6 0,-3 3-70,3-8 174,1 4 1,3-15 0,3 4 0,2-7 0,4-6-23,3-9 1,1-12 40,1-5 1,-1-12-8,1-5 53,5-15 0,-4 1 0,-12 28 0,0-2 0,-1 0 0,-1 0 0,-1-1 0,0 1 45,-1-2 1,-1 1 0,-1 0 0,-1 2-52,1-30 1,-4 8 15,-5 18 0,0 6 0,-1 15 233,-3 4 0,-4 9 665,-4 3 1,3 10 15,1 3-784,-1 9 0,-2 3 0,1 7 0,1 4 0,1 7-157,1 8 0,-4 5-119,2 4 0,3-1-1134,2 5 1116,-3-5 1,6 8 0,-4-2 0,4 1 0,2-3-407,4-7 1,2-7 474,5-10 0,5 0-347,0-9 306,6-8 1,1-7 0,6-7 0,-2-4 0,-1-8-92,-1-6 1,-1-5 113,1-6 1,-2-5-42,-3-3 65,3-8 0,-10-2 0,3-4 0,-2 1 0,-3 0 67,1 2 0,-4-3 518,-1 5 0,-5 6-78,1 7 177,-2 9 0,-4 4 38,-2 9 1,-2 9-388,-2 12 0,-2 5 786,6 8-976,-6-1 1,8 5 0,-2 1 0,1 0 0,0 2-316,-1 0 0,0-5 144,4 2 0,0-3-210,0-2 179,0 1 1,4-7 0,2-2 0,1-2 0,3-4-304,1-3 0,2-2 258,0-6 1,4-1 250,0-4-105,5-7 0,-2-12 1,4-8-1,-1-2 1,-3-4-46,-2-3 1,-1-6 138,-4 5 1,0-5-101,-1 5 263,-5-1 0,-1 6 1,-6 5-1,0 6 1,0 8 651,0 4 0,-1 6-549,-4 4 1,3 8 286,-7 5-549,6 2 1,-7 8-1,6 3 1,1 5 0,0 4 83,-1 2 1,3 1-167,-4 4 0,4-4-389,1 0 247,6-5 0,-3 2 0,4-6 1,0-1-1,0-2-751,3-5 1,2-5 569,5-3 1,-2 1-71,2-6 0,1-1 0,0-9 0,2-7 424,3-6 0,7-39 0,-14 24 0,0 0 0</inkml:trace>
  <inkml:trace contextRef="#ctx0" brushRef="#br1" timeOffset="92">31533 9525 8120,'-45'-11'596,"5"2"-225,15-8 1,11 7 0,21 3-698,5 1 0,14 2 328,-1 4 0,8-1-81,-3-3-83,11 2 0,-6-8 1,11 6-1,-2 0 1,-3-1-1,0 1 162,1 1 0,-7 0 0,4-1 0,4 1 0,0-1 0</inkml:trace>
  <inkml:trace contextRef="#ctx0" brushRef="#br1" timeOffset="93">32209 9461 8120,'0'-13'597,"0"1"0,1-1-577,4 0 0,2 6 0,7 4 0,2 6 818,1 6 0,4 8-581,-4 4 0,4 3 0,-4 3 0,-3 3-108,-4 4 1,0 1-421,-6-1 167,6 3 0,-8-9 0,2 5 0,-3-2 0,-1-4 1,0-4-1,-1-8-412,-3-5 1,1-4 503,-6-6 0,5-12 231,-4-5 1,5-7-138,-2-5-111,4-4 1,2-11-1,4-3 1,3-1-1,4 1 9,0 5 0,1-2-100,0 1 0,0 8 0,-1 10 1,0 6-547,-4 5 0,3 7 181,-2 3 0,-2 2 1,0 4-1,0 2 485,0 4 0,2 26 0,4 7 0</inkml:trace>
  <inkml:trace contextRef="#ctx0" brushRef="#br1" timeOffset="94">32604 9461 9636,'9'0'598,"-1"0"0,1-1-368,4-3 1,1 1-207,3-6 0,-2-1 1,5-5-1,-1-4-4,-4-1 0,-1-1 14,-1-4 0,-6-1 1,-3 2-1,-2 3 27,-2 4 1,-2 3-30,-2 1 0,-3 2 1,-7 2-1,-2 6 58,-1 6 0,-4 6-141,4 8 56,-6 2 0,9 7 0,-3 1 0,3 3 0,1 4 173,1 2-222,4-3 0,3 2 0,5-5 1,1-1-1,3-4 21,5-4 1,2 2-357,2-6 0,5-6 84,4-6 1,2-4-1,3-1 1,1-1-798,2-4 1,5-7-431,-1-10 1522,-3-7 0,-6-12 0,-1-8 0,-1-5 0,0-1 0</inkml:trace>
  <inkml:trace contextRef="#ctx0" brushRef="#br1" timeOffset="95">26140 12585 8107,'-6'-13'-223,"3"6"0,-4 5 1,1 4-1,3 8 325,2 6 0,1 4 1,0 5-1,0 1 1,0-1-1,0 1 2,0-1 0,0-1-113,0-2 1,6 0-1,2-5 1,4-1 45,0-2 1,2-7 52,3-3-140,-2-2 0,4-5 1,-3-6-1,2-8 0,2-7-132,3-5 188,-5-4 1,1-5-1,-6-1 1,-1 1-1,0 0 1,-4 0-1,-4-1 229,-2 1 1,-2 7 263,0 6-343,0-1 0,0 16 0,-2-1 0,0 5 0,-3 10 0,2 11 87,2 9 0,-3 14-261,0 0 1,-1 13 0,5 2 0,2 5 16,2 7 0,-3-28 0,1 1 10,2 4 1,0 1-76,-2 3 0,-1 1 1,4 1-1,0 1 1,-2 2-1,0 0 1,-1 0-1,1 0 1,1-2-1,-1 0-65,1-4 1,0-1 0,-3-4 0,0-2 39,4 17 1,0-1 31,0-12 125,-1-5 1,-6-7-1,-2-9 1,-4-4 0,-4-3 85,0-1 1,-1-6-96,0-3 1,-4-4 251,0-4-267,-6-3 0,8-11 0,-6-4 0,-1-2 0,2-1-5,3-1 1,0-3 16,5-1 0,-2-6-365,9 2 205,1 3 1,4-1 0,1 3 0,4-2 0,5 0-385,5 0 1,5-3-690,6 4 1179,5 0 0,19-3 0,12-5 0,-17 11 0,1 0 0,0-1 0</inkml:trace>
  <inkml:trace contextRef="#ctx0" brushRef="#br1" timeOffset="96">26713 12930 8107,'-21'0'0,"1"0"0,2 0 260,2 0 520,2-6-662,7 4 1,3-3 0,8 5-1,6-2 1,7 0 53,8-3 1,8-5-80,10 2 0,2-8 1,6-1-1,1 0 66,4-1 1,-3 2-326,7-5 0,2 1 1,2-1-1,-6 4-13,-4 3 0,-14-2-241,-6 3 0,-9-2-1075,-8 6 1325,-6 4 0,-13-1 0,-7 5 1,-8-2-1,-7-2-34,-6 3 0,-2-4-55,-7 2 376,1-6 1,3 7-1,-1-6 1,1 1-1,4-1 606,2 1 1,10 1-355,2-2 0,4-2 539,4 3-749,9 2 1,9 0 0,9 6 0,6 0 0,6 2 55,3 2 1,1 3 9,4 6 1,-1-1-303,-3 1-4,3 6 0,-12-4 0,1 6 1,-8 4-1,-5 2-384,-5 2 1,-4 11-99,-8-2 0,-9 3 194,-8-2-406,-9-1 525,-2 0 0,-29 0 0,28-19 0,-1 1 0</inkml:trace>
  <inkml:trace contextRef="#ctx0" brushRef="#br1" timeOffset="97">28180 12700 8130,'-13'-13'-80,"4"5"1,2-1 0,2-1 0,0-1 0,1-2 144,0 0 1,0 1 0,5-2 0,2-2 180,1-1-180,6 0 0,-1 0 0,6 0 1,4 1-1,-1 2 270,0 1-295,5 1 1,-9 5 0,3 2 0,-3 4-1,-1 2 1,0 5 0,0 7-102,-1 7 0,-3 4 78,-1 1-55,-5 6 0,3 2 0,-6 4 0,0-3 1,0-4-1,-1-3 0,-2-2 12,-2 1 1,-3-7 0,4-2 0,-1-4 148,0-4 212,3-4-313,-9-5 1,10-7 0,-4-4-1,4-6 1,1-3 2,0-3 0,0 1 0,1-1 0,2 2-43,1-2 0,5 5 65,-5 1-213,0 2 0,1 3 22,-1-1 94,0 6 0,-4 7 18,0 8-45,0 4 1,0 5 0,-1 0 0,-2-2-670,-1-1 347,-6-1-28,8 0-147,-3-6 471,-1-1 0,5-12 13,-4-2 1,4-4 101,1-1 0,4-1 0,0-1 0,-1-4 121,-1-1 1,-2 3-19,0-4 1,0 4 209,0-4-204,0 5 1,-2-2 0,-2 5 0,-3 0-1,-2 1 392,1-1 1,-1 6-277,-3 3 1,-1-2 72,0 2-248,0-1 0,1 7 1,-1 1-1,0 4 0,0 3 52,1 4 0,-1 3-193,0 0 1,0 3 108,1 5-80,-1 6 1,4-2-1,1 5 1,-1 0-1,1 0-32,-1 0 1,7-2 51,-3 2 0,0 2 29,0-6-27,1-6 0,10-3 0,1-7 0,3-4 0,1-3-43,3-4 1,6-7-34,-3-5 0,6-8 64,-2-4-24,3-9 1,2-2-1,-1-7 1,-1 0 0,-2-5-58,-5-7 0,1-7 126,-1-10 1,-8 32-1,-1 1 5,-1-3 1,-1-1 0,0-1 0,0-1 0,1 0 0,-1 0 0,0 1 0,0 1 140,-2 2 0,0 0 0,2-28 71,-6 18 1,0 15 497,0 11-527,-6 11 1,3 5 0,-4 11 0,0 8-1,1 10 120,1 9 0,-4 14-181,5 4 0,-5 8-324,5 1 203,0 2 0,4 3 1,0 2-1,0 1 1,0-2-502,0-1 0,6-2 270,2-4 1,3-5-516,2-11 648,0-12 0,4-14 0,0-9 0,0-3 0,0-4-117,0-1 1,0-11 124,-4-6 1,4-12-94,0-5 99,5-2 1,-3-8 0,2-3 0,-4-3 0,-3 1-129,-1 2 0,-2-1 122,-2 5 0,1 2-104,-6 7 357,0 9 1,-5 8-1,-3 11 276,-5 10 1,2 6-333,-1 16 1,5-2-34,-2 10-66,-2-6 1,6 9 0,-3-5-1,2 2 1,2-1-290,0-2 0,6-1 69,2-5 1,4 0-264,1-4 144,-1-3 1,5-11 318,0-2 0,29-38 0,2-10 0</inkml:trace>
  <inkml:trace contextRef="#ctx0" brushRef="#br1" timeOffset="98">28792 12177 8130,'-24'-4'-231,"2"0"0,0-5-381,5 5 0,4 0 525,5 4 0,6 0 0,4 1 89,9 3 1,3-2-104,7 2 0,5 2 101,4-2 0,33-5 0,5-7 0</inkml:trace>
  <inkml:trace contextRef="#ctx0" brushRef="#br1" timeOffset="99">29149 12088 8435,'-17'1'559,"0"4"1,-6 3-366,2 9 1,-3 3-102,-2 5 1,1 1 0,-2 1 0,0 1 131,1 2 1,4 0-215,9-5 1,6-5-1,3-3 1,5-3-441,8-1 0,2-6 247,14-3 1,0-2 0,7-2 0,1-2-306,-1-2 0,1-3 215,1-6 0,-3 5 49,-5-1 119,5 1 0,-10 1 140,0 2 0,-12 11 314,-9 7 1,-12 5-45,-9 8-193,-3-1 0,-3 2 1,-1 3-1,-1 2 1,4 1-217,2-3 0,8-8 26,-2 0 0,4-7-148,4 2 1,5-10-1,8-7 225,5-7 0,14-28 0,10-23 0,2-2 0,-7 13 0,0-1 0,0 1 0,0-1 0</inkml:trace>
  <inkml:trace contextRef="#ctx0" brushRef="#br1" timeOffset="100">29480 11846 8130,'-5'-17'277,"-4"0"0,-1 4-111,2 4 1,1 7 388,2-3 1,4 11 67,-3 7-510,2 5 0,2 13 0,0 3 0,0 5 0,0 3-27,0 5-284,0 2 0,0 2 0,0 2 0,0 1 0,0 1-909,0-1 1,5-7 651,-1-5 0,1-8 455,0-4 0,2-20 0,6-6 0</inkml:trace>
  <inkml:trace contextRef="#ctx0" brushRef="#br1" timeOffset="101">29264 12254 8158,'0'-13'-222,"0"0"0,1 2-165,3 2 1,6-1 264,11 6 0,6-6 1,13 2-1,4-4 255,7 0 1,1-2-399,8-3 208,-1-3 0,4-2 0,-5 1 0,-7-1 0,-9-1-211,-6 2 339,-5-3 1,-20 9 0,-11 0-1,-14 5 1,-10 7 616,-6 6 0,-1 4-429,-3 6 0,-3 1 0,3 3 0,-1 3 411,1 0 0,3 4-393,5-3 0,2 3 102,3 1-398,-3 1 1,9-1 0,0 1 0,5-1 0,6 0-195,2-4 1,9 1-440,6-5 495,6-5 0,10-2 0,2-6 0,2-3 0,3-3-396,0-7 1,-2-8 372,0-4 0,-5-9 139,0-4 1,1-3 0,-4-2 0,-6-1 77,-5 2 0,-8-2 198,-3 10 1,-2 2 86,-2 7 0,-2 4 0,-2 8 0,-4 5 128,-4 2 1,0 4-306,-1 2 1,4 7-38,1 6-109,5 6 1,-3-3-1,6 4 1,2-1-1,2-3-667,5-2 1,2 0 377,2-1 1,1-2-736,3 2 703,3-9 1,5 2-1,1-6 322,-1-1 0,29-30 0,7-8 0</inkml:trace>
  <inkml:trace contextRef="#ctx0" brushRef="#br1" timeOffset="102">30245 11986 8158,'-12'0'0,"3"0"-335,1 0 0,-1 6 368,-4 2 1,5-1 0,1 2-1,1 1 287,3 1 0,0 0-63,-1-2 88,3 2-192,-5-9 0,8 3 0,2-8-36,4-5 0,-1-2-85,2-11 0,-1-1 171,5-3-149,6-1 0,-5 1 0,3 1 0,-3 1 0,-1 2-64,-1-2 1,1 6 5,0 5 1,0 0-281,-1 8 167,7 0 1,-4 5 0,5 3 0,-1 5-269,-4 2 1,-1 3-46,-1 3 1,1-2-539,3 2 968,3-3 0,15-16 0,7-6 0,2 0 0,1 0 0</inkml:trace>
  <inkml:trace contextRef="#ctx0" brushRef="#br1" timeOffset="103">30921 11540 8158,'-13'-9'-118,"1"1"1,-1-5-298,0 9 0,0-1 691,1 5 1,-2 7 0,-2 6 0,-1 7 300,1 4 0,2 3-388,1 3 1,2-3 0,3 4 0,3-1-93,4-1 0,1 1-298,0-4 199,0-6 0,10-2 0,4-5 0,4-2 0,5-2-63,1-5 0,3-6 0,1-5 0,4-7-190,0-4 1,1-8 77,1-4 0,1-5 157,-5 1 1,4-8 0,-3-5 0,-1-3 19,-3-1 0,-5 2 85,-9 2 1,-6 9 428,-2 8-334,-4 3 0,-4 13 1,-4 5-1,-7 6 1,-3 6 276,-2 6 0,-3 6-318,1 15 0,2-2-372,2 6 182,3 0 1,3 0 0,2 0-1,5 0 1,2-1-872,2-3 1,2-5 528,2-3 1,5-4-467,8-5 411,2-6 448,7-2 0,28-33 0,7-7 0</inkml:trace>
  <inkml:trace contextRef="#ctx0" brushRef="#br1" timeOffset="104">28843 13389 8158,'13'-54'-141,"-1"1"1,1 5-478,0 3 750,0 2 1,-5 6 0,-1 3 0,-1 6 0,-5 5-1,-4 8 1,-5 4 197,-3 2 1,-2 6 0,-1-1 0,-2 4-62,-1 4 0,1 5-185,8 8 0,-2-2 0,6 8 0,1 2 22,2 4 1,1 6-120,0-1 43,0 9 1,1-4 0,3 4 0,5-2 0,2 0 0,2 3-1,0 0-146,-1 0 0,2-2 204,3-3-138,-2 4 0,3 0 0,-5 5 0,0 0 0,-1-4 1,1-3-1,0-4-530,0-3 0,-6 2 135,-3-7 1,-3-5-586,-1-7 629,0-2 401,-5-8 0,-14-13 0,-8-8 0</inkml:trace>
  <inkml:trace contextRef="#ctx0" brushRef="#br1" timeOffset="105">28690 13746 8158,'-13'-13'0,"2"0"-89,2 0 0,4-4 1,6 0-1,5 2-393,6 1 0,7 1 769,6 0 0,6-4 0,3 0 0,3 0-284,2-1 0,3 3-146,1-2 1,2 3 0,-5 2 142,-4-1 0,5 0 0,5 0 0</inkml:trace>
  <inkml:trace contextRef="#ctx0" brushRef="#br1" timeOffset="106">29302 13274 8158,'-6'-13'0,"5"0"0,-4 1 0,4 3 1021,1 1-753,0 5 1,7-3 0,4 6 0,5 1 0,1 4-76,1 3 1,-3 8-1,2 2 1,-3 2-223,-1 3 0,-2 1-518,-3 1 372,4 6 0,-11-4 1,3 2-1,-2-5 1,-4-4-833,-2-2 810,3-1 0,-9-11 118,6-6 71,-1-6 0,4-17 0,-2-5 0,-1-6 0,1-7 167,2-3 1,2 2 57,3-5 0,2 1-364,2 0 86,4 7 1,-4 8 0,8 7-1,1 3 1,-2 5-611,0 6 0,-1 5 265,3 5 1,-2 0 405,7 0 0,10 17 0,8 4 0</inkml:trace>
  <inkml:trace contextRef="#ctx0" brushRef="#br1" timeOffset="107">29786 13070 8141,'-7'5'0,"-3"3"104,6 4 0,0 1 252,4 0 0,0 0-279,0-1 1,1 1-1,4 0 1,3 0-49,3-1 1,2-5 50,0-2 1,1 0-217,3 0 105,-3-1 0,9-10 1,-5-2-1,1-5 1,-1-4 0,-2-4 1,-4-8-23,-3 0 1,-3-5 34,-6 4 50,-6 0 0,-3 5 0,-6 0 0,-5 6 1,-3 4 171,-4 6 1,-2 6-320,-1-2 48,3 10 1,-3 2 0,8 7 0,3 2-1,4 2-300,3 2 0,8-5-620,0 2 986,14-2 0,32-14 0,15-7 0,9 2 0,0 0 0</inkml:trace>
  <inkml:trace contextRef="#ctx0" brushRef="#br1" timeOffset="108">30233 12955 8141,'-9'0'-17,"1"0"1,3 4-1,-3 1 0,4 4 559,-5 0 1,6 2 0,-2 2-194,-1 0 0,5 0-66,-4-1-330,4-5 0,2 3 0,4-5-57,3-3 0,3-6 48,2-4 0,4-9-110,0-5 0,6-2 0,-3-3 0,1-1-30,0-2 1,-4-4 153,4 5 1,-4-4 51,5 7 0,-7 0 0,1 9 0,-5 2 72,-2 5-38,-7 5 1,4 10 97,-6 4-148,0 8 0,0 3 1,0 5-1,0 1 1,0-2-25,0-3 1,0-2 5,0-7 29,0 1 0,6-2 1,2-2-1,5-6 28,4-6 1,-1-10 4,5-8 0,-4-3-40,4-2 137,0-5 1,1-1 0,-1-7 0,0 2 0,-1 3 141,-3 5 0,-4 7 415,-5 5-138,4 9-599,-11 2 0,5 9 1,-6 4-1,0 7 0,0 5-248,0 3 1,1 2 186,3 2-464,3-6 0,3-2 0,2-5 0,2-2 570,0-2 0,34-26 0,7-11 0</inkml:trace>
  <inkml:trace contextRef="#ctx0" brushRef="#br1" timeOffset="109">29136 14587 8141,'-13'-25'42,"5"1"1,1 2 0,0 7 79,0 5 0,5 6 0,1 8 0,5 6 0,2 5 0,1 7-60,0 2 0,-3 3 0,3 1 1,0 3-2,0 2 0,-4-5 36,1 2-184,-2-3 0,-2 0 0,1 0 0,2-1 0,1-3-12,-1-3 1,-1-10-1,-2-12 93,0-9 1,0-14-1,0-14 1,1-6 8,3-5 0,5-1 1,6 0-1,4 0 53,1 0 1,5 2 0,6 3 0,0 10 114,1 9 1,-3 8-1,-3 11 1,-2 6-98,-3 9 0,-2 12 0,-7 12 0,1 2 2,0 2-1,-2 2 1,-1 1 0,-3-1-56,-1-3 1,2-1-181,-3-4 0,4-3 1,-1-1-1,0-6-870,1-5 694,-1-7 90,10-1 0,-8-12 0,3-4 0,-1-6 0,-1-6 246,2-7 0,-1-3 0,0-24 0,0-11 0,-3 18 0,0 1 0,0 0 0</inkml:trace>
  <inkml:trace contextRef="#ctx0" brushRef="#br1" timeOffset="110">29786 14409 8141,'-8'1'0,"-1"3"-450,7-2 1,-6 8 314,4-6 418,3 0 1,-3-4 0,8 0-130,4 0 1,4-7-232,0-6 0,1-1 84,0-7-26,0 0 1,-1-5 0,1 1 0,-2-1 0,-1 1-61,-1-1 1,-6 2 177,1 3 1,-4 2 269,-4 7-278,-3 5 0,-8 1 0,0 7 0,-4 4 1,0 4 145,-4 7 0,0 10 27,2 8 0,-2 2-248,6 3-17,6-1 1,5-4-1,6-2 1,0 1 0,3-2-294,6 0 0,5-7-14,11-7 0,7-4 49,2-4 47,8-4 1,-1-10 0,4-5 0,1-7 0,-2-9-487,0-6 1,-2-5 697,-4-1 0,-6-1 0,-7 1 10,-5-6 1,-7 5 0,-2-4 0,-3 5 0,-3 4 193,-4 4 0,-1 9 40,0 4 1,-6 3-1,-2 2 331,-3 4 0,-1 4-26,4 8 1,-2 4-193,6 9-239,-1-3 0,5 11 1,0-3-1,0 5 0,0 3-10,0-2 0,2 3-113,2-1 0,-1 0 0,5-5 0,2 1-153,2-1 1,0-5-106,1-3 0,1-4-51,3-5 230,3 4 1,6-12 0,1-2 0,1-9 0,2-9-212,-2-4 0,2-7 201,-5-3 0,2-4 0,-8-3 1,-2-2-9,-3 2 1,1 1 153,-6 2 1,-4 6-163,0 2 434,-4 9 0,-1 2 1,-1 8 250,-4 2 0,4 9-540,-3 9 1,-2 4 0,2 4-1,1 4 115,2 3 1,1 0-94,0-3 1,0 3-261,0-2 185,0 2 1,0-5 0,0 0-1,1-2 1,3 0-267,5-2 0,2-5 241,2-1 1,4-6 0,1 1 0,2-4-101,3-4 1,-3-5-179,1-8 1,-4-3 95,4-5 167,-5-6 1,6 2 0,-6-5 0,-3 0 0,-3 0 62,0 0 1,-5 2 215,0-2 1,-4 8-1,-1 9 1,0 3 501,0 1-253,0 6-226,0 2 1,0 15-1,0 4-298,0 4 1,0 3 108,0 5 0,0-1-237,0 1 4,0-1 0,6-1 1,2-1-1,3-3 1,2-2-415,0-2 0,4-6 148,0-2 1,6-5 0,-1 0 443,7-6 0,0-30 0,3-15 0,4-4 0,1 0 0</inkml:trace>
  <inkml:trace contextRef="#ctx0" brushRef="#br1" timeOffset="111">31151 13491 8141,'-13'-17'0,"0"0"0,0 0 0,1 4 962,5 0-235,1 6-680,6 1 0,0 8 1,0 2-1,0 4-209,0 4 0,0 1-392,0-1 302,0 7 1,0-4-1,1 7 1,2-1-1,1 0-1027,-1 0 1192,-1 1 1,-2-1-1,0-1 1,0-2 0,0-2 86,0-2 0,0-1 0,-17-18 0,-5-3 0</inkml:trace>
  <inkml:trace contextRef="#ctx0" brushRef="#br1" timeOffset="112">30908 13593 8141,'-17'-6'0,"0"-3"0,0 2 102,5-1 1,-1 4 831,0-5-454,0 6 1,6-1-311,3 8 1,4 3 0,3 7 0,3 3 101,1 5 0,0 7-199,1 5 0,4 3-435,-4 2 255,-2-1 1,4 0-1,-5 2 1,1 2-1,1 4-339,0-1 1,-3-1 173,5-6-172,-6-5 1,4-2 0,-3-7 0,5-4 443,2-7 0,2-40 0,-1-16 0</inkml:trace>
  <inkml:trace contextRef="#ctx0" brushRef="#br1" timeOffset="113">30743 13924 8141,'-17'-17'-29,"0"0"1,5 0-41,8 4 0,3 1 188,1-1 0,7 0 1,4 0-1,6 2-30,3 3 1,3-4-39,6 4-228,-2 2 0,10-4 1,-4 4-1,1 1 0,-2-1-700,-1 3 1,-1 2 876,-4 1 0,-12 11 0,-3 3 0</inkml:trace>
  <inkml:trace contextRef="#ctx0" brushRef="#br1" timeOffset="114">31036 13707 8141,'-13'-20'-140,"0"-2"69,1 5 1,3-3 355,1 7 1,5-2 0,0 8 0,6-1 470,5 4 0,5 3-505,4 1 0,-1 1-197,5 3 1,0 8 0,5 6 0,-1 2-210,1 3 1,-5 1 265,0 1-242,-5 1 1,2 4 0,-6-1 0,-3 1 0,-1 0-133,-3 0 0,4-1-18,-5-3 0,0-6-162,-4-3 386,0-9 0,-4-4 0,0-9 0,1-9 369,1-10 0,2-5-222,0-9 0,0 1-22,0-10-115,6 6 1,1-7-1,6 6 1,1 0 0,2 4-115,1 4 0,4 4 141,-4 9 0,4 4-168,-4 9 1,4 2-1,-2 6 1,-1 0-754,1 0 0,-1 1 941,-1 4 0,-3-4 0,3 3 0,2-2 0,-4-4 0,-2 0 0,-3-3 0,-7-5-189,1 2 357,-3-3 1,-2 2-1,-3 1 1,-5-1 0,-2 2 727,-2 3 1,-1 2-271,-3 2 1,3 0-314,-3 0 0,-2 6 0,2 2 0,2 5 31,1 4 0,1-1-95,0 5-223,0 0 0,2 1 0,1-1 0,3 0 0,1 0-321,4 1 0,0-7-29,2 2 0,6-3 9,2-1 1,5-6 0,3-3 0,2-4-81,2-4 0,0-3 191,1-6 97,3-5 1,-10-3 0,3-8 0,-3-2 0,-1-1 13,0-4 1,-2 5 265,-2 1 0,-4 5 189,-5 3 1,0 4-126,0 5 1,-1 12-157,-3 5-47,2 12 1,-3-1-1,3 7 1,-1 0 0,-1 2-92,1 2 1,3-6 92,5-3 0,-3-3-95,7-1 1,1-2-1,5-3 1,4-3-55,1-4 1,1-4 101,4-5 1,1-6 6,0-12 1,-1-5 0,1-5 0,-2-5 24,-3-5 1,2-14-1,-6-4 0,0-4-1641,-5 0 1635,-5-2 1,-3 31 0,-2 0-1,-2 0 1,0 0 0,0 0-1,0 1 1,-3-31 485,-5 6 0,-1 18-194,-8 11 0,-1 9 299,1 8-430,0 5 0,8 19 0,2 6 1,0 8-1,1 8-26,1 5 0,-4 5-128,5 8 0,0 1-172,4 12 1,0 4-1,0 5 0,0 0-212,0 1 1,0-1-310,0-1 1,5-3-392,4 3 1086,2-8 1,6-5 0,2-8 0,1-5-25,2-2 0,-2-3 0,1-3 0,2-4 0,1-3 0</inkml:trace>
  <inkml:trace contextRef="#ctx0" brushRef="#br1" timeOffset="115">29595 15492 8141,'-6'-45'26,"-4"3"0,-5 5 0,-6 7 0,-3 10 239,-2 9 0,1 5 0,-1 8 0,1 2 0,-1 6 0,1 4 11,-1 3 0,6 6-606,3-2 237,-3 3 1,8 0 0,-1-1 0,7-2 0,5 0-185,1-1 161,5 4 1,4-10 0,8 3 0,4-4 0,3-4 0,3-4 0,3-1-215,4 1 1,-1-1 195,1-4 173,0 0 0,0 0 0,-2 0 0,-2 0 0,-6 0 0,-6 1 0,-3 4 53,-3 3 1,-5 5 0,-4 4 0,-6 4-13,-5 3 0,-10 2-43,-8-1-146,0 1 1,-10-1 0,3 1-1,-1-2 1,3-3 0,3-4-1,5-4-729,3-5 1,4-5 837,8-11 0,2-6 0,22-24 0,18-18 0,1-1 0,1-3 0,-1-1 0,1 1 0</inkml:trace>
  <inkml:trace contextRef="#ctx0" brushRef="#br1" timeOffset="116">29825 15339 8141,'0'15'477,"0"2"1,0 2-358,0 7 0,-5 4-6,1-1 1,0 5 143,4-4-316,6 6 0,-4-9 0,7 2 0,1-5 0,3-5 60,4-6 0,2-11-385,7-2 220,-1-5 0,1-15 1,-1-6-1,1-6 0,-1-6-314,1-5 1,-2-1 334,-3-3 0,0 2-60,-8 3 265,3 2 1,-13 2-1,4 9 35,-2 7 0,-6 9 214,-8 9 0,0 14-137,0 7 0,-2 5 0,4 4 0,-2 1 23,1 2 0,5-2-220,-1 3 1,2-3-10,2-2 0,0 1 1,0-1-1,2 0-164,2-4 1,3-4 113,6-9 0,1 2-34,3-6 0,-2-1 1,7-8-1,0-8-99,2-7 1,2-5 172,-1-5 1,-1-7 19,-2-6 0,0 0 0,-5 1 1,-1 0 111,-2 1 1,-3 7 80,-2 4 1,-3 9 80,-6 4 1,-2 10 153,-2 7 0,3 7-305,-4 10 1,4 7-134,1 6 1,0-1-1,0-3 1,0-1-204,0 1 1,6-5-133,2 0 1,3-5 81,2 1 1,6-8-1,2-5 1,4-4-155,5-4 0,-3-9 438,3-8 0,-5-21 0,-1-9 0,3-4 0,0 0 0</inkml:trace>
  <inkml:trace contextRef="#ctx0" brushRef="#br1" timeOffset="117">30794 14791 8141,'-6'-37'0,"-1"8"-145,-6-10 0,-4 11 593,0 2 0,0 7 0,4 7 0,1 4 552,-1 4 0,2 4-613,2 4 1,3 9-250,6 8 0,-1 9 0,-2 4 0,-1 4-19,1 4 1,3 5 56,4 8 1,-1-1-344,6 6 0,-1 3 0,5 5 0,1-1-605,3-2 0,2 3 221,2 0 0,-7-32 0,0-1 25,12 29 0,2-9 1,-3-15-1,1-9-349,-1-10 0,1-7 875,-1-5 0,-2-8 0,-3-5 0,-3 1 0,0 2 0</inkml:trace>
  <inkml:trace contextRef="#ctx0" brushRef="#br1" timeOffset="118">30743 15212 8141,'-13'-13'0,"-1"-4"0,-3 0 0,7 0 88,-3 4 1,9 1 0,1 0-16,6 4 1,10-3 3,8 2 1,9 2-159,4-2 27,2 1 0,8-9 0,3-1 1,3-2-1,1-3-281,0-1 1,0-2 263,0 1 0,-10-1 28,-3 1 95,-8 5 0,-9 2 0,-11 6 1,-9 4 148,-11 4 0,-4 2 33,-11 2 0,1 6-126,-10 2 79,5 9 1,-7-1-1,3 5 1,0 2 0,4 1 164,2 1 1,3 1-412,2-1 1,0 4 121,5-4-134,5 4 1,2-11 0,8 3 0,3-4 0,8-3-114,6-1 0,9-6 86,6-2 1,7-11-318,1-7 242,0-5 0,5-8 0,-8 1 0,-2-2 0,-2-3-65,-3-4 1,-2-1 186,-5 1 0,-4-2 246,-8 6-165,2 6 0,-10 2 0,2 6 0,-6 5 270,-5 5 1,-4 10 70,0 5 0,-1 4 3,0 4-358,6 2 1,-3 7 0,6-2 0,1-1 0,2-3-512,1-2 0,1 3 46,3-4 1,3-4 65,6-5 21,6-5 0,0 3 362,7-6 0,7-19 0,5-7 0,3-3 0,0 1 0</inkml:trace>
  <inkml:trace contextRef="#ctx0" brushRef="#br1" timeOffset="119">31712 14562 8141,'-13'-17'-75,"0"0"0,0 4-150,1 4 0,-1 7 666,0-3 1,0 5 0,1 6-1,-1 7-87,0 7 1,0 4-285,1 1 0,-1 5 1,2 1-1,2 0 87,5 0 0,2 3-201,2-4 0,2 0-3,2-5 0,7-5 1,9-3-1,3-3-377,4-1 1,7-6 212,0-2 0,7-10-416,2-3 443,5-9 1,-7 0 0,4-7 0,-1-5 0,-3-3-185,-1-8 0,-3-4 215,-3-7 0,-5 4-763,-7 1 977,2-1 1,-14-3 0,1 5 0,-4 7 0,-6 8 360,-3 7 0,-7 11 203,-8 7 1,2 5-37,-7 5-428,1 2 0,0 11 1,1 3-1,0 5 0,2 2-52,-1 2 0,7 1-22,3-1 0,6-2-288,-1 6 50,3-6 1,1 4 0,1-7 0,5-1 0,6-3-68,8-4 0,9-4-216,0-4 1,7-4 433,-2-5 0,12-18 0,7-9 0,5-1 0,0-1 0</inkml:trace>
  <inkml:trace contextRef="#ctx0" brushRef="#br1" timeOffset="120">32643 14358 8178,'-13'-13'0,"4"2"426,1 2 481,5-2-686,-8 9 0,9-2 0,-1 8-50,6 5-422,-1-4 0,3 7 0,-3-5 0,1 1 251,1 1 0,23-23 0,1-2 0</inkml:trace>
  <inkml:trace contextRef="#ctx0" brushRef="#br1" timeOffset="121">497 1823 7716,'0'-17'32,"0"0"1,0-5 43,0 0 0,0-7 0,0-7 0,0-5 0,0-7 1,2-6-107,2-5 1,-1-4 0,4-2 0,0 0 0,-1 1 0,-1 9 101,-2 10 0,3 9 294,-2 15-267,0 8 1,-4 10-1,0 13 1,-1 12-1,-3 10 1,-5 11-1,-1 6 18,2 5 1,-4 7-1,4-1 1,-3 2-121,-2 2 0,7-29 0,0 2 1,2-1-1,0 0 0,-2 32-138,1-6 1,3-1-1148,-2-5 1273,8-1 0,0-13 0,8-8 0,2-11 1,0-9-1,2-5 0,-1-6 15,2-6 1,0-10 0,-3-8 0,2-3-35,1-2 1,4-4-29,-4 1 0,0-7 0,-4 1 0,1-5-66,3-2 1,-3-5 127,3 4 0,-4 1 1,-3 6-1,-3 5 46,-1 6 107,-2 8 1,-4 11 183,0 15 1,-1 13 0,-2 14-1,-3 5-187,-1 6 1,4-4-58,-1 0 1,3-3 155,1-2-246,0 0 1,0-5 0,1-5 0,3-5 0,5-8-265,2-5 0,6-4 118,0-6 0,4-11 129,-4-6 0,2-6 0,-4-4 0,2-3 165,-1-4 0,-3-3-89,-5-1 1,-2 0 51,-6 0 1,0-5 0,-2 2 0,-2 4-5,-4 6 1,-5 6-35,-4 3 1,1 10 47,-5 7-209,5 4 1,-6 4 0,5 5 0,0 8 0,0 4-1014,0 1 1,5 4 609,8 5 1,3-2-280,1-6 767,0 2 0,0-10 0,34-7 0,8-8 0</inkml:trace>
  <inkml:trace contextRef="#ctx0" brushRef="#br1" timeOffset="122">1071 1543 8115,'0'13'666,"0"-1"1,0 7-613,0 2 0,-4 5 31,0 3 0,-1 0 0,5 5 0,0 0-14,0-2 1,2-2-61,2-9 1,-1 2 0,5-8 0,2-3-371,2-7 0,0-3 125,1-2 0,4-11 0,2-8 1,-1-6-64,0-5 1,-1-6 247,-4 2 0,0-4 37,0-4 1,-1 2 0,0-1 0,-4 6 61,-4 5 0,-2 9 675,-2 4-389,0 8-233,0 3 0,-4 18 0,-2 5 1,0 5-1,1 5 22,2 3 1,1-2-113,2 6 0,0-5-247,0 0 121,0-2 0,6-7 0,3-3 0,2-3 0,3-2-170,3-4 1,-1-2 264,5-6 1,-1-6 32,1-2-14,3-9 1,-8-3 0,3-6 0,0-1 0,-5-1 115,-4-2 1,0-4 126,-6 5 1,0-5-31,-4 4-193,0 6 1,-1 5 0,-3 7 0,-5 0-1,-2 4-99,-2 4 0,0 2-174,1 2 0,3 7 159,1 6-282,5 0 1,-4 7-1,4-5 1,-1 4-1,2-1 375,5 0 0,0-1 0,5-4 0,1-2 0,4-2 0,-1 2 0,1-9 0,1 2 0,2-3 0,1-1 0,-2 0 0,4-1-92,-2-3 1,0-3 202,-4-6 66,5-6 0,-4 4 0,3-6 0,-1-2 0,-1 0 503,2 2 1,-4-3-297,-4 3 0,-7-3 170,3-2-337,2 1 1,-6 5 0,2 3-1,-6 3 176,-5 1 1,-4 6-177,0 3 0,-1 8 105,0 4-445,0 9 1,2 3 0,1 7 0,3 1 0,0 4-624,0 0 0,4-2 365,-1 4 1,2-2 46,2 2 212,0-2 1,2-8-1,2-2 1,5-2-1,3-3 0,5-5 1,-1-1 2,5-7 0,-4-1-38,4-7 143,1-9 1,3-7 0,-1-5 0,-1-2 0,-3-3 26,-2-4 1,3-7-2,-4-2 0,0-1 286,-4 2-177,-6 2 0,3 1 0,-6 6 0,-1 3 503,-1 6 1,-4 10 14,-2 10 1,1 5-87,-5 8-445,-1 5 1,1 11 0,1 2-1,1 2 1,2 2-15,-2 1 0,5-3-302,-4 0 1,4-2 206,1-1-312,6-1 0,-4-5 1,7-3-1,2-4 0,3-5-586,3-3 1,6-4-6,-2-1 0,3-11 35,2-6 869,-1-6 0,-8-14 0,-2-8 0,1-3 0,0 0 0</inkml:trace>
  <inkml:trace contextRef="#ctx0" brushRef="#br1" timeOffset="123">2831 1186 7901,'-2'8'0,"-1"1"0,-1 1 0,1 1 0,2 2 88,1-6 0,0 4 0,1-4 0,4 0 0,3-2 0,3-4 1272,2-1-1203,6 0 0,0-6 0,7-2 0,-1-5 1,1-4-109,-1-4-123,7-3 1,-7-3-1,2-1 1,-6-4 0,-2 0-1,-2-2 1,-2 0-23,-2 0 1,-3 5 0,-10 0 0,-1 3 183,-4 5 1,-3 0 0,-8 8 0,-2 6 216,-2 4 0,-1 6 273,-5 5-472,1 7 0,1 16 1,1 3-1,2 4 1,-1 6-1,1 7 1,1 7 188,2 4 0,7 8-264,8-34 1,1 0 0,1 35 0,4 0 0,5-5-267,9-8 0,6-8 9,2-16 1,5-3-164,0-5 0,4-8 1,-3-5-1,0-8-544,0-3 1,-1-5-628,-4-5 1560,-1-7 0,6-38 0,2-8 0</inkml:trace>
  <inkml:trace contextRef="#ctx0" brushRef="#br1" timeOffset="124">982 3137 7814,'-13'-6'70,"-1"0"1,-2-2 0,-1 4 0,2 2 0,1 4 218,1 2 0,-4 9 1,0 9-1,1 8 1,2 7-1,1 5-122,1 4 1,3-1 0,2 5 0,1-2-106,3 0 0,5-3 149,6-11-244,1-2 0,11-8 0,-3-3 0,4-6 1,3-5-1,2-5 0,-1-7-158,1-6 0,-1-2-71,1-11 227,-7-6 1,4-2 0,-6-5 0,-1-3 0,-2-2 0,-3-4 0,-2 1-70,-5-2 0,-4 4 1,-4-4-1,-5 3-79,-2 3 1,-9 8 0,-4 15-1,-6 5-154,-2 5 0,-1 11-378,-1 7 501,-3 5 0,10 9 214,-3 3 0,9 25 0,3 12 0</inkml:trace>
  <inkml:trace contextRef="#ctx0" brushRef="#br1" timeOffset="125">1084 3137 7829,'17'-6'0,"0"-2"0,-4 2 613,-5 2 1,2 2-310,7 2 1,-1 6-1,3 4 1,1 5 45,0 7 1,0 2-217,1 1 1,-1 2-1,-4 2 1,1 0 45,-2 0 0,-5 3-498,-1 2 277,-7-3 0,8-4 1,-5-7-286,-3-1 0,-2-10 0,-2-9 1,-4-8-100,-1-8 0,0-8 545,-2-5 1,-2-11-77,2 2 0,4-9 0,-1-1 0,2-5 192,0-2 1,-1 5-53,5 8 1,6 4-135,3 4-164,2 2 1,7 14 0,2 5 0,1 10 0,1 11-822,0 9 1,-2 5 934,1 4 0,1 33 0,-10-25 0,1 0 0</inkml:trace>
  <inkml:trace contextRef="#ctx0" brushRef="#br1" timeOffset="126">2359 2474 7846,'-13'-20'54,"2"3"0,1 4 94,1 5 0,7 9 0,-3 12 0,5 8 0,3 7 0,3 8 20,1 5 1,-4 3-326,1 3 175,3 2 1,-4 2 0,4 9-1,0 1 1,-1-2 93,-1-4-213,5-2 0,-4-8 0,4-4 1,-3-7-2,-1-8 179,4-12 1,-8-14-1,6-10 1,-1-7 0,0-9 363,3-6-408,1-11 1,2 2 0,-1-6 0,1 1-1,0 0 188,0 4-254,-1 2 0,1 8 0,-1 3 1,-3 7-1,0 6-9,1 6 1,1 10-38,2 9 0,0 8 0,-1 5 1,0 5-31,-4 3 1,4 4 76,-4-4 1,2-1 3,-1-3 0,0-2 0,-3-3 0,1-4-93,3-3 40,1-6 0,2-3 65,0-5 1,0-7 0,-1-6 0,1-6 10,0-6 1,-5 0-4,1-1 1,-1-5 27,5-3 0,-1-3 1,-3 1-1,-1 2 61,-3 4 1,-1 3 314,-4 1-65,0 7 1,0 7 0,0 12-151,0 7 1,2 10-118,2 5 0,-2 2 0,2 1-69,3 6 0,-6-4 0,5 2 0,-2-7 1,2-5-288,1-3 0,-3-1-525,5 0-307,-1-6 830,5-1 1,0-8 0,-2-3 0,-1-8 0,-2-7 293,2-4 0,-4-7 0,-2-3 0,3-9 0,-12-4 0,-5-8 0,2-6 0,0 0 0</inkml:trace>
  <inkml:trace contextRef="#ctx0" brushRef="#br1" timeOffset="127">2971 2333 7846,'-13'-7'-103,"-4"0"103,0 3 0,-4 3 203,4-4-156,0 4 1,4 1 0,2 1 0,2 4-159,5 3 0,8 3-440,5 2 401,8 0 0,3 0 0,5 1 0,2 1 1,3 1-202,4-5 1,-2 1 282,2-8 1,-4 0 67,4-4 0,-5 0 0,6 0 0,-5-1 0,-3-5 0,-3-5 124,-3-5 0,-5-5 162,1 4 0,-5 0 88,-3 4 1,-3 0-1,-6 1 1,-2 0 604,-2 4 1,-7 4-570,-6 8 1,-6 3-266,2 6 0,-3 7 0,-1 4 0,3 4-34,1 0 1,5 3-22,-1-1 0,3 4-119,1-4 1,6-5 0,3-5 0,4-1 49,4-4 1,3-6-26,6-5 0,4-3-77,0-1-105,5-11 0,-3 1 0,4-11 0,-4-2 0,0-2-642,-4-5 0,0 3 669,-3-3 0,0 3 388,-4 2 33,-2 5 1,-2 5 294,0 10 0,1 18-331,-5 17 0,0 7 82,0 5-276,0 9 0,0 3 1,1 7-1,2 3 1,2 4-75,3 2 0,-5-32 0,1 0-104,0 0 0,0 0 0,0-1 0,-1 0-1007,1 26 1201,-2-4 1,4-8-1,-6-12 1,0-8 83,0-9 0,-2-12-116,-2-6 1,2-8 42,-2-5-294,-3-2 0,4-8 1,-5-2-1,-1-4 1,1-7-1000,-1-6 0,5-7 543,-4-10 691,5-15 0,-3 34 0,0 0 0,3-5 0,-1 0 0</inkml:trace>
  <inkml:trace contextRef="#ctx0" brushRef="#br1" timeOffset="128">3481 1976 7903,'-4'13'-337,"0"0"0,-1 5 54,5 4 1,0 3 710,0 5 1,6 4 0,1 8-1,2 5 359,-1 3 1,-1-4-574,2 1 0,1 3-189,-6 1 0,4-9 1,-2-12-1,1-4-287,3-5 0,-3-4 91,2-9 1,-1-5-22,5-11 94,0-7 0,-5-11 1,1-3-1,0-3 0,3-4-194,1-3 0,-5-4 251,1 1 0,-1 2 237,5-3-59,-6 9 0,4 3 0,-4 7 0,2 3 0,-1 5 421,2 6 0,-3 6-326,2 8 0,-1 5-73,5 8-203,0 3 0,0 5 0,-1 1 0,1-1 1,0 1-475,0-1 0,2-1-44,-2-2 1,2-4 120,-6-5 139,2-1 302,8-4 0,-5-20 0,4-9 0</inkml:trace>
  <inkml:trace contextRef="#ctx0" brushRef="#br1" timeOffset="129">4131 2142 7874,'-7'-5'-66,"0"2"-132,3-6 271,2 1 0,-3-5 1,5-1-1,0-3 1,0-5 235,0-2 0,0-1 0,0-1 1,0 1 79,0-1 0,0 2-234,0 3 0,0 3 1,-2 6-1,0 2 55,-3 2 1,0 5-187,0-1 1,3 9 0,-6 8 0,1 8 25,0 8 1,0 3-165,-1 7 1,2-1 0,6 0 0,0 0-210,0 1 1,0-2 69,0-3 1,6-5 99,2-7 0,4 0 1,0-6-1,2-5-28,3-5 1,-1-5 44,5-1 1,1-11-92,3-6 186,1-11 1,-1-5 0,-1-5 0,-1-2 0,-3-3 69,-2-3 0,3-8 146,-4-1 1,-4 5 498,-4 8-208,-7 8 1,6 4 245,-4 9 0,-7 13-198,3 13 1,-3 10 155,3 7-592,0 2 1,0 5-1,0 1 1,0 0-1,0-2-368,0-2 0,6 1-72,2-10 0,4 2 177,0-6 0,1 1 1,1-9-1,2-3-488,1 0 0,6-8 673,-2-2 0,2-33 0,1-15 0,2-3 0,1-1 0</inkml:trace>
  <inkml:trace contextRef="#ctx0" brushRef="#br1" timeOffset="130">5100 1415 7820,'0'-12'650,"0"-1"1,0 13-465,0 8 1,0 7-1,0 9 1,-1 4-49,-3 3 1,2 2-1,-2 2 1,3-2-223,1-2 0,5-1 104,4-5-69,2-5 0,2 1 1,0-8-1,1-6 0,3-4-217,4-3 239,-3-6 1,7-7-1,-4-9 1,1-7 0,1-6-1,-3-6 1,-2-4 136,-2-1 1,-2-3-1,-2 2 1,-4-3 3,-4-1 0,2 3 0,-2 6 0,-2 9 252,-5 9 1,1 10 0,-3 7 201,-1 1 1,5 3-115,-4 8-532,4 7 0,1 8 1,0 7-1,0 3 0,1 4-13,4 3 1,2 11 0,5 6-1,1 5-83,0 6 0,-5-29 0,1 1-30,-1-2 1,1 2 0,2 3 0,1 1 44,-2 1 1,1 1 0,-1 2 0,0 0 0,0 0-1,0-1 1,-1-2 0,1-1-100,0-3 0,0-1 0,6 31 207,1-9 0,-4-5 52,-5-11-2,-2-7 1,-2-16-1,0-3 1,-1-3 0,-3-1 205,-4 0 1,-3-6 65,-6-3 1,-1-2-15,-3-2-174,3 0 0,-9 0 0,5-3 0,-2-4 0,-2-7 37,3-5 0,-4-8-57,6-7 0,0-3 68,4-1-151,6-6 1,1-1 0,6-6-1,0 0 1,2 1-432,2 4 0,5-3 69,8 7 0,4-3-579,9 6 725,2-2 0,2 19 0,0-4 0,2 3 236,0 4 0,25-6 0,6 6 0</inkml:trace>
  <inkml:trace contextRef="#ctx0" brushRef="#br1" timeOffset="131">6031 1632 7884,'-7'-7'-139,"1"-4"-309,1 9 112,3-3 681,-3 5-345,-1 0 0,-1 17 0,-6 4 0</inkml:trace>
  <inkml:trace contextRef="#ctx0" brushRef="#br1" timeOffset="132">1466 4501 8093,'0'-13'-300,"0"1"0,2 0 0,2 2 289,5 2 81,8-1 1,-2-3 0,6-1 0,2 0-1,1 0 1,2-1 0,-2-1 0,-2-2-1,-2 1-74,-1 2 0,-2-2-170,-5 4 184,-5-10 1,-1 18 0,-7-7 0,-4 4 0,-4 4-1,-7 3 10,-5 4 0,-3 3 0,-2 7 0,-1 3 116,-3 5 1,-2 7 0,-6 5 0,-1 3-37,1 1 1,0 6-1,0 4 1,2 5-37,6 2 1,2-1 0,13-7-1,3-5-53,7-2 1,5-9 0,5-7 0,8-10-31,7-8 1,4-5-70,1-1 67,7 0 1,-4-7 0,4-4-1,1-6 1,-2-3-49,0-3 0,3-5 0,-4-2 0,-3 2 8,-4 1 0,-2 3 12,-8 3 0,1-2 18,-10 6 1,0 4-1,-5 6 1,-3 3 17,-5 5 1,-8 7 87,-4 9 1,-3 4-106,-2 9 91,1 2 0,-5 6 1,0 1-1,2-1 0,3 0 188,3 0 0,5-1-202,9-3 0,-2 2 1,6-7 0,5-5 0,9-7 0,6-2 77,5-3 1,3-5-37,1-2 0,5-5 28,0-5-209,5-2 1,-2-7 0,5-1 0,0-4 0,1-1-681,-1-2 1,-4 2 287,0-1 484,0 5 0,-2-8 0,0 4 0</inkml:trace>
  <inkml:trace contextRef="#ctx0" brushRef="#br1" timeOffset="133">1887 4718 8094,'-11'-19'-68,"2"-2"0,-1-1-137,6 0 0,0 0 839,4 5 1,1 0 88,4 4-556,2 0 1,10 6 0,1 3 0,2 2 0,1 2-12,-1 0 0,4 6 1,-3 4-1,2 6-333,-2 5 1,-1 4-3,-3 5 0,-7 3-120,3 5 1,-9 0-1,0 0 1,-2-1-176,-2-3 1,0 0 380,0-8 1,0 1-77,0-10 155,-6-6 0,3-5 1,-4-9-1,1-4 165,4-6 1,0-13-94,2 1 0,2-9 39,2 0-118,-3-9 0,9 8 0,-4-3 0,1 1 0,1 2 53,0 1 0,-1 4 25,-3 9 172,-3 2-234,5 12 1,-6 4 0,0 12 0,-1 8 134,-4 5 0,4 5 184,-3 3 0,2-3-285,2 3-9,0-3 0,0-3 1,0-3-1,2-4 0,2-3-78,4-1 1,5-2-304,4-2 0,-1-4-18,5-5-43,0-5 1,6-7 0,1-6 421,2-2 0,11-29 0,-21 18 0,0 1 0</inkml:trace>
  <inkml:trace contextRef="#ctx0" brushRef="#br1" timeOffset="134">2703 3685 8123,'-1'-13'0,"-2"-1"0,-1-1-392,1-2 0,-3 0 0,1 5 543,-3 4 1,4 2 4,-4 6 0,-1 0 1,-4 0-1,1 0-19,-1 0 1,-1 0 15,-3 0-128,-3 0 1,-1 1 0,-1 2 0,-2 3 0,-3 0 0,-4 1 0,-1 0 20,-4 3 0,-2-3 0,-3 1 1,-3 2-59,-1 2 1,-6 5 0,-5 1 0,3 2-10,0 2 0,1 4 0,-4 2 1,-2 3 8,0 2 0,-3 1 0,5 4 0,-1 1-42,0-1 1,27-17 0,1 0 55,-26 22 0,4-2 0,5-6 0,2-2 10,3-2 1,3 3-5,4-4 1,4 4 0,8-4 0,2-2-3,1-1 1,-2 3-4,4-1 0,0 1 0,4-4 1,1 3 0,-1 3 0,0-1-2,0 0 0,1 4-5,-1-1 0,4-1-6,1 1-33,-1-6 0,-2 2 1,1-9-1,3-4 28,1-3 78,2-7-78,4-1 53,0-6 0,1 0 0,4 0 18,3 0 0,-1 2-45,2 2 1,-5 3 3,5 6-1,-7-1 1,8 1-1,-4 1 1,1 3 0,2 5 86,-2 2 1,4 3-83,-3 2 1,4 0-30,1 5 11,-1 0 1,1 5-1,0 2 1,0 3 0,-1 2-8,1 2 1,4 1-7,0 2 0,2-5 12,-2-4 0,2 2 1,7 0-1,-1-1 12,1-4 0,-1 2-10,1-7 1,-1-2 0,1-3 1,-2 1-1,-1-3 1,-2-4-4,2-4 0,-4-2-1,3-4 0,-1 0-4,4 0 0,1-6 1,-1-3-1,2-3-14,3-1 0,3-1-121,5-3 0,2-3 94,2-6 0,3-5 1,8-5-1,2-4-61,5-3 0,-2-5 188,1 1 0,-4-3-98,5-1 0,-28 17 0,0-1 0,2 1 0,0 0 0,-1 0 0,-1 1 19,-2 0 0,1 0 1,0 0-1,-1 0-225,25-22 1,4 2 110,-3-2 99,-7 2 0,-1 2 0,-5 1 1,-2 1-1,-3 4-130,-4 1 1,2 1-105,-7 4 1,-3 5 172,-5 0-133,0 0 0,-1-1 0,-3 3 0,-3 0 0,-2 2 206,-4-1 0,2 1 0,-5 0 0,-1 5 0</inkml:trace>
  <inkml:trace contextRef="#ctx0" brushRef="#br1" timeOffset="135">2792 3698 8181,'-12'-17'-28,"-1"0"0,2 1 385,2 2 1,1 3 147,8 2 1,-2 5-365,11 8 0,-2 3 1,3 7-1,-2 5 163,2 6 1,6 7-31,1 6-239,0 6 0,-5 7 0,3 8 0,2 6 0,-8-29 0,1 1 0,1 3 0,0 2 1,-1 3-1,0 0-82,-1 4 1,0 0 0,2 1-1,1 1-105,-2 0 0,1 0 90,1 0 1,0 0-1,-1-6 1,-1-2-1,1-3 1,-1-2-1,12 25 1,-1-9-1,-1-10 1,-2-7-150,-2-7 1,-3-9 123,-5-4-363,3-3 1,-9-5 0,2-1-266,-2 2 1,-2-3 714,0 2 0,-23-12 0,-6 1 0</inkml:trace>
  <inkml:trace contextRef="#ctx0" brushRef="#br1" timeOffset="136">3149 4935 8167,'-7'-13'0,"2"0"0,5 0 0,5 6 0,2 2 0</inkml:trace>
  <inkml:trace contextRef="#ctx0" brushRef="#br1" timeOffset="137">2104 7204 6867,'0'-7'228,"6"2"-181,-5 5 0,6 1 29,-3 3 0,-2-1 0,3 4 18,1-1 1,-4 4-80,2-2 0,1 4 0,1 0 0,1 1 15,3 0 0,1 4 31,2 0-48,0 5 0,1-6 0,2 4 0,2 0 0,2 0 0,3 1 1,2 0 38,5 0 1,-2-4 0,6 3-1,0-1-19,-1-4 0,2 4 1,-4-2-1,1-3-40,-1-4 0,4 1 50,-1-2-60,-3 2 1,2 2 0,-5-2 0,3-1 0,2-2-1,1 1 1,0-2 36,0-3 0,0 2 56,4-2-46,0 0 0,1-4 1,-1 0-1,0-1 0,2-2 116,2-1 1,2-6-73,3 1-87,-3-2 1,0-2 0,3 1-1,2-3 1,2 0-33,0-2 0,-1-2 70,-3 2-44,-3 3 0,-1-10 0,1 3 0,-1-3 0,-5-2-141,-1 1 1,0-1 104,1 1 0,5-1-46,-1 1 121,-5-1 1,0 1-1,-5-2 1,2-1 0,-1-2 42,-2 1 0,-1 4-54,-5 4 0,-3-3-6,-1 2 0,-6-5 1,2 1-1,-2 1-2,-3 1 0,1 5 46,0-3 0,2 2-37,-2-1-10,3 3 1,-9 1-1,6 0 1,-1 1 0,0 2-2,-4 1 0,2 1 0,-6-1 0,2 1-5,-2 4 18,-2-3 1,8 4 0,-6-6 25,-1 0-50,-2 6-31,-1-4-60,6 9 54,-5-9-3,5 9-119,-6-3 143,6 5 28,-5 0 1,5-2 20,-6-2-2,0 3 15,0-5-14,0 6-1534,0 0 1514,0 6 0,-17 35 0,-5 14 0</inkml:trace>
  <inkml:trace contextRef="#ctx0" brushRef="#br1" timeOffset="138">2142 7230 8150,'0'-13'-256,"0"0"1,0 1 0,0-1 155,0 0 315,0 0 0,0 1 215,0-1-337,-5 6 0,-3 8 0,-6 10 1,-1 5-368,-2 0 175,0 3 1,2 1 0,0 4 0,-4-1 0,1-2-1,-2 2 1,2 1 44,-1 2 0,-2-5 0,4-1 0,2-2 111,0-2 0,0-2 0,1-3 75,2-2-120,2-4 31,3-5 24,2 0-330,5-5-65,0 3-377,0-3 705,0 10 0,0 14 0,0 8 0</inkml:trace>
  <inkml:trace contextRef="#ctx0" brushRef="#br1" timeOffset="139">2015 7294 8150,'0'-13'-108,"0"0"1,0 0 0,0 1-44,0-1 0,0 4 570,0 1-518,0 5 1,-2 7 0,-3 10-1,-7 3 4,-3 2 120,-8 3 1,7 3 0,-5 6 0,-3 1-1,-3 2-24,-3-1 10,1-2 0,3-1 0,1 0 0,-1-2 0,2-3 0,1-2 0,4-4 90,0-5-223,8 1 0,1-12-366,6 6 1,1-11-27,7 2 514,-3-3 0,28-8 0,-1-3 0</inkml:trace>
  <inkml:trace contextRef="#ctx0" brushRef="#br1" timeOffset="140">1645 7651 7777,'-6'-7'-434,"5"-1"0,-5 6 736,0-3 1,5 0-55,-3 0-268,2 4 123,2-5-149,0 6 0,0 2 85,0 2-14,-5-3 0,3 11 0,-2-4 1,3 4-1,1 0 0,0 1 1,0 0 72,0 0 1,0 1-80,0 3 8,0-3 0,1 6 1,2-5-1,1 4 0,0 1 9,2 2 1,-3 1 0,5 0-1,2-2-29,2 2 0,0 5-7,1 2 1,0-1 0,1-3 0,2-1 35,1 1 1,4-1-146,-4 1 1,4-1 126,-4 1-31,6-1 1,-3 1 0,4-1 0,-2 1-1,0-2-5,0-3 0,1-1 28,-2-3 1,3-3 18,-2 3-29,-4-3 1,6-1-1,-4 0 1,1 1 0,0 2-9,2 1 0,-3 0 12,1-5 0,0-2-12,5 3-11,-1-3 0,1 8 1,-1-6-1,1-2 0,-1-2-20,1 2 1,-1 1 35,1 2 1,4-1-24,-1-4 97,1 3 0,-3-4 0,1 5 0,2-2 0,-1-3 75,-3-2 0,4 0 67,0-5 1,5 0-144,-1 0 1,3 0-1,1 0 1,1 0-34,-1 0 1,4 0-43,1 0 0,4 0 16,-5 0 0,1-5 0,-4 0 0,1-1-123,-2 0 1,3 1 110,-7 1 0,3 1-86,2-6 83,-1 1 0,0-1 0,0 1 1,1-1-1,-1 1 6,0-1 0,0 1-1,1-5 1,-1 0 0,0 0-17,0 1 0,2-2 1,0-2-1,-1-2 0,-2-1-57,0 1 1,-2-5 70,-1 2 0,3-3-3,-3-2 0,-3 5 0,-1 0 1,1 1 0,-1-3-1,-2 3-2,-1 2 0,-5-3-5,-1 4 1,-1-2-4,1 2-50,3 3 1,-10-4-1,3 5 1,-3 0-359,-1 0 0,-2 5 61,-2-1 1,2 5 82,-2-4 1,-2 5-1,1-3 278,2 0 0,-4-6 0,0-8 0</inkml:trace>
  <inkml:trace contextRef="#ctx0" brushRef="#br1" timeOffset="141">4769 6796 8150,'-9'0'-547,"2"-1"1,0-2 754,0-1 0,4-2 259,-1 2-414,3 2 15,1-3 0,5 5 20,4 0-74,2 5 1,2-2 0,0 4-1,1 0 1,1-1 0,4 1 0,-1 0-21,1 3-50,3-4 1,-6 5 0,5-4 0,2 2 0,1-1-1,0 2 1,-1 0-119,-2-1 1,-6 2 0,4-3 0,-2 2-347,0-1 1,-4 1 519,-5-6 0,-16 6 0,-1-3 0</inkml:trace>
  <inkml:trace contextRef="#ctx0" brushRef="#br1" timeOffset="142">5164 6949 8150,'0'-8'-443,"0"-1"-179,0-1 1254,0 5-489,0-1-96,0 6 1,0 1 0,0 4 0,2 3-42,2 4 1,-3 0 102,3 1-93,-2 0 1,-2 4 0,0 1 0,0 2 0,0 1 0,0 1 0,0-1-5,0 1 1,0 7-72,0 1 55,0-1 1,-6 2 0,-2 3 0,-4 5 0,-2 3-11,-3 5 0,2-2 0,-7 1 0,0-1-64,-2 0 1,-6 1 18,0 0 1,0-2-41,5-5 1,-5-1-1,-1 0 1,0-1-61,0-3 0,-3-1 101,4-4 1,-4-3-68,4-1 61,-5 6 1,2-14 0,-4 8-1,2-4 1,1-1-141,-2 2 0,1-2 143,1 1 0,1-4 61,4 5 0,2-7 0,-16 9 0,4-4 0</inkml:trace>
  <inkml:trace contextRef="#ctx0" brushRef="#br1" timeOffset="143">4004 8467 6927,'0'-9'-75,"0"1"1,7 3 133,6-3 1,5-1-67,8-3-1,5-1 1,3-4 0,7-2 0,3 0 0,1-4-74,3-1 1,6-3 0,3-3 0,-1-2-189,1-1 0,-6-4 269,-4 3 0,-18-1 0,0-6 0,4-3 0,-1 0 0</inkml:trace>
  <inkml:trace contextRef="#ctx0" brushRef="#br1" timeOffset="144">3685 7587 8150,'-8'0'-1710,"-1"0"1789,6 0 149,-2 0-72,5 0-69,0 0 0,1-4 6,3-1-34,3 1-37,6 4 0,-4 0 1,-1 0-1,2-1-4,1-4 1,2 3-39,0-7 20,0 6 0,4-8 1,1 2-1,2-2 0,2-3 1,3-3-1,1-3-6,4 0-28,3-4 1,5 0-1,0-7 1,2 0-1,1 0-432,2 2 431,-7-3 0,0 5 1,-6-2-1,-3 5 0,-3 4-4,-3 2 1,-10 1 0,2 4 0,-3 1 44,-3-1-49,4 0 1,-8 0 286,6 1-235,-7-1 1,6 1 0,-6 3-1,4 0 1,0-1 38,-1-1 1,1 2-28,-2 1 0,-2 4-8,2-5 40,3 6 1,-4-7 15,5 6-97,-5 0 77,3 4 1,-6 1 0,-2 3 13,-2 5 0,1 2-24,-5 2 0,4 0 1,-5 0-30,6-1 1,-8 2-1,2 2 1,-2 2-1,-2 1 8,1-1 1,-1 5-62,0-2 0,-4 2 27,0-2 1,-6 5 0,2-2 0,-4 4-51,-5 0 1,2 4 47,-6-3 0,1 1 0,-2-6 0,2-1 2,2-2 0,1-5 28,5 1 1,0-3-32,4-1 24,-3-6 0,9 3 1,-5-5-1,1 1 0,4 0 10,1-4 1,1 1 28,0 2 1,0-4 44,1 3-49,4-2 0,-3-2 330,3 0-293,2 0 196,0 0-190,6 0 1,2 0 23,2 0 1,-3 1 26,4 3-39,2-2-69,0 3 0,1-5 0,1 0 0,1 0 0,2 0 16,5 0 1,-1-5 15,5-4 1,1-2-69,3-2 0,1-5 1,0-4-1,6-2-7,6-1 1,2-6 18,6-3 0,1-9-1561,4-4 1499,-23 23 0,1-1 0,-3-1 0,0 1 0,1-1 0,0 1 0,20-25 1,-9 5-127,-7 7 0,-5 5 192,-5 8 1,0 0-3,-8 4 1,1 7 131,-10 6-79,1 5 1,-7-3 112,-2 6 0,1 1 559,-5 4 1,-2 2-689,-7 6-53,-3-1 1,-6 7-1,1 1 1,-1 1 0,1 0-24,-1 2 1,-3 1 24,-1 1 0,-4 5-8,4 0 13,-5 5 1,3-6 0,-4 5 0,-1 1-1,-3 2-22,0 1 0,2-1 26,4-3 0,-1-3 4,5-5-5,-5-1 1,12-5 0,-1-4-1,4-7 1,4-3 19,2 0 4,2-5 67,-1 5 0,4-10 362,1-1-315,5-5 1,-3 8-30,6-7 1,6 5-170,2-5 0,4 2 148,1-1-91,5-9 1,2 8 0,5-9-1,2 1 1,2-2-53,0 0 0,11-3-10,-2-3 1,3-1 63,-2 1-34,4-6 0,0 2 0,5-5 0,2-1 0,-3-1-35,-2 2 0,-8 3 52,-8 6 0,0 1-7,-8 2 1,-1 8 28,-16 6 0,-1 5 68,-7-1 1,-3 7-84,-6 1 10,-6 6 0,0-2 0,-7 8 0,1 2 0,-1 2-9,1 3 0,-7 1-28,-2 1 0,-1 2 10,1 3 1,-3-2-1,2 6 1,-5 2-13,-2 1 1,-5 1 73,4 0 1,6-5 0,8-4-1,2-3 68,1-5 0,6 0-70,3-8 39,9 3-20,2-15-61,6 5 25,6-6 0,2-6 0,8-1 0,2-3 39,2-3 1,2 2-67,3-10 1,2 0 35,3-5-38,-3 1 0,9-1 0,-2-1 0,3-3 0,2-2-122,-1-1 1,4-5 78,1 0 0,-1-1 22,-3-3 1,-3 4 0,-2 4 0,-5 5 9,-7 7 1,-9 3 51,-9 7 1,1 4 38,-5 4 0,1 3-69,-9 1 1,-1 5 4,-4 4-16,1 2 1,-7 2-1,-2 1 1,-3 3-1,-2 4-48,1 4 0,-6 0 48,-3 1 1,-2 0-9,2 4 1,-7 3 0,3 5-1,-2 0-12,1 1 1,0-1 52,1 0 1,3-3-1,3-3 1,8-8 89,5-4 164,7-3-242,1-10 1,11-2 0,0-5-18,7 0 1,0-1 6,2-3 0,5-3-23,7-6 0,3-6 0,3-2 0,3-3-54,4-1 1,3-5-25,1 0 0,0-5 12,0 1 0,6-7 0,2-2 0,-1 1-19,-3-2 1,-3 5 75,-5 1 0,-5 3-70,-7 9 103,-10 9 1,-7 9 0,-10 8 0,-4 5-65,-7 5 0,0 4-50,-5 3 0,0 5-134,-5 7 1,1 0 0,-1 3 0,1 1 227,-1 0 0,-5 18 0,-1 8 0</inkml:trace>
  <inkml:trace contextRef="#ctx0" brushRef="#br1" timeOffset="145">4195 8352 8144,'-1'8'-1528,"-2"1"1388,-1 1 1,-1-3 833,5 1-138,0-5-292,0 3-69,0-6 0,2-2 224,2-2-373,3 3 1,6-9-1,0 4 1,1 1-1,1-3 1,4 0 0,2-5-27,6-2 1,4-8 0,10 0 0,5-5-67,5-6 0,4-9 1,-28 20-1,1-2 0,2-1 1,0 0-36,1-1 1,0-1 0,0-2 0,-1 0-742,-2 2 1,-1 1 754,-1-1 0,-2 1 0,8-23 0,-2 5 0,-5 5 0,-5 7-55,-7 7 0,-2 3 276,-6 10-116,-7 6 1,-5 1 0,-6 6 73,1 0 0,-1 6-47,0 3 1,-4 6-31,0 2-36,-6 6 1,4 1 0,-5 7 0,1 0 0,2 2 667,-2-1 1,-1 1-683,-2 1 0,-3 7-1,-1-3 0,0 3 0,3-2 1,-1-1-26,-2 0 0,-4 5 39,4-1 0,-4-5-1,5-7 0,3-5 0,5-2 0,-2-3-67,-1-2 0,3-1-11,0-4 1,4 0 45,-5-1 1,3 0-1,-4-2 1,3-3-33,2-2 0,1 1-43,4-2 220,0-2 1,2 2 286,2-8-213,4 2 1,6-8-118,3 6 0,0-6 0,8 0 0,3-5 72,4-7 1,6 3-126,5-3 0,6-3-44,-2-5 1,2-4 0,1 3 0,-1 0-61,-2 0 0,5-6-35,8-1 117,3-6 0,1-7 1,0 0-1,0 0 1,-2 0-13,-2 0 1,0 1-97,-9 3 1,-3 9 165,-9 8 0,-6 5 199,-3 4-210,-9 8-36,-2 7 1,-12 10 0,-2 2-1,-4 1-36,0 3 0,-5 7 24,0 4 1,-6 3-19,2 2 1,-8 1 0,0 3 0,-1 4-81,-1 2 1,-2 4 73,-5 3 1,0-4 24,-1 4 1,-3 3 0,-2 4 0,-1 4 17,-4 0 1,6-8 37,0-3 1,9-5-1,3-4 1,3-5-65,2-7 178,3-3 0,15-11-68,-1 1-123,6-7-44,-2 4 86,5-6-20,5-6 1,-2 2 0,6-7 0,2-3 0,3-2-2,3-2 0,6-2-25,-2-6 1,8-1-21,0-2 0,7-4 1,-2-5-1,4 0-94,5-1 0,-2-5 0,5-2 1,7-4-761,-24 25 1,1-1 873,-1 1 1,-1-1-1,0 1 1,-1 1-1,20-23 1,-5 6 0,-5 7-4,-7 8-82,-6 6 41,-17 13 118,-1 2 1,-8 5 0,0 1-1,-4 3 1,-1 5 178,-3 2 0,-6 3-119,-1 3 1,-5 3 356,0 6 1,-6-1-1,-3 2 1,-2 3-445,-2 4 1,-2 3-20,-1 1 1,-2 2-1353,-2 2 1351,-4 3 1,-5 6 0,0 0 0,2-1 0,2-5-69,5-6 1,8-4 70,4-10 370,9-2-256,8-16-134,13-1 0,7-8-123,6-2 0,1-1 1,1-7-1,4 1-165,1-3 0,5-9 311,5-2 0,5 5 0,-2-4 0</inkml:trace>
  <inkml:trace contextRef="#ctx0" brushRef="#br1" timeOffset="146">3813 7485 8187,'5'-7'-271,"-3"0"0,3 4 1,1-3-1,4-1 1,5-4 223,7-5 1,7-4 0,7-5-1,5-2 1,6-3 0,4-4-234,4-3 1,-3-1 263,4 0-71,-4 0 0,-1-6 0,0-2 0</inkml:trace>
  <inkml:trace contextRef="#ctx0" brushRef="#br1" timeOffset="147">4233 7179 8187,'-12'8'-259,"-1"1"0,-1 1 0,-3 1 0,-5 2-580,-2 0 839,-1 5 0,-15 4 0,-8 4 0,-4 5 0,1-1 0</inkml:trace>
  <inkml:trace contextRef="#ctx0" brushRef="#br1" timeOffset="148">4182 8556 8187,'-1'-9'-108,"-2"1"1,0-2 25,5-1 0,8-6 0,8 0 0,2 0 0,4-2 1,4-2-16,6-3 1,5-9 0,3-4 0,6-5 41,6-3 0,-26 21 1,1 1-24,0-2 1,1-1 0,0-1 0,0 0 0,-4 1-1,0 0 1,21-21-94,-6 6 1,-6 5 156,-9 11 28,-6-1 0,-8 11 33,-7 2 87,-4 9 1,-7-2 0,-1 8-1,-1 0 66,-1 3-165,7 5 1,-8-8 0,4 7 0,-1 1 0,-3 1-6,-1 2 1,-2 4-1,-1 1 1,-2 1-37,-1-1 0,-1 5 17,1-2 1,1-1 0,-4 0 0,0 0-118,1-1 1,2 1 38,-5 1 1,3 2-95,-3-6 92,-2 0 1,10-1-1,-3-2 69,3-3 0,18-18 0,5-1 0</inkml:trace>
  <inkml:trace contextRef="#ctx0" brushRef="#br1" timeOffset="149">3239 6324 8246,'0'-12'-234,"-4"-5"0,-1-2 0,2 1 1,2-2 461,1 0-120,0 5 1,1-2-1,2 10 102,2 7-326,-1 5 1,-4 8-1,0 0 1,1 1 0,2 3-768,1 4 802,1-2 0,-5 5 1,0-3-1,0 3 81,0 2 0,-6 27 0,-1 8 0</inkml:trace>
  <inkml:trace contextRef="#ctx0" brushRef="#br1" timeOffset="150">3201 6694 8303,'-13'6'-218,"0"1"1,2 2-69,2-1 0,-1-4 1,6 5-1,1 1 145,2 1 1,2 2-1,2 1 1,3 2 110,1 1 0,-3 5 0,3 1 0,-1 4 30,-3 3 0,4 39 0,-4-31 0,1-1 0</inkml:trace>
  <inkml:trace contextRef="#ctx0" brushRef="#br1" timeOffset="151">3213 7243 7826,'-5'12'-1027,"-1"-3"966,-3-1 1,4 1-1,3 4 1,0-1 81,-3 1 0,1 1-26,4 3 0,0 3-135,0 6 0,0 1 1,0 1-1,0 3 140,0 2 0,0 6 0,0 7 0,0 5 0,0 0 0</inkml:trace>
  <inkml:trace contextRef="#ctx0" brushRef="#br1" timeOffset="152">3239 8020 8270,'0'13'0,"0"0"0,-4 0-439,-1-1 0,1 5 1,4 2-1,0 1 236,0 2 0,0 4 154,0 4 0,0-2-38,0 6 63,0 0 1,0 4 0,0 0 0,0-1 0,1-1 18,4-2 1,-4-2 0,3 2 0,-2-4 4,-2-3 0,4-2 0,0 1 0,5-1 0,-5 1 0,2-5 0,-3 0 0,1 2 0,-1 1 0,-1 2-28,3-1 0,-4 5 28,3 0 44,-2 5 0,-2-7 0,0 5 1,0 0-1,0-2 294,0 0 1,-4-1-254,-1-5 0,-3 5 271,4 0-215,-1-1 0,5-3 1,0-1-1,0 2 1,0 0 505,0-1 1,2 2-377,2-7 1,-1 3-204,5 2-87,-5-1 0,7-3 0,-4-2 1,-1-2-1,1-1-46,-3 1 1,-2-3-88,-1 2 1,0-3 212,0-1-437,0-6 0,-1 4 0,-2-3 376,-1 4 0,-17-5 0,-1-1 0</inkml:trace>
  <inkml:trace contextRef="#ctx0" brushRef="#br1" timeOffset="153">3213 7740 7680,'-8'0'-1023,"-1"0"1081,6 0 1,-2-2 42,5-2-74,0 3 1,1-5-3,3 6 1,-1 0 0,6 0-8,1 0 0,1 0 70,2 0-73,0 0 0,4-4 0,1-2 1,2-1-1,2-3 0,3-1 0,1-3 18,4-3 0,-1 1 0,6-5 0,3-2 5,3-1 0,2 3 0,-6 0 0,-2-2-7,-1-1 1,0-2-1,3 2 1,-3 3-3,-4 4 1,-3-1-127,-2 1 96,1 0 0,-1 4 1,-1 0-1,-1 0 0,-2 1-13,2-1 0,1 0 1,0 0-1,-1 1 27,-2-1 0,0-4 16,5 0 0,-1-4-25,1 4 1,-5-5-1,0 5 1,0 0-7,-1-1 1,3 4-33,-6-3 1,0-2-50,-4 2 78,5 0 1,-2 0 0,3-1 0,0-1 0,-4 0-17,0-1 0,-3 4 2,1-1 57,6-3 1,-10 6 0,4-3 0,-1 3 78,-1 1 0,-3 1 25,1-1 0,-5 4 144,5 1-81,-7 5-120,4-3-64,-6 6 1,-1 0 0,-4 2 0,-3 1-2,-3 1 1,1 6-102,-3-2 87,3 9 1,-8-3 0,5 5 0,0-1 0,0 2-18,1 0 0,-3 4 4,-2-3 0,2 3 0,-5 2 1,0-1 10,0 1 1,1 4-61,-3-1 0,-2 1 66,3-4-33,-9 5 1,2-3 0,-5 5 0,1-2 0,0-3-44,1-1 0,-4-1 45,1-1-1,-3 1 1,-1-5 0,0 0 0,-1 0 0,1 1-103,0-1 0,-5-1 98,1 1 0,-1 2 0,5-6 0,1-3-87,3-4 0,-1 1 126,5-2 1,5-2 288,3 1-301,7-5 0,-8 4 0,6-4 0,1 1 0,2-1 26,2-2 0,3-1 3,1 0 4,5 0 0,-9 0 238,4 0-251,-3 0 254,3 0-77,3 0-122,5-5-80,0 3 1,1-3-1,2 6 24,1 3 22,6-2-35,-3 9 0,2-8 1,-1 4-1,2-1 0,2-2-19,0 2 1,5-5-38,0 3 29,6-2 0,-3-2 0,5 0 0,2 0 0,3-2-142,4-2 0,3-7 140,1-6-28,6-6 0,3-3 0,7-6 1,1-2-1,-1 0-69,-2-2 0,-1-2 50,0-4 57,0 2 0,-6-3 0,-4 8 0,-5 2 0,-6 2 29,-3 3 0,1 1 103,-3 2-120,-2 5 0,-6-3 0,2 5 0,-1-2 1,2-1 26,0 1 0,-3-3-21,4 6 0,-4-1 0,4 2 1,0-1-4,-1 1 0,-1 2 30,-7 2 1,-3-1 36,-1 0 61,-5 0 1,7 5 85,-6-1-163,1 6-7,-5-2 0,-2 5-52,-2 0-24,3 0 1,-5 0 0,0 1 0,-1 3 19,0 5 0,-4-1 107,2 5-91,-2-3 0,-2 9 1,0-5-1,-1 1 0,-1 4 9,-2 1 0,-5 1-16,5 4-2,-5-5 0,6 4 1,-5-1-1,-3 4 0,-3 3-84,-3-2 1,-4 4 79,4 2 0,-9-1-20,0 1 0,-3 0 0,1 3 0,-2-3 6,2-4 1,3 1-7,4-1-4,-3-1 1,10-7-1,-3-3 1,4 0 0,0-4-31,1 0 0,3-7 101,1 1 1,10-7-39,-2 3 0,3-4 0,-3-1 1,1 0 19,-1 0 1,4-4-16,1 0-103,-1-1 1,1 5-388,-1 0-270,6 0 522,-2 0 230,5 0 0,34 12 0,8 2 0</inkml:trace>
  <inkml:trace contextRef="#ctx0" brushRef="#br1" timeOffset="154">3392 8785 8232,'-7'-8'-723,"1"1"0,0 1 794,-2 3 1,1 1-1,-2-1 142,-1-2-142,5 1 1,-2 4-1,2 0 160,-3 0-149,2 6 1,-4-3 1,6 5 0,1-5-43,7 1 1,4-2 0,6-2 0,1 0-77,2 0 0,6-5 0,-2 0 0,3-2 49,2-3 0,5-2 0,3 0 0,3-1 17,1 0 0,2-5 3,2-3-14,4-4 0,5 0 0,0-2 0,0-1 0,-2-2 5,-2 2 0,1 2 1,-5 3-1,-2 4-15,-2 0 0,-5-2-71,0 4 1,-1-2 40,1 2 0,-3 2 0,-5-5 0,-1 2-18,1 2 0,-1-2 7,1 1 1,-2-2 4,-3 2 25,3 3 1,-4-10 0,5 4 0,1-1 0,-1 1-6,1 2 1,-1-5 23,1 2 1,-2-2-27,-3 2 12,-2-3 1,-2 5 0,0-3 0,0 0 0,0 0-2,0-2 0,0 2-4,-5 1 0,1-4-1,0-5 1,0-6 1,4 10 0,0-4 0,-2 3 0,-1 1 4,-1 1 1,0 1 13,0 3 1,-5 1 21,1 3-37,-7 3 1,8-6 0,-4 4 0,0-2 0,-1-1 4,-2 1 0,3-5-5,-2 2 0,5-2-23,-5 2 29,6-3 0,-7 8 0,4-4 0,0 1 0,-2 0 146,1 1-98,4 1 0,-7 4 57,5 0 0,-5 5 54,1-1-71,-2 6-89,-2-2-87,0 5 81,0 5 0,-4 3-10,-1 4 1,-5 1-1,3 0 1,-1 0-20,-1-1 1,2 1 19,-1 0 1,-2 0-2,6-1 0,-5 2 0,3 2 0,1 1-2,-1-1 1,-2-1 8,3 2 1,-5-1-2,2 5 0,-2 0 0,0 5 0,2-1-29,-2 1 0,-2 5-4,0 3 1,-3 3-37,-2 1 1,3-2-1,-4 0 1,-1 4-253,-2 0 0,-7-2 192,-2-4 0,-1 3 98,1-3 0,-1 1 0,-4-1 0,1-4-21,-2-3 1,4-2 29,-2 1 0,4 2 0,-4-2 1,4 6 0,-2-6 0,-1 1-74,0 0 0,-1-2 69,-4 1 0,0-1 20,0 1 0,-1-1 0,0 1 0,-2-1 13,-2 1 1,2-5-21,7 0 1,-1-5 28,5 1 1,-4 1-1,5-1 1,4-1 21,2-2 1,3-6-17,-1 1 1,-1-2-10,5 2 0,0 0 0,4-4 0,0-1-6,0 2 0,-4-4 18,0 7 0,0-6 0,5 1 0,-1 2 1,-1-2-1,-2-1 45,-1-2 0,0-1-2,4 0 0,1 0 109,-1 0 1,0 0 0,0 0 142,1 0-25,-1 0 18,0 0-82,6 0-157,1 0-85,6 0 1,2 0-131,2 0 1,3 0 168,6 0 1,0 0-32,-1 0 0,1-4 1,1 0-1,3-1-39,4 0 1,4-1-2,0-2 0,2-8 24,3 3 0,-2-2 0,6 1 1,1-3-38,2-5 1,11-2-3,3-1 0,5-6 46,-1-4 0,-1 0 0,5 0 1,1 1-1,-2-2 0,-3 1-164,-8 1 1,1-2 179,-5 7 0,-1-1 0,-5 4 0,-3 2-2,-4 3 1,1-3-7,-1 3 0,4-2 6,-5 2 0,1-3 1,-3 2-1,1-2-12,2-1 0,0-5 11,-5 0 1,1 1 1,-1 3 0,1 2 0,-1 0 0,1 1 181,-1 1 1,-3-5-180,-1 5 1,-6 0-3,2 1 0,2-4 1,-2 6-1,-2-3 1,0 1 1,-3 4-3,1-4 1,0 1-1,0-1 0,-5 1 0,1 4 0,-1-2 28,-1-2 1,3 0 2,-6-1 1,5 3-13,-5 5 1,5-4 0,-5 0 0,-1 1 7,-2 2 1,3 1-8,1 1 0,-1 3 325,-4 1-301,0 5 1,0-4 7,0 2-49,0 4 0,-2-5 51,-2 6-123,3 0 71,-5 0-18,6 0-14,0 0 24,0 6 1,-4-3-10,0 5 1,-1 1-20,5 4 18,-5-1 1,2 1 0,-4 1 0,0 3-1,0 3-121,-3 0 1,-2 8 30,0-2 1,-5 6 19,0-2 1,-6 7 0,0 1 0,-4 8-185,-2 3 1,-5 2 153,4 0 0,-6-1 21,2-4 1,2 3 0,-1-7-1,2-2-82,3-5 1,1 1 113,1-7 0,-3 5 11,-1-4 1,-1 0-1,2-5 1,-2 1 10,-1-1 1,-1 1 10,-1-1 0,-1 1-78,5-1 79,-6 1 1,8-1 0,-4 1 0,-1-1 0,2 1 28,0-1 0,1-5 0,4-1 0</inkml:trace>
  <inkml:trace contextRef="#ctx0" brushRef="#br1" timeOffset="155">3379 8824 6644,'18'-6'-286,"4"3"1,9-7 285,7-4 0,13-9 0,15-8 0,3-1 0,-12 4 0,0 0 0,0 1 0,0-1 0</inkml:trace>
  <inkml:trace contextRef="#ctx0" brushRef="#br1" timeOffset="156">3417 7689 8268,'-7'-7'-1245,"2"1"1185,5 0 1,5 1-1,4-5 1,3 1-1,4-1 1,2-1 29,2-2-41,7 1 0,3-5 1,7-2 70,2-1 0,0-5 0,7-9 0,1-2 0,4-3 0,-1 0 0,1 0 0</inkml:trace>
  <inkml:trace contextRef="#ctx0" brushRef="#br1" timeOffset="157">4578 6822 8310,'-7'-6'-278,"1"3"-1391,6-5 1526,-6 5-10,5-3 121,-5 6 1,5 0 31,-4 0 0,-2 12 0,-5 2 0</inkml:trace>
  <inkml:trace contextRef="#ctx0" brushRef="#br1" timeOffset="158">4374 6962 8310,'0'-13'-1289,"-2"2"748,-2 2 1,1 5 460,-5 8 0,5-1 80,-1 6 0,-4 11 0,1 7 0</inkml:trace>
  <inkml:trace contextRef="#ctx0" brushRef="#br1" timeOffset="159">4170 7090 8310,'-2'-8'-584,"-1"3"858,-1-1-21,0 5-526,4-5 300,0 6-542,0 0 1,4 1-431,0 4 945,1-4 0,0 10 0,2-3 0</inkml:trace>
  <inkml:trace contextRef="#ctx0" brushRef="#br1" timeOffset="160">4769 8352 8278,'0'-9'9,"-2"2"1,0 0 41,-3 0-121,1 4 0,4-4 1,2 4-707,2-1 508,-3 0 1,6 4 267,-2 0 0,7 11 0,8 3 0</inkml:trace>
  <inkml:trace contextRef="#ctx0" brushRef="#br1" timeOffset="161">15888 13312 8449,'-6'-7'-241,"3"0"1,-5 3 0,-2-3 0,0-2 0,0 2 341,1 1 0,5 2 0,-3 3 207,1-4 1,4 4-227,6-3 1,4 2 47,9 2-99,3 0 0,11 0 0,5-1 1,6-2-1,9-1 0,7 0 0,6-1-45,4 1 0,3-4 0,-33 5 0,-1 0 0,-1 0 0,0 0-12,32-2 0,-4 0 0,-4 5 1,-7-1-41,-4-3 0,-11 2 0,-10-2 0,-5 3-454,-6 1 351,-3 0 151,-7 0 1,-3-6 16,-8-3-78,-3 4 16,-6-7 1,1 11-1,-3-3 1,0 2-1,-4 2-144,0 0 0,-3 5 0,-3 0 0,-1 2-34,1 3 1,-5 2 240,0 0 0,-7 2 0,-6 2 0,-2 1 0,0 0 0</inkml:trace>
  <inkml:trace contextRef="#ctx0" brushRef="#br1" timeOffset="162">16130 13478 8408,'-13'0'0,"1"0"0,-1 0 0,0 0 0,5-2-849,-1-2 746,6 3 1,-1-5 0,8 6 346,5 0 0,8 0-32,4 0 0,6 0-103,7 0-47,0-6 0,17 5 0,-2-5 1,7 2-1,2-2 114,3-1 0,1 3-238,2-4 1,2 0-1102,-2 0 1135,-3-3 0,-13 8 1,-5-4-1,-9 1 0,-7 3-187,-6 2 165,-8-5 0,-9 5-58,-8-4 68,2 4 1,-9 1 0,2 0 0,-2 0 0,-2 0-370,1 0 1,-7 0 5,-2 0 0,1 4 717,-1 1 0,-29-7 0,-11-5 1</inkml:trace>
  <inkml:trace contextRef="#ctx0" brushRef="#br1" timeOffset="163">14294 11858 8408,'0'-12'-148,"0"-2"0,1-2 1,2-1-1,3 0 1,-1 0-292,1 0 0,0 0 0,-3 4 1,2 2 604,2 2-29,2-2 1,-1 5-1,-1-4 1,1 3 244,-1 2-349,-5 0 9,4 5 1,-6 8 0,-1 3 0,-2 4 0,-1 2 0,-1 3 79,0 6 1,-1 1-1,-4 7 1,3 1-43,1 2 1,-2 7 0,4 4 0,1 4-15,1 4 1,-2 12 0,2-33 0,0 2-1,0 4 1,1 2 18,0 2 0,1 2 0,2 5 0,1 2-1364,2 3 1,-1 1 1296,-2 0 0,1 1 0,3-1 0,1 0 0,-1 1 0,0 0 0,1 1 0,1 0 0,0 0 0,0-1-1,-1 0 1,0-1 0,-1-3 0,1 0 0,-1-5 0,2-2-1,-1-2 1,1 0-145,1-3 1,-1 0 0,1 0 0,-1-1 129,-1-3 0,-1-1 0,0-1 0,-1-2-19,4 25 1,1 1 0,-4-6 0,-1-3-48,1-4 1,-2-4 73,-4-5 0,0-8-279,0-6 10,-6 1 1,5-16 1005,-3 2 1,2-9-916,2-3 1,2-7 755,2-10-1151,9-3 562,1-11 0,-2-8 0,3-15 0,1-7 0,-1 1 0,1-6 0,-1 0 0,1 0 0,-1-1 0</inkml:trace>
  <inkml:trace contextRef="#ctx0" brushRef="#br1" timeOffset="164">14307 11603 8492,'-6'-8'-2019,"-3"-1"2219,-2-1 0,-2 5-15,1 1-230,5 2 0,2 2 1,10 0 185,3 0-111,3 0 0,9 0 0,6 0 0,6 0 0,8 0 0,7-1 0,8-2 14,6-1 0,-24-1 1,1 0-1,3 1 1,0-1-1,4 0 1,1-1-30,2 0 1,2-1 0,2 1-1,2-1 1,2 2 0,0-1-1,1 1 1,1 0-121,-1 0 0,0 2 1,2 1-1,0 1 1,-4-1-1,0 0 1,2 1-1,0 0 106,0 1 0,0 0 0,2 0 0,0 0 0,-1 0 0,0 0 1,-1 0-1,0 0-28,-1 0 1,1 0 0,2 0 0,0 0-1302,0 0 1,1 0 1334,8 0 1,0 0 0,-8 0 0,0 0-1,6 0 1,0 0 0,-2 0 0,1 0 0,-1 0-1,1-1 10,0-1 0,1-1-15,6 3 1,-1-1-1,-8-2 1,-1 0 0,2 3-1,0 0 1,-4 0-1,-1 0 1,-2 0 0,-1 0 37,-1 0 1,1 0-57,3 0 0,1 0 0,-10 0 0,-1 0 0,2 0 0,0 0 0,-4 0 1,-1 0-1,-2 1 0,0 0 29,-1 1 0,-1 0 0,3-1 0,-1-1-16,-3 3 1,-1-1 0,2-1-1,0-1 1,30 0 1,-3 0-1,-1 0 1,-4 0-21,-4 0 0,-9 0 26,-9 0 1,-8-1-14,-4-4 0,1 4 0,-3-5 0,-2 2 4,-3 0 0,-4-5 264,3 5 0,-4-4-250,-5 3 0,-2 0 0,-1 2 2820,-1-1-2821,-1-6 376,-1 8-528,-1-3 1,-5 5 0,2 1 0,1 3-365,-1 5 1,-6 2 235,-1 2 0,-6-5 272,2 1 0,-4-6 0,0 7 0,-1-6 0,6 0 26,1-4 1,6-1-1,0-4 229,0-3 0,0 1-12,0-2-6,0 1 1,0-5-1,1 2 562,4 2-613,-4-2 0,5 8 235,-6-5-224,0 5-492,0-9 257,0 11 1,0-3-1,0 8 1,0 5 9,0 2 0,0 2 55,0-1 1,0 7-11,0 2 0,4 3 1,0 3-1,1 3 140,0 4 1,-2 7-92,6 1 1,-2 8-85,1 1 0,2 3 0,-4 10 0,-1 5 6,-2-32 0,0 0 1,0 1-1,-2 2-177,0 0 1,-2 0-1,1 0 1,-1 0 167,-1 2 1,0 1 22,-1 5 0,-1 0 0,-2-4 0,-1 0 1,0 3-1,1-1 0,0-1 0,-1-2 0,1 0 1,1-1 36,1 1 0,-1-1 1,0-1-1,1 0-5,1 0 1,1-1 0,0-2 0,1-1 115,6 27-108,2 0 0,1-5 1,1-1-1,-1-2 0,-1-7 86,-2-5 0,-4-6-57,-1-4 1,0 2-73,0-6 7,0-6 1,-1 0-1,-4-4 1,-3-1 0,-2-2-170,1-2 0,-2-3-162,3 1 1,-4-6 177,0-3-332,4 4 1,-3-3 0,3 4 662,-4-5 0,-12-25 1,-3-8-1</inkml:trace>
  <inkml:trace contextRef="#ctx0" brushRef="#br1" timeOffset="165">14638 14077 8379,'-8'0'-266,"-1"0"0,-1 0-1436,-1 0 1781,4 0 0,-5 0 268,4 0 158,2 0-246,1 0-230,5-6 0,1 5 0,3-3 0,6 2 0,4 2 1,5 0 40,1 0 1,7-4-40,7 0-33,2-6 1,10 7 0,5-5 0,8-2 0,8-2 0,-31 6 0,2 0 0,1-1 0,1 1-13,2-1 0,1 1 0,5 0 0,0 1 10,1 0 1,0 1-1,3-1 1,-1-1 0,-2 2-1,0 1 1,2-1 0,0-1-344,2 1 1,0 0 0,4 2 0,0 0 348,2-3 0,1 1 0,2 2 0,0 0-12,0-2 0,0-1 0,1 3 0,1 0 0,3-1 0,-1-1 0,2 1 0,0 0-38,0 2 1,-1 0-1,1-2 1,-1 0 27,-8 1 1,1 0 0,1-1 0,1 1-22,-3 2 0,1 0 39,0-2 1,-1-1 0,-5 2 0,0 0 0,-2-1 0,-1-1 0,-1 0 0,-1 1 0,0 0 0,0 0 10,-1 1 1,0-1 0,4 0 0,0-1-228,-3 0 0,-1 1 0,4 0 0,-2-1 247,-3 0 0,0 1-25,3 2 1,-1-1-1,-3-2 1,0 0-1,2 3 1,-1 0-1,-1 0 1,-1 0 0,-3 0-1,-1 0 17,-1 0 0,0 0 0,31 0-209,-3 0 0,-5-4 230,-3 0-29,-9 0 1,-9 2 0,-6-1 0,-4-1 0,0 0 50,-4-2 1,-5 5-36,-2-3 0,-6-2 1297,2 2-1071,-2-6 947,-8 3-1277,-2-1 587,-5 3-752,0 5 1,-5 0-149,-4 0 0,-2 0 110,-2 0-44,0 0 0,1 0 322,-1 0 0,0-6 0,0-1 0</inkml:trace>
  <inkml:trace contextRef="#ctx0" brushRef="#br1" timeOffset="166">19458 13746 8379,'0'-13'0,"0"0"0,0 0-734,0 1 608,0 4 1,-6 3 125,-2 5 0,-32 22 0,-8 7 0</inkml:trace>
  <inkml:trace contextRef="#ctx0" brushRef="#br1" timeOffset="167">842 12547 7763,'0'-14'48,"0"-2"0,-2-1 0,-1 2 1,-1 0-1,0 3 236,-2-1 1,5 0 0,-4 0 476,4 1-276,1 5 0,0 0-78,0 2 0,0 10-102,0-1-209,0 6 1,0 10-1,0 5 1,0 9-1,0 6 8,0 2-165,0 12 1,0-6-1,0 10 1,0 0 0,0 1-1,0 0 1,0-2-335,0-6 1,0-6 0,0-8 0,0-3-545,0-4 1,0-13 392,0-5 321,0-7 1,1-1-1,2-8 1,2-6 0,-3-4 224,0-3 0,-11-19 0,-5-8 0,0-1 0,0 0 0</inkml:trace>
  <inkml:trace contextRef="#ctx0" brushRef="#br1" timeOffset="168">548 12496 7763,'-17'-13'187,"0"0"1,2 5 234,6-1 0,-1 1-465,6-5 1,5 5-25,8-1 136,8 1 1,3-5 0,5 0 0,2 0 0,2 1-107,0-1 1,2 4 0,-1 1 0,3-1-516,-1 2 0,0 2 260,-7 5 1,1 3 2,-1 5 1,3 2 0,-2 13 288,-6 4 0,-25 20 0,-9 10 0,-1 9 0,1-1 0</inkml:trace>
  <inkml:trace contextRef="#ctx0" brushRef="#br1" timeOffset="169">625 13083 7812,'-26'18'189,"1"3"0,1 8 101,2 0 0,5-5 509,9-7-607,2-2 0,12-3 0,2 0 0,5-4 0,4-4 169,4-2 0,8 2-200,1 0 1,9 1-227,-1-5 1,4-6 0,-3-3 0,2-3-654,2-5 1,5-3 389,-1-6 1,2-1 169,2-2 0,-1 0 0,-2-5 158,-1-1 0,-11-3 0,3-6 0,4-4 0,0 1 0</inkml:trace>
  <inkml:trace contextRef="#ctx0" brushRef="#br1" timeOffset="170">1492 12674 7812,'-17'0'0,"0"0"258,-6 0 1,10-1-101,1-3 0,6 2 0,10-2 140,5 3 1,8 1 437,4 0-630,3-6 1,2 3 0,1-4 0,1 0 0,3 1 181,2 1-267,1-5 1,4 4-1,-1-4 1,-2 2 0,-1-2-1,0-2 1,-1 0-1263,-4-1 0,-7 4 0,-7 1 509,-5-2 1,-4-1 731,-6-2 52,-11 6 0,1-3 0,-13 4 0,-3-1 0,-2-1 295,0 1 0,1 0 0,1 4 0,2-2 562,3 3 0,-2-4 311,6 2-796,6-1 1,5 7 0,8 2-54,2 5 1,5 2-156,8 2 1,-2 5-333,6 3 40,1 3 1,-1 1-1,-1-3 1,-2 1 0,-4 2-761,-4 4 0,0 6 190,-6-1 1,-1 3 159,-7 1 486,-3 1 0,-13-12 0,-7 1 0,0 2 0,-1-1 0</inkml:trace>
  <inkml:trace contextRef="#ctx0" brushRef="#br1" timeOffset="171">3060 12126 7776,'-5'-13'-61,"-4"1"1,-2-1 0,-2 2 0,-1 2-606,-3 5 955,3 2 0,-6 2 0,4 2 0,-1 1 1,0 4-1,0 3 0,0 4 537,2 0-822,-5 0 1,10 3 0,-1 2 0,3-1 0,6 0-1,0-1 1,2 0-175,0 0 0,2 2 159,2-2-41,9-3 0,1 4 1,4-5-1,1 1 1,0 2-1,3 1 1,-2-1 23,-2-2 0,-1-2 0,-4 1 1,-1 0 38,1 0 0,-6 4 0,-1 0 0,-2-2 150,0-1 0,-2-1 0,-9 0 1,-7 1-268,-5 3 1,-2-3-1,-6 3 1,-1-3-536,-2-1 1,-4 0 329,4 0 1,2-6-1,7-3 1,5-4 310,6-4 0,6-5 0,8-8 0,9-3 0,8-5 0,3-1 0,28-9 0,12-6 0,-17 11 0,-1 0 0,0 1 0</inkml:trace>
  <inkml:trace contextRef="#ctx0" brushRef="#br1" timeOffset="172">3124 12368 7776,'17'-17'0,"0"0"0,4 0 0,-4 5 0,2-2 328,-2-3 1,-3 2 172,3-2-262,3 3 1,-6 0 0,3-2 0,-4-1 83,-5 2 1,-2 1-52,-6 1-132,0 6 1,-2 1 0,-2 6 0,-4 0 175,-4 0 1,0 0-339,-1 0 0,0 6-33,0 2-13,1 4 1,3 0 0,2 1 0,0 0-1,1 1-305,1 3 0,0-3 20,5 3 1,0-1 0,0 1 21,6-3 1,1 4 0,6-5 0,1 0 0,3-2-664,4-2 1,5-4 993,3-5 0,4 0 0,19-30 0,8-13 0,-17 12 0,1 0 0,-1 1 0</inkml:trace>
  <inkml:trace contextRef="#ctx0" brushRef="#br1" timeOffset="173">3762 12011 7776,'-20'-7'159,"1"-3"12,7 6 0,-1 0 319,0 4 0,0 1 0,1 4 301,-1 3 1,1 3-551,4 2 1,1 6-219,3 2-17,2 3 1,-3 1-1,5 1 1,0-1 0,0 1-352,0-1 1,4 4-140,0-4 0,10-1 291,-1-7-169,3-8 1,2 6 0,3-10-1,3-2 1,0-2-351,-2-1 1,2-10 485,-3-3 0,7-8 110,2 0 1,0-9 0,-6-4-1,-1-3 206,-2-1 0,-1-3 49,1 3 0,-3 2-108,-5 11 163,-6 5 185,-1 1 1,-6 18 211,0 5 1,0 12-25,0 5-527,-6-2 1,5 5 0,-4-3 0,4 3 0,1 0-146,0-3 1,4-1 61,1-3 0,4-4-15,0 0-30,2-1 1,3-10-1,2 2 1,2-3-1,2-2-178,3-3 1,1-5 217,2-8 1,-5-4 105,0-9-36,0 3 1,1-9 0,-4 2 0,-2-2 0,-6 2 144,-3 4 1,-3 8 50,-4 0 1,-10 11 565,-3-2-646,-8 9 1,1 0-1,-5 8 1,-1 5 0,2 2-162,3 2 1,-2 4-764,6 0 1,0 5 114,4 0-517,1 2 1188,4 1 0,37 18 0,13 3 0</inkml:trace>
  <inkml:trace contextRef="#ctx0" brushRef="#br1" timeOffset="174">4565 12075 7805,'-7'2'2842,"3"2"-2016,2-3-304,2 5-537,0-6 0,0-1-83,0-4 0,6-2-49,2-6 0,4-1 1,0-1-1,1-4-428,0-1 0,1 5 141,3-2 0,-3 3 1,3 2-1,-3 2-195,-1 2 1,4 5 200,0-1 1,2 2 427,-2 2 0,-2 6 0,5 3 0,0 2 0,0 2 0,-5-6 0,32 4 0,1-4 0</inkml:trace>
  <inkml:trace contextRef="#ctx0" brushRef="#br1" timeOffset="175">5151 11807 7805,'2'-25'-157,"2"-1"1,-3 2-196,4 3 0,-4 3 647,-1 5 0,-6 2 396,-2 2 0,-3 3 0,-4 6 0,0 0 94,-2 0 0,-4 6-656,4 3 0,-5 8-45,5 4 1,-4 3 0,4 3-1,2 1-70,0 2 1,4 4 10,3-4 1,2-1-166,6-3 1,0-5-1,1-1 1,4-2-613,3-2 1,9-7 476,4-5 0,3-6-109,2-6 330,-1-6 0,1-15 0,1-3 0,1-8 0,2-5 150,-2-8 1,-1-9 10,-14 27 0,0-2 0,-3-3 0,-1 0-811,0 0 0,-1 0 938,0-1 0,-1 1 1,-1 3-1,-1 0 1,4-29-1,-5 13 0,-4 18 2168,-4 16-1780,-4 11 1,-3 9-407,3 4 1,0 3 0,6 9 0,-4 6-195,-1 5 1,0 10-216,-2 9 0,-2 4-185,2 4 1,2 3 0,-1 6 0,-1 0-1616,2 0 1,-3-6 488,6-3 1504,0-3 0,4-1 0,0 0 0,0 0 0,0 0 0</inkml:trace>
  <inkml:trace contextRef="#ctx0" brushRef="#br1" timeOffset="176">3519 13631 7867,'-7'-13'-70,"-4"-1"0,2-2 1,-2-2 78,-2-2 0,1 3 1,-1-6-1,0-2 238,0-3 0,1-8 0,-1 4 0,0-1 241,0 3 0,-4 0-286,0 5 0,-1-1 0,2 14 1,-2 5 292,-2 4 1,-1 4-362,-5 3-59,6 9 1,-4 8-1,4 11 1,-1 4 0,1 7-1,2 1 1,2 1-61,2 1 1,6-4-1,1 3 1,1-1-337,3-3 0,2-7 192,1-4-25,5-9 0,7-4 0,5-8 1,0-5-1,1-4-558,3-4 642,3-9 1,2-7 0,0-7 0,-1-2 0,1-7-5,-1-5 0,1 0 1,-1-7-1,1-3 77,-1-3 0,-5 4 36,-3 8 0,-7 8 316,-2 4-74,-5 9 0,1 11 0,-6 14 164,-3 12 1,0 8-256,0 6 1,4 2-173,-3 7 0,2-3 1,2 1-1,0-1-105,0-1 1,5 3 0,-1-8 0,6-4-112,-2-5 0,8-6 0,2 1 1,2-6-89,3-6 0,-3-5 43,1-8 0,4-5 87,5-11 1,0-7-1,-5-2 1,1-4-6,-1-4 0,1-4 300,-1-5 1,-3 2-42,-1 2 1,-7 4 0,0 8 0,-5 4 790,-4 4-502,0 10-281,-5 11 0,-2 12 0,-1 2 0,-2 5 611,-2 4 0,4-1-467,-2 5 1,3 0-432,-3 5 1,4-1 0,-3-1 0,2-1-543,2-2 1,6-1 336,2 1 0,0-1-524,0-3 503,1-8 0,5 8 0,3-10 0,4 0 0,3-4 407,2-6 0,5-7 0,3-11 0,-10-7 0,0-5 0,2-8 0,0 1 0</inkml:trace>
  <inkml:trace contextRef="#ctx0" brushRef="#br1" timeOffset="177">4246 13236 7867,'-8'0'0,"-1"0"325,1 5-259,-5 2 333,6 0 0,1 5-253,6-4 0,6-2-183,2-2 1,4-2 174,0-2-165,1-6 0,1-3 0,2-6 0,1-4 0,-2 0-90,0-4 1,-3-1 143,1-2 0,-2 1 98,-2-1-65,-3 1 0,-6 4 1,0 1-1,-2 1 0,-2 5 519,-5 4 1,-3 5-266,-5 5 1,-2 5-85,-2 4-173,-3 8 1,6 4-1,-4 9 1,5 4 0,3 3-452,1 1 0,6 0-198,3 0 1,4-5 296,4-3 16,9-3 0,8-8 0,9-3 0,4-6 0,4-6-497,5-2 1,2-14 448,6-5 1,3-11-943,-3-6 1267,3-3 0,-15-8 0,4-5 1,-3-4-1,-5 2 106,-5 4 0,-12 5 106,-14 9 134,-2 3 16,-8 11 1,-7 7 0,-8 11 0,-3 6-1,-3 9 659,-3 6 0,4 6-590,-4 0 1,3 1-409,1-1-84,7 6 1,-4 0 0,4 5 0,2-4 0,2 0 450,4-4 0,6-1-637,1-2 0,8-5 28,5-3 43,8-3 0,3-7 0,5-4 0,1-7 0,-1-9-548,1-7 0,3-4 744,1-1 0,0-6-5,-5-3 103,1-3 1,-2 0 0,-3 4-1,-4 6 1,-3 8 1658,-1 4-1313,-6 0 0,-1 15 556,-6 0-861,0 11 0,0 5 0,0 5 0,0 2 0,0 1-667,0 1 1,0-3 20,0-1 1,4-6-533,0 2 751,6-2 0,-3-8 270,6-3 0,17-48 0,4-13 0</inkml:trace>
  <inkml:trace contextRef="#ctx0" brushRef="#br1" timeOffset="178">3685 14307 7818,'0'-13'2304,"0"0"-2199,6 6 1,1 7 0,6 9 0,-2 2 175,-3 2 0,4-1 1,-5 1-1,0 0-335,-3 0 1,2-1-76,-2 1 0,0-4 0,-4-1-471,0 2 346,0-4 123,0-1 1,0-7-1,0-6 1,0-6-1,0-6 1,2-6-24,2-7 1,-1 0-1,4-1 1,0 2 292,0 3 1,0 1 44,2 11-114,2 0 1,-3 10 0,8 4 0,1 7-1,0 9 1,0 8 0,1 8 139,2 5 1,0 3-204,1 1 1,-1-6-1,-4-2 1,1-4-126,-2-5 0,4 0-27,-2-8 1,0-3-1,-4-12 1,1-2-88,3-4 1,-2-14 111,7-3 1,-5-10-81,4-4 142,-6-5 0,8-7 0,-4 0 1,-1 0-1,0 0-55,-2 0 1,-2 12 193,-1 5 1,-5 8 227,1 9-225,-6 6 0,2 12 0,-5 4 0,2 4 0,1 7 125,1 5 1,4 3-58,-3 2 0,5 4-157,-2-1 1,2 5 0,0-4 0,-2-2-147,2-1 0,2-3-82,0-2 1,1-4-138,0-5 323,0 0 0,1-6 0,1-3 0,4-4 0,-1-6-158,1-6 1,-1-7 61,-1-6 0,-1-2 24,5-3 87,-6-3 0,4-9 0,-6-1 1,-1 4-1,1 2 76,0 3 0,-5 7 574,1 1-358,-6 7-142,2 12 0,-5 7 0,0 8 0,0 5 1,0 4 269,0 4 1,0 5-225,0 3 1,5 0-209,-1 5 43,0-6 0,0 2 0,2-8 0,1-2 0,3-1-351,1-4 1,2-6 219,0-5 1,0-3-70,-1-1 186,1-5 1,4-4 0,0-8 0,-3-4 0,-2-5 78,-4-3 1,-5-2 98,1-3 0,-2-2-53,-2 6 1,-6 2 0,-4 5 0,-4 5 79,-3 4 0,-6 0-95,2 9 1,1 1-322,-1 4 0,4 4 0,-2 2 1,4 1-730,4 3 1,6 6 95,1 1 859,3 0 0,40 1 0,11 2 0</inkml:trace>
  <inkml:trace contextRef="#ctx0" brushRef="#br1" timeOffset="179">5151 13962 7818,'0'13'-14,"0"0"-63,0 0 1,0-1 953,0 1 1,2 0 1230,2 0-1587,-3-1-513,11-5 1,-9-1-1,4-7 1,0-4-1,0-3-350,3-3 1,1-9 72,2-6 1,4-1-409,0-7 560,0-5 0,0-1 0,0-1 1,0 4-1,0 5-184,0 0 0,0 8 31,-4 7 578,-1 9-220,1 2 1,-1 9 0,-4 5 0,-4 11 0,-1 6 162,1 5 1,-2 4-204,2-4 0,-1 0 34,1-5-124,-2 1 0,5-5 0,-3-1 0,4-3 0,4-6 12,0-5 0,7-5-102,2-1 0,-1-7 95,1-6 9,6-5 1,0-13-1,3-3 1,-2-5-1,0-3-90,2-5 1,0-2 97,-5-2 1,0 1-823,-4 3 929,-3 3 1,-9 13 0,-2 6-1,-3 8 590,-5 7 1,-5 5-347,-7 10 1,0 7 100,1 10-342,-1 2 1,-4 7-1,0 2 1,1 1-1,4-2-16,3-1 1,-1 5-161,6-2 0,-5-3-508,5-1 442,0-3 0,10-3 0,2-3 0,3-4 0,4-4 82,2-5 0,7-2-77,5-6 0,7-6-64,-2-2-350,8-9 1,-2-3 0,4-7 0,-2-3 0,1-5 560,-2-6 0,2-3 0,-5-3 0,-3-3-951,-9 4 951,-6 2 0,-2 1 0,-7 9 0,-2 6-492,-5 5 0,-8 10 624,-5 9 0,2 4 376,-1 4-400,5 4 0,-7 4 0,4 1 0,1 0 1,-2 0 163,-1-1-377,6 1 1,-8 0 341,5 0 1,-4 11 0,1 3 0</inkml:trace>
  <inkml:trace contextRef="#ctx0" brushRef="#br1" timeOffset="180">6210 13631 7818,'-6'7'1475,"5"-1"-1292,-5-6 0,7 0 0,4-2 0,5-4 321,5-6-545,-1-1 0,6-11 0,-4 3 0,1-3 1,0-3 103,1-3 0,-5 2 0,1-6 0,-5 0 96,-4 1 1,0-2 79,-5 5-175,0 0 1,-6 10-1,-4 5 1,-4 5-1,-5 5 353,-1 4-458,-1 7 0,-4 4 0,-1 9 1,1 8-1,-1 6 0,2 5 0,3 5-444,4 2 1,3 0 305,1 2 0,6-3 0,3-7 1,4-2-189,4-1 1,3-7 220,6-1 0,5-8 1,3-8-1,3-3-124,2-1 0,4-2-122,-1-4 1,7-6-144,-2-2 450,-3-9 1,6-4-1,-4-8 1,1-2-1,-2-1 85,-1-4 0,-10-5 0,-1-6 0,0-4 0,0 0 0</inkml:trace>
  <inkml:trace contextRef="#ctx0" brushRef="#br1" timeOffset="181">6618 13376 7818,'0'-13'-547,"0"0"1,-2 8 1262,-2 5 1,-3 5 44,-6 8-575,1 5 1,-1 1-1,0 4 1,2-4 0,1 1 179,1 0 1,2 0-126,-1 1-140,-4-2 0,11-7 0,-3 1 1,2 0-287,2 0 152,0-6 0,2-7 1,2-10-1,4-4-27,4-3 0,2-12 85,3-1 1,-1-5-10,5-3 14,0 0 1,3-1-1,-1 2 1,-3 3-1,-2 5 350,-2 2 1,-2 8-204,-1 7 0,-2 7 0,-1 12-157,-2 6 0,-3 13 47,3-1 0,-4 4 115,5-4-207,-6 1 0,8-5 0,-4 0 1,2 0-1,-1-1-463,2-3 0,1-8-72,2-5 1,0-3-1,1-2 1,2-3-395,1-5 1,4-8 809,-4-4 0,4-10-110,-4-8 297,0 1 1,0-11 0,0 0 0,0-6 0,0-7 446,0-5 1,-4 6 22,-5 10 1,-5 7 0,1 12 1885,-2 6-1889,-2 12 0,-2 16-150,-2 10-257,3 7 1,-11 8 0,5 2 0,-1 7 0,-1 4-15,-1 2 1,0 6-215,2-1 1,-2-2 0,4 1 0,1-4-771,-1-5 0,2 0-184,4-7 1,5-2 35,4-7 647,8-8 396,-3-7 0,20-35 0,7-16 0,1-1 0,0 0 0</inkml:trace>
  <inkml:trace contextRef="#ctx0" brushRef="#br1" timeOffset="182">7051 13095 7818,'-18'0'0,"2"-4"496,-5 0 0,7-2 1001,1 2 0,7 1-687,11-5 0,7 5-426,10-2 0,3-2 72,5-1-427,3 2 1,10-7-1,4 2 1,1-4-1,1-1-277,-3 2 1,1-3 147,4 0-283,0-6 0,-7 5 0,-6-4 1,-8 5-1417,-7 3 1386,-11 7 0,-17 2 0,-14 5 413,-8 0 0,-11 9 0,-7 4 0,-6 1 0,0 1 0</inkml:trace>
  <inkml:trace contextRef="#ctx0" brushRef="#br2" timeOffset="183">23959 17660 17076,'-24'19'124,"-3"0"1</inkml:trace>
  <inkml:trace contextRef="#ctx0" brushRef="#br2" timeOffset="184">23883 17698 9441,'-13'-25'0</inkml:trace>
  <inkml:trace contextRef="#ctx0" brushRef="#br2" timeOffset="185">23806 17647 15280,'0'-8'-2261,"0"-1"1,2 7 2418,2-3 0,-1-2 0,4-1 371,-2-4-400,0 5 1,0-4 48,4 2-109,-4-2 1,5 5 0,-5 6 343,-3 8-454,0 3 1,-4 3-1,0 3 1,-4 4-1,0 3 1,-1 2-1,2-1 131,-1 1-1,2-2 1,4-1 0,0-4-174,0 0 0,5 1 0,4-8 0,4-4 30,4-6 1,4-2 389,9 0-248,8-11 1,4-5-1,9-15 1,6-7-1,-26 16 1,0-1-48,3-2 1,0 0 0,2-2-1,1 0 1,3-1 0,2-2 0,2-2-1,1-1-30,3-1 1,0-1 0,4-3 0,1 1-1124,0-2 1,0 1 1158,1 1 0,-1 0 0,-3 6 0,0 0 0,-1 1 0,-1 1 0,-4 1 0,-1 0 0,-4 3 0,-2 1 218,-6 2 0,-2 1 0,17-10-121,-16 14 1,-13 8-10,-5 5-208,-7 3 0,-1 1 0,-7 1-260,-1 3 0,-6 4 49,1 4 1,-9 3-224,-8 2 356,1 2 0,-13 13 0,1 0 0,-4 2 0,0-1 151,1-2 0,2 4 0,-1-2 0</inkml:trace>
  <inkml:trace contextRef="#ctx0" brushRef="#br2" timeOffset="186">23551 17902 15315,'6'-12'-342,"1"-5"1,6 0 0,-1 1 172,1 2 1,0-3 0,0 0 0,-1 1 38,1 2 349,0 1 0,0 2-96,-1 3-118,-5 2 1,3 7 0,-5 4 0,-3 3 0,0 5 0,-2 5 0,0 6-25,0 5 1,0 2-394,0-1 361,0 2 1,-4 5 0,-1-2 0,3-2 0,0 0 0,2-2 0,0 0-140,0-3 0,6-2 1,2-6-1,5-8 281,4-6 1,9-6 0,10-6 0,8-8 20,7-10 1,-18 7 0,1-3-25,2-2 1,0-2-123,4-4 1,1 0 0,6-3 0,2-2-1,2-2 1,0-2 0,5-1 0,0 0-1,-16 11 1,0 0 0,1 0 137,1-1 1,0 0-1,1-1 1,2-1-1,1-1 1,-1 0-996,0 0 0,1 0 0,-1-1 920,2 1 0,-1-1 0,0 2 0,16-9 0,-2 1 0,-5 4 0,-1 2 0,-7 4 0,-2 2 0,-7 5 0,-1 1 637,24-11-737,-16 7 39,-25 17 0,-10 1 0,-14 7 0,-5 4-107,-2 3 1,-7 5-92,-4 4 127,-7-3 1,-5 11-1,-7 0 1,-1 3 0,4 0-140,3-1 1,6-3-208,0-3 156,2 4 0,7-11 293,3 3 0,3 3 0,1-1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1:43:38.962"/>
    </inkml:context>
    <inkml:brush xml:id="br0">
      <inkml:brushProperty name="width" value="0.12095" units="cm"/>
      <inkml:brushProperty name="height" value="0.12095"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Property name="color" value="#57D200"/>
    </inkml:brush>
    <inkml:brush xml:id="br3">
      <inkml:brushProperty name="width" value="0.12095" units="cm"/>
      <inkml:brushProperty name="height" value="0.12095" units="cm"/>
      <inkml:brushProperty name="color" value="#57D200"/>
    </inkml:brush>
  </inkml:definitions>
  <inkml:trace contextRef="#ctx0" brushRef="#br0">14243 10634 11204,'0'-12'-1671,"0"-1"0,0 0 1380,0 0 1,0 5 141,0-1 175,0 6 1,0-4 137,0 3-62,0 3 0,0-6 15,0 2 0,1 4-3,4-3 0,-4 1 104,3-1 120,-2 2-130,-2-3-175,0 5 1,1 0-1,2 1-30,1 3 0,0 5 1,-2 6-1,1 2-6,1-1 1,2 2-9,-2-1 0,-3 5-25,3-5 0,2 1 0,-2-2 0,1 1 5,0-2 1,-2-5 43,6-1 0,-1-7 185,5 3-139,0-4 1,1-2 0,4-4-1,8-4 1,6-7 68,5-5 0,7-9 70,3-4 1,4-7-200,4-2 1,-28 19-1,0-1 1,2 0-1,1 0 1,0-2-1,0 0 48,-1 0 1,0 0 0,22-21-987,-8 2 952,-4 10 0,-6-2 0,-5 11 1,-5 1 9,-6 7 34,-9 9-154,-2 4 53,-6 6 66,0 0-197,-6 0 643,5 0 0,-6 0-1023,3 0 209,2 0 1,-8 1 282,6 4 1,11 2 0,7 6 0</inkml:trace>
  <inkml:trace contextRef="#ctx0" brushRef="#br1" timeOffset="1">21932 12445 8554,'0'-13'-2094,"0"5"1916,0-1 0,1 6 178,3-1 0,9 25 0,7 8 0</inkml:trace>
  <inkml:trace contextRef="#ctx0" brushRef="#br0" timeOffset="2">27950 11068 7745,'0'-9'-1179,"0"1"1205,0-2-16,0 4 0,2 1 0,0 3 408,3-2-334,-1-3-2,-4 0 1,0 0 12,0 2-110,0 4 7,0-5 12,0 6 0,0 2 1,0 2 67,0 5 0,0-2-99,0 1 34,0 6 1,0 0 0,0 3 0,0-1 0,0 0 1,0 1 1,0 1-1,0-2 1,0 1-21,0-2 1,0 4 29,0-2 0,1 0-30,4-5 1,-3 1 0,6 0 0,-1-2-4,0-2 1,-3-2 90,4-3 70,1-3-106,9 5 1,-3-12 0,3-2-1,2-5 1,5-4 44,8-4 0,7-9-38,6-4 1,8-7-100,-20 20 0,0 0 0,1-5 0,1-1 0,3 1 0,1 0 0,2-2 0,0-1 96,2-1 1,1-1 0,3 1 0,-1-1-245,-2 1 1,-1 1 0,-1 1-1,-1 1 245,-5 3 1,-1 1-1,-5 3 1,0 2 0,20-12-1,-10 6 148,-10 7-175,-7 0 40,-17 15-68,-1-3 1,-7 5 242,-4 0 1,3 0-337,-7 0 0,1 4 626,-5 0-631,-6 6 1,0-2 0,-7 8-1,2 1 1,1-1-253,2-2 0,0-1 358,-5-1 1,-16 12 0,-5 3-1</inkml:trace>
  <inkml:trace contextRef="#ctx0" brushRef="#br1" timeOffset="3">12789 11272 7775,'-7'0'-1941,"2"0"1941,-1 0 0,4-2 0,-2-2 0,3-4 0,9-24 0,6-10 0,1-3 0,-1-1 0</inkml:trace>
  <inkml:trace contextRef="#ctx0" brushRef="#br1" timeOffset="4">11680 4654 8435,'-13'0'-2268,"0"0"1911,1 0 358,-1 0 1,4 0 0,1 0 0,-2 0-5,-1 0 0,2 0-6,1 0 10,-1 0-1,-4 0 0,-5 6 0,-2 1 0</inkml:trace>
  <inkml:trace contextRef="#ctx0" brushRef="#br1" timeOffset="5">11960 4641 8082,'-12'0'-351,"-1"-1"0,0-2 0,0-1-546,1 1 864,5 2 0,2-1 33,10-2 0,19-3 0,10-6 0</inkml:trace>
  <inkml:trace contextRef="#ctx0" brushRef="#br1" timeOffset="6">14893 8122 8082,'-8'0'-1989,"-1"0"2024,6-5-14,-8 3-18,10-3 15,-5 5 12,6 0-16,0 0-16,6 0-52,-5 0 1,6 0-24,-3 0 0,-2-2 77,2-2 0,14-9 0,4-7 0</inkml:trace>
  <inkml:trace contextRef="#ctx0" brushRef="#br1" timeOffset="7">10545 4488 5753,'26'0'0</inkml:trace>
  <inkml:trace contextRef="#ctx0" brushRef="#br1" timeOffset="8">12203 5865 8082,'-13'-1'-1069,"0"-2"427,0-1 618,6 0 1,0 4-19,3 0 36,3 0 0,-5 0 1,5 0 33,-4 0-31,4 0 21,-5 0 1,6 0-115,0 0 70,6 0 18,1 0 7,6 0 0,-1-6 2,1-2 0,-4 2 2,-1 2 3,-5 2 37,8 2-17,-9 0 0,3 2-21,-5 2 1,-1 3-2,-3 6-3,2-1 0,-9 1 0,4 0 0,-2 1 0,2 2 10,2 1-7,-5 0 1,4-5-12,-2 1 1,2-4 3,6-1 7,0-5-7,6 3 0,1-12 0,5-4 0,3-4 0,0-4-23,2-2 0,4-2 10,-4-3 1,5-1 6,-5 1 1,0 4 0,-5 1 0,1 1-4,0 4 13,-6 6 0,-3 5 0,-8 8 13,-4 5 0,-5 8-4,-4 4 0,1 3 16,-5 2-22,5-1 1,-3-4 0,3-1 0,-1 0 0,1-1 44,2-1 1,3-1 47,2-4 20,-2-6-107,4-2 0,0-6 30,3-3-92,8-3 1,3-10 0,6-2-1,-1-1 1,3-1-21,2 1 0,-3-4 59,3 3 1,-3 3 0,-3 1 0,-1 2-10,-1 3 0,-5 0-23,4 4 68,-5 2 1,3 8 0,-7 3-6,-4 8 1,-2 1-17,-6 7 0,1 1 12,-1 3 1,0-4 0,0-1 0,1 0 16,-1 0 0,0-6 43,0-1 0,5 0 34,-1-5-51,1-2-74,1-1 1,1-10 58,6-4-85,6-2 1,0-3 0,3-2 0,0-1 0,-1 2 28,0 0 1,1 3-17,-4-1 1,3 4-1,-4 1 211,-1-2-164,-1 4-6,-2 1 1,0 6-1,0 3 7,0 5 1,-2-2 12,-2 1-7,3 1-22,-11 4-239,11-1-144,-5-4 381,6-3 0,40-56 0,-15 19 0,-1 0 0</inkml:trace>
  <inkml:trace contextRef="#ctx0" brushRef="#br1" timeOffset="9">22493 5789 8082,'-7'0'-474,"0"1"-121,2 4 0,3-4 797,-7 3 0,5 2 215,-5-2-327,6 0-134,-2-4 39,5 6-29,0-4 1,0 2 41,0-8 1,1-2-1,2-4 1,1 1 61,-1 0 1,3 1 0,-2 0 52,-1-2 0,-2 3-59,-1-2-23,0 7 1,-1-4 46,-3 6-86,2 6 1,-8 1 0,5 5-1,-2 1 1,-2 1-6,2 3 0,-4-1 0,4 4 1,-1 0-81,4-1 0,3-3 83,1 1 1,0-3-52,0-1 1,0-5 26,0 1 1,5-6 46,4 1 0,2-8 50,2-5-71,0-8 0,0 3 0,-2-3 0,-1 2 0,-2-1 37,2-1 0,-4 0 35,-2 4 135,3 0 1,-5 1 6,2-1-213,-3 6 1,-2 3 2,-3 8 0,-2 3 1,-4 6-1,3-1 14,1 1 1,-4 0-147,2 0 0,1 1 59,-2 3 0,6-3 0,-2 3 0,1-3-96,-1-1 0,1 0-120,4-1 253,0 1 1,0 0 0,1-2-15,4-2 1,-2-4 22,5-5 0,1-1 54,3-3 1,1-3 0,0-6 0,0-1 14,-1-3 0,1 1-48,0-5 1,0 1 28,-1-1 1,-3-2-1,-2 5 1,-1-1 30,-4 1 0,0 1-12,-2 4 1,0 5 70,0-1 0,-6 6 0,-2-1 16,-4 3 1,0 2-171,-1 3 0,0-1 45,0 6 0,-4 3 0,0 5 0,2-1-54,1-2 1,2 0 17,4 3 1,-4-2 10,4 2 0,-2-3 0,1-2 0,4 1-46,-1 0 0,5 0-34,-4-1 6,4-4 1,2 1 0,4-4 85,3-2 1,4-3-13,0-5 0,1 2 9,0-5 1,0-5-1,1-4 1,1 0 28,2-1 1,0 2-23,-4-5 1,-2 1 15,-2-1 1,1 2 0,-5 7 0,1-1 8,0 0 1,-2 0 140,-4 1 1,-1 5-115,-4 2 1,3 4 0,-8 1 0,-3 1-19,-3 4 0,-1 2-20,5 5 1,-5 5-15,0 0 0,-5 5 0,5-4 1,2 1 35,1-1 0,2-1-72,4-4 1,-4-1-38,4 1 0,2 0-6,2 0 1,4-6 53,4-3 1,3-3 7,6-1 1,1-7 0,2-4 0,2-6-1,2-3 1,-3 3 34,4-4 1,-5 1-8,1-1 1,-3-2-1,-1 5 1,-2-1 29,-2 1 0,-2 2 284,-3 8-101,-3-3 0,-1 9-212,-8-2 1,-3 8-17,-2 5 17,0 8 1,0-3-1,1 3 1,-1-3-1,0-1-7,0-1 0,2-3 0,1-1-16,2 2 1,5-3-233,-2 2-268,4-6 35,1 2 0,1-5 474,4 0 0,36-34 0,14-8 0</inkml:trace>
  <inkml:trace contextRef="#ctx0" brushRef="#br1" timeOffset="10">1466 4820 8115,'-8'-4'-421,"-1"-1"69,7-5 0,-10 8 0,4-5 358,-4 1 20,0 2 1,-1-1 0,0 1 0,0 1 0,1 2 0,-1 1 0,0 1-1,0 2 116,1 1-99,-1 1 1,2-4 0,1 2-1,1 1 29,-1-1 0,3-2 1,0 1 25,1 2 1,1-3 68,0 4 1,4-2 164,-3 1-245,2-3 15,2 5-108,0-6 1,2-4-1,2-1 1,5 3-1,2-1-25,2-2 1,-1 4 6,1-3 1,1 2 0,3 2 0,5 0-6,2 0 1,3-4 1,2 0 25,4 0 1,7 4-1,2 0 1,5 0-1,4-2-3,4-2 1,7 1 3,6-5 0,-31 6 1,0 1 0,34-9 0,-33 7 0,0 0 0,1 0 0,0 1 0,1-2 0,0 0 17,0 1 0,0-1 0,2 1 1,-1-1-772,-1 0 1,0 0 756,-1-2 0,0 0 0,5 5 1,0 1-1,-2-3 0,0 0 1,0 1-1,-1 0 0,0 0 1,0 0-4,1 0 0,-1 1 1,-2 0-1,0-1 10,1 0 0,0 0-5,0 1 1,-2 1-13,33-6 1,-1 2 0,-7-1 0,1 1-64,0-2 0,2 5 51,-2-3 14,3-3 1,-15 5 0,3-3 0,-1 0 0,-1 1 1,-2 1 1,1 0-41,-9-1 21,-1 3 1,-9-5 0,-4 6 0,-3 0-199,-5 0 1483,-8 0-1360,-7 0 1,-8 0-1,-2 2 1,-6 0-242,-6 3 1,2 5-151,-3-2 488,3 3 0,-10 13 0,-3 3 0</inkml:trace>
  <inkml:trace contextRef="#ctx0" brushRef="#br1" timeOffset="11">4144 4680 8257,'0'-9'-1215,"0"1"1173,0-1 0,-1 1 720,-4-1-779,4 6 83,-5-2 109,6 5-28,0 5-21,0 2 1,0 2 0,0-1 0,0 2 124,0 2-125,0 0 0,0 5 0,0 0 0,0 0 0,0 0 55,0 0 0,5 6 0,-1 0 1,-1 5 76,-2 6 0,-1 4-19,0 5 0,0 4-75,0 8 0,-1 9 0,-1-29 1,1 2-1,-2 1 0,0 0 31,0 2 1,-1 1-1,0 1 1,0 0-294,-3 2 0,1 1 1,0 3-1,0 0 212,2-1 0,0 0 0,0 1 0,1-1 0,1-6 1,1 0-1,-1 0 0,0 0 37,0 0 1,1 0-1,1-1 1,0 0-95,2-4 0,0 0 0,1 32 50,6-9 1,-5 4 0,3-4 0,0 2 14,0-1 0,-4-4-20,1-5 0,2-1-16,-2-3 0,0-3 0,-4-8 0,0-2-53,0-4 0,0-4 14,0-5 1,0-3-198,0-5 1,-5-2 269,-4-2-751,3-3 152,1-6 0,5-2 563,0-2 0,5-20 0,3-10 0</inkml:trace>
  <inkml:trace contextRef="#ctx0" brushRef="#br1" timeOffset="12">1301 7217 8257,'-20'-6'-205,"3"-1"1,3 0 0,2 2 0,2 0-48,2 1-192,5 0 600,-3 4 0,8 0 1,2 0-1,5 0 1,2-2 88,2-2 1,4 3-191,0-4-26,5 4 1,-2 1 0,6 0 0,1 0 0,1-1 0,4-2 0,4-1-1,4 1-39,6 1 0,5-2 0,9 0 0,5 0 0,6-1 1,-33 3-1,2 0 0,1 0 0,0 1-8,2 1 1,0-1 0,1-1 0,0 0 0,1-1 0,-1 0 0,1 0 0,0 0 22,-1 0 0,1 1 0,-3-1 1,0 1-777,-2 2 1,0 0 786,-1-2 1,0-1-1,0 2 1,0 0 0,1-1-1,-1-1 1,1 0 0,0 1-1,-2 0 1,0-1 0,-1 0-1,0 0 1,0 0-1,0-1-124,0 0 0,1 1 0,2-1 1,1-1 108,-1-1 0,0 0 0,-1-1 0,-1 1 0,33-7 0,-1 2 10,1 2 1,-6-2 53,-1 2 0,-6 2-22,-7-1 1,-1 4-1,-3-4 1,-6 3 50,-6 2 0,-5-3-17,-9 2 1,-2 0 463,-7 4 1655,1 0-2034,-6 0 1,-1-2 350,-6-2 1,-2 3-492,-2-4-570,3 4-144,-11-5 0,10 5 692,-7-3 0,12-37 0,-2-9 0</inkml:trace>
  <inkml:trace contextRef="#ctx0" brushRef="#br1" timeOffset="13">4654 4386 8256,'0'-12'-1453,"-1"0"1831,-4 4 0,5-4-254,0 4 1,2 2-1,6 2 12,2 3 0,2-4-30,0 1-85,1 0 1,0 4 0,1 0 0,2 0-1,2 0 1,0 0 0,2 0-12,0 0 0,1 0 1,5 0-1,-1 1-11,1 4 0,1 2 0,1 5 0,2 1 31,-2 0 0,5 4-14,1 0 13,3 6 1,-3-4-1,0 8 1,1 3-1,0 5 1,1 5-1,-3 4 138,-2 1 1,3 8-148,-5 6 1,-11-26 0,-2 1 0,0 0 0,-2 0 0,1 0 0,-1 0-9,-1 1 1,0-1-1,13 33-907,-13-31 1,-1 0 882,2 3 1,-2 0-1,-2 0 1,0 0-1,-1 1 1,-1 1-1,-1-2 1,0 1-1,-1 0 1,1-1-34,-1 2 1,0-1 0,0 5 0,0-1-127,-2-1 0,0-1 0,0 1 0,-2-1 135,-2-3 0,0-1 31,0 3 1,0 0 0,0-2 0,0 0 0,0 1-1,-1-1 1,-1-1 0,-1-1 0,-5 34-72,-4-1 0,-6-2 92,-3-4 0,7-31 0,-1 0 1,-16 32-1,-1-4 94,-4-3 1,-1 2 4,-1-5 1,17-23 0,-2 0-78,0-2 0,0-1 1,-23 27-1,-1-11 1,1-1-96,0-3 1,-2-3 110,6-4 1,-2-3 117,1-5-143,9-1 1,-7-3 0,13-4-1,2-2 1,5-5-9,3 0 0,1-5-26,4-2 1,4-2 1414,1-2-1579,5 0 126,-3 0 1,6-6 0,2-3-277,2-2 1,3 0 112,6 2 0,0-2-42,-1 2 0,1 0 0,0-3 0,0 2 248,-1 0 0,12-32 0,3-1 0</inkml:trace>
  <inkml:trace contextRef="#ctx0" brushRef="#br1" timeOffset="14">4986 7141 8256,'-5'-13'0,"1"0"0,-6 0 176,3 1-132,0 4 0,1 4 1,6 8-1,0 6 0,-1 6 1,-2 5 182,-1 3 0,-6 7-48,1 3-147,4 9 1,-7-3 0,4 4 0,-2-1 0,0 3 0,3 1 0,1-2-17,4-1 44,0-2 1,2-10-1,2-7 1,2-7-1,6-5 1,5-6-1,8-7 351,5-7 0,5-14-357,5-5 0,6-9 0,3-2 0,2-4-149,2 0 1,-1-1-15,-3 3 0,0 0 0,-9 10 0,-7 5-1350,-7 6 216,-6 9 1243,-10 4 0,-25 33 0,-12 7 0</inkml:trace>
  <inkml:trace contextRef="#ctx0" brushRef="#br1" timeOffset="15">1135 5955 6281,'7'0'62,"4"0"1,-8 0-196,6 0 1,-5 0 132,4 0 0,58-17 0,-25 6 0,1 0 0</inkml:trace>
  <inkml:trace contextRef="#ctx0" brushRef="#br1" timeOffset="16">1441 5904 8136,'-6'-7'-478,"5"1"197,-5 6 0,8 0-547,2 0 828,-3 0 0,56 0 0,7 0 0</inkml:trace>
  <inkml:trace contextRef="#ctx0" brushRef="#br1" timeOffset="17">1619 5891 8229,'-5'-9'5,"-2"1"1,-2-2 228,1-1 0,5 2 156,-1 1 0,8 5-1129,4-1 535,9 2 1,-1 4 0,4 0 0,0 3 203,-1-2 0,31-2 0,11-1 0</inkml:trace>
  <inkml:trace contextRef="#ctx0" brushRef="#br1" timeOffset="18">2015 5865 8229,'-13'-1'-74,"0"-3"89,6 2-229,1-3 1,8 5 0,2 0 0,6 0-66,6 0 1,2 0-1,5-2 279,-2-2 0,14 1 0,8-1 0,5-2 0,0-1 0</inkml:trace>
  <inkml:trace contextRef="#ctx0" brushRef="#br1" timeOffset="19">2588 5802 8253,'-8'-6'-1052,"-1"-2"804,7 2 94,-4 0 0,12 6 1,2 0-1,5 0 154,4 0 0,-3 0 0,44 0 0,4 0 0</inkml:trace>
  <inkml:trace contextRef="#ctx0" brushRef="#br1" timeOffset="20">2958 5789 8253,'0'-9'0,"0"1"-395,0 5 0,0-4 202,0 3 1,2 2-1,2-2 32,4 3 0,1 1 0,2 0 1,5 0-91,2 0 0,3 0 251,5 0 0,45 0 0,-30 0 0,0 0 0</inkml:trace>
  <inkml:trace contextRef="#ctx0" brushRef="#br1" timeOffset="21">3379 5738 8253,'11'-1'-1579,"-2"-4"1725,2 4 1,-4-6-135,6 3 0,0 2 0,0-2-133,-1 2 1,1 2 0,0 0 0,0 0-2,-1 0 0,7 0 0,2 0 0,3 0 122,2 0 0,-1 0 0,40-5 0,-27 1 0,-1 1 0</inkml:trace>
  <inkml:trace contextRef="#ctx0" brushRef="#br1" timeOffset="22">3864 5712 8253,'12'0'-211,"1"0"1,-4 0 0,-1 0-605,2 0 838,1 0 1,2 0-22,0 0 0,0 0-123,-1 0 1,-3 0 0,-1 0 0,2 0-246,2 0 366,6 0 0,24-11 0,12-3 0</inkml:trace>
  <inkml:trace contextRef="#ctx0" brushRef="#br1" timeOffset="23">4297 5687 8253,'7'-9'-488,"-3"1"327,-2 5 341,4-8-279,-5 9 0,10-3 0,-2 5 0,2 0-363,2 0 1,0 0 461,-1 0 0,46 0 0,12 0 0</inkml:trace>
  <inkml:trace contextRef="#ctx0" brushRef="#br1" timeOffset="24">4947 5674 8253,'-4'-8'-831,"0"-1"334,0 1 335,4 1 1,1 1 0,3 6 0,5 0 161,2 0 0,2 0 0,56 6 0,-27-3 0,0 1 0</inkml:trace>
  <inkml:trace contextRef="#ctx0" brushRef="#br1" timeOffset="25">5470 5661 8253,'13'-7'0,"0"-3"-24,-1 6 1,-3-4 0,-1 3 34,2 3 0,2-1 0,0 0-133,1-1 1,0-1 0,0 5 0,-1-1 2,1-3 0,6 2 0,0-2 0,4 3 119,3 1 0,19-6 0,14-1 0</inkml:trace>
  <inkml:trace contextRef="#ctx0" brushRef="#br2" timeOffset="26">2410 7179 7703,'0'7'-1034,"0"-1"1055,0-6 111,0 0-138,0-6 0,0 3 1,1-4-1,4 0 1,2 0-1,1-2 1,1 1-1,-1-1 1,1-1-2,-1-1 1,1-2-25,3 1 31,7-1 1,-5-1 0,4-3 0,1-5 0,2-2-1,5-3 1,2-2 8,2-5 0,5-5 0,-1-2 0,2 0-38,-2 4 0,-3 1 1,-7 7-1,-2 5-73,0 6 1,-7 1-1,2 4-389,-3 6 491,-6 4 0,-3 9 0,-16 6 0,-3 8 0</inkml:trace>
  <inkml:trace contextRef="#ctx0" brushRef="#br2" timeOffset="27">2461 7115 7807,'-13'0'-1487,"6"0"1607,1 0 1,12-6-88,3-2 1,2-2 0,2 0 0,-2 2 4,-2-2 0,2 0 0,-3 0 0,4 1 28,0-1 0,1-1 53,0-2-102,5-5 0,-3 4 0,3-5 0,-1 2 0,1-1 0,2-2 0,3-3 14,1-1 0,1-1 0,1 1 0,-1 1-39,1 2 0,-1 1 0,1-3 0,-1 3-16,1 2 1,-5-3 0,-1 4 0,-2 1-18,-2 2 0,2 1 0,-1 1 0,-1-1-18,-2 0 1,-1 0 70,0 1-18,5-1 0,-4-4 0,5-2 0,-2 0 1,1-4-1,2-1 0,1-2 140,-1 1 0,4-1 0,-4 1 0,0 1-60,-3 2 1,1 0-84,-1 5 0,0 1 1,-4 6-1,0 2 27,0-2 0,-1-2-32,1 0 0,0-1-38,0 0 41,5 0 0,-4 1 0,3-1 0,-3 2 0,-1 1-92,0 1 0,0 2 88,-1-1-163,1-4 20,0 5-164,-6 0 67,-1 1-147,-6 6 276,0 0 126,0 6 0,-12 13 0,-2 7 0</inkml:trace>
  <inkml:trace contextRef="#ctx0" brushRef="#br2" timeOffset="28">3213 6414 7934,'-7'0'-401,"-4"0"1,11-6 462,0-2 0,1 1 1,9-3-1,3-3-5,3-3 1,8-6-86,1 0 31,1-2 0,10-7 0,0-3 1,4-3-1,3-2-57,3-4 60,1-2 1,-20 19-1,2 1 1,0-1-1,0 1 1,1-1 0,-2 1-1,0-1 1,-2 1-1,24-26 1,-3 1-39,1 3 1,1 1 50,2 7-36,-5-2 0,-2 13 1,-8-5-1,0 2 0,-4 4 1,0 3-1,-4 4-345,-1 2 233,-7 1-152,-2 4 15,-11 6 222,-7 1 1,-3 6-1,-5 2 1,-2 2 0,-1 3-83,-2 0 1,0 5 103,0-4 1,1 3 0,-1 1 0,0-2 21,0-2 0,5-1 0,-1 2 0,6 8 0,-2-3 0</inkml:trace>
  <inkml:trace contextRef="#ctx0" brushRef="#br2" timeOffset="29">3660 6082 8283,'-13'0'-1073,"0"0"757,0 0 0,5 0 606,-1 0-261,6 0 0,-2-1 7,5-3-2,5 2 0,-3-5 1,4 4-1,-1-2 1,4-1-1,1-1 14,-2 0 1,3 2 0,-2-3 0,4-2-23,4-1 0,-3-2 0,4 0 0,1-1-9,2-3 1,3-3 0,3-5 0,3-2 6,4-3 0,3-3 0,1-5 0,1 0-28,4 0 0,-2 1-25,6 3 40,-6-3 0,3 6 0,-7-5 0,-2 4 0,-2 1-81,-2 2 65,4-3 1,-8 5 0,3-4 0,-3 1 0,-2 0-55,1 2 92,-1-5 1,1 6-1,-1-2 1,1 2-1,-1 3 3,1 2 0,-5-2-34,0 3 1,-4 1-4,5-1 1,-7 1-1,4-3 1,-2 4-8,0 0 0,1-2 0,-1 4 1,-3 0 2,3 4 1,-3-5 1,-2 8 0,-2-3 0,-2 3 0,1 2-1,-2-1 0,3 5-48,-6-5-98,0 7-139,-4-4 0,0 7-47,0 4 251,0-4 1,-1 10 0,-2-2 0,-3 1-164,-1-2 0,0 4 248,-1-4 0,-15 9 0,2 3 0</inkml:trace>
  <inkml:trace contextRef="#ctx0" brushRef="#br2" timeOffset="30">4208 5547 8283,'-7'8'-156,"-5"1"0,-3 1-420,-1 1 0,6-3 1,2 1 665,-2 1 419,4-4-417,1-1 0,5-6 0,1-2 0,3-3-30,5-1 0,2-1 1,2-5-1,0-1-40,-1-3 1,5 1-1,2-4 1,1 1-48,2-1 0,2-2 1,0-3-1,-1-1 24,-2 1 0,5-2 1,5-3-1,2-2 4,2-1 1,2-4 0,1 3-1,0-4-8,1-5 1,3 4-16,1-4 17,-1 4 0,-8 2 1,0 1-1,0 2 1,0 0 127,0 2-98,-6 1 0,2 5 0,-7 2 0,-2 1 0,2 2 25,1-2 1,-3 5 0,-1 0-1,0 1 15,0 0 0,-5 0-24,2 4 1,-3 0 11,-1 0-37,0 6 1,-5-3 0,-1 5-68,-1-2 15,-2 4 43,-4-3-90,0 6-11,0 0-292,0 6 221,0 1 1,-5 1 162,-4 1 0,-25 11 0,-7 7 0</inkml:trace>
  <inkml:trace contextRef="#ctx0" brushRef="#br2" timeOffset="31">4042 4705 8283,'-1'-7'-914,"-2"1"957,-1 1 1,-1 2 186,5-6-29,0 7-3,0-4-122,0 6-33,0 0 0,6 0 0,2 0 10,4 0 0,1 0 0,-1 0 0,2 0-57,3 0 1,3 0 0,7-2-1,3 0 0,4-3 0,7-3 0,3 2 1,1 1-41,4-1 1,4-3 62,3 5-30,5 0 1,-13 0 0,1-1-1,-3 3 1,-7 0-47,-3 2 0,-1 0 0,-7 0 1,-2 0-12,-3 0 0,-8 0 59,2 0 0,-3 0 7,-1 0 0,-4-4 0,-1 0-19,2 1 1,-3 1 125,2 2 1,-7-1-89,3-3 29,-4 2 1,3-5-25,1 3-56,-1 3-40,-4-5 1,-2 6-59,-2 0-11,-3 0 0,-6 0 105,1 0 1,-1 0 0,0 0 0,0 0 40,1 0 1,-1 0 25,0 0 1,0 0 53,1 0 1,-1 0 0,0 0 131,0 0 0,2-2-108,3-2-2,-4 3 1,12-5 23,0 6 0,7 0-41,10 0 1,-1 0 53,5 0-99,0 0 0,5 0 0,-1 0 0,-1 0 0,-1 2 13,-2 2 0,-5 1 55,1 4-196,-3 2 0,-7-4 1,-3 8-1,-4 0 1,-5 2-488,-8-1 1,-7 2 439,-10-1 1,2 4 0,-4-4 131,0-1 0,0-4 0,-5 1 0,-1 1 0,1-1 0</inkml:trace>
  <inkml:trace contextRef="#ctx0" brushRef="#br2" timeOffset="32">4106 4922 8283,'-13'-2'228,"0"-2"-293,1 3-146,4-5 246,3 6 1,6 0 0,3 0-1,5 0 1,4 0 313,4 0-363,3 0 1,6 0 0,4 0 0,4 0-1,2-1-102,-2-4 76,8 4 1,-8-6-1,9 4 1,-4-3 0,0 1-1,-1-2 1,-1 1-139,-3 0 1,-3 1 62,-6 0 56,-5 4 1,3-6 59,-6 3-17,-6 2 0,-7-3 0,-8 5 0,-4 0-16,-4 0 1,-5-2 0,0-1-1,0-1 6,-1 1 1,4 2 14,-3 1 1,3 0-21,1 0 134,0-6 1,5 5 0,-1-3-1,1 1 443,1-2-362,1 4-112,6-5 1,1 6 0,4 0 0,3 0 41,3 0 1,4 0-56,2 0 0,-3 2-123,3 2 0,-3 2 0,-3 4 0,-1-2-302,-1 2 1,-7 6 114,3 1 0,-4 1-257,-1-1 1,-7-1 507,-6 5 0,-45 11 0,21-12 0,-1 0 0</inkml:trace>
  <inkml:trace contextRef="#ctx0" brushRef="#br2" timeOffset="33">4157 5228 8283,'-13'-2'-966,"0"-2"1090,6 3 1,3-5-50,8 6 0,5 0 0,8 0 1,4 0 9,3 0 1,6 0-59,0 0 0,5-4 0,-1-2 0,3 1-72,1-1 0,0-3 122,1 5-98,-1-6 0,-1 9 1,-3-5-1,-6 2 0,-5 0 1,-6 1-71,-3 1 1,-8 2 0,-6 0-40,-8 0 0,-4 0 28,-5 0 97,3 0 0,-9 0 0,4 0 0,1 0 0,-2 0 174,0 0-165,5 6 0,-4-5 1,7 4-1,-1-4 1,0-1 22,0 0 1,5 0 0,-1 0 38,-1 0 0,5-1-46,1-4-67,2 4 49,2-5 0,0 5 0,2-2 1,2-1 22,4 1 0,-1 0 36,2-1 31,-1 3 1,5-9 0,0 5 227,0 3-60,-1-6-96,1 7 0,0-5-116,0 6-24,-1 6 1,-5 1-23,-2 6-75,2-6 1,-6 4-1,2-1 1,-6 4-1,-7 3 73,-5-1 0,-12 9 0,-6 4 0,-4 2 0,-1 0 0</inkml:trace>
  <inkml:trace contextRef="#ctx0" brushRef="#br2" timeOffset="34">3621 6146 8283,'-4'-9'-1256,"0"1"1510,0 5 0,2-4-47,-2 3 142,2 2-59,-3-3-193,10 5-68,8 0 0,3 0 0,5 0 1,2 0-1,2 0 0,5 0 1,3 0-25,-1 0 1,5 0 0,-3 0 0,1-2-13,-1-2 0,0 3 0,-7-4 0,-4 4-144,-3 1 1,-3 0 0,-4 0-54,-1 0 186,-5 0-157,-1 0 0,-16 1 0,-3 2-57,-1 1 0,4 2 0,2-3 0,-1 3-330,2 1 562,-4-4 0,-8 8 0,-7-4 0</inkml:trace>
  <inkml:trace contextRef="#ctx0" brushRef="#br2" timeOffset="35">3736 6069 7820,'0'-12'-554,"0"-1"1,0 0 1115,0 0-315,-6 6-276,5 2 0,-10 5 0,2 0 0,-2 0 0,-2 1-7,0 3 0,-1 8 1,-1 5-1,-2-2 4,1-1 0,-2 1 26,1 2 58,0-3 1,8 4 0,1-5-1,-1 0 256,2-1-150,1-4 1,12 1 0,2-4 0,5-2 18,4-2 0,-1-1-147,5 0 0,-1 0-277,1 0 224,3 0 0,-5 0 0,3 1 0,-2 2 0,0 1-294,0-1 1,-5 0 316,2 1 0,-8-2 0,-3 3 0</inkml:trace>
  <inkml:trace contextRef="#ctx0" brushRef="#br2" timeOffset="36">3162 6465 8302,'-7'-6'-317,"0"5"0,4-5 640,-1 0-385,0 5 138,4-5 0,1 6 1,5 0-1,5 0 49,5 0-81,6 0 0,0 0 0,7 0 0,7-1 0,5-2 1,7-1-1,5 0 8,2-2 0,6 4 0,-2-3 0,2 1-136,-1-1 1,-5 1-1,-8 3 1,-5-2-25,-2-1 1,-5-1 0,-4 5 0,-7 0-11,-4 0 0,-3-4 1,-4 0-1,0 1-136,0 2 120,-6 1 30,-2 0 0,-6 0-4,-3 0 0,1 0 0,-6 0 0,-1 1-359,-1 3 467,-2-2 0,-28 26 0,-7 0 0</inkml:trace>
  <inkml:trace contextRef="#ctx0" brushRef="#br2" timeOffset="37">3239 6452 8302,'-6'-7'0,"3"-3"0,-4 4 0,0 1-389,0-1-388,-1-4 742,-5 9 0,0-5 1,0 6-1,0 0 0,1 0 293,-1 0-229,0 0 0,-4 6 0,0 2 0,2 2 0,0 0 0,3-1 0,0 0 85,4 3 1,-2 1 0,6-1-29,1 1 1,1-4 0,4-2 0,2 0 66,5 0 0,6-3-40,2 5-140,6-7 1,-3 4 0,4-5 0,-2 2 0,0 2 0,0-3 0,1 1-1114,-2 1 1140,3-2 0,8-2 0,7-7 0</inkml:trace>
  <inkml:trace contextRef="#ctx0" brushRef="#br2" timeOffset="38">2805 6924 8302,'-8'-4'-1366,"1"-2"1411,1-1 1,2 3 0,5-4 253,3 3 0,5 1-222,8 4-47,-3 0 1,10-5 0,-3 1 0,3 1-1,2 2 20,-1 1-51,7 0 0,2-4 0,7-1 0,4 2 1,3 2-1,6 1 0,1 0-45,2 0 0,4 0 0,0 0 0,4 0 29,3 0 1,-1-4 0,-6 0 0,-3-1-45,-2 0 0,-2 3 1,-7-3-1,-6 0-153,-6 1 0,-3-2 151,-7 2 17,1 3 0,-8-6 0,-4 4 29,-4-1 11,-7-1 1,1 1 0,-8 0-92,-5 1 0,-3 2-329,-5 1 426,-3 0 0,-22 6 0,-10 5 0,-3-1 0,0 1 0</inkml:trace>
  <inkml:trace contextRef="#ctx0" brushRef="#br2" timeOffset="39">3009 6809 8302,'-4'-8'0,"-2"0"-912,-1 3 766,4 1 0,-8 4 0,3 0 0,-5 0 0,-3 1 0,-2 3 116,-2 5 1,-1 2 16,-5 2 78,1 5 0,1-4 0,1 3 1,3-2-1,2-3 0,2 1 0,2-2 242,1-2 1,6 2-184,3-2 1,4-4 0,4 0-39,5-4 1,8 3-1,2 1 1,3-3 58,-1 0 0,4-2-22,5 0-171,6 0 0,-8 0 1,6 0-1,0 0 1,-1-2-591,-4-2 638,4 3 0,5-5 0,7 6 0</inkml:trace>
  <inkml:trace contextRef="#ctx0" brushRef="#br2" timeOffset="40">2295 7969 8125,'-13'0'122,"1"-5"1,-1 3 504,0-2 1,8-2-37,5 2-539,5-6 0,14 7 0,3-5 1,7-2-1,5-1 0,2-2 1,3 0-1,-2 2 0,-2 1 11,-1 1 1,-1 2 13,1-1-402,-3-4 1,-11 11 0,-3-3-813,-3 2 920,-7 2 0,-4 2 0,-10 2 1,-6 5-1,-3 2 0,-1 0-305,0-2 1,0 2 0,4-4 521,1 0 0,10-18 0,4-10 0</inkml:trace>
  <inkml:trace contextRef="#ctx0" brushRef="#br2" timeOffset="41">2869 7727 8125,'6'-7'0,"-4"-4"13,7 2 0,-5-1 65,5 2 117,-1-4 0,5 5 0,0-5 0,-1-1 41,1 0 1,0 5 0,0-1-388,-1-1 1,1-1 126,0-2 1,-5 5 0,0-1 0,-1 1-99,0 1 1,-4-5 146,1 4 0,-3 1 170,-1-2-88,-5 6 1,-4-2-39,-8 5 0,3 1 0,-5 3 0,1 5 24,-3 2 1,-3 8-130,-2 2 0,1 1 138,-1 0-142,6 2 1,1-4 0,3 4 0,0-2 0,4 0 18,2 0 0,7-3 33,-1-2-74,2-3 1,8-1 0,4-2 0,5-3 0,8-3 30,5-4 1,1-1-35,5 0 18,-6-6 1,7-1-1,-3-5 1,-1-1 0,-1 0-65,-6 0 0,0 2 49,-7 3 49,-6-4 1,-4 9 0,-5-4 112,-2 2 1,-8 6-125,-9 8 1,-5 3 84,1 5 1,-8 3-1,-1 6 1,1-1-13,-2 1 0,2 3-34,-5 1 0,10 4 3,-1-4 1,3 0-1,1-5 1,6 1 50,5-1 1,4-5-94,6-3 0,1-3 26,4-1 1,2-2 0,5-1 0,3-3 7,2-1 1,-2 0 11,6-2 1,1-3-1,3 3 0,1-2 0,-2-4 0,-2-2-1,0-4 0,-2 1 0,1-2-72,-3 1 1,-1-5-1,0-1 1,-1-2 0,-2-1-482,-1 2 1,-5 0 88,1 3 443,-1-1 0,-1-11 0,-1-3 0</inkml:trace>
  <inkml:trace contextRef="#ctx0" brushRef="#br2" timeOffset="42">4144 3876 8001,'-13'0'-89,"1"0"1,0-1 831,4-3 0,3 1-656,10-6-77,2 1 1,11-1 0,3 1 0,5-4 0,4-2 0,4-4-1,3-1-64,1 1 0,-4 1-529,0 4 439,-6 6 1,3-4 0,-7 4 0,-2 0 0,-5 2-176,-3 4 0,-7 2 0,-6 4 0,-6 2 319,-8 0 0,-21 4 0,-10 1 0,-1-2 0,-1 1 0</inkml:trace>
  <inkml:trace contextRef="#ctx0" brushRef="#br2" timeOffset="43">4284 3672 8057,'-5'-12'-52,"-2"-1"1,-2 0-562,1 0 511,5 1 940,-3-1 1,6 4-129,0 1-648,0 5 1,0 9-1,0 11 1,0 5 168,0 4 0,0-1-201,0 1 1,4 4 0,2 1 0,0 0-75,-1 0 1,4 3-126,-5-4 1,5 0-290,-5-5 321,6 1 1,-7-1 0,5-1 0,1-3 0,-2-4-590,-3-2 0,3-8 133,2-3 0,-2-3 593,1-1 0,-5-5 0,20-53 0,-13 19 0,1 1 0</inkml:trace>
  <inkml:trace contextRef="#ctx0" brushRef="#br2" timeOffset="44">4935 3405 8104,'-7'-2'-216,"1"-1"13,0-1 363,5 0 1,-1 2-54,7-2 0,9 3 1,-1-5-1,2 0-91,4-2 0,0 1-25,7-2 0,-1-3 0,1-5 1,-1 1 52,1 2 0,-5 1 40,0 0-90,-5-5 1,-2 8 0,-7-3-1,-3 3 1,-5 3 0,-6 3 137,-4 3 1,-8 1 42,-2 0-125,-3 5 1,-2 7 0,1 5-1,-1 0 1,1 0 52,-1 0 1,5 1-1,1-1 1,2 3-124,2 0 0,2-2 38,1-5 0,2 4-83,3 0 0,2 0 0,6-4-106,0-1 1,6-5 120,2-2 0,5-4-55,4-1 45,-3 0 0,9 0 0,-5-1 1,0-4-1,2-2-177,0 0 1,-4-3 147,1 6 0,-5-2 22,-3 2 49,2 3 0,-8-5 1,4 5 57,-1-4 0,-3 4-15,-8-3 1,-2 4 233,-5 4-227,-1 3 1,-1 10-1,-2 1 1,-1 1 0,0 1 160,-1 0 0,4 1-97,-3 4 1,4 1-25,4-1-39,-2-5 1,10 3 0,-4-6 0,4 0 37,1 1 1,6-5-35,2 0 0,3-5 33,2-4-88,6-2 1,0 4 0,7-8 0,-1-2-1,1-5-70,-1-2 0,5-6 35,0 0 1,-5 0-63,-3 4 0,-8-4 1,0 0-1,-4 3-94,0 4-9,-5-1 56,1 4 0,-12 0 1,-2 2-648,-3 4 809,-2 1 0,-28 34 0,-7 9 0</inkml:trace>
  <inkml:trace contextRef="#ctx0" brushRef="#br1" timeOffset="45">28307 4616 8574,'-13'0'-1216,"1"0"0,0-2 1389,4-2 31,2 3-98,6-5 1,0 5-27,0-4-39,0 4 0,2-5 0,2 6 1,4 0 25,4 0 0,2 0 0,1 0-51,2 0 1,0 0-1,-2 0 1,2 0 2,4 0 0,-1 0 1,1 0-1,3 0-27,4 0 0,2 5 1,7-1-1,4-1 8,3-2 0,3 1 1,5 0-1,3 3-3,5-3 0,8 0-20,4-2 22,-2 6 1,-34-6-1,1 1 1,33 3-1,1-2 1,-35-2-1,1 0-3,1 0 0,-1 0 0,34 0 0,-3 0 1,-3 0-2,-1 0 1,4 0-258,0 0 0,0 0 292,-4 0 0,4 0 0,1 1 0,1 2 88,-1 1 1,-5 0-77,-5-4-33,1 0 1,5 2 0,2 1-1,-1 1 1,-2-1-18,-3-2 0,-3-1-3,2 0 0,0 0 1,-4 0 1,-5 0 0,-6 0-1,-1 0 0,-3 0 1,-3 0 20,-4 0 0,-4 0 2,-9 0 0,-2 0 1,-7 0 62,1 0-143,-6 0 273,-1 0 1,-6 2-766,0 2 446,0-3 1,0 6-129,0-2 1,0-3 0,-1 7 240,-4 1 0,-2-5 0,-23 12 0,-4-2 0</inkml:trace>
  <inkml:trace contextRef="#ctx0" brushRef="#br1" timeOffset="46">31278 4731 7761,'-5'-13'-1445,"3"4"1708,-2 1 0,1 5-137,-1-1 0,2 1 7,-2-1-67,3 2 117,1-3 6,5 10-165,-3-3 1,3 9-1,-5-2 1,0 2-1,0 2 47,0-1 1,0 1-12,0 0-44,0 5 1,0-2-1,0 5 1,0 2-1,0 1 94,0 1-97,0 1 0,0 5 0,0 2 0,2 2 0,1 2 53,1 3 0,0 5-7,-4-3 1,0 7-12,0-3-18,0 10 1,0 2 0,-1 5 0,-2 0 0,-1-1 61,1 2 0,1-3-61,2 7 0,-1-2-1430,-3 2 1433,2-2 1,-3 4-1,5-4 1,0-1 0,0-3-51,0 0 1,0-1 61,0-1 0,0 5-37,0-5 0,4-1 0,0-8 1,-1-1 1,-2-4 1,4-2-83,-1-5 0,0-7 117,-4-2-62,6-3 0,-5-2 0,4-1 0,-4-2 0,-1-5-7,0-3 1,0-1-35,0-1 0,0-3 1338,0-1-1485,0 1 1,0-1-1,0 1-720,0 1 246,6 1 684,-5 2 0,10-23 0,-4-6 0</inkml:trace>
  <inkml:trace contextRef="#ctx0" brushRef="#br1" timeOffset="47">28065 7306 8448,'-9'0'-36,"1"0"0,-2 0-440,-1 0 485,-2 0 1,4-4 0,2-2 0,0 1 0,2-2 109,-1 0-131,2 4 21,9-3 0,-2 2 1,7 0-1,3-1 0,4 1 1,3 0-1,2 1 9,2 2 1,3-4 0,3 1 0,6 1-44,5 2 1,0 1 0,5 0 0,4 0-15,4 0 1,4 0 0,4 0-1,-1 0-28,-1 0 1,4 0 43,4 0 16,-32 0 1,1 0-1,28 0 1,3 0 0,-2 0-1,-3 0 1,1 0-1,0 0 5,0 0 0,-1 0 51,1 0 0,4 0 0,1 0 0,0 0-32,-4 0 1,1 0-255,-6 0 0,2 0 240,2 0 1,4 0 0,0 0 0,-2 0-13,0 0 0,-3 0 19,1 0 1,4 0 2,0 0-43,-6 0 1,1 0 0,-5 0-1,0 0 1,-4-2 101,-6-2 0,-3 3-18,-2-4 1,-8 4-3,4 1 1,-4-4-1,2 0 1,-3 1 84,-4 1 1,-5 1-105,-4-3 1,3 2-41,-2-2 1,-4 3 0,-1-1 0,-3-1 248,-1-1 1,-5 0-213,1 4 0,-5 0-741,5 0 711,-6-6 0,-20-18 0,-12-10 0</inkml:trace>
  <inkml:trace contextRef="#ctx0" brushRef="#br1" timeOffset="48">27759 5929 8374,'0'-13'-265,"-4"5"0,-1-1 0,3 0-133,0-3 1,4 5 188,2 3 153,3 2 0,6 4 0,-1 1 1,3 2-1,2 1 0,4 1 56,3 0 0,21-2 0,9-1 0,5 2 0,0 0 0</inkml:trace>
  <inkml:trace contextRef="#ctx0" brushRef="#br1" timeOffset="49">28575 5929 8374,'14'-4'0,"2"-2"0,1 1-456,-2-1 1,4 2-1,-1 4 1,2 0 455,3 0 0,6 0 0,38 11 0,-27-4 0,1 0 0</inkml:trace>
  <inkml:trace contextRef="#ctx0" brushRef="#br1" timeOffset="50">29633 5929 8374,'13'-4'0,"0"0"0,0-1-819,-1 0 0,5 3 819,0-2 0,29 14 0,2 4 0</inkml:trace>
  <inkml:trace contextRef="#ctx0" brushRef="#br1" timeOffset="51">30539 5942 8374,'12'-4'-565,"3"-2"1,0 0 259,2 1 1,4 0-1,-2 5 1,2 0 304,6 0 0,16 0 0,9 0 0</inkml:trace>
  <inkml:trace contextRef="#ctx0" brushRef="#br1" timeOffset="52">31431 5904 8374,'24'0'0,"-2"-2"0,7-2-211,-2 3 1,-1-5 0,1 6 0,2 1 0,4 2 0,1 1 0,0-1 210,1-1 0,-2-2 0,0 1 0,-1 2 0,1 1 0,-5 0 0,2-4 0,-3 0-126,-2 0 1,5 0-1,1 0 1,2 0 270,2 0 1,2-4 0,3 0-1,1 1-122,1 2 0,1 1 0,-5 0 1,0 0-84,1 0 0,-1-5 1,-1 1-1,-2 1 8,-1 2 1,-1 1 48,1 0-217,2-6 220,-3 5 0,17-10 0,2 3 0</inkml:trace>
  <inkml:trace contextRef="#ctx0" brushRef="#br0" timeOffset="53">32298 4629 9980,'0'-9'-1797,"0"1"1862,0-2 60,0 4 1,0-5 194,0 2-280,0 4 1,2-5 0,2 5 330,4 3-315,4 0 1,1 2-1,1 0 1,3 0 0,4 2-1,3 2 1,2 4-8,-1 4 1,5 0 0,1 3 0,2 2 11,2 4 0,2 3 1,1 3-1,0 3-30,1 4 0,-3 4 1,0 4-1,-2 5-72,1 3 0,-2 2-86,1 3 110,-6 3 1,8 5-1,-7-2 1,0-2-1,-2 2 1,-2 3 0,-1 1-124,-3-1 1,2 2 128,-6-6 0,0 6 1,-4 5-1,-7-34 1,1 0 63,-1 2 0,0 0 0,-2 1 0,-1-1-196,0 0 0,-1-1 0,-1 0 0,-1 0 152,1 0 1,-2 1 0,-2 3-1,-1 1 1,-2 0 0,-2 0-1,-3 0 1,-2-1-35,-2 0 0,-3 0 0,-2-1 0,-2 0 56,-1-1 1,-1 1 0,-1-1-1,0 0-59,0 1 0,-1-1 0,-1 1 0,-2-1 1,-1-4-1,0-1 0,0 0 0,-1-1 57,2-1 0,-1-2 0,0-1 1,0-1 85,-21 18 0,4-6 17,13-15 1,8-6-1,6-3 270,1-3-107,8-7-433,5-1-250,6-6 0,0-2 145,0-2 0,7-2 111,6-2 0,0-4 0,5 4 0,-1-3-364,0-2 0,5 0 410,-5 0 1,11-22-1,-1-6 1</inkml:trace>
  <inkml:trace contextRef="#ctx0" brushRef="#br1" timeOffset="54">32604 7128 8559,'-11'-17'-608,"2"0"0,0 4 807,4 5-58,1 5-163,4-3 13,-6 12 1,5 2 0,-5 8-1,2 2 1,-2 2-19,-1 3 116,4-5 1,-6 6 0,3-3-1,0 4 1,1-1 94,2-3 1,1 2-108,2-6 1,0 0 0,2-5 0,2 1 185,4 0 0,9-6-151,5-3 0,6-4-81,2-4 1,9-3-1,0-7 1,0-3-170,1-5 0,-2-3 50,1-5 1,-3-1-159,-2-3 1,-2 3 0,-10 5 0,-3 1-477,-7-1 5,-7 6 717,0 8 0,-61 46 0,20-9 0,1-1 0</inkml:trace>
  <inkml:trace contextRef="#ctx0" brushRef="#br1" timeOffset="55">32745 7816 8506,'-5'-17'86,"1"0"1,0 2 246,-2 1-318,5 7 1,-6 2 0,4 10-1,-1 4 1,1 7-305,1 5 286,2-2 1,-4 9 0,0-2 0,0 2 0,-1 2-1,1-1 1,1 0-41,2-2 0,1-3 0,0-2 0,0-2 22,0-1 0,0-7-4,0-3 54,0-6 1,0 1 0,1-10 0,3-6 0,6-10-66,6-6 0,0-3 0,3-5 0,1 2-65,0-1 1,-3 4 0,3 0-1,-2 2 115,-2 4 0,-3 2 347,-5 10-389,4 1 0,-11 6 0,3 6 93,-2 7-51,-2 10 0,0 3 1,0 4-1,-2-1 0,-1-2 60,-1 2-86,0 1 0,4 1 0,0-1 0,0-1 0,0-3-5,0-2 0,1-2 82,4-8 0,-3 2 40,7-6 0,4 1 0,5-8 0,2-6 220,3-8 1,6-7-147,5-6 1,3-2-164,1-6 0,-1 4 0,-3 1 1,-4 2 238,-3 3-37,-7 6-85,-8 10-115,-6 6 1,-6 13 0,0 6 0,-1 7 0,-2 5 97,-1 5 1,-1 1-42,5 3 0,0-3-150,0-5 0,6-1 0,4-1 0,6-3-386,5-4 0,4-8 184,5-5 1,3-5-51,5-8 1,4-5 0,1-13 326,-2-3 0,-10-8 0,0-7 0,3-6 0,-1 0 0</inkml:trace>
  <inkml:trace contextRef="#ctx0" brushRef="#br2" timeOffset="56">29468 7166 8483,'-9'0'-2581,"1"0"2574,5 0 12,-9 0 94,11-6 48,-5 5 101,6-5 32,0 6-262,0 0 0,6-1-28,2-3 0,4 1 0,1-4 0,-1 0-42,1 0 0,1-2 62,3-4-44,-3 1 1,10-1 0,-4-1 0,0-2 0,-1-1 0,-2 1 0,0 4-92,-2 3 1,-2-2-116,-5 2 240,-2 4 0,-40 22 0,-8 11 0</inkml:trace>
  <inkml:trace contextRef="#ctx0" brushRef="#br2" timeOffset="57">29455 7128 8428,'-4'13'-1389,"-2"-1"1069,-1 1 1,4-4 0,-3-2 0,2 0 319,0 0 0,-5-3 18,5 5 0,-4-5-16,3 4 54,1-5 1,3 3 0,-2-5 35,-1 3 1,-2-2 40,2 2 43,2-2 277,-3-2-124,5 0-224,0 0 0,4-2-52,0-2 1,6-3-42,-2-6 1,8-1 46,1-3-61,6-3 1,-2-5 0,9-2 0,4-3-1,4-4-14,4-3-11,4-7 1,1 9 0,-2-2 0,-3 4 0,-5 6-119,-6 5 0,-5 0-51,-5 10 0,-7-2-69,-5 9 217,-6 1 0,1 4 0,-7 1 0,-3 2-70,-1 2 0,-1 0 78,-5-1 1,0-1-74,1 6 119,-1-6 1,0 7 0,0-5-1,-1 2-53,-3 3 1,3 0 45,-3-1 1,3 2-47,1-3 38,0 4 0,2 1 0,1-1 1,2 0-1,-2-2-4,-2-2 1,1 1 23,3 3 1,-4 1-14,4 0 1,1 0 0,-2-1-1,1 1-1,0 0 1,-3 0 32,3-1 0,1-3-9,-2-1 0,1 1 0,-5 2 1,0-1 57,0-1 0,1-2 12,-1 1-53,0 3 1,0-5 0,2 4-1,1-3 105,2-1-93,-1 4 0,1-7-8,-1 5 0,5-5 0,-3 3 55,1-1-28,2-3-3,4 3 0,-2 0 139,-2-1 0,3 0-8,-5-4-153,6 0 0,1 0 0,2-1 0,4-4 0,3-3 10,4-3 1,3-2 38,0 0-107,-2 0 1,10-5-1,1-3 1,5-3-1,3-3 94,0-3 0,6-4-30,6-9-48,-16 21 0,1-1 0,-2-2 0,0-1 0,4 1 0,-1 0 1,-1 1-1,-1 0 0,0 1 0,0 1-28,-1 0 1,0 0 0,1 1 0,1 1 0,23-14-1,-5 3-156,-5 0 1,-8 4 15,-2-3 0,-2 3 123,2 2 0,-4 3 0,-7 2 0,-4 2-11,0 2 1,-2-1 36,-4 5 77,-6-4 1,3 9-189,-6-6 1,0 6-298,-4 1 267,0 6 0,0 2-4,0 2 128,0 3 0,-1 6 0,-4 0 1,-2-1 33,0 1 0,-4 0 0,2 0 0,-2 0 0,-2-1 0,1 1 0,-3 0 0,0 0 0,-2-1 0,1 1 0,-32 22 0,-7 7 0</inkml:trace>
  <inkml:trace contextRef="#ctx0" brushRef="#br2" timeOffset="58">30271 6567 8452,'-13'13'0,"-1"-1"0,-3 1 0,3 0-79,-3 0 0,3-1 1,-1 1-1,0 0-780,-2 0 0,-2-1 669,2 1 0,3-4 289,-3-1-40,3 1 0,1-1 0,1-1 0,-1-1 418,0-3-355,6 4-39,1-6-36,6 5 0,0-6 46,0 0 0,6-2-23,3-2 0,2 1 21,2-5 0,1-2-28,3-7-33,3 3 1,5-6 0,1 3 0,-1-4 0,2-3 88,3-2 1,1-1-66,3-3 0,8-2 13,1-6-62,5-1 1,9-5 0,-28 21-1,1 0 1,1-1 0,-1-1 0,1 1-1,-1 0-42,0 1 1,0-1-1,22-17-169,-1-1 1,3 4 77,-7 4 122,-1 2 1,-9 7-1,-1 1 1,-4 1 0,-1 3-36,-2 2 1,-8 1 17,-4 4 0,0 0 0,-4 1-16,2-1 0,-12 6 1,4 1-186,-1 1 501,-2 3-335,-4-4 0,-1 6-76,-3 0 1,1 0-83,-6 0 1,1 5 84,-5-1 0,4 6-101,1-2 186,-1-2 1,1 5 0,-1-2 0,0 1 0,-1 0 45,1-2 0,-19 23 0,-1 10 0</inkml:trace>
  <inkml:trace contextRef="#ctx0" brushRef="#br2" timeOffset="59">30755 6248 8503,'-7'6'0,"0"-5"0,3 3-156,3 3 0,-11-4 1,4 4-1,-2 0-616,1 0 1,2-4 982,3 2 133,-3 2 25,0-6-171,1 5-141,6-6 0,2-6 0,2-1 1,3-2-2,0 1 1,6-1 0,-2-3 0,5-2-11,-1-3 1,1 1-26,1-5 1,-2 4 0,7-5 0,0 1 41,2 1 0,3-5-22,3-1 1,1 1 5,3-5-13,9-2 1,-13 5 0,6-3 0,-2 3-1,-2 1 20,-1 1 1,-2 1-51,-3 3 0,-2 1-37,-3 3 39,3 3 0,-8-6 0,4 4 0,0-1 0,-2 0 6,0-1 1,5 2-14,-2-5 1,3 0 126,2-5-103,-1 1 0,2-1 0,2 1 0,0-1 0,0 1 47,-2-1 0,2 1-31,1-1 0,0 1-90,-4-1 35,-1 1 0,1 1 1,-1 1-1,1 3 1,-1 0 8,1 0 1,-1 1-4,1-3 1,-2 2-13,-3 3 1,3 3 0,-1-4 0,2 1 2,1 0 1,2-2 12,-7 2 0,3-1-7,2-3 14,-1-3 1,1 5 0,-1-3 0,-1 2 0,-1 0-6,-2 0 1,-1 0 12,1-1 0,2-2-1,-6 6 6,0 0 0,-3 5 0,0-1 0,1 0 0,-4 0 101,0 1-107,1-1 1,0 0 1,0 0 37,-4 1-73,3 5 43,-9 1-290,4 6 1,-8 0-135,-2 0 0,1 0 197,-5 0 0,3 0-98,-3 0 199,5 6 0,-4-5 0,4 5 1,-3-2-1,-1 2 109,-3 1 0,-29 12 0,-9 8 0</inkml:trace>
  <inkml:trace contextRef="#ctx0" brushRef="#br2" timeOffset="60">31036 4692 8062,'-4'-8'-976,"-2"1"1701,-1 1-937,4 2 272,-3 4 0,8 6 0,2 1 1,6 1 179,6 1-257,-2-7 1,14 8 0,-1-5 0,4-3 0,6 0 87,4-2-52,4 0 0,14-2 0,4 0 1,8-4-1,-34 3 0,0 0 1,0 0-1,-1-1 0,1 1 0,-1 1 1,1-1 1,-1 0-1,1-1 1,-1-1-245,32 1 195,0 0 0,-16 4 1,3 0-1,-2 0 0,-4 0 1,-2 0-1,-6 0-92,-5 0 0,-5 0 102,-6 0 1,1-4-1,-2-1 1,-3 3 62,-4 0-88,-8-4 121,2 5-16,-10-5 1,4 6 0,-8-1 118,-1-3-150,-6 2-35,3-3 1,-6 5-1,0 0-97,0 0 0,1 0 106,-1 0 1,0 0-356,0 0 320,6 0 0,-4 0 0,2 0 1,-3 0-1,-4 0-56,-1 0 1,0 0 52,4 0 0,1 0-56,-1 0 168,0 0 1,5 0-1,-1 0 1,-1 0 276,-1 0 176,-2 0-262,6-6-200,1 5 0,8-5 1,2 6-1,6-2 155,5-2 0,1 3-180,5-3 0,1 2-62,3 2 0,-4 0 0,-1 2 1,-1 0-56,-4 3 0,-1 3-145,-1-4 1,-2 6 102,-2-1 1,-3 2-1,-6 3 1,0 2-144,0 1 1,-12 1-156,-5-1 0,-7 3 413,-6 6 0,-1-8 0,-4 0 0,-6 2 0,1 0 0</inkml:trace>
  <inkml:trace contextRef="#ctx0" brushRef="#br2" timeOffset="61">31304 5049 8501,'-9'0'-1971,"1"0"2464,-1 0 0,1 0-23,-1 0-215,6 0 1,9 0-40,11 0 1,1 0-167,4 0 1,3 0 0,6 0 0,2 0 44,2 0 1,4-1-364,3-3 255,-2 2 0,9-5 0,0 4 0,3-1 0,2 0-252,-5-2 209,2 5 1,-12-5 0,-1 6 0,-7 0 0,-5 0-406,-5 0 243,-3 0 1,-12 0 0,-6 0-119,-7 0 296,-4 0 1,-8 0 0,-2 0-1,-3 0 1,-2-1-42,1-4 1,-1 3 95,1-7 1,1 5 74,2-5 16,-2 1 0,10-1 1,-3 1 597,3-2-301,1-1-304,6-2 0,7 6 0,9 3 0,2 2 0,3 2 177,3 0 0,-3 0-183,3 0 1,-2 6-198,-3 2 0,1-1 0,-2 2 0,-1 1-301,-1 1 1,-6 2 146,1 0 1,-3-1-393,-1 1 368,-5 6 1,-4-5 281,-8 3 0,-42 14 0,21-14 0,0 0 0</inkml:trace>
  <inkml:trace contextRef="#ctx0" brushRef="#br2" timeOffset="62">31265 5432 8501,'-11'-9'-910,"3"1"1050,2 5 0,7-3 0,4 6-38,3 0 1,9 0 0,3 0 0,1-1-29,0-3 0,1 2-86,3-2 0,5 1 0,0 0 0,-1-1-27,3 1 0,-4-2 30,6 0 0,-6 1 0,2 4 0,-3-1-227,-2-3 1,-5 2 81,-3-2-8,-8 2 1,-1 2 0,-8 0-202,-5 0 310,-5 6 0,-9-4 1,-2 2-1,-4-1 1,-4-1-1,-1 3 1,2-2-66,1-2 1,3-1 416,3 0-156,-3 0 1,10-4 0,-3-1 0,4 1 942,4-1-799,4-3 0,5 0-162,0-1 1,10 7 0,4-3 0,3 4 78,1 1 0,3 0-288,-4 0 1,5 6-629,-5 2 469,-6 3 0,-1 4 243,-6 2 0,-22 36 0,4-19 0,-1 0 0</inkml:trace>
  <inkml:trace contextRef="#ctx0" brushRef="#br2" timeOffset="63">30717 6337 7838,'-13'0'-840,"5"0"1,-1 0 973,0 0 0,-3 0 0,-1 0-34,1 0 1,3 0 0,2 2 635,1 2-497,-4-3 0,9 6-107,-3-2 1,4-4-34,4 3-88,3-2 0,10-2 0,2 0 1,0 0-1,4 0 0,3 0 1,3 0-85,5 0 1,2 0 0,-1 0 0,-1-2 2,2-2 1,0 1-1,3-4 1,-1 0-73,0 0 1,-7 4-1,-4-1-79,-4 2 1,-7 2-41,1 0 1,-10 0 0,-7 0 16,-7 0 1,-9 2 243,-1 2 0,-40 9 0,-5 7 0</inkml:trace>
  <inkml:trace contextRef="#ctx0" brushRef="#br2" timeOffset="64">30743 6376 8501,'0'-13'0,"-2"0"0,-1 0 0,-1 0 0,0 6 127,4-4 1,-1 8 263,-4-5-702,-2 5 0,-6-1 0,1 8 95,-1 4 1,0 4 348,0 0-160,1 1 1,-1 0-1,0 1 1,0 2-1,1 1 1,-1-2 33,0 0 1,5-3 38,-1 1-26,6-6 1,-2 4-1,7-3 1,6-1-15,4-3 0,8-3 0,0-1 0,3 0-218,4 0 1,1 0-160,-3 0 0,1 0-152,-1 0 523,1 0 0,11-11 0,2-3 0</inkml:trace>
  <inkml:trace contextRef="#ctx0" brushRef="#br2" timeOffset="65">30322 6720 8501,'-9'0'-738,"1"0"981,5 0-164,-3 0 0,16 0 1,3 0-18,1 0 1,2 0-69,1 0 23,3 0 0,7 0 0,2 0 0,7 0 0,5 0-56,6 0 52,2 0 0,8-4 0,2-2 1,2 0-1,0 1 0,-1 0 0,-1 1-43,-1 0 0,-2 0 0,-11 4 0,-7 1-155,-7 3 0,-5-2 0,-5 3-418,-4 1 505,-8 1 1,-9 0 0,-9-3 36,-2-2 30,-2-2 1,0 0 0,0 1 0,1 2-194,-1 1 1,4 1 162,1-5 61,-6 5 0,-57 2 0,26 0 0,1-1 0</inkml:trace>
  <inkml:trace contextRef="#ctx0" brushRef="#br2" timeOffset="66">30284 6771 8504,'0'-13'0,"0"0"0,0-1-114,0-3 1,0 3-1112,0-3 913,0 8 419,0 4 1,0 6-110,0 3 0,-2 2 0,-2 4 0,-5-1 37,-2 0 1,-2 7 199,1 1-205,-1 0 1,0-4 0,0 0-1,1-1 1,-1 1 211,0 0-206,6 0 0,-3-1 1,6 1-34,1 0 1,3-6-1,4-3 1,6-2-28,6-2 1,4 0-214,5 0 0,5-2 66,0-2-102,-1 2 1,-3-3 0,-1 5 272,1 0 0,11-6 0,2-1 0</inkml:trace>
  <inkml:trace contextRef="#ctx0" brushRef="#br2" timeOffset="67">29595 7090 8477,'-4'-13'-228,"-2"0"-31,-1 0 0,4 1 259,-1-1 1,8 6-1,5 2 1,2 4 98,2 1 1,1 0-208,3 0 143,-3 0 0,12 1 1,-2 2-1,7 2 1,4-1-1,5 0 1,1 0 25,3-1 1,6 0 0,6 0 0,2 1-70,3-1 0,-3 0 0,2 0 0,1 1 2,1-1 1,10-2 0,1-1 0,-3-1-7,1-4 0,-5 4 0,3-3 0,-1 1-22,0-1 1,-6 2-970,-6-2 980,-10 3 1,0 1 0,-8 0-1,-3 0 1,-8 0-212,-6 0 0,-8 0 119,-4 0 0,-8 0 29,-1 0 0,-6 0 1,-6 0-1,-2 0-91,-3 0 0,-5 1-68,-7 3 1,0 2 244,-5 2 0,0-2 0,-4-6 0</inkml:trace>
  <inkml:trace contextRef="#ctx0" brushRef="#br2" timeOffset="68">29990 7000 8463,'-8'-17'-472,"-1"0"-380,-1 2 804,5 6 1,-2 4 0,2 5 0,-2 1 50,0 3 1,-4 5 0,1 6 0,-4 4 21,-3 1 1,0 1-21,4 4 41,0-5 1,-1 4 0,0-3 0,0 2 0,4-2-1,3-4 1,4-2 83,2-3 1,2 0 0,3-2-1,6-3-58,6-2 0,5 0 27,9-5-244,-3 0 1,10-5-1,-3 0 1,2-1 0,3-1 144,-1 0 0,17-7 0,5-6 0</inkml:trace>
  <inkml:trace contextRef="#ctx0" brushRef="#br2" timeOffset="69">29888 7867 8463,'-12'-5'-203,"-1"3"1,2-3 0,1 0 378,1 1 0,8 0 0,1 4 1,7 0-11,4 0 1,6 0-1,2 0 1,2 0 42,6 0 0,0-4-12,7-1-248,5-5 0,-3 8 0,2-7 0,-3 1 0,-1-1 1,-1 2-1,-2 0-660,-3 0 1,-5 4 91,-2-1 1,-8 2 135,-4 2 0,-5 0 483,-13 0 0,-22 6 0,-10 1 0</inkml:trace>
  <inkml:trace contextRef="#ctx0" brushRef="#br2" timeOffset="70">30590 7753 8463,'-6'-13'0,"5"0"-251,-5 0 1,6 5 285,0-1 1,1 7 0,4-3 0,4 4 163,7 1 0,0 0-113,5 0-94,0 0 0,5 0 0,-1 0 1,1 0-1,-1 0 0,1-2 1,1 0-69,2-3 0,-3 1 0,-1 4 1,-6 0-275,-5 0 1,-1-1 260,-1-4 0,-6 3 97,-6-7 3,-6 6 0,-6-4 1,-2 4-1,-2-1 1,-2 1-1,-2 2 1,-3 1 65,-1 0 1,-6 1 160,0 4-149,6-4 1,-3 10-1,5-2 1,-2 4 0,-3 2 146,-2 2-215,5 6 0,0-3 1,4 5-1,1 1 1,2 1-44,2 2 0,4-2 0,3 3 0,2-5 45,6-3-61,0 2 1,4-10 0,3 2 0,3-5-1,4-4-7,0-1 0,6-2 72,2-4 0,-3-2 29,3-2-56,-1-3 0,3-1 0,-3-1 0,-4-1 0,-3-1 24,-1-2 1,-6 0 1,-2 1 0,-4-1 44,-1 0-23,0 0 0,-7 5 0,-4 1 1,-7 0-1,0 1 34,0 0 1,-4 2-227,5 4 0,-4 2 189,4 2-317,-6-3 0,14 11 273,-4-4 0,20 15 0,1 4 0</inkml:trace>
  <inkml:trace contextRef="#ctx0" brushRef="#br3" timeOffset="71">31814 4119 24540,'-2'-12'-1923,"0"2"1,-3 2 0,4-1 3139,4 2 1,5-3 0,9 5 0,4-1 1134,4 0-2159,0-4 1,2 8 0,3-7 0,4-1-1,1 0-310,-1 2-24,3-4 1,-10 5 0,3-4 0,-3 1 0,-3 2 0,-3-1-1,-4 2-3557,-3 3 3398,-7-3 0,-41-6 0,-15-7 0</inkml:trace>
  <inkml:trace contextRef="#ctx0" brushRef="#br3" timeOffset="72">32031 3876 11240,'-8'-12'-1164,"-1"3"1017,4 1 221,1 5 0,4-2 176,0 10 1,0 2 0,0 6-304,6 5 1,-5-2 0,5 5 0,-2 1-1,0 1-292,-1-2 92,-1 3 0,2-4 0,0 6 1,-1-1-1,0 1-327,1-1 587,-3-5 0,11 10 1,-5-3-1</inkml:trace>
  <inkml:trace contextRef="#ctx0" brushRef="#br3" timeOffset="73">32847 3583 10109,'-2'-13'-1555,"-1"1"1701,-1-1-76,0 6 1,4 0 0,1 4-1,5-1 1,5-1 0,6 1 95,3 0 1,1-2-15,5 2-138,5-3 0,-3-2 0,6 1 0,2-2 0,1-1 0,1-2 1,-1 1-96,-3 4 0,-5-3 1,-7 4-1,-5-2 89,-3 1 0,-3 3 41,-2-3 0,-9 5 0,-9-1 0,-2 2 86,-2 2 0,-5 0-98,-4 0-33,-2 0 0,-1 2 1,-2 2-1,-1 4 1,-2 4-1,2 1 1,-1-1 36,-1 1 1,4 4-17,-4 0 0,-1 6 0,1-2 1,2 4 47,1 5 0,1-1-70,1 5 1,5-6 4,3 2 0,8-3 0,5-2 0,3-1-39,1-3 0,1-4-34,3-8 0,0 1-107,9-6 153,-3 0 0,9-4 1,-5 0-1,3 0 1,3 0-39,-1 0 1,6-5 111,-4-4 0,-1-2 147,1-2-142,-6 0 0,2 1 0,-7-1 0,-3 0 0,-1 0 128,-3 1 0,-2-1-115,-1 0 1,-1 0-140,-3 1-40,-3 4 0,-8-1 0,-2 4 0,-4 2 0,-3 3-416,-1 5 1,3 6 58,1 6 0,1 4 446,-1-4 0,-9 40 1,3 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18</a:t>
            </a:fld>
            <a:endParaRPr lang="en-US"/>
          </a:p>
        </p:txBody>
      </p:sp>
    </p:spTree>
    <p:extLst>
      <p:ext uri="{BB962C8B-B14F-4D97-AF65-F5344CB8AC3E}">
        <p14:creationId xmlns:p14="http://schemas.microsoft.com/office/powerpoint/2010/main" val="211184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1552-807C-70C9-9961-AEEEE13B7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D2374-0045-0341-9413-38DA0921D69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D26A91A-2A88-F902-1EA5-56D1B81F7F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DAAB83-CFF6-ADA4-63D9-F976C53738EA}"/>
              </a:ext>
            </a:extLst>
          </p:cNvPr>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79884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16ED7-A4AC-6935-4EC6-ED3948FFE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6B25C-C012-1B7C-EEDD-E2381AD1E4A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6D0933D-89A9-4E32-B56F-110D0D1A06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C03816-693D-0AAE-278C-869ACB613C50}"/>
              </a:ext>
            </a:extLst>
          </p:cNvPr>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79982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9D84A-A675-BA53-456D-20B4D0399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8AC61-6F13-70C5-5A8C-B2CDEB22553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80E114-38E0-D3C8-FD87-6959C0F6CA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CF16DD-51D8-CB49-C9A3-1CC32DD8EEC9}"/>
              </a:ext>
            </a:extLst>
          </p:cNvPr>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80905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88886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338900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11</a:t>
            </a:fld>
            <a:endParaRPr lang="en-US"/>
          </a:p>
        </p:txBody>
      </p:sp>
    </p:spTree>
    <p:extLst>
      <p:ext uri="{BB962C8B-B14F-4D97-AF65-F5344CB8AC3E}">
        <p14:creationId xmlns:p14="http://schemas.microsoft.com/office/powerpoint/2010/main" val="28681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13</a:t>
            </a:fld>
            <a:endParaRPr lang="en-US"/>
          </a:p>
        </p:txBody>
      </p:sp>
    </p:spTree>
    <p:extLst>
      <p:ext uri="{BB962C8B-B14F-4D97-AF65-F5344CB8AC3E}">
        <p14:creationId xmlns:p14="http://schemas.microsoft.com/office/powerpoint/2010/main" val="544020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15</a:t>
            </a:fld>
            <a:endParaRPr lang="en-US"/>
          </a:p>
        </p:txBody>
      </p:sp>
    </p:spTree>
    <p:extLst>
      <p:ext uri="{BB962C8B-B14F-4D97-AF65-F5344CB8AC3E}">
        <p14:creationId xmlns:p14="http://schemas.microsoft.com/office/powerpoint/2010/main" val="313367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2059228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38509496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10/2/25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10/2/25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10/2/25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35986875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26740421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10/2/25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26" r:id="rId8"/>
    <p:sldLayoutId id="2147483727" r:id="rId9"/>
    <p:sldLayoutId id="2147483728" r:id="rId10"/>
    <p:sldLayoutId id="2147483729" r:id="rId11"/>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customXml" Target="../ink/ink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NUL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0.png"/><Relationship Id="rId7" Type="http://schemas.openxmlformats.org/officeDocument/2006/relationships/customXml" Target="../ink/ink8.xml"/><Relationship Id="rId2" Type="http://schemas.openxmlformats.org/officeDocument/2006/relationships/image" Target="../media/image210.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0.png"/><Relationship Id="rId4" Type="http://schemas.openxmlformats.org/officeDocument/2006/relationships/image" Target="../media/image23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ustomXml" Target="../ink/ink9.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customXml" Target="../ink/ink10.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customXml" Target="../ink/ink11.xml"/></Relationships>
</file>

<file path=ppt/slides/_rels/slide1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5.pn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37.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customXml" Target="../ink/ink1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customXml" Target="../ink/ink21.xml"/><Relationship Id="rId2" Type="http://schemas.openxmlformats.org/officeDocument/2006/relationships/customXml" Target="../ink/ink16.xml"/><Relationship Id="rId1" Type="http://schemas.openxmlformats.org/officeDocument/2006/relationships/slideLayout" Target="../slideLayouts/slideLayout5.xml"/><Relationship Id="rId6" Type="http://schemas.openxmlformats.org/officeDocument/2006/relationships/customXml" Target="../ink/ink18.xml"/><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customXml" Target="../ink/ink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customXml" Target="../ink/ink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10/2/25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14: </a:t>
            </a:r>
            <a:r>
              <a:rPr lang="nn-NO" sz="2800" dirty="0" err="1">
                <a:latin typeface="Arial Narrow" panose="020B0604020202020204" pitchFamily="34" charset="0"/>
                <a:cs typeface="Arial Narrow" panose="020B0604020202020204" pitchFamily="34" charset="0"/>
              </a:rPr>
              <a:t>Beams</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Flexural</a:t>
            </a:r>
            <a:r>
              <a:rPr lang="nn-NO" sz="2800" dirty="0">
                <a:latin typeface="Arial Narrow" panose="020B0604020202020204" pitchFamily="34" charset="0"/>
                <a:cs typeface="Arial Narrow" panose="020B0604020202020204" pitchFamily="34" charset="0"/>
              </a:rPr>
              <a:t> and </a:t>
            </a:r>
            <a:r>
              <a:rPr lang="nn-NO" sz="2800" dirty="0" err="1">
                <a:latin typeface="Arial Narrow" panose="020B0604020202020204" pitchFamily="34" charset="0"/>
                <a:cs typeface="Arial Narrow" panose="020B0604020202020204" pitchFamily="34" charset="0"/>
              </a:rPr>
              <a:t>Shear</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Stresses</a:t>
            </a:r>
            <a:endParaRPr lang="nn-NO" sz="2800" dirty="0">
              <a:latin typeface="Arial Narrow" panose="020B0604020202020204" pitchFamily="34" charset="0"/>
              <a:cs typeface="Arial Narrow" panose="020B0604020202020204" pitchFamily="34" charset="0"/>
            </a:endParaRPr>
          </a:p>
          <a:p>
            <a:endParaRPr lang="nn-NO" sz="2800" dirty="0" err="1">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20307" y="212521"/>
            <a:ext cx="10683721" cy="1107996"/>
          </a:xfrm>
        </p:spPr>
        <p:txBody>
          <a:bodyPr/>
          <a:lstStyle/>
          <a:p>
            <a:r>
              <a:rPr lang="en-US" sz="4000" dirty="0">
                <a:latin typeface="Arial Narrow" panose="020B0604020202020204" pitchFamily="34" charset="0"/>
                <a:cs typeface="Arial Narrow" panose="020B0604020202020204" pitchFamily="34" charset="0"/>
              </a:rPr>
              <a:t>Euler-Bernoulli Assumptions for Thin-Beams (II)</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
        <p:nvSpPr>
          <p:cNvPr id="10" name="TextBox 9">
            <a:extLst>
              <a:ext uri="{FF2B5EF4-FFF2-40B4-BE49-F238E27FC236}">
                <a16:creationId xmlns:a16="http://schemas.microsoft.com/office/drawing/2014/main" id="{BAB32660-A8DA-1218-94F9-6DC4C12C0896}"/>
              </a:ext>
            </a:extLst>
          </p:cNvPr>
          <p:cNvSpPr txBox="1"/>
          <p:nvPr/>
        </p:nvSpPr>
        <p:spPr>
          <a:xfrm>
            <a:off x="520307" y="5311875"/>
            <a:ext cx="10737368" cy="1015663"/>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Arial Narrow" panose="020B0604020202020204" pitchFamily="34" charset="0"/>
                <a:cs typeface="Arial Narrow" panose="020B0604020202020204" pitchFamily="34" charset="0"/>
              </a:rPr>
              <a:t>As a result of the application of the bending moment M, cut A-B rotates in the counter-clockwise sense to produce A* − B* ; however, as a result of this assumption, A* − B* remains perpendicular to the deflection curve. Also, the radius of curvature of the deflection curve is denoted as </a:t>
            </a:r>
            <a:r>
              <a:rPr lang="el-GR" sz="2000" dirty="0">
                <a:latin typeface="Arial Narrow" panose="020B0604020202020204" pitchFamily="34" charset="0"/>
                <a:cs typeface="Arial Narrow" panose="020B0604020202020204" pitchFamily="34" charset="0"/>
              </a:rPr>
              <a:t>ρ </a:t>
            </a:r>
            <a:r>
              <a:rPr lang="en-US" sz="2000" dirty="0">
                <a:latin typeface="Arial Narrow" panose="020B0604020202020204" pitchFamily="34" charset="0"/>
                <a:cs typeface="Arial Narrow" panose="020B0604020202020204" pitchFamily="34" charset="0"/>
              </a:rPr>
              <a:t>in the figure.</a:t>
            </a:r>
          </a:p>
        </p:txBody>
      </p:sp>
      <p:pic>
        <p:nvPicPr>
          <p:cNvPr id="3" name="Picture 2">
            <a:extLst>
              <a:ext uri="{FF2B5EF4-FFF2-40B4-BE49-F238E27FC236}">
                <a16:creationId xmlns:a16="http://schemas.microsoft.com/office/drawing/2014/main" id="{DBAABDD7-3083-0FD3-F4A8-B68A8A8D90C2}"/>
              </a:ext>
            </a:extLst>
          </p:cNvPr>
          <p:cNvPicPr>
            <a:picLocks noChangeAspect="1"/>
          </p:cNvPicPr>
          <p:nvPr/>
        </p:nvPicPr>
        <p:blipFill>
          <a:blip r:embed="rId3"/>
          <a:stretch>
            <a:fillRect/>
          </a:stretch>
        </p:blipFill>
        <p:spPr>
          <a:xfrm>
            <a:off x="3370765" y="942805"/>
            <a:ext cx="5450469" cy="4265584"/>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A5EDA77-4C23-D5F8-4DDA-FC03E57A68C5}"/>
                  </a:ext>
                </a:extLst>
              </p14:cNvPr>
              <p14:cNvContentPartPr/>
              <p14:nvPr/>
            </p14:nvContentPartPr>
            <p14:xfrm>
              <a:off x="4252680" y="1074600"/>
              <a:ext cx="7696440" cy="3318840"/>
            </p14:xfrm>
          </p:contentPart>
        </mc:Choice>
        <mc:Fallback xmlns="">
          <p:pic>
            <p:nvPicPr>
              <p:cNvPr id="4" name="Ink 3">
                <a:extLst>
                  <a:ext uri="{FF2B5EF4-FFF2-40B4-BE49-F238E27FC236}">
                    <a16:creationId xmlns:a16="http://schemas.microsoft.com/office/drawing/2014/main" id="{2A5EDA77-4C23-D5F8-4DDA-FC03E57A68C5}"/>
                  </a:ext>
                </a:extLst>
              </p:cNvPr>
              <p:cNvPicPr/>
              <p:nvPr/>
            </p:nvPicPr>
            <p:blipFill>
              <a:blip r:embed="rId5"/>
              <a:stretch>
                <a:fillRect/>
              </a:stretch>
            </p:blipFill>
            <p:spPr>
              <a:xfrm>
                <a:off x="4236480" y="1058400"/>
                <a:ext cx="7728840" cy="3351240"/>
              </a:xfrm>
              <a:prstGeom prst="rect">
                <a:avLst/>
              </a:prstGeom>
            </p:spPr>
          </p:pic>
        </mc:Fallback>
      </mc:AlternateContent>
    </p:spTree>
    <p:extLst>
      <p:ext uri="{BB962C8B-B14F-4D97-AF65-F5344CB8AC3E}">
        <p14:creationId xmlns:p14="http://schemas.microsoft.com/office/powerpoint/2010/main" val="195059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26173" y="228978"/>
            <a:ext cx="7274341" cy="569387"/>
          </a:xfrm>
        </p:spPr>
        <p:txBody>
          <a:bodyPr/>
          <a:lstStyle/>
          <a:p>
            <a:r>
              <a:rPr lang="en-US" sz="4000" dirty="0">
                <a:latin typeface="Arial Narrow" panose="020B0604020202020204" pitchFamily="34" charset="0"/>
                <a:cs typeface="Arial Narrow" panose="020B0604020202020204" pitchFamily="34" charset="0"/>
              </a:rPr>
              <a:t>Longitudinal Strain Derivation</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5" name="Picture 4" descr="A diagram of a beam segment&#10;&#10;Description automatically generated">
            <a:extLst>
              <a:ext uri="{FF2B5EF4-FFF2-40B4-BE49-F238E27FC236}">
                <a16:creationId xmlns:a16="http://schemas.microsoft.com/office/drawing/2014/main" id="{93F40005-4559-377D-E833-FC70FF6E8666}"/>
              </a:ext>
            </a:extLst>
          </p:cNvPr>
          <p:cNvPicPr>
            <a:picLocks noChangeAspect="1"/>
          </p:cNvPicPr>
          <p:nvPr/>
        </p:nvPicPr>
        <p:blipFill>
          <a:blip r:embed="rId3"/>
          <a:stretch>
            <a:fillRect/>
          </a:stretch>
        </p:blipFill>
        <p:spPr>
          <a:xfrm>
            <a:off x="526173" y="933684"/>
            <a:ext cx="6551934" cy="300547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BF69969-0627-581E-EB99-1DEE757B1B0E}"/>
                  </a:ext>
                </a:extLst>
              </p:cNvPr>
              <p:cNvSpPr txBox="1"/>
              <p:nvPr/>
            </p:nvSpPr>
            <p:spPr>
              <a:xfrm>
                <a:off x="7800514" y="1020539"/>
                <a:ext cx="4265362" cy="2918619"/>
              </a:xfrm>
              <a:prstGeom prst="rect">
                <a:avLst/>
              </a:prstGeom>
              <a:noFill/>
            </p:spPr>
            <p:txBody>
              <a:bodyPr wrap="square" rtlCol="0">
                <a:spAutoFit/>
              </a:bodyPr>
              <a:lstStyle/>
              <a:p>
                <a:r>
                  <a:rPr lang="en-US" sz="2000" u="sng" dirty="0">
                    <a:latin typeface="Arial Narrow" panose="020B0604020202020204" pitchFamily="34" charset="0"/>
                    <a:cs typeface="Arial Narrow" panose="020B0604020202020204" pitchFamily="34" charset="0"/>
                  </a:rPr>
                  <a:t>Euler-Bernoulli Beam Theory:</a:t>
                </a:r>
              </a:p>
              <a:p>
                <a:pPr marL="285750" indent="-285750">
                  <a:buFont typeface="Arial" panose="020B0604020202020204" pitchFamily="34" charset="0"/>
                  <a:buChar char="•"/>
                </a:pPr>
                <a:r>
                  <a:rPr lang="en-US" dirty="0">
                    <a:latin typeface="Arial Narrow" panose="020B0604020202020204" pitchFamily="34" charset="0"/>
                    <a:cs typeface="Arial Narrow" panose="020B0604020202020204" pitchFamily="34" charset="0"/>
                  </a:rPr>
                  <a:t>Cross-sections which are plane and are perpendicular to the axis of undeformed beam, remain plane and remain perpendicular to the deflection curve of deformed beams.</a:t>
                </a:r>
              </a:p>
              <a:p>
                <a:pPr marL="285750" indent="-285750">
                  <a:buFont typeface="Arial" panose="020B0604020202020204" pitchFamily="34" charset="0"/>
                  <a:buChar char="•"/>
                </a:pPr>
                <a:r>
                  <a:rPr lang="en-US" dirty="0">
                    <a:latin typeface="Arial Narrow" panose="020B0604020202020204" pitchFamily="34" charset="0"/>
                    <a:cs typeface="Arial Narrow" panose="020B0604020202020204" pitchFamily="34" charset="0"/>
                  </a:rPr>
                  <a:t>Deformation in the plane of a cross-section (i.e. transverse strains </a:t>
                </a:r>
                <a14:m>
                  <m:oMath xmlns:m="http://schemas.openxmlformats.org/officeDocument/2006/math">
                    <m:sSub>
                      <m:sSubPr>
                        <m:ctrlPr>
                          <a:rPr lang="en-US" i="1">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ε</m:t>
                        </m:r>
                      </m:e>
                      <m:sub>
                        <m:r>
                          <m:rPr>
                            <m:sty m:val="p"/>
                          </m:rPr>
                          <a:rPr lang="en-US" b="0" i="0" smtClean="0">
                            <a:latin typeface="Cambria Math" panose="02040503050406030204" pitchFamily="18" charset="0"/>
                          </a:rPr>
                          <m:t>y</m:t>
                        </m:r>
                      </m:sub>
                    </m:sSub>
                  </m:oMath>
                </a14:m>
                <a:r>
                  <a:rPr lang="en-US" dirty="0">
                    <a:latin typeface="Arial Narrow" panose="020B0604020202020204" pitchFamily="34" charset="0"/>
                    <a:cs typeface="Arial Narrow" panose="020B0604020202020204" pitchFamily="34" charset="0"/>
                  </a:rPr>
                  <a:t> and </a:t>
                </a:r>
                <a14:m>
                  <m:oMath xmlns:m="http://schemas.openxmlformats.org/officeDocument/2006/math">
                    <m:sSub>
                      <m:sSubPr>
                        <m:ctrlPr>
                          <a:rPr lang="en-US" i="1">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ε</m:t>
                        </m:r>
                      </m:e>
                      <m:sub>
                        <m:r>
                          <m:rPr>
                            <m:sty m:val="p"/>
                          </m:rPr>
                          <a:rPr lang="en-US" b="0" i="0" smtClean="0">
                            <a:latin typeface="Cambria Math" panose="02040503050406030204" pitchFamily="18" charset="0"/>
                            <a:ea typeface="Cambria Math" panose="02040503050406030204" pitchFamily="18" charset="0"/>
                          </a:rPr>
                          <m:t>z</m:t>
                        </m:r>
                      </m:sub>
                    </m:sSub>
                  </m:oMath>
                </a14:m>
                <a:r>
                  <a:rPr lang="en-US" dirty="0">
                    <a:latin typeface="Arial Narrow" panose="020B0604020202020204" pitchFamily="34" charset="0"/>
                    <a:cs typeface="Arial Narrow" panose="020B0604020202020204" pitchFamily="34" charset="0"/>
                  </a:rPr>
                  <a:t>) may be neglected in deriving an expression for longitudinal strain </a:t>
                </a:r>
                <a14:m>
                  <m:oMath xmlns:m="http://schemas.openxmlformats.org/officeDocument/2006/math">
                    <m:sSub>
                      <m:sSubPr>
                        <m:ctrlPr>
                          <a:rPr lang="en-US" i="1">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ε</m:t>
                        </m:r>
                      </m:e>
                      <m:sub>
                        <m:r>
                          <m:rPr>
                            <m:sty m:val="p"/>
                          </m:rPr>
                          <a:rPr lang="en-US" b="0" i="0" smtClean="0">
                            <a:latin typeface="Cambria Math" panose="02040503050406030204" pitchFamily="18" charset="0"/>
                            <a:ea typeface="Cambria Math" panose="02040503050406030204" pitchFamily="18" charset="0"/>
                          </a:rPr>
                          <m:t>x</m:t>
                        </m:r>
                      </m:sub>
                    </m:sSub>
                  </m:oMath>
                </a14:m>
                <a:r>
                  <a:rPr lang="en-US" dirty="0">
                    <a:latin typeface="Arial Narrow" panose="020B0604020202020204" pitchFamily="34" charset="0"/>
                    <a:cs typeface="Arial Narrow" panose="020B0604020202020204" pitchFamily="34" charset="0"/>
                  </a:rPr>
                  <a:t>.</a:t>
                </a:r>
              </a:p>
            </p:txBody>
          </p:sp>
        </mc:Choice>
        <mc:Fallback xmlns="">
          <p:sp>
            <p:nvSpPr>
              <p:cNvPr id="7" name="TextBox 6">
                <a:extLst>
                  <a:ext uri="{FF2B5EF4-FFF2-40B4-BE49-F238E27FC236}">
                    <a16:creationId xmlns:a16="http://schemas.microsoft.com/office/drawing/2014/main" id="{8BF69969-0627-581E-EB99-1DEE757B1B0E}"/>
                  </a:ext>
                </a:extLst>
              </p:cNvPr>
              <p:cNvSpPr txBox="1">
                <a:spLocks noRot="1" noChangeAspect="1" noMove="1" noResize="1" noEditPoints="1" noAdjustHandles="1" noChangeArrowheads="1" noChangeShapeType="1" noTextEdit="1"/>
              </p:cNvSpPr>
              <p:nvPr/>
            </p:nvSpPr>
            <p:spPr>
              <a:xfrm>
                <a:off x="7800514" y="1020539"/>
                <a:ext cx="4265362" cy="2918619"/>
              </a:xfrm>
              <a:prstGeom prst="rect">
                <a:avLst/>
              </a:prstGeom>
              <a:blipFill>
                <a:blip r:embed="rId4"/>
                <a:stretch>
                  <a:fillRect l="-1488" t="-1299" b="-21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FDB60E-B971-394D-ECD1-5AF4506037AD}"/>
                  </a:ext>
                </a:extLst>
              </p:cNvPr>
              <p:cNvSpPr txBox="1"/>
              <p:nvPr/>
            </p:nvSpPr>
            <p:spPr>
              <a:xfrm>
                <a:off x="2411512" y="3995678"/>
                <a:ext cx="9459310"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Narrow" panose="020B0604020202020204" pitchFamily="34" charset="0"/>
                    <a:cs typeface="Arial Narrow" panose="020B0604020202020204" pitchFamily="34" charset="0"/>
                  </a:rPr>
                  <a:t>Points A and P lie on the cross-sectional plane at co-ordinate </a:t>
                </a:r>
                <a14:m>
                  <m:oMath xmlns:m="http://schemas.openxmlformats.org/officeDocument/2006/math">
                    <m:r>
                      <m:rPr>
                        <m:sty m:val="p"/>
                      </m:rPr>
                      <a:rPr lang="en-US" b="0" i="0">
                        <a:latin typeface="Cambria Math" panose="02040503050406030204" pitchFamily="18" charset="0"/>
                      </a:rPr>
                      <m:t>x</m:t>
                    </m:r>
                  </m:oMath>
                </a14:m>
                <a:r>
                  <a:rPr lang="en-US" dirty="0">
                    <a:latin typeface="Arial Narrow" panose="020B0604020202020204" pitchFamily="34" charset="0"/>
                    <a:cs typeface="Arial Narrow" panose="020B0604020202020204" pitchFamily="34" charset="0"/>
                  </a:rPr>
                  <a:t> in the undeformed beam</a:t>
                </a:r>
              </a:p>
              <a:p>
                <a:pPr marL="285750" indent="-285750">
                  <a:buFont typeface="Arial" panose="020B0604020202020204" pitchFamily="34" charset="0"/>
                  <a:buChar char="•"/>
                </a:pPr>
                <a:r>
                  <a:rPr lang="en-US" dirty="0">
                    <a:latin typeface="Arial Narrow" panose="020B0604020202020204" pitchFamily="34" charset="0"/>
                    <a:cs typeface="Arial Narrow" panose="020B0604020202020204" pitchFamily="34" charset="0"/>
                  </a:rPr>
                  <a:t>B and Q at </a:t>
                </a:r>
                <a14:m>
                  <m:oMath xmlns:m="http://schemas.openxmlformats.org/officeDocument/2006/math">
                    <m:r>
                      <m:rPr>
                        <m:sty m:val="p"/>
                      </m:rPr>
                      <a:rPr lang="en-US" b="0" i="0">
                        <a:latin typeface="Cambria Math" panose="02040503050406030204" pitchFamily="18" charset="0"/>
                      </a:rPr>
                      <m:t>x</m:t>
                    </m:r>
                    <m:r>
                      <a:rPr lang="en-US" b="0" i="0">
                        <a:latin typeface="Cambria Math" panose="02040503050406030204" pitchFamily="18" charset="0"/>
                      </a:rPr>
                      <m:t>+</m:t>
                    </m:r>
                    <m:r>
                      <m:rPr>
                        <m:sty m:val="p"/>
                      </m:rPr>
                      <a:rPr lang="el-GR" b="0" i="0">
                        <a:latin typeface="Cambria Math" panose="02040503050406030204" pitchFamily="18" charset="0"/>
                        <a:ea typeface="Cambria Math" panose="02040503050406030204" pitchFamily="18" charset="0"/>
                      </a:rPr>
                      <m:t>Δ</m:t>
                    </m:r>
                    <m:r>
                      <m:rPr>
                        <m:sty m:val="p"/>
                      </m:rPr>
                      <a:rPr lang="en-US" b="0" i="0">
                        <a:latin typeface="Cambria Math" panose="02040503050406030204" pitchFamily="18" charset="0"/>
                        <a:ea typeface="Cambria Math" panose="02040503050406030204" pitchFamily="18" charset="0"/>
                      </a:rPr>
                      <m:t>x</m:t>
                    </m:r>
                  </m:oMath>
                </a14:m>
                <a:endParaRPr lang="en-US"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dirty="0">
                    <a:latin typeface="Arial Narrow" panose="020B0604020202020204" pitchFamily="34" charset="0"/>
                    <a:cs typeface="Arial Narrow" panose="020B0604020202020204" pitchFamily="34" charset="0"/>
                  </a:rPr>
                  <a:t>AP and BQ lie on planes perpendicular to the neutral surface</a:t>
                </a:r>
              </a:p>
              <a:p>
                <a:pPr marL="285750" indent="-285750">
                  <a:buFont typeface="Arial" panose="020B0604020202020204" pitchFamily="34" charset="0"/>
                  <a:buChar char="•"/>
                </a:pPr>
                <a:r>
                  <a:rPr lang="en-US" dirty="0">
                    <a:latin typeface="Arial Narrow" panose="020B0604020202020204" pitchFamily="34" charset="0"/>
                    <a:cs typeface="Arial Narrow" panose="020B0604020202020204" pitchFamily="34" charset="0"/>
                  </a:rPr>
                  <a:t>Line segment PQ is parallel to x-axis and lies </a:t>
                </a:r>
                <a14:m>
                  <m:oMath xmlns:m="http://schemas.openxmlformats.org/officeDocument/2006/math">
                    <m:r>
                      <a:rPr lang="en-US" b="0" i="0">
                        <a:latin typeface="Cambria Math" panose="02040503050406030204" pitchFamily="18" charset="0"/>
                      </a:rPr>
                      <m:t>+</m:t>
                    </m:r>
                    <m:r>
                      <m:rPr>
                        <m:sty m:val="p"/>
                      </m:rPr>
                      <a:rPr lang="en-US" b="0" i="0">
                        <a:latin typeface="Cambria Math" panose="02040503050406030204" pitchFamily="18" charset="0"/>
                      </a:rPr>
                      <m:t>y</m:t>
                    </m:r>
                  </m:oMath>
                </a14:m>
                <a:r>
                  <a:rPr lang="en-US" dirty="0">
                    <a:latin typeface="Arial Narrow" panose="020B0604020202020204" pitchFamily="34" charset="0"/>
                    <a:cs typeface="Arial Narrow" panose="020B0604020202020204" pitchFamily="34" charset="0"/>
                  </a:rPr>
                  <a:t> from neutral surface</a:t>
                </a:r>
              </a:p>
              <a:p>
                <a:pPr marL="285750" indent="-285750">
                  <a:buFont typeface="Arial" panose="020B0604020202020204" pitchFamily="34" charset="0"/>
                  <a:buChar char="•"/>
                </a:pPr>
                <a:r>
                  <a:rPr lang="en-US" dirty="0">
                    <a:latin typeface="Arial Narrow" panose="020B0604020202020204" pitchFamily="34" charset="0"/>
                    <a:cs typeface="Arial Narrow" panose="020B0604020202020204" pitchFamily="34" charset="0"/>
                  </a:rPr>
                  <a:t>In undeformed beam AB and PQ are of length </a:t>
                </a:r>
                <a14:m>
                  <m:oMath xmlns:m="http://schemas.openxmlformats.org/officeDocument/2006/math">
                    <m:r>
                      <m:rPr>
                        <m:sty m:val="p"/>
                      </m:rPr>
                      <a:rPr lang="el-GR" b="0" i="0">
                        <a:latin typeface="Cambria Math" panose="02040503050406030204" pitchFamily="18" charset="0"/>
                        <a:ea typeface="Cambria Math" panose="02040503050406030204" pitchFamily="18" charset="0"/>
                      </a:rPr>
                      <m:t>Δ</m:t>
                    </m:r>
                    <m:r>
                      <m:rPr>
                        <m:sty m:val="p"/>
                      </m:rPr>
                      <a:rPr lang="en-US" b="0" i="0">
                        <a:latin typeface="Cambria Math" panose="02040503050406030204" pitchFamily="18" charset="0"/>
                        <a:ea typeface="Cambria Math" panose="02040503050406030204" pitchFamily="18" charset="0"/>
                      </a:rPr>
                      <m:t>x</m:t>
                    </m:r>
                  </m:oMath>
                </a14:m>
                <a:endParaRPr lang="en-US"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dirty="0">
                    <a:latin typeface="Arial Narrow" panose="020B0604020202020204" pitchFamily="34" charset="0"/>
                    <a:cs typeface="Arial Narrow" panose="020B0604020202020204" pitchFamily="34" charset="0"/>
                  </a:rPr>
                  <a:t>For deformed beam, A*P* and B*Q* still lie on planes perpendicular to neutral surface</a:t>
                </a:r>
              </a:p>
              <a:p>
                <a:pPr marL="285750" indent="-285750">
                  <a:buFont typeface="Arial" panose="020B0604020202020204" pitchFamily="34" charset="0"/>
                  <a:buChar char="•"/>
                </a:pPr>
                <a14:m>
                  <m:oMath xmlns:m="http://schemas.openxmlformats.org/officeDocument/2006/math">
                    <m:sSup>
                      <m:sSupPr>
                        <m:ctrlPr>
                          <a:rPr lang="en-US" i="1">
                            <a:latin typeface="Cambria Math" panose="02040503050406030204" pitchFamily="18" charset="0"/>
                          </a:rPr>
                        </m:ctrlPr>
                      </m:sSupPr>
                      <m:e>
                        <m:r>
                          <m:rPr>
                            <m:sty m:val="p"/>
                          </m:rPr>
                          <a:rPr lang="en-US" b="0" i="0">
                            <a:latin typeface="Cambria Math" panose="02040503050406030204" pitchFamily="18" charset="0"/>
                          </a:rPr>
                          <m:t>A</m:t>
                        </m:r>
                      </m:e>
                      <m:sup>
                        <m:r>
                          <a:rPr lang="en-US" b="0" i="0">
                            <a:latin typeface="Cambria Math" panose="02040503050406030204" pitchFamily="18" charset="0"/>
                          </a:rPr>
                          <m:t>∗</m:t>
                        </m:r>
                      </m:sup>
                    </m:sSup>
                    <m:sSup>
                      <m:sSupPr>
                        <m:ctrlPr>
                          <a:rPr lang="en-US" i="1">
                            <a:latin typeface="Cambria Math" panose="02040503050406030204" pitchFamily="18" charset="0"/>
                          </a:rPr>
                        </m:ctrlPr>
                      </m:sSupPr>
                      <m:e>
                        <m:r>
                          <m:rPr>
                            <m:sty m:val="p"/>
                          </m:rPr>
                          <a:rPr lang="en-US" b="0" i="0">
                            <a:latin typeface="Cambria Math" panose="02040503050406030204" pitchFamily="18" charset="0"/>
                          </a:rPr>
                          <m:t>P</m:t>
                        </m:r>
                      </m:e>
                      <m:sup>
                        <m:r>
                          <a:rPr lang="en-US" b="0" i="0">
                            <a:latin typeface="Cambria Math" panose="02040503050406030204" pitchFamily="18" charset="0"/>
                          </a:rPr>
                          <m:t>∗</m:t>
                        </m:r>
                      </m:sup>
                    </m:sSup>
                    <m:r>
                      <a:rPr lang="en-US" b="0" i="0">
                        <a:latin typeface="Cambria Math" panose="02040503050406030204" pitchFamily="18" charset="0"/>
                      </a:rPr>
                      <m:t>=</m:t>
                    </m:r>
                    <m:r>
                      <m:rPr>
                        <m:sty m:val="p"/>
                      </m:rPr>
                      <a:rPr lang="en-US" b="0" i="0">
                        <a:latin typeface="Cambria Math" panose="02040503050406030204" pitchFamily="18" charset="0"/>
                      </a:rPr>
                      <m:t>AP</m:t>
                    </m:r>
                    <m:r>
                      <a:rPr lang="en-US" b="0" i="0">
                        <a:latin typeface="Cambria Math" panose="02040503050406030204" pitchFamily="18" charset="0"/>
                      </a:rPr>
                      <m:t>=</m:t>
                    </m:r>
                    <m:r>
                      <m:rPr>
                        <m:sty m:val="p"/>
                      </m:rPr>
                      <a:rPr lang="en-US" b="0" i="0">
                        <a:latin typeface="Cambria Math" panose="02040503050406030204" pitchFamily="18" charset="0"/>
                      </a:rPr>
                      <m:t>y</m:t>
                    </m:r>
                  </m:oMath>
                </a14:m>
                <a:endParaRPr lang="en-US"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14:m>
                  <m:oMath xmlns:m="http://schemas.openxmlformats.org/officeDocument/2006/math">
                    <m:sSup>
                      <m:sSupPr>
                        <m:ctrlPr>
                          <a:rPr lang="en-US" i="1">
                            <a:latin typeface="Cambria Math" panose="02040503050406030204" pitchFamily="18" charset="0"/>
                          </a:rPr>
                        </m:ctrlPr>
                      </m:sSupPr>
                      <m:e>
                        <m:r>
                          <m:rPr>
                            <m:sty m:val="p"/>
                          </m:rPr>
                          <a:rPr lang="en-US" b="0" i="0">
                            <a:latin typeface="Cambria Math" panose="02040503050406030204" pitchFamily="18" charset="0"/>
                          </a:rPr>
                          <m:t>B</m:t>
                        </m:r>
                      </m:e>
                      <m:sup>
                        <m:r>
                          <a:rPr lang="en-US" b="0" i="0">
                            <a:latin typeface="Cambria Math" panose="02040503050406030204" pitchFamily="18" charset="0"/>
                          </a:rPr>
                          <m:t>∗</m:t>
                        </m:r>
                      </m:sup>
                    </m:sSup>
                    <m:sSup>
                      <m:sSupPr>
                        <m:ctrlPr>
                          <a:rPr lang="en-US" i="1">
                            <a:latin typeface="Cambria Math" panose="02040503050406030204" pitchFamily="18" charset="0"/>
                          </a:rPr>
                        </m:ctrlPr>
                      </m:sSupPr>
                      <m:e>
                        <m:r>
                          <m:rPr>
                            <m:sty m:val="p"/>
                          </m:rPr>
                          <a:rPr lang="en-US" b="0" i="0">
                            <a:latin typeface="Cambria Math" panose="02040503050406030204" pitchFamily="18" charset="0"/>
                          </a:rPr>
                          <m:t>Q</m:t>
                        </m:r>
                      </m:e>
                      <m:sup>
                        <m:r>
                          <a:rPr lang="en-US" b="0" i="0">
                            <a:latin typeface="Cambria Math" panose="02040503050406030204" pitchFamily="18" charset="0"/>
                          </a:rPr>
                          <m:t>∗</m:t>
                        </m:r>
                      </m:sup>
                    </m:sSup>
                    <m:r>
                      <a:rPr lang="en-US" b="0" i="0">
                        <a:latin typeface="Cambria Math" panose="02040503050406030204" pitchFamily="18" charset="0"/>
                      </a:rPr>
                      <m:t>=</m:t>
                    </m:r>
                    <m:r>
                      <m:rPr>
                        <m:sty m:val="p"/>
                      </m:rPr>
                      <a:rPr lang="en-US" b="0" i="0">
                        <a:latin typeface="Cambria Math" panose="02040503050406030204" pitchFamily="18" charset="0"/>
                      </a:rPr>
                      <m:t>BQ</m:t>
                    </m:r>
                    <m:r>
                      <a:rPr lang="en-US" b="0" i="0">
                        <a:latin typeface="Cambria Math" panose="02040503050406030204" pitchFamily="18" charset="0"/>
                      </a:rPr>
                      <m:t>=</m:t>
                    </m:r>
                    <m:r>
                      <m:rPr>
                        <m:sty m:val="p"/>
                      </m:rPr>
                      <a:rPr lang="en-US" b="0" i="0">
                        <a:latin typeface="Cambria Math" panose="02040503050406030204" pitchFamily="18" charset="0"/>
                      </a:rPr>
                      <m:t>y</m:t>
                    </m:r>
                  </m:oMath>
                </a14:m>
                <a:endParaRPr lang="en-US"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14:m>
                  <m:oMath xmlns:m="http://schemas.openxmlformats.org/officeDocument/2006/math">
                    <m:sSup>
                      <m:sSupPr>
                        <m:ctrlPr>
                          <a:rPr lang="en-US" i="1">
                            <a:latin typeface="Cambria Math" panose="02040503050406030204" pitchFamily="18" charset="0"/>
                          </a:rPr>
                        </m:ctrlPr>
                      </m:sSupPr>
                      <m:e>
                        <m:r>
                          <m:rPr>
                            <m:sty m:val="p"/>
                          </m:rPr>
                          <a:rPr lang="en-US" b="0" i="0">
                            <a:latin typeface="Cambria Math" panose="02040503050406030204" pitchFamily="18" charset="0"/>
                          </a:rPr>
                          <m:t>A</m:t>
                        </m:r>
                      </m:e>
                      <m:sup>
                        <m:r>
                          <a:rPr lang="en-US" b="0" i="0">
                            <a:latin typeface="Cambria Math" panose="02040503050406030204" pitchFamily="18" charset="0"/>
                          </a:rPr>
                          <m:t>∗</m:t>
                        </m:r>
                      </m:sup>
                    </m:sSup>
                    <m:sSup>
                      <m:sSupPr>
                        <m:ctrlPr>
                          <a:rPr lang="en-US" i="1">
                            <a:latin typeface="Cambria Math" panose="02040503050406030204" pitchFamily="18" charset="0"/>
                          </a:rPr>
                        </m:ctrlPr>
                      </m:sSupPr>
                      <m:e>
                        <m:r>
                          <m:rPr>
                            <m:sty m:val="p"/>
                          </m:rPr>
                          <a:rPr lang="en-US" b="0" i="0">
                            <a:latin typeface="Cambria Math" panose="02040503050406030204" pitchFamily="18" charset="0"/>
                          </a:rPr>
                          <m:t>B</m:t>
                        </m:r>
                      </m:e>
                      <m:sup>
                        <m:r>
                          <a:rPr lang="en-US" b="0" i="0">
                            <a:latin typeface="Cambria Math" panose="02040503050406030204" pitchFamily="18" charset="0"/>
                          </a:rPr>
                          <m:t>∗</m:t>
                        </m:r>
                      </m:sup>
                    </m:sSup>
                    <m:r>
                      <a:rPr lang="en-US" b="0" i="0">
                        <a:latin typeface="Cambria Math" panose="02040503050406030204" pitchFamily="18" charset="0"/>
                      </a:rPr>
                      <m:t>=</m:t>
                    </m:r>
                    <m:r>
                      <m:rPr>
                        <m:sty m:val="p"/>
                      </m:rPr>
                      <a:rPr lang="el-GR" b="0" i="0">
                        <a:latin typeface="Cambria Math" panose="02040503050406030204" pitchFamily="18" charset="0"/>
                        <a:ea typeface="Cambria Math" panose="02040503050406030204" pitchFamily="18" charset="0"/>
                      </a:rPr>
                      <m:t>Δ</m:t>
                    </m:r>
                    <m:r>
                      <m:rPr>
                        <m:sty m:val="p"/>
                      </m:rPr>
                      <a:rPr lang="en-US" b="0" i="0">
                        <a:latin typeface="Cambria Math" panose="02040503050406030204" pitchFamily="18" charset="0"/>
                        <a:ea typeface="Cambria Math" panose="02040503050406030204" pitchFamily="18" charset="0"/>
                      </a:rPr>
                      <m:t>x</m:t>
                    </m:r>
                    <m:r>
                      <a:rPr lang="en-US" b="0" i="0">
                        <a:latin typeface="Cambria Math" panose="02040503050406030204" pitchFamily="18" charset="0"/>
                        <a:ea typeface="Cambria Math" panose="02040503050406030204" pitchFamily="18" charset="0"/>
                      </a:rPr>
                      <m:t>=</m:t>
                    </m:r>
                    <m:r>
                      <m:rPr>
                        <m:sty m:val="p"/>
                      </m:rPr>
                      <a:rPr lang="en-US" b="0" i="0">
                        <a:latin typeface="Cambria Math" panose="02040503050406030204" pitchFamily="18" charset="0"/>
                        <a:ea typeface="Cambria Math" panose="02040503050406030204" pitchFamily="18" charset="0"/>
                      </a:rPr>
                      <m:t>AB</m:t>
                    </m:r>
                    <m:r>
                      <a:rPr lang="en-US" b="0" i="0">
                        <a:latin typeface="Cambria Math" panose="02040503050406030204" pitchFamily="18" charset="0"/>
                        <a:ea typeface="Cambria Math" panose="02040503050406030204" pitchFamily="18" charset="0"/>
                      </a:rPr>
                      <m:t>=</m:t>
                    </m:r>
                    <m:r>
                      <m:rPr>
                        <m:sty m:val="p"/>
                      </m:rPr>
                      <a:rPr lang="en-US" b="0" i="0">
                        <a:latin typeface="Cambria Math" panose="02040503050406030204" pitchFamily="18" charset="0"/>
                        <a:ea typeface="Cambria Math" panose="02040503050406030204" pitchFamily="18" charset="0"/>
                      </a:rPr>
                      <m:t>PQ</m:t>
                    </m:r>
                  </m:oMath>
                </a14:m>
                <a:endParaRPr lang="en-US"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14:m>
                  <m:oMath xmlns:m="http://schemas.openxmlformats.org/officeDocument/2006/math">
                    <m:sSup>
                      <m:sSupPr>
                        <m:ctrlPr>
                          <a:rPr lang="en-US" i="1">
                            <a:latin typeface="Cambria Math" panose="02040503050406030204" pitchFamily="18" charset="0"/>
                          </a:rPr>
                        </m:ctrlPr>
                      </m:sSupPr>
                      <m:e>
                        <m:r>
                          <m:rPr>
                            <m:sty m:val="p"/>
                          </m:rPr>
                          <a:rPr lang="en-US" b="0" i="0">
                            <a:latin typeface="Cambria Math" panose="02040503050406030204" pitchFamily="18" charset="0"/>
                          </a:rPr>
                          <m:t>P</m:t>
                        </m:r>
                      </m:e>
                      <m:sup>
                        <m:r>
                          <a:rPr lang="en-US" b="0" i="0">
                            <a:latin typeface="Cambria Math" panose="02040503050406030204" pitchFamily="18" charset="0"/>
                          </a:rPr>
                          <m:t>∗</m:t>
                        </m:r>
                      </m:sup>
                    </m:sSup>
                    <m:sSup>
                      <m:sSupPr>
                        <m:ctrlPr>
                          <a:rPr lang="en-US" i="1">
                            <a:latin typeface="Cambria Math" panose="02040503050406030204" pitchFamily="18" charset="0"/>
                          </a:rPr>
                        </m:ctrlPr>
                      </m:sSupPr>
                      <m:e>
                        <m:r>
                          <m:rPr>
                            <m:sty m:val="p"/>
                          </m:rPr>
                          <a:rPr lang="en-US" b="0" i="0">
                            <a:latin typeface="Cambria Math" panose="02040503050406030204" pitchFamily="18" charset="0"/>
                          </a:rPr>
                          <m:t>Q</m:t>
                        </m:r>
                      </m:e>
                      <m:sup>
                        <m:r>
                          <a:rPr lang="en-US" b="0" i="0">
                            <a:latin typeface="Cambria Math" panose="02040503050406030204" pitchFamily="18" charset="0"/>
                          </a:rPr>
                          <m:t>∗</m:t>
                        </m:r>
                      </m:sup>
                    </m:sSup>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ea typeface="Cambria Math" panose="02040503050406030204" pitchFamily="18" charset="0"/>
                          </a:rPr>
                          <m:t>∆</m:t>
                        </m:r>
                        <m:r>
                          <m:rPr>
                            <m:sty m:val="p"/>
                          </m:rPr>
                          <a:rPr lang="en-US" b="0" i="0">
                            <a:latin typeface="Cambria Math" panose="02040503050406030204" pitchFamily="18" charset="0"/>
                            <a:ea typeface="Cambria Math" panose="02040503050406030204" pitchFamily="18" charset="0"/>
                          </a:rPr>
                          <m:t>x</m:t>
                        </m:r>
                      </m:e>
                      <m:sup>
                        <m:r>
                          <a:rPr lang="en-US" b="0" i="0">
                            <a:latin typeface="Cambria Math" panose="02040503050406030204" pitchFamily="18" charset="0"/>
                          </a:rPr>
                          <m:t>∗</m:t>
                        </m:r>
                      </m:sup>
                    </m:sSup>
                  </m:oMath>
                </a14:m>
                <a:endParaRPr lang="en-US" dirty="0">
                  <a:latin typeface="Arial Narrow" panose="020B0604020202020204" pitchFamily="34" charset="0"/>
                  <a:cs typeface="Arial Narrow" panose="020B0604020202020204" pitchFamily="34" charset="0"/>
                </a:endParaRPr>
              </a:p>
            </p:txBody>
          </p:sp>
        </mc:Choice>
        <mc:Fallback xmlns="">
          <p:sp>
            <p:nvSpPr>
              <p:cNvPr id="8" name="TextBox 7">
                <a:extLst>
                  <a:ext uri="{FF2B5EF4-FFF2-40B4-BE49-F238E27FC236}">
                    <a16:creationId xmlns:a16="http://schemas.microsoft.com/office/drawing/2014/main" id="{00FDB60E-B971-394D-ECD1-5AF4506037AD}"/>
                  </a:ext>
                </a:extLst>
              </p:cNvPr>
              <p:cNvSpPr txBox="1">
                <a:spLocks noRot="1" noChangeAspect="1" noMove="1" noResize="1" noEditPoints="1" noAdjustHandles="1" noChangeArrowheads="1" noChangeShapeType="1" noTextEdit="1"/>
              </p:cNvSpPr>
              <p:nvPr/>
            </p:nvSpPr>
            <p:spPr>
              <a:xfrm>
                <a:off x="2411512" y="3995678"/>
                <a:ext cx="9459310" cy="2862322"/>
              </a:xfrm>
              <a:prstGeom prst="rect">
                <a:avLst/>
              </a:prstGeom>
              <a:blipFill>
                <a:blip r:embed="rId5"/>
                <a:stretch>
                  <a:fillRect l="-537" t="-885" b="-2212"/>
                </a:stretch>
              </a:blipFill>
            </p:spPr>
            <p:txBody>
              <a:bodyPr/>
              <a:lstStyle/>
              <a:p>
                <a:r>
                  <a:rPr lang="en-US">
                    <a:noFill/>
                  </a:rPr>
                  <a:t> </a:t>
                </a:r>
              </a:p>
            </p:txBody>
          </p:sp>
        </mc:Fallback>
      </mc:AlternateContent>
    </p:spTree>
    <p:extLst>
      <p:ext uri="{BB962C8B-B14F-4D97-AF65-F5344CB8AC3E}">
        <p14:creationId xmlns:p14="http://schemas.microsoft.com/office/powerpoint/2010/main" val="161056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166F1E-17C1-D312-FBD1-538B9C09C09E}"/>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98B38B4-47B8-D8AC-DA2B-1B4EF80EC900}"/>
                  </a:ext>
                </a:extLst>
              </p:cNvPr>
              <p:cNvSpPr txBox="1"/>
              <p:nvPr/>
            </p:nvSpPr>
            <p:spPr>
              <a:xfrm>
                <a:off x="2432385" y="372979"/>
                <a:ext cx="3742819" cy="36263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𝑥</m:t>
                          </m:r>
                        </m:sub>
                      </m:sSub>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=0</m:t>
                              </m:r>
                            </m:lim>
                          </m:limLow>
                        </m:fName>
                        <m:e>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den>
                          </m:f>
                          <m:r>
                            <a:rPr lang="en-US" i="1">
                              <a:latin typeface="Cambria Math" panose="02040503050406030204" pitchFamily="18" charset="0"/>
                            </a:rPr>
                            <m:t>]</m:t>
                          </m:r>
                        </m:e>
                      </m:func>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𝜌</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e>
                        <m:sup>
                          <m:r>
                            <a:rPr lang="en-US" i="1">
                              <a:latin typeface="Cambria Math" panose="02040503050406030204" pitchFamily="18" charset="0"/>
                              <a:ea typeface="Cambria Math" panose="02040503050406030204" pitchFamily="18" charset="0"/>
                            </a:rPr>
                            <m:t>∗</m:t>
                          </m:r>
                        </m:sup>
                      </m:sSup>
                    </m:oMath>
                  </m:oMathPara>
                </a14:m>
                <a:endParaRPr lang="en-US" dirty="0">
                  <a:ea typeface="Cambria Math" panose="02040503050406030204" pitchFamily="18" charset="0"/>
                </a:endParaRPr>
              </a:p>
              <a:p>
                <a:endParaRPr lang="en-US" dirty="0"/>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e>
                        <m:sup>
                          <m:r>
                            <a:rPr lang="en-US" i="1">
                              <a:latin typeface="Cambria Math" panose="02040503050406030204" pitchFamily="18" charset="0"/>
                              <a:ea typeface="Cambria Math" panose="02040503050406030204" pitchFamily="18" charset="0"/>
                            </a:rPr>
                            <m:t>∗</m:t>
                          </m:r>
                        </m:sup>
                      </m:sSup>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𝑥</m:t>
                          </m:r>
                        </m:sub>
                      </m:sSub>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=0</m:t>
                              </m:r>
                            </m:lim>
                          </m:limLow>
                        </m:fName>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num>
                                <m:den>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den>
                              </m:f>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𝑦</m:t>
                              </m:r>
                            </m:num>
                            <m:den>
                              <m:r>
                                <a:rPr lang="en-US" i="1">
                                  <a:latin typeface="Cambria Math" panose="02040503050406030204" pitchFamily="18" charset="0"/>
                                  <a:ea typeface="Cambria Math" panose="02040503050406030204" pitchFamily="18" charset="0"/>
                                </a:rPr>
                                <m:t>𝜌</m:t>
                              </m:r>
                            </m:den>
                          </m:f>
                        </m:e>
                      </m:func>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𝑥</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𝑦</m:t>
                          </m:r>
                        </m:num>
                        <m:den>
                          <m:r>
                            <a:rPr lang="en-US" i="1">
                              <a:latin typeface="Cambria Math" panose="02040503050406030204" pitchFamily="18" charset="0"/>
                              <a:ea typeface="Cambria Math" panose="02040503050406030204" pitchFamily="18" charset="0"/>
                            </a:rPr>
                            <m:t>𝜌</m:t>
                          </m:r>
                        </m:den>
                      </m:f>
                    </m:oMath>
                  </m:oMathPara>
                </a14:m>
                <a:endParaRPr lang="en-US" dirty="0"/>
              </a:p>
              <a:p>
                <a:endParaRPr lang="en-US" dirty="0"/>
              </a:p>
            </p:txBody>
          </p:sp>
        </mc:Choice>
        <mc:Fallback xmlns="">
          <p:sp>
            <p:nvSpPr>
              <p:cNvPr id="5" name="TextBox 4">
                <a:extLst>
                  <a:ext uri="{FF2B5EF4-FFF2-40B4-BE49-F238E27FC236}">
                    <a16:creationId xmlns:a16="http://schemas.microsoft.com/office/drawing/2014/main" id="{998B38B4-47B8-D8AC-DA2B-1B4EF80EC900}"/>
                  </a:ext>
                </a:extLst>
              </p:cNvPr>
              <p:cNvSpPr txBox="1">
                <a:spLocks noRot="1" noChangeAspect="1" noMove="1" noResize="1" noEditPoints="1" noAdjustHandles="1" noChangeArrowheads="1" noChangeShapeType="1" noTextEdit="1"/>
              </p:cNvSpPr>
              <p:nvPr/>
            </p:nvSpPr>
            <p:spPr>
              <a:xfrm>
                <a:off x="2432385" y="372979"/>
                <a:ext cx="3742819" cy="3626314"/>
              </a:xfrm>
              <a:prstGeom prst="rect">
                <a:avLst/>
              </a:prstGeom>
              <a:blipFill>
                <a:blip r:embed="rId2"/>
                <a:stretch>
                  <a:fillRect t="-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E1AAB73-18F3-C7F6-0D59-A0DD25CB62CB}"/>
                  </a:ext>
                </a:extLst>
              </p:cNvPr>
              <p:cNvSpPr txBox="1"/>
              <p:nvPr/>
            </p:nvSpPr>
            <p:spPr>
              <a:xfrm>
                <a:off x="2432385" y="3764677"/>
                <a:ext cx="7764049" cy="369332"/>
              </a:xfrm>
              <a:prstGeom prst="rect">
                <a:avLst/>
              </a:prstGeom>
              <a:noFill/>
            </p:spPr>
            <p:txBody>
              <a:bodyPr wrap="non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𝑥</m:t>
                        </m:r>
                      </m:sub>
                    </m:sSub>
                  </m:oMath>
                </a14:m>
                <a:r>
                  <a:rPr lang="en-US" dirty="0"/>
                  <a:t> varies linearly with y and independent of material properties of the beam</a:t>
                </a:r>
              </a:p>
            </p:txBody>
          </p:sp>
        </mc:Choice>
        <mc:Fallback xmlns="">
          <p:sp>
            <p:nvSpPr>
              <p:cNvPr id="6" name="TextBox 5">
                <a:extLst>
                  <a:ext uri="{FF2B5EF4-FFF2-40B4-BE49-F238E27FC236}">
                    <a16:creationId xmlns:a16="http://schemas.microsoft.com/office/drawing/2014/main" id="{CE1AAB73-18F3-C7F6-0D59-A0DD25CB62CB}"/>
                  </a:ext>
                </a:extLst>
              </p:cNvPr>
              <p:cNvSpPr txBox="1">
                <a:spLocks noRot="1" noChangeAspect="1" noMove="1" noResize="1" noEditPoints="1" noAdjustHandles="1" noChangeArrowheads="1" noChangeShapeType="1" noTextEdit="1"/>
              </p:cNvSpPr>
              <p:nvPr/>
            </p:nvSpPr>
            <p:spPr>
              <a:xfrm>
                <a:off x="2432385" y="3764677"/>
                <a:ext cx="7764049" cy="369332"/>
              </a:xfrm>
              <a:prstGeom prst="rect">
                <a:avLst/>
              </a:prstGeom>
              <a:blipFill>
                <a:blip r:embed="rId3"/>
                <a:stretch>
                  <a:fillRect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AA64B34-A981-E9A0-DDC0-53C6E9B5F07D}"/>
                  </a:ext>
                </a:extLst>
              </p:cNvPr>
              <p:cNvSpPr txBox="1"/>
              <p:nvPr/>
            </p:nvSpPr>
            <p:spPr>
              <a:xfrm>
                <a:off x="3256793" y="4134009"/>
                <a:ext cx="5678414" cy="2069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𝑥</m:t>
                          </m:r>
                        </m:sub>
                      </m:sSub>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𝑥</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𝐸𝑦</m:t>
                          </m:r>
                        </m:num>
                        <m:den>
                          <m:r>
                            <a:rPr lang="en-US" i="1">
                              <a:latin typeface="Cambria Math" panose="02040503050406030204" pitchFamily="18" charset="0"/>
                              <a:ea typeface="Cambria Math" panose="02040503050406030204" pitchFamily="18" charset="0"/>
                            </a:rPr>
                            <m:t>𝜌</m:t>
                          </m:r>
                        </m:den>
                      </m:f>
                    </m:oMath>
                  </m:oMathPara>
                </a14:m>
                <a:endParaRPr lang="en-US" dirty="0">
                  <a:ea typeface="Cambria Math" panose="02040503050406030204" pitchFamily="18" charset="0"/>
                </a:endParaRP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𝑥</m:t>
                          </m:r>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𝐴</m:t>
                          </m: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𝑥</m:t>
                              </m:r>
                            </m:sub>
                          </m:sSub>
                          <m:r>
                            <a:rPr lang="en-US" i="1">
                              <a:latin typeface="Cambria Math" panose="02040503050406030204" pitchFamily="18" charset="0"/>
                            </a:rPr>
                            <m:t>.</m:t>
                          </m:r>
                          <m:r>
                            <a:rPr lang="en-US" i="1">
                              <a:latin typeface="Cambria Math" panose="02040503050406030204" pitchFamily="18" charset="0"/>
                            </a:rPr>
                            <m:t>𝑑𝐴</m:t>
                          </m:r>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𝑥</m:t>
                          </m:r>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𝐴</m:t>
                          </m:r>
                        </m:sub>
                        <m:sup/>
                        <m:e>
                          <m:r>
                            <a:rPr lang="en-US" i="1">
                              <a:latin typeface="Cambria Math" panose="02040503050406030204" pitchFamily="18" charset="0"/>
                            </a:rPr>
                            <m:t>𝑦</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𝑥</m:t>
                              </m:r>
                            </m:sub>
                          </m:sSub>
                          <m:r>
                            <a:rPr lang="en-US" i="1">
                              <a:latin typeface="Cambria Math" panose="02040503050406030204" pitchFamily="18" charset="0"/>
                            </a:rPr>
                            <m:t>.</m:t>
                          </m:r>
                          <m:r>
                            <a:rPr lang="en-US" i="1">
                              <a:latin typeface="Cambria Math" panose="02040503050406030204" pitchFamily="18" charset="0"/>
                            </a:rPr>
                            <m:t>𝑑𝐴</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𝐸</m:t>
                              </m:r>
                            </m:num>
                            <m:den>
                              <m:r>
                                <a:rPr lang="en-US" i="1">
                                  <a:latin typeface="Cambria Math" panose="02040503050406030204" pitchFamily="18" charset="0"/>
                                  <a:ea typeface="Cambria Math" panose="02040503050406030204" pitchFamily="18" charset="0"/>
                                </a:rPr>
                                <m:t>𝜌</m:t>
                              </m:r>
                            </m:den>
                          </m:f>
                        </m:e>
                      </m:nary>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𝐴</m:t>
                          </m:r>
                        </m:sub>
                        <m:sup/>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𝑑𝐴</m:t>
                          </m:r>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𝐸𝐼</m:t>
                          </m:r>
                        </m:num>
                        <m:den>
                          <m:r>
                            <a:rPr lang="en-US" i="1">
                              <a:latin typeface="Cambria Math" panose="02040503050406030204" pitchFamily="18" charset="0"/>
                              <a:ea typeface="Cambria Math" panose="02040503050406030204" pitchFamily="18" charset="0"/>
                            </a:rPr>
                            <m:t>𝜌</m:t>
                          </m:r>
                        </m:den>
                      </m:f>
                    </m:oMath>
                  </m:oMathPara>
                </a14:m>
                <a:endParaRPr lang="en-US" dirty="0"/>
              </a:p>
              <a:p>
                <a:endParaRPr lang="en-US" dirty="0"/>
              </a:p>
            </p:txBody>
          </p:sp>
        </mc:Choice>
        <mc:Fallback xmlns="">
          <p:sp>
            <p:nvSpPr>
              <p:cNvPr id="9" name="TextBox 8">
                <a:extLst>
                  <a:ext uri="{FF2B5EF4-FFF2-40B4-BE49-F238E27FC236}">
                    <a16:creationId xmlns:a16="http://schemas.microsoft.com/office/drawing/2014/main" id="{3AA64B34-A981-E9A0-DDC0-53C6E9B5F07D}"/>
                  </a:ext>
                </a:extLst>
              </p:cNvPr>
              <p:cNvSpPr txBox="1">
                <a:spLocks noRot="1" noChangeAspect="1" noMove="1" noResize="1" noEditPoints="1" noAdjustHandles="1" noChangeArrowheads="1" noChangeShapeType="1" noTextEdit="1"/>
              </p:cNvSpPr>
              <p:nvPr/>
            </p:nvSpPr>
            <p:spPr>
              <a:xfrm>
                <a:off x="3256793" y="4134009"/>
                <a:ext cx="5678414" cy="2069284"/>
              </a:xfrm>
              <a:prstGeom prst="rect">
                <a:avLst/>
              </a:prstGeom>
              <a:blipFill>
                <a:blip r:embed="rId4"/>
                <a:stretch>
                  <a:fillRect l="-5580" t="-6707" b="-60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F82075-B973-ED16-77F5-C5E6F9A223C7}"/>
                  </a:ext>
                </a:extLst>
              </p:cNvPr>
              <p:cNvSpPr txBox="1"/>
              <p:nvPr/>
            </p:nvSpPr>
            <p:spPr>
              <a:xfrm>
                <a:off x="5178136" y="6064794"/>
                <a:ext cx="786369" cy="565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M</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𝐸𝐼</m:t>
                          </m:r>
                        </m:num>
                        <m:den>
                          <m:r>
                            <a:rPr lang="en-US" i="1">
                              <a:latin typeface="Cambria Math" panose="02040503050406030204" pitchFamily="18" charset="0"/>
                              <a:ea typeface="Cambria Math" panose="02040503050406030204" pitchFamily="18" charset="0"/>
                            </a:rPr>
                            <m:t>𝜌</m:t>
                          </m:r>
                        </m:den>
                      </m:f>
                    </m:oMath>
                  </m:oMathPara>
                </a14:m>
                <a:endParaRPr lang="en-US" dirty="0"/>
              </a:p>
            </p:txBody>
          </p:sp>
        </mc:Choice>
        <mc:Fallback xmlns="">
          <p:sp>
            <p:nvSpPr>
              <p:cNvPr id="10" name="TextBox 9">
                <a:extLst>
                  <a:ext uri="{FF2B5EF4-FFF2-40B4-BE49-F238E27FC236}">
                    <a16:creationId xmlns:a16="http://schemas.microsoft.com/office/drawing/2014/main" id="{76F82075-B973-ED16-77F5-C5E6F9A223C7}"/>
                  </a:ext>
                </a:extLst>
              </p:cNvPr>
              <p:cNvSpPr txBox="1">
                <a:spLocks noRot="1" noChangeAspect="1" noMove="1" noResize="1" noEditPoints="1" noAdjustHandles="1" noChangeArrowheads="1" noChangeShapeType="1" noTextEdit="1"/>
              </p:cNvSpPr>
              <p:nvPr/>
            </p:nvSpPr>
            <p:spPr>
              <a:xfrm>
                <a:off x="5178136" y="6064794"/>
                <a:ext cx="786369" cy="565411"/>
              </a:xfrm>
              <a:prstGeom prst="rect">
                <a:avLst/>
              </a:prstGeom>
              <a:blipFill>
                <a:blip r:embed="rId5"/>
                <a:stretch>
                  <a:fillRect l="-4762" t="-2174" r="-4762"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9B53FA0-3A1E-5D9F-C680-4FD186EDF911}"/>
                  </a:ext>
                </a:extLst>
              </p:cNvPr>
              <p:cNvSpPr txBox="1"/>
              <p:nvPr/>
            </p:nvSpPr>
            <p:spPr>
              <a:xfrm>
                <a:off x="7231526" y="6002213"/>
                <a:ext cx="1133965"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𝑥</m:t>
                          </m:r>
                        </m:sub>
                      </m:sSub>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𝑀𝑦</m:t>
                          </m:r>
                        </m:num>
                        <m:den>
                          <m:r>
                            <a:rPr lang="en-US" i="1">
                              <a:latin typeface="Cambria Math" panose="02040503050406030204" pitchFamily="18" charset="0"/>
                            </a:rPr>
                            <m:t>𝐼</m:t>
                          </m:r>
                        </m:den>
                      </m:f>
                    </m:oMath>
                  </m:oMathPara>
                </a14:m>
                <a:endParaRPr lang="en-US" dirty="0"/>
              </a:p>
            </p:txBody>
          </p:sp>
        </mc:Choice>
        <mc:Fallback xmlns="">
          <p:sp>
            <p:nvSpPr>
              <p:cNvPr id="11" name="TextBox 10">
                <a:extLst>
                  <a:ext uri="{FF2B5EF4-FFF2-40B4-BE49-F238E27FC236}">
                    <a16:creationId xmlns:a16="http://schemas.microsoft.com/office/drawing/2014/main" id="{39B53FA0-3A1E-5D9F-C680-4FD186EDF911}"/>
                  </a:ext>
                </a:extLst>
              </p:cNvPr>
              <p:cNvSpPr txBox="1">
                <a:spLocks noRot="1" noChangeAspect="1" noMove="1" noResize="1" noEditPoints="1" noAdjustHandles="1" noChangeArrowheads="1" noChangeShapeType="1" noTextEdit="1"/>
              </p:cNvSpPr>
              <p:nvPr/>
            </p:nvSpPr>
            <p:spPr>
              <a:xfrm>
                <a:off x="7231526" y="6002213"/>
                <a:ext cx="1133965" cy="516745"/>
              </a:xfrm>
              <a:prstGeom prst="rect">
                <a:avLst/>
              </a:prstGeom>
              <a:blipFill>
                <a:blip r:embed="rId6"/>
                <a:stretch>
                  <a:fillRect l="-2222" t="-4762" r="-5556" b="-11905"/>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14F56184-C9C3-E5ED-138F-E2E6CCB9B235}"/>
              </a:ext>
            </a:extLst>
          </p:cNvPr>
          <p:cNvSpPr/>
          <p:nvPr/>
        </p:nvSpPr>
        <p:spPr>
          <a:xfrm>
            <a:off x="3803985" y="3098133"/>
            <a:ext cx="1064795" cy="666545"/>
          </a:xfrm>
          <a:prstGeom prst="rect">
            <a:avLst/>
          </a:pr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B4524A-2725-DB7F-32EA-102A4D96C48A}"/>
              </a:ext>
            </a:extLst>
          </p:cNvPr>
          <p:cNvSpPr/>
          <p:nvPr/>
        </p:nvSpPr>
        <p:spPr>
          <a:xfrm>
            <a:off x="5031206" y="6014226"/>
            <a:ext cx="1064795" cy="666545"/>
          </a:xfrm>
          <a:prstGeom prst="rect">
            <a:avLst/>
          </a:pr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07523C-29AC-5DA3-CDE7-FF3D0D2C9EFE}"/>
              </a:ext>
            </a:extLst>
          </p:cNvPr>
          <p:cNvSpPr/>
          <p:nvPr/>
        </p:nvSpPr>
        <p:spPr>
          <a:xfrm>
            <a:off x="7271111" y="5927312"/>
            <a:ext cx="1198602" cy="666545"/>
          </a:xfrm>
          <a:prstGeom prst="rect">
            <a:avLst/>
          </a:pr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9991BA5F-80EA-9E77-5C82-DEB09E01BE81}"/>
                  </a:ext>
                </a:extLst>
              </p14:cNvPr>
              <p14:cNvContentPartPr/>
              <p14:nvPr/>
            </p14:nvContentPartPr>
            <p14:xfrm>
              <a:off x="156600" y="64440"/>
              <a:ext cx="11948400" cy="6490440"/>
            </p14:xfrm>
          </p:contentPart>
        </mc:Choice>
        <mc:Fallback xmlns="">
          <p:pic>
            <p:nvPicPr>
              <p:cNvPr id="2" name="Ink 1">
                <a:extLst>
                  <a:ext uri="{FF2B5EF4-FFF2-40B4-BE49-F238E27FC236}">
                    <a16:creationId xmlns:a16="http://schemas.microsoft.com/office/drawing/2014/main" id="{9991BA5F-80EA-9E77-5C82-DEB09E01BE81}"/>
                  </a:ext>
                </a:extLst>
              </p:cNvPr>
              <p:cNvPicPr/>
              <p:nvPr/>
            </p:nvPicPr>
            <p:blipFill>
              <a:blip r:embed="rId8"/>
              <a:stretch>
                <a:fillRect/>
              </a:stretch>
            </p:blipFill>
            <p:spPr>
              <a:xfrm>
                <a:off x="140400" y="48240"/>
                <a:ext cx="11980800" cy="6528240"/>
              </a:xfrm>
              <a:prstGeom prst="rect">
                <a:avLst/>
              </a:prstGeom>
            </p:spPr>
          </p:pic>
        </mc:Fallback>
      </mc:AlternateContent>
    </p:spTree>
    <p:extLst>
      <p:ext uri="{BB962C8B-B14F-4D97-AF65-F5344CB8AC3E}">
        <p14:creationId xmlns:p14="http://schemas.microsoft.com/office/powerpoint/2010/main" val="223784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03448" y="191689"/>
            <a:ext cx="7110203" cy="569387"/>
          </a:xfrm>
        </p:spPr>
        <p:txBody>
          <a:bodyPr/>
          <a:lstStyle/>
          <a:p>
            <a:r>
              <a:rPr lang="en-US" sz="4000" dirty="0">
                <a:latin typeface="Arial Narrow" panose="020B0604020202020204" pitchFamily="34" charset="0"/>
                <a:cs typeface="Arial Narrow" panose="020B0604020202020204" pitchFamily="34" charset="0"/>
              </a:rPr>
              <a:t>Flexural Stresses due to Bending</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
        <p:nvSpPr>
          <p:cNvPr id="10" name="TextBox 9">
            <a:extLst>
              <a:ext uri="{FF2B5EF4-FFF2-40B4-BE49-F238E27FC236}">
                <a16:creationId xmlns:a16="http://schemas.microsoft.com/office/drawing/2014/main" id="{BAB32660-A8DA-1218-94F9-6DC4C12C0896}"/>
              </a:ext>
            </a:extLst>
          </p:cNvPr>
          <p:cNvSpPr txBox="1"/>
          <p:nvPr/>
        </p:nvSpPr>
        <p:spPr>
          <a:xfrm>
            <a:off x="503448" y="4538245"/>
            <a:ext cx="5592552" cy="1477328"/>
          </a:xfrm>
          <a:prstGeom prst="rect">
            <a:avLst/>
          </a:prstGeom>
          <a:noFill/>
        </p:spPr>
        <p:txBody>
          <a:bodyPr wrap="square">
            <a:spAutoFit/>
          </a:bodyPr>
          <a:lstStyle/>
          <a:p>
            <a:r>
              <a:rPr lang="en-US" dirty="0">
                <a:latin typeface="Arial Narrow" panose="020B0604020202020204" pitchFamily="34" charset="0"/>
                <a:cs typeface="Arial Narrow" panose="020B0604020202020204" pitchFamily="34" charset="0"/>
              </a:rPr>
              <a:t>As a result of the above Euler-Bernoulli assumptions, it can be shown that the axial strain </a:t>
            </a:r>
            <a:r>
              <a:rPr lang="el-GR" dirty="0">
                <a:latin typeface="Arial Narrow" panose="020B0604020202020204" pitchFamily="34" charset="0"/>
                <a:cs typeface="Arial Narrow" panose="020B0604020202020204" pitchFamily="34" charset="0"/>
              </a:rPr>
              <a:t>ε</a:t>
            </a:r>
            <a:r>
              <a:rPr lang="en-US" baseline="-25000" dirty="0">
                <a:latin typeface="Arial Narrow" panose="020B0604020202020204" pitchFamily="34" charset="0"/>
                <a:cs typeface="Arial Narrow" panose="020B0604020202020204" pitchFamily="34" charset="0"/>
              </a:rPr>
              <a:t>x</a:t>
            </a:r>
            <a:r>
              <a:rPr lang="en-US" dirty="0">
                <a:latin typeface="Arial Narrow" panose="020B0604020202020204" pitchFamily="34" charset="0"/>
                <a:cs typeface="Arial Narrow" panose="020B0604020202020204" pitchFamily="34" charset="0"/>
              </a:rPr>
              <a:t> across a perpendicular cut in the beam where y is measured from the neutral surface of the beam and </a:t>
            </a:r>
            <a:r>
              <a:rPr lang="el-GR" dirty="0">
                <a:latin typeface="Arial Narrow" panose="020B0604020202020204" pitchFamily="34" charset="0"/>
                <a:cs typeface="Arial Narrow" panose="020B0604020202020204" pitchFamily="34" charset="0"/>
              </a:rPr>
              <a:t>ρ </a:t>
            </a:r>
            <a:r>
              <a:rPr lang="en-US" dirty="0">
                <a:latin typeface="Arial Narrow" panose="020B0604020202020204" pitchFamily="34" charset="0"/>
                <a:cs typeface="Arial Narrow" panose="020B0604020202020204" pitchFamily="34" charset="0"/>
              </a:rPr>
              <a:t>is the radius of curvature of the deflection curve for the loaded beam.</a:t>
            </a:r>
          </a:p>
        </p:txBody>
      </p:sp>
      <p:pic>
        <p:nvPicPr>
          <p:cNvPr id="4" name="Picture 3">
            <a:extLst>
              <a:ext uri="{FF2B5EF4-FFF2-40B4-BE49-F238E27FC236}">
                <a16:creationId xmlns:a16="http://schemas.microsoft.com/office/drawing/2014/main" id="{ED767DF2-E882-F13D-DEE9-D26924AA6F64}"/>
              </a:ext>
            </a:extLst>
          </p:cNvPr>
          <p:cNvPicPr>
            <a:picLocks noChangeAspect="1"/>
          </p:cNvPicPr>
          <p:nvPr/>
        </p:nvPicPr>
        <p:blipFill>
          <a:blip r:embed="rId3"/>
          <a:stretch>
            <a:fillRect/>
          </a:stretch>
        </p:blipFill>
        <p:spPr>
          <a:xfrm>
            <a:off x="2520616" y="996316"/>
            <a:ext cx="7085838" cy="2550291"/>
          </a:xfrm>
          <a:prstGeom prst="rect">
            <a:avLst/>
          </a:prstGeom>
        </p:spPr>
      </p:pic>
      <p:grpSp>
        <p:nvGrpSpPr>
          <p:cNvPr id="8" name="Group 7">
            <a:extLst>
              <a:ext uri="{FF2B5EF4-FFF2-40B4-BE49-F238E27FC236}">
                <a16:creationId xmlns:a16="http://schemas.microsoft.com/office/drawing/2014/main" id="{B046DF4B-B174-FCA8-048C-15E5F631DE9B}"/>
              </a:ext>
            </a:extLst>
          </p:cNvPr>
          <p:cNvGrpSpPr/>
          <p:nvPr/>
        </p:nvGrpSpPr>
        <p:grpSpPr>
          <a:xfrm>
            <a:off x="2520616" y="3436802"/>
            <a:ext cx="2484310" cy="812233"/>
            <a:chOff x="688319" y="3384366"/>
            <a:chExt cx="2484310" cy="812233"/>
          </a:xfrm>
        </p:grpSpPr>
        <p:pic>
          <p:nvPicPr>
            <p:cNvPr id="5" name="Picture 4">
              <a:extLst>
                <a:ext uri="{FF2B5EF4-FFF2-40B4-BE49-F238E27FC236}">
                  <a16:creationId xmlns:a16="http://schemas.microsoft.com/office/drawing/2014/main" id="{EC11123F-BEF5-F4BB-F28B-753F3E807EC8}"/>
                </a:ext>
              </a:extLst>
            </p:cNvPr>
            <p:cNvPicPr>
              <a:picLocks noChangeAspect="1"/>
            </p:cNvPicPr>
            <p:nvPr/>
          </p:nvPicPr>
          <p:blipFill>
            <a:blip r:embed="rId4"/>
            <a:stretch>
              <a:fillRect/>
            </a:stretch>
          </p:blipFill>
          <p:spPr>
            <a:xfrm>
              <a:off x="2068825" y="3384366"/>
              <a:ext cx="1103804" cy="812233"/>
            </a:xfrm>
            <a:prstGeom prst="rect">
              <a:avLst/>
            </a:prstGeom>
          </p:spPr>
        </p:pic>
        <p:sp>
          <p:nvSpPr>
            <p:cNvPr id="7" name="TextBox 6">
              <a:extLst>
                <a:ext uri="{FF2B5EF4-FFF2-40B4-BE49-F238E27FC236}">
                  <a16:creationId xmlns:a16="http://schemas.microsoft.com/office/drawing/2014/main" id="{6883A52E-2C90-B7E0-8938-CCA66AAF98C1}"/>
                </a:ext>
              </a:extLst>
            </p:cNvPr>
            <p:cNvSpPr txBox="1"/>
            <p:nvPr/>
          </p:nvSpPr>
          <p:spPr>
            <a:xfrm>
              <a:off x="688319" y="3605816"/>
              <a:ext cx="1380506" cy="369332"/>
            </a:xfrm>
            <a:prstGeom prst="rect">
              <a:avLst/>
            </a:prstGeom>
            <a:noFill/>
          </p:spPr>
          <p:txBody>
            <a:bodyPr wrap="none" rtlCol="0">
              <a:spAutoFit/>
            </a:bodyPr>
            <a:lstStyle/>
            <a:p>
              <a:r>
                <a:rPr lang="en-US" dirty="0"/>
                <a:t>Axial Strain,</a:t>
              </a:r>
            </a:p>
          </p:txBody>
        </p:sp>
      </p:grpSp>
      <p:pic>
        <p:nvPicPr>
          <p:cNvPr id="9" name="Picture 8">
            <a:extLst>
              <a:ext uri="{FF2B5EF4-FFF2-40B4-BE49-F238E27FC236}">
                <a16:creationId xmlns:a16="http://schemas.microsoft.com/office/drawing/2014/main" id="{BB7057B3-5C26-B26F-3AC9-0249E316180F}"/>
              </a:ext>
            </a:extLst>
          </p:cNvPr>
          <p:cNvPicPr>
            <a:picLocks noChangeAspect="1"/>
          </p:cNvPicPr>
          <p:nvPr/>
        </p:nvPicPr>
        <p:blipFill>
          <a:blip r:embed="rId5"/>
          <a:stretch>
            <a:fillRect/>
          </a:stretch>
        </p:blipFill>
        <p:spPr>
          <a:xfrm>
            <a:off x="7613651" y="3546607"/>
            <a:ext cx="2298965" cy="1019129"/>
          </a:xfrm>
          <a:prstGeom prst="rect">
            <a:avLst/>
          </a:prstGeom>
        </p:spPr>
      </p:pic>
      <p:sp>
        <p:nvSpPr>
          <p:cNvPr id="12" name="TextBox 11">
            <a:extLst>
              <a:ext uri="{FF2B5EF4-FFF2-40B4-BE49-F238E27FC236}">
                <a16:creationId xmlns:a16="http://schemas.microsoft.com/office/drawing/2014/main" id="{26F129A3-9F54-7BA0-ECE9-3D7BE460A4E5}"/>
              </a:ext>
            </a:extLst>
          </p:cNvPr>
          <p:cNvSpPr txBox="1"/>
          <p:nvPr/>
        </p:nvSpPr>
        <p:spPr>
          <a:xfrm>
            <a:off x="7107753" y="4565736"/>
            <a:ext cx="4211887" cy="646331"/>
          </a:xfrm>
          <a:prstGeom prst="rect">
            <a:avLst/>
          </a:prstGeom>
          <a:noFill/>
        </p:spPr>
        <p:txBody>
          <a:bodyPr wrap="square">
            <a:spAutoFit/>
          </a:bodyPr>
          <a:lstStyle/>
          <a:p>
            <a:r>
              <a:rPr lang="en-US" dirty="0">
                <a:latin typeface="Arial Narrow" panose="020B0604020202020204" pitchFamily="34" charset="0"/>
                <a:cs typeface="Arial Narrow" panose="020B0604020202020204" pitchFamily="34" charset="0"/>
              </a:rPr>
              <a:t>For a linearly-elastic material for the beam, the normal stress distribution in y.</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6B49028-BB05-44A3-CD3E-40355F616D5D}"/>
                  </a:ext>
                </a:extLst>
              </p14:cNvPr>
              <p14:cNvContentPartPr/>
              <p14:nvPr/>
            </p14:nvContentPartPr>
            <p14:xfrm>
              <a:off x="408600" y="1152360"/>
              <a:ext cx="11724120" cy="3332880"/>
            </p14:xfrm>
          </p:contentPart>
        </mc:Choice>
        <mc:Fallback xmlns="">
          <p:pic>
            <p:nvPicPr>
              <p:cNvPr id="3" name="Ink 2">
                <a:extLst>
                  <a:ext uri="{FF2B5EF4-FFF2-40B4-BE49-F238E27FC236}">
                    <a16:creationId xmlns:a16="http://schemas.microsoft.com/office/drawing/2014/main" id="{B6B49028-BB05-44A3-CD3E-40355F616D5D}"/>
                  </a:ext>
                </a:extLst>
              </p:cNvPr>
              <p:cNvPicPr/>
              <p:nvPr/>
            </p:nvPicPr>
            <p:blipFill>
              <a:blip r:embed="rId7"/>
              <a:stretch>
                <a:fillRect/>
              </a:stretch>
            </p:blipFill>
            <p:spPr>
              <a:xfrm>
                <a:off x="392400" y="1136160"/>
                <a:ext cx="11756520" cy="3365280"/>
              </a:xfrm>
              <a:prstGeom prst="rect">
                <a:avLst/>
              </a:prstGeom>
            </p:spPr>
          </p:pic>
        </mc:Fallback>
      </mc:AlternateContent>
    </p:spTree>
    <p:extLst>
      <p:ext uri="{BB962C8B-B14F-4D97-AF65-F5344CB8AC3E}">
        <p14:creationId xmlns:p14="http://schemas.microsoft.com/office/powerpoint/2010/main" val="393308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2" name="Picture 1">
            <a:extLst>
              <a:ext uri="{FF2B5EF4-FFF2-40B4-BE49-F238E27FC236}">
                <a16:creationId xmlns:a16="http://schemas.microsoft.com/office/drawing/2014/main" id="{6D9A2B69-4DB3-F5D5-623E-A4ABD0471E7F}"/>
              </a:ext>
            </a:extLst>
          </p:cNvPr>
          <p:cNvPicPr>
            <a:picLocks noChangeAspect="1"/>
          </p:cNvPicPr>
          <p:nvPr/>
        </p:nvPicPr>
        <p:blipFill>
          <a:blip r:embed="rId2"/>
          <a:stretch>
            <a:fillRect/>
          </a:stretch>
        </p:blipFill>
        <p:spPr>
          <a:xfrm>
            <a:off x="2475219" y="1865973"/>
            <a:ext cx="8813612" cy="4902689"/>
          </a:xfrm>
          <a:prstGeom prst="rect">
            <a:avLst/>
          </a:prstGeom>
        </p:spPr>
      </p:pic>
      <p:pic>
        <p:nvPicPr>
          <p:cNvPr id="3" name="Picture 2">
            <a:extLst>
              <a:ext uri="{FF2B5EF4-FFF2-40B4-BE49-F238E27FC236}">
                <a16:creationId xmlns:a16="http://schemas.microsoft.com/office/drawing/2014/main" id="{C607F7FF-7F20-0522-D0D9-8DF5CC61E55C}"/>
              </a:ext>
            </a:extLst>
          </p:cNvPr>
          <p:cNvPicPr>
            <a:picLocks noChangeAspect="1"/>
          </p:cNvPicPr>
          <p:nvPr/>
        </p:nvPicPr>
        <p:blipFill>
          <a:blip r:embed="rId3"/>
          <a:stretch>
            <a:fillRect/>
          </a:stretch>
        </p:blipFill>
        <p:spPr>
          <a:xfrm>
            <a:off x="1694354" y="1"/>
            <a:ext cx="6334077" cy="1744716"/>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4516759-337F-2966-326F-F428243F98A5}"/>
                  </a:ext>
                </a:extLst>
              </p14:cNvPr>
              <p14:cNvContentPartPr/>
              <p14:nvPr/>
            </p14:nvContentPartPr>
            <p14:xfrm>
              <a:off x="3360600" y="3562200"/>
              <a:ext cx="6122880" cy="3295800"/>
            </p14:xfrm>
          </p:contentPart>
        </mc:Choice>
        <mc:Fallback xmlns="">
          <p:pic>
            <p:nvPicPr>
              <p:cNvPr id="5" name="Ink 4">
                <a:extLst>
                  <a:ext uri="{FF2B5EF4-FFF2-40B4-BE49-F238E27FC236}">
                    <a16:creationId xmlns:a16="http://schemas.microsoft.com/office/drawing/2014/main" id="{04516759-337F-2966-326F-F428243F98A5}"/>
                  </a:ext>
                </a:extLst>
              </p:cNvPr>
              <p:cNvPicPr/>
              <p:nvPr/>
            </p:nvPicPr>
            <p:blipFill>
              <a:blip r:embed="rId5"/>
              <a:stretch>
                <a:fillRect/>
              </a:stretch>
            </p:blipFill>
            <p:spPr>
              <a:xfrm>
                <a:off x="3344400" y="3546000"/>
                <a:ext cx="6155280" cy="3328200"/>
              </a:xfrm>
              <a:prstGeom prst="rect">
                <a:avLst/>
              </a:prstGeom>
            </p:spPr>
          </p:pic>
        </mc:Fallback>
      </mc:AlternateContent>
    </p:spTree>
    <p:extLst>
      <p:ext uri="{BB962C8B-B14F-4D97-AF65-F5344CB8AC3E}">
        <p14:creationId xmlns:p14="http://schemas.microsoft.com/office/powerpoint/2010/main" val="360176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488776" y="186849"/>
            <a:ext cx="7110203" cy="569387"/>
          </a:xfrm>
        </p:spPr>
        <p:txBody>
          <a:bodyPr/>
          <a:lstStyle/>
          <a:p>
            <a:r>
              <a:rPr lang="en-US" sz="4000" dirty="0">
                <a:latin typeface="Arial Narrow" panose="020B0604020202020204" pitchFamily="34" charset="0"/>
                <a:cs typeface="Arial Narrow" panose="020B0604020202020204" pitchFamily="34" charset="0"/>
              </a:rPr>
              <a:t>Flexural Stress Formula</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3" name="Picture 2">
            <a:extLst>
              <a:ext uri="{FF2B5EF4-FFF2-40B4-BE49-F238E27FC236}">
                <a16:creationId xmlns:a16="http://schemas.microsoft.com/office/drawing/2014/main" id="{2E32B1A4-4E8C-334B-939A-7771900A42E3}"/>
              </a:ext>
            </a:extLst>
          </p:cNvPr>
          <p:cNvPicPr>
            <a:picLocks noChangeAspect="1"/>
          </p:cNvPicPr>
          <p:nvPr/>
        </p:nvPicPr>
        <p:blipFill>
          <a:blip r:embed="rId3"/>
          <a:stretch>
            <a:fillRect/>
          </a:stretch>
        </p:blipFill>
        <p:spPr>
          <a:xfrm>
            <a:off x="2433059" y="967612"/>
            <a:ext cx="8947116" cy="5888122"/>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D4A98CA-8FE5-472A-9F6C-FC57D72A31AF}"/>
                  </a:ext>
                </a:extLst>
              </p14:cNvPr>
              <p14:cNvContentPartPr/>
              <p14:nvPr/>
            </p14:nvContentPartPr>
            <p14:xfrm>
              <a:off x="6435720" y="1420920"/>
              <a:ext cx="5049720" cy="5240160"/>
            </p14:xfrm>
          </p:contentPart>
        </mc:Choice>
        <mc:Fallback xmlns="">
          <p:pic>
            <p:nvPicPr>
              <p:cNvPr id="4" name="Ink 3">
                <a:extLst>
                  <a:ext uri="{FF2B5EF4-FFF2-40B4-BE49-F238E27FC236}">
                    <a16:creationId xmlns:a16="http://schemas.microsoft.com/office/drawing/2014/main" id="{9D4A98CA-8FE5-472A-9F6C-FC57D72A31AF}"/>
                  </a:ext>
                </a:extLst>
              </p:cNvPr>
              <p:cNvPicPr/>
              <p:nvPr/>
            </p:nvPicPr>
            <p:blipFill>
              <a:blip r:embed="rId5"/>
              <a:stretch>
                <a:fillRect/>
              </a:stretch>
            </p:blipFill>
            <p:spPr>
              <a:xfrm>
                <a:off x="6419520" y="1404720"/>
                <a:ext cx="5082120" cy="5272560"/>
              </a:xfrm>
              <a:prstGeom prst="rect">
                <a:avLst/>
              </a:prstGeom>
            </p:spPr>
          </p:pic>
        </mc:Fallback>
      </mc:AlternateContent>
    </p:spTree>
    <p:extLst>
      <p:ext uri="{BB962C8B-B14F-4D97-AF65-F5344CB8AC3E}">
        <p14:creationId xmlns:p14="http://schemas.microsoft.com/office/powerpoint/2010/main" val="58740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2" name="Picture 1">
            <a:extLst>
              <a:ext uri="{FF2B5EF4-FFF2-40B4-BE49-F238E27FC236}">
                <a16:creationId xmlns:a16="http://schemas.microsoft.com/office/drawing/2014/main" id="{04E01353-39A7-05E3-930C-017AC4B535C0}"/>
              </a:ext>
            </a:extLst>
          </p:cNvPr>
          <p:cNvPicPr>
            <a:picLocks noChangeAspect="1"/>
          </p:cNvPicPr>
          <p:nvPr/>
        </p:nvPicPr>
        <p:blipFill>
          <a:blip r:embed="rId2"/>
          <a:stretch>
            <a:fillRect/>
          </a:stretch>
        </p:blipFill>
        <p:spPr>
          <a:xfrm>
            <a:off x="1581502" y="11788"/>
            <a:ext cx="8780599" cy="6846212"/>
          </a:xfrm>
          <a:prstGeom prst="rect">
            <a:avLst/>
          </a:prstGeom>
        </p:spPr>
      </p:pic>
      <p:sp>
        <p:nvSpPr>
          <p:cNvPr id="3" name="TextBox 2">
            <a:extLst>
              <a:ext uri="{FF2B5EF4-FFF2-40B4-BE49-F238E27FC236}">
                <a16:creationId xmlns:a16="http://schemas.microsoft.com/office/drawing/2014/main" id="{CF6243CD-F3F4-9ACD-F377-41B6B428E9D2}"/>
              </a:ext>
            </a:extLst>
          </p:cNvPr>
          <p:cNvSpPr txBox="1"/>
          <p:nvPr/>
        </p:nvSpPr>
        <p:spPr>
          <a:xfrm>
            <a:off x="2123091" y="493986"/>
            <a:ext cx="2159566" cy="400110"/>
          </a:xfrm>
          <a:prstGeom prst="rect">
            <a:avLst/>
          </a:prstGeom>
          <a:noFill/>
        </p:spPr>
        <p:txBody>
          <a:bodyPr wrap="none" rtlCol="0">
            <a:spAutoFit/>
          </a:bodyPr>
          <a:lstStyle/>
          <a:p>
            <a:r>
              <a:rPr lang="en-US" sz="2000" dirty="0">
                <a:latin typeface="Arial Narrow" panose="020B0604020202020204" pitchFamily="34" charset="0"/>
                <a:cs typeface="Arial Narrow" panose="020B0604020202020204" pitchFamily="34" charset="0"/>
              </a:rPr>
              <a:t>second area moment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23961EB-0A44-889E-338D-F48B5D3E08F8}"/>
                  </a:ext>
                </a:extLst>
              </p14:cNvPr>
              <p14:cNvContentPartPr/>
              <p14:nvPr/>
            </p14:nvContentPartPr>
            <p14:xfrm>
              <a:off x="8380080" y="5889600"/>
              <a:ext cx="1053360" cy="606240"/>
            </p14:xfrm>
          </p:contentPart>
        </mc:Choice>
        <mc:Fallback xmlns="">
          <p:pic>
            <p:nvPicPr>
              <p:cNvPr id="5" name="Ink 4">
                <a:extLst>
                  <a:ext uri="{FF2B5EF4-FFF2-40B4-BE49-F238E27FC236}">
                    <a16:creationId xmlns:a16="http://schemas.microsoft.com/office/drawing/2014/main" id="{623961EB-0A44-889E-338D-F48B5D3E08F8}"/>
                  </a:ext>
                </a:extLst>
              </p:cNvPr>
              <p:cNvPicPr/>
              <p:nvPr/>
            </p:nvPicPr>
            <p:blipFill>
              <a:blip r:embed="rId4"/>
              <a:stretch>
                <a:fillRect/>
              </a:stretch>
            </p:blipFill>
            <p:spPr>
              <a:xfrm>
                <a:off x="8358480" y="5868000"/>
                <a:ext cx="1096560" cy="649440"/>
              </a:xfrm>
              <a:prstGeom prst="rect">
                <a:avLst/>
              </a:prstGeom>
            </p:spPr>
          </p:pic>
        </mc:Fallback>
      </mc:AlternateContent>
    </p:spTree>
    <p:extLst>
      <p:ext uri="{BB962C8B-B14F-4D97-AF65-F5344CB8AC3E}">
        <p14:creationId xmlns:p14="http://schemas.microsoft.com/office/powerpoint/2010/main" val="71427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2" name="Picture 1">
            <a:extLst>
              <a:ext uri="{FF2B5EF4-FFF2-40B4-BE49-F238E27FC236}">
                <a16:creationId xmlns:a16="http://schemas.microsoft.com/office/drawing/2014/main" id="{ADBE0EA3-5D41-E76F-F63E-5828F022D3FE}"/>
              </a:ext>
            </a:extLst>
          </p:cNvPr>
          <p:cNvPicPr>
            <a:picLocks noChangeAspect="1"/>
          </p:cNvPicPr>
          <p:nvPr/>
        </p:nvPicPr>
        <p:blipFill>
          <a:blip r:embed="rId2"/>
          <a:stretch>
            <a:fillRect/>
          </a:stretch>
        </p:blipFill>
        <p:spPr>
          <a:xfrm>
            <a:off x="1467105" y="0"/>
            <a:ext cx="9744442" cy="684621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E656A4A-1CD7-C8E6-CC62-F43574CD57A6}"/>
                  </a:ext>
                </a:extLst>
              </p14:cNvPr>
              <p14:cNvContentPartPr/>
              <p14:nvPr/>
            </p14:nvContentPartPr>
            <p14:xfrm>
              <a:off x="835560" y="1161360"/>
              <a:ext cx="10801440" cy="3061800"/>
            </p14:xfrm>
          </p:contentPart>
        </mc:Choice>
        <mc:Fallback xmlns="">
          <p:pic>
            <p:nvPicPr>
              <p:cNvPr id="3" name="Ink 2">
                <a:extLst>
                  <a:ext uri="{FF2B5EF4-FFF2-40B4-BE49-F238E27FC236}">
                    <a16:creationId xmlns:a16="http://schemas.microsoft.com/office/drawing/2014/main" id="{0E656A4A-1CD7-C8E6-CC62-F43574CD57A6}"/>
                  </a:ext>
                </a:extLst>
              </p:cNvPr>
              <p:cNvPicPr/>
              <p:nvPr/>
            </p:nvPicPr>
            <p:blipFill>
              <a:blip r:embed="rId4"/>
              <a:stretch>
                <a:fillRect/>
              </a:stretch>
            </p:blipFill>
            <p:spPr>
              <a:xfrm>
                <a:off x="819360" y="1145160"/>
                <a:ext cx="10833840" cy="3094200"/>
              </a:xfrm>
              <a:prstGeom prst="rect">
                <a:avLst/>
              </a:prstGeom>
            </p:spPr>
          </p:pic>
        </mc:Fallback>
      </mc:AlternateContent>
    </p:spTree>
    <p:extLst>
      <p:ext uri="{BB962C8B-B14F-4D97-AF65-F5344CB8AC3E}">
        <p14:creationId xmlns:p14="http://schemas.microsoft.com/office/powerpoint/2010/main" val="396566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614901" y="215048"/>
            <a:ext cx="6925732" cy="569387"/>
          </a:xfrm>
        </p:spPr>
        <p:txBody>
          <a:bodyPr/>
          <a:lstStyle/>
          <a:p>
            <a:r>
              <a:rPr lang="en-US" sz="4000" dirty="0">
                <a:latin typeface="Arial Narrow" panose="020B0604020202020204" pitchFamily="34" charset="0"/>
                <a:cs typeface="Arial Narrow" panose="020B0604020202020204" pitchFamily="34" charset="0"/>
              </a:rPr>
              <a:t>Example 10.1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18</a:t>
            </a:fld>
            <a:endParaRPr lang="en-US" dirty="0"/>
          </a:p>
        </p:txBody>
      </p:sp>
      <p:pic>
        <p:nvPicPr>
          <p:cNvPr id="3" name="Picture 2">
            <a:extLst>
              <a:ext uri="{FF2B5EF4-FFF2-40B4-BE49-F238E27FC236}">
                <a16:creationId xmlns:a16="http://schemas.microsoft.com/office/drawing/2014/main" id="{6449E988-BC50-76EA-08C3-77943A1CDF93}"/>
              </a:ext>
            </a:extLst>
          </p:cNvPr>
          <p:cNvPicPr>
            <a:picLocks noChangeAspect="1"/>
          </p:cNvPicPr>
          <p:nvPr/>
        </p:nvPicPr>
        <p:blipFill>
          <a:blip r:embed="rId3"/>
          <a:stretch>
            <a:fillRect/>
          </a:stretch>
        </p:blipFill>
        <p:spPr>
          <a:xfrm>
            <a:off x="2393603" y="937302"/>
            <a:ext cx="8445166" cy="5920697"/>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81B1EB2-3929-AED6-8AE0-F1E215CA7F5B}"/>
                  </a:ext>
                </a:extLst>
              </p14:cNvPr>
              <p14:cNvContentPartPr/>
              <p14:nvPr/>
            </p14:nvContentPartPr>
            <p14:xfrm>
              <a:off x="2561400" y="1652400"/>
              <a:ext cx="9557640" cy="5004000"/>
            </p14:xfrm>
          </p:contentPart>
        </mc:Choice>
        <mc:Fallback xmlns="">
          <p:pic>
            <p:nvPicPr>
              <p:cNvPr id="4" name="Ink 3">
                <a:extLst>
                  <a:ext uri="{FF2B5EF4-FFF2-40B4-BE49-F238E27FC236}">
                    <a16:creationId xmlns:a16="http://schemas.microsoft.com/office/drawing/2014/main" id="{C81B1EB2-3929-AED6-8AE0-F1E215CA7F5B}"/>
                  </a:ext>
                </a:extLst>
              </p:cNvPr>
              <p:cNvPicPr/>
              <p:nvPr/>
            </p:nvPicPr>
            <p:blipFill>
              <a:blip r:embed="rId5"/>
              <a:stretch>
                <a:fillRect/>
              </a:stretch>
            </p:blipFill>
            <p:spPr>
              <a:xfrm>
                <a:off x="2545200" y="1636200"/>
                <a:ext cx="9590040" cy="5041800"/>
              </a:xfrm>
              <a:prstGeom prst="rect">
                <a:avLst/>
              </a:prstGeom>
            </p:spPr>
          </p:pic>
        </mc:Fallback>
      </mc:AlternateContent>
    </p:spTree>
    <p:extLst>
      <p:ext uri="{BB962C8B-B14F-4D97-AF65-F5344CB8AC3E}">
        <p14:creationId xmlns:p14="http://schemas.microsoft.com/office/powerpoint/2010/main" val="87137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E6E-93D4-0A24-1819-477819E40A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7ACC6-9B92-900A-FE20-87261173BB3F}"/>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A67FF6B-1C08-A29C-9769-34175F8005FB}"/>
                  </a:ext>
                </a:extLst>
              </p14:cNvPr>
              <p14:cNvContentPartPr/>
              <p14:nvPr/>
            </p14:nvContentPartPr>
            <p14:xfrm>
              <a:off x="1159200" y="61560"/>
              <a:ext cx="9325440" cy="6668280"/>
            </p14:xfrm>
          </p:contentPart>
        </mc:Choice>
        <mc:Fallback xmlns="">
          <p:pic>
            <p:nvPicPr>
              <p:cNvPr id="2" name="Ink 1">
                <a:extLst>
                  <a:ext uri="{FF2B5EF4-FFF2-40B4-BE49-F238E27FC236}">
                    <a16:creationId xmlns:a16="http://schemas.microsoft.com/office/drawing/2014/main" id="{FA67FF6B-1C08-A29C-9769-34175F8005FB}"/>
                  </a:ext>
                </a:extLst>
              </p:cNvPr>
              <p:cNvPicPr/>
              <p:nvPr/>
            </p:nvPicPr>
            <p:blipFill>
              <a:blip r:embed="rId3"/>
              <a:stretch>
                <a:fillRect/>
              </a:stretch>
            </p:blipFill>
            <p:spPr>
              <a:xfrm>
                <a:off x="1143000" y="45360"/>
                <a:ext cx="9357840" cy="6700680"/>
              </a:xfrm>
              <a:prstGeom prst="rect">
                <a:avLst/>
              </a:prstGeom>
            </p:spPr>
          </p:pic>
        </mc:Fallback>
      </mc:AlternateContent>
    </p:spTree>
    <p:extLst>
      <p:ext uri="{BB962C8B-B14F-4D97-AF65-F5344CB8AC3E}">
        <p14:creationId xmlns:p14="http://schemas.microsoft.com/office/powerpoint/2010/main" val="251214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C7E8C-43F5-88F0-05A3-EDA8CBEDA665}"/>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08175B9-53FB-FD3E-CF4C-49DDED2E36A9}"/>
              </a:ext>
            </a:extLst>
          </p:cNvPr>
          <p:cNvSpPr>
            <a:spLocks noGrp="1"/>
          </p:cNvSpPr>
          <p:nvPr>
            <p:ph type="ctrTitle"/>
          </p:nvPr>
        </p:nvSpPr>
        <p:spPr>
          <a:xfrm>
            <a:off x="362652" y="142480"/>
            <a:ext cx="10788824" cy="1107996"/>
          </a:xfrm>
        </p:spPr>
        <p:txBody>
          <a:bodyPr/>
          <a:lstStyle/>
          <a:p>
            <a:r>
              <a:rPr lang="en-US" sz="4000" dirty="0">
                <a:latin typeface="Arial Narrow" panose="020B0604020202020204" pitchFamily="34" charset="0"/>
                <a:cs typeface="Arial Narrow" panose="020B0604020202020204" pitchFamily="34" charset="0"/>
              </a:rPr>
              <a:t>Axial Loading vs. Torsion vs. Bending</a:t>
            </a:r>
          </a:p>
        </p:txBody>
      </p:sp>
      <p:sp>
        <p:nvSpPr>
          <p:cNvPr id="6" name="Slide Number">
            <a:extLst>
              <a:ext uri="{FF2B5EF4-FFF2-40B4-BE49-F238E27FC236}">
                <a16:creationId xmlns:a16="http://schemas.microsoft.com/office/drawing/2014/main" id="{3D77D45A-D4FA-3028-F1DF-0113AD2FA871}"/>
              </a:ext>
            </a:extLst>
          </p:cNvPr>
          <p:cNvSpPr>
            <a:spLocks noGrp="1"/>
          </p:cNvSpPr>
          <p:nvPr>
            <p:ph type="sldNum" sz="quarter" idx="12"/>
          </p:nvPr>
        </p:nvSpPr>
        <p:spPr/>
        <p:txBody>
          <a:bodyPr/>
          <a:lstStyle/>
          <a:p>
            <a:fld id="{8A7A6979-0714-4377-B894-6BE4C2D6E202}" type="slidenum">
              <a:rPr lang="en-US" smtClean="0"/>
              <a:pPr/>
              <a:t>2</a:t>
            </a:fld>
            <a:endParaRPr lang="en-US" dirty="0"/>
          </a:p>
        </p:txBody>
      </p:sp>
      <p:grpSp>
        <p:nvGrpSpPr>
          <p:cNvPr id="4" name="Group 3">
            <a:extLst>
              <a:ext uri="{FF2B5EF4-FFF2-40B4-BE49-F238E27FC236}">
                <a16:creationId xmlns:a16="http://schemas.microsoft.com/office/drawing/2014/main" id="{616DD5F5-5D8A-68A0-0369-6DC127F608D5}"/>
              </a:ext>
            </a:extLst>
          </p:cNvPr>
          <p:cNvGrpSpPr/>
          <p:nvPr/>
        </p:nvGrpSpPr>
        <p:grpSpPr>
          <a:xfrm>
            <a:off x="2487806" y="916052"/>
            <a:ext cx="8915916" cy="5873324"/>
            <a:chOff x="330432" y="984676"/>
            <a:chExt cx="8582728" cy="5505298"/>
          </a:xfrm>
        </p:grpSpPr>
        <p:pic>
          <p:nvPicPr>
            <p:cNvPr id="5" name="Picture 4">
              <a:extLst>
                <a:ext uri="{FF2B5EF4-FFF2-40B4-BE49-F238E27FC236}">
                  <a16:creationId xmlns:a16="http://schemas.microsoft.com/office/drawing/2014/main" id="{3A4D8B3B-2747-77AE-2F89-929977821231}"/>
                </a:ext>
              </a:extLst>
            </p:cNvPr>
            <p:cNvPicPr>
              <a:picLocks noChangeAspect="1"/>
            </p:cNvPicPr>
            <p:nvPr/>
          </p:nvPicPr>
          <p:blipFill>
            <a:blip r:embed="rId3"/>
            <a:stretch>
              <a:fillRect/>
            </a:stretch>
          </p:blipFill>
          <p:spPr>
            <a:xfrm>
              <a:off x="330432" y="984676"/>
              <a:ext cx="8582728" cy="5505298"/>
            </a:xfrm>
            <a:prstGeom prst="rect">
              <a:avLst/>
            </a:prstGeom>
          </p:spPr>
        </p:pic>
        <p:sp>
          <p:nvSpPr>
            <p:cNvPr id="7" name="Rectangle 6">
              <a:extLst>
                <a:ext uri="{FF2B5EF4-FFF2-40B4-BE49-F238E27FC236}">
                  <a16:creationId xmlns:a16="http://schemas.microsoft.com/office/drawing/2014/main" id="{AAA1F512-F4E6-4EDD-B790-4EE00BA2DB44}"/>
                </a:ext>
              </a:extLst>
            </p:cNvPr>
            <p:cNvSpPr/>
            <p:nvPr/>
          </p:nvSpPr>
          <p:spPr>
            <a:xfrm>
              <a:off x="1532074" y="1925690"/>
              <a:ext cx="763009" cy="2543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09A4CF-CE62-F49E-1170-C719DA3E9A65}"/>
                </a:ext>
              </a:extLst>
            </p:cNvPr>
            <p:cNvSpPr/>
            <p:nvPr/>
          </p:nvSpPr>
          <p:spPr>
            <a:xfrm>
              <a:off x="4379229" y="1937801"/>
              <a:ext cx="763009" cy="2543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71E1B2-DEC1-BE23-33FC-B5D82C8F4C3F}"/>
                </a:ext>
              </a:extLst>
            </p:cNvPr>
            <p:cNvSpPr/>
            <p:nvPr/>
          </p:nvSpPr>
          <p:spPr>
            <a:xfrm>
              <a:off x="7552378" y="1925690"/>
              <a:ext cx="763009" cy="2543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3FE9B1D-2514-D83C-AE9D-D88970511878}"/>
                  </a:ext>
                </a:extLst>
              </p14:cNvPr>
              <p14:cNvContentPartPr/>
              <p14:nvPr/>
            </p14:nvContentPartPr>
            <p14:xfrm>
              <a:off x="7436880" y="977760"/>
              <a:ext cx="4658400" cy="5803560"/>
            </p14:xfrm>
          </p:contentPart>
        </mc:Choice>
        <mc:Fallback xmlns="">
          <p:pic>
            <p:nvPicPr>
              <p:cNvPr id="3" name="Ink 2">
                <a:extLst>
                  <a:ext uri="{FF2B5EF4-FFF2-40B4-BE49-F238E27FC236}">
                    <a16:creationId xmlns:a16="http://schemas.microsoft.com/office/drawing/2014/main" id="{13FE9B1D-2514-D83C-AE9D-D88970511878}"/>
                  </a:ext>
                </a:extLst>
              </p:cNvPr>
              <p:cNvPicPr/>
              <p:nvPr/>
            </p:nvPicPr>
            <p:blipFill>
              <a:blip r:embed="rId5"/>
              <a:stretch>
                <a:fillRect/>
              </a:stretch>
            </p:blipFill>
            <p:spPr>
              <a:xfrm>
                <a:off x="7420680" y="961560"/>
                <a:ext cx="4690800" cy="5841360"/>
              </a:xfrm>
              <a:prstGeom prst="rect">
                <a:avLst/>
              </a:prstGeom>
            </p:spPr>
          </p:pic>
        </mc:Fallback>
      </mc:AlternateContent>
    </p:spTree>
    <p:extLst>
      <p:ext uri="{BB962C8B-B14F-4D97-AF65-F5344CB8AC3E}">
        <p14:creationId xmlns:p14="http://schemas.microsoft.com/office/powerpoint/2010/main" val="1133489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68CD-AAF1-0B19-5E04-483B7DF99B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3E9CB2-86D7-7D76-7198-1F1DCA5F47B4}"/>
              </a:ext>
            </a:extLst>
          </p:cNvPr>
          <p:cNvSpPr>
            <a:spLocks noGrp="1"/>
          </p:cNvSpPr>
          <p:nvPr>
            <p:ph type="sldNum" sz="quarter" idx="12"/>
          </p:nvPr>
        </p:nvSpPr>
        <p:spPr/>
        <p:txBody>
          <a:bodyPr/>
          <a:lstStyle/>
          <a:p>
            <a:fld id="{8A7A6979-0714-4377-B894-6BE4C2D6E202}" type="slidenum">
              <a:rPr lang="en-US" smtClean="0"/>
              <a:pPr/>
              <a:t>20</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817B914-A433-540C-3CB2-ED5E424C59DB}"/>
                  </a:ext>
                </a:extLst>
              </p14:cNvPr>
              <p14:cNvContentPartPr/>
              <p14:nvPr/>
            </p14:nvContentPartPr>
            <p14:xfrm>
              <a:off x="3178440" y="2676240"/>
              <a:ext cx="609120" cy="174600"/>
            </p14:xfrm>
          </p:contentPart>
        </mc:Choice>
        <mc:Fallback xmlns="">
          <p:pic>
            <p:nvPicPr>
              <p:cNvPr id="2" name="Ink 1">
                <a:extLst>
                  <a:ext uri="{FF2B5EF4-FFF2-40B4-BE49-F238E27FC236}">
                    <a16:creationId xmlns:a16="http://schemas.microsoft.com/office/drawing/2014/main" id="{3817B914-A433-540C-3CB2-ED5E424C59DB}"/>
                  </a:ext>
                </a:extLst>
              </p:cNvPr>
              <p:cNvPicPr/>
              <p:nvPr/>
            </p:nvPicPr>
            <p:blipFill>
              <a:blip r:embed="rId3"/>
              <a:stretch>
                <a:fillRect/>
              </a:stretch>
            </p:blipFill>
            <p:spPr>
              <a:xfrm>
                <a:off x="3162600" y="2612880"/>
                <a:ext cx="6404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214B2B4-8672-08DD-E8A7-63EFE4F50C9F}"/>
                  </a:ext>
                </a:extLst>
              </p14:cNvPr>
              <p14:cNvContentPartPr/>
              <p14:nvPr/>
            </p14:nvContentPartPr>
            <p14:xfrm>
              <a:off x="3617280" y="2937240"/>
              <a:ext cx="243720" cy="232920"/>
            </p14:xfrm>
          </p:contentPart>
        </mc:Choice>
        <mc:Fallback xmlns="">
          <p:pic>
            <p:nvPicPr>
              <p:cNvPr id="3" name="Ink 2">
                <a:extLst>
                  <a:ext uri="{FF2B5EF4-FFF2-40B4-BE49-F238E27FC236}">
                    <a16:creationId xmlns:a16="http://schemas.microsoft.com/office/drawing/2014/main" id="{E214B2B4-8672-08DD-E8A7-63EFE4F50C9F}"/>
                  </a:ext>
                </a:extLst>
              </p:cNvPr>
              <p:cNvPicPr/>
              <p:nvPr/>
            </p:nvPicPr>
            <p:blipFill>
              <a:blip r:embed="rId5"/>
              <a:stretch>
                <a:fillRect/>
              </a:stretch>
            </p:blipFill>
            <p:spPr>
              <a:xfrm>
                <a:off x="3601440" y="2873880"/>
                <a:ext cx="27504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BAB649A-3281-3BD9-A6C8-B6A8BC3E1DFA}"/>
                  </a:ext>
                </a:extLst>
              </p14:cNvPr>
              <p14:cNvContentPartPr/>
              <p14:nvPr/>
            </p14:nvContentPartPr>
            <p14:xfrm>
              <a:off x="432360" y="211680"/>
              <a:ext cx="11613240" cy="6412680"/>
            </p14:xfrm>
          </p:contentPart>
        </mc:Choice>
        <mc:Fallback xmlns="">
          <p:pic>
            <p:nvPicPr>
              <p:cNvPr id="5" name="Ink 4">
                <a:extLst>
                  <a:ext uri="{FF2B5EF4-FFF2-40B4-BE49-F238E27FC236}">
                    <a16:creationId xmlns:a16="http://schemas.microsoft.com/office/drawing/2014/main" id="{5BAB649A-3281-3BD9-A6C8-B6A8BC3E1DFA}"/>
                  </a:ext>
                </a:extLst>
              </p:cNvPr>
              <p:cNvPicPr/>
              <p:nvPr/>
            </p:nvPicPr>
            <p:blipFill>
              <a:blip r:embed="rId7"/>
              <a:stretch>
                <a:fillRect/>
              </a:stretch>
            </p:blipFill>
            <p:spPr>
              <a:xfrm>
                <a:off x="416160" y="195480"/>
                <a:ext cx="11645640" cy="644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055E4B2-2705-9891-BF22-094D1E30A63C}"/>
                  </a:ext>
                </a:extLst>
              </p14:cNvPr>
              <p14:cNvContentPartPr/>
              <p14:nvPr/>
            </p14:nvContentPartPr>
            <p14:xfrm>
              <a:off x="10693043" y="422286"/>
              <a:ext cx="509040" cy="220320"/>
            </p14:xfrm>
          </p:contentPart>
        </mc:Choice>
        <mc:Fallback xmlns="">
          <p:pic>
            <p:nvPicPr>
              <p:cNvPr id="9" name="Ink 8">
                <a:extLst>
                  <a:ext uri="{FF2B5EF4-FFF2-40B4-BE49-F238E27FC236}">
                    <a16:creationId xmlns:a16="http://schemas.microsoft.com/office/drawing/2014/main" id="{2055E4B2-2705-9891-BF22-094D1E30A63C}"/>
                  </a:ext>
                </a:extLst>
              </p:cNvPr>
              <p:cNvPicPr/>
              <p:nvPr/>
            </p:nvPicPr>
            <p:blipFill>
              <a:blip r:embed="rId9"/>
              <a:stretch>
                <a:fillRect/>
              </a:stretch>
            </p:blipFill>
            <p:spPr>
              <a:xfrm>
                <a:off x="10682251" y="411846"/>
                <a:ext cx="530265"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C75E323E-0104-88D2-FA9A-CF99C14E0355}"/>
                  </a:ext>
                </a:extLst>
              </p14:cNvPr>
              <p14:cNvContentPartPr/>
              <p14:nvPr/>
            </p14:nvContentPartPr>
            <p14:xfrm>
              <a:off x="11008043" y="359286"/>
              <a:ext cx="252000" cy="304200"/>
            </p14:xfrm>
          </p:contentPart>
        </mc:Choice>
        <mc:Fallback xmlns="">
          <p:pic>
            <p:nvPicPr>
              <p:cNvPr id="12" name="Ink 11">
                <a:extLst>
                  <a:ext uri="{FF2B5EF4-FFF2-40B4-BE49-F238E27FC236}">
                    <a16:creationId xmlns:a16="http://schemas.microsoft.com/office/drawing/2014/main" id="{C75E323E-0104-88D2-FA9A-CF99C14E0355}"/>
                  </a:ext>
                </a:extLst>
              </p:cNvPr>
              <p:cNvPicPr/>
              <p:nvPr/>
            </p:nvPicPr>
            <p:blipFill>
              <a:blip r:embed="rId11"/>
              <a:stretch>
                <a:fillRect/>
              </a:stretch>
            </p:blipFill>
            <p:spPr>
              <a:xfrm>
                <a:off x="10997258" y="348846"/>
                <a:ext cx="27321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1D32AC33-4576-A7F4-BBF5-F3DD1AACE17C}"/>
                  </a:ext>
                </a:extLst>
              </p14:cNvPr>
              <p14:cNvContentPartPr/>
              <p14:nvPr/>
            </p14:nvContentPartPr>
            <p14:xfrm>
              <a:off x="4638600" y="1014480"/>
              <a:ext cx="7225920" cy="5671080"/>
            </p14:xfrm>
          </p:contentPart>
        </mc:Choice>
        <mc:Fallback xmlns="">
          <p:pic>
            <p:nvPicPr>
              <p:cNvPr id="6" name="Ink 5">
                <a:extLst>
                  <a:ext uri="{FF2B5EF4-FFF2-40B4-BE49-F238E27FC236}">
                    <a16:creationId xmlns:a16="http://schemas.microsoft.com/office/drawing/2014/main" id="{1D32AC33-4576-A7F4-BBF5-F3DD1AACE17C}"/>
                  </a:ext>
                </a:extLst>
              </p:cNvPr>
              <p:cNvPicPr/>
              <p:nvPr/>
            </p:nvPicPr>
            <p:blipFill>
              <a:blip r:embed="rId13"/>
              <a:stretch>
                <a:fillRect/>
              </a:stretch>
            </p:blipFill>
            <p:spPr>
              <a:xfrm>
                <a:off x="4622400" y="998280"/>
                <a:ext cx="7258320" cy="5703480"/>
              </a:xfrm>
              <a:prstGeom prst="rect">
                <a:avLst/>
              </a:prstGeom>
            </p:spPr>
          </p:pic>
        </mc:Fallback>
      </mc:AlternateContent>
    </p:spTree>
    <p:extLst>
      <p:ext uri="{BB962C8B-B14F-4D97-AF65-F5344CB8AC3E}">
        <p14:creationId xmlns:p14="http://schemas.microsoft.com/office/powerpoint/2010/main" val="6014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2777-4249-AFBE-FEF5-9BE1512995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335A7-659B-6AA8-2C41-FEA6853975E2}"/>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1BE2AF5-0ADB-D9C1-5589-0AB7C19F21A8}"/>
                  </a:ext>
                </a:extLst>
              </p14:cNvPr>
              <p14:cNvContentPartPr/>
              <p14:nvPr/>
            </p14:nvContentPartPr>
            <p14:xfrm>
              <a:off x="1987560" y="197280"/>
              <a:ext cx="7188480" cy="5880600"/>
            </p14:xfrm>
          </p:contentPart>
        </mc:Choice>
        <mc:Fallback xmlns="">
          <p:pic>
            <p:nvPicPr>
              <p:cNvPr id="2" name="Ink 1">
                <a:extLst>
                  <a:ext uri="{FF2B5EF4-FFF2-40B4-BE49-F238E27FC236}">
                    <a16:creationId xmlns:a16="http://schemas.microsoft.com/office/drawing/2014/main" id="{71BE2AF5-0ADB-D9C1-5589-0AB7C19F21A8}"/>
                  </a:ext>
                </a:extLst>
              </p:cNvPr>
              <p:cNvPicPr/>
              <p:nvPr/>
            </p:nvPicPr>
            <p:blipFill>
              <a:blip r:embed="rId3"/>
              <a:stretch>
                <a:fillRect/>
              </a:stretch>
            </p:blipFill>
            <p:spPr>
              <a:xfrm>
                <a:off x="1971360" y="181080"/>
                <a:ext cx="7220880" cy="5913000"/>
              </a:xfrm>
              <a:prstGeom prst="rect">
                <a:avLst/>
              </a:prstGeom>
            </p:spPr>
          </p:pic>
        </mc:Fallback>
      </mc:AlternateContent>
    </p:spTree>
    <p:extLst>
      <p:ext uri="{BB962C8B-B14F-4D97-AF65-F5344CB8AC3E}">
        <p14:creationId xmlns:p14="http://schemas.microsoft.com/office/powerpoint/2010/main" val="100986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5F21-A074-7D4C-8216-E8180D2DD615}"/>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9914B607-62B2-2F1B-DFCE-847CEFA15106}"/>
              </a:ext>
            </a:extLst>
          </p:cNvPr>
          <p:cNvSpPr>
            <a:spLocks noGrp="1"/>
          </p:cNvSpPr>
          <p:nvPr>
            <p:ph type="ctrTitle"/>
          </p:nvPr>
        </p:nvSpPr>
        <p:spPr>
          <a:xfrm>
            <a:off x="362652" y="142480"/>
            <a:ext cx="10788824" cy="553998"/>
          </a:xfrm>
        </p:spPr>
        <p:txBody>
          <a:bodyPr/>
          <a:lstStyle/>
          <a:p>
            <a:r>
              <a:rPr lang="en-US" sz="4000" dirty="0">
                <a:latin typeface="Arial Narrow" panose="020B0604020202020204" pitchFamily="34" charset="0"/>
                <a:cs typeface="Arial Narrow" panose="020B0604020202020204" pitchFamily="34" charset="0"/>
              </a:rPr>
              <a:t>Beam Sign Convention</a:t>
            </a:r>
          </a:p>
        </p:txBody>
      </p:sp>
      <p:sp>
        <p:nvSpPr>
          <p:cNvPr id="6" name="Slide Number">
            <a:extLst>
              <a:ext uri="{FF2B5EF4-FFF2-40B4-BE49-F238E27FC236}">
                <a16:creationId xmlns:a16="http://schemas.microsoft.com/office/drawing/2014/main" id="{12DA76B4-351F-82FD-B737-B8C343A6E996}"/>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9019CB01-59A2-10EC-FE56-C52B1D9CF453}"/>
              </a:ext>
            </a:extLst>
          </p:cNvPr>
          <p:cNvPicPr>
            <a:picLocks noChangeAspect="1"/>
          </p:cNvPicPr>
          <p:nvPr/>
        </p:nvPicPr>
        <p:blipFill>
          <a:blip r:embed="rId3"/>
          <a:stretch>
            <a:fillRect/>
          </a:stretch>
        </p:blipFill>
        <p:spPr>
          <a:xfrm>
            <a:off x="1827079" y="933920"/>
            <a:ext cx="3264312" cy="3876371"/>
          </a:xfrm>
          <a:prstGeom prst="rect">
            <a:avLst/>
          </a:prstGeom>
        </p:spPr>
      </p:pic>
      <p:pic>
        <p:nvPicPr>
          <p:cNvPr id="10" name="Picture 9">
            <a:extLst>
              <a:ext uri="{FF2B5EF4-FFF2-40B4-BE49-F238E27FC236}">
                <a16:creationId xmlns:a16="http://schemas.microsoft.com/office/drawing/2014/main" id="{19DDE453-8A8B-CB58-C4DC-CEC79A16E00B}"/>
              </a:ext>
            </a:extLst>
          </p:cNvPr>
          <p:cNvPicPr>
            <a:picLocks noChangeAspect="1"/>
          </p:cNvPicPr>
          <p:nvPr/>
        </p:nvPicPr>
        <p:blipFill>
          <a:blip r:embed="rId4"/>
          <a:stretch>
            <a:fillRect/>
          </a:stretch>
        </p:blipFill>
        <p:spPr>
          <a:xfrm>
            <a:off x="6455105" y="1081364"/>
            <a:ext cx="5040367" cy="2575878"/>
          </a:xfrm>
          <a:prstGeom prst="rect">
            <a:avLst/>
          </a:prstGeom>
        </p:spPr>
      </p:pic>
      <p:pic>
        <p:nvPicPr>
          <p:cNvPr id="11" name="Picture 10">
            <a:extLst>
              <a:ext uri="{FF2B5EF4-FFF2-40B4-BE49-F238E27FC236}">
                <a16:creationId xmlns:a16="http://schemas.microsoft.com/office/drawing/2014/main" id="{D5D3715F-6DD1-F6AD-39F1-ACE18FDC563A}"/>
              </a:ext>
            </a:extLst>
          </p:cNvPr>
          <p:cNvPicPr>
            <a:picLocks noChangeAspect="1"/>
          </p:cNvPicPr>
          <p:nvPr/>
        </p:nvPicPr>
        <p:blipFill>
          <a:blip r:embed="rId5"/>
          <a:stretch>
            <a:fillRect/>
          </a:stretch>
        </p:blipFill>
        <p:spPr>
          <a:xfrm>
            <a:off x="7100610" y="3691455"/>
            <a:ext cx="4394862" cy="2575878"/>
          </a:xfrm>
          <a:prstGeom prst="rect">
            <a:avLst/>
          </a:prstGeom>
        </p:spPr>
      </p:pic>
      <p:pic>
        <p:nvPicPr>
          <p:cNvPr id="12" name="Picture 11">
            <a:extLst>
              <a:ext uri="{FF2B5EF4-FFF2-40B4-BE49-F238E27FC236}">
                <a16:creationId xmlns:a16="http://schemas.microsoft.com/office/drawing/2014/main" id="{F542EFD2-298C-4D57-E49C-AF84AEC0AE76}"/>
              </a:ext>
            </a:extLst>
          </p:cNvPr>
          <p:cNvPicPr>
            <a:picLocks noChangeAspect="1"/>
          </p:cNvPicPr>
          <p:nvPr/>
        </p:nvPicPr>
        <p:blipFill>
          <a:blip r:embed="rId6"/>
          <a:stretch>
            <a:fillRect/>
          </a:stretch>
        </p:blipFill>
        <p:spPr>
          <a:xfrm>
            <a:off x="418564" y="4810291"/>
            <a:ext cx="5338500" cy="1728133"/>
          </a:xfrm>
          <a:prstGeom prst="rect">
            <a:avLst/>
          </a:prstGeom>
        </p:spPr>
      </p:pic>
      <p:pic>
        <p:nvPicPr>
          <p:cNvPr id="13" name="Picture 12">
            <a:extLst>
              <a:ext uri="{FF2B5EF4-FFF2-40B4-BE49-F238E27FC236}">
                <a16:creationId xmlns:a16="http://schemas.microsoft.com/office/drawing/2014/main" id="{05035C3A-1350-8320-11C2-8AFE01250E1B}"/>
              </a:ext>
            </a:extLst>
          </p:cNvPr>
          <p:cNvPicPr>
            <a:picLocks noChangeAspect="1"/>
          </p:cNvPicPr>
          <p:nvPr/>
        </p:nvPicPr>
        <p:blipFill>
          <a:blip r:embed="rId7"/>
          <a:stretch>
            <a:fillRect/>
          </a:stretch>
        </p:blipFill>
        <p:spPr>
          <a:xfrm>
            <a:off x="6330960" y="6301546"/>
            <a:ext cx="5299459" cy="473756"/>
          </a:xfrm>
          <a:prstGeom prst="rect">
            <a:avLst/>
          </a:prstGeom>
        </p:spPr>
      </p:pic>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A3FA8F84-D468-DD1F-E71C-B7B680B23E59}"/>
                  </a:ext>
                </a:extLst>
              </p14:cNvPr>
              <p14:cNvContentPartPr/>
              <p14:nvPr/>
            </p14:nvContentPartPr>
            <p14:xfrm>
              <a:off x="7661880" y="5668920"/>
              <a:ext cx="4273560" cy="588240"/>
            </p14:xfrm>
          </p:contentPart>
        </mc:Choice>
        <mc:Fallback xmlns="">
          <p:pic>
            <p:nvPicPr>
              <p:cNvPr id="4" name="Ink 3">
                <a:extLst>
                  <a:ext uri="{FF2B5EF4-FFF2-40B4-BE49-F238E27FC236}">
                    <a16:creationId xmlns:a16="http://schemas.microsoft.com/office/drawing/2014/main" id="{A3FA8F84-D468-DD1F-E71C-B7B680B23E59}"/>
                  </a:ext>
                </a:extLst>
              </p:cNvPr>
              <p:cNvPicPr/>
              <p:nvPr/>
            </p:nvPicPr>
            <p:blipFill>
              <a:blip r:embed="rId9"/>
              <a:stretch>
                <a:fillRect/>
              </a:stretch>
            </p:blipFill>
            <p:spPr>
              <a:xfrm>
                <a:off x="7645680" y="5646960"/>
                <a:ext cx="4311360" cy="626040"/>
              </a:xfrm>
              <a:prstGeom prst="rect">
                <a:avLst/>
              </a:prstGeom>
            </p:spPr>
          </p:pic>
        </mc:Fallback>
      </mc:AlternateContent>
    </p:spTree>
    <p:extLst>
      <p:ext uri="{BB962C8B-B14F-4D97-AF65-F5344CB8AC3E}">
        <p14:creationId xmlns:p14="http://schemas.microsoft.com/office/powerpoint/2010/main" val="89461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B9CF0-BF3F-5826-3E51-2D67D955F54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83EC6278-206F-4D45-417A-8F4B76F69AAB}"/>
              </a:ext>
            </a:extLst>
          </p:cNvPr>
          <p:cNvSpPr>
            <a:spLocks noGrp="1"/>
          </p:cNvSpPr>
          <p:nvPr>
            <p:ph type="ctrTitle"/>
          </p:nvPr>
        </p:nvSpPr>
        <p:spPr>
          <a:xfrm>
            <a:off x="362652" y="216050"/>
            <a:ext cx="10788824" cy="553998"/>
          </a:xfrm>
        </p:spPr>
        <p:txBody>
          <a:bodyPr/>
          <a:lstStyle/>
          <a:p>
            <a:r>
              <a:rPr lang="en-US" sz="4000" dirty="0">
                <a:latin typeface="Arial Narrow" panose="020B0604020202020204" pitchFamily="34" charset="0"/>
                <a:cs typeface="Arial Narrow" panose="020B0604020202020204" pitchFamily="34" charset="0"/>
              </a:rPr>
              <a:t>Shear Force/ Bending Moment</a:t>
            </a:r>
          </a:p>
        </p:txBody>
      </p:sp>
      <p:sp>
        <p:nvSpPr>
          <p:cNvPr id="6" name="Slide Number">
            <a:extLst>
              <a:ext uri="{FF2B5EF4-FFF2-40B4-BE49-F238E27FC236}">
                <a16:creationId xmlns:a16="http://schemas.microsoft.com/office/drawing/2014/main" id="{2F75B076-1185-CDBB-1BB8-2693F9BB27A4}"/>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4" name="Picture 3">
            <a:extLst>
              <a:ext uri="{FF2B5EF4-FFF2-40B4-BE49-F238E27FC236}">
                <a16:creationId xmlns:a16="http://schemas.microsoft.com/office/drawing/2014/main" id="{41647FDA-55D8-1F60-F709-FCA8B85D9561}"/>
              </a:ext>
            </a:extLst>
          </p:cNvPr>
          <p:cNvPicPr>
            <a:picLocks noChangeAspect="1"/>
          </p:cNvPicPr>
          <p:nvPr/>
        </p:nvPicPr>
        <p:blipFill>
          <a:blip r:embed="rId3"/>
          <a:stretch>
            <a:fillRect/>
          </a:stretch>
        </p:blipFill>
        <p:spPr>
          <a:xfrm>
            <a:off x="3572212" y="934927"/>
            <a:ext cx="5203925" cy="590221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F52FFD6-A468-F68D-DF8F-5E7BD0802558}"/>
                  </a:ext>
                </a:extLst>
              </p14:cNvPr>
              <p14:cNvContentPartPr/>
              <p14:nvPr/>
            </p14:nvContentPartPr>
            <p14:xfrm>
              <a:off x="4627440" y="2933280"/>
              <a:ext cx="7293960" cy="3764520"/>
            </p14:xfrm>
          </p:contentPart>
        </mc:Choice>
        <mc:Fallback xmlns="">
          <p:pic>
            <p:nvPicPr>
              <p:cNvPr id="3" name="Ink 2">
                <a:extLst>
                  <a:ext uri="{FF2B5EF4-FFF2-40B4-BE49-F238E27FC236}">
                    <a16:creationId xmlns:a16="http://schemas.microsoft.com/office/drawing/2014/main" id="{6F52FFD6-A468-F68D-DF8F-5E7BD0802558}"/>
                  </a:ext>
                </a:extLst>
              </p:cNvPr>
              <p:cNvPicPr/>
              <p:nvPr/>
            </p:nvPicPr>
            <p:blipFill>
              <a:blip r:embed="rId5"/>
              <a:stretch>
                <a:fillRect/>
              </a:stretch>
            </p:blipFill>
            <p:spPr>
              <a:xfrm>
                <a:off x="4605480" y="2917080"/>
                <a:ext cx="7331760" cy="3802320"/>
              </a:xfrm>
              <a:prstGeom prst="rect">
                <a:avLst/>
              </a:prstGeom>
            </p:spPr>
          </p:pic>
        </mc:Fallback>
      </mc:AlternateContent>
    </p:spTree>
    <p:extLst>
      <p:ext uri="{BB962C8B-B14F-4D97-AF65-F5344CB8AC3E}">
        <p14:creationId xmlns:p14="http://schemas.microsoft.com/office/powerpoint/2010/main" val="398310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3255-11AA-EE7C-54E1-D3CB6CAF1CCA}"/>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Shear Force/ Bending Moment Diagrams</a:t>
            </a:r>
          </a:p>
        </p:txBody>
      </p:sp>
      <p:sp>
        <p:nvSpPr>
          <p:cNvPr id="5" name="Slide Number Placeholder 4">
            <a:extLst>
              <a:ext uri="{FF2B5EF4-FFF2-40B4-BE49-F238E27FC236}">
                <a16:creationId xmlns:a16="http://schemas.microsoft.com/office/drawing/2014/main" id="{C85DF051-04B4-5ABF-A9D3-EE05471ED1CA}"/>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6" name="Picture 5">
            <a:extLst>
              <a:ext uri="{FF2B5EF4-FFF2-40B4-BE49-F238E27FC236}">
                <a16:creationId xmlns:a16="http://schemas.microsoft.com/office/drawing/2014/main" id="{1826E82E-1F3B-FED1-F8FE-DBF8C2DF7B5B}"/>
              </a:ext>
            </a:extLst>
          </p:cNvPr>
          <p:cNvPicPr>
            <a:picLocks noChangeAspect="1"/>
          </p:cNvPicPr>
          <p:nvPr/>
        </p:nvPicPr>
        <p:blipFill>
          <a:blip r:embed="rId2"/>
          <a:stretch>
            <a:fillRect/>
          </a:stretch>
        </p:blipFill>
        <p:spPr>
          <a:xfrm>
            <a:off x="1427174" y="929633"/>
            <a:ext cx="9337651" cy="592836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9136FE2-D8F8-3C05-D73B-2DA0C3474113}"/>
                  </a:ext>
                </a:extLst>
              </p14:cNvPr>
              <p14:cNvContentPartPr/>
              <p14:nvPr/>
            </p14:nvContentPartPr>
            <p14:xfrm>
              <a:off x="3139920" y="1450440"/>
              <a:ext cx="7374960" cy="3934440"/>
            </p14:xfrm>
          </p:contentPart>
        </mc:Choice>
        <mc:Fallback xmlns="">
          <p:pic>
            <p:nvPicPr>
              <p:cNvPr id="3" name="Ink 2">
                <a:extLst>
                  <a:ext uri="{FF2B5EF4-FFF2-40B4-BE49-F238E27FC236}">
                    <a16:creationId xmlns:a16="http://schemas.microsoft.com/office/drawing/2014/main" id="{A9136FE2-D8F8-3C05-D73B-2DA0C3474113}"/>
                  </a:ext>
                </a:extLst>
              </p:cNvPr>
              <p:cNvPicPr/>
              <p:nvPr/>
            </p:nvPicPr>
            <p:blipFill>
              <a:blip r:embed="rId4"/>
              <a:stretch>
                <a:fillRect/>
              </a:stretch>
            </p:blipFill>
            <p:spPr>
              <a:xfrm>
                <a:off x="3117960" y="1434240"/>
                <a:ext cx="7418160" cy="3966840"/>
              </a:xfrm>
              <a:prstGeom prst="rect">
                <a:avLst/>
              </a:prstGeom>
            </p:spPr>
          </p:pic>
        </mc:Fallback>
      </mc:AlternateContent>
    </p:spTree>
    <p:extLst>
      <p:ext uri="{BB962C8B-B14F-4D97-AF65-F5344CB8AC3E}">
        <p14:creationId xmlns:p14="http://schemas.microsoft.com/office/powerpoint/2010/main" val="413593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7A280-0D18-C703-F776-5E8B4014D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9142F-ADDB-9533-0BEA-F1042512E10D}"/>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Shear Force/ Bending Moment Diagrams</a:t>
            </a:r>
          </a:p>
        </p:txBody>
      </p:sp>
      <p:sp>
        <p:nvSpPr>
          <p:cNvPr id="5" name="Slide Number Placeholder 4">
            <a:extLst>
              <a:ext uri="{FF2B5EF4-FFF2-40B4-BE49-F238E27FC236}">
                <a16:creationId xmlns:a16="http://schemas.microsoft.com/office/drawing/2014/main" id="{4E70996B-72F1-A661-EE15-40F699D0BAA3}"/>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3" name="Picture 2">
            <a:extLst>
              <a:ext uri="{FF2B5EF4-FFF2-40B4-BE49-F238E27FC236}">
                <a16:creationId xmlns:a16="http://schemas.microsoft.com/office/drawing/2014/main" id="{508CAF42-BA31-4E67-F2A0-C306625BFAB8}"/>
              </a:ext>
            </a:extLst>
          </p:cNvPr>
          <p:cNvPicPr>
            <a:picLocks noChangeAspect="1"/>
          </p:cNvPicPr>
          <p:nvPr/>
        </p:nvPicPr>
        <p:blipFill>
          <a:blip r:embed="rId2"/>
          <a:stretch>
            <a:fillRect/>
          </a:stretch>
        </p:blipFill>
        <p:spPr>
          <a:xfrm>
            <a:off x="1443666" y="982855"/>
            <a:ext cx="9346707" cy="5872879"/>
          </a:xfrm>
          <a:prstGeom prst="rect">
            <a:avLst/>
          </a:prstGeom>
        </p:spPr>
      </p:pic>
    </p:spTree>
    <p:extLst>
      <p:ext uri="{BB962C8B-B14F-4D97-AF65-F5344CB8AC3E}">
        <p14:creationId xmlns:p14="http://schemas.microsoft.com/office/powerpoint/2010/main" val="238495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79F01-FF49-9275-B9EE-D75E068CF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527DB-FD88-4A91-0DBA-EEB8978B3833}"/>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Shear Force/ Bending Moment Diagrams</a:t>
            </a:r>
          </a:p>
        </p:txBody>
      </p:sp>
      <p:sp>
        <p:nvSpPr>
          <p:cNvPr id="5" name="Slide Number Placeholder 4">
            <a:extLst>
              <a:ext uri="{FF2B5EF4-FFF2-40B4-BE49-F238E27FC236}">
                <a16:creationId xmlns:a16="http://schemas.microsoft.com/office/drawing/2014/main" id="{EB2E3A1F-1E74-E0F7-64A7-80FB9CB3A7A0}"/>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4" name="Picture 3">
            <a:extLst>
              <a:ext uri="{FF2B5EF4-FFF2-40B4-BE49-F238E27FC236}">
                <a16:creationId xmlns:a16="http://schemas.microsoft.com/office/drawing/2014/main" id="{3F7DE97E-6575-A02B-29A9-D50FB96E74F8}"/>
              </a:ext>
            </a:extLst>
          </p:cNvPr>
          <p:cNvPicPr>
            <a:picLocks noChangeAspect="1"/>
          </p:cNvPicPr>
          <p:nvPr/>
        </p:nvPicPr>
        <p:blipFill>
          <a:blip r:embed="rId2"/>
          <a:stretch>
            <a:fillRect/>
          </a:stretch>
        </p:blipFill>
        <p:spPr>
          <a:xfrm>
            <a:off x="340887" y="967457"/>
            <a:ext cx="3358754" cy="4889325"/>
          </a:xfrm>
          <a:prstGeom prst="rect">
            <a:avLst/>
          </a:prstGeom>
        </p:spPr>
      </p:pic>
      <p:pic>
        <p:nvPicPr>
          <p:cNvPr id="6" name="Picture 5">
            <a:extLst>
              <a:ext uri="{FF2B5EF4-FFF2-40B4-BE49-F238E27FC236}">
                <a16:creationId xmlns:a16="http://schemas.microsoft.com/office/drawing/2014/main" id="{A1B33E1C-813F-61B8-F5A0-4F68C7F62ECF}"/>
              </a:ext>
            </a:extLst>
          </p:cNvPr>
          <p:cNvPicPr>
            <a:picLocks noChangeAspect="1"/>
          </p:cNvPicPr>
          <p:nvPr/>
        </p:nvPicPr>
        <p:blipFill>
          <a:blip r:embed="rId3"/>
          <a:stretch>
            <a:fillRect/>
          </a:stretch>
        </p:blipFill>
        <p:spPr>
          <a:xfrm>
            <a:off x="3254594" y="5685708"/>
            <a:ext cx="7171668" cy="1172292"/>
          </a:xfrm>
          <a:prstGeom prst="rect">
            <a:avLst/>
          </a:prstGeom>
        </p:spPr>
      </p:pic>
      <p:pic>
        <p:nvPicPr>
          <p:cNvPr id="7" name="Picture 6">
            <a:extLst>
              <a:ext uri="{FF2B5EF4-FFF2-40B4-BE49-F238E27FC236}">
                <a16:creationId xmlns:a16="http://schemas.microsoft.com/office/drawing/2014/main" id="{4BA54604-F120-1B13-22D4-FEC787B46AEF}"/>
              </a:ext>
            </a:extLst>
          </p:cNvPr>
          <p:cNvPicPr>
            <a:picLocks noChangeAspect="1"/>
          </p:cNvPicPr>
          <p:nvPr/>
        </p:nvPicPr>
        <p:blipFill>
          <a:blip r:embed="rId4"/>
          <a:stretch>
            <a:fillRect/>
          </a:stretch>
        </p:blipFill>
        <p:spPr>
          <a:xfrm>
            <a:off x="4547030" y="1676589"/>
            <a:ext cx="7508750" cy="2790308"/>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4AFAB45-8896-01C6-D6CD-4748267B2483}"/>
                  </a:ext>
                </a:extLst>
              </p14:cNvPr>
              <p14:cNvContentPartPr/>
              <p14:nvPr/>
            </p14:nvContentPartPr>
            <p14:xfrm>
              <a:off x="1831680" y="2184840"/>
              <a:ext cx="4466520" cy="3383640"/>
            </p14:xfrm>
          </p:contentPart>
        </mc:Choice>
        <mc:Fallback xmlns="">
          <p:pic>
            <p:nvPicPr>
              <p:cNvPr id="3" name="Ink 2">
                <a:extLst>
                  <a:ext uri="{FF2B5EF4-FFF2-40B4-BE49-F238E27FC236}">
                    <a16:creationId xmlns:a16="http://schemas.microsoft.com/office/drawing/2014/main" id="{14AFAB45-8896-01C6-D6CD-4748267B2483}"/>
                  </a:ext>
                </a:extLst>
              </p:cNvPr>
              <p:cNvPicPr/>
              <p:nvPr/>
            </p:nvPicPr>
            <p:blipFill>
              <a:blip r:embed="rId6"/>
              <a:stretch>
                <a:fillRect/>
              </a:stretch>
            </p:blipFill>
            <p:spPr>
              <a:xfrm>
                <a:off x="1815480" y="2168640"/>
                <a:ext cx="4498920" cy="3416040"/>
              </a:xfrm>
              <a:prstGeom prst="rect">
                <a:avLst/>
              </a:prstGeom>
            </p:spPr>
          </p:pic>
        </mc:Fallback>
      </mc:AlternateContent>
    </p:spTree>
    <p:extLst>
      <p:ext uri="{BB962C8B-B14F-4D97-AF65-F5344CB8AC3E}">
        <p14:creationId xmlns:p14="http://schemas.microsoft.com/office/powerpoint/2010/main" val="320213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DB34C-22C2-B009-0545-CCEDDAB76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7A8F3-3C37-B6C6-6DAB-04B0960D679F}"/>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Strain for Pure Bending in Beams</a:t>
            </a:r>
          </a:p>
        </p:txBody>
      </p:sp>
      <p:sp>
        <p:nvSpPr>
          <p:cNvPr id="5" name="Slide Number Placeholder 4">
            <a:extLst>
              <a:ext uri="{FF2B5EF4-FFF2-40B4-BE49-F238E27FC236}">
                <a16:creationId xmlns:a16="http://schemas.microsoft.com/office/drawing/2014/main" id="{FE6456E2-2E48-9DED-4D32-4595ADE192E0}"/>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3" name="Picture 2">
            <a:extLst>
              <a:ext uri="{FF2B5EF4-FFF2-40B4-BE49-F238E27FC236}">
                <a16:creationId xmlns:a16="http://schemas.microsoft.com/office/drawing/2014/main" id="{44F315CD-6D9D-55CE-94D9-95947885EB64}"/>
              </a:ext>
            </a:extLst>
          </p:cNvPr>
          <p:cNvPicPr>
            <a:picLocks noChangeAspect="1"/>
          </p:cNvPicPr>
          <p:nvPr/>
        </p:nvPicPr>
        <p:blipFill>
          <a:blip r:embed="rId2"/>
          <a:stretch>
            <a:fillRect/>
          </a:stretch>
        </p:blipFill>
        <p:spPr>
          <a:xfrm>
            <a:off x="2050762" y="912384"/>
            <a:ext cx="8090475" cy="5483357"/>
          </a:xfrm>
          <a:prstGeom prst="rect">
            <a:avLst/>
          </a:prstGeom>
        </p:spPr>
      </p:pic>
      <p:sp>
        <p:nvSpPr>
          <p:cNvPr id="8" name="TextBox 7">
            <a:extLst>
              <a:ext uri="{FF2B5EF4-FFF2-40B4-BE49-F238E27FC236}">
                <a16:creationId xmlns:a16="http://schemas.microsoft.com/office/drawing/2014/main" id="{4E6C5D68-D10A-D261-3A31-EF0349D48438}"/>
              </a:ext>
            </a:extLst>
          </p:cNvPr>
          <p:cNvSpPr txBox="1"/>
          <p:nvPr/>
        </p:nvSpPr>
        <p:spPr>
          <a:xfrm>
            <a:off x="2301982" y="6150114"/>
            <a:ext cx="7839255" cy="707886"/>
          </a:xfrm>
          <a:prstGeom prst="rect">
            <a:avLst/>
          </a:prstGeom>
          <a:noFill/>
        </p:spPr>
        <p:txBody>
          <a:bodyPr wrap="square" rtlCol="0">
            <a:spAutoFit/>
          </a:bodyPr>
          <a:lstStyle/>
          <a:p>
            <a:pPr algn="ctr"/>
            <a:r>
              <a:rPr lang="en-US" sz="2000" dirty="0">
                <a:latin typeface="Arial Narrow" panose="020B0604020202020204" pitchFamily="34" charset="0"/>
                <a:cs typeface="Arial Narrow" panose="020B0604020202020204" pitchFamily="34" charset="0"/>
              </a:rPr>
              <a:t>The plane that divides the region of compression from the region of stretch is called “neutral surface” of the beam</a:t>
            </a:r>
          </a:p>
        </p:txBody>
      </p:sp>
    </p:spTree>
    <p:extLst>
      <p:ext uri="{BB962C8B-B14F-4D97-AF65-F5344CB8AC3E}">
        <p14:creationId xmlns:p14="http://schemas.microsoft.com/office/powerpoint/2010/main" val="254049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09796" y="191500"/>
            <a:ext cx="10578618" cy="1107996"/>
          </a:xfrm>
        </p:spPr>
        <p:txBody>
          <a:bodyPr/>
          <a:lstStyle/>
          <a:p>
            <a:r>
              <a:rPr lang="en-US" sz="4000" dirty="0">
                <a:latin typeface="Arial Narrow" panose="020B0604020202020204" pitchFamily="34" charset="0"/>
                <a:cs typeface="Arial Narrow" panose="020B0604020202020204" pitchFamily="34" charset="0"/>
              </a:rPr>
              <a:t>Euler-Bernoulli Assumptions for Thin-Beams (I)</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8" name="Picture 7">
            <a:extLst>
              <a:ext uri="{FF2B5EF4-FFF2-40B4-BE49-F238E27FC236}">
                <a16:creationId xmlns:a16="http://schemas.microsoft.com/office/drawing/2014/main" id="{1D83DB40-A6A4-715B-A8F3-46F7242A816F}"/>
              </a:ext>
            </a:extLst>
          </p:cNvPr>
          <p:cNvPicPr>
            <a:picLocks noChangeAspect="1"/>
          </p:cNvPicPr>
          <p:nvPr/>
        </p:nvPicPr>
        <p:blipFill>
          <a:blip r:embed="rId3"/>
          <a:stretch>
            <a:fillRect/>
          </a:stretch>
        </p:blipFill>
        <p:spPr>
          <a:xfrm>
            <a:off x="2050940" y="984544"/>
            <a:ext cx="7747838" cy="3024457"/>
          </a:xfrm>
          <a:prstGeom prst="rect">
            <a:avLst/>
          </a:prstGeom>
        </p:spPr>
      </p:pic>
      <p:sp>
        <p:nvSpPr>
          <p:cNvPr id="10" name="TextBox 9">
            <a:extLst>
              <a:ext uri="{FF2B5EF4-FFF2-40B4-BE49-F238E27FC236}">
                <a16:creationId xmlns:a16="http://schemas.microsoft.com/office/drawing/2014/main" id="{BAB32660-A8DA-1218-94F9-6DC4C12C0896}"/>
              </a:ext>
            </a:extLst>
          </p:cNvPr>
          <p:cNvSpPr txBox="1"/>
          <p:nvPr/>
        </p:nvSpPr>
        <p:spPr>
          <a:xfrm>
            <a:off x="509796" y="3935429"/>
            <a:ext cx="11246069" cy="2554545"/>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Arial Narrow" panose="020B0604020202020204" pitchFamily="34" charset="0"/>
                <a:cs typeface="Arial Narrow" panose="020B0604020202020204" pitchFamily="34" charset="0"/>
              </a:rPr>
              <a:t>The beam has a plane of longitudinal plane of symmetry (</a:t>
            </a:r>
            <a:r>
              <a:rPr lang="en-US" sz="2000" dirty="0" err="1">
                <a:latin typeface="Arial Narrow" panose="020B0604020202020204" pitchFamily="34" charset="0"/>
                <a:cs typeface="Arial Narrow" panose="020B0604020202020204" pitchFamily="34" charset="0"/>
              </a:rPr>
              <a:t>xy</a:t>
            </a:r>
            <a:r>
              <a:rPr lang="en-US" sz="2000" dirty="0">
                <a:latin typeface="Arial Narrow" panose="020B0604020202020204" pitchFamily="34" charset="0"/>
                <a:cs typeface="Arial Narrow" panose="020B0604020202020204" pitchFamily="34" charset="0"/>
              </a:rPr>
              <a:t>-plane as shown in following figure) called the “plane of bending”. Loading and supports for the beam are assumed to be symmetrical about the plane of bending.</a:t>
            </a:r>
          </a:p>
          <a:p>
            <a:pPr marL="285750" indent="-285750">
              <a:buFont typeface="Arial" panose="020B0604020202020204" pitchFamily="34" charset="0"/>
              <a:buChar char="•"/>
            </a:pPr>
            <a:endParaRPr lang="en-US" sz="20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2000" dirty="0">
                <a:latin typeface="Arial Narrow" panose="020B0604020202020204" pitchFamily="34" charset="0"/>
                <a:cs typeface="Arial Narrow" panose="020B0604020202020204" pitchFamily="34" charset="0"/>
              </a:rPr>
              <a:t>The beam has a longitudinal plane (</a:t>
            </a:r>
            <a:r>
              <a:rPr lang="en-US" sz="2000" dirty="0" err="1">
                <a:latin typeface="Arial Narrow" panose="020B0604020202020204" pitchFamily="34" charset="0"/>
                <a:cs typeface="Arial Narrow" panose="020B0604020202020204" pitchFamily="34" charset="0"/>
              </a:rPr>
              <a:t>xz</a:t>
            </a:r>
            <a:r>
              <a:rPr lang="en-US" sz="2000" dirty="0">
                <a:latin typeface="Arial Narrow" panose="020B0604020202020204" pitchFamily="34" charset="0"/>
                <a:cs typeface="Arial Narrow" panose="020B0604020202020204" pitchFamily="34" charset="0"/>
              </a:rPr>
              <a:t>-plane as shown in following figure) perpendicular to the plane of bending on which there is zero longitudinal strain called the “neutral surface”. The intersection of the neutral surface with the plane of the cross section is called the “neutral axis” for the cross section.</a:t>
            </a:r>
          </a:p>
          <a:p>
            <a:pPr marL="285750" indent="-285750">
              <a:buFont typeface="Arial" panose="020B0604020202020204" pitchFamily="34" charset="0"/>
              <a:buChar char="•"/>
            </a:pPr>
            <a:endParaRPr lang="en-US" sz="20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2000" dirty="0">
                <a:latin typeface="Arial Narrow" panose="020B0604020202020204" pitchFamily="34" charset="0"/>
                <a:cs typeface="Arial Narrow" panose="020B0604020202020204" pitchFamily="34" charset="0"/>
              </a:rPr>
              <a:t>The deformation of the initially-straight beam axis is known as the “deflection curve” of the beam.</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6671ED8-2C28-70D8-CAB3-6AD38A9172C5}"/>
                  </a:ext>
                </a:extLst>
              </p14:cNvPr>
              <p14:cNvContentPartPr/>
              <p14:nvPr/>
            </p14:nvContentPartPr>
            <p14:xfrm>
              <a:off x="3048120" y="1914120"/>
              <a:ext cx="3888360" cy="3659040"/>
            </p14:xfrm>
          </p:contentPart>
        </mc:Choice>
        <mc:Fallback xmlns="">
          <p:pic>
            <p:nvPicPr>
              <p:cNvPr id="3" name="Ink 2">
                <a:extLst>
                  <a:ext uri="{FF2B5EF4-FFF2-40B4-BE49-F238E27FC236}">
                    <a16:creationId xmlns:a16="http://schemas.microsoft.com/office/drawing/2014/main" id="{86671ED8-2C28-70D8-CAB3-6AD38A9172C5}"/>
                  </a:ext>
                </a:extLst>
              </p:cNvPr>
              <p:cNvPicPr/>
              <p:nvPr/>
            </p:nvPicPr>
            <p:blipFill>
              <a:blip r:embed="rId5"/>
              <a:stretch>
                <a:fillRect/>
              </a:stretch>
            </p:blipFill>
            <p:spPr>
              <a:xfrm>
                <a:off x="3031920" y="1897920"/>
                <a:ext cx="3926160" cy="3696840"/>
              </a:xfrm>
              <a:prstGeom prst="rect">
                <a:avLst/>
              </a:prstGeom>
            </p:spPr>
          </p:pic>
        </mc:Fallback>
      </mc:AlternateContent>
    </p:spTree>
    <p:extLst>
      <p:ext uri="{BB962C8B-B14F-4D97-AF65-F5344CB8AC3E}">
        <p14:creationId xmlns:p14="http://schemas.microsoft.com/office/powerpoint/2010/main" val="371615790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27713</TotalTime>
  <Words>636</Words>
  <Application>Microsoft Macintosh PowerPoint</Application>
  <PresentationFormat>Widescreen</PresentationFormat>
  <Paragraphs>89</Paragraphs>
  <Slides>21</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United Sans Cd Md</vt:lpstr>
      <vt:lpstr>Arial</vt:lpstr>
      <vt:lpstr>Acumin Pro SemiCondensed</vt:lpstr>
      <vt:lpstr>Arial Narrow</vt:lpstr>
      <vt:lpstr>Acumin Pro Medium</vt:lpstr>
      <vt:lpstr>United Sans Reg Medium</vt:lpstr>
      <vt:lpstr>Acumin Pro Semibold</vt:lpstr>
      <vt:lpstr>Cambria Math</vt:lpstr>
      <vt:lpstr>Wingdings</vt:lpstr>
      <vt:lpstr>Calibri</vt:lpstr>
      <vt:lpstr>Acumin Pro ExtraCondensed Smbd</vt:lpstr>
      <vt:lpstr>Acumin Pro ExtraCondensed</vt:lpstr>
      <vt:lpstr>Acumin Pro</vt:lpstr>
      <vt:lpstr>Purdue2</vt:lpstr>
      <vt:lpstr>MECHANICS OF MATERIALS</vt:lpstr>
      <vt:lpstr>Axial Loading vs. Torsion vs. Bending</vt:lpstr>
      <vt:lpstr>Beam Sign Convention</vt:lpstr>
      <vt:lpstr>Shear Force/ Bending Moment</vt:lpstr>
      <vt:lpstr>Shear Force/ Bending Moment Diagrams</vt:lpstr>
      <vt:lpstr>Shear Force/ Bending Moment Diagrams</vt:lpstr>
      <vt:lpstr>Shear Force/ Bending Moment Diagrams</vt:lpstr>
      <vt:lpstr>Strain for Pure Bending in Beams</vt:lpstr>
      <vt:lpstr>Euler-Bernoulli Assumptions for Thin-Beams (I)</vt:lpstr>
      <vt:lpstr>Euler-Bernoulli Assumptions for Thin-Beams (II)</vt:lpstr>
      <vt:lpstr>Longitudinal Strain Derivation</vt:lpstr>
      <vt:lpstr>PowerPoint Presentation</vt:lpstr>
      <vt:lpstr>Flexural Stresses due to Bending</vt:lpstr>
      <vt:lpstr>PowerPoint Presentation</vt:lpstr>
      <vt:lpstr>Flexural Stress Formula</vt:lpstr>
      <vt:lpstr>PowerPoint Presentation</vt:lpstr>
      <vt:lpstr>PowerPoint Presentation</vt:lpstr>
      <vt:lpstr>Example 10.1 from Lecture Book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51</cp:revision>
  <dcterms:created xsi:type="dcterms:W3CDTF">2023-01-09T07:57:13Z</dcterms:created>
  <dcterms:modified xsi:type="dcterms:W3CDTF">2025-10-02T17:58:01Z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