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notesSlides/notesSlide2.xml" ContentType="application/vnd.openxmlformats-officedocument.presentationml.notesSlide+xml"/>
  <Override PartName="/ppt/ink/ink2.xml" ContentType="application/inkml+xml"/>
  <Override PartName="/ppt/ink/ink3.xml" ContentType="application/inkml+xml"/>
  <Override PartName="/ppt/ink/ink4.xml" ContentType="application/inkml+xml"/>
  <Override PartName="/ppt/notesSlides/notesSlide3.xml" ContentType="application/vnd.openxmlformats-officedocument.presentationml.notesSlide+xml"/>
  <Override PartName="/ppt/ink/ink5.xml" ContentType="application/inkml+xml"/>
  <Override PartName="/ppt/ink/ink6.xml" ContentType="application/inkml+xml"/>
  <Override PartName="/ppt/notesSlides/notesSlide4.xml" ContentType="application/vnd.openxmlformats-officedocument.presentationml.notesSlide+xml"/>
  <Override PartName="/ppt/ink/ink7.xml" ContentType="application/inkml+xml"/>
  <Override PartName="/ppt/ink/ink8.xml" ContentType="application/inkml+xml"/>
  <Override PartName="/ppt/ink/ink9.xml" ContentType="application/inkml+xml"/>
  <Override PartName="/ppt/notesSlides/notesSlide5.xml" ContentType="application/vnd.openxmlformats-officedocument.presentationml.notesSlide+xml"/>
  <Override PartName="/ppt/ink/ink10.xml" ContentType="application/inkml+xml"/>
  <Override PartName="/ppt/ink/ink11.xml" ContentType="application/inkml+xml"/>
  <Override PartName="/ppt/ink/ink12.xml" ContentType="application/inkml+xml"/>
  <Override PartName="/ppt/notesSlides/notesSlide6.xml" ContentType="application/vnd.openxmlformats-officedocument.presentationml.notesSlide+xml"/>
  <Override PartName="/ppt/ink/ink13.xml" ContentType="application/inkml+xml"/>
  <Override PartName="/ppt/ink/ink14.xml" ContentType="application/inkml+xml"/>
  <Override PartName="/ppt/ink/ink15.xml" ContentType="application/inkml+xml"/>
  <Override PartName="/ppt/ink/ink16.xml" ContentType="application/inkml+xml"/>
  <Override PartName="/ppt/notesSlides/notesSlide7.xml" ContentType="application/vnd.openxmlformats-officedocument.presentationml.notesSlide+xml"/>
  <Override PartName="/ppt/ink/ink17.xml" ContentType="application/inkml+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708" r:id="rId1"/>
  </p:sldMasterIdLst>
  <p:notesMasterIdLst>
    <p:notesMasterId r:id="rId24"/>
  </p:notesMasterIdLst>
  <p:sldIdLst>
    <p:sldId id="257" r:id="rId2"/>
    <p:sldId id="334" r:id="rId3"/>
    <p:sldId id="321" r:id="rId4"/>
    <p:sldId id="345" r:id="rId5"/>
    <p:sldId id="315" r:id="rId6"/>
    <p:sldId id="346" r:id="rId7"/>
    <p:sldId id="342" r:id="rId8"/>
    <p:sldId id="317" r:id="rId9"/>
    <p:sldId id="343" r:id="rId10"/>
    <p:sldId id="344" r:id="rId11"/>
    <p:sldId id="348" r:id="rId12"/>
    <p:sldId id="300" r:id="rId13"/>
    <p:sldId id="311" r:id="rId14"/>
    <p:sldId id="307" r:id="rId15"/>
    <p:sldId id="349" r:id="rId16"/>
    <p:sldId id="350" r:id="rId17"/>
    <p:sldId id="301" r:id="rId18"/>
    <p:sldId id="309" r:id="rId19"/>
    <p:sldId id="308" r:id="rId20"/>
    <p:sldId id="316" r:id="rId21"/>
    <p:sldId id="320" r:id="rId22"/>
    <p:sldId id="262" r:id="rId23"/>
  </p:sldIdLst>
  <p:sldSz cx="12192000" cy="6858000"/>
  <p:notesSz cx="6858000" cy="9144000"/>
  <p:embeddedFontLst>
    <p:embeddedFont>
      <p:font typeface="Acumin Pro" panose="020B0504020202020204" pitchFamily="34" charset="77"/>
      <p:regular r:id="rId25"/>
      <p:bold r:id="rId26"/>
      <p:italic r:id="rId27"/>
      <p:boldItalic r:id="rId28"/>
    </p:embeddedFont>
    <p:embeddedFont>
      <p:font typeface="Acumin Pro ExtraCondensed" panose="020B0508020202020204" pitchFamily="34" charset="77"/>
      <p:regular r:id="rId29"/>
      <p:bold r:id="rId30"/>
      <p:italic r:id="rId31"/>
      <p:boldItalic r:id="rId32"/>
    </p:embeddedFont>
    <p:embeddedFont>
      <p:font typeface="Acumin Pro ExtraCondensed Smbd" panose="020B0708020202020204" pitchFamily="34" charset="77"/>
      <p:regular r:id="rId33"/>
      <p:bold r:id="rId34"/>
      <p:italic r:id="rId35"/>
      <p:boldItalic r:id="rId36"/>
    </p:embeddedFont>
    <p:embeddedFont>
      <p:font typeface="Acumin Pro Medium" panose="020B0604020202020204" pitchFamily="34" charset="77"/>
      <p:regular r:id="rId37"/>
      <p:italic r:id="rId38"/>
    </p:embeddedFont>
    <p:embeddedFont>
      <p:font typeface="Acumin Pro Semibold" panose="020B0704020202020204" pitchFamily="34" charset="77"/>
      <p:regular r:id="rId39"/>
      <p:bold r:id="rId40"/>
      <p:italic r:id="rId41"/>
      <p:boldItalic r:id="rId42"/>
    </p:embeddedFont>
    <p:embeddedFont>
      <p:font typeface="Acumin Pro SemiCondensed" panose="020B0506020202020204" pitchFamily="34" charset="77"/>
      <p:regular r:id="rId43"/>
      <p:bold r:id="rId44"/>
      <p:italic r:id="rId45"/>
      <p:boldItalic r:id="rId46"/>
    </p:embeddedFont>
    <p:embeddedFont>
      <p:font typeface="Arial Narrow" panose="020B0606020202030204" pitchFamily="34" charset="0"/>
      <p:regular r:id="rId47"/>
      <p:bold r:id="rId48"/>
      <p:italic r:id="rId49"/>
      <p:boldItalic r:id="rId50"/>
    </p:embeddedFont>
    <p:embeddedFont>
      <p:font typeface="United Sans Cd Md" pitchFamily="2" charset="77"/>
      <p:regular r:id="rId51"/>
    </p:embeddedFont>
    <p:embeddedFont>
      <p:font typeface="United Sans Reg Medium" pitchFamily="2" charset="77"/>
      <p:regular r:id="rId52"/>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701" autoAdjust="0"/>
    <p:restoredTop sz="86401"/>
  </p:normalViewPr>
  <p:slideViewPr>
    <p:cSldViewPr snapToGrid="0" snapToObjects="1">
      <p:cViewPr varScale="1">
        <p:scale>
          <a:sx n="122" d="100"/>
          <a:sy n="122" d="100"/>
        </p:scale>
        <p:origin x="800" y="19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4224"/>
    </p:cViewPr>
  </p:sorterViewPr>
  <p:notesViewPr>
    <p:cSldViewPr snapToGrid="0" snapToObject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9" Type="http://schemas.openxmlformats.org/officeDocument/2006/relationships/font" Target="fonts/font15.fntdata"/><Relationship Id="rId21" Type="http://schemas.openxmlformats.org/officeDocument/2006/relationships/slide" Target="slides/slide20.xml"/><Relationship Id="rId34" Type="http://schemas.openxmlformats.org/officeDocument/2006/relationships/font" Target="fonts/font10.fntdata"/><Relationship Id="rId42" Type="http://schemas.openxmlformats.org/officeDocument/2006/relationships/font" Target="fonts/font18.fntdata"/><Relationship Id="rId47" Type="http://schemas.openxmlformats.org/officeDocument/2006/relationships/font" Target="fonts/font23.fntdata"/><Relationship Id="rId50" Type="http://schemas.openxmlformats.org/officeDocument/2006/relationships/font" Target="fonts/font26.fntdata"/><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5.fntdata"/><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font" Target="fonts/font13.fntdata"/><Relationship Id="rId40" Type="http://schemas.openxmlformats.org/officeDocument/2006/relationships/font" Target="fonts/font16.fntdata"/><Relationship Id="rId45" Type="http://schemas.openxmlformats.org/officeDocument/2006/relationships/font" Target="fonts/font21.fntdata"/><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4" Type="http://schemas.openxmlformats.org/officeDocument/2006/relationships/font" Target="fonts/font20.fntdata"/><Relationship Id="rId52" Type="http://schemas.openxmlformats.org/officeDocument/2006/relationships/font" Target="fonts/font2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43" Type="http://schemas.openxmlformats.org/officeDocument/2006/relationships/font" Target="fonts/font19.fntdata"/><Relationship Id="rId48" Type="http://schemas.openxmlformats.org/officeDocument/2006/relationships/font" Target="fonts/font24.fntdata"/><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27.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font" Target="fonts/font14.fntdata"/><Relationship Id="rId46" Type="http://schemas.openxmlformats.org/officeDocument/2006/relationships/font" Target="fonts/font22.fntdata"/><Relationship Id="rId20" Type="http://schemas.openxmlformats.org/officeDocument/2006/relationships/slide" Target="slides/slide19.xml"/><Relationship Id="rId41" Type="http://schemas.openxmlformats.org/officeDocument/2006/relationships/font" Target="fonts/font17.fntdata"/><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font" Target="fonts/font12.fntdata"/><Relationship Id="rId49" Type="http://schemas.openxmlformats.org/officeDocument/2006/relationships/font" Target="fonts/font25.fntdata"/></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context>
    <inkml:brush xml:id="br0">
      <inkml:brushProperty name="width" value="0.09086" units="cm"/>
      <inkml:brushProperty name="height" value="0.09086" units="cm"/>
      <inkml:brushProperty name="color" value="#FF0000"/>
    </inkml:brush>
    <inkml:brush xml:id="br1">
      <inkml:brushProperty name="width" value="0.12114" units="cm"/>
      <inkml:brushProperty name="height" value="0.12114" units="cm"/>
      <inkml:brushProperty name="color" value="#FF0000"/>
    </inkml:brush>
  </inkml:definitions>
  <inkml:trace contextRef="#ctx0" brushRef="#br0">17609 5088 7897,'2'-9'-879,"2"1"0,-3 3 1255,3-3 1,2-1-1,-2-3 1,-1-1 359,-1 0-582,-2 0 1,0 1-1,0-1 1,0 0-1,0 0 1,0 1 0,0-1 548,0 0 1,0 5-521,0-1 1,0 8 0,-2 1-94,-2 7 0,-5 15 1,-6 10-1,-4 7-71,0 8 1,-3 8 0,-5 5 0,-1 4-188,13-30 1,0 0-1,-13 29 1,5 1 0,5-9-63,4-6 1,0-13 0,9-10 268,3-8 0,0-11 0,2-8 1,2-9 50,2-6 0,3-12 1,7-3-1,2-9-3,1-6 1,7-7-166,1-6 0,2-7 0,-11 29 0,1-2 0,0-1 0,0 1-341,1-4 0,1 1 0,-2 1 0,0 1 419,1-5 1,2 1 0,0 5 0,1 1-1,-4 3 1,-2 2 0,14-17 510,-5 16-372,-14 16 1,5 24 700,-10 11-551,-1 5 0,-4 11 0,0 5 0,0 8 0,0 3 317,0 2 0,0 4-735,0 1-49,0 5 1,-4-6 0,-1 6 0,3-2 0,0-5-403,2-4 0,0-11 212,0 0 1,4-4 556,1-9-885,5-4 0,-8-15-283,7-2 1,-5-11 519,5-7 0,-7-1 459,3-7 0,-15-27 0,-7-11 0,-1-6 0,0-1 0</inkml:trace>
  <inkml:trace contextRef="#ctx0" brushRef="#br0">17431 5202 7901,'-13'0'0,"-4"0"625,0 0 0,4 0 0,6-1-338,1-3 1,5-2-288,9-2-21,7 2 1,12 2 0,4-2 0,6 0 0,5-1-391,3 0 1,-2 3 0,5-5 0,3 1-452,3 1 0,3-5 500,-2 4 1,-3-3 361,4-2 0,-25-6 0,1-3 0,1-2 0,-1 0 0</inkml:trace>
  <inkml:trace contextRef="#ctx0" brushRef="#br0">18119 4947 7902,'0'-12'0,"0"-1"539,0 0 0,0 0-72,0 1 0,0 3 1,2 2 659,2 1-727,-3 2 1,11 11-194,-4 6 0,-1 1 95,2 7-312,-1 6 1,5 2-1,0 3 1,-1 1-1,1-2-261,0 0 1,1 3-198,3-4 0,-1 0-198,5-5 1,-4-5 0,3-3-1,0-4-624,-1-5 0,3-4 1290,3-8 0,-1-9 0,-2-8 0,-11-22 0,-4-12 0,-1-3 0,1-1 0</inkml:trace>
  <inkml:trace contextRef="#ctx0" brushRef="#br0">18514 4922 7902,'-12'-9'195,"-1"1"1,0 4 883,0-5-813,-5 6 1,4-2 0,-3 5 0,3 1 87,1 3 1,0 9-123,0 8 0,-4 5-95,0 4 1,-5 4-121,1 8 1,-4 3 0,-1 6-1,-3 0-278,-1 0 1,2-1-1108,7-3 853,-3-9 1,14-8 0,0-10-657,7-8 0,6-7 1171,10-14 0,5-5 0,4-20 0,5-15 0,1-1 0,4-4 0,0 1 0,0 0 0</inkml:trace>
  <inkml:trace contextRef="#ctx0" brushRef="#br0">18591 4896 7928,'0'-8'805,"0"-1"-118,0 7 123,6-4-566,-5 6 1,5 1 0,-8 5 0,-1 7 0,-2 7 142,-2 4 0,-2 3 1,-4 1-1,2 3-1040,3 2 0,-2-4 393,5 5 0,-3-5 0,4 0 1,1-3-510,1-5 0,4 0-838,2-8 1607,3 3 0,40-49 0,8-4 0</inkml:trace>
  <inkml:trace contextRef="#ctx0" brushRef="#br0">18731 4807 7943,'-1'-17'252,"-3"0"0,-4-4 415,-4 4 1,3 0-129,1 4-619,5 6-422,-3 1 1,8 6-727,2 0 878,3 6 350,6 7 0,28 41 0,-17-20 0,0 0 0</inkml:trace>
  <inkml:trace contextRef="#ctx0" brushRef="#br0">19024 4960 7951,'-5'-13'462,"-1"1"85,-2-1 1,-4 0 0,5 0 3,0 1 1,-4 3-336,2 1 1,2 5 129,-1-1-242,-1 2 0,1 2 0,-1 2 0,-1 2 0,-1 6-39,-2 5 1,0 1 0,1 5 0,0 2-317,4 1 1,-2 6-48,6-1 0,-5-3 1,5-5-1,1 0-461,2-1 1,2-1 436,3-7 0,3-3-22,6-1 0,4-5 0,2 0 0,0-7-11,4-9 0,-3-5 249,1-8 1,-1-4 326,1 1-67,-2-7 1,-7 9-1,1-2 1,-1 2 0,-2 3 702,-2 2 1,-5 4-219,1 5-214,-2 6 0,-4 7 1,-2 10-1,-3 6 133,0 5 1,-3 3-445,6 1 1,-2 5-169,2 0 0,2 4 0,-2-6 1,3-2-394,1-4 1,4-2 23,0 1 1,7-2 58,2-6 1,1-6-1,8-3 1,0-4-652,2-4 1,3-6-96,3-11 1110,3-6 0,-1-21 0,2-11 0,3-2 0,0-1 0</inkml:trace>
  <inkml:trace contextRef="#ctx0" brushRef="#br0">19496 4692 7951,'0'-17'0,"0"0"0,0-4 450,0 4 1,-4-1 228,0 1-467,-6 3 1,4-5 0,-4 8-1,3 1 1,0 3 575,0 1 0,3 2-239,-5 4-218,6 0-228,-2 0 1,1 7 0,-1 6 0,1 7-1,0 4 128,0 1 0,-5 6-245,5 3 0,-5 7-535,5 2 260,-6 5 1,9-8-1,-5 4 1,2-2 0,0 1-972,1-2 1,1-3 365,2-4 1,6-3-133,2-5 1026,4-7 0,23-45 0,6-18 0</inkml:trace>
  <inkml:trace contextRef="#ctx0" brushRef="#br0">19726 4629 7951,'0'-26'0,"0"1"0,0 1 0,0 2 2536,0 4-97,0 5-2265,0 12 1,0 6-1,0 14 1,0 1 138,0 2 1,0 2-417,0 2-95,0 5 0,0 3 1,0 7-1,0 2 1,0-2-1064,0-2 420,0 5 0,-2-4 0,0 2 0,-3-2 841,2-2 0,13-16 0,5-5 0</inkml:trace>
  <inkml:trace contextRef="#ctx0" brushRef="#br0">19968 4896 7951,'7'-12'1242,"-1"5"-1070,-6 1 1,-4 12 59,-1 2 1,-3 8 0,2 2-1,0 0 56,1 1 0,-4-1-210,5-1 0,0-3 0,4 3 0,0-2-97,0-3 1,1 0-354,3-4 0,4-2 34,4-6 249,1 0 1,4-2 0,1-2 0,2-6 0,2-7-252,-3-8 0,6-6 398,-4-8 0,-1 3 1,-1 0-1,-2 4 792,-5 0 0,1 3 151,-5 3 259,-2 6-925,-1 2 0,-5 12 0,0 6 0,0 9 42,0 6 0,0 11-361,0 8 0,0 8-341,0 5 270,0 8 0,-1 5 0,-3 9 0,-1-30 0,0 0 0,-2 5 0,-2 0-218,-1 4 1,-1 0 0,-1 1 0,0 0-228,-1-2 1,0 0-1,1-3 1,-1-1 299,0-4 1,0-1 96,3-2 1,0-1 0,-8 17 0,5-15 421,1-11 1,4-19 228,4-12 0,1-6-266,-1-6 49,3-3 0,-9-7 1,4-1-1,0-3 1,-1 0-61,0-1 0,4 3-432,-1 3 0,4-4-244,4 1 405,-2-1 0,38-18 0,2-6 0</inkml:trace>
  <inkml:trace contextRef="#ctx0" brushRef="#br0">21192 4794 7951,'9'-12'131,"-1"-1"0,2 0 0,1 0 1,2-1 352,0-3 0,0 0 1,1-7-1,0-3-92,-1 0 0,2-5 0,-8-1 1,1-1 182,-4 0 0,-3 2 9,-1-2-312,0 8 1,0 3-96,0 6-174,0 6 0,0 12 1,0 12-1,-1 8 0,-2 8 1,-3 5-1,-1 4-165,-3 5 0,-1 2 0,-3 7 0,0 2-100,1 1 0,-3 1 1,9-7-1,0-2-152,3-5 1,4-3 206,4-5 171,3-9 1,12-8 0,2-8 0,4-8 0,4-8-17,0-10 1,7-13 0,-2-8-1,3-7-179,1-5 1,-1-1 184,-3 0 1,-3 7 81,-6 6 1,-5 5-1,-3 9 192,-3 3 1,-6 11-109,-4 14 1,-8 6 275,-5 16-315,-2-4 1,-2 15 0,0-4-1,2 1 1,1 0 3,1 1 0,5 1 10,-4-2 1,5-3-199,-1-6 1,8-1 0,4-2 0,4-7-234,0-5 0,8-4 235,6-6 1,-1-7 75,5-6 1,3-7 0,1-10 0,1-5 17,-1-6 0,1-9 73,-5-5 0,-6 0-972,-7 4 1154,-3 6 0,-6 2 1,-6 10-1,-4 7 0,-8 6 706,-6 6 0,-4 4-742,-5 10 1,-2 1-438,-3 3 159,3 3 1,-4 8 0,5 0 0,1 4 0,1-1-1366,3 0 1,-1 6 735,10 2 1,-3-1-637,11 5 0,1-3 1331,8-1 0,-4-5 0,3 0 0,-2 0 0</inkml:trace>
  <inkml:trace contextRef="#ctx0" brushRef="#br0">22302 4629 7951,'24'-13'444,"-3"0"0,-3 0 377,-5 1 218,-6-1-756,-1 0 1,-6 5-1,-2 1 1,-2 1-1,-4 2 445,-4-2 1,-2 5-455,-3-4 0,2 8-215,-7 1 0,1 11 0,-4-1 0,-1 4-68,0 5 1,1 1-230,-1 1 0,1 7-609,-1 2 584,1 2 1,5-2 0,3-1-1,4-2 1,5-3-585,4-1 0,5-8 407,8-6 0,5-6-84,11-7 411,6-6 1,2-3 0,5-9 0,0-7 0,-1-7 208,-3 0 1,3-5 150,-3 3 1,-3 1-112,-1-1 364,-9 12 1,-2-7 0,-8 12 121,-2 2 1,-4 8-181,-5 7 0,-5 5-49,-4 8 0,2 6-425,-1 2 0,-1 3 0,-2 3 0,2 1-466,5 2 1,-2 0 69,2-5 0,1 1-825,7-1 949,4 1 1,6-2 0,3-4 0,5-6 0,7-6-1802,5-2 2105,8-2 0,-2-20 0,7-12 0,2-2 0,6 0 0,0-1 0,0 0 0</inkml:trace>
  <inkml:trace contextRef="#ctx0" brushRef="#br0">23016 4641 7951,'14'-17'276,"-6"0"1,-5 5 445,-3 3 1,-6 2-301,-2-1 1,-8-2-206,-1 5 0,-1 1 0,2 4 0,-2 0 213,-2 0 0,3 6-385,-4 2 0,0 4 301,-5 0-334,1 7 1,-1 1-1,1 7 1,0 1-1,3 3 32,1 2 1,5-5-139,-1 2 0,4-3-553,5-2 366,2-5 1,12-2 0,4-6 0,7-4-1,7-4-444,4-2 0,3-8 502,-1-2 0,1-11 48,3-6 72,9-6 1,-14-9-1,8-3 1,-3-5 0,-3-6 323,1-5 1,-4-2-95,-7 2 1,-4 2 727,-8 6 376,2 11 1,-10 3 900,4 12-1698,-10 11 0,4 4-87,-3 14-356,2 3 0,-2 12 0,-2 2 0,-1 6 0,-3 5 124,-1 7 1,-2 6-258,1-3 0,-5 7 50,0-3 93,0 4 0,4-1 0,1-2 0,3-4 0,1-5-2107,3-4 0,1 0 1312,4-9 0,7-2-479,5-10 1273,7-6 0,20-21 0,10-12 0,2-2 0,1 0 0</inkml:trace>
  <inkml:trace contextRef="#ctx0" brushRef="#br0">23500 4680 8081,'6'-7'123,"-3"-1"0,5 4 1,2-3-1,1-1 0,4-1 129,2-1 0,1-1 0,5-3 0,-2-2 0,2-2 1,-1-2-195,-1-3 0,-2 1 0,-6-1 1,-1 2 107,1-2 0,-6 0-5,-3 2 0,-4 3 0,-4 6 65,-4 4 0,-9 2-342,-5 6 139,-2 11 1,-1-1 0,-1 12 0,1 0-1,-1 4 1,1 2 0,-1 2-115,1-2 1,5 5-124,3 1 1,4-3-1,5-1 1,4-3-646,2-2 0,12-1 543,3-3 0,14-2 1,4-8-1,10-2-437,10-5 0,7-3 753,10-1 0,-17-14 0,3-6 0,5-1 0,1 0 0</inkml:trace>
  <inkml:trace contextRef="#ctx0" brushRef="#br0">24316 4527 7951,'19'-13'0,"-5"-4"0,3 0 0,-9 0 374,-3 4 1,-14 0 0,-4 1 0,-1-1 262,0 0 1,-3 5-324,0-1 0,-4 6 91,4-1-267,-6 3 1,3 1-1,-5 1 1,-1 3 0,1 6 199,-1 6 0,2 4-107,3 5 0,-2 1-1046,6-1 557,0 1 1,9-1-1,1 1 1,1-2-1,4-3-342,5-4 0,6-4 329,8-5 1,3-2 82,5-6 190,6 0 1,2-11 0,5-8-1,2-9 1,1-10 1,1-8 1,1-5 202,-5-4 1,-4-5-9,-16 27 0,-2-2 1,-4 1-1,-1-1 0,0-1 1,-1 1-1,4-26 557,-5 13 0,-4 10 282,-5 12-619,-5 12 0,-1 4 0,-4 16 0,2 7 34,-2 6 0,-2 13-264,0 6 0,3 2-420,1 6 35,-1 1 0,1 6 0,1 0 1,0 3-1,1-3-709,0 0 1,2-2 81,4 0 1,0-2 150,0-2 672,0-3 0,11-23 0,3-4 0</inkml:trace>
  <inkml:trace contextRef="#ctx0" brushRef="#br0">18935 6516 7880,'0'-9'28,"0"1"1,0-2 38,0-1 205,0-2 0,0 4 0,0 1 1,0-2-1,0-1 626,0-2-790,-5 0 1,2 0 0,-6 1 0,-2-1 0,-3 0 341,-3 0-452,-6 0 0,-1 5 0,-7 1 0,-2 1 0,-2 3 0,-2 3 0,-3 6-40,-2 7 1,2 5-1,-2 9 1,3 3-43,5 4 1,5 3 0,6 2 0,5 1-167,3-2 0,5-2-212,10-11 395,6-5 1,7-1-1,8-8 1,3-3 0,3-3-1,3-4 1,4-2 135,3-4 1,1-7-56,0-10 1,0-2-1,1-3 1,-1-4 205,0-7 0,-1-6-87,-3-7 1,-3-4 53,-5-1 1,-2-3-1,-3 2 1,-5 3 203,-6 6 1,-5 9 611,-5 17-464,-5 4-322,-3 11 0,0 3 0,-1 9 0,1 8 0,-1 8-97,1 8 1,-1 3-112,-3 6 1,3 1-378,1-1 175,5 0 0,-7 6 0,6 2 0,-1-1 0,1-3-889,0-2 0,1-3 437,7-3 1,1-3-403,7-5 736,-2-7 1,14-6 0,-1-9 0,5-5 0,6-8-310,3-8 0,2-11 620,-1-6 0,-1-7-1097,-3-1 1097,2-7 0,-10 11 0,1 0 0,-7 8 0,-5 7-126,-3 6 126,-8 9 0,-4 8 0,-9 8 345,-2 4 1,3 5 0,-1 1 0,1 1 0,-1-1 462,1-2 1,5-2-85,-2-1 735,-2-1-1403,6 1 1,-3-6-139,8-3 0,3-4 130,6-4 0,0-3-259,-1-6 206,1-5 1,0-2 0,0-5 0,-1-1-1,0 2 133,-4 3 1,-2-2-51,-6 6 1,0 0-6,0 4 63,0 6 0,-6 1 1,-2 6-1,-5 2 1,-3 4 813,-1 6-924,-5 7 0,2 8 1,-4 1-1,1 3 1,3 0-82,2 1 1,2 2-480,8-5 0,-2 7 86,6-2 146,-1-3 0,11-4 0,4-7 0,5-2 0,8-4-562,5-4 1,6-4 200,9-6 663,2-6 0,4-18 0,4-10 0,5-4 0,-1 0 0</inkml:trace>
  <inkml:trace contextRef="#ctx0" brushRef="#br0">19828 6108 7921,'-4'-26'0,"-1"1"0,-3 1 593,4 2 1,-2 1 1895,2 8-274,2-2-1363,-9 8 0,9 5-624,-2 7 0,-1 7-215,0 10 0,0 4 0,2 13 1,-3 0 33,-1 4 0,3 2-153,-5 6 0,2 0-1116,-1 0 769,-4 6 0,10-5 1,-6 2-1,3-4 1,2-5-1675,2-1 1,1-4 2126,0-11 0,17-38 0,4-21 0</inkml:trace>
  <inkml:trace contextRef="#ctx0" brushRef="#br0">19637 6401 7967,'-6'-13'1126,"-7"1"-226,-1-1 90,1 0-1010,8 0 1,12 6 0,4 3-1,7 2 1,6 2-1376,8 0 1,4 0 1394,7 0 0,19-11 0,12-6 0,-19 5 0,0 1 0,-1-1 0</inkml:trace>
  <inkml:trace contextRef="#ctx0" brushRef="#br0">20045 6452 7991,'-13'-7'2920,"0"-4"-1944,6 4-716,1-6 1,9 1 0,4 3 0,6 0-115,1-1 0,6-3-160,1-4 1,2-1-1,0-5 1,-4 1 73,0-5 1,2 1 155,-4-4-357,0-2 1,-6 6-1,-2-1 1,-5 6-239,-2 3 480,-2 1 1,-6 10 0,-4 2 0,-4 5 0,-5 5 100,0 3 0,-1 9 1,-3 6-1,3 4-165,2 2 1,-1 7-87,2-2 1,5 1-604,-1-1 470,6-3 1,3-1 0,-1 0 0,4-2 0,4-2-700,5-5 1,11 0 28,6-8 1,4 1-675,9-9 773,-3 4 753,15-7 0,-2-16 0,6-6 0,7-5 0,0 0 0</inkml:trace>
  <inkml:trace contextRef="#ctx0" brushRef="#br0">20491 6261 7991,'-6'-26'597,"1"1"-418,-4-1 0,2 2 124,3 3 0,2-2 0,-2 6 646,3 2 1,2 6-598,3 5 0,-1 2-316,6 2 15,-1 6 0,5 3 1,0 8-1,-1 5 1,1 7-376,0 5 1,-2 1 279,-2-1 0,1 3-180,-6-3 98,0-3 1,0 6 0,1-4 0,-3-2-1,0-6-250,-2-6 0,0-5 608,0-1-352,0-6 454,0-2 0,0-17 0,1-10 0,4-9 0,3-7 60,3-5 0,2 2-399,0-6 1,4 6 327,0-1-521,6 2 0,-9 5 1,4 4-1,-1 8 0,0 6-1142,-1 6 0,2 6 605,-1 1 1,2 4 734,-2 4 0,8 26 0,8 11 0</inkml:trace>
  <inkml:trace contextRef="#ctx0" brushRef="#br0">21052 6133 7991,'-7'-1'1623,"3"-3"-518,-4 2-825,7-4 0,-6 12 1,4 4-1,-1 4 134,1 3 0,-3 10-295,2-1 1,-2 2 0,4-1 0,-4 1 36,-1 2 1,4 3-317,-1-8-146,2 3 0,2-13 0,2 0-49,2-5 1,3-6 120,6-8 244,5-9 0,1-8 0,3-7 0,0-3 0,0-2-121,2-2 1,0-1 127,-2 2 0,0 3 227,-5 5-147,0 7 0,-8 2 1,-2 10-16,-1 7 0,2 11-61,-4 10 0,1 3-273,-5 2 158,0 5 0,0-4 1,0 3-1,0-4 0,1-1-70,3-4 1,-2 2 102,2-6 0,3-5-100,2-3 132,2-6 1,6 2 0,1-6 0,2-3 0,3-6 39,1-6 1,6-5 23,-1-9 1,3 2-61,-3-6 18,-2 0 1,4-5-1,-6 1 1,-4 1-1,-4 5 72,-3 6 1,-6 6 1579,1 8-850,-6 5-651,2 1 1,-5 7 0,-1 4-1,-2 5 1,-1 4-40,1 3 1,-3 5-99,2 0 0,0-3-605,4 3 442,-6-1 0,5 4 0,-3 1 0,2-2 0,2-1-926,0-2 1,0-1 616,0 1 0,2-2-619,2-7 685,3-5 0,11 3 1,4-5 398,2-3 0,41-29 0,-28 10 0,1-1 0</inkml:trace>
  <inkml:trace contextRef="#ctx0" brushRef="#br0">22174 6120 7991,'-6'8'0,"1"3"-194,-4-3 1,-2 2-1,2 2 1,-2-1 149,-2 3 0,0 2 699,1-4 1,0 5 0,2 0 0,2-1 91,-2-2 0,4-1-220,2 0-410,3-1 1,1-3-137,0-1 1,7-8 0,4-2 0,5-10-63,-1-2 0,5-10-26,1-1 0,3-8 0,2 2 0,-1 0-4,1-1 0,-2 3 335,-3 3 0,-1 6-22,-3 3 7,-3 3 0,5 7 0,-6 4 0,-2 8 41,-3 7 1,-2 2-160,-6 8 0,0-1-266,0 4 216,0 1 0,0-2 0,0-1 0,0-3 0,0-2-36,0-2 0,0-7-191,0 0-61,0-1 208,6 0 1,-2-3 0,7-6-1,5-3 1,1-6-84,1-6 1,5 0-123,-2-5 0,-1 1-107,1-1 177,-5-3 1,1 10 0,-7-2-293,-2 6 325,-5 5 0,3 10-21,-6 4-624,0 8 0,0-2 1,0 5 785,0-1 0,0 9 0,0-1 0</inkml:trace>
  <inkml:trace contextRef="#ctx0" brushRef="#br0">21868 5980 7991,'-13'6'251,"0"2"1,2 5-1,3 3 322,3 1 0,0 5 0,0 0 0,3 3-518,0 5 0,2-3 1,2 4-1,0-1-727,3-1 0,3-3 606,-4-5 66,6-5 0,9-37 0,8-16 0</inkml:trace>
  <inkml:trace contextRef="#ctx0" brushRef="#br0">22034 5789 7991,'-13'-14'0,"0"-3"0,2 7 944,2-3-414,4 9-530,5-2 0,5 23 0,2 4 0</inkml:trace>
  <inkml:trace contextRef="#ctx0" brushRef="#br0">22863 6120 8002,'7'-5'-114,"0"3"1,-4-3 0,2-1-1,1-2 435,0-4 0,2-1 0,-4 1 0,-1-1 1367,-1 0-1541,-2 0 0,0 5 0,0-1 1,-2 0-1,-2-1 0,-5 1 0,-2 5-7,-2 2 0,-4 2-312,0 0 194,-11 6 1,7 7 0,-9 8 0,3 5 0,0 2 0,-1 3 0,-1 0-201,5 0 1,2 3 0,8-5 0,4-4-8,3-2 1,2-7 0,5 1 0,2-5 57,2-3 0,7-4 0,8-6 1,2-3 52,6-5 1,0-3 0,5-7 0,1-5 121,0-4 0,-1-8 4,2 2-7,-3-3 0,-5-1 0,-1 1 0,-1 3 0,-2 6 444,-5 5-245,-9 5 0,-4 11 0,-8 4 170,-4 6 1,1 8-335,-2 6 0,1 6-176,-5-2 44,0 3 1,5 2 0,0-2 0,3-2 0,2 0-370,2 0 0,1 1 81,0-2 0,1-2-10,3-7 192,3-4 1,7 1-1,3-4 1,6-2-1,5-3-69,6-5 1,3-3 232,2-9 0,9-10-90,3-11 100,3-1 0,-29 13 1,1-1-1,25-24 0,-26 24 1,1 0-1,-1-1 1,-1 0 292,0 1 1,-1-1 0,14-26-4,-12 8 1,-2 3 0,-9 11 0,-4 6 941,-3 8-564,-3 3 272,-4 8-697,-5 2 1,2 6-1,-6 3 1,-1 5-92,-1 2 1,-2 8-469,1 2 166,-7 3 0,4 7 1,-5 3-1,0 4 1,2 5-315,-1 4 0,2-3 101,4-2 120,1 3 0,3-5 1,2 1-1,1-5 1,5-7-538,4-2 1,8-7 159,6-3 466,11-8 1,-6-4 0,9-6 0,0-3 0,3-8 42,3-8 0,1-2-126,0-12 260,1 0 1,-3-6-1,-2-1 1,-4-3-1,-3 2 285,-1 2 0,-8 4 761,-5 11-478,-6 5 1,-9 3 0,-2 9 217,-4 3 1,-5 5-771,-4 5 53,3 2 1,-5 10 0,5 1-1,-1 2 1,-2 3-214,1 1 0,2 5 46,1 1-130,0 0 0,5-5 0,1 1 0,1 1 0,3 0-581,2-2 1,7 4 307,2-8 84,3-3 0,8 1 1,3-8-1,7-2 1,5-5-500,3-3 1,1-2 876,0-3 0,-6-14 0,3-6 0,2-3 0,-1-1 0</inkml:trace>
  <inkml:trace contextRef="#ctx0" brushRef="#br0">23679 5636 8002,'-19'-18'962,"5"3"428,-3-2 0,9 7-1073,3 2 0,11 1-211,7-2 1,7 4 0,9 5 0,7 0-56,5 0 0,8-5-83,7 1 0,3 0 0,-5 4 1,-4 0-623,-7 0 0,-6 0-737,-7 0 1,-9 0 1029,-16 0 1,-35 2 0,-21 2 0,-5-1 0,0 1 0</inkml:trace>
  <inkml:trace contextRef="#ctx0" brushRef="#br0">24520 5993 8002,'-5'-13'308,"3"5"0,-1-1 1,6 1-1,8-1 0,8 2 24,6 1 1,14-3 0,2 1-1,7 0 1,7 1 0,3 1 64,2 3 1,-2 1-105,1-3-447,-2 4 1,-13-5-1,-7 6 1,-10 0-1,-9 0-721,-4 0-308,-7-5 329,-1 3 854,-12-4 0,-12 6 0,-9 0 0</inkml:trace>
  <inkml:trace contextRef="#ctx0" brushRef="#br0">18527 7855 7717,'0'-13'-21,"0"0"1,0 3 456,0-3 1,0 4 0,0-10 0,0 2 0,0 0-1,0 2 926,0 0-1149,0 3 1,0-1 0,0 0 0,0 3 73,0 6 0,0 12-209,0 18 0,0 7 1,0 9-1,-1 6-38,-3 6 0,1 4-154,-6 6 62,1 5 1,-1-4 0,2 2-1,1-7 1,4-11 0,0-8-1,2-8-552,0-6 577,0-10 0,0-13-51,0-8 145,0-3 1,0-6 0,0-1-1,-1-5 1,-3-5 198,-5-4 1,3-9-1,1-1 1,0-8-439,1-3 0,0-8 36,4-2 0,0 2 90,0 2 1,0 0 0,1 2-1,2 5 9,1 3 0,6 8 220,-1 7 0,-2 10-38,1 7-198,1 1 0,5 10 1,2-2-1,2 4 0,1 4-669,-1 5 1,7-2-11,-3 1 1,5 1 211,-6 4 0,2-1 1,-1 3-1,-2 0 520,-2 2 0,-12 28 0,-7 4 0</inkml:trace>
  <inkml:trace contextRef="#ctx0" brushRef="#br0">18489 7995 7913,'-13'0'0,"0"0"0,1 0 0,3 0 19,1 0 1,6 0 0,2 0 754,7 0 0,6 0-654,4 0 1,4 0 0,9 0 0,4-2-371,3-2 0,7 1-1121,3-5 1271,-3 5 1,8-14 0,7-6 0,3 2 0,0 0 0</inkml:trace>
  <inkml:trace contextRef="#ctx0" brushRef="#br0">19203 7689 7918,'-4'-14'0,"0"-3"0,-5 3 1116,5-3 490,-6 2 1,8 5-1105,-2 6 1,3 6-162,1 10-322,0 7 1,1 6-1,2 9 1,1 3 0,-1 1 177,-1 1-355,-2 5 1,4-5 0,0 5-1,-1-1 1,-2 1-539,-1 1 0,2-5 1,1-1-1,1-5 222,-1-3 0,-1-2-94,3-8 568,-4-3 0,16-56 0,-3-13 0</inkml:trace>
  <inkml:trace contextRef="#ctx0" brushRef="#br0">19203 7906 7918,'-13'-26'0,"5"1"168,-1-1 0,1 1-56,-5-1 194,6 1 1,1-1-1,6 2 1,0 3 0,0 4 584,0 3 0,6 2-752,2 4 0,5-2 0,3 6 0,2 1-4,2 1 1,1 2-238,5 0 1,-5 2-302,0 2 266,1 3 0,-3 6 0,-2 1 0,-2 3 0,-4 4-739,-3 3 1,-2 2 477,-6-1 1,-1 1 3,-4-1 409,-2 1 0,-5-2 0,-1-1 1,0-4 1203,0 0-365,1-8-336,-1-5-335,0-6 1,7 0 0,6-2-299,7-2 1,6 3 48,4-3 1,-1 2-315,5 2 279,0 0 0,5 0 1,-1 2-1,-1 2 0,-2 4-307,-5 4 1,-3 0 271,-1 1 1,-6 0 3,-3 0 161,-3-1 0,-6 1 0,-5 0 0,-6 0 0,-5-2 354,-3-3 0,-3 4 159,-3-4 1,3-1-430,-3 2 1,5-6 0,4 1-1,4-1-542,3 1 1,1-3-8,0 4 436,6-4 0,37-27 0,25-16 0,2 0 0,-1-1 0</inkml:trace>
  <inkml:trace contextRef="#ctx0" brushRef="#br0">19930 7638 7963,'0'-13'751,"0"0"962,0 1-775,0-1 228,0 6-938,0 1 1,-4 17 0,-1 8 0,2 6-106,2 5 0,-3 10 0,0-1 0,-1 4-279,0 1 0,3 3-176,-2-5 1,3 1-84,1-5 0,0 4 1,0-1-1,0-4-352,0-6 0,1-5-353,3-5 1,-1-4 1119,6-8 0,-1-26 0,5-12 0</inkml:trace>
  <inkml:trace contextRef="#ctx0" brushRef="#br0">19828 7753 7979,'0'-19'519,"-4"1"-91,-1-3 1,-3-2-1,4 4 1,1 1-68,1 0 0,8 1-90,2 4 0,5 2 154,4 2-314,3 3 1,7 6 0,3 0-1,2 0 1,2 2 46,0 2 1,-5 7-1,2 8 1,-3 1-271,-2 2 0,-4 4-86,-9 4 1,-6-4 33,-3 4 1,-2 1 0,-4 1 0,-2-1-32,-4 0 1,-8-1 46,-1-5 0,-6 1 63,2-1 82,-9-5 1,3-2-1,-2-5 1,0 0 0,1 0-1270,-2-1 1272,1 1 0,-20-11 0,-4-4 0</inkml:trace>
  <inkml:trace contextRef="#ctx0" brushRef="#br0">18795 9346 7887,'-1'13'443,"-4"0"-82,-3 0 0,1-2 524,-2-2-606,6-4 0,3-5-159,9 0 1,2-1 0,3-3 0,3-6 49,5-6 1,2 0-138,1-5-35,1 0 1,-5-5-1,-1 1 1,-2-1 0,-2 1-1,-2-1 1,-3 1 45,-2-1 1,-3 5 0,-6 1 0,-3 3-95,-6 6 1,-1 0 60,-11 6-44,0 1 0,-10 16 0,-3 5 0,-5 7 0,-2 7 0,-1 7 0,1 7-228,1 5 1,7 1-3,4 0 1,5 0 0,7-3 0,8-5-298,6-9 1,9-12 435,2-5 1,11-4-1,6-4 1,8-5-49,4-3 0,8-8 46,6-6 1,4-1-1395,5-7 1474,2 0 0,-2-6 1,-27 12-1,0 0 1,1-2-1,0-1 1,0-2-1,-1-1-29,0-2 1,-1-1-1,-3 1 1,-1 0-10,23-23 0,-9 6 234,-12 2 0,-7 2 0,-16 11 1,-9 5 358,-9 4 1,-7 9-231,-8 3 1,1-2-185,-1 2 1,-4 1-1,-1 8 1,-1 2 40,-4 0 0,1 8 526,1-2 0,3 3-803,5-4 0,2 5 1,1 0-1,5 0 11,4 2 0,4-5-24,10 3 0,5-1 228,4 1 0,8-3 0,6 4 0,4-1 99,2 0 1,1 6-74,-4-2 1,-2 5 0,-3 2-1,-4 3 279,-3 2 1,-3 6-134,-2 8 0,-3 3-184,-6 1 1,0-2 0,-2 0 0,-1-6-26,-1-3 0,0-2 67,4-12 0,0-3-60,0-11-36,0-5 0,0-2-93,0-10 1,1-2 105,3-5 1,5-7 0,8-2 0,4-6-247,3-7 0,2-1 6,-1-12 0,5-4 88,0-4 1,4-6-1,-4 1 1,-1-1-67,2 2 1,-5-2 192,-1 5 0,-5 8 306,-7 10 0,-2 11 0,-2 10 696,-5 3-506,-2 7 1,-4 5 48,-2 7-439,2 5 0,-7-2 1,3 9-1,0 4 1,-1 3-115,0 2 1,3 4-76,-5-1 1,6 5-210,-1-4 0,3 4 1,1-4-1,0-2-283,0-1 0,4-3 260,0-2 0,10 0 1,1-6-1,3-5-176,5-5 1,1-5 297,1-1 0,2-5 133,3-4-1,3-8 1,-1-7 0,-2-7 0,-3-2 0,-2-2 290,1-2 1,-5-4-150,0 3 0,-9-2 202,0 10 0,-6 0 0,1 6 0,-1 3 200,-3 4 0,-3 9-193,-5 3 0,3 5 0,-7 5 0,-1 3 189,-1 3 1,2 6-401,1 0 0,-1 6-117,-3-2 0,3 6 0,2 0 0,1-3-260,3 0 0,-2-1 83,1-2 0,-1 2-204,5-6 236,0 0 0,6-6 0,2-1 0,5-3 0,3-1-301,1-3 1,6-3 351,-2-4 1,7-8 128,2-5 1,5-11 0,-2 0 0,-1-5 171,-2-1 1,-3 1 39,-1-1 0,-2 0 0,-4 7 623,-8 3 193,-5 7-748,-7 5 1,-1 7 0,-2 10-1,-3 5 1,-1 5 0,0 1-108,-1 5 0,-2 0-244,6 5 1,-5-5 0,3 0-1,1 0-143,-1-1 1,2 3-53,4-6 1,0 0-630,0-4 559,0-1 0,6 0 0,2-4 0,3-3 0,4-4-2324,2-1 2667,2 0 0,12-18 0,4-9 0,2-2 0,1 1 0</inkml:trace>
  <inkml:trace contextRef="#ctx0" brushRef="#br0">20618 9053 7890,'-12'-25'538,"-1"-6"-377,0-3 1,5 4-420,-1 4 1,5 5-1,-3 5 453,1-1-377,2 0-283,4 10 307,6 2 0,1 5 0,5 0 1,1 1-1,0 2 158,0 1 0,11 17 0,-14-11-19,7 14 0,-17-11 460,0 0-51,0 0 1,0-1-1,0 3 1,0 2 405,0 4 0,-2 3-451,-2 1 1,1 7-320,-5 2 1,3 8 11,-3 5 1,5 1 0,-1-1 0,2-5-102,2-2 0,2-3-590,2-3 427,3-3 1,10-11 0,3-5 0,3-5 0,5-5-901,3-4 0,-1-7 866,4-2 1,-6-9-1,3-6 1,-1-4 200,0-3 0,-2-5 59,-7 1 0,-2 3 0,-6 1 352,-6 3 0,3 7 1,-6 3-1,-1 3 2277,-2 1-1453,-1 6-946,0 7 1,-4 7 0,-2 6 0,1 1 0,-3 2 26,1 1 0,0 6-211,-1-2 0,1-1 1,4 0-1,-1-2-236,1-2 0,1 2-149,2-1 0,2 0-949,2-4 854,-3-6 0,11 3 0,-2-5 1,4 1-1,4 0-1454,2-3 1888,1-8 0,10-19 0,4-10 0,2-4 0,1 0 0</inkml:trace>
  <inkml:trace contextRef="#ctx0" brushRef="#br0">21218 9002 7947,'-14'-18'0,"-3"-3"0,1 1 317,-5-2 1,5 7 1066,-1-2-885,3 3 1,5 5-125,1 1 1,5 6-376,-1 2 0,8 17 0,3 10 0</inkml:trace>
  <inkml:trace contextRef="#ctx0" brushRef="#br0">21613 8926 7981,'-6'-13'156,"3"0"0,-4 0 1,0 2-1,2 1 484,-1 2 0,0 5 1,3 0-32,-1 6-547,-6 10 0,9 8 1,-5 9-1,2 4 0,-2 4-159,-1 4 90,4 4 0,-4 0 0,4 1 0,-1 0 0,1-2-15,2-2 0,1-5 0,0-4-371,0-4 378,0-9 42,0-8 1,6-13 0,2-10 0,3-6-1,2-5 1,1-4 0,2-5 29,1-4 1,6-3-78,-2-1 0,3 4 0,1 1 0,0 3 82,-4 6 1,1 4-4,-5 8 1,0 5 0,-4 4-1,0 7-7,0 9 0,-2 5-61,-2 8 1,0-1-171,-4 1 197,-1 5 0,-4-4 1,-1 3-1,-4-5 0,-3-2-6,-4-2 1,-6-5-37,-3 1 1,-5-5-224,-3-3 0,0 1 0,-3-5 0,0 1-255,4 0 0,1-2 392,2-4 1,1-1 109,2-4 0,44-30 0,14-13 0</inkml:trace>
  <inkml:trace contextRef="#ctx0" brushRef="#br0">21855 9308 7981,'13'-5'0,"0"-3"116,-1-4 1,5-1-1,2 0 1,-1 0 664,1 1 0,3-2-261,0-3 0,-4 1 79,-1-5-514,3 5 0,-6-4 0,3 5 0,-4-2 0,-3 3 170,-2 4-680,-5-2 361,3 11 1,-6-3-24,0 8 1,0 4-1,-2 8 1,-1 2-39,-1 2 0,-1-3 50,0 4 0,4-1-304,-3 2 367,2 2 0,2-10 0,0 3 0,0-3 0,0-1-39,0-1 0,6 0 24,2-4 0,5 2-183,4-6 148,3 1 1,11-11 0,2-2 0,2-7 0,2-4-62,3-7 0,1-4-100,-3 1 1,-1-4 253,-3-5 0,-9 5 1,-8 3-1,-2 5 230,-3 4 0,-5 2-135,-2 6 782,-4 6-689,-7 2 0,-1 6 0,-4 3 0,1 5 0,2 2 102,-2 2 1,3 0-369,-2-1 0,6 5 217,-1 0-364,3 6 0,-4-9 0,1 3 1,1-3-1,2-1-145,1 0 0,5 0-12,4-1 0,2 0 141,2-4 0,5-1 0,2-4 0,3 1-161,2-1 0,0-7 259,9-4 1,-5-9-125,5-5 299,-5-2 0,6-7 0,-5-2 0,-3-1 0,-3 2 138,-3 1 1,-10 2 444,2 8 0,-9-2 24,1 6-209,-4 0 1,-2 10 0,-2 2 0,-3 0 226,-1 1 1,-1 1-616,-5 8 0,4-1-358,1 9 224,5-3 1,-8 9 0,4-2 0,-2 5 0,2 2-480,1 1 1,1 1 161,0-1 1,4 1-321,-3-1 471,2-5 1,2 3-1,2-6 1,2-2 0,4-1-501,4-1 1,2-6 469,3-2 1,3-4 88,5-1 115,1-6 1,4-2 0,-1-9 0,0-6 0,-1-5 274,2-6 0,-3-2 172,2 2 0,-7-2-186,-5 2 314,-3 2 1,-3 1 0,-2 7-1,-5 3 444,-3 4 1,-1 7-98,0 1-410,-5 7-414,-2 2 1,-5 7 0,2 5 0,3 3 0,0 0-125,0 2 1,4 6-82,-1-2 0,-2 2-385,2-2 381,0 3 1,4-5-1,0 2 1,0-3 0,1-1-553,3 0 1,-1 0 434,6-4 0,1-5-1064,7 1 849,-3-6 0,11 7 0,1-6 496,7-1 0,32-30 0,-28 9 0,-1 0 0</inkml:trace>
  <inkml:trace contextRef="#ctx0" brushRef="#br0">23602 8926 7981,'-7'5'0,"-4"-2"744,2 6-519,-2-6 1,-2 8 0,0-4-1,1 1 1,-1 1-7,0 1 0,5 1 0,1 2 0,1 0 163,3-1-493,2 1 1,2-1-32,3-4 1,3-7 87,6-5 1,4-10-1,2 0 1,0-5 179,4-3 0,-3-2-119,1-2 1,-1 1 436,1-1-284,-2 6 1,-7-2 0,1 5-1,0 1 1,-2 2 265,-2 1-346,2 6 0,-10 3 1,4 10-1,-4 6 49,-1 8 1,0 4-368,0 2 1,0-1 103,0 1 0,0-1 0,0-1 0,0-2-13,0-5 0,0-3 24,0-2 28,0 1 80,6-6 1,1-1-1,7-7 1,3-4-1,4-3 27,3-4 1,3-6 115,3-3 0,1-8-27,3 0-19,3-7 1,-10 11 0,3-2 0,-5 6 496,-4 2-421,-2 2 0,-12 12 68,-3 5-189,-2 5 1,-2 12-1,0 2 1,0 0-1,0 4-215,0 1 0,0 0-29,0-2 0,0 0-165,0-5 69,0 0 0,1-4-877,3 0 810,3-6 0,6-3-1,0-8 1,-5-3 0,1-7 0,-1-3-1385,-1-5 1755,5-7 0,-22-8 0,-7-4 0,2-7 0,0 1 0</inkml:trace>
  <inkml:trace contextRef="#ctx0" brushRef="#br0">22582 8518 7981,'-18'5'0,"-2"-3"500,0 9 0,13-5-210,11 2 1,12 2 0,6-4-1,7 0 67,5-1 1,4 4-18,4-5-214,-2 0 0,4-4 0,-6-1 0,-1-3 0,-4-5 320,-8-2-308,1-8 0,-18 4 0,-1-7 0,-8 0 0,-10-2 906,-9-2-1060,-2 1 1,-16 5 0,1 3 0,-5 4 0,-2 5 0,0 5 0,3 6-291,1 5 0,8 9-181,2 4 1,10 9 0,7 4 0,8 3-2087,3 1 2573,8 0 0,30-12 0,14-2 0,6 2 0,0 0 0</inkml:trace>
  <inkml:trace contextRef="#ctx0" brushRef="#br0">25655 8709 7960,'-13'1'-20,"1"2"0,-1 1 1,0 1 465,0 0 0,8-3-124,5 2 0,5-3 1,9-1-1,2-1 52,1-3 0,6-3-255,-2-6 1,4-1 0,2-2 0,0-1-27,-3 2 1,-2-4 205,-1 2-378,3-5 1,-14 7 0,1-3 0,-4 1 0,-4 0 0,-4 3 0,-8 2-50,-8 4 1,-11 5-1,-8 0 1,-3 6 110,-4 6 1,-3 8 13,3 4 77,1 3 1,3 7 0,2 2 0,5 1 0,8 0-385,10 1 120,7-4 1,8 0 0,5-6 0,8-4-1,10-4-88,8-3 1,12-7-1,7-3 1,7-2-16,5-2 1,2-2 78,3-2 1,3-4-884,-33 0 0,0-1 1091,4-1 0,-2 0 0,-4-3 1,-1 0-1,0 1 0,-2-1 1,24-14-1,-9-2 220,-5 0 1,-11-5-218,-6 4 1,-12 4 201,-10 5 1,-4 6 0,-6-2 0,-5 4 129,-4 4 0,-8 2-228,2 3 1,-8 3-30,0-4 0,-7 5 1,2 3-1,-1 3 846,1 1 0,-2 1-994,7 5 0,0-1 100,8-4 0,3 3-178,5-2 0,6 2 0,2 2 0,7 0-4,6-1 0,7 1 162,10 0 1,2 0 221,3-1-201,2 7 1,1-4-1,-3 7 1,-3 0-1,-3 4 381,-3 4 1,0 2-203,-8 6 1,1 5 213,-10-1-300,1 7 1,-7-4 0,-2 3-1,-3-4 1,-2-7 172,1-5 1,1-7 239,-2-8-272,4-3-372,5-7 1,1-2-1,2-6-95,1-3 0,10-5 54,-1-8 1,4-3-85,0-5 161,3-6 0,7 1 0,2-8 1,6-6-1,1-4-419,3-3 1,-1-5 389,0 1 1,-4-1-1117,0 0 1380,-11 10 1,5-4-1,-12 15 1,-4 5-1,-3 9 616,-3 5 0,-4 9-403,-6 3 0,3 4 236,-3 4-504,-4-3 0,6 11 1,-5-4-1,-1 5 1,1 4-107,-3 4 1,3 3-241,-1 2 0,5-1-508,-1 1 556,-3 5 1,5-6 0,-2 2 0,3-4-1,1-2 211,0-1 0,4-2-324,0-5 0,7-1 11,2-4 260,0-2 1,11-6 0,-3 0 0,3-3-1,2-6 63,-1-8 1,5-5 118,0-4 1,0-5 23,-5-3-86,1-3 1,-5-1 0,-1 1 0,-2 2 0,-2 2 459,-2 2 1,-7 3-205,-3 6 0,-2 8 308,-2 6-343,0 5 1,-2-3 0,-2 8-347,-5 2 0,2 4 4,-1 9 0,4-1-129,-5 5 59,6-5 0,-7 8 0,6-3 0,1 3 0,2 2-852,1-1 0,0-4 122,0 1 0,6-2 106,2 1 301,9-3 0,4-11 0,9-2 0,5-4 431,7-1 0,-4-17 0,7-11 0,2-1 0,5-1 0,1-1 0,-1 0 0</inkml:trace>
  <inkml:trace contextRef="#ctx0" brushRef="#br0">27619 8505 7960,'0'-13'0,"4"-4"-53,0 0 1,-1 0 197,-7 4 1,1 5 0,-6 1 0,0 1 805,-3 3 0,-2 2-574,-3 1 1,1 0 48,-5 0-349,0 6 1,-3 2 0,1 9 0,2 4 0,-2 3 14,-1 2 0,3-1-86,0 1 1,9-1-332,0 1 172,2-1 1,3-5 0,2-3 0,4-3 0,2-2-254,4-4 0,6-2 274,6-6 1,6 0 27,-2 0 78,3-6 1,1-1-1,1-6 1,-1 1-1,1-1 20,-1 0 0,-5 0 41,-3 1 0,-3 5 250,-1 2-95,-6-2 0,5 7-77,-4 0 1,-2 2-86,-2 6 0,-1-4 71,1 5-153,-2-6 0,9 4 0,-3-4 0,5 1 0,3-1-179,1-2 0,7-8 42,1-6 1,2-5 88,7-8 79,-5-5 0,6-1 0,-4-8 0,2-4 0,1-6-109,-2-3 1,-5-7 393,-6 5 1,-9 0 143,1 4-21,-9 0 0,1 12 0,-5 10 1,0 9 728,0 6 0,-1 7-281,-3 2-596,2 4-191,-3 7 1,-1 2 0,-1 9 0,-2 4 0,1 5 16,-2 4 0,-1 2-32,-2 6 1,0 2 2,0 3-149,1-4 0,3 5 0,2-6 0,0 2 0,1 0 143,1-2 1,0 2-316,5-11 1,6 1-67,3-4 40,8-1 0,-2-9 0,6-5 1,2-4-1,1-5-322,2-5 0,3-6 362,1-8 0,6-4 212,-2-9 35,-3-2 1,4-7 0,-5 1 0,-3 0 0,-3 0 49,-3-1 0,-7 7 12,-1 2 0,-2 5 793,-6 3-433,-1 4 1,-5 11-1,-4 3 1,-3 2 322,-4 2 0,0 10-682,-1 3 0,0 7-224,0-3 167,1 5 1,-1-2-1,0 6 1,2-2-1,1-2-223,1 0 0,7-1-174,-3 4 1,4-5 54,1-3 103,0 3 1,1-6-1,4 3 1,3-4-1,5-4-334,4-5 1,3-3 560,5-1 1,2-1-151,3-3 142,-3-9 0,10-7 1,-3-7-1,1-3 1,-1-2 180,-4-1 0,-3 2 18,-2 5 0,-5 7 417,-3 2-119,-3-3 1,-8 11-189,-6 1 1,-1 11-265,-8 5 0,2 3-39,-2 2-44,4 0 0,1 4 0,-1 0 0,1 0 0,0 0-291,0 0 0,-1 0 136,5-4 1,0-1-130,0 1 300,6-6 1,1 3 0,6-6 0,0-1 0,1-1-37,3-2 1,3-2 421,5-2 1,1-7-48,-1-6-15,1-6 0,-2 3 0,-3-5 0,-4-1 1,-4 1 739,-5-1 1,2 2-581,-6 3 1,-1 2 309,-7 7-697,-3-1 1,-6 2 0,0 2 0,1 5 0,-1 2-1018,0 2 1,0 0-26,1 0 0,-1 6-1499,0 3 1741,0 2 765,1 2 0,10 16 0,4 5 0</inkml:trace>
  <inkml:trace contextRef="#ctx0" brushRef="#br0">28996 8377 7960,'-6'13'125,"5"4"61,-4 0 1,4 2 162,1-2 0,0-3 1,0 3-1,1-3 645,4-1 1,0-5-579,4 1 1,2-6 571,-2 1-785,2-3 0,3-2 0,3-3 1,4-5-1,4-4 27,0-4 0,5 2-333,0-7 1,5 1 226,-1-4-466,-3 5 1,0-3-1,-5 6 1,-1 2-1,-1 0-326,-2 3 1,-8 5 361,-6 2 0,-5 5 15,1 5 271,-2-4 1,-2 15 0,0-4-1,-2 4 1,0 1 200,-3 0 0,1 0-167,4-4 0,0-1-24,0 1 86,0-6 0,1-1 1,5-6-1,7 0 1,7-2 103,4-2 0,1-3-179,1-6 1,5-5-8,3-3-3,-3-3 0,6-3 0,-3-3 0,3-5 1,1-5-93,0-3 0,-11 7-132,-5 6 1,-8 4 127,-6 5 61,-2 3 1,-8 6-1,-2 4 1,-4 5-1,-5 4-294,-4 4 0,-3 9-240,-5-1 1,3 6 46,1-2 378,0 6 1,1-3 0,3 5 0,4 1 0,5-1 38,4 1 0,-2-5 200,2 0 1,-1-1-78,5 1 192,0-2 0,6-8 0,3-1 0,2-1 0,2-1 726,-1-1 1,1-1-253,0-6-91,0 0-33,-1 0 0,-3 0 777,-1 0-1096,-10 0 0,-1 0-160,-14 0-188,3 0 0,-9 0 0,4 0 0,0 0 0,-3 0-699,3 0 1,-4 0-333,6 0 1,-4-6 1146,4-2 0,-10-19 0,-3-9 0,-1-2 0,0 0 0</inkml:trace>
  <inkml:trace contextRef="#ctx0" brushRef="#br0">28766 7740 7960,'-38'-26'0,"1"7"846,3 2 1,4 4 483,9 4-1648,3 4 0,9 5 1,2 1 317,1 3 0,-20 14 0,-8 5 0,-2 5 0,1 0 0</inkml:trace>
  <inkml:trace contextRef="#ctx0" brushRef="#br0">28039 7957 7966,'-12'-12'0,"-1"4"4247,0-4-3746,6 5 1,9 0 0,10 3 0,10 3-504,6 1 0,4 0 0,8 0 1,4 0-475,7 0 1,1 0-1,9 0 476,5 0 0,1-3 0,9 0 0,-20 1 0,0-1 0,0 1 0</inkml:trace>
  <inkml:trace contextRef="#ctx0" brushRef="#br0">19764 11195 7894,'6'-12'32,"-5"-1"1,3 0-1,-2 0 1,-2 1-1,0-1 1153,0 0-712,0 0 1,-2 5 0,-2 1-1,-3 4-148,0 9 0,0 4-362,3 15 1,2-1-1,-2 10 1,3 2-42,1 0 0,0 4 0,0 1 0,0 2-163,0-2 1,0-3 24,0-4 129,0-3 1,0-5 0,0-2 184,0-3 0,0-10 0,0-11 1,0-7 180,0-4 1,0-9 23,0-5-227,0-1 0,-5-12 0,1 0 0,1-6 0,2-3 0,1-1 0,0-2 136,0 1 0,0-4-342,0 11 124,0-7 1,5 14 0,4-2 0,2 5 0,3 6-81,3 8 1,-1 2-35,5 12 1,1 0-1,3 4 1,-1 0-316,-3 0 1,3 5-183,-2 4 1,2 2-786,1 2 989,-5 0 1,3 1 0,-8 3 412,-3 4 0,-11 14 0,-8 5 0</inkml:trace>
  <inkml:trace contextRef="#ctx0" brushRef="#br0">19777 11297 8912,'21'-1'-166,"2"-2"1,5-3-288,9-1 1,7-1-1,8-5 1,2 0 452,1 1 0,1-1 0,-7 0 0,-3 2 0,-8 2 60,-6-2 0,-19 17 0,-9 1 0,-9 8 356,-7 5 0,0 1 0,-1 5 0,0-1 357,0 1 0,2-1-152,3 1-533,2-1 0,6-5 0,0-3 0,0-3 1,1-2-1,2-2 0,4-3 69,5-2 0,-3 0 0,10-7 0,-2-2-93,0-5 1,1-2-79,-1-2 0,-3-5 0,3-3 1,-2-3 81,-3-2 0,-5-1-121,-2-3 0,-4 4 0,-1-4 0,0 4-42,0 5 0,-6 3-70,-2 5 0,-5 2-597,-4 2 460,3 3 1,-10 8 0,4 2 301,0 5 0,-2 17 0,-2 10 0,-1 2 0,1 0 0</inkml:trace>
  <inkml:trace contextRef="#ctx0" brushRef="#br0">20606 11221 7937,'7'0'879,"0"1"-78,-3 4 0,-1 2-496,5 5 1,-3 3-58,3 2-134,1 2 1,-1 7-1,-1-1 1,0 1-1,-1-2-285,0-3 0,-1 3 0,-2-4-534,1 0 609,1-2 0,-5-12 154,0-6 0,4-7 276,0-10 0,0-4-173,-4-9 1,5 2 0,-1-5 0,0 0 117,2 1 0,-3 5-131,5 1 1,-4 2-458,5 7 0,-1 2 0,4 5 0,-2 3-384,-2 1 0,5 2 95,4 4 1,6 1-1217,-2 4 1814,3 2 0,24 17 0,6 3 0</inkml:trace>
  <inkml:trace contextRef="#ctx0" brushRef="#br0">21179 11195 7937,'-12'-4'237,"-1"0"0,-1-2-95,-3 2 0,3 3 310,-3-4 0,7 10 0,1 3 0,-1 3 72,-1 2 0,2 6-424,1 2 0,5 3 1,-1 1-1,2-1-26,2-2 0,2 2-294,2-3 1,3-1 0,7 0 0,3-2-285,5-2 1,2-4 105,1-3 0,5-3 77,0-6 1,5-2 0,-2-3 0,1-7-227,0-3 0,-2-12 323,2 1 0,-3-8-193,-5 0 607,-1-3 1,-5 3 0,-4 2-1,-5-1 1,-4 3 472,-1 4 0,-2 3-239,-4 10 0,-5 6-13,-4 3 1,2 2 0,-2 2 42,0 0 1,-3 6-452,-1 3 0,5 2 377,-1 2-860,7-6 1,-8 4-1,4-2 1,0 2-437,1 2 1,0-5-162,5 1 1077,0-7 0,17-7 0,5-9 0</inkml:trace>
  <inkml:trace contextRef="#ctx0" brushRef="#br0">21409 11272 7937,'7'0'1555,"-1"0"-1096,-6 0 179,0 0-645,5 0 0,2-4 35,6-1 1,0-3 0,1 2 0,2-1 31,1-3 0,4-3-176,-4-4 180,0 3 1,-4-4 0,-1 5 0,0 0 0,-4 1 448,-3-1-306,-4 0 0,-1 0 0,-1 2 0,-5 3 40,-7 3 1,-1 7 0,-7 5 0,-1 7-42,3 4 0,-4-1-23,6 5-121,0 5 0,0-1 0,1 4 0,4-3 0,3-1 50,3-1 0,2 1-156,4-1 0,2-5-234,2-3 27,9-3 0,2-3 0,6-2 0,4-5 0,1-2-1013,4-2 0,4-2 1264,-4-2 0,8-13 0,5-7 0,1-4 0,1 1 0</inkml:trace>
  <inkml:trace contextRef="#ctx0" brushRef="#br0">22735 11285 7922,'-11'-13'332,"2"0"-180,5 0 0,8 6 0,6 3 0,6 3 0,6 1 0,5 0-588,3 0 1,10-2 0,-2-1 0,3-2 435,3-2 0,-11-5 0,2-2 0,5-3 0,-1 0 0</inkml:trace>
  <inkml:trace contextRef="#ctx0" brushRef="#br0">23462 10787 7922,'4'-31'0,"0"-3"0,1 4 318,-5 5 1,-5 1 121,1 7-191,-6 0 0,3 10 1,-4 1-1,1 2 1,1 0-1,1 2 1,-1 5 110,1 6 0,5 3 1,-1 7-1,2 5-279,2 4 1,0 12 173,0-2-335,0 3 0,0 3 0,0 3 0,0 2 1,2 1-1,1-3 0,2-5-372,2-2 1,2-3 0,5-3 0,3-6 79,4-5 0,3-11 1,3-7-1,3-5-179,4-5 0,3-9 355,1-11 1,0-6 0,-1-8 0,-1 0 52,-2-4 1,-7 4 218,-2-4 0,-5 9 191,-7 4 1,-6 9 229,-3 4 0,-10 16 5,-6 9 1,-1 11-251,-4 10 1,3 0-1,2 3 1,2 1-17,2-1 1,5-3-192,-1 0 0,2-2-175,2-1 125,12-6 0,-4-3 0,11-7 0,-1-3 0,5-2-38,5-2 0,-1-7-118,3-5 1,1-6 104,-1-2 52,-1-6 0,-5 3 1,-2-7-1,-5-1 1,-5-3 2,-3-2 1,1 1 192,-6-2 0,-1-2-57,-7 7 0,-5 0 1,-6 7-1,-4 3 21,-1 5 1,-2 0-128,-8 10 0,3 1-347,-3 7 133,-2 9 1,3 2-1,-3 7 1,2-1-1,5 0-1077,2 0 0,9 1 1262,1 3 0,29 6 0,12 2 0</inkml:trace>
  <inkml:trace contextRef="#ctx0" brushRef="#br0">23143 11106 7280,'9'0'460,"-1"-1"1,2-4-1,3-3 1,4-3 231,4-2-696,-3 0 0,5 0 1,-6-1-1,0-1 0,0-4 1,0 1-1,-3-1 0,-4 4 1,-6 1 153,-2 1 0,-2 0-86,0 0-53,0 6 0,-10 2 0,-4 6 0,-5 3 0,-3 6 1,-2 6-1,-2 5 140,1 3 0,0 6-186,4 0 14,3 5 0,6-7 1,4 5-1,5-2 1,6-4-1,7-3 0,7-4-414,8-2 0,7-6 0,7-8 0,4-3 435,4-1 0,3-16 0,6-7 0,5-2 0,0 0 0</inkml:trace>
  <inkml:trace contextRef="#ctx0" brushRef="#br0">24775 11004 7930,'-13'-6'0,"1"-1"0</inkml:trace>
  <inkml:trace contextRef="#ctx0" brushRef="#br0">24418 11004 7930,'-8'0'28,"-1"0"0,1 2 755,1 2-406,-5-3 0,12 5-307,0-6 0,2-6-85,6-2 12,1-4 1,3 0 0,1-1 0,0 0-1,1 0 180,3 1-151,-3 5 1,5-3-1,-7 4 1,1 0 0,1 1-1,1 3-34,-3 5 1,4 0 0,-6 5-1,4 4-353,3 3 1,1-1-13,-1 3 261,-2-8 1,9 1-1,-3-6 1,4-1 0,4-2-574,0-1 631,1-11 1,0-3-1,0-12 1,-2-1 0,-2-1 77,-5-2 0,-3-4 0,-6 3 0,-4 0 346,-4 0 0,-5 3-183,-8 6 1,-1 5 268,-11 9-305,0 2 1,-6 8 0,-1 2-1,-2 6 1,2 4 112,1 3 0,7 6-169,3-2 1,0 7 103,4 2-263,3 0 0,6-5 0,0 1 0,2-1 0,5-1-121,6-3 1,8-4 210,4-8 1,3-3-9,1-6-33,1 0 1,4-3 0,-1-4 0,0-7 0,-2-5 38,-2-4 0,-1-2 68,-2-5 0,-4 3 254,-5-2-94,-6 2 1,0 3-1,-4 2 295,1 5 0,-5 9-208,-8 4 0,-2 13-37,-2 8-199,0 12 0,0 3 1,1 8-1,-1 4 1,2 6 98,2 3 0,-1 10-311,6 0 1,0 7-1208,3-32 1,2 0 1211,-1 3 1,0 1 0,0-4-1,0 0 1,0 0 0,0-1-1,0 28 1,0-9-201,0-8 1,0-6 613,0-8-342,0-8 329,0-13 51,0-8 0,0-6-253,0-3 0,-2 1 1875,-2-6-2367,-3 1 1,-2-5 0,2-1 0,2-3-1,2-6-1523,1-5 0,2-2 1920,0-8 0,16-3 0,10-9 0,0-2 0,3-8 0,-1 1 0,0-1 0</inkml:trace>
  <inkml:trace contextRef="#ctx0" brushRef="#br0">25502 10711 7930,'0'-13'0,"-1"2"310,-4 2 0,-2-1 0,-5 6 680,-1 1 1,-4 3-521,0 5 0,-6 2-96,2 5-295,-3 7 0,-2 1 0,2 5 0,1 1 1,4 1-5,0 2 0,4-2 0,5 3 0,3-3-171,1-2 1,3-5-400,7-3 1,5-4 154,8-5 0,3-2 0,5-6 0,2-3-80,3-5 1,-3-2 285,3-11 0,1-1 199,-1-3-108,-6-1 1,-2 2-1,-5 2 1,-1 0-1,-3 1 120,-5 1 1,-2 2 504,-6 5 103,0 6-525,-6 1 1,0 12-1,-3 4 1,0 4 0,1 5 192,0 0 0,-1 3-365,4 3 0,1-4 238,4 1-216,0-7 0,7 4 1,4-8-1,6-3 1,5-3-151,5-4 1,0-2-218,7-4 0,0-7 53,4-10 262,0-2 1,-4-3 0,-1-2 0,-1-7 0,-1-5 9,1-6 0,-7-2 65,-4-2 0,-7 0-621,-1 0 638,0 0 1,-12 7-1,4 6 1,-4 8 0,-2 7 1283,-4 6-477,-2 3-178,-5 7 1,-1 3 0,0 8-351,0 4 1,5 8-287,-1 1 0,5 10-488,-4-2 337,-1 9 0,1-1 1,0 5-1,3 1 0,1-1-205,-2 0 0,4 0-36,-2 1 0,3-1-157,1 0 297,0-5 1,5 2-1,4-7 1,4-2 0,4-6-417,4-6 0,3-4 188,2-10 1,3 0-17,1 0 417,5-11 0,-8-4 0,3-10 0,-2-2 0,-1-3-29,-1-4 0,-3 3 422,-11 1 1,0 3-78,-4 2 199,3-1 1,-11 8 412,0 5 0,-1 6-644,-7 7 1,0 6-204,0 2 0,-2 4 0,6 2 1,0 1-122,-2 2 1,4 0-131,-2-4 0,3 4 25,1 0 1,0 0 1,5-4 0,4 0 0,2-2-375,2-3 0,4-2 322,0-6 0,6 0-211,-2 0 425,3-6 1,7-2 0,2-9-1,1-4 1,-2-3 167,0-2 0,-3-4 55,-3 1 0,-2-1 20,-3 4 1,-4 6-1,-8 3 697,-5 3-684,-3 2 0,-2 6 40,-3 6 0,1 10-641,-6 7 269,7 0 1,-4 1 0,6 2 0,0 1 0,0-1-277,0-1 0,0-1 198,0-1 0,1-4-122,4 0 175,2-1 1,5-5 0,1 5 0,0-4 0,1-4 41,3-2 0,-1-4 352,5-2 0,-1-3-53,1-6-66,3 1 1,-10-8-1,2-4 1,-5-5 0,-4 1 315,-1 1 1,-2 2-113,-4-1 0,-6 2 514,-2 3-824,-9-3 0,1 11 0,-5-1 0,-2 5 0,-1 4-1307,-1 2 0,1 3 710,3 4 1,2 3-1518,6 6 1000,6 0 1064,2 5 0,56 19 0,-20-14 0,1 1 0</inkml:trace>
  <inkml:trace contextRef="#ctx0" brushRef="#br0">26968 10698 7930,'0'13'2517,"0"0"-2077,0-1 0,0-3 62,0-1 1,2-5-20,2 1 0,-1-2 0,4-4 0,0 0-5,0-3 0,6-5-534,4 2 1,4-3 95,-4-2 0,6-1 0,-3-2 1,1-1-33,0 2 0,-1 0-297,1 3 1,2 3 27,-6 1-23,0 5 0,-4-3 0,-1 6 129,1 0 1,-6 6-23,-3 2 0,2 8 14,-2 1 65,1 6 0,-5-9 0,0 3 1,0-2-1517,0 2 544,0-3-306,0-1 1006,0-7 1,0-8 369,0-2 0,-5-38 0,-2-19 0,0-6 0,0 1 0</inkml:trace>
  <inkml:trace contextRef="#ctx0" brushRef="#br0">26879 10188 7930,'-47'-10'0,"1"-3"0,5-1 319,-2 6 0,9 1-42,4 2 1,9 4-239,4-3 0,3 4 0,1 3-39,0 1 0,-5 28 0,-2 4 0</inkml:trace>
  <inkml:trace contextRef="#ctx0" brushRef="#br0">26101 10430 7955,'-27'0'0,"-2"0"0,2 0 474,-3 0 1,9-4 1864,4 0-1463,8 0-726,4-2 0,7 4 1,7-2-1,9 3 1,11-1-404,9-2 0,6 1 1,8-5-1,5-2-282,7-1 535,-1-2 0,-10-2 0,9-3 0,1-2 0,3 0 0,0-1 0,0 0 0</inkml:trace>
  <inkml:trace contextRef="#ctx0" brushRef="#br0">28167 10494 7917,'-7'9'227,"4"-1"0,6 1 167,5-2 0,5-2 0,3-5 0,2-1 0,2-3 1,3-5-88,1-2 1,1-3-1,1-2 1,-1-2-157,1-2 0,-2-3-237,-3-7 48,3 3 1,-5-8 0,0 5-1,-4 2 1,-7 2 0,-2 4-1,-3 2-118,-2 2 1,-2 6 0,-4 8 0,-5 3 41,-5 1 1,-5 5 0,-6 5 0,1 6-167,-1 5 1,2 3-117,3 2 215,-3 5 0,6-3 0,-4 5 0,5-1 0,5-1 0,3 2 0,5-3-1365,2-3 1502,8 1 1,7-14 0,10 3 0,5-4-1,6-5 136,3-3-35,7-4 0,1-7 1,6-2-1,0-5 0,0-4 153,0-4 1,-1-7-1,-2-4 1,-4 0 15,-5-4 0,4 1-162,-13 1 0,-3-1-168,-15 5 113,-5 6 0,-1 5 0,-7 7 0,-4 0 0,-5 4-99,-5 3 0,-1 4 24,-5 1 1,0 1 22,-5 4-13,1 2 1,4 1 0,1 2-1,0 3 1,1 3 42,1-1 0,1 4 167,4-2 0,2 5-50,2-1 17,-2 9 0,5-1 1,-3 6-1,1 5 1,3 6 228,2 8 1,2 4-235,1 6 1,0-4-1182,0-1 1087,0-5 0,5-2 0,4-8 0,3-5 0,4-11-20,1-8 0,0-8-2,-4-3 1,0-3-90,-1-6 71,1-6 1,4-1-1,0-7 1,0-3-1,0-6 54,0-5 0,6-2-8,-2-8 1,7 1-117,2-10 71,11-5 0,-7-1 0,9-3 1,-4-1-1,0-4-64,-20 28 1,0-1-1,1 2 1,1 1 422,-2-1 0,0 0 0,15-25-388,-13 10 109,-2 15 1,-12 8 0,-4 12 1062,-6 4 0,-4 7-731,-6 5 1,0 7 143,1 2-521,-1 5 1,0 5 0,2 1 0,-1 4 0,2 2-264,1 1 0,-6 3 124,7-4 1,2 4-564,2-4 558,-3 0 1,5-5 0,-2 1 0,3-2-1,2-3-241,3-4 1,4-3 244,4-1 0,2-6-206,3-3 275,3-2 0,6-8 0,1-4 0,2-6 0,4-6 40,0-7 1,2-3-6,-5-6 0,4-5-110,-4 1 255,5-7 1,-12 10 0,1-4-1,-4 5 1,-6 4 373,-4 4 396,-5 9-495,-5 8 1,-5 8-160,-4 5 0,2 1 1,-1 5-1,-2 5-379,-2 5 0,1 6-422,2-1 0,-2 4 180,3 0 188,2 1 1,0-4 0,6 1 0,0 1 0,0-3-684,0-1 0,2-3 394,2-4 1,9 0-411,8-1 757,3-5 0,9-1 0,4-7 0,5-5 0,3-7 132,4-7 0,0-5 0,2-5 0,-1-4-1216,-4-8 1208,-2 2 1,-8-3 0,-6 9-1,-11 5 1,-7 3 428,-8 5 1,-4 0 410,-4 8 0,-5 3-270,-8 10-243,3 0 1,-10 0 0,3 1 0,-3 4 0,0 5 148,2 5 1,-2-1-444,3 3 1,1 3 747,-1 1 1,5-1-862,-1 2 0,3-5 0,1 2 0,2 0-177,3-4 1,2 0-96,6-3-25,0 1 307,0 0 1,6-6-1,2-3 1,3-2-1,4-2 59,2 0 0,-2-5-28,6 1 1,-5-4 32,1 3 1,-1-3-1,-1 4 1,2 1-10,-1 1 1,-6 2-13,-2 0 0,1 0-23,3 0 21,-5 0 0,5 6 1,-4 2-1,4 2-184,0-1 1,5-2 120,0-3 1,2-2 124,-2 2-44,3-8 1,5-5-1,1-8 1,1-4 0,1-5 91,2-3 0,1-5 248,-1-9-227,-4-2 0,6-10 0,-7-2 1,1-3-1,-2-2 505,-3 0 0,2-3-276,-6 9 1,-6 8 647,-7 10-515,-2 5 1,-2 13 0,-2 5 71,-2 5 0,1 10-582,-5 8 1,-1 5 292,-4 4-324,1 9 1,-1 2-1,0 6 1,0 3-1,1 4-267,-1 6 0,4-3 142,1-2 0,4-1-91,-5 2 204,6-4 0,-2 5 1,5-5-1,0-3 1,1-2-448,3-4 0,3-4 303,6-5 0,4-3-308,0-5 344,6-6 0,-3-1 0,5-8 0,1-3 0,-1-7-125,1-3 1,-1-12 270,1 1 0,-1-6 71,1 2 1,-2-4-1,-3 3 1,-4 0-127,-3 0 0,-1 5 241,0 5 0,-6 9 577,-3 0-108,-3 7 0,-2 1 0,-3 8-182,-5 5 0,-2 4-303,-2 4 0,5-2-226,-1 7 1,1-5 0,-4 4 0,4 0-232,4-1 1,-2 3 196,2-6 1,-1 0 0,5-5 0,0 1-306,0 0 1,6-2 183,3-2 1,6 1 166,2-6 74,6 0 1,-3-4-1,5-3 1,2-4-1,1-7 29,2-4 0,6-4 106,-2-3 1,-3-5-201,-1 0 205,-4 1 0,-6 7 0,-3 2 1,-3 2 619,-1 2-252,-6 2-468,-1 7 1,-12 7 0,-1 9-1,-1 2 1,1 2-258,1 0 1,-4 5 134,2 3 1,2-1 128,2 1-107,2-5 1,2 2 0,0-5 0,0 0 0,0 0-12,0-1 0,6-5 164,2-2 1,4-4-29,0-1 123,1 0 0,1-1 1,2-4-1,1-3 0,-1-3 337,-2-2 1,-2-6-339,1-2 1,-1-3 72,-4-1 0,2-1 0,-6 1 1,-1 0 156,-2 4 0,-6 3-645,-4 5 1,-2 2-248,-2 2 0,0-1-135,1 6 1,-5 1-1,0 7 1,1 5-333,2 2 0,5 2 971,1 0 0,50 22 0,9 6 0</inkml:trace>
  <inkml:trace contextRef="#ctx0" brushRef="#br0">31444 10124 7999,'0'13'167,"0"0"0,0 0 338,0-1 0,0-3 509,0-1-628,0-5 1,0 4 0,1-4 178,4 1 0,-1-1-329,9-7 0,-2 1-166,10-5 0,0-1 1,5-5-1,1-2 5,3-1 1,-3-4-125,2 4 0,2-4-221,-1 4 1,-1-3 118,-8 7 1,-3-2 0,-5 8-433,0-1 340,0 3 192,-6 10 0,-2 3 0,-5 4 0,0 1 1,0 0-122,0 0 0,0-1 71,0 1 0,0 0 169,0 0-13,0-1 0,6-5 0,2-2 0,4-4 0,1-2 308,-1-4 1,7-2-253,2-5 0,2-3-106,-2-2 1,7-2-28,-2-7-62,2-5 1,-2 3 0,-1-5 0,1 2-1,-2 2-744,-3 3 0,-3 3 128,-5 6 335,-6 0 0,-1 17-155,-6 0 405,-6 6 0,-1 12 0,-6 2 0,1 2 0,-1 3-152,0 1 1,5 3 206,-1-4 0,5-1 199,-5-2 1,6 0 517,-1-5-442,3 0 1,1-4 0,0 0 0,0 0 1039,0-1-858,5-5 1,-2-1 306,6-6-197,-6 0 6,2 0 1,-2 0 377,-3 0-655,-3-6 0,-9 5-625,-1-3 0,-4 1 134,0-1 1,-4 1-1,2-4 1,-1 0-774,-2 0 0,-2-2-96,-2-4 1124,-5-5 0,-16-23 0,-7-12 0,13 14 0,0 0 0,0 0 0</inkml:trace>
  <inkml:trace contextRef="#ctx0" brushRef="#br0">31151 9436 7999,'-31'-13'2686,"4"0"-2082,-3 0 1,9 2-2223,4 3 1096,2 2 0,7 6 0,-1 0 1,0 0-255,-3 0 0,-1 6 16,1 2 760,-7 3 0,-13 18 0,-7 6 0,-5 3 0,-1 1 0</inkml:trace>
  <inkml:trace contextRef="#ctx0" brushRef="#br0">30488 9767 7999,'-7'-12'1069,"-5"-1"-19,11 0 1,-3 0 0,9 1-436,8-1 1,7 6-842,10 2 0,4 0-44,8 1 0,5-1 0,8 5 270,5 0 0,-12-5 0,9-4 0,2 1 0,5-2 0,-1 1 0,1-1 0</inkml:trace>
  <inkml:trace contextRef="#ctx0" brushRef="#br0">20708 12981 7825,'0'-13'-5,"-5"-4"0,1 0 0,0 3 1,0 2-35,-1 4 279,-5-1 1,8 2 0,-7 4 0,-1 6 0,-1 6 0,-2 3 102,0 5 1,-4 8-293,0 4 1,0 7 0,3-1 0,-1 5 98,-2 2 0,1 5-211,8-4 0,-2 3 1,5-2-1,3-1 32,0-4 0,12-3 0,4-12 1,6-4-208,7-8 1,0 0 0,7-9 0,1-5 52,2-5 1,1-10 164,1-4 9,5-3 1,-5-7-1,4-2 1,-5-1-1,-4 0 32,-4-1 1,-5 3-1,-4 3 1,-5 3 62,-6 5 51,-4 8 1,-8 9 95,-2 8 0,-2 8-170,-2 5 0,-2 5-39,6-1 1,-1-2-1,5-1 1,0-1 27,0 0 1,6-1-73,3-8 1,3-2 73,5-6-75,-3 0 1,11-1 0,-4-5 0,3-7-1,1-7 187,1-4 0,-6-7 9,-3-3 1,-4-3 10,-5-1-70,-2 0 0,-18 1 1,-5 2-1,-7 2 1,-5 5 298,-6 8 0,-6 3-502,-1 13 0,-5 5-231,5 7 0,-4 9 0,8 5 1,7 2-568,7 1 0,7 5 258,8 0 0,-1 5-104,6-1 731,6-3 0,56 12 0,-20-23 0,0 0 0</inkml:trace>
  <inkml:trace contextRef="#ctx0" brushRef="#br0">21434 13172 7623,'0'13'339,"0"-1"444,0 1 1,-1 0-553,-3 0 0,2-1 0,-2 1 0,1-2 337,-1-2-379,3 2-311,-5-9 102,6 3 1,6-10-1,2-4 1,3-4 0,4-4-71,2-4 0,2-4-37,7-5 78,-1 3 1,0-4 0,-3 5 0,-1 2-1,1 3 57,-2 4 31,-2 3 1,-7 8-25,-2 6 58,2 6 1,-9 12 0,3 3 0,-1 4-1,1 0-42,-2 1 0,2 2-133,-1-3 0,6 2 82,-1-10 0,2 0 20,2-4 1,0-6 0,1-3 0,1-2-37,2-2 1,2-7 38,-2-6 0,1-1 28,4-7 0,0-2 0,-3-5 0,-1-4 159,0 0 1,4-1-98,-5-1 0,0-1-54,-5 5 1,0 5-1,-2 5 252,-2 1-67,-5 8 0,3 11-105,-6 8 0,4 9 1,0 5-1,-1 2-481,-2 1 0,4 5 39,-1 0 0,4 4 70,-3-4 0,5-1 0,-3-5 0,1-2-83,1-5 0,-1 0 123,5-5 1,1 3-248,3-11 348,-3 0 0,10-10 0,-4-2 0,2-5 0,-3-4 35,0-4 0,-1-7 254,-1-2 0,-3-6 399,3 2-317,-8-2 1,1 2 0,-6 1-1,0 0 1,1 2 707,-1 0 0,0 6 264,-4 3-348,0 7-663,0-4 0,-1 12 0,-2 6 0,-1 6-30,1 8 0,1 10-278,2 2 0,2 2 50,2 7-205,-3 6 0,6 7 0,-4 8 0,2 6 0,-3 5 45,0 7 0,-2-33 0,0 0 102,0 3 1,0-1-1,-2 4 1,0-1-22,0 0 1,-1-1 0,-1-2-1,0-3 1,0 28 0,1-8-140,1-8 0,2-12 280,0-14 1,2-11 9,2-10 1,-3-4-1,4-4 1,-4-4 97,-1-4 1,0-7 46,0-7 1,0-5-56,0-7-113,0-6 0,-1-7 0,-2-9 1,-3-2-1,0-3-89,1-3 0,1-3-117,3 33 1,2-1 0,0-33-788,1 36 0,0 0 904,5-31 1,7-2 0,3 8 0,5 7 0,2 12-36,1 9 0,1 12 84,-1 4 1,-1 8-4,-2 5 0,0 3 0,-3 1 0,1 1 10,2 3 0,-2-1 127,1 6 0,-5-1-123,1 5 0,-7 0 1,-3 1-1,-1 3 722,-4 4 1,-3-1-767,-8 1 1,0 0 266,-13 5-176,1-1 1,-6-1-1,-1-1 1,-2-3-1,2-2-106,1-2 1,3-2-512,2-1 0,0-2 46,5-2 542,5-4 0,24-22 0,9-4 0</inkml:trace>
  <inkml:trace contextRef="#ctx0" brushRef="#br0">23220 12802 7889,'12'-18'0,"-5"2"405,-2-5 1,-4 5 1328,-1-1-1355,0 3 0,-10 6 0,-3 0 0,-1 1 1,-1 2-54,-2-1 0,-3 2 1,-6 5-1,1 5-155,-1 7 0,1 2-63,-1 11 0,5-2-238,0 10-95,5 0 1,-2 4 0,5 0 0,2-1 0,2-1-1044,5-2 1085,3-6 1,2 3 0,3-8 0,5-5-1,3-7-108,5-3 1,2-6 210,2-6 0,3-4-141,-3-9 317,4-3 0,-1-6 1,-2 1-1,0-2 0,-1-1 63,-1-2 1,-2 0-8,-5 5 1,-2 0-53,-2 4 173,2-3 0,-10 14 0,4 0 40,-4 7 1,-5 8-252,0 12 0,-5-2-158,5 7 17,0-1 1,-1 4-1,1 1 1,1-1-1,2-1-216,1-2 1,5 0 187,4-5 0,4 0-235,4-4 238,-3-6 0,10-1 1,-3-8-1,3-2 1,2-6-39,-1-5 0,5-9 194,0-6 1,0-11 36,-5-2-65,6-5 0,-5-9 1,-1-1-1,-6-1 1,-5 1 324,-1 1 0,-6 3 202,-3 7 0,-3 11-37,-1 10-173,0 6 1,-1 9-1,-3 2 157,-5 5 0,2 6-628,-1 6 1,3 2 133,-3 11 1,4 5-385,-5 3 251,6 7 1,-7-4 0,6 7 0,0-1 0,0 0-260,-1 0 0,1 1 259,4-1 1,2 3-14,2-3-65,3 3 1,6-14 0,1 2-513,3-7 573,3-3 0,5-8 1,1-2-1,1-7 1,1-4-145,2-7 0,4-9 319,-5-8-27,1 1 0,0-16 0,-2 2 1,-2 0-1,-5 0 80,-3 5 0,-5 5 262,-4 7 1,-7 4 663,3 5-775,-4 6 1,-2 1 0,-4 8-1,-3 2 1,-3 6 295,-2 6 0,0 3-398,0 7 0,5 0 130,-1-1-369,7 1 0,-4-1 0,6 1-79,0-1 0,0-4 1,1-1-1,4-3-711,3-6 0,1 2 506,3-4 1,-2-4-492,7 0 0,3-5-10,1-5 893,3-2 0,19-51 0,-20 23 0,1 1 0</inkml:trace>
  <inkml:trace contextRef="#ctx0" brushRef="#br0">24087 12419 7943,'-26'-25'0,"1"1"0,-1 3 0,2 2 0,3 6 89,-3 6 1,10 2 0,-3 5-373,2 0 0,8 5 1,3 4-1,3 2 283,1 2 0,-34 34 0,-9 8 0</inkml:trace>
  <inkml:trace contextRef="#ctx0" brushRef="#br0">23500 12560 7943,'-25'-13'643,"-1"0"1,1 0 2453,-1 1-1879,6-1-528,2 6-713,16-4 1,5 9 0,14-2 0,6 2 0,5 1-513,6-3 0,9 2 0,4-3 0,2 0 535,2 1 0,5-5 0,7-3 0,5 1 0,0 1 0</inkml:trace>
  <inkml:trace contextRef="#ctx0" brushRef="#br0">24546 12496 7942,'-5'-18'45,"1"-2"1,1-2 0,2 3 0,1 0 273,0 4 0,0 0 0,0 6 0,1 4 286,4 10 0,-4 10-260,3 6-309,-2 3 0,-2 8 0,0 2 0,-2 4 0,-1 3 48,-1 1-82,0 7 0,0-10 1,-2 4-1,0-3 1,-1-4-1,2-2 1,-1-4-342,3-3 387,2-7-33,1-7 1,0-9 0,1-10 0,3-7 0,6-8 0,6-7 0,5-6 59,3-3 0,2-3-115,-1-2 1,1 2 0,1-2 0,1 3-130,2 5 1,-2 5 227,-7 7 0,2 10 77,-6 7 0,4 7 0,-5 6 0,-3 9 0,-4 6 0,-6 4-69,2 3 1,-4-3 119,-1 2-265,0-2 0,0-1 0,-1-2 0,-4-3 0,-3-4 36,-4-3 1,-2-2 56,-3-4 0,-3 2 260,-5-6-330,-1 1 1,-3-5 0,-2-2 0,-1-2 0,1-3-362,3 0 1,2-7-242,5 5 0,3-5-347,5 5 647,6-2 0,3-2 357,8 1 0,38-13 0,19-3 0,-16 7 0,-1 1 0,0-1 0</inkml:trace>
  <inkml:trace contextRef="#ctx0" brushRef="#br0">25132 12483 7942,'13'-5'639,"0"3"0,-6 2 3,-3 9 0,-3 6 197,-1 2 1,-4 6-661,0-2 1,-5-1 0,4 1 0,-1 0-478,0-1 0,-2 3 251,4-6 0,-5 4-692,5-4 211,0 0 1,4-4 0,1-2 0,5-2 527,7-5 0,13-34 0,6-18 0,5-1 0,1-1 0</inkml:trace>
  <inkml:trace contextRef="#ctx0" brushRef="#br0">25260 12381 7942,'-17'-13'0,"0"1"0,-5-1 148,5 0 0,0 2 161,5 2 1,-1-1-112,0 6 1,5 0-1526,-1 4 878,6 0 0,3 4-337,9 0 786,2 6 0,30 9 0,7 8 0</inkml:trace>
  <inkml:trace contextRef="#ctx0" brushRef="#br0">25566 12203 7942,'0'-19'576,"-2"5"72,-2-3 1,-2 3-361,-2 1 157,2 6 1,5 1 0,-2 8-1,-1 2 1,1 6 626,2 6-957,1 9 0,-2 8 0,-1 5 0,-1 2 0,0 1-148,-2 1 1,3 2-141,-5-1 0,4-2-228,-5 5 1,6 0 0,-1-1 0,3-7-830,1-6 0,0-7 453,0-4 0,7 1 278,5-10 0,4-2 499,9-10 0,12-23 0,6-10 0,8-3 0,0 1 0</inkml:trace>
  <inkml:trace contextRef="#ctx0" brushRef="#br0">25923 12419 7942,'-7'-7'1382,"-5"2"0,7 10-831,-4 4 1,-1 4-376,6 4 0,-4 2 0,3 7 0,1-1-85,-2 1 1,5-1-386,-3 1 148,2-1 1,2 0-1,0-3 1,0-2 0,2-1-725,2-4 0,3-5 0,6-3 870,0-1 0,33-36 0,10-13 0</inkml:trace>
  <inkml:trace contextRef="#ctx0" brushRef="#br0">26178 12203 7942,'-13'-26'0,"-5"5"0,-4 0 0,4 5 300,1-1 0,3 4 1,1 3 1098,0 2-632,1 5 1,4-1-685,4 8 0,3 3 1,1 6-1,0 0-1720,0-1 1,5 5 934,4 0 702,2 0 0,25 2 0,5 1 0</inkml:trace>
  <inkml:trace contextRef="#ctx0" brushRef="#br0">26344 12088 7942,'0'-13'1524,"0"0"-171,0 1-508,0 5-515,0 1 0,0 23 0,0 7 150,0 6 0,0 11-470,0-3 0,0 7-142,0-2 0,-5 5 0,0-1 0,-2 1-200,-3-1 0,0 1-55,1-6 0,2-5 138,3-7-915,2-3 1,-3-7 1163,5-3 0,17-43 0,4-11 0</inkml:trace>
  <inkml:trace contextRef="#ctx0" brushRef="#br0">26254 12470 7942,'-20'-11'304,"3"3"0,8-2-655,0 5 476,6-4 0,-2 6 0,6-4 0,3 1-57,5 3 1,8 2-202,4 1 1,4-5-1,5 1 1,3 0-289,-1-2 0,5 3 287,-3-5 1,3 1-1,0-2 1,-3 4 186,-4-1 0,-1 5-39,-3-4 203,-3 4 26,-11 1 0,-5 1 1,-4 4-1,-6 3 1,-4 5 348,0 4 1,-4-2-372,2 7 1,4-7-1,1 2 1,2-3-22,2-1 1,0 0-412,0 0 0,6-2 127,2-2 0,5-4-35,4-5 1,-1-1-1,3-3 1,1-5-136,0-2 0,0-3 297,1-3 0,2-3-65,-6-6 194,6 1 1,-11 1 0,2 1 0,-5 3-1,-3 0 791,-4 0 0,0 5-213,-2-2-426,0 8 4,-6 4 1,3 6 0,-4 3 0,2 5 97,2 2 1,0 8-613,-1 2 0,2 3-1015,-2 1 994,3 7 1,1 0-1,0 6 1,0 2-1,0 4-351,0 7 0,0 3 283,0 10 0,-6-2-508,2-26 0,-1 0 789,0 3 1,-1 0 0,0 0 0,-1 0 0,0 1 0,0-1 0,0-1 0,-1 0 0,-11 31-71,-1-4 0,1-3 6,-3-15 1,4-7 0,5-19 304,6-8 1,-4-9 0,2-10 48,-2-6 1,2-2 83,1-8 1,-1 0 111,-3-8-328,-1-3 0,6-11 0,3-2 0,4-5 0,5-5-129,8-3 1,3 2-230,9 2 0,-1 8 415,10 5-338,6-4 0,4 17 1,4 2-1,-1 10 0,-1 10-1306,0 4 0,2 3 296,-6 0 1127,1 5 0,-2 0 0,-3 5 0,-5 0 0,-5-2 0</inkml:trace>
  <inkml:trace contextRef="#ctx0" brushRef="#br0">19024 5725 7914,'1'-13'-34,"0"1"1,2-1 0,1 0 0,-1 0 0,0 2 0,0 1 0,1 2-167,-1-2 1,4 0 0,1 0 0,4 3 0,2 0 164,3 0 0,-2 4 0,5-1 1,0 2 130,0 2 0,1 0-60,5 0 1,-1 0-1,1 0 1,-1 0 98,1 0 1,3 0-85,1 0-32,5 0 1,2 0 0,9 0 0,3 0 0,8 0-1,4-1 1,4-2 40,3-1 1,-30-1 0,0 1-44,4 2 0,1 0-30,4-3 1,0 0 0,0 3-1,1 1 1,1-2 0,1-1-1,0 1 1,-1 0 0,2 2-1,0 0 1,3 0 0,0 0-1,1 1 1,0-1 58,1-1 0,0 0 0,3 1 0,-1 0-143,-3-1 0,0 0 0,2-1 0,1 0 0,2 0 0,0 1 0,3-2 1,0 0 94,2 0 1,1-1 0,2-1-1,1 0-424,-1 0 0,0-1 0,2 1 0,0 0 440,-22 1 0,0 1 0,1 0-10,2 0 1,0-1-1,0 1 1,-1 0-1,-1 0 1,1-1-1,0 1 1,0 0-1,0 0 1,-1-1 0,0 1-1,0 0 1,0 0-1,0 0 1,1 1 12,-1 0 1,0 0 0,0 0 0,2-1 0,0-2 0,0 2-34,-2 1 0,-1 1 1,-1-2 18,22-3 1,-2 0 0,-4 4 0,-1 1 0,-3-3 0,0 0 0,-2 1 0,-1 1 0,-3 0 0,-1 0 21,-4 1 0,-1 1 0,-3 0 0,0 1-113,-5 0 1,-2 0-1,30 0 95,-4 0-63,-7 0 1,-7 4 0,-10 2 0,-8 1 0,-6 3-404,-3 1 1,-5-3 28,-9 1 0,-2-1 430,-6 5 0,-6-6 0,-1-1 0</inkml:trace>
  <inkml:trace contextRef="#ctx0" brushRef="#br0">18948 6988 7846,'-27'4'-5,"-1"0"0,-2-1 1,3-2-531,4-1 416,5 0 0,12 5 1,8-1-1,8-1 1,8-2-1,5-1 158,4 0-10,1 0 0,3 0 0,2 0 0,2 0 1,1 0-1,2 0 0,0 0 12,3 0 0,2-1-74,-1-4 34,-2 4 1,15-5 0,0 6 0,8 0 0,5 0 0,4 0-1,-33 0 1,0-1 63,3-1 0,1 0 1,4 1-1,1 0 0,5-1 1,1-1-1,1 0 0,0 0 37,0-1 0,2-1 0,2 2 0,2-1 1,3 0-1,1 0 0,3-1 0,1 0-382,3-1 1,-1 1-1,-22 1 1,0 2-1,-1-1 267,1 0 0,-1 0 0,0 1 25,22 0 0,1 1 0,-20-2 0,0-1 1,1 1-1,-2 1 0,0 1 0,0 0 0,0-1 1,1 1-1,-1-1 0,0 1 0,0 0 0,-1-1 1,0 0-1,-1 0 0,1 0 0,0 0 0,-1 1 1,1-1-44,0 0 1,0 0-1,0 0 1,0 0 0,0 0-1,-1 0 34,25 0 1,-1 0 0,-2 1 0,-1 1 0,-6-2-1,0-1 1,-2 2 0,-1 1-328,-2 0 1,-1 0 0,-1 0 0,-1 0 288,-6 0 1,-1 0-1,-1 0 1,-3 0-125,28 0 1,-9 6 0,-12 1 0,-10 1-157,-10 1 1,-13-5 105,-13 5 209,-11-1 0,0-8 0</inkml:trace>
  <inkml:trace contextRef="#ctx0" brushRef="#br0">17635 7893 8007,'0'-20'13,"0"2"0,0 5 0,0 0 0,0 0 0,1 2 354,3 3-256,-2-4 0,3 12 0,-5 0 1,0 7-1,0 7 231,0 8 1,-1 0-103,-3 12-202,2 6 0,-9 5 1,2 8-1,-2 1 0,-2 2 118,1 2-196,-1 2 1,4-2 0,2-3-1,0-4 1,2-4 0,-1-6 0,3-7-1732,2-8 1207,1-7 1,0-13 88,0-6 475,0-6 0,5-46 0,2-10 0</inkml:trace>
  <inkml:trace contextRef="#ctx0" brushRef="#br0">17558 7625 8012,'-10'-17'0,"-3"0"0,-2-3-575,2 8 1,5-3 412,-1 11 1,5 0-1,-3 5 237,1 4 1,-4 3 500,2 9-486,-4 3 1,-5 7 0,-1 3-1,-2 5 1,-3 6 450,-1 6-472,-1 8 1,-5 9-1,14-28 1,1 1-1,-1 3 1,1 0-1,-2 3 1,1 0-75,-1 3 0,2 0 0,2 1 0,2 1 0,-2 2 0,1-1 0,3-1 0,0-2 77,3-2 1,1-2-1,0-2 1,3-2-1,2 22 1,10-5 0,5-8 0,6-8 12,6-7 0,7-5 103,0-15 0,7 2-33,2-9-178,11-1 1,-8-5 0,11-5 0,1-8 0,6-10-44,-29 8 1,1-1-1,3-4 1,1 0 27,1-2 1,-1-1 0,1-4 0,-1-1-1028,-1-2 0,-2-2 1058,-1 0 1,-1-3-1,-1-3 1,-3-1 0,-2-2-1,-1 0 1,-2-3 0,-1-1-1,-3-1 1,-3-1-30,-1-1 1,-3-1 0,-6-2 0,-3-1-145,-1 0 0,-1 0 1,-4-1-1,-2 0 301,-3 5 1,-3 1-1,0 1 1,-5 3 92,-4 7 0,-4 2 1,0 3-1,-2 1 1,-24-18-1,-1 9 174,1 9 0,-2 10-602,2 4 0,3 8 350,2 5-366,-4 3 0,8 2 1,0 3-541,7 5 1,4 13-1,1 10 770,1 7 0,-5 7 0,3 7 0,7 7 0,7 5 0</inkml:trace>
  <inkml:trace contextRef="#ctx0" brushRef="#br0">17545 9793 8012,'-8'1'-1232,"-1"2"1403,-1 1 1,1 2 0,-1-3 305,1 1 0,5 0-101,-5-4-236,7 0-87,-10 0 1,11-1-1,-3-3 1,2-5 8,2-2-51,6-2 1,1 0-1,6 1 1,-1-3-1,1 0 1,1-2 0,2 1-36,1 2 1,4 1 70,-4 1-15,0 4 0,-3-1 0,2 6 0,1 4-4,-2 6 1,-6 7-1,-5 6 1,-2 7 16,-2 4 1,-7 9 18,-6 7-112,-6 8 0,-10-1 0,-1 4 1,0-3-1,2-5-160,2-6 1,-1-10 273,10-5 0,5-13 324,3-8-276,6-5 0,-1-4 1,7-3-1,4-3 91,4-1 1,1-3-112,9 3 1,0-2 38,5 1-117,-1-2 0,5 4 0,1-6 0,2 2 0,1 1-31,-2 1 0,-1 6 26,-5-1 1,-2-1-1485,-3 0 1142,3 1 1,-10 4 0,3 0 0,-4-1-1,-3-2-883,-1-1 1214,-7-1 0,-19-23 0,-11-7 0</inkml:trace>
  <inkml:trace contextRef="#ctx0" brushRef="#br0">17596 9448 8116,'-8'-12'-89,"1"-1"0,0 0-400,0 0 0,2 2 509,-3 3 0,-1-2 1,-3 5 188,-1 3 0,0 2-112,0 4 0,1 3 1,-3 7-1,0 2 80,-2 1 1,-6 10 8,2-2-112,-3 9 0,-2-1 0,-1 5 1,-1 2-1,-2 1 0,1 4 1,-1 5 216,0 6 0,-1 7-217,16-30 1,0 2-63,1 0 1,1 1 0,-1 0 0,1 1 0,3 0 0,2 0 0,0-1 0,2 0 0,-1 29-1,5-8 1,7-9 12,3-5 1,9-5 48,4-4-3,3-3 0,8-7 1,3-3-1,6-4 1,4-4 159,1-4-223,9-4 0,-5-6 1,12-5-1,4-6 1,2-10-36,-33 9 1,0-2-1,1-1 1,0-2 0,-1-2-1,-2-3 1,1 0-1,-1-2-81,0-1 0,-1-2 0,0-3 0,-2-1-123,1-4 0,-2-1 1,-5 0-1,-1-1 194,-3 0 1,-2 0 29,-5 0 1,-2-1 0,1-2 0,-1-1 0,-6-2 0,-2 0 36,0-2 0,-2 0 0,-2 2 0,-3 1 0,-2 4 0,-1 2 1,-3 2-1,-1 0 167,-18-30 0,-3 4 72,-7 6 0,-3 10-299,-1 11 0,-6 7-633,-2 1 444,0 6 1,-9 13-1,8 3 1,4 3-1,1 4-778,2 5 1,9 8 996,2 13 0,6 5 0,5 6 0,6-2 0,6-2 0</inkml:trace>
  <inkml:trace contextRef="#ctx0" brushRef="#br0">17941 11578 8035,'-13'-7'-541,"2"-5"1,2 4-1,5-3 404,2-2 430,2 0 0,10 0 1,4 1-1,5-1 0,4 0 1,2 0-1,3 2 796,2 3-944,0-4 1,-5 11-1,1-3 1,-1 2-1,0 2-23,-4 0-148,-3 6 1,-6 1 0,-4 7 0,-4 2 0,-2 2-1,-2 2 1,-2 3-298,-2 1 0,-3 1 1,-6 1-1,0-1 131,1 1 0,-1-2 1,2-3-1,1-4 328,1-3 1,2-5 70,-1-1-53,-4-5 0,9 4 51,-5-3 1,7-1-96,1 6-85,0-1 1,11 5 0,-4 0 0,1 1 0,1 1-62,1 2 0,0 5 44,-2-5 0,2 4 0,-6-4 0,-1-1 6,-1-2 0,-2-2 139,0 1 1,0-4-117,0-1 115,0-5 0,0 4 0,-2-4 0,-2 1 0,-6-1 79,-5-2 1,0-1-295,-2 0 39,-2 0 0,3-4 0,-4 0 0,0 0 0,2-1-445,-1 1 1,-3-4-645,1 3 800,2-4 0,-4 6 0,5-4 0,0 0 0,-1 1 313,4 0 0,17-4 0,7 3 0</inkml:trace>
  <inkml:trace contextRef="#ctx0" brushRef="#br0">18106 11234 8035,'-1'-13'-116,"-2"0"1,-2 0-1155,-3 1 924,6-1 498,-10 0 1,9 2 0,-4 1 0,0 3 0,0 1 664,-3 3-735,5 2 0,-7 1 0,4 0 0,-4 0 0,0 0 0,-2 0 0,-2 1 100,-1 4 1,0 2-1,3 5 1,-2 1-62,-1 0 1,-1 5-48,1 4-65,-3 2 0,-6 7 1,1 4-1,-1 6 0,1 6 1,-1 5-1,1 8-11,12-27 1,0 2 0,0 2-1,1 0 1,0 1 0,0 0-1,1 0 1,1 1-17,1-1 0,1 0 0,1 1 0,1 0-15,1-3 1,1 0 0,0 34 0,8-18 0,6-4 129,6-2 1,5-5-37,9-7 1,2-7-1,8-7 1,4-2 69,7-2 0,4-4-73,5-3 1,4-5-71,-1-8 1,1-5-1,5-8 1,-1-5 26,-33 8 1,-2-1-1,2 0 1,-2-2-137,0-2 1,-2-1 0,27-19 197,-2-4 1,-5-6-58,-28 21 1,0 0-13,21-27 1,-15-3-1,-7-6 1,-12 29 0,-3-2-1,-1-2 1,-2 0 42,0-1 0,-1-1 0,-3 0 1,-3 0 42,-2 1 0,-2-1 0,-4 2 0,-2 1-191,-4-3 0,0 1 1,-2 1-1,1 1 329,-1 2 0,-1 0-215,-1 3 0,-1 2 0,-22-20 0,-5 9 0,1 2 0,-3 5-74,-3 5 0,1 6-196,6 11 1,-3 2-547,4 2 627,-4 4 0,6 6 1,4 3-1,6 6 1,3 7-322,3 9 1,4 5-891,7 7 1383,0 0 0,11 2 0,-2 3 0,3 3 0,4 4 0</inkml:trace>
  <inkml:trace contextRef="#ctx0" brushRef="#br0">18400 13376 7991,'0'-13'-201,"0"-1"1,0-2 0,0-1-1,0 0 201,0-1 19,0 4 0,0-5 1,1 7-1,2-1 0,3 1 1,1 3 1325,3 0-1311,1 6 1,-4-1 0,-3 10 0,-2 6 45,-2 8 1,-6 10 50,-2 4-183,-9 8 0,-3 5 0,-6 8 0,1 5 1,-1 2-1,1 1 0,-1-4-86,1-4 0,5-9 0,3-7 194,3-3-89,7-19 68,7 0 1,7-17 0,7-2 0,3-2 0,4-4 0,5-5 0,2-3-142,2-1 0,5-1 68,-1 1 1,2 1 0,-1-3-1,-2 0-273,-2 3 0,-2-2-77,-3 1 334,-6 0 0,-2 6 1,-6 1-1,-4 1 0,-4-1-68,-2-1 0,-2-2 147,0 1 0,-2-1 75,-2 0-87,-3 0 0,-2 1 0,2-1 1,0 0-1,0 2 429,-3 2 1,3-1-89,-1 6 0,3-2-17,-3 2-130,5 3 1,-4-4 0,4 10 38,-1 3 1,0 5-217,4 4 0,0 3 58,0 5 1,0 2-107,0 3 1,0 3 0,0 5 0,0 0-136,0 0 1,0 2 11,0 3 1,0-4-391,0 4 404,0-4 1,4-5 0,0-2 0,-1-4-1,-2-5-1127,-1-4 1254,0-2 0,-11-27 0,-3-5 0</inkml:trace>
  <inkml:trace contextRef="#ctx0" brushRef="#br0">18514 12968 7991,'-8'-12'-224,"-1"3"0,0 0 0,-3-1 112,-1-1 0,1 4 1,-2 2-1,-2 4 1,-2 1-1,-2 0 290,-3 0 0,-1 6 1,-2 2-1,0 5 136,-4 4 0,3 1-188,-3 4 0,3 6 0,2-1 0,-1 4 128,1 4 1,-1 7-78,1 0-146,5 12 0,-4-2 1,4 12-1,-1 3 0,1 2 1,11-32-1,1 0 0,1-1 1,1 1 23,0 1 1,2-1-1,1 34-92,1-35 0,0 1 0,1 35 1,2-1-1,5-5 1,5-5-1,6-6-46,3-2 122,7-2 1,1-7 0,6-5 0,3-5 0,3-4 195,2-6-226,6 2 1,-1-16 0,7 1-1,3-5 1,1-8-151,3-5 1,4-11 114,-1-8 0,-31 13 0,0-2-275,27-23 1,-2 2 299,-28 16 1,-1-2-12,1-3 0,0-1 0,24-21 0,-29 19 0,-1-1 0,20-27 0,-7-5-10,-21 28 0,-1-1 0,0-1 1,-2-1 16,-1-2 0,-2 0 1,1 0-1,-2-1 6,-6 1 0,-2 0 0,0 0 1,-1-1 197,-3 1 1,-2 0-116,2-1 0,-3 1 0,-5 3 0,-3 1 1,-12-31-1,-6 5 0,-5 4 149,-2 2 1,-3-2-217,-1 5 0,-5 3-259,2 10 1,-10 5 168,-3 4 1,-8 5 0,-1 7 0,3 8-177,4 6 1,4 10 10,6 6 0,2 11-18,2 10 0,10 4-444,12 5 1,1 4 699,7 8 0,1 0 0,8 6 0,3 0 0,4-1 0</inkml:trace>
  <inkml:trace contextRef="#ctx0" brushRef="#br1">31559 5878 7497,'-7'-5'-757,"2"-4"617,4 3 1,1-1 131,0 3-1,0 3 1,0-6-10,0 2 57,0 4 1,11-5 0,3 6 0</inkml:trace>
  <inkml:trace contextRef="#ctx0" brushRef="#br1">31610 5802 7066,'-7'-2'262,"2"-2"-474,4 3 166,1-11 82,0 11 0,1-9 0,2 4 1,3 1 114,1-1-216,-4 2 0,4-1-173,-3 1 143,-2 0 84,3 4 0,-10 23 1,-3 5-1</inkml:trace>
  <inkml:trace contextRef="#ctx0" brushRef="#br1">31622 5789 9880,'-7'-9'-963,"3"1"0,3 4 711,1-5 1,0 5 0,1-5 276,3 0 0,3 1 1,6 1 110,0 2 0,-5 0 24,1 5-152,-1 0 1,5 0 0,0 0 0,0 0 0,0 0 0,-1 0-5,1 0 0,0 5 0,0 0 1,-1 1-18,1 0 0,0 4 1,0-3-1,-1 1 28,1 1 1,0-1 0,-2 5-1,-1 0-38,-1-1 1,-2-2-74,1 3 60,-2-9 1,-6 18 0,0-10 0,0 4 0,0 1 2,0 0 1,-2 1-1,0-2 1,-4 1 46,-1-1 0,4 2 17,-1-1 0,-2 1 97,2-1-94,-6-2 0,8 7 0,-2-3 0,1 0 1,1 4 55,-3 1 1,-3-3-24,4 1 1,-5 3 34,5 5-78,-6 0 1,7-5 0,-4 1 0,0-1 0,1 1-14,1-1 1,0 2-30,5 3 1,0-3 101,0 3-74,0-3 0,0-2 0,0 1 0,2-1 0,2 1 19,4-1 0,4 1 27,1-1 1,-5 1-90,1-1 26,-1 6 1,3-2 0,-1 5 0,-1 1 0,1 0-11,1-1 0,2 3-19,0-3 0,5 3 25,3 1 0,3-5 25,2-3 1,9-8 0,5-2 0,4-1 46,4-4 0,2-1 4,1-1 0,0-6-975,0-3 957,5 3 0,-8-1 0,2 3-29,-5-5 1,-4 2-1,-5-1 1,-4 1 19,0 0 1,-8 2 6,-7-4 0,-3 1-35,-1-5-14,-1 0 92,-5 0 1,-1-2 1159,-6-2-1231,0-3-33,0-6 8,-6 0-47,5 6 1,-6-3-72,3 6 50,-3-6 1,-2 9 7,1-4-40,-1 4 126,-4 1 0,1 0 1,0 1-1,2 2 0,2 3 45,-2 1 1,-1-3 13,-2 5 0,4-2 96,1 1-123,-1 4 0,1-5 1,1 6-27,1-1 1,-2 1 0,3 1 0,2 3-43,2 5 0,1-3 14,0 3 0,0-1 22,0 4 1,0 2-142,0 3 130,0-3 0,0 6 0,0-5 0,0 3 1,0 2-35,0 2 1,0-2 8,0 1 1,0-2 16,0 2 1,6 7 11,2-2-9,-2 2 0,5-2 0,-2 2 1,2 3-1,0 0 1,-2 0 0,2 4 36,-2-1 1,-2 1-26,1-1 0,-3 7-953,3-3 937,-5 3 0,4-3 1,-4 0-1,1 0 1,-1 0-89,-2 0 0,4-5 68,-1 1 1,2-4 19,-2 3 1,-3 0 18,3 1-14,3-4 0,-5 0 0,2 1 0,-2 1 1,-2 2 7,0-2 1,0-1-5,0-6 0,-2 5 7,-2 0 0,1 3 9,-5-3 15,5-1 1,-9 1 0,4 1 0,-3 1-1,-2 2 100,0-2 1,5-5-54,-1-6 0,1-2-19,-5 2 1,0 2 59,0-6-58,6-6 1,-8-2-1,2-5 1,-3 0 0,-1 0 595,0 0 1,-1 0-543,1-4 0,3 0 69,-3 0 0,-2-1-13,2 1-121,0-6 1,5 3-1,-1-4 1,0-1-1,0 1 50,1-3 0,3 3-20,1-2-93,-1 0 0,-4-4-43,1 0-14,-1 0 0,-1 0 0,-2 0 0,-1 0-65,1 0 1,7 0-246,0 0-115,1 0 0,-4 1-844,4 4 153,2-4 510,6 5 1,1-5 582,4 3 76,2-2 0,28 4 0,6-6 0</inkml:trace>
  <inkml:trace contextRef="#ctx0" brushRef="#br0">23985 13758 8465,'-13'0'-150,"0"0"0,0 0 1,1 0-984,-1 0 1210,0-5 0,5-1-3,-1-3 32,6 4-147,-2 5 150,5-6-122,0 5 1,1-5 0,3 6-1,5 0 1,4 0 62,4 0 1,8 0 0,12-1 0,8-2 11,10-1 1,-19-2 0,2 0 5,4 0 0,1-1-128,11 1 1,3 0-1,4-4 1,2 0 0,-15 4-1,1 1 1,0 0-1,2 0 1,1-1 0,0 0-1,1 1 1,1 0-1,0 0 72,1 0 1,0 0-1,0 1 1,1 0-1,1 0 1,0 0-1,-5 1 1,0-1-1,-1 1 1,-2 1-1,-1-1 1,0 1-342,18 0 0,0-1 0,-3-2 0,0 1 333,-4 2 1,1 0 0,1-1 0,1 0-14,-2 1 1,-1 0 19,-2-1 0,-1-1 0,-2 0 0,-1-1 0,-4 2 0,-1-1 6,0 1 0,-2 1 1,-4-1-1,0 1-108,-4 2 1,0 0 0,26-1 69,-13-3 32,-6 2 1,-14-3-161,-5 5 1,-13 0 82,-13 0 1,-12 0 568,-9 0-656,-3 0 1,-3 0 0,-4 0-1,-6 1 1,-6 3-144,-2 5 0,3 2 296,-5 2 0,0-3 0,-4 2 0,0 4 0</inkml:trace>
  <inkml:trace contextRef="#ctx0" brushRef="#br0">24214 14090 8465,'0'-13'-153,"-1"2"1,-2 1 0,-3 3-372,-1 1 1,3 2 0,-5 4 626,-1 0-32,5 0 1,-5 1 65,6 4 0,5-3-82,8 7-23,8-6 1,4 2 0,10-5-1,9 0 1,11 0 0,14-1-1,-26-1 1,3 0-1,5-2 1,2-1-1,7 0 1,3-1-1,6-1 1,3 1-1,-20 2 1,1 0-1,0-1-13,2 1 0,1 0 1,-1 0-1,1 0 0,0 2 1,0-1-1075,-2 0 0,-1 0 1,1 1 1050,1-1 1,-1 0-1,0 0 1,20-1 0,-2 0-1,1-1 1,-1 1-1,-2 0 1,-1 0 0,-4-1-1,-1 1 1,0 0-1,-2 0 1,-1-1 0,-1 1 10,0 1 0,-1-1 1,0-2-1,-1 1 1,-4 1-1,-2 1 1,-4-1-1,-2 1-79,-3 0 1,-1 1 0,30 1 71,-9 1 7,4 0 0,-18 0 1,-1 0-1,-9 0 0,-5 0-106,-6 0 102,-4 0 0,-14 0-35,-6 0 36,-6 0 0,-3 0 1,1 0-1,-2 0 1,-1 0 1443,-2 0 0,-4 0-1497,0 0 1,0 0 111,4 0 0,0 1-500,1 4 243,-1-4 0,4 9 194,1-6 0,11 6 0,-2-3 0</inkml:trace>
  <inkml:trace contextRef="#ctx0" brushRef="#br0">27338 13924 8570,'2'-11'-990,"2"2"790,-3-2 66,5 10 1,-12-5 133,-2 6 0,-49 17 0,22-7 0,1 1 0</inkml:trace>
  <inkml:trace contextRef="#ctx0" brushRef="#br0">28167 12649 8469,'-7'-1'276,"4"-2"-141,6-2-65,10-4 1,8 6 0,9-6 0,5-1 0,8-1 0,8-2 0,7 0-9,4 1 1,2-1-1,-2 0 1,-2 0-368,-5 1 0,-6 0-151,-6 4 1,-8 2-1074,-13 6 944,-10 0 585,-17 0 0,-38 6 0,-18 1 0</inkml:trace>
  <inkml:trace contextRef="#ctx0" brushRef="#br0">28562 12407 7987,'0'-20'0,"0"1"134,0 7 1,0-1 0,2 0 0,2 2 166,4 2 1,4-1-124,1 6 0,5 0-46,3 4 0,3 0 1,3 0-1,2 1-1,0 4 0,1 7-282,-4 10 1,-7-3 118,-2 3 1,-4 3-372,-4 5 291,-4 0 0,-6 1 1,-5 1-1,-5 2 1,-6-1-296,-3-2 1,-1-1 1,-5-5 1,1 0 98,-1-4 1,1 2-353,-1-6 658,6-6 0,2-17 0,5-8 0</inkml:trace>
  <inkml:trace contextRef="#ctx0" brushRef="#br0">29825 12037 7987,'0'-13'452,"0"0"1,0 1 66,0-1 1,0 4-1,-2 4-136,-2 3 0,3 9-153,-4 10 0,4 8 0,1 0 0,-2 8-76,-2 3 0,3 3-267,-3-1 0,-2 0 1,2 0-1,1 1-923,1-1 1,2 0 317,0 0 382,0-5 1,0-3-1,0-8 1,0-2 335,0-1 0,12-42 0,2-14 0</inkml:trace>
  <inkml:trace contextRef="#ctx0" brushRef="#br0">29812 12139 7987,'-6'-27'50,"-2"-3"0,2 3 108,2-2 1,2-3 80,2 3 1,2 3 0,2 6 0,5 2 300,2 2 1,3 2-346,3 1 1,1 6-164,4 3 1,2 3 0,-3 1 0,3 0-119,2 0 0,-7 5-165,-2 4 0,-2 6-464,-3 2 536,-5 12 1,-1-7 0,-7 12 0,-4 2 0,-4 2-491,-7 5 1,0-4 394,-5 4 0,6-9 188,-2-4 120,-3-4 0,6 0 681,-3-1-73,2-5-229,8-7 0,7-12-72,9-5-244,2-6 1,6 9-1,2-3 151,0 2-222,3 8 0,3 0 0,1 5 0,-1 0 0,1 3 22,-1 1 0,-5 0 44,-3 2-126,-3-3 0,-5 5 0,-2-7 0,-3 0 54,-5-4 0,-7 2 96,-9-6-126,-2 1 1,-7-1-1,1 0 1,-1-1 0,1-2-313,-1-1 0,-4 0-465,1 0 524,5 0 1,1 0 0,6-1 262,1-3 0,42-37 0,11-15 0</inkml:trace>
  <inkml:trace contextRef="#ctx0" brushRef="#br0">30768 11973 7987,'0'-18'0,"0"-2"112,0-6 0,-1 7 0,-3 2 0,-5 2 541,-2 3 0,-3 0-470,-3 4 0,1-2 0,-5 6 0,-2 1 115,-1 1 0,-6 5-112,0 6 1,1 1-125,3 11 24,1 0 0,-1 5 0,2 1 0,3 1 1,4 3-143,3 2 0,2-4 1,2 5-1,3 0-192,2-1 1,2-2-10,7-5 0,3-1 0,6 1 0,1-2-264,3-3 0,3-1 133,5-3 0,2-7-378,3 3 1,3-5 765,5 1 0,4-17 0,5-7 0,4-3 0,0 0 0</inkml:trace>
  <inkml:trace contextRef="#ctx0" brushRef="#br0">31049 12139 7987,'-6'-13'0,"-2"0"0,0 5 313,0-1 0,-1 7 1,-3-3 346,-1 4 1,0 1-222,0 0-505,1 0 0,-1 4 1,2 2-1,2 1 1,5 3-104,2 1 64,2 2 1,0 0-1,0-1 1,2 1-1,2 0-274,5 0 0,2-2 207,2-2 0,-1 2 102,1-3 109,0-2 1,0 4-1,-1-4 1,1-1 441,0 1-84,-6 4-242,-1-3 1,-6 1 0,-2 1-1,-2 1-104,-4 1 1,-9 2-180,-5 0-122,-2-6 0,3 4 0,1-2 0,0 2 0,2 0 250,-1-2 0,-9 8 0,1-3 0</inkml:trace>
  <inkml:trace contextRef="#ctx0" brushRef="#br0">30041 12840 7987,'-31'0'64,"-1"0"1,-1 0 1037,3 0-248,9 0 1,10 0-498,11 0-338,17-5 1,10 2 0,14-6 0,5-1 0,11-1 0,10-2 0,-30 6 0,1 0-256,1-1 1,1-1 0,3 2 0,1 0 224,-2-1 0,1-1-82,3-1 1,1 0 0,1 0 0,0 0 0,3-2 0,-1-1 0,-1 0 0,-2 0 0,-2 1 0,-2 0 0,-4 1 0,-1 1 0,25-9-854,-10 1 0,-16 8 0,-17-1 946,-15 4 0,-12 2 0,-14 7 0,-9 2 0,-15 6 0,-8 4 0,-5 3 0,0 0 0</inkml:trace>
  <inkml:trace contextRef="#ctx0" brushRef="#br0">29952 13108 7987,'-18'-1'0,"-4"-4"0,0 4 2282,1-3-1766,8-3 1,20 1 0,16-4 0,12 0-484,10-4 1,16 0-1,7-6 1,-31 10 0,1 0-82,2 0 0,1 0 0,3 0 0,1-1-1210,4-2 1,0 1 1114,-2-2 0,1 2 1,2 2-1,-1 0 1,-2 1-1,-2 0 1,0 0-1,0 1 1,-4-1-1,0 1 1,-4 0-1,-2 2 0,23-4-335,-11 5 0,-19 0 389,-7 1 1,-12-1 328,-9 5 1,-7 0-204,-10 0 1,1 0 0,-4 0 0,1 0-681,-1 0 643,-2 0 0,-9 0 0,-1 0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context>
    <inkml:brush xml:id="br0">
      <inkml:brushProperty name="width" value="0.09071" units="cm"/>
      <inkml:brushProperty name="height" value="0.09071" units="cm"/>
      <inkml:brushProperty name="color" value="#FF0000"/>
    </inkml:brush>
  </inkml:definitions>
  <inkml:trace contextRef="#ctx0" brushRef="#br0">20643 18032 7899,'-6'-9'-818,"1"2"33,3 1 835,7-4 1,0 9 0,4-4 0,3 4 0,4 1 0,1 0-1,3 0-530,-1 0 480,0 5 0,18 1 0,6 1 0,3 3 0,1 0 0</inkml:trace>
  <inkml:trace contextRef="#ctx0" brushRef="#br0">21085 18043 7899,'-1'-13'-183,"2"2"-20,3 2 0,-3 2 1,7 4-1,0-1 1,2 1-1,2 2 98,1 1 1,1 0-1,3 0 105,5 0 0,30 11 0,9 3 0</inkml:trace>
  <inkml:trace contextRef="#ctx0" brushRef="#br0">21549 18017 7899,'4'-8'-255,"1"-1"1,0 6-148,0-1 1,-3 3-1,6-1 402,-3-2 0,16 14 0,1-2 0</inkml:trace>
  <inkml:trace contextRef="#ctx0" brushRef="#br0">21906 18043 7899,'0'-13'0,"0"0"0,2 5-171,2-1 0,-1 6 0,5-2 143,2-1 0,1 5 33,2-4-124,0 4 0,4 1 0,0 0 0,0 0 1,1 0-1,4 0 119,2 0 0,16 5 0,8 1 0,3 1 0,1 0 0</inkml:trace>
  <inkml:trace contextRef="#ctx0" brushRef="#br0">22378 18004 7899,'18'-4'-92,"2"-1"0,0-1-271,-3 0 0,-3 2 1,0 4 542,3 0 1,-2 0-92,2 0-52,-3 0 1,-1 0 0,-1 0 0,1 0-1,0 0 1,1 0 0,2 0-45,1 0 0,5 0 0,-1 0 0,4 0 24,0 0 0,2 0-62,3 0 0,2 0 1,7 0-1,-1 0-38,0 0 0,-1 0 70,-3 0 0,1 0 236,-5 0 1,-2-4 0,-6-1 111,-5 3-299,-9-6-229,-2 7 193,-6-5 0,-23 1 0,-5-2 0</inkml:trace>
  <inkml:trace contextRef="#ctx0" brushRef="#br0">22378 17902 7942,'0'9'-434,"0"-1"-338,0 2 1124,-6 2 0,5-4 1,-3 1-1,2 1 480,2 1-559,0-4 0,0 0 256,0-3-334,6-2 1,-3 3 0,4-6 137,-1-3-283,-2 2 1,0-10 0,2 0 0,-1-3-1,2-2 174,1-2-200,-6-1 0,8-5 1,-5-2-1,-1-3 0,0-4-19,0-3 0,2-7 0,-3-2 1,1-4 58,-1-1 0,-2 0-23,-1 0 1,0-3-65,0 3 0,-4 3 1,-2 11-1,-1 2 2,-3 1 0,3 6 81,-1-2-148,5 9 0,-8-2 0,4 6-80,-1 1 149,3 8-6,5 2-56,0 0 24,0 5 9,0-5 0,0 8-242,0 2 280,0-3 0,0 7 1,0-4 39,0 4 0,-4-1-79,-1 2 58,1-1 0,4 1 0,-1-1 0,-2 2 1,-3 2 147,-1 0 1,3 3-42,-5 2 0,2-3-7,-1 3-102,-4-3 1,10-1-1,-6-1 1,1 1-9,0 0 0,3-2-30,-4-2 163,5 2-109,-3-10 0,5 5 0,-2-7 0,-1-4 34,1-3 0,3-8-50,4-1 0,-1-5 52,5 0-71,1-7 0,4 2 0,1-3 0,1 3 1,2 3 36,-1 3 1,-2-2 104,-1 6 1,0 0-51,-1 4 42,1 6 1,0 2 0,0 5-1,-2 1 1,-1 3 158,-2 5 1,-5 6-316,1 2 0,2 2-453,-2-2 152,1-3 0,-1 4 0,1-5 0,1 0 1,1-2-1985,0-2 2319,2 2 0,21-27 0,4 1 0</inkml:trace>
  <inkml:trace contextRef="#ctx0" brushRef="#br0">23296 17125 7944,'-6'-13'-68,"-2"2"0,-3 2 308,-2 5 1,0 5 0,0 6 0,1 7-1,-1 6 1,0 6 242,0 2 0,2 3-204,2-1-222,-2-3 1,8 6-1,-4-5 1,2 2-1,2-3-24,1-5-6,8 2 1,1-10-1,6 2 1,0-5 0,-1-4-1,1-1 1,1-4-35,3-5 0,-1-2 1,4-6-1,0-4-32,-1-4 0,-3-2 1,1-5-1,-3 1-13,-1-1 0,0-5 0,-2-1 0,-1-2 49,-2 0 1,-5 1-1,1-2 1,-2 2 106,-2 2 1,-2 3 0,-2 5 0,-4 4 128,-4 5 0,0 0 1,-1 10-1,0 1 2,0 2 1,-4 1-198,0 0 0,0 5 0,5 5 0,-1 4 30,0 3 0,2 5-53,2-5 0,-1 4-126,6-4 68,-6 6 1,9-8 0,-4 5-1,4 0 1,1-2-8,0 1 1,4-2-94,1-5 1,4 1 0,0 0 0,4-2-184,4-2 1,-2 1 51,7-6 1,-1 6-310,4-2 1,2-1-897,3 2 956,-3-6 1,6 8 522,-4-2 0,10 8 0,6 2 0</inkml:trace>
  <inkml:trace contextRef="#ctx0" brushRef="#br0">23844 17609 7959,'0'-8'-74,"2"-1"1,1-1 458,1-1 0,6-2 0,-2 2 0,4 2 0,0 5-27,1 3 1,0-4-1,0 1 1,-1 1-252,1 2 0,0 5 0,-2 2 1,-2 1-92,-5 3 0,-3 1-207,-1 2 131,0 0 1,-1 1-1,-2 1 1,-3 2-1,-1-1 1,-3-2-1,1-1 12,0 0 0,-1-5 0,4-1 0,1 0 134,-1 0 1,0-2 85,2 3 0,3-4-21,-3 5-87,2-6 0,4 2 1,2-3-1,4 2 1,5 3-1,3 2 58,1-1 0,0-1-251,-5 2 172,7 2 0,-5-4 0,3 6 0,-3 0 1,-3-1 74,-2 1 0,1 0 28,-6 0 0,0-1 1,-4 1 295,0 0 0,-5-5-152,-4 1 1,-8-6 217,-4 1-249,-3-3 0,-2-1 0,2 0 0,0 0 0,2 0 234,-1 0 0,-3 0-501,9 0 1,-1 0-895,1 0 1,3 0-1379,-3 0 350,8 0 1930,4 0 0,27 0 0,7 0 0</inkml:trace>
  <inkml:trace contextRef="#ctx0" brushRef="#br0">18833 13325 7804,'-1'-13'-128,"-2"0"0,-3 1 0,-1-1 0,-1 0-1012,1 0 1598,-5 6 0,7 0 1,-5 4-1,1-1 0,-1 1 1,-1 3 605,-2 4-990,0 9 0,5 4 0,-1 7 0,0 5 1,-3 3 303,-1 8-351,1 4 0,3 1 0,2-1 0,1-1 0,4-1 0,0-1 0,2-3 43,0-4 1,3-2 0,4-8 0,7-3 5,5-4 0,1-4 1,2-5-1,-1-4 28,2-2 1,1-8 13,2-2-152,-1-4 0,-4-2 0,-1-3 0,0-6 0,-1-5-79,-1-6 77,-1-3 0,-6-5 0,-2-2 1,-5 0-1,-3-1-4,-1-1 0,0 2 1,-1 2-1,-5 8 212,-6 6 0,-7 8-83,-6 3 0,-1 8 300,1 5-308,-1 3 0,-4 3 0,1 5 0,0 6 0,2 3 8,2 2 1,7-4 4,5 3 1,6 3-163,7 1 67,0-2 0,0 4 0,1-5 0,3 0 0,6 1-156,6-4 1,-1 4-92,7-2 1,-1 0-662,4-4 674,1-1 1,-1 1 0,1-2 0,1-1 0,1-1-463,2 1 1,5-3-91,-1 1 1,6 1 36,-2 4 750,3-6 0,-2 15 0,6 0 0</inkml:trace>
  <inkml:trace contextRef="#ctx0" brushRef="#br0">19305 13797 7804,'-8'-12'969,"-1"4"-1757,6-4 152,-8 5 1210,9-5 1,-2 4 0,8 4 0,5 3 17,2 1 1,3 1-1,2 3-753,1 5 1,-1 7 232,-8 1-171,3 0 0,-9 0 0,2 1 0,-2 0 1,-2 1-173,0-4 361,0 5 0,0-6 0,0 3 0,-2-2 374,-2-3 1,1 0 235,-5-4-111,5 4-420,-3-11 1,7 9-103,4-6-90,2 0 1,6-4 0,1-1-1,1-2 1,4-3-644,1-1 1,1 3-125,4-4 0,1 3 243,-1-3-1231,6-1 1778,-4-3 0,0-16 0,0-8 0,0-2 0,0-1 0</inkml:trace>
  <inkml:trace contextRef="#ctx0" brushRef="#br0">19573 13274 7804,'-12'-6'223,"3"-1"0,1-1 0,3-1 184,2-1 0,3-1 0,6-1 1,5 4-1,6 2-191,3 1 0,1 2 0,6-4 0,1 1-890,2 3 0,0 2 131,-5 1 0,-3 0 1,-3 0-1,0 0 543,-4 0 0,-29 39 0,-8 11 0</inkml:trace>
  <inkml:trace contextRef="#ctx0" brushRef="#br0">19573 13465 7804,'-20'0'-41,"2"0"545,5 0 0,6-1 191,2-4 1,14 4-1,5-3 1,5 1-1025,3-1 0,4 1 0,3-4 0,5 0-472,3 0 1,0-1 800,-3 0 0,26-20 0,1-1 0</inkml:trace>
  <inkml:trace contextRef="#ctx0" brushRef="#br0">20147 13159 7804,'-13'0'-283,"2"1"296,2 4 1,-2-2-1,4 6 1,-2 4 591,1 3 0,3 6 0,-2 1 0,2 4-297,2 3 1,1 1-1,4-3 1,1 1-86,1-5 1,10-2-285,-1-9 62,8 3 1,-1-15-1,5 3 1,1-4 0,-1-5-1,2-7 1,2-5 0,0-2 1,-5-8-1,-7-7 1,-2-2 146,-3 2 1,-5-5-1,-2 3 1,-4 2 152,-1 2 1,-11 7 0,-6 8 0,-6 3-110,-2 2 1,-7 4 0,-2 6 0,-1 4-971,1 7 1,0 2 77,9 2-830,-4 5 1529,21 2 0,25 17 0,18 3 0</inkml:trace>
  <inkml:trace contextRef="#ctx0" brushRef="#br0">20414 10507 7930,'-4'-13'146,"0"0"-57,1 1 0,3 4 0,4 4 0,5 3-39,2 1-142,2 0 0,0 0 1,-1 0-1,3 0 0,0 0-794,2 0 416,6 0 0,-5 4 470,3 0 0,49 12 0,-32-9 0,0 0 0</inkml:trace>
  <inkml:trace contextRef="#ctx0" brushRef="#br0">20886 10507 7399,'9'0'-682,"-1"0"0,-4-2 920,5-2 1,-1 3 0,5-4-1,0 4-320,0 1 0,1 0 0,3 0 0,4 0-525,3 0 607,2 0 0,19 2 0,9 2 0,5-1 0,-1 1 0</inkml:trace>
  <inkml:trace contextRef="#ctx0" brushRef="#br0">21460 10520 7827,'8'0'0,"1"0"-340,-1 0 0,5 0-139,0 0 646,0-6 1,-5 4-1,1-2 1,1 3-1,1 1-294,2 0 0,-1 0 0,1 0 0,1 0-735,3 0 862,3 0 0,45 0 0,-27 0 0,-1 0 0</inkml:trace>
  <inkml:trace contextRef="#ctx0" brushRef="#br0">22046 10507 7827,'13'-6'0,"0"5"123,0-4 0,-1 4-91,1 1 1,1-4 0,2 0 0,2 1-7,2 1 0,3 2-66,7 0 0,-2 0 0,6 0 0,1 0-196,2 0 0,2 0-11,-1 0 1,4 0-13,1 0 261,-1 0 1,-3 0 0,-3 0 0,-2 0 0,-4 0 253,-3 0 1,-1 0-19,-1 0 0,-9-1 136,-4-3-297,-2 2 1,-3-5-931,-2 3 853,-4 2 0,-12-9 0,-3 4 0</inkml:trace>
  <inkml:trace contextRef="#ctx0" brushRef="#br0">21256 10405 7911,'-13'0'-149,"5"0"0,-1 0 799,-1 0 0,6 4-207,4 0 0,1 1 0,8-5-320,1 0 1,1 0 0,1-2 0,-3-1-30,0-1 0,-2-6 124,2 2-188,2-4 1,-10-5 0,5 0-1,-2 0 1,0-1 0,-1-3-1,-1-5-51,-2-4 1,-2 3 0,-1-4 0,-4 0 13,-4-3 1,0-3-1,-11 0 1,0 2 21,-2 1 0,-3 1 23,-3-1-34,-3-2 1,-5 4 0,0-2 0,0 5 0,1 0 79,3 0-71,-9 2 0,11-4 0,-8 5 1,3 1-1,-1-1 1,-3 1 0,-6 0 0,3 4 0,-1 4-54,-3 3 0,-2 1-14,-1 0 1,0 5-840,0-1 882,6 7 1,-5-8 0,5 5 0,-2 3 0,0 0-96,-1 2 1,3 0 74,-2 0 1,5 2-12,-5 2 54,0 3 0,0 6 1,2-1-1,0 3 1,1 0 7,0 2 1,-2 0-14,8-4 1,-3 4-9,7 0 0,2 0 0,-4-3 0,-1 2 22,0 1 1,-4 5-2,7 0 0,-2 2-18,-3 1 41,1 1 0,0-1 0,1 2 1,1 2-1,4 2 45,1 1 1,-3 2 33,4 5 1,2-1-42,6 0 88,-2 0 0,9 1 0,-4-1 1,4-1-1,3-2-251,1-1 0,0 0 221,-2 4 1,4-1-52,1-3 0,1 3 0,-3-3 1,3 3 27,1 1 1,-2-1-106,3-3 0,1 3 22,4-3 0,0 3 0,0 2 1,0 2-27,0 2 1,0 1-32,0-2 1,0-2 30,0 2-14,6 4 1,-5-7 0,5 4 0,-2-3 0,0-4 12,-1-2 0,4 2-4,2-6 1,-2-1 17,1-3 4,1-1 1,5 2-1,2 0 1,2 0-1,2-3 62,3 0 1,2 0-37,5 2 0,2-1 45,7 1-66,-1-6 1,6 4 0,3-4 0,2 0 0,2-3 206,0-3 1,0-2-126,0 1 0,0-6-218,0-2 0,3-4 210,-3-1-129,3 0 1,-9 0 0,6 0 0,2-1 0,1-4-2,1-3 0,4-4-79,-3 0 0,4-1-139,0 0 1,2 2 66,2 2 158,-6-2 0,-5 4 0,-8-4 1,0 1-1,-2 1-19,-4-1 1,1 3 129,-10-1 0,0-1-128,-5-4-14,6 1 0,-5 3 0,1 1 0,-6-1 0,-1 1-17,0-1 1,-3 2-320,4-1 699,-6-4-510,4 5 1,-8-1 92,-2-1 1,-5 6 46,-8-1 1,-3 3-5,-6 1 22,0 0 0,0-5 1,1 1-1,-3 1 1,0 2 38,-2 1 1,-4-2-41,4-2 1,-5 3 282,5-3-152,-5-4 1,8 6 0,-5-5 0,2-1 0,0 3 168,2-1 0,0-2 361,3 3-334,-1-5 0,2 8 89,2-7 1,5 5-259,8-5 1,9 7-148,8-3 1,3 4 93,2 1-124,5 0 1,-4 0 0,4 1 0,-1 4 0,-1 3 38,0 3 0,-2 2 142,-2 0 0,-5 5-88,-3 4 0,-4 6-132,-5 2 0,-2 1 1,-8-3-1,-2 3-452,-4 2 1,-9 0 241,-5 1 0,-2-3-358,-1-6 179,5 1 1,-3-5-1,6-1 1,2-2-2859,1-2 3346,7-8 0,7-47 0,7-18 0</inkml:trace>
  <inkml:trace contextRef="#ctx0" brushRef="#br0">22072 9640 7836,'0'-13'-21,"-6"0"1,-1 1 0,-1-1-1,-1 1 484,-1 4 0,3-2 1,-1 6 617,-2 1-955,-2 7 1,4 5 0,-1 6 0,0 5 0,-3 3 12,-1 4 1,1 7 0,-1 0 0,2 3-66,2 1 1,-1 0-25,6 0-7,0 1 1,4-1-1,0-1 1,1-3-1,5-6 1,5-4-1,6-4 138,3-2 1,1-2-132,5-8-35,-1-2 1,1-6-1,-1 0 1,1-1-1,-1-4-220,1-3 166,-1-3 1,-4-8 0,1-4 0,-1-5 0,-1-6-84,-3-3 0,-3-1-133,-1 0 170,0-6 0,-6-1 0,-3-6 1,-3 0-1,-2 1-35,-3 3 0,-5 5 354,-8 8-151,-3 2 0,-5 10 1,-1 3-1,-1 8 0,-1 4 279,-2 4 0,-2 2-129,6 1 0,-1 5 21,10 4 0,-4 4-154,4 4 1,4 1 0,6 5 0,1-1 38,4 5 0,-4-1-70,2 4 0,-1-3-46,5-2 0,5 1 0,0-2 0,2-2-32,3 0 0,2-3 30,0 3 0,1-5-148,0-9 1,4 3-1,1-3 1,2-1-430,3-3 1,-3-3 103,1-1 0,0 0-125,5 0 0,4 0 0,1-1 0,0-3-214,0-5 0,3 2-304,-4-1 1095,5-1 0,-2 2 0,5 1 0</inkml:trace>
  <inkml:trace contextRef="#ctx0" brushRef="#br0">22671 9895 8066,'-5'-7'2424,"3"1"-1889,-3 6 1,5 6-25,0 2 1,0 4-1,0 2 1,0 1 94,0 2 0,0 6-542,0-2 1,0 8-1,0 0 1,0 0-11,0-2 1,1-2-203,3 1-255,-2 5 1,3-6-1,-3 2 1,1-6 0,1-2-2888,-1-4 3290,-2 5 0,5-17 0,1 1 0</inkml:trace>
  <inkml:trace contextRef="#ctx0" brushRef="#br0">2288 10686 7784,'0'-18'42,"0"-1"0,0 5-30,0-4 0,0 4 1,0 0-1,0 1 253,0 2 0,-1 1 0,-1-1 73,-2 0 1,-5 1 0,2 3 77,-3 3 1,3 3 0,-2 2 0,-1 3-184,-4 3 1,-2 8-1,3 4 1,-3 5-136,-1 6 0,4 2 0,-3 5 0,1 2-77,1 0 1,4-2 0,6-4 0,3-1-44,1-3 1,1 2-88,3-6 139,2-4 0,6-7 1,3-6-1,3-3 0,3-2 121,1 1-178,0-5 1,1-7-1,1-5 1,2-3 0,-2-2-9,-1-5-61,-1-4 1,-1-6 0,-2-1 0,-2-2 0,-1-5-290,-3-1 1,-5-2 178,-5 0 1,-2 2 148,-1 2 1,-4 3 0,-5 8 0,-4 6 147,-6 7 0,-1 3-64,-2 9 1,-4 0 125,1 4 1,-1 5 0,4 2-1,2 4 222,1 4 1,0 1-147,4 2 1,1 1-132,3-4 1,3 3 0,2-2 0,2 0-9,1 0 0,3 2-41,4-3 1,2-1-85,5-3 0,0 0 0,0 0 0,1 0-270,2 0 0,2-4-194,2 1 1,6-2-185,-6 1 1,6 1 0,-3-4-1,3 0-620,1 1 1,1-4 1302,0 2 0,19-1 0,1-2 0</inkml:trace>
  <inkml:trace contextRef="#ctx0" brushRef="#br0">2693 10763 7814,'-11'0'433,"4"0"55,0 0 0,3 0 1,-2 2 591,1 1 1,1 5-622,4 6 1,0 0 0,0 4-1,0 3-284,0 3 0,0 0-300,0 5 0,0-1 72,0 2 1,0 0 0,0-3 0,2-2 314,1-2 0,0 1-1171,4-10 1,-3-3-3476,3-4 3180,0-4 1204,9 2 0,6-39 0,6-9 0</inkml:trace>
  <inkml:trace contextRef="#ctx0" brushRef="#br0">2967 10742 7878,'0'-11'2543,"0"0"-2716,0 0 1,0 0 425,0 0 1,1 4 0,3 0 224,3 3 0,3-4-714,1 5 1,0-1 0,1 4 0,1 0-594,2 0 0,3 5-212,-3 2 1,-2 3 95,-6 1 945,3 5 0,-28 25 0,-2 11 0</inkml:trace>
  <inkml:trace contextRef="#ctx0" brushRef="#br0">3022 10884 7883,'-11'0'0,"0"0"503,0 0 1,0 0 1015,0 0 850,5 5-1829,1 1 1,6 0 5,3-2-858,7 2 0,2-5 0,4 3 0,0-3 0,0-1 312,3 0 0,9-8 0,6-4 0,4 0 0,-1 0 0</inkml:trace>
  <inkml:trace contextRef="#ctx0" brushRef="#br0">4051 10402 7875,'0'-14'0,"1"-1"0,3 2 287,3 0 1,3 2 0,2 1 0,1-1 1984,2 0-1991,4 5 1,-3-3 0,4 5-1,-2 2 1,0 1 0,-1 1 0,-3 1-83,-6 3 1,1 5 0,-6 7 0,0 1-291,-2 3 0,-6 0 1,-2 3-1,-3 2-266,-1 0 1,0 1 0,0-4 0,0-2 157,0-1 0,4 0 0,0-4 0,-1-2 546,2-1 0,0-1-139,3 0 0,3-1 0,0-2 1,7-1 238,6-3 0,1 0-42,4-4-355,0 5 0,4 0 0,0 3 0,0 0 0,-1 0 134,-3 2-204,3 1 1,-9 0 0,1 0 0,-4 0-1,-6 1 69,-2 2 0,-1-1 0,-1 1 1,-4-2 9,-6-1 0,-1-1-9,-6-3 1,-1 3 53,-7-3-255,3 3 1,-4 0 0,5-2 0,-1-2 0,0-1-613,1-2 1,-1 2-329,8-2 724,1 1 1,8-5 0,2-3 0,4-5 366,4-4 0,30-21 0,16-7 0,-14 9 0,0 0 0,0 1 0</inkml:trace>
  <inkml:trace contextRef="#ctx0" brushRef="#br0">4730 10369 7875,'-5'-11'1174,"3"2"-20,-6 1 326,1 3-1193,-9 5 1,3 5 0,-6 4-1,0 5 1,-2 8 78,-1 6 1,1 5 0,-1 4 0,1 3-236,3 2 1,3 1-113,8-3 1,2 0 0,6-6 0,4-3-174,6-3 0,5-8-97,6-5 0,3-4-8,1-4 187,4-2 0,-7-5 0,2-1 0,-5-3 1,-1-4-21,0-6 1,-3 1 251,-2-5 1,-3-1-35,-3-2-27,-3-1 0,-5 3 0,0 2 0,-2 2 0,-1 1 114,-5 2 0,-3 6-219,-3 2 1,0-1-133,-4 2 0,0 0-419,-4 7 0,4-2 1,1 6-1,1 0-976,3 2 0,0 1 338,2 0 1195,5 0 0,50-15 0,17-3 0</inkml:trace>
  <inkml:trace contextRef="#ctx0" brushRef="#br0">5014 10479 7968,'-7'5'242,"0"2"0,4 4 522,0 4 0,-2 2-201,1 4 0,-1 3 1,3 1-1,-2 4-235,2 3 1,1 0-1,2-3 1,3-4-179,3-2 1,6-3-1,3-4 1,1-7-7,3-2 0,-3-4 0,2-4 0,3-4-197,2-6 1,-2-5 10,-4-6 1,-1-4 0,2-4 0,-5-1-19,-2-2 0,-5 1 155,-4 3 1,-2-1 0,-2 4 0,-2 2 151,-5 1 1,-5 7-179,-2 5 0,-4 5-146,1 6 1,-3 0 0,-1 0-1,0 1-426,0 3 0,0 2-274,0 5 1,5 0-1339,3 0 1552,2 0 0,6 0 1,2 0 562,3-1 0,44-23 0,12-6 0</inkml:trace>
  <inkml:trace contextRef="#ctx0" brushRef="#br0">5376 10194 7875,'-16'0'0,"-2"0"0,2 4 454,1-1 0,3 6-14,1-2-91,5 3 0,-2 1 0,4 0 0,2 0 0,0 0 147,2 0 1,5 0 0,2-2 0,3-1-289,1-5 0,4-1 0,1-2 0,-1-2-90,1-1 0,2-3-22,-3-5 0,0-4 0,-4-1 1,-2 0-9,-1 1 1,-3-1-12,-5 1 0,0 3 89,0-3-190,0 3 0,-7 3 0,-2 1 0,-6 5 0,-3 1-502,-5 2 1,1 6-1107,-4 5 823,3 5 0,6 6 0,3 0 809,1 0 0,22 19 0,4 6 0</inkml:trace>
  <inkml:trace contextRef="#ctx0" brushRef="#br0">5945 10599 7875,'-11'-3'0,"0"-1"0,0 0 866,0-1 0,7 4 0,4-2 1,7 1-187,6 2 0,4 0 0,6 0 0,3 0-624,3 0 0,3-1-261,1-3 0,-1 3 1,0-2-1,-2 1 109,0 2 1,-1 0 0,5-1 0,0-1 95,-1-2 0,0-2 0,3-1 0,-1 1 0,1 0 0</inkml:trace>
  <inkml:trace contextRef="#ctx0" brushRef="#br0">6777 10413 7875,'-7'-4'591,"0"1"-151,-2 0 1,3 2 0,-1 1-1,0 3 333,0 4 1,-2 1-208,1 11-480,-1-1 0,-1 4 0,3 0 0,2 1 0,1 1 0,0 3 0,3 0-101,4-1 0,8 0 1,7-5-1,3-3-98,0-3 1,6-3-1,2-3 1,3-1-81,1-5 1,0-6-87,0-5 270,-1-6 1,0-3-1,-3-6 1,-3-2-1,-4-1 136,-4-2 0,-2 0 0,-6-3 0,-3 4 223,-4 4 0,-6-1-130,-4 6-188,-8 2 0,-2 1 0,-6 8 0,-2 2 0,-1 2-147,-2-1 1,0 0-933,-1 4 748,2 5 1,6-2-1,2 3 1,2 0-1,1 0-833,2 2 0,6 1-203,1-2 1335,4 3 0,32-24 0,14 1 0</inkml:trace>
  <inkml:trace contextRef="#ctx0" brushRef="#br0">6985 10085 7875,'-11'-25'398,"0"3"0,2-1-199,1 9 0,0-1 1362,4 4 828,1 0-1800,-2 0 0,0 8 1,-2 6-1,3 11-160,3 5 0,1 8 180,0 2-408,0 12 0,-4 1 0,0 9 0,2 1 0,0 3 205,-2 3-412,3-25 1,1 0 0,-3 0 0,0 1 0,1 1 0,0-1 0,-1-1 0,0 0 0,-1-2 0,1 0-71,-5 27 0,5-4 0,-3-8 0,1-9-319,2-9 1,1-6-277,-2-4 0,3-2-1516,-3-5 631,3-5 1556,1 3 0,-10-27 0,-2-1 0</inkml:trace>
  <inkml:trace contextRef="#ctx0" brushRef="#br0">2507 11683 7842,'-6'-17'344,"-2"1"0,4 5 1,1 0-1,1 2 560,-2 1 1,2 4-1,-5 4 151,-2 0-922,-1 4 0,-1 7 0,0 8 0,-1 3 0,-1 3 227,-2 4-309,-4 3 1,7 6 0,-3 2 0,3 4 0,1 1 0,1 0 0,3-4-155,3-2 0,6-4 0,4-4 0,5-5-9,1-3 1,4-4 0,-1-12 0,2-3 115,3-3 1,1-2 0,0-3 0,1-5 57,0-4 0,4-5-47,-1-8-42,6-2 0,-8-9 0,1-4 0,-3-2 1,-4-5-1,-1-2 0,-4 0-167,-4 3 1,-3 3 0,-7 5-1,-5 6 219,-8 7 0,-5 9 110,-1 6 0,-6 5 0,-1 6 1,-1 1-21,-1 2 1,1 7-27,-4 5 1,5 3 102,3-3-170,7 4 0,-2-5 0,7 4 0,3 0 0,5-1-66,4-2 1,1-2-124,0 2 0,5-3-371,2 2 381,8-1 1,-2 1 0,5 1 0,3-1 0,2 1-376,3 0 1,0 3-442,0-4 1,-2 2 25,6-1 947,-1-3 0,0-2 0,4 1 0,1-3 0,1 1 0</inkml:trace>
  <inkml:trace contextRef="#ctx0" brushRef="#br0">2967 12143 7864,'-10'-11'770,"3"0"1,2 4-424,5 0 0,1 3 246,3-3 1,-2 4-1,6 0 1,0 1 204,2 2 0,1 0-692,0 0 1,0 5-1,0 2 1,-2 3-114,-1 1 0,0 0 95,-4 0-188,0 5 0,-4-3 0,0 6 0,0-1 0,-2 0-756,-1 0 879,2-4 1,-8 3-1,4-4 1,0 2 553,0-2 1,-2-4 513,3-2-794,1-5 0,4 3-291,3-5 1,3-1 0,6-3 0,3-3-560,1-3 0,1 3-38,4 0 0,4-1-1530,-1-3 1561,1 0 0,0 2 0,-1 0 0,1 2 560,0-2 0,12-15 0,7-5 0</inkml:trace>
  <inkml:trace contextRef="#ctx0" brushRef="#br0">3580 11957 7864,'0'-11'0,"-3"0"0,-1 0 0,0 4 0,4-1 0,1 1 492,3 1 0,2-2 669,5 4 1,1-1-516,3 1-954,2 3 1,1-4-1,0 5 1,2 0 307,1 0 0,5 25 0,2 5 0</inkml:trace>
  <inkml:trace contextRef="#ctx0" brushRef="#br0">3646 12121 7864,'-11'0'280,"0"0"156,0 0 1790,0 0-1210,5 0 0,4 0-1178,9 0 1,1 0 0,11-1 0,0-1-580,2-2 0,6-1 741,2 1 0,27-11 0,-25 3 0,1 0 0</inkml:trace>
  <inkml:trace contextRef="#ctx0" brushRef="#br0">4467 11738 7864,'-10'-11'117,"3"0"-291,2 5 1013,0 1 1,4 6 0,-4 3 0,2 4 21,-1 6 0,-1 3-713,1 5 1,2 1 0,-4 1 0,1 3 45,3 1 0,0-4-308,2 2-26,0 2 0,2-9 0,1 3 0,5-2 0,2-5-567,5-4 622,-3 0 1,9-9-1,-4 1 1,1-3-1,0-3 110,2-5 0,-3-5 0,0-4 0,-1-3 192,-3-3 0,-1-6 177,-1 0 0,-5-3 824,-2-1-922,-3 1 0,-2 4 1,-3 2-1,-4 3 1,-4 2 257,-3 3 1,-3 2-448,3 5 1,-3 5 0,2 3 0,0 1-448,1 2 1,-4 2-1459,5 1 0,-1 4 194,4 8 714,5-3 1,-2 5 889,4-2 0,25 2 0,9 5 0</inkml:trace>
  <inkml:trace contextRef="#ctx0" brushRef="#br0">4839 11420 7876,'-11'0'120,"0"0"1,0 0 39,1 0 0,2 2 0,2 1 0,0 3 506,0 0 0,4 4 1,-1-4-205,6 0 0,3 3-261,5-5 0,3-1 1,2-3-1,1-1 197,2-3 1,1-3 181,-2-8-324,3 3 1,-9-5 0,3 3 0,-3-5 0,-2 0 1152,-3 1-1228,3-3 1,-9 5 0,1-2 0,-4 3 0,-7 3 25,-4 1 1,0 5-513,-6 2 55,1 3 1,-4 4 0,1 3 0,2 6 0,2 3-2219,1 0 0,3 5 771,5-2 1697,4 3 0,13 5 0,3 2 0</inkml:trace>
  <inkml:trace contextRef="#ctx0" brushRef="#br0">2036 13128 7959,'-5'-10'-137,"-1"-5"1,-5 2-1,2 2 1,0 3-1,3 2 778,1 0-338,-3 4 1,2-1 0,-5 9 0,-1 7 0,-2 4-1,0 4 166,0 4 1,-2 9-315,2-1-104,-1 2 0,1 3 0,0 1 0,3 1 0,4-1 80,2-2-125,1 0 1,4-8-1,2-1 1,1-2-1,5-6-322,1-4 351,2-4 0,5-2 0,2-3 1,3-3-1,1-3 112,0-1-47,5-10 1,-3 2-1,4-10 1,0-2-1,-1-3 34,-1-6 1,4-1 0,-5-11 0,-1 0-12,0-2 1,-7-4-83,-3 0 0,-7-6-1,-3 2 0,-4-1 0,-5 2 0,-6 6 101,-6 6 0,-8 10 63,-4 7 0,-3 1-56,-1 9 0,1 3-100,3 8 1,-1 1-1,4 2 1,2 6 47,1 4 1,5 4-130,-1 5 1,7 1 17,1 3 1,1-3 10,7 3-16,-1-3 0,4-1 0,1-2 0,3 0 0,5-3-152,4-1 1,4-2 167,5-3 1,0 0-522,0 0 191,0-5 1,1 0 0,1-3 0,3 0 0,0 0-766,-1-2 0,5-1-57,-2 0 1156,3 0 0,20 0 0,5 0 0</inkml:trace>
  <inkml:trace contextRef="#ctx0" brushRef="#br0">2420 13534 7959,'0'-13'65,"0"0"1,1-2 327,2 2 1,3-3 175,5 2 0,0-1 1,0 5-1,0 2 275,0 1 0,1 4-572,3-1 1,-3 3-1,3 1 1,-3 0 8,-1 0 1,0 5-240,0 2-52,-5 8 0,-1-2 0,-5 4 0,0 2 0,-1-1-157,-3 1-3,-2 4 1,-5-5 0,1 3 0,2 1 0,0-1-1503,0-3 1568,3 3 0,-4-9 0,5 1 0,-1-3 0,0-3 280,2 2-22,2-4 0,6 1-41,2-2 1,3-3-73,1 2-29,0-1 0,0-1 0,0 1 0,0 3 1,0 0 64,0 0 1,0 2 137,0-3 222,0 4-137,-5-2 0,2 2 0,-5-2 456,-5-1 1,-4-2-362,-8-3 0,0 4-372,-4 0-54,0-1 0,-4-3 0,1 0 0,2 0 0,2 0-493,1 0 0,-2 0-529,3 0 1,4 0-843,4 0 1895,4 0 0,28-24 0,11-6 0</inkml:trace>
  <inkml:trace contextRef="#ctx0" brushRef="#br0">3383 13293 7951,'-5'-11'72,"4"0"0,-1 0 1,4 1-1,5 2 1,4 2 622,4 1 0,2-4 0,6 3 0,1-1 0,3 1 1,0 1-939,0 2 0,-2-1 1,-3 0-1,-1 1-841,-3 2 1,-3 2 1083,-8 3 0,-27 22 0,-10 9 0</inkml:trace>
  <inkml:trace contextRef="#ctx0" brushRef="#br0">3394 13468 7951,'-11'-1'0,"0"-2"561,0 0 1,5-2 829,2 1 0,8 2 177,3-6-1401,3 6 1,7-4-1,4 3 1,4 0 0,3 0-1,2 1 1,-1-1-904,0 0 1,0-4 0,3 3-1,-3 1 736,-3 2 0,2 6 0,-1 1 0</inkml:trace>
  <inkml:trace contextRef="#ctx0" brushRef="#br0">4533 13161 7938,'-5'-11'29,"-2"0"0,-3 0 0,-1 2 58,0 1 170,0-1 0,0 9 0,-1-1 0,-2 5 0,-1 6 0,-2 6 0,-3 5-117,-1 4 1,3 3-64,0 5 1,3 0 0,-2 1-1,3 1 69,4 2 1,0-2-223,7-6 88,-1 3 0,10-9 1,5 1-1,6-4 1,5-7-1,4-4 1,3-6 323,2-2 1,6-1-143,-1 0-123,6 0 1,-7-6 0,5-3 0,0-6-1,0-2 110,1-2 1,-7-2 0,-2-1 0,-5-1 61,-4-3 1,-2 0-2,-3-4-177,-7 4 0,-6 4 1,-7 0-1,-6 0 1,-6 1-98,-6 3 0,-8 3-13,-5 8 0,-1-1-743,-6 4 576,0 0 0,-2 5 0,1 3 0,5 3 0,3 3-670,4 1 1,0 4 50,7-1 1,4 1 159,10-4-336,3 0 1007,5 0 0,25-5 0,5-1 0</inkml:trace>
  <inkml:trace contextRef="#ctx0" brushRef="#br0">4741 12910 7968,'-5'-22'3,"0"0"-1,-2 0-37,2 0 1,5 1-1,0 3 1,0 3 1364,0 3 0,0 5-128,0 0-977,0 4 1,0 0 0,0 6 0,-1 4 0,-2 4-19,0 4 0,-6 3 0,2 9 1,-3 6 159,-1 6 0,0 8-116,0 4 1,0 4-1750,0 4 1524,0 1 1,6-26 0,-1 0-1,1 2 1,1-1 0,0 2 0,0-1-1,2-1 1,1 1 85,0-2 1,0 0 0,1 25-1152,0-4 1014,0 0 0,2-16 1,0-3-1,2-8 1,-2-5-234,-1-1 0,3-5-77,0-2 1,-1-3 21,-3-1-3170,0 0 3826,-4-5 1,2-50 0,-3-17 0</inkml:trace>
  <inkml:trace contextRef="#ctx0" brushRef="#br0">20015 16446 8503,'-7'-10'3,"0"2"1,3 1-17,1-2 55,2 4 0,2-3 1,3 4-1,3 2 1,4 0-1,4 2 0,3 0-516,3 0 244,5 0 1,2 2-1,5 0 1,1 2 229,3-2 0,2-1 0,11-1 0,2 0 0,5 0 0,0 0 0,0 0 0</inkml:trace>
  <inkml:trace contextRef="#ctx0" brushRef="#br0">20847 16369 8341,'27'-14'0,"1"-1"0,-1 2-181,-6 1 1,-4 6-1,-7 1 288,-3 0 0,3 4 0,-2-2-225,1 6 0,0-1 1,0 5-1,5 2 129,2 1 0,6 1 1,4-2-1,2 0-241,3-2 0,5-1 0,3 2 0,1-5 230,0-2 0,5-1 0,7 0 0,1 0 0,2 0 0,-3-1 0,-4-2-48,-1-4 0,-13-4 1,1 1-1,-5-1 257,-9 0 1,-3 3-1,-8 2-189,1 1 0,0 2 12,0 3 0,4 3-240,0 1 0,3 1 1,-2-3-1,1 2-100,2-2 1,3 0 307,4-2 0,5 0 0,4 0 0,6 0 0,0 0 0</inkml:trace>
  <inkml:trace contextRef="#ctx0" brushRef="#br0">22314 16326 8315,'27'0'0,"0"-4"-891,2 0 1,1 1 890,-4 3-29,-1 0 1,-3 0-1,0 0 1,1 0 0,0 0-298,-1 0 1,3 0 325,-7 0 0,13 0 0,7 0 0,4 0 0,-1 0 0</inkml:trace>
  <inkml:trace contextRef="#ctx0" brushRef="#br0">23212 16315 8315,'33'0'-476,"-4"-4"-60,0 0 0,-4-3-75,0 3 559,-2 1 0,0 3 1,2 0-1,1 0 1,1 0 51,0 0 0,5 0 0,5 0 0,2 0 0,-1 0 0</inkml:trace>
  <inkml:trace contextRef="#ctx0" brushRef="#br0">24219 16304 8315,'16'-5'-279,"0"-1"-70,2-5 0,3 0 209,-3 0 1,3 1-1,1 3 1,0 3-43,0 3 1,1 0 141,2-3 0,-2 3 11,3-3 0,-3 3 0,-1 1 0,0 0-41,0 0 1,3 0 49,1 0 0,1 0 14,-2 0 8,3 0 0,6 0 0,3 0 0,2 0 0,1 0 27,0 0 1,0 0 3,4 0 0,3 0-910,1 0 884,-1 0 0,-3 0 1,-1-1-1,-3-2 0,-6-1 112,-8-2 0,-2-2 123,-13-3 0,-3 0-113,-8 0 1,0 0 0,-1 2 0,-2 0-115,0 2 1,-6 4 9,2 0 0,-3 2-773,-1 1 1002,-5 0 0,-30 14 1,-12 4-1</inkml:trace>
  <inkml:trace contextRef="#ctx0" brushRef="#br0">11880 14935 7592,'0'-7'210,"0"0"220,0-2 1,0 3-77,0-1-239,0 4 0,1-7 0,2 3 1,5-3 153,2-1 0,-3 5-101,0 3-138,0-3 0,4 4 0,0-1 0,0 3 0,0 3-6,0 5-60,-5 6 0,-1 3 0,-5 5 0,0 0 1,0 1-1,0 2 0,-1 1-64,-3 2 1,2-3 0,-5 1 0,-2 0 4,-1 0 0,3-6 0,0-5 1,-2-3 81,-1-1 1,-1-1-46,1-3 74,-1-2 0,3-5 0,1 0 0,-2-1 1,1-3 18,1-3 0,-2-7 0,4-2 0,0-1 135,1-2 1,0-3 41,4-3 0,0 1-64,0-1 1,0 1 0,1-1 0,2 0 207,0 0 1,7 2-228,1 1 1,0 5-27,3 3 0,2-1-31,-1 4 1,1 1 0,-3 8 0,3-2-106,1 2 1,-4 6-78,2 3 1,-3 7-34,-1 5 40,0 1 1,-4 2 0,-1 1 0,-1 2 0,-2 0-264,-2 0 0,-1-1 274,0 1 0,-5-1-70,-2 1 128,-3-2 0,-1-2 0,0-3 0,-1-2 0,-2-3 84,0-2 0,-2 1-46,1-8 0,3 0 104,-2-4-44,-3 0 0,4 0 1,-1-1-1,1-3 0,-1-3 100,0-3 0,-1-2-84,4-3 0,1-1-22,3-2 86,-3-7 0,8 5 0,-4-8 0,1 1 0,2 2 198,2-2 1,6 3-204,2-6 0,7 2 44,0-1-169,6 7 1,-7 3 0,5 4 0,2 2 0,1 2-82,0 4 0,1-2-28,0 6 1,0 0 61,0 7-43,0 2 0,-5 6 0,-2 3 0,-4 3 0,-3 4-267,-1 3 0,-4 3 158,0 5 1,-1 0-43,-2 0 111,-5 0 1,-1-1 0,-6 1 0,-2-1 0,-2-3-183,-1-3 0,0-7 215,-1-1 1,-3-4 439,3 0-262,2-6 0,-3-3 0,3-5 0,0 0 1,-1-2 216,0-1 1,7-7-80,-1-5 0,7-4-106,-4 1 15,6-3 0,-3-5 1,7 0-1,4-1 1,5-1 75,2 0 1,4 0-229,1-1 0,3 3-1,0 8 0,1-1 1,0 5-1,0 3-308,0 3 1,-5 6 7,-2 2 0,-3 7 33,-1 7 102,0 3 176,-5 5 0,-9 10 0,-4 7 0,-2 2 0,0 0 0</inkml:trace>
  <inkml:trace contextRef="#ctx0" brushRef="#br0">11606 15888 8012,'0'-11'-53,"0"0"1,0-1-1,0-2 1,0 0-1,1 0-35,3 2 744,-3 1 1,4 4-1,-5 0 1,0 0 1095,0 5-1658,0 8-20,-5 11 1,-1 10 0,-5 2 0,0 3 0,-1 2 0,-2 1 0,0 2-62,0-2 0,-1-1 0,0-1 0,2 0-129,1-1 1,1-4 0,1-2-1,1-4-35,2-4 81,5-2 92,-3-10 0,5-2 0,1-8 0,3-4 0,3-6 1,3-4-12,1-3 1,0-4-1,1-3 1,1-3-30,2-3 0,-1-1 1,-2 1-1,2-1 56,0-2 1,5-3 78,-5 3 0,2 2 0,-3 6 0,1 5 296,-4 4 0,1 6 138,-4 6-432,-2 3 1,0 10-1,-5 4 1,0 3 67,0 3 0,0 5-147,0 2 1,3 1 174,1 6-227,-1 1 0,1-1 0,1-1 0,1 0 1,1 0 56,-1 2 1,4 1-221,-2-2 1,1-1-57,2-3-12,0-2 1,0 1 0,0-7 0,0-2 0,0-2-985,0-5 1,-4 1-106,0-6-416,-4 1 955,2-4 793,-5-5 0,-15-16 0,-3-8 0</inkml:trace>
  <inkml:trace contextRef="#ctx0" brushRef="#br0">11595 16150 8005,'-11'-6'0,"-2"-3"1170,2 1 1,-1-1-762,8-2 1,3 3-342,8 1 0,5 5-135,10-2 79,5 3 0,-2 1 0,7-1 0,3-2-12,3-1 0,-3-2 0,4-1 0,4 1 0,1 0 0</inkml:trace>
  <inkml:trace contextRef="#ctx0" brushRef="#br0">12121 15023 6646,'-2'-8'-905,"-1"1"906,1 5 18,-2-3 10,4 5 1,0-1-1,-2-2 229,-1 0-138,1-1 0,-7 4 291,1 0-255,-1 0 0,-2 0 0,0 0 0,0 0 408,0 0 0,0 0 175,0 0-152,0 0-171,5 0 1,0 0-128,2 0 0,12-1 0,-1-2-136,4 0 1,6-1-116,1 4 1,6 0 0,4-1 0,3-2 100,3 0 0,11-2-93,2 1 1,9 3 0,5-4-1,-29 3 1,1 0-3,2 1 1,0-1 0,3 0-1,0 0-319,2 2 0,0 0 0,1 0 0,-1 0 218,2 0 1,0 0 40,2 0 0,-1 0 0,-4-2 1,0 0-1,1 0 0,1 1 0,0-1 1,0 1-1,0 1 0,0-1-62,1 1 1,-1 0-1,0-1 1,0-2-73,-3 2 0,0-1 124,1-3 0,-1 1 0,-1 3 0,0 1 0,0-2 0,0 0 1,1 1-1,-2 0 0,-1 0 0,0 0 9,-3-1 1,0 0 0,0 0 0,0 0 296,26 2-262,0 0 1,-9 0 0,-4 0 0,-5 0 0,-2 0 6,-3 0 1,-1 0 43,-1 0-79,-5 0 1,0 0-1,-5 0 1,0 0-1,-3 0-5,-3 0 1,-3 0-11,-3 0 123,0 0 0,-3-3 13,-1-1 1018,-5 0-1146,3 4 0,-6 0-251,-3 0 39,3 0 0,-5 0-700,2 0 658,-2 0 165,-5 0 1,0 0-1,0 0 87,0 0 1,1-3 6,-1-1 100,0-5 0,1 7 0,1-4 0,1 0 0,-2 0 177,0-3 0,-7 0-117,6-2 4,-2 5 1,2-4-1,0 2 1,0-1-1,0-2 173,0 0 0,0 0 173,0 0-344,-4 0 0,2 4 0,-1 1 0,3 0 1,2 1 351,2 0-571,0 1 25,1 4 0,2 0 0,8 1-138,3 3 1,4-2 144,4 6 0,3-5-164,7 5 133,-2-6 0,8 7 0,-6-4 1,0-1-1,-2 1-46,-1-2 1,0 2 60,0-2 0,-5 5 103,-3-5 1,-3 6 0,-4-2 184,-3 3 0,-9 4-153,-6 1 0,-6 4 194,-8 0-249,-3 1 0,-6 3 1,-2 2-1,0 2 1,1-1-482,0 1 1,3 2-1184,-1-3 1319,5-1 1,2-4 313,8-3 0,2 3 0,5-4 0</inkml:trace>
  <inkml:trace contextRef="#ctx0" brushRef="#br0">15537 14705 7959,'0'-11'114,"0"0"1,0 0 0,0 0-1,0-1 1,0-1 1684,0-2-972,0 5 0,0 1 45,0 1-718,0 4 0,0 5 1,-2 9-1,0 4 1,-2 3 423,2 3-475,-4 5 0,5 2 0,-4 3 0,1 0 1,0-1-1,2 0 0,1 0-52,1 2 1,0-1 0,0-1-1,1-3-168,3-3 0,1 1 0,3 1 1,-2-4-330,-1 0 1,4-3 229,-2-7-610,-2 0 0,1-1 0,-4-4-2380,2-6 2652,-5-5 0,-4-6 554,-3 0 0,-11-34 0,1-8 0</inkml:trace>
  <inkml:trace contextRef="#ctx0" brushRef="#br0">15515 14760 7959,'0'-22'0,"-1"0"89,-3 0 0,3 0 133,-3 0 1,3 4 0,3 0 0,4 0 553,5 1 1,4-3-255,-1 6 0,3-5-249,5 5 1,4 3-1,1 5 1,-1 1 103,1 2 0,2 2-167,-3 1 0,0 1-17,-5 3 1,0 6-119,-3 4 0,-3 6 1,-8-2-1,-3 4-212,-3 4 1,-2 0-262,-3 4 0,-5-4 256,-6-4 1,-3 0 0,2 0 0,0 0-111,0 0 0,-3-5 205,1-3 1,-3-1-30,-1-2-87,0-1 1,0-3-1,0-3 1,0 0 0,0 0-612,1-2 1,-1-1 773,0-1 0,-10-9 0,-2-4 0</inkml:trace>
  <inkml:trace contextRef="#ctx0" brushRef="#br0">10467 13490 7988,'-11'-5'-90,"0"-2"1,0-3-1,0 0 667,0 3-263,5-3-234,1 9 1,5-3 0,2 7 65,1 0 0,0 1 0,4-3 0,2 2 77,0 0 1,4 6-36,1-2-124,-2-2 0,5 5 1,-2-3-1,3 3 0,2 1 1,-1 1-1,1 1 186,3 2 1,0 4-69,6 0-165,-5 1 0,12 3 1,-2 3-1,3 3 0,4 3 1,-1 2-1,0 1 10,1 2 0,1 3-57,-2-4 19,-16-15 1,-1 0 0,12 16 0,7 5-1,-5-3 1,1-2-3,1-1 0,1 1 0,4 0 0,-1-2 72,-3-1 1,2-1-283,-1 0 1,0 3 249,-1 1-16,-7-1 1,-3-3 0,-4 1 0,-1 2 0,1 0-15,-1-1 1,1-4 26,-4-2 0,0-5-16,0 2 0,1 1 0,0-3 0,0-2-11,-2-3 0,-2-2 86,3 2 1,-5-4-21,-2-4 0,-7-1 1,-2-1 68,-1-2 1,0-5-628,-1 2 159,-3-3 32,4-1 0,-5-5 0,0-2-495,0-3 0,-4-1 263,1 0 1,-6 0 535,2 0 0,-18-9 0,-4-3 0</inkml:trace>
  <inkml:trace contextRef="#ctx0" brushRef="#br0">10620 13577 7988,'-10'-11'-64,"-1"2"0,-2 0 1,0 3-1,-2 0 1,2 1 180,1 0 1,1 2-1,-1 4 1,-2 3 0,0 3-1,0 4 29,2 3 0,5-1 0,1 1 0,1-2-27,3-1 0,-3 0-8,1 0 41,0 0 0,4-4 322,0 1-371,0-6 1,0-6 0,0-8 0,0-2 125,0-2-242,0-4 0,0 3 1,0-4-1,-1-1 1,-1 0-1,-2 1 0,2 2 49,0 0 1,2 6 6,0-2 0,0 3 129,0 1-266,0 5 1,0 2 86,0 8 1,0-1-1,0 4 3,0 1 1,0 2 0,0 1 1,0-4-7,0 1 50,0-6 1,0 4-1,-1-3 240,-2 0-136,1 1-85,-3-4 69,5 0 0,0-5-20,0-2 0,-1 2 8,-2 1-28,1-2-85,-2 5 1,4-3 154,0 8 0,-4 0-66,0 7 0,1-3-7,3 7-69,0 2 0,0-4 0,0 4 0,0-1 1,0-3 34,0-1 1,0-1 29,0 0 56,0 0-112,0 0 0,1-6 1,1-5-1,3-6-17,1-4 0,-2-6-22,3-2 0,-3-6 74,3-2-60,-4-4 1,5 7 0,-3-4 0,0 3 0,1 1 46,0 2 1,0 3 90,1-1 1,3 7-110,-3 5-18,3 5 1,2-3 0,2 5 0,0 0 0,1 1-10,1 3 1,-3 2-12,5 5 0,1 0-228,2-1 112,1-3 0,0 2 0,-1-3 0,-2 0 0,0-1-1073,0 0 0,-3-4 655,-2 3 0,-3-2-955,-3 2 994,1-3 1,-7 5 502,1-2 0,-16-3 0,-5 4 0</inkml:trace>
  <inkml:trace contextRef="#ctx0" brushRef="#br0">11135 12811 8069,'0'-22'31,"-1"0"0,-2 1 940,0 3-270,-1 2 1,4 13 0,0 5-313,0 8 1,0 8-196,0 0 1,-4 4 0,1 5 0,0 5 155,2 3 0,1 2 17,0-5-364,0 1 1,0 1 0,0 0 0,0 0 0,0-2-1,1-2 1,2-2-199,0-2 0,5-4 0,-3-4-37,1-3 1,-3-8 165,5-3-97,-6-3 1,3-2-1,-5-3 1,0-3 0,0-4-1,0-4 1,0-3-373,0-3 0,-1-6 407,-3-2 0,2-4 129,-6-3 32,6-3 0,-4-1 1,3 0-1,0 0 1,-1-1 14,-1 1 189,4 0 1,-4 1 0,5 4 0,0 4 0,0 6 314,0 2 0,5 3-399,2 6 1,4-1 62,4 8-209,-3 2 0,9 0 0,-4 5 0,1 0 0,-1 1-551,-1 3 0,2 2 76,-3 5 0,-1 1-712,-3 3 826,0 2 0,-5 5 1,-1 0-1,-1 1 1,-1 1 353,0 2 0,-12 9 0,-3-1 0</inkml:trace>
  <inkml:trace contextRef="#ctx0" brushRef="#br0">11190 12953 8070,'-11'0'-155,"0"0"1,5-1-568,2-3 1943,-2 3 0,6-4-920,0 5 0,5 0 0,7 0 0,3 0-567,3 0 0,3 0-36,1 0 96,-1 0 0,6 0 1,1 0-1,1 0 206,1 0 0,28-5 0,-23 2 0,-1 0 0</inkml:trace>
  <inkml:trace contextRef="#ctx0" brushRef="#br0">11693 12877 8070,'0'-11'0,"0"0"0,0 0 1018,0 5 0,-1 1 0,-1 6 528,-2 3-1443,1 7 0,1 3 1,0 7-1,-2 2 0,1 1 1,-1 3-1,0 1-289,2 0 0,1 3-295,1-6 0,1 2 0,1-3 1,3 2 480,1-2 0,21 9 0,8 1 0</inkml:trace>
  <inkml:trace contextRef="#ctx0" brushRef="#br0">10084 15034 8034,'-16'-5'-28,"4"0"0,-3-4 1,3 2-1,1 0 456,0 1 0,4 0 336,0 2 0,9 4-643,2 0 1,6 1-1,4 5 1,4 0 116,3 0 1,6-2-126,2 3 0,9-4 1,4 0-1,7-1-41,5-2 1,0 3 0,-21-1 0,1 0 0,3-1 0,0 0-28,4 0 0,0 0 0,1-1 0,0 0 0,1 0 0,0 0 0,2 0 0,-1 0-270,0 0 1,1 0-1,0 0 1,1 0 134,-2 0 1,0 0 35,-1-3 1,-1 1 0,-4 1 0,0 1 0,0-2 0,0 0 0,-1 1 0,0 1 0,-1-1 0,-1 0 0,-2 0 0,-1 0 0,26-3-225,-9 2 1,-5 1 0,-2 1-1,-5 0 182,-3 0 1,-4-1 86,-12-3 1,-2 3-73,-5-3 62,0 3-113,-5 1-70,-6 0 1,-6 0-1,-7 1 1,-1 3 222,-4 3 1,0-1-481,0 1 1,-4-1-533,-3 2 555,-1 1 436,-1-2 0,-7-2 0,-11 0 0,-1 0 0,-5 1 0,-1 0 0,1-1 0</inkml:trace>
  <inkml:trace contextRef="#ctx0" brushRef="#br0">10577 14891 8034,'0'-11'-81,"-2"-1"1,0-1 0,-2-2-688,2 2 0,0 1 1198,-2 1 1,1 5 0,-4 1-1,-1 1-280,-2 0 0,-6 2 0,-2 4 0,-4 5-77,-4 2 1,-2 1-1,-6 7 1,-1 0 36,-1 0 0,-6 5 0,3 4 1,0-1 59,3 2 1,-2-4 21,2 3-105,4-3 0,5-3 0,7-1 1,1-5-1,6-2 0,6-2 99,7-3 1,6-2 0,10-5 0,4 1-46,5 3 1,5-1 0,-1 3 0,4-2-131,3-1 0,2 3-198,2 1 166,3-2 0,-8 4 0,4-4 0,0-1 0,-1 3-500,-1-1 1,-4-3-1,-5 3 521,-1-1 0,3-1 0,-2-4 0</inkml:trace>
  <inkml:trace contextRef="#ctx0" brushRef="#br0">8759 14519 8034,'-4'-16'33,"1"-1"1,0 0 0,2 1 0,1 2 564,0-1 1,0 1 0,0 3 0,0 0 1069,0 0-1522,0 5 1,0 2 0,0 9-1,0 5-23,0 3 0,-3 10 0,-1 0 0,1 3 67,2 0 1,1 9-322,0-3 64,0 4 1,1-5 0,2 0-1,1-1 1,-1 2 0,2-1-1,1-3-81,0-3 1,0-3-1,-3 0 1,2-2-182,1-2 1,-3-5-39,5-6 315,-6-5 1,3 2 0,-5-8 0,0-3-1,0-4 1,1-4 0,2-3-111,0-2 0,1-6 156,-4 0 0,0-4 1,0 1-1,1-4 118,3-3 1,-3 1 47,3-1 1,-2 2 13,2 1 0,-3 0 0,4 0 0,-2 2 128,1 2 0,5 5-240,-2 6 1,4 6-23,3 1-87,-1 0 1,4 10-1,-4-2 1,3 6-1,0 4-683,-1 3 0,0 4 58,-4 1 146,0 5 0,-4-3 0,-1 4 1,-1 3-1,-2 0 526,-2 1 0,-11 4 0,-4 2 0,-2 1 0,1 1 0</inkml:trace>
  <inkml:trace contextRef="#ctx0" brushRef="#br0">8836 14738 8042,'-11'-4'268,"0"1"-268,0-6 0,4 7 660,-1-6 0,7 6 0,1-2-208,6 3 1,5 1-93,4 0-566,2 0 1,5 0-1,1 0 1,1 0-1,3 0-878,1 0 611,1 0 0,-1 4 473,-2-1 0,6 25 0,2 3 0</inkml:trace>
  <inkml:trace contextRef="#ctx0" brushRef="#br0">9153 14880 8042,'0'-11'1147,"0"0"-817,0 1 0,0-1-2,0 0 0,2 5 1,1 2-27,4 3 1,0 1-187,0 0 0,0 2 0,4 4 0,0 6-114,0 4 0,-1 1-135,-3 1 1,-2 3-169,-5-3 242,0 3 0,-1 5 1,-3-1-1,-3-2 0,-3-2 22,-1-3 331,0-4 0,1 1 0,2-4 902,1 0-936,4-5 1,-1-1 37,8-5-493,7-5 1,6-1 0,5-3-1,1 0 1,1 2-341,2-2 1,4 4 191,0 2 343,1 1 0,14 2 0,6 0 0,5 0 0,0 0 0</inkml:trace>
  <inkml:trace contextRef="#ctx0" brushRef="#br0">11759 15220 8042,'0'-11'-74,"4"0"0,-1 0 1,0 0-1,-1 0 1,1 0 560,0 0 1,2 1 0,-2 2 862,0 1-1260,1 4 1,-5 3 0,-3 7 0,-3 4 4,-3 4 1,-6 3 0,-3 8 0,-5 3-63,-6 3 1,-3 5-1,-3 5 1,16-19 0,-1 1-54,-2 3 0,-1 1 1,-2 2-1,-2 1 0,-3 2 1,0 2-1,-2 0 0,1 2-80,-1 0 1,0 1 0,-1-1-1,-1 0 1,0 4 0,0 0 0,-1-1-1,1-1 72,0-1 0,-1 1 0,4-4 0,0 0 0,2-4 0,2-1 0,-1 0 0,2 0 42,-1-2 0,1 1 1,-2 0-1,1 1 1,0 0-1,1-1 0,2-1 1,0 0 9,2-2 0,0 0 0,0 0 0,0 0 0,-1-1 0,1-1 1,1 0-1,1 1 18,-1-1 1,1 0 0,-18 23 64,10-7-132,2-3 0,6-9 1,4-3-1,6-6 1,5-4-500,1-3 60,4-6 350,-4-1 0,7-8 302,1-4 1,-2 0-1,4-9 1,-1 0-200,0-2 0,0-3 89,0-1 0,-3 0-129,3 1 17,2-1 1,-5 0 0,3 0-1,-3 0 1,-1 1 93,0 3 1,0 2-44,0 5 0,0 0 154,0 0-140,0 0 0,-5 5 1,-2 3-1,-3 1 1,-1 4 134,0 1 0,0 5 77,0 6 0,-3 1-92,-1 7 3,1-3 0,3 9 1,1-3-1,3 1 0,3 1 111,3 0 1,1-2-95,0-3 1,6-1 65,5-3-220,5-2 0,7-10 1,2-2-1,5-3 0,2-1-240,5 0 1,-2-6-200,5-5 1,-3-1-1027,3-6 789,0-1 1,3-6 658,-3-1 0,4 4 0,-5 4 0,-2-1 0,3-2 0,2-1 0</inkml:trace>
  <inkml:trace contextRef="#ctx0" brushRef="#br0">8715 16786 8042,'-5'-22'-162,"1"1"0,-5 3 0,3 3 0,1 3 652,3 1 1,0 2 110,2 6 0,0 9 0,2 12 0,0 3 0,2 2-103,-2 2 0,-1 3-217,-1 5-251,0 0 0,0 0 0,0 0 0,0 0 0,0-2 0,0 0 0,0-2-505,0 1 1,0-3 118,0-1-523,0-3 1,0-6 0,0-3-1907,0-1 2785,0-7 0,-3-29 0,-3-18 0,0-1 0,0-1 0</inkml:trace>
  <inkml:trace contextRef="#ctx0" brushRef="#br0">8617 16906 8042,'-4'-23'-65,"-1"-1"0,0-2-31,1 2 0,0 1 0,5 1 1,3 1 480,3 3 0,3-2 1,1 4-1,1 1 125,2-1 0,0 1-410,4 4-2,0 0 1,1 4 0,-1 1-1,0 1 1,-1 3-88,-2 0 0,-3 2 1,0 2-1,1 1-765,2 5 0,-4 1 431,-4 2 1,-1 1-278,2 3 0,0-2 0,-3 4 600,1-1 0,-13 23 0,0 3 0</inkml:trace>
  <inkml:trace contextRef="#ctx0" brushRef="#br0">8672 16939 8062,'-10'-7'-112,"2"-1"0,0 5-678,4-5 1558,1 6 0,4-3-49,3 5-558,2 0 1,9 0-1,4 0 1,1 0-1,3 0-272,3 0 1,2 0 0,5 0 0,-2 0-352,-1 0 1,1 4 18,-1-1 1,-3 6 442,3-2 0,-6 17 0,3 6 0</inkml:trace>
  <inkml:trace contextRef="#ctx0" brushRef="#br0">9099 17136 8062,'0'-7'0,"0"-1"0,1 1 13,2-4 0,3 1 107,5 3 0,0-2 0,2 5 0,1-1 971,4 0 0,2 1-306,-2 4-693,3 0 0,-5 0 1,2 0-1,-4 1 1,-1 2-165,-2 1 53,-5 4 0,0-2 0,-4 5 1,2 0-1,-2 0-492,-1 0 384,-5 0 0,1 3 0,-3 2 0,0 0 0,0 0 65,-3-3 0,3 3 1,0-1-1,0-2 86,0-1 0,4-1-20,-2 0 1,-1-4 17,1 1 0,1-1 0,4 4 17,3 0 0,-2-4 14,5 1 0,4-2 223,4 1-250,4 3 1,-2-4 0,5 4 0,-1-2 0,-1-1 82,-2 2 1,-1-3-19,1 1 0,-3-3 66,-8 3 18,3-4 0,-9 6 0,1-3 280,-4 0 1,-5 1-70,-8-4 0,-2 0 173,-5 4-465,0-5 0,0 7 1,0-4-1,-1 0 0,-1 1-260,-2 0 1,4-3-626,4 5 0,5-6 408,-2 2-1893,3 2 2276,1-5 0,15-15 0,3-11 0</inkml:trace>
  <inkml:trace contextRef="#ctx0" brushRef="#br0">24219 14574 6768,'0'-8'16,"-1"2"0,-1 0 1,-2 0 526,2-2 1,-1 2-261,0-2-110,1 6 35,-3-3-175,5 5 0,-1 0 0,-1 1 101,-2 3-114,0-3 1,3 9-1,-1-3 1,-2 3-1,1 1 324,-2 0-285,3 0 0,-6 5 1,4 2-1,1 1 1,-1 2-1,0 0 1,2 2 216,1 0 1,1 5-244,0 1 0,0 3 1,0 2-1,0 1-37,0 2 0,5 3-16,2-4 1,3 1 0,1-5 0,-1 1-4,1 0 0,2-1-15,1-3 1,-3-3 58,0-8-79,0 2 0,-5-7 0,4 1 18,-3-2 54,-2-5 63,-5-3-71,0-4 1,-5-1 2,-2-2 1,1 1-8,-2-1 0,1-2 1,-4 0-1,0-1-14,0-3 0,0 3 22,0-1-23,0 0 0,1-4 1,-1-1-1,0-2 1,0-2-52,0-1 1,3 3 36,1-5 1,0 0 0,-3-5 0,3-3-54,3-1 1,-1-3 7,2-5 1,-1 1 65,4-5 0,1 1 21,3-2 0,2 0 0,5 5 0,0 2 118,0 3 1,0 2-114,0 7 1,-4-2 0,0 7 0,2 0 22,1 2 1,-4 7-74,-3 0-201,3 6 29,-4-3 0,1 6-235,-6 3 1,-2 2-17,-3 5 156,-1 0 1,3 1 296,-5 3 0,0 11 0,0 8 0</inkml:trace>
  <inkml:trace contextRef="#ctx0" brushRef="#br0">23332 14793 7937,'0'-11'332,"0"0"1,0 0 0,0 0 163,0 0 0,-1 4 0,-2 1 0,-5 1 109,-1 2-542,-2 2 0,-5 2 0,-1 4 0,-1 5 0,-1 5 363,0 2-362,-2 1 0,-1 5 0,2 2 0,0 3 0,4 2 161,4-1-145,-1-5 1,11 7-1,0-6 1,6-1-1,8 0 1,9-4-1,7-1 87,3-5 0,7-3 0,2-4 0,3-3-90,0-3 1,1-1-1,1 0 1,1-2-312,2-5 1,-6-1-72,-5-6 232,-3-3 1,-6 0-1,-4-5 1,-5 0-1,-8 0 1,-7 0-1,-2 0-111,-2 0 0,-6 1-34,-5 3 0,-5-1 73,-6 4 1,-1 1-1,-3 3 1,-3 1-264,-3 3 0,0-2-5,-1 5 0,3 1-5,1 3 112,0 0 0,2 0 0,4 0 0,5 1 0,2 1-594,3 2 0,2 5 900,4-2 0,-3-2 0,28 4 0,2-2 0</inkml:trace>
  <inkml:trace contextRef="#ctx0" brushRef="#br0">23464 14661 7937,'0'-22'-51,"0"-3"0,0-1 270,0 1 1,0 7-1,-1-1 1,-2 0-1,0-1 1181,0 2 1,2 2-180,1 5-984,-5 5 1,3 11 121,-6 10-201,6 4 1,-8 9-1,2 6 1,-5 9-1,-1 7 41,0 3 1,-1 7 0,7-28 0,0 0 0,-1 3 0,1 1-96,-2 2 1,0 1 0,2 0 0,-1 1-259,0-2 1,0 0 0,2 2 0,1 1 67,-2-1 0,1 0 0,1-1 0,1 0 0,1-5 0,1 0 0,-1 24-425,3-8 0,1-11 183,0-6 0,1-3-625,3-8 346,-3-2 1,5-13-1,-2-1-2055,3-1 2662,-2-1 0,5-29 0,-4-5 0</inkml:trace>
  <inkml:trace contextRef="#ctx0" brushRef="#br0">22435 12242 7408,'4'-6'-360,"22"1"1,9 5 0</inkml:trace>
  <inkml:trace contextRef="#ctx0" brushRef="#br0">23059 12285 7950,'0'-7'-143,"0"0"1,24 4-1,6-1 1</inkml:trace>
  <inkml:trace contextRef="#ctx0" brushRef="#br0">24296 13599 7950,'0'-7'-1856,"0"0"1969,0 4 0,0-3 14,0 3-93,0 1 1,0-4 7,0 3 1,1 1 43,3-1-44,-3 2-13,4 1 0,-5-2 60,0-1-62,0 1 77,0-2 351,0 4-392,-5 0 19,4 0-19,-9 0 0,8 1 0,-6 2 127,0 5-96,-2 1 0,-1 6-21,0 0-19,0 4 0,-1-1 1,-1 7-1,-2 3 1,1 2 60,-2 4 1,4 5-76,-3-2 1,3 4-1,1-1-55,5-2 1,-3 2 0,6-6 0,0-4 0,3-2-47,4-3 0,-2-2 25,6-1-20,-1-5-47,4-1 1,-4-10-167,0-3 190,-4-1 94,2-7 0,-5-1-31,0-5 1,-2 3-1,0 1 1,-3-1-10,-1-2 0,4-1 80,-2 0 0,-1 0-41,1 0-4,1 0 1,-1-4 0,1 1 0,0-1 0,1 1-6,-2-1 0,3-3 10,-3 3 1,3-3-15,1 3 1,0-4 6,0 1 0,1-4 0,3-3 0,3 0 0,3 1 1,4-3-8,1 1 1,5-3-4,-2 3 14,2 1 1,2-1 0,0 2 0,1 2 0,0 4 15,-1 2 0,1-1-23,-8 6 0,0-1-7,-4 8-5,0-4 1,-2 5-13,-1-4 8,-4 0 5,-4 1 14,0 1 0,-1 1 41,-2 1-20,-3-6 4,-5 8 1,3-5 11,1 2 0,3 3 1,-3-3 52,-1 3 1,1 1-55,0 0 1,3 0 34,-3 0-56,5 0 1,-4 0 0,2 0 0,-3 0 42,-3 0 0,3 5 1,-1 2 0,1 3 50,-4 1-78,0 5-1,0 1 1,0 6 0,0 2 0,0 3 43,0 0 1,-3 8-59,-1-4 1,1 9-17,3-1 0,0-1 1,0 0-1,0-2-46,0-1 0,1-2 20,3-2 0,2-4-35,5-2 47,0-8 1,0 2 0,0-6 0,0 0 0,0-2-38,0-1 1,0-4-19,0 0-81,0-4 37,5 2 59,-4-5 1,4-2 41,-5-1 1,0 0-46,0-4 27,0 0 1,0-4 0,0 0 0,0-1 0,0-2 19,0 0 1,0-6 11,0 2 0,0-3-28,0-1 20,0 1 1,1-6 0,3-2-1,3-3 1,4-1-27,4 0 0,-2-3 23,5-1 0,1-3-4,2 4-12,1-1 0,3 9 0,-2 4 1,-3 3-1,0 5-215,-3 4 0,-1 4-80,-5 8-466,0 0 350,0 0 428,-5 5 0,-11 10 0,-7 8 0</inkml:trace>
  <inkml:trace contextRef="#ctx0" brushRef="#br0">22982 13019 7898,'0'-11'-132,"-1"0"0,-2 0 0,-1 0 0,-1 0 162,0 0 1,-4 5 0,2 3 479,-3 1-437,-1 2 1,-3 2 0,-2 1 0,-1 5 0,-3 2 0,0 6 0,-2 5 215,0 3 1,0 7-122,0-2-154,5 3 0,1-3 0,7 0 0,1 0 0,5-1 0,3-1 1,4-3 35,7-2 1,6 0 0,10-10 0,6-3-5,6-3 1,4-3-1,0-3 1,1 0-11,0 0 1,0-4 0,0-4-1,-2-3 78,-2-3 1,-7 0-8,-7-4-114,-3 0 1,-6-4 0,-4 0 0,-4 0 0,-6 0-26,-1 0-2,-7 5 0,-3-3 0,-6 3 0,-4 0 0,-3 3-124,-1 6 1,-4-1-41,1 5 0,-4-3 0,2 4 0,0 0-268,0 2 1,2 1 77,3 0 1,1 0 4,3 0 1,6 0-263,5 0 645,-1 0 0,22 0 0,5 0 0</inkml:trace>
  <inkml:trace contextRef="#ctx0" brushRef="#br0">23103 12866 7899,'0'-22'-43,"0"0"1,0 1 45,0 3 1,1-1 572,2 4 0,-1 0 1,1 4 654,-2 0-1036,-1 5 1,-1 4-89,-2 9 5,1 1 0,-11 17 0,2 1 0,-2 6 1,-3 7 77,-2 5 1,1 8-1,-2 3 1,10-25-1,0 1-184,1 1 1,-1 1 0,-1-1 0,1 1-819,1 0 1,1 0 678,-1 0 0,1 0 1,2-1-1,1 0 1,-5 29-1,3-5 0,1-6-406,3-5 0,1-9 89,1-10 1,3-3-833,1-1 1282,4 0 0,-6-5 0,2-1 0</inkml:trace>
  <inkml:trace contextRef="#ctx0" brushRef="#br0">11354 14442 8118,'0'-12'-35,"0"-1"1,1-2-1,2 2 1,0 1-1,0 1 1,-2 0 773,-1 0-492,0 5 0,-1 2 0,-3 8-238,-3 3 0,-2 3 106,2 1 0,-6 6 1,2 3-1,-3 6 124,-1 2 0,1 1-39,-4 4-160,4 5 0,-3-4 0,5 2 0,-1 0 0,2-1 0,0 0 0,4-2-35,1-3 0,2-5 0,4 0 0,1-2-276,3-1 1,2-6 0,6-4-1,1-4-173,2-4 1,0 0 0,-3-4 0,1 0 443,2 0 0,9-10 0,-1-2 0</inkml:trace>
  <inkml:trace contextRef="#ctx0" brushRef="#br0">10894 14245 8153,'-11'-6'-150,"-3"-2"0,-2 4 0,0 2 288,0 0 1,2 7 0,1 4 0,1 3 228,1 3 1,-1 4-141,9-1-203,-1-2 0,4 4 0,1-6 1,3 0-1,3-2 322,3-1-299,6 0 0,-1-5 1,5-3-1,-2-1 1,2-2-1,0-2 1,1 0-39,-3-2 1,2-4 0,-6-1-1,0-3-22,-2-3 1,-5 1-280,0 3 239,-4-5 0,2 0 0,-5-2 0,-2 2 1,-2 2-1,-6-1 0,-5 2-393,-2 0 0,3 7-212,-5 3 475,1-3 0,-4 4 0,2-1 0,0 3 0,3 2-727,1 2 910,2 4 0,8-2 0,1 5 0</inkml:trace>
  <inkml:trace contextRef="#ctx0" brushRef="#br0">10927 13961 8153,'0'-21'-113,"0"3"-226,0-8 894,0 3 0,-4 6 129,1 2 1,-1 11 0,4 7-391,0 11 1,-4 6-200,1 6 0,-6 5 0,3 7 1,-1 1-20,0 2 1,1 7-242,-2 3 1,-2 1-1,4 1 1,-1-4-111,0 0 1,4 2-432,0-3 0,2 3-918,1-4 502,0-4 1122,0-5 0,19 4 0,5 3 0</inkml:trace>
  <inkml:trace contextRef="#ctx0" brushRef="#br0">11080 15198 8153,'0'-11'-30,"-1"0"0,-1 0 0,-3 1 174,-1 3 1,2-3 0,-3 4 133,-2 0 1,0 6 0,-1 7 0,1 4-66,2 4 0,0 0 39,-4 6-156,0-1 0,0 12 0,1-2 0,2 4 0,0 4 0,1-1 0,0 2-9,-1 0 0,6 1-152,-2 4-16,3 0 0,2-5 0,3-3 0,4-3 0,5-3 0,2-5 1,2-2-211,3-1-17,1-5 1,1-1 0,-1-6 0,0-3-1,-1-3 1,-3-3 0,0-1-1687,0 0 1994,1-5 0,9-35 0,1-14 0</inkml:trace>
  <inkml:trace contextRef="#ctx0" brushRef="#br0">10610 15526 8130,'-10'-6'-138,"2"-3"0,-6 2 1,2 1 34,1 3 0,3 2 1,1 2-1,0 2 561,1 5 0,-3 3 0,6 2 0,-1 3-131,-1 1 1,4 1-205,-3 4 0,3 0 1,2-1-1,3-2-69,3-1 0,7-1 146,0 2-221,1-4 1,1-4 0,2 0 0,3-1 0,0-3 0,1-3 0,-1-3-25,-3-1 0,2-1 0,-4-3 0,-1-4-117,1-6 0,-2 1 54,-7-5 21,-2 0 0,-5-4 1,0 1-1,-2 2 1,-1 1-182,-4 3 175,2 0 0,-9 4 1,3 0-1,-2 1 1,-2 3-126,1 3 1,-4 3 0,2 1 0,0 0-252,0 0 1,1 0 163,5 0 1,2 4 304,1 0 0,4-1 0,-1 2 0,28-13 0,6 0 0</inkml:trace>
  <inkml:trace contextRef="#ctx0" brushRef="#br0">10708 15406 8130,'0'-18'0,"0"-1"0,0 1 215,0-4 0,0 2 116,0 1 1,-4 4-1,0 5 591,-3 2-523,5 4-268,-8 4 0,8 9 0,-5 6 0,-1 6 0,1 5 147,0 7 0,1 1 96,-2 6-336,-1 5 0,6 2 1,-3 3-1,1-1 1,3 0-450,1 0 1,1-1 53,0 0 1,0-3-1789,0 2 1825,0-6 0,1-9 0,2-6 320,5-3 0,1-21 0,2-4 0</inkml:trace>
  <inkml:trace contextRef="#ctx0" brushRef="#br0">22263 10724 8207,'0'-9'-348,"0"1"1,0-2 256,0-2 0,0 0 1,0-1-1,2 2 0,1 1 337,1 1 0,0 5-36,-4-5-23,6 7 1,-5-10 173,3 4-320,3 2 0,-5 2 0,2 8 1,-2 5-1,-2 3 0,0 5 104,0 5 1,0 6 0,-2 4 0,-2 4-78,-5 4 0,2 6 1,-1 1-1,-2 4-120,-1 4 1,-2 3 174,0 6-199,0 0 0,0-2 0,2-2 0,1-5 0,3-5-79,1-8 136,-3-5 1,7-13 0,-4-3 0,2-4 0,0-3-21,1-1 0,-3-4-31,2-1-123,0-5 197,4 3 0,0-8-3,0-2 1,0-3 21,0-6 0,1-4-45,4 0 27,-4-6 1,9 8-1,-4-6 1,1-2-1,1-3 17,-1-3 1,5-2-24,-4-3 1,-1-3-13,2 3-42,-1-3 0,5-8 1,-2-5-1,-1-5 1,-3-3-150,-1-3 1,3 4 156,-5 2 1,4 4-626,-3 4 505,-1 9 1,0 12-157,0 9 0,-5 29 323,-6 0 0</inkml:trace>
  <inkml:trace contextRef="#ctx0" brushRef="#br0">22748 10889 8207,'0'-17'-640,"0"0"561,0 2 0,-2 1 328,-2 1 1,-3 6-117,-6 3 0,1 8 1,-1 6-1,0 4 71,0 3 0,1 10-131,-1-2 1,0 4-1,0-2 1,1 1 79,-1 2 0,1-1 64,4-3-230,2-1 1,6-3 0,0-3-1,0 0 1,2-4 0,3-2-1,7-4-18,3-5 0,9-3 74,2-1-60,-1 0 0,8-1 0,-5-3 0,3-6 0,1-4-1,-1-3 47,-1 0 1,-5-2 0,1-2 0,-2-3 0,-3-2 112,-4 1-117,-3-1 1,-7-3 0,-3-1 0,-2 2 0,-2 1 107,0 1-138,-12 6 0,3-2 1,-11 5-1,0 1 1,0 3-143,-3 5 1,1 2-24,0 6 0,-2 0-280,3 0 261,-3 0 1,3 2 0,1 2 0,2 4 0,3 5-550,5 4 0,1-3 738,4 3 0,29 3 0,12 0 0</inkml:trace>
  <inkml:trace contextRef="#ctx0" brushRef="#br0">22888 10634 8207,'-13'-25'4,"1"-1"1,0 2 9,4 3 0,-2 1 249,6 3 1,-2 4 985,2 1-1087,2 5 1,-3 12 0,5 5-1,-2 7 77,-2 9 0,1 6 120,-5 11-247,-1 8 0,1 1 0,0 5 1,1 0-1,2 2 60,-1 3-248,-4 8 0,4-5 1,-2 3-1,2-4 1,2-5-230,0-4 0,-5-4 1,5-5-1,0-9-214,-2-10 0,5-8-438,-4-6 357,4 0 1,2-2 599,4-2 0,7-38 0,8-13 0</inkml:trace>
  <inkml:trace contextRef="#ctx0" brushRef="#br0">28447 5572 8092,'-19'-13'-341,"0"1"1,6-1-1,1 0 1,0 0-169,4 1 529,2-1 1,6 4 0,0 1-1,2-2 50,2-1-15,-3 4 1,9-5 61,-6 4-46,6-4-21,-8 0 1,3-1 0,-5 0 0,2 2 360,2 2-192,-2-2 1,3 4 0,-5-6 0,0 0 1097,0 1-956,0-1-185,0 6 0,0 3-99,0 8 0,-4 4 1,0 9-1,1 5 113,1 2 0,-2 3-27,0 2 1,-5 0 23,5 5-144,-6 0 0,5 4 0,-4-1 0,3-2 0,2-2 156,0-2 0,-2-1-112,2-5 1,3-5-180,-4-3 162,4-3 0,2-2 215,4-4 1,-3-2-138,7-6 1,-1-2-71,5-2 1,0-3 0,0-6 9,-1 0 0,1 5-75,0-1 0,0 5-273,-1-4 28,1 5 1,0-7 0,0 6 0,-1 1 0,1 1-814,0 2 1,1-4 452,3 0 1,-1 0-333,5 4 613,-5 0 0,6 0 0,-3 0 0,1 0 311,2 0 0,8 5 0,3 2 0</inkml:trace>
  <inkml:trace contextRef="#ctx0" brushRef="#br0">28868 5610 8113,'-4'-12'-29,"0"-1"1,-2 0-1,2 0 1,2 1 961,-2-1 1,1 4 471,-1 1-1069,3 5 1,-5 5-120,6 10 0,-1 2 155,-4 8-302,4 5 0,-5 1 1,6 5-1,0-1 0,0-1-134,0 0 1,0 5-359,0-2 1,0-3 241,0-1 0,0 0-249,0-5 0,0 3 0,0-8 0,2 0-78,2-3 0,-1-3-613,5-1 1120,1-6 0,21-35 0,4-15 0</inkml:trace>
  <inkml:trace contextRef="#ctx0" brushRef="#br0">29251 5508 8134,'0'-12'103,"0"-1"0,1 0 0,3 0 380,5 1 1,2 3 155,2 1-734,0 5 0,4-3 1,1 6-1,2 0 1,3 0-1192,1 0-59,1 6 1345,-5 1 0,10 17 0,-3 3 0</inkml:trace>
  <inkml:trace contextRef="#ctx0" brushRef="#br0">29289 5687 8142,'-17'-1'0,"0"-2"784,1-2 35,2 1 0,9 4 0,5 0 1,8 0-848,8 0 0,4 0 0,6 0 0,3 0-969,1 0 0,4 4-337,-5 1 1334,7-1 0,19-10 0,12-1 0</inkml:trace>
  <inkml:trace contextRef="#ctx0" brushRef="#br0">30449 4896 8165,'0'-12'-142,"-1"-3"1,-2 0 0,-1-2 0,1 1 0,2 2 839,1 1 0,-2 2 1,-1 1-1,-2 4-273,-2 5 0,2 5 0,-2 13 0,0 6-20,0 5 1,-1 5-35,-5 5-285,6 0 0,-5 2 0,4 0 0,-2 1 0,0-3-61,2-1-21,5 3 1,-7-15-1,6 2 1,1-6-1,1-2-95,2-4 0,6-6 0,1-6 80,0-6 1,5-9-9,-4-5-6,3-5 1,6 6-1,0-4 1,-1 0 0,0 2-1,-1 0 1,2 2-82,-1 2 1,-1 3 122,2 2-77,-3-2 0,5 9 0,-6-2 1,-1 3-1,1 2 3,0 3 1,-2 8 99,-2 5 0,-2 4-35,-3-4 1,-3 4-1,4-2 1,-4-1-3,-1 0 0,-6-1-8,-2-4 1,-3 0 4,-2 0-14,0-1 0,0-4 1,1-3-1,-3-1 1,0 1-70,-2-2 0,-4-1-440,4 3 1,-5-4-73,5 3 1,-1-2-177,1-2 1,7 0-1,-3 0 768,2 0 0,34-23 0,6-5 0</inkml:trace>
  <inkml:trace contextRef="#ctx0" brushRef="#br0">31087 4820 8165,'4'-26'47,"0"1"0,5-1 93,-5 1 1,2 5 748,-2 3 0,-2 7 66,2 2 0,-4 6-721,-4 2 0,1 6 1,-6 8-1,1 3 193,1 4 1,-9 8-184,3 0 0,-2 11 0,1 0 0,-3 4 121,-5 4 0,-3 6-360,-5 1 1,2 7-1,-6 2 1,16-30-1,0 1-162,0 1 1,-1-1 0,0 2 0,0 0-216,0-3 0,0 0 1,-12 27-1,4-9 1,6-6-389,2-7 1,4-5-218,6-12 1,3 0-67,6-5 531,0 6 0,0-9 0,2 2 512,2-6 0,31-16 0,14-8 0</inkml:trace>
  <inkml:trace contextRef="#ctx0" brushRef="#br0">31367 5432 8165,'-11'-13'-104,"-6"0"1,0 2-150,0 3 0,3 2 700,1 6 0,-4 6-191,0 2 159,-5 9 0,7 3 0,-3 5 0,2 2 0,2 2-266,3 0 0,2 5 0,1-4 0,4-1-325,2-3 1,4 0-28,2-1 0,7-5 108,6-3 43,6-8 0,-3-4 0,5-5 0,1 0 0,-1-1-131,1-3 0,-1-8 183,1-5 1,-1-5-1,1 1 1,-1-4 45,1 0 1,-6 4 138,-3-1 1,-8 7 66,0-2 0,-5 3 117,5 1-377,-6 6 0,1 3 1,-7 8-1,-3 4-62,-1 4 0,4 2 62,-1 3 1,3-2-158,1 7 1,0-7 135,0 2 3,0-3 1,5-1-1,4-1 1,4-3 0,2-1 26,2-3 1,6-1 289,-2-4 0,2-7 102,-2-5 1,2-3-72,-6-6 0,0 4 1,-6-4-1,-1-2 195,-1-1 0,-7 0-329,3 3 1,-10-2-256,-3 6 52,-9 0 1,1 9 0,-5 1 0,-3 1 0,-3 5-1123,-3 3 1,-4 1 130,4 6 0,1-1-244,3 5 1,6 4 1249,3 0 0,20 17 0,6 0 0</inkml:trace>
  <inkml:trace contextRef="#ctx0" brushRef="#br0">32056 5470 8165,'-7'-13'222,"0"2"228,3 3 1,1 2 0,-6 6 518,-1 0 0,-1 1-1085,-2 4 1,1 2-84,-1 5 20,0 7 1,0-5 0,2 3-1,2-1 1,5-1-126,3 2 0,1 0 0,1-4 1,3 0 28,5-1 1,4-3 206,4-1 1,3 1-153,5 4 362,1-6 1,-1 3 0,-1-5 0,-1 1 0,-3 1 1599,-2 0-1299,-1-4 87,-4 8 1,-8-8 0,-6 4 162,-10-1 1,-8 2-903,-6-3 1,-2 3 215,-3-4-4,3 6 0,-4-7 0,7 4 0,3-1 0,4-2-2319,3 2 2316,6-5 0,71-29 0,-21 7 0,1-1 0</inkml:trace>
  <inkml:trace contextRef="#ctx0" brushRef="#br0">32566 5534 8165,'-6'-7'-131,"-1"-4"-124,-5 9 0,-1-4 1333,0 6-849,0 0 1,2 6 0,1 4 0,2 6 0,-1 3 197,2 1 0,1 4-622,6-2 1,0 2 193,0 1 0,7-4 0,5-1 1,5-1 76,3-4 0,5-2-22,5-4 0,7-4 282,1-5-238,0 0 0,6-1 0,-6-3 182,1-5 1,-7-8-1,-2-4 1,-5-2 203,-3 2 0,-10-3-267,-7 3 1,-4-2 15,-1 2 0,-3-2 73,-5 6-544,-1 0 0,-16 8 0,1 2 0,-6 2 0,-1 2-694,0 1 1,-3 2-236,4 0 1,-1 0 302,1 0 0,3 5 864,-3-1 0,9 12 0,3-2 0</inkml:trace>
  <inkml:trace contextRef="#ctx0" brushRef="#br0">32783 5228 8165,'-11'-27'0,"2"-3"0,2 5 2246,3-1-1528,2 1 0,-3 15 0,6-2 119,3 5 1,-2 10-651,2 10 1,-3 7 0,-1 10 0,0 5 247,0 6 1,-1 6-56,-3 8-389,-3 3 1,-10 6 0,-2 1 0,-1 3 0,9-32 0,0 0-197,-1 2 1,0-1 74,-1 2 1,0-1 0,2-2 0,1-1 0,-11 31 0,-1-5 0,2-8-297,3-9 1,9-9-346,4-14 100,2-2 0,4-12-721,2-3-400,-3-3 883,5-1 909,-6-5 0,0-8 0,0-7 0</inkml:trace>
  <inkml:trace contextRef="#ctx0" brushRef="#br0">28129 7319 8110,'0'-25'22,"0"-1"1,1 2-1,2 0 1,3 1 0,1-1-1,3 3 612,1 1 1,0 3-1,-1 4 1,-1 2 560,1 2-1017,-5 4 0,2 5 0,-4 1 0,1 3 18,-1 5 0,-3 9 0,-4 6 0,-4 6 187,-4 3 1,-1 5-13,1 5-411,-1-1 1,0-2-1,0-1 1,1 3 0,0-4-1,4-1 1,2-6 4,1-3 1,3-4 0,-2-1-1,4-5 188,4-4 1,7 1-15,6-11 1,6-1 0,-2-6 0,3-3 56,2-1 1,4-1-218,-1-5 0,0 0 1,-7 0-1,0 2-216,0 3 0,-2-2-461,1 5 1,-5-3 81,1 4 0,-3-1 0,-1 5-1490,0 0 379,-6 0 1727,4 6 0,-15 18 0,2 10 0</inkml:trace>
  <inkml:trace contextRef="#ctx0" brushRef="#br0">28652 7536 8110,'-8'-19'540,"1"1"-378,3-3 0,3 2-162,-4 7 0,5-1 0,5 2 615,3 2 0,4 3-67,0 6 1,-3 2-210,-1 2 1,1 7 0,2 8 0,-2 1-670,-5 2 0,-3 2-171,-1 2 0,0 1 330,0 3 1,-1-4 0,-3 4 0,-5-3-278,-2-1 0,2-1 149,1 1 1,-1-7-143,-3-2 1060,4-2 1,-1-7-1,4-2 37,2-5 0,8-1-563,3-13 0,9 8 150,4-8-319,4 3 0,0-3 0,1 1 0,-1-1 0,2 2-858,3 2 1,-3-1 330,2 6 1,0-2 602,0 2 0,10-6 0,6-4 0,6-3 0,0 0 0</inkml:trace>
  <inkml:trace contextRef="#ctx0" brushRef="#br0">29378 7408 8110,'-5'-18'0,"3"4"333,-2-3-95,3 3 1,1 1-1,1 1 1,2 3-1,2 1 229,3 3 0,0 1-922,5 4 0,0 4 0,-1 1 1,2 3 454,3 1 0,15 31 0,7 8 0</inkml:trace>
  <inkml:trace contextRef="#ctx0" brushRef="#br0">29340 7561 8110,'-13'-12'74,"6"-1"0,2 4-150,5 1 553,0 5 1,5-3 0,5 6-1,6 0-358,5 0 1,7 0 91,2 0-664,5 6 0,-2-5 0,5 5 0,1-2 453,-1 1 0,-1-5 0,4-2 0,3-1 0,0-1 0</inkml:trace>
  <inkml:trace contextRef="#ctx0" brushRef="#br0">30284 7051 8110,'0'-25'19,"0"-1"1,1 2 454,3 3 1,-2 3-1,3 5 1320,1 0-1299,-5 6-395,5 1 0,-6 8 0,0 3 0,0 8 0,0 7 1,0 4-1,-1 3 81,-4 3 0,-2 7 0,-5 5 0,0-1-193,4-1 1,-4 2-1,4 2 1,-2 0-99,2 0 0,-2-3 1,5-5-1,3-4-89,0-1 0,2-2 136,0-8 34,0-8 1,2-3-1,2-6 1,4-1 0,2-3 133,-1-5 1,6-2-1,-2-5 1,3-3-3,2-2 0,-2 2-44,5-6-9,-6-1 1,10 1 0,-6 1 0,3 0 0,-1 2-5,2 0 1,-4 2-104,3 7 1,-7 0 120,2 4-31,-3 1 0,-1 5 0,0 4 1,-2 3-1,-2 5 20,-5 4 0,2-1 30,-2 5 1,0-6 17,-4 2 1,-1 2 59,-4-2-105,-2 0 0,-5-4 0,-3-1 0,0 0 0,-4-4 124,0-4 0,-4 2-327,-7-2 1,3 1-11,-2-5 0,-3 0-350,3 0 153,-7 0 1,9 0 0,-2 0 0,2 0 353,1 0 0,-5-6 0,-2-1 0</inkml:trace>
  <inkml:trace contextRef="#ctx0" brushRef="#br0">28129 8989 8110,'0'-19'-99,"0"0"0,0 6 0,0 1 0,0-1 0,0 0 489,0 0 1,0 1 0,1 0 0,2 2 1115,1 2-1050,0 5-381,-4-3 0,-1 12 0,-2 4 0,-2 4 5,-3 3 0,0 10 0,-5 0 0,0 4 1,1 5 1,-1-4-43,0 2-43,0 0 0,5 4 0,1-1 0,0-3 0,1-3 1,0-1-1,4 0 56,0-2 0,2-2 0,0-5 0,0-4-6,0-3 0,0-5 22,0-1-26,6-5 1,-3 3-1,5-6 94,2 0-29,-4 0 1,5 0 0,-2 0-1,2 0 129,2 0 1,-1 0-1,1 0 1,0-2-61,0-2 1,1 1-36,3-5 0,-3 5-247,3-1 1,-3-2 0,-1 2 0,0 1-525,-1 1 0,1-2 342,0 0-359,0 0 1,1 4-1,1 0 1,2 0-784,-1 0 0,-2 1 1430,-1 3 0,5 9 0,2 7 0</inkml:trace>
  <inkml:trace contextRef="#ctx0" brushRef="#br0">28652 9410 8110,'0'-18'0,"0"4"368,0-3 0,0 1 1,0 0-1,1-1 607,3 2 1,3 2-432,6 5 0,4 2-209,0 6-264,6 0 1,-8 0 0,5 1 0,-1 4 0,-4 5-224,-1 5 1,-7 1 0,-1 4 0,-2-1-366,1 1 0,-3 0 170,-6 1 0,1 3 0,-4-4 0,0 0-40,0-3 1,3-3 455,-5-1 0,5 0 75,-4 0 1,5-5 658,-2 1-504,4-1 0,7-1-99,2-3-105,4-2 0,6-1 1,2 2-1,1 1 0,0 1 100,2 0 1,0 1-248,-2 2 1,0 4 78,-8-4-35,2 4 1,-12-4 0,4 1-1,-1 0 1,-5 1 75,-3-1 0,-5 1 31,-6-6 0,-1 5 94,-3-5-125,-3 6 0,-6-9 0,1 3 0,-1-2 0,2-2-234,3 0 1,-3 0 14,3 0 0,2 0-1210,2 0 1,3 0 1360,1 0 0,29-34 0,7-9 0</inkml:trace>
  <inkml:trace contextRef="#ctx0" brushRef="#br0">29723 9079 8110,'-2'-17'186,"-1"0"1,-1 1 0,3 2 0,4 3 347,5 2 1,5-1 0,4 5 0,4-1-365,3 0 0,3 2 1,1 4-1,2 0-618,-2 0 1,4 6-875,-3 2 1023,1 3 1,-4-2-1,-2-1 299,-3 2 0,-14 13 0,-8 4 0</inkml:trace>
  <inkml:trace contextRef="#ctx0" brushRef="#br0">29850 9193 8110,'-18'-5'0,"2"2"0,-5-6 583,11 7 1,-3-4 0,16 6-192,7 0 0,11 0 0,3 0 0,6 0-746,3 0 0,-1 0 0,4 0 1,-2 0 353,1 0 0,36 6 0,-31-3 0,1 1 0</inkml:trace>
  <inkml:trace contextRef="#ctx0" brushRef="#br0">31176 8543 8110,'0'-13'-78,"0"-4"1,0-1-1,0 0 1,0-1 0,0 4 1053,0 0-405,0 3 1,0-1 0,0 3 0,0 7-160,0 12 1,-5 8 0,-4 10 0,-2 2-51,-2 5 1,0 7-269,0 2-39,-5 5 1,4-4-1,-3 4 1,4-2-1,3-3 1,3 0-1,1-2-224,4-3 0,0 1 0,2-14 1,2-5 25,2-5 0,-1-3 23,5-4 114,1-2 0,5-7 0,1-4 1,2-3-1,0-5 131,2-4-119,-5 3 0,6-9 1,-5 5-1,4-2 1,-1-3-3,1-1 1,-2 0 33,-5 3-54,1-3 1,4 10 0,0-3 0,-1 4-1,-2 4 7,-1 5 0,-1 3-23,1 1 17,0 0 1,0 7 0,-1 6-1,0 6 1,-2 5-88,-2 2 0,-5-1-71,1 1 0,-2-5 134,-2 0-4,0-5 0,-6 7 0,-2-6 0,-4-2 0,-2-1-28,-3-1 1,1-4 18,-5-1 1,0-5-5,-5 1 1,1-1-156,-1 1 0,5-2 0,0 2 0,-2-3-359,-1-1 0,4 0 124,3 0 1,3 0-624,1 0 372,6 0 697,-4 0 0,44-11 0,3-3 0</inkml:trace>
  <inkml:trace contextRef="#ctx0" brushRef="#br0">31878 8543 8135,'4'-30'233,"1"1"0,1 0 59,0 2 1,-1 8 836,0 2 8,-4 2 0,5 10-710,-6 5-279,-6 11 1,-1 6 0,-6 7-1,-1 4 1,-1 5 590,-2 7-645,-6 4 1,3 8 0,-7 3 0,-1 5-1,-3 2 169,-2 2-285,16-27 1,0 1 0,-1-2 0,-1 0 0,1 4 0,1 1-1,0-2 1,0-1 0,0-1 0,0-1-1360,1 1 0,-1-2 1177,-2-1 0,1-1 0,-4 29 0,-2-11 0,4-7 0,4-5-496,2-5 1,3-3-105,2-6 0,-1-5 0,6-3-868,1-3 1672,2-1 0,6-6 0,2-1 0</inkml:trace>
  <inkml:trace contextRef="#ctx0" brushRef="#br0">32005 9308 8135,'-1'-18'0,"-4"-3"0,0 2 41,-4 2 1,-2 4 117,2 5 1,-2-2 0,-2 6 0,-1 1 1020,-3 1 0,2 12-907,-7 3 1,7 10 0,-4 1 0,2 4-107,0 1 1,5 3 66,3 2-246,1 3 1,0-4 0,4-4-1,3 0 1,1-2 0,0 1-1,1-3-213,3 0 1,5-6 0,7-9 0,2-3-85,2-1 1,5-2 271,5-4-53,0-5 1,0-4 0,-1-8 0,0-3 0,-2-1-256,-2 0 337,-5 0 1,-2-4 0,-5 3 0,-2 0 0,-1 1 83,-1 1 1,-6 6 133,1 6 0,-8 5-144,-5-1 1,-2 9 62,-2 8-112,0 0 0,5 11 0,1-4 0,1 1 0,3-1 5,2-2 0,1 4-37,0-5 0,5 0 61,4-5 0,4 0 0,4-4 0,4-4 108,3-2 0,2-2-117,-1 0 1,1-10 58,-1-3 0,-1-4 1,-1 0-1,-3-4 159,-2-3 1,-5 3-164,-5-1 1,-5 1-39,1-5 1,-4 2-1,-4 3 1,-6 6-3,-5 5 1,-1 0-656,-5 5 1,0 1 276,-5 4 0,-1 2-80,-3 2 0,8 2 0,-4 3 0,4 0-815,2 1 1,7 1 497,9 2 723,2 0 0,70-6 0,-25-4 0,-1-1 0</inkml:trace>
  <inkml:trace contextRef="#ctx0" brushRef="#br0">32490 9423 8135,'4'-9'393,"0"1"752,0 5-441,2-8 1,-5 9-674,-1 2 1,-7 6 0,-5 5 0,-1 1 0,0 2-40,0 0 1,1 0-26,-1-1 1,1 0-276,4-1 188,-3-4 1,9 3 0,-2-3-183,3 4 1,10-1 239,4-2 1,7-4 73,-3-5 29,6 6 0,-3-5 0,5 4 0,-1-4 0,-1 0 449,-2 4 0,-5-4-124,1 3 1,-9-1 5,-4 1-315,-2 4 0,-4 0 0,-2 1 0,-4 0 0,-5 3-228,-4 1 0,-2-5-115,-2 1 1,-1-1 139,5 5 1,-5-5-639,5 1 0,0-5 1,5 3 783,-1-1 0,62-30 0,-16 6 0,0 0 0</inkml:trace>
  <inkml:trace contextRef="#ctx0" brushRef="#br0">32821 9627 8131,'-14'0'-152,"-3"0"0,3 0-795,-3 0 1813,3 6 1,2 1 43,4 6-650,-4-6 0,11 4 1,-3-3-1,4 4 0,4-1 6,4-2 1,5 1-322,4-6 1,3 4 0,7-3 0,1-3 35,2 0 1,4-4 73,-4-2 0,0-3-104,-5-6 2,1 1 1,-2-3-1,-3-2 1,-5-2-1,-7-3 35,-4 1 0,-4-4-1,-1-5 1,-1 1 60,-4 8-139,-7-3 1,-7 10 0,-3-2 0,0 5-1,-2 4-242,-4 1 0,2 2-353,1 4 1,-3 0 282,6 0 0,-3 4-735,8 0 1138,6 6 0,16-3 0,9 6 0</inkml:trace>
  <inkml:trace contextRef="#ctx0" brushRef="#br0">33000 9168 8131,'-13'-26'137,"0"1"0,6 1 547,3 3 1692,-3 2-1947,5 12 0,-3 9 0,5 12 0,0 10-30,0 8 1,-5 7-268,1 3 0,-6 5 242,2 8-355,2 3 1,-4 9-1,4 4 1,4-33-1,-1 0 1,-1 1-1,1 0-264,-1 0 1,1 0 0,-1-1 0,1 1-416,-1-1 1,-1 0 0,-1-1 0,1 0 0,-2 31-1,-2-10 660,1-9 0,-18-5 0,-8-5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context>
    <inkml:brush xml:id="br0">
      <inkml:brushProperty name="width" value="0.09071" units="cm"/>
      <inkml:brushProperty name="height" value="0.09071" units="cm"/>
      <inkml:brushProperty name="color" value="#FF0000"/>
    </inkml:brush>
  </inkml:definitions>
  <inkml:trace contextRef="#ctx0" brushRef="#br0">2168 931 8038,'-14'-2'-59,"-2"0"0,-1-3 1,1 2-1,2 1 1,0-1-1,-2-1 811,-1 1 0,5 1 0,5 1 355,1-3-907,-4 2 0,10-5 0,0 4 0,8-1 1,9 0 401,9-2-545,5-1 0,13-6 0,4 1 1,6-1-1,6 0 0,2 0 1,2 2-222,-1 2 1,-4 0 0,-4 4 0,-4 2-687,-4 2 1,-6 2-82,-12 4 569,-5 7 1,-12 4 0,-4 5 361,-3 2 0,-38 12 0,-10 5 0</inkml:trace>
  <inkml:trace contextRef="#ctx0" brushRef="#br0">2117 931 8093,'-12'-19'0,"5"4"241,-6-6 1,2 5 0,8 0 571,5 6 0,8 5-526,7 5 1,5 0 0,0 0 0,2 1-23,1 3 1,1 4-397,-1 4 1,-1 5 0,-2 2 0,-7 2-338,-5 6 0,-4 0-183,-6 7 0,-7 5 92,-6 8 290,-6 3 0,-12 5 0,-3 0 0,-4-1 0,-3-1-117,-2-2 0,1-12-47,4-5 1117,5-11 0,8-10 0,10-10 254,10-6 0,12-4-574,14-6 0,13 2 173,4 2-639,9-2 0,-2 4 0,8-6 0,4 0 0,5 0-621,4 1 1,4 0 172,-2 4 1,-3-4 549,3 4 0,-15-7 0,5-4 0,2-2 0,0 1 0</inkml:trace>
  <inkml:trace contextRef="#ctx0" brushRef="#br0">3098 918 8093,'-8'-25'0,"-1"-1"0,-3 2 333,7 3-217,-4 2 549,7 12 1,-4 3 0,6 8 0,0 6 186,0 6 0,0 5-779,0 9 1,0 4-1,0 8 1,-1 4-354,-3-1 1,2 5 202,-2-4 0,3 2-245,1-1 177,0 3 0,0-11 1,0 3-1,0-7 0,0-7-305,0-5 0,0-5 225,0-5 237,0-6 0,0-3 0,0-8 0,0-6 1,0-5 170,0-7 1,-5-6-37,1-2 1,0-6-86,4-3 1,0-3 6,0-5 1,0-1-1,0 4 1,1-1 141,4-4 0,-3 1 32,7 1 0,-5 4-141,5 4-62,-1 1 0,1 5 1,-1 5-1,2 5 1,1 8-132,2 5 1,0 4-285,0 6 1,-1 0-212,1 0 1,1 10-213,3 3 1,-2 7 0,2 0 797,-3 4 0,-13 32 0,-2-19 0,1 0 0</inkml:trace>
  <inkml:trace contextRef="#ctx0" brushRef="#br0">3111 1160 8160,'-10'-8'0,"-2"-1"0,0 5 0,4-4 356,5 5 1,-1-3 0,8 6-1,6 0-127,5 0 0,5 4-364,6 1 0,5 5 1,2-2 134,-1 3 0,2 3 0,3 2 0,0 1 0,1 0 0</inkml:trace>
  <inkml:trace contextRef="#ctx0" brushRef="#br0">3468 1390 8160,'0'-13'-446,"-5"0"1523,3 6-736,2 2-214,7 5 0,5 5 0,-2 4 0,-2 4 0,1 2 0,-1 4 0,-1-1-130,-1 0 1,-2 5 0,-4-2 0,0 2-119,0-2 1,0-2 0,0-7 0,0 1 141,0 0 0,0-5 0,1-1 191,4-1 1,-2-7-35,5-8-116,1-8 1,3-3 0,1-5 0,0-2 0,0-1-1,-1-4 1,1 1 341,0 0 1,0 6-1,-1 5 1,0 1 732,-4 4-871,-2 6-200,-6 4 0,0 12 1,-2 4-1,0 6 1,-4 4 270,-1 6-418,4-1 1,-3 5-1,6-6 1,0 1-1,0-2-693,0-3 1,2-2 197,2-7 78,9 1 1,7-2 0,5-2 0,2-6 0,3-6-525,4-6 0,3-8 1022,1-4 0,-6-12 0,5-13 0,0-1 0,4-4 0,0 0 0,0 0 0</inkml:trace>
  <inkml:trace contextRef="#ctx0" brushRef="#br0">4259 625 8160,'0'-38'0,"-4"-1"0,-1 1 222,1 0 0,4 1 1,0 2-1,0 2 0,0 2 505,0 2 0,2 10 0,0 4 1316,3 6-1603,-1 6 0,-4-2 1,0 10-1,1 5 198,4 5 1,-4 6 153,3 9-590,3 3 0,-5 15 1,3 6-1,0 7 1,-1 8-16,-3-32 1,1 0 0,-1 4 0,-1 1 0,0 2 0,0 0 0,0 3 0,0 0-257,0 1 1,0 0 0,-2 5 0,0 0-286,0 3 0,0-1 0,-3-2 0,1-1 257,2-5 0,0-1 0,-2-4 0,-1 0 1,3-3-1,0 0 0,-1 30-214,2-8 1,2-3-106,4-15 0,-3-5-684,7-4 466,-6-6 1,8 2-1,-2-10 1,2-6-1,2-6 634,-1-2 0,0 0 0,-4-10 0,-2-6 0</inkml:trace>
  <inkml:trace contextRef="#ctx0" brushRef="#br0">4986 1849 8057,'-6'-19'181,"0"5"1,-4-3 0,2 3-1,-2 3 496,-1 2 0,2 5 0,-1 8 0,-3 6-507,-2 6 1,-4 9-1,4 9 1,-4 3 18,0 1 1,3 5-140,-1-1 0,-1 5 1,2-4-1,3-2-65,3-2 1,3-6-129,-1-3 85,2-3 0,6-7 0,0-6 0,2-10 203,2-13 1,-1-8-67,5-8-75,6-6 0,2-7 0,4-9 0,0-3 0,-2-1 0,0 0 0,-1 2 9,2 2 1,-5-1-1,4 7 1,-1 4 134,0 6 0,-4 9 143,-4 5 1,-1 6 0,3 7-67,-2 8 1,-2 10-137,-3 3 1,-2 10 169,2-1-285,3 2 1,-6 3-1,5 2 1,-2 2-1,1 0-329,-3 1 0,4 2 158,-2-8-263,1 5 0,-1-6 0,2 3 0,-1-1 1,2-4-762,0-4 1,-2-5 622,3-5 1,-4 0-147,5 0 744,-6-6 0,-9-19 0,-8-9 0</inkml:trace>
  <inkml:trace contextRef="#ctx0" brushRef="#br0">4807 2180 8057,'-7'-12'0,"-4"-1"0,2 0 0,4 0 0,0 1 284,4-1 1,8 4 0,4 1-1,8-1 1,3 2 128,5 3 0,7-2 0,0 2 0,3 1-2076,1 2 1663,1 1 0,27 11 0,-29-4 0,0 0 0</inkml:trace>
  <inkml:trace contextRef="#ctx0" brushRef="#br0">6146 1211 8182,'-7'-12'191,"1"0"1,2 2 0,0 2 556,1-2 1,3 0 0,6 2 0,5 2 34,4 0 0,8 5-527,-2-3-293,3-4 1,6 7-1,1-3 1,1 2 0,0 2-1,-1 0 1,1 0-1571,-4 0 0,3 6 1607,-1 3 0,-34 25 0,-13 7 0</inkml:trace>
  <inkml:trace contextRef="#ctx0" brushRef="#br0">6197 1377 8182,'-17'-4'0,"0"0"1058,1 1 1,5-3-292,7 2 0,5 0 1,13 4-1,5 0-182,6 0 1,4 0-204,9 0-922,-3 0 1,15 0 0,-3 0-1,2-2 540,2-2 0,-10-6 0,3-4 0,3-3 0,0 0 0</inkml:trace>
  <inkml:trace contextRef="#ctx0" brushRef="#br0">8645 1109 7826,'-7'-5'4503,"3"-1"-4273,8-2 1,5 2-1,8 4 1,5 0-108,7-3 1,-1 0 0,7 2-1,4-1-28,2 1 0,1-3-311,-4 2 0,-1 0 0,-1 4 1,-5 0-1171,-4 0 1,0 0 433,-10 0 136,0 0 1,-5 0 815,1 0 0,0 0 0</inkml:trace>
  <inkml:trace contextRef="#ctx0" brushRef="#br0">9525 791 7883,'0'-13'0,"0"4"0,0 1 0,0-2 948,0-1 1,0 2-203,0 1 1,0 6 0,0 2-537,0 7 0,0 10 1,0 6-1,0 4-114,0 3 1,0 9-1,0-1 1,0 2-71,0 0 1,1-3 0,2-1-1,2 0-163,-3-1 0,1-1 0,0-8 0,1-2-244,-1-3 0,-1 2 77,-2-6 1,0-7 285,0-10 1,0-7-1,0-9 1,-2-2-5,-2-2 0,2-3 69,-2-7-18,3 4 0,1-16 0,0 4 0,0-3 1,0-1-1,0-1 0,0 1 177,0-2 0,1 4 240,3-3 1,-1 4-240,6 1 0,-5 6 0,5 7 0,0 6 37,3 5 1,2 3-298,3 2 0,-1 4-85,5 5 0,-1 1 0,2 2 0,-2 3-1086,-1 1 1,2 6 671,-4 4 1,0 1-56,-4-1 0,-2 3 1,-3 7 606,-3 2 0,-21 27 0,-5 10 0</inkml:trace>
  <inkml:trace contextRef="#ctx0" brushRef="#br0">9589 995 7883,'-7'-6'183,"-5"4"1323,5-3-1013,0 5 0,4 0-294,12 0 1,1 0-175,11 0 1,0 4 0,6 0 0,2-1-26,0-1 0,35 9 0,4 3 0</inkml:trace>
  <inkml:trace contextRef="#ctx0" brushRef="#br0">9971 1186 7883,'0'-9'0,"0"1"355,0-2 0,0 3 1119,0-2-1194,6 7 1,2-4-1,8 6 1,2 0-1,2 1 688,3 4-1038,-5 2 0,2 5 1,-6 3-1,1 2 1,-6 4-1,-1 1 1,-6 3-250,0 0 0,-8-2 1,-4 6-1,-4-2 361,-3-1 0,-6-5 0,4-1 0,-3-2 731,1-2 0,5-3 176,-1-5-577,9-2 0,-1-6 1,9 0-1,8-2-60,6-2 0,6 1-471,5-5 0,2 5-505,3-1 516,2-3 0,5 5 1,-1-2-1,-2 1 1,1 0-1018,2-1 956,-5 0 1,-2 4 0,-7 0-1,-3 0 1,-2 0-1233,-2 0 288,-2 0 462,-7 0-335,-1 0 1026,-6 0 0,-23 0 0,-5 0 0</inkml:trace>
  <inkml:trace contextRef="#ctx0" brushRef="#br0">11170 1084 7844,'-13'-6'47,"0"-1"1,2-1 0,3-1 434,3-1 0,11 3 1,7 0-1,8 1-66,7 3 1,6-2-1,9 1 1,2-1-276,0 0 1,1 3-56,-4-2-324,-2 3 0,4 1 0,-7 0 0,-3 0 0,-4 0-1698,-4 0 1051,-6 0 1,-1 0 884,-7 0 0,-38 0 0,-11 0 0</inkml:trace>
  <inkml:trace contextRef="#ctx0" brushRef="#br0">11527 842 7856,'-6'-19'6,"-1"5"-2,-6-3 279,1-3 0,3 6 0,2-3 0,0 4 0,1 3 1607,1 2-1493,0 5 0,5-1 0,0 9-196,0 8 0,0 6 1,0 6-1,0 2-126,0 3 1,5-2 4,-1 6 1,4 3-65,-3 1 1,0 3 0,-2-7-1,1 3-1221,-1 1 1,4-1 144,2-3 1,-2 2 450,1-7 0,2-3-660,7-5 1269,-3-5 0,18-29 0,6-13 0,0-3 0,0 0 0</inkml:trace>
  <inkml:trace contextRef="#ctx0" brushRef="#br0">12113 778 7892,'0'-17'0,"0"0"223,-5 0 0,2 5 749,-6 4 0,7 4 112,-3 8 1,0 9-990,0 8 1,1 4-1,4 4 1,0 3-37,0 5 0,0-1 39,0 6-136,0-2 0,0-3 0,2-2 0,0-2 1,4-2-158,1-3 58,-4 5 1,7-12 0,-4 0 0,-1-5-120,1-3 0,-2-8 0,-4-5 231,0-7 1,0-6 56,0-4 0,0-4 6,0-9 13,0-2 1,0-8-1,-1-1 1,-2-3 0,-1-1 388,1-3 1,1-1-234,2 3 1,0-2 143,0 5-227,0 1 0,2 9 0,1 3 0,4 5 1,3 5 79,4 7 0,3 2-136,0 7 1,3-1 137,5 5-265,1 6 1,-1 1-1,-1 7 1,-2 2 0,-5 2-170,-3 2 0,-7 0-24,-3 1 1,-4 3-92,-4-3 198,-3 4 0,-12 0 1,-1 1-1,-1-1 0,0 1-337,-2-1 1,-1-4 177,-1 1 0,1-7-229,2 2 1,0-3-482,5-1 0,1 0 1014,8 0 0,19-12 0,10-2 0</inkml:trace>
  <inkml:trace contextRef="#ctx0" brushRef="#br0">13223 1173 8021,'-12'-1'1955,"3"-2"144,0-1-1824,6-1 0,-1 5 1,10 0-1,5 0 1,7 0-61,6 0 1,-1 0 0,8 0-1,-1 0-270,0 0 0,4 0-1127,-4 0 906,-1 0 1,-3 0-1,-2 0 1,-1 0-1,-4 0-1309,0 0 1304,-8 0 281,0 0 0,-32-17 0,-1-4 0</inkml:trace>
  <inkml:trace contextRef="#ctx0" brushRef="#br0">14970 842 7842,'0'-13'149,"0"0"0,0 0 0,0 1 1,0-1 1186,0 0-542,0 6 1,0-4 0,0 5 92,0 3-844,0-1 0,0 19 0,0 0 0,-2 3 0,-1 6 163,-1 4-271,0 5 1,4 4 0,0-2 0,-1-1 0,-2 0 0,-2 0 0,3-2-209,0-6 0,2 3 0,0-9 0,0-1-296,0-2 313,0-2 349,0-8 0,0-3 0,0-10 0,0-6 1,0-8 314,0-4 1,0-8-107,0-2-181,0-2 0,-4-7 0,0-1 0,1 0 1,1-1 195,2 0 1,5 3 0,2 0 0,3 4-54,4 4 0,3 3-229,0 5 1,1 3-129,4 6 1,2 2-1,-3 11 1,2 1-194,-2 1 1,3 2-728,-3 0 1,-2 6 89,-2 2 354,-3 4 1,-6 6 0,-1 2 0,0 3 568,0 2 0,-18 14 0,-9 7 0,2 9 0,-1-1 0</inkml:trace>
  <inkml:trace contextRef="#ctx0" brushRef="#br0">15059 1058 7842,'-7'0'902,"1"-1"1,8-2-677,2-1 1,3 0-133,6 4 0,5 0 0,5 0 0,4 0-1077,2 0 1,7 0 42,-2 0 940,3 0 0,5 0 0,5 0 0,4 0 0,0 0 0</inkml:trace>
  <inkml:trace contextRef="#ctx0" brushRef="#br0">15569 1084 7842,'-13'0'1657,"0"0"1,2 6-1126,3 2 0,2 5-348,6 4 0,0 3 0,0 5 0,0 1-316,0-1 0,1 5 59,4 0-228,-4 5 1,9-8 0,-4 3-1,1-3 1,1-3 0,1-3 300,-1-4 0,23-20 0,10-5 0</inkml:trace>
  <inkml:trace contextRef="#ctx0" brushRef="#br0">16347 803 7842,'-17'-18'965,"0"5"1,0 2-608,4 7 0,-1-1 8,-3 5 1,3 2 0,-5 2-1,2 6 82,0 5 0,0 5-369,5 6-25,-1-1 1,4 6 0,2 2-1,2 1 1,2-1 0,1-2 0,4-3-583,2-1 0,4 1 15,9-2 413,3-3 0,4-12 0,0-3 1,1-3-1,1-4 0,1-1 1,0-1-220,-1-4 1,-1-2 198,1-5 124,-1-7 0,1 4 0,-2-7 0,-1 0 0,-4-2 246,0-2 27,-2 6 0,-9-1 0,-1 7 217,-1 2-454,-2 8 0,-5-1 0,-2 7 0,-3 5 0,1 6 10,-1 1 1,-2 5-222,3-2 0,1 4 105,4-4-15,0 0 1,6 0 0,2-1 0,5-4 0,4-3 3,4-3 1,3-2 187,2-4 1,4-6-74,-1-2 0,2-9 458,-1-5-281,-3-2 1,0-3 0,-7-1 0,-3-2 0,-6 2 423,-5 1 1,-5 2-316,-1-1 1,-11 2-194,-6 3 0,-10 8-407,-3 9 101,-11 2 1,6 2 0,-12 3 0,0 4 0,2 6-1324,2 1 0,5 5 432,4-2 1,4 8-632,9-4 1697,8 6 0,53 4 0,17 9 0</inkml:trace>
  <inkml:trace contextRef="#ctx0" brushRef="#br0">17227 829 7842,'0'-9'840,"0"1"0,-6 5-380,-3-1 0,-3 2-116,-5 2-316,-3 0 0,-7 6 0,-1 4 0,-4 4 0,1 4-230,0 2 1,3 0 0,8 1 0,6-2-88,4-1 1,8-4 63,2 3 0,8-2 0,9-3 0,5 0-108,7-4 1,-1 3 290,6-2 0,-2-3-189,2-2 375,3 3 1,-10-6 0,3 5 0,-3-2 0,-3 1 2104,-3-3-1773,-2 6 1,-12-6 0,-3 7-1,-5-1 593,-8-1 0,-5 3-789,-12-5 1,-3 3-248,-1-4-54,-6 6 1,4-4 0,-5 2 0,3-2 0,4-2-779,3 1 1,3 3-1507,3-4 1469,3 1-337,11-5 0,4 0 1173,11 0 0,23-12 0,9-5 0,8 0 0,0-1 0</inkml:trace>
  <inkml:trace contextRef="#ctx0" brushRef="#br0">17800 918 7842,'0'-7'1238,"-1"1"-858,-3 6 0,-3 2 0,-6 2 0,-1 4 649,-3 4 0,1 6-767,-5 3 1,5 8 62,-1 1-434,9-1 0,2 3 0,6 0 1,3 1-1,5-5-104,9-5 86,12-5 1,3-5 0,8-2 0,3-2 0,3-5-1,4-3 1,2-3-381,4-7 0,-4-1 475,3-11 1,-8 4-1,-6-4 1,-7-3-10,-8-5 1,-4 2 344,-9-2-185,-3 2 0,-16 1 1,-4 2-1,-7 1 0,-7 3 339,-4 2 0,-7 1-715,1 4 1,-3 1-77,-2-1 0,-2 1 0,2 4 1,3 2-332,4 1 0,2 3-71,4-2 440,7 8 1,2-1 294,8 6 0,20 10 0,11 8 0</inkml:trace>
  <inkml:trace contextRef="#ctx0" brushRef="#br0">18068 612 7885,'-13'-25'0,"1"-5"30,-1 0 0,2 2 0,2 6 1,3 7 1170,1 5 208,3 4 0,-3 8 0,5 2-510,0 4 1,0 14-596,0 3 1,0 15 0,0 2-1,0 7 101,0 2 0,-2 9-69,-2 4-348,1-25 0,-1 0 0,-3-3 0,0 0 0,-1 5 0,-1 1 0,-2-2 0,-1 0 0,-1 1 1,-1-1-385,-1 0 0,0-1 192,0 4 0,1-2 1,-6 24-1,3-5 1,4-15-1,5-11-1238,3-8 0,5-4 321,5-9 0,2-3 482,5-10 0,1-4 639,0-1 0,0-10 0,-1 1 0</inkml:trace>
  <inkml:trace contextRef="#ctx0" brushRef="#br0">19420 816 7826,'-7'-1'851,"2"-4"-244,4-3 0,7 2 0,4 1 0,5 0-170,6 1 0,9-2 0,4 4 0,3-3-533,1 2 0,5 1-13,-1-3 0,5 4 0,-4-3 0,-2 2-216,-2 2 0,-2 0 325,-3 0 0,-3-5 0,-5-2 0</inkml:trace>
  <inkml:trace contextRef="#ctx0" brushRef="#br0">20427 485 7826,'6'-13'0,"-5"0"0,3 0 1300,-2 1 1,-2-1-1,1 1-705,4 4 0,-4 14 1,3 11-1,-2 7-453,-2 5 1,0 4 0,0 5 0,0 1-229,0-1 1,0 0-1,0 0 1,0-1-321,0-3 1,0 6-1,0-6 1,0-3-124,0-3 0,0-6 1,0-3-613,0 0 1007,0-8 1,0-12 284,0-12 0,0-3 1,0-8-1,0-4 287,0-3 1,0-7 33,0-5 1,0-4-233,0 5 1,1-5-1,2 3 1,1-1 238,-1-3 1,4 4 17,2 1 0,2 9 65,2 4-513,-1 4 0,1 1 0,1 4 0,3 6 0,3 3-265,0 4 0,4 5-603,-3-1 502,3 2 0,0 8 0,-1 2 1,-3 4-1,-2 2-1263,-2 3 1,-6 3-212,-2 5 1791,-5 6 0,-14 1 0,-6 3 0,-4 5 0,-1 1 0</inkml:trace>
  <inkml:trace contextRef="#ctx0" brushRef="#br0">20516 778 7846,'-12'-7'0,"0"-5"1011,4 4-687,-4 2 1,11-1-1,-2 4 1,6-1 471,6 1 1,3 2-434,5 1-433,9 0 0,2 5 1,6 3 69,2-1 0,2 10 0,6 5 0,3 0 0,1-1 0</inkml:trace>
  <inkml:trace contextRef="#ctx0" brushRef="#br0">20937 944 7843,'0'-9'2415,"0"1"-1766,0 5 1,6-7 435,2 6-988,-2-1 1,10 5 0,-4 2-1,2 2 1,1 4 0,-3 4-1,0 1-379,-4-1 1,2 5-1,-6 0 1,-1 0-309,-1 2 1,-2-4 220,0 7 270,-6-7 1,3 5 0,-5-4 0,-1 1 0,1-2 0,1-1 482,1-1 0,3 0-75,7 0 1,5-1-141,8 1 0,-3-4 1,4-1-1,-1 1 219,0-2 1,0 4 104,-4-2-106,0 2 0,-6 2 1,-3-1 164,-2 1 1,-5-2-317,-6-2 0,-1 2 107,-11-2-387,0-4 1,-3 3 0,1-6 0,3 3 0,0-3-996,1 0 1,3-2 555,-1 0 0,3 0-2518,1 0 3001,0 0 0,6-45 0,2-12 0</inkml:trace>
  <inkml:trace contextRef="#ctx0" brushRef="#br0">22034 854 7810,'-2'-7'1699,"-2"3"0,-3 8-1380,-6 5 0,0 6 0,1 5 0,0 3 60,4 4 1,-2 1-271,6-2 1,-1 3 0,7 1 0,4-2-129,6-1 1,4-3-63,9-2 0,-1-4 0,12-7 1,2-2-346,3-5 0,6-4 118,-4-4 212,5-9 0,-13-7 1,2-7-1,-6-2 0,-8-4 1,-9-1-1,-8 1 123,-5 2 1,-8-1 0,-6 6 0,-8 6 246,-7 5 1,-1 6-209,-5 1 0,-4 5 0,-4 0 0,0 6-172,3 5 0,2 5-37,3 4-279,3-3 0,11 12 0,4-2 1,6 4-1,9 1 422,8-2 0,32-10 0,16-3 0,7 2 0,0 0 0</inkml:trace>
  <inkml:trace contextRef="#ctx0" brushRef="#br0">21906 803 7825,'0'-8'27,"-1"-1"0,-2-1 0,-3-1 213,-1-2 1,-1 5 0,-5 1 0,0 0 1035,0 0-1135,-5 4 0,2-3 0,-5 6 1,-3 0-1,-3 1 0,-4 5 0,0 5 349,0 5 1,-3 7-164,4-2-222,0 3 1,9 2 0,1-1 0,2 1-1,4-1 1,4 1 0,5-1 45,4 1 1,7-5-1154,2 0 748,9-5 0,7 1 0,7-7 0,3-3 0,5-2 0,2-2 0,1-1-894,2-2 0,-3 0 353,6 0 1,3-6 794,1-3 0,-7-7 0,8-6 0,2-2 0,1-1 0,0-1 0,1 1 0</inkml:trace>
  <inkml:trace contextRef="#ctx0" brushRef="#br0">22799 803 7825,'13'-12'0,"-6"-1"91,-3 0 1,-4 2 0,-4 2 209,-5 5 0,-8 3 213,-4 1 1,-3 0-304,-2 0 1,1 5 0,-1 4 0,1 2-50,-1 2 0,2 0-14,3-1 1,3 1-158,5 0 1,1 0 0,4-1 0,4 1-79,2 0 0,8 0 77,2-1 1,9 0-239,5-4 172,7 3 0,0-3 0,5 3 0,0-1 0,0-2 3,0 2 1,-6 0 34,2-1 0,-5 2 244,-3-3-73,-4-2 1,-11 5 0,-4-2-1,-7 2 63,-9 2 0,-5-4-123,-8-1 0,-1-4-383,-3 5 165,3-6 1,-4 2 0,6-3 0,-1 1 0,1 1-513,-1-1 0,6-2-881,3-1 760,3 0 778,7 0 0,34-11 0,20-6 0,2-1 0,1 0 0</inkml:trace>
  <inkml:trace contextRef="#ctx0" brushRef="#br0">23424 816 7828,'-15'-7'161,"-2"3"1,-1 2 200,-3 2 1,-3 0 3,2 0 0,0 6 1,-1 4-1,5 4 1,3 3 0,1 6-316,10-2 1,0 3-1,5 2 1,5-2-45,7-3 1,6 2-332,11-6 329,3 0 0,5-6 0,0-3 0,1-3 0,-1-4-305,0-1 162,6 0 0,-9-6 0,2-2 0,-4-5 0,-6-2 152,-5-2 1,-5-10 0,-8 1 0,-5-1 255,-2 0 0,-9 3 21,-6 3 0,-7-2-226,-10 6 1,-2 2 0,-7 5 0,1 3-479,0 1 0,0 2 198,-1 4 0,3 1-385,2 3 0,-2-1 0,6 4 0,5 0 600,6 1 0,31-6 0,16 4 0</inkml:trace>
  <inkml:trace contextRef="#ctx0" brushRef="#br0">23589 510 7837,'-14'-30'0,"-3"1"0,-3 2 1275,1 4 1,0 2-364,6 8 0,5 3-325,-1 10 0,7 7-190,-3 6 1,4 11-1,1 10 1,0 4-9,0 5 1,0 6-230,0 7-117,6 4 0,-5-1 1,3 4-1,-1 2 1,0 3-128,-1-31 0,0-1 1,2 32-1,-4-4 1,0-8-371,0-3 0,-4-5-80,0-6 1,-2-5-243,2-11 0,3-7-1596,-4-2 1860,4-8 0,5-5-721,0-8 620,6-3 613,-3-6 0,17-17 0,3-4 0</inkml:trace>
  <inkml:trace contextRef="#ctx0" brushRef="#br0">24087 854 7855,'0'-20'937,"0"1"936,0 2-2034,0 2 1,5-3-1,5 5 1,6 1-1,5 0 597,3 4 1,7 2-1,3 6 1,2 0-510,-2 0 1,1 6-476,-5 2 1,0 4-1,-6 2 548,-3 3 0,-8 8 0,-8 8 0</inkml:trace>
  <inkml:trace contextRef="#ctx0" brushRef="#br0">24176 1007 7862,'-7'-8'55,"3"-1"1,4 6 57,4-1 0,9 3 524,8 1-778,3 0 0,11 0 1,5 0-1,5 0 1,8 0 140,5 0 0,-16-8 0,7-5 0,2 0 0,3-1 0,0-1 0,0 1 0</inkml:trace>
  <inkml:trace contextRef="#ctx0" brushRef="#br0">25017 791 7862,'-12'0'121,"-1"0"0,0 0 173,0 0 0,1 1 0,-1 3 0,2 5 352,2 2 0,-2 6-146,2 0-379,4 6 1,-1-3-1,6 5 1,1 1-1,4-2 1,5-3-1,5-3 220,6 1 0,5-7-235,4 1-6,-3-6 0,4-7 1,-6-1-1,2-3 1,0-6-1,-1-6 0,-7-5 84,-3-3 1,-5-2 0,-2-1 0,-6-1-24,-6-2 1,-9 2 62,-5 7-614,-11 2 0,1 7 1,-11 0-1,0 4 0,-2 5-1230,-2 6 1620,2 9 0,2 12 0,-2 6 0,0 4 0,-1 0 0</inkml:trace>
  <inkml:trace contextRef="#ctx0" brushRef="#br0">28256 752 7831,'-7'6'-583,"0"-3"0,4 5 583,-1 2 0,0 2 0,4 0 0,0 1 0,-2-6 4,-2-3 0,1-2 0,-5-2 496,-2 0 1,-2 0 699,0 0-828,-1-6 0,2 3 0,1-5 0,3-2 1,2 0 109,7 1 1,11 0 0,12 3 0,10-1-385,11-3 1,13 4-1,-21 4 1,2 0-1,4 1 1,1-1-11,5 0 0,1 0 0,8 1 0,1 0-1435,6-1 0,0 0 1308,0 1 1,0 1 0,0 1 0,-1 2 0,-3 0 0,-2 0 0,-2-1 0,-1 1 0,-4 1 0,-3-1 0,-4 0-1,-2 0 1,-7 0 0,-2 0-666,24 0 1,-17-2 399,-8-1 1,-3 0-1,-6 0 1,-5 0-523,-4 0 0,-8-4 296,1 0 1,-7-6 17,3 1 1,0 2 511,0-1 0,16-18 0,0-8 0</inkml:trace>
  <inkml:trace contextRef="#ctx0" brushRef="#br0">30411 472 7833,'0'-20'0,"0"2"1593,0 5 0,0 0 344,0 0-1532,0 6 1,4 7 20,1 9-353,-1 8 1,-4 8-1,0 9 1,0 4 0,0 5 253,0 4-794,-6 2 0,3-2 1,-4 0-1,0 0 0,2-1-457,-1 1 0,0-10 0,3 0 0,-1-5 924,1-3 0,8-31 0,2-8 0</inkml:trace>
  <inkml:trace contextRef="#ctx0" brushRef="#br0">30335 357 7858,'-20'-25'0,"-3"0"229,6 4-70,0-3 1,4 14-1,-1-1 1,-1 4-1,-4 5 531,-1 5 1,1 6-1,-4 8 1,2 5-339,-2 7 0,-5 5-329,-2 8 1,-1 9-1,4 9 1,0 2-26,3 2 1,8 4-61,3 0 1,9-32-1,1 0 1,3 31 0,3-5-43,6-5 0,5-11 22,11-3 1,2-2-1,3-6 1,4-8-93,3-5 1,1-10 59,0-3 0,6-6 0,3 1 0,3-5 240,1-8 1,1-1 117,3-11 0,2-6-193,2-7 1,-28 15 0,-1-2 0,26-24 0,-30 19 0,0-2 68,-1-2 0,-2-1 0,2-1 0,-2-2-241,0-4 1,-3-1 0,-1-1 0,-3-1 270,-2 1 0,-2 0 162,-1-1 1,-2 1 0,-5 1-1,-3 1 1,0 1 0,-3 1 0,-11-31-1,-12 10 573,-12 8 0,-11 12-1060,-8-1 0,-9 9 395,1 4-327,-2 5 0,2 9 0,2 2 0,1 6 0,3 8-106,1 7 1,9 12-1016,10 10 1,5 5 1227,8 3 0,3 4 0,4 5 0,4 0 0,4 0 0</inkml:trace>
  <inkml:trace contextRef="#ctx0" brushRef="#br0">2180 3583 8039,'-5'-13'55,"-4"2"0,-1 1 1,2 2 604,4-2-353,2 4 0,4-1 0,3 4 0,8-1 1,7 1-1,5 0 0,7 0 676,6-1-928,0-6 0,13 9 0,0-5 0,7 2 0,4 0-221,2 1 46,-6-4 0,-2 5 0,-8-2 0,-4 4 1,-5 4-2180,-6 5 1877,-10 2 1,-6 2 0,-9 1 421,-4 3 0,-25 8 0,-7 8 0</inkml:trace>
  <inkml:trace contextRef="#ctx0" brushRef="#br0">2219 3596 8039,'-17'-17'-141,"0"0"-339,0-6 626,10 9 1,8 0 0,10 7 0,6 1 638,3 3 0,1 2-339,5 1-300,5 5 1,-3 3-1,6 4 1,0 1-1,-1 1 192,-3 3-483,-3 3 0,-7 7 0,-3 1 0,-5 3 0,-5 3 0,-7 5 0,-8 3-504,-8 4 0,-11 5 182,-11 4 1,-6-1-1456,-7-8 2025,0-2 0,4-7 1,4-3-1,3-7 0,9-7 1036,7-7-791,5-9 1,15 0 0,7-7 191,8-1 0,12 0-273,2 4 1,2-4-183,7-1-127,0 1 1,10 0 0,3 0 0,4-1-1,3 0-909,1-4 1,6 2 570,-2-1 0,4-1-1809,0-4 1711,7 6 478,-5-4 0,6 1 0,-3-6 0,1 4 0,-2 0 0,-5 4 0</inkml:trace>
  <inkml:trace contextRef="#ctx0" brushRef="#br0">3570 3647 8064,'-12'-26'65,"-1"1"0,1 1 6,4 2 1,1 5 1872,3 9-987,2 2 1,-3 12-870,5 2 1,-2 9-1,-1 5 1,-1 3 118,1 5 1,-2 3-257,0 5 23,1 6 0,0 1 1,0 5-1,1-4 1,1-3-334,2-3 1,0-4-103,0-2 324,0 3 1,0-11 0,0-1-1,2-8-483,2-7 262,-3 1 453,5-15 0,-6 1 0,0-14 1,0-4-1,0-4 204,0-5 0,0-3-182,0-5 1,0-6 202,0-3-247,0-2 0,1-1 0,2 1 0,2-1 1,-3-2 260,0-1 0,-1 2-195,3 4 1,-2 5 318,2 8-350,3 3 1,-4 7 0,6 4 0,0 6-1,3 5-181,1 4 1,1 0-461,3 5 1,3 5-429,5-1 632,1 6 1,-1 1-1,-1 7 1,-1 2 0,-3 3-1031,-2 1 0,-1 2 308,-4-1 1051,-6 6 0,-17 15 0,-8 9 0,-4 6 0,1 1 0</inkml:trace>
  <inkml:trace contextRef="#ctx0" brushRef="#br0">3621 3940 8064,'-12'-6'0,"-1"5"-42,0-3-393,0-3 914,6 5 1,2-2-122,5 8-405,5-2 0,4 5 0,8-4 0,4 1 0,4 0-770,5 2 0,1-5 293,3 3 524,3-2 0,7-7 0,7-2 0,7 0 0,0 0 0</inkml:trace>
  <inkml:trace contextRef="#ctx0" brushRef="#br0">4017 3978 8155,'-13'0'271,"4"2"-271,1 2 0,4-1 0,-5 5 347,6-5 1,-2 8 0,5-2-1,0 2 347,0 2 0,1 0-384,3 0-197,3-6 1,6 3 0,0-5-1,1 1 1,2 0 6,1-4 1,4 0-70,-4-2 1,1-2-210,-1-2 0,-3 0 74,3-9 244,-2 3 0,-3-8 0,0 5 0,-2 0 0,-3 1 329,-2-1 0,0 0 247,-5 0-191,0 1-368,0-1-192,0 6 1,0 8-1,-2 12 1,-1 8-435,-1 7 1,-4 6 312,3 9 0,1 4-306,4 8 339,0 14 1,0 4 0,0-33 0,0 2 0,0-2-1,0 1 1,0-1 0,0 0-96,0 0 0,0 0 1,0-2-1,0-1 32,0 31 1,0-7 13,0-15 627,0-7 0,0-10-60,0-7 0,0-11 196,0-11 0,-6-7-11,-2-10-401,-9-3 0,1-5 0,-5-1 0,-2-1 0,-1-1 252,-1-2 0,1 0-195,2 5 0,4-5-257,5 0-273,-5 1 0,9 3 0,-1 1 0,5-1 0,2 1-1409,4-1 1,5 2 909,7 3 1,7 1-1681,5 3 2453,6 3 0,8-1 0,6 0 0,2 2 0,1-1 0</inkml:trace>
  <inkml:trace contextRef="#ctx0" brushRef="#br0">4807 3494 8064,'0'-31'1543,"-4"-1"-926,0-2-860,-1 3 1,7 9 0,1 3 0,2 6 1774,2 2 0,2 1 518,4 2-1856,-6 2 0,0 12 0,-4 4 1,1 5 322,-1 6 0,2 9-50,0 4-367,-1 9 1,-4 8-1,0 10 1,0 7 0,0-31-1,0 1-75,0 1 1,0 1 0,0 1 0,0 0 0,0 0-1,0 0 1,0 3 0,0 0-200,0 2 1,0 0 0,2 3 0,2-1-162,-1-3 1,2-1 0,2 0-1,2-2 163,-1-3 0,1-1 0,12 28 0,-4-3 0,-2-7-544,0-6 1,-4-6 238,-3-10 1,-2-3-49,-6-5-752,0-1 0,0-5 1277,0-3 0,6-3 0,1-1 0</inkml:trace>
  <inkml:trace contextRef="#ctx0" brushRef="#br0">5980 4552 7986,'-7'-13'165,"-4"2"1,2 4 214,-2 7 1,-2 11 0,0 11-1,1 3 370,-1 5-617,0 2 1,-1 7-1,-2-1 1,-1 0 0,2 0 75,1 1-139,1-7 1,4-1 0,2-7 0,0-2 39,0-5 1,4-10-1,1-9-84,4-9 1,4-7-1,5-9 1,1-3-98,2-4 1,3-3 0,-2-3 0,2-1 15,-1-1 1,2-1 35,-1 5 112,0 0 0,-4 5 0,-1 4 0,-3 4 0,-1 7 1,-1 7 122,0 4 0,-4 4 0,1 8 0,-3 7-280,-1 3 0,6 12 27,2-1 0,-1 2 1,1-1-1,-1 1-221,0 2 0,0 6 33,1-2 0,4-3 148,-4-2-191,-2 4 1,4-6 0,-5 3 0,1-3-1,0-3-839,-3-3 0,2-3 337,-1-5-246,1 0 1016,-5 0 0,-12-18 0,-2-3 0</inkml:trace>
  <inkml:trace contextRef="#ctx0" brushRef="#br0">5916 4833 7986,'-5'-17'229,"-4"0"0,-1 0 602,2 4 1,2 0 598,6 0-978,0 6-393,6-4 1,5 10-1,8-4 1,0 4-1,4 1-324,1 0-173,7 0 0,-4 0 1,4 0-1,-1 0 0,1 0 438,2 0 0,18 0 0,8 0 0</inkml:trace>
  <inkml:trace contextRef="#ctx0" brushRef="#br0">7523 3940 7997,'0'-8'122,"0"-1"0,2-1 207,2-1 28,3 4 0,7 0 1,3 4-1,4-1 0,5 1 1,2 0-1,3 0-658,2-1 0,1 0 0,3 4 0,-3 0-408,-5 0 1,-2 1 708,-1 3 0,-35 20 0,-8 10 0</inkml:trace>
  <inkml:trace contextRef="#ctx0" brushRef="#br0">7549 4246 7997,'-13'-7'566,"0"-4"-137,0 9 1,8-3 0,5 5-1,8 0-332,8 0 1,4 0 0,7 0 0,1 0-613,2 0 1,5 0 0,-1 0 514,3 0 0,5-3 0,5 0 0,4-1 0,0 1 0</inkml:trace>
  <inkml:trace contextRef="#ctx0" brushRef="#br0">11208 3570 8008,'0'-12'55,"-1"-3"1,-2 0 0,-1-2 180,1 1 1267,1 2 1,2 8-1174,0 6 0,0 12-306,0 9 1,0 3-1,-1 3 1,-2 3 69,-1 4 1,0 5-134,4 0 0,0 2 0,0-9 0,0 1-84,0-3 0,0 1-219,0-1 256,0-6 1,0-2-1,1-6 1,2-3-1,1-3-198,-1-1 1,-2-4 626,-1-5-119,0-6 0,0-8 0,0-2 0,-1-2 87,-3-2 0,2-5-74,-2-5 0,-2-6-42,2 2-123,0-2 1,4-4 0,0-1 0,0-2 0,1 2 18,4 2 1,2 0-65,5 1 0,1 5-200,0 4 112,0 7 0,4 4 0,1 7 0,0 2 0,2 5-848,0 3 1,0 1 476,1 0 0,2 4-1124,-6 0 1156,6 6 1,-9 1 0,1 6 0,-3 0 0,-5 2 399,-2 2 0,-12 14 0,-7 5 0</inkml:trace>
  <inkml:trace contextRef="#ctx0" brushRef="#br0">11246 3787 8008,'-5'-7'58,"-2"-4"1,-2 9-208,1-2 611,5 3 0,-1 1 1,8 0-1,4 0-353,4 0 0,6 0-288,3 0 0,5 4-447,4 0 503,-4 0 1,10 1 122,-6-1 0,39 6 0,-31-7 0,-1 1 0</inkml:trace>
  <inkml:trace contextRef="#ctx0" brushRef="#br0">11718 3864 8026,'-8'-5'0,"-1"1"807,6 0 1,-2 5-361,5 3 1,0 4 0,0 6 0,0 3 171,0 4 0,4 3-525,0 2-241,0-1 0,1 1 0,0 0 0,1 3 0,1 1 0,-1-2 0,1-1-1012,0-2 1,-3-1 0,5-2 1158,1-5 0,29-37 0,9-10 0</inkml:trace>
  <inkml:trace contextRef="#ctx0" brushRef="#br0">12368 3634 8026,'-5'-17'129,"-4"0"1,2 1-237,-1 8 474,-1-3 1,-8 9 0,-1-2 0,-1 4-23,1 4 1,-5 5-288,2 8 0,-2 1 0,2 5 1,4-3-133,3-2 0,3 3-156,2-4 1,-1 5 0,6-5 3,1-2 1,7-1 159,5-1 0,4 0 1,2-2-1,4-2 8,0-5 1,1 2 65,2-2 1,2 4 183,-3-3 0,-3 0 1,1-2 510,-1 1-320,2 6-164,0-3-135,-7 0 0,-8 5 0,-6-4-23,-3 4 1,-5-4-164,-8 1 0,3-5-538,-3 4 345,-3-5 1,4 7-1,-3-6 1,0-1-1,4-1 295,0-2 0,-3-12 0,-2-2 0</inkml:trace>
  <inkml:trace contextRef="#ctx0" brushRef="#br0">12572 3634 8026,'6'-7'1978,"-4"1"-1349,9 6 0,-8 2-340,5 2 1,-5 3 0,1 7 0,-1 3-321,1 4 0,-2 4-389,2 0 0,-3 1 1,-1-1-1,0 1-168,0-1 0,-4 1 303,0-1 0,0-5 285,4-3 0,-6-26 0,-1-6 0</inkml:trace>
  <inkml:trace contextRef="#ctx0" brushRef="#br0">12611 3456 8081,'-17'-19'32,"0"-2"0,0 2-54,4 2 69,0 3-164,6 7 0,3 2 82,8 5-330,3 5 1,6-2 364,0 6 0,33 22 0,10 10 0</inkml:trace>
  <inkml:trace contextRef="#ctx0" brushRef="#br0">12777 3736 8081,'0'13'0,"0"0"219,0-1 0,0 1 778,0 0-629,0 0 1,0-5-1,0 1 463,0 0-427,0-3 1,1 0-212,3-6 0,3-6 0,6-4 0,0-4-141,0-3 1,5-6-166,3 2 1,3-2-97,2 2 175,-1-3 1,-1 10 0,-1-3 0,-2 4 0,1 3-1,-3 2 0,4 5-204,-6-1 1,-1 4-60,-8 4-25,3 3 0,-8 10 0,4 1 1,-1 1-1,-2 1-377,2 0 1,-3-3-194,5 4 1,1-6 891,4 2 0,24-17 0,12-8 0,3 0 0,1 0 0</inkml:trace>
  <inkml:trace contextRef="#ctx0" brushRef="#br0">13695 3609 8068,'-12'-6'0,"4"-3"0,-4-1 255,4 2 1,-3 2 90,-2 6 0,0 0 571,0 0-772,-5 0 1,4 7 0,-3 6 0,1 6 0,1 2-127,-2 0 0,1 0 0,7 5 0,5-1-231,3 1 0,1-2 104,0-3 0,5 2 1,4-6 1,9 0 0,6-4 0,6-2 1,3-3 1,1-2 78,4-6 1,0 0 3,1 0 100,-1-6 0,-1-2 0,-2-9 1,-2-4-1,-4-3 370,-4-2 0,-1-4-189,-7 1 0,-5-1 369,-3 4-475,-6 6 1,1-4-1,-8 5 1,-6-1-1,-4 3-57,-3 3 0,-6 5-419,2 1 0,-3 5-1151,-2-2 1069,-5 4 1,4 1 0,-3 0-1,2 0 1,1 1-1844,1 4 2248,-2-4 0,20 16 0,-4-3 0</inkml:trace>
  <inkml:trace contextRef="#ctx0" brushRef="#br0">13848 3264 8083,'-13'-25'0,"2"-5"386,2 0 0,-1 2 0,4 7 2140,-1 4-1288,5 8-480,-4 3-735,6 6 0,0 8 0,0 4 1,0 10-1,0 7 199,0 10 0,-4 0 0,-2 9 0,-1 5 113,-3 5 1,-1 9-313,-2 1 0,0 1 1,0-2-1,1 2-355,-1 2 0,0-6 97,0-1 0,2-8-83,2-9 1,0-9 0,4-8-484,2-3-99,2-7-519,7-7 357,1-8 1,6-6 1061,-1-3 0,12-37 0,3-15 0</inkml:trace>
  <inkml:trace contextRef="#ctx0" brushRef="#br0">14511 3698 8007,'-12'-13'253,"2"2"216,2 2 1,11 4 0,2 5-384,10 0 1,0 0-717,6 0 408,1 5 1,5-2 0,1 4 0,3-1 0,2-2 221,2 2 0,4-3 0,4 1 0,5 2 0,-1 1 0</inkml:trace>
  <inkml:trace contextRef="#ctx0" brushRef="#br0">15735 3481 8007,'0'-20'150,"0"6"1,0 6 0,0-2 0,0-2 1087,0 0 1,0 3-1008,0 1 0,0 6 0,0 2 50,0 7 1,0 6-182,0 4 0,0 3 0,0 5 0,0 1 6,0-1 0,0 2-378,0 3 174,0 3 1,0-1 0,0-1 0,0-1 0,0 0 0,0-2 0,0-1-231,0-1 0,0-2 1,0-3-340,0-4 176,0-3 510,0-7 1,0-3 0,0-8 0,0-6-1,-2-4 258,-2-3 0,3-7-158,-4-2 1,0 0 0,0-8 0,1-2 14,-1-1 1,3-1 30,-2 0-39,2-6 0,2 3 0,0-5 0,0 3 0,0 1 279,0 3 0,6 2-260,3 3 1,2 3 51,2 5-144,-1 6 0,5 2 0,2 7 0,-1 2 0,2 5-61,0 2 0,1 2-291,5 0 0,-1 2-579,1 2 563,-6 3 0,2 6 0,-5 0 0,-1 0 0,-2-1-1168,-1 1 0,-5 4 945,1 0 0,-6 4 538,1-4 0,-31 29 0,-8 2 0</inkml:trace>
  <inkml:trace contextRef="#ctx0" brushRef="#br0">15773 3634 8007,'-10'-8'141,"-3"-1"36,-2 1 919,2-5 1,3 1-692,6 4 1,7 2-389,14 6 0,8 0 0,9 0 0,3 0-577,1 0 1,6 0-830,3 0 1150,-3 0 0,0 5 239,-6-1 0,23 28 0,-28-14 0,1 0 0</inkml:trace>
  <inkml:trace contextRef="#ctx0" brushRef="#br0">16321 3762 8029,'0'-13'802,"0"0"-601,0 0 0,2 6 146,2 3 0,3-2 1,7 2-1,2 1 285,1 2 0,4 2-570,-4 3 1,4 4-579,-4 4 452,0 1 1,-8 0-1,-2 0 1,-1-1 0,-4 2-760,0 3 705,-2-2 1,-6 7-1,-2-5 1,-4-1-1,0-2-13,-1-1 1,1 0 408,4-1-308,-3 1 285,4 0 0,-1-5 0,4 1 12,3 1 1,6 0-291,4-2 1,2 3 150,2-2-60,0-3 1,4 4 0,0-5 93,-2 2 0,0 0 0,-3 3 269,1-1-180,0-1 162,-6 5-362,-1 0 0,-12-6 0,-4-3 1,-4-1-1,-5 0-16,0 1 1,-1 0-586,-2-4 0,0 5-46,5-1 0,-4 0 22,4-4 1,0 0 0,4 0-1,0 0 574,0 0 0,32-32 0,18-15 0,-1-3 0,0 1 0</inkml:trace>
  <inkml:trace contextRef="#ctx0" brushRef="#br0">17265 3507 8029,'-14'-17'0,"-3"0"0,3-3-27,-3 7 0,1-3 274,-1 8 0,-1 2 251,-4 2 1,-2 3 0,4 2 0,-1 2-349,0 1 0,5 6-275,-1-2 0,5 4 87,3 1-61,3-1 0,6 1 1,0 0-1,3 0 1,4-1-107,6 1 1,4 0 162,0 0 0,3 4 1,4-2-1,-1-1 23,-2 0 1,0-6 201,5 9 1,-5-6 363,0 6-307,-5-3 0,2-1 0,-5-2 0,-2 0 425,-2 2 1,-4-3-587,-5 7 0,-1-3 202,-3-1-321,-9 0 0,-3-5 0,-5-1 0,0 0 0,0-1-663,-1 0 0,3 2-396,-3-3 0,4-1 100,5-4 999,6 0 0,41-57 0,-9 22 0,0-1 0</inkml:trace>
  <inkml:trace contextRef="#ctx0" brushRef="#br0">17558 3519 8029,'0'-7'3819,"0"2"-3530,0 16 0,0 2-291,0 8 0,0 3 1,0-3-1,0 3-269,0 2 1,0-5-599,0 0 0,0 1 161,0 3 402,0-5 0,0 3 1,0-6-1,0-2 306,0-1 0,11-46 0,4-12 0</inkml:trace>
  <inkml:trace contextRef="#ctx0" brushRef="#br0">17584 3468 8029,'-15'-22'0,"-2"-4"0,8 2 549,-4 3 670,3 5-997,3-2 0,-3 9-970,6 1 1,5 11 0,8 1 747,2 6 0,24 14 0,6 3 0</inkml:trace>
  <inkml:trace contextRef="#ctx0" brushRef="#br0">17724 3634 8029,'-7'13'1134,"1"0"856,6-1-1433,0 1 0,2-2-309,2-2 0,-1-3-124,5-6 0,1 0 0,3 0 0,3-2-200,2-2 0,-2 1-109,6-5 0,1-5 0,3-4 0,1 3-369,-1 4 0,1-2 100,-1 4 290,-5 2 1,-2-4-1,-5 6 1,0 1-560,0 2 495,-1 6 0,-4 3 0,-3 6 0,-1 1 1,2 4-1510,1 1 1737,2-5 0,26 21 0,6-2 0</inkml:trace>
  <inkml:trace contextRef="#ctx0" brushRef="#br0">18693 3558 8029,'-14'-13'0,"-3"0"0,3 6-107,-3 3 0,-3 2 161,-1 2 0,1 3 0,0 4 0,0 6 723,0 1 0,5 6-189,-2 1-500,2 3 1,7 2 0,1-2 0,1-1 0,3-2-30,2 1-18,12-3 1,-1-1 0,11-5-1,4 0 1,3-2 104,6-2-98,3-4 0,1-5 0,0-1 0,0-3 1,-1-5 489,-3-2-436,3-2 1,-11-5 0,1-2 0,-6-3-1,-4 0 442,-6 1 1,0-5-130,-6 6-369,-7 2 1,-5-3 0,-7 5 0,-3 1 0,-4 3-850,-3 5 1,-6 2-81,0 6 0,-5 0-1288,1 0 1499,-3 0 517,4 0 0,-15 23 0,1 5 1</inkml:trace>
  <inkml:trace contextRef="#ctx0" brushRef="#br0">18782 3226 8029,'-8'-25'510,"-1"0"1,1 4 775,1 4 0,0 4-191,2 5 1,4 4-885,-3 8 0,2 6-85,2 11 1,0 3-1,0 13 1,0 6 185,0 5 1,0 1 22,0 11-367,-5-1 0,-1 5 1,-5 1-1,-1 3 1,-2 3-1,-2-2 0,-1-5-198,0-7 0,0-8 0,5-5 0,0-8-598,4-8 1,1-7-186,3-12 1,2-2 1012,-2-3 0,8-25 0,3-2 0</inkml:trace>
  <inkml:trace contextRef="#ctx0" brushRef="#br0">19675 3558 8000,'-6'-9'344,"-1"1"0,0-2 0,3-2 186,2 0 0,4 4 0,2 3 0,6 1 0,7-1 1,8 2-170,8 2 0,4 1-752,1 0 0,9 0 1,1 0-1,0 0-742,2 0 1,-5 1 564,2 4 1,-7-2-1,-4 5 568,-9 2 0,-35 7 0,-15 3 0</inkml:trace>
  <inkml:trace contextRef="#ctx0" brushRef="#br0">19790 3711 8000,'-13'0'1249,"0"0"-1106,6 0 0,4 0 0,12 0 0,8 0-218,5 0 1,11 1 0,4 2 0,7 1-653,5-1 727,-1-2 0,-2-7 0,10-5 0,1 0 0,3-1 0,-1 0 0,1 1 0</inkml:trace>
  <inkml:trace contextRef="#ctx0" brushRef="#br0">20644 3545 8000,'-20'-6'44,"2"5"0,3-4 0,1 5 106,2 5 0,-7 2 0,9 6 0,0 1 230,-1 3 1,5 1-1,2 5 1,3-2-217,1 2 0,2-3 0,6-1 0,6 1-168,4 0 1,5-9 196,7 2-77,2-9 1,6 2-1,1-6 1,-1-1-1,-1-5 1,-3-5-1,-5-6 499,-2-3 1,-3-6-98,-2-3-340,-10-7 0,-2 9 0,-7-3 0,-4 4 0,-6 1-111,-5 4 1,-10 3 0,-5 6 0,-4 4-1064,-5 4 1,-5 2-154,-1 2 1,-1 7-1,6 5 1149,3 3 0,7 18 0,0 8 0,1 1 0,-1 0 0</inkml:trace>
  <inkml:trace contextRef="#ctx0" brushRef="#br0">22812 3405 7987,'-13'-13'-6,"-4"0"0,1 0 0,5 1 562,5-1 1,6 4-1,6 2 1,7 2 0,6 0-1,7 1-52,4 0 1,7-5-503,5 5 1,6-2 0,-2 4 0,0-3-471,1 2 1,0 2-962,4 1 1041,-6 0 0,-7 1 1,-8 4-1,-4 2 1,-6 1-1690,-8 1 2077,-5-1 0,-63 11 0,20-9 0,1 0 0</inkml:trace>
  <inkml:trace contextRef="#ctx0" brushRef="#br0">22850 3507 7987,'-26'0'0,"1"0"0,5 0 906,3 0-222,8 0-394,4 0 0,8 0 0,4 0 0,7 0-215,4 0 0,8 0 1,4 0-1,-1 0-304,2 0 0,2 0-968,5 0 907,-5 0 0,2 0 0,-5 0 0,0 0 290,1 0 0,2-23 0,5-5 0</inkml:trace>
  <inkml:trace contextRef="#ctx0" brushRef="#br0">23118 3213 8000,'-17'-25'0,"0"-1"0,0 5 619,4 0 1,0 4 92,0-5-548,6 13 0,2-8 1,6 9-1,5 1 57,6 3 1,3 3-1,7 1 1,5 1 10,6 3 0,4-1-193,1 6 0,4-1 0,1 6 0,-2 2-263,-1 1 1,-2 6-180,0-2 1,-5-1 72,-4 1 174,-7 0 0,-5 1 1,-9-1-1,-4 1 1,-4 1-246,-4-2 1,-4 2 377,-9-6 1,-3 4 0,-6-2 0,1-1 136,-1 1 0,-1-2 255,-2-5 0,2 5 335,-3 0-574,3 0 0,3-4 1,1 0-1,2 0 1,0-2 22,1-3 1,2 4-268,5-4 0,4-1 9,1 2-744,5-1 1,-3 5 848,6 0 0,29 5 0,6 2 0</inkml:trace>
  <inkml:trace contextRef="#ctx0" brushRef="#br0">25043 3201 8019,'0'-19'296,"0"-1"0,0-4 0,0 3 973,0 4 1,0 11-574,0 10-539,0 9 0,0 14 0,0 1 1,0 4-1,0 0 363,0 4-511,0 1 0,0 1 1,1-1-1,2-2 0,1-2 1,-1-2-1,-1-1-230,-2 1 1,0-4 154,0 2-44,0-7 1,0-4-1,0-5 1,-2-2 32,-2-2 1,-2-9-1,-2-9 1,4-4 155,2-4 1,-2-2 0,0-8 0,1-3 20,1-4 0,2-3 50,0-1-102,6 0 0,-3-2 0,5-1 0,2-3 0,2-1 0,0-2 0,1 1 332,0 4 0,1 6-313,3 2 1,2 8-85,2 0-64,3 6 0,-4 13 0,4 3 0,-2 2 0,0 4-550,0 2 0,1 3 312,-2 6-105,-2 5 1,-6-2 0,-1 5 0,0 2 0,-4 1-1009,-4 1 1,-4 1 1431,-4-1 0,-27 2 0,-13 0 0,-5 4 0,0-1 0</inkml:trace>
  <inkml:trace contextRef="#ctx0" brushRef="#br0">25068 3366 8019,'-18'-7'772,"4"-4"-54,-5 4-218,12 0 0,3 1 0,8 6 1,6 0-52,6 0 1,-1 4-785,7 1 1,3 0 0,5-1-1,-2 4-1064,-1-1 1,-1 0 1398,-1-3 0,29 3 0,7 6 0</inkml:trace>
  <inkml:trace contextRef="#ctx0" brushRef="#br0">25528 3417 8019,'-6'-12'1364,"3"4"-818,-5 4-98,5 3 1,-3 2-1,5 5 0,-2 7 1,-1 6 66,1 6 1,0 0 0,0 1 0,-1-1-292,1 1 0,2 0-609,1 4 219,0-3 0,0 4 1,1-5-1,3-1 1,5 1-1588,2-1 1112,2-5 1,0-1 0,1-8 0,1-1 640,2-2 0,23-28 0,1-2 0</inkml:trace>
  <inkml:trace contextRef="#ctx0" brushRef="#br0">25923 3366 8019,'-4'-21'0,"-1"-2"0,2 2-13,2 1 0,4 3-234,5 5 757,7-1 0,10 6 0,1 2 0,0 5 0,3 5-929,1 3 1,4 4-1359,-5 0 850,1 1 927,-4 5 0,-12 8 0,-3 7 0</inkml:trace>
  <inkml:trace contextRef="#ctx0" brushRef="#br0">25961 3519 8024,'-6'-7'0,"1"-4"358,-4 2 1,-1 2 0,6-1-75,1-2 1,3 4-169,4 2 1,5 3 445,8 1-677,3 0 0,10 0 1,1 1-1,1 2 0,2 1-2229,-1-1 1502,9-2 842,-13-1 0,17-13 0,7-8 0,-1 0 0,-1 0 0</inkml:trace>
  <inkml:trace contextRef="#ctx0" brushRef="#br0">26764 3098 8024,'0'-18'316,"0"0"39,0-4 1,5 4-119,-1 5 1241,0 6 1,-4 3-1138,0 8 0,0 9 1,-1 8-1,-2 5-55,-1 3 0,-2 0-162,2 5 1,1 0 54,-6 4 0,5 5 0,-3-2 0,1-3-185,4-3 0,-4-2-706,2 1 1,-1 1-107,5-5 535,0 0 1,0-10-1,0-3-647,0-3 581,0-7 0,0-3-202,0-8 518,0-3 1,0-7 0,0-2 0,0-2 0,0-2 41,0-3 1,0-1 24,0-1 0,5-5 258,-1 0-176,0-5 1,2 2 0,1-5 0,1 0-1,1-1 510,1 1 1,1 0-198,2-1 1,0 1 367,-1 0-655,1 5 1,1 6 0,2 8 0,2 0 0,2 4-209,3 0 1,-3 8 34,1 3 1,0 3-570,5 1 344,-1 5 0,-1 2 0,-3 6 0,-4 1 0,-4 2-1300,-4 1 0,1 4 549,-6-4 0,0 6 1007,-4-2 0,-18 6 0,-9 4 0,-2 3 0,1 0 0</inkml:trace>
  <inkml:trace contextRef="#ctx0" brushRef="#br0">26790 3354 8024,'-11'-13'1061,"2"0"-530,-2 0 222,9 1 1,-2 4 0,10 4-502,6 3 0,7 1-543,6 0 0,2 0 1,3 1-1,3 3-880,-1 5 1,4-2 561,-7 2 290,1-1 319,-4 5 0,5 5 0,1 2 0</inkml:trace>
  <inkml:trace contextRef="#ctx0" brushRef="#br0">27211 3443 8024,'1'-12'914,"3"4"-104,3-3 0,8 8-72,2-6-411,-3 6 1,10-2-1,-3 5 1,3 1-1,0 3 677,-3 5-926,4 2 0,-10 3 1,4 2-1,-5 2 1,-7 1-1,-4 1 0,-3-2-347,0 1 1,-2 2 37,-2-4 0,-7 0 0,-6-4 0,0-1-106,-2 1 0,5 0 149,-3 0 0,3-2 0,3-1 257,2-2 73,3-5 0,6 4 0,2-4 148,2 1 1,5 1-251,8-5 1,-3 4 44,3 0-76,3 0 0,-5 2 0,5 2 0,-2 2 1,-2 0 83,-2-1 1,-1-1 129,0 5 0,-6 0-26,-3 0-24,-3-1 0,-1 1 0,-1-2 159,-3-2 0,-8 2 0,-6-4 0,-2 0-14,-3-2 0,-1-3-167,-1 3 0,-1-4-600,1 3 0,1-2 26,3-2 0,2 4 0,6 0 1,1-1-1024,-1-1 1,4-2-880,1 0 2325,5 0 0,14-17 0,11-5 0</inkml:trace>
  <inkml:trace contextRef="#ctx0" brushRef="#br0">28715 3532 8024,'-8'-8'41,"-1"-1"2641,-1-1-2097,-1-1 1,14 4-454,5 2 1,18 4-1,5 1 1,9 0 70,6 0 0,15 4-122,7 1-68,-29-3 1,2 0 0,4-2 0,2 0 0,5 0 0,1 1 0,2 0 0,2 1 0,-1 0 0,1 0 0,-1 0 0,0-1 0,-1 0 0,0 0 36,0-1 1,-1 0 0,2 0 0,-1 0 0,-4 0 0,-1 0-1,-3 0 1,-1 0-87,-1 0 0,-2 0 0,-6 0 0,0 0 0,35 0 0,-10 0-2,-11 0 1,-8 0 0,-19 0-6,-3 0 1,-8-2-167,-9-2-149,-3 2 2,-6-3 1,2 5 0,-6 0 0,1 1 355,1 3 0,-10-2 0,3 4 0</inkml:trace>
  <inkml:trace contextRef="#ctx0" brushRef="#br0">31367 3328 8024,'6'-18'0,"1"3"750,6-2-549,5 3 1,-3 7 0,3 3 0,-1 3-1,0 2 348,-1 3 1,-2 5 0,-2 6-1,0 4-440,-4 1 1,-2-3-245,-6 4 1,-6 0 0,-4 3 0,-5-1-73,-6-2 1,-2 0 260,2 5 0,-3-2 0,4-3 0,-2-4 112,1-3 0,6-1 3,-2 0 1,4-5 550,4 1-617,4-1 1,12-1-118,6-2 0,5-4 1,9-1-1,1 0-861,2 0 1,7 0 476,1 0 0,2-4-208,6 0 0,1-5-109,4 5 240,-5-6 1,-2 3 474,-6-6 0,-6-17 0,0-4 0</inkml:trace>
  <inkml:trace contextRef="#ctx0" brushRef="#br0">31827 3188 8047,'-15'-26'45,"-2"1"1,2-1-30,-6 1 0,1 1 409,-2 2 1,-2 4 0,2 5 0,-5 0 252,-3 1 0,-4 5-463,4 2 1,-1 4-1,1 1 1,-2 1 23,-1 4 1,-8 3-217,3 9-20,-3 3 1,1 11-1,-2 5 1,-5 6-1,-3 9-147,24-22 1,1 0 118,2 2 1,1 1 0,-1 0-1,2 1 1,1 0 0,2 0 0,-1 2-1,1 0 1,1-1 0,1 0-434,-9 31 404,5 1 1,13-15-1,5 2 1,10-6 0,9-5 278,5-5 0,5-4-114,3-8 0,7-5 1,8-2-1,5-2 190,6-3 1,5 1-190,3-10 1,1 5-1373,3-5 1337,-30-1 0,1-2 0,-3-3 1,1-2-1,2 0 0,-1-2 1,-1-1-1,-1-1 0,1-3 0,-1-1 66,0-1 1,0-2 0,2-3 0,-1-2-332,2-3 0,-1-1 0,-3-3 1,-1-3 192,-3-1 0,-2-2 0,-3 1 0,0-1 0,0-3 0,-1-1 0,-3-1 0,-2-1-69,0 0 0,-4-1 0,-5 1 0,-2 1 114,-3 2 1,-4 0 0,-7-26 188,-12-2 1,-9 10 0,-14 3 0,-2 9-251,-5 6 0,-4 6-329,-4 9 0,-3 0-364,-6 8 422,6 3 0,-4 12 0,4 3 0,-2 9 1,2 11 281,1 7 0,2 6 0,4 5 0,0 4 0,0 2 0</inkml:trace>
  <inkml:trace contextRef="#ctx0" brushRef="#br0">4144 6286 7958,'-4'-13'-2,"0"1"0,1-1 0,1 0 84,2 0 107,0 1 1,5-1 0,-1-1 0,0-2 0,0-2 0,1-2 0,-3-3 0,1 1 0,0-1 425,1 2 0,1-5-320,-5-4-260,-6 6 0,3 2 0,-5 5 0,-1 1 0,1 3 0,-1 5 0,-1 4-8,-1 2 0,-2 5 1,0 6-1,1 8 62,-1 5 1,1 11 0,3 5 0,1 7 173,3 5 1,-4 7-1,5 2 1,1 5-156,2 4 1,5 3-1,-1-32 1,0 1 0,0 1-1,1 0-57,1 2 0,0-1 0,0 1 1,1-2-757,0-5 1,1 0 675,6 34 1,-5-7-1,1 0 1,-1-5-1,1-7-437,-1-7 48,-5-10 0,4-2 0,-4-5 0,1-1-2380,-1-7 891,-2-3 1907,-1-9 0,0 4 0,0-3 0</inkml:trace>
  <inkml:trace contextRef="#ctx0" brushRef="#br0">3851 6911 8005,'-6'-25'0,"0"-1"29,-2 1 1,4-1-5,8 1 1,9 5 0,8 3 0,4 3 635,5 1 1,3 1-676,5 4 1,2-2-481,2 6 0,-2 0 0,4 4 494,0 0 0,7 0 0,7 0 0</inkml:trace>
  <inkml:trace contextRef="#ctx0" brushRef="#br0">4488 6554 8006,'0'-18'0,"0"-4"0,0 3 373,0-3 0,2 7 1,2-1-1,5 6 544,2 6 0,7 4 288,4 4-1114,-4 3 0,5 12 0,-5 3 0,0 5 0,1 4 0,-4 2 0,0 1 66,-3-1 1,-5-1-338,-2-2 0,-4-3 0,-1 3 0,0-5-202,0-4 1,0-6 440,0-7 1,-1-5 0,-2 0-1,-1-6 429,1-6 0,1-9-252,2-8 0,0-5-127,0-7 0,2-2 1,1-1-1,2-1-256,2 1 1,2 2-275,4 5 0,4 0-935,0 9 913,0 2 1,0 16 0,0 3 0,0 3 0,0 2-1960,0 3 2402,5 9 0,4 29 0,6 12 0</inkml:trace>
  <inkml:trace contextRef="#ctx0" brushRef="#br0">5113 6592 8006,'-13'6'0,"5"1"283,-1 6 1,5-5 405,-4 1 1,5-1 0,-1 6 776,2 3-1296,8 3 1,1 0 0,7-3-1,2-4-62,1-5 1,1-2-12,-1-6 1,1 0-229,4 0 0,2-7 94,-3-6 44,-3 0 0,1-11 0,-6 3 1,-2-4-1,-2-4-36,-5 0 0,-3-1-84,-1 4 0,-10 1-116,-2-1 1,-4 6-568,3 3 396,-5 9 1,2 2 0,-4 6 0,0 0-921,1 0 0,4 7 1320,3 6 0,44 28 0,-7-14 0,0 0 0</inkml:trace>
  <inkml:trace contextRef="#ctx0" brushRef="#br0">5483 6631 8006,'-1'7'401,"-4"-3"0,4-1 698,-3 1 1,2-1-219,2 5 1,2-1-408,2 2-119,3-3-476,6-6 0,1 0 1,1-2-1,4-4 1,1-5-32,2-4 0,2-8 1,2 3-1,-1-1-211,1 0 1,-1 4 202,1-5 0,-6 8 0,-2 0 183,1 4 1,-7 9-29,1 1 1,-6 5 231,-7 8-164,0 5 1,0 2 0,0 4 0,0-1 0,0-3 32,0-2 0,4-1-34,1-4-62,5 0 1,-3-6 0,5-3 0,3-2 0,0-4-1,2-2 0,6-3 31,-2-6 0,3-5 1,2-4-1,-2-2 98,-3-1 0,2 1 133,-6 2 0,0 4 479,-5 5-429,-4 1 1,1 6-1,-4 6-3,-2 7 1,-2 10-183,-1 4-170,6 3 1,-5-2-1,3-3 1,-1 1-1,0-1-740,1-1 0,6-2-901,-1-8 811,2-2 0,3-6 873,3 0 0,11-26 0,4-11 0,5-2 0,1 1 0</inkml:trace>
  <inkml:trace contextRef="#ctx0" brushRef="#br0">7625 6018 7987,'4'-8'-234,"2"-1"1,1 0 0,3-3-1,0-1 550,-2 1 1,2 3 0,-5 1 1200,-3-2-1061,0 4-42,-2 0 1,0 18 0,0 5-1,0 7 928,0 6-1163,0 2 1,0 8 0,0 1 0,0 1-1,-2 1 61,-2 1-322,3-4 1,-6 5-1,4-4 1,-1 0 0,-1-4-1,1-6 1,0-4-2857,1-1 2245,2-7-1629,1-6 2322,0-7 0,4-42 0,3-25 0,0 1 0,0 0 0</inkml:trace>
  <inkml:trace contextRef="#ctx0" brushRef="#br0">7587 6044 7987,'-26'-6'0,"-1"5"177,-2-3 1,-2 4-5,-3 4 1,2 9-1,7 8 1,-1 4 659,1 5 1,5 4-206,3 9 1,4-2-14,5 5-499,2 1 0,7 4 1,5-1-1,8-3 1,9-5-75,5-2 0,12-8-246,-2-2 0,9-6-697,0-7 841,2-5 1,4-14 0,1-4 0,2-6 0,2-10-429,3-6 1,-8-6 534,-2-8 1,-10-5 400,-3-8-348,-5-9 1,-14-3 0,-10 32-1,-2-1 1,2-34 0,-9-1 193,-3 34 1,-2 0-1,-17-31-90,-8 4 1,-11 12 205,-6 9-450,-2 15 1,-4 4 0,-1 13 0,-1 2-1,3 6-602,4 6 0,9 10-193,10 8 0,4 9 293,8 4-683,6 3 1,18 2 1224,6 4 0,4-2 0,13 9 0,9 6 0,-15-24 0,-1 0 0</inkml:trace>
  <inkml:trace contextRef="#ctx0" brushRef="#br0">9142 6618 7987,'-5'-19'0,"1"5"866,-9-3 0,7 3 1,-7 1-1,2 2-773,0 2 0,-3-2-112,-3 3 0,1-5 0,-5-3 1,-2-2 104,-1-2 0,-4-3-81,2-6 1,3 2 0,12-5 0,3 1-102,3-3 1,11-3-421,7-1 389,5 0 1,12 5 0,1 4 0,0 3-1,0 5-136,-2 4 1,-4 8 0,-3 7 200,-5 4 0,-9 7 9,-4 8 1,-5 4-1,-6 7 1,-6 4 176,-1 0 0,-6 1-5,-1 1 0,-3 1-93,-2-5 91,1 5 1,-2-6 0,0 2 0,0-3 0,4-5 439,3-3 1,3-3-173,5-4 1,5-5 43,2 1-328,4-7 0,8 4 1,6-7-1,8-2 0,7-1-357,6 1 1,3-3-238,1 2 0,2-5-1385,3 5 1368,2-6 510,0 9 0,1-14 0,9-9 0,2 0 0,3 1 0,0-1 0,-1 0 0</inkml:trace>
  <inkml:trace contextRef="#ctx0" brushRef="#br0">10073 6095 7987,'5'-23'1090,"-1"-2"0,6-2-600,-2 6 0,9-2-650,4 6 1,-1 6 0,2 6-1,-1 4 1119,-1 1 1,-2 1-604,-5 4 0,-2 3-222,-2 9 0,-4 3 0,-5 5 0,0 1-74,0-1 0,-7 1-256,-6-1 1,1 1-19,-5-1 185,3-5 0,-2 3 0,2-6 1,2 0-1,1-1-122,0-4 1,4 4 162,2-8 0,4-1 46,1 2-102,11-6 0,-1 2 1,13-5-1,4-1 1,5-3-860,5-5 0,3 2 455,2-1 0,-2-1-1396,3-4 1844,-4 1 0,-6-14 0,1-6 0,3-3 0,0 0 0</inkml:trace>
  <inkml:trace contextRef="#ctx0" brushRef="#br0">10456 5891 7987,'-40'-27'0,"-2"-3"0,2 5 693,-3-1 0,8 2-272,1 7 1,1 4 0,-2 6 0,1 2 242,-1 2 1,2 7-308,-1 5 1,6 8 245,-2 4-478,-3 9 0,6 4 0,-2 10 0,3 7 1,4 7 21,0 4 0,14-26 0,1 0-126,-2 0 1,1 0-114,3 1 1,1-1-1,0 32 1,10 0 0,8-2-1,10-3-582,8-8 0,10-7 128,0-14 1,6 0-1557,-1-8 1910,8 2 0,-2-20 0,3 1 0,1-6 0,2-6 1,4-6 0,1-5 545,-1-11 0,1-8-253,-32 15 0,0-2-3,-3-4 1,0-2 0,2-2-1,-1-3 1,-2-2 0,-1-2 0,-1-1-1,-1 0 1,-1-2 0,-3-1 194,0-1 0,-3-1 1,-5-3-1,-2-1-77,1-3 0,-3-2 1,-4 1-1,-3-1-675,-2 1 0,-4 0 598,-3 7 1,-5 1-1,-3 3 1,-5 2-1,-3 6 1,-2 2-1,-4 1 1,-2 3-1,-2 2 1,-3 2 49,-1 0 1,-1 4 0,2 5 0,0 2-335,-1 4 0,1 2 0,-30 0-569,-2 3 340,3 11 1,8 9 0,6 14 0,7 4 0,6 6-4201,4 7 4574,-3 6 0,10 8 0,12-31 0,0 0 0,1 2 0,1 0 0,1 2 0,-1-1 0</inkml:trace>
  <inkml:trace contextRef="#ctx0" brushRef="#br0">15199 6414 8052,'-13'-2'-949,"1"0"975,-1-3 910,0 1 1,5 4 350,-1 0-1076,6 0 0,-1 0 1,8 0-1,5 0 277,2 0 0,8 0-218,2 0-211,3 0 0,3-1 0,3-2 0,4-3 0,2 0 0,3-1 0,-1 2-152,0-1 0,-1 0 0,-3 4 0,-6-3-177,-5 2 0,-5 2 21,-5 1-177,-6 0 1,-2 1 0,-10 2-481,-3 2 1,1-1-693,-2-4 1598,6 5 0,49-37 0,-14 13 0,-1 1 0</inkml:trace>
  <inkml:trace contextRef="#ctx0" brushRef="#br0">16207 6069 8075,'7'-18'0,"3"2"0,-6-5 558,0 6 0,-5-1 628,-4 12 1,3 5-628,-7 12 1,2 7 0,-2 5-421,-2 1 0,5 11 0,-2-2 0,2 5 0,2 2 187,0-1 1,0 3-318,4-1-17,0 5 1,1-4 0,2 4 0,2-4 0,3-3-532,1-4 0,-1-7 368,0-1 0,-1-12-501,2-4 380,-4-9 1,0 1-1,-1-11 23,-1-7 0,-2-5 316,-1-8 1,0-1-228,0-2 151,0 2 0,0-12 0,0 3 1,-1-7-1,-2-2 211,-1-3 1,-2 2 284,2-1 0,1 1-77,-6-5-178,6 0 1,-4 1 0,5 5-1,-3 5 1,2 6 351,2 3 0,7 3-307,2 6 1,5 5-28,4 9-260,3 2 1,7 6 0,1 0 0,3 0 0,0 0-746,1 0 0,-3 7 248,-3 6 0,-1 0-425,1 4 545,-6 3 1,-6-1-1,-7 7 1,-1-1 0,-4 2 406,0 3 0,-31 25 0,12-21 0,-1-1 0</inkml:trace>
  <inkml:trace contextRef="#ctx0" brushRef="#br0">16309 6414 8075,'-13'0'0,"0"0"0,0-4 0,1-1 840,-1 1 0,6 3 0,4-2-41,6-1 0,8-1-340,6 5-756,11 0 0,-5 0 1,10 0-1,-1 0 0,1 2-1994,2 2 2291,-4-3 0,29 33 0,1 2 0</inkml:trace>
  <inkml:trace contextRef="#ctx0" brushRef="#br0">16780 6631 8075,'0'-13'0,"0"4"356,0 1 1,2-1-1,2-2 891,4 2 0,8 4-919,1 5 1,4 0 0,-2 1 0,-1 5-75,1 7 0,-2 1-291,-5 7 1,-5 0-164,-2 5 0,-5-1 1,-5 1-1,-4-1-189,-7 1 1,0-1 119,-5 1 0,0-1-101,-5 1 478,1-6 1,5-3 0,3-7-1,3-3 1,1-2 589,0-2 2,6-1 0,3-8 85,8-3-589,3 4 0,12-7 1,2 5-1,4-1 0,4 1-175,1 1 0,4 0-344,-5 2 1,1 3-1170,-4-4 1070,5 4 0,-4 1 0,2 1 0,-3 2 1,-3 2 421,-2-3 0,-6-6 0,4-3 0</inkml:trace>
  <inkml:trace contextRef="#ctx0" brushRef="#br0">18030 6031 8031,'0'-24'83,"-1"1"1,-2 4-1,-2 0 1,1 5 506,-1 4 1,2 0 0,-6 6-1,1 3 1,-1 5 0,1 9-62,-2 6 1,0 11 0,0 4 0,3 3-187,1 1 0,2 2-301,4 2-54,0-2 0,1 8 0,2-5 0,3-1 1,1 1-755,3-1 153,-5 6 0,7-8 0,-4 1 0,2-5 1,0-7-2284,-1-2 2436,-1-1 0,-1-11 460,-2-2 0,-4-37 0,-1-6 0</inkml:trace>
  <inkml:trace contextRef="#ctx0" brushRef="#br0">17737 6439 8031,'-6'-12'0,"0"-5"115,-2 0 1,-2-5 0,7 5 0,4 3 381,7 4 1,9 0-144,4 6 1,9-5 0,4 5 0,4 1-183,4 2 0,5 1-21,8 0 0,-2 0-893,2 0 102,-3 0 0,-1 0 640,0 0 0,-7-5 0,3-1 0,3-1 0,1-1 0</inkml:trace>
  <inkml:trace contextRef="#ctx0" brushRef="#br0">18757 6018 8031,'0'-24'0,"0"5"394,0-7 1,0 2 848,0 7 1,-2 0 207,-2 4-1212,3 6 0,-5 9 26,6 10-175,0 7 1,0 8 0,0 2 0,0 5 0,0 5 85,0 3 1,0 2-17,0 3 0,0 5-145,0-5 0,0 5-178,0-5 1,0-3 0,0 0-1,0-3-212,0-3 0,0-2-54,0-11-122,0-5 388,0-7 0,0-9 0,0-8 0,0-6 96,0-6 1,0-5 12,0-9 0,0 1-64,0-10 129,0 4 0,0-15 0,0 4 1,0-4-1,1-1 61,4 0 1,-3 0 69,7 0 0,-2 1-57,2 4 23,2 2 0,-3 11 1,8 3-1,2 5 1,2 4 278,3 4 1,2 8-232,5 5 0,3 4 368,5 4-445,0 3 1,-5 7 0,-5 3 0,-7 5 0,-8 2-356,-7 1 1,-5 5 91,-1 0 1,-11-1-525,-6-3 502,-6-1 0,-8 1 0,-1-1 0,-3 0 0,1-4-519,-1-4 1,-2-3 118,-1-1 1,0-2-119,-1-2 724,7-4 0,-22-16 0,0-3 0</inkml:trace>
  <inkml:trace contextRef="#ctx0" brushRef="#br0">20261 6478 7991,'-12'-5'42,"-1"1"1,0 1 0,2 0 0,1 1 2393,1-3-1914,7 1 1,-1 4 0,10 0-1,8 0-239,8 0 1,5 0-189,11 0 1,0 0 0,2 0 0,3 0 62,2 0 1,-1 0 207,2 0-649,-3 0 0,-8 4 0,-2 1 0,-4-1 1,-4 0-1,-5 0-1059,-4-1 956,-9 4 352,-2-5 0,-12 3 0,-2-5 1,-5 0-1,-2 0 0,-4 0 0,1 0-125,-1 0 1,2 0-263,5 0 1,3 0 0,1 0-1061,-2 0 1481,4 0 0,29 0 0,12 0 0</inkml:trace>
  <inkml:trace contextRef="#ctx0" brushRef="#br0">22238 6324 7984,'-13'-12'-35,"2"-1"1,1 2 0,3 1 491,1 1 0,2 1 0,4-5 0,0 0 1,0 0-1,0 1 180,0-1 0,5 2-278,4 2-231,2-2 0,8 4 1,2-5-1,3 2 1,0 3 386,-3 2-479,3 0 0,-5 5 0,2 2 0,-4 2 0,-3 6-717,-1 6 611,-6 3 1,3 7 0,-6 1 0,-2 3 0,-5 4-1,-6 2 1,-3 3-397,-5-1 433,2 0 0,-10-4 1,1-1-1,-4-1 0,-1-2 1,4-3-1,3-7 352,5-4 1,3-9 188,1-3 1,6-4-241,3-4 1,13 1-179,3-6 0,10 2 1,-1-3-1,3 3 4,2 2 0,0 0-207,4 5 1,-3-4-132,3 0 0,-3 0 0,-2 4 0,-1 0-989,-2 0 1,6 0 680,-3 0 1,0 0-391,-4 0 0,4 0 63,5 0 205,0 0 674,-5 0 0,18-23 0,4-5 0</inkml:trace>
  <inkml:trace contextRef="#ctx0" brushRef="#br0">23003 6273 8001,'0'-18'60,"0"-3"0,0-2 121,0 2 1,0-2 0,0 6-1,0 2 2047,0 0-1539,0 8-541,0 2 0,0 6 1,0 3-1,0 6 1,0 6 228,0 5-331,0 9 0,0 1 1,1 4-1,2-1 0,1 2-150,-1 1 1,3 1 0,-1-1 0,1-3-366,0-4 1,-2-3 146,-4-2 0,1-1 21,4-3 1,-4-2 195,3-6 1,-4-6 88,-4-3 1,1-10-112,-5-7 221,-1-5 0,1-9 0,-1-3 0,1-4 1,-1-2 261,1-3 0,5 0 281,-1-4-462,-3-2 1,5-1-1,-3 2 1,0 2-1,1-1 326,1 2 1,2 3-324,1 4 0,5 7 1,4 7-1,2 2-105,2 2 0,1 4-145,3 3 1,-1 3-370,5 6 1,-4 2 263,4 2-108,1 3 1,2 6 0,-2 1 0,-2 2 0,-1 2-1704,-4 2 1,-1 1 653,-1 5 1334,-6-6 0,-35 43 0,7-28 0,-1 0 0</inkml:trace>
  <inkml:trace contextRef="#ctx0" brushRef="#br0">23092 6414 8011,'-6'-13'695,"1"5"-424,-4-1 0,4 5-48,5-5 1,1 6 197,3-1 1,9 3-642,8 1 0,3 0 0,3 0 0,2 1 220,0 3 0,35 9 0,4 7 0</inkml:trace>
  <inkml:trace contextRef="#ctx0" brushRef="#br0">23602 6388 8011,'0'-12'0,"0"-1"0,-4 4 1077,0 1-279,-1 5 0,5-1 0,0 9 0,0 8-71,0 7 0,0 4-288,0 2-352,0-1 1,0 5 0,0 1 0,0 0-1,0 2 1,0-2 0,0 0-455,0-3 0,2-1-242,2-1 1,-3-2-1,5-3 1,0-4-791,2-3 0,-1-2-415,2-4 1814,-1-2 0,33-63 0,-16 22 0,-1-1 0</inkml:trace>
  <inkml:trace contextRef="#ctx0" brushRef="#br0">24189 6248 8011,'0'-20'0,"0"-4"303,0 3 1,-2-2-1,-1 2 492,-1 4 0,-2 4-188,2 5 0,1 2 0,-5 6 1,-2 3-135,-1 5 1,-2 2-405,0 11 1,0 2 174,1 7-248,-1-3 1,0 8 0,2-4 0,1 2 0,3 2-465,1 2 1,2-4 247,4-3-24,0-3 0,6-6 0,3-1 1,6-2-1,3-4-257,2-4 0,3-4 266,6-6 1,0-6-1,5-2 1,0-5 105,-2-4 0,4-4 30,-7-9 1,5 2 356,-4-6-54,0 5 1,-10-1 0,-5 9 0,-3 4 337,-4 3 0,-6 7-95,-2 3-418,0 2 0,-12 12-1,5 4 1,-1 5 0,1 2-70,1-1 0,2 4 58,4-3 0,0-1-102,0 1 1,5-5 0,4 1 0,4-4-17,4-5 1,2 2 119,7-6 1,4-1 120,-1-7 1,5-3 0,-2-7-1,-1-3 262,0-5 0,-7 3-100,-7-3 0,-3-3-49,-1-5-223,0-5 0,-6 12 1,-4-3-1,-6 2 1,-6 2 139,-2 0 0,-7 5-290,-4 9 0,-3 2-724,-5 6 359,3 0 1,-8 2-1,4 0 1,1 4 0,1 1-1054,5 3 0,7 6 667,0 1 871,3 5 0,75 4 0,-21-10 0,-1 0 0</inkml:trace>
  <inkml:trace contextRef="#ctx0" brushRef="#br0">25107 6210 8011,'12'-13'0,"-3"0"0,-1 0 491,-5 1 1,3 3 0,-9 2 0,-4 1 635,-6 4 1,-9 6-1046,-4 4 1,-4 4 18,-4 0-205,-2 1 1,9 4 0,-3 0-1,3 0 1,3 0-252,3 0 0,4 2 211,8-2 1,3-3-499,6 3 462,6-3 0,7-1 1,8 0-1,5-2 1,2-3-85,2-3 1,5 0 139,-1 0 0,-1-1 285,1-4 1,-6 0 41,2 0-4,2 5 1,-6-3 0,1 2 0,-6-2 804,-3-2 1,-6 1-626,-8 3 0,-5-2 211,-8 2-465,-5 3 1,-13-1 0,-3 4 0,-4-3 0,-3 0-533,-1 0 0,4-3 83,0 5 1,2-2-412,-2 1 286,2 3 0,8-8 0,3 4 0,4-1 449,3-3 0,47-11 0,23-5 0,2-2 0,-1 1 0</inkml:trace>
  <inkml:trace contextRef="#ctx0" brushRef="#br0">25872 6235 8011,'-19'-13'153,"0"2"153,-7 3-137,-5 2 0,4 6 1,-3 1-1,3 4 0,2 5 329,-1 5 0,4 5 0,3 5 0,8 1-230,4-1 1,3 1-297,4 0 0,1-1 0,5 1 0,6-2-107,8-3 1,9-3-90,0-5 157,7 0 1,-4-2 0,7-2 0,0-5 0,2-3-34,2-1 122,-1 0 1,-3-5-1,-3-4 1,0-4 0,-4-4 153,0-4 0,-4-3 1,-7-1-1,-5-2 93,-6-3 0,-5 3-3,-5-3 0,-3 3-224,-5 2 1,-2 5 0,-11 3 0,-2 3-692,-1 1 1,-3 6 343,-3 3 1,2 2-664,-6 2 693,6 0 0,-8 0 0,7 2 275,0 2 0,-9 9 0,-2 6 0</inkml:trace>
  <inkml:trace contextRef="#ctx0" brushRef="#br0">26063 5891 8011,'-4'-30'0,"0"2"0,1 2 239,1 4 0,2 6 798,0-1-249,0 3 0,2 3-222,2 2 0,-1 3 1,4 8-1,-1 2-160,-4 5 0,0 9-38,-2 8-184,-6 5 1,-1 8 0,-6 4 0,-1 5 0,-3 7 0,-6 9 0,10-29 0,0-1-86,-2 2 1,0-1-1,0 3 1,0 1-1,2-2 1,1-1-1,-1 3 1,1-1-143,2 0 1,-1-1 0,0-1-1,0 0-29,2 1 1,1-1-1,-8 26 1,7-11 0,5-9-758,3-6 1,1-5-16,0-5 1,1-11 0,3-4-1947,5-3 2084,2 1 706,2-7 0,0-13 0,0-11 0</inkml:trace>
  <inkml:trace contextRef="#ctx0" brushRef="#br0">26892 6159 8018,'-4'-13'322,"-1"0"0,3 0 1,0 1 116,2-1-83,0 6 1,6-3 0,4 6 0,5-1 0,7 1-1,3 0 1,5 1-198,4 2 1,3 1 0,2 0-1,2 0-788,2 0 1,-2 5-903,-7 4 1136,-3-3 0,-5 5 1,-2-3-1,-3 2 395,-4-1 0,-31 2 0,-9-4 0</inkml:trace>
  <inkml:trace contextRef="#ctx0" brushRef="#br0">26968 6273 8018,'-8'-11'142,"-1"3"0,7 1 352,-3 2 0,5 4 177,5-3 0,7 2-664,10 2-84,2 0 0,5 0 0,3 0 1,0 0-1,4 0 0,0 2 0,3 0-1253,-1 3 1,0-1 1329,0-4 0,-3-2 0,3-2 0,2 1 0,0-1 0</inkml:trace>
  <inkml:trace contextRef="#ctx0" brushRef="#br0">28218 5891 8018,'-1'-11'-19,"-2"1"1,-3 1 384,-1-1 1,-2 5-1,-3 0 1,-1 5-1,-1 6 1,-2 5 28,-1 5 0,-4 12-59,4 2-266,-6 5 1,11 4 0,-3-1 0,7 2-1,2 1-176,3 1 117,2-5 1,8 0 0,6-5 0,7 2 0,5-2 57,5-5-78,2-5 0,2-10 1,0-4-1,2-4 1,1-2-1,0-4 0,-3-2-14,-5-4 1,0-11 112,0-6 1,-2-1 0,-1-11 0,-9 2 0,-3-6 0,-3-5 16,-2 1 0,-4-4 0,-6 5 0,-5 1 26,-6 5 0,-12 8-140,-10 0 0,-9 9 154,-4 4-409,-2 9 1,-1 2 0,2 7 0,1 4 0,0 5-1126,2 5 1,7 5 1386,8 5 0,20 8 0,5 5 0,-1 3 0,0 0 0</inkml:trace>
  <inkml:trace contextRef="#ctx0" brushRef="#br0">30373 6210 8010,'-13'-6'78,"0"-2"1,1-2-1,0 0 315,4 1-74,-4 6 0,11-4 1,-2 4-1,6-1 1,7 1-1,7 2 1,8 1-1,9 0 43,8 0 1,6 0-396,11 0 1,4 0 0,-25 0 0,1 0 0,4 0 0,1 0-295,3 0 0,1 0 1,2 0-1,0 0 381,1 0 1,0 0-40,0 0 1,0 0-1,1-2 1,-2 0-1,0 0 1,-2-1-1,-3 2 1,-2 0-1,28-1 1,-19 2-1,-16 0-197,-14 0 1,-7-1-1,-8-2 20,-7-1 1,-2-1-1,-6 5-856,-2 0 541,-2 0 1,0 0 0,-1 2-1236,0 2 1865,6-2 1,3 3-154,8-5 0,60-11 0,-22 4 0,-1 0 0</inkml:trace>
  <inkml:trace contextRef="#ctx0" brushRef="#br0">32477 5814 8011,'0'-21'2,"0"0"1,0-6-62,0 6 0,0 2 3368,0 2-2829,0 9 0,0 8-260,0 8-129,-6 9 1,5 7 0,-4 8-1,4 2 1,0 4 138,-4 3-224,4 7 0,-5-7 1,6 5-1,0-1 0,0-1-375,0 0 52,0-2 0,0-8 0,0-1 1,2-2-1,1-3 0,1-2 0,-1-5-2618,-2-4 2935,-1-3 0,-11-46 0,-3-12 0</inkml:trace>
  <inkml:trace contextRef="#ctx0" brushRef="#br0">32528 5610 8097,'-6'-29'0,"-2"-1"0,-4 2 128,0 1 1,-1 3 0,-1 2-1,-2 5 453,-1 3 1,-6 3 451,2 2-834,-9 4 0,3 6 1,-4 5-1,0 7 0,-3 6 1,-1 7-1,-1 5 289,2 7 1,0 8-333,-4 9-156,0 3 1,21-26 0,1 1-1,1 1 1,0 0 0,2 2-1,1 0 1,1 2 0,2-1-1,1 2 1,2-1 0,1 0-1,1-1-278,1-1 1,1 0 0,3 32 0,9-7 0,4-3-27,3-1 0,10-3 175,-1-7 1,6-8 0,1-6 0,2-3 183,5-6 1,7 0-54,-1-7 1,0-6 58,1-7 0,-1-2 0,7-5 0,2-6 133,4-8 0,-2-7-157,-2-5 0,2-5-331,-2-9 1,-1-4 298,-30 20 0,-1-1 3,0 0 0,-2-2 1,-2-4-1,-1-1 1,-1-1-1,0-1 0,-2-1 1,-1-2-1,-1 0 1,-1-2 15,-3 0 1,-1-1 0,-2-1 0,-3-1 93,-3 4 1,-4 1 0,-1 2 0,-3 1 82,-13-31-89,-9 3 1,-8 14-1,-9 8 1,-2 11-1,-4 6-374,-2 5 0,-2 4 202,-2 9 0,2 2 1,8 7-1,1 5-914,1 7 0,7 7 503,2 9 0,11 4-1431,10 5 1902,8 0 0,0 2 0,7 3 0,8 3 0,7 4 0</inkml:trace>
  <inkml:trace contextRef="#ctx0" brushRef="#br0">1645 8467 8027,'0'-13'-11,"0"-1"0,0-3 1,0-3-1,1-1 0,2-1-440,1 0 832,1-2 0,-1-6 0,0 0 0,-1 0 0,-2 1 0,-1 0 0,-1 4 0,-3 4 0,-5 2 2188,-2 4-2221,-2 0-228,-5 8 1,4 3 0,-3 10 0,1 6 0,0 10 323,-1 6-349,0 10 1,5 9-1,-1 8 1,2 8-1,2 6 1,6-30 0,2 0-1,0 2 1,0 0-42,1 2 1,0 1 0,1 0 0,0 1-1,0 1 1,2 1 0,1 1 0,1-1-84,0 0 0,1-2 1,0-1-1,2-1-784,0-6 0,1-2 583,5 29 1,6-8 0,-6-7 0,0-7-1,-4-8 1,-3-7 0,-4-4-1202,-1-2 0,-7-5-442,1 1 637,-6-9 1236,3 3 0,-17-32 0,-3-2 0</inkml:trace>
  <inkml:trace contextRef="#ctx0" brushRef="#br0">1237 9053 7980,'-6'-13'0,"-2"1"0,2-1 121,2 0 0,5-4 41,8 0 1,11 0 0,14 4 0,5 1 608,8-1 0,4 0-785,8 0 0,8 1 1,-3-1-1,1 0-630,0 0 1,0 2-1281,-5 3 1403,-1-4 0,-25 11 0,-1-3 529,-9 2 1,-14 9-1,-14 5 1,-12 5 626,-7 2 1,-2 3-182,-1 3 1,2 1-159,3-1 384,3 1 1,5-5 0,0-1 0,2-2 176,2-2 1,6-3-544,12-5 1,2 2 1192,15-6-1512,-4-5 0,20-6 1,-4-7-1,3-3 0,1-5-102,1-2 0,-2-7-112,-7-3 1,-4-3-290,-9-1 328,3 0 0,-15 1 0,-2 3 0,-9 4 0,-8 5-275,-5 3 0,-11 10 354,-8 7 0,-3 4-383,-1 1 172,0 6 1,0 2-1,1 8 1,3 2 0,4 1-1373,3-1 1684,7-1 0,36 18 0,14 6 0</inkml:trace>
  <inkml:trace contextRef="#ctx0" brushRef="#br0">2295 8887 7980,'0'13'178,"0"0"0,2 0 1144,2-1 0,-1 1-85,5 0-931,1 0 1,2-1 0,-1 3 0,-2 0 0,2 2 336,2-1 1,0-3-394,1-5-251,0 3 0,0-9 1,-1 2-1,1-4 20,0-4 1,1-9-124,3-8 0,-3-8 53,3 0 1,2-7-1,-2 2 1,-2-3-27,-1-1 1,3 6 98,0 2 1,-4 7-237,-4 2-400,-1 11 155,5-1 1,0 14 0,-1 4 0,0 7-1275,-4 4 1,4-1 1732,-4 4 0,20 6 0,6 6 0</inkml:trace>
  <inkml:trace contextRef="#ctx0" brushRef="#br0">3035 8722 7980,'-2'-13'0,"-2"0"0,1 2 868,-5 2 968,5-2-1522,-8 10 0,8-5 0,-6 7 0,1 4 0,-1 5 359,1 5 1,-1 2-509,-4 9 0,5-4 1,1 8-1,0-2 159,0 2 0,4-3-300,-1 3 1,2-3 186,2-2-371,6-5 0,1 3 1,7-6-1,3-3 0,4-3-540,3-2 0,8-6 328,2 1 0,2-4-189,3-4 0,-1-8 314,0-5 1,1-5 0,-3 0 0,0-3 128,-2-5 1,-7 2 38,-2-6 1,-1 1 567,-7-1-196,-5-3 0,-7 15 0,-5-2 0,-1 4 0,-3 6 745,-5 4 0,-4 0-408,-4 5 0,2 3-206,-6 6 0,4 4-255,-5 9 0,5 3 0,-3 6 1,2-1-17,2 1 0,7 3-159,0 1 1,6-4 115,-1-5-345,3 0 1,6 5 0,5-2 0,6-3 0,5-5-391,3-6 1,7-1-720,3-4 1,4-1-29,5-4 1372,-3-6 0,12-25 0,8-13 0,-19 12 0,0-1 0,0 0 0</inkml:trace>
  <inkml:trace contextRef="#ctx0" brushRef="#br0">32910 5445 7893,'0'-13'172,"0"0"0,0 0 0,0 1 1,-1 0 442,-3 4 0,-3 8 0,-6 10 0,-1 7-175,-3 8 1,-2 5-533,-2 4-30,-3 3 0,8-5 0,-4 7 1,2-1-1,4 0-824,4 0 946,-1 1 0,32-1 0,2 0 0</inkml:trace>
  <inkml:trace contextRef="#ctx0" brushRef="#br0">5024 8824 7925,'-13'5'106,"5"-3"0,-1 3 1388,-1 1-989,5-4 1,0 3 0,10-6-86,3-3 0,3 1-267,2-6 1,0 1 0,0-5 0,-1 0 176,1 0 1,0-1 11,0-3-315,-1 3 0,1-6 0,-2 5 0,-1-2 0,-3 1 0,1 2 0,-3 1-384,1 0 0,-2 1-94,-4-1 332,0 0 1,-1 6-1,-4 3 1,-4 2 0,-6 4-1,-3 4 36,-2 6 1,-1 7 0,-5 6 0,1 2 106,-1 3 1,5-2-38,0 6-11,11-5 0,-6 2 0,12-6 0,3 1 0,4-2-76,5-3 0,10-3 0,8-5 0,7-1-235,3-4 0,4 2-204,3-6 0,-2 0 277,5-4 1,1-5-1,4-4 262,0-2 0,-4-17 0,3-8 0,3-2 0,1 0 0</inkml:trace>
  <inkml:trace contextRef="#ctx0" brushRef="#br0">5738 8658 7925,'0'-20'0,"-1"-4"175,-4 3 0,1 2-56,-9 2 213,3 3 1,-14 3 0,3 2-1,-4 5 1,-4 3 428,-1 1 1,-4 0-592,5 0 0,-1 5-184,4 4 45,1 2 0,1 3 0,4 2 0,6 1 0,5-1-294,4-2 0,0-2 170,5 1 1,2 0-44,2 0 68,3-6 0,10 4 0,2-4 0,-1 0 0,2-1 17,0 0 0,-3-4 164,4 7 1,-1-1 308,1 5-279,-3 6 0,-5-2 0,0 7 0,0 4 0,-2 3 367,-2 5 1,-4 2-328,-5 4 0,0 5-65,0 8 1,0-2-1155,0 2 1090,0-8 1,-1-5 0,-2-8-1,-1-5 1,1-7-20,1-5 1,4-4-23,2-4 1,-1-4-207,5-5 1,-3 0 81,3 0 0,-4-5 0,5-4 0,-1-2-390,0-2 0,3-1-188,-3-3 0,-1-3 1015,2-6-1415,-1 1 1,1-2 1088,-1-3 0,4-3 0,2-6 0,3-5 0,0 0 0</inkml:trace>
  <inkml:trace contextRef="#ctx0" brushRef="#br0">4093 8849 7928,'-13'-8'108,"1"-1"1,-1 1 0,1-1 367,4 1-190,2 5 0,8-3 0,2 5 0,6-2 0,5-1 0,7 1-368,2 1 1,7 2 0,3 0 0,3 0-1739,1 0 1820,0 0 0,7 0 0,5 0 0,5 0 0,-1 0 0</inkml:trace>
  <inkml:trace contextRef="#ctx0" brushRef="#br0">5572 8951 8011,'-5'-7'-61,"2"-3"0,-4 5 0,1-3 0,3-1-396,2-3 862,1-1 0,0 1 0,0-1 0,1-1 0,2-3 0,3-4 0,1-4-36,3 0 0,1-6 0,2-3 0,-1-3-88,1-1 1,-4-1-95,-1 1 1,1-4 0,2-1-1,-1 3-150,-2 5 1,-5 0 0,3 5-1,-2 3 309,0 4-128,1 5-131,-5 11 1,-2 1 0,-1 8 0,-2 2 0,-2 6-148,-3 5 0,0 7 0,0 7 0,1 5-11,0 3 1,-3 7 79,-1 3 0,1 2 0,-1 2 0,2 0 59,2 0 0,3 0 0,6 0 1,0 5-1,0-2 1,2-5 17,2-5 1,7-6-82,6-4 0,6 0-337,-2-8 259,3-4 0,2-10 0,-2-4 1,0-2-1,0-2-395,3 0 1,-3-5 196,-3-7 180,1-4 1,3-6 0,-1-3 0,-2-4 0,-4-1-37,0-4 1,-3 1 128,2-5 1,-5 2-1,-2-2 1,-3 4 150,-1 3 1,-2 7 349,-4 3-185,0 3-189,0 7 1,-4 3 0,0 8 0,1 6-6,1 6 1,2-1-298,0 6 95,0-5 0,2 7 0,2-5 0,5 1 1,2-1-157,2-2 1,1-7-184,3 0 362,8-6 0,2 2 0,3-5 0,-3-1 1,-2-3 79,1-5 1,-2-6-4,-3-2 143,-2-6 1,-11 3 0,-1-7-1,-1-1 1,-5 0 487,-3 4 0,-11-1-492,-8 8 1,-8 2-1,-2 6 1,-2 5 108,-2 3 0,-2 2-59,-1 3 1,1 3-419,3 6 1,0 4 9,9 0-1040,2 0 1,12 0 0,2 0 0,6 0 1236,6 2 0,40-14 0,18-8 0,5 6 0,1-1 0</inkml:trace>
  <inkml:trace contextRef="#ctx0" brushRef="#br0">6427 8875 8654,'0'12'1655,"0"-3"-1107,0-1 0,0-3-89,0 3 1,0-4-1,0 5 424,0 1 21,0-4-776,0-1 0,5-8-145,4-5 1,2-1-97,2-8 15,5-2 0,-2-1 0,5-4 1,0 1-1,1 3-471,-1 2 1,-4 2 303,4 8 43,-5-4 1,3 11 0,-3-2-1,1 6 1,0 5-567,1 4 0,-2 2 226,5 3 305,1-3 1,3 4 0,1-5 0,-1-1 0,2-4-232,3-4 0,-2-2 307,6-2 1,-6-2 239,2-2 1,-4-9 0,-4-7 0,-2-2 247,-1-4 1,-4 4 718,-6-8-661,-4 3 0,-5 1 1,-1 1-1,-3 1 1,-5 4 562,-2 7 0,-6 2-288,0 7-517,-6-1 1,3 7 0,-5 2 0,-1 6 0,2 4-426,3 3 1,-2 6 231,6-2 0,0-2-115,5-2 0,0 1 1,4-1-1,3-1-147,4-2 1,2-2 183,4 1 0,7-6 122,10-2 1,2-4 0,3-2 0,1-5 78,2-7 0,0-1 426,-5-7-302,1 5 1,-2-7-1,-3 6 1,-4 2 0,-4 1 1189,-5 1-1134,3 0 0,-9 8 0,2 5 0,-4 9 84,-4 11 1,-2 7-295,-2 11 0,-2 2 143,6 3-221,-6 8 1,8 7 0,-2 5 0,3 3 0,1 0-347,0 2 1,0-1 193,0-8 0,0 1 223,0-9 1,0-9-1,1-13 1,3-8 572,5-8-80,-4-6-391,1-7 1,-6-6-1,0-2 1,0-4 121,0-1 0,-1-4-1155,-4 0 0,0-5 327,-4 1 0,2-4 1,4 0-1,-1-2-681,1-3 0,7 2-790,5-6 2059,2 0 0,19-5 0,15-8 0,1-2 0,3-4 0,0 1 0,0-1 0</inkml:trace>
  <inkml:trace contextRef="#ctx0" brushRef="#br0">7714 8594 8011,'-11'-13'0,"-2"5"509,-8-1 1,-2 7-1,5-3 1,-2 4 1066,-3 1 0,-5 7-1001,-2 6 0,1 5-325,3 8 1,1-1 0,-1 1 0,2-1 34,3 1 0,4-1-165,8 1 1,4-2-247,5-3 1,2 2 0,5-6-1,8-3-235,3-4 0,8 0-316,3-6 1,7 0 75,-2-4 366,3-5 0,-1-3 0,-2-6 0,-2-3 0,-3-4-327,1-3 0,-2-2 483,-6 1 1,0-1 400,-5 1-137,0-6 0,-10 8 0,-2-1 0,-4 4 0,-4 6 873,-5 4 0,-2 4-677,-11 6 0,4 2 138,-5 2-448,7 9 1,-8 5-1,6 5 1,3-2-1,4 2-84,6 1 1,2 1-242,2 1 0,2-2 25,2-3 1,7 2 0,9-7 0,3-4-221,4-2 0,7-7 194,0 1 0,3-8-118,1-4 337,6-9 1,-7-5 0,2-7 0,0-7 0,-5-5 27,-2-6 0,2-4 187,-4-4 1,0-6-1474,-5-3 1677,-5 3 0,-3 12 0,-9 2 0,-2 6 1,-2 7 1822,1 8-1662,-1 7 0,-6 12-320,-2 2 1,-3 10 0,-6 4 0,1 8-69,-1 9 0,0 5-245,0 7 1,1 5-74,-1-1 0,0 5 0,2-3 0,1 1-457,1 4 0,7-1 342,-3-1 1,4-4-280,1-4 631,6-1 0,5-5 0,7-5 0,4-5 0,3-8-612,3-5 0,6-4 167,-4-6 0,6-6 317,-2-2 9,-3-9 1,4-8-1,-5-6 1,0-3-1,-2-4-173,-2-3 0,0 3 379,-9 4 1,0 5-58,-4 0 239,0 2 1,-6 7 0,-4 4 159,-6 6 1,-4 10-565,-6 9 1,0 8 78,1 4 1,-1 3-77,0 2 21,0-1 1,5 1 0,1-2 0,1-2 0,3-2-311,2-1 0,2 2 117,4-4 1,3 0 10,9-4 0,3-5 51,5 1 1,5-6 0,1 1-1,3-6 12,6-6 1,-2-1 159,5-8 0,-4-7-197,0-1 147,-1-4 0,-5 3 1,-4-3-1,-2-1 1,-3 4 711,-2 3 110,-10 4-96,-6 12 1,-7 3-547,-4 8 1,2 5 0,-5 8 0,-1 3-253,2 0 0,-3 4 29,6-3 1,0 2-345,4-2 333,0-3 1,6-4-1,2 1 1,3-1 0,4-4 33,2-3 0,-2-3 266,6-4 0,1-6-110,3-2 163,1-4 1,-5-2 0,-1-3 0,-2-4 0,-4-3 583,-4-2 1,-4 1-451,-6-1 0,0 2 66,0 3-738,-6-3 0,-6 10 0,-10-2 0,-2 6 0,-3 6-1576,-2 3 0,-3 1 940,-2 0 1,3 5 919,6 4 0,5 48 0,1 12 0</inkml:trace>
  <inkml:trace contextRef="#ctx0" brushRef="#br0">9397 8683 8011,'9'2'864,"-1"2"0,-3-2 319,3 2 1,1-1-70,3 1-774,7-3 1,-4 9 0,7-4-1,0 0 1,3-1 197,0-2 1,6-2-420,3-1 0,2 0 1,-1-1-1,-1-2 120,1-1 1,1-6-98,-2 2 0,-7-2 0,-9 0 1,-2 3 239,-5 1-565,-1 2 168,-3 4 1,-7 5-1,-7 4 1,-1 2-248,-1 2 1,2-5-941,-2 1-756,-2-1-780,4 5 1077,0-6 0,1-8 1661,6-12 0,-9-25 0,-4-10 0,-2-8 0,1 1 0</inkml:trace>
  <inkml:trace contextRef="#ctx0" brushRef="#br0">8454 8301 8011,'-19'0'117,"-3"-2"0,-5 0 0,4-3 1873,3 3 1,8-1 2582,3-2-4466,6 4-160,3-5 1,10 6 0,10 0 0,8-1 0,8-2-48,8-1-1187,4 0 1,9-1-1,2 0 1287,3-2 0,-18-2 0,5-2 0,2-1 0,3-1 0,0-1 0,0 0 0</inkml:trace>
  <inkml:trace contextRef="#ctx0" brushRef="#br0">11476 8594 7990,'-11'-8'356,"1"-1"1,3-1 0,1-1-87,3-2 0,3 0 0,4-1 1,6-1 1252,6-2-1328,4 0 1,7 0 0,1-2 0,3-1 0,2-1-30,2 1-193,-4-4 1,5 4 0,-8-5-1,-4 1 1,-5 3-92,-5 4 20,-7 2 1,-7 8 0,-10 3 0,-7 4-1,-9 6 1,-6 6 0,-6 8 5,-5 4 0,3 8 0,-4 2 0,3 2 103,3 3 1,4-1 0,13 0 0,4-1-85,3-3 1,8 1 67,6-5-50,11-6 1,15-5 0,11-8-1,8-2 1,9-7-1,2-4 1,7-7 0,-4-8 0,4-4-170,0-3 0,0-7-317,-4-3 0,-8-5 373,-8-3 1,-9 1-1,-3-5 1,-4 2-114,-6 3 1,-5 3 122,-16 4 1,-2 9 99,-2 8 35,-3 2 1,-11 8 0,-4 3 0,-2 3 0,-1 2 123,-1 3 0,-4 3-65,1 6 1,3 1 176,5 3 1,5-1 0,-1 5 0,5 0 10,3-1 0,3 4 101,6-2 0,6 3 225,3 5-353,2-3 0,3 10 1,2-3-1,2 4 1,1 4 653,-1 5 0,-1 8-410,-4 5 0,-2-3-1132,-2-2 815,-4 3 0,-3-6 1,0 1-1,3-9 1,-1-12-38,2-8 0,-4-5-485,7-7 0,-5-4 94,5-4 181,-1-3 0,5-11 0,0-2 0,-1-4 0,1-4-340,0-5 1,5-2 259,4-7 1,2 0-127,1-5 1,5-4 56,0-4 1,4-3 0,-3-1-1,1-1 46,4-3 1,-1-2 7,-1-3 1,-3 9 968,-5 9-233,-6 8 0,-6 8 1009,-6 9-1003,-10 14 0,2 6-52,-9 14-360,-2-3 1,4 12-1,-6-2 1,0 6-1,2 1 77,2 0 1,2 3-369,3-4 0,3 4 80,-4-4-142,10-1 0,-1-3 1,7-2-1,5-3 1,4-5-236,7-6 0,4 0-32,7-6 1,0-5-7,1-8 215,4-8 1,-1-3 0,3-7 0,-1-1-1,-3-3-246,-1-2 0,-6-5 410,0-5 1,-6 1 182,2 4 5,-9 5 0,-3 2 0,-6 7 231,-4 3 0,-8 8-77,-8 9 1,-4 9-39,0 8 1,0 4-158,4 4 1,-2 3-1,6-2 1,1 0-468,1 0 1,8 0 106,2-5 0,9 0 78,5-4 0,3-2-198,5-2 406,3-4 1,5-5 0,1-1 0,3-3 0,0-6 61,-1-6 0,-1 1 0,-2-7 0,-5 0 357,-4-8 1,-3 3-47,-5-3 209,-8 3 0,-7 6 0,-8 1 0,-2 2 0,-6 2 596,-6 2 0,-3 7-645,-7 3 0,-4 2-53,1 2 1,-5 2-299,4 2-5,-6 3 1,9 7 0,-2 2-1,2 2 1,1 1 147,1-1 0,1 5-393,2-2 0,8 3 30,6 2 1,5-2-151,-1-3 126,2 3 0,14-10 0,5 3 0,5-4 0,5-4-558,3-5 0,3-3 407,5-1 0,-4-3-138,0-5 349,-6-1 1,8-15-1,-7 3 1,0-3-1,-2-3 143,-2-3 0,-5 3 105,-3-2 0,-4 3 302,-5 5 59,-2 2 1,-8 8 0,-2 4 96,-4 7 1,-4 6-657,0 6 1,3 5 28,1 0-94,5 6 0,-3-5 0,6 4 1,0-4-1,1-1-62,4 0 1,-1 0-26,9-4 0,-2-6-195,10-3 257,1-2 1,9-2 0,1-2 0,2-2 0,-1-6 94,-2-5 0,3-7 55,-4-8 1,5-2 86,-1-6 0,-3-6-1289,-1-3 1392,3-3 0,-9-6 0,3-2 0,-3 1 0,-7 6 587,-6 7 1,-5 7-181,-6 7 1,0 6 44,0 12-565,0 5 1,-6 2-1,-2 11 1,-4 5 0,0 6-33,-1 3 1,0 7-92,0 7 1,1 4-242,-1 5 0,0 1-48,0 2 1,5 0-1,1-5 1,1 1 120,3-1 1,2 2-128,1-5 1,10 2-134,3-10 1,8-5 130,0-4 0,7-5 0,4 0 0,0-6-167,4-6 0,5-4 205,1-4 1,1-9-94,-5-8 412,0-4 0,-4-2 0,-1-1 0,-2-3 0,-3-2 135,-1-2 1,-7 4 161,-3 1 0,-4 5-72,-5 3-22,-2 4 0,-8 11-69,-2 3 1,-3 8 0,-7 6-1,-2 5 5,-1 7 1,-4 2-279,4 1 0,0 1-34,4-1 0,2 1 47,3-1 1,2 1 0,6-2 0,1-2-178,4 0 1,2-7-51,5 2 0,7-4-2,2-4 160,9-4 1,-2-5 0,6 0-1,0-1 1,0-5 81,0-7 0,0-5 166,4-8 0,-1-1-120,-3-2 0,-3 2 125,-5-3 1,-6 3 0,-3 3 0,-3 3 599,-1 4-611,-6 8 1,-3 4-223,-8 5 52,2 0 0,-8 10 0,5 4 0,-1 3 1,-1 3-414,0-1 0,4 1 343,-1 1 1,2 2-59,2-6 161,0 0 1,6-4 0,4-2 0,4-1 0,5-3 62,0-1 1,3-2 194,3-4 0,1-5-59,-1-4 109,-5-2 0,3-4 0,-6-2 0,-2-4 0,-2-3 344,-4-1 0,-4-5-455,-5 0 0,-5 2 192,-4 7-691,-8-4 0,-3 11 1,-5-1-1,-2 5 1,-2 6-1337,0 2 0,0 4 761,8 2 0,3 7 907,5 6 0,40 28 0,10 4 0</inkml:trace>
  <inkml:trace contextRef="#ctx0" brushRef="#br0">15403 8365 7990,'13'1'372,"0"3"0,-1-1 397,1 6 1,0-1 10,0 5-561,-1 0 1,1-1 0,0 1 0,0 1 0,1 2 187,3 1 1,-2-4-271,7-5 0,-1-5-178,4 1 49,7-2 0,-4-2 1,5-3-1,-2-4 1,-2-7-158,3-5 1,-5-2 134,2-5 1,-2-5-148,-1-3 210,-1 3 1,-3-6-1,-3 5 1,-2-1-1,-5 5 69,-7 5 1,-3 9-21,-2 5-169,0 7 1,-6-4-438,-2 6 369,-9 6 0,2 2 0,-2 8 0,3 2 1,2 0-430,-1 1 1,4 4 319,1-2 0,5 1 87,-1 0 1,2 0-187,2-5 670,0 6 1,2-7-1,2 3 1,4 0 0,4-4 704,1 0 0,4-4-405,0-2 1,0 0 300,-5-4-507,1-1 1,-9-4-543,-8 0 0,-9 0-305,-12 0 1,-8 0-1542,-5 0 1531,-6-6 1,-3 5 0,-1-3 439,-4 2 0,-12-12 0,-8-6 0,17 6 0,1 0 0,0 0 0</inkml:trace>
  <inkml:trace contextRef="#ctx0" brushRef="#br0">13950 7855 7990,'-32'-19'0,"6"1"575,-4-3 0,14 6 1,9 8-1,9 2 557,6 2 1,15 3-864,6 4 1,8-1-480,6 5 0,8-3 1,8 3-1,5 1-1013,4-2 0,3 3 1223,-35-8 0,4 0 0,12 1 0,8 1 0,1-1 0,5-1 0,0 1 0,-1-1 0</inkml:trace>
  <inkml:trace contextRef="#ctx0" brushRef="#br0">16576 8352 7990,'23'-6'0,"2"-1"0,4-1 129,2-1 0,6 2 152,5-1 1,9-4-1,-3 5 1,-1-1 819,-1-1 0,2 5-687,-1-5 0,1 7 10,-2-3-784,-2 4 1,-7 1 0,-3 0 0,-4 0 0,-5 0 359,-3 0 0,-32-6 0,-13-1 0</inkml:trace>
  <inkml:trace contextRef="#ctx0" brushRef="#br0">5368 10086 7940,'-13'-6'-32,"1"1"0,-1-5 0,2 1 0,1 1 0,3-1-229,1 1 0,2 4 439,4-5 1,11 6 0,7-2 0,9 0 53,7 1 1,10-4-144,7 3 1,7-5-1,12 2 1,-32 2 0,2 1-15,3-2 0,2 1 1,5-3-1,2 1-1741,4-1 0,2 1 1666,7-1 0,2 1 0,1-1 0,1 1 0,-19 2 1,0 0-1,1 1 0,-1-1 0,1 0 0,1 1 0,0-1 1,0 1-1,1-1 0,1 0 0,0 0 0,1-1 0,0 1 1,1 0-1,0 0-14,0 0 0,0 0 0,1 0 1,1 0-1,0 0 0,0 1 0,-3 0 1,0 0-1,1 0 0,1 0 0,1 0 1,0 0-123,0-1 1,1 1-1,1-1 1,2-1-1,0-1 1,1 2 172,-1 0 0,0 0 0,1 1-15,1-3 0,0 0 1,0 1-1,-1 1 0,-1 1 1,0 0-1,3-1 0,0-1 1,1 0-1,1 1 0,0 0 1,0 0-1,1 0 0,0 1 1,0-1-1,1 0 0,-1 1 1,0-1-1,0 1 0,0-1 1,1 1 86,-1 1 1,1 1 0,0-1 0,1 0 0,-1-1-1,1 1-31,0 1 0,1 1 0,0-1-67,-16 0 1,1 0-1,-1 0 1,0 0 0,14 0-1,0-1 1,0 0-1,2 1 1,1-1 0,-1 1-1,-1 1 1,1-1-1,-1 1 1,1 0 0,0-1-1,0 1-25,0 0 1,1-1-1,0 1 1,-18 1 0,1 0-1,0 0 1,-1 0-1,17-1 1,0-1 0,0 1-1,-3-1 1,0 1 0,0 0-12,-2-1 0,1 1 0,-1-1 0,0 2 1,0 0-1,1-1-1,0 0 0,1-2 0,1 2 0,1 0 1,0 2-1,-1-1 16,0 0 0,-2-1 0,1 1 0,2-1 0,0 0 0,-1 0 0,-5 0 1,0 0-1,0 0 0,1 0 0,1 1 0,-1-1 1,0 0 0,1 0 1,0 0-1,0 0 0,0 1 1,0 0 19,-2 1 1,0 0 0,-1 0-1,-1-1 1,0-1 0,-1 0 22,-3 1 0,0 0 0,0-1-9,-3 1 0,-1-1 0,0 1 0,1 0 0,0-1 0,-1 1 0,-3-1 0,-1 1 0,-1-1 48,24 1 0,-1 0 0,-5-1 0,-1 1-67,-6-1 0,-1 0 0,-4 1 0,-1 0 108,-2-1 0,-2 0 1,-2-1-1,-2 0-4,-5 1 0,-2 0-168,0 0 0,-2 0 0,15 0 1,-7-1-1,-9-2-610,-11-2 0,-18 0-182,-15-2 0,-16-1-524,-15 6 1374,-16 0 0,-4 4 0,-11 0 0</inkml:trace>
  <inkml:trace contextRef="#ctx0" brushRef="#br0">2729 11132 7935,'-7'-19'-149,"-3"5"0,4-3 0,0 1 1,1 1 2281,2-2 613,1 0-2332,2 10 1,0 3-327,0 8 0,0 4 0,-1 9 0,-2 5 175,-1 2 0,-5 7 81,5 3-392,-6-3 1,7 6-1,-4-3 1,0 3-1,2 1 1,-1-1-1,3-2-143,2-1 0,1-7 214,0-1 6,5-1 0,2-12 0,8 0 0,0-8 1,4-3-1,0-2 0,6 0-80,3 0 1,0-7 0,5-5 0,-1-3-591,1-1 1,-5-2 294,2 1 0,-3 0 0,-3 4 0,-1 0-585,-2 0 1,-5 1 80,1-1 0,-3 4 57,-2 1 793,-4 5 0,-31-8 0,-13 4 0</inkml:trace>
  <inkml:trace contextRef="#ctx0" brushRef="#br0">2627 11157 7977,'-17'-1'0,"0"-2"0,1-1 338,2 1 593,1 1 19,6 2 0,7 2-570,9 2 1,6-3-30,2 4-240,6-4 0,2-1 0,8 0 0,1 0 0,0-1 1,1-4-1,1-3-161,-2-3 0,1 2-44,-5 1 0,0-2 1,-6-6-1,-3-1-197,-4 2 0,-4-4 132,-5 2 125,-2-6 1,-7 9-1,-4-4 1,-3 1-1,-5 0-4,-4 1 0,-3 4 0,-5 3 0,-2 5 315,-3 2 1,2 2-60,-6 0 1,5 3-58,0 6 1,-3 1 0,3 11-1,0 2 101,2 1 0,2 3-112,-1 2 1,5 0 96,0 5-167,5 0 1,-2 2 0,7 0-1,2-2 1,5 0 135,2-2 0,4 4-89,2-6 0,5-2-42,8-7-49,2-2 0,4-5 0,1 0 0,5-1 0,0-5-41,2-1 1,5-5-246,-2 2 1,3-4 154,1-4-480,0-3 0,2-8 0,1-2 1,3-2-1,-2-3-863,-2 1 1,1 6 780,-7-2 1,-3 2 10,-1 3 646,-3-7 0,-7 5 0,-2-4 0</inkml:trace>
  <inkml:trace contextRef="#ctx0" brushRef="#br0">3341 11272 7977,'0'-7'3312,"0"-5"-1723,0 11-985,0-5 0,1 8-175,3 2 0,-2 3 0,4 6 0,-2 1 65,0 3 0,0 3-438,-4 5 1,0 1 175,0-1-554,0 1 0,2-5 1,1 0-1,1 1 1,-1-1-1523,-2 0 0,0-5 760,4 1 1084,-4-3 0,33-35 0,2-9 0</inkml:trace>
  <inkml:trace contextRef="#ctx0" brushRef="#br0">3813 11170 7977,'-6'-20'0,"4"0"329,-2 3 0,3 3 1,2-3 424,3 3 1,8 5 235,5 1 1,4 5-312,-4-1-1255,6 2 1,-8 2 0,5 2 0,-1 2 0,-4 5 575,-1 2 0,-12 24 0,-4 6 0</inkml:trace>
  <inkml:trace contextRef="#ctx0" brushRef="#br0">3736 11361 7977,'-18'-7'2138,"9"-4"-1648,-2 9 1,12-3-106,3 5-576,9 0 1,8 0-1,9 0 1,4 0-1,3 0 191,1 0 0,9-14 0,7-6 0,4-2 0,0 1 0</inkml:trace>
  <inkml:trace contextRef="#ctx0" brushRef="#br0">5623 10430 7979,'0'-20'25,"0"-2"0,0 5 1,0 1-1,0 2 0,0 1 1623,0 1 1,4 3 42,1 1-1423,-1 10 1,-4 1 0,0 14-1,-1 4 1,-2 5 591,-2 4-744,-4-3 1,6 11-1,-4-1 1,0 4 0,1 0 183,0-1-395,-4-8 0,9 5 0,-5-3 0,2 1 0,0-1 1,1-5-1,1-7-689,2-5 1,0-2 328,0-3 1,5-6 222,-1-6 198,0-6 0,-2-12 0,0-3 0,3-3 0,-2-3 0,-2-3 0,0-4-33,4-3 0,-4-1 30,3 0 0,2-5 0,0-1 0,1-1 208,3-3 0,1 4-49,2 1 0,-1 4 62,1 0 1,0 7 0,0 3 0,1 7-50,3 5 0,-3 8-357,3 5 0,-1 3-59,1 1-116,-3 0 1,4 5-1,-4 4 1,2 3 0,1 4-1427,-1 1 1,-4 6 1822,-3-2 0,-21 16 0,-10 7 0,-3 4 0,0 0 0</inkml:trace>
  <inkml:trace contextRef="#ctx0" brushRef="#br0">5661 10660 7979,'-12'-4'662,"-1"-1"0,0-3-1,0 4 672,6-1-1023,2 5 1,15 0-1,4 0 1,4 0 0,6 0-78,5 0 1,-1 0-623,6 0 0,3 0 1,2 0-1,-2 0-2693,0 0 3082,0-5 0,30-14 0,-31 6 0,1-1 0</inkml:trace>
  <inkml:trace contextRef="#ctx0" brushRef="#br0">6197 10558 7979,'-9'-6'0,"1"-2"194,5 2-17,-8 0 0,9 8 0,-2 2 0,3 6 874,1 5 0,4 4-540,0 2-178,0 3 0,1 0 1,-1 6-1,0-2 0,0-1 1,2-1-1,0-1-1075,-1 1 1,4-2 104,-5-3 1,6 2-570,-1-6 817,2-6 0,2-1 389,-1-6 0,18-28 0,4-11 0</inkml:trace>
  <inkml:trace contextRef="#ctx0" brushRef="#br0">6618 10367 7979,'-6'-13'226,"-2"0"0,2 0 513,2 1 367,2 4 1,2 6 406,0 10-1274,-5 1 0,3 16 0,-3-1 1,0 6-1,1 3 550,1 2-796,-4 2 1,6 0 0,-4-2 0,4-2 0,1-2-67,0-3 77,0-1 1,1-3 0,4-3-1,3-4 1,5-4-166,4-4 0,-1-4 0,5-5 1,1 0-98,3 0 1,0-4-53,1 0 1,-1-6-709,1 1 521,5 4 1,-4-7-1,2 5 1,-2 0 0,-1 2-1819,-1-1 2315,1 5 0,5-22 0,2 2 0</inkml:trace>
  <inkml:trace contextRef="#ctx0" brushRef="#br0">7179 10571 7979,'-19'-13'641,"9"6"123,-2 2 1,6 4-23,-2 1 1,3 0 0,-2 3 198,2 5 1,-1 1-666,2 8 0,2 3 464,-2 1-620,3 3 0,1 2 0,0-1 0,0 1 1,0-1-314,0 1 0,0-1-1951,0 1 1422,0-7 0,4 4 722,0-6 0,0 0 0,-4-4 0</inkml:trace>
  <inkml:trace contextRef="#ctx0" brushRef="#br0">5521 11285 7979,'-37'-5'0,"3"1"0,7 0 556,9-2 0,14 3-295,17-5 1,12 5 0,13-1 0,9 1 611,7-1 1,10 2-793,-29 0 0,2 0 0,3-1 0,1 0 0,1 1 0,2-1 0,2-1 0,2 1-560,2-2 1,2 0-1,5-1 1,2 0 515,2 0 0,1 0-65,3-3 0,-1-1 0,-5 3 0,0 0 0,1-2 0,0 0 0,-1 0 1,0 1-1,-4-1 0,0 1 0,-3 0 0,-2 0 0,-5 1 0,-2 1-194,-4 2 1,-3 0-1,18-8 1,-12 5-1,-11-1-754,-8-1 582,-10 7 0,-13-4 1,-10 6-1,-6 0-920,-5 0 1314,-3 0 0,-1 0 0,-1 0 0</inkml:trace>
  <inkml:trace contextRef="#ctx0" brushRef="#br0">5980 11591 7979,'0'-20'70,"0"-3"1,0 6-1,2 2 1,0 0-1,4 4 586,1 3 1,-3 2 0,5 6-1,-1 3 1,1 5-51,-1 9 1,-5 6 0,2 4 0,-4 4-327,-1 7 0,-4 1-189,-1 3 1,-4 2-1,0-2 1,-2 0 102,-2-3 0,0-1-179,0 1-33,6 5 0,2-10 0,5 0 0,0-7 0,3-6 0,4-4 0,7-4-88,4-5 0,9-2 1,7-8-1,3-2-181,1-4 0,5-8-55,-1-1 67,1-6 0,-6 3 0,-2-5 0,-1-1 0,-1 1-1393,-5-1 536,2 1 1,-16 4 1131,3-1 0,-20-16 0,-5-9 0</inkml:trace>
  <inkml:trace contextRef="#ctx0" brushRef="#br0">6069 11603 7979,'-12'-18'1113,"-1"4"-1014,0-3 0,6 3-677,3 1 848,8 6 1,3-3 0,7 6 0,5 1 0,5 1 968,4 2 0,8 0-1328,-2 0 0,-2 0 1,2 0-1,2 0-535,0 0 1,-3 0-635,-3 0 1,-3 2 1257,-2 2 0,-22 9 0,-6 7 0</inkml:trace>
  <inkml:trace contextRef="#ctx0" brushRef="#br0">6120 11782 7979,'-7'-6'-666,"-4"5"2266,10-5-1302,-5 6 0,13 0 0,4-1 1,8-2-107,5-1 0,-1-1-429,6 5 1,2 0 147,-1 0-1703,6 0 1792,-9 0 0,32 0 0,2 0 0</inkml:trace>
  <inkml:trace contextRef="#ctx0" brushRef="#br0">6758 11807 7979,'-8'0'1811,"-1"0"-2230,6 0 280,-2 0 1,5 8 0,0 3 0,0 6 679,0 3 1,0 1 359,0 4 1,-5 1 0,1-1 0,1 1-940,2-1 1,1 1-836,0-1 679,0-5 0,1 3 1,3-6 193,5-1 0,19-36 0,6-10 0</inkml:trace>
  <inkml:trace contextRef="#ctx0" brushRef="#br0">7166 11705 7979,'0'-12'189,"0"-1"-79,-6 6 1,4 1 754,-7 6 0,5 6-80,-5 2-473,1 9 1,-1 3 0,1 7 0,-2 1-1,-1 4-107,-2 0 0,0-3 1,0 2-1,1-2-355,-1 1 0,1 0 48,4-5 1,-2-3-378,6-1 1,-5-10 49,5 2 0,0-10 92,4-3 1,5-7-190,4-10 456,2-3 0,2-6 0,0 0 0,0-4 0,1-6 63,3-5 1,-3 0 79,3-6 0,1 6 331,-1-1-234,0-3 0,0 3 0,2-2 0,-1 5 0,1 6 747,-4 5 0,-1 8-291,-1 3 1,0 9 467,0 3-922,-6 4 1,3 2-1,-5 5 1,2 7-1,2 5 129,-2 2 0,0 5-173,-3 1 0,-2-1-248,2 5 36,-3 3 1,4-6 0,-1 3-1,-1-2 1,-2 0-819,-1 2 0,0 0-15,0-5 0,0-4 296,0 1 1,0-7-1,0 4 1,-1-4-1138,-4-2 1758,4 3 0,-22-21 0,2 4 0</inkml:trace>
  <inkml:trace contextRef="#ctx0" brushRef="#br0">7166 11884 7979,'-13'-13'0,"2"5"291,2-1 0,0 5 140,4-5 0,1 5 0,5-3 540,4 1 0,3 2-887,9 4 0,3 0-274,6 0 1,3 0 0,2 0 0,2 0-431,2 0 0,-2 0-443,1 0 1063,0 0 0,5-7 0,6-3 0,2 0 0,1-1 0</inkml:trace>
  <inkml:trace contextRef="#ctx0" brushRef="#br0">7791 11718 7979,'0'-8'457,"0"-1"1,0 5-1,0-5 1664,0 7-1590,-6-4 1,5 7 0,-3 4 0,2 3 159,2 3 1,0 8-450,0 2 0,-4 3 108,0 2-331,-1-1 0,4 1 0,-2-1 1,-1 1-1,1-1-157,2 1 0,1-5-971,0 0 1,0-5-76,0 1 0,4-7-1682,0-2 2866,6-5 0,8-14 0,9-11 0</inkml:trace>
  <inkml:trace contextRef="#ctx0" brushRef="#br0">9104 10724 7926,'-5'-7'456,"3"-1"0,-2 4 1398,2-4-1591,2 2 0,2-4 0,2 6 0,5 0 0,3-1 0,5 1-145,5 1 0,2 2 0,3-1 0,2 0-759,5-3 0,-1 1 588,1 4-456,0 0 1,4 0 0,-1 2 508,-3 2 0,-14 9 0,-9 6 0</inkml:trace>
  <inkml:trace contextRef="#ctx0" brushRef="#br0">9155 10889 7926,'-13'-4'0,"1"0"0,3-5 439,1 5-469,5 0 476,3 4 0,8 0 0,9 0 0,6 0 0,4 0 0,6-2 1,2 0-422,5-3 1,-4 1 0,-2 4 0,2 0-2529,1 0 2503,7 0 0,7-11 0,7-3 0</inkml:trace>
  <inkml:trace contextRef="#ctx0" brushRef="#br0">11833 10124 7911,'0'-18'70,"0"-1"1,0-3 0,0 2-1,0 2 1,0 1 1021,0-2 0,0 5 0,-1-2-639,-4 6 0,-2 8 0,-6 10 0,2 9-173,3 6 0,-4 8-169,4 3 0,-2 4 1,0 3-1,3 2-19,1-2 1,2-1-50,4-2-204,-6 6 0,5-9 0,-3 2 0,2-4 1,2-7-1,0-3 0,2-6-322,2-3 0,-1-7 341,5-2 1,-5-10 0,1-3 0,-2-5 133,-2-4 0,0 2-8,0-7 101,0-5 1,0-1-1,0-5 1,0 1-1,0-2 518,0-6-458,0 2 0,0-10 0,0 4 0,0-1 0,1-2 358,3 1 0,-1-2-307,6 6 1,-5 4-1,4 6 1,4 5-63,3 8 0,1 0-270,5 6 0,-4 4 240,4 9-238,1 0 0,-1 5 0,-1 4 0,-2 2 0,-2 3-7,-2 3 1,-1-1-901,-1 5 1,-4-1-49,-4 1 187,3 3 0,-6-4 902,4 6 0,-27 10 0,-6 4 0</inkml:trace>
  <inkml:trace contextRef="#ctx0" brushRef="#br0">11731 10239 7911,'-7'-1'1175,"3"-4"-346,-3 4 401,5-5-1015,2 6 0,9 0 0,6 0 0,5 0 1,3 0-520,4 0 0,5 0-269,-2 0 0,5 0 1,-2 0-1,1 0 573,0 0 0,23 0 0,9 0 0</inkml:trace>
  <inkml:trace contextRef="#ctx0" brushRef="#br0">12305 10507 7911,'-2'-9'158,"-1"1"0,-1-2 0,0 0 1559,-2 1-1064,5 4 1,-5 2 0,6 3 0,0 6 1267,0 4-1879,0 8 0,0 2 0,0 5 0,0 1 0,0 1-1241,0 3 955,0-4 0,0 4 1,0-7-1,2-2 1,0 0-1,3 1 244,-2-1 0,4-17 0,0 0 0</inkml:trace>
  <inkml:trace contextRef="#ctx0" brushRef="#br0">14409 9767 8120,'0'-12'111,"-5"-5"0,1-2 0,1 1 0,2-1 0,1 4 720,0 1 1,0 8 0,0 7-192,0 11-505,0 6 0,-2 12 0,0 1 0,-3 2 0,1 2 288,-2 2-389,5 7 1,-6-5 0,4 2 0,-1-4 0,1-4-143,2-2-77,-5 4 0,5-12 1,-4 1 321,4-4 1,7-19 0,2-10 0,3-8 45,2-6 1,0-1-52,0-2-137,5 1 0,-2 1 1,3 1-1,0 3 0,-2 2-271,1 2 267,-4 8 0,5 2 0,-6 6 0,-1 1 1,1 4-68,0 3 0,-6 8 0,-3 2 1,-2 2 7,-2 3 0,0-1 41,0 0 10,0-4 0,-2-5 0,-1 0 0,-4-1 0,-3 0-177,-4-4 1,-3-1 146,0-3-129,3-2 0,-9 4 0,5-6 0,0 0 0,-1 0-618,4 0 1,5 0-1249,1 0 2042,1 0 0,32-16 0,18-8 0,1-1 0,1 0 0</inkml:trace>
  <inkml:trace contextRef="#ctx0" brushRef="#br0">15237 9793 8120,'5'-13'-99,"-1"0"1,0 1-1,0-1 517,1 0 1,3 0 0,-2 2 0,0 1 1593,-1 2-1619,-1 5-31,-15 14-243,-3-1 0,-12 24 0,0-7 0,-4 5 0,-4 7 0,-3 3 1,-3 5-64,-2 5 1,19-24-1,0 1 1,-2 3 0,-1 0-1,1 0 1,-1 0-158,1 0 1,-1-1 0,4-2 0,0 0-1,-17 28 1,5-5-77,3-5 0,7-6-3,7-15-210,8-6 0,-1-6 0,6-6 0,2 1-1074,5-2 1,4-1 750,6-6 713,6-6 0,15-14 0,8-7 0,6-4 0,0 0 0</inkml:trace>
  <inkml:trace contextRef="#ctx0" brushRef="#br0">15556 10163 8120,'-13'-13'0,"1"0"0,-1 5 110,0-1 1,0 6 295,1-1-163,-7 3 1,-1 8-1,-5 5 1,-1 8-1,0 4 730,-4 2 1,7 5-685,-2 3 1,3-1-1,1 1 1,6 0 93,5-2 0,4 4-510,6-7 0,1 0 0,5-7 0,7-2-99,7-1 0,5-8 85,5-7 0,2-2-376,7-2 387,-1 0 0,0-3 0,0-4 0,1-6 0,-1-3-195,0-2 0,-1-2 234,-3-5 1,-4-1 274,-9 1-137,-3-7 1,-5 10-1,-1-2 1,-4 4 238,-4 4 0,-8 8-44,-4 3 0,-5 5 30,-4 5-285,3 7 0,-5 4 0,6 4 0,2 0 0,3 0 102,3 2 1,4-3-235,1-2 1,0 1 75,0-1 0,7-1 0,6-6 1,7-3-80,4-2 0,7 0 159,3-5 0,3 0-61,1 0 131,-5-6 1,2-5-1,-5-8 1,-2-1-1,-2-2 381,-5-2 1,-8-2-92,-9 1 0,-3-1 159,-1 1-368,-11-1 0,0 6 1,-13 3-1,-5 4 0,-1 5-253,-1 4 0,-7 2 1,4 2 0,-4 0-453,8 0 33,-5 6 1,8 1-1,0 6 1,7 1-1,9 2-1446,3 1 1,6 0 1955,6-5 0,32-1 0,14-3 0,6 2 0,0 0 0</inkml:trace>
  <inkml:trace contextRef="#ctx0" brushRef="#br0">16309 10252 8107,'0'-13'300,"4"0"300,0 1 61,0 4 0,-5-1 191,-3 4 0,-3 5-858,-6 5 0,-6 9-354,-2-2 262,3 4 0,-5 1 1,6 1-1,3 1 0,3-1-273,2-2 0,6 2 13,-1-1 1,8-1-128,5-8 363,2 4 1,7-7 0,5 5 0,4-3 0,3-1 57,-2-3 1,-1-2-56,-1-1 1,2 5-46,-3-1 1093,4 0 1,-15-4 0,3 1 493,-3 4 1,-8 0-1029,-6 4 0,-12 2-96,-9-2-255,-3-4 0,-3 7 0,-1-4 0,-3 2 0,-1 0-868,1-1 0,2-2 450,3 1 0,2 2-1444,3-6 960,2 6 1,11-8 0,2 2 857,5-3 0,35-13 0,25-10 0,4 1 0,0 0 0</inkml:trace>
  <inkml:trace contextRef="#ctx0" brushRef="#br0">16895 10328 8102,'-6'-20'5,"4"3"-114,-7 9 837,1 2 0,-5 12 0,-1 4 0,-1 4-107,3 3 1,-4 6-438,8-2 0,2 2-135,2-2-72,2 3 0,4-6 0,2 4 0,6-5 1,4-3-55,3-1 0,10-2-8,-2-3 0,5-2 1,0-6-1,4 0-19,3 0 1,-3-6 343,0-2 1,-6-9 81,2-4-179,-9-3 1,0-2 0,-8 1-24,-6-1 0,-4 1 1,-6-1-1,-4 1 108,-6-1 1,-8 6-46,0 3 1,-9 3-1748,-4 1 1131,-3 6 0,-1 2 0,1 5-294,3 0 0,-1 4 1,5 3-1,3 3-975,4 4 1702,5 2 0,34 8 0,6 3 0</inkml:trace>
  <inkml:trace contextRef="#ctx0" brushRef="#br0">17061 10061 8092,'0'-26'99,"0"1"0,-4 5 396,-1 3 942,1-3 0,6 7-752,2 0 1,-3 9-560,3 13 0,-2 1 0,-2 12 0,0 5 136,0 6 0,-6 5-125,-2 4 1,-8 8 0,-2 5 0,-1 1-141,1 0 1,-5-2-385,2 6 0,1-2 242,-1 1 1,5-8-1,1-8 1,3-5-302,4-4 0,5-4-758,-1-9 705,2-3-312,2-11 1,6-1 0,2-6 810,4 0 0,5-29 0,1-16 0,3-1 0,-1 0 0</inkml:trace>
  <inkml:trace contextRef="#ctx0" brushRef="#br0">17392 9487 8092,'0'-26'0,"2"1"0,2 1 0,5 2 0,2 4 0,3 5 0,3 2 547,4 2 0,-1 4 273,1 5 1,1 0 0,3 0-1,1 1 22,-1 3 0,1 9-212,-1 8-493,6 9 1,-9 3-1,-1 6 1,-6 4-1,-3 5 526,-4 6-590,-2 4 1,-8 11 0,0-32-1,-1 0 1,-4 3 0,-2 1 0,-4 3-1,-2 1-1352,-5 3 1,-1 0 1176,-2 6 0,-2-1 0,-3-4 0,-1-1 1,0 2-1,0-2 0,-1-2 0,0-1 1,1-3-1,0-1-927,1-2 1,0-1 853,-3 1 0,1-1 0,2-9 1,-1 0-1,-1-1 0,-1-1 1,2-4-1,-1-1 0,-1-2 1,1 0-526,-1-1 1,-1 0 0,-2-2 0,-1-1 389,-1-1 0,0-1 0,0-2 0,1-2 0,-2-1 0,0-1 310,-2-1 0,0 0 0,-1 0 0,-1 0 0,-1 0 0,-1 0 0,3 0 0,0-1 0,1-1 0,0 0 0</inkml:trace>
  <inkml:trace contextRef="#ctx0" brushRef="#br0">14090 9538 8092,'-4'-26'-118,"-1"2"0,3 3 0,-1 4 1,0 3 667,-1 1-368,-1 0 0,4 6 0,-3 3 0,-5 4 0,-4 6 0,-2 6 181,-2 8 0,-6 6 0,1 5 0,-5 7 144,-3 7 1,-6 12-382,2 7 0,3 1 1,16-29-1,1 2 1,0 0-1,2 2-246,1 1 0,1 1 0,-1 2 0,0 0 296,4 1 1,2-1-214,-1-2 0,2 0 0,6 1 1,3-1-1,1-3 0,2-2 0,3 0 1,2-1-1,2-2 0,1-2 0,20 29 1,1-8-443,2-7 1,7-7 0,-1-7 0,3-1-634,5-2 0,2-9 1112,0-8 0,-3 4 0,4-8 0,-4-2 0,-1-3 0</inkml:trace>
  <inkml:trace contextRef="#ctx0" brushRef="#br0">11042 11374 6353,'0'-7'1644,"-5"1"-1394,3 6 71,-3 0-216,5 0 0,1 2-49,3 2 1,3-3-1,8 3 1,2-2 25,4-2 1,9 0 45,4 0-126,8 6 0,9-5 0,11 3 0,9-2 0,-31-2 0,1 0 0,2 0 0,0 0 0,3 0 0,-1 0 11,2 0 1,0 0-1,0 0 1,2 0-1,2 0 1,1 0-1,1 0 1,-1 0 3,1 0 1,0 0 0,1 0 0,0 0-1189,-1 0 0,0 0 1184,2 0 1,-1 0-1,5 0 1,0 0 0,1 0-1,1 0 1,1 0-1,0 0 1,0 0 0,1 0-1,0 0 1,1 0-1,1 0 1,-1 0 19,2 0 1,0 0 0,4 0 0,0 0 0,-1 0 0,-2 0 0,0 0 0,0 0-333,-2 0 0,0 0 0,-1 0 1,1 0 301,0 0 1,2 0 0,1 0-1,1 0 1,1 0 0,0 0-1,-2 0 1,0 0-34,0 0 1,-1 0 0,1 0 0,0 0 21,4 0 0,0 0 1,-23 0-1,0 0 1,-1 0 5,2 0 0,0 0 0,-1 0 0,22-2 0,0-1 1,-3 1-1,0 0 0,0 0 0,1 0 26,0-1 0,1 0 0,1 2 1,0 1 13,-3-2 1,0 0-1,2 1 1,0 0-33,-6 1 1,-1 0 17,2-3 1,1 0 0,0 3 0,1-1 0,0-1 0,-1 0 0,0 1 0,0 0-1,-2 1 1,-1-1-5,1-1 1,-1 0 0,-1 1 0,0 0-3,0-1 0,-1 0 1,1 1-1,0-1 14,-5 0 0,0 0-11,3 1 0,-2 1 0,-6-3 0,-1 0 1,3 3-1,-1 0 0,-1-1 0,-1 0 0,-1 0 1,-1 0 89,-2-1 0,0-1 1,-3 1-1,0 0-148,-5 2 1,-2 0 0,33 0 393,-7 0-300,1 0 0,-17 0 1,-2 2-1,-7 0 0,-6 3 34,-5-3 0,-1 0 8,-9-2 0,0 0 1701,-4 0-2064,-6 0 0,0 0 630,-2 0 0,-10 0-721,1 0 0,-6 0 226,-3 0 0,-4 1 0,-1 2 0,-2 1-784,-2-1 0,-4 3 133,-4-2 780,3 6 0,-11 1 0,-6 2 0,0 4 0,-1 0 0</inkml:trace>
  <inkml:trace contextRef="#ctx0" brushRef="#br0">13618 11935 7939,'0'-20'143,"0"2"0,1 5 1,2 0-1,2 0 1,-3 1 2575,0-1-2278,-2 6 0,0 8-333,0 12 1,-4 1 0,-2 9-1,-1 2 149,-3 4 0,-1 2-210,-2-1-45,0 2 0,5 2 1,0 0-1,1 0 1,2 0-121,-1 0 109,2-5 0,4 2 1,1-6-1,3-1 1,6-2-1,5-5 1,3-5 100,2-3 0,1 1-23,5-6-144,-7 0 1,5-4 0,-2 0 0,2-1-1,1-2-218,1-1 90,-6-6 1,2 7 0,-5-4-1,0 0 1,0 1-1438,0 0 1344,0-3 0,-4 6 1,0-4-1,0 0 1,-1-1-651,1-1 1,-6 1 945,-3 0 0,-8-12 0,-3-7 0</inkml:trace>
  <inkml:trace contextRef="#ctx0" brushRef="#br0">13695 11922 7939,'-13'-18'0,"0"4"174,0-3 1,6 2 488,3 3 0,4 0-395,4 4 0,8 2-54,5 6-274,5 0 1,-2-4 0,6 0-1,-1 1 1,-1 1-43,-3 2 1,2 2 0,-4 1 0,-1 2 101,0 2 0,-29 30 0,-12 11 0</inkml:trace>
  <inkml:trace contextRef="#ctx0" brushRef="#br0">13631 12075 7954,'-13'0'518,"0"0"166,1 0 1,3-4 420,1 0-708,5-1 1,3 5-135,8 0 0,9 5-211,4-1-133,4 0 0,1 0 1,3 1-1,2-1 0,2 0-1378,2 0 1459,2 1 0,24 0 0,5 2 0</inkml:trace>
  <inkml:trace contextRef="#ctx0" brushRef="#br0">15276 11858 7954,'0'-12'2,"0"-1"0,0-1 0,0-2 367,0-1 1,-2 0 0,-2 6-1,-4 2 1,-4 5 608,-1 3 0,-1 2-765,-3 3 0,2 5 0,-7 8 0,1 6 177,1 5 1,-4 4-262,3 7 1,3 0-1,1 2 1,2 3-19,3 2 1,0 3-102,4 2-157,2 3 0,8-10 0,3 3 0,8-3 0,7-3 0,4-3 0,3-7-680,3-7 0,4-5 0,7-7 0,1 0-324,-1-4 1,3-2 39,-1-6 1111,-1-6 0,-4-21 0,2-9 0,4-6 0,0 0 0</inkml:trace>
  <inkml:trace contextRef="#ctx0" brushRef="#br0">15760 12037 7975,'0'-24'149,"0"3"38,0-9 0,6 4 178,2 5 0,-1-2 0,2 6 1,1 3 506,1 4 0,6 5-574,0 5 0,0 1-313,-4 3 13,0 9 0,-2 3 1,-1 6-1,-3 4 0,-1 4-263,-3 2 1,-8 2 83,-3 4 0,-5 1 62,-4-1-174,-3-5 0,-1 3 0,0-3 0,-2 0 0,0-4-64,2-2 1,1-7 1361,3-3-622,3-3-186,-4-7 0,11-2 1,2-10-1,4-3 1,1-4 600,0 0 1,1 0-437,4 4 1,2-2-16,5 6-307,7-1 0,1 5 0,5 0 0,1 0 1,-1 0-824,1 0 1,3 2 440,1 2 0,0-1-749,-4 5 622,-1-5 1,5 4 0,1-4 0,0 1 0,0-1-1688,-2-1 2156,3-8 0,-7-19 0,0-8 0,5-5 0,-1-1 0</inkml:trace>
  <inkml:trace contextRef="#ctx0" brushRef="#br0">16500 11935 7975,'0'-20'625,"0"3"0,-2 3 862,-2 1-721,3 0-567,-5 6 0,5 2 0,-4 5 0,-3 1 0,-2 5-1,1 7 1,-6 5-109,2 7 0,-2 2-113,2 3 0,0 1 1,0 5-1,1-4-142,-1-1 0,1-1 11,4-4 0,-2-2 35,6-3 0,0-3-89,4-5 107,0-6 1,1-1-1,3-9 50,5-5 1,2-2 38,2-12 0,4-3-5,0-5 0,4-4 3,-4 4 36,6-5 0,-9 7 1,4-6-1,-1 0 0,0 1 300,-1 3 1,-2 9 397,-1 4-75,0-3-459,-1 12 1,-3-2 0,-2 14 0,0 6 82,0 6 1,-3 3-328,5 7 0,-6 1 0,1 3 11,3 2 1,-4 1 0,4-3-1,-1-2 1,-4 0-578,0 2 0,-1 0-38,3-5 1,-2-4 169,2 1-304,-2-7 0,-1 4 0,2-7-1498,1 1 2294,0-6 0,-15-35 0,-3-15 0</inkml:trace>
  <inkml:trace contextRef="#ctx0" brushRef="#br0">16423 12152 7975,'-12'-6'0,"-1"-1"378,0-6-19,6 0 0,3 2 0,8 3 248,4 3 1,9 4-469,5 1 1,6 0-392,2 0 1,9 0 0,0 0-1,0 0-507,1 0 1,-2 0 758,1 0 0,0-7 0,5-3 0,4-1 0,-1 1 0</inkml:trace>
  <inkml:trace contextRef="#ctx0" brushRef="#br0">17112 11769 7975,'0'-18'307,"4"2"-38,0-5 1,1 5 0,-4 1 679,3 5 1,3 4 92,6 6 1,-2 2-639,-2 2 0,2 4 0,-2 9 0,2 6 181,2 5 1,-5 5-218,1 5-241,-6 0 1,7 6-1,-6 3 1,-1 4-1,-3 4 66,-5 5 1,-6-2-427,-6 1 1,-10 0-2854,2 0 2634,-9 3 0,5-15 0,-3-2 0,-1-8 1,1-8-1297,-4-7 0,1 0 1748,1-10 0,-2 2 0,4-9 0,-5-2 0,-4-2 0</inkml:trace>
  <inkml:trace contextRef="#ctx0" brushRef="#br0">20440 10609 7982,'-4'-17'696,"-1"0"0,3 1-176,0 2 0,9 6 0,5 0 0,5 3 0,2 2 0,5 2-236,5 1 0,-2 0-709,2 0 0,3 1 0,-1 3 0,0 3-551,0 0 0,-5 5 1,-7-4 975,0 4 0,-25 12 0,-9 3 0</inkml:trace>
  <inkml:trace contextRef="#ctx0" brushRef="#br0">20453 10800 7982,'-13'0'0,"0"0"0,0-1 1018,1-4 142,5 4 0,12-9-313,12 6-898,6 0 1,8 4 0,3 0 0,4-2 0,3-1 0,2-1 0,-1 1 50,2 2 0,19-5 0,-27 3 0,0-1 0</inkml:trace>
  <inkml:trace contextRef="#ctx0" brushRef="#br0">23628 9602 7935,'0'-13'1053,"0"0"0,0 9-691,0 8 1,-2 5 0,-2 12 0,-3 3-202,0 4 0,-3 1 0,6 5 0,-1 1 0,1 2 0,0 1-44,1 0 1,2 1-219,1-1 1,1-6-1,2-2 1,3-4-25,1-5 0,-3-3 1,4-5-442,2 0 253,-4-6 290,0-1 1,-6-12 0,0-3 0,0-3 0,0-5-1,0-5 1,0-2 51,0-1 0,-5-2 157,1-3 0,0-2 0,4-7 0,0 1 142,0 0 1,0-5-189,0 1 1,6-9 0,2 4-1,3 3 143,2 3 0,6 4-155,2 3 1,3 0-72,1 9 0,1 3 0,-1 12 0,1 3-274,-1 2 0,-1 2 102,-2 7 1,-4 3-931,-5 6 635,0 0 1,-5 4 0,-1 1-1,-1 2 1,-3 3-827,-2 1 1,-2 1 16,-4 1 1219,-2 5 0,-13-4 0,-6 1 0,-2 5 0,0 1 0</inkml:trace>
  <inkml:trace contextRef="#ctx0" brushRef="#br0">23653 9831 7944,'-7'-8'920,"3"-1"405,2 6-588,2-8-631,6 9 0,1-3 1,7 5-1,3 0 1,5 0-176,2 0 1,5 1-287,1 3 1,0-1-1329,-5 6 1683,7-6 0,34 14 0,-25-10 0,-1 0 0</inkml:trace>
  <inkml:trace contextRef="#ctx0" brushRef="#br0">24176 9806 7944,'-2'-13'883,"-2"0"1305,3 0-1459,-5 1-442,6 4 1,0 10 0,0 9 0,0 6 165,0 3 1,4 1-503,1 5 1,3-1-1,-2 1 1,1-1-725,3 1 1,-3-2 125,1-3 0,-1 2 0,3-5 0,-1 1-548,1-1 0,1-2 1195,2-8 0,22-42 0,6-15 0</inkml:trace>
  <inkml:trace contextRef="#ctx0" brushRef="#br0">24788 9474 7989,'-1'-26'0,"-4"1"0,4 1 328,-3 3 268,2 2 1,-2 9 863,0 6 0,-1 7-912,5 14-444,0 3 1,0 7 0,-1 1-1,-2 3 1,-1 3 35,1 6-148,-4-2 1,4 6 0,-4-6-1,1-1 1,4-1-431,0-2 345,-3 0 1,3-3 0,-2-4 0,2-6 69,2-3 55,0-1 0,6-10 1,3-4-1,2-6 1,2-5 111,-1-3 0,3-4 0,0 0 0,2-4-4,-1 0 1,4 2-66,1-5 1,-1 7 69,1-2-173,0 3 0,0 2 1,-1 4-1,0 3 1,-1 4 99,-1 1 1,3 0-6,-4 0 0,-4 7-94,-5 6 1,-5 4 0,2 6 0,-5-2 8,-5 1 0,-7 3-74,-10 0 1,-3-1 53,-5-3 1,-3 2 0,-5-6-1,-1-1-405,-4-2 1,3-3 182,-2-2 0,2 1-648,2-6 448,0 6 1,4-9 0,1 3 0,3-2 459,6-2 0,4-17 0,8-4 0</inkml:trace>
  <inkml:trace contextRef="#ctx0" brushRef="#br0">23003 10532 7989,'-13'-5'165,"0"-1"1,1-4 0,0 2 142,4-2 0,-1-2 0,9 1-38,6 2 1,9 4 0,8 5 0,7 0 441,8 0 0,6 0-482,7 0 1,10 0 0,6 0 0,-31 0 0,1 0-26,4 0 1,0 0 0,8-1 0,0 0-1498,4 0 0,0-2 1320,3 0 0,0-1 0,8 0 0,1 0 0,3 0 0,2 0 0,-22 2 1,2 0-1,-1-1 0,1 1 0,1 1 0,0-1 0,1-1 0,0 1 0,1 0 1,2-1-1,0 1 0,1 0-115,2-2 1,1 1 0,1 0 0,3-1-1,1 1 1,0 0 0,2-1 0,-1 1 0,1 0-1,-2 0 1,1 0 0,-1 0-108,0 0 1,-1-1 0,1 1-1,-2 1 1,1 0 0,-1 1-1,0-1 1,-1 1 0,0-1-1,-3 2 1,0-1 0,-1 1-8,-3 0 0,0 0 0,-2 0 0,20-2 0,-2 0-75,-12 0 1,-1 0 258,-5 0 0,-1-1 1,-4 1-1,-1-1 1,-4-1-1,-1 1 0,-5-2 1,0 1-1,25-4 103,-7-2 111,-3-2 1,-2 0-1,-2 0 1,-6 2-1,-7 2 405,-8-2 1,-7 3 63,-6-2-431,-6 6 1,-3-2 625,-8 5 1,-4 0-1898,-9 0 958,-3 0 0,-11 1 1,-3 2-1,-3 3 1,0 1-2245,3 3 2322,-3 1 0,-1 19 0,-7 4 0</inkml:trace>
  <inkml:trace contextRef="#ctx0" brushRef="#br0">23194 11183 7949,'-1'-30'135,"-2"0"0,-1 2 0,1-1 0,1 1 848,2-2-596,0 6 1,2 6 0,3 5 0,7 0 0,5 2 0,1 3 0,2 3 418,0 4 1,1 2-763,5 4 0,-2 7 1,-3 10-1,-4 3-4,-3 5 0,-3 2-122,-2 7-108,-3 5 1,-12-5 0,-4 5-1,-6-1 1,-6-1 0,-5 1 0,-4-2-447,-2-3 0,3 0 0,-2-11 0,1-6 1263,2-5 0,4-2 313,3-10 1,10-5-216,7-8-528,4-2 1,11 3-1,4-1 1,6 1-1,5 1-95,4 2 0,6 0-67,-1 0-349,3 1 1,0 4 0,-2 0 0,-1 0 0,0 0-1234,-1 0 1,2 0 844,-5 0 134,0 0 0,-3 0 0,0 0 568,-2 0 0,-2-11 0,-10-3 0</inkml:trace>
  <inkml:trace contextRef="#ctx0" brushRef="#br0">23921 11081 7949,'0'-17'0,"0"0"0,4-5 0,0 5 3172,1 0-2427,-5 5 1,-2 6-586,-2 6 0,1 7 0,-5 10 1,-2 4 168,-2 3 1,4 2-200,-1-1 0,1 2 1,-5 2-1,2 2 87,2 1 1,4-3-278,5 0 1,0 3 0,0-3-1,0 0 36,0-2 0,10-3-24,2-3 0,11-3-185,2-5 1,1-2 0,5-2-1,0-5-788,3-2 1,-1-4-162,1-2 1,-6-3 658,2-6 1,-3-4-1,-3-1 1,-3-1 522,-4 1 0,-8-33 0,-4-4 0</inkml:trace>
  <inkml:trace contextRef="#ctx0" brushRef="#br0">23921 11093 7949,'-13'-11'394,"0"4"492,1-6-582,-1-5 0,7 15 1,8-7-1,9 4-34,9 2 1,4 0-240,1 4 0,7 1-172,2 4 0,-2-4 0,2 5 1,0-2 140,-1 0 0,-2 17 0,-6 1 0</inkml:trace>
  <inkml:trace contextRef="#ctx0" brushRef="#br0">23934 11246 7949,'-6'-7'57,"3"-3"2,-5 6 0,5-2 0,0 4 816,6-3 1,5 1-553,9 4 0,5 0-304,7 0 1,0 4 0,5 2 0,1 0-763,2-1 0,3 4-1027,2-5 1770,-2 0 0,-6-6 0,4-1 0,-1-1 0,0 1 0</inkml:trace>
  <inkml:trace contextRef="#ctx0" brushRef="#br0">24635 11042 7949,'0'-12'0,"0"-5"353,0 0 0,1 0 939,4 4 0,-4 4-418,3 1 1,-2 6-559,-2 2 1,0 10 29,0 7-288,0 6 0,-2-2 0,-1 8 0,-2 2 0,-2 0 1,-3 0 1,-2 5-26,0-2 1,-1-2-228,0 2 1,0-6 48,1 2 0,0-3 0,2-3 0,3-3-583,2-4 256,-5-8 185,8-3 1,7-22 0,7-5 113,3-5 1,3-5 86,-1 1 0,4-5 205,-4 1-127,6-9 0,-5 2 0,5-4 0,-3 1 0,0 3 441,-1 1 0,-3 4 31,1 2 1,-3 8 660,-1 9-878,0 9 0,-5 2 0,1 6 0,-1 1 1,1 5 380,-1 7 1,-4 1-435,5 7 0,-6 0-303,1 5 74,-3 5 1,4-4 0,-1 4 0,-1 0 0,-2 2-594,-1-1 0,0 5-187,0-3 0,-4-1 337,0 1-161,-6-6 1,8 3 0,-3-7 0,0-2 0,1-5-1346,1-3 1983,2-7 0,-5-24 0,-1-11 0</inkml:trace>
  <inkml:trace contextRef="#ctx0" brushRef="#br0">24622 11285 7949,'-13'-15'603,"1"-2"0,0 3-117,4-3 1,-2 7 607,6 2-1032,5 5 0,6-7 0,9 6 0,5 1 0,9 2-405,5 1 0,5 0-15,2 0 0,4 0-1547,5 0 1831,0 0 0,-5-3 0,4 0 0,4-1 0,0 1 0</inkml:trace>
  <inkml:trace contextRef="#ctx0" brushRef="#br0">25349 11093 7949,'-13'-5'199,"0"-4"1,1 4-81,-1 0 1,0 4 879,0 1 1,-4 1-592,0 4 1,-4 3 0,4 8-1,2 2 1,0 2 1,7 1-200,-1 5 0,7-1 136,-3 1-390,4-7 1,2 6-1,4-6 1,5 3-1,5-4-122,6-4 0,5 0-423,4-9 0,-2-1 285,6-4 0,-1-2-357,1-2 502,-3-3 1,-1-6 0,-1-1 0,0-3 0,-2-4-47,-2-3 0,-1-6 310,-3 0 1,-2 5 632,-6 4-302,-6 5 0,-3-1 94,-8 9 0,-3 8-403,-6 8 0,0 8-54,0 1 1,2 5-40,2 0 0,4 2 1,5 0-1,0-2-217,0 0 1,1-7-7,3 2 1,8 2 47,5-2 1,10-6 332,-2-7-150,9 3 1,0-5 0,6 1 0,0-6 0,-4-6 267,1-2 1,-6-8 146,-1-2 1,-4-3 2,-5-1-232,-3-1 1,-11 1 0,-2-1 0,-5 1 0,-6 1 109,-7 2 0,-9 5-868,-8 9 1,-7-2 150,-1 6 13,-1-1 1,-4 5 0,4 2 0,2 1-1,3 2-1097,5 2 1,3 2 756,5 4 0,8 4-584,9 0 823,8 0 467,3-5 0,30-1 0,13-3 0,2 2 0,1 0 0</inkml:trace>
  <inkml:trace contextRef="#ctx0" brushRef="#br0">26101 11208 7949,'6'-8'0,"2"-1"1716,-2 6-570,0-8-473,-6 10-528,-6-5 1,-1 6-1,-6 0 1,1 1-1,-1 2 63,0 1 1,0 6-275,1-1 1,3-2 293,1 1-413,5-5 0,-3 9 0,7-4 1,5 3-201,7 2 1,1 0 227,7 0 0,1-1 15,3 1 246,6-6 0,-4 5 1,3-4-1,-3 2 1,-3 0 620,-3-2 0,-2-3 58,-7 3 157,-5-5-831,-12 8 1,-11-8-1,-14 4 1,-5 0-1,-5-1-105,-2 0 1,-1 2-377,5-4 0,1 5-975,3-5 346,3 6 0,7-9-433,3 4 0,16-5 686,18-5 1,13 3 747,16-7 0,13-9 0,9-6 0,-16 5 0,0 1 0,-1-1 0</inkml:trace>
  <inkml:trace contextRef="#ctx0" brushRef="#br0">26662 11208 7949,'0'-13'2649,"0"1"-2203,0 5 0,-1 1-265,-3 6 0,-3 6 0,-6 2 0,2 3 60,2 2 1,-1 4-274,6 0 20,0 6 1,4-8-1,0 5 1,1-1-1,5-2-203,6 1 0,7-4 208,6 3 1,7-7-163,2-1 254,2-7 0,8 4 0,2-6 1,-1-1-1,-3-5 272,-2-7 0,-3-1-109,-3-7 1,-9-5-18,-8-3-205,-8-1 1,-6 4 0,-12 1 0,-8-1 0,-7 2 169,-6 3 0,-2 7-692,-6 5 0,-1 7-98,1-3 1,1 4-30,3 1 1,-1 0 0,5 0 0,3 1-402,5 4 0,-1 2 356,6 5 668,6-5 0,28 5 0,11-5 0</inkml:trace>
  <inkml:trace contextRef="#ctx0" brushRef="#br0">26956 10953 7949,'0'-31'0,"0"0"0,0-3 0,0 4 2137,0 9-1077,0-3 0,-5 10 0,0-2 181,-2 6 1,4 11-520,-1 12-518,-4 6 0,7 13 0,-3 6 0,1 9 0,0 7 247,-1 6 0,-6 10-336,6-34 1,-1 1-1,-2 2 1,-1 0-1078,0-3 1,-1 0 818,-2 1 0,-1 1 0,2 1 0,0 0 0,-2 0 1,-1 0-1,1-1 0,0-1 0,-11 29-957,2-7 1,7-13 226,1-3 1,6-11 77,7-6-593,0-12 1388,0-8 0,6-1 0,1 2 0</inkml:trace>
  <inkml:trace contextRef="#ctx0" brushRef="#br0">29009 9908 7929,'-13'-6'136,"0"3"0,0-4 0,2 0 564,2 0 0,11 0 0,11-2 0,9 5 672,11 3-1172,7 1 1,16-2 0,5-1 0,6-1-1,-31 2 1,1 1 124,3 0 1,0 1-294,1 0 0,1 0 1,3-2-1,1 0 1,0-1-1,0 1 0,0 1 1,0-1-1,-2 2 1,0-1-742,-2 1 0,-2 0 212,32 0 1,-8 0 0,-11 0-1,-11 0 1,-14 1 0,-12 4 605,-10 3 0,-22-8 0,-5-1 0</inkml:trace>
  <inkml:trace contextRef="#ctx0" brushRef="#br0">31189 9499 7999,'6'-12'0,"-1"3"0,4 1 431,2-1 0,-4 2 0,5 1 0,-3 2 488,0 0-887,-6 5 0,4 2 1,-4 7-1,1 3 1,-3 4-1,-3 1 0,-7 2-170,-2 0 0,2 0 0,1 3 0,-2-4 218,-2 0 1,4-2 292,-1-4-262,7-1 0,-8 1 0,5 0 0,3 0 0,2-2 0,5-1 515,8-2 0,1-3-515,7 3 0,2-1 0,7 3 0,4-1 34,3 0 0,-3 3-55,0 1 1,-6-1-158,2 1 0,-9 0 1,-5 0-1,-8-1-4,-8 1 1,-7-2 3,-10-2 1,-10 2-158,-11-2 179,0-4 1,-11 5 0,7-4 0,-1 0 0,2-1-249,3-2 0,-2 3-52,11-2 0,-1 0-637,4-4 701,1 0 0,1 0 1,3 0-1,4 0 281,2 0 0,20-28 0,3-7 0</inkml:trace>
  <inkml:trace contextRef="#ctx0" brushRef="#br0">31342 9283 7999,'-14'-41'2,"-3"2"0,1 4-65,-5 9 0,4 2 414,-4 3 1,1 3 0,-3 6 0,1 4 609,-5 4 0,0 2 472,-7 2-1199,0 12 0,-5-1 0,1 14 0,0 7 0,-2 6 1,-2 9-1,19-20 0,0 2-46,1 3 0,-1 1 1,-1 2-1,0 1 0,2 3 1,1 0-1,1 1 0,-1 1-202,1 1 0,1 1 0,3 2 1,2 1-965,2-2 1,3 1 930,1-2 1,3 0 0,5-5 0,3-1 0,0 0 0,2-1 0,14 32 0,8-5 0,7-5 0,2-7-636,3-7 1,0-10 535,4-4 1,6-6-1,8-5 1,1-8 75,3-4 1,6-4 11,1-7 0,-32 0 0,1-1 110,0-3 0,-1-1 0,-1-1 0,-1-1 0,1-4 0,-1-1 0,1-3 0,-2-1 177,2-1 1,-2-3 0,3-3-1,-1-1-63,-2-1 0,-2-2 1,1-2-1,-2-3-643,-1-2 0,-2-1 564,-3-1 1,-2-2 0,4-5 0,-2-2 0,-5-1 0,-3-1 0,0 0 0,-2-1 0,-3 1 0,-2 0 57,-2 1 1,-3 1 0,-3 5 0,-4 1-119,-4 0 1,-3 1-1,-3 4 1,-3 1 197,-6 4 1,-3 2-257,1 2 0,-4 3 1,-4 7-1,-3 3 1,0-1-1,0 3 1,-3 1-1,-1 2 0,0 1 1,0 1-292,0 3 1,0 1 0,-32-1-82,3 10 0,5 6-2043,3 12 1587,-2 4 0,15 16 859,0 4 0,8 1 0,5 11 0,4 3 0,3 4 0</inkml:trace>
  <inkml:trace contextRef="#ctx0" brushRef="#br0">2512 14115 7897,'-13'6'546,"5"-3"1,2 4 2050,5-1-2272,3-2 0,15-4 0,3 0 0,3 0 0,4 0 1,1-2-1,3-2 1029,3-4-1288,3-4 1,0-2 0,-2-1-1,-1-4 1,0-1 0,-1-2-1,-3-2 155,-3-2 0,-9-4-459,-5 1 190,-6-1 1,-10 6 0,-5 3 0,-9 4 0,-7 4 0,-8 4 0,-4 5 46,-6 3 0,-6 2 0,2 5 0,-3 6 76,3 8 0,-3 9 1,6 2-1,0 1 73,3 4 1,9 1 0,13-1 0,4 0 93,7-2 0,4-6-223,3 2-40,11-3 1,3-3 0,13-1-1,1-4 1,4 1-180,0 0 0,-2-4 0,3 1 0,-1-3-1288,1-1 0,1-1 224,4 1 625,-5 0 1,8-6 0,-3-1 0,3-2 0,0 0 638,-3-1 0,-2-13 0,-11-4 0</inkml:trace>
  <inkml:trace contextRef="#ctx0" brushRef="#br0">3111 14332 7897,'-5'-13'1117,"3"1"-629,-2-1 0,8 2 0,5 1 0,3 1 597,5-1 0,-1 5-209,5 0 0,1 0-11,3 0-661,1 1 0,2 6 0,-1 2 0,-5 4 0,-2 4 105,-4 0 0,-2 5-379,-1 0 0,-6 6 0,-4-2 0,-6 3-778,-6 2 0,-3-1 406,-5 1 0,-2-1-370,-2 1 820,-3-6 0,5 2 0,-2-5 0,4-2 0,3-4 1007,1-3-511,6-5-299,2 3 1,10-6-22,4 0-342,8-6 0,4-1 0,7-4 0,3 1 0,2 1-1221,2-1 1,2-1-280,2-2 0,3 1 264,1-1 1394,5-6 0,0-5 0,6-5 0,7-5 0,0 0 0</inkml:trace>
  <inkml:trace contextRef="#ctx0" brushRef="#br0">4348 14064 7897,'-7'-19'0,"0"2"254,3 8 1,2-2 0,-1 4 1048,6 0 1,4-3-254,6 5-1276,6 1 1,-4 4-1,6 0 1,2 2 0,1 0-498,2 3 0,-5 5 0,-1-2 0,-3 3 723,-6 2 0,-15 11 0,-10 3 0</inkml:trace>
  <inkml:trace contextRef="#ctx0" brushRef="#br0">4272 14256 7897,'-13'-7'0,"0"2"1716,0 4-462,6-5 0,7 5-782,9-3 1,8 2-1675,4 2 778,9 0 0,-2 0 424,6 0 0,11-5 0,6-1 0,8-1 0,-1 0 0</inkml:trace>
  <inkml:trace contextRef="#ctx0" brushRef="#br0">6478 13567 7805,'-13'-13'735,"4"1"-106,1-1 1,4 6-1,-4 5 1,3 8 0,2 8-1,2 5-316,1 3 1,-2 7 0,-1 2-1,-1 1-115,1 4 0,2-4-97,1 2-143,0 0 1,0 0-1,0-1 1,0-2 0,1-4-1,2-4 1,3-6-392,1-3 0,1-3 1,5-2 259,0-5 0,-5-4 0,-1-6 147,-1-6 1,3-3 0,-5-7 0,-1-4 242,-2-2 0,-1-12 61,0 2-185,6-3 1,-3-3 0,4-1 0,-2-2 0,0 0 0,-1 0 0,1 3 166,3 6 1,0 1 0,5 8-1,0 2-58,-1 4 1,2 10-574,3 9 52,-2 3 1,7 1-1,-3 1 1,-1 3 0,1 5-717,-4 2 1,-2 7 0,-3 4 0,-3 3-973,-1 5 2007,-2-3 0,-20 9 0,-8 4 0,-1 1 0,1 1 0</inkml:trace>
  <inkml:trace contextRef="#ctx0" brushRef="#br0">6580 13746 7842,'-20'-6'0,"1"3"1194,7-5-600,4 5-1,4-7 1,10 4 662,7-1 0,6 4-1219,11-1-420,-3 3 1,11 1 0,-1 0 0,4 0 0,0 0-1977,-1 0 2359,-2 5 0,18 14 0,3 8 0</inkml:trace>
  <inkml:trace contextRef="#ctx0" brushRef="#br0">7051 13797 7842,'0'-13'1831,"2"2"-804,2 2 1,4 3-650,9 6 0,-1 0-90,5 0-212,1 6 1,-3 1 0,-2 7 0,-2 2-1,-4 2-243,-3 2 1,-2 1-1,-7 5 1,-4-1-34,-3 1 1,-5-1 246,-4 1 0,2-5 1,-5-1-1,1-2 56,4-2 0,2-6-80,4-2 27,-2-5 280,10 3 1,-4-6-1,11 0 1,7 0 0,7-2-264,4-2 0,3 1-939,2-5 1,3 4 300,2-5 0,7 5 0,-4-3 1,-1 1-2141,0 3 2711,-2-4 0,32-17 0,-29 7 0,0 0 0</inkml:trace>
  <inkml:trace contextRef="#ctx0" brushRef="#br0">7880 13503 7842,'-6'-12'0,"5"-5"0,-3 0 0,-2 0 2027,2 4-804,0 0 1,4 5-274,0-1 1,0 8-636,0 1-225,0 11 0,0 9 0,-2 5 0,-1 2 0,-1 2 99,1 0 1,-2 7-222,0-2-54,-5-3 1,8 6 0,-5-5 0,1 1-1,3-3-74,2-3 0,1-2 244,0 1 1,1-7 101,3-2-178,3-8 0,12-3 1,2-6-1,3 0 0,2 0-193,-1 0 0,1-2-374,-1-2 0,1 1-1466,-1-5 1443,1 5 0,-1-7 0,1 6 0,-1 1 582,1 1 0,16-15 0,5-4 0</inkml:trace>
  <inkml:trace contextRef="#ctx0" brushRef="#br0">8467 13784 7842,'-12'-13'0,"4"0"0,2 1 503,6-1 1,0 4 322,0 1 1,0 4 0,2-4-1,2 3 978,4 2-1521,4 2-190,0 6 1,0 2 0,-4 7 0,-3 2 254,-4 1-373,-1 0 1,0-3 0,-1 2 0,-4 1-1,-3-2 1,-2 1 0,0 0 135,1 1 0,2 0 38,-1-5 0,2-3 0,6-1 274,0 2 1,3 0-250,5-1 1,2-4-202,12-5 1,3-1 0,6-3 0,2-3-495,2 0 1,2-5-459,1 4 1,1-2-1949,-1 1 1492,0-2 1435,0 10 0,-5-11 0,-2 5 0</inkml:trace>
  <inkml:trace contextRef="#ctx0" brushRef="#br0">6273 14421 7842,'-21'0'52,"0"0"0,-2 0 0,1-1 0,0-2 2469,5-1-1563,9 0 0,4 4-599,8 0 1,13 0 0,11 0 0,9 0 61,11 0 0,17-2-354,-27 0 1,1 0 0,6 1 0,2 1 0,1-3-1,2 0 1,5 1 0,2 0-167,5-1 0,2 1 0,6 0 1,3 0-1,-19 2 0,2 0 0,0 0 1,1 0-1,1 0 0,-1 0 11,2 0 1,0 0 0,1 0 0,0 0 0,1 0 0,0 0 0,1 0 0,-1 0 0,1 0 0,-2 0 0,0 0 0,-1 0-113,-1 0 1,-1 0-1,0 0 1,-3 0-1,0-1 1,-2 1-1,16-1 1,-1-1-1,-4-1 1,0 0-59,-4 0 0,-2-1 0,-6 3 0,-3-1 0,-8 0 0,-2-1 0,19-3-186,-19-3 1,-17 2 0,-8-1 241,-7-2 1,-16 3-30,-7-2-15,-12 7 1,-5-8-1,-8 5 1,-5 3 245,-3 0 0,-6 2 0,-2 0 0</inkml:trace>
  <inkml:trace contextRef="#ctx0" brushRef="#br0">6618 15084 7842,'0'-19'0,"4"-5"0,2 2 0,1-2 566,3-1-42,1-1 1,0 6 0,-1 3-1,-1 5 245,1 3 0,-5 15 1,0 11-1,-5 7-349,-5 6 1,-2 6-87,-5 7-249,-1-1 0,-4 2 0,0 3 0,1 3 0,2-1 0,3-2 0,2-4-257,5-4 1,3-2-197,1-3 288,5 3 0,8-16 1,10 0-1,5-6 1,7-7-1,6-4 0,6-4-170,3-4 0,-3-4 1,-2-8-1,-1-2-897,-3-2 1,-1 0 548,-2-1 1,-7-3 0,-6 2 0,-8 0 597,-7 0 0,-44-41 0,10 28 0,-1 0 0</inkml:trace>
  <inkml:trace contextRef="#ctx0" brushRef="#br0">6669 15097 7845,'-19'-13'0,"5"-4"189,-3 0 1,9-4 164,3 4 1,4-4 0,2 4 0,5 1 962,7 2 1,5 1-884,8 1 1,5 3-23,3 1-528,8 5 1,-2-7 0,4 6-1,-1 1 1,-1 1-1372,-1 2 0,-7 2 587,-4 2 1,-5 2-654,-3 2 1553,-4 9 0,-51 31 0,12-14 0,-1 0 0</inkml:trace>
  <inkml:trace contextRef="#ctx0" brushRef="#br0">6720 15429 7845,'-13'-9'0,"0"1"0,2-6 390,2 5 0,0-7 96,4-1 0,7 0 0,9 5 0,7-1 328,8 0 1,8 6-696,0 3 0,7-2 211,2 2-1693,-1 0 1,-4 4 1362,1 0 0,-7 14 0,2 6 0,3 1 0,0 0 0</inkml:trace>
  <inkml:trace contextRef="#ctx0" brushRef="#br0">7370 15378 7845,'18'-13'0,"-2"4"298,5 1 0,1 5 0,3-1 0,1 2 516,-1 2 1,-5 6-276,-3 3 0,-4 6-422,-5 2-96,4 12 1,-12-8 0,-2 9 0,-9-4 0,-9 0-185,-4-1 1,-7 5 74,-3 0 156,3 0 1,-5-5 0,6-1-1,2-1 1,4-3 158,7-2 1,1-5 511,12-5-626,0-5 0,5 3 0,5-6 0,7 0 1,8 0-294,7 0 1,3-1-95,3-4 1,8 0-461,-4-4 317,3-2 0,-3 8 0,2-6 0,1 1 0,1-1 417,-1 1 0,-1-6 0,-2-6 0</inkml:trace>
  <inkml:trace contextRef="#ctx0" brushRef="#br0">8224 15186 7845,'0'-18'0,"0"-3"0,0 2 1240,0 2 1,0 3-51,0 1-601,0 6 1,-1 3 0,-2 8 84,-1 5 1,-6 8-510,1 4 1,2 5-162,-1 3 64,-1 4 1,-3 1 0,-1 0 0,0 1 0,0 2-383,1 1 0,-1-1 184,0-3 0,0-1-366,1-3 261,-1-9 1,0 7-1,2-11-117,2-1 1,4-11 238,5-9 1,1-4-100,3-14 212,3 1 1,6-9 0,1-1 0,3-3 0,3-4 53,0-3 0,3-6 82,-6 5 1,4-6-95,-4 1 1,4-1 281,-4 1 0,3 4 0,-6 9 0,-3 6 1240,1 5-731,-1-1-53,-4 16-704,-1-4 1,0 18-1,1 4 1,1 6-1,1 5 1,1 3 1,1 3 59,2 3 0,-1 1-602,1 3 235,0 3 1,-5-6 0,1 4-1,1-1 1,0 0-711,-2-1 1,-2 2 38,-6-5 0,0-2-474,0-6 1054,0 2 1,-4-10 0,-2 1 0,-1-3 320,-3-4 0,-1-28 0,-2-2 0</inkml:trace>
  <inkml:trace contextRef="#ctx0" brushRef="#br0">8263 15429 7845,'-13'-6'183,"0"-2"1,2 0 527,2 0-582,-2-1 236,10 2 1,1 0 0,9 4 0,7-1-1,5 1-369,3 2 0,2 2-536,-1 4 1,5-3 0,1 6 0,0-3 539,1-2 0,31 10 0,5 1 0</inkml:trace>
  <inkml:trace contextRef="#ctx0" brushRef="#br0">8785 15365 7845,'13'-6'0,"0"1"0,0-4 0,-1-1 0,1 6 566,0-6 0,0 9 0,-1-4 0,1 4 0,0 1 191,0 0 0,4 1-583,0 4 1,-2 2 45,-6 5 0,-2 1-278,-3 0 69,-2 5 0,2-2 0,-8 5 0,-5 0 0,-4 1 141,-4-1 1,2-4-92,-7 4 0,3-5 64,-3 1 106,-2-3 0,10-1 0,-3-2 0,4-1 0,3-3 1225,2-1-1295,5-2 0,5-4 168,10 0-487,7 0 0,6 0 1,2-1-1,3-2 0,4-3-741,3-1 1,1 0 459,0-2 1,-1-1-687,-3 6 275,3 0 1,-9 0 849,6-1 0,-5-16 0,2 0 0</inkml:trace>
  <inkml:trace contextRef="#ctx0" brushRef="#br0">10953 14230 7845,'-6'-13'284,"1"1"0,-4-1 0,5 0 0,4 2 0,4 1 307,5 1 0,4 7 1,4-4-1,5 2 1,5-1-1,3 3-779,-2 0 0,3 4-2086,-1 2 1537,6 3 0,-10 1 737,4 1 0,3 16 0,-1 9 0</inkml:trace>
  <inkml:trace contextRef="#ctx0" brushRef="#br0">11004 14447 7854,'-8'-13'974,"-1"0"0,8 5-550,1-1 1,7 7-1,11-4 1,8 2-84,6-1 0,7 1 0,2 4 0,3 0-1685,1 0 0,4 0 1344,2 0 0,2-7 0,5-3 0,0 0 0,0-1 0</inkml:trace>
  <inkml:trace contextRef="#ctx0" brushRef="#br0">13580 13593 7854,'-6'-20'96,"-1"3"1,-1 3-1,-1 1 1213,-1 0 1,-1 2-774,-2 2 1,6 11-1,1 10 1,2 8 16,0 4 0,0 3-239,4 3-232,-6 3 1,4 5 0,-2 0 0,3 0-1,-1 1 1,0-1 0,-3 0-73,2 0 1,2 1 0,1-3 0,0 0-441,0-2 1,0-10-300,0 1 463,0-8 0,0-1 0,1-12 0,2-8-317,2-6 621,4-3 1,-7-6 0,4-6 0,-2-4 0,0-4 0,0-2-1,1-2 903,-1-1-813,0-6 0,0 3 0,2-6 0,0-1 0,1-1 0,0 1 0,3 3 430,1 1 1,6 3-492,0 7 1,6 8-1,-2 9 1,4 5-102,5 3 1,-4 4-238,-1 5 0,-2 5-252,-10 4 1,2 8 0,-8 3-1,0 1-303,-2 0 0,-4 0-254,-1 5 1,-1-1 1079,-4 1 0,-14 7 0,-8 5 0,-5 3 0,1 0 0</inkml:trace>
  <inkml:trace contextRef="#ctx0" brushRef="#br0">13567 13899 8117,'-7'-7'390,"1"-5"1,8 7 597,2-4 0,4 3-397,9 6 0,-1-4-617,5 0-157,1 0 1,4 5 0,3 2 0,2 3 0,2 1 182,2 3 0,1 7 0,5 5 0,2 2 0,1 0 0</inkml:trace>
  <inkml:trace contextRef="#ctx0" brushRef="#br0">14026 14128 7857,'-6'-13'881,"5"5"-569,-3-1 1,2 5 0,4-3-1,3 1 611,8 4 0,0 0-252,4 2-640,3 6 1,-6 1 0,3 6 0,-3 1 0,-3 3-54,-2 4-68,-3 3 1,-6 2 0,0-1-1,-2 1 1,-2-2-233,-5-3 455,-2 3 0,-2-10 0,1 3 0,-1-3 1,0-2 1812,0-4-1432,6 4 1,3-11-321,8 3 0,9-4-329,8-4 0,5 1 1,4-4-1,4 0-428,2 0 1,3 4-983,-1-1 1,-1 1 105,-3-1 1439,8 2 0,21-15 0,-24 10 0,1 0 0</inkml:trace>
  <inkml:trace contextRef="#ctx0" brushRef="#br0">14829 13682 7857,'0'-13'99,"-4"-4"0,-2-1 0,1-1 1,-1 1-1,3 2 1330,2 2 1,1 6 415,0-1-1202,0 6-506,0 9 1,0 8 0,-2 12 0,0 0 0,-4 4 103,-1 4 1,3 3-1,-5 3 1,-1 1-6,-1 1 1,2-1-254,1-7-30,-1 3 0,1-8 0,1 3 1,1-2-1,3-6 0,2-6-58,1-3 196,6-8-16,1-2 0,7-10 0,1-4 0,4-2 1,-1-3 79,1-3 0,3-2 0,0-3 0,0 2-135,0 1 1,2-2 37,-3 4 0,3 0 51,1 4-71,-5 6 0,4-3 0,-4 6 0,0 1 1,-4 5-51,-6 6 0,-1 2-228,-4 11 151,5-5 0,-9 8 0,2-4 0,-6 1 0,-7 0-336,-5 2 1,-5-5 238,-6-1 1,-4-2-98,1-3 186,-7 1 1,8-4 0,-5-2-1,2-2 1,3-2-461,1-1 0,-1-2-96,2 0 1,-1-2 117,10-2-554,0 3 0,6-11 1089,2 4 0,55-9 0,17-3 0</inkml:trace>
  <inkml:trace contextRef="#ctx0" brushRef="#br0">13503 14600 7857,'-25'-4'-14,"-1"-2"1,1 0 0,1-1 0,2 2-396,5-1 1852,3 2 1,4 4-856,6 0 1,13 4-1,18 0 1,9-1-306,10-2 1,16 4-118,-26-3 0,0 0-201,4 0 1,1 0 0,5-2 0,0 0 0,2 0 0,2 0 0,4 0 0,2-1 0,5-1 0,2 1 0,5-1 0,1 0 0,-21 1 0,1 0 0,0 0-8,2 0 1,1 1 0,-1-1 0,1 1-1,-1 0 1,1 0 0,2 0 0,0 1-1,-1-2 1,1 1 0,-1 0 0,-1-1-38,-1 0 1,0-1-1,-1 1 1,20 0 0,-3 0-1,-9-1 1,-3-1-1,-3 0 1,-2 0-135,-3-1 1,-3-1-1,-5 2 1,-3-1-155,24-4 196,-15 5 1,-15-7 0,-12 6 0,-11 0 0,-14-1-483,-11 1 0,-6 0 423,-2 4 0,-4 0 0,1 0 0,0 0-267,2 0 1,1 1 496,-4 4 0,3-4 0,-4 5 0</inkml:trace>
  <inkml:trace contextRef="#ctx0" brushRef="#br0">14166 15352 7857,'5'-13'64,"-1"1"0,0-2 0,2-2 0,2-1 355,4 1 0,-5 2 0,-2 1 0,0 1 1,-1-1 1773,-1 0-1927,-2 0 0,-7 6 1,-2 5-1,-3 4-73,-2 7 1,0 6 30,0 2-146,1 12 0,-1-8 0,0 9 0,0-2 0,1 0 0,0 4 0,4-1-95,4 0 1,-2 0-1,2-3 1,1 1 34,1-5 0,4 1 0,1-5 1,4 1 20,4 1 0,0-11 0,11 2 0,-1-3 12,-1-3 1,8-2 0,-2-5 0,0 0-230,1 0 1,-1-1-1,1-3 1,1-3-291,2 0 1,-2-5-86,-7 4 0,2-2 1,-4 0-1,-1 3-652,0 1 1,-5-2 590,-4 3 0,-5-3 614,4 4 0,-10-18 0,0 1 0</inkml:trace>
  <inkml:trace contextRef="#ctx0" brushRef="#br0">14230 15352 7857,'-13'-10'0,"1"-2"0,3-4 1143,1 3-628,5 0-198,3 1 1,7-1 0,6 2-1,1 1 1,3 3-41,4 1 1,7 0 0,4 3 0,-1-1-749,0 1 0,0 2-1418,-1 1 1293,-3 6 1,4-4 595,-6 7 0,-10 22 0,-4 10 0</inkml:trace>
  <inkml:trace contextRef="#ctx0" brushRef="#br0">14294 15467 7857,'-17'-7'522,"0"3"1,4 1-82,5-1-180,5 2 0,-1-4 0,9 6 182,8 0 0,5 0-1335,8 0 578,-1 0 0,7 0 0,2 0 0,2 0 0,4-1 314,3-3 0,14-14 0,10-5 0,-17 4 0,0 1 0,0-1 0</inkml:trace>
  <inkml:trace contextRef="#ctx0" brushRef="#br0">14995 15199 7857,'0'-13'0,"0"1"1763,0-1-890,0 6-447,0 1 1,-1 6-1,-2 3 1,-3 6-1,-1 8 117,-3 5 0,-1 5-501,-2 3 11,0 2 1,1 7 0,-1-1-1,0 0 1,0 0-51,1 1 0,0-2-340,4-3 1,-3-3 126,2-6-351,3-5 1,1-2 20,5-5 1,1-11 460,3-7 0,3-10-52,6-6 1,4-8 172,0-1-27,6-5 1,-8 1 0,7-7 0,-1-2 0,-1 2 321,-3 2 0,1 0 141,-1 1 1,0 1-43,-4 3 1,0 9 763,-1 8-838,-4 3 0,3 7 0,-3 4 0,2 6 102,-1 5 0,1 9-243,-6 4 0,6 3-225,-2 2 0,2-1 102,-1 1 0,1 4 0,-5 1 0,1 0-500,0 0 0,-2-1-1963,-4-5 1864,0 1 0,0-1 0,0 1 0,0-1 0,0 0-2601,0-4 3102,0-3 0,-28-11 0,-8-1 0</inkml:trace>
  <inkml:trace contextRef="#ctx0" brushRef="#br0">14944 15531 7857,'-5'-9'0,"-4"1"0,-1-1 312,2-4 0,-2 1 0,7 0 1,4 4 468,6 4 0,12-2-452,6 2-561,6-1 1,9 5 0,3 0 0,5 0 0,4 0 231,3 0 0,-1-2 0,4-1 0,3-1 0,0 1 0</inkml:trace>
  <inkml:trace contextRef="#ctx0" brushRef="#br0">17443 14243 7774,'-25'-6'0,"1"3"0,3-5 0,-1 4 33,10-5 1,-3 5 193,11-5 0,1 5 1,9-3-1,7 1 0,7 2 496,4-2 0,7 4-545,3-7 0,10 2 71,7-1 1,7-2-1430,10 5 1222,3-5 1,-30 8 0,3-1 0,2-2-1,3 0 1,5 0 0,2 1 0,6 0 0,2 0-32,5 0 0,1 1-39,-22-1 0,1 0 1,0 0-1,5 2 1,1 1-1,0-1 1,1-1-1,1-1 1,-1 1-1,1 0 1,0 1-1,0 0 1,0 0-1,0 0 1,-1 0-1,1 1 1,-1 0-1,0 0 1,0 1-1,0-1 1,1 1-57,-1 0 1,1 0 0,0 0 0,0-1 0,1-1 0,-1 1 0,-1-1 0,-1 1 0,0-1 0,-1 1 0,-1 0 0,0 1 24,-1-1 0,0 0 1,0 1-1,-1 0 1,-1 0-1,1 0 50,-2 0 0,1 0 1,-1 0 2,2 0 0,0 0 0,-1 0 0,16 0 0,-2 0 0,0 1 1,-2 0-1,-3 0 0,-3 0 0,-3 2 0,-1 0-224,-2 0 1,-1 1 125,-1 0 1,-1 1 0,-5-2 0,-2 1 0,-2-2-1,-1 0 1,29 1 0,-11 0-290,-7 1 1,-1 0 0,-9-4 0,-5 0-140,-5 0 1,-8 0 531,-3 0 0,-2 0 0,2 0 0,3 0 0</inkml:trace>
  <inkml:trace contextRef="#ctx0" brushRef="#br0">23347 13618 7809,'0'-13'0,"-6"-4"2,-2 0 124,-3 0 0,-2 5 1,0 0-1,0 4 474,1 3 1,-3 4 0,0 2 0,-2 5-159,1 7 0,3 1-162,5 7-207,-3 1 0,8 4 1,-4 3-1,1 1 1,5-2-23,3-1 0,6-2 159,4 1-426,1-1 1,4-5-1,3-3 1,3-3-1,4-1-810,-1 0 855,7-6 0,-5-3 0,5-7 0,-2-4 0,-3-3-139,-1-4 1,-5-8 302,-1-4 1,-7-1 404,-1-7-210,0 6 1,-12-8-1,3 7 1,-2 0-1,-2 4 975,0 3 0,-2 4-426,-2 5-591,3 6 0,-9 3 0,4 8 1,-1 6-1,-2 6 68,2 5 1,0 7 112,3 2-425,3 5 1,-7-1-1,6 8 1,-4 0 0,0-1-414,1-1 1,-1-2-718,2 0 930,2 1 0,-8-7 0,5-2 0,-1-5 0,0-2-1334,4-2 329,0-5 648,2-3 655,0-8 0,11-44 0,4-11 0</inkml:trace>
  <inkml:trace contextRef="#ctx0" brushRef="#br0">23475 13401 7830,'-20'-25'39,"-6"-1"0,1 2 3,-5 3 0,-1 4 0,0 8 0,-2 5 659,-2 3 1,-2 4 692,-1 5-1152,5 1 0,-4 20 0,5 1 0,-2 7 0,1 7 633,2 7-794,7 6 0,1 8 1,6 4-1,9-30 0,0 0 1,2 3-1,0 1-93,1 1 1,1 0-3,0 2 1,3 0 0,3-5-1,3 0 1,0 1 0,2 0-1,3-3 1,2 0 0,0-3-1,3-1-1063,14 30 943,7-10 0,1-13 0,6-9 1,3-6-1,3-7-45,5-6 0,0-4 0,6-13 1,2-5 431,5-9 1,-1-8-391,-30 11 1,0-1-1,-2-2 1,-1 0 358,1-4 0,0-1-144,-1-2 0,-1-3 0,0-2 1,0-1-1,0-4 0,-2-2 0,1-1 1,-2-1-1,-2-2 0,0-2 213,-2-1 1,-2-2 0,-3 0 0,-2-2-193,-2-3 1,-2-2-1,-1-1 1,-2 0-889,-2-1 1,-1 2 930,-1 4 0,-3 1 0,-6 3 0,-3 1 0,-8-28 1,-9 8-1,-10 9 254,-6 10 0,-10 13-723,-3 14 1,-1 7 247,-8 1-224,-5 6 1,1 3-1,-1 9 1,4 5-1,2 6-1179,1 5 1,-2 14 625,9-1 1,3 14 855,10 4 0,-3 2 0,21-27 0,1 1 0,2 3 0,2 0 0,0 2 0,1 0 0</inkml:trace>
  <inkml:trace contextRef="#ctx0" brushRef="#br0">7689 17061 7840,'-13'1'49,"0"2"0,1 1 1,-1 1 540,0 0 1,6 2 0,4 6 478,6 0-865,4-6 1,7 3-1,5-6 1,6-1 0,8-2 693,4-1-818,7 0 1,-1-1-1,6-2 1,-4-3-1,-1-1-109,-3-3 26,4-7 0,-11 3 1,0-4-1,-7 1 1,-7 0-165,-7 1 179,-6-4 0,-9 5 1,-3-5-1,-8 3 0,-7 4-161,-4 3 159,-7 7 1,-2-2 0,-5 5-1,0 3 1,0 4 17,-1 6 0,-3 4 0,-1 0 1,2 4 180,2 3 1,2 3 165,3 3 0,0-4-200,8 4 0,5 0 1,13-3-1,3-3 1,4 0 1,2-1-56,4-2 0,7-1-737,10-3 396,2-9 1,1 9-1,2-8 1,3 1-1,4 0-794,3-2 1,2-5-249,4 1 0,2-2 443,6-2-1645,0 0 2464,6-6 0,-1 5 0,4-4 0,-5 4 0,-2 1 0</inkml:trace>
  <inkml:trace contextRef="#ctx0" brushRef="#br0">8275 17443 7874,'0'-12'20,"0"-1"1,0 0-1,2 0 80,2 1 221,3-1 1,6 2 0,1 1 0,3 3-1,4 1 1,3 3 0,2 2 0,-2 1-1,-3 1 664,-4 3 0,-3 3-1001,-1 6 0,-6 4 0,-2 2 0,-4-1-209,-1 0 0,-6 5 38,-2-2 68,-4-2 1,4 3 0,-1-3 0,1-1-1,-1 1 1,2-4 190,2-1 1,-4-1 0,6-2 38,5-2 0,-1 1 0,8-6 0,1 0-149,1 2 1,3-5 43,3 4-51,-3 2 0,5-2 1,-7 5-1,1-3 1,0 1 12,0-1 1,-2 1 0,-2 5 309,-5 0 0,-4-5-113,-4 1 1,-4-5 59,-4 4 0,-7-5 0,-2 1 0,-3-1 47,-2 2 1,-3-4-452,-1 3 1,-1 2 275,1-2-674,3 0 0,-4-4 0,7 0 0,3 0 0,4 0 577,2 0 0,25-39 0,6-11 0</inkml:trace>
  <inkml:trace contextRef="#ctx0" brushRef="#br0">9219 17163 7874,'6'-13'379,"2"2"0,3 2 1,4 4 239,2-1 0,2 3 0,8-4 0,2 1-568,0 4-135,7 0 0,-5 2 0,3 0 0,-3 0 0,-2 0-1217,-4 0 1,3 0 1300,-6 0 0,-15 11 0,-3 4 0</inkml:trace>
  <inkml:trace contextRef="#ctx0" brushRef="#br0">9270 17316 7874,'-20'0'0,"3"0"0,3 0 611,1 0 1,5 0-1,1 1 42,1 4 1,7-4-320,8 3-444,2-2 0,12-1 0,4 2 1,4 1-1,6-1 0,2-2 1,5-1 109,2 0 0,7-11 0,9-6 0,6-1 0,0 1 0</inkml:trace>
  <inkml:trace contextRef="#ctx0" brushRef="#br0">11361 16564 7874,'-6'-13'122,"4"0"0,-5 0 0,-1 2 1,3 1-1,-2 2 332,0-2 0,2 4 0,-2 3 0,0 6 1,0 7-1,-1 4-96,1 3 1,-3 7 0,4 2 0,0 5-152,1 1 1,0 5 41,5-3-247,0 3 0,0-3 0,0-1 1,0-1-1,0-1-158,0 1-17,0-3 0,5-9 0,0-3-10,2-3 1,-2-9 0,2-8 0,-2-10 268,-2-5 1,-1-4 0,-2-3 0,0-2 95,0-3 0,0-2-64,0-7 1,0-3 0,0-1 0,0 1 235,0-2 1,0-1-162,0-6 1,1 5-1,3 4 1,5 2-14,2 2 0,6 5-31,0 3 0,4 11-183,-4 6 0,5 6 0,-4 7 0,0 0-599,1 0 0,-2 10 106,-4 2 0,-2 10-472,-3-1 1,2 3 213,-5 2 247,-1-1 0,-4 1 0,0-1 0,0 2 0,-2 1 538,-2 2 0,-18 1 0,-8 2 0,-5 1 0,0 0 0</inkml:trace>
  <inkml:trace contextRef="#ctx0" brushRef="#br0">11297 16755 7874,'-12'-7'0,"3"0"9,1 2 0,3 4 425,-3-3 0,5 1 0,0 0 318,6-1 1,6 0-409,8 4 1,2 0-26,7 0-894,-1 0 1,5 0 0,1 0 0,2 0 0,1 1-2136,-2 3 2710,0-2 0,21 32 0,8 1 0</inkml:trace>
  <inkml:trace contextRef="#ctx0" brushRef="#br0">11782 16933 7874,'0'-12'1285,"0"-1"1,0 4-868,0 1 1,1 5-167,4-1 0,7 2 1,10 2-1,2 0 130,1 0 1,-4 6-374,1 3 0,-7 6 0,2 2 0,-4 0-182,-4 2 0,-4-4 160,-5 6-145,0 1 1,-5-1-1,-4-1 1,-2 0 0,-3-2-51,-3 0 1,2-1 0,0-4 255,5 0 71,-1-6 0,11-1 56,0-6 0,5 0 1,8 0-1,0 0 238,-1 0 1,5 4-32,0 0 0,0 0-68,-4-4-102,0 6 1,3-3 0,-2 5 0,-3 1 0,-1-1 249,-3 1 0,3-1-293,-6 5 1,0-4 57,-4-1 1,-1 1-130,-3 3-126,-3 1 0,-7 0 0,-3 0 0,-5-1 1,-2 1-179,-1 0 0,-5-2-26,0-2 0,-1 2-1359,1-2 970,3-4 0,-2 5 0,7-6 0,5-1-1223,3-1 0,7-8 1844,3-3 0,29-13 0,16-7 0,2-2 0,-1 0 0</inkml:trace>
  <inkml:trace contextRef="#ctx0" brushRef="#br0">12381 16627 7874,'0'-18'865,"0"-3"1,0-2-476,0 2 0,4 2 448,1 7 0,0 4-368,0 4 1,-4 8-326,3 5 1,-2 8 0,-4 6 0,-2 4 183,-4 2 1,-2 7 22,1-2-277,-2 3 0,4 6 1,-6 3-1,2-1 1,1-2 200,1-4-216,6 0 1,-2-1-1,5-1 1,0-5-1,1-6 217,3-8 0,3-8 0,6-3 0,0-1-93,0-3 0,4-3-213,0-5 0,5 0-340,0-4 0,0-2 0,1 4 0,-2-2-1029,2 1 1,1 4 315,1-5 1,1 6-974,-1-1 1402,-5-3 653,4 6 0,-15-5 0,2 6 0</inkml:trace>
  <inkml:trace contextRef="#ctx0" brushRef="#br0">12802 16972 7874,'0'-13'0,"-4"0"454,0 0 0,-1-4-99,5 0 1,6 5 0,2 4 0,4 1 818,1 0 0,5 4-754,3-1 0,3 3-309,2 1 1,-1 5-1,-1 5 1,-2 5-128,-5 2 0,-5 4-424,-3-4 1,-3 6-367,-6-2 635,-6 3 0,-1-3 0,-6 0 0,-1 1 0,-2-3-303,-1-2 1,0 2 403,5-2 1,3-4 114,1-5 1,0-4 461,0 5-404,2-6 1,6 4 0,2-4 304,2 1 1,3 0-156,6-4 1,4 0-209,0 0 36,5 0 1,-7 0 0,3 0-1,-1 0 338,0 0-135,0 6 1,-10 1-160,-3 6 163,-2-6 0,-4 4 0,-3-2 0,-7 2 1,-5 0 257,-2-2 1,-3 2-797,-3-2 1,-2-2 227,-3 1 0,3-1-425,-3 2 0,5-4 0,2-3 0,2 1-1446,-2 1 1,5 0 1892,1-4 0,-3-6 0,0-1 0</inkml:trace>
  <inkml:trace contextRef="#ctx0" brushRef="#br0">10609 17839 7874,'-13'-6'-44,"0"0"0,2-4 1,1 2-1,3-2 263,1-1 1,3 4 0,8 2 0,5 4 0,7 1-1,10 0 611,9 0 0,10 0-471,9 0-381,14 0 1,-30 0 0,2 0 0,5 0 0,3 0 0,2-1 0,1 0 0,5 0 0,1 0 216,4-1 0,2-1-246,5-2 1,1 0 0,1 4 0,1 1 0,-23-2 0,1 0 0,0 0 0,0 1 0,0 0 0,0-1 0,0 1 0,1-1 0,-1 1 0,2 0 0,0-1 0,0 1 0,1-1 0,-1 0 0,1 0-7,-1-1 1,1 0 0,-1 0 0,0 1 0,-1 1 0,0-1 0,20-1 0,-1 0 0,-1 1 0,0 0 52,-1 0 1,0 0-1,0-1 1,-1 1-1,-5 2 1,-2 0-1,-5 0 1,-3 0 1,-4 0 1,-2 0 0,-5 2 0,-1 1 37,28 1-369,-6 6 0,-22-7 0,-10 4-1713,-15-2 1800,-16 5 0,-25-7 0,-9 4 0,-6 0 1,-6 0 245,-3 3 0,-6 2 0,-2 0 0</inkml:trace>
  <inkml:trace contextRef="#ctx0" brushRef="#br0">11527 18451 7874,'0'-30'-8,"0"0"1,1 2 74,4 1 0,-3-3 0,7 2 0,1 2 881,1 4 0,-2 8-393,-1 1 1,-4 1 101,5 8-476,-6 0 0,2 5 0,-5 4 0,-1 3 0,-3 5 588,-5 4-664,-2 3 0,-2 11 0,-1 1 0,-2 4 0,-2 1 1,0 2-1,-1 1-28,4 0 1,0-2 0,3 0 0,0-1-215,4-3 1,2 0-133,6-8 182,0 2 0,11-13 1,6 4-1,6-5 1,4-7-201,3-4 23,2-3 0,7 0 0,-1-1 1,0-4-1,2-3-751,2-4 651,-8 0 0,9-1 1,-11 0-1,2 0 0,-2 1-924,-5-1 0,-1-1 1288,-9-3 0,3 3 0,-7-3 0,-26-20 0,-15-4 0</inkml:trace>
  <inkml:trace contextRef="#ctx0" brushRef="#br0">11552 18298 7885,'-14'-26'150,"-3"1"0,7 3 177,-2 1 1,9 6-96,3-2 0,5 4 0,10 4 0,2 4 339,4-1 1,4 5-207,5-4 0,3 4-355,5 1-82,-5 0 0,3 0 1,-3 1-1,1 2 0,-1 3-434,-2 1 1,-6 1 0,-5 5 0,-3 0-872,-6 0 0,1-1 1377,-8 1 0,0 0 0,-4 0 0,-62 22 0,23-14 0,0-1 0</inkml:trace>
  <inkml:trace contextRef="#ctx0" brushRef="#br0">11489 18476 7907,'-13'0'0,"0"-1"0,0-3 112,6 2 1,3-8-1,10 5 447,6-3 0,8 6-200,10-3 1,3 0 452,5 0-971,6 1 1,-4 0-1,3 0 1,0 1 0,-1 1-84,0 2 0,-7-4 343,-1 0 0,-1 0-101,1 4 0,-9 11 0,-7 3 0</inkml:trace>
  <inkml:trace contextRef="#ctx0" brushRef="#br0">12075 18604 7926,'7'-6'1111,"5"0"-873,-4-2 1,8 1 0,2 4-1,3-1 48,6 1 0,0 1 372,7 2-543,-5 0 1,0 0 0,-6 2 0,-3 2 14,-2 5 1,-6 3-273,-8 5 0,-3-2 0,-1 3 0,-1-1-199,-3 0 0,-4 0 217,-4-4 0,-1 4-58,0 0 227,0 0 1,1-3 0,-1 1 0,2 2 198,2-1 1,-1-2-46,6-1 1,0-5-1,4 1 79,0 1 1,5-4-154,4-2 0,2 1-208,2 0 141,5-1 0,-2-3 0,4 2 0,0 1 0,-2 1 160,0 0-304,-1-3 156,-4 9-133,-6-4 0,-2 2 0,-11-2 0,-5 0 0,-6-1-159,-3-1 1,-2 4-66,-3-5 0,-5 4-16,0-3-154,1 5 1,3-9 0,1 3 0,-1-2 0,2-2-874,3 0 0,2 0 1330,7 0 0,22-29 0,5-6 0</inkml:trace>
  <inkml:trace contextRef="#ctx0" brushRef="#br0">13057 18272 7960,'0'-21'0,"0"0"0,-1 5 0,-4-1 767,4 3-456,-10 7 0,4 1 1,-6 8-1,0 3 0,0 8 180,1 7 0,-3 4 0,0 3 0,-2 1-201,1 2 0,-2 5-203,1-1 1,0-1 0,4 0 0,0-2 128,1-3 1,0-1-419,4-2 1,-2-3 34,6-1-542,-6-11 151,8 7 521,-3-21 1,10-2-1,4-12 1,2-2-1,3-4-40,3-5 1,-1 1 28,5-6 0,-1-4 249,1-5-37,3 1 0,-4 2 0,6-1 1,-1-2-1,-1 2 505,-3 2 1,2 8-174,-6 5 0,-4 6 154,-5 7-466,1 6 0,-2 3 1,-3 8-1,-2 6 1,-2 4 82,0 3 1,0 10-250,0-1 0,0 4 237,0-1-363,0 4 0,0 5 1,0-1-1,0-2 1,0-2-512,0-2 0,0 3 95,0-4 0,0 3 63,0-8-25,0 3 0,0-9 0,0 2 0,0-4 0,1-4-2691,3-5 3177,-2-2 0,20-34 0,0-8 0</inkml:trace>
  <inkml:trace contextRef="#ctx0" brushRef="#br0">12942 18502 7960,'-12'-13'1521,"-1"0"-836,0 0-783,6 1 0,7 0 0,10 4 0,5 4 114,7 2 1,3 2-450,5 0 1,-2 0 0,6 0 0,2 0-1190,1 0 1622,1 6 0,23 1 0,5 6 0</inkml:trace>
  <inkml:trace contextRef="#ctx0" brushRef="#br0">13261 18489 7960,'13'-6'-198,"0"1"-395,-1-4 733,1-2 0,1 5 1,3-2-1,4 3 1,4 4 572,0 1 0,1 0 0,-1 1 0,-1 4-265,-3 3 1,-2-1-101,-6 2-384,-6-1 0,-2 5 1,-6 0-1,-3-1 1,-5 1 8,-2 0 81,-8 0 1,4-1 0,-5 0 0,2-2 0,2-2 42,2 2 1,1 1 0,2-2 0,1-1 465,1 2 1,6 2-233,-1 0 1,4-3-164,4-1 0,4-5-132,4 2 1,1 0-1,0-1 1,1 1-254,3 0 1,-1-3 18,5 2 157,-6 3 1,4-4 0,-6 4 0,-1 0-1,1 0 1,-2 2 17,-2 3 8,-3 1 118,-12 0 1,-1-5-1,-6 1 1,0-1-1,1 0 189,-1-4 0,-4 1-197,0 0 0,0 3-765,4-4 0,-4 1 180,0-5 0,0 4 0,4 0 0,1-1-2039,-1-2 2529,-6-1 0,-6-45 0,-8-12 0</inkml:trace>
  <inkml:trace contextRef="#ctx0" brushRef="#br0">14715 17533 7960,'0'-13'173,"0"0"1,0 0 0,0 1 0,1-1 287,3 0 1,8 2 0,6 2 0,2 5 0,3 3 0,1 1-667,1 0 1,5 0-1,1 0 1,0 0-700,0 0 1,3 5 449,-4 4 0,0-2 1,-6 0-1,-3 0 454,-4 0 0,-3 2 0,-40 15 0,-11 3 0</inkml:trace>
  <inkml:trace contextRef="#ctx0" brushRef="#br0">14778 17660 7960,'-7'0'1609,"4"-4"-1452,12 0 0,5-1 166,12 5-392,11 0 0,-3 0 1,9 0-1,1 2 1,5 1-1,4 1 69,7-1 0,-16-5 0,3-1 0,2 0 0,1-1 0</inkml:trace>
  <inkml:trace contextRef="#ctx0" brushRef="#br0">17558 16130 7908,'-1'-13'99,"-2"-1"1,-3-1 0,1-2 1479,-1 1-1111,-4 2 1,7 2-1,-4 7 1,1 8-152,4 8 0,-4 10 1,2 2-1,1 5-27,1 6 0,2 3-220,0 1 1,0 1-1,0-1 1,0-1-349,0-3 1,0 2 113,0-2 9,0-2 0,0-1 0,0-7 0,0-1 0,0-4-85,0 0 0,-1-8 215,-3-7 0,2-8 20,-2-4 0,-2-4 1,2-2-1,0-1 13,-2-2 1,5-6 647,-3 2-488,-4-3 1,7-2-1,-3-1 1,2-3-1,2-4 159,0-2 0,6-4-179,3-3 0,2-1 0,2-4 1,1 3 64,3 1 0,-2 2-196,7 3 0,-1 4 166,4 5-207,1 0 1,-1 18 0,1-1 0,-2 7 0,-3 5-506,-4 1 0,-3 1 119,-1 3 100,-6 3 0,3 8 1,-6 0-1,1 4 0,-1-1-913,0 1 1,0 3 315,-4-1 1,-1 4 86,-3 0 354,-3 1 466,0-7 0,-27 22 0,-2 1 0</inkml:trace>
  <inkml:trace contextRef="#ctx0" brushRef="#br0">17596 16334 7908,'-12'-4'665,"-1"0"1,2-6-442,2 1 1,-1 2-128,6-1 0,1 5 583,7-2-598,3-2 1,12 6-1,2-3 1,3 2-1,2 2-567,-1 0 1,6 0-382,3 0 522,-3 0 0,5 0 1,-5 2 343,2 2 0,12 20 0,7 10 0</inkml:trace>
  <inkml:trace contextRef="#ctx0" brushRef="#br0">18043 16462 7908,'-9'-6'781,"1"-3"0,5 2-249,-1-1 0,2-1-222,2-3-111,0 4 1,7-1-1,6 4 1,7 2-1,4 2 1055,1 1-1187,1 6 1,-1-3 0,0 6 0,-3 4 0,-2 3-1,-3-1 1,-4 1-115,-3 1 1,-7 1-181,1 4 1,-3 0-1,-2-5 1,-3 0-427,-5 2 1,-2-5 524,-2 3 1,0 0 225,0-4 1,2 2 0,1-8 0,3 2 840,1-1-448,2-5-280,4 3-170,0-6 1,6 0 0,2 0 0,4 0 0,2 1 37,3 3 0,-3-2-151,3 2 0,1 2 114,-1-2 45,0 0 1,-4 2-1,0 1 1,-2 2 355,-2-1-204,-4 1 1,-6 2 49,-3-3-213,-3-2 0,-7-2 1,-2 1-1,-2-1 1,-1 0-133,1 0 0,-5 1-206,2-5 1,1 0-949,-1 0 313,5 5 1,-4-3 0,5 2 896,-2-3 0,22-18 0,11-4 0</inkml:trace>
  <inkml:trace contextRef="#ctx0" brushRef="#br0">20019 15594 7926,'0'-18'124,"0"-2"1,0-4 0,0 1 0,0 2 0,1 0 1201,4 1 1,-5 3-981,0 9 1,-6 9 0,-7 12 0,1 8-65,-1 7 1,0 5-171,0 5 1,1 0 0,-1 2 0,0 1-144,0 2 0,5 3 35,-1-3-80,1-1 1,1-9 0,2-3 0,4-3 0,1-3 54,0-3 1,6-8 0,4-9-1,4-5 115,3-8 1,1 1 290,-1-9-342,-3-3 0,9 0 0,-5-5 1,1-1-1,-1 0 0,-1 2 1,0 2 2,0 0 1,2 7-50,-2-2 0,-3 8 1,3 5 15,-3 3 0,-1 6-142,0 4 0,-6 8 8,-3 4 0,2 3 0,-2 2 0,-1-1-7,-2 1 0,-1-5 69,0 0 0,0-5-25,0 1 90,-6-3 0,-1-3 1,-7-1-1,-1-3 1,-2-1 18,1-3 1,-2 3-113,1-2 0,-5 0-140,5-4 1,0 0-257,5 0 0,-5 0 1,0 0-1072,1 0 890,2 0 0,7-1 664,2-4 0,49-24 0,13-12 0</inkml:trace>
  <inkml:trace contextRef="#ctx0" brushRef="#br0">20784 15378 7931,'0'-26'413,"0"1"1,0 1-278,0 2-96,0 4 0,-1 11 1,-4 3-1,-3 5 1184,-3 8 1,-6 5-430,0 11 0,-5 6 88,5 3-638,-5 15 1,6-3 0,-5 12 0,0 2 0,-1 5-90,12-31 1,-1 1 0,-1 4 0,-1 0 0,-2 4 0,0-1 0,0 2 0,0 0-116,-1 1 0,1 0 1,1-3-1,1 1-193,-2-1 1,0 1 0,0-4 0,1-1-183,1 1 0,0-1 0,-14 23 1,12-13-1,2-7-644,3-8 0,7-6-432,-1-6 402,2-3 0,8-11 226,3-2 1,3-4 781,5-1 0,43-34 0,-23 13 0,1 0 0</inkml:trace>
  <inkml:trace contextRef="#ctx0" brushRef="#br0">21167 15977 7977,'-17'-13'56,"0"1"1,-6-1-5,2 0 0,-2 6 485,2 3 0,-3 4 0,4 4 0,-1 6 669,-1 5 0,7 10-1028,-2 4 0,3 2 0,2-2 0,4 2 112,4 2 1,2-1-406,2 2 48,0-3 1,6-2-1,2-2 1,5-3-1,4-2-126,4-2 1,5-7-1,2-9 1,2-2-176,-2-2 0,3 0 174,-1 0 1,0-6 48,-5-3 0,0-6 1,-3-2-1,-2 0 120,-2-2 1,-1 5 87,-4-3 1,-6 3 248,-2 1-182,2 1 0,-6 3 0,3 3 129,-2 5 1,-7 0-179,1 9 1,0 2-37,4 7-14,0-3 0,1 5 0,4-7 0,3 1 0,3 0 83,2 0 1,6-6 2,2-3 1,4-3-13,5-1 1,-2-1 124,6-3 0,-1-5 1,2-6-1,-2-4 336,-2-1 1,-7-1-222,-7-4 1,-4-1 169,-4 1-478,-4-7 0,-6 5 0,-5-1 0,-7 5 0,-6 6-399,-6 3 1,-6 3 105,-3 2 1,-3 5-201,-1 8 1,0 4-416,0 4 0,1 2 0,4 2 0,6 2-505,5 2 1,10-3 509,0 5 866,7-1 0,45 4 0,17 1 0</inkml:trace>
  <inkml:trace contextRef="#ctx0" brushRef="#br0">21970 16041 7977,'13'-9'657,"-1"1"1024,-4 5-1169,-3-3 1,-10 8-288,-4 2 0,-4 3 1,-4 6-1,-3 0-96,1-1 0,-4 1-375,6 0 0,0 0 55,4-1 1,2 1-320,2 0 434,4-6 0,5 4 1,0-2-1,3 1 1,4 0-166,5-2 1,10-5 149,-1 1 0,3 2 363,1-2-188,-5 0 0,4-4 0,-4 0 279,0 0 1,3 0-1,-6 0 1,-2 0 399,-1 0 1,-5 0 38,-1 0-510,-5 6 0,-4-3-243,-12 5 0,-5-3 1,-8 2-1,1 0-739,-1 0 1,2 0 442,3 1 1,-2 2-777,6-5 1,2 0 1,6-1 296,3-2 0,8 4 1,5-6 724,10 0 0,22-10 0,10-3 0,9-1 0,0 0 0</inkml:trace>
  <inkml:trace contextRef="#ctx0" brushRef="#br0">22671 16028 7977,'6'-7'368,"-5"-4"1,4 9 561,-10-2 0,-3 3-261,-9 1 1,1 5-423,-5 4 0,0 6 0,-3 4 0,1 1 14,2 2 1,5 2-188,-1 2 0,9-1-36,3 1 0,4-5 0,2-1 1,4-2-206,3-2 0,9-2-165,4-1 1,8-6 166,1-3 1,5-2 137,-1-2 1,3-6 0,0-3 0,-2-2 182,-1-2 1,-7-5-87,-2-3 0,0-3 4,-8-2 14,-6-5 1,-4 4 0,-4-3-50,1 3 0,-7 6 1,-8 1-1,-6 2-556,-3 2 1,-1 3 222,-5 5 0,-3 2-680,-1 6 1,0 0 27,5 0 534,-7 0 0,10 2 412,-4 2 0,4 9 0,-4 7 0</inkml:trace>
  <inkml:trace contextRef="#ctx0" brushRef="#br0">22837 15696 7977,'-4'-25'740,"0"-1"0,-5 1 107,5-1 1527,0 7-1352,4 0 1,0 15-784,0 8 0,-2 6 0,-2 16 1,-3 5 105,0 4 0,-6 9-109,0 3 0,0 8-1859,-4 5 1606,-2 8 0,3-3 0,-4 3 0,2-4 0,2-3-1372,2-2 1083,1-5 1,2 1-1,1-10 1,3-6-1,1-10-910,3-6 1,3-4 522,5-7 1,-2-5-1106,5-2 1798,1-4 0,-2-7 0,-2-1 0</inkml:trace>
  <inkml:trace contextRef="#ctx0" brushRef="#br0">23169 15352 7977,'7'-31'0,"4"0"0,-1-3 0,5 6 479,7 5 0,2 4 1,1 8-1,1 3 560,-1 3 0,-1 4-634,-2 1 0,0 1 0,-3 4 0,-1 5 316,1 5 0,2 5-254,-4 5-274,6 1 1,-14 7 0,4 5 0,-3 7 0,-1 6 458,-1 4-601,-5 3 1,-3 12 0,-3-34 0,-3 2 0,0 2-1,-2 0 1,-2 5 0,-1 0-908,-3 2 1,-2 2 773,-3 4 0,-3 0 0,0 0 0,-1-1 0,-2 2 0,-1 0 0,0-1 1,-1 0-1,1-2 0,-1-1-208,-1-2 0,0 0 0,1-5 0,-2-3 0,2-7 0,-2-3 0,0-3 0,-1-2-493,-1-2 0,0-2 0,-3 1 0,0-1 157,0-2 1,0 0-1,-1-1 1,0-1 10,1-3 1,0-2 0,-31 12 614,-3-3 0,34-7 0,0 1 0,-33 7 0,1-3 0,-2-7 0</inkml:trace>
  <inkml:trace contextRef="#ctx0" brushRef="#br0">19624 15237 7977,'-26'-31'-84,"2"6"0,2 1 0,0 10 0,1 8 0,0 4 142,0 2 0,-6 6 1,-7 5-1,-3 9 1,-1 10-1,-1 7 1294,1 5 1,0 9-1214,0 9 1,19-29 0,1 2 0,0 1 0,2 1 0,0 3 0,2 1-284,0 2 1,1 1-1,0 4 1,1 0 203,-2 1 0,2 0-92,4 0 0,2-1 0,-3-2 0,2 0 0,4-1 0,2 1 0,0-2 1,1 1-1,1-1 0,2-1 0,2-1 0,3-2 0,13 30-1460,7-10 1136,10-5 1,8-4 0,6-4 0,2-6-1,3-8 1,1-6 355,3-3 0,-2-3 0,2-4 0,0-3 0,-1-2 0</inkml:trace>
  <inkml:trace contextRef="#ctx0" brushRef="#br0">17086 17214 7967,'-21'-4'-186,"1"-2"1,0 0-1,2 1-257,0 2 1,3 1 788,11 2 1,11 5-177,15-1 1,2 0-1,4-4 1,5 0 151,5 0 1,10 0 64,3 0-330,6 0 0,15-1 0,-33 0 0,1-1 1,5-1-1,1 0 0,4 0 0,2-1 1,4 0-1,3 0 0,4-1 0,1 1 96,4 0 0,2 0 0,-22 2 0,1 1 0,1-1-1096,2 0 0,1-2 1,-1 2 918,-1 1 1,-1 0-1,1 0 1,-1-1 0,1 0-1,-1 0 1,0 2 0,0 0-1,1 0 1,1 0 0,0 0-1,1-1 1,1 0-1,-1 0 1,1 0 0,0 0-1,0-1 1,0 1 0,-2 0-1,0 0 1,0 0 6,-1 1 1,0-1 0,0 1 0,1-2-1,0 1 1,1-1-735,0 1 0,1 0 1,0-1 776,3 1 1,0-1 0,-1 1 0,-1-1-1,-1 1 1,0 0 0,1-1 0,0 1-1,0-1 1,-1 1 0,0 0 0,-1 1-1,1-1 1,-1 0 0,0 1 205,2 0 0,-1 0 0,0 0-250,1 0 1,0 0 0,0 0 0,-3 0 0,0 0-1,0 0 1,-2 0 0,1-1 0,-1 1 0,0-1 0,-1 0-1,1 0 1,-1-1 0,-1 0 0,1 0 35,-1 0 0,1-1 0,0 1 1,0 1-1,-1 0 0,1-1 7,19-2 0,0-1 0,0 3 0,-2 0 0,-6-1 0,-1-1 0,0 0 0,-2 1-1,0-1 0,-2 1 0,1 1 0,-1 1 20,-4-1 0,0 0 0,-2-1 0,0 0-21,-6 1 1,-1 0 59,-1-1 0,0 2 0,31 1 0,-3 0 0,-5 1 0,-8 2 67,-7 1 1,-9 5-288,-2-5 1,-1 4 93,-7-3 1,-6-1 0,-6 0 0,-5 0 0,0-1 1,-2 0 1429,-3 1-1963,-2-2 2917,-6 3-2604,-6 1 0,2-5 0,-7 4 0,-5-2 0,-1-1-516,-1 3 1,-5 0 777,2 0 0,-14-10 0,-5 4 0</inkml:trace>
  <inkml:trace contextRef="#ctx0" brushRef="#br0">20096 17673 8131,'5'-13'0,"-2"-2"-28,6 2 1,-7-3-1,4 8 1,-2-4 396,1 0 1,-1 3 0,-4 1 108,0-2-376,0 4 1,-2 0 0,-2 8-1,-4 2 236,-4 5 1,-2 3-147,-3 5 0,3 3 17,-3 6 1,-1-1 40,1 1-157,0-1 0,0 5 0,0 1 1,1 0-1,2 2-9,1-1-55,0-3 1,5 3-1,1-5 1,1 0 0,3-4-1,3-3 1,4-6 35,5-4 0,7 0-22,1-6-24,5 0 0,-2-4 0,7 0 0,1 0 0,2 0 108,-2 0-235,-1 0 0,-1-1 0,-1-2 0,1-1 0,-1 1-324,1 1 1,-6 2-73,-3 0 1,-3-4-1,-1 0-858,-1 1 298,-5 2 28,5 1 1036,-11-6 0,-1-12 0,-7-9 0</inkml:trace>
  <inkml:trace contextRef="#ctx0" brushRef="#br0">20096 17686 8131,'0'-20'0,"0"3"0,-5 3-155,1 1 430,0 0 0,10 5 0,2 1 140,3 1 1,6 2-517,0 4 0,0 0 0,-2 0 0,0 0-221,2 0 1,2 1 61,-2 3 0,-3-1 0,3 4 260,-3-1 0,-13 9 0,-2 0 0</inkml:trace>
  <inkml:trace contextRef="#ctx0" brushRef="#br0">20006 17775 8131,'-7'-6'196,"-4"5"0,9-6 955,-2 2-617,3 4-436,6-5 1,4 6 0,8 0-1,6 0 1,5 0-301,6 0 0,3 5-548,1-1 506,6 0 0,0-4 0,6 2 0,-1 0 0,4 3 244,-1-3 0,-3-10 0,5-5 0,4-1 0,-1 0 0</inkml:trace>
  <inkml:trace contextRef="#ctx0" brushRef="#br0">20886 17596 8131,'0'-14'46,"0"-3"180,0 3 864,0-4-325,-6 5-621,-1 11 0,-4 5 0,1 14 0,2 5 0,-4 3 227,-3 5 0,1 2-179,-3 7 1,2-1-150,3 0-5,-1 0 0,-4 1 0,0-1 0,1-1 0,2-2-163,1-1 0,1-5 123,-1 0-288,6-7 94,1-10 107,6-6 1,0-7-1,0-4 1,0-3 0,2-5-260,2-4 0,-1-3 277,5-5 0,2-5-12,7 0 0,-3-5-74,3 1 135,3-3 0,-4-1 0,3-1 0,1 1 0,-1 0 60,-1 0 0,3 5 319,-4 3 1,0 5-52,-4 4 90,0 8 1,-5 7 0,-1 8 0,-1 2 54,-3 4 1,-2 11-330,-1 6 0,0 2 1,0 7-1,0 0-54,0-1 0,2 4-191,2-3 1,-3 2-76,4 3 0,-2-1-83,1 0 1,-1-4 0,4-1 0,0-2-387,0-3 0,0-2-69,1-5 160,4 3 1,-9-11 0,4 1 575,-2-4 0,0-24 0,-5-2 0</inkml:trace>
  <inkml:trace contextRef="#ctx0" brushRef="#br0">20797 17979 8131,'0'-13'0,"-4"-4"113,-1 0 1,1 4 11,4 5 0,2 5 0,2-3 0,6 2 109,5 0 1,5 0-313,6 4 0,5 5 78,3 4 0,14 1 0,9 2 0,4 2 0,1-1 0</inkml:trace>
  <inkml:trace contextRef="#ctx0" brushRef="#br0">24890 16768 8038,'-1'-13'75,"-2"0"1,-2 0 0,3 1 56,0-1 221,8 0 1,5 5 0,8 0-1,0 3 1,4 2 0,3 2 0,2 1-298,2 0 0,1 1 0,-3 2 1,2 2-761,-2 3 0,-1-4 111,-1 4 1,-2 1 0,-3 4 592,-4-1 0,-20 7 0,-5 1 0</inkml:trace>
  <inkml:trace contextRef="#ctx0" brushRef="#br0">24903 16908 8038,'-13'0'131,"0"-4"0,0-1 1,1 3 1462,-1 0-1217,6 2 1,7 0 111,8 0-480,4 0 1,5 4 0,1 2 0,2 1 0,3 2-932,1-2 631,1 4 0,5-10 0,0 5 1,-2-2 290,-1 1 0,44-1 0,-30-4 0,0 0 0</inkml:trace>
  <inkml:trace contextRef="#ctx0" brushRef="#br0">27606 15811 8023,'-7'-18'-58,"-4"-2"1,2-4-1,-2 3 1,-1 4-1,2 4-308,2 4 0,-1 4 1,-3 5 1454,-1 0 1,4 11-1,2 6 1,2 6-15,2 2 1,-3 6-866,2 3 0,0 0 1,4 3-1,0 3-76,0 0 1,0-1-12,0 0-199,0-1 1,0 0-1,0-1 1,0-2 0,0-4-1,1-2 1,2-7-1080,1-2 727,0-3 33,-4-10 0,0-2-32,0-10 431,0-7 0,-4-4 0,-2-5 1,-1-2-1,-1-2 23,1-5 0,0-3 1,4-5-1,-1 0 82,1 0 0,1-6 131,2-3-140,6-8 0,-3 1 0,5-4 0,2 1 1,2 5 545,0 3 0,1 3-328,0 7 0,1 5 96,3 13-298,3 8 0,5 3 0,1 6 0,-1 1 1,1 3-230,-1 5 1,-3 2-58,-1 5 1,-5 5 99,1 0-517,-3 6 0,-3-7 0,-1 5 0,-3 2 0,0 1-770,0 1 1,-4 1-92,1-1 1448,-2 1 0,-21 4 0,-8 5 0,-1 2 0,0 1 0</inkml:trace>
  <inkml:trace contextRef="#ctx0" brushRef="#br0">27504 16066 8023,'-14'-1'315,"-3"-3"1,7 2 1312,-3-2-1064,9-3 1,1 5-409,12-2 0,0 4-51,13 4 1,5-1-267,7 6-116,-3-6 0,6 4 0,-3-4 1,2 2 276,3 2 0,27 2 0,-29-3 0,0 1 0</inkml:trace>
  <inkml:trace contextRef="#ctx0" brushRef="#br0">27988 16194 8023,'0'-13'1068,"0"0"-827,0 1 0,6 0 1,3 4-89,2 3 0,2 4 112,-1 1 0,0 6 1,-2 2-1,-3 5-408,-2 4 0,0-1-137,-5 5 0,0-4-9,0 4 254,0-5 0,-2 6 1,-1-5-1,-2 0-64,-2 2 0,2-5 1,-2 3 284,2-3 26,0-1 0,5 0 1,6-6 0,3-3-1,3-3 65,5-1 1,-2 0-123,2 0 0,1 0 72,-1 0-208,6 6 1,-9-5-1,3 5 1,-3-2-208,-1 1 264,-6 4 1,-3-3 53,-8 3-97,-3 2 0,-7-8 0,-2 4 0,-2-1 0,-2-4-32,-3 0 0,3 2 55,-1 0 1,1 1-716,-1-5 304,-3 0 1,10 0 0,-3 0-1,2 0 1,4-2-1576,3-2 1930,2-3 0,40-46 0,-13 22 0,0 0 0</inkml:trace>
  <inkml:trace contextRef="#ctx0" brushRef="#br0">28728 15735 8023,'-6'-31'0,"4"4"191,-7-3 1,2 3 0,-3 3 402,2 3 0,-1 8 392,-4 9 0,5 4-280,-1 4-530,6 9 0,-6 8 0,3 9 1,0 4-1,-1 2 72,0 3 0,4 0 0,-1 2 0,1 2 8,-1-2 0,2-1-269,-2-2 0,3 5 1,1-2-1,0-5-198,0-4 0,0-7 105,0-4 0,5-4 0,4-8-44,2-5 0,2-8 57,0-5 0,4-3 292,0-5-161,0 2 1,0-9 0,1 5 0,1-3 0,-1 1 174,-2-2 1,2 5-102,-1 1 0,0 4 125,-4 5-207,0 2 0,-1 6 0,1 0 0,0 1 0,-2 4 54,-2 3 0,1 8-150,-6 1 0,0 7 63,-4 1-61,0 1 0,-6 5 0,-2-5 0,-3-1 1,-4 1-192,-2-1 1,-2-5 2,-7-3 0,-4-3-50,1-1-39,-1 0 1,0-6 0,0-3 0,2-1 0,1 0-1290,2 1 1,3 0 1629,1-4 0,-12-17 0,-6-4 0</inkml:trace>
  <inkml:trace contextRef="#ctx0" brushRef="#br0">27070 16666 8023,'-22'-13'208,"-2"0"0,0 0 1343,1 1-705,7-1 1,5 6-580,11 2 0,8 4 0,14 1 0,9 1 170,9 4 0,8 0 90,11 4-511,12-3 1,-27-6 0,1 0 0,5 0 0,1 0 0,4 0 0,2 0-1,6 0 1,3 0 0,-18 0 0,2 0 0,1 0 0,3 0 0,1 0-1,1 0 11,3 0 1,0 0-1,0 0 1,0-1 0,1 1-1,-2-1 1,1 0 0,-1 0-1,0 0 1,0 0 0,1-1-1,-1 1-163,1 0 0,0 0 0,1 0 0,0 1 1,1-1-1,-1 1 0,-1 0 0,0 0 1,0 0-1,-2 0 0,-1 0 0,0 0 27,-3 0 0,1 0 0,-1 0 0,-2 0 1,-1 0-1,0 0 0,-1 0 0,0 0 0,-1 0 1,21 0-1,-2 1-103,-3 1 0,-2 0 0,-7 0 0,-3-1 256,-9 4 1,-1-1-34,-5-3 1,-1 1-1,22 5 1,-14-4-115,-11 1 1,-16-4-184,-17-4 31,-6-1 0,-8 1 0,-3 0 0,-6 1 1,-5 2-2885,-6 1 3139,-3 0 0,-7 5 0,-1 2 0</inkml:trace>
  <inkml:trace contextRef="#ctx0" brushRef="#br0">27555 17431 8023,'4'-19'34,"0"-1"0,1-1 0,-1 1 0,0 2 1177,-1 2-785,4-4 0,-5 11 0,2-1 1,-4 7 278,-4 8 1,-4 7-392,-4 5-184,-7 3 0,1 11 0,-5 3 0,3 1 0,2 1 0,1-2 0,0 1 232,0 2 0,1 0-80,8-3-307,-4-3 1,11-6 0,-3-1 0,2-1 0,4-3 0,3-3 0,8-6 75,7-5 1,8-5-1,4-1 1,0 0-188,4 0 1,-1 0 114,-1 0-307,3-5 0,0 2 1,5-6-1,-1 1 1,-1-1-1759,-2 1 1609,-5-1 1,4 1 0,-5-1 0,-1 1 0,-5-1 476,-8 1 0,-21-23 0,-5-10 0</inkml:trace>
  <inkml:trace contextRef="#ctx0" brushRef="#br0">27670 17392 8023,'-13'-18'0,"2"4"9,2-3 1,3 3 47,6 1 125,0 6 0,6-3 0,3 6 1,2 1-1,3 1-41,3 2 1,-1 2 0,4 1 0,-1 2-655,1 2 1,-3-2 12,4 3 0,-5 1 500,1 3 0,-20 18 0,-5 4 0</inkml:trace>
  <inkml:trace contextRef="#ctx0" brushRef="#br0">27529 17533 8023,'-12'-6'336,"-1"-1"-336,6 0 319,1 1 0,13 6 0,5 0 0,5 0-231,2 0 1,4 6-399,7 2 0,-3-1-711,3 2 823,2-6 1,1 7 197,5-6 0,14-6 0,8-3 0,5-2 0,0 0 0</inkml:trace>
  <inkml:trace contextRef="#ctx0" brushRef="#br0">28345 17316 8023,'0'-13'0,"0"0"-3,0 1 1,-1-1 159,-3 0 0,-3 6 1,-6 4-1,-1 7 719,-3 9 1,1 7-558,-5 10 1,5-2-138,-1 6 1,3 0 78,1 4-164,1 1 1,-1-3 0,2 0 0,1-4 0,1 0-35,-1-4 1,3-1-44,-1-2 1,5-9 174,-1-3-216,2-9 0,2 0 1,0-8-415,0-5 0,2-6-17,2-2 1,-1-6 66,5 2 353,1-9 0,3 2 0,1-6 0,0-2 1,0 0 52,-1-3 1,1 5 309,0 0 0,0 6-46,-1-2 37,1-2 0,0 10 0,0 1 0,-1 7 321,1 6 1,0 3-494,0 10 1,-5 3 40,1 9-145,-6 3 0,6 10 0,-3 1 0,1 1 0,2 2 73,-2-1 0,0 4-415,-3-3 0,2 1-368,2-1 360,-2 3 1,-2-10 0,0 4-1,-1-1 1,0 0-784,1-2 1,-2-3-95,2-3 1181,-3-4 0,-1-22 0,0-5 0</inkml:trace>
  <inkml:trace contextRef="#ctx0" brushRef="#br0">28256 17660 8023,'-5'-18'0,"-3"2"-23,-4-5 1,5 5 0,2-1 0,5 5-259,5 3 0,3 3 494,9 6 1,4 0-103,9 0-273,-3 0 0,14 5 0,-1-1 1,5 0-1,8 0-168,5 1 1,0-1-1,0-4 1,0 0 329,0 0 0,-1-6 0,-2-2 0,-10-8 0,-11-1 38,-11 0 1,-3 4 0,-13 1 0,-3-1-1,-7 0 694,-8 0 1,-6 6-228,-4 3 1,-3-2 746,2 2-922,-2 0 1,-1 8 0,-1 3-1,1 3 1,1 4 249,2 0 1,4 5-375,5-2 1,5 4 87,-1-4-225,6 6 1,-2-3 0,5 4 0,0-2-1,1-2-382,3-1 0,9 2 220,8-4 0,9-2-758,4-6 644,3-3 1,3-6 0,1-2-1,1-2 1,-1-6-376,-1-6 0,-3-3 428,-3-7 0,-4 1-199,-9-1 473,-3 1 0,-6 5 0,-4 3 0,-4 3 0,-2 1 325,-2 0 0,-2 6-153,-2 3 0,-3 4-88,-6 4 1,1 3-124,-1 6 1,4 4 0,2 1 0,2 1-79,2-1 0,-3 3 32,2-4 1,1 0-148,7-4 1,3 0 96,6 0 1,4-2 0,1-1-1,4-3 153,5-1 0,-2-2-111,5-4 0,2-6 136,2-2 0,-4-5 1,-3-3-1,-6-2 295,-2-2 1,-2-1-304,-4-5 1,-6-3-219,-3-1 14,-8 0 0,-3 5 1,-8 1-1,-2 2 0,-4 7-573,-3 5 0,-6 4 298,1 6 0,-5 0-510,4 0 479,0 6 0,6-1 0,3 7 0,2-1 1,4 3-739,2 0 1,3 2 710,10 1 0,10-3 382,3 3 0,42-7 0,19-6 0,-23 1 0,1-1 0,-1 0 0</inkml:trace>
  <inkml:trace contextRef="#ctx0" brushRef="#br0">29710 17507 8023,'6'-13'0,"1"5"0,5-1 186,1 7 825,-6-10 1,-7 12-717,-8 0 0,-4 6 1,0 5-1,0-1-397,4-1 0,-4-1-32,4 5 1,2-5 157,2 1 1,3-5-62,1 5 0,1-2 1,2 3-1,3-3-48,1-2 1,5 5 64,5-1 1,5-2 46,-5 1 1,5-3 30,0 3 1,0-5 0,-1 3 0,-4-2 241,-2 0 0,-3 0-118,1-4 0,-6 2 444,-3 2-527,-2-3 0,-8 5 1,-4-4-1,-5 0 1,-5 3-3,0-3 0,-5 4 18,-1-2 1,1 2-1035,-5-2 430,3-2 0,6 3 0,1-3 0,0 1-2142,0 1 2631,10 0 0,73-32 0,-17 10 0,0 0 0</inkml:trace>
  <inkml:trace contextRef="#ctx0" brushRef="#br0">30233 17482 8023,'0'-13'710,"-6"0"-578,-1 6 0,-6 7 857,0 9 0,1 3-720,-1 5 0,6 2 1,3 3-1,2 0-148,2 0 0,0-2-222,0 1 1,7-5 214,6 1-142,5 3 1,9-10 0,3 1 0,5-2 0,5-4-125,3 1 0,3-3 182,-3-8 0,-1-2 13,-3-5-4,-1-1 0,-10-6 0,-4-2 0,-5-3 1,-8-1-27,-5-1 0,-8 1 10,-6-1 0,-4 2-1,-13 3 0,1 4-127,-10 8 0,4 4 1,-4 5-1,0 0-556,2 0 1,0 0 300,7 0 1,-1 4-53,1 0 245,5 6 0,2-7 167,5 5 0,28 7 0,8 4 0</inkml:trace>
  <inkml:trace contextRef="#ctx0" brushRef="#br0">30590 17201 8040,'-6'-32'0,"0"0"284,-2 7 0,-2-1-178,6 1 613,-6 5 0,7 3 1,-6 10-1,-1 7 35,-1 7 0,3 11 1,1 8-1,-1 8-327,1 7 0,5 6-159,-3 8 1,-2 5-171,-1 8 0,-1-2 1,4-30-1,-1 0 1,-1 1-1,-2 0-21,0 0 1,0 1 0,-1 2-1,-1-1-507,-2 0 1,0-1 0,1-3-1,-1-2-68,-13 22 135,1-8 1,5-4-1,4-11 1,6-6-1865,6-8 1226,3-9 0,1-5 106,0-8 895,0 2 0,11-26 0,3-1 0</inkml:trace>
  <inkml:trace contextRef="#ctx0" brushRef="#br0">31240 16372 8040,'-18'-12'96,"-1"3"1,-2 1 0,4-2 0,4-2 697,5 0 1,5 3 0,13 2-220,11 1 1,12-2-1,13 4 1,11 1-357,8 1 1,-27 2 0,1 0-139,3 1 1,1-2 0,3-1 0,1 0-1,2 0 1,0 0 0,1 0 0,1 1-319,0 0 0,0 1 0,-1-1 0,0 2 218,-1-1 0,0 0-61,-1-1 1,-1 2-1,24 3 1,-12 1 0,-15 1-1,-14 1-1132,-13 0 1,-10-2-1,-11 2-25,-5-2 0,-2 0 770,-2-5 1,-1 0 0,-2 0 466,-1 0 0,6-6 0,7-3 267,2-2 1,31-19 0,6-4 0</inkml:trace>
  <inkml:trace contextRef="#ctx0" brushRef="#br0">32515 16168 8040,'20'-12'0,"3"-1"0,-6 0 0,4 5-174,-4-1 0,0 1 0,-4-4 583,-1 4 529,-5 2 1,-2 6-268,-10 0-454,-2 0 1,-1 0 0,-1 1-1,-1 2 1,-1 3 263,-2 1 0,2 2-345,2 3 1,-2 0 227,3-4-331,2 3 0,-1-3 1,4 4-1,-1 1 1,2 0-217,5 0 0,4-1 123,6 1 1,1 0-131,3 0 159,3 5 0,6-4 0,0 3 0,3-3 1,1-1 70,-2 0 0,-3 0 7,-3-1-133,2 7 87,-16-5 0,4 4 0,-12-5 1,-2 0-1,-3 0-48,-8-1 0,-6-3-4,-6-1 0,-1-1-470,1 2 354,-6 2 0,4-8 0,-3 4 0,2-1 0,-1-3-404,0-2 0,0-1-1050,8 0 1621,-3 0 0,15-28 0,-2-8 0</inkml:trace>
  <inkml:trace contextRef="#ctx0" brushRef="#br0">32732 16079 8077,'0'-18'947,"0"-4"1,0 4-1824,0 1 0,10 3 287,2 1 0,6 5 774,-1-1-250,-3 6 1,10-2 0,-3 6 0,3 3 0,0 3-886,-3 0 950,4 5 0,-11-5 0,4 6 0</inkml:trace>
  <inkml:trace contextRef="#ctx0" brushRef="#br0">32859 15722 8077,'-31'-18'0,"-1"2"0,-7-5 0,1 7 183,0 1 0,-6 6 0,-3 7 0,-1 3 709,1 5 0,-5 8-333,5 13 1,0 5-1436,9 9 995,0 2 0,18-15 0,0 3 1,0 0-1,0 2 0,1 1 1,0 1-1,3 2 0,1 2-15,2 1 0,2 1 0,1-1 0,3 1-169,2 3 0,1 1 0,1-2 0,1-1 157,1-1 0,2-1 0,3-3 1,3-3-247,10 28 96,11-6 1,6-7-1,8-3 1,1-5-1,3-9-373,2-6 0,2-8 185,1-3 1,4-4 109,0-5 0,5-8 119,-5-8 1,6-10 0,-2-8 0,4-7 29,-31 16 0,-1-2 0,-1-3 1,0 0 160,0-1 0,-1-1 0,-1-4 0,-2-1-632,2-2 1,-1-2 494,0 0 0,-1-3 0,-3-2 0,-2-2 1,-1 0-1,-2-1 0,-2-1 0,-2-2 1,-2-2-1,-3 0 88,-2-3 1,-1 0-1,-2-2 1,-1-1 6,-2 0 0,-2 2 1,-4 1-1,-3 1 9,-1 7 0,-3 2-96,-4 0 1,-4 2-1,-2 8 1,-2 2-1,-4 1 1,-1 2-1,-1 4 1,-2 3-1,-36-5-566,-3 12 1,3 7 322,-4 3 0,2 11-1427,2 6 969,6 12 1,14 10 0,5 12 655,9 7 0,4 2 0,9 4 0,10 5 0,9-32 0,0 0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context>
    <inkml:brush xml:id="br0">
      <inkml:brushProperty name="width" value="0.09071" units="cm"/>
      <inkml:brushProperty name="height" value="0.09071" units="cm"/>
      <inkml:brushProperty name="color" value="#FF0000"/>
    </inkml:brush>
  </inkml:definitions>
  <inkml:trace contextRef="#ctx0" brushRef="#br0">1607 893 7978,'-7'-19'203,"-5"1"0,4-4 0,-4 7 0,0 5 0,-1 6 0,0 2 0,-1 2 228,-3 0 1,1 6-1,-3 4 1,-1 7 0,1 7-1,-1 6-133,1 2 0,7-2 20,0 4-226,2 0 1,3 0-1,2-1 1,4-2-1,4-3-175,5-1 0,2-3 1,13-3-1,2-4-114,4-2 0,5-8 183,-5-3-1,7-3 1,-4-2 0,7-3 0,-1-6 0,-1-4 0,-3-5 0,-3-1-105,0-2 0,-5-2 366,-1-2-201,-5 1 0,-9 1 0,-2 1 1,-5 3 78,-3 2 0,-2 6 0,-3 9-234,-5 6 0,4 4 38,0 6 1,4 4 26,1 0 1,0 2 0,0-4 0,1 1 151,4-5 1,3 0-71,9-6 0,-1 3 262,5-4-246,0 1 0,0-10 1,-1-2-1,-1-3 1,-4-4 463,-1 0 1,-2-4-221,-4 1 1,-2-6 82,-6 2-275,0-3 1,-6 2-1,-2 2 1,-6 2-1,-6 2-472,-6 2 1,-4 3-416,1 2 0,0 4 439,-5 5-122,6 5 1,-2-2 0,8 7-1,2 3 1,3 3-2428,5-1 2891,5-1 0,70 16 0,-24-13 0,0 0 0</inkml:trace>
  <inkml:trace contextRef="#ctx0" brushRef="#br0">2321 1071 8019,'-7'0'0,"-5"6"0,7-3 214,-4 5 42,-2-5 1,8 7-185,-6-6 1552,7 0 0,-5 1-1333,2-1 0,11 0 0,1-5-345,7-4 0,9-6 37,-2-6 0,2-6-50,-2 2 58,3-3 1,-4 0 0,4 1-1,-1 3 1,-3 2 37,-2 2-66,-1 2 0,-6 9 0,-2 5-50,-5 7 0,-3 10 61,-1 4 0,5 3-121,-1 2 1,0-1 114,-4 1 0,4-5 0,2-1 0,1-2 23,3-2 1,3-4 30,4-3 1,-2-3 290,7-6-216,-1 0 0,4-6 0,1-4 0,-1-4 0,1-5 102,-1 0 0,1-3 48,-1-3 1,-5-1-89,-3 1 0,-3 1 15,-1 2 0,-1 0 130,-4 5-595,-2 5 0,-6 8 87,0 8 44,0 4 0,0 6 0,0 1 0,0 4 0,1-1-562,3 1 1,-1-2 304,6-5 1,-1 1-30,5 0 0,0-2 77,-1-2 1,7 1 0,1-6 0,1-1-196,0-2 1,3-7 325,2-2 0,2-5 285,-7-4 1,2-3 0,0-5 0,-3-1 164,-2 1 0,-1-2 266,-4-3 1,-2 3 1174,-2-3-975,-4 4 1,-5 1 0,0 4-1,0 4 2917,0 3-3076,0 7 0,-1 3-520,-3 8 54,2 9 0,-5 8 0,4 9 0,-1 5 0,1 6 245,2 6 1,-3 4-249,-1 4 0,-3 9-719,5-28 0,2 0 632,-2 2 0,1-1 0,0 1 0,0-1 0,0 0 0,0-1 0,-1 33 0,2-2-708,1-4 1,0-9 505,0-15 1,1-8-63,3-10 277,-2 3 0,5-15-1,-4-2 1,1-9 78,-1-6 1,-2-5 54,-1-4 0,0-3 251,0-5-387,0-12 1,0 1-1,0-10 1,1-3-1,2-2-330,2-4 1,4 1 293,0-5 0,2-1 223,2-3-242,0 5 1,0 1-1,-1 7 1,2 3-1,2 8-2,1 8 0,0 8 69,-4 14 1,0 5-41,-1 8-5,1 4 1,0 4 0,0 2 0,-2 3 0,-3 5-1,-3 2 1,-4 1-4,-1 1 0,-1-2 1215,-4-3-1385,-7 3 0,-8-2 0,-6 4 0,1 1 0,-1-3-835,1 1 0,-1-6 30,1 3 0,-1-7 83,1 2 103,5-3 852,2-7 0,39-41 0,9-15 0</inkml:trace>
  <inkml:trace contextRef="#ctx0" brushRef="#br0">4029 918 8019,'0'-13'229,"0"1"0,-1-1 182,-3 0 1,1 2 120,-6 2 1,-1 4 1777,-7 5-2039,3 0 1,-10 7 0,3 5 0,-3 8-1,-2 4-85,1 2 0,1 4 0,2 1 0,5 0-404,3 0 1,6-1-35,-1-5 1,8-3-334,1-1 426,0-6 1,17 2 0,0-8 0,6-5 0,3-4-405,4-4 1,-3-5 464,3-8 1,1 2 0,-3-6-1,-2-2-11,-3-1 1,-2-6 334,4 0 1,-5-5-42,-3 1-81,-3 3 1,-5 0 0,-2 6 0,-1 4 1088,-4 4 1,-2 9-866,-4 3 0,-3 11-77,-6 7 0,1 5-305,-1 8 0,1-1 0,3 1 1,1-1-174,3 1 0,1-2 22,4-3 1,0 2-226,0-6 296,0 0 1,9-6-1,6-1 1,3-3-1,5-1-181,1-3 1,6-8 101,-1-3 0,7-9-138,-2-4 307,-3-3 0,2-8 0,-5-2 0,0-4 0,-2-4 221,-4-5 0,-5-3 109,5-1 1,-7-3-1113,2 3 1265,-3-2 0,-5 14 0,-2 1 1,-1 8 1279,-4 8-1305,0 9 0,-4 14 308,-2 12-695,-3 6 1,-6 12 0,1 3 0,-1 3 0,0 2-51,0 4 1,1 1 39,-1 2 1,4 0-106,1-4 0,5-2 1,-1 2-1,2-2-136,2-2 0,2-5-7,2-3 0,7-8 1081,6 0-1024,6-7 0,-3-2 1,7-9-1,1-2 0,2-4-457,-2-2 1,3-3 336,-1-6 1,-4-5-48,-5-4 259,0-2 0,0-7 0,-1-1 0,-1-2 0,-4 1 166,-1 2 0,-2 1 18,-4 5 0,2 0 570,-6 4-397,1 3 0,-5 9 0,-2 2 0,-2 2 200,-5 2 0,2 6-469,-1 1 1,-1 10-214,-3-1 150,5 2 1,-5-2 0,4 0-1,-2 1 1,0 2-93,1 1 0,7 0-36,-3-5 1,2-3-141,-1-1-69,3 1 1,-3 2-350,8-2 0,-1-4-492,5-5-230,1 0 855,3 0 1,-3-1 609,-1-3 0,-5-32 0,3-12 0</inkml:trace>
  <inkml:trace contextRef="#ctx0" brushRef="#br0">4412 867 8021,'-13'-13'68,"0"1"0,2-1 0,3 0 0,3 0 0,4 1 540,1-1 0,7 0 1,6 2-1,7 1 844,4 1-1431,7 1 1,-3 1 0,6 2 0,0 4 0,0 1-400,0 0-118,0 0 0,4 0 0,-1 0 1,-1 0 495,-2 0 0,5 0 0,7 0 0</inkml:trace>
  <inkml:trace contextRef="#ctx0" brushRef="#br0">4909 740 8057,'-13'0'94,"1"0"1,3 0 127,1 0 1,3 2 0,-2 5 0,2 8 427,2 3 1,-3 3 0,2 6 0,1 2-449,2 0 1,1 2-1,1-2 1,3 1-287,5-2 1,-2-3-1,1-3 1,2-5-972,2-3 1,0-3-823,1-2 1877,0-4 0,17-56 0,4-12 0</inkml:trace>
  <inkml:trace contextRef="#ctx0" brushRef="#br0">4973 523 8057,'-21'-17'0,"-1"0"0,7 0 0,-2 4 0,3 6 666,1 3-608,6 2 1,0 2-1,4 2 1,-1 2 0,1 4-439,1 4 0,4 5 0,1 1 1,4 1-241,4-1 0,-1 2 620,7-7 0,31-3 0,7-10 0</inkml:trace>
  <inkml:trace contextRef="#ctx0" brushRef="#br0">5266 446 8057,'-1'-12'662,"-4"-1"1,3 1-314,-7 4-83,6-3 1,-4 11 0,4 1 0,-1 10 845,1 9 0,2 9-839,1 0 1,0 8 89,0 1-323,0 1 0,0 6 0,0-3 0,0 5 1,0 1-269,0-1 170,0-3 0,0-6 0,0-1 0,0-4 0,0-8-459,0-6 541,0-11 0,1-2 132,4-6 1,3-10 0,8-4 0,2-5 70,2-3 1,1-2-161,5-2 1,-1 1 39,1-1 1,-1 5-134,1 0 27,-1 5 1,-4 3 0,-1 9-1,0 3 1,-1 2 35,-1 3 0,-1 5-122,-4 8 0,-2 3 58,-2 5 0,-4 1 17,-5-1 0,-1 1 0,-3-1 0,-5-1-1,-2-3 1,-8-2-179,-2-6 0,-3-1 47,-2 1-152,1-6 1,4 3-1,-1-6 1,1-1 0,1-1-1101,3-2 1,3-6 512,1-3 1,6-2 880,3-2 0,23-20 0,12-9 0,1-3 0,-1 0 0</inkml:trace>
  <inkml:trace contextRef="#ctx0" brushRef="#br0">5763 727 8057,'0'-7'2329,"0"1"-1335,0 6 0,2 1-629,2 4 1,-2 2 0,2 7 0,-3 2-260,-1 1 1,0 5-491,0-1 0,0 4-105,0 0 0,0-1 0,0-1 0,0-3-363,0-2 1,2 2 851,2-7 0,31-26 0,13-15 0</inkml:trace>
  <inkml:trace contextRef="#ctx0" brushRef="#br0">5904 421 8057,'-26'-19'0,"5"1"-39,0-3 1,5 2-282,-1 7 899,3 4 1,7 4-1113,3 8 0,4 5 533,4 8 0,37 25 0,-13-15 0,-1 0 0</inkml:trace>
  <inkml:trace contextRef="#ctx0" brushRef="#br0">6120 485 8057,'-12'0'298,"3"0"126,1 0 1,5 1 0,-3 3 0,2 6 713,0 6 1,-1 4-671,5 5 0,0 2 17,0 3-455,0 2 0,0 8 0,2 1 0,1 2 1,1-2-473,-1-2 0,2 0 0,1-4 0,1-4-858,3-5 0,6-14-836,1 1 2136,5-9 0,27-26 0,11-14 0</inkml:trace>
  <inkml:trace contextRef="#ctx0" brushRef="#br0">6427 714 8040,'-8'-6'-278,"-3"5"1290,10-5 1,-9 12-423,6 2 1,-1 9-32,5 5-471,0-4 1,0 6 0,0-3 0,0 5 0,0 2 59,0 2-163,0-6 0,0 0 1,0-4-1,2 0 0,1-3-3448,1-3 3463,6-1 0,14-23 0,10-6 0</inkml:trace>
  <inkml:trace contextRef="#ctx0" brushRef="#br0">6541 497 8026,'-25'-21'0,"-1"0"0,5-5 163,0 9-34,5 0 0,-2 6 139,5 2 0,6 5-953,3 8 0,2 4-76,2 4 324,6 1 437,7 0 0,29 11 0,12 3 0</inkml:trace>
  <inkml:trace contextRef="#ctx0" brushRef="#br0">6720 446 8026,'-9'-1'0,"1"-3"950,5 2 0,-7-2-460,6 8 1,0 8 0,4 6 0,0 2 76,0 2 0,5 7-436,4 1 0,-2 5-650,1-1 392,-5 3 1,4 5-1,-4 1 1,1-2 0,-1-1-754,-1-2 305,-2 0 0,0-5 1,0-5 574,0-5 0,5-39 0,2-14 0</inkml:trace>
  <inkml:trace contextRef="#ctx0" brushRef="#br0">6567 854 7997,'-13'0'517,"0"0"-295,6-5-67,2 3 0,7-3 0,5 5 356,6 0 1,13 0-908,-1 0 1,11 0 82,2 0 112,0 0 0,6-2 1,-6-1-1,1-1 1,-1 0 200,0-2 1,-5 3 0,-4-4 0,-2 2 59,-1 2 0,-6 1 661,-3 2-367,-9 0-187,-2 0 1,-6 6 0,0 2-1,0 4 1,0 1 142,0-1 1,0 1-212,0 0 0,1-6-139,3-3 0,4 2-54,4-2 117,7 0 1,-1-5-1,5-3 1,-3-5-1,-1-2 26,1-2 0,-3-5 288,5-4 0,-8 3 59,-2-3 0,1 2 0,-6-2 0,2 2 412,-1 2 1,-5 1 291,1 4-259,-2 0-728,-2 6 1,0 8 0,0 12 0,0 8-37,0 8 1,1 5-256,3 8 192,-2-2 1,8 11 0,-6 0-1,0 8 1,1 7 127,-1 2 0,0 0-93,-4-5 1,-1-3-791,-4-1 818,4-5 0,-10-4 0,2-13 0,-1-10 186,2-9-434,-4-10 0,10-3-14,-7-10 1,6-3-64,-1-9-123,-3 3 1,4-9-1,-4 5 1,1-1 0,3-1-2100,2 1 1,2-3 2163,4-3 306,2-1 0,16-2 0,6-3 0,2-3 0,1 0 0</inkml:trace>
  <inkml:trace contextRef="#ctx0" brushRef="#br0">7944 944 7997,'11'-15'0,"-2"-2"0,6 3 1409,-2-3 0,10 4-169,2 5-652,1 2 0,11 2 0,-3 0 0,1 1 0,0 2-742,-1 1 1,0 4 0,5 1-1,-3 1-2222,-2 0 2376,-2 4 0,-18 2 0,-3 8 0</inkml:trace>
  <inkml:trace contextRef="#ctx0" brushRef="#br0">2499 2066 7926,'-18'-5'-61,"-2"0"1,0-1-1,3-1 299,3 0 0,8 3 0,6-3 830,7 1 1,10 2-767,5 4 0,12-5 0,7 0 0,8-2 223,12-3 0,9-2-418,-31 6 1,2 0 0,4-1-1,1 1 1,6-1 0,2 0 0,6-1-1,2-1-439,7-2 1,1 0 0,-19 5 0,1 0-1,1 0 327,1 0 1,2 1 0,0-1 4,4-1 0,1 0 0,0 1 0,4 1 0,0 1 0,1-1 0,3-1 0,0 1 0,1-1 0,0 1 1,0 0-1,0 1 0,-2 0 0,0-1 0,0 1 0,-1 0 0,0 0 0,0-1 0,-1 1 0,0 0 0,0 0-343,1-1 1,0 1-1,1 0 284,-1 0 1,1-1 0,-1 1 0,-1 0 0,0 0 0,-1-1 0,0 1 0,-1 0 0,0 0 0,-2-1 0,1 1 0,-1 0 0,-1 0 0,0-1 0,0 1 0,-2 0 0,1 0 0,-1-1 0,-2 1 0,0 0 0,-1 0-76,-2-1 1,-1 1-1,-1 0 1,19 0-1,-2 1 1,-12 0 0,-3 0-1,-5 1 1,-1 0 2,-3 0 1,-2 0 0,-5-3 0,-2 1 943,23 0-395,-13-6 1,-17 4-1,-6-4 1,-5 2 294,-3-2 0,-5 3 0,-13 0-1123,-6 1 1,-1 2 238,-11 4 0,0 0-1002,-5 0 1535,1 0 0,-6 6 1,-3 2-363,-3 3 0,1-1 0,-2 3 0,-3 3 0</inkml:trace>
  <inkml:trace contextRef="#ctx0" brushRef="#br0">1785 3468 7985,'-11'-8'1104,"2"-1"1,5 5-833,8-4 1,9 3 0,10-3 0,4-2 158,2-1 0,11-2-178,-2 0-178,3 0 1,-1-4 0,1-1 0,0-2-1,-4-3 56,-6-1-98,-4-1 0,-8-1 0,-7 1 1,-6 1-1,-6 2-5,-4 5 27,-9 3 1,-7 3-1,-5 2 1,-2 5-1,-3 3 1,-4 2-1,-3 3 59,-1 5 0,-3 4 0,1 4 0,3 4 86,0 3 1,6 2 4,2-1-166,2 6 0,4-2 0,5 3 0,6-1 0,5-2 0,4-2 0,3-2-42,5 1 1,6-5-331,6 0 167,6-5 0,-2 2 0,7-7 0,2-1 0,0-3-932,1-1 1,3-2 413,8-4 0,-1 0 1,5 0-1,-1 0 684,0 0 0,-3-12 0,3-4 0,5-2 0,0 1 0</inkml:trace>
  <inkml:trace contextRef="#ctx0" brushRef="#br0">2537 3405 7985,'0'-13'243,"0"0"1,0 0 920,0 1 0,5 3 1431,-1 1-2172,0 5 0,-2 0 0,0 10 0,3 7 90,-2 5 1,2-1-369,-1 7 1,5-2-126,-5 7 1,5 1-1,-4 0 1,2 0-93,3 1 0,-3-1-940,2-2 0,-5-2 107,5 3 254,-6-3 0,8-6 1,-3-1-1,4-1 1,0-5-2565,1-4 3215,6-5 0,6-27 0,3-12 0,6-2 0,0 1 0</inkml:trace>
  <inkml:trace contextRef="#ctx0" brushRef="#br0">3188 3366 7985,'-6'-12'0,"5"-1"320,-4 0 1,4-4 0,2 0 832,4 1 1,2 8-1049,6 4 1,4-2 0,1 2 0,2 1-1054,2 2 1,3 5-275,0 0 1222,6 6 0,-4 14 0,4 10 0</inkml:trace>
  <inkml:trace contextRef="#ctx0" brushRef="#br0">3073 3558 7985,'-13'0'984,"0"-5"19,1 1-301,5 0 1,4 4-535,11 0 1,4 0 0,12 1-1,4 2-483,3 1 1,3 2 314,5-2 0,5-10 0,6-3 0,5 1 0,0 0 0</inkml:trace>
  <inkml:trace contextRef="#ctx0" brushRef="#br0">5164 2907 7960,'0'-17'22,"0"-1"0,0-1 0,0 1 0,0 2 0,0 2 789,0 1 1,0 4-1,0 4 1,0 10 157,0 4 1,-1 10-849,-4 2 1,4 5 0,-3 3 0,1 5-128,-1 3 1,2 1 24,-2 1-35,3-1 0,1-4 0,1-1 0,2-2 1,3-3-1,1-2 0,1-4-104,-1 0 1,5-11-1,-3 0 1,6-4 102,2-4 1,5-3 0,0-6 0,0-6-9,0-8 0,4-8 0,-3-4 0,0 0 28,1-4 0,-6-2-1,-1-4 159,-3 2 1,-1-3 0,-1 8 0,-4 2 0,-4 4 0,-2 3 0,-2 5 1730,0 2-1019,0 8-559,0 5 1,-6 8-1,-1 2-382,0 5 1,1 6-11,6 2 0,0 7 0,-1 0 0,-2 5-262,-1-1 1,-1 0 13,5 2 1,0-3 139,0 3 1,0-3 5,0-2 0,2 1 0,2-1 0,5-1-594,2-2 0,2-4-742,-1-5 0,1 0 164,0-1 869,5 1 483,2-6 0,40-24 0,-26 3 0,0 0 0</inkml:trace>
  <inkml:trace contextRef="#ctx0" brushRef="#br0">5814 3047 7960,'-4'-8'469,"0"-1"0,-5 5 410,5-4-243,0 5 0,4-1 0,0 8 0,0 6-73,0 5 1,0 5-484,0 6 0,0-1 0,0 1 1,0 1-104,0 2 0,0-2-121,0 3 0,4-4 1,0-4-1,-1 0-93,-1 0 1,2-3 6,0-2 1,6-3 0,0-3-157,6-2 1,-1-5 130,6-8 0,1-3 95,3-6 41,1-6 0,-1 0 0,-1-7 0,-2 1 0,-5-1 54,-3 1 1,-3 0-15,-2 4 333,-4 3-180,-5 5 1,-1 6 0,-5 4-1,-5 6 641,-5 5 1,-1 5-405,4 4 1,-4 2 104,0 2-259,0 3 0,10-6 1,2 4-1,0-4 1,1-1 159,1 0 0,2 0-302,1-4 1,7 0-900,6-1 522,0-5 0,11 3 0,-2-5 0,7-3 0,5 0 362,2-2 0,11-19 0,7-8 0,4-1 0,0 0 0</inkml:trace>
  <inkml:trace contextRef="#ctx0" brushRef="#br0">7000 2767 7926,'-5'-13'129,"-2"0"1,-6 1-1,0 0 1,-1 4-1,-2 4 635,-1 2 1,-1 4 0,2 3 0,-1 8 545,2 7-1183,1 4 1,-2 3-1,2 1 1,4 3 0,3 1-31,4-1 1,2 3-1,1-3 1,1 0-90,3 0 0,8-2-320,5-8 225,5-3 1,2-5 0,7-2 0,2-2 0,1-5-1,0-4 1,0-4-121,1-5 1,2-6-1,2-5 1,-3-3 235,-2-4 1,-2-7 370,-7 0-285,1-3 0,-8-1 0,-4 0 1,-5 1-1,-4 3 420,-2 4-451,-1 9 1,-8 3-1,-3 6 1,-3 4-1,-4 4 11,-1 2 1,-1 9 0,2 5 0,-1 5-290,1 2 0,8 1 38,4 2 0,-2 2-303,2-3 289,0-3 1,8 5 0,1-6 0,4 0 0,4-1-164,2-4 1,12 2 230,-1-9 0,8-1 168,0-4 0,4-6 0,3-4 0,2-5 117,-2-6 1,-3-4 249,-4 0 1,-6-1-1,-11 1-256,0-1 0,-15 2 1,-1 2-1,-7 2 1,-9 1 128,-8 4 1,-1 6-339,-10 5 1,-1 3-705,-8 1 418,4 5 1,-5-2 0,5 6 0,2 1 0,3 1-1509,5 2 1,7-1 1195,5 1 0,10 0-394,7 0 1024,12-1 0,44-8 0,21-6 0,-21 1 0,-1 1 0,1-1 0</inkml:trace>
  <inkml:trace contextRef="#ctx0" brushRef="#br0">7957 2665 7927,'7'-10'0,"-3"-3"1078,-3-2-508,-1 2 1,-7 6-36,-5 3 1,-3 4 0,-4 4 0,-1 4-375,0 4 1,3 2-130,-4 3 1,5-2-294,-1 7 210,3-7 1,7 5 0,3-4 0,2 2 0,5 1-248,5-1 0,2-1 91,12-4 0,3-5 1,5 1 1,5-2-1,-1 3 1,2-3 47,-2-2 1,-3 0 267,-6-5 0,-5 4-101,-3 0 26,-8 0 0,-4-2 0,-7 1 0,-7 1 0,-7 0 186,-2 2 1,-7-3-257,-1 5 0,1-4-568,-5 5 281,3-6 1,7 7-1,3-6 1,3-1 321,1-2 0,29-29 0,6-8 0</inkml:trace>
  <inkml:trace contextRef="#ctx0" brushRef="#br0">8339 2614 7947,'-6'-9'734,"-2"1"0,-3 5-404,-2-1 1,2 4 228,2 4 0,-2 5 1,4 6-1,0 4-19,2 0 1,0 7-451,0 4 0,3-1 0,6-3 0,6-1-99,5 1 1,5-2 140,6-3 0,3-4-319,1-8 148,6 2 1,0-9 0,7 2 0,-2-6-1,-1-5-77,-2-5 0,-5-11 268,-4-3-95,-2 1 0,-8-12 0,-7 2 0,-6-5 0,-5-3 141,-1 2 0,-1-3-89,-3 2 1,-9 1-1,-8 7 1,-3 6 170,-2 5 0,-5 4-47,-3 7 0,-3 5-34,-1 2-210,0 4 1,4 7 0,1 2 0,3 3 0,6 4 37,6 2 1,5-2 0,5 6 0,3 1-308,10 3 173,2-5 0,11 4 0,2-4 0,3 1 1,1-1-724,3-2 1,1 4 68,-3-5 0,2 0-1125,3-5 1474,-3 1 0,8-4 1,-5-2 411,-1-2 0,37-17 0,-28 1 0,-1 0 0</inkml:trace>
  <inkml:trace contextRef="#ctx0" brushRef="#br0">9015 2665 7953,'7'0'2727,"0"0"-1961,-3 0 1,-1 0 448,6 0 1,-6 6-745,1 2 1,-3 5 0,-1 4 0,0 3-16,0 0 0,0 4-428,0-3 0,0 7 145,0 2 1,-4 1-1,0-3 1,1 1-2790,1-5 0,2 1 2616,0-3 0,23-10 0,5 0 0</inkml:trace>
  <inkml:trace contextRef="#ctx0" brushRef="#br0">10252 2308 7953,'0'-21'64,"0"-1"1,-2 1 0,0 1-1,-3 3 795,2 3 1,1 7-1,-3 3 1,-2 5-1,-1 8 318,-1 8 1,2 11-1017,-1 6 1,-2 3-1,6 1 1,1 2-117,1 2 1,2-1-467,0 6 88,0-6 0,0 3 1,0-6-1,2 1 0,2-2 1,3-3-1,0-5-4228,-3-2 4561,3-7 0,-11-24 0,3-12 0</inkml:trace>
  <inkml:trace contextRef="#ctx0" brushRef="#br0">9997 2627 7953,'-7'-19'1302,"-3"4"-781,6-7-481,-1 7 1,7-4 0,2 7 0,6 0 0,7 2 0,8 3 0,7 2 337,0 2 1,9 1 0,-1 2 0,4 0-1161,4 0 0,2 5 0,-1-1 782,-2-1 0,19 4 0,1 0 0</inkml:trace>
  <inkml:trace contextRef="#ctx0" brushRef="#br0">10787 2346 7953,'6'-18'0,"-3"-2"0,5-6 829,-5 1 0,3 5 1,-6 3 84,0 3 0,0 8 1,-2 6-204,-2 7 0,3 12-501,-3 6 0,2 2-118,2 7 1,0 0 0,0 4-1,0 1-182,0-1 0,6 4 135,2 1 0,-1-2-237,2-7 118,-1-3 1,9-5 0,0-2 0,0-4 0,0-8-109,0-6 1,5-6 243,-5-4 1,5-10 422,0-12-353,-4 1 1,5-12-1,-6 3 1,-2-4 0,-1-4-146,-1 0 0,0-1-250,0 5 0,-5 6 140,1 2 1,-7 4-1328,3 5 1,-4 10-264,-1 11 0,0 11 1039,0 10 0,0 3 674,0 2 0,0 33 0,0 9 0</inkml:trace>
  <inkml:trace contextRef="#ctx0" brushRef="#br0">11387 2576 7953,'5'-7'2095,"-3"1"-1535,3 6 1,-5 1 136,0 4 1,0 2-1,0 7 1,0 3 108,0 4 0,0 3-699,0 2 1,-4-1 0,0 1 0,1 1-87,2 2 1,-4-3 9,1-1 0,0 1 1,4-6-1,0 0-279,0-3 0,1-5-255,4-3 1,-3-4-17,7-5 391,-1 0 1,7-1 0,0-3 0,2-6 0,0-6-70,2-5 1,-1-3 21,3-2 140,3 1 0,-8 4 1,4 1-1,-2 0 0,-2 3-22,-2 3 0,-3-2 179,-2 8-122,2 2 1,-11 0-13,0 6 1,-3 5-1,-8 0 1,-3 2 48,0 3 0,-5 3 4,2 4 0,-4-3 233,4 3-91,-6-3 1,9-1 0,-3 0 0,3 0 310,1-1 1,6 1-308,3 0 1,2-5-94,2 1-78,6-1 0,3 0 1,8-3-1,4-1 1,3 1-1343,1-2 1,9-2 666,0-1 0,10-1-1982,-5-4 2641,7-2 0,-8-13 0,5-10 0,1-1 0,6-1 0,0-1 0,0 1 0</inkml:trace>
  <inkml:trace contextRef="#ctx0" brushRef="#br0">12368 2270 7953,'-19'-13'0,"-5"-4"186,2 0 1,-2 4 102,-1 5 0,-1 5 0,2-1 0,1 2 1159,2 2 0,1 2-832,-1 2 1,4 7-436,9 6 1,2 2-1,6-2 1,1 2-184,4 1 1,2 7-259,5-6 0,7 6 124,2-5-9,3-4 1,2 5-1,-1-5 1,-1 1 0,-1-1-88,-2-2 1,-5-4 515,1-3 1,-3 2-101,-1-2 1,-6-2 237,-3 1 1,-4-4-1,-6 4 41,-6-3 1,-5 1-240,-5-2 0,-6-2-268,3 2-97,-4 3 1,5-6 0,1 4-1,4-4 1,0-1-3745,4 0 3059,0 0 0,8-1-1380,3-4 2206,3-2 0,52-34 0,-19 17 0,-1 0 0</inkml:trace>
  <inkml:trace contextRef="#ctx0" brushRef="#br0">12432 2359 7953,'0'-13'1570,"0"0"1,0 5 149,0-1-810,6 7 1,-3 2-76,5 8-649,-5 3 1,4 6 0,-4 2 0,1 1-1,-1 2-95,-2 2 0,-1 2-936,0-1 0,2 1 374,2-1-412,-2-5 1,3 3 0,-5-6 0,2-1 882,2-2 0,26-70 0,-10 20 0,1 0 0</inkml:trace>
  <inkml:trace contextRef="#ctx0" brushRef="#br0">12585 2219 7953,'-5'-26'0,"-4"1"0,-1 3 18,2 1 0,-2 6-97,5-2 1,-3 7 1308,4 1-2091,-1 6 0,11 3-42,3 9 903,2 2 0,36 36 0,-20-19 0,1-1 0</inkml:trace>
  <inkml:trace contextRef="#ctx0" brushRef="#br0">12726 2397 7953,'-8'13'-40,"4"0"0,1-1 781,-1 1 0,3 0 59,-4 0 53,4-1 0,1 1 1303,0 0-1342,6 0-651,1-6 1,6-7-1,-1-7 1,2-2-152,3 1 0,-1-5-214,5-4 0,-1-1 216,1 1 1,8-2-239,-4-2 0,2 2 0,-4 7 0,-2 0-381,2 4 1,-5-2 260,-1 6 1,-3-1-301,-1 5 331,0 6 1,-5 1 0,-1 6 0,-1 1-1,-3 2-518,-2 1 1,-1 4 474,0-4 0,2 4-568,2-4 924,3 0 0,62-21 0,-27 0 0,0-1 0</inkml:trace>
  <inkml:trace contextRef="#ctx0" brushRef="#br0">13580 2295 7953,'0'-13'633,"0"-4"78,0 0 1,0 0-396,0 5-33,0 5 1,-2 1 0,-2 6 0,-4 0 1151,-4 0 0,-2 7-1257,-3 6 0,2 1 1,-5 9-1,1 2 75,4 3 1,1 2-159,1-4 0,6 3-192,2 1 1,0 0 0,1-5 0,2 0-396,5-4 1,5 1 46,9-5 0,3-4 198,6-4 0,1-6-93,2 1 241,-2-8 0,6 1 1,-5-6-1,1-2 1,-4-5-39,-2-5 0,-6-4 168,4-5 0,-5-1-136,1-3 235,-9-3 1,2 4 0,-6-5-1,-1 1 1,-3 3 259,-4 4 1,-3 5-210,-6 4 1,-5 2-36,-4 6 18,-2 6 0,-5 2 0,-1 5 0,1 0 0,3 0 340,0 0 0,-2 5-384,2 4 0,-1 4-15,10 4 0,2-2-71,6 6 0,-1 1 0,6 2 0,3-2-145,3 0 0,6-1 44,4 4 0,2-3-1151,3-1 665,3-5 0,10 3 1,0-3-1,0 1 1,1-1-2104,3-2 2656,-3-7 0,12-8 0,7-4 0,2-2 0,0 0 0</inkml:trace>
  <inkml:trace contextRef="#ctx0" brushRef="#br0">14268 2461 7953,'6'-7'2811,"-5"1"1,7 8-1930,-4 2 1,-3 3-474,3 6 0,-2 5 1,-4 2-1,0 1-57,-3 0 1,-3 5-424,4 4-86,-6-1 1,3-3 0,-5-1 0,2 1 0,3-1 0,0 0 0,2-3-2633,-1-1 0,2-5 2789,4 1 0,11-25 0,3-8 0</inkml:trace>
  <inkml:trace contextRef="#ctx0" brushRef="#br0">2678 5202 8029,'-17'0'-8,"0"0"0,0 0 0,0 0 0,0 0-196,1 0 963,2 0 0,1 0 0,2 2 0,2 2 1284,5 5-1847,3-4 0,12 1 1,6-6-1,9-2 1,6-2 437,6-4-575,3-9 1,-1 1 0,1-4 0,2 0 0,-2 1 0,-3-3 0,-4 1-154,-4 0-45,-9 0 1,-4-5 0,-8 1 0,-5-1 0,-4 2 0,-6 3 0,-7 4-14,-6 3 1,-11 2 0,-4 4 0,-3 5 125,-1 6 0,-1 4 68,1 6 0,-4 5 0,-1 5 1,2 4 256,1 2 1,8 5-7,2-4 0,0 4-54,5-4-188,2 0 0,15-6 0,1-2 0,1 0 0,5 0 96,3 2 1,11 0-878,8-2 463,3 2 1,8-9 0,3 5 0,5-1 0,4-4-1097,1-1 1,2-5 298,4-1 0,0-5 337,0 2 727,0-4 0,-3-8 0,6-3 0,3-1 0,0 1 0</inkml:trace>
  <inkml:trace contextRef="#ctx0" brushRef="#br0">3290 5304 8045,'1'-12'1082,"3"-1"1,-1 0-811,6 0 0,1 2 0,5 3 0,4 3 541,1 4 0,-3 1-347,4 0 1,-6 6-401,2 2 1,-4 9 0,-4 4 0,-5 5-102,-3 4 1,-6-2 176,-4 6 0,-6-1-105,-2 1 1,-6 2 0,0-2 0,-4 2-366,-2-2 1,3-4 136,5-9 0,5-3 100,-1-5 149,3 0 0,7-8 0,6-3 1,8-6-49,10-4 1,11-4-116,6-5 1,3 0-436,1 4 63,6 0 1,-3 0 0,4 1 0,1-1-1,-2 0 477,0 0 0,-10 0 0,2-3 0,1-1 0,0 0 0</inkml:trace>
  <inkml:trace contextRef="#ctx0" brushRef="#br0">4425 5113 8045,'-2'-17'0,"-2"0"0,1-3 243,-5 8 0,5-4 0,0 9 1176,6 0 1,0 1-258,5 6-1486,-5 0 0,13 6 0,-4 1 1,2 1-1,2 1 0,0 1 324,1 1 0,11 19 0,-1 4 0</inkml:trace>
  <inkml:trace contextRef="#ctx0" brushRef="#br0">4310 5304 8045,'-19'0'0,"5"-4"0,-3 0 771,3 0 0,8 4 1,6 0-1,9 0 97,7 0 1,8 4 0,7 0 0,1 0-1763,4 2 0,1-3 1,-1 4 893,-2-1 0,3-8 0,3-3 0,1-2 0,0-1 0</inkml:trace>
  <inkml:trace contextRef="#ctx0" brushRef="#br0">6592 4629 7989,'0'-13'283,"0"0"1,0 0-1,0 1 1,0-1 1045,0 0-894,0 0 0,-1 9 0,-2 8 0,-3 12 602,-1 7 1,-1 4-799,-5 2 0,2 4 1,1 5-1,3 0-53,1 1 0,-2-5-55,3 0-117,1 0 1,4-2 0,1-2 0,5-5 0,5-3 0,6-4 0,3-2-282,3-4 1,2-2 0,5-10-1,3-2-146,-1-7 1,5-1 0,-3-11-1,2-3 237,-2-5 1,-5-3 0,-6-6-1,-3-1 124,-2 1 0,-2 0 121,-8 0 1,2 4-1,-5 1 1,-3 3 368,0 6 0,-4 4 108,-2 8 1,1 0-45,-5 4 0,4 2 0,-4 9-280,3 5 0,-4 2-31,5 12 1,-4-1-392,3 4 97,1 1 1,4 1-1,-1 1 1,-2 3-1,-1 2-442,1 2 0,1-2-91,2 1 0,0-6 1,2 2-1,1-3-486,1-2 1,6-5 482,-2-3 0,8-3 224,1-1 1,1-6 414,-1-3 0,20-36 0,10-11 0</inkml:trace>
  <inkml:trace contextRef="#ctx0" brushRef="#br0">7204 4871 7989,'0'-13'0,"0"0"439,0 1 0,0 3 170,0 1-54,0 5 1,0-1 0,2 8 0,1 6 185,1 5 0,4 1-694,-3 5 1,0 0 75,-1 5-1,-2-1-23,2 1 1,-2-5 0,-2 0 0,-2 1 230,-2-3 1,2 4-262,-2-6-445,3 0 0,-3-4 0,-1 0-1140,2-1 1360,8-5 0,2-7 0,7-9 0,2-7 16,1-5 1,1-2 56,-1 2 0,-3-3 158,3 2 0,-3 0 73,-1 1 0,-6 2 0,-1 6 483,-1 1-116,-3 5-377,4 1 0,-11 7 0,0 5 1,-2 5-1,-3 6 63,-2 3 1,4-3 4,-1 4-159,1 1 0,1-3 0,2-2 0,4-2 0,1-3-49,0 1 0,0 0 127,0 0-189,6-6 0,2 3 0,9-6 1,4-1-1,4-2-113,0-1 0,5-1-374,0-4 389,5 4 1,-8-10-1,3 2 1,-5-1-1,-4 0-546,-4 2 653,-2 5-43,-8-3 0,-3 6 0,-10 0 0,-6 2 0,-7 2-247,-1 5 0,-2 2 103,5 2-228,0-1 0,8 1 470,1 0 0,56-17 0,10-5 0</inkml:trace>
  <inkml:trace contextRef="#ctx0" brushRef="#br0">8734 4590 7989,'0'-25'147,"0"-1"0,0 1 0,-1 1 0,-3 3 0,-5 5 521,-2 6 1,-2 0 0,-1 6 0,-3 2 0,-4 5 0,-5 9-203,-3 7 1,2 4 0,-3 11 0,3 2-359,1 0 0,7 3 0,3-1 1,6 0 12,6 0 0,2-1-607,2-3 356,0 3 0,7-11 0,6 0 0,9-4 0,4-4 0,6-4 0,2-4-315,5-6 0,0-4 280,3-4 135,3-3 1,-5-7 0,3-2 0,-4-3-1,-2-4 7,-3-4 89,3-7 1,-14 1 0,1-3 0,-5 0-1,-4 2-10,-5-1 1,-5 5-1,-5 4 1,-1 8 145,-3 4 0,-4 7-335,-4 3 124,-1 2 1,-1 12 0,-2 4 0,-1 5 0,2 3-227,0 2 1,7 2 93,-1-1 0,7 1 18,-3-1 62,4 1 0,2-5 0,4-1 0,3-2 0,5-2-15,4-2 0,3-7 256,5-3 0,2-2 61,3-2-61,-3-6 1,4-2 0,-6-9 0,1-5-1,-2-2 357,-3-1 1,-4-1-304,-8 1 1,-4-5-33,-5 0-182,0 1 0,-5 3 0,-5 2 0,-4 3 0,-5 5-560,-1 6 0,-1 0-468,-4 6 1,1 0-1389,2 4 1663,-2 0 1,10 0 0,-1 1 732,5 4 0,72 2 0,-20-1 0,1 0 0</inkml:trace>
  <inkml:trace contextRef="#ctx0" brushRef="#br0">9551 4527 7995,'0'-7'2937,"0"1"-2197,0 6 1,-2 1-582,-2 4 0,1-3 0,-7 7 0,-3 1-54,-2 1 1,-2 3-27,4 3 0,2-3-98,2 3 0,-1-2 1,6-3-1,1 1-264,2 0 0,2 0 150,3-1 0,8 1-94,5 0 278,5 0 1,-2-1 0,4 0-1,-1-2 1,-3-3 319,-2-2 0,-1 4 51,-4-5 460,-6 6-640,-1-3 1,-8 2 0,-2-2-1,-6 0 1,-5 0 23,-7 3 0,3-3-647,-3 1 0,2-5-1080,-1 1 1043,-3 4 0,10-7 1,-3 3-1,4-4-570,5-4 0,2-3-158,6-6 1,7-1 1145,6-3 0,27-18 0,12-7 0,-13 10 0,0 0 0,1 0 0</inkml:trace>
  <inkml:trace contextRef="#ctx0" brushRef="#br0">9895 4412 7995,'-7'-6'0,"-3"3"0,6-5 233,-6 5 0,3-3 0,-6 6 1,0 0-1,0 2-258,1 2 1,-5 5 1413,0 8 1,-5-2-45,5 6-1099,0 6 0,6 0 1,1 3-1,3-2 0,1 1 18,3 0 1,3 1-204,5-4 0,6-7-152,6-2 48,6 3 0,-2-11 0,9-1 1,2-5-1,2-3-156,0 0 1,0-6 164,5-2 0,-7-8-20,-2-1 52,-9-5 1,2 2 0,-6-7 0,-3-1 0,-4-2-33,-6 2 1,-2-4 42,-2 3 1,-2-1 12,-2 4-34,-3 1 1,-7 5-1,-2 3 1,-2 3-1,-2 3-117,-3 2 1,3 3-463,-1 6 1,4 2 10,-4 2 98,0 9 0,1 2 0,4 7 1,5 2-1,2 4-2381,-1 6 2863,5 3 0,10 29 0,2-29 0,1 0 0</inkml:trace>
  <inkml:trace contextRef="#ctx0" brushRef="#br0">10354 4960 7995,'-7'-13'476,"1"1"1,6-1 0,0 0 0,0 0 215,0 1 0,1 0 0,4 2 0,3 3 1,5 2-139,4 2 0,-3 1-501,3 2 0,-7 5 0,-1 2 0,-1 3-179,-1 4 1,-1 3 125,-6 0-75,0-3 1,-2 9 0,-2-5 0,-4 2 0,-4 1 0,-2-1 0,-1-2 56,-2 1 0,-2-5 361,2 3 26,9-9 1,-9 4 0,8-5 0,1 0 88,3-3 0,8-2 0,14-2 0,4-2-668,4-2 0,1 3-142,4-4 27,-3-2 1,6 6-1,-5-3 1,2 2-1,-3 2-1055,-5 0 0,5 0 0,-5-1 0,-3-2 1380,1-1 0,-6-18 0,5 1 0</inkml:trace>
  <inkml:trace contextRef="#ctx0" brushRef="#br0">11476 4348 7995,'-6'-20'390,"5"2"1,-3 5-1,1 0 1,0 1 2777,-1-1-1468,-1 6-1571,5 7 1,0 7 0,0 7 0,2 3 0,1 4-56,1 3 0,0 6 1,-4 0-1,0 0-274,0 1 1,0-3-559,0 6 278,0-6 1,2 4 0,0-7-1,3 1 1,-3-1 0,1-1 479,2-3 0,13-2 0,9-6 0</inkml:trace>
  <inkml:trace contextRef="#ctx0" brushRef="#br0">11348 4590 7995,'-7'-12'765,"3"-1"0,3 0-421,1 0 0,5 1 163,4-1-538,13 6 1,5 1 0,13 5 0,4-2 0,6-1 0,5 1 0,2 3 30,-1 4 0,-10-1 0,3 1 0,1 2 0,1 1 0</inkml:trace>
  <inkml:trace contextRef="#ctx0" brushRef="#br0">9729 4488 7995,'0'-8'337,"0"-1"646,0-1 1,1 5-100,4 1-810,-4 8 1,5-1 0,-5 5-1,2 2 1,3 1 316,1 2-509,-4 0 0,8 0 1,-3-2-1,4-1 0,2-3 1,3 0-1,4-1-1900,3-1 2018,2 0 0,19-16 0,9-7 0,5 1 0,0-1 0</inkml:trace>
  <inkml:trace contextRef="#ctx0" brushRef="#br0">12662 4310 7995,'0'-13'255,"-2"-1"0,-1-2 0,-1-1 1,1 2-1,1 2 2073,-3 4-1995,4-2 0,-6 13 0,4 0 0,-1 11 56,1 6 1,1 6-36,2 5-270,-5 5 0,3-6 0,-2 5 0,3 1 0,2 0 58,3-1-122,-2-2 0,8-7 1,-5 1-1,2-2 1,2-3-1,-1-4 1,1-4 497,1-5 1,3-2-198,4-6-211,-3-6 1,10-2 0,-4-11 0,1-5 0,0-6 0,2-2 0,1-4 492,2 0 0,-7-7-1191,-2 1 395,3-1 0,-6 5 0,2 1 0,-5 4 0,-4 6-693,-1 5 1,-2 10 7,-4 0 373,0 7 1,0 1-1,0 8 1,0 5-1,0 4-1444,0 4 0,0 3 1058,0 5 386,0-5 505,0 4 0,40 19 0,-15-17 0,0 1 0</inkml:trace>
  <inkml:trace contextRef="#ctx0" brushRef="#br0">13159 4425 8489,'-6'7'2068,"5"0"-1447,-3-3 1,-2 3-263,2 6 0,-5 5 1,4 4-1,-1 2 293,0 1 1,-4 1-449,2-1 1,1 1 85,-2-1-247,6 1 0,-2-2 1,3-2-1,0-2-147,-3-1 0,2-8 52,8-7 0,2-2-58,6-2 1,-1-2 0,1-2-1,1-5-184,3-2 0,2-7 132,2-4 1,3 0 7,-3 1 1,-2-2 0,-2 4 0,-3 1 95,-1 0-1,-2 5 251,-3 4-190,-2 7 20,-6-4 1,-6 7 0,-2 5 0,-5 5 177,-4 5 1,3 5-98,-3-4 1,3 4 299,1-4-373,0 0 0,6-2 0,3 0 1,3 2-157,1-1 1,5-4 40,4-3 0,8 1-270,4-6 0,9 0 0,4-5 0,3-2-1131,1-1 1,6-10 675,2 1 0,0-4 810,1 0 0,-3-14 0,4-9 0,5-5 0,1 1 0</inkml:trace>
  <inkml:trace contextRef="#ctx0" brushRef="#br0">14077 4195 7995,'0'-18'0,"0"-4"0,0 4 1245,0 1 1,-6 0-530,-2 4 0,-9-1-410,-4 10 1,1 0 0,-3 5 0,-2 3 175,-4 5 1,0 3-335,3 5 0,5-1-125,0 5 0,5 1 0,0 2 1,7-2-109,4 0 0,4-1-89,1 4 0,6-1-244,2-2 0,5 0 196,4-5 1,1 2 0,6-4-1,-1 2-196,0-1 1,4-2 310,-6-1 1,1-5 354,0 1-136,2-6 1,-10 7 1063,3-6-695,-9 6 0,-5-7-357,-11 5 0,-1-4 69,-8 5 1,-1-5-956,1 5 365,0-7 1,4 4 0,0-6 0,2 2 0,1 0-1132,2 3 1,5-3 1527,-1-6 0,36-26 0,11-11 0</inkml:trace>
  <inkml:trace contextRef="#ctx0" brushRef="#br0">14319 4221 8004,'0'-8'3955,"0"-3"-2880,6 4-408,-5 0 0,5 3-383,-6 8 0,2 3 0,0 7 0,3 3-99,-3 5 1,0 2-395,-2 1 1,0 1-223,0-1 1,4-4 0,0-1-1,-1 0-651,-1 0 1,-1-5 68,3 2 0,-2-2 1013,2-3 0,9-50 0,1-13 0</inkml:trace>
  <inkml:trace contextRef="#ctx0" brushRef="#br0">14370 4144 8004,'-11'-18'0,"4"-1"0,-6-2 0,2 3 229,7 5 0,-5 4-941,5 1 0,0 6 712,4 2 0,39 29 0,11 12 0</inkml:trace>
  <inkml:trace contextRef="#ctx0" brushRef="#br0">14511 4386 8004,'0'13'57,"-5"0"0,1 0 918,0-1 0,4 1 18,0 0-145,0-6 1,0 0 1112,0-3-1776,6-2 1,-4 2 0,7-8 0,1-5 5,1-2 1,3 1-131,3-3 0,-1 3 294,5-7-528,0-3 1,5 6-1,-1-4 1,2 1 0,0 1-358,-1 5 1,2 0 305,-7 6 1,-2 1-82,-2 4 170,-3 0 1,-3 2-1,-2 3 1,-5 7 0,-3 5-431,-1 2 0,0-2-80,0 5 0,0-7 24,0 2 269,6-3 0,-3-1 1,5 0-1,2-2 1,3-2 351,4-5 0,26-20 0,10-5 0</inkml:trace>
  <inkml:trace contextRef="#ctx0" brushRef="#br0">15352 4131 8004,'0'-18'599,"0"-3"0,-1 2-73,-3 2 1,2 3 221,-2 1 0,-3 2-101,-2 2 1,-3 4-1,-4 6-41,-1 3 1,-1 8-372,1 5 1,2 5-70,-2 0 1,3 6-1,3 3 1,1 2-32,1 2 0,7-2-118,-3 1 1,5-6-35,5 2 1,-1-3-67,9-2-111,-3-5 0,14-6 1,-2-7-1,5-1 1,4-3-265,2-2 0,-3-6 217,4-4 0,-6-4 86,2-4 0,-5-2 170,-3-7-4,2-5 1,-10-2-1,3-5 1,-3 0-1,-3 0-29,-2-1 1,-4 1 118,-5 0 1,-1 1 238,-3 3 1,-5 4 102,-8 9-315,3 3 0,-10 10 0,4 4 0,-1 3 0,0 1 326,-2 0 1,0 5-336,2 4 1,-2 4 44,6 4-144,0 3 0,6 5 0,3 1 1,3-1-1,4 1-527,1-1 0,1 1 328,4-1 1,6-4-1349,6 1 1106,6-1 1,-6 0 0,7-1-1,3-2 1,1-2-966,3-2 1,-3-1-239,6 0 1624,0-6 0,39-7 0,-33-4 0,0 1 0</inkml:trace>
  <inkml:trace contextRef="#ctx0" brushRef="#br0">15888 4284 8004,'7'-5'2456,"4"3"-1571,-4-3 0,6 5-519,0 0 0,-5 5 0,-1 4 1,-1 2 48,-3 2 1,3 1-106,-2 3-188,0-3 0,-5 6 0,-2-4 0,-3 1 0,-1 0 258,-3 1 0,-1-4-281,-2 3 0,0-3 1,2-1-1,1-2-118,2-2 1,5 2 296,-2-2 0,10-4-178,3 0 0,11-4 1,5-1-1,5 0-46,4 0 0,5-4-316,5 0 0,1-6-1352,-2 1 1224,-2 4 0,4-5 0,-7 5 0,-2 3 0,-4 0-1735,-4 2 2125,7 0 0,-30-6 0,6-1 0</inkml:trace>
  <inkml:trace contextRef="#ctx0" brushRef="#br0">18514 4068 8122,'0'-13'223,"-4"4"1,0 1 0,1-2-1,3-1 1387,4-2-1469,3 0 0,10 6 0,3 1 0,3 2 1,4 0-1,1 1 0,3 2 215,3 1-618,-2 0 0,3 0 1,-5 0-1,-1 1 0,1 3-2214,0 5 2476,-6 2 0,-28 19 0,-12 4 0</inkml:trace>
  <inkml:trace contextRef="#ctx0" brushRef="#br0">18565 4297 8122,'-12'0'147,"0"-1"0,2-2 578,2-1 0,5-2 0,0 3 431,6-1 1,10 0-325,8 4-755,3 0 0,7-2 0,5-1 0,3-1 0,4 1 0,-1 0 0,1 1 7,-1-3 1,1 1-85,-5 4 0,17 0 0,5 0 0</inkml:trace>
  <inkml:trace contextRef="#ctx0" brushRef="#br0">21116 3825 8088,'-6'-18'72,"5"2"1,-4-5-1,4 0 1,1 1 1880,0 3 0,-2 6-1278,-2 6 0,3 12-600,-3 15 0,-2 7 0,0 4 0,1 1 249,-1 0 1,-3 4-356,5 5 0,0-1 0,4-3 0,0-3-197,0-2 1,0-2 69,0-7 125,6 6 0,1-10 1,7-1-1,3-8 1,4-8-1,3-3 1,2-1 6,-1 0 0,2-7 1,1-6-1,2-6 54,-1-5 0,-4-3 18,-4-3-47,3 3 1,-8-10-1,4 3 1,-2-3 0,-2 0 54,-2 3 1,-3-1 0,-1 5 0,-3 3 804,-1 5-446,-2-2 0,-5 11 0,-3 0 176,-5 7 0,-2 6-349,-2 5 0,0 6-150,0 6 0,-4 6 0,0-1 0,2 5-121,1 3 0,2 0-163,4-5 1,-2 5-471,6 0 402,-1 0 1,5-1 0,0 1 0,2-2-1,4-1-1512,6-1 0,2-2 1050,8-3 1,-1 2-395,4-6 735,1-6 0,1-1 383,3-6 0,3-13 0,6-6 0,5-2 0,0-1 0</inkml:trace>
  <inkml:trace contextRef="#ctx0" brushRef="#br0">21830 4017 8088,'-13'-20'0,"6"6"0,3 5 0,-2 5 347,2-5 0,-1 8 1670,5 1 0,0 6-1448,0 6 0,-4 7-269,0 2 1,0 3-114,4 2-125,0-1 0,0 1 0,0-1 0,0 1 1,0-2-169,0-3 0,0 2-104,0-6 1,0 4 98,0-4 1,0-4-168,0-5 243,0-5 1,5 3 0,4-6 0,4-2 0,2-3-70,2-8 0,6-1 98,-2-8 0,2 1 9,-2-4 1,2 3 10,-6 1-141,0 5 1,-6-6 0,-1 5 188,-2 1 1,-6 3 48,-2 5 1,-6 4 296,-7 8 1,1 3-180,-1 6 0,0 1 1,0 2-1,2 2 127,3 2 1,2-3-265,6 4 0,0-5-13,0 1-84,0 3 0,6-6 0,4 3 1,5-5-1,6-2-372,3-1 1,8-5 237,2 5 1,-2-7-1667,2 3 1266,-5-4 1,6-5 0,-7-2 0,-4 1 538,-5-1 0,-16-4 0,-5 3 0</inkml:trace>
  <inkml:trace contextRef="#ctx0" brushRef="#br0">2984 6949 8026,'-13'0'20,"0"0"866,0 0 0,4 5 1208,4-1-1929,12 0 1,13-5 0,7-4 0,4-3 0,6-3-1,4-2 1,2-1 0,-1-3 0,1-5 289,-2-2 0,3-1-364,-2-1 1,-5 1 0,-9-1-1,-5 1-244,-6-1 1,-8-2 85,-5 2 47,-8 4 0,-5 9 1,-8 2-1,-6 1 1,-5 3-1,-6 2 1,-3 7 16,-1 5 0,0 4 0,-2 3 0,0 3 96,2 5 1,-2 2 310,11 1-365,5 1 0,1-1 0,7 1 0,5-1 0,5 1-4,5-1-47,1 1 1,7-1 0,6 1 0,7-1 0,5-1-485,5-2 0,-2 0 0,8-5 0,2-1-577,3-2 1,-3-5-44,-4-1 0,0-1 353,5 2-393,4-4 1044,-9-5 1,9-5 0,-10-2 0</inkml:trace>
  <inkml:trace contextRef="#ctx0" brushRef="#br0">3570 7039 8099,'0'-13'509,"0"0"0,0 0-69,0 1 1,2 0-89,2 4 0,7 2 0,8 6 1,1 0 505,2 0 0,2 0-399,2 0 1,-5 10 202,0 3-605,-5 2 1,2 2 0,-6 2 0,-4 1 0,-4 2-318,-2 2 0,-6 0 284,-1-2 1,-9 2-381,1-3 226,-2-3 1,1 5 0,-2-6 0,0-1 0,4-4-748,2-3 738,7 2 19,-3-9 241,12 3 1,1-5 0,7 0 0,3-1 0,4-2 35,4-1 1,-4 0 90,0 4 1,-1-5 60,1 1-127,3 0 1,-10 4 0,2 1 0,-5 2 0,-4 3 524,-1 1 0,-2-3-422,-4 5 0,-1-5 116,-3 4-312,-3 1 1,-12-1-1,-2-1 1,-5 0 0,-2 1-277,-2 1 0,1-3 49,3-2 0,-2 2-1756,2-2 659,-2 1 0,14-1 1,-3 0 1234,3-1 0,35-23 0,18-10 0,1-2 0,0 1 0</inkml:trace>
  <inkml:trace contextRef="#ctx0" brushRef="#br0">4463 6962 8099,'0'-17'0,"0"0"0,1 0 591,4 4 0,2 5-171,5-1 0,7 6 0,2-1 0,3 3 971,2 1 1,-5 0-1325,0 0 1,0 1-1,3 3 1,-2 5-3601,-5 2 3533,-3 2 0,-30 39 0,-6 11 0</inkml:trace>
  <inkml:trace contextRef="#ctx0" brushRef="#br0">4488 7141 8099,'-12'-6'2199,"5"3"-1124,2-5 0,5 5-51,5-2-1017,2 4 0,11-3 0,5 0 0,5 1 1,6 1-2294,3 2 2020,1 0 0,-1-4 266,-3 0 0,25 0 0,2 4 0</inkml:trace>
  <inkml:trace contextRef="#ctx0" brushRef="#br0">7319 6541 8018,'-4'-25'71,"-2"-1"1,0 2-1,1 3 1141,2 4 0,2 7 0,1 9-149,0 9 1,-2 13-865,-2 5 0,1 5 0,-4 6 0,0 0 96,0 1 0,3-3-72,-5 8-222,6-3 1,-2-2-1,5-1 1,0-2 0,1-2-1,3-2 1,6-4-284,6-5 1,1-3 0,7-8 0,4-2 33,3-5 1,2-8 0,2-6 0,-2-6 50,-2-5 1,-1-9 47,-5-4 166,7-3 0,-10-1 0,2-2 0,-4-1 1,-3-3-1,0 0 0,-1 1 259,-5 1 0,0 4 642,-6 4-591,-1 9 1,-4 6 0,-2 8 0,-2 2 151,-4 5 1,1 8 0,-2 6-1,-1 6-166,-1 5 1,-2 3-369,0 2 0,2 4-357,3-1 281,-4 7 1,11-4 0,-5 5 0,2-1-1,0-2-600,1 1 0,3-2 182,4 1 1,3-6-81,6 2 20,0-9 0,5 2 0,2-6 0,1-2 0,0-2-909,2-5 0,1-2 1518,2-6 0,10-17 0,4-4 0</inkml:trace>
  <inkml:trace contextRef="#ctx0" brushRef="#br0">8046 6758 8018,'-4'-17'0,"-1"0"428,-5 0 0,9 4 974,-3 1 0,2 6-626,2 6 0,-1 10-508,-3 7 1,2 5 0,-2 0-1,3 3-116,1 5 1,-5-3-27,1 3 1,-4 1-155,3-1 1,-3-1 0,4-2 0,-1 0-344,0-1 0,3 1 81,-2-10 1,4-2-8,4-6 139,3 2 0,12-11 0,2 0 1,3-9-1,2-5-230,-1-3 0,5-5 328,0 0 0,-5-6 29,-4-2 131,-5 1 1,2 7-1,-6 2 1,-4 2 288,-4 2 0,-8 8-219,-4 4 1,-9 4 716,-5 4-649,-2 9 0,-1 7 1,1 5-1,3 1 1,4-2 231,2-3 0,4 2-532,3-6 1,2 4 263,6-4-566,0 0 0,6-4 0,3-2 0,7-3 0,5-3-476,3-4 0,6-1-645,0 0 1,5-6 1484,-1-2 0,26-20 0,-27 11 0,0 0 0</inkml:trace>
  <inkml:trace contextRef="#ctx0" brushRef="#br0">9448 6529 8018,'-12'-13'163,"-1"1"1,2 3 0,1 1-1,1 3 522,-1 2 1,-1 7 0,-3 6 0,-2 6-40,-1 5 0,0 4 30,4 5-489,1-3 0,0 6 0,4-5 1,4 2-1,2-2 462,2-1-646,6-1 1,2-2 0,11-2 0,5-3-1,7-5 187,6-7-302,-2-4 0,11-3 0,-5 0 0,3-2 1,0-2-1,0-6 0,-3-4-201,-2-3 0,-2-7 0,-3 0 0,-6-4 175,-5-1 0,-2 2 141,-8 2-20,3-1 0,-15 2 0,3 3 1,-4 5-1,-2 5 87,-3 3 1,-9 5 0,1 0 0,-1 6 55,0 5 0,1 5-103,1 4 1,0-1-142,4 5 1,2-6-1,6 4 1,0-2-80,0 0 1,6 0 139,2-4 1,9-6-33,4-3 0,5-3 331,4-1-122,2 0 1,5-5 0,-1-5 0,-4-6 0,-1-5 467,-2-3 1,-4-2-10,-4 1 0,-4-5 30,-8 0-555,-3 1 0,-12 2 1,-4 0-1,-6 1 1,-5 8 81,-3 6 0,-3 7-1057,-3 5 0,-2 1 164,-6 3 110,-1 4 1,2 4 0,3 2 0,5 2 0,3 2-2602,5 2 3248,8-4 0,53 14 0,17-3 0</inkml:trace>
  <inkml:trace contextRef="#ctx0" brushRef="#br0">10443 6465 8018,'0'-13'923,"0"0"-201,0 6 0,-6 2 0,-2 6 1,-5 5-26,-4 6 1,-1 3-699,-4 6 1,0-1-6,5 1 1,-4 3-1,5-4 1,5 1-223,5 0 1,5-1 126,1 1 1,7 2-1,5-6 1,8-3-226,4-4 0,7 0 370,3-6 1,-1 5-12,1-5 241,-6 0 0,-1-4 0,-7 0 0,-1 0 1287,-4 0-1244,-6 0 1,-9 0-17,-9 0-332,-8 0 1,2 5-1,-7-1 1,0 0-1,-2 0-1538,-2 1 0,6 3 880,3-4 1,3 1-1620,1-5 1167,6 0 1141,2 0 0,27-29 0,7-6 0</inkml:trace>
  <inkml:trace contextRef="#ctx0" brushRef="#br0">10864 6388 8018,'-13'-7'0,"5"-3"0,-1 6 0,1 0 419,-5 4 0,0 5 1,0 4-1,1 4 1513,-1 4 0,0 3-1609,0 5 0,2 5 0,3 0 0,3-2-144,4-1 1,1-2-85,0 1 1,6-1-54,2 1 1,9-8 0,4-4-1,5-5-162,4-3 1,6-2 14,7-4 1,-1-3-200,-3-6 237,-1 1 0,-4-12 0,-2 3 1,-2-4-1,-6-5-76,-5-3 1,-7 0 144,-3-5-11,-3 0 1,-8-3-1,-2 3 1,-6 5-1,-6 2-73,-5 1 1,-7 6 156,-2 3 1,-4 9 356,4 4-338,-5 2 0,7 4 1,-4 0-1,4 6 1,5 1 34,4 6 1,7 0-41,8-2 1,-2 0-261,2 0 64,6-1 1,5 5-1,7 0 1,3-1-1,4-2-539,3-1 0,3 0-1000,3-1 1132,-3 1 1,8 0 0,-4 0 0,2-1 513,2 1 0,13 5 0,5 2 0</inkml:trace>
  <inkml:trace contextRef="#ctx0" brushRef="#br0">11361 6669 8018,'0'-13'0,"0"0"0,2 1 615,2-1 0,-1 4 1,5 1-1,3-1 259,5 2 1,0 2 0,5 5 0,2 0-395,1 0 1,1 5-1,-1 4 1,-3 2-296,-4 2 1,-2 0-164,-3-1 1,-5 1 0,-2 0 0,-4 0-354,-1-1 1,-6 1 3,-2 0 1,-3 0 0,-2-1 0,2 1-372,2 0 0,-1-5 180,6 1 1,-5-1 440,5 5 0,1-6 6,8-3 0,2 2 501,5-2-246,1 1 1,0-5 0,0 1 0,-1 2 0,1 1 516,0-1 0,0 0 380,-1 1-598,1-3 0,-6 11 0,-2-4 137,-4 4 1,-2-1-383,-4-3 0,-6 2-373,-6-5-161,-6-1 0,3-4 0,-5 1 0,-1 2 0,1 1-1336,-1-1 0,2-1-104,3-2 1,-2 0-208,6 0 1943,-5 0 0,19-17 0,-1-5 0</inkml:trace>
  <inkml:trace contextRef="#ctx0" brushRef="#br0">13338 6273 7992,'0'-12'-7,"-2"-5"1,-1 0 0,-2 1 1444,-2 2 0,-1 8 0,-1 6 372,0 7-1638,6 10 0,-7 0 0,5 7 0,-1 3 0,0 0 93,3 0-354,2-1 0,1 1 0,0 1 0,1 2 1,2-2-2123,2-1 1626,4-1 1,-1-1 0,3-1 584,-3-3 0,15-14 0,-2-8 0</inkml:trace>
  <inkml:trace contextRef="#ctx0" brushRef="#br0">13172 6516 7992,'-12'-13'0,"5"0"681,-5 1-314,-1-1 1,11 0-1,0 0 1,4 2-1,10 1 1,8 3 281,9 1 1,12-2 0,6 4 0,3-1-753,1 0 0,4 3-1970,0-2 1573,6 3 0,-13 1 0,2 0 0,-5 0 500,-4 0 0,16-6 0,3-1 0</inkml:trace>
  <inkml:trace contextRef="#ctx0" brushRef="#br0">13962 6197 7999,'0'-21'206,"0"-1"1,0 5 41,0-4 1471,6 6-1234,-5-4 0,7 12 0,-6 4 0,3 8 44,-3 7 0,4 7-429,-2 6 1,2 5 0,-3 1 0,3 2-38,1 2 0,-3-2-9,4 1 1,-3-4 110,3 4 0,-1-6-136,2 2 1,2-5 0,-2-4 0,2-4 157,2-2 1,1-4 41,3-3 0,-3-3 103,3-10 1,1-7-1,1-10 1,-1-3 102,1-5 0,2-2-399,-4-7 4,0 1 0,-4 0 0,-1-1 0,0 3 0,-2 2-341,-2 4 1,-4 3-825,5 1 94,-6 7 0,2 7-715,-5 12 1,-4 12-397,0 9 2142,-6-3 0,-14 46 0,7-29 0,0-1 0</inkml:trace>
  <inkml:trace contextRef="#ctx0" brushRef="#br0">14651 6490 8010,'0'-14'0,"0"-1"968,0-2 999,0 0-1516,0 9 1,0 4 0,0 8 0,0 6-1,0 6 18,0 5 1,-2 5 0,-2 2 0,-3 3-259,0 2 1,-4-5 143,2 2-433,4 2 1,-7-5 0,4 3 0,-2-3 0,0-1 0,3-2 0,1-3-186,3-4 1,2-7 180,1-2 0,1-5 0,4 1 21,3-2 0,5-8 148,4-2 0,-2-5 0,7-3 1,0-2-101,2-2 1,2-1-166,-1-5 1,1 1-41,-1-1 170,1 1 0,-5 4 0,-2 1 0,-4 1-186,-3 4 202,-8 1 1,-6 8 41,-10 6 1,-7 6 0,-6 8 0,1 1 174,2 2 0,0 6 144,5-2 0,-5-1 107,5 1-341,0-5 0,9 7 0,1-6 0,1-2 0,3 1 254,2 1 1,8-7-310,6 2 0,5-6-345,8 3 3,5-7 0,1 4 0,7-6 0,-2 0 0,-2 0-1311,-1 0 0,-1-4-1019,1 0 2632,-3-6 0,-11-20 0,-2-11 0</inkml:trace>
  <inkml:trace contextRef="#ctx0" brushRef="#br0">15786 6184 7988,'-13'-13'0</inkml:trace>
  <inkml:trace contextRef="#ctx0" brushRef="#br0">15709 6184 7988,'-13'0'42,"5"0"1,-1 0-1,0 0 324,-3 0 1,-1 0-14,1 0-124,5 0 0,-5 0 0,4 0 0,-4 0 0,0 0 967,-1 0-1020,0 0 0,0 0 1,1 2-1,-1 0 673,0 3-734,6 5 0,1-3 1,8 7-1,2 1 0,5 2 1,3-1 46,5-2 0,3-1 1,6 1-1,-1 2-184,1 1 1,-1 0 13,1-4 51,-1-1 0,1 1 0,-2 0 0,-3-2 0,-5-1 47,-6-1 0,-5-1 0,-5 5 1,-1-2 70,-3-2 0,-6 2-34,-12-3-153,-5-2 0,-11 5 1,0-3-1,0 0 0,-1-1-651,1-1 0,0-2 354,0-4 1,7 0 15,5 0-101,6-6 1,15-2 0,6-8 0,12-2 0,12-2 407,12-3 0,10-5 0,13-9 0,2-1 0,-11 7 0,1 0 0,0-1 0,-1 1 0</inkml:trace>
  <inkml:trace contextRef="#ctx0" brushRef="#br0">15990 6210 7988,'0'-13'491,"4"4"1618,0 1-836,1 5 65,-5-3-1034,0 12 0,-5 1 0,0 7 1,-2 2-1,-2 2 176,2 2 0,-4 1-356,2 5 1,3-1-959,2 1 553,-3 0 0,6-5 0,-4-1 0,4-2 0,1-2-1045,0-2 1,6-3-203,2-2 0,5-4 1528,4-5 0,11-39 0,3-18 0,7-3 0,0-1 0</inkml:trace>
  <inkml:trace contextRef="#ctx0" brushRef="#br0">16054 5967 7988,'-19'-12'0,"-1"-5"0,-5 0 0,5 4 479,3 4 1,3 7 0,1-3-1,0 4-165,1 1 0,4 6-308,4 2 0,3 3-343,1 2 81,5 0 1,3 5 0,4 2 0,2 1 255,3 1 0,26 10 0,11 8 0</inkml:trace>
  <inkml:trace contextRef="#ctx0" brushRef="#br0">16156 6324 7988,'-5'9'148,"1"-1"326,0 1 820,4 4 1,0 0 269,0-1-1175,0-5 0,5-2 0,4-8-31,2-1 0,2-6-334,0 1 1,0-2-1,1-3 1,3-2 42,4-1 0,-1-1-159,1 1 1,-1 2 58,1-2 1,3-1 0,-3 2 0,2 4 22,-2 2 1,2 7 212,-6-1 1,0 2-174,-4 2 0,-6 6-76,-3 2 0,2 9 1,-2 3-1,-1 1-243,-2 1 0,-1-2-361,0 1 1,2 1 308,2-4 1,-1-1-1,5-5 1,2 1-752,2 0 1,5-6 108,0-3 0,9-2 983,0-2 0,18-26 0,8-11 0,4-2 0,-1 0 0</inkml:trace>
  <inkml:trace contextRef="#ctx0" brushRef="#br0">17061 6108 7988,'0'-19'0,"0"4"357,0-7 1,-2 7 570,-2-2 0,1 7 0,-5 3 123,-2 1 0,-1 3-708,-2 8 0,-4 7-165,0 10 1,-4 2 0,2 3 0,1 1 103,-1 2 1,4 5-237,6-1 0,-1 2 231,6-2-355,-6 2 0,9-9 0,-2 3 0,7-4 0,7-5-321,5-4 0,8-4 128,2-5 0,1-2 0,7-6 95,0 0 1,0-2-1,-2-3 1,-1-8 0,-2-7-73,-2-4 1,1-3 180,-3-3 0,-2-2 292,-10-7-183,0 1 1,-5-6 0,-1-1 0,-1-2 0,-5 2 202,-4 1 1,-5 6-123,-9 4 1,1 7 563,-5 1-437,0 6 0,0 13 1,-1 3-1,0 3 0,-2 2 475,-2 3 1,5 5-452,0 8 1,5-2-210,-1 7 1,0 0-1,3 7 1,4 0-153,3 0 0,3-1 96,4 2 0,5-3-1091,4 3 537,8-4 1,3 0 0,7-1 0,1 1 0,3-2-1349,2-3 1,1-2-158,4-7 2050,0 1 0,1-13 0,6-4 0,2 0 0,1-1 0</inkml:trace>
  <inkml:trace contextRef="#ctx0" brushRef="#br0">17609 6286 7988,'0'-13'0,"0"1"0,2 0 697,2 4 0,3-2-234,6 6 1,-1-1 0,3 5 0,0 2 762,2 2 0,4 0-931,-4 9 1,0-3 0,-5 7 0,-4-1-256,-4 1 0,-2-2-36,-2 6 0,0-5 233,0 1-245,-6-3 0,-1-1 0,-6 0 1,2 0-1,3-1-860,3 1 549,-2 0 206,6 0 0,-5-5 0,8-1 0,0 0 0,4-1 42,1 0 1,2-1 152,3-1 1,5-1-76,0 6 1,2-5 300,-2 5 1,-3-1-1,3 5 1,-3-2 500,-1-2 0,-5 2-227,1-3 1,-6 4 493,1 1-822,-3-6 1,-8 3 0,-4-5 0,-6 1 0,-3 0 317,-3-4 1,-5 4-317,-2-2 1,5 1-508,4-5-43,-1 0 1,1 0 0,1 0 0,2 0-4585,2 0 578,2 0 4300,7 0 0,30-29 0,12-6 0</inkml:trace>
  <inkml:trace contextRef="#ctx0" brushRef="#br0">20886 1683 8111,'-13'-1'-32,"1"-4"1,-1-2 0,0-1 302,0-1 0,1 2 0,-1-1 1309,0 4-1506,6 2 0,7 2 1,10 2-1,6 0 27,5 3 0,10 3 67,7-4-143,12 1 1,11-5 0,11 0 0,-31 0 0,2 0 0,4-1 0,2-1 0,7-1-1,1-1 1,8-3 0,2-2-386,-18 2 1,2-1 0,1 0 0,5 1 0,2 0 0,0-1 333,5-2 0,2 0 0,0 0 28,4-1 0,2 0 0,-2 0 0,-2 2 0,-1 0 0,1-1 1,2 0-1,0-1 0,0 0 0,-1 0 0,0 0 0,-1 0 1,2 0-1,-1 0 0,1 0 0,0 0 0,1-1 0,0 0 1,0 0-1,0 0 0,0 1-60,-2-1 1,0 1-1,0 0 1,0 0 0,-1 0-1,0 1 1,-5 2 0,-2-1-1,1 1 1,-1-1-1,0 1 1,-1-1-59,-1 1 1,-1-1-1,0 1 1,-2 0-1,-1 0 1,-1 0 0,-4 0-1,-2 1 1,-1 1-1,18-3 1,-3 1 123,-5 0 1,-2 1 0,-5 3 0,-2 0 176,-7 0 1,-1-1-108,1 1 1,-1 0 0,13-7 0,-3 1 0,-12 1 0,-9-1 459,-7-1 0,-9 2-42,-9 1-348,-2 5 0,-2-8 1,-2 4-1,-2-2 1,-4 1-854,-4-2 0,-2 4 2243,-3 2-2981,-3 2 1443,-11 2 0,4-5 0,-4-2 0</inkml:trace>
  <inkml:trace contextRef="#ctx0" brushRef="#br0">27491 1275 8111,'-4'-18'33,"-2"-2"1,1 0-1,-3 3 1,1 3 1107,-3 1-858,5 6 0,-11 1 0,2 6 0,-4 3 0,-5 6 0,-3 9 0,-2 8 0,-3 6 1,0 4 276,0 3 1,-2 8-471,8 0 1,-2-2-1,11 0 1,5-1-262,5-3 1,6-1 80,4-2 21,9-5 1,11-3 0,9-9 0,2-5 0,6-7 0,2-4 0,2-4 7,0-1 1,-4-10 0,2-4 0,-5-4 100,-4-5 0,-8-1 76,-9-2-78,-9 1 0,-2-1 1,-7 1-1,-5-1 0,-8 2-81,-10 3-29,-2 3 0,-12 6 0,1 4 0,-4 4 0,-2 4-678,-1 4 0,5 3-92,-4 6 475,4-1 0,6 3 0,5 0 0,6 2 367,10-1 0,67-2 0,-16-8 0,0 1 0</inkml:trace>
  <inkml:trace contextRef="#ctx0" brushRef="#br0">27593 1084 8111,'-18'-26'0,"-3"1"0,-9 1 854,-4 2 1,1 5-443,-1 9 0,0 2 0,-6 8 0,-1 3 54,-1 8 1,-1 7-194,5 10-244,0 2 1,0 15-1,1 7 1,3 8 0,19-28-1,1 0 1,3 3-1,1 0 1,3 3 0,1 1-141,3 2 0,1 0 0,2 1 0,1 0-19,2-1 1,3-1-1,1-4 1,3-1-1,5-3 1,2-3 0,23 27-228,4-5 0,3-7-1193,4-12 1536,0-2 1,1-18 0,3-6 0,6-5 0,4-6-206,3-5 1,0-12 1016,-4-14-673,-6-9 0,-28 20 0,-2-2 0,-1-3 0,-3-2 0,1-1 0,-1-2 0,-4 1 0,-2-2 195,-2 0 0,-2-2 0,-2-1 0,-3-2 39,-4-3 0,-2-1-241,1-4 1,-2 0 0,-5 3 0,-3-1 0,-1 1-1,-3 0 1,-3 4 0,-5 2 0,-2 3 0,-4 2 2,-2 2 0,-3 1 1,-5 5-1,-3 2-79,0 5 1,-2 2 0,-1 3 0,-1 2-831,1 6 0,-1 2 574,2-1 1,0 2 0,-4 6 0,0 3 0,3 1 0,2 1 0,2 3 0,1 2 0,-24 18-1365,9 7 0,9 12-697,11 0 2275,6 14 0,10-8 0,-3 11 0,-3 0 0</inkml:trace>
  <inkml:trace contextRef="#ctx0" brushRef="#br0">26178 4297 8027,'-13'-4'-26,"-1"-2"0,-2 1 0,-1-1 0,2 3 12,1 2 751,1 1 1,0-5-1,3 1 418,6 1-797,22 8-236,11-4 0,22 5 0,1-6 0,12 0 0,-27 0 0,2 0-28,4 0 1,2 0-90,7 0 1,2 0-1,4 0 1,2 0-1,6-1 1,1 0-1,4-1 1,0 0-1,-21 0 1,0-1-1,0 1-322,2 0 0,0-1 0,0 1 0,2-2 0,2 1 0,-2 0 295,-1 1 1,-1 1 0,1 0 0,-2-1 0,-1 0 0,0 0 0,17 1 0,-2-1 0,-4 0 0,0-2-70,-4 1 1,-1-1-1,-3 2 1,-3 0-1,-5-1 1,-3-1-1,26-3-327,-17 0 0,-17 4 40,-9-1-139,-5 2 1,-13 4 0,-2 2-1317,-4 4 1833,-1 4 0,-6 6 0,-1 2 0</inkml:trace>
  <inkml:trace contextRef="#ctx0" brushRef="#br0">30105 3927 8023,'-6'-17'0,"-1"0"0,0 2 119,3 1 0,-2 1 114,2 0 0,0 0 1,5 1 204,4-1 1,-1 0 0,7 0 0,5 1-43,2-1 0,3 1-18,5 4-234,5-3 1,2 8-1,5-4 1,0 1 0,0 3-1,-1 2 1,-3 2 338,-4 3 1,-3 4-448,-2 4 9,-10 7 0,0 1 1,-11 5-1,-1 2 0,-3 1 1,-4 2-1,-5 0 183,-2 1 0,-2 0-248,1 3 1,-1 2 0,0-7 0,0 0-306,1-2 1,3-3 65,1-3-816,5 3 264,-3-10 1,6 5 0,2-7-589,2 1 1,-1-6 1398,5-3 0,12-13 0,7-6 0</inkml:trace>
  <inkml:trace contextRef="#ctx0" brushRef="#br0">30437 3507 8023,'-33'-19'0,"-2"1"0,5-4 110,-6-2 1,11 16 0,-3-1 0,2 7 0,-2 4 474,-3 7 1,-2 5 0,-2 13 0,2 3-44,2 4 1,1 10-235,5 7-306,-1 5 1,14-22 0,1 2 0,2 0 0,0 0 0,3 1 0,1 1 0,1 1 0,1 0 0,1 1 0,2 1 0,1 0 0,1 0-119,1-1 1,3-1-1,1-2 1,3-1 0,12 20-1,7-6-252,5-5 1,8-5 388,5-10 1,4-8-1,3-13 1,4-5 67,4-3 0,-1-8-51,7-5 0,-4-13 0,-5-10 0,-4-7 253,-28 17 0,-1-1 0,-1-2 1,0-1-295,-2-2 0,0-2 0,-1-2 1,-1-1 113,-3-1 1,-2-2 0,0-2-1,-1 0 1,-2-4 0,-2-1 0,0 0-1,-2 0-47,-2-1 1,-1 0 0,-2 1 0,-3 0-53,-2 3 1,-2 1 0,-3 4 0,-2 3 95,-18-25-322,-5 3 0,-13 29 0,-4 3 0,-6 9 0,-5 7-982,-4 5 0,0 8 513,-1 5 1,2 14-463,2 6 0,2 14 1145,30-18 0,1 1 0,1 1 0,1 1 0,-3 4 0,2 1 0,0 3 0,2 1 0,2 3 0,0 0 0</inkml:trace>
  <inkml:trace contextRef="#ctx0" brushRef="#br0">22416 6554 7982,'-5'-8'8,"-2"-1"1,-1-1 0,8-1 15,12-2 1,10 6 0,22 3 0,7 2 0,10 2-1,10 0 201,-31 0 1,1 0-1,6 0 1,2 0-135,2 0 1,0 0-145,4 1 0,1-2 1,1-1-1,0 0 1,5-1-1,0 0 1,2 1-1,1-1 0,1-1 1,1 1 385,1-1 1,0 1-288,-3-1 0,0-1 1,-3-1-1,-1 1 1,-3 0-1,-1 0 0,-1 0 1,-1 1-1,-3 0 1,-1 0-1,-3-1 1,-2 1-1,-6 1 0,-1-1 81,30-1 1,-12-4-1,-6 5 1,-8 1 228,-8 2 0,-8 1-404,-6 0 1,-7 1-30,-1 3 0,0-1 0,-5 6 0,4 0-636,0 3 1,1-4-766,0 1 1157,5-1 0,-1 1 471,9-1 1,31 1 0,-21-3 0,1 1 0</inkml:trace>
  <inkml:trace contextRef="#ctx0" brushRef="#br0">26943 6210 7991,'-26'-6'0,"-5"5"0,-3-4 218,3 4 1,1 2 0,8 4 0,0 5 0,1 4 191,1 3 1,6 4-1,7-3 1,1 2-119,4 3 1,2-3-374,4 1 1,9-4 0,8 1 0,4-2 75,5-5 1,3-1 146,5 3-172,0-6 1,0-1-1,1-6 1,-3 0-1,-2 0-255,-4 0 160,-3 0 1,-8-6-1,-7-2 1,-6-4-1,-6 0-390,-4-1 516,-9-6 1,-8 0 0,-9-7 0,-4-1 0,-3-1-49,-1-2 368,0 0 0,5 5 0,3-1 0,3-1 0,3-1 324,3-2 1,4 0-252,9 5 0,3-1 184,10 1-485,2-1 1,7 7 0,3 3 0,4 5 0,5 4-175,3 1 1,0-3 116,5 5 0,-6 0-228,2 4 122,-3 6 1,-3 1 0,-3 7 0,-4 3 0,-4 4-614,-5 3 0,-2 2 399,-6-1 0,-6 5-693,-2 0 572,-9 5 1,-2-8 0,-3 3 0,0-3 0,0-2-1543,-2 1 1947,4-6 0,-10-19 0,3-10 0</inkml:trace>
  <inkml:trace contextRef="#ctx0" brushRef="#br0">27236 5661 8009,'-27'-18'554,"-3"-3"0,2 2-292,-6 2 1,4 9-163,-4 4 0,0 2 0,-5 5 0,-2 6 354,-2 8 1,-4 7-153,5 5 0,-5 11 0,5 10 0,1 6-224,20-25 0,2 1 0,-1 1 0,2 3-1347,-2 6 0,1 1 1212,2 2 1,2 1 0,1 2 0,2 0 0,4-2 0,1 0 0,1-2-1,2 0 1,2-3 0,2 0-370,3-2 1,1 0 442,2 2 1,3-3-1,18 21 1,2-3 0,5-9-1,5-6-369,3-4 409,3-7 0,8-6 0,2-12 0,5-6 0,3-6 42,5-4 0,-31 0 0,0-2 30,1-4 1,0-1 0,3 0 0,-2-2 0,-3-5 0,-1-1 0,0-2 0,0-1-63,0-1 0,-2-2 1,2-1-1,-1-2 8,-2-3 1,-1-1 0,1-3-1,-3-1 39,-2-2 1,-3-1 36,0-1 1,-2-2 0,-2-3-1,-2-2 1,-4 0 0,-1-1 0,-3-1-1,-2-1 1,-3 1 0,-3 0 222,-1 1 1,-3 0-1,-3 1 1,-3 0-257,-1 2 1,-3 1 0,-4 2 0,-2 2-113,0 0 0,-2 3-43,-5 6 0,-3 3 0,-26-20 0,21 29 0,-2 4 0,-2 0 0,-1 1 0,-1 3 1,-1 1-269,0 3 0,-1 1 0,-3 3 0,0 2-125,6 4 1,0 3 0,0 2-1,1 3-562,0 5 1,1 2 610,2 3 0,2 1 1,2 0-1,3 3 1,-15 30-1,9 6 381,6 5 0,4 1 0,14-31 0,1 0 0,3 1 0,2 0 0,2 0 0,-1 1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context>
    <inkml:brush xml:id="br0">
      <inkml:brushProperty name="width" value="0.09071" units="cm"/>
      <inkml:brushProperty name="height" value="0.09071" units="cm"/>
      <inkml:brushProperty name="color" value="#FF0000"/>
    </inkml:brush>
    <inkml:brush xml:id="br1">
      <inkml:brushProperty name="width" value="0.09071" units="cm"/>
      <inkml:brushProperty name="height" value="0.09071" units="cm"/>
      <inkml:brushProperty name="color" value="#57D200"/>
    </inkml:brush>
  </inkml:definitions>
  <inkml:trace contextRef="#ctx0" brushRef="#br0">16168 3723 8182,'-12'-5'-821,"-1"-2"1,4-2 760,1 1 1,5 3 0,-3-2-1,1 0 126,-4 0 1,-2 4-1,-1-2 1,3 0-1,0 1 1,-1 1 176,-1 2 1,-2 1-159,0 0 0,1 0 0,-1 0 0,0 1 287,0 3-181,1-2-51,-1 4 1,4-6 0,2 1 4,2 3 1,2-2 0,8 2 102,8-3 1,6-1-104,6 0-73,6 0 1,3 0 0,7 0 0,3 0-1,0 0 1,1 0 0,1 0-57,2 0 0,4-4 0,-1 0 1,-5 1-224,-5 2 0,-4-1 102,-3-2-338,-3 2 0,-7-3-598,-3 5 820,-8 0 1,-7 1 0,-8 2-1,-4 3-229,-6 1 0,-2 1 450,-8 5 0,-33 17 0,21-13 0,0 0 0</inkml:trace>
  <inkml:trace contextRef="#ctx0" brushRef="#br0">15990 3902 8163,'-6'-7'-104,"-1"-5"276,0 5 48,1 0 0,16 2 0,4 5 1,5-2 116,3-2 0,4 2 1,4-2-1,4 3-145,3 1 0,1-2-47,0-2-128,0 3 0,6-5 0,2 5 0,-1-2 0,-3-1 0,-2-1 0,-3 1-134,-3 0 0,1-2-416,-5 2-16,-6 2 1,-7-5-385,-8 3 0,-9 3 933,-9-4 0,-48 10 0,-12 2 0</inkml:trace>
  <inkml:trace contextRef="#ctx0" brushRef="#br0">25017 3647 6491,'0'-9'503,"0"1"-172,0 5 0,0-4 254,0 3-280,0 2-118,0-3-109,0 5 1,2 0-1,4 0 1,6 0-1,8 0 96,4 0-176,13 0 0,3 0 0,12 0 0,3 0 0,6 0 0,6 0 0,2 0-97,-2 0 1,-6 0 0,-14 0 0,-6 0-425,-6 0 265,-9 0 0,-15 0-250,-11 0 340,-6 0 1,-8 4-1,-3 1 1,-6 1 0,-3 1-1,-6 0 168,0 3 0,-22 3 0,-11 3 0,17-5 0,-1 0 0,1 1 0</inkml:trace>
  <inkml:trace contextRef="#ctx0" brushRef="#br0">25068 3825 8163,'-15'-8'-244,"2"-1"-366,-2 6 917,13-2 56,-4 5 1,12 0 0,5 0 0,8 0 150,6 0 0,11-4-405,2-1 0,6 1-14,7 4 0,1-4 0,5 0 0,5 1-59,5 1 1,1-2 35,-4 0 1,-2-5-1129,-2 5 984,2-6 0,-15 7 1,-2-4-1,-10 2 1,-9 2-287,-8 1 0,-9-3 244,-3 3-75,-12-3 1,-1 5 0,-6 0 0,-1 0 0,-3 1-421,-4 3 1,-3-2 275,-2 2 1,-4 3 332,1 1 0,-5-2 0,4-2 0,0-2 0</inkml:trace>
  <inkml:trace contextRef="#ctx0" brushRef="#br0">13261 5011 8403,'-11'-1'-546,"1"-2"0,1-1-112,-1 1 729,5 1 0,-2 2 0,4-1 0,-3-2 253,-1-1-269,4 0 1,-2 2 0,6-1 19,3-1-50,-2 0 0,9 2 0,-3 0 1,4-3-1,2 3 0,2-1 1,2 0 12,2-1 0,1-5 29,5 5-60,-1 0 1,5-1 0,1 1 0,2 0 0,2 0 0,2-1 0,1 3-30,0 0 1,5-2 20,-1 0 0,2-1 0,-3 5 1,3 0-27,2 0 1,-5 2 16,1 2 0,2-3 8,-1 4 0,8-4 0,-3-1 1,1 0 55,5 0 1,-1 0-49,6 0 1,1-1-1323,3-4 1319,1 4 0,0-5 1,0 6-1,2 0 1,4 0-1,2 0 0,-33 0 1,1 0-156,-1 1 1,-1-2 0,0 0 0,2-2 151,2 1 0,1 0 0,0-1 0,2 2 0,-1 0 0,1 2 0,-3-2 1,1 0-4,-1-1 0,-1 0 0,-2 1 1,-1 1 1,0-3 1,0 1 0,2 1-1,0 1-8,32 0 11,-36-3 0,0 0 0,28 0 1,1-4-1,3 0 0,3 2 10,0-1 0,-34 2 0,1-1-4,-2 3 1,0 0 0,35-6-7,-35 5 1,0 1-3,3 0 1,0 0-1,-2 0 1,0 0-1,0-1 1,1 0-1,-2 0 1,0 1-1,32-4 4,-3 3 0,3 0-101,-12-1 1,0 3 106,-13-4-49,-6-2 0,-2 6 0,-5-3 1,-2 1-1,-2 0-1,-5-1 0,2-1 39,-6 5 0,0-4 1201,-5 0-1177,1 0 1,-4 2-1,-2-2 982,-2-5-964,0 4 67,-5-1-169,0 6 0,-7-4 1,-5 0-1,-3 1-245,-1 1 0,-4 8-378,-1 3 684,-9-4 0,-4 8 0,-4 3 0,-6-2 0,0 0 0</inkml:trace>
  <inkml:trace contextRef="#ctx0" brushRef="#br0">13644 5126 8403,'-2'-13'-812,"-1"0"325,-1 1 0,-6 5 0,2 2 545,-4 4 0,0 1 65,-1 0 1,4 0 0,1 0-21,-2 0 0,0 1-52,1 4 5,-2-4 1,10 6-22,-4-3 1,5-2 89,5 2 1,2-3-92,6-1 8,5 0 0,2 0 0,5 0 0,1 0 1,1-1-1,2-2 0,5-1 124,3 1 0,9-3-94,5 2-51,0-6 1,11 7 0,-1-4 0,4 0 0,3 2-17,-1-1 1,-2 0-1,-1 2 0,-2 3 0,0-4 1,-1 2 0,0-1 1,4 1-251,-5-5 0,6 4 268,2-5-18,-31 8 1,0-1 0,33-8 0,-34 7-1,1 1 1,-1-1 0,0 0 0,2 0-1,0 0 15,1 2 1,1 0 0,1-2 0,0 0-17,2 1 1,-1 0-1,-1-3 1,0 1 15,-2 2 1,-1 0-34,0-1 0,0 2 0,1 0 0,-1 2 0,-1-1 0,1 0 0,-1-1 0,0 0 0,33-2-98,0-1 1,-2 0 40,-4 4 0,4 0-90,0 0 144,0-6 1,-9 5 0,1-5 0,2 2 0,2 0-15,-1 1 0,0-3-8,-8 2 0,-3-5-883,4 5 924,2-6 0,-10 9 1,3-5-1,-3 2 1,-1-2-50,0-1 1,-1 3 50,5-5 0,-5 5 7,-4-4-12,4 5 1,-10-7 0,4 4 0,-2 1 0,-2-1 241,1 3 1,-5-3-244,2 2 0,-1-2 0,1 2 0,-3 3 0,-1-5 0,-2 6 0,-3 0 0,-2-1 0,0-4 0,-5 4 60,-1-3 0,-3 2 1150,-1 2-1161,6 0 1,-5-4-1,3 0 1,-4 0 561,-5-2-366,3 5-123,-4-5-48,1 0-26,-3 5-46,-5-5-228,0 6-1376,0 0 911,-5 0 416,3 0 50,-9 6 0,8-3 225,-6 5 0,7 1 0,-4 3 0</inkml:trace>
  <inkml:trace contextRef="#ctx0" brushRef="#br0">18183 4743 8361,'0'-12'-859,"0"-1"1259,0 0-531,0 6-317,0 1 207,0 6 1,0 2 240,0 2 0,-17 20 0,-4 10 0</inkml:trace>
  <inkml:trace contextRef="#ctx0" brushRef="#br0">22212 16729 7982,'2'-12'-945,"1"-1"740,1 0 1,0 0 0,-4 1 858,0-1-480,0 0-71,0 0 0,0 5 0,0-1-80,0-1 9,0-1 1,0 3-1,0-1 1,-1 1 0,-2-1-66,-1 1 1,-2 3 0,2-2 38,-5 2 1,-2-4-1,-2 5 1,-1 1 15,-3 2 0,1 1 2,-5 0-20,5 0 1,-8 0-1,3 0 1,-3 1-1,-2 3 1,1 3-1,-1 2 20,1-1 0,-1 1-5,1 4-18,-1-1 1,5-3 0,1-1-1,1 4 1,-1 2-16,-3 3 12,-1 0 0,3 0 0,1 1 0,0 1 0,2 0 11,-1 1 0,-3 0-3,0 1 0,4 3 7,1-2 1,1-4 0,1 1 0,-2-2 179,1 0 0,2 4-106,1-4 0,5 1 82,-1-1-135,1-3 0,-4 11 1,2-4-1,3 3 1,2 1-22,2 1 1,-3-1 5,2 1 0,0 4-15,4-1-17,0 7 1,0-8-1,1 5 1,3-2-1,5-1-47,2 1 1,2-4 21,0 2 0,-1-2 64,1-1-8,6-1 1,-5 1 0,4-2-1,-1-1 1,2-2 70,0 2 0,-2-4-75,5 3 1,-5-7 13,4 2-10,0 3 1,5-10 0,-1 3 0,1-2 0,1-1 19,2-2 1,3 2 10,2-5 1,1 0-16,-5 0-28,5-4 0,-1 5 0,7-6 0,2 0 0,-2 0 56,-2 0 1,0-2-19,-1-2 1,0 1 37,1-5-60,-7 5 1,4-9 0,-5 4-1,1-3 1,2-2-25,-1 0 0,-1 5 34,-2-1 0,-3-4-134,3-4 117,2 0 1,-5 3-24,3-3 0,-4 2 0,-4-5 14,0 1 0,-3-3 2,3 0 1,-4-2-17,-5-1 59,0-1 1,-5 1 0,-1-2 0,-1-1 0,-2-2 36,2 2 0,-5-4-32,3 3 1,-2-7 13,-2 2 13,0 3 0,-2-2 0,0 4 1,-4-5-1,0-2 86,1 2 0,-5-1-147,1 5 0,-1-4-205,2 4 172,-4-11 0,5 13 1,-4-8-1,1 5 1,2 2-6,-2 0 0,3-1 32,-2 5 0,1-3 25,-5 6-44,0 4 1,0-5 0,1 5 0,-3-1 0,0 1 4,-2 2 1,-6-2 2,2 1 0,-3-4 17,-2 4-19,1 0 1,-2 4-1,-1 0 1,-4 1-1,1-1 57,0 0 1,-3 5 19,4-1 0,-4 6-41,5-1 2,-7 3 1,3 1 0,-5 1 0,0 2 0,0 4 35,-1 4 1,-3-1-6,-1 7 0,1 2 0,4-2-86,-1 5 0,1-2 1,0 6-1,0-1 0,-1-1-282,1-3 1,0 3 128,0-2 1,1-2-272,3 1 231,3-6 1,5 8-1,1-5 1,-1 2 0,2 3-669,3 1 0,-2 3 875,6 3 0,-17 19 0,0 11 0</inkml:trace>
  <inkml:trace contextRef="#ctx0" brushRef="#br0">13274 7243 7961,'0'-13'-58,"0"0"1,0 0 0,0 1 0,0-1 0,1 0-1,2 0 333,1 1 1,2-1-1,-3 0 268,1 0 1,5 1-58,-5-1-299,6 0 1,-9 7-130,3 6 1,-2 7-1,-2 10 1,-2 5-39,-2 2 1,1 1-1,-4 2 1,2 2-16,2 0 0,-3 1 1,2-3-1,1 1-41,2 2 0,1-2 0,0-5 0,1-3 36,3-2 0,0-1 0,8-4 0,2-2-30,0-2 1,6-3 0,1-8 0,2-2 25,-2-5 1,3-8 0,-3-4-1,2-3 3,-2-1 0,2-5 0,-6 0 0,4-5 1,-4 2-1,-1 0 7,-2 4 0,-7 2 221,-3 1 1,2 6 80,-2 3-4,1 3 1,-7 7 0,-2 3-47,-5 3 0,-2 8 0,-2 5-230,1 1 0,0 11 0,2-3 0,2 4 0,-1 0 15,2 1 1,0-5-163,3 0 86,2 0 1,-3 3 0,5-1-1,1-3 1,3 0-261,5 0 0,4-3-949,4 4 973,3-11 0,1 7 0,0-9 0,2 4 0,1-1-2164,1-3 2433,1 4 0,22-16 0,6 2 0</inkml:trace>
  <inkml:trace contextRef="#ctx0" brushRef="#br0">14001 7396 8136,'0'-13'438,"0"4"81,0 1 1,0 4 132,0-5 0,0 8-437,0 1 1,0 11 0,0 9 0,0 2 11,0 4 0,-2-3-332,-2 6 0,3 3 0,-4-3 0,4 0-85,1-2 1,-4-3 280,-1-3-182,1 3 1,4-10 0,2 2-14,2-6 148,3-5 1,1-10-1,1-4 1,2-4 0,3-4-68,3-4 1,6-7 6,-2-2 1,-1 0-51,1 5 1,-5 4 0,2 1 0,-1 1 39,0 4 0,-4 2 26,-4 5 15,-7-4-47,4 11 0,-7-3 1,-4 8-1,-4 4 1,-6 4-24,-2 0 51,0 1 56,-1 0 1,4 0-1,-3-1 1,3 3-1,1 0 1,0 2 183,0-1 1,6-2-89,3-1 0,3-1 100,1 1 0,0 0 0,1 0 0,3-2 172,5-3 0,6 2-481,2-5 1,6 3-229,-2-4 0,-1 5 0,1-5 0,2-1-351,1-2 0,0-1 80,-3 0 0,2 0 93,-6 0 467,0 0 0,-10-5 0,-1-2 0</inkml:trace>
  <inkml:trace contextRef="#ctx0" brushRef="#br0">15072 7332 7983,'-6'-13'33,"-1"0"1,0 1 0,4 0 235,6 4 0,5-2 0,11 4 0,5 0 1,6 1-1,2 2-44,4 2 1,-1 1 0,-1 0-1,-3 0-934,0 0 0,-8 1 201,3 3 1,-5-1 0,-1 6 507,-8 0 0,-39 20 0,-15 5 0</inkml:trace>
  <inkml:trace contextRef="#ctx0" brushRef="#br0">15161 7447 8117,'0'-13'560,"1"2"-282,4 2 0,3 3 0,9 6 0,4 0-629,3 0 1,6 0-1,1 0 1,2 0 350,2 0 0,9-2 0,6-1 0,4-1 0,1 1 0</inkml:trace>
  <inkml:trace contextRef="#ctx0" brushRef="#br0">15926 7051 7987,'0'-25'0,"0"-1"0,0 1 212,0-1 0,7 6 1,6 3-1,7 5 648,4 3 1,-3 4 0,0 5 0,1 1-636,-3 3 1,0 3-1,-5 7 1,0 2-330,-1 1 0,-2 6 0,-8-2 0,1 3-220,-1 2 0,-7 3 1,-5 1-1,-2-2-140,-2-1 0,-4-1 1,0-1-1,2-1 271,1-2 0,1-4 1,1-5-1,3 0 52,0-1 0,1 1-169,-5 0 0,6 0 0,2-1-347,4 1 0,7 4 657,2 0 0,26 11 0,7-1 0</inkml:trace>
  <inkml:trace contextRef="#ctx0" brushRef="#br0">16143 7676 9888,'-6'7'1526,"5"-1"-1331,-5-6 159,6 0-561,-6 0 171,5 6 0,-3-1-139,8 4 202,3-4 0,2-5 1,-1 2-1,2 1 0,1 1 49,2-1-73,0 4 1,0 0 0,-2 6-7,-3-1 0,-2 1 0,-6 0 65,0 0 0,-6-5 102,-2 1 1,-5-7 157,-4 3 1,3 0 0,-3 0 0,3-4 518,1-4 0,0 0-377,1-5 0,0-1-333,4-3 0,2 3 1,6 1-1,0-2-420,0-2 1,0 4 23,0-1 0,6 7-869,2-3 282,-2 4 0,9 1 852,-2 0 0,31 23 0,4 5 0</inkml:trace>
  <inkml:trace contextRef="#ctx0" brushRef="#br0">17252 7612 8004,'0'-12'0,"2"0"0,0 2 415,3 2 0,0 5 0,-2 2 1224,1 8 0,1 3-1342,-5 11 1,-2-4-1,-2 4 1,-5 2-257,-2 1 1,-2 6-989,1-1 313,-7 1 1,4-6 0,-7-1 633,0-2 0,-31 0 0,-8 5 0</inkml:trace>
  <inkml:trace contextRef="#ctx0" brushRef="#br0">19624 7204 7982,'0'-18'32,"0"-1"1,0-3 0,1 2 0,2 0 0,3 3 603,1 3 1,-3 0-1,5 11 1,-1 4 219,-1 6 1,0 12-735,-3 6 0,-2 2 0,4 7 0,-2 2-85,0 1 0,2 1-118,-2 0 115,-3-5 0,9-2 0,-4-6 1,0-1-1,1-2-254,0-5 277,1-9 1,1 2-1,-1-6 1,2-4-1,0-5 1,0-9-1,-1-6 0,0-7 0,7-4 0,1-8 0,-1 1-8,-2 0 1,-1 0 77,-1-1-155,1-5 0,-4 9 0,-1 0 1,1 5-1,-2 7 221,-3 3-100,-3 3-218,-6 10 1,-2 7-92,-6 9 1,4-1-1,1 4 1,-1 2-476,2 0 1,-3 0 4,6-1 0,-4 0 67,3-1 152,1 1 0,4 0 0,0 0 0,0-1 0,1 1 467,4 0 0,41 5 0,17 2 0</inkml:trace>
  <inkml:trace contextRef="#ctx0" brushRef="#br0">20249 7319 7987,'0'-8'0,"0"-1"840,0 1 958,0-5-1519,0 6 0,0 2 1,0 10-1,0 3 0,0 5 139,0 4 0,0 4-276,0 9 0,-2-2 1,-1 5-1,-1 0-99,1-1 0,2-2-275,1 4 1,0-6 121,0 2-60,0-3 0,0-7 0,0-3 0,0-3 0,1-3-465,4-2 555,2-4 0,5-5 0,3-1 0,0-5 0,4-6-32,0-8 1,3-4 102,3-2 0,-4 1 43,1-1-3,-1 1 1,-1 3-1,-3 3 1,-3 0-1,-1 5 382,-1 4-247,-5-1-128,-1 9-31,-12 2 0,-1 7 0,-7 8 0,-3 0 0,-3 2-89,1-1 0,-6 2 54,4-1 0,3 0-6,1-4 121,3 0 1,1-2 0,2-1 0,2-2-1,3 2 285,1 2 0,3-4-114,-2 1 1,8-5 52,5 4-217,2-5 0,6 7 1,2-6-1,0 1 0,4-1 99,1 0 1,0 0-354,-3-4 0,6 5-1072,-5-1 629,5 0 1,-9-4 0,5 0 0,-2 0 602,2 0 0,23-34 0,8-8 0</inkml:trace>
  <inkml:trace contextRef="#ctx0" brushRef="#br0">20912 7319 8010,'-5'-14'31,"0"-2"1,-1-1 76,0 2 0,2 1 450,4 1 0,0 0 0,2 2 1,2 2 477,4 5 1,8-2-1110,1 2 0,1 0 0,-1 4 0,5 0-1085,2 0 1,-3 4-829,0 0 1424,0 6 562,5-3 0,5 17 0,2 3 0</inkml:trace>
  <inkml:trace contextRef="#ctx0" brushRef="#br0">21001 7408 8010,'-7'-5'0,"-5"2"355,4-6 1,2 5 366,2-4 0,4 5-558,4-2 0,3 4 0,8 1 0,2 0-965,4 0 1,7 1 428,2 4-1245,5-4 1617,-2 5 0,18-17 0,10-7 0,4 1 0,0-1 0</inkml:trace>
  <inkml:trace contextRef="#ctx0" brushRef="#br0">21689 7039 8010,'0'-19'0,"0"-2"0,6-2 109,3 2 0,8-2 143,4 6 1,3 2-1,1 5 1,2 3 980,3 1 0,-3 0-990,3 2 0,-3 3 0,-2-4 0,-1 4 212,-2 1-505,2 6 45,-10 1 0,-1 6 1,-9-1-1,-4 1 0,-4 0-158,-5 0 0,-8 4 0,-4 1 1,-3 2-57,-2 2 1,1 1 56,-1-2 1,2 2 151,3-6 0,1 1 0,4-2 0,-1 1-189,2-1 1,1 2 116,1-1 1,4 0-414,1-4 0,5 4 0,-1 1 0,2 1-1955,2-1 2450,0 5 0,34 19 0,9 12 0</inkml:trace>
  <inkml:trace contextRef="#ctx0" brushRef="#br0">21893 7536 10780,'-8'13'276,"-1"-1"0,5 0-173,-4-4 1,1 4 7,-2-4 0,-2-1 1,2 0-1,-1 0 343,2 0-128,-3-4 1,3 3 124,-4-6 1,5-2-86,2-2-211,4 3 0,7-12 1,2 3-1,3-4 0,4 1 409,2 2-474,-3-3 0,8 7 1,-5-5-1,-1 4 122,-2 4-936,-1 2 1,-6 4-1,-4 2 1,-6 4-2541,-5 4 3264,-4 0 0,-40 24 0,21-16 0,-1 1 0</inkml:trace>
  <inkml:trace contextRef="#ctx0" brushRef="#br0">22008 8416 8020,'0'-13'25,"0"0"1,0 0 0,0 1 0,-1-1 0,-2 0 0,-1 0 605,1 1 0,1-1 1,2 0 376,0 0-757,0 1 0,0 3 1,2 2-1,1 0 266,1 0 0,0 5-233,-4 2 0,0 6-43,0 7-192,0 5 1,0 2 0,0 6 0,0-1-1,-1 2 1,-2 3 0,-1 2-92,1 1 1,1-2 0,2-5 0,0-1 0,0 1 0,0-2-236,0-3 148,0-3 1,0-5 0,0 0 0,0 0-490,0-1 564,0-4 0,0-4 0,0-8 386,0-5-267,0-8 1,0 1 0,0-5 0,0-3 0,0-3 304,0-3 1,2-5-137,2 1 1,-2-3 212,2-1-272,-3 0 0,5 1 0,2 1 0,4 4 1,0 1 79,1 2 1,0 4-224,0 4 0,-1 4-351,1 8 121,6 3 0,-4 6 1,5 0-1,-2 0 1,-2 2-793,-2 2 1,-2 3-3,-4 6 0,3 0-787,-2-1 1365,-3 1 0,-1 6 0,-5 2 0,-1 3 414,-3 1 0,-43 29 0,16-23 0,-1-1 0</inkml:trace>
  <inkml:trace contextRef="#ctx0" brushRef="#br0">22034 8505 8515,'-7'0'1993,"1"-1"-1098,6-4-248,0 4-727,0-5 0,1 6 0,4 0 0,3 0 0,3 2-515,2 2 0,0-3-21,0 4 0,5-3 616,3 3 0,14-2 0,5 1 0,5 2 0,0 0 0</inkml:trace>
  <inkml:trace contextRef="#ctx0" brushRef="#br0">22429 8543 8020,'0'-7'1979,"0"-4"-186,0 9-1238,-6-3 0,5 6 269,-3 3-691,2 3 1,2 10 0,0 2 0,0 1 0,0 2-295,0 2 1,0 1 0,0-3 0,0-1-539,0 2 1,0 0-232,0-2 1,5 2-542,-1-6 944,6 0 0,-3-9 527,6 1 0,16-23 0,5-2 0</inkml:trace>
  <inkml:trace contextRef="#ctx0" brushRef="#br0">22761 8428 7947,'0'-12'0,"0"-1"0,0 0 290,0 0 1,0 1-1,0-1 1,1 0 0,3 2 50,5 2 1,2-1 0,2 6-1,1 1-1331,3 2 0,-1 1-607,5 0 1064,-6 6 533,4 1 0,-6 34 0,-1 7 0</inkml:trace>
  <inkml:trace contextRef="#ctx0" brushRef="#br0">22761 8594 7947,'-8'-7'412,"3"-4"1,6 9-41,3-2 0,8 3 0,6 1 1,2 0-975,3 0 1,5 0 149,2 0-952,5 0 1404,-8 0 0,14-12 0,6-5 0,1 0 0,0-1 0</inkml:trace>
  <inkml:trace contextRef="#ctx0" brushRef="#br0">22926 8607 7947,'-5'-7'-229,"-2"0"1,-6 4 100,0-1 395,0-1 0,5 1 0,-1 0 0,-1 1 175,-1 2-114,-2 1-218,6 0 32,2-6 1,5 3 0,1-5 0,2-2 0,2 0 0,3 0 114,1 1 0,-1 2 0,0-3-238,2 2 0,1 4 28,2-5-130,-6 6 1,0-2-1,-4 6 1,1 3-76,-1 5 1,-3 2 0,-3 2-1,-2 0 139,-2-1 0,-2 4-23,-4-3 241,1 2 1,3-9 0,1 4 0,-2-3 0,-2-1 721,0-3-750,4-2 1,3-7-17,5-2 1,0-4 0,1-2 0,2-1-270,1-2 0,6-5-10,-1 5 1,1 0-74,-2 5 152,3-1 0,-5 0 0,4 2 0,-1 2-95,0 5-9,-3 3 1,0 8 103,-6 5-44,0 1 1,0 10 0,-2-5 0,0 1 0,-4 1-77,-1-1 0,3-3 237,-5 1 0,5-4-77,-5-5 87,6 4 0,-6-10 0,3 6 191,-1-3 1,4-2-124,-1-7 1,2-3 66,2-6-175,0 0 0,5-4 0,0-1 0,1-1 0,1 1 99,0 2 0,2-2-108,3 1 0,-3 4-19,-1 5-1,1-1 0,-1 2 1,1 3-37,1 2 0,-3 8-133,1 3 0,-5 3-138,1 5 200,-2-2 0,-4 7 1,0-3-1,-4-1 0,0 2-184,1 0 1,-5-5 173,1 2 0,2-7-96,-1-1 421,5-1 0,-9-1 206,4-2 1,2-5-167,2-5 1,3-2 21,1-6-213,5-5 1,1 2 0,4-3-1,-2 0 1,2 4 151,2 0 1,0 3-126,1-1 0,0 2 14,0 2-60,-1 3 0,-3 6 1,-1 2-1,1 2 1,-1 5 29,1 2 1,-6 7 11,1 4 0,-3 2-173,-1 1 20,0 6 1,-7-2-1,-4 3 1,-6 1 0,-3-2-452,-3 0 0,-1-1 3,-1-5 1,1 0 8,2-4 1,-2 0-313,3-8 0,-3 2 811,-1-6 0,-12-32 0,-3-7 0</inkml:trace>
  <inkml:trace contextRef="#ctx0" brushRef="#br0">23972 8250 7916,'0'-19'-26,"0"5"0,0-4 0,0 1-283,0 0 1,0 8 2844,0 14-2289,0 2 1,1 18-1,2 1 1,1 6-1,-1 4 182,-1-2-383,-2 3 1,0-5-1,0 5 1,0-2-1,0-1-28,0 2-76,0-5 0,0-4 1,0-7-1,0-2 0,0-2 8,0-2 1,0-8 0,-2-6 0,-1-7 8,-1-5 1,-2-6 0,2-3 0,-3-5 108,0-4 0,0-2 30,3-7 0,2 1 0,-2 0 0,3 0 163,1-1 1,0-3 76,0-1 0,5 2-103,4 7-182,2-3 1,3 11 0,2-3 0,2 8 0,1 8 33,-1 8 0,5 3-481,-2 2 1,2 0-1,-2 3 1,-4 4-785,-3 6 0,-3 2 627,-2-2 0,1 4-573,-6 0 684,0 6 440,-4-3 0,-39 39 0,14-25 0,0 0 0</inkml:trace>
  <inkml:trace contextRef="#ctx0" brushRef="#br0">23959 8428 7916,'-7'-5'1989,"1"3"-1801,6-3 0,6 0-371,3 1-6,2 0 0,3 4 1,3 0-1,4 1 1,2 2-1,0 3 1,-2-1-2428,2 1 2616,1 4 0,18 8 0,5 9 0</inkml:trace>
  <inkml:trace contextRef="#ctx0" brushRef="#br0">24380 8632 7916,'0'-12'324,"0"3"210,0 1-436,0-1 1,1-4-1,4 2 1,3 3-1,3 2 1,2 2-1,0-1 526,0 3 1,4 6-1,-2 6 1,-2 4-811,-3 3 0,-3 4 1,2-2-1,-5 0-20,-3 4 1,-2 1-1,-3 2 1,-5-1 201,-2 1 0,-2-5 1,0-1-1,0-2 109,1-2 1,-1-3 827,0-5-493,0 3 1,5-9 0,2 2-364,5-3 1,5-2-351,13-3 26,-3 2 0,10-5 0,-2 4 0,2-1 1,1 1-779,1 2 0,-1-3 0,1-1 1025,-1 3 0,18-5 0,3-1 0</inkml:trace>
  <inkml:trace contextRef="#ctx0" brushRef="#br0">25323 8607 7890,'0'-9'424,"2"2"0,2 0 1,5 2-1,3-1 367,5 3 1,-1 3 0,4 4-1,-2 6-129,-2 6-620,-2-2 1,-3 9 0,-2-5-1,-5 2 1,-2 1-628,-2-1 293,-12 4 0,2-8 1,-10 4-1,-1-1 0,-2 0 1,-3-1-1,-1-2-3388,0-2 3680,1-1 0,-5-29 0,-2-7 0</inkml:trace>
  <inkml:trace contextRef="#ctx0" brushRef="#br0">26420 8212 8409,'0'-20'773,"0"1"1,0 7-45,0-1 0,0 3 1,0 6-251,0 8 0,0 12-142,0 5-325,0 3 0,-4 7 1,-2 3-1,0 3 1,-1 1-1,2-1 1,-1-2-25,3-1 1,-2-5-1,0 2 1,2-1-141,2-1 1,1-4 0,0-8-995,0-3 936,0-7 0,0-4 0,0-10 1,0-8 280,0-3 1,0-3-1,1-6 1,2-3 87,2-4 0,0-3 0,-2-1 0,1 0 223,-1-1 0,3 0 92,-2-4-287,6 4 1,-4-4-1,4 9 1,-2 4 0,2 3-40,1 2 0,2 5 1,0 4-1,0 7-207,-1 4 0,3 4-136,2 1 1,-3 1-1192,3 4 953,3 2 0,-6 5 1,1 3-1,-3 2 1,-4 4-1215,2 3 1,-4 3 1646,-2 3 0,-17 3 0,-7 6 0,-1 5 0,0 0 0</inkml:trace>
  <inkml:trace contextRef="#ctx0" brushRef="#br0">26446 8454 7919,'-13'-13'449,"0"5"1098,0-1-947,1 1 1,10 1-614,6 2 0,12 4-19,5 1-548,3 0 0,6 6 0,1 1 0,2 1 580,2 1 0,30 16 0,-28-8 0,0 0 0</inkml:trace>
  <inkml:trace contextRef="#ctx0" brushRef="#br0">26879 8556 7919,'0'-13'0,"0"0"817,0 1 0,4-1-356,1 0 1,5 6 0,-2 1 0,3 2 612,2 0 1,0 1-1032,0 7 0,-2-1 1,-1 7-1,-3 3-129,-1 2 0,2 4 250,-4-2-443,1-3 1,-7 6-1,-1-5 1,-2 2 0,-1-1-8,0-2 0,1-1 0,2 0 297,-1-1 0,-1-3 445,5-1-278,0-5 0,2 7-14,2-6 0,3 1-87,6-5 0,0 4-29,-1 0-19,-5 6 0,5-8 0,-4 3 0,2 1 0,0 1 64,-1 0 1,-7 4 76,3-2-61,-4 2 1,-7 2 0,-2 0 0,-3-1 115,-2 1 1,-4-4-103,0-1 0,-4-4-440,4 5 144,-6-6 0,7 2 0,-3-5 0,0 0 0,4 0-969,0 0 0,4-1 337,3-3 1,2-3 804,6-6 0,23-22 0,5-7 0</inkml:trace>
  <inkml:trace contextRef="#ctx0" brushRef="#br0">27746 8377 7906,'0'-21'0,"0"0"0,2 0 1217,2 1 1,3-3-697,6 6 0,4 4 0,1 6 0,2 2-270,3 2 0,1 1-616,1 2 0,1 0 0,-1 2 0,1 2-2315,-1 5 2680,-5-4 0,-13 24 0,-8-1 0</inkml:trace>
  <inkml:trace contextRef="#ctx0" brushRef="#br0">27682 8543 7906,'-5'-13'245,"3"5"113,-2-1-424,3 7 362,6-4 0,4 6 1,9 0-1,8 0 0,5 0 1,4 1-1,2 2-1674,3 1 0,1 1 1378,-3-5 0,2-7 0,4-3 0,3-1 0,1 0 0</inkml:trace>
  <inkml:trace contextRef="#ctx0" brushRef="#br0">28396 8059 7906,'0'-20'0,"0"-4"0,0 2 327,6 4 1,3-2 0,8 5 0,5-2-1,7 2 1,3 4 0,4 4 962,2 1 1,-3 2-868,8 4-295,-3 0 1,-4 2 0,-2 0 0,-5 4 0,-7 1 0,-6 3-42,-6 1 0,-4 2 0,-6 1 0,-3 2-281,-6 1 0,1 0 79,-9-4 94,-3 5 0,0-2 0,-5 5 1,-1 0-1,1 0 0,-1-1 0,1 0 98,-1 0 0,1 0-219,-1 1 1,2 2 0,1-5 0,3 0-702,2 1 0,-3 2 68,4-4 1,5 0 287,8-4 1,3 4 486,1 0 0,34 11 0,8-1 0</inkml:trace>
  <inkml:trace contextRef="#ctx0" brushRef="#br0">28639 8671 7906,'5'12'115,"-3"-3"-8,2-1 0,2 1-176,-2 4 828,6-1 0,-9 1 0,4 0 0,-4 0-195,-1-1 1,-3 1-396,-5 0 1,-1-5 0,-8 0 0,2-1 4,-2 0 0,1-4-161,-5 1 0,5-3-520,-1-1 498,3 0 1,1 0 0,2-1 0,2-3 83,5-5 1,3 2-40,1-2 0,1 2-14,3-1 29,3 2 0,2 2 0,-1 0 0,2 1 0,2 1 41,0 2 0,1 0-1,0 0 1,0 2-4,0 2 57,-6-2 1,4 9 0,-4-3-46,0 4 0,-1 0-164,-6 1 0,-2-4 77,-2-1 100,-3-5 0,-1 4 0,-1-4 1,-1 1-1,-1-1 704,-2-2-766,0-1 0,2-1 14,2-3-107,4 2 1,5-9 0,0 3-2750,0-4 1715,0 5 1076,5 1 0,14 1 0,8-2 0</inkml:trace>
  <inkml:trace contextRef="#ctx0" brushRef="#br0">12674 17201 8168,'-12'-7'40,"-1"-4"-12,0 2 0,6 2 1,4 0-1,6 1 1,6 4-1,2 0-90,2 2 1,1-4 0,2 0 0,2 1 3,2 1 1,-3 2 0,4 0-1,0 2-470,-1 2 0,4-3 528,-3 4 0,32 13 0,8 3 0</inkml:trace>
  <inkml:trace contextRef="#ctx0" brushRef="#br0">13529 17201 8168,'13'0'0,"1"-4"0,3 0 0,-3-1 0,11 5 0,-1 0 0,5 0 0,6-2 0,5-1 0,1-1 0,0 1 0</inkml:trace>
  <inkml:trace contextRef="#ctx0" brushRef="#br0">14587 17188 8168,'30'0'0,"0"0"0,-2 0 0,33-11 0,7-3 0</inkml:trace>
  <inkml:trace contextRef="#ctx0" brushRef="#br0">15492 17150 8168,'32'-4'0,"0"0"0,1 1-242,-3 1 0,-5-2 0,-1 0 0,-1 1-161,-1 2 1,5 1 409,-5 0-9,2 0 1,7 0 0,3 0 0,3 0 0,1 0-1,0 0 1,2 0 2,2 0 4,4 0 0,-1 0 0,-1 0 0,-1 0 0,-2 0 1,-3 0-1,-3 0 29,1 0 0,-9 0 0,-3 0 0,-4 0 51,-5 0 1,-1 0 0,-1-2 0,0-1-55,0-1 1,-1 0-1,1 4 1,0 0-20,0 0 0,-1 0 48,1 0-419,0 0 359,0 0 0,-6 6 0,-2 1 0</inkml:trace>
  <inkml:trace contextRef="#ctx0" brushRef="#br0">15492 17902 8105,'-12'-12'7,"0"-1"1,2 2-1,2 1 1,-2 3 108,-1 1 106,4 2 1,-5 4-1,4 1 1,-2 3 0,0 5-1,1 4 1,0 4 8,-3 4 1,-1 7-1,1 3 1,0 1-91,4-1 0,-3 7 89,2-4-174,3 6 1,1-13 0,5 4 0,0-2 0,1 0 0,3-5 0,5-6 120,2-4 0,8-2 1,0-2-1,3-3-50,-1-2 1,0-2 0,5-7 0,1-4-157,2-4 0,-2-5-88,3 0 2,-3-5 1,-2 0 0,0-7 0,-3-5 0,-3-3 0,-4-2 0,-5 1-258,-3 0 0,-3-2 228,-4-2 131,-5 2 0,-8-2 0,-8 8 0,-5 4 0,-2 4 225,-2 5 1,-4 4 159,4 9-246,-5 2 1,8 7 0,-3 4 0,3 3 0,2 5 229,-1 4 1,7-2-148,2 7-185,8-1 1,-1 4 0,6 1 0,1-1 0,2-1 120,1-2 0,5 0-99,4-5 1,2 5 64,2-5-145,0 0 0,4-5 1,1 0-1,2-2 0,1-3-308,-1-2 1,4 0 137,-3-5 0,2 0-432,-2 0 72,9 0 1,-13 0 0,9-2 0,-2-1 563,0-1 0,18-11 0,5 0 0</inkml:trace>
  <inkml:trace contextRef="#ctx0" brushRef="#br0">15862 18196 9998,'-7'1'1580,"3"3"-1173,2 5 0,2 4 0,0 2 0,0 4-40,0 0 1,0 3-124,0 3 0,0 1-436,0-1 11,6 6 0,-4-4 0,3 2 1,-1-5-1,1-4 0,-1-1 0,0 0-965,1-1 1,3-1 1145,-4-4 0,18-34 0,-1-9 0</inkml:trace>
  <inkml:trace contextRef="#ctx0" brushRef="#br0">16296 17928 8078,'0'-13'820,"0"0"-526,0 1 0,1 5 1,3 2-479,5 4 0,2 5 1,2 2-1,0 1-314,0 3 0,-1-3 498,1 1 0,17 24 0,4 9 0</inkml:trace>
  <inkml:trace contextRef="#ctx0" brushRef="#br0">16245 18157 8067,'-7'0'362,"-5"0"0,10 0 505,-7 0-10,6 0-696,-2 0 1,5 2 0,1 1-1,3 1 1,5-1 0,3-2-1,4-1-264,1 0 0,6 0 0,-3 0 1,1 0-2673,0 0 2775,0-5 0,17-13 0,6-6 0,5-3 0,-1-1 0</inkml:trace>
  <inkml:trace contextRef="#ctx0" brushRef="#br0">16831 17864 8058,'-1'-8'146,"-2"-1"292,-1-1 0,-5 3 0,4 0-157,-2 1 1,2 9-1,-2 9 1,0 5 29,0 2 0,3 7 0,-3 5 0,1 0-139,3 0 1,-2 5 0,0-4 0,2 2-113,2 0 0,1-5 0,1 1 0,5-5-148,7-4 1,0-4-1,5-7 1,0-3 12,4-1 0,2-2 1,1-5-1,1-5-79,-1-7 1,1-1 143,-1-7 21,1 0 1,-6-5 0,-3-1-1,-3-1 1,-3-3 197,-2-2 0,-4 3 0,-6-2 0,-3 1 273,-5 2 1,-8 7-166,-4 0 1,-7 8 101,-2 1-502,-6 6 0,8 7 1,-5 0-1,2 0 0,4 2-551,5 2 0,-1 7 112,6 6 1,4 2-1252,5-2 1111,5-3 0,-3 4 0,8-5 662,2 0 0,37 0 0,14-1 0</inkml:trace>
  <inkml:trace contextRef="#ctx0" brushRef="#br0">17150 17622 8058,'-8'0'69,"-1"0"152,-1 0-204,5 0 187,-7 6 1,11-4 0,-3 7 0,4 1 2002,4 1-2008,-3-4 0,12 3 0,-2-6 0,5-1 0,1-1 165,1-2-334,-4 0 0,6-6 0,-4-1 0,1-2 0,-2-1 0,-2-2 0,-3-4 212,-1 1 0,-7 0 0,3 3 0,-4-1-63,-1 0 1,-6 5 0,-2 1-1,-3 1-73,-2 3 1,-1 2-514,-3 1 173,3 5 1,-5 2 0,6 8 0,1 0 0,0 2-1299,4-1 586,2 4 1,6-6-1,0 4 946,0 1 0,23-5 0,5 4 0</inkml:trace>
  <inkml:trace contextRef="#ctx0" brushRef="#br0">16194 17992 7182,'-7'-6'373,"0"5"1,4-5 1090,-1 0-441,-1 5-674,5-5 1,6 6 0,4 0 0,5-1-34,7-4 0,2 3-375,1-7 40,1 6 0,-1-7 0,1 5 0,-1-1 0,1 0 0,-2 2 0,-3 0-380,-4 0 0,-3-1 0,-1 5-438,0 0 679,-6 0 167,-1 0 0,-16 2 0,-5 1 0,-2 1 0,-2 0 0,-1 0 112,-3 1 1,0 3-120,2-4-134,-3 6 0,6-8 0,-4 3 0,4 0 0,1-1-1084,0-1 1216,6 4 0,22-11 0,10 2 0</inkml:trace>
  <inkml:trace contextRef="#ctx0" brushRef="#br0">16232 11195 7934,'-13'-4'0,"1"0"-222,-7-6 0,5 9 0,-2-5 1150,6 0-873,5 5 1,6-5 0,3 6 0,5 0 0,2 0-1,3 0 1,2 0 0,2 0-286,2 0 1,3 4 0,5 1-1,2-3-759,-2 0 989,5-2 0,18 0 0,10 0 0,8 0 0,-1 0 0</inkml:trace>
  <inkml:trace contextRef="#ctx0" brushRef="#br0">17023 11183 7934,'12'-7'0,"3"-5"-330,2 4 272,-3 2 0,8-4 1,-5 6-1,0 1 1,2 2-1,2 1 0,2 0-202,-2 0 145,3 0 1,-4 0-1,7 0 1,3 0 114,4 0 0,31 0 0,-28 0 0,-1 0 0</inkml:trace>
  <inkml:trace contextRef="#ctx0" brushRef="#br0">17813 11132 7934,'19'0'0,"-5"-5"0,3 1-117,-3 0 1,-1 2-1,-1 0 1,1-3 0,0 3-1,0 0 1,-1 2-89,1 0 0,4 0 169,0 0-140,6 0 0,-3 0 0,5 0 0,1 0 176,-1 0 0,18 0 0,8 0 0,4 0 0,0 0 0</inkml:trace>
  <inkml:trace contextRef="#ctx0" brushRef="#br0">18425 11119 7934,'19'0'0,"-1"0"-600,3 0 580,3-6 0,-9 5 0,2-3 0,-3 1 223,-2-2 1,1 4-354,0-3 74,0 2 0,-5 2 0,2 0 0,3 0 0,4 0-453,3 0 1,-3 0 220,4 0 308,6 0 0,1 2 0,6 1 0,0 1 0,0-1 0,0-2 0,0-1 37,4 0 1,1 0-16,-1 0 73,-5 0 0,-2 0 0,-6 0 0,1 0 0,-1 0 436,1 0 0,-5 0-297,0 0 1,-5 0-195,1 0 1,1 0-20,-1 0 1,5 0 0,-4 0 0,2 0-397,2 0 0,4 0-57,4 0 1,-2 0 431,6 0 0,1 2 0,4 2 0,5-1 0,0 1 0</inkml:trace>
  <inkml:trace contextRef="#ctx0" brushRef="#br0">19904 11144 7942,'19'0'0,"2"0"0,3-4-105,2 0 0,-1 0-139,1 4 1,-1-5 272,1 1 0,5 0 1,3 4-1,3 0 42,1 0 1,4 0-13,1 0 1,4 0 39,-5 0 0,5 0-61,-5 0 0,5 0 1,-4 0-1,-4 0 49,-3 0 1,1 0-15,-3 0-51,-3-6 1,1 5 0,-3-3 0,2 2-1,0 2-18,0 0 1,-1-1 35,-5-4 1,1 4-225,-1-3 64,1 2 0,-2 2 0,-3 0 0,-5 2-472,-6 2 53,-5-3 539,-5 11 0,-62-16 0,23 3 0,0 0 0</inkml:trace>
  <inkml:trace contextRef="#ctx0" brushRef="#br0">15722 11259 7915,'-6'-7'-109,"5"-4"0,-5 4-541,1 0 793,3-5 0,-4 9 0,8-4 0,2 2-54,5 2-89,-4 1 0,7 2 0,-4 0 1,3 0-1,2 0-576,0 0 188,5 0 1,-3 5 387,2-1 0,19 11 0,6 0 0</inkml:trace>
  <inkml:trace contextRef="#ctx0" brushRef="#br0">15952 11246 7955,'-8'-12'-662,"-3"-1"1,11 6 301,0 3 0,6-2 422,7 2-16,5-1-46,2 5 0,51 0 0,-30 0 0,0 0 0</inkml:trace>
  <inkml:trace contextRef="#ctx0" brushRef="#br0">19739 11157 7967,'-6'-7'-499,"4"0"878,-2 3 10,3 2-298,1-3 0,0 3 96,0-2-174,0 3 0,5-5 0,3 4 0,0 0 0,1-4 60,0-1 0,1 3 0,0-5 1,-1 1-23,1 1 1,1-5-1,2 4 1,1-5-2,3-4 0,-3 3 1,5-5-1,-2 2-18,0 0 1,0-5 0,-5 0-1,1 0 38,0 1 1,0-4-5,-1 4-23,-5-3 0,3 1 1,-5 1-1,-3-2 0,0 1 36,-2-1 1,0 1 0,0-1 0,0 2 24,0-1 0,0-4-36,0 6 1,0-3-28,0-2 1,-2-4 0,0 1 0,-3 0 37,2 2 1,1 2-34,-3-1 1,3-3-64,-7-1 1,5 0 0,-5 3 0,-1-1 33,-1-2 0,-6-4 18,0 4 1,0-4-34,4 5-1,1-7 0,-5 8 1,0-5-1,0 1 0,0 0-2,0 1 0,-2-3 14,2 5 0,2-5 29,-7 4-32,7 0 1,-9 0-1,4 1 1,-3 0-1,0 2 70,1 2 0,-5-1 5,6 1 1,-8 1-31,0 2-44,-1-2 1,3 6 0,-1-5 0,-4 2-1,1 0-11,0 1 0,-3-3-35,4 6 1,-4-4 67,5 4-64,-1-6 1,-1 9-1,-2-3 1,-1 2 0,0-1-103,-1-1 0,-1 0 103,2 4 1,-7 0 12,3 1 0,-3 3 0,2 1 0,1-2 3,0-2 0,-5 1 4,1 3 0,-1-2-12,5 5 36,0-4 1,-2 7 0,-1-2 0,0 2 0,3 2 12,2 0 0,2 0-73,-4 0 1,0 0-62,0 0 99,-1 0 0,1 0 0,0 0 0,-2 0 1,1 2-3,0 2 0,-2-2-14,7 2 0,-3 1 35,-1 0 1,1 0 0,2-2 0,2 3 16,2 1 1,-3 0-16,4 2 0,-5 2 6,1-3-18,3 4 0,-6-4 1,4 1-1,-1 1 1,0 1 2,-1 2 0,-2-1-4,-1 1 0,0 4 30,-1 0-30,1 0 1,0 0 0,1 2 0,2-1 0,2 0 11,2-2 1,1 2 1,5-1 0,-2 5-6,-3-5-7,3 0 0,-4 1 1,5 2-1,-1 1 0,-1 0 6,-2 2 1,1 1-15,3 2 0,1-1 10,-1 1 7,1-1 0,-1 1 1,2 1-1,0 1 0,1 3 37,1 2 0,-5-5-36,5 2 1,3 1 7,-3-1 13,7 5 1,-8-8 0,6 4 0,1-1 0,1 1 13,-2 2 0,3-1-46,-3 2 1,3 2-16,1-6 15,0 5 0,0-2 1,1 5-1,-1 0 0,1 0-21,4 1 1,-2-3-1,6-2 1,-5 6-54,5-6 68,-6 6 0,9-9 0,-4 4 0,4-1 1,0 2 74,-4 1 1,4 1 9,-3 0 0,2 0-70,2 1 16,0-1 1,0 0 0,0 0-1,0 1 1,0-1 17,0 0 0,2 0-14,2 1 1,-1-1 13,5 0-37,-5 0 1,8-2-1,-3 1 1,0 1-1,1-1 58,0-2 0,-1-5-23,0 4 1,-1-2 38,2 3-63,2-4 1,-4-2 0,6 1 0,0 0-1,-1 0-34,1-1 0,0 1 48,0-4 0,4-1-34,0 1 1,4 3 0,-3 1 0,1-1 73,-1-3 0,5 0-67,-2-1 1,2 0 3,-2-4 8,3 3 1,-6-9 0,5 5 0,0-1 0,2-4-2,4-1 1,0-2 7,-3-4 1,4 4-36,-1-4 11,7 3 1,-5-2 0,4-2 0,-2 0 0,-1-1 9,1-1 1,1 4 9,4-5 0,-4 2-21,0-2 0,-1-2 0,4 2 0,-2-3-12,1-1 1,3 0 19,-5 0 0,3 0-12,1 0 0,3 0 0,-1 0 0,-3 0 2,0 0 1,1 0 6,5 0 0,-4-1 0,4-2 0,-4-3 0,0-1 0,3 4 1,2-2-1,-1-1 23,-4-2 1,2 2-22,-7 2 0,-1-2-45,1 2 0,-1-5 0,1 5 1,-6 0-40,-5-2 1,1 5 21,-3-4 0,-3 0-65,-1 0 104,-3 1 0,-5 3 0,-1-2 62,2-1 1,-4-2-92,-2 2 142,-2 2 0,-4-3-47,-2 5-103,3 0-7,-11 0 0,9-5-345,-5 1 358,-1 0 35,-3 4 1,-1-4-1,0-1 10,0 3 1,5-1-19,-1-1 53,1 2 0,-5-8 0,2 5 0,1-1 76,1 0 1,5 1-31,-4 0 1,1 2 12,-2-5 1,-1 4-1,5-3 48,-3 1 1,4 0 2,-4 2-44,5 3 1,-4-6 7,3 2-79,2 4-131,-4-5 25,6 6 1,2 0-30,2 0 99,-2 0 0,9 0 1,-3 0-1,4 0-9,0 0 0,1 0 14,0 0 0,0 0 5,-1 0 1,5 0 0,2 0 0,-1 0 16,1 0 0,2 2-12,-4 2 0,0-1 10,-4 5 1,2-4 0,-1 5 0,-4 1 215,-3 1 1,-2 8-154,-5 2 1,0 3 25,0 1 0,-6 2 0,-2 3 0,-5 3-78,-4-1 1,-3 4-97,-6-7 0,5 1 36,0-4 0,4-2 1,-3-2-1,2 0-544,2 0 0,3-7-1212,5-3 1790,2-2 0,40-25 0,9-8 0</inkml:trace>
  <inkml:trace contextRef="#ctx0" brushRef="#br0">20210 9321 8029,'-4'-13'-196,"-2"0"0,1 1 1,-2 0 859,0 4 0,2-2 76,-3 6-635,-1 5 0,-3 8 0,0 8 0,1 4 0,1 3 0,-3 3 0,2 1 616,0 2-696,-4 5 0,10-3 0,-5 3 1,3-1-1,1 0 0,3 0 1,3-1-128,4-2 104,4-1 1,6-11 0,1-2 0,4-2 0,2-4 0,5-3-1,2-3 178,0-4-186,-1-7 0,-1-1 0,-1-7 0,-1-3 0,-1-4 0,-3-5 0,-2-3-135,-2-5 117,-2-3 1,-3-1 0,-1-1 0,-3 0 0,-1-3 0,-3 0 0,-3 1-135,-5 1 202,-2 2 0,-7 5 1,-1 5-1,-4 4 0,-1 6 465,-2 3-417,-2 0 0,0 13 1,1-2-1,3 3 1,0 1 0,0 0 1,5 1 0,-2 3-1,4 6-4,5 6 1,-2 2-44,5 4 0,0 2 55,0-3-86,4 3 1,-5-3 0,8 0 0,1 2 0,2 0 31,2-2 1,0 2-158,2-6 0,2 4 67,-2-4-105,2 0 1,6-4 0,0-1 0,0 1-1,2-1-407,2-4 1,-1 2 68,1-6 1,0 1-877,5-5 866,5 5 0,-4-3 1,1 2 495,-5-3 0,18-6 0,0-2 0</inkml:trace>
  <inkml:trace contextRef="#ctx0" brushRef="#br0">20657 9716 8066,'-7'-12'332,"-5"-1"139,11 0 0,-5 0-38,6 1 1,7 3 0,5 2 0,3 1 81,1 3 1,4-2-380,1 1 1,-1-1 0,-1 7-1,0 2 3,-4 4 1,-2 5-477,-4 4 256,2-3 1,-10 10 0,4-1-1,-4 4 1,-2 4-737,-4 2 789,-2-5 1,-5 3 0,-1-5-1,0-1 1,0-1 0,1-2 0,0-5 421,4-3 0,1-6 299,2 1-45,4-6-477,-5 2 1,12-5 0,3 0 0,3-1 0,5-2-50,5-1 0,2-6-128,1 1 1,2 2 0,3 0 0,2 2-183,1 2 0,-2-3 153,-5 2 1,-1 0-5,1 4-304,-1-6 1,-5 4-68,-3-2 45,-9 3-3,-2 1 0,-16 0-141,-3 0 1,-2 0-90,2 0 172,6 0 0,-4 0 0,2 1 426,-2 3 0,4-19 0,1-1 0</inkml:trace>
  <inkml:trace contextRef="#ctx0" brushRef="#br0">24469 11004 8081,'-5'-7'-769,"3"0"0,-2 3 525,2-5 0,4 4 137,2 0 70,3 4 1,2 1 36,-1 0 0,29 6 0,11 1 0</inkml:trace>
  <inkml:trace contextRef="#ctx0" brushRef="#br0">25885 11106 8081,'-8'-13'467,"-1"1"1,4-1-501,2 0 0,8 6 1,5 3-1,5 2 1,6 2-1,4 0-657,0 0 1,1 0 284,-1 0 405,1 6 0,11-2 0,8-1 0,3 3 0,0 1 0</inkml:trace>
  <inkml:trace contextRef="#ctx0" brushRef="#br0">26637 11093 8081,'6'-7'-635,"1"-3"-661,5 6 1296,1 0 0,4 0 0,2-1 0,0 3 0,4 0 0,1 2 0,36 6 0,8 1 0</inkml:trace>
  <inkml:trace contextRef="#ctx0" brushRef="#br0">27211 11081 8081,'12'-5'0,"3"1"0,0 0-248,2-2 0,2 5 1,-2-3-1,2 2 12,1 2 0,4 0 0,-2 0 1,2 0 177,1 0 1,-4 0 0,2 0 0,3 0 23,2 0 1,3 0-1,-1 0 1,2 0 33,1 0 0,4 0 0,-3 0 32,3 6 0,-3-5 0,-2 3 1,1-2-1,-2-2 0,0 0 1,-4 0 141,-4 0 1,1-4 0,-3-1 0,2 3-251,-2 0 0,-1 2 52,-3 0-9,3 0 1,1-4 0,0 0 0,3 1 0,3 1-96,3 2 0,1 0 1,-1 0-1,2 0 128,1 0 0,0-4 0,-4 0 0,-2 0 22,3 4 1,1 0-1,-1 0 1,0 0 69,1 0 1,-3 0 15,6 0 1,-4-5-39,4 1-25,-6 0 0,9 4 0,-3 0 1,3 0-1,1 0 17,1 0 1,-3 0-49,-2 0 1,3 0-208,-3 0 168,3 0 1,-4 0-1,-4 0 1,-2-2-1,-1 0-55,-1-3 0,5-3 55,0 4 1,0-5-42,-5 5 84,1-6 0,3 9 0,2-5 1,1 2-1,0-1 115,1 3 0,-5 0 22,2 2 1,3 0 99,1 0-199,-3 0 1,0 0-1,-7 0 1,-1 0-1,-4 0 519,0 0-416,-2 0 16,-10 0-636,-1 0-523,-6 0 984,0 0 0,5 6 0,2 1 0</inkml:trace>
  <inkml:trace contextRef="#ctx0" brushRef="#br0">29978 11042 8055,'-6'-12'-63,"5"-1"-253,-11 0 907,11 6-537,-5 1-54,6 6 0,11 17 0,4 5 0</inkml:trace>
  <inkml:trace contextRef="#ctx0" brushRef="#br0">27721 10762 8473,'1'7'345,"3"-3"1,3-2-271,6-2 0,0-6 0,0-3 1,-1-2 14,1-2 0,4-1 0,2-3 1,0-4 5,4-3 0,0-6-49,-2 0-37,3-5 1,-8 7 0,4-6-1,-2-2 1,-2-1 0,-4-1-1,-2 0-3,-1 0 0,-6-1 1,1 1-1,-3 0 5,-1 0 0,0-1 0,-1 1 0,-3 0-10,-5 0 1,-2-1 0,-2 2 0,0 2 99,0 1 1,-4-4-1,-1-3 1,0 2-89,-1 4 0,-3 1 0,0-4 0,-2 0-31,-1-1 0,3 2 66,1 3-65,0-2 1,-9 7 0,-1-3 0,0-1 0,-2 2-43,1 0 36,-2 1 1,-10 3 0,-2-1-1,0-2 1,-1 2 20,-1 1 0,-2 1 1,-2 1-1,-2 1 51,-1 2 1,-1 4-42,5 5 0,-5-1-1298,-4-3 1297,-2 3 0,2 0 1,2 7-1,2 1 0,0 3-148,0 2 0,-1 1 153,-3 0 0,4 0-66,5 0 46,0 0 0,0 0 0,1 0 0,2 1 0,1 3-59,-1 5 0,3-2 63,-2 1 0,0 1 26,-4 4-24,6-1 1,-3-3 0,4-1 0,-1 2 0,-2 2 11,1 0 1,-2 3-6,6 2 1,-5-3-5,4 3 238,-5-3 1,4 3 0,-2 1-1,3 1 1,2 1-246,-1-1 0,2 3 8,-3 3 1,4-1-10,0-2 96,1 2 0,0-5 1,0 7-1,1-1 0,3 0-25,4-4 0,3 3-49,2-3 1,-6 3 1,4 2-1,-3 1 1,3 1 0,0 3 18,-3 2 0,-1 1-12,-3 4 1,3-1 12,5-3-31,1 3 1,2-5 0,1 7 0,-3-1 0,3-1 25,-2-3 0,0 7-11,-2-3 0,2 7 20,3-2-38,-3-1 0,10-3 0,-3-1 0,1 1 0,2 1 20,1-2 1,-3 3-1,8-7-9,-3 3 1,2 3 0,2 0 0,1-1-1,2-2 3,-2 0 1,5 0 5,-3 1 1,-2 5 17,2-1-25,0-5 1,4 4-1,-2-3 1,-1 2-1,-1 0 88,1-2 0,2 0-80,1 0 0,4-4 212,0 0-208,6 0 1,-7 0 0,6-1 0,1-2-1,1-1 67,2 1 1,4-4-16,0 3-32,5 2 1,-6-9 0,4 2-1,1 1 1,0 0 71,2-1 1,5 3-68,-2-6 1,-1-3-45,5 3 15,3-1 0,-2-1 0,4-3 1,-2-3-1,-1-1 5,1-1 1,1 1-15,4 0 1,0-5 41,1 1-97,-1-6 0,0 7 0,0-6 0,1-1 0,-1-2-3,0-1 0,-1 0-143,-3 0 124,3 0 1,-10 0-1,3 0 1,-5 0-1,-4 0-236,-4 0 110,-8 0 94,-4 0 69,-5 0 0,0 2-101,0 2 182,0-3-105,-5 5-76,3-6 0,-3-1 0,3-2-218,-2-2 1,1-3 226,-5 4 0,3-5 1,-2 4-1,0-1-59,0 0 1,0-4 43,-1 2 0,-4 1 164,4-2-28,-4 1 1,0-4 0,-1 2 0,0 2 0,0-2 45,1-1 0,-2-2 77,-3 0 1,2 0 0,-2 1 0,3 0 331,1 4 1,1-3-112,-1 2 0,0-1 107,0 2-406,6-4 0,2 9 0,6-5 0,5-1 171,7 2 1,5 2 7,7 5-164,1 0 1,1 0 0,0 0 0,1 1 0,-2 5 71,-2 7 1,3 4-149,-6 4 1,-3 7 157,-1-2-125,-3 8 0,-6-5 1,-4 8-1,-3 3 1,-2 0-215,-3-1 1,-8-1-132,-5 1 1,-10-2-612,2-3 614,-4-3 1,8-6-1,0-1 1,0-2 0,1-5 319,3-3 0,8-24 0,4-6 0</inkml:trace>
  <inkml:trace contextRef="#ctx0" brushRef="#br0">28601 9640 8143,'-6'-20'-119,"4"2"1,-3 5-1,1 0 441,-1 0 0,0 6 0,0 3 0,-2 4 0,-1 4-33,-1 5 1,1 8-182,-5 4 0,0 3 0,-1 4 1,-2 4 54,-1 2 0,0 9 73,5-4-222,-7 2 1,9-2 0,-1 3 0,4-1 0,4-3 0,2-4-1,4-3 33,5-3 1,2-2-1,11-5 1,2-4-17,1-3 0,1-5 0,2-2 0,2-1-117,1-4 1,4-2 157,-5-4-82,1-9 0,-3-2 1,1-6-1,1-2 1,-4-3-110,-2-3 116,-8-4 0,4-5 0,-8 0 0,-1-1 0,-3 0-8,-1-4 0,-3-1 1,-8-4-1,-3 4 94,-3 4 0,-8 1-72,-2 9 6,2 0 0,-9 6 0,3 3 0,-1 4 1,2 4 27,3 5 0,1 2 38,-1 6 0,-2 1 293,6 4-352,0 2 0,8 10 0,2 1 0,0 2 0,2 3-26,-1 1 1,2 1 45,4 1 0,1-5-114,3 0 73,-2 1 1,9-1 0,-2-1 0,2-1 0,3 0-125,3-1 1,3-1-195,6-4 1,-5 0-2,0 0 0,5-1 0,3 1 0,1-2-840,1-2 0,-4 2 618,3-2 1,-3 2 537,-2 2 0,1 0 0,-1-1 0</inkml:trace>
  <inkml:trace contextRef="#ctx0" brushRef="#br0">29149 10137 8143,'0'-13'0,"0"1"0,0-1 256,5 0 0,3 0 1,6 1-1,3-1 0,4 1 2077,3 4-2167,2 2 1,-2 6-1,-2 0 1,-2 0-1,-3 2 267,-6 2-507,2 9 1,-11 2 0,2 7 0,-3-1 0,-2 0-392,-3 0 283,-3 1 0,-2 3 1,1 1-1,-2-2 1,-2-2-24,0 0 0,3-7 0,2 2 631,1-3-75,2-1-146,4 0 0,1-6 1,4-3 83,3-2 1,4-2-229,0 0 1,5 4-161,0 0 80,0 6 1,-4-7 0,0 5-1,-2 2 1,-1 2 12,-1 0 0,-5 1-78,4 0 1,-5 0-58,1-1 295,-2 1 1,-4-4 0,-2-1 0,-4 1 0,-4-1 385,0 1 1,-7-7-27,-2 3 0,-3-3 17,-2 3-378,1-4 1,-1 5 0,1-6 0,-1 0 0,2 0-234,3 0 1,-2 0-338,6 0 0,0 0-1375,5 0-568,4 0 2360,3 0 0,39-12 0,8-2 0</inkml:trace>
  <inkml:trace contextRef="#ctx0" brushRef="#br0">17762 15875 8026,'-4'-9'-403,"0"1"-928,1-2 1243,1 4 1,4 1 0,2 5 87,5 0 0,36 5 0,10 2 0</inkml:trace>
  <inkml:trace contextRef="#ctx0" brushRef="#br1">20096 11323 8280,'0'-13'-175,"0"0"1,0 1-938,0-1 1235,5 0 1,-2 0-1,4 1 1,0 0-1,-1 2 668,0 2-680,-2 5 0,-4-4 0,1 4-12,4-1-74,-4 0-45,5 4 1,-2 1-1,0 3 1,-1 5 69,-2 2 0,-1 2 1,0 0-1,-1-1 84,-3 1 0,1 6-67,-6 2-50,1 3 0,-5 1 0,0 2 1,1 3-1,-3 4 5,-2 3-27,-2 7 0,-7 1 0,-1 8 0,-1 2 1,-3 4-74,-2 4 1,3-4 0,-2-1 0,-1-1-85,1-3 1,-1 1-17,-1-4 0,3-3 106,5-10 50,-5 1 1,3-5 0,-5 0 0,2 0-1,3-2-54,1-2 1,1-4 23,1-5 0,1 1 37,2-5 9,4 0 0,4-1 0,-2-2 0,-1-2 0,2-3-18,1-1 182,1 3 0,0-5-194,0 2 61,1 3 0,-1-9 556,0 2-213,6-3-301,1-1-35,6 0 1,2 0 31,2 0 1,3 0-34,6 0 0,1-5 1,3-4-1,4-2-23,3-2 0,2-1-24,-1-3 1,5-1 27,0-4 1,5-2-1,-1 2 1,3-5 82,1-3 0,5-5-68,-1 1 0,5-8-23,-4 0 0,-1-6 0,-4 1 0,1-3-27,-1-1 0,-6 6 9,-2 3 1,-7-2-220,-2 1 201,0 1 1,-1 3 0,-3 1 0,-3 1 0,-1 2-23,0 1 0,0 0 14,-1-4 0,0 4 204,-4 0-155,4 5 1,-7-6-1,5 5 1,-3 2-1,-1 2 26,-3 5 1,0-2-26,1 6 0,-3-4-54,3 4 1,-2 0 31,-2 4-4,0 1 20,0 5 0,-2 1 89,-2 6-67,3 0 8,-5 0-12,6 0 23,0 0 0,0 6-5,0 2 1,-1 5-1,-2 2 70,-1 2 1,-6 5-37,1-5 0,2 5-41,-1 0 1,-2 3-1,-6 5 1,-2 4-22,-2 3 0,-1 7 30,-5 2 0,-5 7-85,-3 6 1,16-27-1,-1 1 1,0 5-1,0 1 1,-1-1-1,0-1-42,-1-1 0,0 0 0,3-1 1,0 0-18,-1-3 1,0-1-1,-15 29-56,0-9 0,4-4 0,8-18 0,2-2-83,1-4 0,-2 0 62,4-6 0,0 0 25,4-5 0,5-3 1,-1-2-1,1 0 154,1 0 0,1-10 0</inkml:trace>
  <inkml:trace contextRef="#ctx0" brushRef="#br1">20593 11527 8246,'-4'-13'-102,"-2"0"352,-1 1 0,4 3 0,-3 2 0,1 1-31,-4 4 1,2 7 11,-1 8-132,-1 5 0,-5 8 1,-2 1-1,-1 4 0,2 6 1,-1 4-1,2 1 4,1 2 0,-1-4 1,8 3-1,1-4-98,-1-1 1,3-5-129,8-3 155,2-9 0,10-3 0,1-6 1,2-4-1,3-3 0,1-4 1,1-1-42,1 0 0,-5-6 0,-1-2 0,-2-4-8,-2 0 1,-4-7 0,-2-1 0,-3-1-6,-1 0 1,-2 1 0,-4-3 0,-1 4 30,-3 0 0,-3-2 0,-6 4 0,-1 1 9,-3 2 1,1 6-3,-5-1-92,0 6 1,-3-2 0,1 5 0,2 0 0,-1 0-297,3 0 0,-4 5 0,7 4 0,4 2-1374,2 2 1249,7 0 1,-1-1 496,8 1 0,27-14 0,13-8 0,5 1 0,0 1 0</inkml:trace>
  <inkml:trace contextRef="#ctx0" brushRef="#br1">20822 11705 8246,'0'-12'0,"-4"3"0,0 1 551,0 5 1,-1 4-85,1 12 0,0 3-25,4 9-350,0-2 0,0 9 1,0-3-1,0 0 0,0 1-49,0 1 1,1-4-1,4 3 1,3-4-245,3-5 0,2-3 139,0-5 1,4-2 3,0-2 1,4-4 0,-2-6 0,-1-3 22,0-5 0,-1-8 72,-4-4 1,-2-4 49,-2-5-32,-3 3 1,-6-9-1,0 7 1,-2 0 0,-2 2 105,-5 2 1,-6 4-95,-2-1 0,-2 11-340,2-2 182,-2 3 1,-3 2-1,3 1 1,0 1-1,4 3-512,0 2 0,3 2 9,-1 4 1,6-3-106,3 7 1,2-5 698,2 5 0,45-23 0,12-2 0</inkml:trace>
  <inkml:trace contextRef="#ctx0" brushRef="#br1">21052 11501 8246,'-13'0'-678,"0"0"960,6 0 177,2 0 0,5 2-252,0 2 1,5 2-129,4 2-11,-4-2 0,7-6 0,-4 0 0,4 0 0,0 0 91,1 0-87,0 0 0,0-6 0,-2-2 0,-3-5 0,-2-3 0,-2-1 251,1 2 0,-1 5 0,-5 1 0,-4-1-84,-3-1 0,-1 4 68,-4 3-324,4 2 0,-10 2 0,5 2 1,-2 2-1,-1 6-329,2 6 1,5-2 210,1 3-308,7-3 0,-4 0 0,7 0 0,4 0 443,3-2 0,33-21 0,14-12 0,5 3 0,-1-1 0</inkml:trace>
  <inkml:trace contextRef="#ctx0" brushRef="#br1">25298 12687 7197,'-1'-7'-190,"-4"3"1,5 4 288,0 4 1,6-1 0,7 4-16,-1-1 0,1 2 1,1-2-1,2 0 38,1-1 1,1 1-77,-1-2 0,3-2 0,7 2 0,3-3 33,4-1 0,7-5 1,4-5-1,5-6-5,7-5 0,-1-3 0,4-2 0,2 1-71,5-1 0,-2-5 1,-32 15-1,0-1 0,28-15-32,-5 2 1,-4 3-1,-1 2 1,-1 1 22,-4 2 1,-6-2-1,-6 4 1,2-1-41,0 0 0,7 0 45,-1-5-12,1 1 1,-8-1 0,2 1 0,3-2 0,-1-2 9,1 0 1,-2-5-1,1 3 1,-1-2-13,0-2 0,5-1 4,-1 2 0,-4 3 1,-5 4-1,-2-1-16,-3-2 0,-1 0 32,-1 5 0,-5 3-17,0 1 12,-5 0 1,4 0 0,-5-1 0,2 0 0,-1-2 9,-2-2 0,-1 2-6,0 3 1,-1-3 6,1 2-1,0 4 1,0-2 0,-2 5-1,-1-2 1,-3 1 249,-1 2-225,4 1 188,-9 0-162,5 1 1,-6 3 105,0 1-65,0-1-29,0 2 165,0-4-74,0 9-267,0-3 169,0 5-70,0 0 0,-2 4-37,-2 0 0,1 5 20,-5-5 0,3 4-29,-3-3 45,-1 5 1,1-3 0,-1 5-1,1 1 1,-1 0-2,1 0 1,-1 1 5,-3 3 0,-1-2 0,0 7-19,0-1 0,-4 4 0,-1 2 0,-3 3 0,-5 5-94,-2 7 1,-8-1 21,2 5 0,-7 5-1656,-1 5 1714,-1-7 1,7-1-1,0-5 1,4-2-1,0-3-88,4-4 1,1-3 55,2-5 1,-1-1-51,1 1 101,-7-1 0,4-3 0,-4-2 1,-1-1-1,0 0-50,-2-1 0,0 5 87,1-2 0,-3-2-83,3-2 35,3 2 1,-6-4-1,3 3 1,-2-1-1,1 0-65,1-1 1,0-2 35,-4-2 1,-1 4-43,1-3 80,0 2 1,1-8-1,2 6 1,1-1-1,-2-3 743,-1 0 1,5-2-761,2 2 0,3 0 52,2-4-23,-1 5 0,2-8 0,3 6 0,2-1 0,2-2 33,0 1 0,0 2-20,5-3 0,3 3-11,1-4 159,5 6-56,-3-8 10,6 3 0,6-5-62,2 0 0,4 0 0,2-4 0,3-1 0,4-3 1,3-1-179,2-3 1,0-1 180,4 1-52,3-1 0,8-8 0,7-5 0,3-1 0,0-1 0</inkml:trace>
  <inkml:trace contextRef="#ctx0" brushRef="#br1">27925 11986 8260,'-7'-20'86,"0"2"0,4 5 0,-2 0 861,3 0 1,0 4-681,2 4 1,0 17 0,-1 13 10,-3 2 0,2 0-208,-2-2 1,2 5-1,2 1 1,0 1-147,0-1 1,0-2-416,0-3 341,0 5 0,0-4 1,0 3-1,0-5 0,0-2-866,0-2 631,0 0 1,2-1 0,1-3 0,2-3-1,2-2 1,2-2 384,-2-2 0,16-28 0,-2-2 0</inkml:trace>
  <inkml:trace contextRef="#ctx0" brushRef="#br1">28141 12164 8217,'5'-25'0,"-1"-1"0,6 1 197,-2-1 0,4 2 41,0 3 1,1 1-1,1 6 1,2 0 358,1 3 0,4 2-447,-4 1 1,0 2-1,-4 6 1,-2 1 15,-2 4 1,1 3-384,-6 9 1,0 3 158,-4 5-77,0 1 1,-1 1-1,-5 1 1,-5 2-1,-6 0-158,-3 1 1,3-4 0,-3 3-1,2-4 91,2 0 1,-2-6 221,1-3 0,1-3 318,8-1 476,-4-6-360,11-2 1,2-10-271,12-4 1,1-1-187,7 2 1,1-3 0,3 3-1,-1 0-66,-2-1 1,2 7-89,-3-3 0,-1 0-705,1 0 469,0 1 1,0 4 0,-1 0 0,0 0-1,-1 0 392,-1 0 0,5-5 0,-4-3 0</inkml:trace>
  <inkml:trace contextRef="#ctx0" brushRef="#br1">28766 12126 8217,'-5'-7'-296,"-2"-4"487,-6 4 0,0 0 208,0 2 0,5 5 0,-1 5 1,-1 5 182,-1 5 1,3 4-551,-1 2 1,5 3 186,-5-3-76,6 3 1,-2-3 0,5 1 0,0-1-1,1 0-222,3 0 0,5-6 0,7-1 0,1-6-443,-2-2 1,5-2 304,1-4 1,-1-7 178,1-6 0,-1-1 0,1-7 0,-4-3 59,-2-4 0,-7 1 119,1-3 1,-7-1-74,3 1 0,-5 0 240,-5 5-284,-2 5 1,-10-3 0,-1 8-1,-1 2 1,0 4-64,-1 4 0,3 0-283,-4 5 1,5 5-775,-1-1 796,3 6 0,7-3 0,2 6 1,4-1-1,1 1 301,0 0 0,36-14 0,19-8 0,1 1 0,1 0 0</inkml:trace>
  <inkml:trace contextRef="#ctx0" brushRef="#br1">29047 11884 8217,'-13'-7'-96,"0"3"1,1 2-329,-1 2 990,0 0 1,5 0-66,-1 0-405,6 6 1,-1 0 0,8 2-124,5-4 1,3 2-126,5-2 221,-2 0 0,4-8 1,-3-1-1,1-3 1,-1-3 465,-2-4-406,-1 0 1,-5-4 0,-1 3 0,-1-2 0,-3-1 448,-2 1-448,-7 1 1,-1 5 0,-7 2 0,-1 3 0,-4 2 259,-1 2 1,-1 3-620,-4 4 1,0 5-1,4 6 1,4 4-1059,3 0 0,7-2 794,3 5 0,8-2 493,4 1 0,31-19 0,13-8 0,4-2 0,0 0 0</inkml:trace>
  <inkml:trace contextRef="#ctx0" brushRef="#br0">1262 9755 7801,'-8'-13'85,"-1"0"0,1 0 0,-1-1 0,2-1 0,2-2 850,2 1 0,-3 2 504,2 1-1251,0 6 0,2 1 0,-2 9 0,-5 6-37,-2 8 0,3 7 0,-1 5 0,-1 7 57,-1 5 0,-2 4-226,0 6-32,6-5 1,2 2 0,5-6 0,0 1 0,0-2 0,1-3 0,5-7-114,6-7 1,3-2-1,7-8 1,4-4 98,2-3 0,3-4-14,-1-8 42,-3-2 0,6-13 0,-5-4 0,0-7 1,-2-4-105,-4-5 12,0-7 0,-3-4 0,-2-8 0,-4-2 1,-3 0-68,-1 2 1,-7 5 202,3-2 1,-10 5 0,-4 6-1,-6 8 62,-2 10 1,-4 9 51,4 9 1,-6 4 290,2 5-302,-3 5 1,-1 2 0,-1 8 0,1 2-1,1 4 181,2 3 0,4 6-183,5 0 0,2 1-125,2-2 57,-2-2 1,10 5-1,-4-7 1,5 1-1,5-1-27,3 1 1,8-1-128,1 1 0,5-2-176,0-3 1,2-3 0,1-4-1,1 1-1127,-1-3 0,5 3 771,0-11 1,-1 4 644,-3-3 0,11-13 0,2-6 0</inkml:trace>
  <inkml:trace contextRef="#ctx0" brushRef="#br0">1862 9984 8502,'-7'0'2479,"1"6"-1718,6 2 0,0 5-529,0 4 0,0 3 0,-2 7 0,0 1-87,-3 2 0,1 8-296,4-4 1,-4 6-1,0-8 1,1 1-1225,1-3 0,2-5-916,0-4 2291,6-2 0,41-40 0,15-9 0</inkml:trace>
  <inkml:trace contextRef="#ctx0" brushRef="#br0">2282 9933 7833,'-5'-13'0,"3"1"64,-2-1 0,3 4 0,1 1 0,1-1 487,3 2 0,3-3 456,6 6 1,1-4-403,3 3-917,-2 1 1,9 4 0,-5 0 0,3 0 0,-2 1-1119,-2 4 1430,5-4 0,-15 39 0,3 2 0</inkml:trace>
  <inkml:trace contextRef="#ctx0" brushRef="#br0">2359 10086 7842,'-13'0'946,"0"0"-660,1 0 1,5-1-29,2-4 27,4 4 0,12-5-674,6 6 207,6 0 0,7 0 0,2 0 0,4-1 182,3-3 0,7-11 0,6-6 0,3-3 0,-1 0 0</inkml:trace>
  <inkml:trace contextRef="#ctx0" brushRef="#br0">3060 9755 7842,'-13'0'0,"1"0"305,-1 0 0,4 5 1,1 4-1,-2 3 500,-1 5 1,-2 3-541,0 6 0,5 5 0,1 3 1,1 1 62,3-1 1,2 2-136,1-6 0,5-1-55,4-3-48,2-6 1,3-2 0,3-7 0,3-2 0,1-5-165,1-2 1,3-8 2,5-3 0,0-3 1,-5-5-1,-1-5-22,-2-2 0,0-7 75,-5-3 1,-1 2 30,-8-2 0,-2 4 237,-6-4 1,-1 7 0,-4 1 0,-3 8-77,-3 4 0,-8 2-149,-2 4 0,-3 2-211,-2 6-39,1 0 0,3 0 0,3 2 0,-1 2 0,1 4-1314,1 4 1539,1 1 0,38 16 0,9 5 0</inkml:trace>
  <inkml:trace contextRef="#ctx0" brushRef="#br0">3443 9551 7869,'-13'0'-355,"0"0"0,5 0 1606,-1 0-681,6 0 0,-1 0 85,8 0 1,4 0-486,4 0 0,1 0 0,1 0 1,2-2 14,1-2 0,4-3 25,-4-6 98,0 0 1,-4 0 0,-2 1 0,-2-1-1,-5 0 1179,-3 0-1283,-1 1 0,-1-1 1,-5 2-1,-5 2-207,-5 5-122,-6 2 1,2 8 0,-4 3 0,2 2 0,5 2-738,3-1 1,3 5 0,2 2 861,5 1 0,37 7 0,9 5 0</inkml:trace>
  <inkml:trace contextRef="#ctx0" brushRef="#br0">1428 11157 7818,'0'-13'31,"-4"-4"0,-2 0 0,1 2 0,-3 2 1,3 3 45,-1 2 296,2 5 0,-2-3 0,-2 9 0,-4 4 0,-2 9 1,-1 5 735,-2 6 0,-5 11-848,5 0-153,-5 9 0,8-2 1,-3 6-1,2 0 0,4 0 284,3 0-444,2-5 1,7-2 0,4-8 0,4-1-1,7-7 1,7-7 0,4-7-221,2-4 0,3-7 7,-3 1 234,4-8 1,4-4 0,-2-9 0,-2-5-1,-2-3 1,-1-6 0,-1-8-22,1-6 1,-2-5 10,-6-1 1,-4-5 0,-5-4 0,-2-2 26,-2-2 1,-4 6 69,-5 3 1,-7 9 74,-5 8 1,-7 7-1,-6 10 1,-2 5-20,-3 6 0,2 5 63,-6 5 1,5 2 56,0 7-210,-4-1 0,7 17 0,0-4 1,4 4-1,4 4-64,2 0 0,4 1 47,3-4 0,-1-1-83,6 1 1,0-1-1,5-1 1,3-3 13,5-4 0,4-1-260,4 1 1,-2-3-8,6 3-31,1-3 0,5-2 0,1-2 0,3-2 0,0 2-1070,0 1 1,3 2 1431,-4 0 0,5 1 0,5 2 0,1 1 0,0 0 0</inkml:trace>
  <inkml:trace contextRef="#ctx0" brushRef="#br0">1913 11654 7830,'0'-12'0,"0"-1"272,0 0 54,0 6 1,0-4 0,1 4-1,3-2 1,5 2 1855,2 1-1982,2 2 0,4 4 0,0 0 0,-2 2 1,0 2-107,-3 4 0,-3 8 0,-2 1 1,-1 0-185,-4 1 0,0 2-238,-2 6 1,-6-5 145,-2 0 62,-4 0 1,4 1-1,-1-2 1,-1-2-1,-1-2-124,-2-2 1,5-3 815,-1-2 0,7-2 0,-4-5-63,0 3 0,6-1-202,0-4 0,6 0-438,7 0 49,-1-6 0,7 5 1,2-5-1,5 1 1,2-3-563,2 1 1,4-3-438,-5 6 0,10-6-1129,-5 2 2210,5-4 0,22-23 0,-24 14 0,0 1 0</inkml:trace>
  <inkml:trace contextRef="#ctx0" brushRef="#br0">2741 11348 7830,'-8'-18'0,"-1"5"0,7 0 176,-3 5 0,4 1 71,1-2 0,6 7 0,2-4 0,5 2 813,4-1 0,-2 1-1078,7 4 1,-1 0 0,4 0 0,0 0-1105,-4 0 1,3 0 117,-3 0 1004,-2 0 0,-7 23 0,-6 5 0</inkml:trace>
  <inkml:trace contextRef="#ctx0" brushRef="#br0">2690 11578 7833,'-8'-9'355,"-1"1"1248,7 5 290,-10-3-1040,17 6-778,2 0 0,8 0 0,6 0 0,2 0 0,3 0-1081,3 0 283,-2 0 1,9 0 722,-7 0 0,35-5 0,4-2 0</inkml:trace>
  <inkml:trace contextRef="#ctx0" brushRef="#br0">3953 11195 7859,'0'-12'-23,"-2"-1"0,0 0 1,-3-1-1,2-2 1,2-2 593,1-2-251,6 5 1,-1-10-1,7 6 1,-1-3-1,3 3 1,2 0 0,2 4 1426,3 0-1691,-2 8 0,4 2 0,-5 5 1,0 0-1,1 0-112,-4 0 32,-6 11 1,-2-1-1,-4 11 1,0 2-1,-5 1 1,-5 3-1,-4 1-405,-2 2 1,-4 4 0,-1-4-1,-1-3 124,1-5 0,1 1 459,4-6-101,6 6 0,-3-14 0,6 4 0,2-3 0,5-1 0,7-2 168,6-2 0,2 1-113,3-2 1,3-1 0,-1 6-1,4 1 16,3 1 1,-5 3-106,-3 3 1,-7-1-42,2 5 26,-3 0 0,-7-1 1,-2-3-1,-4-3 1,-2-1 106,-4 0 0,-2-5-78,-5 1 8,-7-7 0,4 4 0,-7-4 1,-2 0-1,-3 3-223,-2-3 0,-1 0-23,4-2 0,5 0-558,0 0 452,5-6 1,-2 3 0,6-5 0,4-2-1911,4-1 2221,8-2 0,41-21 0,19-7 0,-17 11 0,0-1 0,-1 1 0</inkml:trace>
  <inkml:trace contextRef="#ctx0" brushRef="#br0">4743 11030 7859,'0'-13'840,"0"0"-545,0 0 0,-1 6 0,-3 3 0,-5 3 285,-2 1 0,-3 7-343,-3 5 1,-3 8 0,-6 10 0,1 4 67,-1 3 0,2 5-271,3 1-16,3 5 0,6-8 0,4 2 0,4-2 1,4-3-134,4-3 1,4-5 0,9-7-1,5-5-57,2-3 1,-3-7-25,0-3 0,0-2 108,5-2 67,-6-6 1,2-1 0,-5-7-1,-1-3 1,-3-5 138,-5-2-5,-2-1 1,-6-1-1,0 2 1,-2 2 0,-2 2 183,-4 1 0,-5 7-291,-4 3 0,1 5-133,-5-5 0,0 7 0,-3-3 0,1 4-427,2 1 1,5 6-420,-1 2 0,3-1 23,1 2 434,6-1 516,2-1 0,41-11 0,24-9 0,0-1 0,0 0 0</inkml:trace>
  <inkml:trace contextRef="#ctx0" brushRef="#br0">5100 11157 7676,'-4'13'656,"0"0"0,-5-1-10,5 1 0,-4 6-14,3 2-484,-5 3 1,9 3 0,-3 1-1,2 0 1,2-2 54,0-3 0,6-8 1,3 2-1,2-4-370,2-5 0,4-2 100,0-6 0,4-3 1,-3-4-1,1-7-63,-1-4 1,-2-9 158,-8-7 1,2 1 139,-6-1-93,1 0 0,-5-3 0,-2 3 0,-2 6 0,-5 4 255,-2 3-492,-2 5 1,-4 3 0,-1 9-1,-2 3 1,-1 1-263,1 0 1,-1 5-613,8 4 1,-3 2 44,8 2 990,2 5 0,23 13 0,12 9 0</inkml:trace>
  <inkml:trace contextRef="#ctx0" brushRef="#br0">5508 11259 8373,'0'-13'2022,"6"6"1,1 2-1632,6 5 0,0 0-59,-1 0-487,1 0 1,4 0 0,2 0 0,-1 0 0,2 0-2386,0 0 1472,-5 0 1068,9 0 0,8 5 0,7 2 0</inkml:trace>
  <inkml:trace contextRef="#ctx0" brushRef="#br0">6414 10889 7859,'-2'-7'311,"-2"3"0,-4 3 145,-4 1 1,0 7 0,-3 4 0,0 6 0,-4 4 0,-1 5-190,-2 2 1,2 8 0,0-2-1,2 2-74,2 3 1,2-3-160,1-2 1,6-1 0,3-5 0,4 1-191,4-5 1,7-4 115,6-8-108,6-5 1,-3-1-1,5-6 1,1 0-1,-1-1 1,1-5-1,0-5-157,-1-5 1,-5-7 221,-3 2 97,-3-3 0,-7-1 0,-3-1 0,-2 1 0,-4 1 0,-3 2 0,-7 5 223,-3 3 0,-8 3-156,2 2 1,-7 4-465,-2 5 269,0 0 1,4 1 0,2 3 0,2 5 0,3 2-564,5 2 260,-1 0 1,13 4 0,-1-2 0,8-2 416,7-3 0,37-16 0,17-8 0,-17 6 0,-1 1 0,1-1 0</inkml:trace>
  <inkml:trace contextRef="#ctx0" brushRef="#br0">6771 11030 7859,'0'-9'603,"0"1"-321,0 5 1,0-1 786,0 8-842,-6 3 0,0 7 1,-3 3-1,0 3 0,1 3 178,0 2 1,-1-2-185,4 6 1,1-2-154,4-1 0,0-1 0,1-1 0,4-2-123,3-5 0,9-3 26,4-1 0,4-6-351,0-3 309,1-3 1,-1-8 0,1-4 0,-1-7 0,-1-5-168,-3-4 1,-2-6 203,-6 4 0,-6-5 0,-3 4 0,-4 2 39,-4 1 0,-5 3 40,-8 2 0,-7 8-44,-6 6-247,-5 5 0,7-3 0,-6 8 0,0 2 0,1 4-785,3 4 1031,3 0 0,7 18 0,2 4 0</inkml:trace>
  <inkml:trace contextRef="#ctx0" brushRef="#br0">7740 11157 7859,'0'-13'174,"0"1"1,1-1 0,4 2-1,3 2 1,5 3 295,4 1 1,3 3 0,5-2-1,2 3 1,3 1 0,2 0-695,1 0 0,4 0-674,-3 0 765,-3 5 1,-6-2 132,-8 6 0,-14 10 0,-4 8 0</inkml:trace>
  <inkml:trace contextRef="#ctx0" brushRef="#br0">7804 11323 7859,'0'-13'-4,"1"0"139,3 1 0,9 5 0,10 1 0,4 2 241,2-1 0,12 1 1,1 3-1,3-2-791,2-1 0,-5-1 415,5 5 0,22-11 0,-29 4 0,0 0 0</inkml:trace>
  <inkml:trace contextRef="#ctx0" brushRef="#br0">8581 10902 7859,'0'-25'0,"0"-1"0,0 1 427,0 5 1,6 1 0,3 7 0,3 0 0,5 4 0,5 4-1,2 2 1593,1 2-1919,-5 0 0,4 6 0,-4 4 1,0 4-1,-3 4 0,-4 2 0,-5 3-253,-4 1 0,-2 1 1,-2 1-1,-2 1-176,-2 3 0,-7-4 0,-6 4 1,1-4 103,2-5 1,1 2-1,0-6 1,2-2 319,3-1 0,-2-1 111,5 0 0,3 0 1,4-1 51,3 1 1,6-4-37,2-1-172,0-5 0,6 8 0,-3-2 1,1 2-1,0 2 184,1 0-115,-3-1 1,-1-3 0,-6-1 0,1 2 125,-2 2 0,-3-1 0,-10-1 0,-6-2 1,-3-5-205,-6 1-104,0-2 0,-5-2 0,1 0 1,-1 0-1,1 0-469,-1 0 0,5 0-726,0 0 723,5 0 1,-2-4 0,7-2 0,2-1 0,5-3 533,2-1 0,29-11 0,14-3 0,2-3 0,-1 1 0</inkml:trace>
  <inkml:trace contextRef="#ctx0" brushRef="#br0">9232 11004 7859,'-9'-4'137,"1"0"1,3 1 92,-3 7 1,1 3 270,-2 6 1,-2 4-1,3 3 1,-4 2 478,-1 5 0,1 2-824,-1-4 0,6 5 0,3 1 0,2-1-206,2-3 1,7 0 42,6-10 1,1-2 319,7-6-480,6-4 0,0-5 1,3-1-1,-3-3 1,-2-6-3,1-6 1,2-4 0,-1-5-1,-4-2 224,-3-3 0,-5-2 386,-6-7-314,2 1 1,-9 1-1,0 3 1,-6 5 0,-9 3 150,-6 5 1,-6 0-518,0 8 78,-6 3 0,4 10 1,-3 0-1,3 1 1,3 4-1515,3 3 0,2 5 505,7 4 1170,-1-3 0,17 33 0,5 1 0</inkml:trace>
  <inkml:trace contextRef="#ctx0" brushRef="#br0">9716 10928 7859,'-5'-7'1286,"-2"1"1,-5 12-794,4 2 0,-4 9-173,4 4 0,-2 3 12,1 2-237,-2-1 0,10 5 1,-4 0-1,4-2 0,1-1 127,0-1-194,0-1 1,6-5-1,2-3 1,4-4 0,2-3-533,3-2 460,-3-5 1,9 1 0,-6-8-1,0-5 1,0-3 0,0-4-1,-2-4 102,-1-4 0,-2 2 14,-4-8 1,2-1 0,-6 1-1,-2 2 38,-5 1 0,-4 3-216,-6 2 1,-1 0-1,-2 6 1,-2 3-164,-2 3 1,-1 8-671,-5-3 1,6 4-32,3 1 970,3 6 0,7 18 0,2 10 0</inkml:trace>
  <inkml:trace contextRef="#ctx0" brushRef="#br0">10099 10762 7859,'-7'-6'-398,"-5"5"206,11-5 1740,-5 6-743,6 0-704,6 0 1,-2 0-1,8 0 1,2 0 0,1 0 291,4 0-256,1 0 0,1-6 1,-1-2-1,-1-3 1,0-2 807,-1 0-706,-6-5 0,-2 4 1,-6-3-1,-3 2 1,-4 3-1,-7-1 0,-5 2 574,-6 2 0,-8 3-707,0 6 0,-5 6 0,2 4 1,1 4-440,0 3 0,6 4-7,3-4 0,12 6 1,2-3-1,5 1-936,3 0 1,7-5 1275,6 1 0,20-25 0,9-10 0,6 0 0,0 0 0</inkml:trace>
  <inkml:trace contextRef="#ctx0" brushRef="#br0">2104 12611 7797,'-6'-19'43,"5"4"1,-5-7 0,2 1 0,0 1 0,1 3 449,1 3 1,-3 6 0,-4 1 0,-2 1-1,-3 3 35,-3 2 0,1 11 1,-4 5-1,0 6-240,1 6 0,2 12-310,-5-1 57,7 9 1,-9-2-1,4 6 1,0 0-1,4 0 1,7-1-1,4-4-133,4-3 0,2-1 1,4-3-1,4-7-53,7-3 0,5-11 0,8-4 1,2-5 90,1-4 0,1-2 1,2-7-1,-2-5 21,-2-2 0,5-9 0,-4-4 0,1-6-10,-3-2 1,-1-4 46,-3-6-50,2-3 1,-15-2-1,0 1 1,-8 1 0,-3 1 53,-2 0 0,-7-3 1,-6 6-1,-8 5 12,-8 4 1,1 13 93,-6 6 0,0 1-91,-4 8 1,4 1-1,1 8 1,2 3 63,3 3 0,1 6-36,1 0 1,8 6 8,5-2-44,6 3 1,7-2-1,0-2 1,0-1-1,1 0-78,4-1 1,2 4-94,5-5 1,3 4-12,2-4 0,-2 1 1,6-2-1,2 1-664,1-2 1,6 0 60,0-3 1,1 2 132,-1 3 642,-3-2 0,32 9 0,2-4 0</inkml:trace>
  <inkml:trace contextRef="#ctx0" brushRef="#br0">2601 13197 7799,'0'-12'0,"0"-1"0,0 0 591,0 0 0,2 5 0,2 1 1,4 1-1,5 3 31,4 2 1,-3 1 0,3 0-1,-3 1-266,-1 3 1,4 4-196,0 4 0,-1 5 1,-8 2-1,-2-1-37,0 1 0,-5 2-39,3-4-673,-2 5 0,-4-6 0,-1 4 1,-2-2-1,-2-2-537,-3-2 1059,4-1 1,-4 0-1,5-2 38,-3-3 0,7 2 92,1-5 0,1-1-27,8-4 1,-1 0 194,5 0-157,0 0 0,4 0 1,0 0-1,-1 0 0,-2 0 268,-2 0 1,1 0 103,0 0 95,0 5 1,-2 3 786,-2 4-940,-4-5 0,-6 3-212,-3-5 0,-4-1 0,-4-4 0,-2 0-313,-3 0 1,-3 4-198,-6 0 1,1 1 122,-1-5-360,6 0 1,-4 0 0,4 0 0,1 0 0,2 0-3229,2 0 3798,8 0 0,24-29 0,12-6 0</inkml:trace>
  <inkml:trace contextRef="#ctx0" brushRef="#br0">3583 12942 7815,'0'-17'0,"0"0"0,0 0 426,0 5 0,1 0-98,4 4 1,2 1-1,7 4 1,2-1 623,1 1 1,4 1-1173,-4 2 1,4 2 0,-4 1-1,0 2-439,1 2 1,-3 2 262,2 4 396,-3-1 0,-13 24 0,-2 5 0</inkml:trace>
  <inkml:trace contextRef="#ctx0" brushRef="#br0">3634 13121 7815,'-13'-6'1419,"1"5"-402,-1-4 251,6 4-149,1 1-565,23 0-743,-1 0 1,15 0 0,-4 0-1,1 0 189,2 0 0,5-2 0,5-2 0,1 1 0,0-1 0</inkml:trace>
  <inkml:trace contextRef="#ctx0" brushRef="#br0">4909 12534 7834,'0'-25'19,"0"-2"1,2 0 0,3 0 0,8 4 979,7 3-719,4 3 0,6 6 0,1 3 0,0 3 0,0 4 0,-4 4 0,-4 4 1070,-6 6-1332,-3 14 1,-7-6 0,-3 10 0,-2 0 0,-4 3-764,-2 3 659,-9 1 1,-2-4-1,-5-1 1,1-2 0,4-3-1,-1-1 1,2-3-506,1-2 0,-2-5 731,6-9 1,5-2-1,5-6 85,11 0 1,2-4 45,7-1-180,0 1 0,3 4 0,-1 0 0,-2 0 0,2 1 0,0 5 0,-2 5 114,-4 5 1,-3 7-194,-1-2 1,-2-1-1,-2 1 1,-5 0 19,-3-1 1,-2-1 19,-3-7 0,-5 0-22,-8-4 0,-1 3 1,-5-3-1,0-1-24,-3-3 0,0-3-70,-4-1 0,-1 0-306,1 0 138,1 0 1,7-4-1,3-2 1,-1-1-1,3-3-1400,3-1 1,4-2 1631,10 1 0,28-24 0,7-5 0</inkml:trace>
  <inkml:trace contextRef="#ctx0" brushRef="#br0">5725 12483 7834,'-4'-8'799,"0"-1"1,-6 6-541,1-1 1,-6 6-68,-2 6 0,-6 2 1,2 13-1,-3 2 569,-2 3 0,5 12-615,0-2 1,5 5-1,1-2 1,5 2 2,5-2 1,5 1-122,5-4 0,7-2 1,10-12-1,2-3-327,1-4 1,5-4 98,0-5 1,-5-2 0,-4-6-1,1-1-115,-2-4 1,2-2 318,-5-5 0,-4-3-106,-5-2 137,-5 3 0,3-10 1,-7 4-1,-4-1 1,-3 1 310,-4 2 0,-6 1-208,-3 4 0,-2 5-88,2-1-193,-3 6 0,4-2 1,-4 5-1,1 0 0,3 0-1408,2 0 0,2 5 444,8 4 1107,2 2 0,40 7 0,9 2 0</inkml:trace>
  <inkml:trace contextRef="#ctx0" brushRef="#br0">6082 12649 7834,'-7'-6'0,"-4"5"73,2-3 0,-2 4 1,0 4-1,1 6 356,1 5 0,5 1 222,-5 5 0,7 1 1,-3 3-1,4 1-90,1-1 1,0-1-439,0-3-98,6 3 1,2-9 0,9 2 0,3-5 0,1-3-152,0-5 0,1-2 0,3-4 0,-1-2-72,-2-5 0,0-8 49,-5-4 0,-1-3 210,-8-1 0,-2-5 0,-6 0 1,-1 2 276,-4 1 1,-2 1-100,-6 1 0,-5 5-205,-3 3-177,-3 3 0,-6 7 0,0 2 0,2 4 0,1 2-916,1 4 0,1 3-1109,-1 9 2168,7-3 0,23 27 0,11 1 0</inkml:trace>
  <inkml:trace contextRef="#ctx0" brushRef="#br0">6478 12802 11030,'12'-7'199,"7"-3"0,2 4 0,4-1 0,5-1 0,4-1-486,3 1 0,1 4 1,-1-4-1,-1 3 287,-2 2 0,0-4 0,4 0 0</inkml:trace>
  <inkml:trace contextRef="#ctx0" brushRef="#br0">7153 12381 7834,'0'-13'30,"0"1"0,0-1 1,0 0 479,0 0 140,0 1 1,0 3-1,0 4 870,0 3-1292,0 5 0,0 15 0,2 4 1,1 2-1,1 3 460,-1 2-735,-2 4 1,-1 5 0,0 0 0,0 1-1,1-1 1,2-1 0,2-2-562,-3-1 0,0-5 0,-1 0 1,2-3-385,1-5 0,5-2 992,-5-7 0,29-27 0,2-8 0</inkml:trace>
  <inkml:trace contextRef="#ctx0" brushRef="#br0">7472 12496 7834,'2'-18'0,"2"-4"0,-1 2 757,5-1 1,1 6 3,3-2-455,7 8 1,-5 3 0,3 6 0,-3 2 0,-1 2 690,0 5-976,-6 8 0,3 2 0,-6 8 0,-3 2 0,-2 2-397,-3 1 1,-8-3-1,1 2 1,-5-1-189,1-1 1,-4 6 259,2-6 0,0 0 140,5-8 0,3-3 1,2-5 909,1 0-532,2 0 1,11-8 237,6-5-335,0 0 0,11-11 0,-2 2 0,5-2 0,5-2-1365,0 1 1,1-1-5,1 0 1252,3 0 0,18-16 0,-22 11 0,0 1 0</inkml:trace>
  <inkml:trace contextRef="#ctx0" brushRef="#br0">8071 12483 7834,'0'-13'473,"-1"2"-331,-3 3 0,1-2 355,-6 5 0,1 1 0,-5 6 292,0 2 1,1 4-521,-1 9 1,0 3-57,0 6-139,6-1 1,-3 5 0,6 0 0,1-2 0,2-1 134,1-2 1,6 0-30,2-4 1,5-3-389,4-5 124,-3 0 1,10-6 0,-3-3 0,3-2 0,2-4-115,-1-2 1,-3-5 106,-1-8 1,-6-2 284,2-7-160,-2 0 1,-8-3 0,-3-2 0,-3-2 0,-2-1 154,-3 1 0,-1 6-21,-7 6 0,0 6-14,-9-2-419,6 2 1,-8 8-1,4 3 1,1 4-1,0 3-860,2 1 0,-1 10-123,4-1 1,-1 4 1247,10 0 0,22 26 0,11 10 0</inkml:trace>
  <inkml:trace contextRef="#ctx0" brushRef="#br0">8632 12572 7834,'13'-12'0,"0"-1"0,0 0 239,-1 0 1,3 5 182,2-1 1,-2 5 0,6-3 0,1 1 288,-2 4 0,2 0-843,-5 2 0,6 0 1,-3 0-1,0 0-827,-3 0 0,-3 4 959,-2 1 0,-10 16 0,-4 0 0</inkml:trace>
  <inkml:trace contextRef="#ctx0" brushRef="#br0">8671 12713 7834,'-13'0'0,"0"0"2077,0 0-1049,6 0 1,5 0-156,10 0 1,2 0-1010,11 0 1,5 0-1,3 0 1,0 0-1384,-2 0 0,2 0 1519,1 0 0,11-17 0,-1-5 0</inkml:trace>
  <inkml:trace contextRef="#ctx0" brushRef="#br0">9755 12305 7834,'-6'-33'43,"4"-2"1,-2 5-1,4 2 1,4 2-1,6 5 656,6 4 0,0 7 0,5 3 1,0 1 603,-1 3-1136,4 2 0,-10 8 1,3 6-1,-3 7 1,-2 5 168,-4 5-346,-2 2 1,-8 7 0,-2-1 0,-4 0-1,-5 2-434,-4 2 215,-3-2 1,-4 4 0,1-6 0,2 0-1,0-1 1,1-4 0,3-8-449,3-6 1373,7-5 1,8-8-220,12-6-339,5-6 1,9-7 0,3 0 0,3 1 0,2 0 0,0 2 0,2 3-47,-1 2 0,2-1-274,0 2 0,-2 2 0,-11-2 0,1 3-969,-1 1 1,-1 4-226,-3 0 1,-1 2 1375,-3-2 0,3-14 0,6 2 0</inkml:trace>
  <inkml:trace contextRef="#ctx0" brushRef="#br0">10545 12228 7837,'0'-13'381,"0"1"0,0-1-103,0 0-201,0 0 0,-1 6 0,-4 3 926,-3 3 0,1 6-927,-2 4 1,-1 4-1,-5 4 1,-2 5-68,1 7 1,1-1-44,-2 6 14,2-6 0,-2 3 0,8-5 1,1-1-1,3 1-34,2-1 27,2-5 0,2-1 0,3-8 0,6-1 0,6-3-156,5-1 0,4-2 0,4-4 0,2 0-568,2 0 1,1 0 358,4 0 0,-6 0-537,-2 0 929,-3 0 0,16-23 0,3-5 0</inkml:trace>
  <inkml:trace contextRef="#ctx0" brushRef="#br0">10813 12368 7837,'0'-12'0,"-4"-2"182,-1-3 1,-3 2 568,4-2 1,-5 7 1315,5 2-1085,-6 5-298,9-3-430,-11 12 0,11 7 1,-3 8-1,2 3 1,2 2 299,0-1 0,0 2-400,0 3 0,0 1-214,0 3 63,0-3 1,0-1-1,0 1 1,0 0-1,2 0-974,2-2 1,1-2 551,4-2 0,1-3-1736,-6-1 1421,6-6 1,-3 2-1,6-8 734,0-5 0,16-36 0,5-11 0</inkml:trace>
  <inkml:trace contextRef="#ctx0" brushRef="#br0">11170 12356 7837,'-13'-14'0,"2"-3"822,2 8 1,-2 5-1,4 4-92,0 7 0,-5 6-399,4 4 0,-3 2 203,-2 7-382,6 5 0,-5 2 1,5 5-1,0-1 1,3-2-38,3-1 0,1-4 1,1 3-1,5-4-99,6-5 1,3-4-147,6-7 1,0-2 0,5-2 0,-2-5-85,-3-2 0,3-8-19,-3-3 1,-1-3 144,1-5 0,-5 0 0,1-8 0,-4-3 74,-5-3 1,-2-2 159,-6-1 1,0-5-341,0 5 163,0 0 1,-3 5-1,-4 2 1,-6 3-1,-2 2-208,-4 2 0,4 3-618,-7 8 0,5-1-27,-4 6-822,6 0 1706,-4 4 0,6 6 0,1 1 0</inkml:trace>
  <inkml:trace contextRef="#ctx0" brushRef="#br0">11425 12050 7837,'-9'-5'345,"1"1"35,-1 0 1,-3 4 1158,-1 0-1336,6 6 1,3 1 0,8 4-233,4-2 1,4 0 190,0-4-148,1-1 0,6-4 0,0 0 1,3-1-1,-1-2 0,0-4 1,0-3 236,1-4 1,-7-2 0,2 3 0,-4 0 275,-5 1 1,-2-5-1,-7 0-92,-4 1 0,-7 8-275,-10 3 0,-2 4 0,-1 2 0,-1 5-590,1 7 0,1 1-271,3 7 0,2-1-202,6 1 1,6 3 0,3-2 902,3 2 0,46 1 0,12 1 0</inkml:trace>
  <inkml:trace contextRef="#ctx0" brushRef="#br0">1097 14332 8019,'0'-14'-4,"0"-2"0,0-1 0,-2 2 0,-1 1 0,-2 1 515,-2 0 0,-2 2 1,-4 4 69,1 7-521,-1 0 1,0 15 0,0-1 0,1 5-1,-1 4 88,0 1 0,5 3 0,-1 1 1,1 3-2,0 2 0,-1-4-307,4 5 142,1-5 0,4 2 1,0-6-1,1-1 1,5-2-253,7-5 273,0-9 0,11-1 0,-3-4 0,3 0 0,3-4 0,1-7 0,2-4-62,-2-5 0,4-2 53,-3-2 0,0-3 0,-7 3 0,-2-2 113,-1 2 1,-4-2-86,-6 6 138,-4 6 0,-6 7 45,-3 8 1,1 4-117,-6 9 0,7-1 73,-3 5-125,4-5 0,1 2 0,1-5 1,4 0-1,4-2 187,7-3 0,0-2-145,5-6 1,0-3 27,5-5-36,5-1 1,-4-15 0,1 3 0,-4-5-1,-4-2 91,-2-2 1,-6-4-98,-8 5 0,2-4 100,-2 8-285,-6-4 1,-5 15-1,-7-3 1,-1 4-1,-4 5-293,-1 4 0,3 2 38,-4 2 1,4 6-23,-4 2-215,5 4 0,-1 2 0,7 1 0,3 2 612,2-1 0,51 9 0,18 2 0</inkml:trace>
  <inkml:trace contextRef="#ctx0" brushRef="#br0">1938 14192 8019,'-8'-13'311,"-1"0"1,5 6 457,-5 3 0,1 3-342,-5 1 1,-1 1 0,-2 5-1,-2 5-117,-2 5 1,-1 6-351,-5 0 0,2 2 0,2 0 1,3-2-132,5 0 1,0-5 38,10 4 0,-1-6 1,8 2-1,6-4-39,8-4 1,5-4-87,4-5 258,5 0 0,-4 0 0,3 2 0,-3 1 0,-3 1 174,-3-1 0,3-2 370,-3-1-316,-2 6 0,-1-3 1,-5 5-1,-2 2 343,-2 1 0,-4 2-330,-5 0 1,-5 0-130,-4-1 0,-6 1 1,-4-2-1,-1-1-262,-2-1 0,-2-1-245,-2 5 0,2-2-923,3-2 133,-3-3 0,14-2 1184,-3 0 0,71-34 0,-22 9 0,0 0 0</inkml:trace>
  <inkml:trace contextRef="#ctx0" brushRef="#br0">2499 14103 8019,'0'-13'0,"0"-4"0,0 0 900,0 0 1,-1 10 0,-3 4 11,-5 6 0,-7 5-533,-1 9 1,-1 7-242,1 6 1,-1 10 0,-4-2 0,5 3 129,3 3 1,3-4-394,2 2 1,4-2 191,5-2-167,0-5 1,5-2-1,5-7 1,6-4 0,5-7-53,3-8 0,6-3 176,0-2 0,-1-7 18,-3-6-12,-1 0 0,-5-11 0,-4 3 0,-5-3 1,-4-2 157,-1 1 1,-2 1-119,-4 2 1,-5 4 29,-4 5-224,-2 0 0,-6 6 0,-2 3 1,-1 3-1,-1 1-660,1 0 1,-2 5 49,5 4 0,-5 6 225,5 2-244,0 0 0,10-2 753,3 2 0,44-20 0,21-9 0,2 4 0,1-1 0</inkml:trace>
  <inkml:trace contextRef="#ctx0" brushRef="#br0">2894 14243 8019,'-12'-6'918,"3"5"-621,1-3 0,1 4-74,-2 4 1,-1 7 0,5 8-1,-1 0 319,0 4 0,-2 3-354,3 3 1,1-2-153,4 3 0,2-3 0,3-2 1,7-1 114,3-2 0,4-8-74,-2-6 0,2-5 152,7 1-153,-1-8 0,-3-3 0,-1-7 1,0-3-1,-1-4 232,-3-3 0,-4-3-119,-5-3 0,-2 3 331,-6-3-432,0-2 1,-4 5-1,-3-2 1,-3 7-1,-4 5-258,-1 3 0,-3 2-218,1 4 1,-4-2-76,4 6 1,-2-1 0,5 7 0,0 2-437,3 5 0,2 2 292,1 2 607,2-1 0,68-5 0,-23-4 0,0 0 0</inkml:trace>
  <inkml:trace contextRef="#ctx0" brushRef="#br0">3277 14064 8019,'-13'0'362,"1"0"1,4 2 575,4 2 1,4-3-391,4 4 1,4-4 427,4-1-747,1 0 1,0-6-1,0-2 1,-1-3-1,1-2 480,0 0-623,-6 0 1,3-4 0,-6 0 0,-1 2 0,-2 1 347,-1 1-759,0 0 1,-5 5-1,-5 1 1,-4 1-1,-5 3-1911,-1 2 1455,5 12 0,-5-1 0,6 11 781,1 2 0,-3 24 0,9 6 0</inkml:trace>
  <inkml:trace contextRef="#ctx0" brushRef="#br0">3902 14511 8042,'0'-17'-15,"0"0"0,1 1 0,3 3 0,6 3-453,6 2 633,-2 5 1,9-3 0,-5 6 0,1 0 0,0 0 0,0 2-1,-1 2-165,-2 5 0,-25 19 0,-6 6 0</inkml:trace>
  <inkml:trace contextRef="#ctx0" brushRef="#br0">3876 14638 8042,'-5'-13'-105,"3"1"1,-1 0 457,6 4 0,9-2 0,6 6 0,3 1-89,6 1 0,4 2 1,9 0-1,2 0-976,5 0 1,0-1 711,4-3 0,14-9 0,-26 3 0,0 0 0</inkml:trace>
  <inkml:trace contextRef="#ctx0" brushRef="#br0">4960 13962 8042,'-1'-18'0,"-2"-2"0,-1 0 2637,1 3-1053,1 3 0,2 8-1201,0 6 1,0 8 0,0 9 0,0 4-151,0 3 1,0 3 0,0 3 0,0 2-229,0 1 1,0 2-1,0-4 1,0 0-685,0 1 0,0 2 1,2-5-1,1 0-391,1-2 0,2-3 1,-4-2-1,3-2 1070,-3-1 0,-11-14 0,-6-6 0</inkml:trace>
  <inkml:trace contextRef="#ctx0" brushRef="#br0">4654 14536 8042,'-13'-4'1285,"1"0"-642,-7-6 860,5 8-1007,1-3 0,10 5 0,11 0 1,6 0 854,4 0-1318,9 0 1,6 0-1,6 0 1,4 0-1,2 0-385,0 0-269,5 0 1,-9 0 0,4 0 0,-1 1 620,-3 3 0,-12 20 0,-5 10 0</inkml:trace>
  <inkml:trace contextRef="#ctx0" brushRef="#br0">4909 14842 8042,'-1'-17'184,"-4"0"0,4 0 230,-3 4 0,4 5 435,4-1 1,5 2-1,6-1-204,2 4 0,0 2-477,-4 2 0,4 2 0,-2 2 1,-2 4-162,-3 4 1,-6 5-1004,5 0 803,-6 5 1,-3-2 0,-9 6 0,-4-1 0,-4-1-1135,-4-2 1274,-3 2 0,0-6 1,1 3-1,4-4 0,0-3 1036,4-1 0,2-4-260,4-1 1,6-5-285,12 1 0,2-4-409,15-4 0,-2-2 0,10-4 0,0 3-985,-2 2 0,10-5 526,-4 1 1,-1 2-1967,-3-1 1021,0 5 1228,-2-8 0,16-2 1,-1-7-1</inkml:trace>
  <inkml:trace contextRef="#ctx0" brushRef="#br0">5891 14600 8042,'0'-19'720,"0"0"0,1 0 672,4 6 1,2 2-1176,5 7 52,1 0 0,-1 6 1,-4 6-1,-2 6 1,-2 4 150,0 5 0,-1 1 1,-7 1-1,-6 2-518,-6 3 0,1 3-1078,-7 5 240,-4 0 0,-1-1 936,-3-3 0,-8-10 0,-8 0 0,-2 0 0,0-1 0</inkml:trace>
  <inkml:trace contextRef="#ctx0" brushRef="#br0">7115 14064 7949,'0'-17'142,"0"-1"1,0 0 0,0-1 0,0 4 910,0 0-849,0 3 0,-1 0 0,-4 4 0,-3 4 1,-3 2-1,-4 4 0,0 2 882,-2 4-1107,-6 4 1,5 6 0,-5 3 0,3 3 0,2 2 0,4-1-1,4 1-137,5-1 1,4-1-87,1-2 188,6 2 1,1-10 0,7 3-1,3-3 1,6-1 0,5 0-1,5-2 38,-1-3 0,4 2 0,-7-4 0,-2 0 164,-4-1 1,0 4 0,-8-3 93,-4 1 0,-3-3 113,-8 4-341,-6-5 1,-3 7-1,-8-4 1,-4 1-1,-4 1 1,-4 1 0,0-1-311,0 2 0,2-4-366,2-2 0,-1 2-29,1-2 1,5 0 0,4-5 692,6-3 0,50-26 0,17-11 0</inkml:trace>
  <inkml:trace contextRef="#ctx0" brushRef="#br0">7485 14064 7954,'0'-12'1740,"0"3"-1161,0 1 1,0 6 0,0 2 330,0 7 0,0 6-722,0 4 0,0 3 1,0 5-1,0 1-495,0-1 1,0 1-1003,0-1 1085,0 1 0,0-2 0,0-3 0,1-4 0,2-3 224,1-1 0,29-34 0,2-9 0</inkml:trace>
  <inkml:trace contextRef="#ctx0" brushRef="#br0">7561 13911 7986,'-17'-12'-184,"0"-1"1,0 0 61,5 0-811,5 6 933,1 2 0,40 16 0,8 3 0</inkml:trace>
  <inkml:trace contextRef="#ctx0" brushRef="#br0">7778 14217 14078,'6'-7'-79,"-1"-4"1,5 2 0,-1-2 64,1-2 0,3 1 0,2-1 1,2 2-162,-1 2 0,-2-1-112,-1 6 220,-1 0 1,1 4 0,0 1 0,-2 3-1,-1 6-726,-1 6 492,-7-2 0,10 9 0,-5-5 0,1 0 0,1 1 0,2-4 0,5-2 301,5-4 0,18-14 0,8-7 0,5-2 0,0-1 0</inkml:trace>
  <inkml:trace contextRef="#ctx0" brushRef="#br0">8569 13911 7986,'-9'-12'650,"1"-1"0,-1 2-183,-4 2 1,1-1 116,-1 6-335,0 0 0,-4 5 0,-1 5 0,-2 5 0,-1 6 786,1 3-935,1 1 0,7 6 1,-1 1-1,0 4 0,2-1-39,2 0 1,4 3 0,6-4 0,3-2-278,5-1 1,4-7 140,4-3-77,2-3 0,7-3 0,-1-2 0,1-5 1,-1-3-235,1-1 0,-2-1 270,-3-3 0,-2-3 90,-7-6 0,1 0 0,-1 0 1,-4-1 221,-4-3 1,-4 3 73,-4-3-294,-3 3 0,-6 3 0,0 2 0,-1 5 1,-1 2-440,-2 2 1,-5 0-335,5 0 257,0 0 0,5 6 540,-1 3 0,23 25 0,5 7 0</inkml:trace>
  <inkml:trace contextRef="#ctx0" brushRef="#br0">8926 13950 7986,'-12'-13'1038,"4"0"0,1 6-934,3 3 1,1 2 123,-6 2 0,5 10 1,-5 4-1,1 5 353,1 4 0,-3 1 1,6 3-1,1-1-278,1 0 0,2 2-259,0-6-14,0 2 1,6 0-1,3-3 1,2-4 0,3-4-1,3-5 1,4-4 30,3-2 1,1-4-282,-4-2 259,3-3 1,-6-7-1,4-3 1,-5-6-1,-3-4 60,-2-2 0,-4-1 0,-4 4 1,-3 1-49,-1-1 0,-1 2-191,-3 3 1,-4 3-133,-4 5 0,-1 6 0,-1 3 0,-2 2-896,-1 2 1,-4 2 381,4 2 1,0 3 785,4 6 0,6 11 0,1 3 0</inkml:trace>
  <inkml:trace contextRef="#ctx0" brushRef="#br0">9181 13758 7986,'-9'-8'822,"1"-1"-264,-1 6 213,-4-8 666,6 10-1214,2-5 1,10 6-1,4 0 1,2 0-1,2 0 285,0 0-444,-1 0 0,1-4 0,-1-2 1,-3-1-111,0-3-272,-1-1 0,0 2 0,-6 2 1,-4 2-1,-7 2-899,-2 1 1,-6 8-343,0 2 1559,0 9 0,-2 37 0,-1 14 0</inkml:trace>
  <inkml:trace contextRef="#ctx0" brushRef="#br0">9780 14090 7986,'0'-13'170,"0"0"0,0 1 0,0-1 0,1 2 421,4 2 1,2-1-1,6 4 1,1 1-1,3-1 1,4 3-139,3 2 1,2 1 0,0 0 0,3 1-249,1 4 0,4 0-4372,-5 4 4167,1 2 0,-16 19 0,-2 11 0</inkml:trace>
  <inkml:trace contextRef="#ctx0" brushRef="#br0">9869 14268 7988,'0'-12'0,"0"-1"0,2 0-214,2 0 0,-1 2 0,7 1 0,4 3 459,6 1 0,5-2 0,5 4 0,5 1-930,6 1 685,5-3 0,-2-4 0,10-4 0,1-1 0,4-2 0,1 0 0,-1 0 0</inkml:trace>
  <inkml:trace contextRef="#ctx0" brushRef="#br0">11157 13516 8003,'-4'-18'2,"0"-4"1,-5 0 618,5 0 739,0 4-955,-2 5 1,3 6 0,-4 4-1,1 8 1,2 6-58,-2 5 0,4 10 0,-5 1 0,-1 5-81,1 3 0,5 7-298,-3 5 61,4 3 1,-3 1 0,-1-2 0,3 0 0,0-4-494,2-1 393,0 4 0,6-10 1,1 1-1,1-8-452,1-4 430,-1-8 0,-2-7 37,-6-12 0,-11-6-6,-11-7 55,-2 1 1,-5-1 0,-3-1 0,0-2 0,-4-1-8,0 2 0,2 2-263,0 4 0,5-2 38,0 2 0,3 2 0,5 0 0,5 0-1109,6 0-200,5 4 1547,5-8 0,29-1 0,15 0 0,2-5 0,0 0 0</inkml:trace>
  <inkml:trace contextRef="#ctx0" brushRef="#br0">11093 13580 8023,'-14'-17'33,"-3"0"0,4-4-41,1 4 0,5 4 532,7 4 0,1 6 0,3-2 0,5 1 657,2-1 0,8 1-265,2 4-840,3 0 1,7 0 0,3 0 0,3 0 0,3 0-191,2 0-68,-2 0 1,5 0 0,-4 0-1,0 0 1,-4 0-912,-6 0 475,-4 6 1,-6-3 0,-2 5 0,-5 2 0,-7 1 617,-4 2 0,-23 11 0,-11 4 0,-1 4 0,0-1 0</inkml:trace>
  <inkml:trace contextRef="#ctx0" brushRef="#br0">11412 13860 8023,'-1'-11'0,"-4"3"0,4-4 584,-3 4-166,2-4 0,8 1 0,3 3 0,2 3-191,2 4 0,-1 1 213,1 0 0,0 1 0,0 2 0,-1 3 71,1 1 1,-2 1-600,-2 5 1,-2 1-1,-4 2 1,1 1-514,-1-2 0,-2 0 327,-1-3 1,-4 1 0,0 0-1,0 0-152,-2-1 347,5 1 419,-5 0 1,6 0-114,0-1 0,0 1-46,0 0 0,1-5 96,4 1-209,-4-1 0,9 1 0,-4-1 0,-1 2 1,1 2 255,-3 0 1,-2-3 27,-1-1 126,0 1-303,0 4 0,-6-6 0,-2-3 0,-5-3 0,-4-1 208,-4 0 0,-2 0-406,2 0 1,-7 0-603,2 0 267,4 0 1,-3-1-1,6-2 1,-3-1 0,3 1-1326,0 2 1,6 1 1682,5 0 0,28 5 0,2 2 0</inkml:trace>
  <inkml:trace contextRef="#ctx0" brushRef="#br0">10775 14460 8023,'-22'-5'456,"3"0"455,0-2 64,8 4-693,5-3 1,16 2-1,6 0 1,8 1 0,11 1 799,9 2-1019,6 0 1,9-1-1,6-2 1,-28 1 0,0 0-1,1 0 1,0 1 127,2 0 0,0 1-216,2 0 0,1 0 0,-1-2 0,-1-1 0,3 1 1,-1 0-1,-2 0 0,-1 0 0,30-2 0,-9-1 0,-10 3-397,-7 0 1,-11-2 213,-8 0-260,-10-1 1,-13 5 0,-9 0 0,-7 0-964,-4 0 1,-4 2 1430,-3 2 0,-18 9 0,-3 7 0</inkml:trace>
  <inkml:trace contextRef="#ctx0" brushRef="#br0">11246 14740 8023,'-5'-13'0,"-1"1"0,-2-1 133,2 0 0,7 0 0,5 1 1,5 0-1,6 2 870,3 2 0,3 5 1,5-3-1,2 2-371,-2 0 1,3 0-670,-1 4 0,0 5 0,-6 4 0,-3 2-221,-4 2 0,-4 0 193,-5-1 1,-3 5-1,-10 2 1,-3-1-233,-3 1 0,-12 2-47,-3-4 1,-3 4-57,-1-4 403,3 6 0,-4-9 0,5 3 0,2-3 0,3-2 797,4-4-203,3 3 0,8-9 1,8 2 89,9-3 1,7-2-346,8-3 0,5 1-26,3-6-298,3 7 1,1-5 0,0 4-1,1-2 1,-1 3-87,0 0 0,3 1 45,-2-3 1,0 2-147,-9-2 165,0 2 1,-10 2 0,-3 0-377,-3 0-21,-7 0 1,-7 0-505,-9 0 1,-3 0 0,-4 0 0,-2 0 904,-2 0 0,-13-4 0,-7-3 0,-4 0 0,-1 0 0</inkml:trace>
  <inkml:trace contextRef="#ctx0" brushRef="#br0">1390 15773 8023,'-6'-17'59,"-2"-1"1,-4-1 0,1 1 0,1 4 378,2 4 0,-1 5 1,-4 10-1,1 3 476,-1 3-746,0 8 0,2 5 0,1 7 0,1 0 1,1 2 216,1-1-324,1 3 0,6 1 0,0 0 1,0-4-1,2 0 0,3-4 0,7-3-64,3-3 0,9-5 1,0-9-1,5-4-6,-1-2 0,5-4 0,-1-2 0,2-6-63,0-5 1,-6-1-1,4-7 1,-3-2 19,1-3 0,-6-2 0,-7 4 0,-3 1-164,-1-1 0,-2 2 199,-2 3 0,-5 10 1,-8 11-1,-5 8 155,-2 8 0,0 4 69,2 5-160,-2 1 1,10-1-1,-4-1 1,4-1-1,1-3 43,0-2 0,6-2 1,3-6-1,7-3 68,5-2 1,3-2 4,2-7 1,-1-5-63,1-8-55,5-2 0,-10-3 0,1 0 0,-7-4 1,-4-2 72,-2-1 0,-3-2-93,-6 1 1,-2 2-27,-2 7-103,-3-3 0,-7 10 0,-3-2 0,-3 6 1,-1 6-1075,-1 2 1,1 8 406,-4 3 0,1 6-774,2 2 1211,10 0 0,2 0 0,7 2 333,4 0 0,30-6 0,12-4 0,6 4 0,0-1 0</inkml:trace>
  <inkml:trace contextRef="#ctx0" brushRef="#br0">2193 15824 8023,'0'-9'0,"0"1"154,0 5 1,-5-3 469,-4 6-325,3 0 0,-6 6 1,0 3-1,-3 2 1,-1 3 149,2 3 1,3-3-332,2 3 0,-1 2-117,6-2 82,-6 0 0,9-4 0,-2-2 0,6-1 0,5-3 133,3-1 0,6 2-275,0-4 1,6 1 249,-2-5-127,-2 0 0,3 0 1,-3 0-1,-1 1 0,1 2 261,-4 1-192,-1 0 23,-1-4-169,-6 6 0,-1-3 1,-9 4-1,-4 0 1,-6 0-463,-1 3 1,-4 0-887,1-2 1,-2 4 1360,2-4 0,-14-8 0,-9-1 0</inkml:trace>
  <inkml:trace contextRef="#ctx0" brushRef="#br0">2792 15645 8039,'0'-14'37,"0"-3"1,0-3 0,2 1 0,2 0 434,5 1 1,3 8 0,4-3-1,2 3 1,2 3 0,1 3 4,-1 2 0,-1 8 0,-7 3 0,0 3-738,-4 5 0,-2 3-29,-6 6 1,0-1 0,-1 2-1,-4 1-167,-3 2 0,-4 4-174,0-4 594,-1 0 0,0-9 0,0-1 1,1 0-1,-1-2 988,0 1-530,6-2 0,11-10 88,9-3-447,8-8 1,-2 2-1,5-2 1,0 3 0,3 1-1,0 1 1,-2 2-105,-3 1 1,-3 6 19,-2-2-4,-8 4 0,6 5 0,-10 0 0,-2-2 0,-2 0 29,-1-3 0,-6 1 0,-4 0 0,-5-2 124,-6-2 1,-4 1 29,0-6 0,-5 4-410,0-3 166,-5 4 1,8-7-1,-3 2 1,3-1 0,3 0-1234,3 1-346,3 0 1005,11-9-732,12-2 1393,15-12 0,13-3 0,11-4 0,2-2 0,5-5 0,-1 1 0,1 0 0</inkml:trace>
  <inkml:trace contextRef="#ctx0" brushRef="#br0">3405 15735 8039,'-9'0'322,"1"0"33,-1 0 1,-4 5 515,1 4-654,-1 8 0,4 3 0,2 5 0,2 1 0,2 1 170,1 2 1,2-2-440,0 3 1,6-3 72,2-1 0,5-5 1,4-3-1,3-2 39,0-5 1,4-7-133,-3 1 0,3-10-9,2-3 127,-1-9 0,-5 1 1,-4-6-1,-5-4 0,-4-2 172,-1-1 1,-2-2-143,-4 1 1,-6 1 103,-2 3-220,-3 6 1,-4-2 0,0 5-1,-2 3 1,0 4-607,-2 5 0,5 4 20,-3 1 0,3 1-1,1 4 65,6 2 1,2 5 561,5 1 0,34 23 0,8 5 0</inkml:trace>
  <inkml:trace contextRef="#ctx0" brushRef="#br0">3774 15798 8039,'-8'9'-557,"-1"-1"1,5 1 657,-4 4 0,3-1 567,-3 1 0,5 4 1,-1 0-1,2 0-1,2 2 1,0-5-474,0 3 0,6-3 0,4-3 1,4-1-7,3-1 0,6-6-144,-2 1 0,7-4 0,2-4 0,-2-5 54,-1-2 1,-3-6-166,-2 0 1,0-6 149,-5 2 1,-5-3-1,-8-2 1,-3 1 75,-1-1 1,-1 5-55,-3 0 1,-8 7-280,-5 1 1,-5 1 0,0 8 0,0 1-786,0 2 0,-2 2 274,3 4 0,3 2-531,1 5 625,3 1 591,6 0 0,20 11 0,9 3 0</inkml:trace>
  <inkml:trace contextRef="#ctx0" brushRef="#br0">4093 15556 8043,'0'-7'-719,"-6"1"1986,5 6 0,-3 0-820,8 0 0,3-5 0,6-2-58,0 0 0,-1-5-261,1 4 0,-2-4 0,-2 0 1,-5-1 397,-2 0-291,-2 0-314,0 1 0,-2 0 1,-2 4-1,-5 4 1,-2 2-1,-2 2-603,1 0 1,3 2 0,2 2 0,0 6-1340,0 5 2021,4 0 0,31 31 0,15 2 0</inkml:trace>
  <inkml:trace contextRef="#ctx0" brushRef="#br0">4476 15760 8043,'-7'-13'243,"-3"5"1,7 1 1195,4 1-1359,11 2 0,3 4 0,5 0 0,1 0 0,2 0 0,2 0 0,1 0-2370,1 0 2290,-5 6 0,32 12 0,0 9 0</inkml:trace>
  <inkml:trace contextRef="#ctx0" brushRef="#br0">4501 15977 8043,'0'-13'0,"0"5"42,0-1 0,2 6 0,2-2 0,6 1 0,5-1 1,7 2 40,2 2 0,3 1 0,2 0-83,5 0 0,19-7 0,10-3 0,6-1 0,0 1 0</inkml:trace>
  <inkml:trace contextRef="#ctx0" brushRef="#br0">5598 15416 8043,'-6'-26'137,"5"2"0,-4 3 0,4 4 3193,1 3-2737,0 7 1,0 3 0,0 9-1,0 7-323,0 3 0,-1 8 0,-2 0 0,-2 3-160,3 4 0,-4 4 0,0-3 0,1 1-275,-1-1 1,2 3 0,4-5 0,0 0-230,0-2 1,0 1 0,1-1 0,2-4-836,1-4 0,5 3 0,-4-4-1326,2 2 2555,2-4 0,-8-4 0,-2-6 0</inkml:trace>
  <inkml:trace contextRef="#ctx0" brushRef="#br0">5279 16015 8043,'-19'0'366,"5"-4"366,-3 0-398,3 0 1,6-1 0,1 0-1,2-1 499,7 0 0,9 2 0,12 4 0,5-1-714,6-4 1,7 4 0,5-5 0,2 2-210,4 0 1,-2 0 0,-4 4 0,1 0-1342,-1 0 0,0 0 38,-7 0 1393,-4 0 0,-32 17 0,-6 4 0</inkml:trace>
  <inkml:trace contextRef="#ctx0" brushRef="#br0">5521 16347 8043,'-11'-20'43,"2"3"0,4 7-25,5 2 0,1 3 730,3-3 0,3 5 1,8-1-1,0 2-88,2 2 1,4 0-306,-4 0-498,6 0 0,-9 6 0,3 2 0,-3 4 0,-2 1-185,-4-1 0,2 1 0,-6 0 0,-2 0 19,-5-1 0,-5 5 15,-9 0 1,2-1-173,-2-8 702,-2 4 1,4-7 0,-2 5 1500,3-1-1176,1-6-200,6 2 0,5-5 0,9 0 1,5 0 153,3 0 1,3-4-835,-1 0 1,6-2 157,-2 2-387,9 2 0,-3-5 0,4 5 1,-2-4-1,3 0 548,0 1 0,25-17 0,9 1 0</inkml:trace>
  <inkml:trace contextRef="#ctx0" brushRef="#br0">6465 16054 8043,'5'-13'26,"3"-3"1,4 2 0,1 4 679,0 3 1,0-1-1,-1 3 108,1 2 0,-6 8 1,-3 3-1,-2 4-392,-2 0 1,0 5 0,-2 2-1,-2 1-332,-4 2 0,-4-2 1,-2 1-1,-1 1-328,-2-3 1,-2 1 0,4-4-1,-4 1-1593,-1-2 0,0 4 1831,-1-2 0,-43-17 0,-5-9 0</inkml:trace>
  <inkml:trace contextRef="#ctx0" brushRef="#br0">7676 15480 8043,'0'-13'182,"4"0"1,1 0-1,-3 1 137,0-1 1,-4 6-1,-2 3 1,-6 4-1,-5 4 1,-7 4-219,-2 4 0,3 2 0,0 1 1,-2 2-103,-1-1 0,4 0 17,3 1-2,3-3 0,7 6 1,3-5-1,4 1 1,4-3-1,6-4 1,7 1 61,8 2 0,2-4 0,7 1 0,0-1 31,-1-1 0,2 3 1,-3-4-1,-1 1 40,0 3 0,-7 1 0,-7 1 0,-4-3 62,-5 0 0,-2-1 0,-8 5 0,-2 0-84,-4 0 0,-9-1 0,-5 1 1,-2-1-131,-1-4 0,-1 3-129,1-2 0,-1-3 1,1-1-1,-1-1-477,1 1 1,5-1-209,3-4 1,3 0-1329,1 0 1059,6 0 1088,1-6 0,57-29 0,-19 11 0,0 0 0</inkml:trace>
  <inkml:trace contextRef="#ctx0" brushRef="#br0">8008 15556 8043,'0'-13'2463,"0"1"-1655,0 5 0,0 7-234,0 8 1,0 5-496,0 4 0,0-2 0,0 7 1,0-1-453,0-1 0,-5 4 310,1-3 1,0-2-812,4-2 0,0-3 0,0-2 874,0 1 0,28-11 0,8-4 0</inkml:trace>
  <inkml:trace contextRef="#ctx0" brushRef="#br0">8084 15429 8043,'-13'-13'0,"5"2"-1051,-1 2 1051,7-2 0,30 32 0,14 2 0</inkml:trace>
  <inkml:trace contextRef="#ctx0" brushRef="#br0">8237 15722 8043,'0'8'0,"0"1"670,0-1 0,0 5 873,0 0-782,0-6-604,0-1 0,2-6 0,2 0 0,3-2 366,0-2-494,4-3 1,-4-6 0,8 0 0,0 1-1,2-1-114,-1 0 1,2 0 0,1 1-1,-1-1 3,0 0 1,1 6 143,-2 3-17,-3 2-215,4 2 0,-6 2 1,-2 2-1,-3 5 1,-2 2-1300,-2 2 1,3 1 1468,-2 3 0,34 3 0,5 5 0</inkml:trace>
  <inkml:trace contextRef="#ctx0" brushRef="#br0">8926 15594 8043,'0'-18'0,"0"2"0,0-5 332,0 6 1,7-4-1,4 6 1,6 1-1,3 0 1568,3 4 1,-4 2-937,3 6-809,-7 0 1,4 6-1,-7 2 1,0 4 0,-4 0-280,-3 1 0,-4 6 1,-2 0-1,-4 3-215,-3-1 0,-4-4-384,0 4 0,0-4 166,4 4 1,-3-4-1,2 3 279,-2-1 1,4-2-17,2-5 687,4 1-289,1-6 1,1-1 0,4-6 0,3 0 0,3 0 202,2 0 1,0 0-131,0 0 0,-1 0 1,1 1-1,0 2 15,0 1 0,-1 2-88,1-2 1,-4-1 20,-1 6 39,1-1 0,-2 1 0,-3-1 0,-3 2 211,-1 1 1,-1 1-236,-3-4 0,-5 2 1,-8-4-1,-3 1-155,1 3 0,-5-3-4,2 2 0,0-7-966,0 3 558,-2 2 1,10-6 0,-3 3 0,3-1-1990,1 1 424,6-2 1992,1 4 0,40-22 0,23-14 0,0 2 0,-1-1 0</inkml:trace>
  <inkml:trace contextRef="#ctx0" brushRef="#br0">9461 15645 8043,'-5'-7'369,"3"2"0,-5 5 254,3 0 1,2 1 0,-3 3 0,0 6-206,1 6 1,0-1-1,3 7 1,-2-1-105,-2-1 0,1 4-198,4-3-65,0-2 0,2 0 0,2-4 0,4-1 1,4-4-138,0-3 0,3 1 0,0-3 1,4-4 198,1-4 1,-5-4-22,2-6 0,-3-4 0,-2-1 0,-4-2 134,-4-3 1,-2-1 95,-2-1 1,-4-1 61,-1 1-518,-10 5 1,5 3 0,-10 7 0,0 3 0,2 1-596,-1 3 0,-2 2-402,4 1 809,0 0 1,4 6 0,2 2 321,2 3 0,26 25 0,12 5 0</inkml:trace>
  <inkml:trace contextRef="#ctx0" brushRef="#br0">9742 15671 8043,'-6'-7'238,"3"1"63,-5 6 1,5 2 0,-3 0 0,2 4 389,0 1 1,0 6-107,4 4-425,0 0 0,0 0 1,0 1-1,1 1 1,3-1 66,5-2 0,2-2-419,2-1 197,0-1 1,4-4-1,1-4 1,0-3 0,2-1 179,0 0 1,0-7-112,1-6 1,-4-1 293,-8-7-267,2 0 1,-10-5 0,4 1 0,-4-1 0,-2 1 109,-4-1 1,-2 6-436,-5 3 0,-5 3 198,0 1-589,-6 6 0,3 2 1,-4 5-1,1 0 1,3 1 614,2 3 0,18 15 0,9 8 0</inkml:trace>
  <inkml:trace contextRef="#ctx0" brushRef="#br0">10010 15352 8043,'-13'-5'187,"4"-3"397,1-4-8,-1 5-21,2 1 1,3 7 42,8 4 0,8 0-230,5 4 0,4-4-308,-4-5 18,5 0 0,-6 0 0,4-1 0,-2-3 0,-2-3 173,-2 0 0,-5-5 0,-2 4 0,-2-4-168,-2 0 0,-7 0 113,-5 4-445,-2-3 0,-7 9 0,-4-2 0,-2 2 0,-1 4-1187,-1 2 1,2 3 427,3 6 1008,3 5 0,33 25 0,8 11 0</inkml:trace>
  <inkml:trace contextRef="#ctx0" brushRef="#br0">10405 15684 9093,'3'-12'717,"4"4"1,7 2-1,6 2-481,7 0 1,0-1 0,7 4-1,0-2 1,0-1 0,0 1-952,1 2 0,-5 1 0,-3 0 715,-5 0 0,-40 11 0,-6 3 0</inkml:trace>
  <inkml:trace contextRef="#ctx0" brushRef="#br0">10367 15837 8043,'0'-13'811,"0"6"-398,0-4 0,7 9 766,5-2-1092,1 2 1,11 2 0,-1 0 0,5 0 0,6 0 0,3 0-88,1 0 0,12-2 0,7-1 0,4-1 0,1 1 0</inkml:trace>
  <inkml:trace contextRef="#ctx0" brushRef="#br0">11948 15582 8043,'0'-13'-89,"-5"0"1,1 0-1,1 1 1,3-1 307,5 0 0,2 5 0,7 1 0,3 1-480,4 3 15,3-4 0,2 6 246,-1-4 0,11 2 0,5-1 0,3 1 0,1-1 0</inkml:trace>
  <inkml:trace contextRef="#ctx0" brushRef="#br0">12649 15110 8043,'0'-20'0,"0"-3"296,0 6 233,0 0 1,0 5 0,0-1 1482,0 0-1880,-6 12 0,5 2 0,-3 13 0,1 5 0,0 6 0,-1 8 1,1 4 334,1 1 1,2 4-343,0 1-146,0 5 0,0-7 0,0 6 0,2 0 0,2-2 1,3-4-1,2-4-68,-1-3 0,-1-6 1,2 1-1,-4-7-355,1-5 177,-4-8 438,3-4-176,-5-10 1,-5-2 0,-5-6-1,-6 0 1,-4 2 0,-1 1-1,0 1-18,-2 0 1,-1-1-181,-2 1 1,1-1 0,1 5 0,1-1-1246,2 0 773,5-4-889,-2 3 742,17-6 822,2 6 0,31-11 0,17-3 0,0-1 0,-1 1 0</inkml:trace>
  <inkml:trace contextRef="#ctx0" brushRef="#br0">12713 15161 8043,'-13'-17'0,"0"0"0,0-4-235,1 4 0,5 0 567,2 4 0,4 4 0,2 2 1257,4 2 1,6-4-1335,6 5 0,10 0 0,0 2 0,4-1-202,4-1 0,2 0 187,2 4-610,-1 0 0,1 0 0,3 0 0,0 0 1,-2 0-233,-5 0 0,-5 4 1,-9 2-1,-4 1-1518,-3 3 2120,-7 7 0,-46 25 0,10-15 0,1 0 0</inkml:trace>
  <inkml:trace contextRef="#ctx0" brushRef="#br0">12968 15339 8152,'-6'-12'32,"5"-1"1750,-5 6-588,6-4-878,0 9-271,0 2 1,6 7-1,1 6 1,1 0 0,-1-1-633,-1 1 386,4 6 0,-7-4 1,4 5-1,-1-2 1,-2-1-1,0 0 1,0 0-135,-1-1 0,0-2 357,1-1 1,-2 0-1,2-1 943,-3 1-130,5 0-551,1 0 0,6-6 0,0-2-17,-1 1 0,1-3-136,0 5 0,-5-5-143,1 2 24,-6 2 0,2-5 0,-5 7 1,-1-1 88,-3 0 0,-3 1-149,-6-4 1,-1 3 149,-3-4-139,-3 1 1,-6-1-1,1 2 1,1-1-1,1 1-260,2-3 1,5 2-477,-1 0 0,-1-1 66,1-4-475,5 0 1182,7 0 0,44-17 0,11-4 0</inkml:trace>
  <inkml:trace contextRef="#ctx0" brushRef="#br0">13478 15212 8043,'0'-18'0,"1"-2"24,3-6 194,-2 6 1,8 2-1,-5 7 1,1 1 1023,0 1 1,-2 8 0,-4 2-738,0 11 0,-1 2-337,-4 7 1,-2 6-1,-5 5 1,-1 4 110,0 2 0,-4-1 82,0 10-439,-6-1 0,4 5 1,-8 2-1,-2 1 0,0 2-291,0 2 0,2 1 0,2-1 1,1-7-254,2-7 0,5-6-138,9-4 1,-2-4 86,6-9 1,1-3 0,7-6-1415,5-4 2087,-4-2 0,29-23 0,2-4 0</inkml:trace>
  <inkml:trace contextRef="#ctx0" brushRef="#br0">13554 15658 8043,'0'-25'331,"5"3"-61,-1 1 0,10 7 1,-1 0-1,2 5 464,4 4 0,-5 0-207,3 5 1,-3 6 143,-1 3-617,0 2 0,-6 7 0,-3 4 0,-3 2 1,-2 0-59,-3-3 1,-3 3-23,-6-3-153,-6 3 1,4 2-1,-6-2 1,-2-3 0,0-2-117,2-1 0,-2-4 591,6 3 1,0-4-1,5-4-31,-1-5-157,6-3 1,8-1 413,12 0-632,5 0 0,8-1 0,1-2 1,1-1-1,3 0-1004,2-2 0,-5 3-909,2-5 2023,-9 5 0,-2-20 0,-7 2 0</inkml:trace>
  <inkml:trace contextRef="#ctx0" brushRef="#br0">12853 15429 8043,'-1'-9'-48,"-2"1"1,-1-2 292,1-2 0,1 4 1,4-1 533,2 0-639,3 3 1,2-4 0,0 4-1,4-1 1,3-1 0,1-1-1,0 2 409,0 1 1,1 1-189,-1 1-333,-3 2 0,5-4 0,-6 8 1,-2 2-1,-3 6-112,-3 6 1,-4-2 0,-1 4-1,0-1-24,0 0 0,-6 4 0,-1-2 0,-1-1-41,-1 1 1,1-1-1,-5-2 1,0 1 104,1-2 1,-1-2 0,0-4 182,0 2 0,5-8 0,-1 4 0,-1-2 250,-1-2-339,4-1 0,1-4-29,6-2 0,0 1 71,0-5 7,0 5 1,0-4 142,0 3-140,0 2-221,0-4 69,6 1 0,1 3 0,6-2-45,0 3 1,-5 1-67,1 0 0,-1 0 118,5 0-674,0 0 1,-5 0 716,1 0 0,27-12 0,13-2 0</inkml:trace>
  <inkml:trace contextRef="#ctx0" brushRef="#br0">1364 17227 8096,'0'-13'69,"0"-6"1,-1 0-1,-2-1 1,-3 1 333,-1 1 1,-1 4 0,-6-2 0,-2 6 0,-2 6 0,-2 4 266,-3 4 0,3 5-544,-1 8 0,0 0 243,-5 8-264,7-2 1,-4 14-1,7-3 1,4 3-1,3 1 115,3 0-254,2 0 0,4-4 0,2-1 1,2-2-1,6-4 0,5-4 0,8-8-76,5-5 1,5-4 0,5-6 0,0-2 19,1-2 0,3-3-308,1-6 292,-1-5 1,-8-3 0,-1-8-1,-2-2 1,-4 0-189,-5 0 205,-3 1 1,-6 5 0,-2-1 0,-3 2 108,-3 3 1,-10 8 0,-3 10 0,-5 7 205,-4 9 1,4 6-33,1 6 1,-1 1-41,4-1-134,4 6 0,-1-4 1,6 2-1,2-5 1,3-3 32,8 2 0,1-6 0,7-5 0,5 0 12,4-8-69,-1 0 0,3-10 0,0-3 0,1-6 0,-5-3 164,-5-2 1,-5-1-76,-5-5 1,-2-1 265,-2-2-321,-4 2 1,-7-4 0,-6 5 0,-6 1 0,-4 1-86,-5 2 1,-2 5-262,-5 9 0,3-2-943,-3 6 983,3-1 0,3 7 1,3 2-1,5 5 1,7 2-534,4 2 1,5-1-29,5 1 0,7-2 837,10-2 0,40-14 0,19-7 0,-23 2 0,0 1 0,0 0 0</inkml:trace>
  <inkml:trace contextRef="#ctx0" brushRef="#br0">2066 17214 8096,'5'-7'-40,"-3"-5"0,3 10 1255,-5-7-605,0 6-356,0-2 0,-7 10 1,-4 4-1,-5 2 0,-1 2-9,-1 0 0,4 4-271,-3 0 1,3 4 89,1-4 0,2 0-42,2-4 1,3-1 0,6 1 0,0 0 119,0 0 0,6-5-144,3 1 1,8-7 45,4 3 25,3 2 0,-3-6 0,0 3 0,1-2 0,-3-1 138,-2 4 0,-4-3-101,-4 7 1,1-5-121,-6 5-16,0-1 1,-9 5 0,-4 0 0,-2-1 0,-2 1 25,0 0 1,-4-5-662,0 1 0,0-1 19,4 5 646,6-6 0,-4-7 0,4-7 0</inkml:trace>
  <inkml:trace contextRef="#ctx0" brushRef="#br0">2563 17252 8096,'-4'-17'52,"-2"-1"1,0-1-1,1 1 1,3 2 1728,5 2-1532,-1 1 0,9 2 0,-1 3 1,4 3-1,3 4 0,0 2 0,0 4 892,0 3-1166,-6 9 1,-1 3 0,-6 7 0,-1 3-1,-1 4-841,-2 2 633,-6 3 1,-1-5 0,-6 0 0,-1 1-1,-2 0 1,-1-1 0,2-5-408,1-7 0,2 1 1016,4-6-108,-3 0 1,5-11 0,-3-6-1,7-6 1,6-2 683,9-1 0,1 1-488,7-5-774,0 6 1,5-5 0,-1 5 0,1 0 0,1 2-1,1 0 1,3 0-1387,2-2 0,2 2 1696,8-3 0,-3-6 0,5-3 0,5-4 0,0 1 0</inkml:trace>
  <inkml:trace contextRef="#ctx0" brushRef="#br0">3124 17201 8096,'-13'-13'0,"0"1"-293,1-1 1,3 6 403,1 3 1,3 2-1,-2 4 1,0 2 923,0 4 0,4 5-682,-1 4 1,3 3-60,1 5-256,0 1 1,0 2 0,1-1 0,2-3 0,3 0 113,1 0 1,3-2-129,7-1 0,-2-7 82,6-1 0,1-2-190,3-7 1,-3 1 0,-1-5 0,1-3-84,3-6 0,0 1 153,1-9 0,-7-3-19,-2-1 0,-2-8 230,-3 0-134,1-7 0,-4 9 0,-2-2 0,-2 3 0,-2 5 468,-1 4 1,-4 0-9,-2 4 1,1 3 1,-5 10-415,5 0 0,-9 2 0,5 3 0,-1 8 1,1 7 213,1 4 1,0 1-324,2 1 1,3 4 14,-4-1 1,4 3-166,1-3 1,0 0 0,0 5-1,0 0-354,0-2 1,0-1 35,0-5 0,1-1-751,4 1 803,-4-1 1,9-5-1,-4-3 1,1-4-1086,3-5 1,1 2 1499,2-5 0,11-29 0,3-12 0</inkml:trace>
  <inkml:trace contextRef="#ctx0" brushRef="#br0">3647 17380 8096,'-4'-13'183,"-1"0"1,0 6 364,0 3 1,3 2 102,-7 2 1,6 12-389,-1 5 1,3 1 105,1 3-290,0 1 1,0 3 0,0-1-1,0-1 1,0-2 254,0 2 1,1-5-317,3-1 0,3-3 0,6-2 0,0-4 1,0-4-1,-1-2-110,1-2 1,4-2 216,0-2-99,0-3 0,0-11 0,-1-4 1,-4-2-1,-3-3 8,-3-2 1,-2 2-52,-4-3 0,0 5 0,-2 2 0,-2 3-206,-4 2 0,-4 2-1112,0 8 881,-1 2 1,0 6 0,0 1-1,1 2 454,-1 1 0,6 29 0,1 2 0</inkml:trace>
  <inkml:trace contextRef="#ctx0" brushRef="#br0">3889 17023 8096,'0'-13'-213,"0"6"0,1 1 401,4 6 0,-2 0 1249,5 0-1091,1 0 0,3-4 0,1 0-89,0 1 1,0-3-1,-2 0 202,-3-1 3,-2-1-460,-6-5 1,0 5 0,-1 1 0,-4 1 0,-3 3-283,-3 2-20,-2 1 0,-4 1 0,-2 3 0,1 5 0,0 2-2178,2 2 2478,7 0 0,15 22 0,8 6 0</inkml:trace>
  <inkml:trace contextRef="#ctx0" brushRef="#br0">4195 17443 8096,'0'-12'97,"0"3"0,1 2 0,4 1 0,3 4 0,4 0 301,0 2 1,7 0-1,3 0 1,5 0-937,3 0-167,0 0 0,0 2 0,1 0 705,1 3 0,2 10 0,5-1 0</inkml:trace>
  <inkml:trace contextRef="#ctx0" brushRef="#br0">4221 17622 8096,'0'-9'-308,"0"1"673,0 5 1,7-3 0,4 6-1,6 0-253,3 0 0,1 0 0,6 0 0,1 2-1118,2 2 1006,6-3 0,10-5 0,8-3 0,8-3 0,-1-1 0</inkml:trace>
  <inkml:trace contextRef="#ctx0" brushRef="#br0">5100 17354 8127,'0'-8'44,"0"-1"1,2 1-1,2 1 1,6 1 335,6 0 1,-1 5-1,8-3 1,2 2-1,5 2 1,1 0-559,0 0 0,5 0-544,-2 0 523,3 0 0,-3 4 199,0 1 0,0-5 0,5-2 0,5-1 0,0-1 0</inkml:trace>
  <inkml:trace contextRef="#ctx0" brushRef="#br0">5789 17125 8127,'4'-22'102,"2"1"1,0 0 202,-1 1 1,4 2 0,-5 5 0,-1 0 2039,-2 0-1875,5 6 1,-5 3 0,4 10-211,-4 6 1,-5 3 0,-2 6 0,0 2 10,1 1 0,-4 3 1,4 1-1,-1 3-519,0 2 1,2-5 28,4 2-101,-6-3 0,5 2 0,-3 1 1,2-2-1,4-2 0,2-3 0,3-2-3831,0 2 4151,4-5 0,19 0 0,11-5 0</inkml:trace>
  <inkml:trace contextRef="#ctx0" brushRef="#br0">5534 17660 8127,'-13'-6'1120,"6"5"1,3-5-177,8 6 0,5 0-620,8 0 1,4 0-1,9 0 1,4 0-200,2 0 1,8 0 0,3 0 0,1 0-543,-1 0 0,1-4 0,-5 0 1,-4 1-524,-3 2 0,-9 1 1,-9 1 939,-4 3 0,-26 20 0,-17 10 0</inkml:trace>
  <inkml:trace contextRef="#ctx0" brushRef="#br0">5776 18017 8127,'-13'-5'0,"5"-1"355,-1-3 0,2-2 0,-3 4 0,3-2 1192,2 1 0,0 4-783,5-5-619,6 6 1,5-2 0,6 5 0,0 0 0,2 0 0,1 1 0,1 3-91,0 5 1,-5 2-1,1 2 1,-4 0-377,-5-1 0,2 5 0,-6 2 0,-2 1-487,-5 2 1,-4 2 257,-6 2 443,-5 5 1,2-8 0,-4 1 0,2-4 0,2-5 289,2-1 0,1-2 0,2-2 0,1-3 1468,1-2-1281,7 0 1,-3-5 0,10 0 0,3-2 158,3-2 1,6 3-724,0-4 1,6 0 157,-2 0-173,-2 1 1,5 0-1,-3 0 1,3-1 0,2 1-1400,-1 0 0,1-5 763,-1 5 845,1 0 0,28-24 0,6-8 0</inkml:trace>
  <inkml:trace contextRef="#ctx0" brushRef="#br0">6669 17877 8127,'0'-13'1176,"0"0"1,-2 2-564,-2 3 1,3 3-1,-4 10 1,4 3-1,1 5-385,0 4 1,-1 1-1,-2 5 1,-3-3-412,-1-2 1,-1 3-205,-5-4 1,-6 6 0,-2-3 0,-3 1 386,-1 0 0,-15-9 0,-8-2 0,-4 2 0,0 1 0</inkml:trace>
  <inkml:trace contextRef="#ctx0" brushRef="#br0">7753 17188 8089,'-6'-18'-54,"-1"4"1,-6-3 0,0 4 0,1 5 0,-3 3-4,-2 4 0,-2 2 0,-7 4 0,1 4 0,-1 6 1,1 3-10,-1 2 0,2-3 437,3 4 1,0-5-1,8 1 1,6-3 58,4-1 0,3-1-61,0 1-241,6 0 1,6-5-1,10-1 1,3-1-1,5-3 1,4 0-1,3 0 179,1 1 0,-4 4-123,0-3-128,-6-1 0,8 2 0,-8 1 0,-3 1 1,-3 1-1,-5 1 0,-6 1 11,-5 2 1,-5-1 0,-2 1 0,-6 0 61,-10 0 1,-5-1-10,-12 1-96,0 0 0,-2-2 0,0-1 0,2-1 0,0-1-367,2-1 0,0 0-485,7-2 0,5-4-2052,3 3 2880,9-8 0,53-26 0,-13 10 0,0-1 0</inkml:trace>
  <inkml:trace contextRef="#ctx0" brushRef="#br0">8020 17265 8089,'-5'-7'1105,"3"1"-232,-3 6 0,5 2 17,0 2-735,0 9 1,-2 2-1,-1 5 1,-1 0-1,1 0-224,2 2 1,1-2-684,0 1 0,0-5 360,0 1 1,4-3-1,2-1 1,1 0-1586,3-1 1977,-5-5 0,29-18 0,2-10 0</inkml:trace>
  <inkml:trace contextRef="#ctx0" brushRef="#br0">8046 17061 8089,'-17'-9'0,"0"1"0,0 1-650,4-2 0,6 4 0,1 6 650,6 3 0,0 3 0,57 23 0,-22-13 0,1 0 0</inkml:trace>
  <inkml:trace contextRef="#ctx0" brushRef="#br0">8224 17469 8089,'-7'6'0,"0"-4"91,3 7 0,3-1 877,-4 5 561,4-6-815,1-1-560,0-6 1,7-7 0,4-5 0,5-3 281,-1-1-331,5-4 0,-1 2 0,3-5 0,0 4 1,0 0 62,2 4 1,0-2-93,-2 4 0,0-3 164,-5 8-194,6 2 0,-9 0 1,3 8-1,-3 2 0,-2 6-407,-4 6 0,-1-1 185,-2 6 0,-4-4-538,3 5 269,-2-1 1,-2 0 0,0-1-1,0-2 445,0-2 0,11-2 0,3-1 0</inkml:trace>
  <inkml:trace contextRef="#ctx0" brushRef="#br0">9066 17252 8089,'-4'-13'-23,"-1"1"0,3-3 0,0 0 0,2-2 298,0 1 0,2 2 0,2 1 1,3 1 1197,0-1-1245,10 0 1,-8 5 0,8 1 0,-2 1-1,1 3 872,1 2-1120,0 1 1,-5 1-1,1 5 1,-1 6-1,-4 8 1,-4 4-1,-2 2-306,-2-1 0,0 5 45,0 0 118,-6 0 0,-1 1 0,-6 1 0,0 1 0,1-3 0,-1-3 0,0-3-50,0-3 1,2 2 1376,3-6-542,2-6-501,6-5 0,7-6 1,6 0-1,5-2 0,3-2-333,1-5 0,3 2 1,5-1-1,-2-1-873,-1 2 0,-1-3 516,-1 6 1,5-4 568,0 3 0,3-9 0,3-4 0,2 0 0,-1 0 0</inkml:trace>
  <inkml:trace contextRef="#ctx0" brushRef="#br0">9678 17150 8089,'-7'-13'39,"-3"5"-251,6-1 942,-6 1-61,3 1 0,-5 8-137,4 12 1,2 1-38,6 7-407,0 1 0,0 3 0,2 1 0,1-1 0,2 1 2,2-1 0,-2-5-69,3-3 0,1 1 257,3-1-430,1-5 0,4-2 0,0-6 0,0-1 0,0-2-284,0-1 0,4-6 305,-4-2 1,5-5 114,-5-4 0,0-3 8,-5-5 29,1-1 0,-4 1 1,-2-1-1,-2 1 1,-2-1 278,-1 1 1,-2 5 241,0 3 1,0 7 758,0 2-1066,0 5 1,-6-3-1,-1 9 1,-2 4 34,1 6 0,1 8-284,-2 0 0,2 5 1,3 4 1,2-2 0,-3 4 0,1 1-30,-1 0 0,1-5-178,4 2 1,0-2-645,0 2 536,0-3 1,0 0 0,0-8 0,1 0 0,2-4-1316,2 0 1,4-4-225,0-3 1867,2-2 0,25-34 0,5-8 0</inkml:trace>
  <inkml:trace contextRef="#ctx0" brushRef="#br0">10175 17227 8089,'-20'0'724,"3"0"0,8 0-541,0 0 1,2 5-51,-2 4 1,0 6 0,4 4 0,2 1 95,2 2 1,1-2-104,0 1 1,1-4-1,4 3 1,3-1 241,4-4 0,0-1 0,1-1-480,5-6 0,-2-1 0,5-6 0,1-2 0,-1-2 36,0-4 0,-5-5 0,1-3 1,-3-2 222,-1-2 1,-5-1-44,1-5 1,-7 2 0,1 2 0,-6 2 20,-5 1 0,-5-2-222,-4 4 0,2 4-658,-7 5 338,1 5 0,-4-3 0,0 6 0,3 2 0,2 1-2205,2 1 2622,1 6 0,21-9 0,4 5 0</inkml:trace>
  <inkml:trace contextRef="#ctx0" brushRef="#br0">10277 16895 8089,'-5'-7'-1823,"3"0"3199,-2 3-644,3 2 0,2-3 1,3 3 149,5-2 0,2 2-639,2-2 1,-5-1 0,1-1 138,1-1 0,0-2-232,-2-3-84,-2 4 0,-6-3 0,-2 4 0,-2-1 0,-4 0 0,-4 3-636,0 2 0,-5 3 1,0 4-1,1 5-2557,2 2 3127,7 2 0,12 39 0,10 11 0</inkml:trace>
  <inkml:trace contextRef="#ctx0" brushRef="#br0">10558 17265 8089,'-12'-13'891,"4"0"1,5 2-285,6 3 1,4 0 0,7 6 0,2-3-64,1 3-958,6 0 1,1 2 0,5 0 0,1 0 0,0 0-2351,0 0 2211,-1 0 553,-3 0 0,11 11 0,2 4 0</inkml:trace>
  <inkml:trace contextRef="#ctx0" brushRef="#br0">10596 17431 8089,'0'-9'1483,"0"1"-1128,0 5 1,2-7 0,3 6-429,8 1 1,1 1 0,9 2 0,2 0-179,4 0 1,7 5 250,3-1 0,10-4 0,8-2 0,7-1 0,1-1 0</inkml:trace>
  <inkml:trace contextRef="#ctx0" brushRef="#br0">11234 16997 8089,'-13'-11'47,"2"1"0,2 1 454,5-1 0,5 5 0,6 1 76,6 2 0,8 2 1,2 0-1,4 0-1096,3 0 1,-1 4 107,-3 1 1,4-1 0,1-4 0,0 1-1510,0 4 1920,5-4 0,19 5 0,11-6 0</inkml:trace>
  <inkml:trace contextRef="#ctx0" brushRef="#br0">11999 16564 8089,'0'-13'42,"0"0"0,0 0 383,0 1 0,0 3 0,-2 2 193,-2 1 1,3 3 0,-4 8-354,4 3 1,-3 5 0,-2 5 0,0 6-32,1 5 1,-4 6 0,5-1 0,1 4-7,2 5 1,-4-3-1,1 2 1,1-2-347,2-2 1,1-1 0,0-3-1,0-4 78,0-3 0,1-2 0,2-1-422,1-3 0,5-6 319,-5-7 1,0-6 745,-4-2-486,0-6 0,0-3 0,-1 1 0,-3-2 0,-6-1 0,-6-2 0,-5 2 102,-3 2 0,-2-1 9,1 6-536,-6-6 0,4 9 0,-3-4 0,3 2 0,3 1-1257,3-3 1,7 1 361,5 4 0,13-1 1203,5-4 0,27-5 0,13-4 0,6-3 0,0 0 0</inkml:trace>
  <inkml:trace contextRef="#ctx0" brushRef="#br0">11999 16589 8089,'-6'-13'0,"-2"1"0,2-1-152,2 0 1,-2 5 346,2-1 1,-1 5 0,7-3 0,2 1 1304,5 3 1,2 2-1055,2 1 0,4 0 1,3 0-1,2 0-61,5 0 0,3 0-932,0 0 460,2 0 0,5-4 0,-2-1 0,-2 2 0,-2 2-305,-2 1 0,-4 4 1,-4 2-1,-4 1-1040,-3 3 1,-5 1-287,-1 2 1718,-5 5 0,-31 25 0,-15 11 0</inkml:trace>
  <inkml:trace contextRef="#ctx0" brushRef="#br0">12215 16806 8089,'-4'-9'200,"0"1"1,0 4-67,4-5 914,0 6 0,0-4-432,0 3 1,5 4-453,4 0 1,-2 1-120,1 8-73,1-1 1,-2 1 0,-1-1 0,-2 2 0,0 2-148,-1 0 0,-2 5 1,-1 2-98,0 1 1,0-9 53,0 2 0,0-3 292,0 2 0,0 1-40,0 0 80,0 0 1,0-5 0,0 1 0,0 1 0,2-1 177,2 0 0,-2 2-240,2-2 0,1 2 92,0 2-97,5 0 0,-5-5 0,5 1 1,-3 1-1,0 1 177,0 2 1,-4-1-93,2 1 0,-4 0 104,-1 0-53,0-6 0,0 4 0,-1-4 0,-5 0 377,-7-3 0,-1-2-363,-7-2 0,-1 0-117,-3 0-134,-1 0 1,0 0 0,-1 0-1,0 0 1,4 0-1013,3 0 0,3 0-1340,4 0 1655,1-6-629,5 5 1380,1-5 0,68-22 0,-23 10 0,0 0 0</inkml:trace>
  <inkml:trace contextRef="#ctx0" brushRef="#br0">11807 17392 8089,'-12'0'0,"-1"0"1136,0 0-234,0 0 1,6 2-102,3 2 1,8-3-617,5 4 0,9-4 0,8-1 1,6 0 65,5 0 0,3 0-314,2 0 53,9 0 1,3-1 0,4-2 0,-1-1 0,-3-1 0,-2 0 0,-2-2-239,-3 0 0,-6-1 83,-12 4-711,-5 3 0,-18-5-1195,-6 6 1677,-6 0 394,-12 0 0,-19 11 0,-10 4 0</inkml:trace>
  <inkml:trace contextRef="#ctx0" brushRef="#br0">12011 17737 8089,'-11'-6'788,"3"-3"-150,3-2 1,5 0-1,5 1 1,5 3 14,5 1 0,4-2-285,2 3-227,3-5 0,-4 9 0,4-3 0,-2 2 0,-2 4-64,-1 2 1,-8 5 0,-7 8 0,-2 4-442,-2 3 0,-3 1 163,-6 1 1,-5 4 0,-11-1 0,-1 1-249,1 1 1,-4-4 109,4 3 545,-3-3 1,13-7-1,-2-5 1,5-3 147,3-4 0,6-6 1,12-2-1,8-7 124,5-5 1,10-1-343,2 1 0,-2-1-524,2 0 104,0 0 0,4 1 0,-1 0 0,-3 2 0,-4 2-1228,-3-2 1,-2 3 587,1-2 0,-5 5 924,0-4 0,-16-1 0,-1-4 0</inkml:trace>
  <inkml:trace contextRef="#ctx0" brushRef="#br0">12152 16908 8089,'0'-9'-380,"-2"2"1,-2 0 50,-4 0 466,2 4 0,0-4 0,5 4 0,-2-2 450,-1-2-331,-1 4 0,5-4 0,0 2 169,0-3 1,6-3-281,3-2 0,2 6 0,2 1-18,-1 0 0,-3 5 0,-1-3 0,2 2-6,2 2 0,0 0 0,1 0-135,0 0 1,0 2-1,-2 2-73,-2 4 0,-4 5 0,-5 3 21,0 1 1,-1 1-20,-3-1 98,2-3 0,-8 5 0,5-5 0,-3 2 0,0 1 101,1-2-78,-4-1 0,3-2 0,-4-2 1,-1-2-1,0 1 7,0-2 1,1 3 0,-1-6 0,0-1 202,0-2 105,1 5-269,-1-5 118,6 5-24,-4-6 1,15 0-166,0 0 1,6-4-278,3-1 255,-1 1 1,3 0 0,0-2-396,2-1 86,6 4 0,-8-4 0,5 4 0,-1-1 0,-4 0 320,-1-2 0,5-7 0,1-6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context>
    <inkml:brush xml:id="br0">
      <inkml:brushProperty name="width" value="0.09071" units="cm"/>
      <inkml:brushProperty name="height" value="0.09071" units="cm"/>
      <inkml:brushProperty name="color" value="#FF0000"/>
    </inkml:brush>
  </inkml:definitions>
  <inkml:trace contextRef="#ctx0" brushRef="#br0">1938 893 8150,'-8'-5'30,"1"0"1,1-2-1,4-2 1,5 1 566,6-1 0,2-1 0,3-5 1,3-4-78,5-1-571,-4 5 1,6-8 0,-4 5 0,1-2 0,-1-1 23,-2 1 0,-5-2 1,-6 8-1,-1 3-8,-3 0-150,-2 5 159,-6 0 0,-8 12 0,-9 4 1,-3 5-1,-3 8 0,-2 4 1,0 4 128,-1 2 1,4 1-142,-3 4 51,3 0 1,8-4 0,3-1 0,6-2 0,6-4-29,2-4 0,8-2 0,5-7 0,8-4-56,6-3 0,9-3-114,0-4 1,5-1-39,3-3 1,-1-3-1,6-8 1,0-2-411,-2-4 1,7-3 320,-5-1 0,4-1-252,-8 1 1,-2-5 563,-7 0-78,-3-5 1,-11 8 0,-5-2 0,-5 5 0,-7 4 129,-6 2 1,-4 1-53,-6 4 0,-5 5 0,-3-1 0,-2 6 962,2-1-695,-3-3 0,5 6 0,-2-4 0,4 4 0,3 1 709,1 0-777,0 0 49,6 0-348,2 6 0,5-3 0,0 5 0,1 2 1,3 1-27,5 2 1,2 1 158,2 3 1,0-1-63,-1 5 35,1-5 0,-4 8 1,-2-4-1,0 1 0,-1 0 0,-1 2 1,-1 1-130,-4 1 0,0-3-534,0-1 478,0-6 179,0 4 0,-11-23 0,-3-5 0</inkml:trace>
  <inkml:trace contextRef="#ctx0" brushRef="#br0">2665 765 7854,'0'-13'0,"-4"1"0,-1-1-137,-4 0 0,1 0 0,-4 1 1,-1-1 70,0 0 0,2 5 1,1 0-1,0 1 450,-4 0 1,1 4 164,-4-1 0,-1 3 0,-1 1 1,-1 1-336,-2 3 1,-2 8-1,-2 6 1,1 2 54,-1 3 1,2 1-253,3 1 14,-3 1 0,10-2 0,-3-1 0,4-4 0,4 0-78,5-4 0,3 0 0,2-3 1,3 0-10,5-4 1,8-2-237,4-6 267,3 0 0,2 0 1,-1-3-1,2-4 1,1-6-286,2-1 263,0-6 0,-5 5 0,0-5 0,-3 0 0,-2 1 210,-2 1 0,-2-3 224,-7 4 0,0 0-99,-4 4 84,-1 6 1,-11 1 0,-4 9 0,-6 6 195,-3 8 0,0 7-430,-1 5 1,-2 5 0,5 8 0,-1 1-182,1 3 1,5 1-182,4 4 0,2 2-1489,-1-2 1599,2 3 0,8-15 0,2-1 0,4-8 0,5-8-156,4-5 0,-3-8 184,3-5 1,2-3 0,-1-2-1,2-3-41,3-5 0,1-8 72,1-4 1,1-9-30,-1-4 35,1-8 1,-2-2-1,-2-4 1,-2 2-1,0 2-31,0 3 0,-4-1-40,1 3 338,-9 4 0,-2 11 0,-6 3 967,0 4 0,-5 10-645,1 7 0,-6 5 0,3 8 0,-1 1-412,-1 3 0,2 3-41,-1 6 0,-2 3-134,5 1 1,-3 4-86,4-4 1,-1 1 0,5-3 0,0 1-515,0-5 0,2 0 423,2-7 1,3 0 0,7-6 0,2-2-221,1-5 0,10-3 285,-2-1 1,5-7-73,0-5 172,2-13 0,2-7 0,-1-6 0,-2-1 0,-2 0 67,-3-4 1,0 5 155,-1 0 0,-5 1 0,-3 8 0,-4 5 1053,-4 6-483,-4 9-151,-5 4-440,-5 5 1,2 5-1,-6 5 1,1 6-1,-1 5-83,1 3 0,3-2-133,-3-1-78,5 0 1,-3 5 0,6-2-1,0-2 1,0-2-612,0-1 0,2-2 453,2-5 1,3 1-1,6-2 1,0-2-277,0-5 1,4-4 282,0-4 1,5-3-90,-1-6 472,4-5 1,0-6-1,-1-6 1,-1 1-1,-3 3 159,-2 0 0,-1 2 926,-4 3 478,-6 2-916,4 7 0,-11 7-545,0 10 0,0 3 0,-4 12 1,1 0-122,-1 0 1,2-1-389,-2 3 0,4 0 218,4-5 0,-1 0-448,6-4 1,-5 0 0,5-2 0,0-2-365,3-5 1,1-3 376,-1-1-185,7 0 1,-4-7-1,5-6 727,-1-6 0,3-29 0,1-13 0,1-5 0,0 0 0</inkml:trace>
  <inkml:trace contextRef="#ctx0" brushRef="#br0">3723 523 7885,'-14'-17'108,"-3"0"1,3-4 50,-3 4 1,3 1 324,1 7 0,2 2 1672,2 3-1434,-2 3-1267,9-5 0,-2 12-143,8 2 1,4 4 0,6 0 687,3 1 0,25 11 0,12 3 0</inkml:trace>
  <inkml:trace contextRef="#ctx0" brushRef="#br0">3838 510 7885,'-7'7'1286,"3"6"0,-3 2-726,-2 11 0,-1-1 500,2 14-867,-4-4 1,7 13-1,-4-4 1,5 2-1,3 0-28,1 0 0,0-2-135,0-6 0,5-7 1,5-4-1,4-7-340,3-6 1,6 0-424,-2-10 1,3-1 190,2-7 107,-1-9 1,5-4 0,0-7 0,-2-4 0,-1-3-341,-1-5 0,-2-1 416,-3-1 266,-3 5 1,-6 4 0,-4 7 0,-4 5 302,-2 3 1,-8 9 409,-2 5-540,-9 11 0,2 9-80,-2 5 0,-14 35 0,14-26 0,0 0 0</inkml:trace>
  <inkml:trace contextRef="#ctx0" brushRef="#br0">4029 740 8201,'0'17'113,"0"1"1,2 2 0,1 1 0,2 0 373,2 1 1,2-3 0,4 4 0,-1-5-457,1-3-6,5 0 0,-3-13 0,2 2 0,-3-3 0,-1-2-42,-1-3 1,0-5 0,-4-6 0,-2-2-139,-1 1 1,-3-2-21,2 1-247,-2 0 0,-8 5 0,-1 2 0,-2 3 0,1 2 422,-2 2 0,4 24 0,1 7 0</inkml:trace>
  <inkml:trace contextRef="#ctx0" brushRef="#br0">4323 472 7872,'-17'-24'0,"-2"2"0,1 7 457,-1 5 1,2 0 0,5 6 284,-1 1 1,1 7-1,4 5 1,4 2-517,2 2 0,2 0 1,0-1-1,2 1-325,2 0 0,-1-5 1,5-1-1,2 0-116,2 1 0,-4-6 0,1 3 1,-1-5-161,-1-5 0,3 3 1,-6-7-1,-1-2-166,-1-5 0,2 2 63,0-3 118,0 3 0,-4 1 0,0 0 1,0 1-1006,0-1 1365,0 6 0,6 29 0,1 14 0</inkml:trace>
  <inkml:trace contextRef="#ctx0" brushRef="#br0">4603 357 7872,'-1'-13'357,"-4"1"1,3 0 719,-7 4 615,6-4-1415,-8 11 1,8-3 0,-4 9 0,0 10-1,1 7 96,1 7 0,-4 6 0,3 0 0,1 6-91,-1 6 1,0 7 51,2 1-368,3 1 0,-5-7 0,6-1 0,0-2 1,0-4-97,0-5 1,2-10-31,2-10-25,-3-9 1,11-2 0,-4-7-1,3-4 1,2-5-97,0-5 1,0-5 412,-1-5-125,7-1 0,-5-4 0,3 1 0,-1 2 0,-1 3 194,2 2 1,6 4-30,-2 1 1,-1 1-114,1 12 113,0 0 0,5 5 0,-2 3 0,-3 6 1,-4 6 53,-3 5 1,-5 8-339,-1 0 0,-5 2-16,1-1 119,-2-3 0,-12 3 1,-4-7-1,-5-2 0,-5 0-5,-4-1 1,0-3-38,-6-9 0,1 2-30,-1-5-110,-3 4 0,10-7 0,-2 2 1,3-4-1,5-3-1657,4-1 0,8-6 560,5 2 1288,3 2 0,40-11 0,11 3 0</inkml:trace>
  <inkml:trace contextRef="#ctx0" brushRef="#br0">5088 905 7872,'1'-12'263,"3"-1"1,-1 0 268,6 0 1,-1 1 49,5-1 0,0-1 0,-1-2 0,3-1 216,2 1 0,-3-2-716,3 1 0,-3 0 1,-1 4-1,-1 2-121,1 2 0,-4 0-138,-1 4 146,-5 1 1,3 5 0,-6 5-240,0 7 320,-6 0 1,3 11 0,-4-3-1,0 4 1,1 2-24,1-1 0,0 2 0,5-8 0,0 1-2,0 1 1,0-7-15,0 2 0,6-4 33,3-5-112,2-2 0,3-6 0,3 0 0,4-1 1,3-5-136,2-7 1,4-7 169,-1-9 0,5-3-22,-4-2 76,6-2 0,-14 3 1,2-4-1,-4 3 0,-6 6-45,-4 5 1,0 9 889,-6 6 1000,1 5-1686,-11-3 0,3 12 0,-5 4 0,-1 5 0,1 6 24,-1 4 0,2 0-35,-1 1 0,-2 3-656,5 1 281,1 0 0,4-9 0,0-1 0,0 0 0,2-3-371,2-3 1,-1 0 349,5-10 0,5 1 125,4-5 1,6-2-1,-2-2 1,3-6-59,1-6 1,1-3 49,-1-7 1,1-4 139,-1 1 1,1-7-1,-1 4 1,0-1 261,-4 3 1,-7 5 39,-6 3 1,-5 4 1449,2 5-1093,-4 1 0,-7 10-530,-2 6 1,-4 11-59,0 2 1,0 5 0,2-1-1,2 5-277,-2 4 1,0-3-72,2 2 1,1-6 20,2-2 0,4-4 0,-3 3 0,4-1-392,4-4 0,-1-2 10,5-5 1,1-2-252,3-6 577,7 0 1,-1 0 0,6-3-1,0-4 1,5-7-702,2-4 0,-1-8 311,4-4 0,-2-1 38,2 1 351,-3 3 0,-4-5 1,0 5-1,-1 0 1,-6 4 282,-5 4 0,-6 7 0,-1 8 0,-5 3 0,-3 6 0,-7 2 0,-4 6 0,1 0 0,3 1 0,1 3 0,-3-7-185,5 3 1,0-3-139,4 2 276,0-5 47,0 5 0,23-17 0,5 4 0</inkml:trace>
  <inkml:trace contextRef="#ctx0" brushRef="#br0">6363 689 7869,'0'-8'624,"0"3"1,0 3 156,0-2-8,0 3-476,0-5 0,-6 12 0,-2 2 138,-4 4 1,4 0-108,-1 1 0,2 0 6,-1 0-232,-4-1 0,9 1 1,-4 0-1,0-2 7,0-2 1,4-2-232,-1-3 0,4-3 0,3 2-106,1-6 1,6-4 139,-1-5 1,6-7-67,2-2 128,6 2 1,-9-3 0,5 5 0,-1 0-1,2 1 197,0 3 1,2-1-39,-5 10 1,0-4 195,-4 3-334,0 1 1,-5 10 0,-1 2 0,-1 5 0,-3 3-60,-2 1 0,-1 0 48,0-5 0,0 1 82,0 0-105,0 0 1,0-5 0,2-1 37,2-1 1,3-2-8,6-4 0,0-6-36,-1-2 1,2-8 24,3-1 0,-1-5 0,5 2 0,1-1 10,-3-1 0,4 7 205,-6-2 0,1 3 50,-1 1-128,-2 6 1,-1 1 0,-6 6-1,1 1 1,-2 4 285,-3 3 1,-2 9-285,-2 4 1,0 4-162,0 0 90,0 1 0,0-2 1,0-2-1,0-2 0,0-1 26,0-4 0,1-1-168,3-1 0,-1-6 33,6-3 1,0-2 0,7-2 0,2-3-59,2-6 0,-3 1 71,5-9 1,-5 3 13,4 1 20,-6 0 1,4 5-1,-6 1 1,-1 1-250,1 3 1,-4 2-84,-1 1-1226,-5 5 1076,3 3 1,-8 3 0,-2-1 0,-5-3 494,-2-1 0,-24-8 0,-6-5 0</inkml:trace>
  <inkml:trace contextRef="#ctx0" brushRef="#br0">5814 293 7806,'-25'-12'2,"1"0"1099,3 4-943,2-4 0,14 11 0,5-3-516,7 2 0,4 2 358,2 0 0,45-11 0,11-3 0</inkml:trace>
  <inkml:trace contextRef="#ctx0" brushRef="#br0">8543 803 7796,'0'-8'-59,"0"-1"1,0-1-1,2-1 1,0-2 341,3 1 1,-1-1-1,-3 0 1,2 0-1,1-1 1,-1-1 354,-1-2 1,-4-2 0,-1 4-1,-4-1-271,-4 5 1,1-1-98,-7 8-179,-3 0 1,0 4-1,-7 1 1,-1 5 0,-2 7 26,2 6-140,1 6 1,3 1 0,3 3 0,2 2 0,4 0 0,2 2 0,6-2-197,4 0 0,3-5 1,3-7-1,4 0-185,6-4 0,9-6 28,4-5 303,-1-2 0,12-8 1,-4-3-1,-1-3 1,0-4-6,-1-1 67,-4-6 1,0 5-1,-7-5 1,-2 3-1,-2 2 400,-2 2-71,-7 2 1,-2 4-42,-5 6 0,-4 6-88,0 10 0,-2 5-12,2 0-151,3 6 1,-5-9 0,7 3 0,4-3 0,3-1 110,3 0 0,8-6-259,2-3 0,3-2 46,2-2-68,-1-6 1,5-7-1,0-8 1,-1-3 0,1-3-15,0-3 1,-2-2 152,-6-7 1,0 0 292,-5-4-228,0-2 1,-8-2 0,-2 3 0,-2 4 0,-2 9 1487,-1 7-368,-2 6-113,0 11-942,0 1 1,-6 16 0,-1 4 0,-2 6-1,1 5-65,-2 4 1,-1 10-116,-2 0 0,0 2-52,0-3 1,6 5 0,3-2 0,3-3-368,1-3 1,0-2-92,0 1 0,1 0-926,3-9 1001,3 4 1,8-17-1,0 3 1,4-7-1,-1-2 489,0-3 0,22-59 0,-19 21 0,-1 0 0</inkml:trace>
  <inkml:trace contextRef="#ctx0" brushRef="#br0">8938 740 7813,'-12'-6'0,"-1"-3"0,2-2 1247,2-2-756,-2 1 0,11-1 0,1 1 592,11 4 0,3 2-1274,11 6 1,-4 0 0,9 0 0,1 0-2210,2 0 2400,2 0 0,37 0 0,-33 0 0,0 0 0</inkml:trace>
  <inkml:trace contextRef="#ctx0" brushRef="#br0">10928 740 7807,'0'-13'145,"0"0"1,1 0 0,3 1-1,5 0 606,2 4 1,3-2 0,3 6 0,3 1 952,0 1-1626,4 8 0,-8 2 1,3 9-1,0 6 1,-5 4 213,-4 3-294,1 5 1,-8-8 0,4 3-1,-1-3 1,-3-3 0,-2-1 0,-1-4-1066,0 0 844,0-2 0,0-13 1,2-8 167,2-12 1,7-6-1,8-5 1,-1-3-15,0-4 0,5-2 0,-3 2 0,1 5 43,0 2 1,-1 3 0,1 4 41,-4 7 0,-2 7-71,-3 11 77,1 2 1,-4 11 0,-2 3-1,0 5 1,0 2-27,3 2 0,0 0 0,0-5 0,-2-1-60,2-2 1,-3-4 42,2-5 1,-1-5-24,5 1 0,4-6 0,0-1 0,0-4-89,1-7 1,1-6 101,2-2 0,2-8-32,-6 0 93,5-1 0,-6-6 0,4 5 0,-2 0 0,-2 4 242,-2 4 1,-6 2 217,1 4-311,-6 6-113,2 1 1,-5 12 0,2 4 0,1 5 0,1 5 36,-1 0 1,-2 4-80,-1-3 1,4-1-308,1 1 268,5-5 0,-3 7 0,5-6 0,1-3 84,0-4 0,0-5-16,-1-5 0,-3-1 144,-1-3-70,1-3 1,4-8-1,-1-2 1,0-4 0,-4-3 333,-3-1 1,-4-1-252,-1 1 0,0-5 74,0 0-378,-6 6 1,-1 1 0,-6 6-1,1 3 1,-2 3-503,-3 2 1,2 6-165,-2-1 0,3 4-16,1 4-661,6 4 0,-3 10 1437,6 3 0,28 37 0,-6-24 0,0 0 0</inkml:trace>
  <inkml:trace contextRef="#ctx0" brushRef="#br0">12343 714 7813,'7'-8'952,"-3"-1"0,2 5 1147,-2-5-1701,0 6 1,-5-2-1,-3 5 1,-5 0 88,-2 0 1,-6 5-376,0 4 1,-4 2 143,4 2-298,-6 5 1,5-2-1,-4 5 1,5 1 0,3-1-116,1 0 0,1-1 1,0 1-1,4-4-651,4-3 0,4-2 310,4-4 0,4 2 6,9-6 389,3-5 1,6-3 0,-1-9 0,2-7 0,1-5 32,2-5 0,4-7-185,-4-1 504,5-6 0,-3-9 1,2 0-1,-5-3 1,-3 4 816,-5 4 1,-8 9 421,-9 10-679,-3 7-553,-1 10 1,-1 6 0,-3 6 0,-3 3 0,-2 4-105,1 6 1,-1 9-265,-4 4 0,5 5-494,-1 7 288,1 1 1,1-1 0,3 0-1,2 0 1,2-1-1252,0-3 0,0 2 1033,0-7 0,2 0-1020,2-8 1035,3 3 0,11-11 521,4-1 0,30-27 0,9-13 0</inkml:trace>
  <inkml:trace contextRef="#ctx0" brushRef="#br0">12815 778 7812,'1'-9'1793,"3"1"-961,-2 5 0,5-7-234,-3 6-383,-2-6 0,5 3 0,-3-6 0,4 0-23,4 1 0,-1-1-79,-2 0 1,1-4 210,-6 0-212,0 0 0,-4 9 0,0-1 1,-1 1-1,-4 0 169,-3 4 0,-5 3-67,-4 1 0,2 5 183,-7 4-302,1 8 1,0 3-1,1 5 1,2 1 0,2-1-251,2 1 0,2 4 72,4-1 0,2-3-1103,6-5 646,0 0 0,6-1 0,4-3 0,7-3 0,8-2 540,8-4 0,5-13 0,6-7 0,4-2 0,-1 0 0</inkml:trace>
  <inkml:trace contextRef="#ctx0" brushRef="#br0">14001 395 7209,'8'2'727,"-1"2"1,-1 6-1,-3 5-258,-2 7 0,-1 2 1,0 1-1,0 2 104,0 3-468,0 3 1,0 1 0,0-2 0,-1-1 0,-2-2 100,-1-2-69,-1-8 0,1 0-127,0-6 1,0-13-1,5-8 1,3-9-17,5-7 0,2 0 0,3-10 0,2 0-65,1 2 1,1-4-1,-2 7 1,1 0-108,-2 2 0,4 3 1,-2 3-1,-2 5-435,0 6 1,-7 5 78,1 5-97,-1 0 0,3 5 0,-1 4 1,-3 2 630,-1 2 0,-7 28 0,-6 7 0</inkml:trace>
  <inkml:trace contextRef="#ctx0" brushRef="#br0">14115 638 7752,'-7'0'1813,"-4"0"1,10 1-1142,-4 3 1,10 3-406,3 6 0,9 4 1,4 1-1,3 2-115,2 3 1,1-3-702,3 1 1,-2-5 0,6 1 548,1-3 0,30-24 0,-28 2 0,0 0 0</inkml:trace>
  <inkml:trace contextRef="#ctx0" brushRef="#br0">4412 1658 7744,'-14'-6'47,"-2"-1"0,-1 0 0,2 1 219,0 0-292,3 5 0,6-5 0,6 6 0,7 0 261,4 0-231,8 6 0,-4-5 1,8 4 32,4-4 1,0 3-141,7 1 272,0-1-115,4-4 0,0 0 1,2 0-1,4 0 1,6-2-1,5 0 31,3-3 1,7-5 0,-29 7-1,2-1 1,1 0 0,1 0 47,2 0 1,1-1 0,0 2-1,0-1-263,0 0 1,0 0 0,0 0-1,1 1 163,-1 0 1,-1 1-1,4 2 1,0-1-1,1-1 1,-1 0 0,-2 1-1,1 0-10,-2 1 0,0 0 0,0 0 1,-1-1 47,3-1 0,-1 0-61,4 1 0,-1 0 0,-1-2 1,-1 1-1,2 1 0,1 2 1,-1-1-1,0 0 0,0 0 0,0 0-12,1 0 0,1 0 1,1-2-1,0-1 1,1 1-1,0 0 0,-2 1 1,0-1 4,0 1 1,-2 1 0,-1 0 0,-1 0-11,2 0 0,0 0 1,0 0-1,1 0 32,-1 0 1,-1 0-29,-2 0 0,0 0 0,2 0 0,0 0 0,-1 0 0,-1 0 0,2-1 0,-1 0 0,0 0 0,1 0 10,-2-1 1,1-1-1,-2 1 1,-1 0-16,0 2 0,1 0 1,0 0-1,0 0 1,4 0-1,0 0 1,1 0-1,0 0 18,0 0 1,0 0-1,1 0 1,-1-1 17,-1-1 0,-1-1 1,0 3-1,0-1-972,3-1 0,0 0 959,3 1 1,0 0 0,-3-1-1,-1 0 1,2 0 0,0 0 0,-3 0-1,0 1 1,0 0 0,0 1 67,-1 0 1,0 0 0,3 0 0,0 0-228,-2 0 1,-1 0-1,3 0 1,-1 0 198,-6 0 0,1 0-34,0 0 0,2 0 1,0 0-1,0 0 1,1 0-1,0 0 1,2 0-1,-1 0 1,1-1-1,-1 0 5,0-1 1,1 0 0,2 1 0,-1 1-99,0-3 0,0 1 1,3 1-1,-1-1 46,0 0 1,0 0 39,2 2 1,-1-1 0,-6-3-1,-1 1 1,2 1 0,1 1 0,-1-1-1,1 0 1,0 0 0,0 1 4,0 0 0,0 0 0,-2 1 0,-1-1 55,-2-1 1,-1 0 0,1 1-1,-1 0 10,2-1 0,1 0-63,3-2 0,-1 1 0,-3 2 0,-1-1 0,1-1 0,0-1 1,-2 0-1,1 1 0,-2 0 0,1 0-42,1 1 1,1-1 0,-1-2 0,0 1 26,0 2 1,-1 0 0,-1-2 0,0-1-24,-3 3 0,1 0 5,2-3 0,0 0 0,-1 4 1,-1-1-1,3-1 0,0-1 1,-2 1-1,1-1 0,-4 1 1,1 1 14,31-4 1,1-4-109,-2 1 1,-32 6-1,0-1 240,32-4-114,0 5 0,-6-8 0,-1 4 0,-1-2 0,0 1 170,3-2 1,-4 3-186,1-2 1,-5 2-113,5-1 123,-1-4 0,-1 9 0,-3-4 0,-4 0 0,-2 2 976,-3-1 1,-5-4-759,2 1 0,-9 2-97,-4-1 48,-3 5 0,-3-7 0,-3 6 1,-5 0-1,-5-1 717,-3 1 0,-3 0-280,3 4-86,-5-6 1,3 3-534,-6-5 0,0 4-134,0-5-91,0 6 1,-2-7-399,-2 6 26,3 0 1,-11 4 0,4 0 592,-4 0 0,-34 23 0,-10 5 0</inkml:trace>
  <inkml:trace contextRef="#ctx0" brushRef="#br0">16321 5559 7768,'-12'0'99,"3"0"1,1 0-1,-2 0 1,-2 0-1,0 0 210,-1 0 1,4 6 0,1 4 0,-2 4 0,0 3 0,1 0-162,5 2 1,3 0-1,1 7 1,0-2-19,0-3 1,5 2-96,4-6 0,8 0 1,3-6-1,1-2-103,0-5 1,1-3 48,3-1-42,1 0 1,-1-5 0,1-5 0,-2-4 0,-3-5-194,-4-1 314,-3-1 1,-3-6-1,-2-1 1,-5-2-1,-2 2 1,-2 1 0,-2 1 302,-2 1 0,-7 5-139,-6 3 0,-6 3 1,2 3-1,-3 2-30,-2 5 1,-1 2-129,-3 2 0,5 2 1,-2 2-1,4 6-126,1 6 1,3-1 33,2 6 1,3-4-99,1 5 35,6-1 0,2 4 0,5 1 0,0-2 0,1-1-131,3-2 1,3-5-62,6 1 254,5 2 1,-2-6 0,5 1 0,2-5 0,1-4-98,2-2 1,-1 3 39,1-2 47,-1 0 1,1-9 0,-1-5-1,-1-4 1,-1-5 11,-2-1 0,-5-1-44,1-4 46,-3-6 1,-6 4 0,-1-3 0,-1 3-1,-3 1 157,-2 1 1,-6 5 592,-4 3-558,-8 3 1,2 7-1,-7 3 1,0 2-1,-2 4 139,-2 2 1,1 7-260,-1 6 1,2 4-1,1-2 1,3 1-164,2 2 0,2 2-22,8 2 0,2-1-394,6 1 406,0-6 1,2 4-1,3-4 1,8 0 0,7-5-264,4-5 0,2-4 300,-1-6 0,5 0 0,0-2 0,-1-2 65,2-4 0,-5-11 220,-1-6 0,0-2-119,-8-7 237,-6 0 0,-5 0 1,-6 1-1,-3 1 1,-4 2 383,-6 3 1,-13 1-82,1 14-611,-9-4 1,1 15-1,-5-4 1,0 5-1,0 6-704,-1 7 1,2 1-1302,3 7 1360,3-5 0,11 8 637,3-3 0,37 9 0,10 2 0</inkml:trace>
  <inkml:trace contextRef="#ctx0" brushRef="#br0">16474 5674 6804,'-8'-4'253,"1"-2"568,1-1 1,-2 3 0,2-5 261,-1 0-679,4 3 1,-3-1 313,6 3-379,0 2-234,6-4 1,1 6 0,6 0-1,1 0 1,3-1 0,6-2-1,5-1 95,6 1 0,8 2 0,7 1 0,4 0-203,7 0 1,-24-2-1,0-1 1,2 1-1,1 0 1,0 1-1,0-1-15,0 1 0,0 1 0,-1 0 0,0 0 0,0 0 0,1 0 0,-1 0 0,0 0-115,1 0 0,-1 0 0,32 0-1732,-2 0 1794,3 0 1,-4 0 0,4 0 0,-2 0 0,-2 0 65,-2 0 1,-1 0 0,1-1 0,1-2-192,2-2 0,0 1 273,-4 4 0,-4-4 262,-1 0-271,6-1 0,1 5 0,2 0 0,-3-1 0,-2-2-19,1-1 0,-1 0-55,-4 4 1,-8 0-188,-8 0 148,2 0 0,-5 0 0,1 0 0,-6 0 0,-5 0 17,-3 0 0,-3 0 23,-3 0-22,3 0 78,-10 0 0,1 0 1486,-7 0-1544,-5 0 387,3 0-575,-12-6-311,-1 5 348,-6-5-148,0 6 1,5 0-1,1-1 1,0-2-1084,0-2 1091,-2 1 1,-2 3-117,2-3 359,-2 2 0,8-4 1,-4 5-1,0-2 103,0-1 1,3-5 9,-5 5 0,5-1 308,-5 0-135,1 4 1,-1-9 0,1 4 0,-2-1 382,-1-3 1,-2 5-256,0 0 1,0 0 409,1 0-540,-1 1 0,0 0 0,0 0 0,1 1 132,-1 1 1,4 2-411,1 0-244,5 0 254,-3 0 0,12 5 0,4 0 1,5 1-1,7 1-252,2 0 1,1-3-89,1 5 1,4-6 100,-1 1 124,1 3 1,-4-5 0,-1 3-1,-1-1 1,-3 1-7,-4-2-85,-2-2 63,-8 5 376,-2 1 1,-12 5 0,-6 1 0,-6 1-1,-7 3 915,-4 5 0,2 2-837,-6 1 0,1 5-47,-1 0-270,-2-1 1,9-3 0,-2-1-1,7 1 1,5-2-912,3-3 0,6-2 205,4-7-295,3-4 564,1 3 1,7-10-1,4 4 482,5-4 0,15-17 0,6-8 0,1 0 0,0-1 0</inkml:trace>
  <inkml:trace contextRef="#ctx0" brushRef="#br0">19904 5330 7817,'0'-13'384,"-4"0"0,0 1 1024,1-1 0,0 6-687,-1 3 1,1 8-416,-5 4 0,0 9 0,-1 6 0,0 5 112,-1 6 0,-1 3-169,-2 1-167,0 6 1,2-4 0,1 3 0,3-4-1,1-1 111,3 1-227,-4-1 1,6-5 0,-3-4 0,2-3 0,2-5-1,0-4-660,0-3 1,0-8 387,0-6 0,0-6 141,0-7 91,0-5 1,5-2 0,0-7 0,1-2 0,1-5-1,0-3 1,2-6 0,3-1 0,1 0 267,0 0 0,0-4 107,-1 2 1,1-4-40,0-1-77,0 6 1,-1 2 0,2 9 0,2 6 0,1 5 226,-1 6 0,-1 9-396,2 3 0,-1 4 145,5 1-134,0 6 0,5 1 0,-1 7 0,1 3 0,-2 3-40,-3-1 0,-2 6-1,-7-4 0,-5 3-262,-2 1 242,-4 1 1,-8-1 0,-6 0 0,-7-3-1,-4-2 25,-1-2 1,-6-1 0,-3-4 0,-3 0-221,-1 0-59,-1-6 0,5 3 0,2-6 0,1 0 0,4 0-1080,4 1 1,3-1-969,3-4 2336,3 0 0,1-6 0,8-1 0</inkml:trace>
  <inkml:trace contextRef="#ctx0" brushRef="#br0">16538 5419 6261,'-8'2'81,"-1"2"-9,6-3 0,-4 5 0,4-5 266,-1 4-203,0-4 0,2 6 1,0-3 306,-3 5-348,-5-3 1,9 1 0,-5-5 0,2 4 261,0 1-152,0-4 0,4 4 0,-2-4 84,-2 1 1,2-1-135,-2-7 1,8-3 10,5-6-136,2-5 1,6-2 0,3-7 0,3-4 0,5-6 0,5-7 0,6-6 130,-16 22 1,0 0 0,4-5-1,1-1-117,2-2 1,-1 0 0,1-2-1,0 1 1,1-2 0,0 1-1,2 0 1,0 0-257,-1-1 1,1 1 0,1-2 0,1 1 202,-1 0 1,0 1 0,0 0 0,0 1 88,-2 3 0,0 0-110,0 2 1,0-1-1,-2-2 1,1-1-1,-1 3 1,0 1 0,1-1-1,-1 1 1,-1 1-1,-1 1-22,-1 1 1,0 0-1,-2 1 1,1 2-221,25-21 0,-6-1 264,-2 6 21,-4-1 0,0 1 0,-2 0 0,-2 4 0,-2 3 70,-2-1 1,-2 5-64,-3 1 1,-2 4 24,-3 0 5,9 1 0,-13 0 0,7 3 0,-3 2 0,-2 2 55,-1 2 1,-1 3-19,-4 5 1062,-6-4-1059,-1 11 351,-6-5-390,0 6-131,0 0 68,-6 0 1,3 0-1,-5 0 0,3 0 18,-3 0-74,-1 0 0,1 0 1,-1 0-1,0 0 1,-3 0-41,-1 0 0,1 2 108,-1 2 1,0-3-54,0 4 108,-5-4 1,4 0 0,-3 2-1,3 2 1,1-3 38,0 0 0,0-2-27,1 0 1,3 0 271,1 0-291,-1 0 0,1 0 0,1-2-92,1-2 0,7 1 8,8-5 1,4-1 24,4-3 17,2-1 1,8 0 0,2 0 0,2 1 0,0-1 47,0 0 0,-1 6 107,-5 3 0,0 2 134,-4 2-192,-3 6 1,-5 2 0,-2 9 0,-2 5-1,-5 2 43,-3 1 1,-1 2-92,0 3 0,-5-3 91,-4 3-465,-2 2 0,-3-3 0,-2 3 0,-2-1 1,-1-2-900,1-2 0,1-2 82,4 1 1,2-2 1136,2-3 0,21-8 0,9-8 0</inkml:trace>
  <inkml:trace contextRef="#ctx0" brushRef="#br0">19178 2741 7852,'0'-12'-40,"0"-5"1,0-2-1,0 1 1,0-1 1704,0 4-224,0 1-1003,0 7-290,0 1 1,0 16-1,0 4 1,0 4 0,0 7 246,0 3-333,0-1 0,0 11 0,0-1 0,-2 4 0,-1-1 0,-1-4 0,1-2-216,2 2 1,1-1-245,0-1 244,-6-3 1,5-6-1,-4-4 1,4-4 22,1-3 0,0-8 0,0-6 0,0-7 107,0-5 0,0-6 75,0-3 1,1-5-1,2-4 1,2-4 146,-3-3 0,0-2-129,-2-4 1,1 2 219,3-6-223,-2 1 1,5 0 0,-3 4 0,3 2 0,2 2 139,-1 0 0,2 7-35,7 5-122,-3 1 1,6 15-1,-3-2 1,3 5-1,1 4-495,1 2 1,-5 1 11,4 0 0,-6 7-764,2 6 817,-2 0 1,-7 6 0,-1-2-1,-1 5 381,-3 2 0,-18 18 0,-9 9 0,0 4 0,-1 1 0</inkml:trace>
  <inkml:trace contextRef="#ctx0" brushRef="#br0">19267 2996 7891,'-13'-7'111,"0"2"220,1-1 0,3 5 77,1-4 0,5 3 1,0-1-91,6-2 0,4 1-453,6 4 0,5-4 1,3 0-1,5-1-757,3 0 1,4 3-647,5-2 1538,1 3 0,0-2 0,5 0 0,4 0 0,-1-1 0</inkml:trace>
  <inkml:trace contextRef="#ctx0" brushRef="#br0">19739 2894 7891,'0'-8'645,"0"-1"179,0 1 0,0-1-510,0 1 0,0 4 0,1-3 0,3 1 167,5 3 1,2 2-145,2 1-454,5 0 1,-4 1 0,3 2 0,-2 3 0,-4 1-638,-3 3 669,4 1 1,-11 2-1,3 1 1,-2 1 0,-2 2-304,0-1 0,0-2 253,0-1 1,0 0 0,-2-1 256,-2 1 1,3-4 45,-4-1 1,4-4-95,1 5 67,0-6 1,1 8 0,4-2 13,3 2 1,-1-3 216,2 1-269,-1-1 39,5 5 0,-4-1 0,-2-3 1,-2 0-1,0-1 447,0 0 1,-3 3-326,2-3 1,-4 0 380,-4 0-476,-3-5 0,-12 7 0,-2-6 1,-3 0-1,-2 1-357,1-1 0,-5 0 97,0-4 1,1 0-1938,3 0 1327,1 0 0,0 0 701,4 0 0,3-6 0,5-1 0</inkml:trace>
  <inkml:trace contextRef="#ctx0" brushRef="#br0">15225 4080 7893,'-13'0'-287,"0"0"0,0 0 72,1 0 1,-1 0 739,0 0-210,6 0 1,0 0 197,3 0 1,1 0 342,-6 0-563,7 0 503,-10 0-258,11-5-367,-5 3-96,6-3 0,4 10 0,2 2 0,1 3-10,3 3 1,3-3-40,4 7 0,-2 1 1,5 1-1,0 1-24,0 2 0,1 2-69,5 2 1,-1 4 56,1-1 1,-1 3-1,2-3 1,0 5-53,-1 3 0,2-3 26,-7 0 1,2-1 68,-2 1 1,6 1 7,-6-5 1,6 4 0,-6-4 0,5-2 125,4-1 1,-3 1-122,2-2 1,-2 2 1,-1-8 0,-1 5 0,1 2 0,-1 0 98,1-1 0,-2 2-172,-3-7-2,3-2 1,-8 5 0,5-3-1,2 3 1,-1 2-75,0-1 1,2 2 113,-3 3-6,3-3 1,0 4 0,-1-6 0,-3 1 0,-1-1 79,1 1 0,0-1 12,1 1 0,-1-1 0,-4 0 0,1-3 12,-2-1 0,4-4-42,-2 5 1,0-7 53,-4 2 1,-1-3-76,1-1 1,0 0-1,0 0 1,-2-1 19,-3 1 0,4 0-26,-4 0-44,4-1 0,0-3 1,1-2-426,0-1 164,0-2-122,-6-4 1,-2-1 0,-5-4 0,0-3-1311,0-4 1,0 0 1175,0-1 0,-1-4 1,-5-1 519,-7-2 0,-15-13 0,-7-7 0,-6-4 0,0-1 0</inkml:trace>
  <inkml:trace contextRef="#ctx0" brushRef="#br0">15403 4144 7933,'-7'-6'-51,"-4"4"0,2-6 0,-2 3 0,-2 2 0,0 2 352,1 1 0,-1 5 0,0 5 0,0 4 0,-1 5 1,-1-1 299,-2 1 0,4 2-197,4-4-228,1 0 0,-3-4 0,2-1 0,3 1-4,1 0 1,-1-7-1,-2-8-276,3-9 0,0-3 3,0-8 106,1 7 0,4-8 1,0 5-1,0-2 0,0-1 1,0 1-1,0 3 116,0 3 1,6 2 0,2 2 0,4 3-5,0 2 1,5 0-1,2 7 1,1 2 105,2 4 1,2 2-692,2-1 176,-1 2 0,0-8 1,-3 4-1,1-1 1,1-3-1607,0-2-160,4-1 2058,-8-11 0,-6-20 0,-2-9 0,0-8 0,1 0 0</inkml:trace>
  <inkml:trace contextRef="#ctx0" brushRef="#br0">14141 3252 7901,'-6'-13'30,"-1"-4"0,-6 0 0,2 1 0,1 1 1127,2-2 1,3 2 37,-3-2-832,5 3 0,-4 7 0,4 4 245,-1 6-561,0 10 0,2 2 1,-1 8-1,-1 3 1,1 3 428,2 4-564,-5 1 1,5 4-1,-3 1 1,2-3 0,2-2-1,0-4 1,0-3-629,0-1 630,6-1 1,-5-5 0,5-3-1,0-4 127,2-5 0,-2-4 0,-2-8 0,-3-4 143,-1-4 0,0-6-140,0-3-21,0-3 0,0-3 0,0-3 0,0-6 0,0-3 119,0-4-97,0 1 0,0-1 1,0-1-1,0 0 1,0 0 220,0 3 0,0 3-200,0 4 0,0 7 0,0 7 0,2 2 38,2 2 1,-1 6-45,5 2 0,1 5-583,4-1 334,-1 2 1,1 2-1,0 2 1,0 2 0,-1 5-737,1 2 1,0 2 241,0-1 1,-1 5 86,1 0 198,0 6 0,-5-7 0,1 5 1,-1 2-1,-1 1 398,-2 1 0,-27 29 0,-6 7 0</inkml:trace>
  <inkml:trace contextRef="#ctx0" brushRef="#br0">14090 3405 7957,'-13'0'0,"0"0"940,1 0 841,-1-6-1042,6 4 0,3-5-631,8 3 1,4 3 0,8-5-1,2 2-251,2 0 1,1-2-845,5 2 1,-1 2 225,1-2 295,-1 3 0,1-4 466,-1 1 0,24 5 0,4 7 0</inkml:trace>
  <inkml:trace contextRef="#ctx0" brushRef="#br0">14536 3328 7957,'0'-13'227,"0"1"4,0-1 1,2 1 0,0 3-1,4 1 736,1 3 0,2 1-621,3 4 1,5 0 0,0 0 0,-1 0-252,-2 0 0,-3 7-129,-2 5-25,2 1 1,-9 7 0,2-3 0,-3 4 0,-1 2-394,0-2 368,0 3 1,-5-4 0,-4 4-1,-2-3 1,0-4 532,2-2 1,-2 0 71,2-2 94,4 2 0,-3-13-14,4 2 1,8-2-453,1-2 1,6-5-300,6 1-74,3-6 1,5 7-1,1-4 1,-1 2 0,1 0-2131,-1 0 1,5 3 2353,0-2 0,28-9 0,3-1 0</inkml:trace>
  <inkml:trace contextRef="#ctx0" brushRef="#br0">13873 5789 8002,'-13'0'-53,"1"0"0,-1 0-807,0 0 1010,0 0 1,1 0 0,-1 0 625,0 0-67,0 0-136,6 0-328,-4 0 0,11 0-195,0 0 1,6 0 0,6 0 0,1 0-1,0 0 1,5 0-49,4 0 45,2 0 1,3 0-1,4 0 1,6 0-1,5-1 1,5-2-1,4-2 128,3 3 0,12-1-167,2-1 0,-29 2 1,0 1-1,2-3 1,0 1-1,1 0 1,0 0-193,1 2 1,0-1 0,1-1 0,0 0 195,1 1 1,-1 0 0,3 0 0,0 0-28,0 2 0,-1 0 1,1-2-1,-1 0 0,-3-1 1,0 0-1,0 0 0,0 0-31,2 1 1,1-1-1,1-2 1,0 1 42,2 2 1,-1 0 0,-2-1 0,-1 0-9,-2 1 1,-1 0-13,1 1 0,-1 1 0,0-3 0,0 0 0,-2 3 0,-1 0 0,33 0 0,-8 0-71,-7 0 0,-9 0 35,-1 0 1,-8 0 43,-1 0 12,1 0 1,-17 0 0,2 0 0,-4 0-2,-4 0 3,-8 0-26,-2 0 8,-6 0 0,-1 0 259,-4 0 1,3 0-956,-7 0 513,1 0-67,-5 0 1,0 1 0,0 2 0,1 3-1228,-1 1 1496,0 1 0,-51 5 0,26-6 0,0-1 0</inkml:trace>
  <inkml:trace contextRef="#ctx0" brushRef="#br0">14013 5610 8044,'0'-12'-116,"0"-2"0,2-2 1,1-1-1,2 1 0,1 2 666,0 1 1,-1 5 265,0-1 1,-11 8-850,-3 1 0,-8 10 0,-8 8 1,-2 2 27,-3 3 1,2 1 190,-6 1-251,0 1 1,-3 4-1,3-1 1,4 0 0,3-2-1,3-3 1,3-2 194,4 0 0,3-7 8,1 2 1,7-8 0,6-5 107,7-3 1,9-1-112,1 0-25,0 0 1,0 0 0,1 0 0,2 0 0,2 2 0,-1 1 0,0 2-228,2 2 0,1-2-87,1 3 71,1 1 1,-1-1 0,1 1-1,1 1 1,1 1-242,2 2 1,0-5 0,-5 1 0,-1-1-503,-3-1 1,2 5 279,-6-4 596,0 3 0,-15 14 0,-4 1 0</inkml:trace>
  <inkml:trace contextRef="#ctx0" brushRef="#br0">14192 6350 8044,'-13'-11'-77,"0"2"1,2-8 0,1 3 660,2 1-163,5 6 21,-3 1 1,6 8 0,0 4 0,0 5-234,0 4 1,0 8 0,0 0 0,0 4-189,0 3 0,2 4 0,0-3 1,3 0-49,-3 0 1,1-1 0,0-5 0,1-1-63,-1-2 1,-1 0-1,-2-5 1,1-1-102,3-2-95,-2-7 275,3-1 0,-5-8 1,0-3-1,0-7-13,0-3 24,0-8 1,0 2-1,0-7 1,0-4-1,0 0 63,0-4 1,-4 0-1,0-4 1,1-1 66,2-2 1,1 1 103,0 3 0,0 1-150,0 0 1,5 5 0,4 4-1,4 3 94,4 5 0,-3 2-73,3 7 1,3 5-252,1 2 52,-3 4 1,2 2-1,-6 4 1,0 3-1,-2 3-636,-1 2 0,-5 6 25,-2 2 0,-3 2 140,-1-2-211,0 3 0,-5-3 775,-4 9 0,-11-1 0,-5 3 0,-3 5 0,1 0 0</inkml:trace>
  <inkml:trace contextRef="#ctx0" brushRef="#br0">14166 6478 8044,'-12'-13'338,"0"0"671,4 0-567,2 6-156,12-4 0,1 8 0,6-4 0,-1 1 0,3 3 104,2 2 0,-2 0-368,6-4 1,1 4-1,2-3 1,-2 2-961,0 2 0,-3 5 168,3-1 770,2 6 0,1 31 0,8 14 0</inkml:trace>
  <inkml:trace contextRef="#ctx0" brushRef="#br0">14638 6567 8044,'-6'-7'-213,"5"-5"1939,-5 11-786,6-5 0,5 8-301,-1 2 0,4 3-405,-3 6 1,-1 1 0,-4 2 0,0 1 90,0-2 1,0 5-334,0 1-36,0 3 0,0-2 1,0-1-1,0 1 0,0 1-930,0-2 339,0 3 0,0-5 0,1 2 0,2-4 0,1-3 635,-1-1 0,27-23 0,5-5 0</inkml:trace>
  <inkml:trace contextRef="#ctx0" brushRef="#br0">15824 5126 7984,'1'-11'-135,"2"1"0,3 1 0,0-1 0,-1-1 217,-2-2 0,3 5 0,-2-1 0,0 1 498,2 1-92,-5-5-224,11 5 1,-9-6 264,5 1-429,-5 5 0,1-3 0,-8 7-20,-5 4-46,-2 5 1,-6 8-1,-1 3 1,-2 4 0,-3 5-1,-1 4 1,-2 4 58,1 2 0,-1 4-75,1 3 0,-5 2 0,2 6 0,2 0-78,4 0 1,6-1 47,-1-4 0,3 1 1,3-9-1,2-5 5,5-5 0,2-8-53,2-3 0,0-3-204,0-1-35,0-6 1,2-1 0,2-6-529,5 0 1,2-2-250,2-2 1076,-6-3 0,-2-51 0,-5-12 0</inkml:trace>
  <inkml:trace contextRef="#ctx0" brushRef="#br0">14804 5202 7987,'0'-12'-99,"-2"-1"1,0 0-966,-3 0 1136,1 1 1,0 3 0,-2 2-1,-1 1 1,-1 5 0,-2 4 0,-2 5 431,-2 4 0,-1 2 0,2 3 0,0 4-109,0 3 1,1 3-133,-1 3-237,6-3 0,-3 4 0,6-6 0,1 0 0,1-3 0,2-1 0,0 1-34,0-2 0,6-3 1,4-8-1,4-1-102,3-3 1,6-1 86,-2-4 43,-3 0 1,5-5 0,-4-4 0,-1-2 0,0-2 0,-2 0 0,-3-1 71,-5-3 1,-2 2-23,-6-7 1,0 5 0,0-2-1,-1 0-117,-4 4 0,-2 5-89,-6 1 1,-1 2-359,-3-1 288,3 2 0,-6 6 1,5 1-1,-2 2 1,1 3-539,2 1 1,7 1 83,3 5 660,-4 0 0,35 11 0,3 3 0</inkml:trace>
  <inkml:trace contextRef="#ctx0" brushRef="#br0">15008 5190 8026,'-13'0'0,"5"0"-22,-1 0 0,1 0 169,-5 0 0,6 5 173,3 4 0,2 6 1,2 2-1,0-1-6,0-2 0,6 3-176,2 0 1,4 0-77,0-4 0,1-2 0,0-1 0,1-3 16,3-1 0,-3-2 64,3-4 1,-3 0 13,-1 0-195,0-5 1,-5-3-1,0-4 1,-3-1-1,-2-1 110,-2-3 1,-1 1-60,0-5 1,-1 5 88,-3-1-208,-3 3 0,-6 1 1,0 1-1,-1-1 1,-2 2-703,-1 2 1,0 2 26,5 3 342,-7 2 1,5-3-117,-3 5 556,9 5 0,13 2 0,9 6 0</inkml:trace>
  <inkml:trace contextRef="#ctx0" brushRef="#br0">15174 4986 8026,'-6'-13'595,"5"6"1,-6-3 202,2 6-240,4-1-462,-5 5 1,5 0 0,-2 2 0,-1 2-356,1 5 1,1-2 0,2 1 258,0 2 0,23-27 0,5-6 0</inkml:trace>
  <inkml:trace contextRef="#ctx0" brushRef="#br0">15952 4667 8026,'-13'0'-1236,"0"0"1588,0 0 0,1 0 24,-1 0-273,0 0 1,4 0 68,1 0 0,5-2 0,-1-2-83,2 3-67,2-5 1,2 6 0,2-1-1,5-2 1,2-1 0,2 1-12,0 1 0,5-2 0,5-2 0,5 1-23,6-1 1,3-2 0,2 2 0,4 0-36,4 1 1,8-4 47,4 5 29,4 0 1,1-1-1,-1 1 1,0 1-1,-2 2 1,-3 2-1,-2 4-15,-2 3 1,-7-1-25,-5 2 13,-8-1 0,2 5 0,-6-2 1,-3-1-1,-5-3-30,-5-1 0,-3 2-41,-1-3 0,-6 0-117,-3 0 104,-2-4 1,-4 5 36,-2-6-186,3 5 0,-11-2 0,4 4 1,-2 0-651,2 0 879,-4-4 0,-23 3 0,-13-6 0</inkml:trace>
  <inkml:trace contextRef="#ctx0" brushRef="#br0">15671 4705 8026,'0'-8'-735,"0"-1"0,7 6 753,6-1 1,5-2 0,9 2-19,3 1 0,21-9 0,10-5 0,8-1 0,-1 0 0</inkml:trace>
  <inkml:trace contextRef="#ctx0" brushRef="#br0">16551 3838 8075,'-10'-8'-34,"-3"0"0,-1 3 1,0 2-1,1 2 120,0 1 1,-4 5-1,0 5 1,0 6 0,0 5-1,0 4 164,2 5 0,1-3 1,2 4-1,4-1-145,3 0 0,4 0-114,1-5 9,6 1 0,5-2 0,7-3 0,1-4 0,1-4-35,0-5 31,1 3 0,0-9 0,-1 2 0,0-2 1,-2-2-1,1-2 0,-4-1 130,-1-1 1,-5-6-25,-1 2 0,-5 1 1,1-2-1,-2-1 126,-2-1 1,-2-2-258,-2 0-16,-3 1 0,-7 3 1,-2 2-1,-2 1 1,-1 3-79,1 2-186,-5 1 1,8 0-1,-5 0 1,2 1-1,2 4-528,2 3 1,2 4 393,4 0 0,2-3 443,6-1 0,34 6 0,9 6 0</inkml:trace>
  <inkml:trace contextRef="#ctx0" brushRef="#br0">16806 3940 8077,'-9'-4'-59,"1"0"0,5-2-313,-1 2 564,-3 2 1,1 2-1,-3 9 1,4 3 325,-1 5 0,5-1-327,-4 5-140,4 1 1,1-1 0,1 0-1,4 0 1,3 1 202,4-1-209,-5-6 1,8 4 0,-2-8 0,1-1-1,0-3 157,-1-1-164,0-2 1,0-4 0,-1 0 0,1-1 0,-2-4 0,-1-5 0,-3-5 189,-1-6 1,-2 1-168,-4-1 1,0-1 14,0-3-80,0-1 0,-5 2 0,-4 2 0,-1 2 0,0 1-263,2 4 0,-1 2-507,-3 4 305,-1-2 1,-1 10 0,-2-4 0,-1 5-550,1 5 1,7 0 1017,0 4 0,40-9 0,6-7 0</inkml:trace>
  <inkml:trace contextRef="#ctx0" brushRef="#br0">17061 3723 8077,'-6'-7'-705,"5"2"1446,-5 5 608,0 0-241,5 0-404,-5 0-379,6 0-2392,0 0 283,0-6 1784,0 4 0,6 19 0,1 12 0</inkml:trace>
  <inkml:trace contextRef="#ctx0" brushRef="#br0">17341 4578 8077,'0'-9'-748,"0"1"1010,0-2 136,0-2 1,0 4-20,0-1 1,2 7-253,2-3 1,3 4 0,6 1 0,0 1 129,-1 4 1,5 2-245,0 5 5,0 1 0,0 6 0,0 2 0,0 3 1,0 3-1,0 4 0,-1 6-65,-2 4 0,-1 8 109,0 2-98,-1 6 1,1 8 0,0 0 0,0-1 0,-1-6-73,1-4 1,-2-4 0,-1-3 0,-3-8 57,-1-8 0,-2-2 30,-4-12 1,0-5-31,0-3 121,0-1 1,-5 1 0,-4-1 155,-2 2-389,-2 2 0,2-4-984,2 1 603,-2-6-40,10 2 297,-5-5 286,12 0 0,29-39 0,13-11 0</inkml:trace>
  <inkml:trace contextRef="#ctx0" brushRef="#br0">18285 4539 8130,'-6'-14'-66,"-2"-1"0,-4-1-154,0 5 1,3-1 0,1 8 0,-2 1 919,-2 2 1,-5 8-488,0 6 1,-4 5 0,3 9 0,-1 3 86,1 4 1,0 3-140,1 1-181,2 0 1,1 0 0,7 1 0,1-3-1,5-2 1,2-4 0,5-4 69,1-5 10,7-3 0,1-6 0,2-4 0,-3-4 1,-2-2-1,1-2 0,0-2 22,0-2 0,-2-3 0,-1-7 0,-3-2-37,-1-1 1,-2-1 66,-4 1-144,0 3 0,-1-9 0,-2 6 0,-3 2 1,-1 2-125,-3 4 0,-1-1 1,-3 5-1,-2-1-120,-1 0 1,0 2-259,4 4 1,-4 2-41,0 2 0,2-1 0,5 5 574,1 2 0,57 7 0,10 3 0</inkml:trace>
  <inkml:trace contextRef="#ctx0" brushRef="#br0">18438 4641 8130,'0'-19'105,"0"2"190,-6 8-186,-1 3 0,-6 12 0,1 4 0,-1 6 366,0 5 1,5 3-384,-1 1 0,2 1 0,-1-1 0,3 1-112,4-1 1,1 1 195,0-1-156,0-5 0,6-1 1,4-7-1,4 1 0,4-2 3,2-2 0,0-3 1,2-8-1,-2-2-106,-1-5 1,2-6 85,-4-2 0,-1-6 29,-8 2 1,-2-3 0,-6-2 0,0 1-4,0-1 1,-2 2-30,-2 3 1,-4-2-319,-9 6 177,2 0 0,-7 6 0,3 3 0,1 3 0,-2 4-660,0 1 1,5 0 183,-2 0 0,8 1 617,5 4 0,14 13 0,4 9 0</inkml:trace>
  <inkml:trace contextRef="#ctx0" brushRef="#br0">18757 4476 8141,'-13'0'-472,"0"0"1390,0 0-548,1 0 116,5 0 0,2 0-215,10 0 0,6 0 0,6 0 0,-1-2-156,-2-2 0,-2 1-26,1-5-56,0-1 0,-2 1 0,-1-1 0,-3-1 0,-1-1 0,-3-2 56,-2 0-230,-1 6 0,-1 2 0,-3 5 0,-5 0-737,-2 0 1,2 5 495,1 4 1,1 2-933,-2 2 1314,3 0 0,29 16 0,5 5 0</inkml:trace>
  <inkml:trace contextRef="#ctx0" brushRef="#br0">1441 7625 8063,'-13'-7'73,"2"-4"1,4 2 0,7-1-1,7 2 402,4 4 0,12-2 1,4 0-1,4 1-260,4-1 0,6-3 1,5 4-1,2-2 51,4-3 0,2 4-260,-3 2 1,-1 2-1,-4 2 1,-4 0-11,-7 0 0,-10 2 0,-9 2 0,-6 5-328,-6 2 1,-2 2-1,-2-1 1,-2 1-483,-2 0 0,-5 0 153,-8-1 402,3 1 0,-10 0 259,3 0 0,-16-4 0,-7 0 0,-4 1 0,0 0 0</inkml:trace>
  <inkml:trace contextRef="#ctx0" brushRef="#br0">1415 7638 8063,'-4'-26'0,"0"1"0,0 5 109,4 3 0,0 3-26,0 1 171,5 0 1,2 5 0,6 1 0,0 1 0,0 3 0,1 2 0,1 1 4,2 0 1,6 1 0,-3 4 0,1 4-217,0 7 1,-1 4 0,1 7-1,-4 1-223,-2 2 1,-8 5-78,-3-1 108,-3 9 1,-2-2 0,-5 6 0,-6 1 0,-10 1-560,-6 2 0,-6 3 459,-9-3 1,2 0 0,-4-11 0,1-6 407,3-6 0,3-7-61,4-12 1,4-3 906,9-6-544,8 0 0,7-6 1,6-3 283,0-2 1,6 4-92,3 3-488,8 2 0,2 2 1,10 0-1,3 0 1,8 0-134,4 0 0,3 5-170,4-1 32,0 0 1,4-4-1,0-1 1,0-4 0,-1-2-358,-3 0 0,-1-4 209,-8 2-246,-8-2 1,5 3 0,-13 1-1,0-1 499,-6 1 0,-22 5 0,-6-4 0</inkml:trace>
  <inkml:trace contextRef="#ctx0" brushRef="#br0">16551 6452 8046,'1'-24'-27,"2"1"0,3 3 1,1 1-1,1-1-4,-1-3 622,5 5 1,-9-1 0,5 6-386,2 1 1,-4 10-1,-2 8 1,-4 7-162,-4 4 1,-3 10 228,-6-2-214,0 9 0,0 3 0,1 6 0,-3-1 1,0 1-39,-2-1-41,0 1 1,8-5 0,1 0 0,-1-1-1,1-3-96,-1-4 96,6-9 0,-2 2 1,5-6-1,1-3 93,3-4 1,-1-6 0,6-8 68,1-5 0,-3-4 128,1-4 1,1 2-238,4-6 0,-1-1 0,1-3 0,1-1-16,3 1 1,-1-5-44,5 0 1,-4-5-229,4 1 231,1 3 0,-1-5 0,0 7 0,0 0 0,-1 4-183,-3 3 0,0 4-366,-4 5-282,2 6 578,-7 2 0,-1 6 0,-3 3 1,-1 5-1,0 2-713,1 2 0,0 4 988,-4 0 0,0 5 0,-17 15 0,-4 10 0</inkml:trace>
  <inkml:trace contextRef="#ctx0" brushRef="#br0">16653 6631 8091,'-9'-2'0,"1"-2"0,4 2-55,-5-2 0,6 3 387,-2 1 1,5 5 0,1 4 0,3 2 0,5 2 435,2 0 0,3 4-615,3 0 1,2 4 0,3-3 0,0 1-21,0-1 0,1-1-396,-2-4 0,6 4-119,-6 0 1,6 0-1,-5-6 382,2-2 0,7 2 0,1-4 0</inkml:trace>
  <inkml:trace contextRef="#ctx0" brushRef="#br0">2576 7638 8033,'-7'-13'-138,"0"0"1,4 1 0,-3-1 0,0 0 0,-1 2 1553,0 2-1194,4 4 0,-4 5 0,3 1 0,-4 3 0,-2 6 0,0 7 0,1 7 0,1 6 376,1 3 1,0 5-292,2 4-295,4 1 1,-5-5 0,6 0-1,0 1 1,0-1-302,0 0 259,6-5 1,-3-2 0,5-7 0,1-3 0,-1-4 0,1-4-764,1-5 633,-5-2 0,1-12 0,-6-2 0,0-3 12,0-2 1,0-6-60,0-2 163,0-3 0,0-6 1,0-1-1,1-3 0,2-4 1,3-5-1,0-2-111,-1-3 0,5-2 212,-1-1 1,1-4 0,-1 1 0,-1 5 132,-3 5 1,4 6-9,-5 3 1,2 7-52,-2 11 0,-1 2 0,5 10-50,2 2 0,0 3-107,-1 5 1,2 2-171,-3 6 0,-1 1-562,2 3 513,-1 3 1,4 4-1,-2-2 1,-3 1 0,0 3-1427,0 2 1671,-4 7 0,-9 9 0,-8 9 0</inkml:trace>
  <inkml:trace contextRef="#ctx0" brushRef="#br0">2486 7842 8063,'-12'0'0,"-1"0"0,4 0 736,1 0-201,5 0 1,0 0-57,12 0 0,1 0-372,11 0 1,0 0 0,6 0 0,3 0-401,4 0 0,3 0 218,1 0-876,0 0 0,0 0 951,1 0 0,0 5 0,5 1 0,4 1 0,-1 0 0</inkml:trace>
  <inkml:trace contextRef="#ctx0" brushRef="#br0">2907 8148 8063,'0'-13'0,"0"-1"0,0-2 0,0-1 0,2 0 274,2 5 0,-1 0 0,5 2 0,2 3 360,1 2 0,2 0-367,0 5-200,0 0 0,-1 7 0,1 6 0,1 6 0,2 2 174,1 0-283,-6 0 0,1 5 1,-5-1-1,0 1 1,-3-1-1,-3-1 1,-1-1-218,0-2 0,0-5 1,0 1 294,0-3 1,-1-5 0,-3-2 154,-5-2 1,4-2-133,0-7-46,4-3 0,1-7 0,0-2 0,1-2 0,4-4-77,3-4 0,8 0 0,2-5 0,1 1 46,-1 0 1,-1 2 45,-4 7 1,-5 2 334,1 7-175,-6-1 0,-1 13-6,-10 8 0,-1 5 294,-8 8-416,3 1 0,1 3 0,1 1 0,-1-1 0,2 1 70,2-1 0,3-5-239,6-3 1,0-3 48,0-1-31,0 0 1,10-2-1,5-3 1,4-3-1,7-4-845,2-1 0,8-1-827,-2-4 1763,3-2 0,-5-13 0,2-6 0,3-2 0,0 0 0</inkml:trace>
  <inkml:trace contextRef="#ctx0" brushRef="#br0">3774 7357 8080,'0'-21'-41,"0"0"1,0-2 0,0 0-1,0 2 1,0 3 0,0 1 775,0 0 0,0 0 0,2 4 124,2 0 0,-3 5 371,4-1-1220,-4 6 0,0 3 0,2 10 0,2 6 279,-3 5 1,0 5 89,-2 3-312,0 4 0,4 8 0,0 4 0,-1 8 1,-1 4-1,-2 4 0,0 2 14,0 5 0,0-28 0,0 1 0,0 3 0,0 1 0,0 1 0,0-1-93,-1 0 1,2 1 0,0-2-1,2-1 1,-1 1 0,0-1-1,0-2 1,-1 0-33,0-2 1,-1 0 0,0 29 0,2-13 0,1-4 195,1-4 0,0-4-84,-4-9 94,6-3 1,-5-11 0,3-3 0,-2-2 121,-2 2 286,0-3-2211,0-1 757,0-7-100,0-6-311,5 0 681,-3 0 0,4-2 0,-5-1 1,2-2 613,1-2 0,12-2 0,-2-4 0</inkml:trace>
  <inkml:trace contextRef="#ctx0" brushRef="#br0">4157 8747 8108,'0'-14'0,"0"-2"0,0-1 146,0 2 1,-4 1-1,-1 1 2330,2 0-2096,2 6 1,2 7-249,4 9 0,-4 2 0,3 3 0,-2 3 143,-2 4 1,0 5-280,0 4 40,0-3 1,0 8 0,0-5-1,0-1 1,0 1 0,0 0 0,0-2 27,0-1 0,0-6 1,0-1-1,0-1 11,0-4 1,0-5 9,0-1 35,0-6 0,1 1 0,3-10 0,5-7 1,2-6-1,3-7 174,3-4 1,2-4-431,2-8 1,3 2 0,-4-2-1,1 2-71,1 2 1,-7 5 0,2 3 1,-3 5-246,-1 4 1,-4 4-369,-1 8 1,-1 5 457,2 8 1,-2 3-168,-3 6-14,-3 0 1,5-1 0,-4 1-1,0 0 542,3 0 0,-29 22 0,-12 6 0</inkml:trace>
  <inkml:trace contextRef="#ctx0" brushRef="#br0">4297 8887 8108,'-13'-5'90,"1"3"129,-1-9 359,6 10 1,1 1-1,8 8 414,2 3 0,3 2-770,6 0 1,-1 1 0,3 2 0,2 1 46,4-2 0,1 1-65,0 1-243,2-3 1,-4 4 0,5-5 0,-1-1 0,-1-3-484,-2 0 1,-4-2 0,3 2 0,0-4-1028,0 1 1549,-10-5 0,1-1 0,-11-7 0</inkml:trace>
  <inkml:trace contextRef="#ctx0" brushRef="#br0">5865 8301 7942,'-8'-4'131,"1"-2"1,1-1 417,3-3-268,2 4 1,8-4 0,4 5 0,6-1 0,3-1 0,4 1 0,3-1 595,3 0-815,5 4 0,-6-7 0,3 6 0,1 1 0,-2 2 143,0 1-614,-1 0 1,-6 0-1,-3 0 1,-4 1 0,-3 4-1,-2 3 1,-4 3 408,-3 2 0,-36 11 0,-16 5 0,-3 2 0,0 0 0</inkml:trace>
  <inkml:trace contextRef="#ctx0" brushRef="#br0">5865 8569 7942,'-12'0'0,"-1"0"0,0 0 1099,0 0-619,6 0-108,2 0 0,8 1 0,4 2 0,7 1 758,4-1-1191,3-2 1,11 1-1,2 1 1,2 1-1,3-1 1,-1-2 60,0-1 0,-1-2 0,4-1 0,3-1 0,0 0 0</inkml:trace>
  <inkml:trace contextRef="#ctx0" brushRef="#br0">7944 8212 7876,'-13'0'59,"-4"-2"0,0-1 0,2-1 0,0 1 1708,3 2-1302,-1 1 0,7 0-330,6 0 1,7 0 0,9 0-1,2 1 45,2 4 0,6-4 156,3 3-437,1-2 0,0-2 1,1 0-1,0 0 1,0 0-1,-2 0 1,-2 0-120,-2 0 1,1 0-1,-1 0 1,-1-2-108,-3-2 0,-2 1 100,-6-5 0,-6 3-439,-3-3-20,-8 5 176,-3-3 1,-2 6 509,1 0 0,10 12 0,0 2 0</inkml:trace>
  <inkml:trace contextRef="#ctx0" brushRef="#br0">8964 7906 7944,'0'-13'59,"0"-4"0,0 0 0,0 1 260,0 2 1,0 1 1512,0 1-695,0 5-1000,0 1 1,0 17-1,0 6 310,0 6 0,0 7-95,0-1-264,0 7 0,0-2 1,0 7-1,0 1 1,0-1 565,0-1-682,0 4 1,0-9-1,0 4 1,1-4-1,2-2 1,1-4 0,1-2-839,0-1 581,-3-6 1,5-3-24,-3-9 0,-2-4 219,2-8 1,-3-3-1,-1-6 1,0-1-51,0-3 1,0 2-67,0-7 0,0-3 171,0-5 1,0-5-93,0 1 160,0 3 0,0-6 0,-1 3 0,-2-5 0,-1-2 273,1-1 0,1-1-174,2 5 0,0 1 254,0 3-272,0-3 0,5 11 0,0-3 1,2 5-1,3 4 155,2 2 1,0 2-96,1 8-235,0-4 1,4 11-1,0-3 1,0 2-1,0 2-480,0 0 0,4 6 263,-4 3-116,0 2 1,-4 3-1,0 2 1,-1 2-1,0 2-474,-4 3 0,-2 1 90,-6 1 0,4 1 777,0-1 0,1 23 0,-5 6 0</inkml:trace>
  <inkml:trace contextRef="#ctx0" brushRef="#br0">9117 8224 7983,'-13'-1'917,"0"-3"-1002,1 2 1,3-8-780,1 6 1275,5 0 0,-1 4 0,8 0 0,4 0 0,5 0 297,4 0 1,3 0-1023,5 0 1,1 0-1,1 0 1,1 0-554,2 0 0,0 0-606,-5 0 1473,1 0 0,16 11 0,5 3 0</inkml:trace>
  <inkml:trace contextRef="#ctx0" brushRef="#br0">9640 8275 7989,'-7'-7'2740,"1"3"-2187,6 8 0,0 3-169,0 6 0,0 6 1,0 2-1,0 3 63,0 1 0,0 1-346,0-1 1,1 5 0,2 1 0,2 1-88,-3-1 1,0-2-495,-2-3 0,1-2 0,2-1 1,1-3-762,-1-2 1,0-1 1240,1-4 0,9-29 0,7-7 0</inkml:trace>
  <inkml:trace contextRef="#ctx0" brushRef="#br0">10532 7829 8015,'0'-18'166,"-1"-2"0,-2-4 1,-1 3-1,1 4 0,2 2 956,1 3 1,0 6 0,0 7-239,0 11 0,0 6-723,0 8 0,0 5 0,0 3 0,0 4 32,0 5 1,0 0-351,0 4-111,0-3 1,0-6-1,1 1 1,3-1 0,5 0-1,2-1 1,2-3-1925,0-4 0,-1-3 2192,1-2 0,6-28 0,0-7 0</inkml:trace>
  <inkml:trace contextRef="#ctx0" brushRef="#br0">10341 8212 8015,'0'-13'0,"-4"0"-112,0 0 0,1 2 1,8 1-1,7 3-134,3 1 1,14 2 0,0 3 0,7-2 565,2-1 1,6-1 0,3 5 0,2 0-343,2 0 1,-1 0 0,-3 0 0,-5 0-1390,-2 0 1411,-2 0 0,6-11 0,1-3 0</inkml:trace>
  <inkml:trace contextRef="#ctx0" brushRef="#br0">11336 7855 8015,'0'-13'-35,"-5"0"706,1 0 1,-4 3 270,3 6 0,-3 7 32,4 14-815,-1 3 0,1 7 0,0 3 0,1 4 1,2 2-1,1 3 0,0 0-212,0 4 1,0-4 0,0 4-1,1-5-140,3-4 0,2 2 0,4-7 0,-2-2-164,2-4 1,0-5 0,0-6-1125,-1-4 1198,-1-2 1,-1-8 26,-3-2 251,-8-3 0,1-7 0,-5-2 0,-2-2 0,0-2 215,2-3-152,-4-1 1,5-3 0,-4-2-1,1-5 1,3-3 586,1-1-502,2-6 0,4 0 0,0-4 0,0 2 0,0 2 295,0 3 0,6 3-99,2 4 0,5 3-123,4 5-53,-3 12 0,10-1 0,-4 10 1,1 3-1,0 0 177,2 2 0,1 6-315,2 2 0,-2 8 129,-3 1-258,-8 6 1,-3-4-1,-6 7 1,-3 1 0,-4 1-446,-5 2 1,-5-2 316,-4-7 0,2 4-148,-7-4 224,1 3 1,-4-4 0,-1-3 0,1-5 0,-1-2-925,1-1 1,-1-1 240,1 5 839,-1-6 0,-11-7 0,-2-7 0</inkml:trace>
  <inkml:trace contextRef="#ctx0" brushRef="#br0">12368 8199 8037,'-12'0'105,"-1"-4"0,2-2 0,1 0 1,1 1 1651,-1 2-1426,5 1 0,0 2 0,11 0 1,7-1-1,8-2 0,9-1 64,8 1 0,6 0 0,8 0 0,2-2-99,1-2 0,6 4-381,-1-1 65,2-4 0,-5 7 0,-6-3 0,-9 2 1,-8 2-1,-8 0-282,-8 0 0,-11 0 0,-7 0 1,-8 2 38,-8 2 0,1-3 0,-6 4 0,-2-4-270,-1-1 1,3 0-434,-1 0 283,7 0 0,-4 0 683,7 0 0,50-6 0,13-1 0</inkml:trace>
  <inkml:trace contextRef="#ctx0" brushRef="#br0">14103 7816 8033,'5'-12'90,"-3"-1"1,2 0 0,-3 0 345,-1 1 1,0 3-1,-1 2 1,-3 1-1,-3 5 1,-2 2 519,1 4 0,1 9-631,-2-1-191,-2 8 1,8-6 0,-4 8 0,1 3-1,3 2 517,2 0-684,1 5 0,0-5 1,1 5-1,2-2 1,3-3-1,-1 1 1,3-1-194,-1 2 1,0-5-1,3-5 1,-3-2-504,-2-2 477,5-2 175,-3-7 1,0-3 0,-2-8 0,-5-6 0,-5-5 173,-3-7 0,1-2-31,-2-1 0,1-5 1,-3-1-1,1-2 180,1-2 0,5-6-58,-5-2 1,7-3-59,-3 3 1,4-1-1,2 5 1,2-1 259,1 3 1,8 3-215,0 0 0,3 9 87,6 8-249,0 2 0,2 4 0,-1 3 1,3 3-1,-3 4-26,2 1 1,-5 1-549,-2 4 0,-3 2 58,-1 5 112,-6 1 0,-2 0 1,-5 1-1,0 2 0,0 2-937,0 2 1,0 0 713,0 1 1,0 3-554,0-3 725,0-2 441,0 5 0,-11-16 0,-3 4 0</inkml:trace>
  <inkml:trace contextRef="#ctx0" brushRef="#br0">14141 8008 8033,'-11'-7'0,"2"-1"494,-8 4 0,4 1 234,5-5 0,4 5-341,8-1 1,9-2 0,8 2 0,4 1-226,5 2 0,-2 1-675,6 0 0,-4 0 0,3 0 0,-2 0 513,-3 0 0,27 28 0,6 7 0</inkml:trace>
  <inkml:trace contextRef="#ctx0" brushRef="#br0">14511 8250 8033,'-6'-13'0,"-1"0"0,0 1 710,3-1 1,2 4-315,2 1 1,7 5-1,6-1 1,5 4 251,2 4 1,4 3-733,-2 6 1,-4 4-1,0 1 1,-2 2-154,-3 3 1,1-3 278,-10 1-260,0 0 1,-5 5 0,-3-1 0,-6-1 0,-4-1-285,-3-2 730,0-5 0,0-2 1,0-7-1,1 0 1,2-1 1128,1-1 1,5 0-27,-1-5-1148,6-6 1,5 3-280,10-5 1,1 5 0,6-1-1,-1 2-171,3 2 1,2 0-782,-2 0 0,3 0 111,-2 0 382,2 0 1,1 0-1,-1-1 1,-1-2 554,-2-1 0,12-23 0,6-2 0</inkml:trace>
  <inkml:trace contextRef="#ctx0" brushRef="#br0">15492 7931 8033,'-12'-18'-16,"-1"-1"1,0-2 0,2 4 246,2 3 0,-2 3 0,3 2 889,-4 5 1,-1 2-929,1 2 1,3 6-1,2 3 1,0 3 139,0 5 0,0 3 23,-2 6-355,-2 5 0,8-3 1,-4 6-1,1 0 0,4 0-352,0 0 275,2-6 1,0 4-1,2-7 1,2-1 0,4-3-209,4-4 260,6-8 1,2-2 0,5-4 0,1 0 0,-1-5-32,1-5 0,-1-4 0,1-2 0,-1-1 46,1-3 1,-2-3 2,-3-5 1,-2-1 86,-7 1-60,1-1 1,-1 6 0,-4 3 0,-4 3 177,-2 1 0,-4 6-94,-2 3 1,-3 8 2,-6 5-83,6 2 1,-3 6 0,5 2 0,-1 0 0,0 3 107,3-3 1,2 0-235,1-6 1,6 2 105,2-2 0,8 1 0,2-10 0,2-1 110,3-1 1,1-2-10,1 0 0,1-6 36,-1-3 1,-1-6 0,-1-4 0,-3 0 210,-2-4 1,-2-1-68,-8-2 1,2 1-224,-5-1 0,-3-2 0,-6 1 0,-6 4 34,-5 4 0,-5 3-261,-6 8 0,-4-2-217,1 5 0,-2 1 1,2 6-1,-1 0-721,2 3 1,3 5 384,3-2 1,5 5-885,9 4 1112,2-3 0,6 4 490,0-5 0,37-4 0,17-5 0,3 2 0,-1 1 0</inkml:trace>
  <inkml:trace contextRef="#ctx0" brushRef="#br0">16232 7880 8033,'6'-13'1417,"-5"1"-203,5-1-985,-6 6 1,-6 3-285,-2 8 0,-4-1 1,0 5-1,-1 2-102,0 1 1,0 2 63,1 0 1,3 0 99,1-1 0,5 3 1,-2 0-1,4 2-114,1-1 0,4-2 114,1-1 0,6-2 116,2-3 1,-1 4 0,7-4 0,-2 4 290,0 0 1,4 1 15,-4 0 1,0 0-11,-4-1-237,5-5 1,-8 5-1,3-4-161,-2 4 0,-7-1-47,-4-3 0,-5-2 160,-8-6-261,-11 6 1,1-5-1,-11 3 1,0-2-1,0-2-306,0 0 1,5 0-438,-5 0 0,7 0 43,1 0 826,1 0 0,22 0 0,-1 0 0</inkml:trace>
  <inkml:trace contextRef="#ctx0" brushRef="#br0">16793 7753 7957,'0'-17'83,"0"-2"1,0 1 0,0-1 459,0 4 0,-1 2 0,-4 5 0,-3 5 0,-3 7-198,-2 9 1,-1 1 0,-2 9 0,-1 2-108,1 3 0,2 8-323,2-2 92,-1 3 0,1 1 0,4-1 0,4-2 0,2-2-263,2-2 231,6 4 0,7-12 0,8 0 1,3-6-1,2-7 0,-1-3 0,1-5 70,-1 0 1,-4-2 0,-1-2 0,-1-2 12,-4-4 1,-1-8 16,-1-1-27,-6-6 0,-1 5 1,-8-5-1,0 2 1,-5 0 9,-5 1-159,2 2 1,-10 5 0,3 2-1,-4 1 1,-3 3-618,-1 1 0,-1 2 440,1 4 0,0 1 0,3 2 0,3 3-491,5 1 0,4 1-37,10 5 0,3-2 806,6-2 0,50 2 0,-18-7 0,0-1 0</inkml:trace>
  <inkml:trace contextRef="#ctx0" brushRef="#br0">17290 7829 7957,'-11'-1'-148,"3"-4"244,-4 4 0,5-3 318,-6 8 0,1 3 1,0 7-1,2 2 257,2 1 1,1 6-573,-2-2 1,-1 3 0,6 0 0,1-1-114,2-2 0,7-1 81,2 1-87,3-3 0,6-5 1,2-2-1,1-2 1,2-5-6,2-2 0,-2-4 1,-3-2-1,0-5 67,-4-2 1,4-6 43,-2 0 1,-4-7 95,-5-1-99,-5-1 0,3-5 0,-8 5 0,-2 2 0,-5 2-125,-2 0 1,-3 7-68,-3-2 0,-1 3-264,-4 1 97,-2 6 0,4 1 1,-4 6-1,2 0 1,2 0-935,1 0 0,7 0 1210,3 0 0,69-17 0,-24 6 0,0 1 0</inkml:trace>
  <inkml:trace contextRef="#ctx0" brushRef="#br0">17545 7651 7957,'-19'0'59,"2"0"-35,8 0 379,3 0 0,8 0 0,2 0 326,5 0 0,8-2-584,4-2 0,-1 1 1,1-5-1,2-2 191,1-2 0,0 1 60,-3 3-207,3-4 0,-14 5 1,1-6-1,-4 1 1,-4-1 693,-1 0-943,-8 0 0,-3 2 0,-8 3 0,-5 3 0,-7 4-42,-5 1 1,2 3 0,-1 4 0,2 6-337,3 1 0,7 0-258,4-1 1,4 4 146,4 0 0,5 0 1,8-5-1,5 1 549,2 0 0,47 0 0,12-1 0</inkml:trace>
  <inkml:trace contextRef="#ctx0" brushRef="#br0">18591 7906 7949,'-9'-9'89,"2"1"1,0-1 0,2 1 349,-1-1-98,2 6 0,5-7 1,3 6-1,6 1 0,6 0 1,7 1-1,5-3 0,6 3 543,3 0 1,5-2-904,1 0 0,3-1 0,-2 5 1,0 0-503,0 0 1,-7 0 438,-7 0-413,-3 0 0,-7 0 0,-5 2 1,-6 1-1,-9 1 495,-7-1 0,-56-13 0,25 3 0,0 0 0</inkml:trace>
  <inkml:trace contextRef="#ctx0" brushRef="#br0">18961 7651 7949,'-7'-13'643,"-3"0"-257,5 0-198,1 1 0,0 3 1,-2 2-1,1 3 1,-1 5 491,3 6 0,2 10 0,-1 5 0,-1 3-496,-1 5 1,0-2-1,3 6 1,-2 2-270,-2 0 0,1 3 59,4-1-211,0 0 0,0-5 0,0-2 0,0-1 1,0-1-1,0 0 0,0-4-1814,0-4 2051,0-2 0,0-29 0,0-6 0</inkml:trace>
  <inkml:trace contextRef="#ctx0" brushRef="#br0">20300 7625 7949,'-2'-15'52,"-1"0"0,-1 4 0,1 0 625,2-1 0,-5 5 0,-2 4 0,-4 6-63,0 6 1,3 8-106,1 4-389,-1 3 0,1 2 1,1 1-1,1 1 1,3 3 510,2 2-756,1-5 1,0 3 0,0-5 0,0-1-1,0-1 1,1-3 0,2-4-236,1-2 1,2-4 0,-3-1 153,1-2 0,2-5 1,-4 0 303,3-6 0,-1-5 1,-4-8-1,0-2 46,0-2 1,0-7-1,0-6 1,0-1-36,0 0 1,0-4-1,0-4 1,0-1 89,0-1 1,0 0-64,0-2-49,6 2 1,1 11-1,5 3 1,1 3 0,1 2 2,3-1 1,-3 11 0,5 3 0,-2 5-266,0 4 0,4 3 102,-4 5 0,2 2-951,-2 6 671,-9-1 0,9 5 0,-8 2 0,0-1 0,1 2-1146,-1 0 1,-6 1 1498,1 5 0,-31 33 0,9-25 0,1 0 0</inkml:trace>
  <inkml:trace contextRef="#ctx0" brushRef="#br0">20249 7714 8134,'-9'0'75,"1"0"0,5-1-323,-1-3 1924,2 2-1345,8-3 1,1 5 0,7 1 0,3 2 0,4 1-342,3-1 0,6 4-1430,0 2 1112,0-4 0,-1 7 0,3-4 328,0 3 0,25 25 0,-24-16 0,0 1 0</inkml:trace>
  <inkml:trace contextRef="#ctx0" brushRef="#br0">20644 7969 7949,'-9'-12'594,"1"-1"-154,5 0 1,-1 2-1,8 2 1,5 5 380,2 3 0,2 6-562,-1 4 1,1 4-309,0 4-129,-6-3 0,3 6 0,-4-5 1,-1 4-1,1-1-671,-3 0 755,-2-1 0,-1 0 0,0 0 0,0-1 0,0-2 59,0-1 1,0 0 0,0-1 163,0 1 30,0-6 1,6 3-116,2-6 55,4 6 0,5-8 0,1 3 0,2 0 0,1-1 118,-1-1 1,3 2-318,-6 0 0,-2 5 210,-6-2 0,1-1 80,-6 2-122,0-7 1,-5 10 0,-4-5 0,-3 1 246,-3 1 0,-6-6-166,0 1 0,-5-1-509,5 1 115,-5-3 1,6 5-1,-4-6 1,2 0-1,2-1-585,2-4 1,6 0 213,-1-4 1,6-6 615,-1 2 0,27-19 0,15-8 0,1-2 0,0 0 0</inkml:trace>
  <inkml:trace contextRef="#ctx0" brushRef="#br0">21562 7612 7949,'-9'-14'457,"1"-3"1,-1 4-15,-3 1 1,-1 0 712,0 8-957,0 0 0,1 5 1,-2 4-1,-2 4 1,-1 7 27,1 5 0,2 8 0,0 2 0,0 1-184,1 4 0,-1-1-56,10-1-45,-1 3 0,5-10 0,0 3 0,2-2 0,2-1-122,5-2 1,6-2-1,5-12 1,3-1-45,4-1 1,2-6 107,1 1 1,-3-5-1,4-7 1,-1-4-54,0-2 0,-1-6 100,-3-2 1,-1-2 224,1-1-56,-6-6 1,-2 4-1,-6-2 1,-4 5 389,-4 3-292,-2 6 1,-9 2 0,-5 10 0,-3 6-64,-1 5 1,-2 8-216,1 1 1,0 6 85,4-2-84,6 3 1,-3 1 0,6-1-1,1-1 1,3-3-125,4-2 1,3-1 214,6-4 1,5-2 0,4-2-1,3-5 44,5-2 0,-2-8 5,6-3 1,-5-3 294,0-5-232,-2-3 1,-7-6-1,-3 1 1,-4-1 0,-5 1 198,-3-1 1,-5-3-255,-5-1 0,-3 4 0,-8 7 1,-2 2-138,-2 5 1,-6 1-212,-3 7 0,-5-1-485,4 5 1,-4 0 27,4 0 0,2 6 1,7 3-1,4 2 735,2 2 0,31 16 0,7 5 0</inkml:trace>
  <inkml:trace contextRef="#ctx0" brushRef="#br0">22327 7663 7949,'0'-12'119,"-1"0"10,-4 4 114,-2 2 0,-10 6 1222,0 0-1355,-5 0 0,2 6 1,-6 4-1,1 4 0,1 3-73,2-2 0,8 1 0,7 0 0,1 1-174,4-2 0,7 4 113,8-2 0,5 0 1,8-5-1,1 0-123,3-4 0,-3 4 87,2-4 1,-2-1 6,-1 2 213,-1-7 0,-9 8 1,-5-4-1,-4 1 234,-4 3-1,-9-3-149,-6 2 1,-7-5-1,-6 4 1,-2 2 68,-3 2 1,3-4-138,-3 1 1,3-5-340,2 4-848,-1-5 1,7 3 0,2-6 1010,2 0 0,54-28 0,12-8 0</inkml:trace>
  <inkml:trace contextRef="#ctx0" brushRef="#br0">23016 7459 7949,'-6'-18'0,"-1"4"0,-6-3 298,0 3 0,1 6 0,-1 4 0,-1 3 0,-3 4 438,-5 5 1,-2 2 0,-1 13 0,-1 2-264,1 4 1,4 10-398,-1 0 1,8 2 0,1-3-1,8 0-208,3 0 0,2 3 72,0-2 1,7-4 0,5-9-1,5-2-208,3-3 0,1-4 137,4-9 1,1-2 39,-1-6 1,-1-1 0,-1-2 0,-2-3 34,2-1 1,-5-6 56,-1-4 0,-4-5 210,-4 0-162,-4 4 1,-5-6 0,-1 4-1,-3 0 1,-6 2 112,-6-1 1,1 7-98,-7-1-246,1 0 1,-4 12-1,-1-3 1,1 2 0,-1 2-844,1 0 0,0 6 308,4 2-258,3 4 1,11 0 973,2 1 0,72 0 0,-24-7 0,-1 1 0</inkml:trace>
  <inkml:trace contextRef="#ctx0" brushRef="#br0">23347 7612 7949,'-13'0'0,"1"0"-27,-1 0 0,0 0-221,0 0 594,-5 0 0,4 7 1,-3 5-1,3 5 0,1 3 97,0 2 0,2 2 0,2 2 0,5-1-284,3 1 0,6-1-188,4 1 0,6-2 0,5-3 0,3-5-14,4-6 1,3-5 56,-1-5 0,-2 0-55,3 0 0,-3-5 0,-2-5 0,-1-6 193,-2-5 0,0-3-71,-5-2 1,-5-5 94,-8-3-14,-3 3 0,-2-4 0,-3 3 0,-6 3 0,-6 0 121,-5 5 0,-3 7-384,-2 0 1,1 3-679,-1 1 594,1 6 1,1 2 0,3 5 0,4 0 0,2 0-794,3 0 1,5 1 977,2 3 0,55-2 0,14 3 0</inkml:trace>
  <inkml:trace contextRef="#ctx0" brushRef="#br0">23653 7408 7949,'-13'0'-501,"1"0"1,-1 0 531,0 0 576,6 0 0,3 0 451,8 0 1,3 0-511,6 0-422,5 0 0,2-4 1,6-2-1,-2-1 1,-2-3 113,0-1 1,-4-6 0,0-1-1,-5-1 52,-1 1 1,-7-1-219,-1 2 1,-2 3-1,-4-3 1,-2 4-76,-4 5 0,-9 2-360,-5 6 0,-6 0 102,-2 0 0,1 7 0,3 5 0,1 5-658,-1 3 1,8-1 310,5 3 0,6 2 606,7-3 0,30-5 0,14-2 0,2 2 0,0 0 0</inkml:trace>
  <inkml:trace contextRef="#ctx0" brushRef="#br0">24546 7498 7929,'0'-13'133,"0"0"1,3 2 0,4 1 388,5 1 0,11 2 0,3-1 0,9 4 318,10 2-915,2-4 0,10 5 0,-6-3 0,-2 4 0,-2 3-726,-4 1-291,-9 0 0,-9 2 1092,-8 2 0,-37 15 0,-10 4 0</inkml:trace>
  <inkml:trace contextRef="#ctx0" brushRef="#br0">24609 7651 7929,'-7'-6'99,"2"3"-16,5-5 306,0 5 0,0-4 0,1 4 0,3-1 0,6 1 0,7 1 0,9 2 1225,6 0-1901,11 0 1,-2 2 0,6 1 0,2 1-1,5-1 1,6-2 0,2-1 286,2 0 0,-2-7 0,7-3 0,-19 3 0,0 0 0,-1 0 0</inkml:trace>
  <inkml:trace contextRef="#ctx0" brushRef="#br0">25923 7408 7929,'-13'0'226,"5"0"-150,-1 0 210,1 0 0,-5 2 0,0 2 1,0 6-1,1 4 986,-1 3-1117,0 6 1,2-3-1,2 5 1,5-1-1,3-1 286,1-2-358,0 0 0,9-1 0,6-3 0,4-3 0,8-2 0,6-4 0,2-4-13,-1-2 1,3-2 27,-3 0 1,-1-7 0,1-6 0,-2-7 221,-3-4 1,-1-3 397,-11-3-458,0-2 1,-10-4 0,-3 1 0,-4 0-1,-4 3 381,-4 4 0,-11 4-538,-6 3 0,-2-1-404,-7 10 49,-6 2 1,0 10-1,-3 0 1,0 0-1,1 1-964,0 3 0,8 8 246,5 5 1,3 5 969,5 0 0,8 30 0,8 9 0</inkml:trace>
  <inkml:trace contextRef="#ctx0" brushRef="#br0">11246 9818 7528,'-11'-1'-238,"1"-2"1,2-1 0,-2 1 1267,-2 2-463,0-5 1,3 4 0,1-2 762,-2 3-1148,4 1 1,2 0 0,8 0 0,5 0 375,2 0-460,7 0 0,2 0 1,6 1-1,-1 2 0,1 1-24,-1-1-356,1 4 0,-1-5 0,1 3 1,-2 0-1,-2-1-2350,0-1 2274,-1 4 0,3-4 358,-3 5 0,15-5 0,-2 3 0</inkml:trace>
  <inkml:trace contextRef="#ctx0" brushRef="#br0">12088 9589 7970,'0'-13'0,"0"0"0,0 1 458,-6-1 0,3 0 1347,-5 0-1274,5 6-423,-3 1 1,2 12-1,0 3 1,1 3-1,2 5 87,1 5 1,0-2-1,0 1 1,0 3 31,0 4 0,0-1-75,0 3 1,0 2-133,0 2 1,0-1-1,0 0 1,1-2-270,3-3 1,-2 3 145,2-1 1,2 0-143,-2-5 0,0-5-85,-4-3 37,6-3 1,-5-5-249,4-1 425,-4-5 163,-7-3 0,1-7 79,-4-6-67,-2-5 1,8 2 0,-4-4 0,0-1 0,1-1 182,0-5 1,2-7-73,4 0 1,0-3-45,0-1 0,0-2 171,0-3-196,6-2 0,1 0 0,7 2 0,2 5 0,2 4 78,2 4 1,0 5-67,1 3 1,3 5-471,-3 9 182,-2 2 1,5 6 0,-4 0 0,0 2-1,-3 2-836,-3 4 0,-2 4 361,1 0 0,-1 5 100,-4 0-697,-2 6 1247,-6-9 0,-18 18 0,-10 6 0,0 0 0,0 0 0</inkml:trace>
  <inkml:trace contextRef="#ctx0" brushRef="#br0">12075 9882 7970,'-13'0'1044,"1"-6"1,3 5-634,1-3 1,5 1 29,-1-1-348,8 2 1,0-3 0,7 5 0,5 0 0,2 0-73,5 0 0,3 0-771,3 0 1,-2 0-1,3 0 750,-3 0 0,32 5 0,9 2 0</inkml:trace>
  <inkml:trace contextRef="#ctx0" brushRef="#br0">12598 9869 7970,'-6'-7'1400,"5"2"-827,-5 5 1,6 5 1278,0 4-1658,0 2 1,2 7 0,0 4 0,3 2 0,-2 1-285,-2 1 0,-1-1 0,1 1 0,2-1-338,1 1 1,1-5 213,-5 0-474,5-5 1,-2 2 0,4-5 0,0-2 687,0-2 0,25-32 0,9-12 0</inkml:trace>
  <inkml:trace contextRef="#ctx0" brushRef="#br0">13172 9589 7970,'-6'-19'0,"3"7"873,-5-1 1,4 0 151,-5 5 0,6 3-261,-1 5 0,3 7-304,1 10-349,0 3 1,0 6-1,0 1 1,0 1-1,0 3-143,0 2 0,0-1 0,1 4 0,2-4-891,1 0 0,0-3-72,-4-3 1,2-1 295,2 1 1,-3-6 0,4-3 698,-4-3 0,5-35 0,1-9 0</inkml:trace>
  <inkml:trace contextRef="#ctx0" brushRef="#br0">13057 9857 7970,'-6'-13'0,"-2"0"0,1 2 24,-2 2-191,6-2 673,-2 4 0,10 0 0,5 2 0,6 4 0,5 1-722,3 0 1,6 0-367,0 0 1,9 0 581,0 0 0,6 2 0,7 2 0,3-1 0,0 1 0</inkml:trace>
  <inkml:trace contextRef="#ctx0" brushRef="#br0">13809 9551 7970,'0'-19'0,"0"1"603,0-4 1,0 4 3156,0 5-3182,0 0 1,0 12 82,0 5-566,0 6 0,0 9 1,0 2-1,0 4 1,0 4 321,0 1-372,0 5 0,0-1 0,0 6 1,2-1-1,1-3-232,1-4 1,0 2-163,-4-4 1,0 3 151,0-8 0,0-1 1,0-8-267,0 1 336,0-6 1,0-7-616,0-8 516,0-3 1,-1-7 0,-2-3 178,-1-4 1,-1-3 0,5-2 0,0-1 174,0-3 0,0-2-107,0-6 1,0-2 112,0-3 0,2 4 479,2-4-449,3-2 1,6 5-1,1-1 1,2 6-1,2 5 156,2 3 1,0 4-160,1 6 1,2 2-32,-6 10 1,5 3 60,0 6-151,-4 3 1,0 6 0,-6 1-1,-4 3 1,-4 4-189,-2 3 1,-2 2 71,0-1 0,-7 1-594,-6-1 417,0 1 0,-11-1 0,3-1 0,-3-1 0,-2-3-1081,1-2 0,-1-1 342,1-4 0,-1 0 992,1 0 0,-29-35 0,-7-7 0</inkml:trace>
  <inkml:trace contextRef="#ctx0" brushRef="#br0">15135 9767 7967,'-8'0'-88,"-1"0"0,0 0 1443,-3 0-785,-1 0 0,8-4 0,5 0 0,8 1 1331,8 2-1730,9-5 1,8 4 0,5-2 0,0 1 0,1 1-448,-1-3 69,0 1 0,-4 3 0,-1-2 0,-2-1 1,-3 1-1,-1 1 0,-3 2-1369,-2 0 0,-10 2 1576,-7 2 0,-38 9 0,-10 7 0</inkml:trace>
  <inkml:trace contextRef="#ctx0" brushRef="#br0">16653 9487 7991,'0'-13'78,"-2"4"0,0 1 0,-3-2 0,1 0 556,-2 2 0,5 3 0,-5 11 0,2 7 0,-2 7 47,-1 4 1,4 3-560,-1 2 1,3 0 0,-1 5 0,0 0 131,-3-2 0,1 4-409,4-6 92,0-1 1,4-2-1,1 0 1,-1-1-1,0-7 1,2-3-953,1-3 960,-4-6 1,2-7-1,-5-10 1,0-4 50,0-3 1,0-6 0,0 0-1,-1-3 41,-3-4 1,2-6 0,-2 2 0,1-2 159,-1-3 1,2 0-44,-2-4 1,3-1 0,1-3-1,1 6 228,3 6 0,4-1-265,4 7 1,5 0 0,2 8-1,2 4-96,6 3 0,-2 7 43,5 3 0,-3 4-398,-1 4 1,-2 7 0,-2 8 0,-2 0-794,-1 4 0,-4 1 436,-6 2 0,-4-2-1074,-5-3 1177,0 9 588,0-9 0,-39 33 0,14-27 0,0 0 0</inkml:trace>
  <inkml:trace contextRef="#ctx0" brushRef="#br0">16615 9691 7991,'-6'-7'-97,"4"-5"1171,-3 11 1,8-5-399,5 6-706,1 0 0,15 0 0,-3 0 0,3 0 0,2 0-601,-1 0 0,2 5 631,3-1 0,3 8 0,6 3 0,5-1 0,0 0 0</inkml:trace>
  <inkml:trace contextRef="#ctx0" brushRef="#br0">16933 9997 7991,'-4'-13'276,"0"-1"0,1-2 402,2-1 0,1 0-417,0 5 0,7 0 0,4 2 0,6 3 476,3 2 0,-3-4-550,4 5 0,0 0 1,5 5-1,-2 5-295,-3 6 1,-4 3 88,-8 6-151,2 0 0,-10 5 1,2 0-1,-7 3 1,-7 1-1,-6-2 1,-3-1-224,-3-2 0,1 1 0,-1-2 1,3-3 580,2-4 1,-2-3 43,7-1 66,-3-6 1,15-3 0,-2-8 0,7-3 0,9-1 78,7-1 0,8 1-494,2-5 1,4 4 0,-3 2 0,0 0-726,1 0 0,-3 4-367,-3-1 0,4 1 45,-1-1 1164,1 2 0,30-26 0,-26 14 0,0 0 0</inkml:trace>
  <inkml:trace contextRef="#ctx0" brushRef="#br0">18017 9474 7991,'0'-26'0,"0"-3"819,0-1-270,0 0 0,0 10 0,0 3 682,0 3 0,0 4 0,0 6-647,0 8 0,-5 8-461,-4 5 0,-2 7 0,-3 8 0,-2 4 263,-1 3 1,-6 8-382,2 0-28,-3 8 0,-6 3 1,-1 5-1,0-2 0,0-2-259,2 2 0,-2 4 1,1-1-1,3-6-353,5-4 1,3-9-119,7-2 1,5-5 101,2-4-63,4-3 1,1-10 0,1-1 0,4 0 713,3 0 0,20-10 0,6 1 0</inkml:trace>
  <inkml:trace contextRef="#ctx0" brushRef="#br0">17953 10214 7991,'5'-25'0,"-1"4"0,6-1 78,-2 5 1,4 0 487,0 4 0,5 6 1908,0 2-2168,6 4 0,-9 2 1,3 4-1,-3 5 1,-2 4-419,-4 3 0,-2 5 0,-6 0 1,-1 2-162,-4 1 0,-3-3 174,-9-1 0,1 0 0,-4 5 0,1-2-270,-1-3 1,4 2 246,-1-6 0,3 0-146,1-5 1040,0-5 0,8 3-274,5-5 0,11-3-599,10-6 1,9-3 0,4-4 0,3 1-923,1 1 1,0 2 1022,1-1 0,16-9 0,4 3 0</inkml:trace>
  <inkml:trace contextRef="#ctx0" brushRef="#br0">19292 9538 7960,'0'-9'429,"0"1"1,0-2 522,0-2 0,0 7 1,0 5-1,-1 8-472,-3 8 1,2 4 0,-3 7 0,0 2-312,1 5 1,0 3 58,4 2-421,0-1 1,0-1-1,1-2 1,2-1-1,3 0 1,1-1-1,3-4-1932,1-2 1,2-3-180,0-2 2304,-1-4 0,1-45 0,0-10 0</inkml:trace>
  <inkml:trace contextRef="#ctx0" brushRef="#br0">19165 9818 7960,'-4'-20'803,"-1"3"0,1 3-500,4 2 0,6 0 1,2 2-1,6 3-70,8 2 1,0 0-769,12 5 348,0 0 1,6 0 0,1 2-1,3 2 187,1 4 0,-9 0 0,3 1 0,5 1 0,-1 0 0</inkml:trace>
  <inkml:trace contextRef="#ctx0" brushRef="#br0">20096 9487 7960,'0'-19'0,"0"1"268,0-3 1,0 2 0,0 6 1330,0 1-839,0 5 1,-2 8 16,-2 12-639,2 5 0,-7 8 0,4-1 0,1 2 0,0 2-133,0 0 1,-5 7 0,5-2 0,1 1-57,2-1 0,1 2-87,0-7 1,0 1 0,0-4 0,0-2-277,0-3 0,0-3-74,0-5 67,0-6 247,5-1 0,-3-8 0,2-2 0,-3-6-69,-1-5 1,0-5 97,0-6 1,0 1 360,0-1-105,0 1 1,-4-2 0,0-3 0,0-2-1,-1-2 560,1 0 1,-4 0-255,3-5 0,-3 2 42,4 3-156,-1 3 0,5 1 0,0 2 0,2 3 0,2 3 115,4 4 1,9 1-602,5 4 0,2 6 162,1 3-315,7 2 0,-1 2 0,4 3 0,-4 4 0,-2 6-838,-5 1 1,-4 6 467,-3 1 1,-2 2-1086,-11-2 1791,1 3 0,-28 13 0,-5 10 0</inkml:trace>
  <inkml:trace contextRef="#ctx0" brushRef="#br0">20045 9767 7960,'-6'-12'623,"4"-1"1,2 4-222,9 1 1,7 5-470,1-1 0,10 2 0,-2 2 1,2 0-758,0 0 0,3 5 824,-1-1 0,24 28 0,1 4 0</inkml:trace>
  <inkml:trace contextRef="#ctx0" brushRef="#br0">20465 9780 7960,'0'-13'703,"6"1"0,1 0 174,6 4 0,0 2-235,-1 6-527,1 0 1,0 1 0,0 4 0,-1 3 0,0 4 0,-2 2 0,-3 1-325,-2 2 0,0 5 0,-5-4 0,0 0-52,0 1 0,-5 2 1,0-4-1,-1-1 180,0-2 0,-4-1 581,2-1-255,2 1-143,1-6 1,10-1-1,4-6 1,4 0 0,2 0-36,2 0 0,2 0 0,-4 0 0,2 0-23,-1 0 0,-2 4 81,-1 0 0,-5 5 0,-1-4 192,-1 3 0,-2-4-82,-4 4 0,-7-3 79,-6 3-219,1 1 0,-8-2 1,4-2-1,-2 0 0,-1-1-76,1-1 1,-1 2-164,2 0 0,3-1-675,-3-4-40,9 0 1,-4 4 0,4 0-1822,-3-1 2680,4-1 0,12-31 0,9-6 0</inkml:trace>
  <inkml:trace contextRef="#ctx0" brushRef="#br0">21179 9385 7960,'-5'-31'0,"3"-1"0,-2-2 929,3 3 1,1 7-1,0 3 1,1 5 1329,3 6 0,-2 8-1668,2 10 1,-3 2-377,-1 11 1,0 2-1,0 7 1,-1 5 159,-3 6 1,-3 4-28,-6 6-248,0 0 0,-1 2 0,-3 2 1,-3 5-1,-1 2-415,0 2 1,1-5 0,-3-1 0,3-2-1967,2-7 1,-2 1 1045,7-8 641,-2-5 1,12-6-1,-4-5 1,1-2 0,3-3-1259,2-4 1852,1-3 0,17-1 0,4 0 0</inkml:trace>
  <inkml:trace contextRef="#ctx0" brushRef="#br0">21205 10137 7960,'1'-18'0,"4"-4"0,2-2 814,5-1 0,1 5-183,0 3 1,4 4 0,1 5-1,1 3 308,-1 4 0,3 1-747,-4 0 1,0 7 0,-4 4 0,-1 6-71,-4 3 1,-2 0-319,-6 1 1,-6 3 0,-4-2 0,-5 2-177,-7 1 0,-2-3 177,-1-1 0,3-4 150,1 4 0,1-5 0,-1 1 0,4-3 458,3-1-110,7-1 1,1-3-34,6-1 1,2-5-52,2 1-268,9-2 1,6-4-1,8 0 1,2-3-1,2 1-1323,1-2 1,-2 5 538,4-3 1,-1-2 832,1 2 0,8-6 0,-2 3 0</inkml:trace>
  <inkml:trace contextRef="#ctx0" brushRef="#br0">22148 9551 7913,'0'-13'90,"0"0"1,3 0 0,4 0 0,8 2 264,3 3 0,9-2 1,8 5-1,6 3 1,6 0-1,1 4-65,-1 2 0,1-1-612,-5 5-728,-1-5 1,-3 7 1049,-1-6 0,-23 6 0,-5-3 0</inkml:trace>
  <inkml:trace contextRef="#ctx0" brushRef="#br0">22263 9678 7913,'-12'-4'0,"0"-2"476,4-1 1,5 4-53,11-1 1,7 3 0,11 1-1,4 0-451,4 0 1,7 4-1,3 1 1,2 1-2221,2 0 2247,1-2 0,2-4 0,6 0 0,4 0 0,0 0 0</inkml:trace>
  <inkml:trace contextRef="#ctx0" brushRef="#br0">23309 9410 7922,'-20'0'85,"3"0"0,1 0 91,-1 0 1,3 6-1,-4 2 1,1 5 311,0 4 0,1 3 0,6 7 0,3 1-324,2 2 0,2 0 0,8-5 0,8 1-103,7-1 1,5-5 0,5-3 0,4-4-57,3-5 1,1-2 0,1-6 0,-1-1 97,0-4 1,-1-3 0,-3-8 0,-4-2 331,-3-2 1,-8-7-1,-3-7 1,-6-3 200,-6-1 0,-8 4-83,-5 0-451,-8 0 0,-4 1 1,-9 4-1,-4 3 1,-2 5-1,-4 4 1,-1 4-655,-2 5 1,1 2-1,4 7 1,1 4-1188,3 3 1,0 9 1738,8 4 0,4 26 0,9 7 0</inkml:trace>
  <inkml:trace contextRef="#ctx0" brushRef="#br0">16283 11807 7909,'-8'0'-116,"-1"0"0,-1 0 607,-1 0 1,2 0-1,2-1 46,2-3 1,-1 2-40,2-2-260,2 3 0,-2 1-33,8 0 0,9 1-69,8 3-167,9-2 1,0 3 0,7-5-1,2 2 1,2 1 0,2 1-1,-1-1-162,-1-2 1,-1-1-1,-3 0 1,-5 0-18,-6 0 1,-6 0-9,-7 0 115,-1 0 0,-6-1 0,-6-2 0,-7-1 1,-4 1-1,-4 1-488,-2 2 1,3 0-153,-3 0 234,3 0 0,1 0 509,1 0 0,33-5 0,9-2 0</inkml:trace>
  <inkml:trace contextRef="#ctx0" brushRef="#br0">17864 11642 7945,'-8'-2'80,"-1"-1"0,1-2 0,-1-1 0,2-1 287,1 0 1,2-2 0,4-3 0,0-1 673,0 0-858,0 0 1,3 1 0,4-1 0,7 0 0,5 0 38,3 1 1,2 0 0,2 4 0,-2 4-60,-3 2 1,2 5-349,-6 5 164,0 1 1,-10 19-1,-3-1 1,-2 4-1,-2 6-888,0 4 732,-6 5 1,-7 0-1,-8 0 1,-3-2-1,-3-3 1,-1-2-1,-2-2-91,2-3 1,1-8 382,1-9 177,6-9 0,6-2 0,7-7 205,1-4 1,8 2 0,6-4 0,5 0 12,4 0 0,3 3-491,5-5 0,5 7-36,0-3 0,4 0 0,-4 0 0,-2 3-455,-1 0 1,-2 2 46,1 0 0,4 0-121,-1 0 0,1-4-1143,-4 0 1075,-1-1 0,-4 4 1,1-2 613,0-1 0,19-40 0,6-6 0</inkml:trace>
  <inkml:trace contextRef="#ctx0" brushRef="#br0">18591 11578 7945,'0'-19'0,"-4"5"139,-1-3 0,1 3-52,4 1 1217,-5 6 1,2-1-510,-6 8 0,6 8-647,-1 14 0,1 2 0,0 1 0,-1 2-7,1 3 1,2 1 17,1 3 0,0 3-432,0-3 205,0 3 1,0-5 0,0-2 0,0-2 0,0 1-229,0 0 0,0-4-191,0-8 214,0-3 1,1-6-233,4 1 0,-4-12 160,3-1 1,-4-11 403,-4-2 11,3-5 1,-6 1 0,4-8-1,-2-2 1,3-3 247,0-6 0,2 6 96,0-4 1,0-2 475,0-2-687,0-1 0,2 5 0,0 1 0,4 3 0,1 5 192,3 2 1,-1 3-384,3 2 1,-2 5-1,9 7 1,-1 3-437,3 2 0,3 2 0,2 7 1,-1 3-447,1 6 0,-6 5-1003,-3 4 1377,3-4 1,-8 6-1,1-4 496,-7 0 0,-27 32 0,-8 3 0</inkml:trace>
  <inkml:trace contextRef="#ctx0" brushRef="#br0">18578 11820 7945,'-13'0'730,"1"-5"191,5 3 1,2-4-826,10 6 1,7 0-1,10 0 1,2 0-185,1 0 1,6 0 0,3 0-1,2 0 88,-2 0 0,4 3 0,6 0 0,1 1 0,-1-1 0</inkml:trace>
  <inkml:trace contextRef="#ctx0" brushRef="#br0">19139 11820 7945,'0'-13'1849,"-5"1"-1110,3 5 1,-3 4 0,5 10 0,-2 7-323,-2 4 1,2 8 0,-2 5 0,3 0-402,1 0 0,0 3 0,0-2 1,0-1-417,0 0 0,0-1 0,1-5 0,2-1-1068,1-2 0,6-1 1468,-1-8 0,13-38 0,5-17 0</inkml:trace>
  <inkml:trace contextRef="#ctx0" brushRef="#br0">19828 11744 7945,'-13'-9'0,"2"1"0,2-2 0,6 0 506,6 1 0,10-2 0,10 4 0,6-2 1,10 2-1,6 0 752,5 0 0,2 4-1401,3-1 0,-1-2-1228,6 2 938,-7 0 0,-2 4 1,-9 0-1,-7 0 1,-7 1-2695,-5 4 2522,-5-4 1,-8 3 604,-5-8 0,-52-26 0,12 10 0,0-1 0</inkml:trace>
  <inkml:trace contextRef="#ctx0" brushRef="#br0">20249 11425 7945,'-13'-20'0,"0"3"754,0 9-381,1-4 0,0 9 1,2-4-1,3 3 1666,2 5-1842,0 5 0,5 8 0,0 3 0,0 5 0,0 2 55,0 1 1,0 6 92,0 3-380,0-3 1,0 6-1,0-3 1,0 5-1,0 2-312,0 1 1,0 1-1355,0-5 1219,0-5 0,0 2 0,0-5 0,2-3 0,2-5 482,5-5 0,13-14 0,5-4 0</inkml:trace>
  <inkml:trace contextRef="#ctx0" brushRef="#br0">20810 11501 7945,'0'-31'0,"1"4"0,3-1 0,5 4 155,2 3 1,3 9 241,3 0 0,3 7 1,7 1-1,1 4 718,2 4 0,0 5-1006,-5 8 0,-1 3 0,-2 5 0,-7 2-38,-5 3 0,-4-2 0,-9 5 0,-4-1-347,-6 1 0,-12 1 0,-1 3 0,-2-3 80,-3-4 0,4-4 0,-4 0 0,2-2 434,4-3 0,-2-7 1,10-6-1,1-3 1551,2-2-1225,7-2 0,3-5-218,8 0-245,3-6 1,12 9-1,3-4 1,5 4-1,4 0-236,2-4 1,-1 4-1,4-3 1,-4 2-593,0 2 1,2 0 122,-5 0 273,7-5 1,-9 3-1,3-2 1,-4 2 0,0 1-1222,-1-3 0,0 1 864,-4-6 688,3 7 0,-4-32 0,5-2 0</inkml:trace>
  <inkml:trace contextRef="#ctx0" brushRef="#br0">21587 11476 7945,'0'-19'786,"-4"1"-589,0-3 0,0 2 1190,4 7 1,0-1 287,0 0-1024,0 6-464,0 1 0,0 8 0,0 3 0,0 8 0,0 7 218,0 4 0,0 3-360,0 3 0,-6 2 78,-2 7-68,2-7 1,-4 5 0,4-3-1,1 2 1,-2-1-359,-1-1 1,6-6-43,-3 2 0,4-4-398,1-5 426,0 3 1,6-11 0,2-1-130,3-6 1,-2-6 280,-1-4 0,-5-5 176,2-8-46,-4 3 0,-1-11 1,0 1-1,0-6 1,0-1 344,0-1 0,0-4 44,0-3 0,0 0-100,0-8-37,0 6 1,0-9-1,0 5 1,0-2 0,0 2 121,0 1 1,1 6-215,4 4 0,-3 11 125,7 2-229,-1-1 0,5 14 0,1-1 0,3 7 0,3 3-77,0 3 1,4 8 45,-3 5 1,-2 4-185,-2-4-15,-3 6 0,-6-2 1,0 7-33,-3 2 0,-6 0 0,-9-5 0,-6 2-55,-5 3 1,-3-3-51,-2 2 0,1-3-21,-1-5 0,-3 2-325,-1-6 333,0 0 1,9-6-1,1-2 1,2-4-1,2 0-989,2-1 1,1 0 1347,0-4 0,18-34 0,3-8 0</inkml:trace>
  <inkml:trace contextRef="#ctx0" brushRef="#br0">22608 11616 7931,'-9'0'223,"2"-1"0,0-2 2162,0-1-1491,4-6-726,3 8 0,7-5 1,7 4-1,5-1 0,5 1 154,4 2 1,6 1 0,-3 0-1,0 0-205,1 0 1,2 0-238,-5 0 68,7 0 1,-14 0 0,4 0-1,-3 0 1,-4 0-267,-2 0 0,-7 0-284,-1 0-5,-6 0 108,-9 0 0,-1-2-160,-6-2 1,5 3-1270,3-3 1218,4 2 710,-5 2 0,35-11 0,6-3 0</inkml:trace>
  <inkml:trace contextRef="#ctx0" brushRef="#br0">24074 11183 7938,'-13'-7'110,"0"-5"1,1 5 0,-1-1-1,0 1 324,0 1 0,1 2 1,-1 4 1557,0 0-1762,6 5 1,0 4 0,4 8 0,-1 4 0,1 3 0,3 2 0,3 1 135,1 2 0,2 0-278,-2 5-60,3-6 1,2 7-1,-1-3 1,2-1-1,0 0 1,0-3-1,-3-1-475,-1-1 0,-1-7-248,0-2 417,-4-2 0,3-4 1,-8-2 77,-5-5 0,-2-4 215,-2-4 14,1-4 0,-1-1 0,0-3 0,0-2 0,1-2 290,-1-2 1,2-2 125,2-5-308,3-1 1,6-5-1,0-3 1,0-3 0,2-1 161,2 0 0,3-5-98,6 1-169,5-1 1,2 9 0,6 2 0,-1 0-1,1 5-36,-1 5 1,-4 9-128,1 9 0,-7 2-386,2 2 290,3 0 0,-6 2 0,2 2 0,-5 6 0,-4 4-767,-1 3 1,2 0 567,-3-4 0,-1 1-353,-4 3 0,0-1 32,0 5 359,0-6 0,0 8 388,0-6 0,-23 17 0,-5 0 0</inkml:trace>
  <inkml:trace contextRef="#ctx0" brushRef="#br0">24036 11438 7938,'-13'-5'182,"0"1"0,5 0 1428,-1 4-639,6 0-758,-2 0 0,19 0 0,4 0 0,3 0 0,4 1-1181,-1 4 1,1-3-1048,1 7 2015,5-6 0,0 9 0,4 4 0,6-2 0,-1 0 0</inkml:trace>
  <inkml:trace contextRef="#ctx0" brushRef="#br0">24444 11578 7938,'0'-13'0,"0"0"0,0 1 581,0-1 1,7 2-199,6 2 207,-1 3 0,14 6 1,-2 2-1,3 2 1,-2 6-354,-2 6 0,-9 3-675,-1 7 0,-2-1 1,-7 1-1,-2-1-103,-5 1 0,-5-1 430,-9 1 1,1-2-1,-5-3 1,-1-4 292,3-3 0,-1-2 259,3-4 0,3 2-168,-3-6 362,8 1 1,-1-7 43,6-2 0,7 3-874,10-4 88,-1-2 1,12 6 0,-2-5 0,2 2 0,1 0-734,1 1 0,3 1 260,1 2 1,1-4 81,-1 0-577,-3 0 0,4-1 1075,-5 1 0,4-15 0,5-6 0,2 0 0,1 1 0</inkml:trace>
  <inkml:trace contextRef="#ctx0" brushRef="#br0">25323 11183 7938,'-4'-19'0,"0"-2"0,-5-3 342,5-2 0,0 7 988,4 2 1,0 2 666,0 3-1700,6 5 1,-5 7 0,5 8 0,-2 5-126,0 4 0,0 3 40,-4 5-207,0 6 1,0-2-1,0 5 1,0 1-1,0 0-723,0-1 239,0 3 0,0-8 1,0 3-1,0-1 1,0-2-2414,0-2 2201,0-2 1,0-4 690,0 1 0,0-29 0,0-3 0</inkml:trace>
  <inkml:trace contextRef="#ctx0" brushRef="#br0">25119 11438 7938,'-12'-22'130,"-1"1"1,2 6 62,2-2 0,3 2 1257,6 3-1214,6-1 1,8 6 0,12 1-1,6 2 1,5 0-266,1 1 0,1 3-560,-1 4 0,4-1 589,1 5 0,11 7 0,-2 4 0</inkml:trace>
  <inkml:trace contextRef="#ctx0" brushRef="#br0">26382 11081 7938,'0'-13'1182,"-2"2"-647,-2 2 0,1 5 0,-5 8 0,-2 6 1,-1 6-1,-2 5-35,0 3 0,2 7-391,2 3 1,-1 3 0,6 3 0,0 1-210,-2 1 0,5 1 38,-4-5-348,10 0 0,-2 0 0,5-2 0,2-5 0,1-6 0,2-2 0,0-4-3020,0-7 3430,-1 1 0,7-46 0,1-3 0</inkml:trace>
  <inkml:trace contextRef="#ctx0" brushRef="#br0">26305 11208 7938,'-10'-30'468,"-2"1"1,2 0-235,5 8 1,4-2-141,1 6 166,6-5 0,6 9 0,11-1 0,5 5 0,6 2 0,3 2 1,2-1 54,-1 3 1,0 2-1,-1 2 1,-3 3-757,-4 5 1,-5 2-1214,-4 2 1123,-2 5 0,-12-2 1,-3 4 530,-2-2 0,-53 27 0,19-20 0,0-1 0</inkml:trace>
  <inkml:trace contextRef="#ctx0" brushRef="#br0">26293 11425 7938,'-6'-13'37,"4"0"1,-2 2 989,8 3 1,8-2-737,5 5 0,10 1 0,0 4 0,2 0-478,3 0 1,3 2-1263,-1 2 1449,-3-3 0,29 39 0,-30-19 0,1 0 0</inkml:trace>
  <inkml:trace contextRef="#ctx0" brushRef="#br0">26713 11578 7938,'0'-13'95,"0"0"1,2 5 34,2-1 1,5 2-203,8-1 501,2 2 1,7 6 0,-1 2-1,1 2 1,-1 6 0,-2 4-1,-5 4-690,-5 2 0,-9-3 1,-1 4-1,-6 2 14,-5 1 0,-5-3 0,-2-1 0,-4-1 138,-1-4 1,1-1 0,-3-1 0,5-1 582,3-4 290,1 3-484,6-9 0,4 3 1,11-5-1,6 0 1,4 0 170,5 0 0,-2 0-434,5 0-17,-4 0 1,9 2-1,-7 1 1,-1 2 0,-3 1-71,-2 0 0,-2 4 1,-8-2-1,-3 3 0,-4 2 0,-2-4 275,-4-1 0,-3 1-114,-9 3 0,-3-3 0,-5-2 0,-1 0 27,1 0 0,-1-4-68,1 1 0,1-1 75,2 1-615,4-2 0,1 3 1,0-5-639,1 0 1,9-5 1127,7-4 0,23-11 0,11-5 0,4-3 0,0 1 0</inkml:trace>
  <inkml:trace contextRef="#ctx0" brushRef="#br0">27568 11323 7938,'0'-17'0,"0"0"0,0-4 1043,0 4 1,10-3-3,2 7-928,10 3 0,2 10 0,5 0 0,1 2 0,0 2-278,0 4 0,-5 5 165,-4 4 0,-5 9 0,2 6 0</inkml:trace>
  <inkml:trace contextRef="#ctx0" brushRef="#br0">27580 11489 7938,'-12'-2'-245,"-1"-2"-214,0 3 953,6-5 1,11 6 0,12 1 0,7 2-331,8 1 1,4 2-188,3-2-719,6-2 1,2 3-1,6-5 742,3 0 0,-11-13 0,8-8 0,1-1 0,6-2 0,0 1 0,0-1 0</inkml:trace>
  <inkml:trace contextRef="#ctx0" brushRef="#br0">28294 11310 7938,'-8'-7'21,"-1"3"0,5 2 235,-4 2 1,-1 0 143,-4 0 0,5 10 0,1 3 0,0 3-64,0 2 1,4-2-181,-1 5 1,4-1 136,4 1-208,9 3 0,6-10 0,7 3 0,1-4 0,3-5 65,4-3 1,2-4-17,3-1 1,-5-3 51,0-5-15,-6-1 1,-1-16 0,-9 1 0,-3-6 0,-8-1 256,-4 0 0,-6-3-236,-6 4 1,-6-4 95,-15 4-317,-3 6 1,-6 7 0,-3 9-1,-1 3 1,-1 4-701,0 1 0,3 3-327,7 5 0,2 2-786,7 11 1842,5 1 0,36 31 0,13 8 0</inkml:trace>
  <inkml:trace contextRef="#ctx0" brushRef="#br0">29697 11310 7899,'-17'-11'203,"0"1"1,2 3-1,2 0 1916,4 0-1896,4 4 1,7-3 0,7 6 0,9 0 0,11 0 0,10 0-1,11 0 894,8 0-1061,10 0 1,-32 0 0,2 0-1,3 0 1,3 0 0,3 0 0,2 0-1,4 0 1,0 0 0,5 0-1,0 0 1,2 0 0,-1 0-393,2 0 0,-1 0 1,2 2-1,-1 0 348,-1 1 1,-1-1-67,1 0 0,-1 0 0,-4-2 1,-2 0-1,-2 0 0,-2 1 0,-3 1 1,-2-1-1,-5 1 0,0 0 1,30 1-1,-7-1-328,-6-2 1,-12-5 0,-16 1-1,-5 0 283,-6-2 0,-5 3-314,-3-5 168,-4-1-218,-10 2 1,5 2 0,0 5 0,8 0 462,8 0 0,49-12 0,-24 5 0,0 0 0</inkml:trace>
  <inkml:trace contextRef="#ctx0" brushRef="#br0">32668 10877 7943,'0'-19'0,"0"1"207,0-3 1,-4-2 2121,0 6-1654,-1 6 0,5 11-39,0 8-507,0 15 0,0-1 1,-1 12-1,-2 3 1,-1 4-137,1 6 1,2-2-1,1 1 1,0-2-74,0-3 0,0 1-88,0-4 0,-5 2-449,1-10 1,0 0 0,4-5 0,0-1-567,0-3 1,-2-4 1182,-2-8 0,-20-49 0,-10-16 0</inkml:trace>
  <inkml:trace contextRef="#ctx0" brushRef="#br0">32617 10685 7990,'-20'-31'1,"-4"4"-77,3-2 203,-3 2 0,3 7 1,-1 4-1,1 5 0,0 4 2540,0 1-2432,-6 2 1,0 11 0,-3 6-1,3 8 1,2 7 238,-1 6 0,-4 13-116,1 4-352,-1 9 0,4 3 1,13-27-1,1 1 1,-1 0-1,2 2 0,0 1 1,0-1-331,2 2 0,1-1 257,3 1 1,2-1-1,0 31 1,10-5 0,9-3-1,5-7-8,6-3 1,7-11 22,0-12 35,8-3 0,1-7 0,7-5 0,2-5 0,0-5 18,1-4 1,3-7 419,4-2-297,2-4 1,-2-7-1,-2-7 1,-1-7-1,-4-5 80,0-4 1,-26 17-1,0-1-78,-2-3 1,1-2-1,0 0 1,0-2-166,-4 0 1,-1-2 0,-2 1 0,-2-2 225,-1-2 1,-2-1-75,1-2 0,-3 0 1,-4 3-1,-2-1 1,-2 2-1,-2-1 1,-9-27-1,-14 10 412,-11 7 1,-10 5-426,-5 9 0,-4 5-1380,-4 7 1122,3 4 1,-12 9 0,3 2 0,-2 2 0,5 2-1587,5 1 0,2 14 72,0 5 0,5 7 1672,4 6 0,-1 1 0,5 6 0,5 1 0,5 3 0</inkml:trace>
  <inkml:trace contextRef="#ctx0" brushRef="#br0">1530 13924 8070,'-13'-1'37,"1"-2"0,-1-3 0,2-1 366,2-3 0,-1 3 0,6-1 0,2-2 83,5-2 0,4 1 0,8 1 0,2 2-77,4-2 1,4 3-158,5-2-158,3 1 1,6-1 0,2 1 0,3-1 0,2 2 0,2 1 0,0 2-197,-1 0 0,-3 0 0,-6 4 0,-1 0-185,-3 0 0,-5 0 1,-9 1-1,-5 3-417,-6 5 1,-6 2 0,0 3-1,-7 2 59,-9 1 1,-5 4-1,-9-2 1,-3-1 644,-4 0 0,-9-1 0,3-12 0,-5-3 0,-5 1 0,0 0 0</inkml:trace>
  <inkml:trace contextRef="#ctx0" brushRef="#br0">1530 13962 8070,'-18'-11'0,"-4"3"0,4-4 173,1 4 1,9 1 19,3-2 126,4 1 1,2-1 0,5 2-1,5 1 1,6 4 381,3 0 0,1 2-526,5 0 0,4 0 0,-1 0 0,5 0-181,-4 0 0,4 6 0,-4 2 0,-3 4-161,-5 0 0,1 7 106,-6 2 0,3 3-205,-7 2 0,-3 3 0,-10 3 1,-2 0-123,-2 4 0,-9-1 148,-8-1 0,-3-3-12,-2-5 295,1-1 1,-1-4-1,1-1 1,-1-1-1,1-4 366,-1-1 1,7-5-197,2-1 0,0-3 452,4 3-418,-3-5 0,15 4 0,-2-4 14,6 1 1,8 0-109,6-4 1,4 5 71,-4-1-333,12 0 1,-8-4 0,10 0-1,-1-1 1,2-2-308,5-1 1,0-6-390,10 1 0,-5 2 175,5-1 1,0-2-543,4-7 1099,0 3 1,-10-6 0,3-2 0,3 2 0,-1-1-1</inkml:trace>
  <inkml:trace contextRef="#ctx0" brushRef="#br0">2831 13784 8070,'-6'-26'895,"-2"1"0,-2 1 304,1 2-476,-2-2 0,4 12-208,-6-1 1,4 11-343,1 11 1,4 8 0,-3 6 0,1 5 142,3 6 1,-3 3-208,2 1-74,0 0 0,4 5 0,0 1 0,0 0 0,0 0-163,0-3 0,0-3 0,0-3 0,1-2 31,4-2 0,-3-3-153,7-6 0,-5-5-706,5-9 729,-6 4 0,4-11 0,-5 0 0,3-6-137,-2-8 0,-2-8 204,-1-1 1,0-2 284,0-1-102,-6-6 1,3-3-1,-4-7 1,2-2-1,0 1 267,0-2 1,3 3 81,-2-6 0,-2 2-79,2-2 1,0 1-21,4 4 0,0 8 1,1-2-1,4 7 44,3 3 0,3 4-275,2 9 0,6 1 165,2 4-392,3 2 0,1 6 0,1 2 0,-1 2 0,1 6-1076,-1 5 0,-3 1 515,-1 5 0,-7 1-359,-1 3 1,-2 2-337,-7 3 1441,6-3 0,-42 32 0,-5 2 0</inkml:trace>
  <inkml:trace contextRef="#ctx0" brushRef="#br0">2703 14052 8070,'-13'0'532,"1"0"-172,5 0 0,2 0 69,10 0 1,3 0 0,11 0 0,5 0-492,4 0 1,7 0-470,-1 0 0,3 0 531,1 0 0,7 0 0,5 0 0,5 0 0,-1 0 0</inkml:trace>
  <inkml:trace contextRef="#ctx0" brushRef="#br0">3341 14256 8061,'-17'0'0,"0"0"704,0 5 1,4 4-328,0 8 1,5-3 0,1 4 0,1 1 229,3 2 0,2-1-450,1 1 1,5-1-1,4 1 1,2-4-13,2-3 0,1-2-139,3-4 9,3 4 0,1-11 0,1 3 0,-1-4 0,0-4-416,0-5 319,-5-2 1,7-6-1,-8-1 1,-2-1 0,-5-1 435,-2 1-212,4-3 0,-9-3 1,4-1-1,-4 2 0,-1 3 472,0 4 0,0 3 0,0 1-271,0 0 0,-4 8-60,0 5 1,-1 5-356,5 8-10,0 11 1,0-1 0,0 12-1,0 5 1,0 5-170,0 5 0,0 2 251,0 4 1,5 2-622,-1 5 0,4 5 289,-3 0 255,-1 0 0,-4-9 1,1-4-1,2-4 1,1-4 71,-1-5 1,-1-14 70,-2-6 326,0-7-284,-6-8 107,-1-1 0,-6-7 1,-1-4-1,-3-3 1,-3-4 392,0 0 0,-4-5-424,3 0 1,-3-5-61,-2 5 0,4-5-559,5 1 87,0 2 1,11-4 0,-3 5-1,5 0 1,3-2-919,1 0 0,7 3 464,6-4 0,5 4 802,8-5 0,7-1 0,11-7 0,0 0 0,5-5 0,0 1 0,-1-1 0</inkml:trace>
  <inkml:trace contextRef="#ctx0" brushRef="#br0">3978 13452 7999,'0'-14'-67,"0"-1"1,0-4 0,0 1-1,0-2 283,0 0 1,0 3-1,2-3 1,1 2-1,2 2 1,1 2 663,0 1 0,3 1 0,0-1-246,2 0 0,-2 6-341,-1 3 1,-3 2-1,2 4-6,-2 2 0,0 9 68,-5 8-167,0 3 1,0 9-1,-2 5 1,-1 9-1,-1 6 725,1 7-854,2 8 1,1 3 0,0-33 0,0 2-1,0 0 1,0 1 0,0 1 0,1 1-34,1 0 1,0 1 0,2 1 0,0 0 0,2-1-1,0 1 1,1-1 0,-1 0-297,0-2 1,1 1 0,-1-2 0,1-2 195,-1-2 1,0-1-1,6 26 1,-2-10-1,-2-5-367,2-3 1,0-3 217,-2-7 0,-1-4 35,-2-9 1,-4-2-1,3-7-556,-2 1-229,-2-6-380,0-1 1449,0-6-1236,0-6 1,-4-1 1139,-1-6 0,7-16 0,5-5 0</inkml:trace>
  <inkml:trace contextRef="#ctx0" brushRef="#br0">4590 14702 7955,'0'-20'53,"0"-3"0,0 5 0,0 0 1,0-1-1,0 4 1114,0 0 1,0 3 182,0-1-1219,0 6 0,0 3 0,0 9 0,0 8 0,0 7 0,0 4 0,0 3 278,0 3 0,0 2-54,0 6-369,0 6 0,0-4 1,0 3-1,0-5 0,0-4 1,0-3-1,0-1-89,0-1 1,0 0-1,0-8 215,0-4 1,2-4 0,1-6 317,1-7 1,6-7 19,-2-10-421,-2-3 1,5-10-1,-1-1 1,4-3-1,5-4 1,1-5-1,2-1-443,2 0 0,-2 6 1,-1 4 0,-1 6 0,2-1 0,-2 8-254,-1 8 0,-2 6-466,-5 7 0,-5 2 607,-2 2 0,-4 5 0,-1 6 0,0 4 526,0 0 0,-51 31 0,19-20 0,0 1 0</inkml:trace>
  <inkml:trace contextRef="#ctx0" brushRef="#br0">4705 14868 7999,'-11'-2'1008,"2"-2"392,4 3-1004,5-5 0,2 12 0,6 2 0,4 3 301,2 2 0,6 4-461,2 0 0,2 4-160,1-4 0,1 6 0,1-2 1,1 2-327,2-2 0,-1 2-255,-3-6 0,-1 0-1264,1-4 1357,-1-1 0,-3-4 0,-3-4 412,0-3 0,-2-12 0,-4-3 0</inkml:trace>
  <inkml:trace contextRef="#ctx0" brushRef="#br0">5891 14383 7999,'-6'-20'109,"1"-2"1,-4 5 273,5 1 1,8 3 747,5 5-1032,2-4 1,7 11 0,4-3-1,2 2 1,3 2-642,2 0 267,4 0 1,0 2 0,-4 1 0,-2 2 274,-1 2 0,-12 25 0,-3 9 0</inkml:trace>
  <inkml:trace contextRef="#ctx0" brushRef="#br0">5891 14587 7999,'-14'-1'220,"-3"-4"0,3 4 408,-3-3 1,7 2-214,1 2 1,8 0 281,1 0-638,5 0 0,10 5 1,2-1-1,5 0 1,7 0-1,5 1 0,1-3-918,-1 0 0,3-2 0,-3 0 859,3 0 0,29-6 0,-29 3 0,0-1 0</inkml:trace>
  <inkml:trace contextRef="#ctx0" brushRef="#br0">8773 13835 8012,'0'-13'246,"0"0"0,0 1 0,0-1 0,0 0 251,0 0 0,0 1 0,0-1 918,0 0-1152,0 0 0,0 8 1,0 5-1,0 8 641,0 8-781,0 4 1,0 7 0,0 2 0,0 5 0,0 3 526,0 1-646,0 1 0,0-1 0,0 0 0,0 0 0,0 1 0,1-1 0,2-1-519,1-3 325,6-9 1,-7-2-1,4-6 1,0-3-196,0-4 1,-4-6 353,1-8 0,-4-5 0,-3-6 0,-2-4-24,-2 0 1,2-3 44,-3-3 0,4-5 0,-3-1 0,0-2 121,-1-2 1,6-2 91,-3-1 1,4-5-136,1 1 0,0-5 0,0 3 0,0 0 234,0 0 1,6 3-105,2 7 0,5 4-170,4 9 50,-3 3 1,10 6 0,-3 4-493,3 4 331,-4 2 0,4 8 1,-4 4-1,1 4 1,-1 3-147,-1-1 0,-2 2-542,-5-1-29,1 6 1,-4-8-1,-2 7 1,-2-1 0,-2 0-1987,-1 0 2786,-2-5 0,-29 14 0,-6-3 0</inkml:trace>
  <inkml:trace contextRef="#ctx0" brushRef="#br0">8824 14013 8017,'-13'-4'136,"0"0"1,6-2 394,3 2 440,-3 3 893,5-5-1606,2 0 1,9 5-1,8-3 1,4 2 0,3 2-585,2 0 1,3 2-24,1 2-223,6-3 1,-8 9 0,5-4-1,-1 1 1,-1 3 571,0 1 0,-6 25 0,-7 5 0</inkml:trace>
  <inkml:trace contextRef="#ctx0" brushRef="#br0">9117 14230 8017,'-4'-13'570,"-1"1"0,3 5-57,6 2 1,-1 4 0,7 1-1,2 0-56,4 0 1,5 1-355,-4 4 0,0 6 0,-3 7 0,1 1-30,-3-1 1,2 5-258,-9-2 0,-1 3 1,-4 2-1,-1-1-88,-4 1 0,-2-2 189,-6-3 104,1 3 1,-5-8-1,0 2 1,3-2 0,2-6 1784,4-3-1200,-1-3 0,2-6-158,3-2-430,8 3 1,5-9 0,6 4-1,4 1 1,-1-1-714,0 3 0,5-3 380,-2 2 0,3 0 41,2 4-258,-1-6 0,1 5 0,-1-5 0,2 2 532,3 0 0,14-29 0,9-2 0</inkml:trace>
  <inkml:trace contextRef="#ctx0" brushRef="#br0">10150 13899 8017,'-19'-13'0,"4"0"103,-6 0 0,4 1 0,-5 0 1,0 4 992,-2 4 0,-2 2-646,1 2 1,0 6 0,3 2-1,2 5-43,2 4 0,1-1-332,4 5 0,6 0-344,2 5 253,4-7 0,1 4 1,3-6-1,4-1 1,7-2-107,5-1 0,2-1 0,4 0 0,1-2-412,-1-2 0,-1-4 348,-2 5 1,0-5 0,-5 3 0,-1 0 260,-2 0 1,-1-4-17,0 1 0,-6 4 251,-3 0 1,-3-1 139,-1 2-317,0-7 1,-1 8-1,-3-4 1,-5 1 0,-4 2 220,-4-2 1,3 3-454,-3-6 1,-1 4-151,1-3 0,0 0-1146,4 0 1,-4-4 1394,0 3 0,40-42 0,14-12 0</inkml:trace>
  <inkml:trace contextRef="#ctx0" brushRef="#br0">10379 13924 8017,'-1'-13'0,"-3"1"0,2 3 1121,-2 1 191,3 5 0,1-1-608,0 8-295,0 3 1,4 11-1,1 2 1,3 3 0,0 1 92,-1 3 1,4 1-954,-2-2 234,2-1 1,-2-4 0,-1 1 0,1-1 0,-1-1-1458,1-3 0,-5-3 325,5-1 1,-5-2 1348,4-3 0,-11-25 0,2-11 0</inkml:trace>
  <inkml:trace contextRef="#ctx0" brushRef="#br0">10494 13758 8017,'-13'-25'0,"-4"1"322,0 2 0,2 4 0,5 5 1830,1 1-2080,6 4 1,-1 3 0,8 6 0,5 3-1053,2 5 1,3 4 979,3 4 0,26 20 0,11 9 0</inkml:trace>
  <inkml:trace contextRef="#ctx0" brushRef="#br0">10571 14115 8017,'-8'0'-568,"-3"0"3537,10 0-2475,-5 0 0,12-1 0,2-2 0,4-3-146,0-1 1,5-1-213,0-5-22,6 0 0,-3 1 1,5-1-1,1-1 1,-1-2-1,1-1 1,-2 3-82,-3 4 1,2 0 0,-6 4 0,-2 1-15,0-1 0,-4 3-235,-3 8 142,-2 2 0,-2 10 0,1 1 1,-3 0-1,0 2 0,-2-1 1,0-1-897,0-2 0,0-2-624,0-1 1098,6-1 1,1 0 0,5-4 495,1-4 0,45-25 0,-23 7 0,0 0 0</inkml:trace>
  <inkml:trace contextRef="#ctx0" brushRef="#br0">11629 13771 8017,'-13'-13'0,"-4"1"179,0-1 0,-4 6 1,4 2-1,0 4 1396,-2 1 1,4 6-712,-6 2 1,1 9-637,-1 5 1,2 3 0,6 3 0,1 4-80,-1 0 1,2 1-131,2 1 0,3 1-280,6-5 1,7 2-1,6-5 1,6-4-232,0-3 1,6-9 133,-4-7 0,3-2-117,1-2 475,1 0 1,-1-6 0,-1-2-1,-2-4 1,-5 0 202,-3-1 0,-1-4-5,-1 0 0,-4-6 571,-4 2-524,-3 3 0,-6-5 0,-4 6 0,-2 1 0,-4 2-151,-2 1 1,-2 6-158,-7 3 0,1 3-584,-1 1 193,6 0 0,-2 1 0,5 5 1,1 5 453,2 5 0,35 23 0,9 2 0</inkml:trace>
  <inkml:trace contextRef="#ctx0" brushRef="#br0">11884 13873 8017,'-9'-4'191,"1"0"1,4-1-298,-5 5 821,1 0 1,-1 7-1,2 5 1,1 3 308,4 1 0,0 4-865,2 1 1,0-1 0,0 0 0,2-2-312,2-2 1,3 2 27,6-1 116,-1-6 1,7-1-1,2-5 1,3-3-1,0 0-97,-2-2 192,2-6 0,-6-2 1,3-9-1,-4-5 0,-3-2 208,-1-1 0,-4-2 1,-2-1-1,-2-2 173,-2 2 1,-7 1-264,-4 1 0,-5 6-147,-4 3-149,3 3 0,-10 6 0,2 1 1,-2 1-1,0 3-1308,3 2 0,-2 2 44,6 3 1,2 3 1354,6 6 0,26 0 0,11 0 0</inkml:trace>
  <inkml:trace contextRef="#ctx0" brushRef="#br0">12177 13618 8017,'-7'-6'-719,"-4"5"1415,4-5 458,0 6 0,2 0 0,10 0-324,3 0 1,3 0-616,2 0 1,4-4-1,0-2 1,0 1 142,2-1 0,-5-4-2,3 2-154,-3 2 0,-6-5 1,0 2-1,-3-2 159,-2-2-414,-2 0 1,-6 5 0,-4 1-1,-3 1 1,-5 3 0,-3 2-1,-2 2-520,1 3 0,6-1-192,-2 6 1,4 1-1,3 5 1,3 2 764,1-1 0,36 21 0,12 4 0</inkml:trace>
  <inkml:trace contextRef="#ctx0" brushRef="#br0">13108 13950 7998,'-13'-9'119,"2"1"1,2-2 397,5-2 1,3 0 0,2 0-1,5 4 1,7 4 270,6 2 0,6-2-703,0 0 0,6-1 1,3 5-1,3 0-109,1 0 0,5 0 225,-1 0-737,1 0 0,-11 0 0,-2 0 0,-3 0 1,-1 0-1,-2 0 536,-3 0 0,-25 0 0,-12 0 0</inkml:trace>
  <inkml:trace contextRef="#ctx0" brushRef="#br0">13414 13695 7998,'-13'-17'0,"-1"0"0,-1 2-39,-2 5 0,4 5 0,4 5 1426,-1 0 0,5 7-653,0 6-556,-2 5 0,6 9 1,-3 3-1,2 4 1,2 3-1,2 1 1,1 0 55,1 0 1,4 1-151,-3-1-376,4 0 1,-1-1-1,3-3 1,-1-4-1,-2-3-2861,2-2 3153,-4 1 0,5-24 0,-4-4 0</inkml:trace>
  <inkml:trace contextRef="#ctx0" brushRef="#br0">14625 13631 7998,'-12'-20'112,"3"2"1,2 5 0,1 0 0,2 2 570,-2 2 1,4-1 0,-5 7 0,1 5 0,3 6-23,2 8 0,1 5-507,0 9 0,0-2 1,0 6-1,0 2 154,0 1 1,0 4-377,0-3 0,0 3 1,0-10 0,0 5 0,0-4 0,1-1-402,3-2 64,-2-8 0,3 2 151,-5-6 1,0-12 121,0-9 165,0-6 1,0-4 0,0-3 0,0-6 0,0-4 0,0-4 0,0-1 127,0-4 1,0-2-51,0-5 1,0 4-1,0-5 1,2 0 91,2-3 0,3 3-26,6 2 1,0 8-1,-1 4 1,1 4-63,0 5 1,4 8-166,0 9 1,4 3-437,-4 1 363,6 5 1,-5 3 0,3 6 0,-3 1 0,-4 4-1037,-2 1 1,4-3 578,-3 4 0,1-4-1034,-10 4 813,0-5 801,-4 8 0,-17 7 0,-4 9 0</inkml:trace>
  <inkml:trace contextRef="#ctx0" brushRef="#br0">14664 13899 7998,'-13'-7'142,"6"-1"210,3 4 1,2 1 634,2-5 0,10 5-849,3-1 0,8 2 1,0 2-1,3 2-864,2 2 0,-1-1 112,1 5 0,4-3 614,-1 3 0,24 23 0,1 10 0</inkml:trace>
  <inkml:trace contextRef="#ctx0" brushRef="#br0">14995 14090 7998,'0'-13'593,"-4"5"-253,0-1 1,1 5 0,7-3 473,5 1 1,6 3-679,2 8 0,4-3 0,-4 8 1,-1 3-100,-2 3 0,2 1-125,-3-5 1,1 5-1,-9 2 1,1-1-311,0 1 0,-2 2 248,-4-4 1,0 0-79,0-4 192,0-1 0,0 1 0,0 0 230,0 0 0,1-6 24,4-3-176,-4-3 1,12-1 0,-2 0-1,5 2 1,-1 1-21,-1 1 1,3 0 31,0-4 0,0 4 26,-4 1-86,0 5 0,-5-8 0,1 7 0,-1 1 0,0 1-2,-4 2 0,-3-5 94,-1 1 1,-1-1-62,-3 5 418,-4-6 1,-9 5 0,-1-5 0,-2 0 0,-2-3 282,-3-3 0,1 4-716,3-1 1,-2 0 69,6-4 0,-4 0-622,4 0 0,0 0-2430,4 0 2972,1 0 0,27-40 0,8-9 0</inkml:trace>
  <inkml:trace contextRef="#ctx0" brushRef="#br0">16296 13593 7933,'5'-8'54,"-2"-3"0,4 3 0,-1-4 1,-5 1 309,-3 2 1,-5 4 0,-8 5 0,-2 0 0,-4 1 0,-4 3 152,-5 5 1,3 4-400,-3 4 1,3-2 0,2 5 0,1-1-93,2-4 1,4 1-158,5 1 138,1-3 0,4 4 1,4-5-1,6-2 0,5-1 1,7-1-1,6 1-97,7 1 1,-2-2 0,6-1 0,-1 2 71,0 1 1,0 1-1,-5-2 1,1-2-5,-1 2 0,-5 1 75,-3 2 22,-3 0 0,-7 0 0,-3-1 0,-4 1 1,-4-2-1,-4-1 324,-4-1 1,-2-5-212,-3 5-188,3-7 0,-10 4 0,4-6 0,-1 0 0,1 0-725,2 0 0,-4 0 1,5 0-453,2 0 1,2-6 124,4-2 1,9-3 1051,9-2 0,27-21 0,13-7 0,3-5 0,1 1 0</inkml:trace>
  <inkml:trace contextRef="#ctx0" brushRef="#br0">16589 13618 7933,'0'-7'4378,"0"1"-3749,0 18 1,0 2-367,0 11 1,1 1 80,4-1-582,-4 6 1,6-4 0,-4 5 0,3-3 0,-1 0-880,1-5 1,3 0 362,-5-7 1,6 3 166,-2-8 587,-2 4 0,11-37 0,-3-2 0</inkml:trace>
  <inkml:trace contextRef="#ctx0" brushRef="#br0">16627 13529 7933,'-12'-19'0,"-1"1"273,0-3 358,0-3-136,6 9 1,3 3-842,8 7 0,3 10 65,6 3 1,4 5 280,0 4 0,34 20 0,-23-14 0,-1 1 0</inkml:trace>
  <inkml:trace contextRef="#ctx0" brushRef="#br0">16857 13848 7465,'0'-7'3519,"1"1"-3232,3 6 1,2-2-197,3-2 1,2 1 0,-3-5 0,4-2 10,1-1 1,1-2 20,3 0 1,-2 0-1,5 1 1,0-1 232,0 0 1,-5 0 249,2 1-436,3 4 0,-6 3 0,3 5 0,-2 1 0,-3 3 1,1 5-1,-2 4-17,-2 4 0,1 1 0,-4 5 0,-1-3-173,1-2 1,0 3 257,-2-4-774,-3 0 1,11-4 0,-4-2-1,3-2-492,2-5 1,0-2 0,0-4-1,-1-2 1028,1-5 0,9-22 0,3-11 0,2-4 0,1 1 0</inkml:trace>
  <inkml:trace contextRef="#ctx0" brushRef="#br0">17966 13491 7943,'0'-15'121,"0"0"0,0-2 860,0 1-743,0 2 1,-1 8-1,-4 6 1,-3 9-1,-3 6 1,-4 7-1,0 3 143,-2 5 0,0-2 1,4 6-1,0 2-205,1 1 0,-1 1-74,0 0 1,6-5-1,3-2 1,2-1 38,2-1 0,6 0-359,3-8 200,8-3 1,-2-5 0,6-2 0,3-2 0,2-5 0,1-2 0,-3-4-126,0-2 90,-5-3 1,3-7-1,-5-2 1,-3-2-1,-4-2 1,-5-1-1,-4-1-152,-1 1 1,-6 1 369,-2-1-221,-9 3 0,1 5 0,-5 0 1,-3 2-1,-3 2-380,-3 5 0,0 3-627,5 1 635,-1 0 0,5 1 0,1 3 0,3 5 428,6 2 0,72 13 0,-19-10 0,1-1 0</inkml:trace>
  <inkml:trace contextRef="#ctx0" brushRef="#br0">18412 13682 7943,'-12'0'153,"-1"0"1,0 0 192,0 0 0,-4 5 107,0 4 0,0 2 1,6 2-1,1 1 413,2 3 0,5-1-596,-1 5 1,2-1-269,2 1 13,6-2 0,5-2 1,8-2-1,0-2 1,4-5-164,1-2 0,3-2 1,1-5-1,2-3 5,-1-5 0,-4-2 198,-4-2 1,2-5 44,-6-4 1,-1-2-1,-8-3 1,-4-1 189,-2-2 1,-8-4-60,-2 5 1,-9-1-179,-5 4-113,-2 6 0,-3 2 0,-1 5 0,-3 2 0,0 2-612,-1 5 1,3 3-122,3 1 0,6 1-465,3 3 690,3-2 1,9 9 567,5-2 0,29-11 0,15-8 0,5 3 0,0-1 0</inkml:trace>
  <inkml:trace contextRef="#ctx0" brushRef="#br0">18629 13350 7985,'-13'0'0,"-4"-4"-33,0 0 1,0 0-1,5 4 1,-1 0-214,0 0 941,6 0 1,3 4-402,8 0 0,5 0 0,6-4 0,4 0 9,0 0 1,4 0-138,7 0 1,-3-5 19,3-4 0,-5-2 0,-4-2 0,-4 0 239,-3 1 1,-2-3-97,-4-2 0,-2 3-310,-6-3-1,-6 3 1,-2 6 0,-11 0 0,-5 3 0,-5 2-293,-4 2 1,5 6 25,-2 4 1,0 6-242,5 2 1,3 6-465,14-2 1,2-1 952,6 1 0,35-11 0,15-4 0,3 3 0,0 0 0</inkml:trace>
  <inkml:trace contextRef="#ctx0" brushRef="#br0">19433 13682 7985,'0'-13'247,"-2"2"1,-1 1-1,-1 1 1,3 1 0,3 1 87,7 2 0,2 4 0,3 1 0,3 0 0,5 0 0,2 0-440,1 0 0,5 0-177,0 0 0,5 4 1,-1 1-1,2-1 282,-2 1 0,14 8 0,-1 7 0</inkml:trace>
  <inkml:trace contextRef="#ctx0" brushRef="#br0">19471 13835 7985,'-20'0'0,"3"0"-737,3 0 1373,7 6 1,2-1 0,11 4 0,7-5-612,7-3 0,5-1 0,5 0 1,5 0-710,6 0 1,3 0 0,6 0 683,1 0 0,13-16 0,11-7 0,-19 6 0,1 1 0,0-1 0</inkml:trace>
  <inkml:trace contextRef="#ctx0" brushRef="#br0">20351 13618 7985,'-9'-4'422,"1"0"0,3-1-215,-3 5 0,4 0 0,-5 3 1,-1 4 61,-1 6 1,-2 8-1,0 2 1,2 4 12,3 3 0,-2 5 0,4-2 1,0 1-119,1 0 1,2-5-1,8 4 1,7-3-68,3-6 0,9-4-88,2-8-69,5-5 0,7-1 1,1-6-1,0-1 0,2-5 1,2-7-1,-2-7 56,-1-4 0,-8-3 0,-3-2 1,-8-4 268,-8 1 1,-6-10 0,-9 4 0,-3-2 246,-8 1 1,-11 2-240,-10 3 0,-7 8-212,-2 9 1,-8 3-1,3 3 1,1 2-87,2 5 0,2 8-760,5 5 0,3 8 155,5 4-88,6 3 0,13 3 0,2 3 718,5 4 0,42 14 0,12 5 0</inkml:trace>
  <inkml:trace contextRef="#ctx0" brushRef="#br0">22161 13695 7922,'-13'-15'1035,"2"0"-559,3-2 1,3 1 0,10 6 0,5 3-1,5 2 1,8 2 52,5 1 1,6 2-449,9 0 0,-2 0 0,4 0 0,-1 0-492,-3 0 1,3 2-996,-1 2 967,-1-3 0,-9 9 0,-5-4 0,-5 1 0,-8 3 439,-5 1 0,-50-4 0,-16-1 0</inkml:trace>
  <inkml:trace contextRef="#ctx0" brushRef="#br0">22263 13771 7931,'-12'0'0,"-1"0"0,0 0 183,0 6 0,2-3 1,2 5-1,7 1 112,4-2 0,7 3 0,6-5 0,4 1-348,1 0 0,1-2 0,6-3 1,1 2 52,2 1 0,10-10 0,6-6 0,3-2 0,-1 0 0</inkml:trace>
  <inkml:trace contextRef="#ctx0" brushRef="#br0">22544 13503 7944,'-2'-14'0,"0"-1"0,-3-2 105,2 1 0,-2 2 0,1 1 942,1 0 1,1 5-417,2-1-520,0 6 1,0-1 0,2 7 0,1 3-1,1 1 1,0 3 0,2 1-7,2 2 1,-1 0-1,3-1 1,3 1-279,3 0 1,6-5 72,-1 1-89,4-1 1,1 5 0,3-2 0,2-2 0,0-3 0,2-2 0,-2 1-189,0 3 0,-1-4 254,-5 4 150,1-5 0,-8 4 0,-5-3 1,-7 5 202,-5 2 1,-8 2 0,-6 1-1,-8 3 161,-7 4 1,-4 4-233,-2 0 0,-2 1 41,2-1-234,-3 1 0,3-1 0,1 1 0,2-1 0,4-1-650,4-3 1,6 2 347,9-6 1,-2 0 335,6-4 0,34-17 0,12-5 0</inkml:trace>
  <inkml:trace contextRef="#ctx0" brushRef="#br0">24762 13427 7947,'0'-17'65,"0"-2"1,0 1 0,0 0 0,0 2 373,0 2 203,0 1 0,-1 2 0,-3 2 0,-3 6 1,-2 6-253,1 6 1,1 9 0,-3 6 0,1 6-108,-1 3 1,3 1 62,-1 4-384,5 0 0,-4 2 0,4 1 1,-1 1-1,1-1 0,1-1 1,2-3-233,0-3 1,0 0 0,2-7 0,1-3-677,1 0 613,6-6 92,-3-5 0,1-7 0,0-8 0,-3-3 0,-2-7 49,-2-3 1,-1-8 0,0 2 0,0-3 210,0-2 1,0-3 64,0-1-40,-5-11 0,3 11 0,-2-8 0,3 1 0,1 0 273,0-1 1,0-5-1,0 2 1,0 3 259,0 3 0,1 5-214,3-4 0,8 5 184,5 0-481,5 7 0,-2 5 0,6 8 0,1 1 1,1 3 48,2 2 0,-2 3-272,-7 4 0,3 5-691,-2 8 564,-4-3 1,0 6 0,-6-5 0,-2 4 0,-3-1-871,-2 1 1,4 2 343,-5-4 0,0 4-484,-4-4 1294,0 0 0,-11 1 0,-3 2 0</inkml:trace>
  <inkml:trace contextRef="#ctx0" brushRef="#br0">24775 13720 7947,'-13'0'0,"1"-4"0,-1 0 516,6-6 0,-2 8 1,11-3-209,8-1 1,7 4 95,8-2 1,2 3-1,3 1 1,2 0-625,1 0 1,7 0 219,-6 0 0,22 17 0,-2 4 0</inkml:trace>
  <inkml:trace contextRef="#ctx0" brushRef="#br0">25068 13950 7951,'0'-13'327,"0"0"327,0 0-406,0 1 1,2-1 0,4 2 0,6 1-1,8 3 1341,4 1-1421,7-4 1,-2 9-1,5-4 1,0 5 0,-2 5-79,-2 3 1,-4 8 0,-5 1 0,-6 0-480,-5 1 1,-5 0-311,-10 4 589,-2 7 1,-7-7-1,-3 7 1,-4-2 0,-3-1-648,-2-1 741,1 1 0,-1-1 1,1-1-1,1-1 0,2-3 397,5-2 0,0-5 1,3-6 1146,3-1-1204,7-2 1,-1-4-198,10 0 1,3-4 0,9 0 0,4-1 57,3 0 1,2 3-218,-1-2 0,1 3-175,-1 1 1,2 0-1,2 0 1,0 0-596,0 0 0,-6 0 54,-2 0 0,-6 0-1122,2 0 1443,3 0 1,-10 0 426,3 0 0,-3-17 0,3-5 0</inkml:trace>
  <inkml:trace contextRef="#ctx0" brushRef="#br0">26356 13669 7951,'-1'-13'35,"-2"1"1,-1-1 0,1 0 787,2 0-459,6 1 1,4 4-1,8 3 1,4 1 0,3-1-1,3 2 1,3 2-696,4 1 0,3 0 0,1 0 0,-1 1-589,-3 4 1,-3-2 919,-6 5 0,-10 18 0,-4 8 0</inkml:trace>
  <inkml:trace contextRef="#ctx0" brushRef="#br0">26407 13848 7951,'-12'-6'0,"3"5"0,1-4 656,5-2 0,-2 6 0,11-3 0,7 4 1349,7 4-2200,4-3 0,6 6 0,1-4 0,1 1 1,2 1-1,0-1 195,0 0 0,1-4 0,4-1 0,5-3 0,0 1 0</inkml:trace>
  <inkml:trace contextRef="#ctx0" brushRef="#br0">27134 13695 7951,'0'-13'0,"0"-1"15,0-3 1,6 2-237,2-2 511,4 9 0,6 2 1,3 6-1,3 0 0,3 0-1379,3 0 736,3 6 353,-1 1 0,2 2 0,3 0 0,1 1 0,-1 0 0</inkml:trace>
  <inkml:trace contextRef="#ctx0" brushRef="#br0">27925 13376 7968,'-6'-19'0,"3"1"0,-5-3 516,5 2 1,-4 8 0,4 4 0,-1 7 869,1 7 1,1 6-1038,2 4-306,-5 3 1,3 9 0,-2 2 0,3 1-1,1 0 1,0 1 0,0 1-183,0-2 1,0 0 0,0-7 0,0 1-397,0-1 0,0 1-529,0-1 741,0-5 1,0-2 0,1-5-1,2 0 1,3-2 322,1-2 0,13-38 0,6-13 0</inkml:trace>
  <inkml:trace contextRef="#ctx0" brushRef="#br0">27848 13465 7968,'-13'-30'28,"1"1"1,0-7-45,4 2 0,2 3 1201,6 1-834,0 3 1,2 6 0,2 1-1,6 2 1,5 2 795,7 2 0,2 6-986,1-1 0,5 6 1,1-1-1,2 3-189,2 1 0,-2 1-16,1 3 0,-6 3 1,2 6-1,-5 0-1024,-3 0 0,-1 4 475,-8 0 0,2 1-264,-6-1 1,-4-1 0,-2 5 856,-6 1 0,-38 14 0,-14 4 0</inkml:trace>
  <inkml:trace contextRef="#ctx0" brushRef="#br0">27912 13644 8014,'-13'-6'0,"0"-1"0,1-6 0,-1 5 1440,0-1-830,6 6 0,3-7 1,10 6-7,6 1 1,8 2-843,10 1 51,2 0 1,2 0-1,0 0 1,0 1 0,-1 2-641,-3 1 0,-3 6 827,-2-1 0,-11 19 0,-2 6 0</inkml:trace>
  <inkml:trace contextRef="#ctx0" brushRef="#br0">28282 13758 8014,'0'-12'0,"0"3"441,0 1 0,0 3 0,1-2 0,3 0 512,5 0 1,2 4-540,2-1 1,1 7-59,3 1-427,-3 6 1,0-3 0,-6 6 0,-3 1 0,-2 2-159,-2 1 0,-1 0 0,0-5 0,-1 1-464,-3 0 505,-3 0 0,-6-1 75,0 1 8,6-6 0,1 5 0,6-4 517,0 3-220,0 2 0,6-2-110,3-2 1,2 2 37,2-2 0,4-2 0,0 1 216,-2 2 1,-1 2-207,-1 0 1,-6 1 312,-2 0-279,-4 0 0,-1-1 1,0 1-1,-1 0 1,-4 0 525,-3-1 1,-4 1-342,0 0 0,-7-5 214,-2 1-421,3-6 1,-6 2 0,2-3 0,0 1 0,-1 1 124,2-1 1,5-2-377,-1-1 1,3 0-1798,1 0 768,0 0 0,6-1 1138,3-4 0,37-24 0,9-12 0</inkml:trace>
  <inkml:trace contextRef="#ctx0" brushRef="#br0">29965 13784 7937,'-13'0'2,"0"-2"0,1 0 0,-1-3 0,0 1 288,0-2 77,1 5 0,-1-5 1,0 5-1,0-2 1495,1-1-1221,5 0-517,7 4 1,12 0 0,11 0 0,7 0 0,8 0 460,7 0-501,16 0 0,0 0 0,-25 0 0,2 1 0,0 0 0,2 1 0,2 0 0,1 0 227,2 0 1,2-1-287,3 0 1,2-1 0,-1 0 0,1 0 0,1 0 0,-1 0 0,-1 0 0,-1 0 0,-3 1 0,1 0 0,-2 0 0,0 1 0,-3 0 0,-1 0-142,-2-1 1,-1 1-1,28 1-1015,-16 1 1077,-6-3 0,-12 5 0,-5-6 0,-7-2-3,-8-2 1,-6 1 0,-8-4 126,-4 2-60,4-5 1,-9 7-913,6-6 0,-6 6-842,1-1 840,4 3 307,-7 1 0,11 1 597,-3 3 0,19-2 0,6 4 0</inkml:trace>
  <inkml:trace contextRef="#ctx0" brushRef="#br0">32145 13593 7958,'17'-17'2,"0"0"1,6 0-254,-2 4 0,3 4-96,2 1 1041,-1 5 0,5-3 0,0 8 0,-3 2 0,-5 4 339,-5 4 0,-7 2-869,-1 3 1,-8 3-1,-1 5 1,-8 1-238,-8-1 0,-4 1 61,-5-1 0,-6 1-170,-3-1 121,2 1 1,-3-2-1,4-3 1,0-2-1,0-2 24,2 0 1,8-5 496,4-3 0,7-6-203,2 1 0,10-3-186,3-1 1,10 0 96,6 0 1,5 0-523,4 0 136,2 0 0,7 0 0,0 0 0,4 0 0,2 0-769,0 0 1,-1 0 53,-5 0 0,-1 0 340,0 0 1,-1 0-313,-3 0 905,-3 0 0,12-28 0,3-7 0</inkml:trace>
  <inkml:trace contextRef="#ctx0" brushRef="#br0">32796 13427 8014,'-13'-31'3,"-4"2"9,0-5 1,-4 6-1,2-3 1,1 1-50,-1 0 1,-2 2 1058,4 7 1,-4-2 0,4 6-758,-6-6 0,3 13 0,-5-1 1,-1 4-1,1 4 32,-1 2 1,1 1 0,-1 1 0,1 3 23,-1 5 0,-5 8-202,-3 4 1,-1 5 160,1 3-247,-3 4 1,4 7 0,-5 2 0,-2 6 0,-2 6-27,18-24 0,1 0 1,1 1-1,0 0 52,1 1 0,0 0-83,0 2 0,2 1 0,2-1 0,1 0 0,2 3 0,0 0 0,2 0 0,1 0 0,-4 32 7,5-2 0,6-8-165,8 1 0,10-8-119,12-1 268,-1 0 0,13-16 0,1 2 1,7-3-1,8-4 114,6-3 1,3 0-52,5-10 0,-32-8 0,-1-1-737,3-1 1,1-1 723,2 0 1,0 0-1,-2-1 1,0-3 0,1 1-1,1-3 1,-2-1 0,1-2-1,0-2 1,-1-3 17,2-1 1,-1-2 0,2-1 0,0-1-178,-4-1 1,0-2-1,0-2 1,-2-2 59,-3-3 0,-2-1 65,-2 0 1,0-1-1,-2-6 1,-2-1-1,-2-1 1,-2 0 0,0-2-1,-2 0 1,-3 1-1,-1-1 51,-2 0 0,-2 0 0,-2 0 0,-1 0-7,-3-3 0,-2-1 0,-2 1 0,-4 1-30,-4 1 1,-3 0 97,-1 0 1,-4 2 0,-6 4 0,-3 2 0,-2 0 0,-1 1-1,-3 0 1,-2 2 0,-2-1 0,-1 2 63,0 0 1,-1 1 0,-1 3 0,-1 2-256,2 2 0,-1 2 0,0 1 0,-1 1-17,0 0 0,0 2-147,-3 3 1,0 2 0,-30-1 0,3 9 0,10 5 0,5 11-944,2 8 0,7 5 408,6 7 0,6-1 795,6 0 0,3 2 0,4-1 0,2 0 0,0-4 0</inkml:trace>
  <inkml:trace contextRef="#ctx0" brushRef="#br0">5700 16258 7783,'0'-13'28,"0"0"1,0-1 0,0-2 0,0-1-1,0 0 24,0-1 269,5 4 1,4-6 0,8 4-1,4-1 1,3 2 0,2 1-1,-1 2 1009,1 4 1,-1-2-1380,1 6 50,-6-1 1,-2 11 0,-5 2 0,-2 5 0,-2 3-228,-5 1 125,-3 5 1,-2 0-1,-3 6 1,-5 2-1,-4-2-149,-4-1 0,3-1 0,-3-2 0,3-2 125,1 0 0,0-7 400,1 2 0,0-3 0,4-1 526,4 0-630,2-6 0,8 4 0,2-4 0,5 2 61,4-1 0,3 2-143,5 7 0,5-3-199,0 3 0,0 2 0,-6-1 1,-2 2-90,0 3 0,-8-5 115,-1-1 1,-6-3 94,-7-1 0,0 0-42,0 0 135,-12-6 0,1 3 0,-13-5 0,-4 1 0,-4 1 226,-3 0 0,-2-3-394,-1 5 1,1-6 48,3 1 1,-1 2-1394,5-2 0,6 0-578,7-4 1,10 0 1985,7 0 0,79-45 0,-26 16 0,-1 1 0</inkml:trace>
  <inkml:trace contextRef="#ctx0" brushRef="#br0">7013 16385 7730,'0'-17'-27,"0"0"0,0 1 0,0 2 0,0 2 712,0-1-277,0 0 1,-1 6 0,-4 3 0,-3 4-1,-3 4 1339,-2 4-1666,0 9 0,5 8 0,0 6 1,1 0-1,2 1 0,-1 0 0,3 0 67,2 1 0,1-5 1,0 3-1,1-2-224,3-4 1,1 2 0,6-11 0,5-4-202,2-2 0,3-7-265,5 1 388,-1-2 0,1-9 0,-1-6 0,2-7 0,2-5 0,0-5 0,-2-4-48,-4-3 1,0 0 0,-5 0-1,-1 2 336,-3 0 1,0 5 0,-9 10 788,-3 2-553,0 6 1,-8 9 0,-1 10 0,-1 8 21,-1 3 1,6 3-348,-1 5 1,3-1 308,1 1-567,0-1 0,0 1 1,1-2-1,3-1 0,3-4-845,0 0 0,9-2 468,-3-4 1,8-6 0,0-3 0,3-3-1523,2-1 2112,-1-5 0,29-31 0,-23 12 0,-1 0 0</inkml:trace>
  <inkml:trace contextRef="#ctx0" brushRef="#br0">7638 16449 7743,'-7'5'0,"-5"-2"0,4 6 0,-3-2-25,-2 1 321,6 4 0,-3-9 0,4 4 1386,-1-2-1314,4 5 0,-2-10-175,5 0 1,5-1 26,4-8-125,2 1 1,2-11 0,1-2 0,3-3 0,3-1 77,0-1 1,4 1-95,-3-1 0,2 5 64,-2 0 0,2 5 23,-6-1-98,0 8 0,-5 0 1,1 6-1,0 4 1,-2 8 88,-2 6 0,-2 9-206,-3 6 0,-3 5 109,4-1 0,-2 2-838,1-2 461,-3-3 1,6-5 0,-4-2-1,3-3 1,1-6-753,3-5 0,1-4 301,2-6 1,4-1 236,0-4 0,6-7-219,-2-10 750,-3-2-201,6-7 1,2-30 0,-10 24 0,0 1 0</inkml:trace>
  <inkml:trace contextRef="#ctx0" brushRef="#br0">8250 15990 7751,'1'-37'-34,"4"3"1,-4 0 273,3 8 0,-2-1 1022,-2 10 222,0 6-1146,0 5 0,0 8 1,-2 2-1,-1 6 0,-2 6 399,-2 5 0,2 7-539,-3 2 1,4 5 121,-5-1-291,6 9 1,-8-2 0,2 4-1,0 1 1,-1-1 103,1 3 0,2-4-550,-1-1 0,2-8 189,6-1 1,0-7-123,0-2 1,1-10 0,5-11 0,7-4-257,7-4 1,-1-5 277,3-8 1,-1-4-19,4-9 1,1 2 156,-1-6 0,5-3 1,-2-3-1,-2 5 12,-3 2 0,-8 4-128,2 3 876,-3 1-266,-6 5 0,-8 7 0,-9 10 1,-2 7 279,-2 9 0,-4 1-156,0 8 1,-4-5-103,4 4 1,0 0 182,4 5-400,0-1 0,5-4 0,1-1 0,1 0 0,3-2-209,2 1 0,2-2-303,3-4 0,8-1-392,5 1 1,5-2 381,0-2 1,3-3 0,3-6 0,4-2 411,0-2 0,25-20 0,-24 7 0,0 0 0</inkml:trace>
  <inkml:trace contextRef="#ctx0" brushRef="#br0">8849 16079 7780,'-8'0'380,"-1"0"0,5-4 58,-5 0 1179,1-1-1327,-5 11 1,5 1-1,1 7 1,0 2 10,-1 1 0,6 0-113,-3-4 0,3-1 51,-3 1 0,4 0-71,-3 0-147,2-6 0,8-3-90,2-8 0,4-1 4,0-7 0,1 0 1,1-9-1,2 0 18,1 1 0,4-3 28,-4 6 0,2 0 52,-2 5 47,-3-1 1,4 1 0,-5 4-1,0 4 1,-1 2 78,1 2 0,-4 6-215,-1 2 1,-4 9 6,5 5 0,-5-2-76,5 1 0,-6-1 0,2 2 0,1-2-538,2-1 0,-1-2 111,2-5 0,-1 0-364,5-4 0,4 2 211,0-6 0,6 1 0,-2-7 705,3-2 0,7-20 0,3-10 0,4-4 0,-1-1 0</inkml:trace>
  <inkml:trace contextRef="#ctx0" brushRef="#br0">9461 16003 9198,'-8'0'940,"-1"0"1,5 7-669,-5 5 0,1 7 0,-5 6 1,2 1-113,2-1 0,-1 1 0,5-1 0,-1 1 100,0-1 1,4-1-309,6-2 1,0-4 53,9-5-67,-3 0 0,14-6 0,-3-3 0,3-3 0,2-2-158,-1-3 0,5-5 218,0-8 0,-5-3 369,-3-5-285,-7-1 1,2-5 0,-8-1 0,-5-2 0,-3 1 431,-1 2 1,-5 1-259,-4 5 1,-6 5-195,-2 3-248,-6 8 1,3 4 0,-4 5 0,1 0 0,3 1-979,2 3 1,1 3-108,4 6 1,6 1 1269,3 3 0,14 20 0,4 10 0</inkml:trace>
  <inkml:trace contextRef="#ctx0" brushRef="#br0">9729 16143 7780,'0'13'411,"0"-1"0,-4 1 81,0 0 0,-1 4-219,5 0 1,0 1-1,0-2 1,0 1 194,0-2 0,2 0-379,2-3 1,3 1 230,6 0-408,0-6 0,1 3 1,3-6-1,4-1 1,3-3 274,2-4 0,-2-3-980,-3-6 615,3 0 1,-4-5-1,5-4 1,-1-2-1,-2-1 66,-5-1 1,-5 5 866,-3 0-435,2 5 526,-9-2 1,2 12-329,-8 6 1,1 6-451,-6 7 1,5 4 121,-4 0 1,5 4-353,-2-4 0,4 1 0,1-2 0,1 1-234,4-2 1,2-2 233,6-4 0,-1 1-208,1-6 421,5 0 1,-2-4 0,4-1 0,0-4 0,-2-5 217,1-5 1,2-1-106,-4-5 0,4 0 483,-4-5-435,0 1 1,-6-1 0,-2 1 0,-5-2 0,-2 0 222,-2 1 0,-3 4-509,-6 9 1,1 2 260,-9 2-943,-3 4 1,4 5 0,-4 1 0,2 3 0,2 5 755,2 2 0,-4 41 0,-2 11 0</inkml:trace>
  <inkml:trace contextRef="#ctx0" brushRef="#br0">10392 16232 7780,'0'9'1201,"0"-1"0,0 1-567,0 3 0,0-3 972,0-1-1331,6 1 1,-3-1 0,4 1 0,0-1 0,0-1 249,3-2 0,1-4-422,2-1 1,1 0 0,2-1 0,2-4-106,2-3 0,1-8 27,5-1 0,3-5 220,1 0-345,0-2 1,-5-1 0,-1 1 0,-1 2 0,-3 5-59,-2 3 0,-1 7 141,-4 3 1,-4 4 0,-2 4-107,-2 5 0,0 3-138,-5 5 1,0-1-18,0 5 0,0-4 1,1 2-1,3-4-204,5-3 0,2-4 270,2 1 1,0-4-63,-1-5 211,7 0 0,-5-1 0,4-5 0,-1-5 0,0-5 154,-1 1 1,-2-5 21,-1-1 0,1 1 141,3-1-237,-3-1 0,3-2 0,-7 2 1,-3 2-319,-1 1-335,-2 2-287,-4 10 657,-6 7 0,1 13 1,-5 8-772,1 3 814,1 2 1,-1-1 0,2 1 0,2-1 0,2-1-124,1-2 1,2 0 400,0-5-12,6 0 1,1-3-1,6 1 1,0-1-1,1-4 1233,3-3 1,1 1-703,3-3 1,2-1 1330,-6-4 629,0 5-1593,-10-3 1,-12 8-877,-12-6 0,-6 2-288,-3-2 1,-3-3-663,-1 4 0,4 0 1,7 0 884,0-3 0,8 5 0,5 1 0</inkml:trace>
  <inkml:trace contextRef="#ctx0" brushRef="#br0">11527 16372 9162,'-4'13'2306,"-1"0"1,-9 1-1575,1 3 0,-8-1-1893,0 5 780,-3-6 0,-6 11 381,0-1 0,-5-7 0,-5 1 0,-1 4 0,0 0 0</inkml:trace>
  <inkml:trace contextRef="#ctx0" brushRef="#br0">14332 16066 7801,'-13'-29'55,"1"-3"1,0 1-1,4-1 1,5-1 462,6-2-46,10-2 0,8 4 0,9 3 0,4 5 1,1 4-1,0 4 0,-1 4 278,2 4 1,-5 4-1,-1 6 1,-5 3-581,-4 5 1,-2 8-52,-6 4-112,-6 9 1,-3-2-1,-10 8 1,-6 2 0,-8 4-941,-4 4 761,-8 1 0,0 4 0,-6-2 0,-1-1 0,3-2 0,0-2 0,4-5 275,0-3 0,4-11 558,7-8 0,9-10-69,12-7-392,12 0 1,9-11 0,9 2 0,5-1 0,5 1-33,2 0 1,2 6-1,-3-1 1,3 3-704,2 1 0,0 0-618,5 0 1,-1 0-92,-3 0 1,1 0 1243,-6 0 0,-5-5 0,3-2 0,0 0 0,1 0 0</inkml:trace>
  <inkml:trace contextRef="#ctx0" brushRef="#br0">15977 16194 7801,'-8'-2'0,"0"-2"1128,3-4-811,1 2 0,5-5 1,3 2-1,5-2 0,3-2 1,5 0 221,5 1 0,6-5-216,2 0-301,0 0 0,-5-2 0,1-1 0,-1-1 1,-1 1 96,-3 2-156,-2 6 1,-12 1-1,-4 4 1,-8 0-1,-7 6 1,-8 6-65,-4 8 1,-7 8-1,-3 0 1,-2 4 129,2 0 1,-1 5 255,5 0-284,0 5 0,6-7 0,3 5 1,5-2-1,6-3 0,9-2 1,8-5-82,10-4 1,13-3-129,8-1 0,6-6 0,8-3 0,4-2-639,3-2 0,9-6 651,-32 3 1,0-2 0,0-3 0,-1-1-873,2-2 1,-1 0 896,30-13 1,-29 9-1,0-1 1,-3 0 0,-2 0-1,29-18 1,-8 0-211,-9-2 1,-12-1 227,-6-1 0,-8 5 457,-9 4-150,-9 7 0,-13 4 1,-8 7-1,-5 2 0,-2 5 448,-2 3 0,0 1-236,5 0 0,-1 1 1426,1 3-1522,-1-2 1,6 9 0,5-3 0,4 5-1,3 3 539,3 1 1,1 4-575,4-4 1,0 6-26,0-2 1,4 4 102,0 5-191,0 3 0,1 5 0,-1 2 0,-1 2 0,-2 5 64,-1 3 1,-1 5-113,-4 0 1,3 0-201,-7-4 1,6-1-13,-1-3 42,-3-3 0,5-13 0,-2-6-124,3-6 0,6-11 178,4-4 0,2-8-14,2-4 0,5-5 25,4-4-158,2-3 1,7-7 0,3-3-1,3-5 1,1-6-404,0-6 0,9-7 351,-24 27 1,1-1 0,2-2 0,-1-1-769,-4 1 0,0 1 1004,4 0 1,-1 1 0,-4-3 0,-1 0 0,22-26 0,-5 3 0,-8 9-700,-5 8 708,-5 11 609,-11 14 104,-1 6 1,-8 12-1,-2 2 1,-4 5-1,-4 4 434,0 4 1,-1 3-990,0 2 1,5 1 585,-1 2 1,2 3-740,-1 2 1,-2 1 0,5-5-1,3-2-251,0-1 0,2-1-228,0-1 264,6-5 1,1-2-1,7-6 1,3-4-1,6-4-379,5-2 0,0-9 345,6-6 0,-1-5 62,1-8 99,3-5 0,-5 3 1,5-6-1,-3-2 1,-5-1-31,-7-1 0,1 1 253,-6 3 1,-2 4 647,-6 9-475,-3 3-119,-6 5 0,-2 6 1,-2 6-1,-3 6 1,-2 8 142,1 1 1,-1 6-388,-3 1 1,5 2-705,2-2 440,-2 3 1,6-4 0,-3 4 0,2-1 0,4-3-1492,2-2 0,4-1 1176,9-4 1,5-2-239,7-2 863,-2-4 0,14-11 0,6-5 0,1 1 0,0-1 0</inkml:trace>
  <inkml:trace contextRef="#ctx0" brushRef="#br0">18208 16117 7801,'12'-12'-33,"-4"-1"1,-2 0 293,-6 0 0,0 5 194,0-1 0,-1 6 1,-4-1-1,-3 3 211,-4 1 0,-6 0-448,-3 0 1,-3 1-129,-2 3 1,2 4-141,3 4 73,-3 1 1,4 5-1,-4 2 1,3 0 0,5-1-225,6-1 1,4-4-885,6 3 701,0-3 250,6-1 1,3-6-1,6-3 1,4-4-1,-1-4 145,0-4 0,4 1 274,-5-2 0,0 1-47,-5-5 48,1 6 1,-4 0-1,-1 5 558,2 2 1,-4 0-592,-2 13 1,-3-3 0,-1 7-205,0-3 0,0 3 0,0 0 0,2-1 0,2-2-535,5-1 0,6-6 181,2-3 121,12-3 1,-7-2 0,11-3 0,-1-6 0,0-6-477,-1-5 0,3-3 494,-5-2 1,1-5 365,-4-3-185,-1-3 1,1-8-1,-1-5 1,1-3-1,-1-1 398,1 1 1,-2-1-217,-3 3 1,0-1 229,-8 9 330,3 12 0,-15 3 4,3 11 0,-4 11-367,-4 11-264,-3 10 1,-3 5 0,-1 7 0,-3 3 0,-1 5 26,1 6 1,0 0-86,-3 6 1,3 0-313,-3 4 141,3-6 1,7 3 0,2-5 0,4-2 0,1-3-320,0-4 0,6-4 357,2-9 1,9-2-262,4-7 18,9 1 1,-3-7 0,4-6 0,-1-7 0,0-5-236,-2 0 0,3-7 407,-1-2 121,0-3 1,-5-2 0,1-1-1,-2-1 1,-2-3 230,0-2 1,-7 6 242,2 2 1,-8 1-175,-5 7 199,3 5 0,-7 7 0,0 5 0,-7 3 141,-4 5 1,-2 2-276,0 11 1,1 1-32,-1 3-367,0 1 1,0 0 0,0 1 287,1-1-587,5 2-1,-3-9 1,5 3 0,3-2 0,2-1-147,4-4 1,0-2-253,9-5 531,-3 4 1,14-11 0,-1 3 0,4-4-1,2-4-376,0-4 0,3-9 402,2-5 122,3-2 1,-4-1-1,-2-1 1,-1 1-1,-1 1 28,0 2 1,-8 0 264,-4 5 0,-4 0 64,-5 4 1,-2 7-129,-6 6 0,-4 6-206,-1 7 1,-5 4-131,2 0 1,-2 5 0,0-2 0,3 2-217,1-1 1,2-6 215,4 2 0,0 2 1,1-2-1,4-2-317,3 0 0,5-7 161,4 1 1,3-7 217,5 3 71,1-4 1,-1-2-1,1-4 1,1-3-1,1-3 235,2-2 1,-2-1 525,-7-3-548,3 2 1,-11-9-1,0 5 1,-7-3 0,-5 2 862,-1 2 1,-11 1-266,-6 4-825,-12 6 0,-3-3 0,-6 6 0,-1 1 0,1 2-1199,0 1 0,1 5 718,3 4 1,3 2 531,5 2 0,23 22 0,6 7 0</inkml:trace>
  <inkml:trace contextRef="#ctx0" brushRef="#br0">19649 16168 7801,'9'2'0,"-1"2"0,-1-1 225,2 5 1,2 1-1,-2 2 1,1-1 776,-2-1 0,3-1-272,-2 5-553,2-6 1,2 3-1,-2-5 1,-1 1 0,-1 0 59,1-3 1,5-2 85,2-1-258,0 0 1,0 0 0,2-1 0,2-4 0,4-3-64,4-3 0,1-1-33,-5 4 0,-4-4 0,1 5 1,-1 0-486,-1 3 397,-2 3 1,-5 1 150,0 0 1,-5 0-24,1 0 54,-7 5 0,4-2 1,-4 6-1,2-1-38,4-1 1,4-1-10,0-6 0,1-2 22,0-2 0,5-3-134,4-6 43,2-5 1,1 2 0,-1-5 0,-1-2 0,-2-1-149,2-1 0,-5-1-146,-1 1 1,-4 5 30,-5 3 6,4 3 0,-12 2 1,0 5-1,-7 7-210,-5 7 1,0 10 367,-1 5 0,0 2 0,2 1 1,1 1 49,1-1 1,7-1 138,-3-2 1,4 0 318,1-5 1,0 5-128,0-5 609,0 0 1,0-5 748,0 1-1191,0 0 1,-6-6-143,-2-3 0,-5-2-275,-4-2-89,-3-6 1,-5 3-1,-1-4 1,-1 0 0,-1 0-861,-2-3 0,-4 0-148,4 1 0,1-6 1118,3 2 0,-5-19 0,-2-2 0</inkml:trace>
  <inkml:trace contextRef="#ctx0" brushRef="#br0">19509 15607 7809,'-38'-25'692,"0"1"86,-1 2 1,2 0-1070,3 5 0,5 4 0,6 6 0,3 1-1156,2 3 1447,1 2 0,-19 7 0,-5 1 0</inkml:trace>
  <inkml:trace contextRef="#ctx0" brushRef="#br0">18629 15722 7854,'-13'-20'0,"-4"0"295,0 3 0,2 3 1,6-3-1,7 4 273,4 5 1,13 2 30,10 6 0,13 0-332,13 0-1439,12 0 1,5 0 1042,-32 0 0,4 0 0,5 3 0,6 1 0,1 1 0,6-1 0,0 1 0,0 0 0</inkml:trace>
  <inkml:trace contextRef="#ctx0" brushRef="#br0">21957 16092 7807,'-25'-6'156,"-1"-1"1,1-1-1,-2 0 1,0 1 0,1 2 924,7-1 0,10 2 1,10 4 127,11 0-1040,12 0 1,11-2 0,12 0 0,10-3 0,8 2-78,7 2 1,-34 1 0,1 0 0,1 0 0,0 0 0,3 0 0,-1 0-49,2 0 0,0 0 0,5 0 0,0 0 0,-1 0 0,0 0 0,-1 0 0,-2 0-197,0 0 1,-2 0-1,-5 1 1,-2-1-1,35 3 1,-10 2-651,-10-3 1,-17 0 447,-13-2 0,-13-2 0,-9-2 1,-10-3 24,-9 0 0,-8-4 0,-4 2 0,1-2 273,0-2 0,-3-1 0,4-2 0,3-1 552,5 2 1,-1-4-379,6 2 100,6 0 0,1 4 1,6 1-1,1-1 1,3 0 285,4 0 1,3 6-1,6 3 1,1 3 172,3 1 1,1 1-456,4 3 1,2 5 0,-3 8-1,3 4-109,2 3 1,-2 7 64,-3 3 0,-3-1-86,-5 1-205,-6-6 1,-3 9-1,-9-4 1,-8-1-1,-8-2-1686,-8-3 1,-9-6 1019,-9 1 1,2-3-1808,-2 3 625,6-4 1962,-3-5 0,7 1 0,3 0 0,5-1 0,2-3 0</inkml:trace>
  <inkml:trace contextRef="#ctx0" brushRef="#br0">24660 15964 7807,'-4'-12'116,"0"-1"0,1 0 1126,2 0-953,1 1 0,0-1 1,0 0-1,-2 2 0,-1 1 1,-2 3 391,-2 1 1,1 2-631,-7 4 1,2 1 0,-10 3 0,-2 6-11,-1 6 0,-2-1 120,1 7-128,-1-1 1,1 0 0,1-1 0,4-1 0,6-4 0,5-1-1,4-1-9,2 0 0,11-2 0,7-1 1,4-3-45,8-1 0,0 2 0,7-2 0,2 1-34,0 3 1,-3 0 94,-3-2-47,-3 4 0,-2-5 0,-1 6 0,-4 1 0,-6 1 2,-4 2 1,-7 0-1,0-3 1,-7 2-22,-9 1 0,-3 1-209,-9-1 1,2-7 98,-7 3 0,3-4 1,2-1-1,-1-4-348,1-2 1,5-4-145,3-2 0,4-7 28,5-6 1,4-6-845,8 2 1106,9-9 0,6 2 337,7-6 0,11-1 0,8-4 0,3-5 0,0 0 0</inkml:trace>
  <inkml:trace contextRef="#ctx0" brushRef="#br0">24954 15722 7807,'11'-26'420,"-2"1"1,0 5 1661,-4 3-826,-1 3-17,-4 7-961,0 1 0,0 18 0,0 5 0,1 5 1,2 5 213,1 3 1,2 2-448,-2 7 1,-1 0-405,6 4 154,-6-3 1,6 8 0,-3-6 0,0-1 0,-1-1-1184,-2-2 0,-1 3-213,-2-2 0,0 0 1601,0-9 0,-17-12 0,-5-6 0</inkml:trace>
  <inkml:trace contextRef="#ctx0" brushRef="#br0">24877 16079 7807,'-11'-17'584,"2"0"1,4 0-340,5 4 1,7 5-254,6-1 1,6 5-31,11-4-90,8 5 1,9-3-1,8 6 1,6 1 0,4 2-1351,3 2 1281,-5-1 1,-2-4 0,-6 0 0,-3-2-1,-5 0-34,-9-3 0,-6-5 359,-11 2 0,-8 1 253,-9-2-123,-8 6 1,-5-6 0,-8 4-1,-6 2 1,-3 2 972,-4 1 0,-10 0-405,2 0 1,1 6-369,3 2 0,0 5-263,-4 4 1,5-3 0,3 3 0,3-1 72,2 1 1,7-3-219,5 3 0,1 1 208,8-1-346,6 0 1,10-4 0,11 0-92,5 0 0,5-6 0,5-3 0,2-3-288,2-1 0,-2-1 269,3-3 0,-5-3-231,-4-6 339,-3-6 1,-5 0 0,-2-7-1,-3 1 1,-6 0 143,-5 4 1,-4 3 578,-6 5-463,0 0 12,-6 6 1,-1 2-1,-5 6 1,-1 3-1,0 6 271,0 6 0,2-2-427,2 3 1,0-2-61,4 2 0,1-2 0,5 2 1,4-3-153,3-1 0,9-6-134,4-3 1,9-3 144,4-1 1,3-1-1,1-5 1,2-7-233,2-6 0,-2-5 170,3-2 0,-4-9 252,0-4 0,-7-7 0,-4-1 0,-5-3 243,-6-1 0,-4 6 68,-5 2 0,-2 11 785,-6 6-867,-6 12 0,4 8 1,-7 6-1,-1 0 0,-1 3 508,-2 6 0,0 5-480,1 11 0,-1 2-395,0 3 45,0-3 1,5 10-1,1-3 1,0 3 0,1 1-212,0 0 1,1-1 98,0-3 1,4 2-89,-3-7 8,8 7 1,3-11 0,7 1 0,3-9 0,4-6-468,4-2 1,1-7 441,4 3 1,3-11 185,5-7 1,0-5 109,1-8 1,-3 1 0,0 1 0,-5 1 34,-4 2 1,0 5 200,-10-1 1,-2 7 892,-6 2-735,-3 5 0,-8-1 0,-2 9 0,-5 7 0,-1 5 435,2 3 1,-3 1-719,2 4 0,-1-1-244,2-2 115,2 2 0,6-6 1,1 3-1,4-4 1,3-4-504,4-4 1,5-4-435,0-5 0,5 0 46,0 0 0,2-1 1,3-3-1,1-6 908,2-6 0,-4-22 0,0-12 0,1-5 0,0 0 0</inkml:trace>
  <inkml:trace contextRef="#ctx0" brushRef="#br0">26637 15607 7807,'-19'-25'694,"-2"-1"0,-1 2-631,0 3 0,0 7-347,5 5 0,4 2 539,4-1 1,5 2-1004,-4 6 1,3 1 177,-3 4 0,1 2 570,-2 5 0,-25 13 0,-1 1 0</inkml:trace>
  <inkml:trace contextRef="#ctx0" brushRef="#br0">25999 15735 7821,'-20'-7'1082,"2"-3"1544,5 5-2314,1-4 0,6 7 0,7-2 1,11 2-73,7 2 0,11 0-283,4 0 0,4 0-829,5 0 0,2 0 1,8 2 871,2 2 0,2-8 0,6-2 0,8 2 0,0 0 0</inkml:trace>
  <inkml:trace contextRef="#ctx0" brushRef="#br0">27249 15875 7821,'0'-13'59,"0"0"1,0 1 0,-2-1 0,-2 2 1312,-4 2-1070,-4-2 1,-5 9-1,-2-2 1,-4 3-1,-5 2 1,-2 5-1,-3 7 194,1 6 0,-1 7 1,-1 4-1,4 4-211,3 3 1,8-3-216,2 0 1,8-2-1,6 2 1,7-4 238,9-3 1,11-3 16,10-3-953,9-2 0,4-8 0,8-3 0,3-3 0,1-4 0,1-2 0,1-4-374,1-3 0,5-5 0,-3-4 0,-6-6 446,-5-5 1,-4-4-365,-7-7 905,1 1 0,-19-2 0,-2 1 1,-9-1-1,-6 5 174,-4 2 1,-9 3-1,-6 8 1,-8 3 786,-4 6 1,-3 9-188,-3 0 1,-1 2-424,-3 2 1,-2 2 0,7 2-1,0 6 54,2 6 0,3-1-234,3 6 0,0 1 450,8 3 1,-1-1-563,10-2 1,-1 2 0,5-3 0,2 2-258,2-2 1,9-4 10,8-9 1,5 2 91,3-5 0,0-1 30,5-4 0,-5-2 0,4-3 0,0-7 98,-1-3 0,-3-4 100,0 2 0,-7-1-105,-5-3 252,-3-3 1,-3 9 0,-4 0 428,-7 5 1,-6 7-498,-6 12 1,-1-1-167,0 9 24,0 3 0,2 0 0,3 4 1,3-1-1,4-4-632,1 0 1,0-2 288,0-4 0,7-1-1231,6 1 1009,5-6 1,8-1-1,-1-8 1,2-2-1,3-4-624,4-4 1,-3-2 1132,-1-3 0,-3-12 0,1-7 0,3-5 0,-1 0 0</inkml:trace>
  <inkml:trace contextRef="#ctx0" brushRef="#br0">28294 15480 7821,'0'-30'192,"0"0"1,0 0 307,0 5 0,0 1-55,0 3 0,-1 2 528,-3 6-495,2 6 1,-9 2 0,4 6 0,-2 3 503,1 5 0,-1 12-567,-3 5 1,-1 9 123,0 3-486,0 6 1,2 6-1,1-2 1,3-1-1,1 1-62,4 1 0,0 1-121,2-3 0,2 0-851,2-9 1,3 2 346,6-11 0,1 4 0,3-8 1,3-5-1114,0-4 1,4-9 100,-3-3 1646,3-2 0,7-28 0,3-11 0,4-2 0,-1 0 0</inkml:trace>
  <inkml:trace contextRef="#ctx0" brushRef="#br0">28741 15416 7821,'0'-26'0,"-4"2"0,-1 3 0,-5 3 387,2 5 1,-3 6 0,-2 3-1,0 2 1007,0 2 1,-1 7-860,-3 6 1,2 5-19,-7 8-427,7 5 1,-4 2 0,6 5 0,1 0 0,0 0 137,4 1 1,2-1-171,6 0 1,0 0 267,0 1-687,12-1 0,-3-5 0,13-5 0,0-5 0,4-6-618,4-3 1,-2-3 295,6-2 1,-4-4 229,4-5 1,-4-5 231,4-4 0,-6-8 1,2-4-1,-3-3 12,-2-2 1,-1-1 128,-3-2 1,-2 2 307,-6-3 129,-1 9 0,-5 2 1,-2 6 525,-4 1 1,-11 6-496,-3 6 0,-2 6 184,2 6-487,0 7 1,1-4 0,-1 5 0,1 0 0,4-1-6,4-1 1,2 3-201,2-4 0,0 0-432,0-4 404,6-6 0,1 3 0,7-4 1,2-1-1,2 1-326,2-3 1,0-3 321,1-4 1,2-4 104,-6-4 1,4-1 19,-4 0 1,1-5-1,-2-2 1,0-1 164,-5-1 1,2 3 342,-5-3 0,-1 3-232,2 2 0,-6 2 485,1-2 1,-3 7 371,-1 2-586,0 5-401,0-3 1,0 21-1,-1 3-108,-3 3 1,2 2-56,-2 2 0,1 7 14,-1 2 0,1 4 37,-5 4 0,-1 9 0,-4 9 0,-1 4 5,-3 4 1,6-31 0,-2 1-21,-2 2 0,0 1 0,0-1 0,1 0-886,0-1 1,2-1 883,2 0 1,0 0 0,-1-2 0,0-1 0,-5 32 0,3-9-1,5-11-79,2-12 1,0-12-98,2-6 789,3-9-214,-5-2-196,6-12 0,-4-2 0,-2-9 0,0-6 0,-1-7 64,0-8 1,4-6-248,-1-7 1,3 0-246,1 0 0,5 0 130,4 0 1,2 6 0,3 2 0,2 5-713,1 4 0,6 4-59,-2 9 1,-1 8 875,1 9 0,0 48 0,5 13 0</inkml:trace>
  <inkml:trace contextRef="#ctx0" brushRef="#br0">25897 17201 7815,'0'-13'278,"0"1"1,-1 0 256,-3 4 1,1 4 0,-4 9 0,0 8-1,1 7 1,-1 5-234,0 5 1,4 3 0,-3 5 0,2 0-260,0 0 1,0-1-95,4-3 58,5-3 0,-2-5 0,6-2 0,2-3 0,3-5-217,3-6 48,6-5 0,-3-6 0,5-5 0,1-6 0,-1-8 1,1-6-1,-1-4-131,1-4 0,-1-2 0,1-3 0,-2 1 42,-3 0 1,2 1 35,-6 3 338,5-3 1,-8 16 0,3 1 0,-4 10 0,-4 10-1,-5 9 434,-3 6 0,-1 5-416,0 6 1,-1 3 0,-3 3-1,-3-1-26,-1 0 0,-3-3-201,3-7 1,1 2 178,-2-6 0,5 0 222,-5-4-143,6-6 1,-1-7-59,8-9-35,4-2 1,9-7 0,1-4 0,2-2-1,4-1 104,4-1 1,-1 1-260,3-1 1,-2 2 99,2 3 0,-3 4 8,3 9 0,-8 2 1,-2 7-1,-1 5-35,-4 7 0,-5 7-79,-1 9 0,-7-2-177,3 3 1,-4 1 88,-1-1 0,0-2 1,0-7-1,0-4-775,0-2 0,-1-4 441,-4-3 1,3-2-1051,-7-6 777,1 0 777,-5-6 0,-9-18 0,-3-10 0,-3-4 0,1 0 0</inkml:trace>
  <inkml:trace contextRef="#ctx0" brushRef="#br0">26165 16857 7815,'-13'-19'0,"1"1"0,-1-3 0,1 2 540,4 7-262,-3-7 0,15 11-274,0-1 0,6 6-669,3 3 1,5 0 664,3 0 0,21 12 0,9 5 0,4 0 0,0 1 0</inkml:trace>
  <inkml:trace contextRef="#ctx0" brushRef="#br0">27223 17188 7815,'-12'0'53,"-1"0"1,-1 0 0,-2 0 0,-1-1 871,2-3-739,0 2 1,3-5-1,-1 4 1,0-1-1,0 1 1,1 2 619,-1 1-689,-6 0 0,5 1 0,-1 4 0,3 3 0,4 5 457,-2 4-551,-1 3 1,-2 1 0,2 0-1,2 2 1,5-1 0,2 1 0,2-2 116,0 2 0,6-5-17,3-1-227,2-8 0,9-3 0,4-6 0,6-2 0,1-3 0,1-8 0,1-7-79,2-4 0,2-6 1,0-1-1,-2-2 320,-1-2 1,-4-8-79,4-3 0,-6-8 1,2-1-1,-6 1 225,-7 1 0,-1 9 459,-12 6-401,0 6 0,-9 17 0,-4 7 0,-2 6 173,-2 7 0,-1 7-336,-3 10 0,4 3-324,0 5 144,1 3 1,5 2 0,-5 2 0,2 1 0,3-1-243,2-2 0,0-1-301,5 5 1,0-1 161,0 0-209,12-5 0,-2-2 0,11-7 0,2-1 0,2-5-968,5-4 0,2-4 870,7-10 0,-1-1 689,0-4 0,0-7 0,-10-12 0,0-6 0,1-4 0,1 0 0</inkml:trace>
  <inkml:trace contextRef="#ctx0" brushRef="#br0">27848 17163 7815,'-13'-6'420,"1"3"-169,-1-5 202,0 5 100,0-3 1,5 2 436,-1 0-1020,7 0 1,-3 4 151,10 0 1,2-5 117,5 1-307,-4 0 0,3 0 0,-3-2 0,4-1-424,0-3 463,1-1 471,0-2-309,-6 0 1,-3 6 179,-8 3 0,-3 4 1,-7 4-1,-3 5 290,-4 2 1,-4 7-337,0 4 1,-1 3 147,1 5-423,5-3 0,2 8 0,5-5 1,2-2-1,2-1-474,5-1 1,10-2 91,6-3 1,8-3-998,10-5 967,2-6 1,8 3-1,1-6 1,3-2 0,0-5-721,0-6 1,0-3 877,-2-5 1,-3-5 260,-1-7 0,-8-12 0,1-8 0,-1-5 0,1-1 0</inkml:trace>
  <inkml:trace contextRef="#ctx0" brushRef="#br0">28307 16984 7815,'6'-31'94,"2"-3"0,-2-1 189,-2 1 0,2 4 0,-2 7 1,-1 3 309,-2 2 1,-1 1 1199,0 4-924,-5 6-532,3 2 1,-3 10 0,3 5 0,-1 6 0,-1 5 308,1 3 0,-2 7-482,0 3 1,-4 7 0,0 2 0,2 4-164,-2-5 1,5 2 0,-3-3 0,0 3-600,0 1 0,3-4-211,-5 2 1,6-5-1360,-1-4 1398,3 3 0,1-11 0,0-1 770,0-7 0,17-37 0,4-11 0</inkml:trace>
  <inkml:trace contextRef="#ctx0" brushRef="#br0">28141 17163 7815,'-5'-13'0,"-4"0"0,-1-4 342,2 0 1,2 0-286,6 5 1,2 0 1435,2 4-1336,9-4 0,8 10 0,7-5 0,5 1 0,2 3-797,5 2 1,1 1-1178,-3 0 1817,0 5 0,29 8 0,-30-3 0,0 0 0</inkml:trace>
  <inkml:trace contextRef="#ctx0" brushRef="#br0">28626 17112 7815,'0'13'181,"1"-2"0,2-1 0,3-3 569,1-1 1,6-2-1,5-4 1,2 0-558,3 0 0,-3-2 1,1-2-1,0-4-79,-1-4 1,-2-5-36,-5 0 0,-2-4 1,-1 3-1,-3-1-34,-1 1 0,-3 1-268,-7 4 212,-3 0 0,-12 2 0,-2 3 1,-3 3-1,-3 4 0,-1 2 0,-2 4 145,1 3 0,3 3 1,0 4-1,2 2-112,3 4 0,2 3 0,8 1 0,2 1-319,5-1 1,4-1 0,4-1-1,6-2-355,6 2 1,4-5-638,5-1 923,6-8 0,3-2 0,8-4 1,1 1-1,1-1-858,0-2 1224,4-6 0,-7-15 0,3-7 0,7-4 0,-1 0 0</inkml:trace>
  <inkml:trace contextRef="#ctx0" brushRef="#br0">29149 17099 7815,'0'-13'253,"0"1"-103,0-1 0,0-4 125,0 0 1,-2 0 0,0 4 0,-3 0 10,2 1 0,2-1-27,1 0 563,0 6 0,1 1 33,4 6-717,-4 12 0,5-2 1,-5 12-1,2 4 1,1 4 19,-1 2 1,-1-4-292,-2 2 62,0 3 1,0-6-1,0 2 1,0-3-1,0-3-186,0-2 1,4-6-41,0 2 437,0-8-138,-4-3 0,2-8 1,2-3-1,3-8 1,2-8 15,-1-8 0,1-3-4,3-7 1,5-5 36,0-2-87,0 2 0,-4 0 1,-2 7-1,-1 2 1,-1 3-471,1 5 0,0 9-374,-2 10 1,2 6 20,-6 2 497,6 6 1,-3 8 0,7 2 361,3 1 0,37 28 0,-20-21 0,0 0 0</inkml:trace>
  <inkml:trace contextRef="#ctx0" brushRef="#br0">29672 16997 7815,'-13'-7'1138,"0"3"-688,0 8 1,5 7 50,-1 6 1,2 5 0,-3-4 0,3 2-62,2 3 0,-4-4-279,5 3-88,0-7 0,4 8 0,0-6 0,0-2-91,0 0 0,5-8-123,4-3 1,4-4 0,2-4 0,4-5-154,0-2 0,3-8 162,3-2 1,-4-3 11,1-1 163,-1-1 1,3-1-1,-1-1 1,-4-2-1,0 3 230,-4 5 1,0 0-97,-3 9-105,-5-2 1,-1 16 0,-6 2 0,0 10 63,0 5 0,0 4-167,0 3 0,0 1 126,0-1-134,0 1 0,0-1 0,2 1 0,0-2 0,4-3-66,1-4 0,-3 0 30,5-4 1,1 1-109,7-10 0,-2 0 29,7-4 71,-1-5 0,0-2 0,0-8 0,3 0 0,3-4-35,3 0 0,0-3 184,-5-3 0,5-1-60,0 1 1,-2 1 233,-7 3-110,4-4 1,-11 13 0,3-1-1,-3 7 232,-1 5 1,-6 7-161,-3 2 0,-3 5-21,-1 4 0,0 1 45,0 3-238,0 4 1,0-7-1,0 3 1,0-4-1,2-3-143,2-1 1,3 0-103,6 0 1,0-5-318,-1 1 1,1-7 193,0 3-75,5-4 0,1-1 0,3-1 1,0-2-1,0-3 455,2-1 0,7-16 0,4-8 0,2-3 0,1-1 0</inkml:trace>
  <inkml:trace contextRef="#ctx0" brushRef="#br0">30883 16933 7815,'0'-12'878,"-6"-1"1,3 1-257,-5 4 0,4 2 956,-5 6-1309,6 6 0,-8 3 1,4 6-1,-2 5 1,2 3 64,2 4 0,-4 2 0,4 0 0,-1 0-366,0 0 0,2-2-309,4-2 1,0 1-1,1-2 1,4-3-447,3-4 0,3-4 35,2-5 1,0-2 41,0-6 1,4 0-893,0 0 1602,0 0 0,0-28 0,1-12 0,3-3 0,-1 1 0</inkml:trace>
  <inkml:trace contextRef="#ctx0" brushRef="#br0">31010 16755 7815,'-12'-26'0,"-7"2"0,-2 3 0,-2 3 206,2 5 0,3 1 0,5 4 648,0 4-828,0-3 1,6 7-1,3 0-26,3 7 0,40 27 0,11 7 0</inkml:trace>
  <inkml:trace contextRef="#ctx0" brushRef="#br0">31202 17023 7815,'-13'0'220,"4"0"1,1 1 119,-2 3 1,4 3-1,2 8 1,3 0 95,1 2 1,0 0 0,0-4 0,1 0-213,3-1 0,3-5 0,6-2 0,0-4 74,0-1 1,5-1 26,3-4-261,3-2 1,2-7-1,-1-3 1,2-4 0,2-2-1,2 1 1,0 0 115,0 0 1,3-1 22,-4 2-204,0-3 1,-5 14 0,-1-2-1,-2 5 1,-7 6 0,-4 4-1,-3 7-142,-3 5 1,-1 5-1,-2 6 1,1-1-313,1 1 0,6 3 0,-2 1 1,4-3-406,0-4 0,7-5 0,4-5 0,5-2-25,6-2 0,4-4 885,5-5 0,12-21 0,9-9 0,-17 9 0,1 0 0,0 0 0</inkml:trace>
  <inkml:trace contextRef="#ctx0" brushRef="#br0">32311 16908 7815,'0'-19'0,"-4"1"69,0-3 160,-6-3 1,-2 14 0,-6-2-1,-3 5 1,-5 4 740,-2 2 1,-2 1-559,5 0 0,-5 6-9,0 2-275,6 9 1,1-1 0,8 4-1,2-1 1,4 1 191,4 3 1,1 0-233,4-2 1,5 3-42,4-3 0,2-2-155,2-2 0,5-3 0,3-1 1,4-2-387,0-3 1,1-2 263,-1-6 1,1-1 38,-1-4 1,-1-2 0,-1-5-1,-2-3 12,2-2 0,-5 2 206,-1-6 124,-3 5 0,-5-2 0,-2 5 0,-1 0 833,-4 0-543,0 6-368,-8 2 0,0 10 1,-3 4-1,1 4 0,3 2-133,2 2 1,2 0 100,1-4 1,0 4-217,0 0 1,9-2 0,6-5-1,2-3-286,1-1 1,9-2 55,-2-4 382,4 0 0,1-7 0,1-5 0,0-8 0,1-4 87,1-2 0,-5-5 93,2-3 0,-2-9-58,2-3 1,-3-10-1,3-2 1,-3 0 435,-2 3 0,-5 4 331,-3 4-461,-3 3 1,-7 17 0,-4 8 322,-6 7 0,-4 8-402,-5 8-279,-7 9 0,4 4 1,-7 7-1,0 4 1,-1 2-89,2 1 0,-2 9-29,6-2 1,0 3-32,4-2 1,2 0 0,2 2 0,5 2 13,3-2 1,2-1-39,3-2 0,5 3-118,8-3 0,3-4 0,7-13 0,1-4-173,2-2 0,4-8-78,-4-3 0,4-3-87,-5-1 415,1-11 0,1 1 0,2-13 0,-1-2 0,-2-5-7,-3-2 1,-6-2 75,1-5 1,-7 1 179,2 0 141,-3 5 1,-7 3-1,-2 9 1,-4 4-1,-4 3 686,-5 1 0,-2 6-438,-11 3 0,4 8 249,-5 5-581,1 2 1,-4 3-1,1 3 1,2 4-1,5 5 111,3 4 1,1-3-199,1 2 0,5 0-146,2 1 30,4-4 1,1 7-1,3-5 1,4 2-1,7-3-565,4-4 1,8-3-854,4-3 1017,-1-3 1,1-2-1,1-7 1,0-4-1,2-1-925,0 0 1,-5-6 1388,2-2 0,-3-54 0,-15 23 0,1 1 0</inkml:trace>
  <inkml:trace contextRef="#ctx0" brushRef="#br0">33063 16551 7835,'-5'-19'0,"-2"1"0,-6-3 568,6-3 1,11 9 0,10 0 0,5 4 294,3 2 1,7 6-710,0-1 1,7 3-451,-2 1 84,3 0 1,1 0-1,0 0 212,0 0 0,12 17 0,2 4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context>
    <inkml:brush xml:id="br0">
      <inkml:brushProperty name="width" value="0.09071" units="cm"/>
      <inkml:brushProperty name="height" value="0.09071" units="cm"/>
      <inkml:brushProperty name="color" value="#FF0000"/>
    </inkml:brush>
  </inkml:definitions>
  <inkml:trace contextRef="#ctx0" brushRef="#br0">1645 867 7790,'0'-18'275,"0"3"1,0-2-1,1 3 1,2 2-1,1-3 790,-1-2-956,-1 3 0,2-6 1,0 3-1,-1-4 0,0-3 1,0-1-1,1-1 517,-1 1-498,-2-7 1,-1 5 0,0-2 0,0 2 0,-1 3 186,-4 2 0,3 1 1,-5 7-1,-1 4 141,1 3 1,-1 3-135,-5 4-249,0 0 0,1 11 1,-1 6-1,0 7 1,0 6-1,1 5 1,-1 6 347,0 6 1,2 8-155,2 5-260,4-3 1,0 6 0,1-2 0,3 3 0,2-3-52,3-3 0,6-7 1,-1-4-1,2-2-286,2-4 1,0-4-299,-1-11 1,-3-1 0,-2 1 0,-1-2-524,-4-3 1,0-3 243,-2-5 1,-2 4-1061,-2 0 1967,-3 0 0,-45-21 0,-11-5 0</inkml:trace>
  <inkml:trace contextRef="#ctx0" brushRef="#br0">1364 1173 7795,'-4'-13'-2,"0"1"1,0-1-56,4 0 1,10 0 563,2 1 1,14-1-75,-1 0-539,15-5 0,-5 3 0,12-2 0,1 3 0,2 2-1041,1-1 1,0 0 1146,0 0 0,-11 6 0,-4 2 0,-12 5 0,-4 1 0,-7 3 0,-6 5-377,-7 8 491,-6 3 1,-1 5 0,-5 1 0,-1-1 0,2-1 1005,2-3 1,2 2-643,3-6 0,2 4 0,-1-4 0,6-1 130,6-2 0,4-7-405,4-3 0,2-2 25,7-2-120,-1-6 1,1-2 0,-1-9 0,-1-5 0,-2-2 159,-5-1 0,-3-5-148,-1 0 0,-6-1-195,-3 1 75,-3 3 0,-2-2 0,-3 6 1,-6 3-1,-4 3-21,-3 6 0,-5 4-153,5 7 1,-5 0-828,0 0 0,3 1 69,-3 3 624,1 9 308,1 1 0,8 50 0,6 6 0</inkml:trace>
  <inkml:trace contextRef="#ctx0" brushRef="#br0">2321 969 10090,'0'13'1833,"0"0"1,1 4-1405,3 0 1,-1 5-437,6 0 0,-5 2 1,3 0-1,0-3-122,0-4 1,-4 1 126,1-1 1,3-5 0,2-8 8,2-3 1,1-2-132,-4-3 250,3-9 0,-4-8 1,5-9-1,-2-4 1,-2-1 127,2 0 0,-3 4 0,0 6 1,0 1-269,0 2 0,-2 4-177,3 5-442,-5 6 180,8 2 0,-4 10 1,6 4-1,-1 3 1,-3 4-3933,0 1 4385,-1 6 0,28 14 0,5 9 0</inkml:trace>
  <inkml:trace contextRef="#ctx0" brushRef="#br0">2882 893 7827,'-6'-8'2611,"5"-3"-1723,-11 4 1,9 0-264,-5 3-416,5 2 1,-7 8-1,5 4 1,-3 5-1,0 7-6,1 2 1,1 1-222,6 1 0,-4-1 0,0 2 0,1 2-132,1 0 0,7 0 22,-1-8 0,10 2 1,-1-6-1,2-3-161,4-4 1,1-5 153,5-5 1,5-2 59,0-7 1,5-1 0,-1-13 0,3-3 49,1-7 0,-4-4 16,0-1 0,-5-5 284,0 1 0,-7 1-13,-5 7 0,-9 4 0,-4 9 1,-2 4 474,-2 3 0,-6 6 150,-2 4 1,-8 3-208,-1 1-544,-6 5 1,4 7 0,-6 6-1,3 2 1,2 3 15,1 1 0,-2 6-234,4-1 0,4 1-39,5-4 1,5-1-82,-1 1 1,2-2 0,4-3-1,2-4-740,5-3 1,8-3 235,4-2 1,7 1-1198,2-6 1292,5 0 611,-8-9 0,17-17 0,6-9 0,2-3 0,-1-1 0</inkml:trace>
  <inkml:trace contextRef="#ctx0" brushRef="#br0">4947 1058 8520,'-7'0'4460,"3"-1"-4340,8-3 0,1-3 0,6-6 1,3 0 379,0 0-468,6-5 0,-6 2 0,3-5 0,-1-3 0,-1-2 197,2 1-194,-5-3 0,-5 9 1,-4-3-1,1 2 1,-3 3-1,-4 4 1,-6 4 0,-7 4 0,0 2 0,-5 7 1,0 5-90,1 2 0,0 7 0,5 4 0,-2 2-56,1 1 0,8 5 0,3 0 0,4-2-126,1-1 0,0-3 0,3-1 0,4-3 57,6-2 1,8-1 38,0-4 67,3 0 0,3-6 0,1-3 0,4-3 0,0-3 0,4-6 0,-1-6-129,-1-4 0,1-3 0,-5-5 0,-1-1 35,-3-3 0,-1-2 136,-4-6 0,1-5 0,-5-1 0,-2-1 333,-5-3 1,-1-1 28,-4 3 1,3-1 114,-4 9 1,1 4-1,-7 12 254,-2 5 0,1 9-195,-5 4 0,5 4 112,-1 4-515,-3 3 1,4 11 0,-6 5 0,1 4 0,-1 4 1,1 2 0,3 5-158,-3 5 1,5 8 118,-1-5-271,2 1 1,2-4 0,0-1-352,0-1 0,2 2 0,2-5 0,5-6-1305,2-3 1,7-9 1185,4-3 1,0-9 674,0-4 0,13-42 0,-1-11 0</inkml:trace>
  <inkml:trace contextRef="#ctx0" brushRef="#br0">4042 1084 7854,'-25'-7'0,"5"-3"0,3 4 305,3-1 0,8 0 0,7-2 657,11 5 1,7 1-960,11-1 0,3 3 0,6-4-3,4 4 0,10-1 0,7-2 0,8 1 0,0-1 0</inkml:trace>
  <inkml:trace contextRef="#ctx0" brushRef="#br0">5929 918 7854,'-13'-7'479,"1"3"1,-1 2 0,2 4 137,2 2 1,2 3 0,4 7 0,-1 2 0,1 1 0,2 0-431,1 1 0,4-4 0,2 3 1,2-2-259,6-3 0,-1 0 30,4-4 0,3-2 0,0-6 0,1 0-57,0 0 0,-4-6 199,4-2 18,-5-9 1,1 1 0,-8-5 0,-5-2 0,-3-1 0,-1-1 0,-1 0 124,-3 4 1,-5-1 0,-8 5 0,-4 2-378,-3 5 1,-2 5-1238,1 5 894,-1 0 0,1 1 0,1 3 0,1 6 1,5 6 475,3 5 0,34 26 0,16 7 0</inkml:trace>
  <inkml:trace contextRef="#ctx0" brushRef="#br0">6261 995 7854,'0'12'1349,"0"1"-17,0 0-635,0 0 0,0-1 0,0 1 1066,0 0-917,0-6-434,0 4-385,5-9 1,-2 3 0,6-6 0,-1-3 0,2-6 180,3-6 0,-2 1-448,10-7 109,-5 1 0,8-4 1,-4 0-1,1 3 1,1 3-736,0 5 0,-3-1 434,-2 6 0,1 3 151,-1 2 1,0 4 126,-4 4 0,-2 5 1,-1 7-1,-3 2-130,-1 2 1,4-5 312,-2 2 1,4-2 21,0-3 0,1 1 0,0-6 0,0-3 0,1-2 0,1-5 53,2-6 1,5 1-51,-5-9 1,4-3 240,-4-1-183,0-3 0,-6-2 1,-1 1 6,-1-1 0,-7 1 0,3 1 0,-4 2 296,-1 5 1,-6 5-119,-2 3 1,-8 4-261,-1 5 0,-5 2-170,0 7 75,4-1 1,-5 16 0,5-4-1,1 2 1,1-1-392,5 1 1,2-3 216,1-2 0,2 1-130,6-1 0,2-4-164,2-4 519,3-7 1,10 4-1,1-7 1,4-4-1,2-3 244,0-3 0,4-6-75,-7 0 0,2-5 254,-2 5 213,-2 0 1,-8 5-1,-1 0 610,-1 4 0,-7 9-784,3 12 0,-5 7 111,-5 9-472,-2 10 1,-1 7 0,-1 10-1,-1 5 1,-1 5 22,5-30 1,-1 1 0,1 1 0,1 1-92,1 0 1,-1-1 0,0-1-1,-1 0-1028,-2 26 969,2-10 1,-1-4 0,4-13 362,-1-6 1,0-9-226,4-17 0,-5-3-276,1-13 0,-6 2-387,2-7 1,-4-2 373,0 2-505,-1-5 0,1 3 1,3-3-1,1 2 1,1 0 868,0 0 1,-1-41 0,1 24-1,1-1 1</inkml:trace>
  <inkml:trace contextRef="#ctx0" brushRef="#br0">7587 893 7802,'-6'-17'61,"-2"0"1,-4 1 0,0 0 0,-1 1 628,0-2-243,0 0 1,1 8 0,-3 2-1,0 2 1,-2 2 0,0 1-1,-2 4 1651,-2 2-2009,-3 9 0,-1 7 1,0 5-1,3 2 1,2 1-1,2 3 1,3 1 5,5-1 1,1-1-100,4-5-105,1 1 0,4-7 0,3-2 0,4-4 1,7-3-1,5-3 0,3-1-163,2-3 0,2-8 0,1-4 0,1-7 1,2-5 1,4-3 89,-4-2 188,-1 1 0,-3-1 0,-2-1 0,-1-1 1,-4-3-1,0 1 0,-5 2 737,-4 3-377,-4 8-242,-6 5 1,-2 6 0,-2 9 0,-5 5 0,-2 9 217,-2 6 0,5 3-387,-1-1 0,2 1 1,-1-1-1,4 1-140,2-1 1,4-1-3,2-3 1,3-2-143,6-6 234,5-6 1,2-2 0,7-6 0,3-3 0,2-6-79,1-6 0,4-5 113,-3-9 1,5-7 179,-1-5-56,4-6 0,-16 2 0,4-5 0,-3-1 0,-3-1 540,-3 2 1,-8 9-291,-9 12 1,-2 9 408,-2 4-437,0 3 1,-6 7 0,-2 4 0,-4 7 0,-2 7 405,-3 5 0,2 11-717,-7-2 0,7 9-69,-2 0 1,3 3 102,1 2-91,0 4 1,2-7-1,1 2 1,3-1-1,1-2-664,3-1 1,8 0 473,3-8 1,5 1-195,4-10 359,3-6 0,7-1 0,1-6 0,3-1 1,0-3-360,0-4 0,5-9 205,-2-8 1,1-7-101,-1-2 321,-3 0 1,-5 0-1,-2-1 1,-3 0-1,-4 0 93,-3 2 0,-7 8 700,-2 4-106,-4 9 503,-1 2-948,-6 6 1,-1 7 0,-5 4 0,-1 6 0,2 3 88,2 3 1,-2 1-302,2 2 0,4-1-251,0 1 1,4-2 203,1-3-239,0 3 0,0-10 1,1 3-1,5-3 1,5-1-356,5 0 0,7-6 230,-2-3 0,7-4 92,2-4 0,4-3 133,-4-6 130,5-5 1,-8-2 0,4-7 0,-1-3 0,0-2 114,-2-1 0,-7 3 474,-4 9 90,-3-3 332,-6 10-748,-3 1 0,-6 9 1,-3 9-1,-4 7 0,0 5 100,-1 3 1,2 1-299,-1 4 1,1-3-350,3-1 1,2-1 260,-2 1-162,2 3 0,8-10 0,3 2 0,2-5 0,3-4-188,3-1 1,3-2 363,5-4 1,2-1-83,3-4 0,-3-3 805,3-9-371,2 3 0,-5-10 0,2 4 0,-7-3 0,-5 0 646,-3 1 0,-6-4-263,-4 9 0,-4 0-333,-4 5 0,-5 0-46,-8 4-325,-3 2 0,-11 7 1,-2 4-1,-2 3 0,0 4-1545,-1 0 0,2 5 115,9 0 0,1 6-1656,2-2 3129,4 3 0,39 13 0,9 3 0</inkml:trace>
  <inkml:trace contextRef="#ctx0" brushRef="#br0">9155 918 7868,'13'0'728,"0"0"1,-1 0-111,1 0 1,4 4 1294,0 1-1530,0 4 1,0-6 0,0 6 0,-1-1 0,-2-1 789,-1-2 1,-1 0-927,1 0 0,4-1 0,0-4 1,-1 0-4,-2 0 0,0 0-171,3 0 1,-1-4 0,4-2 0,-2 0 69,-2 1 0,-2-1 12,-1 2 0,-1 2-255,1-2-327,0 3 106,-6 1 0,3 1 1,-6 3-1,-1 5-1745,-2 2 0,-5-2-1124,0-1 3190,-12-5 0,-32 3 0,-20-6 0</inkml:trace>
  <inkml:trace contextRef="#ctx0" brushRef="#br0">8722 472 7824,'-43'-26'0,"1"1"0,5 5 103,7 3 1,9 7 0,4 3 0,3 1-573,1 3 1,0 3-191,0 5 659,1 2 0,-29 23 0,-8 4 0</inkml:trace>
  <inkml:trace contextRef="#ctx0" brushRef="#br0">8020 650 7824,'-4'-17'733,"0"0"0,-5 0 916,5 5 0,0 3-916,4 1-158,0-1 0,11 2 0,8 1 1,8 2-1,8 0 0,7 1 0,9 2-1409,8 1 1,9 0 0,2 0 0,3 0 833,-1 0 0,-28 0 0,1 0 0,4 0 0,0 0 0</inkml:trace>
  <inkml:trace contextRef="#ctx0" brushRef="#br0">11348 829 7828,'-12'-2'3486,"-1"-2"-3257,6-3 0,7-4 0,10 1 0,4 1-77,3-1 1,6-1-1,-1-2 1,5-1-43,3-3 0,0 3-169,-5-3 0,-4-1 35,1 1-26,-7-6 1,4 9 0,-8-5 0,-3 2-140,-3 0 194,-4 0 1,-12 10-1,-6 3 1,-7 3 0,-5 2 34,0 3-190,-12 3 1,8 12 0,-7 2-1,6 3 1,3 2-532,3-1 520,1 6 1,11-2 0,5 3 0,5 1 0,9-2-243,8 0 1,9-1-1,11-6 1,9-3-879,10-4 1,6-8 1280,8-5 0,6-3-1559,2-1 1559,-3-5 0,1-4 0,-8-8 0,-2-4 0,-7-2-18,-4 2 1,-11-2 17,-8 6 0,-9-5 0,-4 0 264,-9-2 0,-2 3 1,-6 0-1,-3 0 1,-4-1 1158,-6 1 1,-4 5-572,0-1 0,-3 3-59,-5 2-617,-1-1 0,-3 6 0,-1 2 1,2 4-1,1 1 54,1 0 0,2 6-378,3 2 385,-3-2 0,11 5 0,0-2 0,8 2 0,3 3-708,2 3 1,3-3-200,6 3 527,-1-2 1,16-3 0,-4 1 0,1 1 0,0 0 121,2-1 1,-4 3 271,-2-8 0,1 4 465,-1 0-506,0 1 1,-6 5-1,-1 4 1,-3 2 0,-1 3 391,-3 2 0,-2 10-450,-1 7 1,0 3-59,0-3-68,0 4 0,0-6 0,0 3 0,0-6 1,0-6-228,0-5 1,0-9-47,0-4 0,6-4 32,2-5 71,4-2 1,0-7 0,3-4 0,2-3 0,4-5-224,3-4 1,3-4 205,3-9 1,-2-4-40,6-8 187,-6-4 1,8-6 0,-7-3 0,0-5 0,-2-2 274,-2-2 0,-1 3-78,-2 6 467,-10 5 1,-2 15-1,-6 5 363,-1 9 0,-3 11-390,-4 6-509,3 8 1,-6 3-1,2 7 1,-2 3-1,-1 4-273,-1 4 1,5 4-116,-5 1 0,5 8 194,-4-4-221,5 6 0,-3-12 0,6 5 0,0-1 0,0-2-292,0-3 1,6 0 81,2-10 1,5-1-30,4-8 320,3 4 1,5-12 0,1-2 0,1-8-1,1-8-52,2-6 0,4 0 178,-4-10 0,1-2 276,-1-6-144,-3 2 0,0-4 1,-6 6-1,-1 1 1,-3 4 561,-5 8 0,-6 2-35,3 10 41,-7 4 1,3 9-4,-10 0-656,4 5 0,-10 4 0,4 8 0,-2 4 0,2 2-533,1-2 0,-2 7 283,4-2 1,-1 2-225,5-2 0,0-2-1149,0-3 1250,0 3 0,6-10 1,4 3-1,5-4 1,8-5-508,5-3 0,5-5 932,5-5 0,5-3 0,-1-9 0,6-9 0,-6-2 0,3-6 0,-1-1 0,1-5 0,-7 0 0,-6 5 17,-8 2 0,-12 5 171,-7 7 1182,-4-3 0,-7 15-678,-2 1 0,-9 5 0,-4 3 0,-3 1 90,-2 3 1,1 5-537,-1 8 1,1-1 81,-1 5-275,1 0 0,3 5 0,2-2 0,1-2 0,0 0-11,1 0 1,2 1-363,8-2 1,-2-1 15,6-3 0,1-7-401,7 3 575,3-3 0,10-3 0,1-3 0,2-4 0,3-4-131,1-5 0,3-4 87,3-4 1,-3 2 178,2-6 84,-7-1 1,2 1 0,-4 1-1,-2 2 1,-4 4 508,-4 4 1,-7 3-99,1 2-299,3 4-144,-5 1 0,3 7 0,-5 7 0,0 2 0,0 1-71,0-2 0,0 1-246,0 1 1,2-3 97,2 3 0,-1-7-398,5-1 420,6-7 1,2 4 0,5-7 0,2-4 0,1-5-16,2-5 0,-1-5 103,1-5 1,-1-7 154,1-2 0,3-8 657,1-5-396,0-2 1,-10-2-1,-3 1 1,-3 3-1,-3 6 1146,-2 6 1,-4 9-166,-5 9-807,0 9 0,-1 2-83,-3 6-410,2 0 1,-5 10 0,3 4-1,-3 6 1,-2 5-146,1 4 0,1 10-314,-2 0 1,-1 2 210,6-3 0,-4 0-540,3 1 517,1-1 1,4-4-1,0-2 1,1 0 0,4-4-427,3-1 1,4-7 186,0-3 1,7-5 34,2-3 0,5-3-412,3-6 682,-2 0 1,6-8 0,-3-4 0,4-8 0,1-6 41,-1-3 1,-4 0 193,-9-5 0,2 6 178,-6-2-93,0-2 1,-9 10 0,-1 1 586,-1 6 1,-2 6 0,-5 2 53,-4 1 1,3 8-825,-7 6 1,1 5 90,-5 4 0,4 3-671,1 5 434,-1 1 1,1-1 0,1 1 0,1-1 0,3-1-269,2-2 0,1 0 44,0-5 1,0 5-138,0-5 365,6 0 1,2-10 0,9-2 0,4 0 0,3-1-172,2-1 0,4-8 199,-1-3 1,3-9-117,-3-4 296,4-3 1,-1-3 0,-2-2 0,-3 1-1,-3 2 577,-3 4-486,-2 6-7,-12-2-70,-1 11 0,-6 2 0,0 10 0,0 3 0,0 4-86,0 0 1,0 5-3,0 0 0,0 5-2,0-5-157,0 5 1,1-8 0,3 3-1,5-4 1,2-3-442,2-1 0,1-7 589,3 3 1,-1-4 678,5-1-478,-6-6 0,8-1 1,-6-5-1,-1-3 0,-2 0 573,-1-2 1,-6-4 44,-3 4 1,-3-5-107,-1 5-465,0-5 1,-10 9-1,-4-1 1,-4 5 0,-5 4-723,-1 2 0,-1 1-992,-1 2 1,1 2 195,-1 2 659,1 3 0,3 10 652,1 0 0,17 34 0,0 4 0</inkml:trace>
  <inkml:trace contextRef="#ctx0" brushRef="#br0">14791 880 7810,'4'8'286,"1"1"1,5-1 453,-2 5 0,3-4-232,2-1 1,0 1-176,0 3 0,-1-3 0,1-2 0,0-1 151,0-4 1,1 0-367,3-2 0,-2 0-16,7 0 1,-1-6-1,4-2 1,1-5 30,-1-4 0,5 1-85,0-5 0,0 0 58,-5-5-107,1 6 0,-2 2 0,-3 5 0,-4 1 0,-3 0-12,-1 4-75,-6 2 114,-1 6 0,-8 6-365,-2 2 0,-3 5 1,-6 3-1,0 1-490,1-2 0,-1-1 408,0-1 0,6-4-414,3-1 284,-3-5 1,7 3 62,0-6 0,7-6 272,10-3 0,-2-3 170,7-5 1,-5 2 246,4-2 1,-1 5 0,2 2 0,-2 3 452,-1 1 0,-2-2 989,-5 3-1023,1 1-263,0 10 1,-5 1-1,0 6 1,-3 1-1,-2 1 331,-2 2 1,-1 5-279,0-5 0,-1 4-15,-3-4 0,-2 1-70,-2-1 0,-4-3 0,4 2 0,-4-5 60,0-2 1,-2-5-230,-3 5 0,-2-7-192,-2 3-280,-3-4 1,4-1 0,-7 0 0,-1 0-1,-2 0-2160,2 0 0,-5-1 2476,-1-4 0,-2-13 0,-9-9 0,-1-3 0,-5-2 0,0-1 0,1 1 0</inkml:trace>
  <inkml:trace contextRef="#ctx0" brushRef="#br0">14205 293 7810,'-17'-24'514,"0"3"1,-5-2 644,5 6 0,0 6-2340,5 7 749,5-3 0,-1 5 1,4-2 431,-4 3 0,-21 23 0,-5 7 0</inkml:trace>
  <inkml:trace contextRef="#ctx0" brushRef="#br0">13580 472 7814,'-13'-13'4420,"2"0"-4170,2 1 1,5 0 0,8 2 0,6 2-4,6-2 0,11 3 0,11 0 1,9 1-410,6 3 0,14 2 1,-27 1-1,2 0 0,5 0 1,1 0 161,1-1 0,6 2 0,10 1 0,9 3 0,1-1 0,-16 0 0,0-1 0,0 1 0,0-1 0</inkml:trace>
  <inkml:trace contextRef="#ctx0" brushRef="#br0">16028 803 7781,'1'-12'87,"4"0"1,3 2 40,4 2 0,7 5 0,7-3 0,6 2-252,5 0 0,3 0 0,1 4 0,2 1-570,-2 3 694,4-2 0,23 3 0,-28-5 0,-1 0 0</inkml:trace>
  <inkml:trace contextRef="#ctx0" brushRef="#br0">3902 1658 7762,'-12'-13'-268,"3"2"-6,0 2 331,6 3 0,-1 6 0,8 0 0,5 0 0,3 0 0,4 0 174,1 0 0,6 0 0,-2 0 1,4 0-180,5 0 1,-1 0 113,5 0 1,5 0 0,8 0 0,4-1-105,4-3 0,5 1 82,8-6-144,3 1 0,-33 4 0,0-1 0,0 2 0,1-1 0,-1 1 0,0-1 0,1 1 0,0-1 1,2 0-1,0 0 0,2-1 0,1 1 17,-1 0 1,1 0 0,5 1 0,-1 1-969,-4-2 1,1 0 958,4 3 1,0-1 0,0-3-1,0 0 1,3 2 0,0 0-1,2 1 1,0-1 0,0 0 0,0 0 22,-1 1 0,1 1-27,2 0 1,0 1-1,0-1 1,-1 0-1,3 0 1,0 0 0,0-1-1,0-1 1,-2 1-1,0 0 31,-1-1 0,-1 0 0,2 3 0,0-1 0,0-2 0,0 0 0,1 1 0,1 0-237,-1 0 1,1 0 0,1-2 0,-1-1 231,-2 3 0,-1 0 0,1-1 0,1 0 22,0 1 0,1 0-74,2 2 0,0-1 0,-4-4 0,0 0 1,2 2-1,0 2 0,0-2 0,1 1 0,0 0 1,1 0 29,0 0 1,1 0-1,0-1 1,0 0-45,1 1 0,-1 0 1,0 1-1,-1 1 36,-3-2 1,1-1 0,0 0-1,0 1 9,1-1 0,1 1 1,-1-1-1,1 1 0,0 0 1,0 1-1,-3-1 1,0 0 63,-3 0 0,1 1 0,0-2 1,0 0-46,-2 1 1,1 0 0,3-1-1,0 0 9,-1 1 1,-1 0 0,1 1 0,0-1-30,-3-2 0,0 0 0,2 1 0,0 1 0,5-1 0,1-1 0,1 1 0,1 1-26,-1 0 1,2 1 0,0-2 0,1 0-4,-6 1 1,1 0 0,2-2-1,0-1-1083,0 3 0,0 0 1095,3 0 0,1 0 1,-4 2-1,0 0 0,-1 0 1,1 0-1,-3 0 0,1 0 1,-1 0-1,-1 0 5,2 0 1,-1 0 0,2 0 0,0 0-194,-3 0 1,-1 0 0,2 0 0,0 0 272,-4 0 1,0 0-50,2 0 1,-1 0-1,0 0 1,0 0-1,0 0 1,0 0-1,0 0 1,0 0 0,-2 0-1,0 0 29,-1 0 0,-1 0 0,-1 0 0,0 0 85,0 0 0,0 0 1,-1 0-1,0 0-103,0 0 0,-2 0 45,-3-3 1,-1 0 0,-3 2 0,-1-1-1,-3-1 1,-2-1 0,33-3 0,-5 0 690,-8-3 1,-7 3-504,-14-1 0,-8 3 1050,-9-3 1,-5 4-1233,-3-5 1,-3 5 0,-6-5 391,0-1 1,-6 1-1057,-3 0 1,-2-2-517,-2 2 652,-5 4 1,-8-3 438,-8 4 0,-31 8 0,28-3 0,1 0 0</inkml:trace>
  <inkml:trace contextRef="#ctx0" brushRef="#br0">4476 2716 7783,'-9'-7'134,"1"3"419,5-3 0,7 4 0,10-4 0,3 0 336,2-1 0,3 1-510,0-1-309,2-3 1,3 3 0,-1-6-1,1-1 1,-3-2-186,1 1 117,-7-4 0,0 6 0,-5-4 0,-2 1 0,-2 0 1,-5 1 37,-2 2 1,-9 7 389,-6 3-412,0 2 1,-11 2 0,3 2 0,-5 3-1,-2 7 1,-2 5 0,2 1 258,1 0 1,1 4-65,1-5-153,-1 5 1,7-2 0,2 4 0,4-1 0,4-3 208,5-2-291,3 5 0,2-8 1,3 5-1,6-1 0,6-4-166,5-1 92,3-1 0,2-1 0,1-3 0,1-1 0,2-3-1463,-2-2 1160,5 4 1,-1-5-1,6 2 1,1-3-1,-1-2 399,0-3 0,-1-9 0,4-4 0,3-4 0,0 1 0</inkml:trace>
  <inkml:trace contextRef="#ctx0" brushRef="#br0">5151 2729 9568,'-7'-6'352,"2"5"605,-1-5 1654,5 6-2210,-5 6 0,7 1 1,2 7-1,1 1 0,1 4 332,0 1 1,-3 5-776,2 5 1,2 0 0,-2-5 0,0 1-309,2-1 0,-5-1-82,3-2 1,-2 0 0,-1-5 0,2-1-1532,1-2 0,1-1 936,-5-1 1027,5-4 0,-3-20 0,3-9 0</inkml:trace>
  <inkml:trace contextRef="#ctx0" brushRef="#br0">5598 2690 7849,'-6'-7'755,"5"-4"30,-5 4 1,12-4-436,2 2 0,3 3 1,4 6-1,2 0-10,4 0 0,4 0-824,5 0 1,-3 0-1,3 0 1,-3 0 483,-2 0 0,1 12 0,-1 2 0</inkml:trace>
  <inkml:trace contextRef="#ctx0" brushRef="#br0">5559 2843 7849,'-8'-8'1760,"-1"-1"-1932,7 7 483,-4-4 1,13 6-1,6 0 1,7 0-131,4 0 0,5 0 1,3 0-1,0 0-181,4 0 0,2-7 0,6-3 0,3-1 0,1 1 0</inkml:trace>
  <inkml:trace contextRef="#ctx0" brushRef="#br0">8122 2078 7784,'-12'-12'101,"-1"0"1,2 2 507,2 2 1,-1 6 0,6 4 0,1 9-1,0 9 1,0 6 598,-1 3 1,0 4-1099,4 5 0,0 5 0,0 1 0,0 0-3,0-1 1,1 4-121,4-4 0,-4-6 1,5-6-1,-2-3-722,0-2 180,6-9 454,-9-12 1,5-6-1,-6-5 1,-1-7 0,-2-6-1,-3-7 155,-1-4 0,4-2 155,-1-7-132,-3 1 0,6-1 0,-4-4 0,4-4 0,1-2 1,0-2-1,1 1 209,4 3 1,2 3-194,5 6 1,3 6 0,0 3 0,4 7-66,0 5 1,3 8-146,3 5 0,1 2-113,-1 2 0,1 6 0,-2 4 1,-2 4-1003,0 3 1,-7 6-802,2-2 2033,-8 9 0,-17 6 0,-7 6 0,-3 5 0,1 1 0</inkml:trace>
  <inkml:trace contextRef="#ctx0" brushRef="#br0">8173 2384 7810,'-12'-7'3169,"-1"-4"-3116,6 10 195,1-5 78,12 6 0,7 0 1,8 0-1,4 0 0,4 0-163,0 0 1,7 0-743,-2 0 0,3 0 0,1 0 0,0 0 579,0 0 0,12-6 0,2-1 0</inkml:trace>
  <inkml:trace contextRef="#ctx0" brushRef="#br0">8671 2308 7817,'-13'-7'0,"0"1"0,5 6 772,-1 0 1,6 2 2427,-1 2-2777,3 3 1,1 11 0,0 4 0,0 3 0,0 3-204,0 2 0,4 4 1,2-3-1,-1 1-383,1-1 0,4-2 165,-2-3-839,-2-6 0,4 2 1,-4-5-1,1-2 837,3-5 0,1-22 0,2-9 0</inkml:trace>
  <inkml:trace contextRef="#ctx0" brushRef="#br0">9053 1951 7854,'-1'-13'123,"-2"0"360,-1 1 326,-6-1 1,8 7 0,-2 8 426,3 9 0,1 7-975,0 8 0,0 1 0,0 3 0,-2 4 61,-2 2 0,3 3-115,-4-1-147,-2 0 1,6 0-1,-3-1 1,2-1-1,2-4 54,0-1-28,0-1 0,2-10 1,2-3-1,4-4-16,4-5 1,2-2 0,1-7 0,4-4 46,1-3 1,-3-4-282,4 0 0,-4 0-16,4 4-263,-5-3 0,6 8 1,-3-4-1,-1 0 1,1 1-1201,-4 0 1,-1 2 865,-1 4-915,0 0 1692,0 0 0,5-11 0,2-4 0</inkml:trace>
  <inkml:trace contextRef="#ctx0" brushRef="#br0">9640 2193 7854,'0'-13'0,"0"1"0,-4-1 877,-1 0 1,1 5 2728,4-1-488,0 6-2684,0 15 1,0 3 0,-1 15-1,-2-3-79,-1-2 0,-1 1-1090,5-1 433,0 1 1,0 1 0,0 0-1,0 0 1,0-5-2032,0-2 0,0 3 2333,0-2 0,6-2 0,1-1 0</inkml:trace>
  <inkml:trace contextRef="#ctx0" brushRef="#br0">8059 2907 7854,'-30'-4'548,"0"0"0,3-1-167,5 0 1,12 3 0,14-2 0,11 3-1,10 1 583,4 0 0,11 0-751,11 0 1,7-5-1,10 1 1,-31 3-1,0-1-121,2 2 0,1-1 1,4-1-1,1 0-316,4 0 1,0-1-1,4-1 1,0 0 0,3 1-1,0 0 1,2 0 0,0-1-16,2 0 0,-1-2 1,5 1-1,0-1-1266,-2 0 0,-1-1 1391,-1 1 0,-2-1 0,-4 1 1,-1 0-1,-2-1 0,-2 1 1,-2 0-1,-1-1 0,-4 1 1,-2 1-1,30-4 0,-16 4-449,-13-1 292,-14 5 352,-9-5 0,-12 6 0,-8 0-951,-9 0 870,-7 0 0,-20 7 0,-7 3 0,-3 1 0,0-1 0</inkml:trace>
  <inkml:trace contextRef="#ctx0" brushRef="#br0">8645 3354 7845,'0'-19'43,"2"4"1,0-5-1,3 1 1,-1 4 0,0 1 1535,0 1 0,6 1 562,-1 4-1880,-3 2 1,-1 9 0,-5 6-1,0 8 1,0 7 0,-1 5-1,-3 5 320,-5 3 0,-4 2-478,-4-1 1,3 4 0,-3 2-1,3 0-192,1 0 0,6-6 0,3-5 0,2-2-61,2-3 1,8-2-1,6-5 1,8-5-48,7-6 1,6-5-1,1-6 1,3-3 41,4-5 1,-1-6 0,-4-4 0,1-1-221,-1-2 0,0-2-868,0-2 519,-11 1 1,2 3 0,-14 2-1,-2 1 1,-4 0 723,-4 1 0,-57-16 0,16 17 0,1 0 0</inkml:trace>
  <inkml:trace contextRef="#ctx0" brushRef="#br0">8658 3341 7845,'-7'-13'579,"-4"0"-40,2 1 1,3-1 0,2 0 61,3 0 0,11 5-251,2-1 1,10 2 336,-1-1-686,3 2 1,6 6 0,1-1 0,1-2 0,4-1-590,1 1 0,-5 1 232,-2 2-389,3 6 1,-11-3 0,2 5 0,-4 1 744,-4-2 0,-36 21 0,-10 1 0</inkml:trace>
  <inkml:trace contextRef="#ctx0" brushRef="#br0">8722 3519 7845,'-13'-7'730,"6"-4"-893,1 9 1,8-7 1456,2 4 0,9 1-99,8 4-1108,3 0 1,3 0 0,1-1 0,2-2-1,0-1-1262,1 1 1,-3 1 737,6 2 437,0 0 0,21 6 0,5 1 0</inkml:trace>
  <inkml:trace contextRef="#ctx0" brushRef="#br0">9359 3494 7845,'-7'0'0,"1"0"0,6 1 778,0 3 1,-4 9 1069,0 8 0,0 4-795,4 0-1138,0 1 0,0 3 0,0 1 0,0 0 0,1 0-528,3-1 0,-2 1 0,9-6 0,-2-3 613,2-4 0,13-8 0,3-3 0</inkml:trace>
  <inkml:trace contextRef="#ctx0" brushRef="#br0">9895 3328 7845,'-6'-13'2702,"-1"1"-2148,0 4 1,-3 4 0,4 8 0,-1 6-168,-3 6 1,3 5-1,-1 9 1,-2 3-213,-1-1 1,-2 4-263,0-7 39,0 7 0,-1-8 1,0 5-1,0-2 1,4-4-1,1-5-1810,2-5 1308,4-2 1,-2-14 276,5-5 172,5-12 0,3-4 0,4-7 0,1-4 0,1-6 0,3-5 0,3-3 20,0-4 1,4 0 0,-4-1 0,1 2 382,0 1 0,-4 8 0,3 2 0,-3 10 1559,-6 8-1268,2 11 0,-6 5 0,5 10 9,-4 6 1,2 10-377,-6 2 1,5 2-146,-5 7 0,5-4 0,-5 2 0,-1 1-57,-2 0 0,3-4-399,1 5 1,-1-5-148,-4 0 0,1-2-1003,3-1 1098,-2-1 1,4-5 0,-6-3 0,0-3-2025,0-1 2451,0 0 0,-12-23 0,-2-6 0</inkml:trace>
  <inkml:trace contextRef="#ctx0" brushRef="#br0">9818 3596 7845,'-12'-13'0,"3"5"408,1-1 1,5 5 0,-2-5 1391,4-1-1432,1 5-432,11-1 0,-1 2 0,13 0 1,4 1-1,4 1-686,2 2 1,5 0-1114,0 0 1863,0 0 0,0-4 0,2-3 0,1 0 0,-1 0 0</inkml:trace>
  <inkml:trace contextRef="#ctx0" brushRef="#br0">10367 3430 7845,'0'-7'3676,"-2"1"-2794,-2 6 0,2 6-258,-2 2-176,3 4 0,1 6 0,0 3 0,0 5 0,0 4-135,0 4 0,-4-2 0,-1 2 0,2 0-574,2-1 1,1 2-1437,0-5 1171,0 0 0,0-10 1,0-3-1,1-3 526,4-1 0,2-35 0,6-7 0</inkml:trace>
  <inkml:trace contextRef="#ctx0" brushRef="#br0">11374 2550 7800,'0'-13'1252,"0"1"-594,0-1 1,1 0 0,5 2 0,5 1 0,6 3 0,5 0-33,4 0 1,6 0-747,6-2 1,-1-1 0,-2 6 0,-1 1-679,2 2 0,-7 1 1,-3 0 797,-8 0 0,-43 39 0,-12 11 0</inkml:trace>
  <inkml:trace contextRef="#ctx0" brushRef="#br0">11412 2703 7804,'-8'0'2036,"-1"0"-1611,6 0 0,8 0 1083,7 0-1581,15 0 0,2 0 1,13-1-1,5-2 1,4-3-1,3 1 73,1-1 0,-7-4 0,5-1 0,0 0 0,1 0 0</inkml:trace>
  <inkml:trace contextRef="#ctx0" brushRef="#br0">14855 1874 8026,'0'-18'12,"0"0"1,0-4 0,0 5-1,0 3 1174,0 1-875,0 1 1,-1 5 0,-2 5-1,-3 8 1,0 8 0,-1 6 0,2 5 57,-1 4 0,0 6-300,2-1 1,3 3 0,-4 1-1,4 0-55,1 1 1,0-5-39,0 0 0,0-6 1,0 2-1,0-3-104,0-2 1,0-5 204,0-3-486,6-3 235,-5-7 167,5-7 1,-6-7 0,0-6-1,-2-1 1,-1-3 12,-1-4 0,-4-7 1,3-3-1,1-2 188,-2-3 1,5 0-62,-3-3 1,1-3 99,-1-1 1,2 1-1,-2 4 1,4-1 123,4 1 1,3 1-377,6 3 0,4 5 163,0 7 0,6 4-225,-2 5 30,3 0 0,0 6 1,-1 3-1,-3 3 0,-2 2-561,-2 3 1,2 3-64,-1 6 1,-4 1-272,-5 3 0,-5-1-35,2 5 598,2 0 1,-6 5 382,3-1 0,-19 12 0,-7 3 0</inkml:trace>
  <inkml:trace contextRef="#ctx0" brushRef="#br0">14855 2129 9797,'1'-8'-641,"4"1"1765,3 1 0,5-2-955,4 3 1,4 0-1,7 2 1,4-3-803,0-1 1,1 4-1322,1-1 1417,3 3 537,-10 1 0,21 11 0,-2 3 0</inkml:trace>
  <inkml:trace contextRef="#ctx0" brushRef="#br0">15429 2066 8041,'-2'-12'435,"-1"2"0,-1 2 1874,1-2-1742,2 4 1,1 2-1,0 8-419,0 5 0,0 6 0,0 4 0,0 1-180,0 2 1,4 2 0,2 1-1,0-3-256,-1-1 0,-1-1 0,-2 3 0,1-3-479,1-2 1,2-1-1,-4-4-221,3 0 0,3-1 988,-4 1 0,12-28 0,-2-8 0</inkml:trace>
  <inkml:trace contextRef="#ctx0" brushRef="#br0">15888 1670 8094,'0'-19'-28,"0"2"0,0 2 0,0 3 0,0-1 1187,0 0 1,0 5 122,0-1 0,0 8-921,0 1 1,0 5-255,0 8 0,0 7 1,0 4-1,0 6 58,0 2 1,0 2 205,0 5-413,-6-1 1,5 0 0,-4 0 0,4 1 0,1-1 0,0-1-1,0-3 1,0-5 0,1-2 1,4-3-1,3-2 244,4-5 0,0-4-27,1-5-103,0-2 0,1-6 0,3 0 0,4-2 0,2-2 1,0-4-1,-2-2 7,1 1 0,3-1-519,0 6 169,-5-6 0,3 9 1,-6-5-1,0 2 1,0-1-1088,0 3 1,0 0 420,-5 2 0,1 0 0,0 0 936,0 0 0,-29 11 0,-7 4 0</inkml:trace>
  <inkml:trace contextRef="#ctx0" brushRef="#br0">14702 2690 8091,'-20'0'30,"-3"0"0,6-1 0,2-2 412,1-1 0,8 0 1,6 4-1,10 0 101,10 0 1,8 0 0,17-2 0,11-2-403,10-4 1,-26 4-1,1 0-96,3 0 0,1 0 0,5-2 0,1-1 0,5-1 0,1-1 0,3 1 1,1-1-484,2 0 0,1 0 1,1 2-1,-1 0 333,-2-2 0,-1 1 59,3 0 1,-2 1 0,-5 2 0,-2-1-1,2 1 1,-2 0 0,-2 1 0,-2 0 0,-5 0-1,-2-1 1,-4 1 0,-2 0 0,26-3-313,-12 1 0,-9-3 0,-15 4 206,-11-2-259,-8 4 1,-16-3-406,-6 6 631,0 0 1,-17 6 0,2 2 0,-4 5 184,-2 4 0,0-3 0,-5 5 0</inkml:trace>
  <inkml:trace contextRef="#ctx0" brushRef="#br0">15429 3035 8080,'-13'-14'16,"0"-2"0,0-1 22,1 1 1783,5 2 269,1 1-853,6 6-1219,0 2 0,4 12 0,0 4 1,-1 6 60,-1 3 0,-2 1 64,0 5 0,0 3-240,0 1 81,0 0 0,0-5 0,0 1 0,0 0 0,0-1-122,0 1 0,0-2 179,0-3 1,0 2 0,0-6 0,1-3 66,3-4 1,3 0 0,6-6 1,1 0-19,3-4-311,3 0 1,7-6 0,1-2 0,4-3 0,-1-2-369,0 0 0,3 0-560,-4 1 0,-1-1-66,-3 0-153,-6 0 1367,4 6 0,-16-15 0,4 0 0</inkml:trace>
  <inkml:trace contextRef="#ctx0" brushRef="#br0">15403 2945 8079,'-13'-5'0,"1"-4"0,0-2-68,4-2 1,2 5 421,6-1 0,10 6 0,3-1 1,2 1 487,4-1 0,1 3-768,5-4 1,2 4 0,3 1 0,2 0-362,1 0 1,0 0 286,-4 0 0,10 11 0,6 3 0</inkml:trace>
  <inkml:trace contextRef="#ctx0" brushRef="#br0">15518 3060 8302,'-13'-5'558,"6"3"-493,1-4 0,8 6-111,2 0 0,5 0 1,8 2-1,4 1-824,3 1 870,1 0 0,20-5 0,10-3 0,3 0 0,1 0 0</inkml:trace>
  <inkml:trace contextRef="#ctx0" brushRef="#br0">16143 2882 8571,'0'-13'1108,"0"4"-739,0 1 212,0 5 1,0-5 0,0 8 0,-2 5-251,-2 5 1,3 9-1,-5 3 1,0 5-254,-2 3 0,1 5-56,-2-1-61,1-2 1,-1 4 0,1-3 0,-1 0 0,1-4 0,1-3 0,0-3-628,0-2 333,4-6 1,-3-3 0,7-14 128,4-9 0,6-7 97,6-8 56,0-5 1,0 1 0,0-5-1,0-2 1,0 1 40,0 0 1,0-1 0,-4 0-1,0 3 394,-1 4 1,-3 5 1150,-1 3-847,-5 4-367,8 5 1,-9 8 0,4 3-1,-2 8 204,0 5 0,5 0-351,-5 11 1,4-5-44,-3 4-50,4 0 0,-6 5 0,6-1-375,1 1 1,-5-1 0,1 1 0,-2-1-415,1 1 1,3-1-455,-4 1 0,1-5 195,-5 0 0,1-5-835,3 1 1209,-2-3 0,3-5 593,-5-1 0,-5-22 0,-2-2 0</inkml:trace>
  <inkml:trace contextRef="#ctx0" brushRef="#br0">16156 3124 8011,'-6'-9'0,"-3"1"0,4-1 454,0-3 0,4 3 1479,1 1-1630,0 5 0,1-3 0,5 5 0,7-2 0,7-1-851,4 1 0,7 1-131,3 2 679,3 0 0,5-4 0,5-3 0,4 0 0,0 0 0</inkml:trace>
  <inkml:trace contextRef="#ctx0" brushRef="#br0">5993 5572 7978,'-13'0'-747,"0"0"0,8 0 1732,5 0 0,7 0 0,10-1 1,4-3-378,3-5 0,7-4 0,2-4 0,1-3-376,0 1 0,0-10-145,4 4 0,-5-4 0,-5 3 1,-5-3-21,-6-1 0,-4 1-129,-5 3 88,-2 1 1,-8 5 0,-2 3 0,-6 4-1,-5 5 1,-7 3 0,-2 4-22,-1 1 1,-6 7 0,-2 4-1,-1 6-88,0 3 1,1 7 74,-1 7 22,3-3 0,7 6 0,3-4 0,2 1 1,4-2-1,2-1 0,6-4 100,4-4 1,9 1-43,2-3-59,4-2 1,5-1 0,3-5 0,2 0 0,5-1-51,0 1 0,6 0 0,-1-2 0,2-2-397,0-5 1,0-3-464,4-1 1,1 0-540,-1 0 1,-1 0 1435,-3 0 0,3-5 0,-5-2 0</inkml:trace>
  <inkml:trace contextRef="#ctx0" brushRef="#br0">6605 5700 8042,'0'-13'0,"1"2"227,4 2 0,2-2 0,6 4 0,1 0 1260,3 2 0,-2 4-791,7 1 1,-3 0-259,3 0-383,-4 6 1,-5 1 0,-2 7 0,-2 1 0,-5 4-39,-3 1 1,-2 1-1,-3 4 1,-5 1-96,-2-1 0,-6 0-328,0-4 1,0 1 582,4-5 67,0 0 0,2-4 268,2 0 1,5-6-477,8-3 1,9-2 0,8-4-1,4-2-140,0-4 1,6-2-250,3 1 0,3-2-1351,1 2 813,1-2 0,-4-2 891,3 0 0,20-16 0,-22 12 0,1 0 0</inkml:trace>
  <inkml:trace contextRef="#ctx0" brushRef="#br0">7587 5547 8042,'-4'-17'349,"-1"0"-62,1 0 1,6 5 215,2 4 0,3-2 1,6 6-1,1 1 384,3 1 1,-2 2-1085,7 0 0,-1 0 0,3 0 1,-1 0-1061,-2 0 1,-6 2-24,2 2 1280,-2-2 0,-37 37 0,-7 4 0</inkml:trace>
  <inkml:trace contextRef="#ctx0" brushRef="#br0">7549 5674 8042,'-13'0'516,"4"0"515,1 0-333,5 0 0,-1 0 0,8 0 1782,5 0-2359,2 0 1,7 0 0,4 0-1,3 0 1,3 0-543,2 0 1,4 0-144,-4 0 1,4 0 563,-4 0 0,28-5 0,3-3 0</inkml:trace>
  <inkml:trace contextRef="#ctx0" brushRef="#br0">10214 4871 8042,'0'-13'640,"0"0"48,0 1 0,-2 5 1,-1 4-1,-1 7-115,1 9 0,2 5 0,1 8 0,0 1-191,0 2 0,0 4-22,0 5-349,0 0 1,1 1-1,2-1 1,3-1-1,-1-2 1,2-2-1,-1-2-193,0-3 0,-1-2-260,0-5 332,-4-8 0,6-3 0,-4-7 1,1-5-1,-1-5-43,-1-4 0,-7-8 90,1-2 61,-6-3 1,4-6-1,-3-1 1,0-2 0,1-2-1,-1-2 1,2-1 106,1 0 0,-2-5 0,4 1 1,1 1 100,1 1 1,2-1-1,0 3 1,3-2-1,4 10 1,7 3 99,5 5 0,6 3-271,5 6 0,5 2-291,-1 3 1,3 2-1,2 6 1,-3 1-659,-2 4 1,-4 3 141,-9 9 0,-2-1 265,-6 5 0,-2 0-1256,-3 5 1763,-2-1 0,-34 35 0,10-26 0,0 0 0</inkml:trace>
  <inkml:trace contextRef="#ctx0" brushRef="#br0">10303 5100 8393,'-13'-5'790,"5"3"-527,-1-2 90,6 3 0,-1 1 924,8 0 0,5 0-1090,8 0-487,3 0 1,6 0 0,3 0-1,2 0 1,0 1-1622,0 3 1921,-1-2 0,35 15 0,-27-10 0,-1 0 0</inkml:trace>
  <inkml:trace contextRef="#ctx0" brushRef="#br0">10813 5164 8042,'0'-8'0,"0"-1"0,6 5 615,2-5 0,-1 7-116,2-3 0,-1 4 1,5 1-1,0 1 228,-1 4 1,0 3-785,-4 9 0,-1-1 0,-4 5 0,1 2 16,-1 1 0,-7 1-289,-5 1 320,-2-1 1,-2-1 0,2-2 0,1-4 0,2-2 586,-2-4 0,-2 4 351,0-8-740,5-2 0,2 0 1,10-8-1,4-1-140,7-1 1,0-6-616,5 2 1,4 1 137,5-2 0,1 5 0,-2-3 1,0 0-1299,0 0 0,2 2 1727,-1-3 0,5-6 0,5-3 0,1-4 0,0 1 0</inkml:trace>
  <inkml:trace contextRef="#ctx0" brushRef="#br0">11514 4782 8042,'-6'-19'0,"-1"-2"0,0-3 1026,3-2 0,3 7 11,1 2-178,0 2 1,0 3 0,1 0 861,3 4-1588,-2 2 0,5 13 1,-4 6-1,1 7-29,-1 4 1,-2 3 68,-1 3 1,0 2-206,0 6 32,0 1 1,0-1-1,0 0 1,0 0-1,0 1-194,0-1 1,2-6 117,2-2 1,-3-3 0,5-1 0,0-2 267,2-3 1,-1-4-24,2-9 1,1-2-99,7-6 1,-2 0-780,6 0 501,-5 0 1,8-6-1,-4-2 1,1-3-1,-1-1-1027,-2 4 0,-1-2-234,-4 6 0,4-5 1468,0 5 0,12-6 0,-3 3 0</inkml:trace>
  <inkml:trace contextRef="#ctx0" brushRef="#br0">10481 5674 8042,'-44'0'130,"0"0"0,3 2 3,7 2 0,16-3 386,14 4 0,8-4 744,21-1 1,4 0-527,9 0-676,12 0 1,3 0 0,17-1 0,-32-1 0,0-1 0,4-1 0,1 0 0,3-2 0,1 0 0,2 0 0,1 0-295,2-1 1,1 1 0,2-1-1,1 0-1339,6-2 1,0 1 1495,2 1 0,1 0 1,-4-4-1,-1-1 0,-4 3 1,-2 1-1,-7 0 1,-2 0-1,-6 1 0,0 0 1,29-6-1,-10 2-511,-12 3 1,-9-2 821,-15 5-342,-10 1 1,-3 0 0,-9 0-552,-6 1 1,-8 1 0,-6 4 657,-4 2 0,-12 6 0,-7 4 0,-8 3 0,0 0 0</inkml:trace>
  <inkml:trace contextRef="#ctx0" brushRef="#br0">10775 6197 8042,'0'-18'11,"1"-2"0,2-2 1,3 3-1,-1 0 1152,1 4 0,2 5 0,-2 3 65,1 1 0,-4 12-1033,1 6 1,-2 11 0,-2 1 0,-2 6-37,-2 2 0,-2 2 202,-2 5-410,-4-1 1,10-1 0,-5-2 0,1-2 0,3-2-39,2-3 5,1 5 0,1-8 0,5 1 1,5-8-1,7-5 0,5-4 1,5-5-131,4-3 1,2-2 0,4-3 0,0-5-113,0-2 1,3-2-146,-2 0 44,2 1 0,-14 0 1,2 2-1,-3 2 1,-3-2-2174,-2-1 1797,-11 3 801,7-3 0,-44-7 0,-3-9 0</inkml:trace>
  <inkml:trace contextRef="#ctx0" brushRef="#br0">10902 6197 8042,'-17'-13'0,"0"0"0,2 1 0,6-1 0,3 0 493,12 0 0,1 6 1,7 3-1,3 3 1,5-1 328,2-2 1,1 3-1120,1-4 1,-1 4-1,1 1 1,-1 1-2045,1 4 2341,-1-4 0,1 22 0,-1-2 0</inkml:trace>
  <inkml:trace contextRef="#ctx0" brushRef="#br0">10902 6337 8042,'-6'-8'449,"-2"-1"561,-3 1-705,4-5 0,1 4 1,7 2-1,4 2 193,3 2 0,9 1-83,4 2-714,9 0 0,3 0 0,6 0 1,2 0-1,2 0-1116,-2 0 1184,4 0 231,-5 0 0,2-7 0,5-3 0,1 0 0,-1-1 0</inkml:trace>
  <inkml:trace contextRef="#ctx0" brushRef="#br0">11603 6120 8042,'0'-12'223,"0"-1"334,0 0 839,0 0 0,-1 6-604,-3 3 1,1 4-434,-6 4 1,7 9-183,-3 8 0,4 3 0,-1 2 0,0 1 119,-3 3 1,1-2 64,4 6-449,0-6 0,-1 3 0,-2-5 0,-1 0 0,1-2-298,1-3 0,2 2-358,0-6 1,0-5 88,0-3 403,0-6 1,2 2 0,2-6 0,3-5 0,2-7-501,-1-6 1,1-5 593,3-2 1,3-5 273,2-3 43,-9-3 0,9 3 0,-8 0 290,2-1-84,2-2 0,-5 4 0,-1 3 0,0 3 0,-1 3 1971,0 3-1758,-2 3 218,2 5 1,-4 6 142,7 3-795,-6 8 1,8 3 0,-2 6 0,2 1 0,2 1 20,-1 2 0,1 6-256,0-2 0,0 3 52,-1 2 0,-3-1 1,-1 1-1,1-1-252,-2 1 0,3-1 90,-6 1-580,0-1 1,-4-3-1,0-2 1,0-2-1,0-2-4367,0-2 5148,0-1 0,-11-12 0,-3-2 0</inkml:trace>
  <inkml:trace contextRef="#ctx0" brushRef="#br0">11642 6312 8042,'-13'-6'0,"6"-1"295,3-6 1,2 0 147,2 1 1,2 0-1,3 2 1,8 3 839,7 2 1,10-1-1193,4 2 0,2 1-796,3-6 0,3 7 1,1-3 704,-2 4 0,15-5 0,4-1 0</inkml:trace>
  <inkml:trace contextRef="#ctx0" brushRef="#br0">6733 7995 7993,'-13'0'1218,"4"0"-839,1 0 0,11 0 0,2-2 0,9 0 1,8-4-1,3-1 44,5-3 1,1-1 0,5-4 0,-2 0-311,1-2 0,-4-2 1,0 2-1,-2-2-153,-4-1 0,-2 0 1,-12 4-1,-2-1 50,-5 2 0,-4 1 1,-6 1-1,-5 2 38,-5 2 1,-11 3-7,2 6-10,-9 0 1,1 6-1,-5 3 1,0 3 0,0 5-1,-1 5 1,2 2 160,3 1 1,-1 2-105,5 3 0,6-3 0,7 2 0,4-2 49,5-1 1,4-5-149,8 0 1,9-5 0,9 1 0,5-3-134,3-1 0,5-2 41,-1-2 1,8 1-848,0-6 0,1 4 65,-5-3-81,0-1 1,0-4 0,-1 0 964,-3 0 0,9 0 0,-4 0 0</inkml:trace>
  <inkml:trace contextRef="#ctx0" brushRef="#br0">7243 8161 8034,'0'-13'0,"0"4"314,0 1 0,1 1 1,2-3-1,4 3 938,4 1 0,-1-2-589,7 3 1,2 1 119,-2 4-659,5 0 1,-6 2 0,4 2-1,-3 6 1,-5 4-71,-2 3-119,-7 0 1,3 0 0,-6 1-1,0 2 1,-2 1-341,-2-1 0,-3 3 0,-6-6 0,2 0 9,2 1 1,-2-8 328,3 3 0,2-7 122,2 2 323,-3-5 0,11 3-155,0-6 1,6 0-18,3 0-159,0 0 0,4-5 0,1 1 0,2 1 0,1 2 31,-1 1 1,3 0-18,-6 0 0,4 1 26,-4 4 86,6 2 1,-9 5 0,1 1 0,-5 0 0,-6 0 273,-2-1 1,-2 5-83,0 0 0,-3 0 156,-5-4-347,-1 0 0,-16 0 0,0-2 0,-3-1 0,0-3 145,1-1 1,6 2 23,-1-4-796,7 6 1,-4-8 0,7 2 0,-1-1-2392,0 1 1106,6-2 0,1 2 1738,6-8 0,40-26 0,10-11 0</inkml:trace>
  <inkml:trace contextRef="#ctx0" brushRef="#br0">8199 8059 8034,'-6'-20'1090,"5"-3"1090,-3 6-1787,8 0 0,3 6 0,6 1 1,1 3-1,1 0-64,2 0 0,6 4-443,-2-1-186,-2 2 1,3 4 0,-3 2 0,-1 4 0,-1 4 299,-5 0 0,-17 35 0,-9 8 0</inkml:trace>
  <inkml:trace contextRef="#ctx0" brushRef="#br0">8161 8263 8034,'-13'-6'0,"4"3"2206,1-5 1,6 5-1133,2-1 0,12-2-663,9 2 0,5-1-371,3 5-291,4 0 1,5-1-1,0-2 1,1-1-1,-1 1-1271,0 2 1522,6-5 0,7 5 0,7-5 0</inkml:trace>
  <inkml:trace contextRef="#ctx0" brushRef="#br0">10800 7600 8034,'0'-19'154,"0"1"1,0-5 0,0 3 0,0 2 0,2 4 2867,2 4-1784,-3 4-1032,5 12 0,-6 7 0,0 8 0,0 4 1,0 5 5,0 4 1,0 3 0,0 1-1,0 0-93,0 1 1,0-1-232,0 0 0,1-1 0,2-3 0,3-4-112,1-3 1,-3 1-327,5-3-193,-7-2 458,10-16 0,-11-7 1,3-8-1,-2-5 92,-2-4 1,0-4 148,0-9 1,0 2 0,-2-5 0,0 0-9,-3 1 1,-3-6-34,4-5 1,-1-1 81,5 2 0,0 1 0,0-6 0,0 0 386,0 2 1,10 5 242,3 6 0,4 6-277,0-2 1,3 4 74,5 5-353,1 8 1,-1 4-1,1 4 1,-1 4 0,-1 4-512,-2 5 0,-4 4-194,-5 0 0,0 7-374,-1 2 1,0 3 362,-4 2-467,4-1 0,-11 1 1112,3-1 0,-21 6 0,-10 3 0,-1 4 0,0-1 0</inkml:trace>
  <inkml:trace contextRef="#ctx0" brushRef="#br0">10928 7753 8034,'-13'-6'923,"6"-1"1,3 0-393,8 3 1,3-2-174,6 2 0,5-1 0,3 5 0,3 0-519,2 0 1,4 0-51,-1 0 1,7 2 0,-4 1 0,2 2 210,0 2 0,23 25 0,-24-12 0,1 1 0</inkml:trace>
  <inkml:trace contextRef="#ctx0" brushRef="#br0">11387 7867 8034,'-2'-8'0,"-2"-1"0,3 1 274,-4-5 0,0 5 16,0-1 149,1 6 0,10-2 1,2 5-1,5 0 1,3 0-1,2 0 1,2 1-78,3 3 1,-1 3 0,-1 6 0,-2 1-405,-1 3 0,-8-3 0,2 5 0,-5-2-109,-5 0 0,0 4 0,-4-2 1,0-1-53,-3 0 0,-9-1 165,1-4-63,4 0 0,-3 0 1,5-1 1,0 1 105,1-6 0,9-1 0,4-6 0,6 0 0,3 0 12,2 0 1,2 0 0,4 0 0,-1 0 125,-2 0 1,-4 0-29,4 0 0,-1 1 347,1 4-295,-2-4 1,-8 10-1,-1-4 1,-3 2 0,-1-1 297,-3 2 1,-2 2-202,-1 0 1,-6 0 91,-2-4-238,-9 4 1,-3-5 0,-6 5 0,1 0 0,-1-2 85,1-2 0,-5-1-344,0 2 1,2 1-141,7-6 0,-2 2 0,6-4 1,2 3-857,0-3 464,8 0 1,3-2-1597,8 0 2267,3-6 0,51-29 0,-23 11 0,0 0 0</inkml:trace>
  <inkml:trace contextRef="#ctx0" brushRef="#br0">12113 7561 8053,'0'-31'1605,"0"4"-964,0-2-822,6 2 1,-3 7 0,5 3 1595,2 3 1,-3 6-1,1 6-704,-3 4 1,-1 6-520,-4 4 1,0 7 0,0 3 0,-1 5 187,-3 3 0,1 6-247,-6-2 0,5 7 0,-3 1 0,1-1-124,4-1 0,-4-3-75,2-3 1,-1 1 0,5-5-1,0-3 247,0-5 1,6 0-101,3-10 1,6 3 64,2-11-276,6 0 0,-3-4 1,7-1-1,1-4 0,2-2-491,-2 0 1,-1-4 384,-2 2 0,-3 0-1901,-1 0 577,-5-2 1,2 9 1559,-5-2 0,-18 3 0,-3 1 0</inkml:trace>
  <inkml:trace contextRef="#ctx0" brushRef="#br0">10902 8492 8079,'-31'0'0,"4"0"0,-3-1 0,3-2-220,2-1 1,5-1-1,3 5 1511,3 0 0,8 0 0,8 0-504,9 0 0,13 0-517,10 0 1,10-1 0,8-2-1,11-2-179,8-3 0,-31 4 0,2 0-46,2-2 0,1-1-102,-1 1 1,1-1-1,9 1 1,1 0-1,1-1 1,0 1 0,5-1-1,0 1 1,1 0-1,1 1 1,0 0-1,0 0 1,-1 1 0,1 1-115,-2 0 0,1 0 0,-1-1 0,-2 0 0,-5 1 0,-2 1 0,-5 0 1,-1 0-19,-4-1 1,-2 0 0,25 1 0,-6-5 0,-8-1-22,-8 1 0,-8 3 38,-13-4 153,-10 5 1,-2-9 0,-7 5 0,-4 0-90,-6 3 0,-5 3-70,0 1 1,-3 0 177,-2 0 0,-48 17 0,24-7 0,0 1 0</inkml:trace>
  <inkml:trace contextRef="#ctx0" brushRef="#br0">11501 8913 8079,'0'-17'28,"0"-1"1,0-2 0,0-2 0,2 3 373,2 2 384,-3 8 0,7-1 0,-6 7 1,3 5-246,-3 5 0,0 10 0,-2 4 0,-2 5-278,-2 3 0,-3 0-134,-6 5 0,1 0 0,-1 4 0,2-1-59,2-3 1,-2 1-314,2-5 218,4 5 1,-1-8 0,6 3-1,0-3 1,1-3 0,4-3-1,4-5 72,7-6 0,4-5 0,7-5 0,3 0-26,4 0 0,7-5-839,1-4 531,1-2 0,-1-2 1,1 0-1,-1 1 0,-1-1-510,-2 0 1,-4 5 0,-11 1 0,-3 1-174,-4 3 1,-3 2 969,-1 1 0,-28-6 0,-8-1 0</inkml:trace>
  <inkml:trace contextRef="#ctx0" brushRef="#br0">11654 8951 8079,'-12'-17'0,"-1"0"0,2-4-50,2 4 0,3 0-6,6 4 1,2 0-1,2 2 1330,5 3 0,3-2-1060,5 5 1,-1 1-1,5 3 1,2-2-773,1-1 0,1-1 72,1 5 165,-1 6 1,-3-3 320,-1 5 0,6 12 0,5 7 0</inkml:trace>
  <inkml:trace contextRef="#ctx0" brushRef="#br0">11654 9028 8079,'-25'0'-71,"-1"0"1,1 0-137,-1 0 0,7 0-526,2 0 2202,8 0 1,5 0-923,8 0 0,5 4 0,8 0 1,4-1-287,3-2 1,7-1-629,3 0 1,3 0 0,3 0 0,2 0-429,5 0 1,1-1 268,-1-3 1,1 2 0,-4-3 525,1-1 0,19-7 0,-28 3 0,0 0 0</inkml:trace>
  <inkml:trace contextRef="#ctx0" brushRef="#br0">12496 8875 8079,'6'-20'642,"-5"1"1016,5 7-902,-6 5-399,0 1 0,0 7 1,-2 5-1,-1 7 0,-2 7 280,-2 4 1,-2 3-334,-4 2-185,1-2 0,-1 9 0,0-5 0,0 0 0,2 2 57,3-1 0,-4-3-181,4 0 1,1-3-14,-2-5-272,6 3 1,-2-10-249,5 3 438,0-8 1,5-11-36,4-10 1,-1-3-323,5-6 336,-3 0 1,10-6 0,-5-1 0,4-3-1,-1-2-112,1-2 1,2-2 264,-4-2 0,1 1 60,-1 0 0,-2 1-90,2 3 265,-3-3 0,-2 16 1,1 0-1,0 5 1513,0 3-1325,-1 6 1,-3 3 28,0 8 1,-5 3 115,4 6-605,-5 0 0,7 1 0,-6 3 1,-1 4-1,-1 2 118,-2-2 0,4 8-248,0-4 1,0 3-54,-4-2 0,0-1-69,0 1 0,0 2 0,0-1 0,0-3-642,0 0 1,0-5-427,0-2-482,0 3 1124,0-6 1,5 0 682,-1-6 0,-6-22 0,-5-1 0</inkml:trace>
  <inkml:trace contextRef="#ctx0" brushRef="#br0">12509 9142 8079,'-13'-5'0,"0"2"368,0-6 1,5 2-1,1-3 1206,1 2 1,8 4-1051,6-5 0,8 6-382,1-1 0,7-2 0,1 2 0,6 0-64,2-2 1,7 5-707,-6-3 0,5-2-105,-5 2 0,-1-1 0,0 5 733,-2 0 0,-7-5 0,-6-2 0</inkml:trace>
  <inkml:trace contextRef="#ctx0" brushRef="#br0">20593 2091 7770,'-14'-1'-12,"-2"-2"1,-1-1 0,0 1 0,0 0 0,0 0 0,0-1 729,-1 1 1,4 2-1,-3 1 512,2 0-539,8 0-495,2 0 0,16 0-69,6 0 0,8 0 0,9 0 0,10 0 98,9 0 0,6 0-276,9 0 8,3 0 0,-30-2 1,0-1-1,2 1 0,1 0 1,3 1-1,1-1 1,3 1-1,1-1 0,2 1 1,0 0-1,-2-1 0,1-1-183,-3 2 1,0 0-1,-4-3 1,-1 0 61,0 0 1,-1 0 0,-5 0 0,-1 1 0,24-4 0,-12 0-198,-15 0 0,-5 4-52,-13-1 0,0 1-992,-5-2 591,-4 4 345,3-5 1,-4 2 527,6 0 1,11-12-1,3 2 1</inkml:trace>
  <inkml:trace contextRef="#ctx0" brushRef="#br0">22429 1747 7809,'13'-6'356,"-5"-1"445,1-6 117,-6 1 206,2-1 93,-5 6-830,0 1 0,0 17 0,0 5-308,0 2 0,0 5 22,0-6 1,0 4-69,0-4 1,5 6 168,-1-2-513,6-2 1,-7-1 0,5-5 0,3-2 0,4-1-586,2-1 0,5-7 410,-1 3 0,4-5 127,0-5 1,1-6 232,-1-6 105,-5-6 0,3 4 0,-6-5 0,-2-1 0,-2 3 170,-5-1 1,-2-2 450,-6 8 0,0 0-244,0 4 199,0 0 1,-1 6-1,-4 3 1,-3 4-1,-3 4 264,-2 5 0,0 8-815,0 4 1,2 4 84,2 5 0,0-3 17,4 3-174,-5 2 1,9-1 0,-3 3 0,2-2-1,2-3-546,0 1 0,2 3-141,2-8 0,-1 2-1169,5-10 1301,-5 0 1,8-4 0,-2-2 622,2-2 0,-4-43 0,-1-16 0</inkml:trace>
  <inkml:trace contextRef="#ctx0" brushRef="#br0">22671 1530 7830,'-18'-18'4,"-3"-4"0,-3 5-164,-2 5 0,1 0 738,-1 8 0,1 0 1,-2 7-1,-2 4 241,0 6 0,-5 12-488,4 1 1,-4 13 0,3 5 0,-2 9-39,-2 6 0,19-26 0,0 2-279,1 1 1,1 0 0,2 4 0,2 1 0,2 1 0,1 1-1,1 0 1,2-1-265,1-1 0,2-1 0,2-3 1,2 0-249,5 22 402,15-2 0,0-12 0,11-5 0,1-9 0,2-10-43,1-5 0,6-9 0,3-3 1,3-3 80,1-1 0,0-7 127,0-5-21,0-7 1,1-12-1,2-4 1,1-6-1,-3-6 109,-3-3 1,-25 22 0,0-2-142,-3-1 1,0-2-1,2-3 1,0-3-717,-4-3 1,0-1 806,0 2 1,-3 0-1,-7-2 1,-4 0 0,1 3-1,-3 0 1,-2 2 0,-2 0-1,-10-32 848,-15 9 0,-8 13-507,-17 19 1,-3 7-497,-9 5 1,27 10 0,-1 2-462,1 0 0,0 1 322,0 1 0,0 0 1,-28 5-1,2 2 1,1 6-1,4 6-1238,5 5 0,5 9 74,13 4 1351,3 8 0,5-1 0,4 6 0,5 1 0,5 2 0</inkml:trace>
  <inkml:trace contextRef="#ctx0" brushRef="#br0">22544 1989 8038,'-9'-6'-861,"2"-2"1663,2-3-550,-5 4 1,8-1 0,-3 6 0,0-4 0,1-1 90,1-3 1,3 0 0,4 0-1,5 2-29,2-2 1,3-2-163,3 0 1,3-1 0,6 0 0,-1 0 2,1 1 0,-1 3 1,1 2-1,-1 1-58,1 4 0,-6 0 0,-5 4 0,-5 2-99,-6 4 0,-2 11 1,-4 5-1,-3 6-339,-8 2 0,-5-2 64,-8 4 156,-5 0 0,4 4 0,-3-1 1,3-3-1,3-6-163,3-5 500,-3 1 2,10-10 0,1-2 1,12-12-1,6-7 238,8-5 1,8 4-254,0-1 1,2 1-134,-2-5-25,3 0 1,-4 6-1,6 3 1,-1 2-1,-1 2 73,-2 0 0,0 3-57,-5 6-75,0-1 1,-10 16 0,-2-2 0,-4 2 0,-1 3-143,0 2 0,-6-2 193,-2 3 0,-8-3-264,-1-2 246,-5-5 1,7-1-1,-3-8 1,1-1 0,-1-3 144,-2-1 0,4-2-14,-1-4 1,-1-1-96,1-4-24,-6 4 1,8-10 0,-5 3-1,0 0 1,0 1-120,-3 1 1,4-2-950,-3 3 0,7 1 94,-2 4 943,3 0 0,1-5 0,0-3 0</inkml:trace>
  <inkml:trace contextRef="#ctx0" brushRef="#br0">15926 5062 8075,'-7'-6'-181,"-4"5"0,2-5 1,-2 2-1,-2 0 444,0 1 1,5 0 1501,-1-1-1520,6 3-89,3-5 0,7 10 0,9 0 0,4-1 1,8 0 97,8 1 1,10-2-1,15 2 1,7-3-100,-30-1 1,1 0 0,5 0-1,3 0-122,5 0 0,2 0-53,8 1 1,2-2-1,5 0 1,1-2 0,-20 1-1,0 0 1,1 0-1,1 1 1,-1-1 0,1 0-1,-1 0 1,1 0-1,-1 0 1,1 1 0,-1 0-1,1 0 1,-2 1-1,-1-1 1,0 1-120,22 0 1,-1 0 0,-6 0 0,-2 0-1015,-8 0 0,-2 0 1108,-3 0 1,0 0-1,-5 0 1,0 0-1,-6 0 1,-1 0-1,26 0 1,-12-2-589,-11-2 294,-13 3-964,-14-5 406,-8 6 0,-3 0 625,2 0 0,5 0 272,8 0 0,33-9 0,16-5 0,-18 5 0,1 0 0,0-1 0</inkml:trace>
  <inkml:trace contextRef="#ctx0" brushRef="#br0">19331 4782 8075,'0'-13'0,"0"0"395,0 0 0,0 1 2,0-1 0,-2 7-55,-2 6 0,1 6-152,-5 7 0,0 1-34,0 3 0,1-2 1,4 5-1,-1 0 24,1 0 1,2-3-42,1 4 1,1-5-222,3 1 1,3-3 15,6-1 0,1-2 1,2-3-1,2-3-92,2-4 1,3-1 30,6 0 1,-2-6-123,3-2 0,-3-9 84,-1-4 190,-1-3 1,-4-2 0,-1 1 0,-3-1 0,-4 2 514,-3 3 1,-7-2-158,1 6 0,-3 4 733,-1 5-550,0 5-479,-5 3 1,-1 13 0,-4 8 0,2 3 0,-2 3 192,-2 3 0,4 2-402,-1 7 1,5-5 46,-4 0 1,3-2 228,-3 2-521,5 9 0,-3-15 0,6 6 0,0-6 1,0-4-1014,0-2 0,0 0 115,0-5-270,6 0 1535,-5-4 0,11-28 0,-5-8 0</inkml:trace>
  <inkml:trace contextRef="#ctx0" brushRef="#br0">19522 4539 8108,'-19'-31'0,"0"4"0,-7-2-28,1 2 1,3 7-1,2 4 1,1 5-1,0 4 1266,1 1 1,-5 2-568,2 4 0,-7 10-427,-2 3 0,-4 13 0,3 4 0,-1 7 58,1 6 1,2 5-207,3 11 1,1 5-783,11-28 0,2 0 674,1 2 0,2-1 0,2 1 0,1-1 0,4 4 1,0-1-70,1 0 0,1-1 0,4-1 0,2 0 0,9 30 0,8-10-430,8-9 0,5-6 354,2-9 1,6-4 140,2-9 0,8-4-23,2-9 1,3-3 0,-1-11-1,2-7 36,1-7 0,-1-9 41,-4-5 0,-4-10-129,-24 19 0,-1-1 0,0-2 0,-3-1 323,0-2 1,-1-2-191,0-1 0,-2-1 0,-4-1 1,-3-1-1,0-2 0,-2-2 1,-3-2-1,-1-1 0,-2 0 0,-2-1 123,-1 0 0,-2 1 0,-5 1 0,-3 1-46,-3 5 0,-2 2 1,-19-28 95,-11 12 1,-4 9 324,-5 12-626,0 6 0,0 13 0,0 2 0,0 6 0,2 6-249,2 6 0,4 9-1099,9 7 0,6 8 616,11 10 0,2 3 818,10 10 0,1 0 0,4 7 0,0 0 0,0 4 0</inkml:trace>
  <inkml:trace contextRef="#ctx0" brushRef="#br0">16717 8339 8019,'-20'-13'-127,"-4"-1"0,4-1 0,0-2 0,3 2 1,4 4 601,5 3 1,5 5-1,11-1-121,9 2 0,13 2 0,11-1 1,13-2 14,13-1 0,-28 1 0,1 0-239,2 1 0,1 0 1,5-1-1,0 0 1,5-2-1,1 0 1,4 1-1,1 0-426,3-1 0,1 0 0,1 0 1,-1 0 385,1 1 1,0-1-72,-3-1 0,0 1 0,-3 4 0,0 1 0,-4-3 0,-2 0 0,-2 1 0,-2 0 0,-6-1 0,-2 0 0,28-3 0,-13-1-86,-6 0 0,-13 4 0,-10-2 0,-8 0 53,-4 1 1,-5 0-1261,-1 4-150,1 0 1092,4 0 0,2 0 0,5 0 0,7 1 0,6 2-1066,6 1 1398,5 6 0,13-3 0,1 6 0</inkml:trace>
  <inkml:trace contextRef="#ctx0" brushRef="#br0">21383 7778 8019,'-4'-30'1228,"-1"2"-961,-3 4 1,4 10-1184,-4 10 878,-1 8 1,-4 4 0,-1 9 0,-3 5-1,-4 0 338,-3-1-211,4 4 0,-3-10 1,6 5-1,2-2 0,1-2 634,1-2-536,6-1 0,1-5 0,6 1 0,2-1 688,2-1-742,3-1 0,11-6 0,4 0 1,3 0-1,5 0-22,4 0 1,3 0 0,1 0 0,0 0-100,0 0 1,-1 2-79,-3 2 0,-4 3-2,-9 6 0,2-1 0,-7 1 0,-5 0 26,-5 0 0,-5-5-35,-1 1 0,-7-1 73,-6 5 1,-7 0-220,-9-1 112,-4 1 0,-4-4 1,2-2-1,1 0 1,0-2-409,1 1 0,-2-2 399,5-4 0,0 0-289,5 0 0,1 0 409,2 0 0,10-22 0,6-7 0</inkml:trace>
  <inkml:trace contextRef="#ctx0" brushRef="#br0">21332 7804 8032,'0'-19'0,"2"-1"-23,2-5 0,5 5-232,8 3 545,-3 3 0,10 7 1,-3 1-1,3 2 0,2 0-543,-1 1 1,2 3-149,3 4 0,-3-1 401,3 5 0,13-5 0,4 3 0</inkml:trace>
  <inkml:trace contextRef="#ctx0" brushRef="#br0">21524 7383 8065,'-31'-26'0,"2"5"-464,-5 0 486,0 5 0,-3-1 1,2 9-1,1 3 1,-1 4 558,-2 1 1,-2 6 0,3 2 0,2 5 500,4 4 1,3 8-374,1 9-582,1 3 0,-1 7 0,2 4 1,2 6-1,2 6 578,1 2-671,10-25-1,1 1 1,-3 30 0,6-30 0,2 1 0,-1-1 0,2 0 0,0 0 0,0 1-53,-1-1 1,1 0-179,2 5 0,2-1 0,6 21 1,9 3-1,5-8 0,3-7-315,5-3 524,2-6 1,11 0 0,1-9 0,1-8 0,5-6-29,4-5 1,4-7 55,5-3-71,1-3 0,4-12 0,2-7 0,-34 5 0,0-1 0,1-3 0,1 0-10,0-1 1,-1-1-1,2-2 1,0-2 9,-4 0 1,-2-1 0,-1-3 0,0-1 135,-2-1 0,-1-2 0,-2-3 0,-1-2-34,0 0 0,-1-1 0,-4-2 0,-3-1 1,-3 3-1,-1-1 0,-2-2 0,-2-1 87,0 0 1,-3-1 0,-2-2 0,-1 0-67,-1-1 0,-2 1 0,-5-2 0,-3 2 96,-3 5 1,-2 2-85,-1-1 0,-3 2 1,-5 4-1,-2 2 0,0 0 1,-1 2-1,-27-22 0,-4 12 43,-5 11 1,-2 8-441,-2 11 0,0 2-998,1 6 882,5 0 0,1 12 0,7 6 0,2 9 0,6 8-1178,6 6 0,5 5 1587,18 5 0,-1 4 0,10 3 0,1 5 0,2 3 0</inkml:trace>
  <inkml:trace contextRef="#ctx0" brushRef="#br0">1760 10736 8028,'-5'-14'78,"0"-1"0,-1-2 0,-1 1 0,0 2 0,-2 1 0,1 2 1078,-1 2 0,1 4 0,-5 6-490,0 3 1,1 9-513,-1 8 0,0 9 0,0 4 0,2 4 174,3 5 1,-2-4-267,5 4 1,1 1-1,4-2 1,0-2-104,0-5 1,6-1 0,2-7 0,5-4-88,4-3 1,3-9 0,5-7-1,1-4 101,-1-4 1,5-4-239,0-9 179,5 3 1,-8-12 0,3 2 0,-3-6 0,-2-1-1,-1-2 1,-2 2-221,-5 0 1,0 1 284,-5 5 0,3 5-25,-11 3 1,0 11 74,-4 11 0,-1 3 1,-2 13-1,-1 2 111,1 1 1,1 2 44,2-1 1,6-1-38,3-3-84,2-2 1,3-4 0,2-2-1,2-6 1,2-4 127,3-3 0,1-3-99,1-5 0,1-6 58,-1-12-41,-5 1 0,-3-2 0,-7-2 0,-3-2 1,-1 0 127,-3 0 1,-9 0-120,-7 1 1,-1 4-158,-7 1-73,-6-1-37,0 18 0,-6-8 0,4 12 0,-4 3-363,0 4 1,-6 5-21,5 9 1,0-1-1726,8 5 1668,6 0 1,3 6 0,9 1-1,6 2 588,9-2 0,37-16 0,17-8 0,9 2 0,-1-1 0</inkml:trace>
  <inkml:trace contextRef="#ctx0" brushRef="#br0">2384 10966 8032,'0'13'65,"0"-1"1,0-3-158,0-1 0,0 1 1414,0 4 1,0-1 0,0 1-285,0 0 1,2-5-217,2 1-87,-2-6-648,9 2 1,-8-5 0,5-1 0,2-3 0,3-5-24,4-2 0,-2-8-2,7-2 1,-5-3-252,4-1 90,0-1 0,-1 2 1,-2 3-1,-2 4 0,-2 3-216,-2 1 0,-3 6 106,4 3 0,-6 4-98,-2 4 235,-4 3 0,0 7 0,2 3 0,1 3 0,-1 1-73,-1 0 0,-2-1 64,0 1 0,4-2-35,0-6 173,6-1 1,-3-3-1,6-2 1,1-1 0,2-5 173,1-4 1,5-5-101,0-9 1,2-3-93,1-6 40,1 1 0,-2-1 1,-2 1-1,-2-1 0,0 1 120,0-1 0,-4 2 24,1 3 163,-9 3-332,3 5 1,-9 9-1,2 6 1,-4 11 33,-4 6 0,2-2-196,-2 4 1,3 0-716,1 5 619,0-7 0,0 4 0,0-4 0,1-1 0,3 0-549,5-2 0,2-8 152,2-3 1,4-4-124,0-1 474,11 0 1,-11-6-1,9-3 1,-2-6 0,0-3-152,2-2 1,-2-5 555,-3-5 1,2-1-199,-6 1 203,0-3 1,-6-1 0,-1 2 0,-3 1 0,-1 2 1185,-4 2 0,0 8 253,-2 2 364,0 2-1658,0 8 0,0 3 1,0 8-1,0 6 1,0 6 145,0 5 0,0 9-212,0 4 0,0 4 124,0 5-320,0 2 0,-2 7 0,0 4 0,-3 3 0,2 3-157,2 2 1,-3 3-166,0-4 0,-1-3-523,5-13 829,0-3 0,0-12 1,2-3-60,2-7-76,3-9 0,0-13 112,-3-9 56,-2-8 1,-2-4 0,0-9 0,-2-4 0,0-4-426,-3-4 1,0-4-13,0-5 1,4-5-1251,-3-4 1501,2-2 0,2-3 1,2-2-1,3-1 1,7 3-191,3 4 1,4 7 105,-2 12 1,-3 8 284,3 17-71,-3 5 0,3 12 0,0 2 1,-1 2-1,-1 4 151,2 4 0,-3 5-147,3 0 1,-2 6 1261,-3-2-1235,-5-3 1,-1 6-1,-6-2 1,0 2-1,-1 1 73,-4 1 0,-3-1-278,-9 1 0,-3-2 119,-5-3-338,-7 3 1,0-6 0,-6 5-587,-1-2 1,1-5-1,0 1 1,1-3 974,3-1 0,31-46 0,13-11 0</inkml:trace>
  <inkml:trace contextRef="#ctx0" brushRef="#br0">4335 10749 8001,'-12'-20'0,"-1"3"0,-1 3 0,-2 1 0,-1 1 743,2-1 0,-4 2 0,1 2 0,-2 5 650,-3 2-1255,-1 8 0,3 3 0,0 8 0,-2 4 0,0 4 558,2 5-626,-3 3 1,10-1 0,-2-1 0,5-1-1,4 0 1,1-2 0,3-2-155,2-5 0,2-3 0,3-6 0,6-4 21,6-4 0,0-2 0,5-4 1,1-3-21,3-8 0,4-1 115,1-7-35,0-1 1,-5-3 0,1-1 0,-2 1 0,-1-1 0,-4-1 0,0-1 77,-4-2 1,-2 6-1,-4 7 1,-5 3-35,-3 1-3,-1 6-86,0 2 1,-5 10 0,-4 5 0,-1 6 0,0 5 20,2 3 1,5 2-309,-1-1 218,2 1 1,2-1-1,2-1 1,2-3-1,6-4-203,6-2 1,-1-4 334,6-3-25,6-2 1,2-7 0,3-4 0,1-4-1,-2-8-73,0-9 0,3-5 147,-4-7 1,0-1 45,-5 1 1,-1-6 0,-1-4 0,-3-4 163,-2-4 0,-1-2-119,-4 7 0,-6 0 646,-3 13-334,-2-3 0,-4 21 0,-2 3 307,-5 10 0,-2 13-408,-2 6 1,1 8-397,-1 10 0,0 3 22,0 5 1,2 0 0,1 2 0,3 2-124,1 5 1,1-3-450,0-2 1,4 2 76,-3-1 296,8-1 1,5-9 0,8-3-1,4-5 1,3-4-258,1-4 0,5-8 171,0-5 0,10-4 67,-2-4 0,3-9 95,-3-8 1,0-5 0,-1-3-1,-3-5 91,-4-3 1,-5 0 45,-3 3 1,-5 3 192,-9 5 1,2 7 525,-6 2 0,-5 9-119,-8 8 0,-6 8-26,-2 9-372,0-3 1,1 10-1,2-3-67,3 3 0,2 0 1,-1-1-1,3-2-319,2 2 0,0-5 6,5-1 0,6-3 30,3-1-556,2 0 1,7-6 0,2-3 0,3-2 0,1-4-1180,3-2 0,3-3 44,-1-6 1833,-2 0 0,-3-15 0,0-7 0,0-4 0,-1 1 0</inkml:trace>
  <inkml:trace contextRef="#ctx0" brushRef="#br0">5317 10328 8028,'-37'-12'0,"3"-1"0,3-1 387,6-3 1,-4 7 61,4-3 0,2 9 847,10-1-1363,1 4 0,3 1 1,2 1-1,1 5-1772,4 7 1,-4 0 1838,2 4 0,-29 19 0,-2 6 0</inkml:trace>
  <inkml:trace contextRef="#ctx0" brushRef="#br0">4718 10558 8314,'-13'-7'2305,"0"-5"-1787,1 4 1,0 1-757,4-2 1,2 5-1,8-3 2175,2 1 1,9 2-1394,8 4 1,9 0-456,4 0 0,8 0-1159,5 0 0,2 0 0,4 1 0,1 2 1070,1 2 0,-7-3 0,4 0 0,2-2 0,0 0 0</inkml:trace>
  <inkml:trace contextRef="#ctx0" brushRef="#br0">5674 10367 8161,'-4'-20'119,"-2"1"0,1 2 342,-1 0 0,2 7 0,4 10 0,0 10 0,0 9 0,0 8 828,0 4 1,0 7-1152,0 5 1,0 3 0,-2-2-1,-1 0 68,-1 0 1,0-1 79,4-5-302,0 0 0,0-7 0,0-4 139,0-4 0,1-19 0,4-5 0,3-12 73,3-8 0,2-3-340,0-2 174,0-5 0,4 4 0,1-4 0,2 1 0,3 2 0,1 2 0,1 5 79,1 3 0,-1 6-288,1 8 103,-1 3 1,-4 3 0,-1 7-1,-1 8 1,-5 6 93,-4 2 1,0 5 0,-6 0 0,-3-2 30,-3-1 1,-7-6 31,-8 0 1,-3-1-129,-5 1 1,-1-2 0,-1-8 0,-1-1-414,-2-1 0,0-7-216,5 3 1,4-4-1267,-1-1 1477,7 0 1,-2-1-1,8-4-564,5-3 0,6-8 1029,6-1 0,40-34 0,-14 24 0,0-1 0</inkml:trace>
  <inkml:trace contextRef="#ctx0" brushRef="#br0">6210 10571 8131,'-2'8'1008,"-2"1"1,-3-2-556,-6 1 1,5 4-91,-1-4 1,5 3 64,-5 2-66,7 0 0,-5 1 0,4 2 1,-2 1-1,3 0-266,0 1 1,4-4-1,2 5 1,3-2-655,0 0 0,9-2-1107,-4-6 1,4 1 826,-3-6 1,5 0 837,3-4 0,-3-28 0,0-12 0,2-2 0,-1-1 0</inkml:trace>
  <inkml:trace contextRef="#ctx0" brushRef="#br0">6273 10303 8131,'-25'-26'0,"4"5"0,-1 0 0,7 5 1102,-2-1 1,3 3 826,1 1-1862,6 6 1,7 7-532,8 9 0,9-1-1653,5 5 1576,-4-3 1,10 8 0,-1-4 540,4 3 0,4-11 0,4-3 0,5 3 0,0-1 0</inkml:trace>
  <inkml:trace contextRef="#ctx0" brushRef="#br0">6567 10303 8131,'-13'0'716,"6"0"1,1 1 568,6 3 1,-4 4-467,0 4 1,0 7 153,4 2-685,0-3 0,1 12 1,2-2-1,1 5 0,0 1-16,2 1 0,-5 2-465,4 2 0,0-3 0,1 0 0,0-4-548,-1 0 1,5-7-871,-1-4 1,2-6 490,2-3 0,4 0-319,0-8 1231,5 0 1,3-11 0,4-4-1,1-8 1,0-3 207,0-5 0,-1-6 0,-3 3 0,-2-4 0,-3 5 0,0 3-15,-8 5 1,-3 5-1,-10-1 1351,0 3 61,0 7 0,-4 7-267,0 8-542,-6 4 0,4 5 0,-4 1 0,3 2 0,0 1 304,0-1 0,4 4-642,-1-2 0,-2 0-106,2-1 1,0 2-141,4-6 0,1 4 1,2-4-1,2-2-162,3-6 0,1 1-1213,8-5 0,-1-3-1688,5-6 0,-4-4 3059,5-9 0,-1-22 0,1-10 0,5-6 0,0-1 0</inkml:trace>
  <inkml:trace contextRef="#ctx0" brushRef="#br0">7102 10328 8131,'-25'-18'0,"-1"4"0,1-3 0,1 3 2183,2 1-1075,10 0 1,0 6-988,4 3 0,2 4-616,2 4 0,8 3 0,6 6 495,6 0 0,26 22 0,12 6 0</inkml:trace>
  <inkml:trace contextRef="#ctx0" brushRef="#br0">7255 10252 8131,'-12'-6'1142,"3"5"-857,1-4 1,5 5 624,-2 5 1,4 6-1,1 7 1,1 4 106,4 5 1,-4 0-717,3 7 0,2 0-296,-2 4-252,1 0 0,-1 2 0,0 1 0,-1 1 0,-2-1-377,-1-1 0,0-7 0,0-4 0,0-3 624,0-5 0,17-36 0,5-15 0</inkml:trace>
  <inkml:trace contextRef="#ctx0" brushRef="#br0">7204 10647 8131,'-18'0'220,"-1"-4"257,-2 0 0,4-2 504,9 2-273,2 2 1,12-3 53,2 5-791,9 0 0,4 0 1,9 0-1,3 0 0,1-2-730,0-2 0,-2 3 454,2-4 123,3 4 0,-10-1 0,3 0 0,-3-3 0,-3 3-181,-3 0 0,2 2 691,-6 0-182,-6 6 1,-1-3 0,-6 5 0,1 1 786,0-2-691,-3 4 1,9-10 43,-2 4-355,-4-4 0,11-1 0,-3-1 0,1-4 0,1-3 63,2-3 0,-1-4 179,5-2 0,-5 2-176,1-6 333,-3-1 0,-1-3 0,-2 1 0,-3 2 0,-3 4 1159,-4 0 1,-1 8-483,0-3-69,0 9-723,0-2 1,0 17-1,0 6-49,0 6 1,0 8 13,0 3 1,-1 4-115,-4 5-94,-2 2 0,-1 8 0,-1 2 0,-1 6 0,-1 6-62,5-32 1,-1 2 0,3-1 0,0 0-31,-5 32 1,2-1-624,-1-12 854,-4-6 1,11-5 0,-3-8-1,1-8 302,-1-11-190,2-8 1,-8-15 19,6-3-87,-6-8 0,-1-2 0,-6-7 0,0-1 0,0-3 109,0-4 1,-2 2-325,2-2 0,8 6 582,-4-2 0,4 3-1084,1 1 1,2 2-1,6 3 1,0 4-1513,0 3 0,2 7 406,2 3 0,3 2 1667,6 2 0,16 40 0,5 9 0</inkml:trace>
  <inkml:trace contextRef="#ctx0" brushRef="#br0">4017 11285 8087,'-22'0'12,"1"-2"0,1-1 0,2-1 1,1 1 862,1 2 1,2 1-274,1 0 0,8 0 1,5 0-1,8 1-149,8 4 1,1-3-261,8 7 1,1-6-1,11 1 1,4-3 170,3-1 1,8 0 2,7 0-384,10 0 0,-32 0 0,2-1 0,4-1 0,0 0 1,4-2-1,1 1 0,5-2 0,1 1 0,5 0 1,2 0-1,4-1 0,2 0-38,2-1 1,2 0 0,-22 3-1,1 0 1,0 1 0,-1-1-1,1 1 1,0 0 0,0-1-1,1 1 1,-1 0-370,1-1 0,0 1 0,0 0 0,1 0 0,-1 1 0,1-1 342,-3 0 0,1-1 1,-1 0-1,1 1 1,-1 1-1,0 0 1,17-3-1,-1-1 1,1 1-1,-1 0-78,-1 0 0,1 1 1,-3-3-1,0 2 108,-2 1 1,-1 1 0,-4-2 0,-2 0 0,-6 1 0,0 0 0,-2 0 0,-1 1 104,-1-1 1,-1 0 0,-4-1 0,-1-1 210,27 1 0,-12-6 108,-9 2 0,-5-2 0,-4 0 0,-6 1 1422,-5-1-643,1 5 19,-10-7-435,5 11 423,-12-5 1,-3 6-1221,-8 0-258,2 0-57,-9 0 0,8 0 0,-5 0 0,-2 0 0,-2 0-2460,0 0 0,-1 5 2837,0-1 0,-5 6 0,-2-3 0</inkml:trace>
  <inkml:trace contextRef="#ctx0" brushRef="#br0">11055 10507 8003,'0'-13'2,"0"0"1,0 1 0,0-1 712,0 0 0,0 0 0,0 1 230,0-1-835,0 0 1,0 0 0,0 1 0,-1-1 0,-4 1 64,-3 4 0,-3-3 0,-2 4 0,-1-1 11,-3 4 1,-5 3 29,-7 1-197,2 5 1,-10 8-1,3 8 1,-3 5 0,0 2-1,3 3 1,6 1-34,5-1 1,5-1 51,5-5-101,6 1 1,1-1 0,9-1 0,4-4 0,9-6 0,5-4 0,7-1-94,4-2 1,-3-3 0,5-7-1,0-3 55,-1-1 0,2-5 37,-5-5 1,0-6-1,-5 0 1,1-5-29,-1-6 1,1-4 506,-1-5 1,-3-2-234,-1-6 1,-7-4 0,0-2 0,-5 0 128,-4 1 0,0 10 3,-5 8 1,-2 14-15,-2 3 18,-3 5 1,-6 9 0,2 4-1,1 6 1,1 7 201,-1 5 0,-4 7-420,2 7 0,-4 0 179,7 5-219,4 0 1,-5 1 0,6 1-1,1 0 1,1 0-242,2 1 1,0-5 128,0 2-257,0 0 0,6-3 1,3-4-1,3-5 0,5-4-516,5-2 0,0-8-30,-1-4 0,4-2 299,-4-2 1,3-6 195,1-2 1,5-5-1,-2-4 1,-2-4-231,-3-3 0,-8-6 434,2 0 0,-3 0 130,-1 5 201,-6 5 1,3 2 0,-6 5 626,-1 0 1,-3 9-429,-4 8 0,-3 5 326,-6 12-509,0 6 1,2 0 0,3 2-1,3-2 1,4-1 21,1-1 1,0-1-629,0-2 0,7-1-1573,6-8 1341,-1 2 0,13-13 647,-4 2 0,13-26 0,7-11 0,4-3 0,-1 1 0</inkml:trace>
  <inkml:trace contextRef="#ctx0" brushRef="#br0">11654 10048 8027,'-18'-13'0,"-3"0"0,-2 2-443,2 2 1,2 4 674,7 5 0,-1 1 1,2 5 228,2 7 0,5 1-705,8 7 1,3-4 0,7 3 0,2 0-265,1 0 1,10-3 43,-2 4 383,4-6 0,-4 0 0,1-7 0,-1 1 0,1-2 88,-1-3 1,-1-3-174,-2-1 564,-4 0 1,-5 0 0,-2-1 1917,-2-3-1368,-4 2 0,-12-3-201,-6 5-595,1 5 0,-8 2 0,4 6 0,-1 0 0,2 1-181,0 3-98,3-3 1,5 5 124,2-7-310,4 1 1,2-2 0,4-1-326,3-1 499,9-6 0,-1 4 0,5-4 0,2 1 0,1-1-173,1-2 1,-1-1 367,-2 0 170,2 0 0,-10 1 239,3 4 0,-10 0 392,-7 4-672,-11 2 0,-5-4 0,-5 6 0,-2 0 1,-1-2-116,-2-2 0,1 2-202,-1-3-340,1-2 0,4 4 1,1-4 470,1 1 0,25-27 0,10-3 0</inkml:trace>
  <inkml:trace contextRef="#ctx0" brushRef="#br0">12177 10188 8027,'0'-18'997,"0"3"1455,0-2-1985,0 3 0,0 9 0,0 6 403,0 10 0,0 9-120,0 10-561,0 3 1,0 6-1,0 4 1,0 3 0,2 4-72,2 1 1,-3 0-37,4 0 0,-4 3-1059,-1-3 824,6 3 1,-5-16 0,5 0-1,-2-7 1,2-5-1251,1-5 799,-4-8 126,2-7 304,1-12 1,-5-7 0,4-8-163,-4-3 276,-1-2 1,0-5-1,0-4 1,0-5 0,0-4 0,0-1 0,1 2-24,4-3 188,2-7 1,1 1 0,1-2 0,2 6 0,3 5-117,3 4 0,2 3-19,-2 6 213,-3 6 0,10 17 1,-4 3-1,1 3 1,-1 1 202,-2 0 0,-1 9-29,-4 4 1,-5 4 135,1 0-457,-6 3 0,1 6 0,-8-1 0,-6-1 0,-4-1-148,-3-2 0,-10 0-45,1 5 1,-2-6 20,2-3 0,0 0-41,-4-5-2,3 10 1,-4-20-1,5 7 1,2-6-1,3-3-391,4 0-352,3 0 1,7-6 921,2-2 0,39-34 0,22-13 0,-19 16 0,1-1 0,0 0 0</inkml:trace>
  <inkml:trace contextRef="#ctx0" brushRef="#br0">12649 9882 8057,'0'-18'0,"0"3"851,0-2 943,0 3-1322,0 7 1,1 2 0,2 6 0,1 3 0,1 6 245,0 6 1,-3 5-1,2 9 1,-3 4-651,-1 3 0,0 1-125,0 0-311,0 0 1,0 2 0,0 1 0,0 2 0,0-2-1116,0-2 1,2-2 671,2-3-1137,3-3 1948,6-11 0,32-24 0,13-13 0,5-2 0,1 1 0</inkml:trace>
  <inkml:trace contextRef="#ctx0" brushRef="#br0">13223 10099 8057,'0'-13'0,"0"-4"1032,0 0 1,-2 0-481,-2 4 1,1 2-1,-5 2 1,-2 5 505,-1 3 1,-8 2-644,-2 3 0,-3 8-165,-2 5 1,1 5 130,-1 0-292,1 7 0,4-2 1,1 3-1,3-3 1,4-1-162,3-1 0,7-1 132,-1-3 1,4 2-487,4-6 1,8-4 65,5-5 173,5-5 0,-1 3 0,8-6 0,1-2 0,-2-3-575,-1-8 1,-2 0 496,1-4 0,-2-3 82,-3-1 1,2-3 362,-6-1-83,0-1 1,-4 1-1,-2 0 1,-3 4 0,-3 4 506,-4 3 1,-1 6-181,0-1 1,-1 6-108,-4-1 0,-2 7 64,-5 1-388,-1 12 1,0-6 0,0 9 0,2 1-1,2-1-1165,5-1 0,3 5 661,1-2 0,0-1-880,0 1 0,7-5 85,6 1 1306,5-3 0,53-13 0,-30-1 0,0-1 0</inkml:trace>
  <inkml:trace contextRef="#ctx0" brushRef="#br0">13809 10035 8057,'0'-17'286,"0"0"0,0 0 223,0 4 0,-4 5 0,-2 1 0,-1 1 599,-3 3 1,-1 3-772,-2 4 0,-4 5 1,-1 8-1,-2 4 150,-3 3 1,4 2-239,-3-1 0,7 5-37,-2 0-200,3 5 0,6-8 0,4 3 0,3-5 0,2-2-169,3-2 1,5-5-62,8 1 0,4-4 0,8-5 1,2-4 28,1-2 1,2-2-831,5 0 1,-1-6-35,0-2 834,-5-9 1,2-3 0,-4-6-1,0-1 1,1-1 78,-4-2 1,-5-5-107,-2 1 607,0-3 0,-1 0 1,-4 3-1,-7 4 0,-4 5 693,-4 4 1,-1 2-129,0 7-632,0 4 1,-1 3 0,-4 5 0,-3 0 0,-3 1 424,-2 3 1,0 4-612,0 4-17,1 7 0,-1-4 0,0 7 0,0-1 0,1 0-43,-1 0 0,6 1 9,3 3 0,-2-4-770,2 1 458,-1-7 1,7 8 0,2-5 0,5 1 0,3-1-1201,5-2 0,-1-4 201,5-3 0,0 1 432,5-6-1088,-1 0 1910,1-4 0,16-22 0,5-7 0</inkml:trace>
  <inkml:trace contextRef="#ctx0" brushRef="#br0">14498 9997 8066,'-13'0'0,"0"0"0,5 0 517,-1 0 1,2 1-126,-1 3 1,-2 5 0,4 7 0,1 1 783,-1-2 0,-3 4-734,5-2 1,-2 4 2,2-4-217,3 5 0,-5-7 0,8 0 74,2-5 0,4-4-311,9-6 0,-3-2 0,5-3 0,-2-7-340,0-3 1,4-6 136,-4 4 1,2-6-105,-2 2 242,-3 2 1,4-5 0,-5 4 0,0 0-1,-1 3 299,1 3-121,0 2 95,-6 4-123,-1 3 1,-6 10 0,0 5 0,0 6 0,0 4 20,0 0 0,0 2-59,0-5 0,-5 5 56,1-5-50,0 5 0,4-8 1,1 2-1,2-5 0,3-4 99,1-1 0,3-2-186,7-4 0,-2 0 121,7 0-137,-1-5 0,4-2 0,2-8 0,2-2 0,0-2-75,0-1 0,2-4 132,-1 2 0,5-2-8,-1-1 74,-8-1 1,3 6-1,-9 3 1,0 5 0,-4 2 728,-6 1-549,-5 6 1,-5 3-323,0 9 122,0 2 0,-1 3 1,-3 2-1,-4 2 1,0 1-23,-1-1 1,7 4-227,-3-5 1,4 0-117,1-5 212,0 1 0,1 0 0,4-2 0,5-2 1,4-5-161,3-3 1,5-1-6,0 0 0,6-1-105,2-3 296,-1-3 1,-3-8-1,-1-2 1,2-4-1,2-3-36,0-1 1,0-1 200,-8 1 1,-3-5 4,-5 0 30,0-5 1,-6 12 0,-3-1 120,-2 4 1,-4 7 0,-2 6-1,-6 2 211,-5 2 0,-1 3-314,-5 4 1,4 3 71,-5 6-265,7 5 0,-8 1 0,6 3 0,3 0 0,3-1-331,2-1 0,5 4-242,-5-3 1,7-1 70,-3 1 147,4 0 0,7-1 1,2-3-1,5-3 0,4-2-487,4-4 1,7-1 377,2-3 0,4-2-347,-4 2 1,5-4 662,-1-4 1,-1-3 0,0-6 0,-2 0 204,-3 1 0,-1 0 0,-2 4 0,-5-4 0,-3 4 79,-3 2 0,-8-4 0,-6 6 480,-7 1 0,0 3 205,-2 4 1,1-1 339,-5 6-750,0-6 0,6 4 0,2-4 1347,-1 1-710,5 0-799,1-15 0,8 2 71,9-8-112,-3 3 0,9 1 1,-5 1-1,2-1 1,3 0 112,1 0 0,-3 5-78,1-1 1,-5 6-563,4-1 283,-6 3 1,2 2-1,-7 2 1,-1 4-1,1 3-544,1 4 0,-2 2-190,-1-3 0,1-2 198,3-3 207,1 4 0,1-11 1,2 3-1,1-4 1,-2-4-126,0-4 0,2-8 790,0-1 0,0-10-218,-5 2 144,1-4 0,0-2 1,0-3-1,-2-3 0,-1-1 1273,-2 0 1,-3 1-585,3 3 1,-5 4 1053,1 9-587,-2 3-998,-2 10 0,0 6 0,-2 9 0,-2 8-109,-5 8 1,-2 1-164,-2 10 1,1 0-27,-1 4 1,4 1-269,1-1-46,-1 0 0,1 0 0,1-1 0,1-3 0,3-4-2033,2-3 1,2-3 1438,3-3 0,4 0-809,4-8 1688,7 3 0,8-35 0,5-12 0,6 2 0,-1 0 0</inkml:trace>
  <inkml:trace contextRef="#ctx0" brushRef="#br0">16309 9818 8066,'-13'-11'0,"1"2"614,4-8 1,2 8-1,8 1 120,2 3 0,4 1-1137,9 4 0,3 1 1,7 3 402,3 5 0,1 4 0,5 2 0,4 2 0,0 0 0</inkml:trace>
  <inkml:trace contextRef="#ctx0" brushRef="#br0">17584 10035 8019,'-5'-8'673,"1"-1"0,1-1 1,2-1-444,1-2 0,11 0 0,8 2 0,6 1 0,6 3 0,2 0-326,2 0 0,6 4 56,2-1 0,1 1 40,-2-1 0,-6-2 0,2-1 0,5-3 0,0 0 0</inkml:trace>
  <inkml:trace contextRef="#ctx0" brushRef="#br0">18081 9946 8019,'25'13'0</inkml:trace>
  <inkml:trace contextRef="#ctx0" brushRef="#br0">18349 9882 8171,'-9'-8'3290,"1"-1"-2855,5 6 1,-1-7-249,8 6 1,3-6-87,6 2 0,4 1 0,0-2 1,0-1 127,1-1 1,-2-6-208,5 0 1,-5-2 0,1 4 0,-5-4 132,-3 0 1,-4 3 247,-5-1-344,0 3 1,-1 1 0,-3 2-1,-5 2 1,-3 5 0,-5 3 0,-3 2-5,0 3 1,-4 8-1,3 6 1,-4 2-193,0 2 0,5 7-388,3 1 371,3 5 1,7-7 0,3 5 0,2-2 0,2-3-153,0-1 0,12-3 0,5-1 1,7-5 79,5-3 1,0-5 83,5-10 1,0 0 89,4 0 1,4-8 0,1-4-1,-2-10 174,-1-6 0,-2-6-44,0-8 0,-1-4-893,-3-5 952,3 0 1,-14-1 0,2-2-1,-2-3 1,-5 2 514,-5 3 1,-6 9-57,-7 13 0,0 9 53,0 4-440,-6 9 0,-1 2 1,-6 7-1,1 5 0,-1 7-117,0 7 0,0 5-306,1 5 0,0 2 695,4 7 1,-2 0-659,6 4 1,-1 1 0,5 3 0,0-5-492,0-2 0,2-2 316,2 0 1,5-1-108,8-3 268,-3-3 1,14-11 0,-1-4 0,4-6 0,5-6-168,1-3 1,-3-6 149,0-4 0,-2-4 195,2-4-24,3-2 0,-14-11 1,2 0-1,-2 0 1,-3 1 101,-3-1 0,-5 1 282,-3 8 251,-3 3-486,-6 5 0,-2 6 0,-2 6 0,-6 6 0,-4 9 79,-3 5 1,0 2-156,4 5 1,2-1 21,2 1 1,4-1-88,5 1 1,0-5 0,1-1 0,3-2-122,5-2 0,8-4 12,4-3 1,7-3-16,2-6 139,5 0 0,-3-3 1,2-4-1,-5-8 1,-2-3 304,-1-5 1,-6-2 35,-3-5 0,-5 2 207,-3-6-383,-3 5 0,-6-6 1,-3 5-1,-4 3 1,-8 3-140,-3 3 1,-3 11-36,-5 2 1,-1 1-565,-2 2 280,2 1 1,-4 10-1,4 2 1,-2 4-1,1 0-1564,4 1 0,0 4 39,7 0 1832,5 6 0,75 8 0,-21-11 0,1 0 0</inkml:trace>
  <inkml:trace contextRef="#ctx0" brushRef="#br0">19611 9831 8053,'9'13'178,"-1"0"0,-4-5 356,5 1 1,-5-2-60,5 1 1,-5 3 587,4-2-591,-5-3 0,4 1 0,-3-4 277,5 1 1,-2 0-446,2-4 1,-1-6-272,5-2 0,0-3-54,-1-2 0,2-1 0,3-2 1,3-1-96,0 1 0,4 2-321,-3 2 1,2 0-246,-2 4 493,3-4 1,-5 11 0,2-3-1,-4 4 1,-3 4-363,-1 4 1,0 5 51,0 4 0,-2-1 91,-3 5 1,8-5-223,-3 1 450,2 2 1,5-6 0,6 1-1,6-5 1,5-3-152,1-4 1,1 0 88,-1-2 0,3-7 487,-3-6-140,3 0 1,-15-11 0,1 3-1,-6-5 1,-3-2 729,-2-2 1,-8 1-161,-3 3 0,-4 2-221,-1 3-163,-11 2 1,2 8-1,-9 2 1,-1 5 0,-2 3 167,-3 1 0,0 1-623,3 3 1,-2 5 155,6 8 1,-4-3-199,4 3 1,1-3-1,8-1 1,4 0-104,2 0 0,2-1 174,0 1 0,2-2 81,2-2 0,4-3 170,9-6-49,-3 0 0,11 0 0,-4-2 0,3-1 0,1-4 229,1-4 0,-6 5-215,-3-7 0,1 4 45,-1-4 2062,-6 0-1726,1 6 1,-11 11-346,3 9 0,-6 12 64,-3 1 0,-5 12-90,2 0-56,-3 15 0,2-4 1,1 14-1,-2 5 1,-2 3 26,6-35 0,0 1 0,0 0 1,0-1-160,-2 27 0,1-2 262,2-6 0,4-2 366,-3-15-228,2-8 28,2-12 0,0-16-207,0-6 0,0-8-387,0-5 0,0 2-28,0-7 1,-1 5 0,-2-3 0,-1 1-834,1-1 0,7-1-588,5-5 0,4 1 1712,4-1 0,26-12 0,13-6 0,-15 12 0,1 0 0,-1 0 0</inkml:trace>
  <inkml:trace contextRef="#ctx0" brushRef="#br0">21116 9755 8053,'-13'-25'0,"0"4"0,-4-1 1369,0 5 0,0 4-57,4 4-965,-5 6 0,-2-1 1,-5 8-1,-1 5 1,1 4 346,-1 4 1,5-2-333,0 7-340,-1-1 0,7 4 1,3 1-1,5-2 1,5-1 17,0-2 1,2-1-422,0 1 0,10-4 63,3-9 47,8 4 0,3-11 1,7 3-1,0-2 1,2-4-428,0-2 1,-4-4 440,5-9 1,-5 1 44,0-5 192,4 0 0,-6-9 0,1-1 0,-4-2 0,-4-1 368,-1 1 0,-2 2-37,-5 6 460,-4-1-598,-3 6 0,-6 8 1,-5 9-1,-5 6 1,-5 7 45,1 5 0,0 4-261,3 2 1,0 3 85,4-3 1,-2 3-145,6 2 0,-1-5 1,5-1-1,0-2-31,0-2 1,3-2 85,6-1 0,1-2 14,11-2 0,4-4 3,5-5 0,6-1 0,-2-3 1,2-6-105,3-6 0,-5-4 206,0-5 0,-2-2-19,2-3 1,2-7 0,-7-5 0,0-1 258,-2-1 0,-3 0-11,-3-2 0,0-1 29,-8 9 372,3 2 0,-15 12 0,3 3 978,-2 4-1834,-2 8 0,-5 5 173,1 8 0,-10 5-614,1 8 500,-2-3 0,2 12 0,0-2 0,-1 5 0,-2 3-196,-1-1 1,2 3 15,6-4 0,-1 5-115,6-1 237,-6-3 1,9 5 0,-2-7 0,6 1 0,7 0-436,5 0 1,7-2 97,7-7 1,4-4 108,5-8 1,6-4 101,3-5 1,1-1 0,-1-5 0,-6-7-31,-6-6 0,-1-11 200,-8-4 1,2 1 284,-7-1 11,-8 0 0,3 2 0,-12 2 1,-1 4-1,-2 5 411,-1 4 1,-5 9-302,-4 3 1,-2 4 555,-2 1-697,0 0 1,0 10-1,1 4 1,-1 3 0,0 3 139,0 0 1,5-3-113,-1 4 0,7-1-657,-3 1 308,4 3 1,5-10-1,3 3 1,3-2-1,6-3-435,2 1 1,8-2 290,3-2 0,7 1 42,-2-6 0,3-1 124,1-7 0,0-3 1,1-6-1,-3-1 31,-2-3 1,-2-3 312,-7-6 1,-5 2-104,-3 3 1,-4-2 82,-5 6 1,-2 0 113,-6 5 1,-6 4-202,-2 4 1,-1 8-253,-4 5 0,8 4 93,-8 4 1,4-2-1,0 5 1,1-1-218,3-4 0,1-1 213,4-1 0,5 3 37,4-4 13,2 4 0,6-10 0,3 2 0,3-4 1,5-2 252,3-2 1,-1-2 63,4-2 1,-6-3-70,2-6 0,0-1 31,-5-3 1,-2-3 0,-12-5-1,-2-1 168,-5 1 0,-4-5-218,-4 0 1,-6 6 10,-12 7 1,0 3-535,-12 1 1,4 6 0,-4 3-1,0 2-994,1 2 1,-2 6 500,5 3 0,1 3-388,3 5 1,8-1 367,5 5 1,2-1 823,6 1 0,58 15 0,-18-19 0,1 0 0</inkml:trace>
  <inkml:trace contextRef="#ctx0" brushRef="#br0">22812 9729 8056,'18'0'-268,"3"0"0,-2 0 513,-2 0 0,-2 0-93,2 0 1,-3 0 558,3 0 0,-7 4 1,-1 2 8,1 1 0,-3-4-403,1 1 1,-3 2 97,3-2-303,1 0 0,3-4 1,1 0-1,0-1 1,1-3 153,3-5 1,-1 2-26,5-1 1,0 3 55,5-3-197,-7-1 0,5 1 0,-2 1 1,2 1-1,1 3 214,1 2 0,-6 1-94,-3 0 0,-3 1-61,-1 3 1,-2 4-88,-3 4 1,-2-3-1,-6-1 1,0 2-80,0 2 0,0 0-722,0 1 579,6-6 0,-5 0-697,3-3 0,-1-2 0,0 1-908,1-6 0,1-4 1055,-5-6 0,0 0 700,0 1 0,-17-35 0,-5-8 0</inkml:trace>
  <inkml:trace contextRef="#ctx0" brushRef="#br0">22977 9219 8061,'-17'-11'-593,"0"2"0,-4-1 593,4 6 0,-11 0 0,1 4 0</inkml:trace>
  <inkml:trace contextRef="#ctx0" brushRef="#br0">22110 9295 8061,'-30'-12'0,"1"-1"0,0 2 3480,8 2-2513,3-2 0,12 9 0,6-2-406,7 3 0,12 1-1043,6 0-218,6 0 0,13 4 0,3 2 700,2 1 0,7 2 0,8 2 0,4 2 0,0 0 0</inkml:trace>
  <inkml:trace contextRef="#ctx0" brushRef="#br0">4323 12432 8073,'-9'0'-163,"1"0"0,-2 2 15,-2 2 460,5-3 0,3 5 0,8-6 0,8 0 1,6-1-1,9-2 0,6-3 2841,6-1-2958,-1-2 0,12-3 1,-3-2-1,2-2 0,2-2 541,0-2-718,0-2 0,-7-3 0,-5-1 0,-8 1 0,-7 1 0,-7 1 0,-9 2 61,-5-2 0,-10 5-86,-6 1-19,-5 8 0,-9-1 0,-3 6 1,-2 1-1,-2 3 0,-2 5 0,-2 3-40,-3 3 1,-2 6 25,5 0 1,-2 8-1,1-1 1,-1 4 70,3 0 1,3 3 205,0-1 1,9 1-104,8-1 1,4-3-1,5 3 1,3-5 49,4-3 1,2 0-137,4-5 0,6 0 113,6-4-350,6 5 0,1-8 0,7 3 0,1-3 1,4-3-239,1-3 1,2 2-745,4-2 0,-2 0 31,6-4 449,-6 0 1,10-1-1,-3-2 691,1-1 0,0-12 0,-11 2 0</inkml:trace>
  <inkml:trace contextRef="#ctx0" brushRef="#br0">5139 12458 8073,'0'-20'828,"-5"1"-160,1 7 1,0 3 889,4 1 1,0-1 350,0-4-1287,0 6 0,0 7 145,0 9-532,0 2 0,0 3 0,0 2 0,0 2 1,0 2 269,0 3 0,0 5-321,0 2 0,4 0-176,0-5-40,1 1 1,-4-1-1,2-1 1,1-1-1,0-3-1507,2-2 1,0 4 840,2-5 1,2 0-2198,-6-5 1043,6-5 1852,-3 5 0,12-39 0,1-3 0</inkml:trace>
  <inkml:trace contextRef="#ctx0" brushRef="#br0">6044 12305 8069,'0'-13'76,"0"0"1,3 0-1,4 1 1,8 0 625,8 4 1,1-2 0,12 4 0,2 1 688,3-1-1646,7 2 0,-7 4 1,5 0-1,-4 0 1,-5 1-1,-6 2 255,-4 1 0,-24 12 0,-6-2 0</inkml:trace>
  <inkml:trace contextRef="#ctx0" brushRef="#br0">6171 12458 8069,'-12'-2'0,"-1"-2"928,0-4 0,8 2-268,5 2 1,11 2 0,10 2 0,5 0-377,3 0 0,4 0 0,4 0 1,-2 0-1628,-1 0 1343,6 0 0,0 0 0,5 0 0,5 0 0,1 0 0</inkml:trace>
  <inkml:trace contextRef="#ctx0" brushRef="#br0">8467 12113 8069,'0'-18'134,"0"0"0,0-4 0,0 5 0,0 3 0,0 1 917,0 1 0,0 2 0,0 7-538,0 11 0,-5 9 0,0 9 1,-2 1-158,-3 3 1,-2 2 8,0 6-334,-1 1 0,0-1 0,2 0 0,2-1 0,5-3 0,3-4 0,1-3-71,0-2 0,7-5 0,4-4 0,6-6-100,3-6 1,5-3 0,7-1 0,0-1-141,4-3 1,0-8 138,3-5 31,-1-5 0,-4 0 0,-1-6 0,-2-3 0,-3-2 0,-1-2 0,-3-2 38,-3-1 0,-2-1 1,-8 1-1,-1 1 286,-2 3 0,-5 5 1,2 7-1,-5 5 552,-5 3 0,2 7-442,-5 3 1,4 2 0,-5 2-1,-1 2 177,-1 2 0,0 7-202,2 6 0,-2 6-206,2-2-51,4 3 0,-5 2 0,4-1 0,0 1 0,1-1-186,2 1 0,1-1-207,2 1 257,0-1 0,0 1 0,2-2 0,2-1 0,5-3-1013,2-2 1,3 0 566,3-1 1,3-2-1849,5 2 1599,-5-9 1,4 3 788,-2-2 0,24-9 0,8-2 0</inkml:trace>
  <inkml:trace contextRef="#ctx0" brushRef="#br0">9142 12368 8069,'-5'-12'1807,"-2"-1"-1229,0 6 418,1 1 1,6 16-646,0 3 0,4 7 1,0-2-1,1 2 14,0 3 0,-3 1-378,2 1 0,2-1 71,-2-2-44,0 2 1,-2-10-1,0 3 1,3-2-1,-1 0-386,2-3 1,-4 2 0,7-9-67,1-2 0,1-2 270,2-1 0,0-6 1,-1-4-1,3-5-138,2-6 0,-2 1 172,6-2 0,-4 1-87,5-4 140,-7 5 0,4 0 325,-7 3-38,-4 3 0,-8 1-223,-9 9 0,-7 8 43,-1 5 0,-4 6 409,4 2-239,-5 0 0,7 0 1,-3 0-1,2-1 1,2-2 302,3-1 1,2-1-150,1 1 1,2 0 54,6 0 0,2-1-8,2 1-322,3-6 1,11 3 0,4-4 0,2 0 0,1-1-715,1-2 1,3-2 35,1-1 1,0 0-163,-5 0 1,1 0 243,-1 0 521,-5 0 0,-13-22 0,-8-7 0</inkml:trace>
  <inkml:trace contextRef="#ctx0" brushRef="#br0">10341 11909 8009,'0'-19'73,"0"0"1,0 6 0,0 1 0,0-1 149,0 0 1,-1 6 0,-4 3 1838,-3 2-1680,-3 8 1,-4 7-1,0 8 1,-4 5-1,1 2 1,0 3-1,2 0 403,2 0 0,2 3-429,4-4-404,-3 6 0,9-9 0,-1 2 0,6-3 0,7-5 0,6-4 0,6-4-49,7-5 1,3-2-1,8-6 1,1-1-169,2-4 0,-1-2 0,-4-7 0,1-3 78,-1-4 0,-6-3 0,-2-3 0,-4-2 163,-5 0 1,-4-1 63,-9 4-55,-2 7 1,-6-4 0,-1 7-1,-5 5 191,-7 5-136,1 11 1,-8 3 0,4 9 0,-1 4 0,2 2-3,0-2 0,8 3 0,3-2 0,3 2-210,1 1 0,1-5 36,3-3 0,8-3-5,5-1 117,5 0 0,2-6 1,6-3-1,0-4 1,1-4 81,3-5 0,-1-6 113,1-2 0,-10-6 112,1 2 1,-8-3 0,0-3 0,-3-2 403,-1 0 0,-6-7-138,-3 2-454,-8 3 1,-3 0-1,-7 7 1,-3 3 0,-4 5 90,-3 6 1,-2 0-674,1 6 1,-5 1 76,0 7-351,-5 3 0,9 10 1,-1 0-1,6 0 1,4 2-1024,6 2 1,4-1 477,7 1 1306,11-5 0,22-1 0,10 0 0,9-2 0,0 0 0</inkml:trace>
  <inkml:trace contextRef="#ctx0" brushRef="#br0">11195 11884 8009,'5'-13'246,"-1"0"1,4 1-99,-3-1 0,0 2 849,0 2 0,-5 3 0,0 8-266,-8 2 1,-3-1-575,-2 5 0,-1 2-120,-3 7 1,3-2 237,-3 2-288,3-3 1,3-2 0,2 1 0,5 0 0,2 0-125,2-1 0,2 0-270,2-4 0,3 4 26,6-4 298,5-2 0,2 5 0,7-4 1,1 2-1,2-2 228,-2-2 1,-2 1-49,-5-2 0,0-1 225,-8 6-50,3-6 1,-15 4 0,2-3-1,-6 3 1,-7 1 347,-5 1 0,-5-2-379,-6 2 0,1 2-729,-1-3 151,-5-2 0,6 4 0,-2-4-611,4 1 0,3-3 0,-2 3 0,2-1 948,1-3 0,2-8 0,5-2 0</inkml:trace>
  <inkml:trace contextRef="#ctx0" brushRef="#br0">12088 11718 8025,'0'-13'135,"-4"1"1,-2-2 0,-1-1 0,-3 3 544,-1 5 0,-3 5 1,-3 8-1,-5 7 642,-2 6-1193,4 11 0,-2 3 0,3 5 0,1 0 1,-1 0-27,4 1 0,5-5 0,3 0 0,1 0-35,3-2 1,9-1-137,7-5 49,0-6 1,15-6 0,-1-7 0,4-1-1,4-3 1,2-3 0,0-5 5,-3-3 1,3-4 0,-3-2-1,1-1-42,-1-2 1,-3-6-211,-5 2 173,-6-9 0,-2 2 0,-6-6 1,-4 0-1,-4 0 0,-2 0 0,-4 0-265,-2 1 0,-4-2 223,-9 5 140,-3 0 0,-6 10 1,-1 5-1,-2 3 1,-4 5 168,0 2 1,-2 0 311,5 5-359,-5 6 1,8 1 0,-1 6 0,5 0 0,6-1 306,3 1 0,7 1-341,2 3 1,4-1-59,1 5 1,1-1 0,4 3 0,5-3-72,5-2 0,1 3-193,5-4 1,0 4-722,5-4 640,-1 0 1,1-5-1,-1-2 1,1-3-1,1-2-859,2-2 0,-2 3 447,3-2 0,1 0 721,-1-4 0,17-22 0,-1-7 0</inkml:trace>
  <inkml:trace contextRef="#ctx0" brushRef="#br0">12611 11960 9998,'7'6'2853,"3"3"-2342,-6 8 1,2-3-26,-2 3 0,-3 3 0,4 1 1,-4 3-87,-1 1 1,0 1-493,0-1 1,0 1 0,0-2 0,0-1-684,0-2 1,0-5-676,0 1 0,1-3 1450,4-2 0,2-21 0,5-7 0</inkml:trace>
  <inkml:trace contextRef="#ctx0" brushRef="#br0">13911 11948 8030,'-12'-51'0</inkml:trace>
  <inkml:trace contextRef="#ctx0" brushRef="#br0">13580 11884 8030,'-9'-7'84,"2"1"0,0 2 0,1-2 2055,1-1-1909,1 4 1,5-2 0,5 3 0,6-1 0,10-1 0,6 0 0,6 0 154,3-1 1,7-3 0,3 2 0,2 1-234,2-1 0,0 0-196,0 2-465,0 3 1,-6-5 0,-3 6 0,-8 0-694,-9 0 0,-12 1 0,-13 2 1,-9 1 1201,-6-1 0,1-1 0,-56-19 0,32 6 0,0 0 0</inkml:trace>
  <inkml:trace contextRef="#ctx0" brushRef="#br0">13924 11693 8030,'-4'-14'0,"0"-3"0,-5 2 229,5-2 1,-5 3 74,5 1 425,0 1 0,4 3 1,0 1-63,0-2 0,0 5 0,0 5 0,0 8-119,0 3 1,0 7-167,0 4 0,-4 3-232,-1 5 0,1 1 1,4 4-1,-1-1 32,-4 2 1,4-4-161,-3 2 0,2-1 75,2 1-659,0 3 0,0-10 0,0 3 0,2-4 1,2-1-1355,5-4 1,2-4 1915,2-9 0,28-30 0,7-14 0</inkml:trace>
  <inkml:trace contextRef="#ctx0" brushRef="#br0">14931 11578 8030,'6'-20'233,"-3"2"1,4 5 0,-1 0 0,-3 0-1,-1 2 1037,3 3 0,-4 0 1,3 11-755,-2 7 0,-2 10 0,0 3 0,0 4-204,0 2 0,0 5-196,0-4 0,0 4 0,0-3 0,1 1-159,3-1 0,2-6-40,3-4 0,2-5 1,-3 1-1,4-4-38,0-5 1,1-2 300,0-6-133,5 0 1,-3-7 0,3-6 0,-1-7 0,0-5 287,-1-5-309,-2-3 1,3-5 0,0 0 0,-2 0 0,-1-1-161,-1 1 0,-4 0 0,-2 0 0,0 2-361,0 6 1,-4 6-1426,1 12 987,-3 5 444,-1 1 1,0 20 0,0 4 0,0 4-1919,0 2 2407,0 0 0,6 24 0,1 6 0</inkml:trace>
  <inkml:trace contextRef="#ctx0" brushRef="#br0">15467 11603 8030,'0'-12'1260,"0"5"1,0 2-337,0 10 0,0 3-388,0 9 1,0-1-256,0 5 0,0 4 0,0 7 0,0-1 148,0 0 1,0 4-411,0-1 1,0 2 75,0-2-201,6-3 0,-5-6 1,3 0-1,-2-3 1,-1-3-851,3-5 781,-2-4 1,9-10 0,-2-2-1,2-2-43,2-4 0,-1-5 112,1-4 1,1-3-3,3-6 65,-2 1 0,4-1 1,-3 2-1,1 2 1,-1 2 5,-2 1 0,-2 4 71,1 6-95,-6-2-50,5 10 1,-12-4 0,0 10 1,-7 3 1,-6 3 63,-4 2 0,3 0 126,-3 0 1,-2 4 92,2 0 0,0 0 0,4-5 1,1 1 130,-1 0 1,4 0 170,1-1 0,5 1-176,-1 0 1,2 0-117,2-1 0,8-3 1,3-1-1,6 1-271,3-2 0,1 3-352,4-6 1,5 0-1164,0-4 1226,0 0 0,1 0 0,1 0 0,1-1 376,-3-3 0,8-15 0,2-8 0</inkml:trace>
  <inkml:trace contextRef="#ctx0" brushRef="#br0">16168 11438 8030,'24'-5'-70,"0"0"0,-1-1 133,0 0 0,4 1 0,-7 2 1,-1-1-1,0 1 2168,-1 1-1803,-9 2 0,1 0 1,-16 2 180,-7 2 1,-1-1-430,-7 5 0,0 1 0,-5 4 0,2-1 155,3 1 1,-2-2-147,6-2-114,0 2 1,4-4-1,1 6 1,0 0-1,5 0-184,7-1 1,7 0 40,10-4 0,7 4 0,7-5 0,2 1 26,2 1 0,2-2 30,2 1 0,-5 4 0,-2-4 0,-1 2 301,-2-1 1,-5 2 6,-7-3 0,-2-1-95,-10 2 0,-3-5 0,-6 3 0,-6 0 273,-5 0 1,-5-4-122,-6 2 1,-5-3-283,-3 3 0,-3-4-424,-1 3-4,5-2 0,1-2 0,5 0 0,-1 0 0,2 0-988,2 0 1121,3 0 0,14-2-1612,2-2 0,7-2 1836,6-2 0,27-15 0,13-5 0,7 0 0,0-1 0</inkml:trace>
  <inkml:trace contextRef="#ctx0" brushRef="#br0">16653 11489 8030,'7'-6'1594,"-1"-1"1,-5 0-322,3 3-588,-2 2 0,3 4-438,-5 2 0,0 4 0,0 8 0,0 2-357,0 2 1,2-3 114,2 4 1,-3-4-293,4 5 1,-4-5-418,-1 4 0,0-5 1,1 1 703,4-3 0,7-13 0,8-2 0</inkml:trace>
  <inkml:trace contextRef="#ctx0" brushRef="#br0">16729 11297 8030,'-12'-18'0,"-5"2"175,0-5 1,-2 6 158,2-2 0,7 4 370,-3 4 0,9 5-1335,0 8 0,10 3 8,6 6 623,7 0 0,13 8 0,7 5 0,2 1 0,0 1 0</inkml:trace>
  <inkml:trace contextRef="#ctx0" brushRef="#br0">16933 11489 8030,'-4'12'291,"0"1"1,-2 0 133,2 0 0,2 4 1227,-2 0-1309,3 0 0,1-3 0,0 1 0,0 2 0,0-1 978,0-2-1082,0-1 0,1-6-44,3-3-152,-2 3 0,9-5 0,-2 1 0,2-6 0,2-6 51,0-2 0,4-3-217,0-3 1,4-3 97,-4-6-20,6 1 1,-2-2 0,7-1-1,2-2 1,-2 3-62,-1 4 0,-6 5 372,1 5 1,-3 2-31,3 2-212,-4 4 1,-5 6 0,0 3 0,-2 6 0,-1 6-373,-2 5 1,-5 3-94,1 2 1,-2-1 193,-2 1 1,1-2-447,4-3 1,-4 2 0,5-6 0,-1-2-1723,4-1 2415,2-1 0,30-23 0,7-5 0</inkml:trace>
  <inkml:trace contextRef="#ctx0" brushRef="#br0">17890 11361 8030,'-6'-13'0,"3"-1"440,-5-3 0,-1 4 296,-4 1 1,-1 5-1,-3 7 1,-4 1 90,-3 3 1,-2 3-439,1 6 1,1 6-31,3 2-272,-4 3 0,10 6 1,-5 1-1,3 0 0,6 2-49,5-1 1,5-4 68,1 2 0,1-4-196,3-5-26,3 3 1,12-11 0,2 1 0,5-5 0,2-4-496,2-2 0,5-3 345,-1-4 1,-1-3-100,1-6 296,-6 0 0,6-1 1,-7-3-1,-3-6 1,-1-4 44,-3-2 0,1-7 2,-8 2 0,1-3 235,-10-1 0,0 0-72,-4 0 1,-5 1 0,-4 3 0,-4 5 158,-4 7 1,-3 3-76,-5 7 0,-5 5-42,0 2 1,1 4-9,3 1 1,-4 0 0,1 1-1,0 4 109,2 3 1,8 3-233,2 2 1,4 6 91,4 2 1,-1 1-175,6 0 1,1 2-1,8-3 1,3 2-252,3-2 0,6 3-27,0-3 0,7-1-490,2 1 337,-1-5 1,12 2 0,-4-5 0,1-2 0,0-1 459,1-1 0,4-12 0,5-3 0,3 2 0,0 0 0</inkml:trace>
  <inkml:trace contextRef="#ctx0" brushRef="#br0">18451 11552 8030,'0'-8'3318,"0"-1"-1917,0 7 1,0-3-645,0 10 1,-2-3 0,-1 8 0,-1 3 851,1 3 0,2 6-715,1 0-872,-6 7 1,5-2 0,-3 3 0,2-2 0,2 1-1607,0 0 1132,-5 1 1,3-6-1,-2-1 1,2-3-1,2-2-1790,0-2-1061,6 4 3303,-4-6 0,26-30 0,0-14 0</inkml:trace>
  <inkml:trace contextRef="#ctx0" brushRef="#br0">20159 11399 8030,'-12'-4'540,"-1"-2"0,2-1 248,2-3 1,3 3 0,8 0 0,3 2-567,8 2 1,7-3-1,8 0 1,4 1-64,0-1 0,2 0-275,4 2 1,-4 3-1,0-3 1,0 1-799,-1-2 1,-2 4-925,-5-3 923,-7 2 0,-2 8 915,-8 3 0,-49 25 0,-16 7 0</inkml:trace>
  <inkml:trace contextRef="#ctx0" brushRef="#br0">20134 11603 8030,'-13'0'937,"6"-5"-208,1 3 1,9-3-1,4 5 1,7 0-421,5 0 1,6 0 0,7 0 0,-1-2-639,0-2 1,4 3-1,-1-4 1,3 4-218,1 1 1,-4 0 0,0 0 545,2 0 0,-5-23 0,0-5 0</inkml:trace>
  <inkml:trace contextRef="#ctx0" brushRef="#br0">22046 11081 8030,'0'-9'-782,"0"1"1231,0-2-254,0 4 1,0-1 0,2 4-1,1-3 1,1-1 1183,-1-3-1034,4-1 1,-4-2 0,4 1 585,-2-1-787,0 6 0,-5 0 0,1 4-79,3-1 1,-2 2-1,2 9 85,-3 6 1,-2 8 15,-3 1-128,2 2 1,-8 7 0,5 1-1,-1 2 1,0 0 224,4 2-305,0 1 1,4 1 0,2-1 0,4-3 0,4-5 35,0-2 1,5-3-1,2-2 1,1-7-72,2-5 1,2-4 20,2-6 0,-2 0 46,-3 0 18,3-6 0,-8-7 0,4-6 0,-2-3 0,-2 0 125,-2-5 0,-1 0-81,0-7 1,-2 4-23,-3-4 0,4 0-15,-4-4 0,-1 0 0,0-1 0,0 1 132,1 0 0,-6 5-22,3 4 0,0 3 263,0 5-189,-1-3 0,-4 14 76,0-3 1,-2 9 0,-2 0-43,-4 2 0,1 8-297,-2 2 1,2 5 133,-2 4 0,-2-1-33,3 5 0,2 4 0,0 5 0,2-2 58,0-1 0,0-1-70,4-1 0,0 5-200,0 0 160,0 0 1,4-5 0,1 1-1,3-1 1,1 1-470,3-1 1,1-1 221,-1-3 0,1 2-604,0-6 1,4 4 15,0-4 297,0-5 1,-4-1 0,-1-4 0,1 0-1,0-1-1310,0 0 499,-1-5 1364,1 5 0,0-23 0,0-5 0</inkml:trace>
  <inkml:trace contextRef="#ctx0" brushRef="#br0">22773 11297 8010,'0'-12'0,"0"-3"317,0-2 1,2 3-25,2-3 1,-3 7 0,4 2 0,-3-1 882,3 2-605,-4 2 0,9 6-99,-6 3-361,1 9 0,-5 3 1,0 5-1,0 2 1,0 1 122,0 1 1,0 5-231,0 0 1,-2 4-63,-2-5 1,2 1-240,-2-4 236,3-7 0,-1 6 1,0-6-1,-3 1-202,2-3 275,2-3 1,2-7 129,4-2 0,-2-5-105,5-5-42,1-2 0,8-7 0,0-1 0,0-4 0,0-1-3,0-2 1,4-1-32,-4 2 1,4-2-170,-4 6 0,0-4 86,-4 4 61,0 6 0,-2-1 1,-1 5-60,-2 0 1,-11 1-7,-1 6 1,-6 6 78,-2 3 1,-7-2-19,-2 1 64,-3 1 1,-2 2-1,2-1 1,3-2 0,4 1 309,3-2 0,1 3 101,0-6 133,1 6-385,4-3 1,3 2 0,6-1 0,3 2 0,5 1 275,2 2 1,6 0 36,0 0 0,6-1 143,-2 1-700,-2 0 0,3 0 0,-3-1 0,-1 1 1,2-2-68,0-2 1,-5 2-11,2-2 1,-2-3-105,-3-2-14,1-3 0,0-1-811,0 0 609,-6 0 0,-2-1-603,-5-3 1,-1 2 1085,-3-2 0,-26-9 0,-11-1 0</inkml:trace>
  <inkml:trace contextRef="#ctx0" brushRef="#br0">4884 14179 8191,'-6'0'1202,"6"0"0,6-1-996,6-4 0,7-2 0,2-5 1,2-3 31,-2-2 1,4 2 0,0-5 0,1 0 35,-1 0 0,0-5-155,-4-5 0,-2 0 0,-4 5 1,-5-1-56,-6 1 0,-2 1-106,-2 3 53,0-4 1,-10 13 0,-4-2 0,-5 5 0,-3 3 0,-4 4 0,-2 2 1,-2 4 1,-5 9 0,1 8 0,-2 3 13,2 1 0,-1 7 0,5 2 0,2 1 227,1-1 0,7 3-180,3-3 0,4-3 1,5-3-1,5-4-102,6-2 0,4-7 3,6 2 1,5-3 0,3-1-1,5-2-126,4-2 1,-2 1-238,6-6 1,-4 2-180,4-2 0,-5-3 0,5 4 0,2-4-620,1-1 0,-5 0 631,-2 0 0,1 0 261,-1 0 0,0 4-50,-5 1 345,-5-1 0,-13 2 0,-8 1 0</inkml:trace>
  <inkml:trace contextRef="#ctx0" brushRef="#br0">5355 14294 7939,'9'0'187,"-1"0"1143,-5-6-896,9 5 1,-5-5 0,5 6 27,1 0 1,-4 4-216,-1 1 1,-4 0 0,4 0 185,-3 3-344,5 3 0,-8 2 0,3-2 0,-1-1-114,1-1 0,-1-5 68,-4 5 198,0-7 0,0 10 278,0-4-327,0-2 0,-1 0 0,-2-5-13,-2 3 0,0-2-132,1 2 0,1-3-167,-6-1 0,5 0-106,-5 0-21,7 0-1271,-4 0-563,0 0 793,5 0 462,-5 0 256,6 0-410,0 0-221,6 0 873,-5 0 328,11 0 418,-11-5 91,5 3 58,-6-3 507,0 5 960,0 0-803,0-6-609,0 5-186,0-11 0,0 9 1,-2-5 82,-2-2 1,3-1-365,-4-2 1,5 0 189,5 0-249,-4 6 1,9-4 0,-4 2 0,1 0-103,3 0 0,1-1-178,2 6-254,-1 0 278,-4 9 1,1 7 0,-4 6 0,-2 2 0,-3 3-262,-5 1 1,-2 7 257,-6 3 1,-4 3-362,0 1 439,-5 0 1,2 0 0,-4-1 0,3-4 0,4-6 282,2-5 586,3-6-526,5-3 1,2-9 0,10-7 707,3-1 1,8-6-139,1 1-698,5-2 1,-2 3-1,6-1 1,-1 1 0,2-1-166,3 1 1,-3 3-268,3-3 0,1 5 1,-2-3-1,1 2-786,1 0 0,-8 0 615,3 4 0,-4-5-882,4 1 0,-6 0 1355,-3 4 0,-3-11 0,-2-4 0</inkml:trace>
  <inkml:trace contextRef="#ctx0" brushRef="#br0">6567 14090 7885,'-9'-11'131,"2"1"0,2 1 1,3 1 399,5 1 0,4-3 0,7 4 0,3 0 0,6 1 0,5 2-195,6 1 1,-1 1-1,1-2 1,1-1-624,2 1 1,-4 2-1295,-4 1 988,-7 5 1,-1-2-1,-7 6 1,-4 1 0,-3 1 592,-4 2 0,-38 9 0,-19 2 0,-3 4 0,0 0 0</inkml:trace>
  <inkml:trace contextRef="#ctx0" brushRef="#br0">6580 14268 7885,'-13'0'0,"4"-4"308,1 0-43,5 0 1,-1 4-1,8-2 1,4-1 0,5-1-1,4 1 1057,4 2 0,8 1-1025,1 0-582,11 0 1,-7 0-1,8 0 1,-2 0 284,-2 0 0,23 6 0,6 1 0</inkml:trace>
  <inkml:trace contextRef="#ctx0" brushRef="#br0">9066 13720 7885,'0'-13'177,"0"1"0,-1-1 1,-2 0-1,-2 0 1,3 1 939,0-1 0,2 4 338,0 1-1277,0 5 0,-1 0 1,-2 12-1,-3 8 0,-1 7 582,-3 5-672,5 4 0,-7 5 0,5 2 0,-1 1 0,1 2 485,1-2-535,2-2 0,4-5 1,0-1-1,1-3 1,3-6-1,5-6 0,4-4-342,4-1 1,2-6 0,8-4 0,2-6 144,0-5 0,5-8 1,-4-2-1,-1-2 70,-3-3 1,-1-5-79,-4-2 120,3-5 0,-10 2 0,3-5 0,-3 0 0,-2-1 68,-4 1 1,2 0-1,-6 1 1,-1 3 445,-2 4 0,-1 9-46,0 4 1,-1 4 28,-3 5 0,-3 8-236,-6 8 1,4 8 155,1 1-386,-1 11 0,1-7 0,1 11 0,1-3 0,3 1 18,2-2 0,1 4-205,0-3 1,0 1 96,0-4 0,0-1 1,1 1-1,4-1-179,3 1 1,3-5-950,2 0 697,0-5 0,1 2 1,2-7-1,2-2 0,2-3-1043,3-1 1,-1-3-48,0 2 1627,2-3 0,-4-18 0,5-4 0</inkml:trace>
  <inkml:trace contextRef="#ctx0" brushRef="#br0">9665 13937 7885,'-12'-6'1290,"-1"-1"-940,0 0 1,6 3 1191,3 8-1193,2 3 0,4 7 0,1 3 0,1 5 0,0 2 632,2 1-959,1 6 1,0-4 0,-1 3-1,-2-3 1,1-3 69,3-3 1,-6 3-1,4-4-298,0 0-445,1-2 533,6-5 1,-1-7 0,1-6 0,0-7-55,0-5 1,-1-2-35,1-3 1,4-3 102,0-5 0,4-5 0,-4 2 0,-1 2 0,-2 5 0,-1 3-94,0 2 1,-5 2 221,1 1 24,-7 6 0,3 1 1,-10 8-1,-3 2 71,-3 5 1,-6 6 30,0 2 0,-5 4 0,5-2 0,0-1 328,-1 1 0,5 2-106,0-4 1,2 0 114,7-4-443,0-1 0,4-3 1,0-1-1,1 1 1,5-1-264,6 1 1,7-6-4,6 1 0,2-3-514,3-1 82,-3 0 1,10-1 0,-3-2 0,3-3 652,1-1 0,17-18 0,5-9 0</inkml:trace>
  <inkml:trace contextRef="#ctx0" brushRef="#br0">11246 13516 7885,'-5'-18'-53,"-2"3"1,-6-2 0,0 3 0,0 3 712,1 2 1,-1 4 0,0 8 0,0 4-217,1 5 0,-3 15 0,0 3 1,-1 6-71,5 2 1,0 0-195,6 0 1,-3 2-107,4 2-87,-1-2 0,7 3 0,2-9 0,5-5 1,3-3-1,5-5 0,5-4-151,2-3 0,1-7 203,1-2-43,5-10 0,-3-2 1,5-5-1,-1-3 0,-1-2 1,1-4-1,-4-4 141,-1-5 0,-2 2-14,1-6-97,-6 5 1,-2-6 0,-7 5-1,-1 2 1,-3 1-27,-1 1 0,-3 11 1,-7 3-1,-5 5-19,-2 4 1,-2 9-316,0 7 293,1 5 0,-1 4 0,2-1 1,2 1-1,5 3-130,2 0 0,2-4 94,0 1 1,6-5-110,3 4 177,2-6 0,9 2 0,4-8 0,6-5 0,2-2 22,4-2 1,0-6 153,3-3 0,-7-6 330,-2-2-353,-3-6 0,-6 5 0,-2-5 0,-5 2 1,-7-2 331,-4-1 1,-5-1-331,-2-1 1,-7 2 141,-6 3-336,-12 2 0,8 7 1,-10 0-1,0 4 1,-3 3-521,-3 4 1,0 1-478,3 0 1,-1 6 64,5 2 403,0 4 0,10 0 1,5 2-167,5 3 1,10-2-1,10 2 743,5-3 0,26-6 0,12-3 0,6 1 0,-1 0 0</inkml:trace>
  <inkml:trace contextRef="#ctx0" brushRef="#br0">12152 13529 7885,'-6'-13'695,"-2"0"1,0 6-288,0 3 0,-1 3-44,-3 1 1,-2 0 0,-3 1 0,-3 3-81,0 5 0,-3 3-223,6 5 0,2-2 129,6 2-255,-2-3 1,9 3 0,0 0-1,4-2 1,8 0-320,6-3 0,4 1 300,5 0 0,6-2 1,2-1-1,0-3 154,-4-1 0,2 2-45,-1-3 0,-1 3 194,-8-4 91,-3 1 0,-6 0 284,-4 4 0,-9 1-270,-12-2 0,-6-1 21,-6-2-661,-1-4 0,1 9 0,-1-6 0,1 0 0,-1 1-777,1-1 1,1 0-528,3-4 670,2 0 950,6-6 0,35-18 0,7-10 0</inkml:trace>
  <inkml:trace contextRef="#ctx0" brushRef="#br0">12381 13516 7885,'0'-13'743,"0"1"1123,0 4-1374,0-3 1,0 11 287,0 0-596,0 6 0,0 11 1,0 1-1,0 2 1,0 3 52,0 1 1,2 1-159,2 1 0,-1-1 0,5-1 0,4-1-155,3-2 1,-1-7-64,3-1 1,3-1 38,1-8 0,8 0 0,2-4 0,0-1-126,0-4 0,-1-6 209,-5-6 1,0-10 162,-4 2-141,-3-4 0,-11-2 0,-2-3 1,-4-3-1,-1-1 44,0 0 1,-10 5-21,-3 3 0,-8 4 19,0 0 178,-3 6 1,-2 3-1,1 9 1,-1 3-1,1 5 60,-1 5 1,1-2-232,-1 5 0,6 5 108,3 4-157,3 0 1,7 0 0,3 0 0,2 0 0,2 0-187,0 0 1,6 0 102,3-4 0,3 4-170,5 0-15,-2 0 0,9-5 0,-3 0 1,3-2-1,1-2-1303,1 2 0,-1 0 363,1-2 1202,5 4 0,19-17 0,9 4 0</inkml:trace>
  <inkml:trace contextRef="#ctx0" brushRef="#br0">13172 13873 7912,'0'-8'-103,"0"-1"0,0-1 575,0-1 1,0 2 0,1 1 818,3-2-1005,4-1 0,3 2 0,-1 2 0,-2 1 0,2 4 1119,2 0-1283,0 2 0,1 0 0,0 2 0,0 2 1,-2 4-77,-3 4-38,4 6 0,-11-2 0,3 5 0,-2 2 1,-4 1-1,-2 0 0,-3-2-235,0 0 1,-4-5 78,2 4 370,3-6 1,-3 4 0,4-6 0,2-1 511,2 1 0,7-6-110,2-3-552,4-2 0,7-2 1,5 0-1,5-2 1,1 0-630,1-3 1,-3-3 0,6 2-1,0 1-1064,-1-1 1,2-3 773,-5 5 1,-2-2-584,-7 2 1430,3-3 0,8-45 0,-13 21 0,1-1 0</inkml:trace>
  <inkml:trace contextRef="#ctx0" brushRef="#br0">14001 13554 7912,'0'-24'389,"0"3"48,0-9 0,0 8 674,0 0 1,0 2 1269,0-1-1611,0 8 0,0 9-246,0 8 0,0 8-303,0 5 0,0 10 0,0-2 1,0 4-59,0 2 0,0 1-275,0 7 1,0-5 316,0 0-950,0 0 1,0 2 0,0 0-1,0-4 1,0 0-1393,0-4 1,-5-1 1675,1-2 0,0-5 461,4-3 0,-23-54 0,-5-14 0</inkml:trace>
  <inkml:trace contextRef="#ctx0" brushRef="#br0">13860 13733 7913,'-18'-19'0,"4"5"0,-3-3 526,8 3 0,4 1 0,5 1 0,1 0 0,5 2 565,6 2 1,7 4-1049,6-5 0,8 6 41,5-1 0,5 3-870,3 1 553,-2 0 1,-1 1 232,-1 3 0,-5 2 0,3 1 0,0 3 0,1 0 0</inkml:trace>
  <inkml:trace contextRef="#ctx0" brushRef="#br0">15365 13350 7913,'0'-12'178,"0"-5"1,0 0 568,0 1-279,6 7 1,1 11-1,4 11 1,-1 6 0,-2 7-1,2 4 1,2 4 594,0 3 0,0 1-947,-4 0-50,4-5 0,-10 3 0,7-2 0,-1 2 1,0-2 185,-4-4-159,3-9 1,-4-3 0,5-6 0,2-5 186,1-7 1,2-12 0,0-9-1,0-4 103,-1-5 1,1-3-87,0-5-280,5-6 1,-3 0-1,2-4 1,-3 3-1,-2 1 1,1 1-1,-1 2-582,-4 3 0,2 8-952,-6 13-13,0 9 1,-4 8 205,0 8 0,2 8 847,2 1 0,-1 5 0,4 0 1,0 2 476,0 1 0,7 18 0,6 4 0</inkml:trace>
  <inkml:trace contextRef="#ctx0" brushRef="#br0">15926 13746 7913,'-6'-13'675,"5"4"0,-5 2-38,1 2 1,3 3 0,-2 9 0,3 7 0,1 5 0,1 5-329,3 4 1,-1-1 0,4 4 0,-1-1-233,-3 0 0,2 4-19,0-4-88,-1-1 1,-3-3 0,2-2-1,1-1-738,-1-2 557,-1-6 0,-2-3 0,1-12 0,2-7 107,1-5 1,6-5 0,-3-1 0,3-2-40,3-3 1,-3-1-38,7-1 123,-3-1 1,-1 2 0,-2 3 0,-1 4 0,-2 3-248,2 1-49,-4 6 122,0-4 1,-6 11 234,0 0 1,-6 5 0,-3 8 0,-2 0 172,-2 0 1,5-1 13,-1 1 1,1 0 121,-5 0 1,6-1 0,1 1 0,2 0 213,0 0 1,0-1-411,4 1 0,0 0 182,0 0-296,0-1 0,5 0 1,4-2-1,3-3 0,5-2-683,5-2 0,2 3 120,1-2 0,1 0-1213,-1-4 1053,1-5 1,4-2 719,-1-6 0,-3-13 0,1-6 0,0-3 0,0 0 0</inkml:trace>
  <inkml:trace contextRef="#ctx0" brushRef="#br0">16972 13401 7913,'0'-12'261,"0"-1"0,0 0 285,0 0 1,-6 6-1,-3 3 1,-3 3 0,-4 1 72,-1 0 1,-6 5-474,2 4 1,-2 8 0,1 4 0,1 2 69,-2-2 1,4 3-125,2-3-40,3-2 0,6 3 1,1-3-1,1-1 0,3 1 1,5-5-1,5-3-203,5-2 1,11-2 21,3 1 90,-1-2 0,12-6 0,-4 0 0,1 1 1,0 2-1,0 1 0,-2-1 39,-2-1 126,-3-2 0,-6 1 0,-1 3 11,-2 5-46,-6 2 1,-8-2 0,-8-1-1,-5 2 1,-4 0 260,-4-2-333,-2 4 0,-8-5 0,-2 6 0,0-2 0,0-1-185,2-2 1,2-3-27,-1 3 0,1-1 1,1 2-1,2-5-1387,5-3-905,3 5 2484,7-5 0,58-29 0,-15 7 0,-1 0 0</inkml:trace>
  <inkml:trace contextRef="#ctx0" brushRef="#br0">17329 13452 7913,'0'-12'763,"-5"3"96,1 1 0,0 3 717,4-3 0,-2 5-766,-2-1 0,1 7-517,-5 1 1,5 6-590,-1-2-2,2 9 1,1-3 0,-2 5-1,-1-2 1,1 0-854,2-2 0,1 0 296,0-3 1,0 1 854,0 0 0,22-6 0,7-1 0</inkml:trace>
  <inkml:trace contextRef="#ctx0" brushRef="#br0">17507 13516 7913,'0'-13'324,"-1"2"0,-2 1 656,-1 2 0,-1 6 1,5 2-270,0 7 1,0 6-372,0 4-257,0-3 0,0 10 1,0-3-1,0 4 1,0-1 158,0-3-176,0 3 1,0-10-1,0 3 1,0-1-1,0-1-859,0 2 731,0-5 0,0-8 124,0-8-4,0-3 1,6-8-1,3-2 1,2-4 0,2-3-1,1-3 1,3-1 212,4-2 1,2-4-173,-2 4 1,3 1-1,-3 3 1,3 2 160,2 3 0,2 2-46,-2 7 0,1 4-45,-10 4 1,0 4 0,-5 4 0,1 6-87,0 6 1,-2 0-63,-2 5 1,1-1-366,-6 1 172,6 3 0,-9-6 1,3 4-1,-2-4 0,-2-1-1776,0 0 1275,6 0 1,-5-4-1048,3 0 1080,-2-6 0,3-2-1386,4-5 2026,2 0 0,25-22 0,5-7 0</inkml:trace>
  <inkml:trace contextRef="#ctx0" brushRef="#br0">18336 13350 7913,'-13'-12'0,"0"-1"0,1 6 2826,-1 2-1952,0 4 1,0 7 68,1 2-767,-1 9 1,0 3-1,2 6 1,2 0-1,4 3 148,-1 1 0,5-1-113,-4-3-201,4 5 1,7-4-1,2 1 1,3-4 0,4-4-456,2-1 0,2-4 51,7-6 97,-1-4 1,1-5 0,-1 0 0,1-1-1,-2-3-96,-3-5 0,3-6 305,-2-2 0,-4-10 2,-1 1 92,3-8 1,-10 6 0,1-6 0,-4-2 0,-4 1 203,-2 1 1,-1-1 14,0 5 1,-5 1 224,-4 8-338,-8 3 0,2 6 1,-7 4-1,0 4 1,-2 2 278,-2 2 0,5 2-260,0 2 1,1 3 12,-1 6-69,-3 5 1,11-2-1,-1 5 1,5 2 0,3 1 43,4 1 0,0-1-217,2-2 1,6 2 220,2-3-255,9-3 1,-1 1 0,5-8 0,2-1 0,1-3-636,1-1 0,0-2-528,-4-4 0,1 0 37,-5 0 754,0-6 504,-4 5 0,-11-33 0,-4-1 0</inkml:trace>
  <inkml:trace contextRef="#ctx0" brushRef="#br0">17367 13465 7913,'-7'-6'291,"0"5"0,4-5 0,-3 2 156,-1 0 0,-1 0 0,-4 5 0,2 5 1,3 5 46,2 5 1,-1 6-348,2-1 0,2 8 0,-2 1 0,3-2 76,1-1 0,1 3-540,3-1 199,-2 1 0,9-6 0,-4-3 0,0-4 0,-1-2 1,-2-3-1,2 0-2727,1-4 1654,-4-2 1,4-8 1190,-3-2 0,-2-29 0,-3-15 0,4-4 0,0 0 0</inkml:trace>
  <inkml:trace contextRef="#ctx0" brushRef="#br0">17329 13185 7913,'-13'0'304,"0"0"897,0 0 695,6 0-1509,2 0 1,16 0 0,5 0-58,2 0 1,2-5-204,-3 1 0,-3-4 1,3 2-1,-3-1-15,-1-3 1,-5 3 227,1-2-408,-6 1 1,2-5 0,-5 0 0,-1 2 14,-3 2 0,-5 4 1,-6 5-1,-4 0-856,-1 0 0,5 5-277,-2 4 1,4 8-1,5 4 1186,3 3 0,32 36 0,-9-26 0,0 0 0</inkml:trace>
  <inkml:trace contextRef="#ctx0" brushRef="#br0">18973 13848 7913,'0'-19'75,"0"5"0,0-4 1,0 1-1,0 0 527,0 1 1,6 3-1,3 5 1,2 3 0,2 4 17,-1 1 0,1 7-596,0 6 1,-6 1 0,-3 7 0,-2 2 150,-2 1 1,-2 2-526,-2-1 273,-3-5 0,-6 4 0,1-4 1,-3 1-1,0-1 0,-2-2 253,1-2 1,2-2 656,1-1-498,6-6-57,1-1 0,22-15 0,5-1 0,5 2 0,1-1 0,-2 4-37,1-1 0,4-3-308,-1 5-248,1 0 1,-4 4 0,-1 0-1,1 0 1,-2 0 0,-2 0-1,-2 0-1042,-1 0 1,-2 0-813,-5 0 2169,1 0 0,-17-17 0,-5-4 0</inkml:trace>
  <inkml:trace contextRef="#ctx0" brushRef="#br0">19688 13465 7925,'0'-13'410,"0"1"1,2-1 0,5 1 209,6 4 1,8 2-1,1 6 1,3 0-1,5 0 1,4 0-513,3 0 1,0 0-133,-3 0-410,-3 6 1,-1-3 0,-2 4 0,-4 0 0,-6-1-2841,-3-1 2812,-8 5 1,-2-3 461,-5 6 0,-27 4 0,-14 1 0,-1 3 0,-1 0 0</inkml:trace>
  <inkml:trace contextRef="#ctx0" brushRef="#br0">19713 13669 7925,'-7'-1'1730,"3"-4"-1258,2 4 0,8-5 1,2 5-1,5-2 446,4-1 0,9 0-439,8 4-634,3 0 1,6 0 0,3 0 0,1 0-1,-1 0 1,1 0 0,-2 0-2259,-2 0 2413,-3 0 0,-2-17 0,0-5 0</inkml:trace>
  <inkml:trace contextRef="#ctx0" brushRef="#br0">21804 13095 7925,'0'-12'17,"0"-1"0,0 0 1,0 0-1,0 1 0,0-1 1,2 0-1,0 0 554,3 1 1,0-1-1,-2 0 1,1 0 608,-1 1-907,4 4 1,-5 1 0,3 5 370,1-3-524,-4 7 0,3 6 1,-5 9-1,0 4 0,-1 4 598,-3 0-675,2 1 0,-8 5 0,6 1 0,1 2 0,2 0 0,1 0 0,0-1-125,0-3 1,1 1 0,3-1-1,5-4-72,2-3 1,6-4 90,0-7 1,10 0 0,-1-4 0,1-5-213,-1-6 1,0-5 161,-1-9 1,1-3 0,-2-6 0,-1-1-9,-2-2 0,-5 0 93,1-5 1,-8 0 65,0-4 0,-5 1 1,3 2-1,-1 1 154,-3-2 0,-2 1 170,-1 1 0,0 8-23,0 9-50,0 3 1,0 6 0,-1 1 0,-3 2 55,-5 7 1,2 5-222,-2 10 0,5 3-1,-4 5 0,1 1-101,-2-1 0,-1 1 1,6 1-1,1 1-46,2 2 1,1 0-27,0-5 0,0 1-68,0-1 0,5-1 0,4-1 0,2-3-439,2-2 0,4-1 200,0-4 1,6 0-436,-2-1 354,3-5 0,-3 3 1,1-5-1,-1-3 1,-1 1-1410,-3 1 1,-3-2 894,-1 2 952,-6-2 0,-7-19 0,-7-5 0</inkml:trace>
  <inkml:trace contextRef="#ctx0" brushRef="#br0">22531 13197 7933,'0'-12'0,"0"-5"200,0 0 1,1 0 1009,4 4 241,-4 0-1036,5 6 1,-6 7-92,0 8 0,0 9-149,0 5 1,0 2 0,0 0-1,0-1 118,0-2 1,0 0-316,0 5 0,0-2 65,0-3-79,0-3 1,0-1 0,0 0 0,0-1-359,0-2 181,0-1 14,0-6 165,5-1 0,4-12 0,7-3 0,2-3 0,2-5-191,2-5 0,3 3 88,0-3 1,1 2 67,-1-1 1,-5-1 0,-3 5 0,-3 1-99,-1 2 0,-6 5 97,-3 1 139,-2 5 1,-8-3 0,-3 8-1,-3 2 51,-5 4 0,-2 5 166,-2 4 0,-2-3-107,6 3 1,-4-2 0,4-3-1,1 2 138,2 3 0,3-2 50,2 2 1,4-7-154,5-2 0,1 1 0,3 3 0,5 0-212,2-4 1,8-1-15,2-3 1,7-2-266,2 2 1,0-2-1,-5-2 1,1 0-1019,-1 0 0,-5 1 529,-3 3 1,0-1-962,-4 6 951,-3-7 776,-5 10 0,-20 0 0,-1 8 0</inkml:trace>
  <inkml:trace contextRef="#ctx0" brushRef="#br0">21881 13720 7933,'-30'0'0,"-1"0"0,1 0 988,3 0 1104,4 0-1662,16 0 0,5 0 1,10 0-1,9 0 1,7 1 131,6 4 1,8-4-1,9 3 1,4-2-216,4-2 1,3 0-5,6 0-354,5-6 0,-1 3 0,-31 0 1,0-2-1,1 0 0,-1 0 1,-1-1-1,0 1 0,34-7 1,-8 2-718,-5 2 0,-12 5-242,-7-1 426,-16-3 1,-12 7 0,-15-2-1791,-3 5 1984,-9 7 1,1-2-1,-5 8 1,-3 2 349,-4 2 0,-16 8 0,-7 5 0,-7 5 0,0-1 0</inkml:trace>
  <inkml:trace contextRef="#ctx0" brushRef="#br0">22289 14090 7933,'-6'-13'0,"0"0"567,-2 1 0,2-1 294,6 0 1,0 0-1,0 1 1,3 0 183,6 4 0,-1-2-652,9 6 1,2-1-50,-2 5-391,5 0 1,-6 2 0,4 2-1,-3 6 1,-6 4-539,-5 3 1,-5 6 305,-1-2 0,-3 7-345,-5 2 0,-6 1 349,-12-1 0,-1-3 1,-1 3-1,-2-3 486,2-2 0,1-5-84,1-3 0,6-4 1708,3-5-1160,9-2 0,5-6 0,12 0 0,8 0 261,5 0 1,9-4-937,3-1 1,5-3 51,3 4 0,-2-5-416,2 5 1,-2-2 0,-3 3 0,-3-1-926,-4 1 0,-3 2-774,-2 1 1,-1-4 2062,-3-1 0,-19-10 0,-11 1 0</inkml:trace>
  <inkml:trace contextRef="#ctx0" brushRef="#br0">23870 13287 7864,'-13'0'117,"2"-6"1,2-3 0,6-2 845,6-2 0,6 5 1,9-1-1,9 1 212,10 1-1051,7-5 0,8 5 0,2-4 1,3 1-1,-1 3 373,1 1-547,-2 2 0,-9 4 0,-5 0 1,-7 0-451,-9 0-18,-10 6 0,-11-3 0,-8 4 1,-6-2-1,-5 0 0,-3-1-301,-2 0 0,5 0 1,-2-4-1,2 0 819,3 0 0,16-5 0,4-2 0</inkml:trace>
  <inkml:trace contextRef="#ctx0" brushRef="#br0">25617 12419 7884,'0'-12'45,"0"-5"0,0 0 0,0 1 0,0 2 605,0 1-692,0 6 781,0 7 0,0 13 0,0 8 0,0 5 0,0 3 613,0 5-1278,0 3 1,0 3 0,0 1 0,0 1-1,0 0 1,0-3 0,0 0-174,0-1 0,0-4 0,0-2 0,0 0-163,0-4 1,1-3 0,2-3-75,1-5 0,2-9 363,-2-4 0,-2-8-31,2-4 96,-3-4 0,-5 0 1,-2-3-1,-2 0 1,-5-2-1,-4 1 1,-3 2 378,-2 1 1,-2-2-66,-2 2-365,-5-3 0,4 9 1,-4-4-1,1 1 0,0 3-52,2 1 1,7-2-1,4 4-1435,2 1 589,8 1 0,3 2-1373,8 0 1747,3 0 1,12 0 482,2 0 0,16-7 0,7-3 0,4 0 0,0-1 0</inkml:trace>
  <inkml:trace contextRef="#ctx0" brushRef="#br0">25668 12381 7904,'-13'-18'0,"0"4"311,1-3 1,4 2 0,4 3 0,4 0 510,4 4 1,8-2-29,5 6 1,7-2-75,1 2-590,7 2 0,6-3 0,0 5 0,2 0 0,1 0 199,1 0 1,1 0-739,-5 0 179,0 0 1,-5 0-1,-5 0 1,-5 1-1189,-6 3 651,-3-2 1,-8 8 155,-6-6 0,-2 4 65,-6-3 1,1 5 156,-2-2 0,-2 3 47,2 2 342,-2 0 0,-24 28 0,-6 7 0</inkml:trace>
  <inkml:trace contextRef="#ctx0" brushRef="#br0">25987 12585 7919,'-6'-7'1423,"-1"-4"227,0 4-1124,1-6 1,12 6-180,2 3 0,5-2 1,3 2-1,1 2 152,-2 5 0,4 0-606,-2 5 1,-2 1 46,-6 4-114,2-1 0,-10 5 0,4 2 0,-4-1 0,-1 2-159,0 0 1,-6-3 94,-2 4 1,-2-4-47,1 5 0,-2-5 467,3 4-85,-4-11 1,4 7 0,1-9-1,1 4 339,3 0 1,5-3-247,6-1 1,1-5-46,8 1-119,2 3 0,-3-4 1,4 4-1,0 0 0,-2 1-139,1 1 0,-4-1-25,-6 0 0,-4-4 159,-5 5 132,0-6 1,-1 4 0,-3-4-1,-6 1 1,-6-1 387,-5-2 0,-3-1-315,-2 0 1,1 0 280,-1 0-433,1 0 1,1 0-1,1 0 1,3 0 0,2 0-928,2 0 1,2 0 84,1 0-1682,6 0 107,2 0 2342,5 0 0,34 17 0,8 4 0</inkml:trace>
  <inkml:trace contextRef="#ctx0" brushRef="#br0">25489 13287 7919,'-29'0'305,"-1"0"0,6 0 381,7 0 1,4 1-381,4 3 373,4-2 1,12 3 0,6-5-1,8 0 1,9 0 834,8 0-1492,6 0 1,8 0-1,3 0 1,6 0-1,6-1 1,-31-1-1,0 0 1,2-2 0,-1-1 27,2 0 0,-1-1 0,-1-1 0,1 1 0,-2 0 0,0 1 0,31-5-248,-6 1 0,-12 2-595,-11-1 370,-11-4 0,-15 11 0,-14-3 0,-8 4-430,-5 4 0,-4 3 1,2 6-1,-4 0-71,-3-1 1,-1 7 923,-1 2 0,-16 9 0,-5 2 0</inkml:trace>
  <inkml:trace contextRef="#ctx0" brushRef="#br0">25948 13542 7919,'-8'0'1738,"-1"0"-377,6 0-83,-8 0 0,10-2-522,-4-2 1,10 1-586,3-5 0,4 5 170,0-2-307,7 4 1,-5 1-1,3 1 1,-3 4-1,-1 2-376,0 0 1,-6 6 104,-3-1 1,-3 3-556,-1 6 660,0-6 1,-5 9 0,-5-2-1,-4 2 1,-5 1 114,-1 1 1,3-6 45,-4-3 1,7-3 1039,1-1-685,0-1 1,12-3 0,-2-2-1,6-1 171,5-4 0,11 0-586,6-2 0,2 0 318,7 0-764,0-6 1,0 5 0,0-5-1,0 2 1,-1 0-462,-3 1 1,-1-3-336,-3 2 0,5-2 105,-10 2-475,6 3 1643,-13-11 0,22-29 0,-2-14 0</inkml:trace>
  <inkml:trace contextRef="#ctx0" brushRef="#br0">26956 12930 7919,'-2'-39'0,"-2"1"0,3 4 34,-4 0 0,5 3 592,5 1 0,-3 2 1,7 12-1,-1 3 2085,-1 3-1936,5 8-586,-11-4 0,9 13 1,-6 6-1,-1 7 1,-1 4 81,-2 1 1,0 6-1,-2 3 1,-1 2-98,-1-2 1,-2 3-152,2-3 1,3-2-1,-3 1 1,2-2-62,2-3 0,0-1-58,0-1 1,0-2 144,0-3 1,2-7 0,2-7 236,4-1 0,8-9-70,1-10 1,0-5-99,-4-7 0,5-2-128,3-3 0,-1-3 0,0-6 0,0-2-131,0-2 0,-3 2-140,4 7 0,-6-1 84,2 5 1,-4 4-202,-4 5-1159,2 5 175,-10 4 1,4 12 821,-10 8 1,0 4-1008,-4 0 1036,-2 1 0,4 4 531,-6 0 0,-11 17 0,-3 0 0</inkml:trace>
  <inkml:trace contextRef="#ctx0" brushRef="#br0">27389 12942 7932,'7'-5'0,"-3"-4"0,2 2 2398,-2-1-1233,1 5-792,-5-3 0,0 12 1,0 4-1,0 5 1,-2 6 462,-2 4 1,1 1-682,-5 4 0,3 1 1,-3 5-1,-1-4 123,2 0 0,-3 2-213,6-5 1,-2 5-38,2-4 1,3-4-1,-3-7 1,2 0-190,2-4 71,0 0 0,2-8 124,2-3-23,3-3 0,6-5 1,1-2-1,3-2 0,3-5-50,-1-2 1,6-7-178,-4 5 0,3-4-421,1 4 465,1-6 1,-5 11 0,-2-3-95,-5 6 1,1 1-1,-8-1-48,1 0 0,-4 6 133,-8-1 1,-4 4 8,-4 4 1,-7-1-63,-2 6 306,-3-7 1,3 10 0,1-5 0,0 1 0,2-1 426,-1-1-533,2 4 0,4-3-1,1 6 576,5-6 1,1 4-1,6-2-1,0 2 0,6 2 0,3 0 0,6-1 154,2 1 1,5 0-658,0 0 1,-3-1-281,3 1 0,-1-2 175,4-2-205,-5 2 0,3-9 0,-6 2 0,-1-3 0,-2-1-611,-2 0 0,-3 0-295,-1 0-688,-5 0-549,3 0 2416,-17 0 0,-32-11 0,-18-3 0</inkml:trace>
  <inkml:trace contextRef="#ctx0" brushRef="#br0">27007 10889 7932,'-13'-4'-397,"0"0"0,2 0 1,1-1 193,1 1 951,1 0 0,-1 4 274,1 0-334,-1 0 166,2 0-479,-4 0 338,10 0-600,-5 0 1,12 0-256,2 0 167,3 0 1,8 0 0,5 0 0,7 0-1,10 0 1,7 0 0,10-2 11,8-2 1,-28 3-1,3-1 8,5-2 0,1 0 0,6 0 0,2-1 0,6-1 0,1 0 0,1-1 0,0 1-416,1-1 0,0 1 0,2 2 0,0 0 376,-1-1 0,1 1 0,2 2 0,-1 0-47,-3-2 0,0-1 1,-4 3-1,-1 0 0,-6-1 1,-2-1-1,-1 0 1,0 1-221,-3-1 0,-1 1 0,-2-1 0,0 1 235,-3-1 1,-1-1 0,31-5 48,-12 6-62,-5-6 0,-3 7 0,-10-4 0,-6 2 0,-6 0 55,-7 0 451,2 3 129,-9-9-13,-3 10 1156,-6-5-1747,-6 6 0,-1 0 0,-4 0 61,-3 0 0,1 0-1359,-2 0 896,6 0-476,-2 0 0,5 1 0,-2 2-1075,-2 1 1962,3 6 0,-5-8 0,6 3 0</inkml:trace>
  <inkml:trace contextRef="#ctx0" brushRef="#br0">31342 10150 7971,'0'-13'-65,"0"0"0,0 1 121,0-1 1,-6 6-1,-4 2 1278,-5 4-1168,1 1 0,-15 6 0,4 4 1,-2 5-1,-1 6 0,-1 5 0,-1 2 312,2 2 0,3 5-157,3-1-316,4-2 0,7 4 0,2-2 0,5 2 0,4-2 0,4-4 0,7-5-78,9-4 0,2 2 0,9-6 0,0-3 4,3-4 1,-2 0 0,1-6-1,-2-1-20,-2-1 1,-3-2 0,0-2-1,-2-2 7,-3-5 0,-4-2 1,-8-2-1,-5 1 27,-3-1 1,-2-4 0,-5 0 0,-5 1-109,-5 2 0,-8 1 45,-1 1 1,-2 0 0,-7 2-1,-1 3-500,-2 2 0,0 0 283,3 5 0,-2 0-627,7 0 709,-7 6 0,15 0 253,0 2 0,34 9 0,9-3 0</inkml:trace>
  <inkml:trace contextRef="#ctx0" brushRef="#br0">31342 9895 8015,'-20'-31'-90,"-3"8"1,5-1 0,0 4-1370,-1 4 1608,2 2 0,0 6 0,-1 1 0,-2 1 0,-3 3 0,-1 2 0,-1 1 408,-1 0 0,1 5 0,-1 4 1,1 2-156,-1 2 1,-1 4-40,-2 0-254,2 6 0,-6-2 0,5 9 0,-2 2 0,0 2 0,0 2 0,1 3-40,0 7 0,-2 8 0,1 2 0,2 2-135,1 3 0,7 2-1585,3 0 1632,3 7 1,7-11 0,4 1 0,7-6 0,9-3 0,8-2 0,8-1 59,5-1 1,4-7-1,5-1 1,3-3-54,4-1 0,11-1 1,3-3-1,2-6-33,4-6 0,-35-10 0,2-2-3,3-2 1,1-2 0,0 1-1,1-2 1,2-2 0,0-1-1,-1-1 1,-1-1 36,-1 0 1,-1-2 0,1-3 0,0-2-111,0-3 1,-1 0 0,-1 0 0,0-1 311,-5-2 1,0-2-142,-2-1 1,-2-2 0,20-21 0,-4-9 0,-3-7-1,-23 26 1,-2 0 143,0-1 0,-2-2 1,0-3-1,-2-2-125,-3 2 0,-1 0-37,0-4 1,-1-1 0,-5 0 0,-1 1 0,-1-4 0,-2 1 0,-1 1 0,-2 0 0,-3 4 0,-2 1 88,-2 3 1,-4 1-1,-4 2 1,-2 2-49,-5 1 0,-1 1-38,-4-1 1,-3 3-1,1 4 1,-2 2 0,-1 1-1,-1 2 1,1 2 0,-1 2-1,1 2 1,-1 3-60,0 2 0,-1 1 1,0 0-1,0 1 93,1 2 1,0 2 0,-32 2 168,8 7 1,-1 11-1,6 6 1,3 8-1462,3 4 1,11 1-204,8 0 1,9 5 1425,4-1 0,9 6 0,3-4 0,4-3 0,1-4 0</inkml:trace>
  <inkml:trace contextRef="#ctx0" brushRef="#br0">29927 13108 7990,'-13'0'-182,"4"-1"0,1-2 0,-2-3 794,-1-1 1,2 4 16,1-1-460,5 3-17,-3 1-107,6 0 1,2 0 0,2 0 0,4 0 279,4 0-279,0 5 0,3-3 1,0 2-1,4-3 1,0-1-1,5 0 0,3 0 170,3 0 0,7 0-53,1 0-141,6 0 1,10 0 0,5-1-1,9-2 1,-30 1 0,1 0-1,2 0 1,2 0 0,1-1-1,1 1 14,0 0 0,1 0 0,3-1 0,1 0-30,-1 1 0,-1 0 0,1 1 0,-1 1 1,-5-2-1,0-1 0,-1 2 0,-2 1-162,0 0 0,-2 0 0,0 0 0,-1 0 39,23 0 0,-6 0 122,-16 0 1,-5 0 0,-5-1 0,-5-2 42,-6-1 0,-3-5 297,-2 5-52,-4 0 1,-3-2 147,-5-3-372,-5 4 1,-3-1-651,-4 6 382,5 0 1,-5 0 0,4 0-760,-4 0 0,1 1 379,3 4 1,2-2-2,6 5-375,0-5 955,0 8 0,17 2 0,4 7 0</inkml:trace>
  <inkml:trace contextRef="#ctx0" brushRef="#br0">32400 12981 7990,'-4'-9'-151,"-2"2"1,1 0 0,-2 1 0,1-1 205,0 0 0,2 3 0,3-3 0,-2 0 1510,-1 0-797,-1 4-472,5-3-196,0 6-40,0 0 1,6 0 0,2 0 0,5 0 0,4 0 0,3 0-246,0 0 1,4 4 138,-3 1 48,3-1 0,2-4 0,-1 0 1,1 0-1,-1 0 0,-1 0 1,-1 0 231,-2 0 1,-5 0-131,1 0 0,-9 5 93,-3 4 0,-5 2 1,-5 2-1,-3 1 234,-3 3 0,-2 3-218,0 6 0,-1-1-163,-3 1 1,7-1-1,-3 1 1,3-2-40,3-3 0,-3 2 88,6-6 0,0 4-744,4-4 217,0 0 0,1-6 1,2-1-1,3-3-2076,1-1 726,1 4 1778,5-9 0,-6-24 0,-1-12 0</inkml:trace>
  <inkml:trace contextRef="#ctx0" brushRef="#br0">32655 12713 8019,'-12'-23'0,"0"-2"0,2-1-200,2 3 0,1 1 141,-2 5 1,-2-5 0,4 5 0,-2 3 957,1 4 1,-1 0-630,-3 6 0,-1 0 0,0 4 0,-1 0 2,-3 0 0,1 1 44,-5 4-216,0 2 0,0 7 0,-1 3 0,0 4 0,-4 3 0,-2 3 0,-3 3 93,-2 4 0,3 8 0,-2 5 1,-1 3-116,1 1 0,0 5-24,3 4 1,0 1 0,14 0 0,3-3 15,7-1 1,10-2-168,8-4 1,7-6-1,10-2 1,4-5 168,3-4 0,2 0-152,4-9 1,2 2 69,6-10 1,1 0 0,5-5 0,5-4-124,5-4 0,2-4 104,-1-4 1,-2-9-1569,2-8 1619,-33 10 1,1-2 0,-4-4 0,-1-1-1,2-2 1,-1 0 0,-2-2 0,-1-1 0,-2-3-1,-2-1 132,-2-1 0,-1-2 0,-1-3 0,-2 0-149,-1-1 0,-2 0 0,-2-3 1,-3 0 154,-1 1 1,-3 0-126,-1-2 0,-3 1 0,-4-2 0,-4 1 1,-3 1-1,-2 0 0,-2 3 0,-3 0 0,-20-24 143,-7 9 0,-3 10-122,-6 10 0,0-1-265,0 4 53,0 4 0,0 15 0,0 2 0,0 4 0,1 4-1586,4 5 1,2 8 545,6 14 1196,5 2 0,-2 4 0,5 2 0,1 6 0,3 4 0</inkml:trace>
  <inkml:trace contextRef="#ctx0" brushRef="#br0">5878 16309 7918,'-8'0'21,"-1"0"0,-1 0 1,-1 0-1,-2 1 1122,0 3 1,6-1-727,3 6 0,8-7 0,5 3 0,4-4 60,4-1 1,2 0-311,7 0 0,-1 0 1,2-1-1,2-4 117,0-3 0,1-2-272,-4 1-2,-1-2 1,-1 0 0,-1-6 0,-3 0 0,-2-2-1,-2-2 1,-3-2-180,-5 2 0,-2-3 11,-6 3 165,-6 2 1,-2-3 0,-8 5 0,-2 3 0,-4 4 0,-5 5 0,-4 4-42,-1 1 1,-9 1 0,2 5 0,0 7-39,-1 7 1,2 4 307,-1 1-172,1 6 1,1-2 0,3 3-1,6 1 1,5 0 177,6 2 1,5 0-105,3-1 1,3-2 0,8-7 0,2 1 210,5-1 0,8-4-370,4 1 0,3-7 101,1 2-220,7-3 1,0-5-1,6-2 1,1-1 0,-1-2-958,0 1 0,0-3 589,1 2 1,3-2-662,1-2 785,5-6 1,-8 3 383,2-5 0,15-1 0,2-4 0</inkml:trace>
  <inkml:trace contextRef="#ctx0" brushRef="#br0">6452 16933 7918,'-6'-12'0,"-1"-5"0,-5 0 247,4 0 0,1 0 1,5-2-1,-3 1 1,4-2 685,4 0 0,4 4 1,6-2-1,1 2-217,3 4 0,3-4-536,5 8 0,1 2 0,-1 2 1,-1 2 28,-3 2 1,2 2 131,-6 2-473,0 3 0,-6 11 1,-2 2-1,-5 2 1,-4 0-739,-4 5 708,-3-1 1,-7 6 0,-2-3-1,-1 0 1,0 0-49,-1-2 0,3-6 1,-2-1-1,3-2 336,2-2 0,3-4-53,1-3 299,5 2-256,-3-9 0,7 3 1,5-5-1,5 0 1,5 0 34,0 0 0,2 0-89,-1 0 0,1 0-174,-1 0 119,-2 0 1,4 2-1,-4 2-35,-3 5 1,3 2-1,-11 2 72,-1-1 0,-2 1 213,-1 0 0,-10 0 90,-3-1-266,-8-5 0,0 3 0,-7-4 0,-4 0 1,0-1 165,-4-2 1,4 0-315,-2 1 1,5-2-320,0 2 0,3-3-735,5-1 1,2 0-2722,7 0 3842,10-5 0,29-14 0,16-3 0,6-6 0,0 0 0</inkml:trace>
  <inkml:trace contextRef="#ctx0" brushRef="#br0">7523 16398 7874,'-8'0'130,"1"-2"1,-1 0 847,1-3 0,5 0 1,-1 2-1,6-1 7,5 1 1,5-3-1009,4 2 0,3 0 0,5 4 0,1 0-171,-1 0 1,5-5-56,0 1 0,-2 0 0,-5 4 0,-2 0-1327,2 0 1,-1 5-561,-1 4 2136,-2-3 0,-29 28 0,-6 1 0</inkml:trace>
  <inkml:trace contextRef="#ctx0" brushRef="#br0">7549 16602 7874,'-13'0'0,"-4"0"0,0 0 989,0 0 1,4 0-188,0 0 0,8 0 1,6 0-1,10 0-311,9 0 0,6 0-435,4 0 1,-2 0-388,6 0-213,6 0 1,-2 0-1,1 0 1,-3 0 543,-1 0 0,1-10 0,5-3 0,3-1 0,0 0 0</inkml:trace>
  <inkml:trace contextRef="#ctx0" brushRef="#br0">9793 15977 7870,'0'-13'44,"0"-4"0,0-1 0,0-1 0,0 1 0,0 1 265,0-1 1225,0 3 0,0-3-900,0 5 1,0 13-532,0 9 1,-4 8 0,-2 10 0,-1 2 140,-3 5 0,3 3-193,-2 2-80,6 4 0,-6 1 0,4 5 1,2-4-1,2-1 0,1-5 1,1-2-91,4-3 0,6-5 0,7-1 0,2-5 83,3-6 1,2-9-1,4-4 1,1-2-157,-2-2 1,3-7 35,-1-6 118,0-5 0,-9-8 0,-1 1 1,-1-2-1,0-2-7,-1 0 1,-5-7-1,-4 1 1,-1-5 124,-1-2 0,3-1-110,-6 5 0,1 1 252,-5 3 1,0-1-1,0 6 1,0 5 381,0 6 0,-2 3 48,-2 3 35,2 5-575,-9 1 1,8 7 0,-4 4-1,0 5 1,1 5-87,1 6 0,-4 4 100,5 0 1,-4 1-196,3-1 23,-5 6 1,9-2 0,-3 3 0,1 1 0,0-2-75,-1 0 1,0 3-11,4-4 1,1 0 106,3-5-246,3 1 0,6-1 0,0-1 0,1-3 0,2-4-845,1-2 0,5-4-72,-1-3 1,4-2 104,0-6 1081,-5 0 0,15-6 0,-1-1 0</inkml:trace>
  <inkml:trace contextRef="#ctx0" brushRef="#br0">10456 16232 8233,'-7'-13'816,"1"5"-543,6-1-273,-6 6 404,5-2 1,-5 6-1,6 3 1,0 6 0,-1 6 469,-3 5 1,2 8-785,-2 0 1,-2 2-1,2-2 1,1 2 9,2 2 0,1-4-209,0 5 1,0-7 200,0-1-232,0-1 1,5-11-1,4 2 1,2-6 0,2-6-233,0-2 0,4-4 8,0-2 242,5-3 1,-2-12 0,4 0 0,-1-3 0,-2 1-162,2-2 1,-5-1 217,-1-1 1,-4 4-67,-4-1 215,2 12 0,-10-7 1,2 10-1,-6 0 246,-5 3 1,-8 8-21,-1 5 1,-8 2 39,4 2 1,-6 4 215,5 0-404,4 5 0,-5-6 0,6 4 0,3-2 0,4-1 153,6 2 0,3-5-335,1 3 1,1-3-919,3-1 598,3-6 1,12 3 0,2-6-1,4-1 1,4-2-2267,1-1 2606,5 0 0,7-14 0,5-6 0,8-1 0,-1 0 0</inkml:trace>
  <inkml:trace contextRef="#ctx0" brushRef="#br0">11374 15913 7870,'0'-12'20,"0"-1"0,0 0 0,0 0 0,1 2 623,4 2 0,-4 2 162,3 3-608,-2 3 71,-2-5 160,0 6 233,0 0-285,-6 0 1,3-1-92,-5-4 0,3 4-50,-3-3-140,-1 2 1,1 2-1,-1 0 1,-1 0 0,-1 2 312,-2 2-320,-5 3 0,2 13 0,-3 5 1,-1 8-1,1 4 172,1 1-264,1 0 0,8 2 0,2 1 0,2 2 1,3-4-206,5-3 0,8-5 52,6-6 0,10-6 45,-1-7 18,8 1 1,-2-11-1,8-1 1,1-7-1,2-8-133,-2-4 0,-2-3 155,0-5 0,-7-4 10,-2 1 0,-3-5 196,-2 4-62,1-6 1,-6 5 0,-3-4 0,-4 2 0,-5 2 159,-4 3 1,-2 2-19,-2 5 1,-2 8-54,-2 9 0,-7 4 63,-6 4-233,0 3 1,0 12 0,0 2 0,1 4 0,3 4-150,5 1 0,-2 5-75,6-1 0,-1-3-77,5-1 0,6 1 191,3-1 1,5-2 0,6-7-1,7-5-13,4-6 0,3-4 143,4-6 1,4-2 0,1-2-1,-3-6 150,-5-6 0,-4 1 236,-5-6 1,-4-1-128,-5-3 1,-1-5 269,-12 0-417,0 1 0,-11 3 0,-4 1 0,-7-1 1,-5 2 43,-4 3 1,-7 4-213,0 8 0,-3-1-797,-1 6 0,1 0 105,3 4 141,-3 5 0,9 1 0,-2 4 0,6-1 0,10 0-2579,5 3 3175,11 1 0,42-7 0,21-5 0,5 1 0,0 1 0</inkml:trace>
  <inkml:trace contextRef="#ctx0" brushRef="#br0">12343 15939 7899,'-9'4'1417,"1"0"0,-1 6-858,-3-1 1,-1 2-347,0 2 1,-4 4 0,0 0 0,2 0 66,0 1 0,8-4-325,3 3 50,3-2 0,2-3 0,5 1 0,7 0 1,6-2-1,5-1 0,3-3-191,3-1 0,1 2 182,3-3 1,-4 0 63,-9-1 36,3-2 0,-9 4 0,0-5 537,-5 3-583,-4-2 1,-12 8-1,-2-5 1,-5 1-1,-4 1-38,-4 0 1,-4 0-298,0 2 0,-5 1-1104,0-6 948,1 0 1,7-4-1,1 0 1,0 0-1,1 0-1129,3 0 0,4-6 715,5-2 855,2-3 0,12-8 0,37-25 0,17-11 0,-15 13 0,-1 1 0,0-1 0</inkml:trace>
  <inkml:trace contextRef="#ctx0" brushRef="#br0">12649 15824 7899,'0'-13'565,"0"0"131,0 1 1,-1 5-118,-4 2-169,4 4 1,-10 11-1,2 4 1,-2 6-1,-2 5 184,0 4 0,6 5-544,3-4 1,-2 5-6,2-1 0,0-3 0,5-1 0,3-3 54,5-2 0,8-1-282,4-2 1,3-8 8,2-6 19,5-5 1,-1 1 0,7-9 0,1-8 0,-1-7-51,-2-4 0,-7-7 307,2-3 1,-9-7-5,-4-2 1,-8-5-30,-5 1 0,-4 2 1,-4-2-1,-6 2 296,-6 4 1,-5 4-71,-9 11 0,2 7 320,-6 2-485,0 8 1,-4 3 0,1 6 0,2 2 0,2 4 166,2 6 1,1 2-188,4 8 0,8-1-190,5 4-36,1-5 0,10 9 0,-1-4 0,6 2 0,7 0-587,6-2 1,3 1-37,7 0 0,4 2-1340,-1-3 1537,7 4 0,-2-9 0,7 4 542,2-3 0,5-11 0,8-2 0,2-1 0,1-1 0</inkml:trace>
  <inkml:trace contextRef="#ctx0" brushRef="#br0">13185 16194 7899,'0'-13'950,"0"0"1,0 5-44,0-1 0,0 5-516,0-4 1,5 5 0,4-2 0,2 4 111,2 1 1,0 1-430,-1 4 1,1-2-1,0 5 1,0 3-155,-1 5 0,-5-2 285,-2 3-412,-4 3 1,-1-4 0,0 3 0,-1 1-1,-4-1 1,-2-1 0,-1-1-493,-1 1 0,2-3 268,-1 2 461,2-3 28,6-1 0,0-1 0,1 0 278,4-4 0,2 2-113,6-6 1,4 1 0,1-4 0,0 2 101,1 1 0,2 5 116,-4-5 0,4 4 80,-4-3-166,0 4 1,-8-3 0,-2 4 0,-1-1-1,-5 0 381,-4 3 1,-5-4-582,-9 1 0,1-2-239,-5 1 58,-6 4 0,0-9 0,-4 4 0,1-2 0,0 0-926,2 0 1,2-3-158,5 2 0,3-3-1623,5-1 2171,0 0 0,6-1 561,3-3 0,26-21 0,17-8 0,0-6 0,0 1 0</inkml:trace>
  <inkml:trace contextRef="#ctx0" brushRef="#br0">13937 15786 7899,'-7'-19'0,"-3"1"0,6-3 0,-1 2 2877,5 6-1664,0 1 0,2 6 0,1 6 23,1 7 0,4 10-939,-3 4 1,-1 8-1,-3 3 1,2 4-180,1 3 1,1 3-912,-5-4 1,0 4 567,0 1 0,0-1-2879,0-3 2090,0-1 0,-5-1 1014,1-3 0,-11-9 0,0-6 0</inkml:trace>
  <inkml:trace contextRef="#ctx0" brushRef="#br0">13771 16041 7899,'-6'-19'0,"-1"5"0,-5-3 310,4 3 0,-1 0 0,4-2 0,4 1 0,5 2 677,9 3 0,7 3-1118,10-2 0,4 0-481,8 4 1,3 1 611,6 4 0,0 5 0,6 1 0,4 1 0,0 1 0</inkml:trace>
  <inkml:trace contextRef="#ctx0" brushRef="#br0">14817 15607 7899,'0'-20'263,"0"3"330,0 3 0,4 9 0,2 6 0,1 10 0,3 9 0,2 6-51,5 3 0,-2 4 0,2 5 1,-3 0-203,-2 1 0,1-1-2,0 0-272,0 1 0,-1-7 0,1-2 0,0-5 133,0-3-85,-1-4 1,1-14 0,-1-7-1,-3-9 1,0-8 0,1-6 151,1-2 1,2-12 0,1 2-1,2-3-185,1-3 1,4-1-434,-4-6 203,0 5 1,0 4-1,0 8 1,-3 4 0,-3 6-1139,-2 7 877,-6 0 1,2 17 0,-5 0 0,0 7-1,0 6-1239,0 4 1,-4 3 912,0 5 1,0 1 735,4-1 0,4 11 0,3 5 0,0 3 0,0 1 0</inkml:trace>
  <inkml:trace contextRef="#ctx0" brushRef="#br0">15505 15849 11253,'-7'13'1447,"0"6"-273,3 2-961,2 3 0,-8 6 1,5 1-1,-1 2 0,-1 2 104,0 2 0,4 0-350,-1-3 0,-2-3-19,2-6 0,0-5 0,5-3 0,3-4-10,5-5 1,2-2-103,2-6 0,1-1 10,3-4 0,-1-2 1,5-7-1,0-1 39,-1-2 0,4-6 24,-3 2 1,2-3-54,-2-2 1,6 2-1,-4 1 1,-2 3-4,-1 2 1,-3 2-173,-4 8 116,-1-3 0,-6 11 78,-6 0 1,-6 1 215,-6 8 0,-7-1-6,-2 5 1,-3 1 0,-2 2-1,1 1 328,-1-2 1,5-1-244,0-1 0,5 0 613,-1 0-567,3-1 1,3 1-1,2 0 1,5 0 0,6-2 151,6-3 0,2 4-528,11-4 1,2-1 181,7 2-703,-3-6 1,9 2 0,-2-5-1,3 0 1,1 0-648,1 0 1,-1-1 1327,0-3 0,0-16 0,2-7 0,4-4 0,0 0 0</inkml:trace>
  <inkml:trace contextRef="#ctx0" brushRef="#br0">16474 15658 7899,'-18'-13'0,"-1"1"379,-2-1 0,-3 2 1210,3 2-1273,-3-2 0,-2 9 1,1 0-1,-2 4 1,0 7 162,1 2 0,4 6 1,9 2-1,2-1-384,2 0 1,4 5-200,5-2 0,7-1-29,5 1 0,7-5 1,6 2-1,1-1-305,-1 0 1,1 0 246,-1-4 0,1 0-46,-1 0 1,1 4 222,-1 0 0,-6-4 0,-5-5 621,-4 2-40,-2 1 23,-6 2-573,-9 0 0,-13-5 1,-6-1-1,2-1 1,2-2-366,0 2 0,2-5-43,-1 4 1,3-4-2271,5-1 2661,6 0 0,37-29 0,25-16 0,-17 15 0,0-1 0,-1 0 0</inkml:trace>
  <inkml:trace contextRef="#ctx0" brushRef="#br0">16742 15658 7899,'-7'-5'2957,"-4"3"-1983,9-4 0,-5 14-657,3 4 1,2 2 0,-2 8 0,3 0 42,1 2 0,0 3-306,0 3 0,0-3-437,0 3 0,0-5 1,0-2-1,1-3-2676,3-2 1757,4-1 1302,4-10 0,18-29 0,4-14 0</inkml:trace>
  <inkml:trace contextRef="#ctx0" brushRef="#br0">16717 15518 7899,'-9'-18'11,"1"-4"1,-5 2 10,9-1-300,-6 6-243,8-4 1,2 8 520,9 2 0,19 32 0,6 12 0</inkml:trace>
  <inkml:trace contextRef="#ctx0" brushRef="#br0">16882 15824 7899,'-1'13'299,"-3"-1"1,2-3 313,-2-1 0,3-3 1402,1 3-1489,0-5 0,5 3 1,5-8 91,6-2 0,-1 1-328,7-5 0,-5-2-235,4-7 0,2 3 0,5-5 0,2 2 53,-2 0 1,3 0 18,-1 4 1,-2 1 37,-7-1 1,2 6-8,-6 3-145,0 2 0,-6 4 0,-2 2 0,-5 4 1,-2 5-99,-2 4 1,0 2-345,0 2 0,0 3 220,0-3 1,0-1 127,0 1-326,0-5 0,0 2 1,1-5-1,3-2 0,5-2-1323,2-5 1,3-2 1729,3-2 0,43-34 0,-23 12 0,1 1 0</inkml:trace>
  <inkml:trace contextRef="#ctx0" brushRef="#br0">17749 15556 7899,'-8'-13'353,"-1"1"1,1-1 539,-5 0 1,2 5-161,2-1 1,-2 6-403,2-1 1,-2 4 0,-3 6 0,-2 7 231,-1 6 1,-1 5-160,1 2 1,3 4-228,-3-1 1,4 7 63,5-2-213,2 3 0,6-3 0,0-2 0,1-1 0,5-2-652,7-2 1,5-7 361,8-3 1,1-9-341,2-4 392,-2-2 0,9-5 0,-7-4 0,1-7 0,0-5-284,0-3 0,-2-8 374,-7-4 1,-2-4 30,-7-5 0,0-2 246,-4-6 14,4 0 0,-12 0 1,0 1-1,-9 3 0,-7 6 378,-5 6 1,-3 5-203,-1 9 0,-5 8 124,0 9 1,-1 2-159,1 2 0,3 2 1,-2 2-1,3 5 218,5 2 0,2 6-440,7 0 1,0 6-155,4-2 0,2 3 47,6 1 1,6 5 0,4 1 0,5 1-63,7-1 1,2-2-1178,1-3 0,1-5-64,-1 0 1,1-1 1318,-1 2 0,29-27 0,7-10 0</inkml:trace>
  <inkml:trace contextRef="#ctx0" brushRef="#br0">18145 15964 7899,'12'-12'43,"1"-1"0,1 0 0,3 0 340,5 1 1,3-4-1,3 2 1,2 4-1,0 3 1,0 4 333,-1 1 1,0 4 0,-8 2 0,-5 5-482,-6 2 0,-5 6 102,-5 0-408,-5 6 1,-3-8 0,-6 7 0,-3 0-1,-4 1-179,-3-2 39,-2 3 0,5-4 0,0 4 0,0-3 0,1-4 0,3-2 1,4-3 6,5 1 1,2-4 0,9-2 431,5-2 0,2 4 1,13-5-1,2-1 89,4-2 0,2-1-72,-1 0-112,2 0 0,2 2 0,-3 1 0,-2 2 0,-7 1 207,-2 0 1,-4 3 0,-8 0-176,-3 2 0,-10 1-86,-3-4 0,-9 2-99,-4-6 0,-8 5 1,-1-5-1,1-1-70,-2-2 0,-1 4-725,-2-1 0,3 0 418,6-4 0,5 0-2533,3 0 2929,-3-6 0,45-23 0,21-11 0,-2-5 0,0-1 0</inkml:trace>
  <inkml:trace contextRef="#ctx0" brushRef="#br0">19229 15722 7899,'0'-17'0,"0"0"0,0-4 291,0 4 1,5 1-287,4 8 1,3-2 1148,5 5-1195,3 1 1,6 4 0,-1 0 0,1 2 0,-1 2-1512,1 4 1552,-1 9 0,-11 20 0,-2 10 0</inkml:trace>
  <inkml:trace contextRef="#ctx0" brushRef="#br0">19254 15913 7899,'-20'0'1392,"7"0"272,8-5 0,12 2-1205,6-6 0,5 6 0,9-1 0,3 3-774,4 1 0,7-4-684,1-1 1,-2 1 998,-2 4 0,0-14 0,5-6 0,7-1 0,1-1 0</inkml:trace>
  <inkml:trace contextRef="#ctx0" brushRef="#br0">21128 15582 8036,'-7'-6'218,"-4"5"1,4-5 0,-2 2 317,1-1 1,5 0 0,2 2 0,6-1 0,11 1-152,7 1 0,1 1-124,10-3-204,0 2 0,4-3 0,0 3 1,-1-1-1,-2-1-281,-1 1-81,-5 2 0,-2 1 1,-9-1-1,-2-2-374,-5-2 0,-12 1 1,-4 4-1,-5 0-202,-2 0 0,-1 0 881,0 0 0,-11 6 0,-3 1 0</inkml:trace>
  <inkml:trace contextRef="#ctx0" brushRef="#br0">22391 15161 8036,'0'-13'15,"5"0"0,3 1 1,-1-1-1,-3 0 867,-3 0-218,-1 1 0,5 3 1,-3 2 142,-3 1 0,-3 9-594,-5 10 0,-2 7 1,2 10-1,-2 4 106,-2 2 0,5 3 41,-1-1-376,1 0 0,1 2 0,2 1 0,4 0 0,1-3 0,1-2 0,4-2-286,3-2 0,8-2-30,1-9 225,5-2 0,-2-12 0,6-3 0,-1-4 0,-1-4 0,-2-6 0,-4-6-188,0-5 0,-3-7 303,2-2 1,-3-5 0,-1 1 0,-2-3 6,-3-2 1,2 3 55,-5 2 1,0-2 353,-1 6-150,-2 1 1,4 5 0,-8 2 916,-2 5-780,-3 9-392,-6 2 1,5 12 0,0 4 0,3 5 0,1 7 234,-2 2 0,4 0-297,-2-3 0,-1 7-292,0-2 0,1 2 160,4-2 0,1-1 0,2 1 0,3-1-345,1 1 1,-3-1 283,5 1 1,4-5-1083,4 0 788,0-5 0,0 5 0,0-7 0,0-4 1,0-1 528,0-2 0,22-33 0,2-4 0</inkml:trace>
  <inkml:trace contextRef="#ctx0" brushRef="#br0">22926 15403 8036,'0'-8'62,"0"-1"1,0 5 300,0-5 445,0 7 0,0-1 1,0 10-238,0 6 1,-4 8-332,0 0 0,0 3-286,4 2 17,0-1 0,-5 2 0,1 1 0,1 1 0,0-4 13,-1-2 1,3-6 17,-4 4 0,5-7 0,5-1-109,3-7 1,5-5 66,4-1 0,1-5 94,4-4-133,2-8 0,-4-3 0,5-5 0,1-2 1,-1 0-32,1 1 1,-7-1 89,-2 10 0,-8 0-22,-5 5 99,3-1 1,-7 6 0,0 3 0,-8 4 0,-6 4 263,-3 4 0,-2 5-72,2 4 0,2 2 198,-7 2-383,7 3 0,-4-9 1,8 5-1,1-1 1,3-4 71,1-1 1,2-1-239,4 0 1,1 0-245,4-1 0,6-3-10,6-1 0,6-5 0,-1 3 0,5-2-1081,3 0 0,0 1 1437,-5-5 0,23 0 0,6 0 0</inkml:trace>
  <inkml:trace contextRef="#ctx0" brushRef="#br0">22276 15977 8026,'-44'0'157,"6"0"1,0 0 420,6 0 1,18 1 0,10 2 0,12 2 962,12-3 0,7 4-1275,11-2 1,12 1 0,5-5-1,8 0-323,5 0 1,-31 0 0,1 0 49,2 0 1,1 0-69,-1-3 1,0 0 0,1 0 0,-1-1 0,0-2 0,1-1 0,-1 1 0,-1 1 0,-1-1 0,-1 2 0,30-3 0,-13 1-3525,-13 3 1992,-14 2 1,-20 2 752,-12 3 854,-4-2 0,-33 21 0,-6-2 0</inkml:trace>
  <inkml:trace contextRef="#ctx0" brushRef="#br0">22697 16411 8023,'-2'-13'0,"-2"0"0,3 0 436,-4 1 1,4-1 225,1 0 0,1 0 1,4 2-1,5 2-140,5 5 1,1-1-285,5 0 1,-4 2 119,4 8-31,-5-4 0,1 15 0,-9-2 0,-2 4 1,-2 6-332,1 5 1,-7-1-6,-6 6-599,-4-6 0,-5 9 0,-1-4 1,-2-1-1,-1-2 217,1-3 0,0-3 1024,3-3 0,3 2 1620,-3-6-1768,8-6 0,14-5-56,7-6 0,14-1 16,-1-4-753,4 4 1,2-10 0,3 4-1,1-1 1,1 3-786,-2-1 0,-2 5 154,2-4 0,2 0-175,-6 1 1114,-1-6 0,8-20 0,3-11 0</inkml:trace>
  <inkml:trace contextRef="#ctx0" brushRef="#br0">24010 15875 7960,'-7'-9'87,"3"1"1,2-2 0,4 0 365,2 2 1,5 1 0,8 4 0,4-2 0,4 3 0,4 0-465,0 2 1,7 0-1,-2 0 1,3 0-2495,1 0 2505,0 0 0,29-5 0,-30 1 0,-1 0 0</inkml:trace>
  <inkml:trace contextRef="#ctx0" brushRef="#br0">25515 15110 7960,'-6'-13'423,"5"0"1,-4 1 47,4-1 0,0 6 1,-2 5-1,-3 10 0,0 10 210,1 9 1,-4 5 0,5 8 0,0 3-403,-2 3 1,5 4-180,-4 1 1,4 0 0,1 0 0,0-1-56,0-4 0,4-2-597,1-6 290,4 1 1,-3-8 0,4-6-1,-3-6 1,0-6 10,0-5 0,-4-9 0,1-11 356,-2-3 0,-8-4 167,-2 2-167,-9-3 0,1-1 0,-7 1 0,-2 1 0,-5 0 258,-3 1 1,-1-4 0,-4 5 0,0 2-199,0 1 1,1 2-154,3 4 1,0-2-252,8 6 0,-1-1-638,10 5 0,8 0 92,9 0 0,11 0-587,10 0 1,9 0 1371,4 0 0,7-7 0,6-3 0,4 0 0,0-1 0</inkml:trace>
  <inkml:trace contextRef="#ctx0" brushRef="#br0">25438 15174 7960,'-5'-13'0,"2"-1"0,-6-3 207,6 3 0,-2-5 1,6 6-1,3 1 0,6-1 1336,6 0 0,9 5-793,9-1-581,3 1 0,2 1 0,-1 2 0,0 4 0,2 1-121,2 0 1,-4 0 0,1 0 0,-8 0-449,-4 0 1,-7 1-1092,-3 4 680,-3 2 0,-7 5 0,-3 1 0,-2 0-971,-2 0 1782,0 5 0,-23 25 0,-5 10 0</inkml:trace>
  <inkml:trace contextRef="#ctx0" brushRef="#br0">25897 15378 7960,'0'-13'705,"0"0"1210,0 0-1229,0 6 0,0 3-549,0 8 0,5 3-285,-1 6 0,0 4 0,-4 2 0,0-1-201,0 0 0,0 4 233,0-5 57,-6 0 0,5 0 0,-3 0 1,2-2-1,2-1 88,0-1 26,0-6 1,5 5-1,0-4 1,2 2-1,3 0 161,2-2 0,-4-3 0,1 2 0,0 0-47,3 0 0,1-3-123,-1 5 1,1-5-43,0 4 1,-2 1 0,-2 4 54,-5-1 45,-3 1 0,-2-1-67,-3-4 163,-3 3 1,-12-9-1,-2 2 1,-3-3 0,-3-1 277,-3 0 0,3 0-382,-3 0 0,4 0-187,0 0 42,1 0 1,5 0 0,3 0 0,3-1-2436,1-3 1389,6 2 0,2-3-1222,10 5 2317,2 0 0,40 11 0,8 3 0</inkml:trace>
  <inkml:trace contextRef="#ctx0" brushRef="#br0">25260 16130 7960,'-19'1'931,"-1"2"-461,1 2-398,6-1 1,10 0-1,12 0 1,9-1 1367,9-1 1,11-2-1375,9 0 0,14-2 0,7-1 0,-32 1 0,2-1-113,-1-1 1,2 1-1,4-1 1,0-1-906,2-1 0,0-1 983,6 1 0,1 0 1,-4-1-1,0 1 0,4-1 1,-2 1-1,-2 0 0,-2-1 1,-2 1-1,-2 1 128,-1 0 0,-1 1 1,28-1-1,-13 5 149,-15 0-385,-21 0 11,-8 0 1,-17 0-1,-4 0 1,-4 1 0,-4 2-301,-2 1 0,-1 6-628,-5-1 748,1-4 1,-1 5-1,1-4 1,-1 1-1,2 2-52,3-2 1,2 3-589,7-6 385,-7 6 501,11-9 0,-4 5 0,12-6 0</inkml:trace>
  <inkml:trace contextRef="#ctx0" brushRef="#br0">25744 15492 7960,'0'-8'-478,"2"1"810,2 1 0,-3-4 23,4 2 1,-3-2-24,3 1-18,-4 4-217,10-1 1,-8 5 0,4-5 0,0 2 0,1-1 389,1 3-425,-3-5 0,5 5 0,-2-2 0,2 2 0,2 1 0,0-2 0,0-1 1,-5 0-242,1 4 62,-7 0 1,8 1 0,-5 3 0,-3 5-8,0 2 1,-2-2 103,0-1 0,0-4 0,-2 5 20,-2 1 0,1-3 101,-5 1-91,5-5 0,-4 7-172,3-6-22,2 1 0,-3-4 28,5 3-1130,0-2 1286,0 3 0,11-5 0,3 0 0</inkml:trace>
  <inkml:trace contextRef="#ctx0" brushRef="#br0">25885 16678 7960,'-6'-12'64,"4"-7"1,-2-1-1,3 0 1,1 2-1,0 1 444,0 0 1,1 1-1,3 7 1,5 1 4,2 3 0,6-4 0,2 5 1,-1 1-255,1 2 0,-2 2-169,-5 3 0,0 8 1,-2 6-1,-3 2-266,-2 3 1,0 1-143,-5 1 234,-6 1 1,2 4 0,-8 1 0,-2 0-1,0-1 1,0-5 0,0-2 20,-3-1 0,2 1 0,-2-3 0,5-6 782,3-4 239,-2-7-678,9 3 1,-2-8 0,8-2 0,6-5 0,6-2 0,5-2 58,3 1 0,3-1-347,3 0 0,1 5 1,5 0-1,-2 1-1112,1 0 1,-4 4 547,-1-1 0,1 3-947,-1 1 1,4 0 1518,-4 0 0,22 0 0,2 0 0</inkml:trace>
  <inkml:trace contextRef="#ctx0" brushRef="#br0">27045 15569 7960,'0'-18'346,"-2"-4"0,0 0 0,-3 0 1864,3 5-2047,0 9 0,4 4 0,0 8 0,3 6 0,-1 5 0,0 7 0,0 3 61,-1 5 1,0 1-1,0 4 1,1-2-180,-1-2 0,3 5-228,-2-2 148,0-3 0,0 0 0,2-6 0,0 0 0,1-4 0,-2-4 78,1-3 1,4-7 0,-3-4 0,2-6 259,-1-5 1,1-9 0,3-6-1,3-5-136,2-6 0,-3-8 1,4-1-1,-1-1-77,0 0 1,0 0 0,-4 4 0,0 2-87,-1 5 1,-3 2-250,-1 6-176,-5 8 0,3 12 0,-6 10 0,0 3-1270,0 3 1,0 4 184,0 2 1013,0-3 0,-4 10 493,-1-3 0,7 26 0,5 7 0</inkml:trace>
  <inkml:trace contextRef="#ctx0" brushRef="#br0">27631 15901 7960,'-12'1'-105,"-1"3"1,0 3-128,0 6 0,1 0 1541,-1 0-953,0-1 0,5 5 0,-1 2 0,1-1 0,1 2 826,2 0-1214,4-5 1,1 4 0,0-6 0,1-2-32,4-3 123,2-2 1,5-6-1,3 0 1,0-1-1,4-4 110,0-3-185,3-3 1,3-4 0,1 0-1,-1-2 1,-1 1 18,-2 2 1,2-3-1,-5 0 1,1 3 76,-3 4 1,-3-1 28,-1 2-72,0 3-19,-6 1 1,-3 5 0,-8 0-1,-6 1 1,-5 3 41,-7 5 0,-2 4-19,-1 4 1,-1-3 6,1 3 86,5-3 0,1-1 1,7 0-1,-1-1 1,2 1 268,2 0 1,3 0-239,6-1 1,2 0-27,2-4 1,7 2-96,6-6-168,6 6 1,-3-8-1,5 3 1,1 0-1,1-1-736,3-1 1,-3 2-221,2 0 0,-3-1 255,-5-4 824,3 5 0,2-9 0,6 3 0</inkml:trace>
  <inkml:trace contextRef="#ctx0" brushRef="#br0">29187 15709 8034,'-13'-8'3269,"1"-1"-3091,4 6 0,14-7 0,11 6 0,9 1 37,8 2 1,7 1 0,17 0-1,8 0-72,-29 0 0,1 0 0,8 0 0,1 0-66,1 0 0,1 0 0,4-2 0,2 0 0,5 0 0,0-1 0,3 2 0,-1 0-153,1 0 0,0 0 0,0 1 0,-1 0 0,-5 0 1,-1 0-1,0 0 0,-1 0 33,-2 0 1,0 0 0,-3 0-1,-1 0 1,-3 0 0,-3 0-1,-5 1 1,-2 0-117,24 3 1,-12-3 0,-14 4 156,-4-4-9,-15-1 1,-8-1 16,-11-4-276,-6 4 1,3-5-1,-6 6 1,0 0-4149,1 0 4418,5 6 0,69-10 0,-20 3 0,1 0 0</inkml:trace>
  <inkml:trace contextRef="#ctx0" brushRef="#br0">32018 15543 7987,'-4'-8'360,"-1"-1"0,-5 7 553,2-3 0,-8 10-80,-1 3-661,-5 9 1,7 3 0,-2 5-1,3 2 1,3 2 36,2 0 0,4 5-200,5-4 28,5 6 0,7-9 1,6 2-1,2-2 1,4-3-251,4-2 1,-1-5 0,5-7 0,-3-3-109,1-2 1,-2 0 250,-6-5 0,-4-6 10,-5-3 1,-6-6-1,-3-4 1,-4 0 20,-4-4 1,-9-3-7,-8-3 1,-3 2-27,-2-3 88,-5 3 0,-1 1 0,-5 1 0,1-2 0,2-1 328,-1-2 1,-1 0-128,2 5 0,9-1 376,8 1-409,3-1 0,8 2 0,6 1 0,9 2 1,8 0 371,8 1 0,2-1-274,7 8 1,0-1 129,4 10-414,-5-1 0,-1 5 0,-3 0 0,-1 2 0,-4 2 48,-5 5 0,-7 2-62,-3 2-121,-3 5 0,-8 2 0,-4 5 0,-5 1 0,-6-1-559,-3 1 1,-1 4-616,-4-1 856,-1 1 0,2-4 1,1-1-1,2 1 1,0-2-2679,1-3 3132,7 3 0,13-27 0,7 0 0</inkml:trace>
  <inkml:trace contextRef="#ctx0" brushRef="#br0">32171 15186 7987,'-26'-36'0,"1"0"0,1 4 113,2 0 1,3 8 0,2 7 0,-3 3 380,0 1 0,-4 2-132,3 3 34,-9 2 1,3 6-1,-3 1 1,2 4 0,0 5 773,-2 5-1044,0 5 1,-1 11 0,-3 3 0,-4 6 0,-5 5 224,-4 6-319,25-21 0,0 0 0,0-2 1,-1 2-1,2 1 0,1 1 1,-1 0-1,-1 0 0,2 0 1,1 0-84,1 0 1,0 0 43,-13 31 1,11 0 0,5-2 0,3-2 0,5 1 66,2-2 1,2-1 0,7-8 0,6-2-171,6-5 0,3-2 12,7-2 1,5-9 51,3-4-20,9-8 1,9 2 0,10-8 0,6-3 0,3-3 2,-34-4 0,0-1 0,3 0 0,1-1 78,1-1 0,1-1 1,1-2-1,0-2 8,0-3 0,1-2 1,-2-2-1,-1-1 0,0-2 1,-1 0-1,1-2 1,-1-2 136,-1-2 1,-1-1 0,0-1-1,-2-1-248,0-2 1,-1-3 0,-4-3 0,-2 0 138,-4 0 1,-1 0 0,-1-3 0,-3-1 0,-1-2 0,-3-1-1,0-1 1,-1 0 49,-2 1 1,-3-1 0,-3 1-1,-4 1 21,-5 3 0,-3 2-13,-8-35 1,-25 11 0,-7 2 0,19 30 0,-3 2 0,-2 2 0,-2 2 69,-3 2 0,-1 1 0,1 0 0,-2 0-380,-3 3 0,-1 1 143,-3-2 0,-1 2 0,5 2 0,1 1 0,-3 1 1,0 2-1,4 1 0,1 3 0,-30-2-1009,6 7 0,3 11-46,12 9 0,2 9-1432,18 4 1762,-2 8 783,14 3 0,-3 5 0,8 5 0,3 6 0</inkml:trace>
  <inkml:trace contextRef="#ctx0" brushRef="#br0">22199 4539 7909,'-8'0'-35,"1"-1"0,0-2 1,0-1-1,-3 1 690,-2 2 1,1-1-1,1-1 233,2-1-602,5 0 0,-1 4 1,8 0 62,4 0 0,8-4 0,4-1 0,2 1-141,5-2 0,7 4 132,0-7-405,3 6 0,3-7 1,0 5-1,-1-1 0,-3 0-888,-4 4 530,-2 0 1,-4-2-1,-2 0 1,-5 2-1865,-6 5 1950,-6 4 1,-8 6 0,-3 0-1,-6 1 1,-6 1 336,-5 2 0,-9 6 0,-6-7 0,-6-1 0,-5 5 0,-1 0 0</inkml:trace>
  <inkml:trace contextRef="#ctx0" brushRef="#br0">22212 4680 7909,'-18'0'0,"2"0"277,-5 0 0,5 0 693,-1 0-542,9 5 1,8-3-179,8 2 0,9-1-145,5 1-106,2-3 0,7 5 0,3-6 0,3 0 0,1 0-259,0 0 0,1 0-557,-1 0 1,-1 0 162,-3 0 1,2-6 653,-2-2 0,15-43 0,-23 20 0,0 0 0</inkml:trace>
  <inkml:trace contextRef="#ctx0" brushRef="#br0">22544 4310 7931,'-6'-19'0,"-1"1"142,-6-3 0,5 2 301,-1 7 0,5-1 1277,-4 0-1497,5 0 0,-2 6 126,10 3-327,-4 3 1,12 1-1,-2 0 1,6 1-1,3 2 92,3 1 0,5 2-83,2-2 1,4 2 106,-4 2-211,-1 9 0,-2-8 1,0 9-1,0-1 0,-4 2-290,-3 0 0,-9 3 158,-7 3 0,-2 5 137,-2 0 1,-8 5 48,-4-1 0,-8 3 0,-10 1 0,-5 0-46,-6 1 0,2-5 23,1 0 1,1-6-304,8 2 0,4-1-89,8-3-421,3 2 1,7-14 854,3 3 0,42-8 0,12-3 0</inkml:trace>
  <inkml:trace contextRef="#ctx0" brushRef="#br0">24354 3889 7901,'0'-20'509,"0"6"1,0 6 0,0-2-312,0-2 1,0 7 0,0 5 0,-1 8 1206,-3 8-1283,2 4 1,-9 11 0,4 3 0,-2 3 0,1 2 134,-2 4-308,4 2 1,-4 0-1,6-1 1,0-1 0,0-2-1,-1-3 1,3-4-102,0-3 1,2-7 0,0-7-108,0-2 0,2-8 376,2-3 1,-3-13-1,3-5 1,-2-4 107,-2-5 1,-2-2 0,0-5 0,-4-5 3,-1-7 1,0-3 2,-2-6-39,-2 6 0,10-5 0,-4 5 0,4-2 0,1 2 0,0 2 0,3 5 365,5 3 0,6 8-680,12 1 110,5 1 1,2 12-1,5 0 1,0 7-1,0 5-462,1 1 1,-7 6-1,-3 2 1,-7 4-1005,-5 0 1,-7 7 452,-1 2 1,-6 3 310,1 2 0,-4-1 0,-3-1 714,-1-3 0,-20 5 0,-8 1 0,1 0 0,-1 1 0</inkml:trace>
  <inkml:trace contextRef="#ctx0" brushRef="#br0">24342 4195 7901,'-13'-7'0,"4"0"56,1 3 0,5 1 260,-1-6 0,4 6 0,4-1 507,5 3 1,3 1-1503,5 0 0,3 1 346,6 3 333,-1 4 0,6 7 0,3 5 0,4 1 0,-1-1 0</inkml:trace>
  <inkml:trace contextRef="#ctx0" brushRef="#br0">24737 4450 7901,'0'-13'2514,"0"1"-1884,0-1 1,1 0-1,5 2-78,7 2 0,0 4-332,4 5 0,-3 5-1073,-2 4 604,-4 2 1,1 8 0,-4 2 0,-2 3-1,-2 1-189,-1 1 0,-1-1 1,-4 1-1,-5-1 512,-5 1 1,1-1 357,-3 1 1,-2-6-323,2-3 516,0-3 1,4-1-1,1-2 1766,-1-3-2196,6-2 1,3-7 0,8-2 0,6-3-219,5-1 1,5 4-77,6-1 0,-1 1-296,1-1-5,-1 3 0,5-5 0,0 4 0,-2 0 0,-1-3-2023,-2 3 1,-3-1 2421,-1-2 0,0-7 0,5-8 0</inkml:trace>
  <inkml:trace contextRef="#ctx0" brushRef="#br0">25553 4221 7901,'-4'-17'0,"0"-2"0,1 1 288,1-1 1,4 2-27,2 5 0,7 0 1,8 4-1,1 3 827,2 4 1,1 1-1790,-2 0 1,3 6-1,-4 2 1,0 4 699,-3 0 0,-9 18 0,-2 4 0</inkml:trace>
  <inkml:trace contextRef="#ctx0" brushRef="#br0">25515 4374 7901,'-7'-6'2553,"-5"-1"-1867,11-6 0,1 5 341,8-1-907,4 6 0,6-2 1,3 5-1,4 0 0,0 0 1,2 0-1,1 0-1312,2 0 0,0 0 1192,-5 0 0,18-6 0,4-1 0</inkml:trace>
  <inkml:trace contextRef="#ctx0" brushRef="#br0">27721 3634 7894,'0'-13'33,"1"1"1,2-1 0,1 0 836,-1 0-502,4 1 1,-4-1-1,4 0 1,0 0 0,-1 1 1087,-1-1-1052,5 6-249,-8-5 0,3 12 0,-5 0 55,0 7-120,-5 10 0,-2 0 0,-7 8 0,-2 3 0,-2 3 0,-1 4 1,1 2-47,2 2 0,1-1-126,-2 0 55,8 6 0,-7-9 0,12 2 0,1-3 0,2-4 0,2-2 0,4-5 127,3-3 0,9-3 18,4-4-171,3-6 0,3-2 1,2-5-1,2 0 0,1-1-407,4-3 0,-4-3 189,2-6 0,-5 4 1,1 1-1,-5-2-427,-4-1 1,2-2-41,-6 0 0,3 0 263,-7 1 1,2-1-1,-8 0 1,0-1 474,-2-3 0,-44-37 0,15 20 0,-1 0 0</inkml:trace>
  <inkml:trace contextRef="#ctx0" brushRef="#br0">27733 3596 7929,'-18'-19'0,"4"4"125,-3-6 0,3 5 200,1-1 0,6 3 1,3 1 886,2 0 1,9 5-1035,6-1 0,1 6 69,7-1-367,1 3 0,3 1 1,2 0-1,1 0 0,2 0-925,-1 0 0,-3 0 363,0 0 196,-1 5 0,-5 3 0,-3 4 486,-3 1 0,-29 28 0,-8 7 0</inkml:trace>
  <inkml:trace contextRef="#ctx0" brushRef="#br0">27721 3736 7958,'-12'-1'105,"4"-4"1,-3 4 157,2-3 1,2 2 1409,-2 2-838,7 0-648,-4 0 0,7 0 1,4 0-1,5 0 39,5 0 0,5 5-429,5-1 1,1 4-1047,-1-3 949,1 4 0,1-6 1,1 4 299,2-1 0,34 4 0,4-3 0</inkml:trace>
  <inkml:trace contextRef="#ctx0" brushRef="#br0">28435 3545 7958,'0'-19'868,"0"5"-113,0-3-87,0 3 1,-2 8-365,-2 6 1,1 7-371,-5 10 59,-1 3 1,-4 7 0,1 2 0,-1 2 0,0 0-37,0 0 0,1 3 0,-1-3 1,0 0 26,0 1 0,5-4-93,-1-7 1,7 2 0,-3-6-31,4-2 164,1-6 1,0-5-9,0-8 1,4-3 0,2-7 0,1-3-19,3-5 1,5-7-118,2-5 1,2 1 111,-2-1 29,-3-6 1,9 1 0,-6-5-40,-2 0 192,5 4 1,-6-4 0,3 7 0,-4 5-1,-3 6 1033,-2 8-608,-5 4-410,3 7 0,-6 2 1,0 10-1,1 5 104,4 5 1,-4 5-273,3 6 0,2 0 0,-2 4 0,0 3-162,2-1 1,-4 5-47,2-3 0,2 3-165,-2 1 0,1-4 81,0 0 1,-2-1-1,4 1 1,0-4-520,0-3 1,0-6 53,1 0 41,4-5 1,-9 1 0,5-9 692,2-4 0,-16-19 0,-2-6 0</inkml:trace>
  <inkml:trace contextRef="#ctx0" brushRef="#br0">28320 3813 7958,'-20'-13'0,"6"0"0,5 0 1631,7 1-1317,-4-1 1,13 6 0,6 2 0,8 4-1,7 1-338,6 0 0,3 0-550,1 0 1,5 1 0,-1 2 573,0 2 0,26 16 0,-32-11 0,1 1 0</inkml:trace>
  <inkml:trace contextRef="#ctx0" brushRef="#br0">27402 4552 7958,'-13'0'101,"-5"-1"1,-2-2 0,0-1-1,3 1 932,3 1 0,5 2 0,8 0-615,9 0 1,17 5 0,3-1 0,7-1-231,9-2 0,11-1 1,9 0-1,9 0-76,-34 0 1,1 0 0,1 0 0,1-1-1420,3-1 1,0-1 1291,5 0 1,0-1-1,0-2 1,-1 0 0,5-1-1,0 1 1,-2 0 0,-2-1-1,-3 1 1,-2-1-1,-3 1 1,-2 0 0,-3 0-1,-1 0 10,27-2 1,-7-2 0,-15 6 0,-11 1 662,-11 1-849,-10 2 17,2-5 0,-11 3 0,0-2-761,-7 3 465,1 1 0,-5 1 0,1 2 0,-5 3 0,-7 1-1259,-2 3 2080,-1 1 1,-1 2-1,-1-1-351,-2 1 0,-17 11 0,-9 5 0,-7 2 0,1 0 0</inkml:trace>
  <inkml:trace contextRef="#ctx0" brushRef="#br0">28001 4794 7926,'-4'-12'0,"0"-1"0,-2 0 419,2 0 1,2 5 1060,-2-1 0,3 5-532,1-4 0,1 6-793,3 2-108,-2 6 0,5 8 1,-4 3-1,1 4 0,-1 3 71,-2 2-22,-1 5 1,-1 0-1,-2 3 1,-3-3-1,-1-1-99,-3 0 1,5 0-1,-1-5 1,2-1 254,-1-3 0,1-2 0,4-6 1,2-2-141,2-3 1,3-2 0,7-6 0,3 0 32,4 0 0,5-6-110,4-2 1,-3-3 224,2-2-412,4 6 1,-6-3 0,1 4 0,-4 1 0,-4-1-552,-2 3 1,4 2-682,-5 1 1006,0 0 1,-5 0 0,3 0 0,0 0 0,2 0-830,-1 0 1,2 0-345,-1 0 1551,6 0 0,14-29 0,9-6 0</inkml:trace>
  <inkml:trace contextRef="#ctx0" brushRef="#br0">29506 4208 7904,'-9'1'17,"1"2"0,-2 3 642,-1 1 1,5-4-1,4 2 1,8 0-233,5-1 0,1 0 1,9-4-1,3-1-124,4-4 0,1 0-234,5-4-9,-6-2 0,9 2 0,-4-6 1,1-2-1,-2 0 0,-1-2 0,-4-2-80,-4-3 0,-2-1 0,-7-1 1,-4 2 80,-3 3 1,-4-2 36,-7 6-101,-3 0 1,-12 6 0,-2 2 0,-4 5 0,-4 3 0,-2 2-1,-1 3 62,-4 5 0,4 2 0,-1 3 0,2 3 68,3 4 0,2 4-32,5 0 0,2 1 0,7-1 0,0 1-52,4-1 1,2 1-106,6-1 11,0 1 1,7-1-1,4-1 1,6-1-1,3-3-328,3-2 1,3 3-350,3-4 0,0 0 1,5-4-1,0-2-680,-2-2 0,4 2 742,-7-2 666,7-4 0,-4-5 0,7-7 0</inkml:trace>
  <inkml:trace contextRef="#ctx0" brushRef="#br0">30092 4425 7904,'6'-13'0,"-5"4"338,4 1 1,2 1 37,1-2 1,4-1 0,0 5 0,1-1 821,0 0 0,0 2-928,-1 4 1,5 0 0,0 2 0,-1 2-137,-2 4 1,-1 4-118,0 0 1,-6 1-11,-3 0 1,-3 0 0,-1 1 0,-1 1-125,-3 2 0,-5 2-144,-8-2 0,3-3 32,-3 3 487,-3-3 0,6-3 0,-3-1 0,3-3 1,1-1 1063,0-3 317,1 4-811,5-6-650,1 5 1,9-6-1,5 0 1,9 0 0,6 0-207,2 0 0,5-4-287,0 0 1,4-1-871,-4 5 854,5 0 1,-12 0-1,2 0 1,-2 0-1,-3 0-3847,-3 0 4178,-9 0 0,-30-17 0,-14-4 0</inkml:trace>
  <inkml:trace contextRef="#ctx0" brushRef="#br0">25170 7217 7919,'0'-13'69,"-4"-4"1,0-1 0,1-2-1,2-1 1,1 0 1425,0-1 1,0 7 183,0-2-1496,0 8 1,0 15-1,0 11 1,0 6 183,0 2 0,-5 6-249,1 3-77,-6 3 1,7-2 0,-4 2-1,2 2 1,0-3 0,1-2 0,0-1-261,1 0 1,0-5 0,0 2 0,-1-5-75,1-4 1,2-2-1,1-6-309,0-1 49,6-5 434,-5-1 0,9-12 1,-6-2-1,-1-3 1,-2-2-1,-1-1 1,0-2-139,0-1 1,0-6 446,0 2-136,0-3 1,-1-3-1,-2-1 1,-1-3-1,1-2 156,2-2 0,1-2 1,0-1-1,1-2 286,3-3 0,5 4-151,8-4 0,3 5-229,5 4 1,1 8 0,-1 9 0,1 5-174,-1 3 0,1 4-408,-1 5 1,-1 1-381,-2 3 517,2 9 0,-10 3 0,1 3 1,-5 1-1,-4 0-1303,0 3 1,-5 5 481,3 2 1149,-8 0 0,-37 12 0,13-19 0,1 1 0</inkml:trace>
  <inkml:trace contextRef="#ctx0" brushRef="#br0">25183 7383 7937,'-8'-6'1427,"-1"-2"-1098,6 2-329,-2-5 0,6 9 1431,3-2-1151,3 3 0,12 1 1,2 0-1,3 0 0,2 0-676,-1 0 0,1 4-658,-1 0 0,1 5 581,-1-5 473,1 6 0,11 20 0,2 11 0</inkml:trace>
  <inkml:trace contextRef="#ctx0" brushRef="#br0">25642 7574 7937,'2'-13'779,"2"1"1,3-1-429,6 0 0,5 6 1117,3 3-1198,-2 2 0,4 2 1,-6 2-1,-2 2 1,-2 6-86,-5 6 1,-2-1-326,-6 6 0,0-1 1,-1 3-1,-4-2-12,-3 2 0,-3-1-39,-2 0 0,-4 0-41,0-5 147,0 6 0,4-9 0,2 3 0,1-4 0,3-3-63,1-2 0,2-3 264,4 3 1,5-5 0,4 1 0,4-2 211,4-2 1,3 0-154,5 0 1,1 4-266,-1 0 106,1 6 1,-1-7-1,-1 5 1,-3 2-1,-4 2 20,-2 0 1,-8 1 115,-3 0 1,-3 0-109,-1-1 60,-5 1 0,-4-4 0,-6-1 1,-4 1-1,-1-1 351,-2 1 0,-2-7-322,-2 3 0,2-4 28,3-1 1,-2 0-531,6 0 0,-4 0 0,4-1-769,1-4 1,3-6 553,5-6 1,8-1-793,8 1 1376,9-3 0,20-13 0,9-5 0,5-3 0,1 0 0</inkml:trace>
  <inkml:trace contextRef="#ctx0" brushRef="#br0">26599 7421 7937,'7'-18'0,"3"-1"0,-6-2 0,2 4 705,-2 8-371,-3-2 0,6 8-286,-2-5 0,0 11-722,4 1 249,-4 6 0,0 3 0,-1 1 425,-1 3 0,-13 25 0,-4 12 0</inkml:trace>
  <inkml:trace contextRef="#ctx0" brushRef="#br0">26471 7638 7937,'-7'-6'4855,"1"5"-4210,6-11 1,7 11-208,6-3 0,1 2-397,8 2 0,3 0 0,6 0 0,2 0-1699,2 0 0,-2 2 341,1 2 1317,0-3 0,32-18 0,-29 3 0,0 0 0</inkml:trace>
  <inkml:trace contextRef="#ctx0" brushRef="#br0">28422 7000 7866,'6'-18'105,"-1"-2"1,5-5 0,-1 0 0,1 3-1,1 3 1273,2 5 0,-6 1-782,-3 13 1,-3 5-442,-1 12 0,-5 3 0,-4 6 0,-2 4 193,-2 4 1,0-1-217,1 1 1,-1 0 0,2 4 0,1-1-42,1-3 1,2 1 40,-1-5-179,2 0 0,6-3 1,0 1-1,3 2 1,4-3-1,7-5 1,6-5 74,7-2 1,0-3 8,7 1-147,0-6 0,4-1 1,0-6-1,2-2 1,1 0-1351,2-3 1132,-7-5 0,-4 5 0,-7-5 1,1 1-1,-2-1-2300,-3-1 2159,-3-2 0,-6 1 469,-4-1 0,-14-23 0,-8-5 0</inkml:trace>
  <inkml:trace contextRef="#ctx0" brushRef="#br0">28511 7000 7881,'-17'-14'538,"0"-3"1,2 3-332,6-3 0,3 3 280,6 1-257,0 6 1,2-3 0,2 6-1,6 1 1,4 2-93,3 1 1,10 0-338,-1 0 1,2 0-1,-2 1 1,-1 2-825,1 1 1,-1 6-516,1-2 1538,-7-2 0,-12 34 0,-8 2 0</inkml:trace>
  <inkml:trace contextRef="#ctx0" brushRef="#br0">28447 7166 8125,'-12'0'493,"-1"0"-379,0 0 0,5 0 387,-1 0 0,8 0 451,1 0 1,7 0-923,10 0 0,3 1-361,5 4 1,5-2-134,0 5 0,5-5 0,-1 1 0,4-2 464,5-2 0,10-7 0,7-3 0,8-1 0,0 0 0</inkml:trace>
  <inkml:trace contextRef="#ctx0" brushRef="#br0">29225 6975 7928,'-7'-13'0,"-4"0"382,2 1 1,2 4-1,-1 6 575,-2 4 1,3 7-522,-2 8 0,1 3-308,-5 5 1,5 6 0,0 2-1,1 1-17,0 0 1,0 0-223,-1 4 1,1-4 93,2 0 0,4-5-264,-3 0 0,2-3 1,2-5-257,0-4 0,6-8 267,2-5 1,4-4 15,1-4 1,-1-5 130,1-8 0,0-3 0,0-7 1,-1-1-35,1-2 0,0-5 242,0 1 1,-1-3 200,1-1 1,-2 0-69,-2-1 1,2 1 0,-4 1-1,2 2 453,-1 1 1,-3 7-229,3 1 1,-4 7 91,5 6 31,-6 6 0,4 4 1,-4 10-306,1 6 1,1 9-309,0 4 1,-4 4 121,3 4 0,2 1-238,-2-5 1,1 4 0,-5-3 0,0 2-204,0 2 1,0-4-114,0-1 1,1 1-865,3-1 838,-2 0 1,3-6 0,-5-3-1,0-4 1,2-3 504,2-1 0,3-23 0,6-6 0</inkml:trace>
  <inkml:trace contextRef="#ctx0" brushRef="#br0">29162 7268 7928,'-12'-13'1400,"4"1"-1109,-9-1-481,3-6 0,6 5 0,6-1 1386,4 5 1,7 0-1123,8 6 1,8 1-1074,9 7 419,-2-3 1,6 11 579,0-4 0,-4 3 0,4 1 0,6 1 0,-1 1 0</inkml:trace>
  <inkml:trace contextRef="#ctx0" brushRef="#br0">28345 7855 7928,'-12'0'347,"-1"-5"0,0 1 452,0 1 0,8 2 0,6 1-459,11 0 0,7 0 1,13 0-1,6 0-132,7 0 1,6-4-166,4-1 0,5 0 0,9 0 0,-31 2 0,-1-1-95,3 1 1,0-1 0,0-1 0,-1-1-750,-2 2 0,-2-1 544,35-6 0,-8 4 0,-5 3 0,-12 2 1,-14 2-1,-11 0-1582,-6 0 1260,-7 0 152,-7 0 0,-8 6 0,-8 1 0,-4 2 427,-4-1 0,-21 6 0,-14 6 0</inkml:trace>
  <inkml:trace contextRef="#ctx0" brushRef="#br0">28805 8020 7928,'-13'-12'261,"0"-1"1,5 2 916,-1 2 88,6-2 0,-7 11-584,6 0 1,1 7-494,7 10 1,-2 3-180,2 5 17,-2 1 1,-2 1 0,0 1 0,0 3-1,-2 0-35,-2 0 1,1 3 109,-5-4-55,5 0 1,-7-5-1,4-1 1,0-2 0,1-5 773,2-3-257,2-1-444,1-6 1,5-2-1,5-5 1,6 0-1,5 0-49,3 0 0,2-5-25,-1-4 1,1 4-154,-1 0-172,1-2 1,-1 4 0,-1-4 0,-1 2 0,-3 2-1084,-2 1 1,3 2 395,-4 0 1,5 0-692,-5 0 1280,5 0 0,-6-4 377,5 0 0,29-29 0,11-2 0</inkml:trace>
  <inkml:trace contextRef="#ctx0" brushRef="#br0">30335 7498 7904,'-13'0'34,"0"-2"1,0-1 319,1-1 1,3 0 1113,1 4-1205,5 0 0,-1 0 1,8 0-1,6 0 1,5 0 49,7 0 0,7 0 0,5 0 0,3 0 22,1 0 0,1-6 4,-1-2-529,6-4 1,-9-2 0,2-1 0,-4-4 0,-6-1 0,-5-4 0,-6-1-275,-6-1 500,-5-2 1,-7 14 0,-7-3-1,-8 4 1,-6 3 0,-3 3 0,-4 1 122,-4 3 1,-5 8 0,-2 3 0,-1 4 201,1 0 1,5 2-260,2 3 1,6 3-1,-2 7 1,5 2-55,4 0 1,4 1 23,8-4 1,3 3-225,6 1 1,6 0-1,4-5 1,7 1-504,8-1 0,2-3 161,7-1 1,0-6-450,5 2 545,-7-2 1,5-3 0,-4 0 0,1-2 0,-2-2 397,-1 2 0,-6-10 0,-7-1 0</inkml:trace>
  <inkml:trace contextRef="#ctx0" brushRef="#br0">30819 7689 7904,'2'-13'10,"2"0"0,2 5 0,2-1 1,3 2 983,-2-1 0,2-2-550,2 6 0,1-1 0,2 5 1,1 0 295,-2 0 0,1 6-481,1 3 0,-7-2 80,3 1-376,-4 1 1,-1 3 0,-4 1 0,-3 0 0,-1 0-53,0-1 1,-5 5-206,-4 0 1,-2 0 50,-2-4 114,0 0 1,2 0 0,1-1 0,1 1-212,0 0 374,3 0 130,-5-1 0,9 1-123,-2 0 69,2-6 1,8 4-1,3-2 1,2 2 58,2 2 1,-1-5 42,1 1 1,0-1-81,0 5 1,-1-2 204,1-2-80,-6 2 1,3-8 0,-4 4 520,1-1 0,-6 2-60,-1-3 0,-7-1-284,-10-4 1,-3 0-15,-5 0-349,-1 0 1,0 0-1,-3 0 1,-2 0-1,0 0-541,0 0 1,-3 0-554,4 0 1,2 1-2463,6 4 3485,-2-4 0,16-1 0,-4-7 0</inkml:trace>
  <inkml:trace contextRef="#ctx0" brushRef="#br0">24762 1530 10216,'6'-7'466,"3"3"1,3 2-540,5 2 0,3 0 0,6 0 0,-1 0 0,1 0 0,1 0-400,2 0 99,-2 0 0,4 0 0,-5 0 0,-1 0 0,0 0 0,-4 0-1732,-4 0 2106,-3 0 0,-58 23 0,-14 5 0</inkml:trace>
  <inkml:trace contextRef="#ctx0" brushRef="#br0">24724 1823 7977,'-13'0'13,"1"0"1,-1 0 0,0 0 442,0 0-206,6 0 1,-1 0 0,8 0 0,7 0 0,7 0 839,7 0-1111,3-5 0,9 2 0,4-4 1,5 0-1,2 1-291,0 0 87,-1-4 0,-5 9 0,0-3 0,0 2 0,-1 2 0,-4 0 0,-6 0-1084,-5 0 0,-10 0 1309,1 0 0,-32 0 0,-4 0 0</inkml:trace>
  <inkml:trace contextRef="#ctx0" brushRef="#br0">25132 1454 7977,'-7'-20'0,"-3"-3"63,6 6 1,-5-4 0,4 4 0,-1 1 785,0 2 1,2 6-124,4-1-437,0 6-145,0-2 0,0 6 1,2 2-388,2 1 1,4 6 94,9-1 56,-2 2 0,9 6 0,-3 0 0,3-2 0,1 0-252,1-3 1,-1 5 104,1 0 0,-1 6 107,1-2 85,0-2 1,-7 3 0,-3-3 0,-5 1 0,-4 1 50,-1-1 0,-5 4-20,-9-3 0,-2 2 270,-11-2-191,0 3 0,-6-4 0,0 5 1,0-1-1,3-1-158,0-2 0,4-4-247,-2 5 1,7-5 102,-2 4-114,8-6 1,4 4 352,5-6 0,56-23 0,-20 2 0,-1 0 0</inkml:trace>
  <inkml:trace contextRef="#ctx0" brushRef="#br0">26152 1211 7995,'-5'-19'0,"-1"-4"17,-3 6 1,-2 0-1,3 4 1,-4 2 476,0 2 342,-1 4 0,0 16-253,0 6-533,1 6 0,4 4 0,4 4 0,3 7 1,1 6-1,0 3 0,0-1-357,0 3 0,0-6 169,0 0 0,4-3 0,2-4 0,-1-2-46,1-4 1,3-4 43,-5-5 1,1-7 174,0-5 1,-4-8 101,3-1 1,-2-10-12,-2-7 1,-6-6 101,-2 2-136,2-9 1,-4-2 0,4-6 0,1-2 0,-2-1 148,0-2 1,4-5 57,-2 1 1,3 4 141,-3 0-286,4-2 1,-3 6-1,7 1 1,2 7-1,4 4 114,5 2 0,0 5-474,7 3 0,1 4 282,3 4-334,1 4 0,0 5 1,3 0-1,1 1 0,-1 3-977,2 5 0,-5 4 119,-1 4 1,0-2 132,-8 7 982,-6-1 0,-39 44 0,6-27 0,1-1 0</inkml:trace>
  <inkml:trace contextRef="#ctx0" brushRef="#br0">26089 1441 7995,'-13'-6'2170,"0"5"-1843,6-5 1,7 6-472,8 0 1,9 0-1,5 2 1,3 0-387,5 3 0,1 3-1098,3-4 790,3 6 643,-4-8 0,33 9 1,-29-7-1,0-1 1</inkml:trace>
  <inkml:trace contextRef="#ctx0" brushRef="#br0">26841 1339 7995,'0'-13'244,"0"0"0,4 5 899,0-1-537,6 7 1,-4-1 0,2 10-91,-3 6 1,-4 8-343,-1 0 1,0 7-533,0 2 216,0 6 1,-1-4-1,-2 6 1,-1 1-1,1-1-462,1 0 1,2-1-686,0-3 909,0 3 1,2-15 0,2 1 379,5-7 0,20-27 0,10-14 0,2-3 0,1 0 0</inkml:trace>
  <inkml:trace contextRef="#ctx0" brushRef="#br0">27440 1262 7999,'0'-17'151,"0"0"1,0-4 85,0 4 1,7-3-22,6 8 1,1-3 0,7 11 0,2 1-303,1 2 1,2 1-411,-1 0 284,1 0 0,-2 6 1,-2 2-1,-2 3 212,-1 2 0,-31 28 0,-10 7 0</inkml:trace>
  <inkml:trace contextRef="#ctx0" brushRef="#br0">27415 1441 7999,'-13'-13'509,"6"5"618,3-1-650,2 6 1,4-2 0,2 5 0,6 0 220,5 0 0,5 1-462,6 3 0,5-1-1998,3 6 837,-3-1 925,6-1 0,12-10 0,8-5 0,8-3 0,0 1 0</inkml:trace>
  <inkml:trace contextRef="#ctx0" brushRef="#br0">29582 854 7939,'0'-12'-99,"6"-5"0,1-2 0,2 1 0,-1-2 0,2 1 1064,1 1 0,1 5 1,-2 6 583,-2 2-1380,-5 0 0,3 8 0,-8 4 1,-2 9-39,-5 6-102,-2 1 0,-2 10 0,1-4 0,-1 5 0,0 3 1,0 2-1,1-1-11,-1 0 1,4-4 0,2-1 0,2-2 137,2-3 0,1 3 0,4-2 0,2-5-31,4-6 1,9-1 0,5-3 0,2-2-28,1-1 1,2-5-843,3-2 441,-3-3 0,6-1 0,-5-1 1,0-3-1,-2-3 0,-5-2 0,-1 1-981,0-2 0,-1-2 682,3 0 1,-4-5 601,-5 0 0,0-51 0,-7 29 0,0 1 0</inkml:trace>
  <inkml:trace contextRef="#ctx0" brushRef="#br0">29748 765 7982,'-8'-20'-37,"-1"3"1,6 3-152,-1 1 0,3 1 1587,1-1-1119,0 0 0,1 5 0,5 0 0,5 3 0,6 1-237,3-2 0,1 4-866,5-2 353,-1 3 1,1 5 0,-1 2 0,-1 1 469,-3 3 0,-19 24 0,-11 7 0</inkml:trace>
  <inkml:trace contextRef="#ctx0" brushRef="#br0">29684 893 7982,'-12'-2'236,"-1"-2"0,4 2 488,1-2 471,5 3-977,-3 1 0,8 0 1,2 0-1,6 0-134,6 0 0,5 4-480,9 0 0,2 5-1511,6-5 936,6 6 728,-4-9 0,2 2 1,5 0-1,1-3 0,-1 0 1</inkml:trace>
  <inkml:trace contextRef="#ctx0" brushRef="#br0">30488 740 8006,'0'-13'954,"0"0"-715,0 0 0,0 5 92,0-1 1,-2 6 599,-2-1 0,-3 8-866,-6 5 1,5 8-16,-1 4-77,1 9 0,-5-2 1,-1 8-1,-2 2 1,-1 3-289,2 0 1,0-3 182,3-4 1,0 2-79,4-6-51,-4-1 1,11-5 0,-3-2-47,2-5 1,2-10 224,0-7 1,6-10 165,3-7-71,2-6 0,2 2 0,-1-9 0,1-4 0,1-3 54,3-1 1,-3-2 110,3-2 1,-2 2-111,-3-2 240,1 2 1,-4 2-1,-2 2 274,-2 7 96,5-1 1,-7 16-184,6-3 0,-2 10-404,1 7-7,-2 5 1,0 12-1,1 2 1,1 1-1,-1 4-282,-1 4 0,2 0-300,-3 6 338,5 0 1,-9 0 0,5-1 0,-2-1 0,0 1-371,-1 2 0,-2-2 349,-1 1 0,5-6-1714,-1 2 1344,0-9 0,-4 2 1,0-6 550,0-1 0,-11-36 0,-3-10 0</inkml:trace>
  <inkml:trace contextRef="#ctx0" brushRef="#br0">30335 1007 8006,'-13'-5'150,"0"-4"1,2-2 501,2-2-281,4 0 1,7 2 827,7 2-1098,5 4 1,12 5 0,1 0 0,2 0-1,7 1-676,5 3 1,-2-1-166,4 6 0,1-2 740,-2 1 0,7 15 0,-4-2 0</inkml:trace>
  <inkml:trace contextRef="#ctx0" brushRef="#br0">29480 1645 7975,'-17'0'104,"0"0"1,2 0 1143,1 0-271,6 0-716,3 0 1,16 0 0,8 0-1,9 0 1,12 0-24,9 0 0,9-4 0,10-2 0,-32 3 0,1 0-231,0 1 1,1-1 0,4-2 0,2 0-1085,0 1 1,1-1 1062,4 0 0,0-1 1,-4 1-1,-1 1 0,1 1 1,-2-1-1,-4 1 0,-1-1 1,27-1-1,-10-1 1,-10 3-738,-11 2 29,-8 1 317,-19 0 1,-3 0 0,-8 0-1122,-5 0 940,-2 0 1,-3 1-1,-3 3 586,-4 5 0,-16 6 0,-7 4 0,-4 1 0,0 1 0</inkml:trace>
  <inkml:trace contextRef="#ctx0" brushRef="#br0">30054 1811 7975,'0'-13'691,"-6"0"1,5 5 534,-3-1-552,2 6 1,2-1-1,0 10-694,0 6 0,0 3 0,0 6 0,0 3-9,0 4 1,-4 1 0,-2 3 0,1 1 77,-1-1 1,0-2-27,2 4 1,3-6-1,-5 2 1,2-3 233,0-1 0,-1-6-59,5-3 0,6-3 0,3-3 0,3-1 73,5-2 0,3-5 0,6 2 0,-1-4-432,1-1 1,-1 0-211,1 0 0,-2-1 0,-2-2 0,-2-2-432,-1 3 0,-2 0 130,-5 2 1,1 0 55,0 0-1052,-6 0 1669,4 0 0,13-11 0,10-3 0</inkml:trace>
  <inkml:trace contextRef="#ctx0" brushRef="#br0">31316 1275 8001,'-12'0'25,"-1"0"-110,0 0 343,0 0 1,6 2-1,5 0 1,4 3 0,7-3 125,2 0 0,8-2 0,2 0 0,3 0-73,1 0 0,7-2-219,2-2 1,-2-1-1,1-7 1,-2 1-114,-3-3 0,3-3 86,-1 0-33,-6 3 0,-5-9 0,-7 4 0,0 0 0,-4-3 0,-3 3 0,-4 2 91,-1 2 0,-6 4-198,-2 2 88,-4-2 0,-6 10 0,-3-4 0,-3 4 0,-2 2-174,1 4 127,-6 2 1,2 7 0,-3 3 0,0 4 0,4 3 28,1 2 1,-1-1 55,2 1 0,4-1 0,9 1 1,2-1 20,2 1 1,3-1-38,6 1 1,6-5-226,3 0 100,2-5 0,3 4 1,2-6-1,2 0 0,2-3-247,3 1 0,2-5-154,5 1 1,1-5-19,3 1-123,3-2 0,-6-2 0,6 0 632,1 0 0,26-11 0,-24 3 0,-1 1 0</inkml:trace>
  <inkml:trace contextRef="#ctx0" brushRef="#br0">32043 1364 7982,'0'-12'6359,"0"5"-5434,0 1-747,0 6 0,0 7 1,0 6-1,0 7-211,0 4 0,0 1-357,0 1 0,5 1 0,0 1 0,1 2-878,0-2 1,-1-1 125,-1-2 566,4 1 0,3-5 576,-3 0 0,26-16 0,2-1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context>
    <inkml:brush xml:id="br0">
      <inkml:brushProperty name="width" value="0.09071" units="cm"/>
      <inkml:brushProperty name="height" value="0.09071" units="cm"/>
      <inkml:brushProperty name="color" value="#FF0000"/>
    </inkml:brush>
  </inkml:definitions>
  <inkml:trace contextRef="#ctx0" brushRef="#br0">3723 1568 7972,'-18'-12'-188,"4"5"1,-3 2 0,1 4 0,1 1 0,-4 3 448,-1 5 0,3 6 1,-3 12-1,2-1 1,2 1-1,4-1 675,3 1 1,4-1-865,5 1 0,1-2 1,3-1-1,5-4 32,2 0 0,7-6 177,4-5-265,2-5 0,6 3 0,1-8 0,0-2 0,1-5-114,1-2 0,-6-6 1,0 0-1,-6 0-64,-2-1 0,-4 2 0,-6-5 1,-5-2 86,-3-1 1,-8-6 0,-6 1 0,-6-1 45,-5-1 0,-8 2 11,-2-5 1,-2 2-1,-1-4 1,1 2 241,2-1 1,6 2 174,-2-1 1,5-2 37,3-3 1,5 0 0,9 9 0,5 2 104,6 1 0,5 3-406,9 2 0,-1 8 98,5 6 1,5 5-160,4-2-57,-1 10 1,-3 3 0,-1 9 0,-1 5 0,-4 3-63,-7 5 1,-2 2-266,-6 7 0,-3 5 64,-6 2-244,-9-2 0,-2 6 0,-5-5 0,2 0 1,2-2-529,2-3 0,2-6-538,4 0 1555,2-6 0,46-25 0,10-13 0</inkml:trace>
  <inkml:trace contextRef="#ctx0" brushRef="#br0">4935 1517 8063,'-13'-5'0,"0"3"0,0-3 0,1 0-547,-1 1 0,4 0 1916,1 4 623,5 0-1378,-3 0-513,6 0 1,6 0-1,3-2 1,3-2 0,4-4-3,1-4-101,0 0 0,-3-5 1,2-2-1,1-1 1,-3-1-128,-4 1 261,1-4 1,-10 10 0,4-3 0,-4 3 392,-1 1-456,-6 0 1,-6 8 0,-10 5 0,-2 8 0,-1 8 38,-1 5 0,-2 7 0,1 4 0,4 0-74,4 4 1,2 0 7,4 3 1,7-3-255,6-2 146,6-2 0,14-11 0,5-3 0,8-4 1,5-6-34,5-6 1,2-3 53,6-3 1,4-5-1098,0-8 1083,1-3 1,-5-5 0,-2-1-1,-2 1 1,-6-2-257,-5-3 0,-12 2 35,-12-6 1,-5 6 79,-7-2 128,0-3 0,-7 8 0,-4-1 1,-6 8-1,-1 4-6,-1 1 1,-6 4-46,3 1 1,-4 5-28,4-1 141,4 2 1,-5 2 0,6 2 0,2 1 0,2 2 580,4 2 0,-1-2-563,6 3 1,0 5 40,4 4 15,6 6 1,1 1 0,5 7-1,1 3 1,0 4 444,0 3 1,-2 7-264,-3-1 1,4 3 143,-4 1-279,-2 5 1,0 1 0,-6 2 0,0-3 0,1-5 124,3-5 1,-2 0-89,2-12 0,2-2 45,-2-15-121,6-5 0,-7-5 1,5-4-1,2 0 1,1-3-68,2-3 1,0-11-201,0 1 1,4-9 73,0 1 0,4-4 0,-3-5 0,2-5-254,3-7 0,1-3 102,1-6 0,5-6-1392,0-2 1558,5-3 0,-20 28 1,-1 0-1,2-1 0,0 2 1,14-33-1,-6 7 66,-5 8 0,-7 11 1316,-3 11-732,-4 7-268,-5 10 0,0 12 1,-1 8-1,-3 3 1,-3 4 323,0 2 0,-5 2-399,4 7 1,1-1 147,-2 1 0,6 4 0,-2-1 0,0 1-518,1 1 0,0-4-276,4 3 0,4-5 48,0-3 238,6-4 1,3-5-1,8-2 1,3-2 0,3-6-188,3-6 0,-2-6 250,6-8 0,-1-3 7,1-5 115,3-6 0,-9-2 1,5-7-1,-3-1 0,-5-1 390,-2 1 1,-8 3-161,2 4 0,-8 4 192,-5 9-149,-3 2 1,-2 12 0,-3 6 143,-5 8 1,-2 3-566,-2 11 0,2 0-498,2 5 403,-2 5 1,5-3 0,-2 5-1,4-1 1,2-1-938,2 1 0,2-3 528,2-3 0,7-6-16,6-3 280,12-3 1,-3-7-1,13-3 1,0-4 0,2-5-444,2-8 0,4-6 719,-5-6 1,1-6-920,-5-3 987,-5-3 1,-6-1 0,-8-1 0,-2 3 0,-5 2 560,-7 4 0,-5 4-57,-4 5 1,-3 3 1169,-6 5-1308,-5 6 1,2 3 0,-5 8 0,-2 4 0,1 4 294,0 0 0,-2 5-401,3 0 1,3 6-111,1-2-148,3 3 0,1 2 0,0-1 1,2-1-1,1-1 222,1-2 0,6-1-507,-1 1 0,8-4 98,5-8 178,2-3 0,8-6 0,2 0 0,3-2 0,3-2 144,3-5 1,-3-3-19,2-5 0,-2 3-24,-1-3 37,-6 2 0,-2 4 1,-5 1-1,0 3-9,-1 1 1,-5 4-71,-2 6 1,-4 3-209,-1 6 127,0-1 1,4 5-1,2-1 1,0-3 0,1-3-118,0 0 0,6-5-2,4-1 0,5-4-273,-1-4 345,4-3 1,1-11-1,3-5 1,1-5-1,-2-6-90,-1-3 1,-6-3 103,0-2 0,-1-4 929,1-5-591,-2 0 0,-6-1 1,-2-1-1,-1 1 0,-3 5 844,-1 6 0,-2 7 583,-4 13-1029,0 8-523,0 8 0,-6 6 1,-2 5-1,-4 6 1,0 10-173,-1 6 0,0 5 25,0 5 1,-4 6 67,0 2 1,5 3-397,3-3 1,2 4 0,-2-5 0,5 1-195,3-4 0,1-6 334,0-2 1,7-7 16,6-2 80,5-5 0,9-9 1,3-2-1,4-5 0,3-4-251,1-4 0,-1-9 246,-3-8 1,1-3 1,-5-2 80,5-5 0,-8-2 0,3-5 1,-5 0-1,-2 1 21,-2 3 1,-5 0 241,1 9-171,-9-4 49,-2 21 0,-7-4 0,-4 14 1,-3 3 87,-3 8 0,-2 6-220,0 6 1,0 1-20,1-1 0,3 1-82,1-1 1,5 1-1,-1-1 1,2 1-155,2-1 0,2-5 192,2-3 1,3-4-65,6-5 87,5 4 1,2-11 0,7 3 0,1-2 0,3-5 27,2-6 1,-1-1 83,2-11 0,-2 4 169,-7-4-154,1-6 1,-1 0 0,-1-3 0,-3 5 0,-4 2 225,-2 2-188,-8 5-397,-2 4 202,-5 6 0,0 7 0,-1 4 1,-2 4-1,-1 6-367,1 2 1,2 4 150,1-4 0,0 4 132,0-4 100,5 6 1,-2-9 0,7 2 0,3-5-1,4-4-62,3-1 1,1-2 286,4-4 1,2 0 60,3 0-6,-9-6 0,9-2 0,-10-9 0,0-5 0,-5-2 289,-5-1 1,-4-1-61,-6 1 0,-3-1 443,-5 1 1,-7 1-740,-10 3 0,-5 4 1,-1 8-1,-2 5-1248,-2 2 1,0 4 616,1 2 1,2 3-2126,7 6 1844,-1 5 1,7 2 0,3 6 770,6-1 0,61-5 0,-16-11 0,1 0 0</inkml:trace>
  <inkml:trace contextRef="#ctx0" brushRef="#br0">8288 1224 8254,'7'0'1677,"5"0"0,-10 0-487,7 0-819,-6 6 0,7 1 0,-5 4 1,1-1-182,0-1 1,4-1-1,-2 3 1,3-1-175,2-1 1,6-6 0,2 1 0,3-3 52,1-1 1,5-1 0,1-3 0,1-5-14,-1-2 1,3-6 0,-5 0 0,0 3-99,-2 4 1,-7 0 67,-3 6-100,-3-1 0,-2 5 1,1 0-1,-1 2 1,-4 2-534,-4 5 459,3 2 1,-1-3-1,4 1 1,-2-1 0,2-1-736,2-2 852,6-4 0,-4-1 1,5-1-1,-2-4 1,0-4 13,-2-7 0,-1-4 71,-1-5-112,0-1 1,-2-1 0,-2-3 0,-5-2 0,-3-1-151,-1 3 0,-1 4-79,-3 0 0,-2 10 50,-2 4 72,-9 7 1,8 1 0,-9 8 0,1 6 0,0 6-121,1 5 1,6 9 205,2 4 0,3-1-145,-3 1 260,5-6 1,-3 3-1,8-5 1,2-1 0,5-1 657,2-3 0,2-2-143,-1-6 1,3-5 1136,2 1-980,-3-7 1,0 4-1,-6-6 42,2 0 1,-5 0-608,-5 0 1,-7 0-178,-10 0-129,-3 0 0,-7 0 0,-3 0 0,-4 0 0,-3 0-1125,-1 0 0,0 0-354,-1 0 1,1-4 1641,0 0 0,6-18 0,-3-6 0,-1 0 0,-1-1 0</inkml:trace>
  <inkml:trace contextRef="#ctx0" brushRef="#br0">7753 650 8087,'-40'-25'9,"0"1"0,2 2-49,5 5 0,11 9-249,5 4 197,3 2 1,1 8 0,0 2 91,0 4 0,-28 12 0,-7 3 0</inkml:trace>
  <inkml:trace contextRef="#ctx0" brushRef="#br0">6975 944 8087,'-6'-13'0,"-1"-4"897,-6 0 1,6 0-1,4 5 520,6 4 0,10-2-1005,8 6 0,10 0 0,8 4 0,7 0-655,8 0 1,10 0 181,8 0-756,-32 0 1,1 0 816,-4 0 0,4 0 0,13-6 0,8-2 0,0-1 0,4-1 0,0 1 0,-1 0 0</inkml:trace>
  <inkml:trace contextRef="#ctx0" brushRef="#br0">10724 1517 8005,'1'-12'66,"2"-1"1,3 2 0,1 2 0,3 5 358,1 2 1,-3 9 0,-1 6 0,-1 7 0,-2 4 0,1 3 6,-1 3 0,0-2 0,-7 6 1,-4 2-707,-6 0 1,-13 3 34,-4-1-395,-6 0 0,-9 0 0,-5 1 1,-3-1 633,-1 0 0,15-23 0,-3-3 0,-1 0 0,0 0 0</inkml:trace>
  <inkml:trace contextRef="#ctx0" brushRef="#br0">14944 880 8062,'-5'-13'191,"-3"-1"0,0-2 0,1-1 1,0 2 1011,0 1 0,2 6-1038,-3 4 1,5 8-1,-1 6 1,1 6 44,-1 5 0,2 3-197,-2 2 1,3 5 0,1 2 0,0 1 75,0 0 1,0-2-282,0 2 139,0 3 0,0-10 1,0 3-1,0-5 1,0-2-1,0-3 1,0-2-412,0-2 528,0-8 1,0-4-1,0-8 1,0-4 328,0-4 1,0-2-195,0-3-132,0-3 0,0-7 0,-2-2 0,-1-4 0,-1-2 306,1-4-358,2 4 1,1-9-1,0 6 1,0-2-1,0-1 332,0-1-328,0-1 1,1 10 0,2 5 0,3 5 0,1 5-11,3 0 1,5 8-56,2-3 0,0 9-297,-4-1 207,6 4 0,-5 5 0,3 2 0,-3 1 0,0 4-709,3 5 0,-4-2 141,0 3 0,-1 2-711,-3-2 1024,2 5 0,-2-3 0,-2 3 391,-2 0 0,-6 10 0,-6 8 0</inkml:trace>
  <inkml:trace contextRef="#ctx0" brushRef="#br0">14880 1058 8062,'-7'0'55,"-4"-5"1,10 2 710,-4-6-146,4 6 1,2-2 0,4 5 0,5 0-417,5 0 0,1 0-511,5 0 1,0 0 137,5 0-290,-1 0 0,1 0 459,-1 0 0,13 0 0,6 0 0,5 0 0,-1 0 0</inkml:trace>
  <inkml:trace contextRef="#ctx0" brushRef="#br0">15352 1084 8062,'-1'-11'1576,"-3"2"-1212,2-2-43,-4 9 1,6-2 0,0 8 742,0 5 0,0 4-915,0 4 1,2 1-1,1 5 1,1-2-307,-1 2 0,2-4 193,0 3-545,5-7 0,-8 9 0,6-4 1,-1 0-1,0-3-1288,3-3 1797,1-1 0,24-12 0,6-2 0</inkml:trace>
  <inkml:trace contextRef="#ctx0" brushRef="#br0">15709 1237 8651,'0'-7'4077,"0"1"-3804,0 17 1,4-2-32,1 8 1,-1 1-845,-4-1 270,0 6 0,0-9 1,0 3-1,-1-1 1,-2-1-1273,-2 2-686,1 0 2290,4-4 0,17-40 0,4-10 0</inkml:trace>
  <inkml:trace contextRef="#ctx0" brushRef="#br0">16296 803 8062,'0'-18'0,"-2"4"818,-2-3 0,3 3 510,-4 1 1,4 7-1112,1 6 1,0 11 0,0 11 0,0 2-35,0 1 1,0 6-25,0 3-161,0 3 0,0 6 0,0-2 0,0-3 1,0-2-408,0-1 252,0-4 0,0 0 0,0-7 0,0-2-698,0-5 630,0-3 0,0-8 0,0-6 101,0-8 0,0-4 241,0-5-70,0-3 0,-4-6 1,0-1-1,-1-2 0,1-5 273,0-3 0,0-1-38,4-1 1,0-3-101,0-1-14,0-5 0,0 8 0,0-2 1,1 4-1,2 2 345,1 2 1,7 7-481,2 2 1,0 1 87,4 7-252,3 0 1,-5 8 0,5 2-1,0 2 1,-2 3-1038,1 5 1,-2 1 642,-4 9 0,-2-2-686,-3 11 808,4-1 0,-11 4 403,3 1 0,-25 33 0,7-25 0,0 0 0</inkml:trace>
  <inkml:trace contextRef="#ctx0" brushRef="#br0">16270 1020 8062,'-5'-8'612,"-4"-1"1,2 2 549,-1-2 306,5-2-1277,-3 10 1,6-6 0,1 4 0,5-1 0,7 1-202,7 1 0,4 2-621,1 0 1,6 5 0,2 0-1,1 2 631,0 3 0,17 13 0,9 4 0</inkml:trace>
  <inkml:trace contextRef="#ctx0" brushRef="#br0">16793 1109 8062,'4'-12'104,"1"-1"1,0 2 115,-1 2 1,4 3-253,4 6 605,1 0 1,0 0 0,0 2 0,-2 2-1,-1 6-302,-2 6 0,-5 2 0,1 5 0,-4-2-152,-4 2 1,-4-1-592,-9-1 423,2 4 0,-7-7 1,3 3-1,1-4 0,0-3 233,2-1 0,3-4 0,3-2 727,2-2-751,5 0 1,-1-5-211,8 0 1,4-2-1,9-1 1,6-2-883,5-2 1,-1 0 175,3-2 0,3-1 756,1 6 0,12-13 0,7-4 0,5-1 0,0 1 0</inkml:trace>
  <inkml:trace contextRef="#ctx0" brushRef="#br0">17456 1199 8062,'0'-13'1846,"0"0"-775,0 0-424,0 6-368,0 2 1,0 6 0,0 3-1,0 6-36,0 6 1,0-1-1,0 7 1,-1 0-473,-4 2 0,3 2-114,-7-1 1,1-3 0,-7-1 0,0 2-975,-2 1 1,-2-3 741,2 0 0,3-7 575,-3-1 0,26-57 0,6-20 0</inkml:trace>
  <inkml:trace contextRef="#ctx0" brushRef="#br0">17902 803 8062,'-5'-25'0,"2"-1"0,-6 1 790,7 5 0,-4 2 0,7 5 1000,4 0 0,0 13-1096,4 9-582,-4 2 0,0 17 1,-1-1-1,-1 4 0,-2 5-206,-1 1 1,-4 5 0,-2 1 0,-1-2-338,-3-2 1,3-2-596,-1-3 831,-1 3 1,-2-11 0,1-1-1,3-7 1,0-5-469,0-4 701,4-4 0,-7-10 1,6-5-1,1-6 246,1-5 1,2-7 43,0-2 1,5-6-48,-1 2-89,6-8 1,-7 1 0,4-6 0,0-1 0,-2-2 170,1-1 1,4 0-22,-1 0 1,-2 2 171,1 2-423,1 9 1,3 2-1,1 8 1,0 2-1,0 5-64,-1 3 1,1 6 84,0 8 1,1 3 106,3 1-743,-3 0 1,5 5 0,-7 4 0,1 4 0,0 2-1543,0 2 1,-6 6 1087,-3-2 0,-3 5 978,-1 3 0,-21 1 0,-9 1 0,-1 6 0,-1 0 0</inkml:trace>
  <inkml:trace contextRef="#ctx0" brushRef="#br0">17902 893 8062,'-12'-13'401,"0"4"572,4 1 1,4 5 158,8-1 0,4 2-931,9 2 0,3 0 163,6 0-761,-1 0 1,5 0 0,1 2 0,0 1 0,0 2-3394,-2 2 3790,-2 2 0,-7 21 0,-2 4 0</inkml:trace>
  <inkml:trace contextRef="#ctx0" brushRef="#br0">18285 969 8028,'4'-13'0,"0"1"0,8 0 652,1 4 1,-1-2 0,7 6 0,-2 1 238,0 1 0,4 2-468,-4 0 0,4 2-232,-4 2-137,0 3 1,-8 7 0,-2 2 0,-2 1 0,-2-2-184,-1 0 0,-12 2 1,-4 0-1,-3-2-594,-2-1 0,-2 1 414,4 2 0,-4-8 189,4 4 1,0-3-1,4 3 348,0 0 0,6-5-17,3 1 0,4-5 113,4 4-202,3-5 1,7 3 0,2-5 86,1 4-195,6-4 0,-8 9 0,5-4 1,-2-1-1,-2 2 193,-2 0 1,-1 0-123,0 2 347,-6 2-247,-2-4 0,-10 2 1,-5-2-1,-6-1 1,-5-4 386,-3 0 1,-6-2-150,0 0 1,-4 4-511,5 0 1,-1 1 23,4-5-728,1 0 1,4 0 0,1 0 790,1 0 0,14-23 0,6-5 0</inkml:trace>
  <inkml:trace contextRef="#ctx0" brushRef="#br0">15225 2129 7974,'-19'0'322,"4"0"0,-5 0-48,1 0 1,10 0 0,9 0 0,8 0 0,8 0 0,6 0 653,7 0 0,5-1-748,8-3 1,-1 0 0,6-8 0,0-2-152,-2 0 0,3-2 0,-5 1 0,-4-4-6,-3-1 1,-11 3-1,-8-4 1,-4 0-326,-4 1 1,-11 0 12,-11 3 235,-5 9 1,-12-8 0,-1 12 0,-3 1 0,-4 2 0,-3 1 0,0 1 39,1 3 0,-3 8 0,1 5 1,2 0 117,5 1 1,5-2-1,7 5 1,5 0 155,4-1 1,0 3-133,9-6-139,1 5 0,10-6 0,2 4 0,5-2 0,4-2-175,4-2-100,3-1 1,2-1 0,-1 1 0,1 0 0,1-2-311,3-2 0,-3 1 1,4-5-1,-2 1-455,1 0 1,4-2 1050,-4-4 0,34-28 0,-30 10 0,0 0 0</inkml:trace>
  <inkml:trace contextRef="#ctx0" brushRef="#br0">15798 2142 8022,'6'-13'0,"-3"5"838,5-1 0,-3 2 47,3-1-51,-5-4 0,8 11 0,-4-2-188,1 6 0,1 4-505,-4 6-43,-1 0 1,0 5 0,1 2 0,-1 3-1,0-1-306,0 1 1,5 4-624,-5-6 476,6 3 1,-7 2-1,4-1 1,0-1-1,-1-1-1004,-1-2 0,5-5 72,-1 1 1287,2-3 0,24-18 0,7-5 0</inkml:trace>
  <inkml:trace contextRef="#ctx0" brushRef="#br0">16372 2333 8335,'0'-7'2275,"0"2"-1808,0 5 0,0 1 628,0 3-1031,0-2 1,0 13 0,-1-2 0,-2 1 0,-3 2-671,-1 1 1,0-2 192,-1 7 0,-2-7 1,4 4-1,-1-2 413,-3 0 0,4 11 0,1-1 0</inkml:trace>
  <inkml:trace contextRef="#ctx0" brushRef="#br0">16844 2155 8022,'0'-13'333,"0"5"1,0-1 1333,0-1-927,0-1 0,1 4-543,4 3 1,2 2-518,6 2 238,-1 0 0,7-4 1,1 0-1,1-1 0,0 0-487,2-4 519,-5-2 1,5 1-1,-6-1 1,-2-4-1,0 1-127,-3 0 272,-5-4 0,-1 4 1,-6-3-1,0 2 1,-1 4-1,-4 1 1,-4 3 664,-7 1 0,0 2-509,-5 4-133,0 6 1,-5 1 0,1 6-1,1 1 1,1 1 198,2 2 1,1 6-292,-1-2 1,-2 3 177,6 2-261,6-6 0,1 4 1,6-4-1,1 1 0,3-1-135,4-2 0,4 3-316,9-4 0,5 0 45,7-4 71,-2 0 0,10-5 0,-3 0 0,3-1 0,1-2-1012,1 1 0,-7-2 1404,-2-4 0,3-5 0,-1-3 0</inkml:trace>
  <inkml:trace contextRef="#ctx0" brushRef="#br0">17405 2206 8022,'0'-13'573,"0"0"0,6 1 417,2-1 0,-1 6-18,2 3-750,-1-3 1,5 5 0,0-2 0,0 4 0,-1 4 185,1 5 0,0-1-357,0 5 0,-5-3 1,-1 7-1,-1-2-72,-3 2 0,-3-1-150,-5 5 1,-2-4 0,-5 3 0,-1-2-170,0-2 0,0 0 174,1 1 0,-1-5 147,0 1 1,0 0 0,1-6-93,-1 0 19,6 4 90,1-9-348,6 3 1,2-5 0,2 0-335,4 0 0,9-4 1,5 0-1,2 0 684,1-2 0,8-4 0,5-4 0,3-3 0,0 0 0</inkml:trace>
  <inkml:trace contextRef="#ctx0" brushRef="#br0">17902 2423 8022,'0'-13'1007,"5"4"1412,-1 1-1727,0 5 0,-4-1 1,0 8 132,0 5 0,0 2-677,0 2 1,-1 1-1,-2 1 1,-3 4-31,-1 1 0,-1-5-1587,-5 2 830,-6 3 1,1-1 0,-5 3 638,2-1 0,-34 6 0,21-10 0,0-1 0</inkml:trace>
  <inkml:trace contextRef="#ctx0" brushRef="#br0">18616 1989 7996,'0'-8'328,"-1"1"1,-2-1-95,-1 1 1,1 5-1,7-4 1,5 2 248,2-1 0,3-3 1,3 2-1,6-1-151,5-3 1,1-1-322,5-2 0,-2-1 1,2-2-1,-4-1 51,-3 2 1,-7-1 11,-3-1-61,-3 3 0,-7-4 1,-4 5-1,-6 2 1,-7 2-1,-4 5 126,-3 2 1,-7 2-6,-2 0-112,1 0 0,-12 6 0,4 3 1,1 3-1,1 4 0,1 2 0,2 1 26,4-1 0,-1 5 50,8-2-191,0-3 0,10 5 0,3-4 0,3 0 0,1 3-63,0-3 1,11 1 0,6-4 0,6 1-397,2-2 0,6 4-281,3-2 1,3 0 347,1-4 0,1-1 0,0 1 0,4 0 485,4 0 0,-2-11 0,5-3 0,3 0 0,1 1 0</inkml:trace>
  <inkml:trace contextRef="#ctx0" brushRef="#br0">19343 2104 8015,'5'-13'206,"-1"0"0,6 1 148,-2-1 1,4 2 687,0 2-696,7-2 1,-4 9 0,5-2 0,0 3 0,-2 1 409,1 0 0,-2 5-519,-4 4 1,-5 4-287,1 4 1,-7-2-1,3 5 1,-5 0-305,-5 0 0,-2 0 228,-5 1 1,0-3-349,4-5 281,-4 0 0,7-1 0,-4 1 0,4-1 0,0-3-182,1 0 931,0-6 190,4 8-569,5-9 0,3 3 0,4-5 0,1 0 0,1 0 230,3 0 0,-3 0-174,3 0 0,-2 0 33,-3 0-194,1 6 0,0-3 0,-2 5 0,-1 2 305,-1 1-125,-7 2 1,-2 0-65,-8 0 0,-9-5-55,-4 1 0,-8-6 1,-2 2-1,-1-1-46,-4 1 0,4-1-384,-2-4 0,1 0-1350,-1 0 1101,-3 0 0,10 0 1,-3 0 544,4 0 0,-11 0 0,-3 0 0</inkml:trace>
  <inkml:trace contextRef="#ctx0" brushRef="#br0">16028 3315 7995,'0'-18'0,"0"-2"0,0-1 0,1 1 0,2 2 197,2 2 0,0 2 930,-1 1 0,-2 7-875,2 6 1,-2 7 0,-4 10 0,-2 5 53,-5 2 1,2 6-131,-1-1 0,4 5 1,-4-3-1,1 1-167,0-1 1,4-1 0,-1-5 0,3 1-183,1-1 1,0-5 0,1-3 0,3-3 31,5-1 0,7-2 8,1-2 116,5-4 1,-1-10 0,8-4-1,2-4 1,0-4 0,0-4-1,-2-4-130,-2-5 0,-3-3 105,-3-5 117,3 0 1,-10 5 0,2 2-1,-6 1 1,-6 2 393,-3 4 0,-1 0 600,0 7-323,0 5-640,-5 7 0,2 6 1,-4 3-1,0 6-294,0 6 0,4 0 76,-2 5 1,0 0 59,1 5-57,-1-1 0,1 1 0,0-1 0,1 1 1,2-2-438,1-3 1,0 3-246,0-3 1,1 2 86,3-2 187,3 3 0,6-10 0,0 3 0,1-2 0,3-3-1339,4 1 1856,3-6 0,12-15 0,5-7 0,3-2 0,1-1 0</inkml:trace>
  <inkml:trace contextRef="#ctx0" brushRef="#br0">16729 3430 7995,'0'-20'0,"0"2"384,0 5 0,0 5 1923,0-1-645,0 1-1554,0 0 1,0 10-173,0 11 1,0 1-185,0 7 246,0 0 1,0 9-1,0 0 1,-1-2 0,-2-1-40,-1-1 0,-5-5-293,5 0 1,-2-5 47,2 1 0,3-3-114,-4-1 314,4-1 1,2-5 186,4-2 0,2-11-150,6-7 1,4-1-132,0-7 162,0 5 1,0-6 0,-2 5 0,-2 1 0,-3 2 211,0 1 0,-5 5 91,0-1 162,2 6-146,-6-2-102,-1 5 1,-7 1 0,-6 3 0,2 5 0,1 2 140,2 2 1,0 4-243,0 0 1,-2 0-144,6-4 0,-2-1 167,2 1-469,2 0 0,-2-2 1,7-1-1,3-1 0,1-1-945,3-1 0,7 3 41,4-6 1251,3 1 0,21-14 0,9-5 0,5 0 0,0 0 0</inkml:trace>
  <inkml:trace contextRef="#ctx0" brushRef="#br0">17341 3570 7995,'0'-8'730,"0"-1"57,0 6 0,0-4 2076,0 3-1567,0 3-1152,6-5 1,-5 7 0,4 4-1,-2 3 1,-1 4-128,3 0 1,-1 1 0,-4 1 0,-2 2-978,-2 1 0,-3 4 218,-6-4 1,-1 6-1795,-3-2 2536,-3 3 0,-14-3 0,-8 1 0,-3 1 0,1 0 0</inkml:trace>
  <inkml:trace contextRef="#ctx0" brushRef="#br0">18476 3188 7932,'0'-13'441,"0"4"0,-1 1-454,-3-2 0,2 6 0,-2 5 1440,2 11-1164,2 0 0,0 12 0,0-2 1,0 2-1,0 1-92,0 1 1,0-2 0,2-1 0,1-4 65,1 0 1,4-2 149,-3-4-215,5-1 1,-3 1-1,5-2 1,1-2 0,1-6-1,2-6 317,1-6 1,4-3 0,-2-5 0,-1-6-343,0-5 1,4-5-1,-5-4 1,-2 2 108,-1 1 0,-2 4-481,-4-4 81,4 6 0,-11 2 0,3 9 0,-2 3-1485,-2 1 1,0 8-1090,0 5 1730,0 5 1,0 9 474,0 3 0,0-2 0,0 3 513,0 0 0,11 25 0,3 11 0</inkml:trace>
  <inkml:trace contextRef="#ctx0" brushRef="#br0">18897 3290 9997,'0'13'923,"0"-1"0,0 1-739,0 0 1,0 5 68,0 3-201,0 4 1,0 0 0,0 1 0,0-2 0,0-2-122,0 0 1,0-7 16,0 2 0,0-3 0,1-2-7,4-4 1,2-2 235,5-6 0,5-2-78,0-2-115,6-3 0,-3-10 0,6-1 0,-1-1 1,2-1-126,3 1 1,-8 2 51,4-5 1,-5 7 0,0-1-1,-5 5-332,-6 2 40,1 6 42,-9-2 280,3 5 0,-6 0 1,-3 1 20,-5 3 1,-2 4-1,-3 4 1,-2 1 33,-1 0 1,-4 0 161,4-1 0,0 1-53,4 0 0,0-5 310,1 1-187,4-1 1,-1 5 0,4 0 145,2 0 0,8-1-12,3 1 1,5-4-354,4-1 46,-3-5 1,10 7 0,-3-5-1,4 1 1,0 1-352,1 0 0,-5-4-131,0 1 0,-5 2 106,1-2-186,2 1 1,-4-5 0,2 0-1979,-3 0 2485,-1 0 0,-18-6 0,-3-1 0</inkml:trace>
  <inkml:trace contextRef="#ctx0" brushRef="#br0">21549 740 8231,'6'-25'-77,"2"4"0,9-7 0,5 4 0,2 4 1,3 0 374,2 0 1,0 5-1,5-2 1,0 3-1,1 1 1,2 0 435,3 0 0,1 2-566,-3 2 0,-7 4 0,-5 6 1,-9 3-95,-7 5 0,-1 2-161,-4 2 0,-2 4 0,-8 1 1,-5 2 180,-5 3 0,-1 5-128,-5 2 1,0 0 0,-5-3-1,1 1-87,-1 2 0,-4 5 167,1-1 0,0-1 1,7-1-1,0 0 183,0-4 0,3 4-144,2 2 1,3-1 62,1 1-153,6-6 0,2 9 0,6-4 0,3 1 0,6-2-159,6 0 156,4-3 1,7-7 0,1-1-1,2 0 1,-2-1-90,-1-3 1,-6-3 29,0-1 0,-5-5 20,1 1 51,-3-6 0,-7 8 0,-2-2 0,-4 2 100,-1 2 1,-10-1 112,-3 1 0,-4 4-78,0 0-68,3 6 1,-6-8 0,5 7 0,-2 0-1,0 2 98,-2 2 1,5-1-11,-3 1 0,3 5-65,1 3 0,6 3-32,3 1 0,2 6 1,2 3-1,0 2-25,0 2 1,8 5-24,4-1 0,7 6-1375,6-2 1361,1-2 0,1 4 0,1-4 1,3 1-1,-1 1-340,-3-1 1,0-7 255,-10-8 1,-2-5-138,-6-4 241,-4 3 0,-5-14 1,-1-1-1,-3-5 1,-6-5 457,-6-1 1,-4-5 261,-5-2 1,-6-3-293,-3-1-131,-3 0 0,-1-1 1,-1-2-1,1-3 1,1 1 434,3-1 1,3-4-1197,6 2 1,1 2 1564,2 2-2857,4-3 0,9 5 0,4-2 1787,3 2 1,35-18 0,22-11-1,5 0 1,-1-1 0</inkml:trace>
  <inkml:trace contextRef="#ctx0" brushRef="#br0">24367 1173 8047,'-5'-7'-33,"-4"-3"0,-7 6 0,-1 1 1,2 2-1,1 1 100,1 0 0,-4 10 0,0 4 0,0 4 539,-2 5 1,7 1 0,-2 1 0,5 1-368,3-1 1,-2 1-174,4-1 0,1-3 0,7-1 0,5 0-91,2-1 1,3-6 80,3-5-95,-3-7 0,10 8 0,-2-5 0,2-3 1,0 0-226,-3-2 200,3 0 0,-5-6 1,3-1-1,-2-1 1,-3-1-1,-4-2 0,-5-3-26,-2-3 1,2-5 56,-3 5 49,-1-5 1,-11 2-1,-4-4 1,-8 1-1,-4 2 96,-3-2 1,-8-1 0,0-1 0,-3-1-1,-2 1 1,1-1 527,0 1 0,5-1-340,4 1 0,3-1 291,5 1-388,2-1 1,12 5-1,3 1 1,4 2-1,6 3 152,6 5 1,7 1-432,6 4 1,7 1 277,2 4-363,-3 0 0,6 0 1,-5 1-1,-1 4 1,-5 5-297,-8 5 1,-4 1 196,-1 5 0,-6 5-57,-2 3 8,-4 1 0,-2 0 0,-5 1 0,-5 0 0,-5 2-689,0-1 0,2-8 539,1 2 0,1-5-253,-1 0-361,0-2 1073,6-6 0,35-26 0,18-13 0,3 1 0,1-1 0</inkml:trace>
  <inkml:trace contextRef="#ctx0" brushRef="#br0">24954 1084 8059,'0'-13'793,"0"-5"0,0 3 322,0-2-758,0 9 0,0 12-282,0 9-27,0 8 1,0 1 0,1 6-1,2 2 1,1-1 0,-1 1-1,0 0-84,1-2 1,-1 2-214,5-5 245,-5 4 1,9-11 0,-5 3 0,1-4 0,1-4 57,1-4 1,-3-4 0,1-5 0,2-1 246,1-3 1,-2-5-164,-1-8 0,1-3 0,4-7 0,-1-2 294,1-5 1,-4-2-287,-1 2 1,-1-1-2,2 5 1,1-4 0,-6 4 0,-1 3 54,-2 5-804,5 3-2392,-5 7 2186,5 4 0,-6 10 0,1 9 810,4 5 0,19 29 0,10 3 0</inkml:trace>
  <inkml:trace contextRef="#ctx0" brushRef="#br0">25846 1109 8079,'0'-14'209,"0"-3"0,-1 3 190,-3-3 1,1 7-1,-6 3 1,-1 1-16,-1 3 0,-3 2 0,-2 1 0,-2 1-211,-2 4 1,-3 6-1,-5 7 1,-2 2-142,2 3 0,0 3 1,1 2-1,0 2-208,3-2 1,2 3-1,1-1 1,6-2-316,5-1 1,4-6 67,6 1 253,0-7 1,1-1 0,4-7 0,3-1 0,5-3-233,4-2 448,3-1 0,1-5 1,0-4-1,1-4 1,-1-2 87,0-2 1,0-6 0,3 2-1,-1-3 89,-2-2 1,-5 2-41,1 3 0,-3-2 225,-1 6-164,-6 0 1,-1 5-1,-6-1 247,0 0 1,-2 7-675,-2 6 0,-3 8 11,-6 9 0,5-2 78,-1 6 0,6-1 1,-2 3-1,0-3-123,1-2 0,0 3-86,4-4 202,5 0 0,3-5 0,6-2 0,3-3 0,4-2-17,3-2 0,2-1 88,-1-2 1,6-6-85,3-3 127,3-2 0,-3-7 0,-1-4 0,-2-3 0,-3-3 147,-1-2 1,-3-4 187,-3 4 1,-2 2-92,-6 7 0,-6 2 299,-3 6-357,-3 1 1,-2 4-1,-2 6-66,-1 4 1,-5 7-162,5 8 0,-4-1 248,3 5-369,-5 0 0,8 0 1,-6 1-1,3-1 1,2-1-245,2-3 0,1 1 187,0-1 1,1 0 10,3-4 117,3 0 0,6-6 0,1-3 1,3-3-1,4-1-64,4 0 0,-4-5 103,0-4 1,0-4 112,5-4 0,-1-2 67,1-7 1,-5 1 0,-1-1 0,-2 1 387,-2-1 1,-2 2-94,-1 3 683,-6 2-687,-1 7 0,-8 6-326,-2 6 1,1 10-272,-5 7 27,-1 6 1,2-4-1,1 5 1,2-1 0,0-2-656,1 2 1,2-3 274,1 1 1,0-5-61,0 1 1,5-3-95,4-1 158,2-1 1,2 0-1,1-4 1,2-4 0,2-2 513,2-2 0,0-10 0,1-3 0,2-8 0,-6 0 0,0-5 0,-5-4 0,-3-1 0,-2-4 0,-1 1-453,-4-2 0,0 5 648,-2 1 272,-6-2 0,3 6 1,-5 1-1,-2 6 1,0 5 894,2 2-2306,-4 4 762,11 3 1,-5 10 0,8 4 181,2 2 0,29 16 0,15 4 0,4 4 0,0 0 0</inkml:trace>
  <inkml:trace contextRef="#ctx0" brushRef="#br0">27058 1046 8079,'0'-13'523,"0"0"-293,0 0 0,0 1-2,0-1 1,0 4 0,-2 2-1,-2 2 927,-5 2 0,-6 1-887,-2 2 1,-6 6 0,2 2 0,-3 5-143,-2 4 1,1 3-30,-1 6 0,1-1-49,-1 1 1,5 3 187,0 1-605,11 0 1,-6-9 0,11 0 0,-1 1 0,0-3-581,4-2 0,10-4 581,5-4 0,7-4 2,-3-5 1,10 0 302,-2 0 1,3-1-1,-1-3 1,2-6-22,0-6 1,5 1 39,-4-7 208,0 1 0,-5-4 1,-1-2-1,-1-2 0,-3 0 594,-2 0 0,-2 4-28,-8 3-229,-2 4 1,-7 8-323,-4 6 0,0 5-250,-4 12 1,-2 4-1,4 1 1,-2 2-460,1 3 0,5 1 129,-1 2 0,2-5-69,2 0 1,0-5-1,2 1 1,1-3-315,1-1 1,10-2 373,-1-3 1,8-2 42,0-6 318,3 0 0,2-7 0,-1-4 1,2-6-1,2-3 49,0-3 0,1-7 0,-4-4 0,-2-2 0,-3-3 101,3-5 1,-10 3-1,2-5 1,-5-3 0,-2 1 668,1 1 1,-5 9-424,0 8 0,-4 9 1363,-1 4-1147,0 3 1,0 8-1,-1 6-132,-4 7 0,4 10-378,-3 5 18,-3 2 0,4 7 0,-4 3 0,0 3 0,1 1 209,0 0 0,1-4-259,0 0 1,2-4-1,-4 3 1,2-2-319,2-3 1,1-7-420,2-4 587,0-2 187,0-3 1,6-6-1,4-6 1,4-7 290,3-4 0,6-2-245,-2 0 0,-1-4 0,3 0 1,1 2-62,0 0 0,4 3 0,-7-1 1,2 6-102,-2 2 1,-2 4 0,-7 1-1,1 1-164,0 4 1,-6 2 125,-3 6 1,-4 4-197,-4 0 251,-3 5 0,-6-8 0,-1 3 0,-3-2 1,-4-3 64,-3 1 0,-2-2-96,1-2 1,-5-2 0,0-4-1,2 1-268,1-1 1,3-2-303,3-1 0,-2-5 159,6-4 0,0-2-469,4-2 486,6 0 466,1 1 0,30-12 0,15-5 0,0-2 0,0 0 0</inkml:trace>
  <inkml:trace contextRef="#ctx0" brushRef="#br0">28052 701 8144,'0'-20'0,"0"-2"0,0 5 1777,0-6 1,0 9 455,0-3-1577,0 8-533,-5 9 0,3 13 0,-2 8 0,1 5 0,0 4 149,-1 4 1,0 3-774,4 1 265,-6 0 1,5 5-1,-5-1 1,2 1-1,-1-2-1259,3-3 0,0 3-708,2-7 1477,0-3 0,6-4 726,2-6 0,60-39 0,-26 6 0,0 0 0</inkml:trace>
  <inkml:trace contextRef="#ctx0" brushRef="#br0">28320 1071 8130,'1'-8'-83,"4"-1"0,-3 1-334,7-5 334,-1 0 636,5 0 0,0 1 0,0 0 1,-1 2-1,1 2 295,0-2 1,-3-1-329,3-2-350,-3 0 0,4-4 0,-6 0 0,1 0 1,-2 0 286,-3 0 0,-3 0-109,-1 4-279,0 6 1,-7-3 0,-5 7 0,-8 5 0,-4 5-344,-2 4 1,-4 8 188,1 2 0,-1 3-332,4 2 290,1-1 0,5 1 1,5-1-1,3 1 0,5-2-119,1-3 0,2 2 186,4-6 0,7 0-38,6-5 219,5-5 1,14-1-1,3-6 1,5-1-1,4-4 184,1-3 0,2-5 89,4-4-245,0 3 0,-2-4 0,-2 5 0,-6 0 0,-5 2 485,-7 2 1,-3 4 291,-5 5-641,-2 0 1,-8 1 0,-3 3-1,-3 5 222,-4 2 1,-1 3-259,0 3 1,-6-3-314,-2 3 0,-9-2 0,-3-3 0,-1 0-338,0-4 1,-5 2-14,-4-6 0,-4 2-149,5-2 0,-5-2 1,4 2-1,1-3-1189,2-1 1,-1 5 1752,3-1 0,-32-11 0,2-7 0</inkml:trace>
  <inkml:trace contextRef="#ctx0" brushRef="#br0">1772 4654 7309,'0'-8'83,"-1"1"1,-2-1-1,-1 1 632,1-3 0,3 3 0,4-1-404,5-2 0,2-1-281,2-2 0,-2 4 1,-1 1-1,-1-3 70,1-5 0,-3 2-65,1-3 1,-5-2-1,1 1 1,-2-2-129,-2-3 1,0-1 78,0-1 81,-6-1 0,-1 1 0,-6 1 0,0 1 0,1 5 465,-1 4-446,-6-2 0,5 14 1,-4-2-1,1 6 1,0 5 251,1 6-276,2 13 0,1 3 0,2 13 0,1 6 0,3 6 35,1 6 1,2 4 0,6 4 0,-1-33 0,0 2-65,1 0 1,1 1 0,3 2 0,2-1-178,-2 0 0,1-1 0,0 0 1,1 0 271,5 26-123,0 3 0,1-18 1,0 2-1,0-4 0,-4-9-115,-3-4 0,-3-8-74,-4-5 1,0-1-142,0 1 0,0-7-234,0-5 0,-4-5 0,-2 3-578,-1-1 1,3-8 896,-4-6-234,-1-4 474,-4 0 0,-8-14 0,-4-6 0,-3-3 0,0 0 0</inkml:trace>
  <inkml:trace contextRef="#ctx0" brushRef="#br0">1441 5126 8001,'-6'-14'0,"-2"-3"0,2 3 279,2-3 0,2 2 51,2 3-57,12-1 0,2 0 0,13 0 0,3 1 0,4 0 17,2 4 1,4-2-315,3 6 0,0-2-368,4 2 0,1 2 1,-5-2-1,-2 3 392,-1 1 0,9 0 0,4 0 0</inkml:trace>
  <inkml:trace contextRef="#ctx0" brushRef="#br0">2117 4820 8001,'0'-17'253,"0"0"0,0-4 50,0 4 0,0 0 0,0 4 0,0 0 787,0 0 0,5 6-313,4 3-649,2 3 1,6 3 0,2 6 0,-1 7 0,2 6-8,0 6 1,-5 3 0,2 0-1,-3 4-389,-1 3 0,-6 1 116,-2 0 1,-4-5 0,-1-2 0,0-3-745,0-2 841,0-4-60,0-15 541,0-1 1,0-17-1,0-8-161,0-8 0,1-5 1,4-8-1,2-1-7,0-1 0,4-5-55,-2 4 1,-2 2-397,1 7 0,-4 0 97,5 9-434,-1 2 0,1 16 0,-1 3 0,2 4-971,2 4 0,2 5 758,3 8 743,-3-3 0,12 10 0,6 4 0,-1 0 0,0-1 0</inkml:trace>
  <inkml:trace contextRef="#ctx0" brushRef="#br0">2741 4820 8001,'-8'0'0,"-1"0"0,5 0 759,-4 0 1,3 4-305,-3 0 0,5 6 539,-1-1-760,2 2 0,2 3 0,0 2 0,2 2 0,2 1 119,5-1 0,2 3-290,2-4 0,-1-1 0,1-6 0,0-3-107,0-1 1,4-2 15,0-4 1,4-6 13,-4-2 0,0-9 165,-4-5-141,-6-7 0,-2 0 0,-5-5 0,0-1 0,-1 0 9,-3 1 0,-3 0-52,-6 8 0,-5-1-194,-4 10 0,-2 6-916,-1 7 632,-1 2 1,6 4 0,3 2 0,5 6 0,3 5-2188,5 7 2698,8-4 0,49 29 0,-19-23 0,1 0 0</inkml:trace>
  <inkml:trace contextRef="#ctx0" brushRef="#br0">3149 4909 8001,'0'7'1710,"0"5"0,-4-10-1275,0 7 1,0-5 463,4 5 1,0-5 317,0 4-1190,0 1 1,5-2 0,4-3 0,2-4-98,2-4 1,5-5-1,4-6 1,2-4-202,1 0 0,1 2 0,-2-3 0,-1 3-170,-2 5 1,-6 1 288,2 7 0,-2 1 0,-4 7 118,-3 5 0,-2 6 103,-6 2 0,0 6-42,0-2 1,0 2 0,0 0 0,0-4 66,0 0 1,1-4 125,4-6 0,-1 1-59,9-6 52,-3 0 0,14-11 1,-3-5-1,3-8 1,2-4 115,-1-2 0,1-5 3,-1-3-173,1 3 1,-7 0 0,-2 7 0,-4 2 753,-4 5-955,2 9 24,-10 8 0,5 8 1,-7 9-1,-2 6 1,-1 4-662,1 3 0,1-1 379,2-3 1,2-1-159,2 1 1,3-2-1,6-3 1,1-4-866,3-3 0,3-7 626,5-2 697,1-4 0,2-19 0,3-9 0,3-2 0,0 1 0</inkml:trace>
  <inkml:trace contextRef="#ctx0" brushRef="#br0">5521 4386 7960,'2'-25'0,"0"1"0,4 1 440,1 2-164,7 0 1,2 1 0,5 3 0,2 4 0,1 3 0,1 3 0,0 1 456,-4 3 0,-3 8 0,-6 5 0,-4 5-623,-4 7 0,-2 2-53,-2 1-61,-6 6 0,-7 2 0,-8 5 0,-3 2 1,-2 1-1,1 1 0,-1-1-567,1-1 1,1-3 179,3-3 488,2 3 1,12-16-1,3 0 1,5-7 0,8-5-1,9-5 1,11-4 492,9-4 0,1-3-445,8-6-249,0 0 1,0 1-1,-2 0 1,-2 2-1,-8 3-595,-8 2 0,-3-4 1,-7 5-1,-1 0-853,-2-2 0,-6 3 674,1-5 878,-6-1 0,-15-60 0,2 27 0,-1 0 0</inkml:trace>
  <inkml:trace contextRef="#ctx0" brushRef="#br0">5776 4029 7997,'-25'-17'164,"-1"0"0,1 0-109,-1 5 0,1 4 336,-1 4 1,1 3 0,-2 2 0,-2 5 302,0 7 1,-7 9-412,2 8 0,-3 11 0,1 2 0,0 6 56,2 6 0,4 9-243,13-28 1,0 1 0,3 0 0,1 1-857,0 0 1,1 0 764,-2 33 0,10-35 0,2 0 0,4 29 0,2-4 1,6-4-177,5-7 1,5-7 175,6-9 0,9-2 0,5-7 0,4-2 48,4-6 0,1-2-75,2-10 1,5-4-26,-1-9 86,12-1 0,-12-21 1,9-1-1,-34 12 0,0-2 1,0-2-1,-1-2-54,-1-1 1,-1-2 0,-1-2 0,-1-3-39,-1-3 1,-1-1 0,-4 0 0,-2-1 125,-3 0 1,-2 0 0,0-1-1,-1 0 1,-4-1 0,-2-1 0,-1 0-1,-1-1 72,0 0 0,-3 0 1,-5 3-1,-3 1-100,-13-30 0,-4 10 598,-9 7-596,-6 12 0,0 10 0,-4 11 0,2 7 0,-2 4-723,-1 4 1,4 7 331,-2 4 0,5 9-1910,4 5 1510,3 7 0,7 10 1,2 9 743,5 6 0,5-2 0,3 6 0,5 3 0,2 4 0</inkml:trace>
  <inkml:trace contextRef="#ctx0" brushRef="#br0">6707 4756 7999,'9'0'2623,"-1"0"-1134,-5 0 0,3 10-741,-6 3 1,-3 4-448,-6 0-494,1 8 1,-22 4-1,0 6 1,-7 5-1,-5 5-4176,-5 5 4369,21-25 0,-3 1 0,-18 12 0,-4 3 0,-6 2 0,1 0 0</inkml:trace>
  <inkml:trace contextRef="#ctx0" brushRef="#br0">8224 4246 7957,'-8'-8'107,"1"-1"0,0 1 1,1-1 1026,0 1-106,-4 5 0,10-9 1,0 5-514,8 0 1,3 0-343,2 3 0,5 1-31,3-5-101,3-1 1,2 1 0,-1 0 0,1 3-1,-1 2-285,1 2 123,-1 1 0,-1 0 1,-2 0-1,-5 0 0,-3 1 125,-1 3 146,-6 3 0,0 10 1,-4 2-1,1 1 1,-1 2-1,-3 2 1,-3 2 280,-1-1 1,-2 1-42,2-1 1,1 1 221,-6-1-847,7 1 1,-8-2 0,4-1 0,0-2 0,1 0-1083,2-1 0,1 3-1318,2-6 1968,0 0 1,0-5 0,2 1 666,2 0 0,37-12 0,14-2 0</inkml:trace>
  <inkml:trace contextRef="#ctx0" brushRef="#br0">8913 4616 9212,'8'11'2159,"1"-2"0,-6 3-1718,1 1 1,2 1-350,-2 8-37,0-7 0,-4 9 1,-1-2-1,-5 2 1,-5 1-1095,-5 1 1,-6-1 211,0 1 690,-2-7 137,-1 0 0,-40-12 0,27-4 0,0 0 0</inkml:trace>
  <inkml:trace contextRef="#ctx0" brushRef="#br0">8212 4004 8075,'-17'-17'-125,"-2"0"1,1 3 0,-1 2 0,2 5 35,-1 2 0,-2 2 1,-5 7-1,-1 4 1593,1 4-1229,-1 6 0,2 3 1,1 9-1,2 6 1,0 5 778,1 5-982,-4 10 1,14 2-1,-1 7 1,4 3 0,4 3 168,1 0-185,8-2 1,7-9-1,9-4 1,7-2 0,5-6-1,3-4 1,2-7 40,4-6 0,-2-10 0,7-5 0,3-6-40,3-6 0,3-4 1,-4-5-1,4-10-86,1-9 1,-1-8-219,-2-11 266,-5-8 1,-13-4 0,-3-9 0,-20 30 0,0-1 0,-2-2 0,-1 0 69,-2-1 1,-1 0-1,-3-1 1,-2 0 0,-1-1-1,-3 0 1,-1 0-1,-3 0-90,-2 0 1,-3 0-1,-3 2 1,-2 1 88,-1 2 0,-2 2 0,-2 2 1,-2 1 149,-25-17-261,-3 9 1,-6 8-1,-3 9 1,1 6-1,4 5 1,6 5 0,6 5-2014,2 5 1403,8 7 0,6 10 0,9 7 1,4 7-1,5 5 633,4 6 0,2 2 0,2 2 0,0 0 0</inkml:trace>
  <inkml:trace contextRef="#ctx0" brushRef="#br0">10953 4284 8030,'-18'2'-109,"-4"2"0,0 5 0,-1 2 0,3 2 452,2-1 1,1 7 0,4 2 0,0 3-21,1 2 1,5-1 0,2 1 0,5-1-312,5 1 0,2-2-54,5-3 0,5 2 0,3-6 0,3-3 68,4-4 1,7 0 160,0-6-197,3 0 0,-1-4 0,0-1 0,-4-4 0,0-4 0,-5-6 0,-5-3-42,-5-2 1,-8-3 0,-5-5 0,-4-3-44,-4-2 0,-5 4 100,-8-5 9,-3 5 0,-9-6 0,-3 4 1,1 1-1,-1 2 663,-1 4-496,5 1 1,-5-3-1,6 1 1,0 1 0,6 1 423,6 2 0,0 5 8,11-1-499,0 3 1,10 1 0,2 2 0,5 1 0,4 3-245,4 1 1,7 2 83,2 4-19,0 0 0,-6 1 0,-3 5 1,-4 7-1,-3 5-513,-1 2 0,-6 8 225,-3-2 0,-2 4-543,-2-1 505,-6 4 1,-5 1 0,-6-1 0,1-2 0,1-1-597,-2 1 1,3-6 629,-3 1 0,2-6 357,3-8 0,5-27 0,1-8 0</inkml:trace>
  <inkml:trace contextRef="#ctx0" brushRef="#br0">11081 3902 8048,'-22'-17'0,"1"0"0,1 0 468,-1 4 0,-2 2-180,6 2 0,-5 4 527,0 5-612,-2 0 0,3 1 0,0 3 0,-2 5 0,-2 3-59,-5 5 0,-1 9 1,-5 8-1,4 4-106,1 5 1,-5 2-158,2 6 1,3 10-1604,1 3 1681,16-28 1,1 0 0,-5 29 0,5 3 0,7-3 0,5-2-1390,1-4 1371,11-2 0,4-6 0,10-2 0,3 0 0,5-5 148,5-5 0,3 1-61,-2-10 1,5-2-34,2-7-3,10-2 0,-4-8 0,5-3 0,-1-5 0,4-7-78,2-9 0,6-7 63,-34 7 1,0-3 0,0-2 0,-1-3-294,-3-1 0,-1-2 402,0 0 1,-1-2 0,-3-2 0,-1-2 0,0-1 0,-1-2 90,-1-1 0,-1-3 1,-4 0-1,-2-1 1,-1 0-1,-2 0 0,-2-1 1,-2 0 273,0-1 0,-2-1 0,-1-2 0,-2 0-375,0-2 0,-2 0 0,-5 4 0,-2 0 144,-2 4 0,-1 2-143,-14-26 0,-9-3 1,-5 13-70,-4 5 1,-6 0-1,3 17 1,-1 2-198,-4 4 0,3 2-381,3 8 1,2 3 189,11 10-311,1 0 0,9 11 1,3 6-1,4 7 0,5 8-542,3 6 0,5 6 1233,5 7 0,3 0 0,9 0 0,3 0 0</inkml:trace>
  <inkml:trace contextRef="#ctx0" brushRef="#br0">12598 4476 8048,'0'-9'269,"1"2"288,4 1 0,-3 1 0,7 2 0,2-1 96,5 1 0,5 1 0,10 2 1,8 0-450,6 0 1,7-1 0,6-2 0,8-1-159,3 1 1,0 0 0,-1 0 0,-8-1-103,-6 1 1,-15 0 0,-5 1 269,-5-3 1,-11 0 0,-6 2-119,-11-1 0,-2-1 1,-8 5-149,-1 0 1,-1-4-1816,-2 0 1075,0-6 0,-1 9 0,-3-4 792,-4 4 0,-32 1 0,-7 0 0</inkml:trace>
  <inkml:trace contextRef="#ctx0" brushRef="#br0">3813 6835 8042,'-13'4'-48,"0"1"0,-1 3 0,0 1 0,0 1 0,4 0 0,1-3 455,2-1 1,6 3-1,1-5 1,8-1 159,8-2 1,5-7 0,9-2 0,4-5-131,3-4 1,-3 2-306,0-7 0,-2 5 0,4-3 1,-4 1 15,-1-1 1,-2 3-131,-8-4-63,-3 5 1,-6-8 0,-4 4-1,-4 0 1,-4 3 0,-5 3-1,-8 3-165,-7 2 0,-4 4 166,-1 5 1,-5 0-1,-1 1 1,-2 3-78,-2 5 0,-2 6 123,-1 2 0,1 6 1,3 0-1,3 4-13,-1 2 0,5 7-1,-2-2 0,7 1-22,5-1 82,3 3 0,7-9 0,3 5 0,3-3 0,2-5 23,3-2 1,5-8-29,8 2 0,-2-2-27,7-3 1,-5-3-1,2-2 1,1-1-97,0-4 1,0 0-200,1-2 0,2-2 116,-6-2-142,5 3 1,-6-11 0,4 5-1,-2-1 1,-2-1-336,-2-1 0,-5 3-207,-1-1 246,1 5-70,-2-8 671,-2 9 0,-16 2 0,-3 7 0</inkml:trace>
  <inkml:trace contextRef="#ctx0" brushRef="#br0">3838 6784 8042,'-1'-8'-1315,"-2"3"1703,-1-1 1,-1 3 0,5-5 55,0-2 1,0 3-38,0-2 0,0 5 422,0-4-497,0-1 128,0 2 0,0-4-51,0 2 0,0 2-426,0-1 1,0 6-1,0 2 97,0 7 0,-1 5 1,-3 2-1,-5 3-6,-2 4 0,2 9 29,1 4-111,-6 3 1,1 1 0,-1 1 0,4 4 0,1 2-13,2 1 0,-3 0 0,6-6 0,1-5 53,2-2 1,2-5 53,3-6 0,4-1 3,4-8 0,2 1 1,3-10-1,5-1 377,2-2 1,1-1-175,1 0 0,4-5-185,-1-4 0,7 2-139,-2-1 1,-2-1-1,1-4 1,-2 1 55,-3-1 0,4 0-45,-3 0 0,1 2-38,-4 2-250,-1-2 0,-5 10 1,-3-4-1,-4 3-1913,-5-3 1077,-2 4-420,-6-5-250,0 6 1814,-6 0 0,-35-22 0,-14-7 0</inkml:trace>
  <inkml:trace contextRef="#ctx0" brushRef="#br0">3851 6784 8083,'-12'-13'232,"5"-4"0,-7-2 1,6 1-206,2 0 1,2 1 227,4 4 0,1 0 0,3 2 0,4 1 945,-1 1 1,8 5-1100,-2-4 1,4 5 0,0-2-1,4 4 260,3 1 0,2 0 1,-1 0-893,-5 0 1,4 4 0,-4 2-1,1 0 1,-1 1 0,-1 0 0,-4 3 530,-1 1 0,-24 24 0,-5 7 0</inkml:trace>
  <inkml:trace contextRef="#ctx0" brushRef="#br0">3889 6886 8083,'-18'0'0,"-1"0"0,-2 0 475,-3 5 1,14-3 0,-3 2 0,3-1 1192,3 1-1372,2-3 1,6 5-1,3-5 1,5 2 182,2 2-487,7-1 1,2-4 0,7 0-1,3 0 1,4 0-605,3 0 1,1-4 0,0-2-1,1 0-485,-1 1 1,0-4 1096,0 5 0,23-17 0,6-1 0</inkml:trace>
  <inkml:trace contextRef="#ctx0" brushRef="#br0">4756 6694 8083,'0'-18'0,"-1"4"0,-2-3 0,-1 3 1242,1 1-724,1 6 0,-3 2 0,-2 11 564,0 7 0,-5 5-874,4 8 1,-4 4-1,-2 2 1,-1 4 124,-2 3 0,0 2 34,4-2-483,-6-1 0,5 0 0,-3 0 0,3-1 0,1-3 0,2-4 0,1-5-402,2-3 1,5-4 277,-1-5 195,2-6 129,2-7 0,0-7 0,0-7 0,0-3 0,2-6 0,2-4 1,3-4-100,0-2 1,4-2-1,-2-8 0,2 4 0,3-5 0,2 1 5,1 1 0,0-1 232,-4 5 1,-1 5-77,1 4 1,0 3-1,-2 5 1,-1 5 457,-1 6-266,-7 5 0,8 12 86,-5 6-413,-1-1 1,0 14 0,2-2 0,1 6 0,1 1 66,-1 0 0,3 3-220,-5-4 1,5 4-42,-2-4 55,-2 5 0,5-8 0,-4 3 0,2-3 1,-1-2-556,2 1 0,-3-5-991,2 0 634,-1-5-122,5 2 1,0-5 1161,-1 0 0,-33-29 0,-9-7 0</inkml:trace>
  <inkml:trace contextRef="#ctx0" brushRef="#br0">4616 7064 8083,'-13'-6'400,"0"-2"0,1-3 1615,-1-2-1497,6 0 1,1 5 265,6-1-782,0 6 1,6-2 0,4 5-1,5 0 1,7 0 115,2 0 1,5 0 0,3 0 0,0 0-119,4 0 0,23 0 0,8 0 0</inkml:trace>
  <inkml:trace contextRef="#ctx0" brushRef="#br0">3711 7638 8083,'-13'0'38,"0"-4"0,0-1 1,1 1 964,-1-2 0,7 5 1,6-3-389,7 2 1,10 2 0,6 0-1,7 0-223,8 0 0,6-5-231,7-4-145,5 4 0,8-5 0,-28 7 0,0 0 1,2 0-1,0-1 0,0 0 0,0-1-16,0 2 1,1-1-112,-1-1 0,0-1 0,-2 3 0,0 0 0,34-7 0,-6 3 0,-11 0 0,-9 2 0,-10-1-1582,-8 3 495,-1-4 743,-16 6 0,2-5 0,-12 6 0,-4 1 0,-3 2-529,-3 1 1,-4 6 983,-2-1 0,-10 11 0,-5 5 0,-6 3 0,1-1 0</inkml:trace>
  <inkml:trace contextRef="#ctx0" brushRef="#br0">4348 7829 8083,'-6'-7'0,"4"-4"691,-7 2 0,6 2 2429,-1-1-2254,3 5-569,1-3-153,0 6 1,0 2-1,0 2 1,0 6 0,0 4 70,0 3 1,0 6-187,0-2 1,0 4 0,0 4-1,0 2-212,0 1 1,-5-2 61,1 4 0,-2-6 121,2 2 137,3-3 0,-5-1 0,6-2 1,0-3-1,0-4 122,0-3 0,2-3 15,2-2 0,3 1 29,6-6-216,-1 0 0,7-5 1,2-2-1,3-3 0,2 1-139,-1-1 0,1-4 39,-1 2 0,1 1-191,-1-2 133,1 6 1,-7-7 0,-2 6 0,-2 1 0,-3 2-523,1 1 0,-2-2-32,-2-2-915,-3 3-966,-6-5 2506,5 6 0,2-11 0,6-3 0</inkml:trace>
  <inkml:trace contextRef="#ctx0" brushRef="#br0">6656 6427 8151,'1'-12'-509,"2"2"0,3 2-335,1-2 1144,2 4 1,-1-4-1,1 5 1,0-1 187,3 0 1,-4-2-1,-1 2 102,-1-1 1,-2 3-210,-4-5 0,0 5-209,0-5-81,0 7 0,-1-4 1,-3 5-1,-5-2-4,-2-2-108,-2 1 1,5 4-1,-1 0 1,-1 2-1,-1 0 1,-2 3 134,0-2 1,5 4 181,-1 1-237,1 3 1,-5 2 0,0 1 0,1 2-1,-1 2 258,0 2-264,-5 2 1,3 7-1,-3 2 1,1 3-1,0 6 99,1 5 1,-2 6-104,1 5 1,-4 2 0,4 7 0,1 3-51,9-32 0,0 0 0,1 2 0,-1-1-140,1 1 1,-1 1 0,1 1 0,0 1 230,-1-1 1,1 0-74,0 3 0,-1 1 0,1-3 0,-1 0 0,1 2 0,0 0 0,-1 0 0,1-1 0,0 1 0,1-1 37,0 0 1,1 0-1,1-1 1,0-1 34,3 32 18,2-34 1,2-1 0,9 30-1,-3-32 1,3-1 81,15 31 1,0-5 0,6-14 0,3-3-451,4-3 0,2-4 150,-1-1 0,2-9 167,-6-4-489,1-7 1,6 4 0,-3-8 0,5-2 0,1-5-897,-1-3 0,3-11-575,-4-2 1904,4-10 0,1 4 0,0-9 0,0-7 0,0-4 0,0-5 0</inkml:trace>
  <inkml:trace contextRef="#ctx0" brushRef="#br0">7600 6707 8124,'0'-8'-519,"0"-1"0,0-1 619,0-1 289,0 4 1,1-5 0,2 4 0,1-3 581,-1-2 0,0 4-373,1 1-388,-3-1-55,5 2 0,-6 3 0,-1 10 0,-4 6 88,-3 8 0,1 4 1,-2 3-1,-1 3-19,-1 4 1,0 3-192,2 1 25,-2 0 1,10 1 0,-4-1-1,4 1 1,1 1 0,1-2 0,5-5-85,7-5 1,-1-4-1,7-2 1,-1-5-106,4-3 0,-3-7 11,3-3 1,-1-4 0,4-4 0,1-5-199,-1-2 1,-1-7 194,-2-4 0,-4-2 67,-5-1 1,0-5-1,-1-1 1,0-2-33,-4-2 1,2-1 163,-6 2 1,1-2-168,-5 2 248,0 2 1,0 1 0,0 7 0,0 2-1,-2 2 1171,-2 1-773,3 8-84,-11 5-387,11 6 0,-6 2 0,4 3 1,-1 7-1,1 5 49,1 3 1,-2 5 8,0 5 1,0 5 143,4-1-228,0-3 0,0 6 0,0-3 0,0 3 0,0 0 1,0-3 0,4 1-264,0-5 1,6 0-893,-1-5 738,2 1 1,2-6 0,-1-3-1,3-3 1,0-1-1124,2-1 0,0-5-587,-4-2 2069,0-4 0,16-18 0,5-4 0</inkml:trace>
  <inkml:trace contextRef="#ctx0" brushRef="#br0">8275 6937 8124,'0'-13'209,"0"0"0,0 5 733,0-1 139,-5 1 0,3 2-434,-2 6 0,-2 7-511,2 10 1,-2 1-1,4 5 1,-4 0-68,-1 4 1,3-2-72,-5 5 0,5-5 0,-3-2 0,1-3-300,3-2 0,2 4-224,1-5 1,1-2 244,4-6 1,2-4 193,5-5 0,1-1 28,0-3 1,4-8 0,0-6 0,-2-1 5,0 1 1,-3 0 36,1 1 0,-4 2 8,-1-2 75,-5 3 1,3 2 0,-6-1 262,0 0 0,-6 6-112,-3 3 0,-3 4 120,-5 4-139,3 3 0,-6 7 1,4 2-1,-1 2 1,2 1 429,0-1 0,8 5-392,3-2 0,-2-1-283,2 1 1,6-5 0,6 1 0,5-3-503,4-1 1,3-2 303,5-3 0,2 2-277,3-5 0,-2-1 0,5-6 0,-2 0-2533,-3-3 3054,-1-5 0,-7-19 0,-2-12 0</inkml:trace>
  <inkml:trace contextRef="#ctx0" brushRef="#br0">7510 7561 8124,'-12'0'78,"-1"-1"369,0-3 1,6 1 0,6-4-1,6 1 258,8 3 1,8 2-1,1 1 1,3 0-198,5 0 1,2 0-268,7 0-149,5-6 1,1 5 0,7-3 0,2 1 0,3 0 349,1-1-717,-4-6 1,4 8-1,-6-3 1,-2 0 0,-9 1-1,-10 1 1,-8 2-1404,-6 1 0,-5 1 822,-3 4 0,-9 2 0,-10 5 856,-6 1 0,-13 9 0,-7 3 0,-5 2 0,0 1 0</inkml:trace>
  <inkml:trace contextRef="#ctx0" brushRef="#br0">7969 7829 8094,'-12'0'782,"-1"0"1,4-1 93,1-4-121,5 4 0,-1-9 1,7 4-1,4 1-90,4-1 0,0 2-296,11 4-391,-7 0 1,8 0 0,-6 0 0,-2 1 0,0 2 0,-4 3 0,-1 1-378,-2 3 0,-5 5 59,1 2 225,-2 6 1,-8-3 0,-2 4 0,-5-1-1,-3-2 1,-2 2 0,0-1 310,-1-1 0,-2 2 341,4-6 1,0-4 0,4-6 1053,0-1-757,6 4-648,2-9 1,12 3-1,4-7 1,6-2-25,3-2 0,1 2-461,5-3 1,1 4 72,2-5-98,-2 6 0,9-7 0,-7 5 1,0-1-1,-2-1-610,-2 0 0,-4 3 459,1-5 0,-7 5-301,2-5 267,-3 7 1,-2-6 0,-2 6 0,-3-4-880,-2-1 0,1 0 1388,-2-2 0,3-30 0,6-4 0</inkml:trace>
  <inkml:trace contextRef="#ctx0" brushRef="#br0">9321 7268 8082,'-6'-13'105,"5"5"0,-3-1 1,2-1 2454,2-1-2143,6 4 0,5 0 0,8 4 0,0-1 0,4 1 1,3 2-1,2 1 102,2 0 0,4 0-786,-4 0 0,1 0 1,-3 0-1,0 0-697,-4 0 0,1 4 232,-8 0-1657,0 0 2389,-10 2 0,-24-10 0,-12 2 0</inkml:trace>
  <inkml:trace contextRef="#ctx0" brushRef="#br0">11208 6376 7958,'0'-19'56,"-1"-1"0,-2-1 0,-1 1 0,1 0 418,1 0 0,2 3 0,0-2 0,0 0 1,0 4 592,0 0 0,2 8-611,2 3 0,-1 6-309,5 6 0,-5 6 0,1 13 0,-2 3 199,-2 4 1,0 8-131,0 5-149,0 8 1,0-2 0,-2 4 0,0-2 0,-3 0 0,3 0 0,0 1-202,2-1 0,0-4 0,0-7 0,0-5-145,0-6 0,4-6 96,1-6 96,-1-8 1,0-9 0,0-8-78,-1-5 0,-1-3 1,-2-4-1,-2-2 249,-2-2 0,-3 0 31,-6-1 1,-5-2-11,-4 6 1,-2-4-1,-3 2 1,-1 1 196,-2 0 0,-4 2-225,5 7 1,-5-2-95,4 3 0,0 2 1,6 0 0,3 6 0,4 0 0,3 0-1303,1 0 431,6 0 0,3 0 244,8 0-145,3 0 0,7 0 1,3 0-1,3-1 788,0-3 0,32-15 0,3-8 0</inkml:trace>
  <inkml:trace contextRef="#ctx0" brushRef="#br0">11221 6350 7992,'-13'-17'167,"2"-1"1,2-1 242,5 1 1,1 2 230,-1 8 1,3-4-1,-2 5-32,6 0 1,-1 1-418,7 6 1,-1-4 0,5 0-1,1 1 24,3 2 1,3 1 47,6 0-288,5-6 1,-3 5 0,6-4-1,2 3 1,0-1-392,3-2 287,5-4 1,-3 7-1,4-4 1,-2 2 0,-5 0-422,-3 1 1,-6-3 0,-1 2 0,-4 1-457,-3 2 1,-7 2 381,-1 4 0,-2-3 143,-6 7 0,-1-1 480,-4 5 0,-23 17 0,-5 4 0</inkml:trace>
  <inkml:trace contextRef="#ctx0" brushRef="#br0">11591 6503 8011,'-13'-4'-243,"0"0"-603,0-6 2743,1 3 1,5-2-988,2 1 0,10 5-565,3-2 0,3 4 8,2 1-259,6 6 0,-4-3 1,5 5-1,-2 1 1,-2-1-331,-2 1 1,-1-1 149,0 5-100,-6 0 0,0 4 0,-4 0 0,1-2 0,-1 1-254,-2 1 0,-1-3 157,0 3 360,-5-3 0,2-1 0,-4 0 1,1-1-1,2 1 240,-2 0-148,5 0 0,1-2-17,8-3-131,-2 4 0,9-7 0,-2 5 1,1-3-1,0 0-55,-1 1 1,0 0 38,0 5 1,-5-5-26,1 1 40,-6-1 1,2 1 0,-5-1 174,0 2 0,-5-3 0,-4 0 0,-4-1 281,-4-3 0,2 0 10,-7 1 0,1-3-111,-4 4 1,3-4-202,1-1 1,4 0 0,-3 0 0,2 0-72,2 0 0,2-4-567,1 0-1133,6-1 70,-4 5 1,11 2 1526,0 2 0,34 14 0,14 9 0</inkml:trace>
  <inkml:trace contextRef="#ctx0" brushRef="#br0">11042 7383 8011,'-29'0'333,"-1"0"1,3 0 707,4 0 1,13 1-172,15 3 0,5-2-175,15 2-540,-2-2 0,18-2 1,0-2-1,7-1 0,7-2 140,2-2 1,5-1-35,-2 0-192,2-3 0,8 4 0,-1-6 0,-2 0 1,-9 0 121,-9 1-715,-5 4 1,-15 1-888,-4 3 816,-14 3 1,-4-4 0,-12 8 0,-2 3-1,-3 1-682,-2 3 1,-2 1 208,-3 2 1068,-3 5 0,-7 2 0,-5 3 0,-2 4 0,0 0 0</inkml:trace>
  <inkml:trace contextRef="#ctx0" brushRef="#br0">11412 7600 8011,'-13'-5'616,"1"1"0,3-4-575,1 3 0,5-5-41,-1 2 687,2 2 0,4-4 0,3 5 1,7-1-1,5 0 58,2 4 0,3-4-707,3 2 0,1-1 1,-2 7-1,-2 1-229,0 1 0,-7 6 179,2-2 0,-4 5-144,-5 4 1,-2-1 0,-7 5 0,-4 2-296,-3 1 0,-9 0 308,-4-3 1,1 3 27,-1-3 320,-1 3 1,3-4-1,2-3 1,2-4-1,4-3 965,3-2-921,2-5 1,12 3 84,2-6-327,9 0 1,4-4 0,8-2-1,2-1 1,0-3-562,0-1 0,5 2-237,-2 1 0,2 3-1276,3-3 1551,-7-1 1,5 1 0,-3-1-1,3-2 516,1-5 0,-3-10 0,2-7 0,4-5 0,-1 1 0</inkml:trace>
  <inkml:trace contextRef="#ctx0" brushRef="#br0">12598 6924 8011,'0'-30'0,"0"0"0,1-2 919,4 6 1,-3 4-47,7 9 1,-1 1 89,5 4 0,-6 4-675,-2 8 0,-4 9 1,-1 8-1,-1 3 102,-4 2 1,4 5-35,-3 3-332,-3-3 0,4 10 1,-4-4-1,0 0 1,1-3 301,0-3-375,2-1 1,4-4 0,-1 1 0,-2 0-376,-2-3 460,1-7 0,6-4 1,2-9-1,4-4 35,4-4 0,0-4-40,1-9 1,0-3-1,0-6 1,-1 1 39,1-1 0,0-1-186,0-2 1,0 2 30,-1-3 86,1 3 1,-2 3 0,-1 3 0,-3 4 0,-1 3 179,-3 1-164,-2 6-2,-1 1-129,0 6 0,-1 0 0,-2 1-632,-1 4 1,-2-4 358,2 3 0,1 2-1046,-5-2 596,5 6 1,-3-7 0,5 4-1222,-4-1 2057,4-2 0,7 13 0,8 4 0</inkml:trace>
  <inkml:trace contextRef="#ctx0" brushRef="#br0">13032 7153 8010,'-9'-11'191,"1"2"0,3 4 164,-3 5 0,5 1 0,-1 5 0,1 5 971,-1 5 1,2 6-418,-2 0-714,-3 7 0,4-2 0,-4 3 0,0-2 0,0 1 443,-3 1-628,4-1 1,-4-5 0,6-2 0,1-5 0,2-3 426,1-1-462,0-6 1,1-2 0,3-5 0,5-1-1,4-3 1,4-5-38,4-2 0,-1-3-141,1-3 0,2-3 0,5-6 0,2 2-113,-2 3 0,-1-3 201,-1 3 0,-7 2-72,-2 2 1,0 3 0,-2 3-26,-4 2 1,-8 4 168,-3 5 0,-6 0-109,-7 0 181,1 5 1,-5 1 0,-2 5 0,-1 1 0,-1 2 115,1 0 0,2 0-70,5-1 1,5 1 342,-1 3-165,6-3 1,-7 5 0,6-7 12,1 1 1,3-2 0,4-1 0,6-1-2,6 1 1,0-3-632,5 1 1,0-5 24,5 1 1,-1 2-514,1-2 423,-1 1 1,-4-5 0,-1 0 0,0 0 0,-2 0-1594,1 0 1,-6 0 2023,-5 0 0,-11-29 0,2-6 0</inkml:trace>
  <inkml:trace contextRef="#ctx0" brushRef="#br0">13669 6018 8005,'-7'-12'43,"1"0"1,2 2 0,0 2 1597,1-2-840,-4 4 1,5-5-1,-2 3 1394,3-4-1982,6 5 1,3 1 0,4 6-1,2 2 1,2 2 1115,1 5-1090,6 2 1,-3 3 0,7 5 0,2 6 0,5 8-1,2 5 1,-1 6 94,-1 7 0,-6 8 1,-12-23-1,-2 2 1,-1 4-1,-2 1-149,-1 4 1,-3 1 0,-1 5-1,-3 0-1439,-6 2 1,-3 1 1179,1 0 0,-4 1 0,-5 1 1,-3 0-1,0 0 0,0-1 0,-1-2 1,-1-1-1,0-5 0,0-2 0,0-3 1,0-3-1,-1-2 0,0-3-473,-1-1 0,-1-1 0,3 0 1,-1-2-1,-24 21 0,1-7-595,1-6 0,-6-10 129,1-1 650,-3-2 1,1-7 0,2-3-1,4-3 363,4-1 0,3-2 0,1 1 0,0 1 0,1 2 0</inkml:trace>
  <inkml:trace contextRef="#ctx0" brushRef="#br0">16398 6631 8040,'-2'-9'117,"-2"1"0,-3-2 0,-1 0 1360,-1 1-1226,6-2 0,-1 9 0,10-3 1,5 1-1,7-1 0,5 2 1,5 2-1,4 1 357,3 0 1,2 1-900,1 4 1,0-2 0,1 4 0,-1 0-836,0 0 0,-5 0 137,-4 1 577,-2 4 0,-7-7 412,-3 4 0,-31 8 0,-9-3 0</inkml:trace>
  <inkml:trace contextRef="#ctx0" brushRef="#br0">16449 6847 8060,'-13'0'752,"5"0"-469,-1 0 0,8 0 1,1 0 55,7 0 0,5 0 0,5 0 0,6 0-312,5 0 1,4 0 0,3 2 0,-1 1-1630,1 1 1602,2 0 0,5-3 0,6-2 0,3 1 0,0 0 0</inkml:trace>
  <inkml:trace contextRef="#ctx0" brushRef="#br0">17890 6516 8060,'-13'-6'24,"0"-1"0,0-1 1,1 0 140,-1 3 519,6 1 1,3 4-1,8 0 1,4-2-1,5-1 1,5-1-46,8 1 1,5 2 0,7 1 0,1 0-558,-1 0 0,0 0-80,0 0 1,1 0 0,-1 0 0,-1 0-330,-3 0 1,-3 0-590,-6 0 72,-10 0 1,-1 0 111,-14 0 1,-7 4 0,-10 2 55,1 1 1,2-3-567,1 5 1242,6-7 0,1-2 0,6-7 0</inkml:trace>
  <inkml:trace contextRef="#ctx0" brushRef="#br0">20032 5802 8023,'0'-14'-67,"0"-2"0,0-2 0,0-1 1,0 1 431,0 2 0,1-2 1,3 1-1,5 1 1,1 2-1,0 3 1361,-2 2-1013,1-2-524,4 9 1,-6 0 0,-3 10 0,-3 9 438,-1 6-524,0 8 1,-5-3 0,-4 8 0,-2 2 0,-2 4 0,0 4 0,1 0 62,-1 0 0,1-2 0,3-6 0,1-1-49,3-3 0,2 1-48,7-5-34,3 0 0,7-10 1,3-5-1,5-4 1,2-3-1,3-3 1,1-2-429,2-2 1,4-5 66,-4 0 34,5-6 0,-7 3 0,5-6 1,-3 0-1,-5 1-486,-2-1 0,-6 0 0,1 0 0,-2 2-244,-5 3 1,-5-4 323,2 4 0,-5-4 697,1 0 0,-30-29 0,-10-8 0</inkml:trace>
  <inkml:trace contextRef="#ctx0" brushRef="#br0">20147 5738 8060,'-6'-18'0,"0"3"-3,-2-2 1,2 3-1,6 1 1,0 1 781,0-1 0,2 4-531,2 1 0,7 4 1,8-3-1,0 1-352,4 3 1,1 2-192,2 1 1,-1 0 85,1 0-1386,-7 5 1595,6-3 0,-11 26 0,4 0 0</inkml:trace>
  <inkml:trace contextRef="#ctx0" brushRef="#br0">20057 5929 8060,'-15'-8'-24,"2"-1"-63,-3 6 0,15-4 2167,-3 3-1692,2 3 0,12-5 1,6 6-1,5 0-296,6 0 0,7 0-559,0 0 1,7 0 244,2 0 301,-1 0 0,-2 0-79,2 0 0,4-7 0,5-3 0,6-1 0,0 1 0</inkml:trace>
  <inkml:trace contextRef="#ctx0" brushRef="#br0">20822 5687 8060,'0'-13'458,"0"5"-184,0-1-18,-5 1 1,2 1 0,-6 4 482,-1 6 1,-1 9-330,-2 10 1,1 6-65,-1 2-300,0 5 1,5-2 0,-1 5 0,-1 0 0,0 0-327,2 1 0,-2-5 229,6 0 0,-1-7-44,5-2-102,0 1 1,2-14-101,2 1 0,2-13 264,2-13 0,4-2-60,-4-11 98,3 4 1,-1-15 0,0 3 0,2-3 0,-3-1-7,3-1 0,-2 1 197,-2 0 1,4-2-107,-4-2 1,2 6 315,-2-2-62,4 8 0,-9 1 0,5 7 198,2 5 1,0 10-386,-2 7 0,0 6 177,-4 7-234,-3 5 0,11 3 1,-5 8-34,0 0 1,3 5 0,-6-2 0,0-1-50,2 0 1,-3 3-145,5-4 0,-5 4-250,1-5 228,3 7 1,-4-9 0,4 1-318,-1-5 0,4 1 1,-3-4-1,1-2-243,1-5 1,-6 0-1508,1-5 1183,3-2 1032,-6-1 0,-29-22 0,-14-4 0</inkml:trace>
  <inkml:trace contextRef="#ctx0" brushRef="#br0">20746 6031 8060,'-14'-10'570,"-3"-2"1,7-4-24,-3 3 1,9 0 850,0 1-1185,2 5 0,5 0 0,4 4 0,7-2 1,6 3-31,7 0 0,0 2-477,7 0 0,0 0-1872,4 0 1063,0 6 945,1-5 0,5 22 0,1-2 0</inkml:trace>
  <inkml:trace contextRef="#ctx0" brushRef="#br0">19866 6720 8060,'-31'0'86,"-3"0"1,0 0 527,4 0 0,5 0-363,16 0 1,8 0 249,18 0 1,8 0 0,9 0-1,4 0-63,5 0 1,8 0-354,8 0 1,5 0 0,3-2 0,2-2 10,2-4 1,-35 2 0,0 0-1008,2 0 1,1 0 908,5-1 0,0 1 0,-3-2 0,1-1 0,3 0 0,0 1 1,-4-1-1,0 1 0,-3-1 0,0 1-69,-1-1 0,-2 1 1,31-8-1,-15 8 1,-15 3-135,-10 4-100,-13 1 1,-9 0 0,-8 0 0,-5 1-546,-2 4 0,-6 2 113,0 6 1,-10-1-460,1 1 863,-2 0 0,1 1 0,-3 3 333,-4 4 0,3-2 0,0-1 0</inkml:trace>
  <inkml:trace contextRef="#ctx0" brushRef="#br0">20402 6962 8015,'0'-13'189,"0"1"0,-5 3 235,1 1 0,0-1 405,4-4 0,1 6-79,4 3 0,-3-2-319,7 2 1,-2 5-195,1 8 1,2 7-159,-5 1 0,-1 7 0,-4 1 0,0 8 151,0 4 1,-6 1-52,-2 0 1,-2 2-149,1 2 0,-2-2 0,2 2 1,0-2 48,0-2 1,-1-2 107,6-6 0,0-2 368,4-11-483,5-6 0,4-1 1,8-6-1,4-1 0,5-3 53,3-4 0,2-3-131,3-6 1,8 0-203,-4 1 51,3-1 0,-7 0 1,0 2-1,0 1 0,-2 1-681,-2-1 0,-4 3-7,-5-1 0,-1 5-980,-3-1 1236,-3-3 0,4 4 0,-5-4 588,0 1 0,22-32 0,6-5 0</inkml:trace>
  <inkml:trace contextRef="#ctx0" brushRef="#br0">22595 5419 8029,'0'-30'0,"0"2"0,-2 4-151,-2 6 1,3-1 0,-4 2 1448,4 2 1,0 6-855,-4 5 1,-2 4-1,-5 5 1,-3 8 169,-2 7 0,-7 6-91,-5 3-415,-13 10 1,3 12-1,14-22 1,-1 3-1,-1 1 1,1 2-1,-1 2 1,1 2-1,-4 4 1,1 2-1,0 4 1,-1 1-228,-1 5 1,1 1 0,0 2 0,2 1 299,3 0 0,3 1-164,2-2 0,2 0 1,2 1-1,4-1 0,2-5 1,3 0-1,1-4 1,3 0-1,2-7 0,2-1 1,8 30-1,8-10-47,5-6 0,8-4 0,0-4 1,-1-6-330,3-6 1,6-1 38,9-8 0,2 1 1,4-10-1,1-3-744,1-4 0,6-4-1402,-2-6 2466,4 0 0,-3 0 0,4 0 0,6 0 0,-34 0 0,1 0 0</inkml:trace>
  <inkml:trace contextRef="#ctx0" brushRef="#br0">23245 5853 8086,'-14'-2'75,"-2"-1"0,-1-2 1,2-1-1,1 0 1812,1 4-1581,6 0 1,2 2 0,11 0-1,7 0 1,7 0 0,5-1-1,5-2 316,4-1 1,7-2-616,2 2-121,-1 2 0,-4-8 0,1 5 0,-1-1 0,0 0 0,-1 2 0,-3 0-666,-4 0 1,-9-1 0,-3 5 0,-2-1-1812,-3-3 2591,2 2 0,-19-9 0,3 4 0</inkml:trace>
  <inkml:trace contextRef="#ctx0" brushRef="#br0">24112 5432 8086,'7'-18'265,"3"2"51,-6-5 0,1 5 0,-5-1-41,0 3 1,-2 7 1132,-2 3-1092,3 2 0,-11 8 0,4 4 0,-4 5 0,0 7 333,-1 2-601,-6 7 0,10 1 0,-4 7 0,1-1 0,3-1-210,0-3 92,3 8 1,6-13-1,0 6 1,2-5-1,3-3-169,8-3 0,1-4 0,8-2 1,2-7-109,4-4 0,-1-4 81,3-7 0,1-3-219,-1-6 414,5-5 0,-9-3 0,0-8 0,-3-2 0,-2-2-56,-1-2 0,-1-2 230,-7-1 1,1 0 175,0-1-141,-6 1 0,3 6 0,-6 2 0,-1 4 1,-3 5 639,-4 4 0,1 4-192,-6 5 0,5 2 22,-4 6-514,-1 6 0,1 2 1,-1 8-1,-1 4 1,0 2 157,2 5 1,-2 3-109,6 0 1,-5-2 148,5 6-322,0-5 0,4 3 1,0-4-143,0 2 1,0 4-1,0-4 1,1-3 3,3-4 1,3-1 206,6-5 1,0 4-1138,0-4 1,4-4 486,0-4 0,5-6 0,0 1 0,0-3-596,0-1 1,2-1-53,-3-3 1258,-3 2 0,18-55 0,-2-6 0</inkml:trace>
  <inkml:trace contextRef="#ctx0" brushRef="#br0">24762 5572 8086,'0'-13'326,"0"1"333,0 5 216,0 1 0,-4 7-594,0 4 1,0 6 0,2 9 0,-2 2-187,-4 5 1,-4 3-60,-1 0 0,2-2-176,3 6 92,-4-5 0,5 2 1,-4-6-1,2-1 1,5-2-176,3-5 37,1-3 0,1-3 307,3-2 1,3-5-153,6-8 1,6-5-1,2-7 1,2-2-67,-2-2 0,1-1 17,-5-5 0,0 5 105,-4 0 1,0 5 13,0-1 1,-5 5-1,-1 2 486,-1 1-386,-2 6 1,-9-2-83,-4 5 24,-2 5 0,-2 2 0,0 8 1,0 0-1,1 2-72,-1-1 1,4 2-82,1-1 0,5 0-189,-1-4 51,2 0 1,2-1 0,2 1 0,2 0-1,6-2-1152,6-2 0,3-2 772,7-3 0,-1-2 590,1 2 0,39-8 0,-27 0 0,-1 0 0</inkml:trace>
  <inkml:trace contextRef="#ctx0" brushRef="#br0">23921 6312 8059,'-38'0'222,"4"0"0,2 0 0,6 0 1643,6 0-1307,10 0 1,15 4-1,14 0 1,8-1 131,7-2 1,13-1-648,4 0 1,8 0 0,1 0-1,2 0-108,2 0 1,4-1 33,0-3 1,-5 1 0,-4-6 0,-4 1-425,-6 1 1,0-3-1038,-11 6 695,-8-1 0,-15 7 0,-11 2 0,-9 6 797,-9 6 0,-30 16 0,-12 7 0,15-10 0,-1 1 0,1 0 0</inkml:trace>
  <inkml:trace contextRef="#ctx0" brushRef="#br0">24227 6656 8016,'-9'-13'0,"1"1"787,5-1 0,-3 0-204,6 0 0,5 5 0,0 1 0,2 1 211,3 3 0,6 2-759,1 1-120,0 0 0,-4 7 0,-2 4 1,-1 5-1,-3-1-57,-1 0 1,-2 3 0,-4 3 0,-1 2 154,-4-2 1,-3 3-139,-9-3 0,3 4 964,-3 0-521,-3 1 1,6-5 0,-3-1 0,2-2 0,4-2 527,3-2 1,2-6-482,6 1-269,0-6 0,10 4 0,4-4 1,6 1-1,5-1-592,4-2 1,5-1 232,-5 0 0,7-4-1560,-2 0 1217,3-6 0,-5 7 0,-1-6 1,-1 1-1,0-1-652,-2 1 1,-1-5 1257,-1-4 0,2-18 0,3-9 0,3-2 0,0 1 0</inkml:trace>
  <inkml:trace contextRef="#ctx0" brushRef="#br0">25579 6222 8006,'0'-19'384,"0"0"1,0 6 0,0 1-1,1-1 884,3 0 1,-1 6-1,6 1 1,2 2-199,4 0-1196,0 0 0,9 4 0,-3 0 0,2 1 0,-1 2 0,0 1 0,0 0-1227,2 2 1,2-3-962,-1 5 2314,-5-5 0,-7-8 0,-7-10 0</inkml:trace>
  <inkml:trace contextRef="#ctx0" brushRef="#br0">27823 5343 7943,'0'-26'41,"0"5"0,0 0 1,0-1-1,0 1 0,0 1 2240,0 2-1150,0 7-892,0 5 1,0 17-1,0 6 1,-2 7 671,-2 6-791,3 3 0,-9 6 0,5 2 0,1 3 0,0 0 0,0 2 0,1-2 66,1-1 1,2 0-23,0-5-349,0 6 0,0-4 0,0 1 1,2-6-1,2-5 0,3-4 0,2-5-187,-1-4 1,-5-7 0,3-3 344,-1-2 1,-3-2-1,2-7 536,-3-4 0,-2-4-243,-3-1-183,-3-5 0,-6 4 0,-1-3 0,-2 3 1,-2 1 36,-2 0 0,-1 0-225,-5 1 0,-4-1 1,1 2-1,0 1-188,2 1 1,3 6-107,3-1 1,-2-2-245,6 2 0,5 0-602,3 4 1,8 0 1244,1 0 0,73-11 0,-24 4 0,0-1 0</inkml:trace>
  <inkml:trace contextRef="#ctx0" brushRef="#br0">27835 5343 7981,'-18'-26'284,"-3"1"0,2 1 467,2 2 0,9 0-394,4 5 0,4 0 1,5 2-1,8 1 289,7 2 0,10-4-258,4 7-260,8-2 1,5 3-1,8-1 1,3 1 0,2-1-1,-1 2 1,1 1 103,-2 4 1,-3 0-1,-10 2 1,-6 0-202,-8 0 1,-10 0-793,-4 0 1,-4 6-1,-6 2-1047,-7 4 1,-2-1 1317,-6-3 1,-1 8 0,-5-3 0,-1 1-683,-2 0 1172,-6 5 0,-9 3 0,-7 4 0,-5 4 0,-1 1 0</inkml:trace>
  <inkml:trace contextRef="#ctx0" brushRef="#br0">28180 5419 8156,'-7'-13'303,"1"5"256,6-1 1,1 1-1,4-3 431,3 2 1,8-1-628,1 6 0,5 0-81,0 4 1,0 0 0,0 1 0,-5 3-307,-3 5 0,-2 6-158,1 2 1,-6 5-179,-2-5 1,-4 5 237,-1 0-115,0 2 1,-6-3-1,-2 0 1,-4 0-1,1 1-196,3-1 0,-4-5 530,4 1-158,-4-3 339,5-2-138,2 1 0,5-4 0,1-2 0,3 0 33,5 0 0,6-3-156,2 5 0,2-5-63,-2 4 48,-3-5 1,4 9 0,-5-5 0,-1 1 0,-3 1-85,0 1 159,-6 1 1,2 2-75,-5-1 211,-5-4 0,-4 1 1,-6-3-1,-4 0 1,-1-1 248,-2-2 0,-1-1-184,2-2 0,-2 4 51,6 0-386,-5 0 1,6-4 0,-4 0 0,2 0 0,2 0-1117,2 0 1,5 0-982,1 0-426,-1 0 2579,2 0 0,-4 12 0,4 2 0</inkml:trace>
  <inkml:trace contextRef="#ctx0" brushRef="#br0">27555 6235 8032,'-21'0'151,"-2"0"0,2 0 1876,1 0-1626,3 0 0,13 2 407,8 2-576,9 3 1,18 1 0,4 1 0,8-1 0,8 0-43,7-4 0,10-3 0,4-1 1,-34 0-1,-1 0-108,1 1 1,1-2-1,1-1 1,2-1-1,1-1 1,0-1 0,2 0-1,0-1-89,-1-1 0,1 1 0,-4 0 0,-1 1 1,25-5-1,-10 3-1216,-13 1 747,-13-4 131,-16 9 0,-9-5 0,-8 6 0,-6 0 0,-4 1-307,-4 4 1,-3-3 0,3 7 0,-2 1-261,-3 1 1,-5 2 911,-2 0 0,-3 8 0,-3 4 0,-2 3 0,1 0 0</inkml:trace>
  <inkml:trace contextRef="#ctx0" brushRef="#br0">28001 6592 8003,'-13'-20'0,"5"6"1271,-1 6 1,7-1-712,-3-3 1,10 0 0,5 2-1,5 3 86,6 2 1,8 0-409,0 5-1,1 2-404,-4 2 0,-2 0 0,-3 8 0,-4 2-452,-3 0 1,-7 4 367,-2-1 1,-4 6 58,-1-2 1,-7-1-1,-4 1 1,-6 2-60,-3 1 1,-2 0 291,-3-3 0,4-1 631,-1-3-324,7-3 0,-4 3 0,8-7 485,3-1 0,2-5-247,6 5 0,7-7-439,6 3 1,11-4-146,10-1 1,3 0-502,1 0 257,0 0 1,0-4 0,2 0 0,1-1-1,2 1-1377,-2 0 0,-2-6 940,0 1 0,-5-2-888,0-2 1061,0 1 0,3-7 506,-3-2 0,2-18 0,4-9 0,1-3 0,0-1 0</inkml:trace>
  <inkml:trace contextRef="#ctx0" brushRef="#br0">29353 5725 7972,'0'-37'417,"0"2"1,0 2 562,0 2 1,4 11-749,0 8 0,2 7 238,-2 1 1,-1 13-365,6 3 0,-7 10 1,3 0-1,-4 7-56,-1 5 0,0-2 38,0 2-51,0 0 0,0 4 0,0-1 0,0-3 0,0-4-319,0-3 338,0-7 0,0 4 0,0-4 1,1-2 278,4-5 0,2-7 0,6-11 1,-1-3 92,1-4 0,1-6-223,3-3 1,3-9-135,6-4 1,-5-1-1,-1-1 1,-2 4-331,-2 0 0,-2 3-147,-1 3 0,-2 2-754,-3 3-888,-2 8 177,-6 2 0,-1 15 1277,-4 0 1,3 6 593,-7 3 0,-11 17 0,-7 4 0</inkml:trace>
  <inkml:trace contextRef="#ctx0" brushRef="#br0">29786 5802 7972,'6'-7'1729,"-5"1"1,5 12-1270,-6 2 1,0 9-201,0 4 1,-4 3-1,-2 2 1,-1 1 108,-3 3 1,-1-2-337,-2 6 1,0 0 75,1 4-135,-1-5 1,4-2 0,2-7 0,2-1-713,2-2 645,1-5 0,5-4 0,4-7 0,7-4 1,5-1-226,4 0 0,5-6 208,2-2 0,1-8-55,-1-1 0,-4-4 0,4 3 1,-4-2 23,-5-3 1,-3 5 111,-5 1 0,-2 2 255,-2 3-225,-3 5 0,-8 0 0,-2 4 0,-5-2 0,-3 3 191,-5 0 1,1 4-123,-5 2 0,5 2 261,-1 2-219,-3 3 0,6-5 0,-1 4 1,3-3-1,5 0 169,2 0 1,-4 2-8,5 3-122,0 1-116,4 0 0,5 1 0,4 2 1,2 1-1,3-2-22,3-1 0,3-5-654,6-1 1,-1 1 95,1 4 11,-1-6 0,1 0 0,-1-4 0,2 1 1,1-1 532,2-2 0,17-35 0,0-8 0</inkml:trace>
  <inkml:trace contextRef="#ctx0" brushRef="#br0">30539 5037 8052,'0'-13'99,"0"0"0,0 0 1,0 1-1,0-1 1,0 0 607,0 0 1,0 1 0,1-1 776,3 0-1120,-2 0 1,5 2 0,-3 1-1,5 3 51,2 1 1,2 2 0,-1 4 0,3 0 1,2 0 0,-2 10-55,6 3-190,1 14 0,3-3 0,1 13 0,-1 5 0,-1 6 0,-2 9 0,-5 5 224,-3 6 0,-8-32 1,-1 1-270,0 3 1,-1 0-149,0 2 0,-3 0 0,-5 5 0,-3 1 0,-1 1 0,-3 0 0,-2 2 1,-2 0-1,-3 1 0,-2-1-573,-2 0 1,-1 0 434,-4 0 0,-2-3 1,3-6-1,-2-2 1,-1-1-1,-3-1 0,1-3 1,-1-1-1,-1-2 1,-1-1-438,1-3 0,0-1 0,2-1 0,1-2 0,-30 12 0,1-2-779,1-4 1,-8-3 225,7-1 1149,-6-7 0,8 7 0,-2-6 0,3-2 0,4 1 0</inkml:trace>
  <inkml:trace contextRef="#ctx0" brushRef="#br0">21256 5088 8387,'6'-32'-7,"1"3"1,5-2 0,1 5-1,0 3 1,-2 4-166,-2 2 243,2 2 0,-9 10 0,-1 3 12,-8 5 1,-3 11 0,-11 2 0,-3 5 39,-5 6 1,-3 11 0,-8 2 0,-3 5-90,-3 8 0,21-22 1,0 1-1,-2 7 1,0 2-1,-2 4 1,0 2-35,-2 4 1,-2 3-1,-3 7 1,0 2-1094,12-18 1,0 0-1,0 1 1103,-1 4 1,0 0 0,0 1 0,-1 3 0,1 2 0,-1 1-1,1 1 1,1 0 0,0 0 0,0 0 0,1 0 0,0-1-1,2-2 1,0-1 0,1 0 0,0-3 0,1 0 0,0 0-1,1-3 1,0 0 0,1 0-7,1 0 0,0-1 0,0 0 0,-6 19 0,2 0 0,2-5 0,2 0 0,1-7 0,1-1-172,3-4 0,0-1 1,-1-5-1,1-1 81,3-1 0,-1-2 0,-2-3 0,-1-1 0,-9 29 0,-3-9-182,-1-7 1,-1-4 205,1-5 0,-1-7 0,1-2 1,0-5-335,4-3 0,3 0-137,5-5 534,-5 0 0,3 2 0,-3 1 0</inkml:trace>
  <inkml:trace contextRef="#ctx0" brushRef="#br0">5483 5712 8487,'0'-26'-276,"0"-3"1,0 1 0,-1 5 127,-4 9 255,4 7 1,-12 8-1,0 5 1,-6 8-1,-8 12 1,-7 11-4,-9 8 0,17-15 0,-2 1-12,-1 2 0,-1 2 0,-2 4 0,0 3 0,-2 2 0,0 2 1,-3 4-1,0 2-557,-2 4 0,-1 2 1,11-14-1,0 1 1,-1 2 528,-1 1 0,0 2 1,0 0-60,-1 3 0,1 1 1,0-1-1,1 1 0,0 0 1,1 0-1,-1 2 0,0 1 1,1 0-1,-1 1 0,0 0 1,0 0-1,1 0 1,0 1-1,0-2 0,0 0 1,0-1-1,0 0 0,1-2 1,0-2-1,0 1-9,1-2 1,0-1-1,-1 0 1,1-2-1,0 0 1,1-1 0,0 2-1,1-1 1,0 0-1,2-2 1,-1 0 0,1-1 27,-10 20 1,2-2-1,2-5 1,1-3 0,4-8-1,1-3 1,3-2-1,-1-2 103,3-3 0,1-2 0,-14 29-56,5-9-43,6-5 1,2-12-1,7-1 1,1-3-1,3-6 66,1-5-245,2-5 0,4-5-960,0 0 761,0-6 1,5-1-1,4-6 807,2 0 1,3-6-885,3-2 1,-1-4 426,5-1 0,12-16 0,7-5 0</inkml:trace>
  <inkml:trace contextRef="#ctx0" brushRef="#br0">8377 9487 5943,'0'-7'120,"0"1"0,0 5-199,0-4 67,0 4 12,0-5 0,17 6 0,5 0 0</inkml:trace>
  <inkml:trace contextRef="#ctx0" brushRef="#br0">8492 9410 8169,'0'-13'-7,"0"1"0,0-1 1,0 0-1,0 0-290,0 1 676,0-1 0,0 0 1,0 0-1,0 1 330,0-1 1,-1 6-462,-3 3 1,1 9-287,-6 8 83,6 5 0,-8 9 1,2 3-1,-2 4 0,-2 3 1,1 3-1,0 1 30,4 1 0,2 1 1,6-5-1,0 0-51,0 1 0,2-3 1,3-2-1,7-5 8,3-7 1,8-3 0,-2-6 0,3-2-40,2-3 0,1-3-33,2-10 23,-2-2 1,6-7 0,-5-3 0,1-4 0,-4-5-1,-2-2 1,-2-3-25,-1-2 0,-2-4 26,-5-1 16,0-3 0,-2 10 0,-2-3 0,-5 4 0,-3 5 193,-1 3 0,0 4 1,-1 7 524,-3 2-492,-4-2 0,-4 11-263,-1 0 47,0 5 1,0 14 0,1 2 0,-1 3 0,0 2 102,0-1 0,2 5-166,3 0 1,-4 4 63,4-4 1,2 1 11,2-2 1,2-2 0,2 3 0,2-3 58,2-1 1,3-2-71,6-3 0,1-3-100,3-5 0,-1 0-162,5 0 0,0-5 0,5-1 0,-1-1-610,1-3 0,-1-2-163,1-1 1,-5 0 385,0 0 0,-5 0-536,1 0 576,-3 0 596,-1 0 0,-12-6 0,-2-1 0</inkml:trace>
  <inkml:trace contextRef="#ctx0" brushRef="#br0">9219 9640 8169,'0'-13'0,"0"0"-148,0 1 1,0-1 858,0 0 1,0 5 1048,0-1-1467,0 6 0,0-1-112,0 8-47,-6 9 0,3 3 0,-5 6 0,-2 4 0,-1 3 241,-2 4 1,0 0-468,0 1 0,1 1-18,-1-5 0,2 4-389,2-4 435,3-6 0,6-6 0,0-5 1,2-2-1,2-2-71,5-5 1,8-3 161,4-1 0,3-7-39,1-6 1,1-1 33,-1-7-53,1 5 1,-1-8-1,0 3 1,-3-3-1,-2 0-34,-2 3 0,-6-2 117,-8 6 1,-3 0 0,-1 4 1,-1 5-86,-3-1 105,-3 6 0,-10-2 0,-2 6 1,-1 3-1,-1 5 47,1 2 1,-2 2 76,5 0 1,0 1-69,4 3 0,2-3-39,2 3 0,3 2 0,6-2 0,0-2 62,0-1 1,3 3-109,6 0 1,1 0-237,11-4 144,0 0 1,9 4 0,0-2 0,-1-2 0,1-3-612,0 0 0,0 1 35,-5 2 1,1-2-865,-1-2 1073,-5 2 0,-3-4 1,-8 6 414,-5 0 0,-31 5 0,-9 2 0</inkml:trace>
  <inkml:trace contextRef="#ctx0" brushRef="#br0">8339 10341 8169,'-18'-6'-193,"-1"5"1,-2-5 0,4 2 1122,3 0 1901,7 0-2416,18 9 1,10-3 0,18 2 0,2-3 95,5-1 0,7 0-408,11 0 1,5 0-1,-32 0 1,1-1-1,3 0 1,0-1-270,4 0 1,0 0 0,1-3-1,1 0 283,0 0 1,0 1-140,-2 2 0,0-1 0,1-2 1,-1 0-1,-4 2 0,-1 2 1,-3-2-1,-1 1 0,24-2 1,-13 0-1,-15 1-758,-8 2 441,-11 1 237,-7 0 1,-8 0-1,-2 0 1,-4 0 0,-4 1-828,-1 3 659,-5-2 0,-2 8 0,-5-5 0,-1 2 1,1 3-194,-1 2 0,1 2 1,-1 1-1,1 4 463,-1 1 0,-2 10 0,-3 6 0,-3 5 0,0 0 0</inkml:trace>
  <inkml:trace contextRef="#ctx0" brushRef="#br0">8824 10877 8169,'-17'-13'154,"0"0"1,1 0 538,8 1-462,2-1 4,6-6 0,0 10 1,0-4-1,1 1 0,5 1 1475,7-2 1,1 5-1445,7-1 1,-4 5 0,4-3 0,2 1-134,1 4 1,-4 2-7,-3 4 0,-3 3-254,-1 6-56,-6 5 0,-1 3 0,-6 10 0,-3 6 0,-6 6-673,-8 2 1,-5 2 546,-4 4 0,-4-2 0,1-2 0,2-4 1,4-4 0,0-10 834,6-4-609,0-8 791,10-4 0,2-9 0,5-8 0,1-5 631,3-2 0,8 0-957,5 2 1,4-2-194,-4 2 1,6 2-195,-2-1 62,3 5 1,6-7-1,-1 6 1,1 0-1,0-1-635,0 1 1,-1 0 307,-3 4 0,-1 0-1173,1 0 912,-1-6 1,-3 5-1,-2-3 1,-2 2-2335,-2 2 2242,-2 0 0,-6 0 94,1 0-582,-6 0 1111,2 0 0,-16-11 0,-3-3 0</inkml:trace>
  <inkml:trace contextRef="#ctx0" brushRef="#br0">11106 10022 8094,'-13'0'390,"1"-4"285,-1 0 1,11 0 0,10 4 0,9 0-213,8 0 1,10-2 0,4-1 0,7-2-48,8-2 1,3-1-347,2 0 0,4-3 0,-5 4 1,0-2-100,-3 1 1,-5 5 148,-8-2-605,-10 4 0,-17 1 1,-11 0-1,-8 1-884,-6 4 1,-4-2 223,-3 5 812,3-5 0,-9 7 1,6-6-1,2 0 333,0 2 0,48-39 0,11-3 0</inkml:trace>
  <inkml:trace contextRef="#ctx0" brushRef="#br0">13580 9040 8094,'0'-24'-62,"1"0"0,2 2 1,1-1-1,-1 5 1305,-1 2-482,3 3 1,-5 8 0,2 6-332,-5 10 1,-7 9 0,1 8 0,-2 5 10,-2 4 1,1 0-307,-1 9 0,1 1 0,3 4 0,1 0-138,3 0 1,-4-4-1,5 0 1,1-1-56,2 0 0,2-2 0,3-7 1,5-5 99,2-6 1,5-6 28,-3-8-170,2-5 1,-8-1-1,5-7 1,-4-4 0,-4-3 137,-2-3 1,-4-2 0,-2-1-1,-6-2-55,-5-1 1,-1 0 39,-5 4-31,0 6 1,-6-4 0,-2 2 0,0-1 0,-1 1 0,0 1 0,0 1-253,2 0 0,-2 3-44,5-5 1,-2 7-1,10-3-442,1 4 0,3 0 182,5-4 0,4 4-74,8-3-18,9 2 1,7-2-1,5-2 655,1-1 0,33-13 0,-25 7 0,0-1 0</inkml:trace>
  <inkml:trace contextRef="#ctx0" brushRef="#br0">13580 9015 8120,'-4'-17'-44,"-1"0"0,-3 0 319,4 4 0,-1 0 948,5 1-898,0-1 1,2 4 0,2 2 0,6 0-1,4 2 205,3-1 1,7 0 0,0 3-1,6-2 83,3-2 1,6 2-233,8-3-326,3 5 1,6-7 0,2 5 0,2-1 0,-2-1 7,-1 0-96,-2 4 0,-14-7 0,-6 6 1,-5 1-1546,-6 1 1066,-12 2 358,-1 0 1,-11 2-1,-2 2 1,-2 5-673,-4 2 1,-4 3 111,0 3 1,-7-1-154,-2 5 0,1 0 81,-1 5 786,0 5 0,-9 5 0,-6 6 0,-1 5 0,-1 1 0</inkml:trace>
  <inkml:trace contextRef="#ctx0" brushRef="#br0">13950 9334 8129,'-13'-6'0,"0"3"138,0-5 504,1-1 1,5-4 611,2 1 0,5 0-772,5 4 0,6-2 15,6 6-303,6-6 1,-4 8 0,7-2 0,-2 3 0,-1 1-108,-2 0 0,-6 4-114,2 0 0,-4 6-538,-4-1 277,-4 2 1,-5 3 0,0 2-727,0 1 868,0 5 1,-5-6-1,-4 4 1,-2 0 0,-2-2-71,0 0 1,2-1-34,3-4 596,2-6 1,2 5 0,-1-4 124,3 3 1,6 1-253,4-4 1,4 2-32,0-5 0,1 3-87,0-4 0,1 5 0,2-4 1,1 3 74,-2 1 1,-1-1-104,-1 0 1,0-1-176,0 2 207,-6 2 0,-2-4 1,-6 4-1,-5-1 174,-6-1 0,-7-5-112,-6 5-22,-1-7 1,-1 4-1,-1-6 1,-3 0-1,0 0 108,-1 0 1,4 0-393,7 0 0,-2 0-967,6 0 107,0 0 1,6 6 0,2 2-659,5 4 1,4-4 773,4 1 882,-2-1 0,32 16 0,1 3 0</inkml:trace>
  <inkml:trace contextRef="#ctx0" brushRef="#br0">13440 10073 8129,'-26'0'0,"-1"0"0,0 0 0,2 0 0,2 0 1198,10 0-514,6 0 0,3 0 0,8 0 426,5 0 1,9 0-818,8 0 1,5 0-1,10 0 1,4 0 37,6 0 1,10-1-292,3-3 0,4 1-736,-32-1 0,0-1 669,34-3 1,-2-1-1,0 2 1,0 0-1,-3 1-470,-6 1 0,-6-4 1,-21 5-940,-6 1 1052,-12 2 1,-10 1 0,-8 1-1,-5 3-620,-2 5 0,-2-2 471,1 2 1,-7 3-209,-2 5 0,-3 2 741,-2-2 0,-5-3 0,-1 4 0</inkml:trace>
  <inkml:trace contextRef="#ctx0" brushRef="#br0">13835 10456 8390,'-11'-20'876,"2"3"-714,3 3 1,6 1 0,2 2 0,3 1 1313,8 1 1,1 5-841,8-4 1,-1 5 72,4-2-659,1 4 1,-5 1 0,-1 1 0,-2 4 0,-2 5-137,-2 5 1,-7 1 226,-3 5-244,-2 0 0,-8 6 0,-4 2 0,-5 2 0,-7 0-229,-2 0 1,-1-3 0,-1-5-1,1-2 225,-1 2 1,7-6 1312,2-4-658,2 0-155,3-12 1,6 5 0,6-6 0,7 0 370,4 0 0,8 0-621,2 0-150,3 0 1,7-2 0,3-1 0,3-1-1,1 1-301,1 2 0,-1-3-780,0-1 0,-4 1 130,0 4 100,0 0 0,-1-4 0,-4 0 1,-3 1-1,-3 0 858,-2-1 0,0-37 0,5-15 0</inkml:trace>
  <inkml:trace contextRef="#ctx0" brushRef="#br0">15301 9308 8082,'0'-24'0,"2"1"0,0 4 0,4 0 0,0 4 0,-1 0 533,0 8 1,-5 3 0,0 10 0,0 7 0,0 8 264,0 7 0,-2 5 0,-2 5 0,-3 2-451,0 2 1,0 2-248,3 3 1,2-3 0,-2-6 0,2 0-86,2 1 0,0-7 1,2-2-1,1-5 0,1-3 1,10-8-1,0-7 1,3-3 75,2-5 0,3-6 0,1-10 0,4-6-41,3-5 1,4-5 0,-5-5-1,0 0 2,-2-1 0,-3 1-264,-3 0 113,3-6 1,-11 10 0,1 0-1,-5 7 1,-4 6-346,-2 4 1,-3 4 35,-4 4 0,1 4-138,-6 5 0,5 1 1,-3 3-1,0 5-648,0 2 1,3 6-270,-5 0 1463,1 6 0,-16 31 0,10-20 0,1 0 0</inkml:trace>
  <inkml:trace contextRef="#ctx0" brushRef="#br0">15824 9653 8082,'0'-13'0,"1"1"584,4 4 0,-3-2 454,7 6 1,-5 1-662,5 7 1,-6 9 0,1 8-1,-3 3 207,-1 2 0,-4 5-284,0 3 0,-6-1-94,1 1-133,4 0 0,-5 2 0,4-2 0,0-4 0,-1-3-50,0-1 1,4-2-136,-1-3 0,4-4-73,4-9 0,3-2 85,6-6 1,1-3 12,3-5 41,3-1 0,7-15 1,2 3-89,0-3 0,7-2 0,-4 1 0,1-1-299,-3 1 0,-3 1 301,-2 2 0,-5 4-34,-3 5 63,-9 6 1,-3 2-1,-10 5-133,-3 0 1,-5 5 188,-4 4 1,-3 2 41,-5 2 0,1 1 0,1 2 0,3 1 177,2-2 0,-3 1 340,4 1-322,0-3 0,5 4 1,4-5-1,2 0 0,2 0 464,0-1 1,5 1-217,7 0 1,5 0 151,4-1-499,3 1 1,7-2 0,1-1 0,3-3 0,1 0-404,-1 1 0,4-6-277,-1 3 0,-3-4 277,-1-1-589,-3 6 1,-1-5 0,-2 3 113,-3-2 0,-3-2 1,-5 0 786,0 0 0,0-6 0,-1-1 0</inkml:trace>
  <inkml:trace contextRef="#ctx0" brushRef="#br0">17367 9410 8082,'0'-13'94,"-4"1"1,-2-1 0,0 0 663,1 0 0,2 5 1,8 1-45,8 1 0,1 2-656,8 4 0,-5 1 32,4 4-265,0-4 1,5 9 0,-1-4 0,-1 1 0,-1 1-2342,-2-1 2516,-5 5 0,-32 12 0,-14 10 0</inkml:trace>
  <inkml:trace contextRef="#ctx0" brushRef="#br0">17290 9614 8458,'-5'-12'846,"3"3"-155,-2 1-130,3 5 0,6-3-34,4 6 1,2 0 0,3 0-1,3 0-172,5 0 1,-3 1-1517,3 4 1,-1-4 256,4 3 904,1-2 0,39-14 0,-27 5 0,-1 0 0</inkml:trace>
  <inkml:trace contextRef="#ctx0" brushRef="#br0">20580 9066 8078,'6'-18'-102,"-3"-2"1,5-4-1,2 1 1,1 3-1,2 0 788,0 0 0,-2 5 0,-1-2 648,-1 3-903,-7 1 1,3 7-1,-8 6-9,-1 7 1,-6 10-38,1 5-276,-2 2 0,-3 7 1,0 3-1,-1 3 1,4 0-1,1-2 1,2-2 44,-1-2 0,6 0-201,-1-1 44,3-3 0,2 4 0,3-7 0,5-3 0,4-4 0,4-4 0,4-5-74,3-3 0,1-4 1,2-2-1,2-4-322,0-3 1,1-5-47,-4-4 338,-1 3 1,-4-14-1,-1 2 1,-1-2 0,-4-2-74,-1 0 0,-2-1 310,-4 1-93,4 3 0,-11-8 0,3 7 0,-2 2 0,-2 5 504,0 2 0,-2 4-24,-2 6 567,3-2-948,-11 10 1,7 1-1,-4 8 1,3 3-161,1 2 1,3 6 109,-2 2 0,3 3-84,1 1-37,0 1 1,0-1 0,0 0-1,1-3 1,2-1-370,1 2 1,5 1-40,-5 2 1,6-1 54,-2 1-106,4-6 1,2 2 0,1-3-1,2-1 1,0 0-612,2-2 0,-5-6-432,3-2 1537,3 1 0,22-30 0,12-9 0</inkml:trace>
  <inkml:trace contextRef="#ctx0" brushRef="#br0">21332 9206 8128,'0'-17'0,"0"0"0,0 0 351,0 4 0,0 5 190,0-1 0,2 7 848,2-3-1194,-2 4 1,3 8 0,-5 4 0,0 6 0,0 3 378,0 3-591,-5 7 0,-3-3 0,-4 2 1,-1 0-1,0-2-131,0-2 1,5 2-28,-1-10 0,7 0-28,-3-4 287,-2-1 1,7 0-1,2-5 45,9-7 0,3-3-101,7-10 1,-4 3 2,5-7-76,-1-2 1,0 3 0,-1-4 0,-2 2 0,-2 1-161,-2-2 1,-2 9 201,-4-2 287,3 2-290,-9 3 1,2 1 0,-8 6 0,-5 1 0,-2 4 147,-2 3 0,-4 8 172,0 1 0,0 4 75,4-4-306,1 6 0,3-8 0,2 5 1,1-2-1,4-2-333,0-2 0,4 3-198,2 0 0,7-4 126,6-4-100,6-1 1,-2-1-1,7-3 1,2-2-1,0-2 422,1 0 0,13-12 0,8-2 0</inkml:trace>
  <inkml:trace contextRef="#ctx0" brushRef="#br0">20669 9920 8128,'-34'-1'357,"3"-2"1,4-3-95,7-1 1,12 4-1,9-1 61,11 3 0,8 1 516,9 0 0,5 0 0,9 0 0,5-2-337,6-2 1,4 3-668,6-4 75,5-2 0,-2 5 0,3-6 1,-1 1-1,-7 2 0,-5-1 1,-8 3-1079,-6 2 0,-14 2 369,-16 3 1,-7 4-1,-12 6 798,-7 3 0,-24 8 0,-12 4 0,-6 5 0,-1 0 0</inkml:trace>
  <inkml:trace contextRef="#ctx0" brushRef="#br0">20975 10265 8128,'-5'-13'0,"3"-4"0,-2 0 0,-2 0 0,2 4 0,3-1 0,4-3 0,-1 4 197,7 0 0,4 2 0,5 5 0,0 1 2080,1-1 0,4 2-1983,-2 4 1,-3 5-1,-1 4 1,-4 4-740,-5 4 1,-2 3 300,-6 5 1,-1 1-344,-4-1 297,-7 1 1,-7-1 0,-3 1 0,0-1-1,1-1-151,1-3 1,0-2 967,3-6 125,3-1 1,-4 0 567,5-4 0,7-2-801,6-6 0,12-4-265,9-1-356,3-5 1,6 8 0,1-6 0,0 1 0,2 2-729,-1-1 0,1 0-512,1 2 1,6 3 340,-6-4-1245,5-2 2246,-6 6 0,1-18 0,4-7 0,3 1 0,-1 0 0</inkml:trace>
  <inkml:trace contextRef="#ctx0" brushRef="#br0">22391 9716 8128,'-4'-14'0,"-1"-1"0,2-2 880,2 1 0,1 6 0,1 2 15,4-2 0,6 4 0,7 2 0,2 2-99,3 2 1,1 0-747,2 0 0,3 2 0,1 1 0,-2 2-725,-1 2 0,3-4-1249,0 1 1377,-6-2 1,0-2 0,-4 0-1,0 0 547,-3 0 0,-15-12 0,-3-2 0</inkml:trace>
  <inkml:trace contextRef="#ctx0" brushRef="#br0">24762 8607 8128,'5'-18'26,"0"-5"0,1-3 1,1-1-1,-1 5 302,-1 2 2464,5 3-2373,-8 4 0,-2 13 0,-9 9 0,-2 11 64,-2 8 1,5 4-350,-1 7 0,2 5 0,-1 2 0,3 4 154,4 1 0,1 0-218,0 0-128,0 6 0,0-5 0,0 3 0,1-4 0,2-4 1,3-3-1,1-4-471,3-6 1,-4-2 18,-2-15 222,3-5 1,-6-8 28,4-8 330,-4-9 0,-7-1 1,-2-5-1,-4 2 1,-2 0 113,-3 2 1,-4-4 0,-9 1 0,-2-1 8,-1 1 0,-4 1-183,3 4 1,2 5 108,-2-1-286,0 1 0,5-4 0,5 2 0,4 2-642,5-2 249,6 4 0,11-4-1211,11 6 1078,-1 0 692,18 4 0,1-12 0,5-4 0,8-2 0,-1 0 0</inkml:trace>
  <inkml:trace contextRef="#ctx0" brushRef="#br0">24737 8620 8128,'-13'-27'192,"0"-3"1,2 7 240,3-2 1,2 8-145,6 0 262,6 3 0,2 5 1,9 2-1,6 0 0,5 1 191,6 1 0,4-4-607,5 5 0,4-5 0,9 5 0,5 1 18,2 2 0,-3 1-234,-9 0 0,-2 0-900,-7 0 526,1 0 1,-22 4-1,-1 2 1,-9 1 0,-7 3-1077,-2 1 0,-4 3 534,-2 3 592,-3-2 405,-11 9 0,-12 1 0,-6 3 0,-5 6 0,0 0 0</inkml:trace>
  <inkml:trace contextRef="#ctx0" brushRef="#br0">25145 8785 8128,'-6'-12'0,"5"3"429,-3 1 0,2 3 349,2-3 1,6 5 99,2-1 0,4 2-249,0 2-512,1 6 1,-1 1 0,-3 6 0,-1 0 0,-1-1-166,0 1 0,-4 1 1,1 2-1,-3 2-30,-1 2 0,-5-3 86,-4 4 0,2-4-265,-2 5 1,2-7 0,-3 2 0,3-3 128,2-1 1,0 0 164,5 0 1,0-1 214,0 1-139,6-6 1,3 5-1,6-5 1,4 1 0,0-1 70,4-1 0,1 4-225,2-2 1,-2 4 170,-3 0-163,-2 1 1,-7 0 0,0 0 0,-4-1 14,-4 1 0,-4 0 136,-4 0 0,-7-5-45,-6 1 0,-10-2 297,1 1-342,-2-2 0,-2-2 0,0 0 0,2-1 1,1-1-63,2-2 1,5 0-268,3 0 0,3 0-1267,1 0 582,0 0 0,5 0-1178,-1 0 2164,6 0 0,3 11 0,7 3 0</inkml:trace>
  <inkml:trace contextRef="#ctx0" brushRef="#br0">24533 9691 8113,'-26'0'0,"2"-2"0,3-2 408,8 3 0,8-4 0,8 8 0,5 3 1360,9 1 1,11-4-974,6 1-567,9-2 1,5-2 0,9 0 0,4 0 0,1 0-20,5 0 0,-2 0-169,7 0-97,-36-3 1,0 0 0,29-3 0,-7-4-1,-8 3 1,-10 2-3568,-9 2 2332,-1 1 0,-29 4 497,-5 2 0,-9 3 58,-12 6 407,2 0 0,-14 5 330,3 3 0,-12 9 0,-7 4 0,-5 3 0,0 1 0</inkml:trace>
  <inkml:trace contextRef="#ctx0" brushRef="#br0">24903 10010 8113,'-7'-6'1398,"1"4"-426,6-9 523,0 4-1145,0-6 1,6 5 0,2-1 0,5 1 0,2 1 207,2 2 1,2 4-507,-2 1 1,-3 0 241,3 0-343,-3 6 0,-2 1 0,-4 6 0,-4 1 1,-2 3-276,-2 4 0,-6 0 87,-2 5 1,-8-4-135,-1 8 483,-6-3 1,3-3 0,-4-1 0,3-3-1,4-2 1188,3-2-928,1-2 1,6-6 140,3 1-302,2-6 0,14 2 0,5-5 0,7 0 0,6-1-148,4-3 0,1 2-346,-1-2 0,7 1-773,-3-1 797,3 2 0,-7-3 1,-1 5-1,0 0 0,-4 0-953,-2 0 1,0-2-1275,-10-2 499,0 3 1987,-4-11 0,-12-29 0,-2-14 0</inkml:trace>
  <inkml:trace contextRef="#ctx0" brushRef="#br0">26497 8964 8095,'0'-18'76,"0"-2"0,0 0 0,0 3 0,0 3 1000,0 1 1,5 2-669,4 2 0,-2 5 0,0 10 0,-1 6 257,-4 8 0,0 6-457,-2 3 0,4 4 0,0 7 1,-1 1 136,-1 1 0,-2 1-369,0-5 35,0-5 1,0 3 0,0-3 0,1 0 0,2-4 0,3-3 0,-1-5-153,1-4 0,4-4 0,-2-5 0,4-5 88,0-6 1,3-5 0,0-9 0,4-4 102,0-4 0,-2-6-277,5-3 148,-1-3 0,3-2 1,-1-2-1,-4-3 0,0 0-92,-4 0 64,0 7 0,-3 5 0,0 5 0,-4 1 232,-4 6-191,-2 10 1,-2 6 356,0 8 1,-2-1 117,-2 6-450,3-6 1,-9 8 0,4-3 0,1 4 0,-3 0-279,1 1 0,5 4 68,-3 0 0,0 0-461,0-4 371,1 0 0,4-1 0,0 1 1,2 0-1,2 1-918,4 3 1,4-3 642,0 3 1,1-3 615,0-1 0,22 0 0,6 0 0</inkml:trace>
  <inkml:trace contextRef="#ctx0" brushRef="#br0">27160 9206 8054,'-13'-20'3225,"6"2"-2643,-5 5 1,11 8-334,-3 5 0,2 11 0,2 10 0,0 3 73,0 2 0,0 1 40,0 2-378,0-2 0,-1 6 1,-2-5-1,-1 2 1,1-3-107,2-4 1,1-1-130,0-5 0,0 0 0,1-4 10,3 0 1,3-6 175,6-3 0,1-4 27,3-4 1,-1-3 0,4-7 0,0-2-160,-1-1 0,3-6 110,3 2 1,1-2-287,-1 2 292,1-3 1,-7 10-1,-2-3-146,-2 3 166,-8 1 1,-3 7 14,-8 6 54,-9 0 0,-7 13 1,-5-2-1,-1 5 0,1 1 171,-1 1 0,2-3 124,3 2 0,2-3 185,7-2-204,-1 1 1,6 6 0,3 0 464,2 1 0,12 2-307,3-10 0,8 4 123,0-8-594,9 4 0,-2-1 0,5-1 0,-2-3 0,-3 0-125,-1 0 0,-3 0-93,-2 2 0,0 1 37,-5-6-274,-5 6 1,-2-7 0,-6 5-1,-1 2-1210,-2 2 1,-5 0 916,0 1 777,-6-6 0,-37 10 0,-15-3 0</inkml:trace>
  <inkml:trace contextRef="#ctx0" brushRef="#br0">22072 8505 8258,'18'-44'-172,"-3"6"0,2-1 1,-5 10-1,-3 6 38,-5 6 1,-8 4 0,-5 5 0,-2 4 1108,-2 2-791,-5 2 0,1 6 0,-7 2 0,-5 5 0,-2 4 99,-4 4 0,-6 10 0,-5 9 1,-3 10-68,21-22 0,-1 2 0,-2 6 0,0 3-1116,-3 3 0,0 1 905,-1 2 1,-1 3 0,8-9-1,0 2 1,-1 1 0,-1 3-1,-1 1 1,0 1 0,-3 4-1,0 2 1,0 0 0,-2 3-1,1 2 1,0-1 0,-1 2-1,0 0 1,0 1 0,1-2-1,1 1 1,-1-1-37,2-1 0,0 0 0,0-1 1,3-1-1,1-1 0,0-1 0,3-5 1,1 0-1,0-1 0,2-3 0,0-1 1,1 0-255,-9 17 1,1-2 0,0-6 0,-1-1 136,3-4 0,1 0 85,-1-1 0,1-2 0,2-4 1,0-2-1,2-2 0,-1-1 1,2-3-1,0 0 0,-20 26 0,-2-3 1,1-5-646,4-6 0,-1-9 269,10-1 1,2-10 0,5 0 0,3-4 438,2-4 0,-2-8 0,7-4 0,4-2 0</inkml:trace>
  <inkml:trace contextRef="#ctx0" brushRef="#br0">10010 8696 8226,'0'-25'-124,"4"-1"1,1 1 0,1 1 0,1 2 0,-1 5 543,0 3 0,2 9-23,-4 5-257,-5 11 1,-8 14 0,-8 11 0,-5 6 0,-7 9 549,-5 7-635,14-21 1,-2 0 0,-1 0 0,-1 1-1,-4 7 1,-1 2 0,-2 5 0,-3 1 0,9-13-1,-1 1 1,-1 1-967,-2 4 0,-2 1 0,-1 2 900,-3 6 1,-1 2 0,0 1-1,-3 2 1,0 0 0,0 1-1,10-13 1,-1 1 0,1 0-1,0-1 1,1 0 0,-1-1-1,2-1 1,-1 0 0,-7 14-1,0-2 1,0 0-75,2-3 1,0 0-1,0-2 1,2-5 0,0-2-1,1-1 14,-11 14 0,1-3 0,2-9 0,1-2 0,5-9 0,2-1 0,0-3 0,0-1 121,2 0 0,1-2 0,-1-3 1,1 0-1,0 0 0,1-1 1,-21 18 68,6-8 1,3-4 0,13-7-464,5-2 1,10-8 327,6-6-1744,2-5 3990,8 3-2230,7-12 0,25-25 0,11-13 0,-12 12 0,0-1 0,0 0 0</inkml:trace>
  <inkml:trace contextRef="#ctx0" brushRef="#br0">16602 12139 8209,'0'-20'-48,"4"-3"0,0 5 0,1-2 0,-1-1 1,1 1 1371,3 3 1,-4 7-737,4 2 1,-1 11-474,2 1 0,-3 11 1,-6 7-1,1 3 184,3 5 1,-2 2-226,2 7-81,-3 5 0,-1-3 0,0 4 0,0 0 0,0-1 0,0 2 0,0-2-45,0-1 1,6-6 0,2-7 0,4-4 14,1-5 0,-1-3 1,1-6-1,1-4 76,3-4 1,2-8 49,2-4-79,9-4 1,-13-5-1,8-1 1,-2-3-1,-2-5 1,0-4 0,1-2-11,-3-4 0,0-1 0,-5-2 0,0-2-135,-1-2 0,1 1 1,-10 3-1,-1 3 91,-1 2 0,-2 4 0,-2 9 0,-2 5 117,-5 6 0,-2 4 173,-2 6-246,6 0 0,-4 2 1,2 2-1,-2 5 1,-2 2-8,1 2 0,3 4-51,1 0 2,5 0 1,-7-5 0,6 3 0,1 0 0,1 2-534,2-1 1,2-2 259,2-1 1,3-5 0,7 1 0,3 1-599,5 1 0,2-3-80,1 1 1007,6-6 0,6 0 0,4-1 0,7-2 0,-1 0 0</inkml:trace>
  <inkml:trace contextRef="#ctx0" brushRef="#br0">17418 12470 8209,'-9'0'0,"1"0"0,4-4 745,-5 0 1,5 0-54,-5 4 0,7 5-57,-3 4-378,4 2 1,1 8-1,0 3 1,0 5 0,0 4-1,0 2 1,1 1 0,2 4-1,3 1-288,1-1 0,-3-6-339,5-2 328,-1 3 0,1-12 0,-1 0 0,2-5-324,1-3 370,2-6 0,0-3 1,0-8-1,-1-5 1,1-2 16,0-2 1,1-5-27,3-4 1,-3-3-142,3-5 1,2 3-135,-2-3 207,5-2 1,-8 9-1,3-1 1,-4 4 0,-3 5-79,-1 0 91,-7 3-67,4 5 0,-13 7-283,-6 8 391,1 3 0,-11 4 0,4 0 0,1 4 0,-2-1 22,0 1 0,5-1-70,-2-1 0,3-3 294,1 3 0,4-3 73,1-1 6,5 0 0,-3 0 1,8-1-1,3 0 265,8-4 0,1 2-581,8-6 1,3 5 31,5-5-81,0 0 0,-3 1 0,1-1 1,2-1-1,-2-2-869,-1-1 0,-3 4 62,-3 1-173,3-1 0,-10-4 0,3 1 1039,-2 3 0,-14-8 0,-2 3 0</inkml:trace>
  <inkml:trace contextRef="#ctx0" brushRef="#br0">18208 12330 8144,'-4'-24'0,"0"3"0,1 4 442,2 3 1,2 1 229,3 0 0,5 2 0,6 2 0,4 4-147,1-1 1,0 5-608,1-4 0,6 4 0,-5 1 0,1 0-913,1 0 1,-1 6 204,-2 2 608,3 3 182,-10 2 0,-1 11 0,-7 3 0</inkml:trace>
  <inkml:trace contextRef="#ctx0" brushRef="#br0">18208 12509 8144,'-12'-2'801,"-1"-2"-686,0 3 324,6-5 1,3 6 596,8 0 0,5 1-983,8 4-337,2-4 0,7 5 0,1-5 0,1 2 0,3 1-1394,2-1 1678,1-2 0,17-14 0,10-8 0,4 0 0,0 0 0</inkml:trace>
  <inkml:trace contextRef="#ctx0" brushRef="#br0">19331 11973 8144,'-13'-18'99,"0"-3"0,0-2 231,1 2 520,4 8-596,-3 7 1,8 13 0,-5 6 0,-2 7 0,-1 5 89,-2 5 1,4 3 0,2 6 0,2 2-7,2 2 1,1-1-320,2-3 0,3-1 1,6 2-1,8-1-66,5 0 1,9-4-157,3-10 100,9-5 1,2-3-1,5-8 1,-2-5 0,-3-4-196,-1-4 256,-1-9 0,-6-7 1,-3-7-1,-6-4 1,-7-6 184,-8-4 0,-2-8 0,-6-2 0,-4-6 92,-4-1 1,-10 1-15,-8 6 0,-9 6-1082,-4 2 834,-8 4 0,2 12 0,-2 7 0,2 9 0,2 6-717,0 4 1,1 4 116,3 5 1,3 6-1319,5 12 1945,6 5 0,0-5 0,6 8 0,1 7 0,4 5 0</inkml:trace>
  <inkml:trace contextRef="#ctx0" brushRef="#br0">15875 11616 8144,'-6'-18'-73,"1"-2"1,-5-4 0,3 3 0,0 4 101,-1 2 1,7 10-1,0 5 1,5 8 648,3 8 1,-4 5 0,1 9-1,-3 5-274,-1 6 0,0 6-244,0 8 1,0 3 0,0 9 0,0 5 14,1-32 1,-2 1-1,-1 9 1,-1 2-1703,-1 3 1,-1 1 1516,0 7 0,-1 1 0,0 0 1,1 1-1,-1 5 0,2 0 1,0 0-1,1 1 0,0-3 1,0 1-70,1-3 0,1 0 114,0-2 1,1-2 0,2-10 0,1-1 0,1-2-1,1-1 1,1-3 0,1-1 0,0-3 0,1 0-144,1-2 0,-1 0 158,9 29 0,-4-11 0,-2-8 1,-1-1-1,-3-4-444,-1-4 1,-2-5-19,-4-9 1,0-6 0,0-3-591,0-3 408,0-7 0,0-8-92,0-12 1453,0-6 1,5-12-768,-1-3 0,6-9 0,4-12 0,0-3 0,0-4 0,0 0 0,1-1 0</inkml:trace>
  <inkml:trace contextRef="#ctx0" brushRef="#br0">15684 11603 8144,'-6'-18'52,"5"-2"1,-4-4 0,5 3-19,5 4 1,7 3 0,10 1 0,3 2-117,5 2 100,2-2 1,14 8 0,5-6 0,7-1 0,6-1-18,4-2 6,3 6 0,-30 0 1,1-1-1,2 1 1,0 1-1,2-2 1,0 0-1,1 0 1,0-1-1322,0 1 0,0-1 1316,1 1 0,1-1 1,5 1-1,1-1 1,1 1-1,1-1 1,2 1-1,1 1 1,1 0-1,0 0 1,2 0-1,0 1 1,2-1-1,1 1 25,1 0 1,2-1-1,-21 3 1,1 1-1,-1-1 1,1 1-1,0 0 1,-1 1-1,23-1 1,0 0-16,-1 0 0,0 0 0,2 2 1,1 1-25,-24-1 0,1-1 1,0 1 13,2-2 1,1 1-1,-1-1 1,-2 3-1,-1 0 1,1-1 0,0 0-1,0-1 1,0 1-1,-1 0 1,-1 1-1,1-1 1,-1 1 0,1 0-1,0 0-12,0 1 1,0-1 0,0-1 0,0 0-1,0 0 1,0-1 0,1 1 0,-1-1 0,0 1-1,22-1 1,-1 1-231,-1 0 0,0 1 0,-4 0 0,0 0 197,1 0 1,0 0-1,-2 0 1,-1 0 37,-1 0 1,0 0 13,-4 0 1,-2 0 0,-4-2 0,-2-1 0,-2 1 0,-2 0 0,-1 1 0,-1-1 0,-2 1 0,-2 1 164,33 0 0,-15 0 99,-16 0 0,-9 0 98,-8 0-17,-5 6 1,-13-4 59,-2 7 553,-4-1 0,-1 5-837,0 0 331,0-6 1,-1 4-1,-4-2 1,-2 2-267,0 2 1,-4 0-83,2-1 1,-1 5 85,2 0-142,-4 6 0,10-3 1,-5 5-1,-1 2 1,3 3 56,-1 4 0,2 3-8,4 1 0,0 6 70,0 3-138,6 8 0,-4 3 0,5 7 0,1 3 0,-5-31 1,-1 0 4,1 2 0,0 1 0,-1 2 0,0 0-237,-2 2 1,0 1 0,2 0 0,0-1 254,1 1 0,-1 0-39,0-1 1,0 1 0,-2 0 0,0 1 0,0-1 0,0 0 0,0 0 0,1 0 0,1-3-1,-1-1 29,1-1 0,0 0 0,1-4 1,-1 0-294,-2 36 1,0-7 251,0-1 1,0-7-86,0-11 1,0 1 0,0-7 0,0-5-304,0-2 1,0-5 71,0-7 1,-2 2-473,-2-6 136,3 0 1,-7-10 0,4-3-447,-4-2 1,-9-6 1087,-5-1 0,-38-9 0,-17-4 0,21 6 0,1 0 0,-1 0 0</inkml:trace>
  <inkml:trace contextRef="#ctx0" brushRef="#br0">16092 13784 8144,'-19'0'0,"-2"0"0,-26 11 0,-6 3 0</inkml:trace>
  <inkml:trace contextRef="#ctx0" brushRef="#br0">15798 13860 8143,'-12'0'493,"-1"-5"1,7 3 15,6-2-122,6-3-178,12 6-95,2-5 0,13 6 1,5 0-1,9 0 0,7 0 1,8-2-1,-27 1 1,2 0 18,5-1 0,1-1 0,8-1 0,2 0 0,5 1 0,1 0 0,3 0 0,1 1-110,3-1 1,1 0-1,4 0 1,1 0-1,-22 2 1,0 0-1,0 0 1,1 0-1,0-1 1,0 1-172,0 0 0,0 0 1,0 0-1,0 1 1,0-1-1,-1 1 0,22 0 1,1 0-1,-24 0 1,1 0-1,1 0 93,0 0 0,1 0 0,1 0 0,0 0 0,1 0 0,0 0 1,1 0-1,0 0 0,-1 0 0,0 0 0,-2 0 0,1 0 23,0 0 0,-1 0 1,0 0-1,2 0 0,-1 0 1,0 0-1,1 0 0,-1 1 1,1-1-1,-1 1 0,0 0 1,1 0-11,-1 0 1,0 1 0,-1-1 0,1 1 0,-1-1 0,-1 1-1341,22-2 0,-1 0 1409,-2 0 1,1 0-1,-20 0 1,-1 0-1,1 0 1,-2 0 0,0 0-1,-1 0 1,23 0-1,0 0 1,-4 0 0,-1 0-1,-3 0 1,-2 0-1,-1 0 1,-1 0 198,-1 0 0,-2 0 1,-2 0-1,-2 0-628,-4 0 0,-2 0 468,-5 0 1,0 0 0,28 0 0,-8 0-1,-6 0-264,-8 0 211,-6 0 1,-14-2 0,-6-1 0,-5-1 498,-3 1-515,-1 2 2187,-4 1-2221,-3 0 1401,-5 0-1552,-5-6 1,-3 5 118,-4-3-194,-1 2 1,0 2 0,-1 0 0,-2 0 0,-1 0-1156,2 0 1418,1 0 0,7 6 0,1 1 0</inkml:trace>
  <inkml:trace contextRef="#ctx0" brushRef="#br0">1160 14778 8084,'0'-12'-17,"0"-1"1,0-1-1,0-2 1,0-2 0,0-2-1,0-1 1,0-1 464,0 1 0,0 0 0,0-6 1,0 0-1,0 0 0,0 3 106,0 0 1,0 6-318,0 1 0,0-2 0,-1 4 401,-3 3-538,-3 5-44,-6 13 0,0 2 1,0 11-1,1 6 0,0 8-76,4 4 81,-4 12 0,7-1 0,-4 12 0,5 2 0,3 5 0,1 5 0,0-34 0,0-1-33,-1 1 0,2 1 0,1 1 0,1 0 52,1 1 1,1-1-135,0 1 1,1-1 0,0-2-1,1 0 1,-1 0 0,1-2-1,4 31 1,-1-12-174,-2-10 0,1-11 0,2-4 0,-1-4-530,-1-5 107,-7-3-945,4-5 628,-6-6 1,-4-3 966,0-8 0,-29-48 0,15 17 0,1 0 0</inkml:trace>
  <inkml:trace contextRef="#ctx0" brushRef="#br0">944 15237 8051,'-13'-18'367,"0"4"47,0-3 0,5 3 346,-1 1-548,6 6 1,-2-4-1,6 3 1,5 0 0,5 1 575,5 1-891,6 2 0,-2 0 1,7-1-1,2 3 1,2 0-728,1 2 1,2 0 281,5 0 0,-1 0 548,0 0 0,-1-2 0,4-1 0,3-1 0,0 0 0</inkml:trace>
  <inkml:trace contextRef="#ctx0" brushRef="#br0">1479 14957 8051,'-6'-20'0,"5"2"0,-3 5 1735,2 0-1328,8 6 1,-3-3-1,5 6 1,2 3-1,2 3 176,0 7 1,5 6-459,0 2-84,0 6 0,-4-2 1,0 8-1,0 2 1,-1 1-258,1 4 1,-4-1 182,-1-1 1,-5 2-534,1-7 491,3 1 1,-5-10 297,2-3 0,-3-16 183,-1-9 1,0-13-54,0-9-226,0-11 1,0 7-1,0-10 1,0 1-1,0 1 155,0 1 0,6 3-649,3 4 0,0 2-122,0 7 0,2 5-117,-2 3 1,2 9 0,2 3 0,1 4-971,3 1 0,-1 6 1576,5 2 0,23 26 0,10 7 0</inkml:trace>
  <inkml:trace contextRef="#ctx0" brushRef="#br0">2078 14906 8051,'-14'6'0,"-1"-4"0,10 7 0,-3-1 0,4 5 0,-2 4 0,3 2 0,-1 0 961,1 4 1,6 1-20,1 2-850,6-1 0,-1-4 1,6-1-1,4-1 1,-1-4 45,0-1 0,4-6 95,-5-4-143,5-3 1,-6-4-1,4-4 1,-2-7 0,-4-4 260,-4-5 1,0-5-82,-6-2 0,-1-5-214,-7 1 0,-3 1 0,-7 0 1,-2 4-184,-1 5 1,-5-1-744,0 8 656,4 0 1,-5 10 0,5 3-1,-1 3 1,1 2-1529,2 3 1,8 5 1741,4 8 0,19 25 0,6 12 0</inkml:trace>
  <inkml:trace contextRef="#ctx0" brushRef="#br0">2410 15135 8051,'0'13'-140,"0"0"0,-4 0 483,-1-1 1,1 1 941,4 0 1,0-5-462,0 1-134,0-6 1,2 7 33,2-6 1,3-7-701,6-10 1,5-5 0,3-8-1,5 0-91,4-4 0,1 1-141,3-5 0,1 2-170,-5-2 0,0 8 209,-5 9 13,-5 3 1,-2 6 0,-5 1 0,-1 4-1,-4 8-261,-4 11 0,-2 7 421,-2 2 0,-5 5-141,1 0 175,0-1 0,0-4 0,-1-3 0,3-2 0,0-2 438,2-2 0,2-7-185,2-5 0,3-3 350,6-1-436,5-5 1,-2-8 0,6-8 0,4-4 0,2-1 442,1-4 0,2-1-375,-2-3 1,-3 2-83,-5 7-128,-5 5 0,2 2 1,-6 8-124,-4 6 1,-2 6-573,-6 15 370,0 3 0,0 7 0,1 1 0,2 4 0,1-1-1562,-1 0 0,4-1 1061,2-5 1,3 1 762,5-1 0,20-18 0,9-5 0,5 0 0,1 0 0</inkml:trace>
  <inkml:trace contextRef="#ctx0" brushRef="#br0">4833 14498 7964,'-5'-24'-79,"1"3"-112,1 4 1,-2 2 1272,0 3-562,-5-1 0,8 2 0,-5 1 1,-1 3 616,1 1 0,0 3-662,-1 7-304,2 9 1,2 7 0,0 7 0,-1 3 0,1 4-1,-2 2 1,1 4 13,-1 3 1,2-4-1,4 4 1,0-4-182,0 0 0,6-1 0,2-1 0,5-3-401,4-4 0,3-5 1,5-5-1,1-6-526,-1-4 1,6-7 350,3 1-283,3-8 1,-3-5 0,-1-9 854,-2-8 0,-17-11 0,-4-8 0,-1-6 0,0 0 0</inkml:trace>
  <inkml:trace contextRef="#ctx0" brushRef="#br0">4871 14498 7964,'-33'-19'0,"2"0"399,6-7 0,6 2-97,6 3 0,6-2 0,9 6 0,3 2 522,8 0 0,1 4-604,8 3 0,3-2-295,5 5 0,5 1-869,-1 4 597,3 0 1,-3 0-1,-1 0 1,-1 2 346,1 2 0,-5 20 0,3 10 0</inkml:trace>
  <inkml:trace contextRef="#ctx0" brushRef="#br0">4845 14676 7964,'-5'-12'0,"3"-1"-86,-2 0 1,3 5-56,1-1 1,11 6 0,7-2 0,9 0 221,7 1 0,10 0 1,7 2-1,9 0-315,6-3 0,5 1 93,-33 4 0,1 0 1,-2 0-1,1-1 0,-2 0 1,0-1-1,31-4 141,-6-1 0,-10-1-36,-9-5 0,-4-1 0,-5-2 0,-9-1 253,-10 2 1,-8 0 723,-10 3-596,-4-1 0,-11 4 1,-5 2-1,-6 2 1,-3 2 998,-2 1 0,-2 2-703,-1 0-498,-1 6 1,3 5 0,2 8 0,2-1-1,3 2 68,-1 0 1,6-3-136,7 4 1,3-1 0,2 3 0,4-4-59,4 0 0,5 1-69,7-8 0,7 3-16,10-11 0,6 0 48,3-4 39,3-6 0,-3-2 0,-1-8 1,-1-2-1,0 0-203,-1-1 0,-2-4 141,-3 2 1,-6 3 34,-3 1-2,3-3 109,-12 6 0,3 2 1,-12 12-1,-3 9 66,-5 7 0,-3 9 35,-5 9 0,1 4-32,-5 5 0,1 8-113,-1 8 1,-3 5 0,4 3-1,0 2-220,11-34 0,1 1 0,-6 35 134,7-35 1,1 0 0,-1 26-1,4-11 1,6-10 419,5-9 1,5-5-150,4-15 1,3-2 201,5-10 0,1-5-310,-1-4 1,1-7 0,1-3 0,1-4-411,2-4 0,0-7-1567,-5 0 1460,6-3 0,-8-1 1,1 1-1,-3 2 0,-2 2 384,-1 2 0,5-33 0,-3-4 0</inkml:trace>
  <inkml:trace contextRef="#ctx0" brushRef="#br0">7000 14358 7964,'-11'-19'297,"1"-1"1,3 1 497,1 2 0,1 2 124,0 3 0,4 6-177,-3 6 0,2 10 108,2 7-667,0 11 1,5-7-1,-1 11 1,-1-1 0,-2 1 252,-1 1-612,0 9 0,0-12 1,0 8-1,0-1 0,0-1-603,0-2 363,0 3 0,0-11 0,0 4 0,0-4 1,0-5-3171,0-4 2992,0-3 0,6-7 594,2-2 0,6-38 0,1-18 0,2-2 0,0 0 0</inkml:trace>
  <inkml:trace contextRef="#ctx0" brushRef="#br0">7000 14205 7964,'-25'-20'0,"-1"-3"128,1 6 1,-5 2 153,0 6 0,3 3 0,3 8 0,-3 2 748,0 5 1,-4 12-544,2 4 1,3 14 182,5-1-536,0 9 1,-1 4-1,2 8 1,3 5 0,6 2-144,5 2 1,6 5-36,5-5 1,3 3-1458,9-8 1430,9-2 1,8-15-1,8-5 1,5-6-1,3-7-346,1-5 1,0-6 338,0-8 0,4-4 177,0-5 1,9-11-15,-5-6 3,6-11 1,-11-6 0,4-9 0,-29 19 0,-1-2-1,-1-1 1,-1-2 121,-1-2 1,-2-2-1,-4-1 1,-1 0-140,-5 0 0,-1 0 0,-2-4 1,-2-1-645,-2-2 0,-3-3 593,1-2 0,-2-1 1,-5 4-1,-3 1 0,-1-1 1,-3 1-1,-3 3 0,-4 1 1,-1 4-1,-3 0-99,-2 4 0,-1 1 0,-30-18-909,-1 9 736,0 17 1,5 5 0,2 13-1,1 5 1,2 6-170,4 8 1,4 5-159,11 9-218,6 2 0,8 8 0,9 3 797,6 3 0,2 0 0,7 0 0,0 3 0,4 0 0</inkml:trace>
  <inkml:trace contextRef="#ctx0" brushRef="#br0">8543 14574 7990,'-5'-12'-91,"-3"-1"0,-3 0-177,3 0 1,8 2 2281,8 3-1557,9-4 1,3 7 0,7-4 0,4 3 0,7 2-88,8 0 1,9-5 0,4 5 0,5 1-129,4 2 1,-1-1-277,-31 0 1,0 0-111,36 1 1,-8-5-1,-9 6 1,-11 0-1,-10 0 1,-7-1-867,-4-4 1,-16 4 384,-7-3 1,-13 2 624,-17 2 0,-16 0 0,-8 0 0,-8 0 0,0 0 0</inkml:trace>
  <inkml:trace contextRef="#ctx0" brushRef="#br0">1862 15798 7990,'-26'0'-8,"-4"0"0,2 0 1,3 0-1,2 0 0,2 0 100,1 0 0,1 0 0,7 2 0,-1 1 760,0 1-695,6 0-138,7-4 0,13 0 1,8 0-1,5 0 1,5 0 20,7 0 1,7 0-1,11 0 1,3-1-93,3-3 1,8 1 87,-34-1 0,0-1-99,4 1 1,1 0 0,1-1-1,1 1 1,4 0 0,2 0 0,4-1-1,2 0 1,4-1 0,2 0 61,3 0 1,1 0-52,4-3 1,0-1 0,-2 3 0,0 0 0,4-1-1,0-1 1,-23 4 0,1 0 0,0 1 0,0 0 0,1 0-1,0 1 220,-1 0 1,0 0 0,0 0-152,1-1 1,-1 0 0,1 1 0,19 0 0,1 0 0,-23 0 0,2 0 0,-1-1 0,1 1 0,-1 1 0,1-1 0,0 0 0,0 0 0,0 0 38,1 1 1,-1 0 0,1-1-1,0 0 1,0-1 0,0 0-37,-1 1 1,-1 0 0,0 0-1,23 0 1,1-1 0,-22 1 0,0 1-1,0-1 1,0 0 0,0 0 0,0 0 7,-1 1 1,0 0 0,1-1 0,1 0 0,0-1-1,0 1-449,19 1 1,0 0 0,1-2 0,1-1 416,-2 3 0,0 0-12,-21 1 1,0-1 0,-1 1 0,18-1 0,0 0-1,0-1 1,0 0 0,-2 0 0,-1 0 0,0 0 0,0-1 32,1 0 1,0 1-1,-2 2 1,0-1-215,-2 0 0,-1 0 1,1-1-1,-2 0 368,-4 2 1,-2-2-104,2-2 1,-1 0-1,-2 4 1,0 1-1,-2-3 1,1 0-1,-3 1 1,-1 0-1,-3 0 1,-2 0 128,-3 0 0,-1 1 0,-1-2 0,0 0 3,28-1 0,4 0 11,-13 4-115,-2-6 1,-15 3-1,-3-4 1,-4 1 866,-5 4-1167,-15-5 1562,1 5-1389,-12-9 0,-2 9 0,-2-3 1,-5 0-1,-2 0 281,-2-2 0,1 4-339,-1-1 0,0 2 309,0 2-1089,1 0 1,-1 0 0,0 0 868,0 0 0,18 6 0,3 1 0</inkml:trace>
  <inkml:trace contextRef="#ctx0" brushRef="#br0">8263 16143 6144,'0'-7'0,"0"1"0,0 6 0,0 0 0,-6 0 0,5 0 0,-5 0 0,6 0 0,-2 0 0,-2 0-254,3 0 227,-5 6 55,6-5-23,0 5 0,-1-6-19,-4 0-8,4 0 18,-5 0 0,6 1 14,0 3 4,-5-2-37,3 4-25,-3-6-1,-1 0 26,5 5 24,-11-3 0,9 3 6,-5-5 2,5 6 0,-3-5-9,1 5 1,3-6 0,-5 0-1,3 0 0,3 0 0,-5 0 0,4 0 0,-2 0 0,3 1 0,-3 4 0,2-4 0,1 5 0,-4-6 0,4 0 0,-5 0 0,5 0 0,-3 0 0,2 0 0,-3 0 6,5 0 1,0 1 12,0 3 1,-2-2-6,-2 2 2,3-2-7,-5-2-4,6 0 645,0 0-459,-6 0 159,5 0-60,-5 0 0,5 0 700,-4 0 161,4 0-123,-10 0-552,4 0 162,0 5-300,1-3 1,6 5 11,0-3 1,6-3-202,2 4 1,10-4 0,8-1-1,7 0 94,3 0 1,13-1-180,2-4 1,7 3 0,-3-6 0,-3 1-70,-3 0 1,-3 4-1,-7-2 1,-8 1-607,-7-1 138,-6 1 0,-18 4 111,-8 0 1,-8 0 0,-7 0 0,2 1-604,-1 4 1,-3-2 473,0 5 0,5-4-449,3 5 940,3-6 0,18 8 0,5-4 0</inkml:trace>
  <inkml:trace contextRef="#ctx0" brushRef="#br0">9665 16028 7848,'-5'-13'118,"-2"-5"0,-5-3 1,2-3-1,3-2 1,2 2 503,2 3 1,1-3 0,4 4 0,3 0 368,8 3-877,0 3 1,11 1-1,-3 2 1,3 2 0,2 5-1,-1 2 1,1 2 130,-1 0 0,-5 8 0,-3 4 0,-4 10-322,-5 6 0,-3 6 1,-11 8-1,-7 5-183,-7 3 1,-9 1 0,-5 0 0,-3 0 101,-1 0 0,1-3 0,1-4 0,4-9 368,1-6 1,6-7-1,8-10 212,3-4 0,13-6 0,7-8 1,8-1 47,7-3 1,4-1 0,5-1-1,3 2-395,-1 2 0,5 4 0,-1-4 0,2 1-217,0 0 0,3 4 0,-7-2 0,2 1-628,-2-1 0,1 1 0,-5 3 0,-2-2-326,-1-1 1,-1-1-1,-1 4 1,-1-3 1095,-3-5 0,9-31 0,-3-8 0</inkml:trace>
  <inkml:trace contextRef="#ctx0" brushRef="#br0">10341 15913 7848,'0'-12'0,"0"-5"1029,0 0-327,0-1 0,0 6 0,0-1-144,0 0 1,0 9-1,0 7 1,0 10-382,0 5 0,0 9 0,0 7 1,-1 1-111,-4-1 0,4 5 0,-3-3 1,2 4-182,2-3 1,0 4-1,0-7 1,0-3-88,0-2 1,0-4 0,0-1 0,0-3-259,0-4 0,2-8 306,2-5 1,-3-8 107,4-5 0,-3-3 1,1-5-1,2-6-6,-3-5 0,0-1 308,-2-5-132,0 0 1,0-4 0,0 0 0,-2-2 0,0-1-1,-3-3 1,2 0 456,2 0 0,1 2-399,0 3 1,0-2 0,1 3 0,4 6-38,3 3 1,5 5 107,4 3-397,-3 2 0,9 8 0,-5 3 1,2 3-1,1 5-630,-1 5 1,3 2 256,-6 5 1,-4 7-1,-5 2 1,1 3-2314,-2 2 2829,-2 5 0,-16 10 0,-6 7 0,-1 7 0,1-1 0</inkml:trace>
  <inkml:trace contextRef="#ctx0" brushRef="#br0">10405 16092 7849,'-13'-7'125,"5"-3"150,-1 6 1,2-2 795,-2 2 0,5 2 0,8-2-769,5 3 0,8-4 0,4 1 0,5 1-163,3 2 0,0 1 0,3 0-139,0 0 0,37 0 0,-31 0 0,-1 0 0</inkml:trace>
  <inkml:trace contextRef="#ctx0" brushRef="#br0">10953 16156 7849,'-6'-13'999,"-1"6"0,0 2-217,3 10 0,3 3 0,1 9 0,-2 6-136,-2 5 0,3 1 0,-4 5 0,4 1-629,1 2 1,-4 1 0,-1 0-1,3 1-306,0-1 1,2-6 0,0-2-1,0-4-1012,0-5 0,2-4 1,2-7 1300,4-2 0,21-39 0,5-6 0</inkml:trace>
  <inkml:trace contextRef="#ctx0" brushRef="#br0">12075 15811 7849,'0'-18'150,"0"-2"0,0 0 0,0 3 0,0 3 833,0 1 1,0 5 0,0 2 0,2 5 0,0 6-381,3 5 1,-1 10 0,-4 4 0,0 6-487,0 2 0,4 2 0,0 6 0,-1 1-339,-1 2 1,-2-1 0,0-2 0,-2 1-728,-2 2 0,3-1 0,-4-5 1,4-3-433,1-4 1,0-5 1380,0-4 0,-6-25 0,-1-11 0</inkml:trace>
  <inkml:trace contextRef="#ctx0" brushRef="#br0">11884 16130 7849,'0'-13'0,"-4"1"605,-1-1-392,1 0 1,4 5 0,2-1 0,3 1 0,8-1-1,7 2 1,5 0 457,5 0 0,3 4 0,5-1 1,0 2-847,0 2 1,5 0-1,-1 0 1,0 0 174,-3 0 0,6 0 0,5 0 0,5 0 0,-1 0 0</inkml:trace>
  <inkml:trace contextRef="#ctx0" brushRef="#br0">13389 15811 7849,'-6'-25'111,"4"-1"0,-2-1 1,3 0-1,2 0 1,3 5-1,5 1 0,2 2 608,2 1 1,5 2 0,2 8 0,2 3 3,-1 4-629,0 1 1,0 6 0,-1 4-1,-1 7 1,-5 7 0,-4 5 0,-6 4-327,-3 2 0,-4 6 0,-4 2 0,-7-1-121,-4 2 0,-8 2 30,-3 5 146,-1 0 0,0-6 1,0-4-1,2-5 1,1-8 853,2-5-258,5-5 1,3-8 0,10-6 0,7-8 0,8-6 255,8-3 0,8 1 1,7-1-1,2 0-438,2 0 1,6 5-275,2-1-43,-1 6 0,-4-6 1,1 4-1,-1 2 0,-1 2-640,-3 1-37,-3 0 0,-6 0 0,-1 0 0,-1 0 1,-3 0-2334,-2 0 2654,5 0 436,-9 0 0,10-34 0,-4-8 0</inkml:trace>
  <inkml:trace contextRef="#ctx0" brushRef="#br0">14230 15722 7849,'0'-13'0,"-4"-4"452,0 0 0,-5 0 1699,5 4-1485,0 1 1,4 6 196,0 6-701,0 6 1,0 8-1,-2 4 1,-1 6-1,-1 6 1,1 4-1,2 4 321,1 3 0,-4 3-416,-1-1 0,1 1 0,4 3 0,0-5 235,0-2 1,2-6-598,2 0 0,-1-6 0,4 0 0,-2-5-1161,-2-6 797,4-8 286,-5-4 424,3-5 1,-5-10 0,0-4 0,0-4 0,0-6-59,0-5 0,0-3 143,0-6 0,0-6-55,0-3 0,0-3 0,0-2 0,0-2-16,0-1 0,0-1-27,0 5 24,0-5 1,6 10 0,3 4 0,3 11 0,5 8 144,5 6 0,2 9-150,1 3 1,5 5 181,0 5-186,5 2 1,-8 5-1,1 3 1,-5 0-1,-7 4-73,-7 0 1,-3 3-255,-6 3 1,-3 1 121,-5-1 41,-1 1 0,-19-1 0,1 1 1,-4-1-1,-5-1-294,0-2 0,-3 0 393,1-5 0,0 0-180,0-4-59,-1 0 1,7-2 0,2-2 0,5-5-1,5-1-2478,7 1 2729,0-3 0,63 5 0,8-6 0</inkml:trace>
  <inkml:trace contextRef="#ctx0" brushRef="#br0">15977 15862 7993,'-18'-5'227,"2"-1"1,-4-4 0,2 3-1,4 0 763,4 0 0,5 4 0,10-1-548,3 2 1,9 2 0,4 0 0,5 0-122,4 0 0,4 0-226,8 0 1,4-4 0,5-2-1,0 1 5,0-1 0,0-3-217,0 5 32,-6-6 1,-1 7 0,-7-4-1,-5 2 1,-8 0-893,-10 0 608,-6 3 0,-10-3 1,-4 5-1,-6 0-1316,-8 0 1188,-4 5 1,-2-2-1,1 4 1,1 0 496,2 0 0,15 2 0,9 4 0</inkml:trace>
  <inkml:trace contextRef="#ctx0" brushRef="#br0">18017 15594 7993,'0'-17'23,"0"-1"0,0-2 1,0-2-1,0-1 245,0 2 75,0-3 0,6 9 1,2-2-1,4 2 1,2-1-1,1 1 1,4 3 688,1 7 1,0 3-602,1 2-363,3 0 0,-10 3 1,2 6-1,-6 8 1,-6 7-238,-3 5 102,-1 4 0,-3 5 0,-5 0 0,-9 2 0,-7 3-1047,-6 3 880,3 4 1,-4-6 0,5-4 0,2-6 0,3-5 727,4-5-158,-3 2 0,12-19 1096,-1-3-1204,18-2 1,1-14 0,12 5-1,4-1 1,4 1 620,2 1-1075,2-4 1,4 7 0,1-4 0,-1 0 0,0 1-578,0 1 0,-1-1 0,-3 3 0,-4-1-380,-3 1 0,3-4-538,-1-1 1721,7-4 0,-4-18 0,7-4 0</inkml:trace>
  <inkml:trace contextRef="#ctx0" brushRef="#br0">18782 15416 7992,'-5'-18'0,"3"-1"0,-2-2 0,2 2 1363,2 7-711,0 5 0,0 0 0,0 5 71,0 2 1,5 3-488,-1 10 1,0 5-43,-4 3 0,0 8 77,0 0-204,0 7 1,0-4 0,0 7 0,0-1 0,0-1-183,0-3 0,0 1-75,0-5 1,0 3-67,0-8 1,0 2 71,0-10-71,0 0 1,2-9-39,2 1 1,-3-13 366,4-5 0,-4-4-71,-1-8 0,0 0-65,0-5 120,0-5 0,0-1 0,0-7 0,0 1 0,0 0 307,0 0 0,0-1-102,0 1 0,0 0-124,0 0 1,0-1 351,0 1-438,6 6 0,2-1 1,8 6-1,2 2 1,2 5-112,3 4 1,1 9-20,1 3 0,1 2-571,-1 2 1,-1 2 253,-2 2 1,-4 3-1,-5 7 1,-2 3-533,-2 5 1,1 2-762,-6 1 1687,0 1 0,-27 9 0,-11 6 0,-1 4 0,-1-1 0</inkml:trace>
  <inkml:trace contextRef="#ctx0" brushRef="#br0">18795 15658 7992,'-13'-7'147,"0"3"-226,6-3 1,-3 4 640,6-6 0,1 7-137,8-3 0,3 4 0,9 0 0,4-2-93,3-2 1,6 1-982,0 4 1,4 2-1485,-4 2 2133,5-3 0,26 22 0,-24-12 0,0-1 0</inkml:trace>
  <inkml:trace contextRef="#ctx0" brushRef="#br0">19254 15837 7976,'-6'-13'734,"5"0"1,-3 6-224,8 3 1,3 2 322,6 2 0,0 2-711,-1 2 1,1 3-1,0 7 1,-2 3-440,-2 5 0,-4 3 205,-5 5 1,0-2-1,-1 5 1,-3-2-27,-5-3 0,-2 4 23,-2-3 1,0 1 0,1-6-1,0-3 491,4-4 0,1-4 1046,2-4-739,4-4-444,1-5 1,11 0 0,8-1 0,1-3 0,4-3 114,4-1 0,-1-3-677,3 3 0,1-2 0,0 0 0,0 1-734,0-1 0,-1 5-1475,-4 0 2531,-1-2 0,6-17 0,2-10 0</inkml:trace>
  <inkml:trace contextRef="#ctx0" brushRef="#br0">20134 15518 7976,'-4'-13'138,"-1"0"0,3 1 0,2 0 0,5 2 533,8 2 1,3 1 0,8-2 0,4 4-242,3-1 1,3 5-1384,4-4 567,6 4 1,-4 1-1,2 0 1,-3 1-1,-5 2 386,-5 1 0,-19 23 0,-5 2 0</inkml:trace>
  <inkml:trace contextRef="#ctx0" brushRef="#br0">20198 15696 7976,'-13'-5'302,"0"-2"1,9 0 80,8 2 0,5 4 956,12 1-1309,0 0 1,10 0 0,3 0 0,5 0 0,3 1-1451,5 4 1130,8-4 0,-1 5 290,5-6 0,-15-10 0,6-4 0,1-2 0,6 0 0,-1-1 0,1 0 0</inkml:trace>
  <inkml:trace contextRef="#ctx0" brushRef="#br0">21371 15403 7976,'-9'0'25,"1"0"0,-1 0 0,-4 0 0,1 6-25,-1 2 344,0 4 0,-4 6 0,0 3 0,2 3 0,0 3 1211,3 3-1489,5-3 1,1 8 0,7-5 0,4-1 0,5-3-1,7-1 1,8-6-89,8-6 1,5-2-37,4-6 94,4-1 1,0-10 0,0-2 0,-1-5 0,-1-4 444,0-4-304,-2-9 0,-9-3 0,-5-5 0,-6 0 0,-10 0 1061,-6-1-943,-10 1 1,-10 1-1,-12 3 1,-8 6-1,-6 4 198,-2 3-491,-12 5 0,9 3 1,-8 9-1,5 3 0,0 4-842,-2 5 1,5 6 0,5 13-1,8 3 840,6 4 0,32 37 0,-1-31 0,0 0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context>
    <inkml:brush xml:id="br0">
      <inkml:brushProperty name="width" value="0.09071" units="cm"/>
      <inkml:brushProperty name="height" value="0.09071" units="cm"/>
      <inkml:brushProperty name="color" value="#FF0000"/>
    </inkml:brush>
  </inkml:definitions>
  <inkml:trace contextRef="#ctx0" brushRef="#br0">3213 1670 8147,'-12'-5'106,"-5"3"0,1-3 0,3 0 112,3 1 123,7 0 1,-1 4 0,8 0-1,6 0 1,7 0 0,9 0-1,6 0 1395,5 0-1737,2 0 0,4 0 0,3-2 0,1 0 0,-1-4-125,2-1 140,-4 4 1,0-7 0,-7 6-1,-3 1 1,-7 0-784,-9-1 513,-1 3 0,-18-5 1,-2 6-1,-10 0-734,-5 0 652,-3 0 0,0 4 0,-1 2 1,0-1-1,-1 3-396,2-1 0,7-5 734,5 3 0,63-21 0,11-5 0</inkml:trace>
  <inkml:trace contextRef="#ctx0" brushRef="#br0">4374 1313 8175,'0'-25'39,"5"-3"1,4 1 0,2 4 432,2 3 1,1 3 1142,3 4-1358,-3 1 1,10 5-1,-4 2 1,1 4-1,1 2 99,0 4 0,5 2 0,0 7 0,-4 3-181,-3 4 0,-5 5 69,-6 3-343,-4 10 0,-6 2 0,-5 5 0,-8 4 0,-10 2 0,-9 5 0,-2-2-386,1-2 1,-3-7 0,5-12 0,0-5 958,7-7-4,-1-3 1,14-13 176,-1-6 1,12-6-295,9-7 0,9 5 0,4-1 0,5 1-4,4 1 0,-2-3-166,6 5 0,-2-3-220,2 4-351,3-1 0,-6 5 0,3 0 0,-4 0 0,-3 0-3529,-1 0 3917,-1 0 0,1-5 0,-1-2 0</inkml:trace>
  <inkml:trace contextRef="#ctx0" brushRef="#br0">5623 1173 8177,'0'-24'-214,"0"3"1,0 4 0,0 1 858,0-1 0,2 3 0,0 0 594,3 8 1,-1 9-1073,-4 14 1,-1 4 0,-4 9-1,-3 4 161,-4 3 0,0 7-338,-1 3 18,0 2 1,2-2 0,1-2-1,3-1 1,1-3 0,3-3 0,3-4 121,5-4 1,3-4 0,9-6 0,6-6 86,5-4 1,2-8-567,8 3 216,-2-10 0,9-2 1,-3-5-1,4-3 1,0 0-1,0-4 1,-4 1-870,-5 0 0,0-4 1,-9 4-1,-4 0-1317,-5-1 2319,-5 2 0,-47-24 0,-11-7 0</inkml:trace>
  <inkml:trace contextRef="#ctx0" brushRef="#br0">5763 1211 8177,'-5'-12'254,"-1"-7"-254,-2-2 0,2 3 479,6 1 1,1 2 0,4 3 100,3-1 0,3 6-472,2 3 1,4-2-521,0 2 156,0-1 1,0 5 0,0 0-1,-1 2 256,-2 2 0,-7 37 0,-1 14 0</inkml:trace>
  <inkml:trace contextRef="#ctx0" brushRef="#br0">5687 1390 8177,'-9'-6'0,"1"-2"0,-1-4 74,2 0 0,3 5 0,8 2 0,5 4 1099,2 1 1,9 0-1134,6 0 1,0 0 0,8 0 0,2 0-1297,1 0 1,2 0 311,4 0 944,-3 0 0,4-5 0,6-1 0,1-2 0,0 1 0</inkml:trace>
  <inkml:trace contextRef="#ctx0" brushRef="#br0">6529 1135 8177,'0'-13'0,"0"0"0,-2 1 0,-2-1 1333,2 0-1052,-3 6 1,3 1 0,0 8 0,-4 3 0,-1 8-1,-3 7 1,-1 6 126,-2 3 0,-4 4-434,0 5 1,-4 5 0,2 1 0,1-1 10,-1 1 0,2-5 8,4-5 0,6-3-398,3-1 0,3-6-12,1-12 0,5-7 217,4-10 0,2-3-47,2-13 210,5-6 0,-3-3 0,3-7 0,-1-3 0,0-1-26,-1-3 0,2 3 0,-1-5 1,0-1 330,-4-4-72,0 6 0,-2-2 0,-1 8 0,-3 7 0,-1 5 525,-4 6 0,1 8-150,1 9 1,-2 4 96,2 4-531,3 3 1,-5 7 0,3 5 0,1 5 0,1 5 265,0 4 1,0 1-566,-3 4 0,-2 1-27,2-1 1,-2 0-57,-2 0 1,4 1 0,0-1-1,-1-1-438,-2-3 0,4-3 331,-1-6 0,1-1-455,0-2 281,-4-4 1,6-7-2006,-3-2 2531,-2-3 0,-19-35 0,-11-6 0</inkml:trace>
  <inkml:trace contextRef="#ctx0" brushRef="#br0">6465 1441 8177,'-26'-9'0,"1"1"0,5-1 705,3-3 1,8 3-28,5 1 1,3 3-221,1-3 0,5 5 0,5-3 0,6 2-229,5 0 0,8 0-220,0 4 0,11-2 125,-2-2-571,3 3 0,-2-5 0,-3 6 0,0 0 437,-2 0 0,0 17 0,4 4 0</inkml:trace>
  <inkml:trace contextRef="#ctx0" brushRef="#br0">5241 2219 8177,'-2'-9'2,"-2"2"1,-3 0-1,-2 1 1474,1 1-1081,5-5 1,-5 8-1,9-2 1,9 3 220,8 1 1,13 0-446,8 0 0,10-2 1,14-1-1,6-2-93,-31 1 0,1 1 0,6-1 0,2-1-23,1-1 0,1-1-129,4 1 1,1 0-1,3-1 1,2 1-1,-1 0 1,0-1 0,-1 1-1,-1-1 1,-3 1-1,-1 0-420,-3-1 1,-1 1 342,-5 2 0,-1 1 0,-3-3 0,0 0 1,29-1-1,-9-1 0,-14 1 0,-11 1-2865,-7 3 2770,-7-4 185,-7 6 1,-9-5 0,-8 6-1,-5 0 1,-3 2-142,-5 2 1,-3-1 0,-7 5-1,-1 3-535,-2 5 737,-6-2 0,4 10 0,-6-4 0</inkml:trace>
  <inkml:trace contextRef="#ctx0" brushRef="#br0">6171 2423 8177,'-11'-13'0,"1"0"0,3 0 386,1 1 0,2 3 873,4 1 1,2 5-592,2-1 1,-1 8-534,5 4 1,-5 9 0,1 5 0,-2 3 108,-2 5 1,0 2 136,0 7-425,0 5 1,-5 1 0,0 6-1,-2 0 1,-2-1 0,1-2 0,1-3 76,1-1 0,2-3 0,4-7 0,0-6 446,0-5 0,5-9-216,4-5 1,8-6 0,4 1-1,3-6 222,2-6 0,5-1-355,3-8 0,7-1 1,2 0-1,-4-1-489,-3 1 1,-1 1-122,-5 4 0,0 2-623,-5 2 1,-5 3 0,-3 6-365,-3 0 0,-5 0 248,-1 0 1219,-5 0 0,-3 6 0,-7 1 0</inkml:trace>
  <inkml:trace contextRef="#ctx0" brushRef="#br0">8148 1415 8024,'0'-12'597,"4"3"1,0 1 0,-1-2-308,-1-2 1,-2 7-1,0 6 1,0 12-1,0 10 1,0 6-248,0 4 1,-5 1 2,1 4 0,-2 2 0,4-1 1,-3 1-80,3-3 0,0-3-101,2 0 119,0-3 0,6-5 1,2-2-1,5-3 1,4-5-1,4-7 1,3-4-14,2-4 1,4-7-1,1-3 1,0-7-16,0-5 0,-1-3 0,-5-2 0,1-1-86,-1-3 1,-5-2 56,-3-6 68,3-1 0,-10 1 1,3 0-1,-3 0 1,-3 1-40,-3 3 291,-3 3 0,-1 7 0,-1 2 1,-3 7-1,-5 5 136,-2 6 1,2 2-1,1 2 1,-2 2-62,-1 2 0,2 4-264,1 9 1,1 3 135,-2 6-214,-2-1 1,9 2 0,-2 1 0,3 4 0,1-1-92,0 0 1,0-1-63,0-5 1,1 5 3,3 0-22,-2-1 0,11 0 0,-2-2 0,6-3 0,1-2-535,1-2 1,2-1 161,-4-7 0,4 0-945,-4-4 1114,6 4 1,-3-11-1,4 3 394,-3-2 0,3-14 0,-4-2 0</inkml:trace>
  <inkml:trace contextRef="#ctx0" brushRef="#br0">8887 1683 8061,'0'-13'65,"0"1"-33,0-1 1,0 0 1094,0 0 1,0 5-505,0-1 0,0 8-356,0 1 0,5 6-96,-1 6 1,0 7 0,-2 3 0,0 5-76,3 3 0,-1 6-62,-4-2 0,0 1-344,0-1 155,0 3 1,-1-9 0,-2 5 0,-2-2-1,3-4-239,0-5 0,2-3 304,0-6 0,6-6 319,2-3-245,4-3 0,6-8 1,3-5-1,5-10 1,2-5-49,2-2 1,0-7-119,-5 2 0,-5 3 173,-3 1-19,-3 3 0,-2 8 0,-4 2 0,-5 4-107,-6 4 0,-5 4 318,-9 5 1,-3 5 65,-6 4-90,1 8 1,1-2-1,1 5 16,2-1 0,5-1 0,1-2 0,3 1 91,4-2 1,5 5-137,-1 1 1,2-1 331,2 1-297,6-5 0,5 8 1,8-3-1,0 2 1,4 0 130,1-2 0,6-4-304,0 4 0,1-5 224,-1 1-224,-3-3 0,4-3 1,-6-1-1,1-1 0,-2-1-31,-3-1 1,-7 0-72,-5-2 155,-6-4-1021,2 5-824,-5-6 665,-5 0-386,3 0 972,-9 0 549,9 0 0,-20-23 0,0-5 0</inkml:trace>
  <inkml:trace contextRef="#ctx0" brushRef="#br0">10571 1632 8080,'-13'-6'148,"0"1"1,0-5 0,2 1 0,2-1 441,5-1 0,8 0 1,6 1-1,7 3 0,10 0 1,9 1 387,5 0 0,7-2-611,-1 4-303,2-6 1,-2 8 0,-2-2 0,1 3-1,-4 1-1007,-2 0 455,1 5 0,-14-3 0,1 2 0,-4-1 0,-4 0-2157,-1 1 1980,-8 0 1,-1-5 0,-6-5 664,-1-7 0,-47-39 0,16 18 0,-1 0 0</inkml:trace>
  <inkml:trace contextRef="#ctx0" brushRef="#br0">11030 1326 8080,'-15'-17'0,"-2"0"0,2 0 259,-6 4 0,6 1 899,3-1 488,-1 0-839,6 6 1,0 3-451,3 8 0,2 5 123,2 8-368,0 2 1,0 8 0,0 3 0,0 4 0,0 3 25,0 1 0,0 5-384,0-1 1,0 5-635,0-5 702,0 7 1,0-10-1,0 2-624,0-5 1,2-1-1,2-5 1,3-3 801,0-5 0,10-20 0,-3-11 0</inkml:trace>
  <inkml:trace contextRef="#ctx0" brushRef="#br0">11514 1352 8080,'6'-39'0,"-5"5"1806,3 0-1375,4 6 0,0-3 0,9 7 1,4 4-1,2 6-5,-2 4 1,3 8-1,-2 2 1,2 8-153,1 3 0,-9 7-310,-3 4 0,-5 7 0,1 5 0,-5 5-103,-3 3 0,-11 3-870,-2 6 648,-10 0 1,-2 6-1,-6 0 1,1-2-1,-1-7 117,0-7 0,2-5 0,5-12 0,3-4 1063,2-8-440,7-5 0,5-12 984,6-4-1036,0-2 1,6-2-1,3 0 1,8-1-1,8 0 214,3 1 0,7-2-933,-1 6 260,3 4 1,3-3 0,1 6 0,1-3 0,0 3-687,-3 0 0,-6 2-344,-3 0 0,-4 0 290,0 0 264,-1 0 608,1 6 0,5-22 0,2 1 0</inkml:trace>
  <inkml:trace contextRef="#ctx0" brushRef="#br0">12317 1288 8080,'0'-19'0,"0"1"0,0-3 0,-4-2 2149,0 6 515,0 0-788,4 4-1578,0 6 0,-5 21 1,1 12-85,1 2 0,2 6-200,1 0 0,0 3 77,0 1-253,0 6 1,0 0 0,0 3 0,0-5-1,0-3-464,0-5 1,4 1 295,0-5 1,6-2-379,-1-7 215,2-2 374,2-6 1,-5-8-1,0-5 1,-3-7 0,-2-6 142,-2-4 0,-1-2 165,0-7 0,0-4-41,0 1 0,-4-7 29,0 2-105,0-8 1,-1 1 0,1-5 0,0 1 0,0 1 439,-1 0 0,1-3-246,4 5 1,0 1 118,0 7-305,0 3 1,6 5 0,2 2-1,5 4 1,4 7 110,4 8 0,3 3-177,2 2 1,-1 2 183,1 2-254,-1 3 1,0 10-1,-4 1 1,-6 2 0,-5 3-245,-5 1 1,-5 6-56,-5 0 0,-3 1 144,-9-1 0,-7 1-266,-6 3 263,0-3 0,-1-10 1,-2 0-1,-1 1 1,2-3-573,1-2 0,1-2 185,4-3 1,8-3-1205,5-1 1805,1-5 0,55-3 0,8-7 0</inkml:trace>
  <inkml:trace contextRef="#ctx0" brushRef="#br0">13210 1568 8080,'-13'-4'0,"1"0"0,0 0 0,2-1 867,2 1 0,6 0 0,2 4 0,9 0 1,5 0 388,3 0 0,7 4-1048,2 0 0,1 1 0,7-5 0,1 0-78,2 0 1,0 0-60,-3 0-154,2 0 1,-7 0-1,3-2 1,0-1 0,-6-1-1,-3 1-2661,-6 2 1912,-3 1 0,-8 0 0,-6 0 0,-7 0 832,-4 0 0,-36 11 0,-8 3 0</inkml:trace>
  <inkml:trace contextRef="#ctx0" brushRef="#br0">15046 1301 8087,'-7'-9'-4,"1"1"1,2-2 0,0-2 0,1 0 647,2-1 1,1 0-1,0 0 1,0-1-263,0-3 0,4 3 1,3-3-1,3 1-72,4-1 0,7 3-214,1-3 0,2 3 1,3 3-1,1 2 100,2 5 0,-1 3-371,-3 1 122,5 0 1,-10 9 0,1 7 0,-8 5 0,-6 9 0,-3 4 0,-5 7-142,-5 3 1,-7 4 0,-10 6 0,-3 1-215,-5-1 1,3 1 112,-3-4 539,3-2 0,3-14 0,3-4 1,4-7 794,3-4 1,7-14-738,3-10 0,8-2 0,4-1 0,5 0 292,4 0 1,3 0-463,5-2 0,9-2-108,0 2 0,6 2 0,-7 0 0,1 0-650,0 0 1,-3 4 402,-1-1 0,-2 2-522,-11 2 35,0 0 0,-4 0-2149,-1 0 1991,-4 0 0,-4 0 868,-8 0 0,-26 6 0,-11 1 0</inkml:trace>
  <inkml:trace contextRef="#ctx0" brushRef="#br0">16678 1135 8064,'0'-26'19,"2"1"0,1-1 1,2-1-1,2-1 0,3-2 1,0 2 645,-1 1 1,2 6 0,-4 1 0,2 2 324,-1 2 87,-5 2-890,3 1 1,-6 12-1,0 6 1,-2 9 9,-2 8 0,-3 7-200,-6 5 1,-4 3 0,0 3 0,1 1-91,2 2 0,2 3-15,-1-3 75,0-1 0,5-3 1,0-3-1,3-2 1,3-4 354,5-3-282,4-1 0,7-2 1,3-4-1,5-6 1,2-6-122,1-2 0,1-2-71,-1-4-36,-5 0 0,4 0 1,-3-1-1,4-2 0,0-3-781,1-1 0,-2-1 290,-3-5 292,3 0 0,-4 0 0,5 1 0,-1-3 0,-1 0-1459,-2-2 1846,-5-6 0,-15-31 0,-9-14 0</inkml:trace>
  <inkml:trace contextRef="#ctx0" brushRef="#br0">16844 931 8064,'-25'-19'0,"3"4"76,1-6 1,7 5 0,1-1 0,7 3 510,5 1 1,1 5 62,0-1 0,7 6-526,6-1 1,5 1 0,8 0 0,1-1-632,2 1 0,4 2 302,5 1 0,-1 0-1327,-3 0 772,-3 0 760,-5 5 0,-12 31 0,-3 12 0</inkml:trace>
  <inkml:trace contextRef="#ctx0" brushRef="#br0">16793 1097 8092,'-17'-2'0,"0"-2"0,0 3 320,4-4 250,1 4 1,6 1 319,6 0 0,7 0-1158,10 0 0,4 1 54,9 4-307,3-4 0,6 6 521,4-3 0,4-5 0,8-2 0,6 2 0,0 1 0</inkml:trace>
  <inkml:trace contextRef="#ctx0" brushRef="#br0">17520 854 8092,'-13'-5'46,"0"-4"-80,1-2 0,-1 4-250,0 2 744,0 10 1,1 3 0,-1 11 0,0 5 0,0 5 188,1 4 1,-1 1-704,0 4 1,0 5 27,1-1 1,0 5-1,2-6 1,3-4-237,2-6 0,0-5-127,5-5 138,0-3 0,2-11 0,1-5 101,1-9 1,6-3 77,-2-11 0,4-2 98,0-7 1,1 2-121,0-6 168,0-6 1,-1-1-1,1-4 1,0 1 0,0 3 409,-1 1 1,1-1-201,0 3 0,-5-2 150,1 10 0,-1 6 361,5 7-538,-6 3 0,5 8 1,-4 8-1,3 8 272,2 5 1,0 12-384,0-1 1,-5 6-27,1-2 1,-2 5-342,1-1 151,4 9 0,-11-3 0,3 2 0,-2-2 0,-2-2-908,0 0 0,0 1 551,0-1 1,0-7-110,0-5 1,0-2-115,0-7-490,5 0 0,-2-10 1140,6-3 0,-18-48 0,1-13 0</inkml:trace>
  <inkml:trace contextRef="#ctx0" brushRef="#br0">17443 1173 8092,'-25'-13'148,"-1"1"0,2 0 672,3 4-204,8-4 0,9 7 0,10-5 27,6 1 0,8 7-435,10-3 0,-2 4-207,6 1-139,6 0 1,1 0 0,3 0-1,-3 1 1,-5 2 137,-4 1 0,4 23 0,-4 2 0</inkml:trace>
  <inkml:trace contextRef="#ctx0" brushRef="#br0">16627 1823 8092,'-12'0'0,"-1"0"0,0 0 0,0 0 595,6-5 1,4 3 0,12-3 0,9 0 56,9 1 0,7-2 1,10 2-1,7-3-377,7 0 0,5-3-304,0 6-31,1-6 0,7 3 0,-34 1 0,0 1 0,0-1 0,1 2 0,33-3 1,-6-1-1,-6 3-776,-4-1 1,-5 2 0,-7 4 0,-11 0 31,-8 0 1,-11 1-1,-9 4 90,-2 3 0,-8-1 714,-3 2 0,-25 5 0,-7 6 0</inkml:trace>
  <inkml:trace contextRef="#ctx0" brushRef="#br0">17163 2066 8067,'0'-13'0,"-4"4"143,-1 1 0,-3-1 1,2-2 1122,-1 3 0,4 0-229,-1 4 1,3 4-698,1 0 1,0 10-306,0 7 0,0 6-62,0-2 69,0 9 0,0-2 1,0 6-1,-2 2 1,-1-1-121,-1-1 0,-4 3-71,3-3 195,-5 3 0,8-5 1,-5-2-1,1-3 1,3-2 453,2 1 0,1-6 36,0-3-375,0-9 1,1-1 0,3-4 0,6 1 0,4-1 194,3-1 0,10-2-437,-1 0 0,4-2 8,-1-2-31,-2 3 0,9-9 0,-7 4 1,1 0-1,0 1-705,0 2 0,-6 0-211,-7-1 125,3 2-1326,-6-3 2221,4 5 0,-22-6 0,-5-1 0</inkml:trace>
  <inkml:trace contextRef="#ctx0" brushRef="#br0">19076 472 7981,'0'-9'-176,"0"1"1,1-2 0,2-1 447,1-2 1,5 0 0,-4 2 0,1 1 761,0 1-709,-2 1 1,0-1-1,-1 2 178,-5 2 1,-3 2-345,-8 7 0,-1 4 0,-3 11 1,-6 6-76,-5 8 0,-1 9 1,-5 7-1,-1 6 29,17-24 1,-1 2 0,0 4 0,0 2 0,-1 6-1,0 1 1,0 3 0,1 2-46,-1 3 0,1 1 0,-1 2 0,2 0 0,4-1 0,3 1 1,1-1-1,1-1-320,3-2 0,1 0 0,1-2 0,2-1-65,1-3 1,2-1 115,4-4 0,2-2 1,7 28-1,11-10 0,1-5 1,-1-8-1,2-5 1,3-8-531,4-3 0,3-5 0,2-2 0,4-3-482,4-5 1213,2-4 0,1-6 0,2 0 0,5-1 0,1-1 0</inkml:trace>
  <inkml:trace contextRef="#ctx0" brushRef="#br0">20108 867 7968,'0'-20'8,"0"2"-95,0 5 1,5 0 0,0-1 0,1-1 0,1-2 0,-1 1 1287,-1 2-883,5 1 1,-7 5 0,4-1 0,0 1 0,-1-1 830,0 1-1036,-2 5 1,-4-2 0,0 10 0,-2 3-1,-2 5 12,-4 4 1,-4 4 0,1 8 0,1 2-342,2 1 0,1 2 114,-2 5 72,3-7 0,6 4 0,0-7 0,0 1 0,2 0 0,2 0 0,5-3 1,2-5 1,7-3 78,4-7-91,2-5 1,1-1 0,2-6 0,1-1 0,2-5 0,0-7-1,0-7-150,-1-4 0,0-7 176,-8-3 0,2-3 1,-5-2-1,-1-1-31,-3 2 1,0-2 208,-9 10 0,-1 1 1,-4 3-1,0 2 807,0 3-369,-6 8-91,-1 7-492,-6 6 0,2 6 1,1 4-1,2 5 0,-1 8-7,2 5 0,-4 1 108,2 5-186,4-6 0,-1 5 1,6-5-1,0 3 1,0 0-340,0 1 1,6-3 135,2-3 1,3-5-245,2 0 354,6-5 1,-4 1 0,6-7 0,1-3 0,-1-1-924,0-4 1,0-2 543,5-4 0,4-4 539,-22 3 0</inkml:trace>
  <inkml:trace contextRef="#ctx0" brushRef="#br0">20210 1543 8052,'-12'0'85,"-1"-4"0,0-1 540,0 3 0,5 0-46,-1 2 1,14 0-1,3 0-416,9 0 1,14 0 0,5 0-1,6-1 1,9-2 183,7-1-309,5-1 1,6 1-1,-32 1 1,0 0 0,1 0-1,2-1 1,0 0-1,0 0-43,0 0 0,0 1-16,2-3 0,-1 0 0,-4 3 0,0 1 0,0-2 0,0-1 0,28 0 0,-13 0 0,-11 1 0,-11 1-808,-7 2 485,-5 1 1,-16 1 0,-8 2-88,-8 1 1,0 5-203,-3-5 425,-3 6 0,4-4 1,-4 4-1,2-2 1,2 1-531,2-2 1,1 4 737,1-2 0,-12 13 0,-3 5 0</inkml:trace>
  <inkml:trace contextRef="#ctx0" brushRef="#br0">20529 2040 8005,'-13'0'578,"1"-6"0,0-2-10,4-3 1,2 2-1,6 1 1,0-2 245,0-2 1,10 4-623,3-1 0,8 5 0,0-3 0,3 0 4,2 0 1,-1 4-298,1-1 1,-2 2 0,-3 4 0,-4 2-177,-3 5 0,-2 3 0,-4 5 0,-4 5 5,-2 2 0,-9 7 0,-6 3 0,-8 3-108,-8 1 0,1-1 139,-6-3 387,6 3 0,-2-10 0,9 1 0,4-5 1426,3-6-1337,7-3 0,7-7 0,9-4 0,8-6 1,8-6 117,3-2 0,12 0 0,-2 1 0,1 1-812,1-1 1,-2 0-263,1 2 1,-1 1 307,0 3-303,-5 2 0,-2-4 0,-7 6 0,-1 0 0,-4 0 716,0 0 0,-25-5 0,-9-2 0</inkml:trace>
  <inkml:trace contextRef="#ctx0" brushRef="#br0">20937 1186 8112,'-7'-13'0,"1"0"-276,6 1 539,0-1 1,-4 0 0,0 0-1,1 1 1,2-1 8,1 0 1,0 7-1,0 8 1,0 9-39,0 9 1,0 4-319,0 2 61,0-1 1,-5 5 0,1 0 0,0-2 0,0-1 0,-1-3 0,3-3-51,0-4 0,1-3 0,-2-1 0,-1 0 222,1 0 1,3-6 0,4-3 0,3-8 0,6-5 0,0-2-127,-1-2 1,3-4 0,0-1-1,2-1-34,-1 1 1,1-3 0,-3 4-1,-3 1-461,1 2 345,-1 1-21,2 0 0,-8 6 1,-5 4-1,-7 5 7,-4 2 0,0 6 133,2-1 1,-2 2 19,2 2 1,2-5 0,0 1 379,1 1-245,2 1 53,4 2-209,0-6 1,6 3 0,2-6 0,5 0 0,3 0-404,1 1 0,5-1-248,0-4 1,0 0 659,-1 0 0,21-6 0,-1-1 0</inkml:trace>
  <inkml:trace contextRef="#ctx0" brushRef="#br0">21715 446 8112,'0'-12'-202,"-1"-1"1,-2 0 0,-2 0 173,3 1 0,0 3 614,2 1-278,0-1 0,0 1 261,0-1 1,-1 6 249,-3-1-415,2 3-210,-4 1 0,8 0 1,2 0 39,5 0 1,2 5 0,2 4 0,1 3-64,3 5 1,3 3 0,5 7 0,1 3 78,-1 4 1,5 8-198,0 5 1,-1 14 0,-16-27 0,-1 2 0,-2 2 0,-1 3-335,-1 3 1,-3 1-1,0 3 1,-3 0 218,-1 5 1,-2 1 0,-3 2 0,-3 1 50,-1 3 0,-1-1 0,-4 1 0,-2-1 0,-2-2 0,0-1 0,-2 0 1,1-1-94,-1-2 0,-1 0 0,2-2 1,1-1 33,2-3 0,0-1 0,2-4 0,1-3 144,-5 25-40,8-6 1,-8-11 0,9-3 0,-4-5 0,-2-6 465,-3-5 0,2-7-284,-7 1 0,3-2 1,-3 1-1,4-4 304,0-3 0,3-6-362,-2 1 274,3-1-831,7 0 761,1-3-1998,6-5 867,0 0 1,2-4 193,2 0 0,-1-5-212,5 5 1,-3-6 786,3 2 0,6-38 0,6-9 0</inkml:trace>
  <inkml:trace contextRef="#ctx0" brushRef="#br0">23385 1250 8032,'-8'-9'-5,"-1"2"1,1 0-1,-1 1 1371,1 1-1064,5 0 0,-1 1 0,8 0 1,6 1-1,6 2 0,6 1 1,7 0-1,5 0 287,2 0 0,8 0-920,3 0 116,3 0 1,1 0 0,-2 0 0,-2 0 0,-6 0 0,-6 1 0,-6 2-2762,-7 1 2976,-3 6 0,-46 1 0,-18 2 0,-2 4 0,0 0 0</inkml:trace>
  <inkml:trace contextRef="#ctx0" brushRef="#br0">23436 1428 8032,'-7'-13'727,"2"1"0,15 3-254,2 1 1,11 5-34,2-1-492,7 2 0,12 2 1,4 0-1,6 0 1,6 0-1,6-1 1,3-2-1922,2-1 1973,-37 3 0,4-3 0,15-7 0,9-6 0,2 0 0,4-2 0,0 0 0,0 0 0</inkml:trace>
  <inkml:trace contextRef="#ctx0" brushRef="#br0">25081 1058 8032,'-13'-7'0,"1"3"0,-2 3 74,-3 1 0,-3 7 0,-7 5 0,-3 10 507,-4 6 0,-1 5 1,1 5-1,4 0-292,3 0 0,9 5 1,5-1-1,9-2-303,6-5 1,13-3-1,10-8 1,9-4 118,7-8 0,6-5 164,8-7-159,-2 0 1,7-7 0,-4-5 0,-2-10 0,-3-6 0,-6-7 0,-7-7 824,-7-4 0,-11-5-277,-7-5-428,-6-2 0,-16 5 0,-7 3 1,-14 5-1,-11 5-125,-10 4 0,-10 8 0,-7 11 1,1 9-609,2 5 1,1 10-1414,0 6 1,2 8 484,3 13 1431,2 6 0,9 11 0,5 0 0,6 0 0</inkml:trace>
  <inkml:trace contextRef="#ctx0" brushRef="#br0">8696 4896 8135,'-13'0'-474,"1"0"1845,-1 0-752,6 0-516,1 0 1,8 0 0,2 0 0,3 2-1,1 1 420,1 1-446,5 0 1,0-4 0,5 2-1,-2 0 1,1 3 326,2-3-411,1 0 0,5-2 1,-1 0-1,1 0 0,-1 0 33,1 0-78,-1 0 1,-4 0 0,-1-2 0,-1 0 0,-4-3-339,-1 3 77,-6 0-377,3 2 436,-10 0 0,4 0 1,-10 0-314,-3 0 0,1 0-180,-2 0-136,6 0 883,-8 6 0,55-5 0,7 5 0</inkml:trace>
  <inkml:trace contextRef="#ctx0" brushRef="#br0">20861 2015 8108,'5'-19'-210,"2"-1"0,6-5 0,0 1 0,0 3 0,-1 2-254,1 1 930,0 4 1,-2-5 0,-1 8 29,-1 2 1,-14 9 0,-3 10 0,-12 6-328,-8 5 0,-5 9-91,-5 4-97,-12 8 0,2 8 0,18-21 1,-1 0-1,-1 2 0,-1 2 1,-3 2-1,0 2 0,-3 3 0,0 1 1,-2 2-1,0 0-240,-1 2 0,0 1 1,3 2-1,0 0 1,0-1-1,0 0 0,4-3 1,1 0 258,3-5 0,1-1 0,0 3 0,0-1 0,7-7 0,0-2 0,-2 1 0,0 0 0</inkml:trace>
  <inkml:trace contextRef="#ctx0" brushRef="#br0">15671 854 8173,'0'-25'-144,"0"-1"0,0 2 0,0 3 308,0 4 1,0 10 0,-3 7-1,-5 10 1,-11 10 218,-8 9 0,-7 12-338,-8 6 1,19-19 0,-1 1-1,-3 3 1,-1 1 0,-2 5-1,-1 1-464,-2 4 1,-1 1 0,-3 5 0,-1 2 435,-2 1 1,-1 2-54,4 2 1,-1 0-1,1-2 1,1-1 0,2 2-1,1 0 1,2-4-1,1 0 1,3-5 0,2-2-1,3-4 1,1-2 0,-13 26-423,9-9 1,1-9 0,5-4 0,2-2-741,3-2 1198,-2-5 0,11 6 0,-4-5 0,4 0 0</inkml:trace>
  <inkml:trace contextRef="#ctx0" brushRef="#br0">11540 4131 8255,'-9'-8'18,"1"1"0,-1 0 0,1 1 1,1-1 352,1 0 0,0 4 0,3-3 1,-1 1 336,1-4 1,2 2-531,1-1 1,6 3-135,2-3 1,9 4 0,4-5-1,5 1 79,4 0 1,-2 1 95,6 3-239,-6 3 1,5-5-1,-5 6 1,1 0-1,-5 1-205,-6 4 189,-4 7 0,-1 8 0,-2 6 1,-2 1-1,-6 1 0,-5 3 0,-3 0-289,-3 1 1,0 3 192,-5-1 1,2-4-73,2-5 193,-2 1 0,10-12 0,-5 3 1,2-3 153,-1-1 1,7-6-178,6-3 173,-2 3 0,10-5 1,-4 3-1,4 0 1,1 0 55,0 2 1,0 2-143,-4 4 1,-1-1 26,1 1 0,0 1 22,0 3-72,-6 3 0,3 1 0,-6 1 1,-1-1-1,-2 0 204,-1 0 1,0-1-121,0 1 0,-5-2 259,-4-6-251,-2-1 1,-3 1 0,-3-2 0,-5-2-1,-2-5 138,-1-2 0,-1-2-116,1 0 0,-5 0 22,0 0 0,0-2 95,5-2-377,-1-3 0,5-2 1,1 1-1,2-2 0,2 0-3468,2 2 3584,1-4 0,40-18 0,10-11 0</inkml:trace>
  <inkml:trace contextRef="#ctx0" brushRef="#br0">12828 4157 8207,'0'-19'-49,"4"4"0,0-6 0,0-1 0,2 2 0,2 3 580,4 3 0,-4 3 0,1 1 960,1 2-1399,1-1 0,-4 3-57,-3 6 0,-2 6 0,-2 7 0,-2 1 45,-2 3 0,1 7 124,-5 6-136,-1 5 1,-3-6 0,-1 5 0,0 2-1,2 4-14,2 3-20,-2-7 1,5 1 0,-2-4 0,2 1-1,2-2 1,0 0 0,2-5 72,5-5 1,8-3 0,8-5 0,2 0-1,6-1 0,0 1-88,7-10 0,0 0 0,5-4 0,3 0-151,0 0 1,-1 0-126,-7 0 1,2-5-4,-7-4 0,5 2 1,-4-1-1,-2-1-261,-1 2 0,-3-3-315,-2 6 1,0-6-31,-5 1 409,-5 4 0,-2-7 457,-6 4 0,-28-43 0,-12-11 0</inkml:trace>
  <inkml:trace contextRef="#ctx0" brushRef="#br0">13006 4106 8207,'-20'-20'0,"2"-3"-309,5 6 1,6 0 1249,3 5-621,8 4 1,7 3 20,6 5-431,0 0 1,2 0 0,2 0 0,3 1 0,2 2-698,-1 1 1,1 5 786,-1-5 0,18 23 0,3 1 0</inkml:trace>
  <inkml:trace contextRef="#ctx0" brushRef="#br0">12993 4246 8207,'-14'-6'199,"-3"-2"0,3 2-66,-3 2 259,8-3 0,4 7-202,5 0 0,5 1-152,4 8 0,8-5 0,6 3 0,5 0-128,6 0 0,4-4-644,5 1 396,2-2 0,3-2 0,3 0 0,6-2 0,4-2 338,3-4 0,-2-17 0,7-7 0,-19 9 0,-1 0 0,1 0 0</inkml:trace>
  <inkml:trace contextRef="#ctx0" brushRef="#br0">13937 3991 8207,'0'-13'-133,"0"1"0,0-1 133,0 0 774,0 0 0,0 5 0,-2 1-440,-2 1 0,1 5-338,-5 9 0,4 2 169,-5 11-78,1 6 0,-7 7 0,0 9 0,-4 3 0,1 4 70,0 1 0,-4 4-263,5 1 0,0-5-1003,5-5 1034,-1-5 1,0-1 0,2-9-1,2-4-37,5-7-33,3-10 0,2-4 106,3-6 137,-2-6 0,9-3 1,-4-9-75,0-7 1,9-7-1,-3-6 1,2-2-64,4-2 1,-5-3 57,3-6 0,-3 0 68,-1 0 0,-1 1-41,1 3 298,0-2 1,-5 10-1,-1 1 1,-1 8 734,-3 8-678,-2 9-70,-1 7-368,6 12 0,-5 1 0,5 7 1,-2 3-1,2 4 25,1 4 1,0 1 11,2 4 1,2 1-340,-2 3 254,-4 9 0,7-13 0,-5 8 0,1-1 0,-1-2-454,-1-1 1,4 3 324,-2-3 1,-1-4 125,2-5 1,-5-1-189,5-7-723,-7 6 1,10-9-1397,-4 3 2395,-2-3 0,-6-24 0,-7-5 0</inkml:trace>
  <inkml:trace contextRef="#ctx0" brushRef="#br0">13848 4399 8207,'-17'-14'149,"0"-3"0,0 7 596,4-3 684,6 3-1061,1 3 0,8 2 0,2 5 1,6 0-408,5 0 0,7 0 0,6 0 0,3 0-1086,2 0 1,1 1 1124,4 3 0,1-1 0,5 1 0,4 3 0,-1-1 0</inkml:trace>
  <inkml:trace contextRef="#ctx0" brushRef="#br0">12101 5228 8165,'-13'-7'-308,"0"1"1,0 5 0,1-2 1651,-1-1-871,0-1 0,8 5 0,6 0-5,10 0 1,13 0-306,10 0 0,16 0 1,11 0-1,-24 0 0,1 0 7,5 0 0,2 0 0,7 0 0,2 0-1448,5 1 0,1-2 1280,7-1 0,2-1 0,2 2 0,1 0 0,-20 0 0,0-1 0,0 0 0,0 0 0,1 1 0,-1-1 0,-1 1 0,0-1 0,-1 1 0,22 0 0,-2-1 0,-7 1 0,-2 1-124,-5 0 0,-1 0 0,-7 0 0,-1 0-107,-6 0 0,-2 0 0,32 0 171,-7 0 0,-16 0 0,-11 0 1,-6-2-13,-7-2 1,-5 1 95,-11-5 36,4 5 1,-11-4-1,2 4 1,-6-3-330,-6-1 0,-2 5 2050,-2-3-1997,1 4 1,-3 1-1,-2 0 1,-4 1-1,-3 4-696,-1 3 0,-5 5-19,0 4 929,-5 3 0,-14 14 0,-9 8 0,15-12 0,0 0 0,-1-1 0</inkml:trace>
  <inkml:trace contextRef="#ctx0" brushRef="#br0">13197 5661 8164,'-5'-12'-249,"3"-1"166,-2 0 400,3 0 1,1 1 0,0-1 0,0 0 245,0 0 0,5 5 0,2-1 0,2 1-15,-1 1 0,1-3-391,4 6 0,-5-1 1,1 4-1,0-2-96,3-1 1,-4 0 0,-1 5 0,0 2-81,1 1 1,-6 10 0,3 1 0,-4 3 74,-1 5 1,0 2 0,-1 5 0,-4 4-31,-3 3 0,-2 5 1,0 1-1,2-1 190,-2 2 1,3-3-34,-2 6-74,6-6 1,-2 3 0,5-7 0,0-3 0,1-4 130,3-4 1,3-1-185,6-4 0,5-8 1,4-9-1,3-3 73,5-1 0,3 0-83,5 0 0,4-5-150,1-4 0,4-4 230,-5-4-187,6 3 1,-8-4-1,1 5 1,-6 2-1,-5 1 28,-3 1 0,-7 6-355,-3-1 23,-9 3-8,-2 1-387,-6 0-1413,0 0 1180,0 5-752,0-3 910,0 3 355,0-5 480,0 0 0,23-34 0,5-8 0</inkml:trace>
  <inkml:trace contextRef="#ctx0" brushRef="#br0">15684 4629 8036,'-2'-17'78,"-1"0"0,-1 1 1,0 3 457,-2 5 1,5-1-1,-3 9 1,2 7 135,2 8 1,-4 4-563,0 7 1,-5 5 0,5 3-1,0 3 55,-2 1 0,5 5-190,-4-1 1,4 1-1,1-5 1,0 0-8,0 0 0,1-5 1,4-3-1,3-5-143,3-4 1,2-6-29,0-7 221,5-5 0,2 3 0,6-8 0,-1-2 1,1-6-1,1-7 0,1-7-13,2-4 1,-2-8 0,-5 2 0,-3-3 25,-2-1 0,3-3-83,-4 3 170,-5-3 1,-2 14 0,-6-2 0,-1 5 301,-2 3 1,-1 10 0,-1-1-6,-4 5 0,0 5-217,-4 6 0,-1 3-410,6 6 193,-6-1 1,4 7-1,-2 2 1,2 2-1,2 1-147,0 1 1,0-1-124,4 10 240,0-5 0,0 3 0,0-3-191,0 0 1,5 1 0,4-3 0,2 0-136,2-2 1,1 4-427,3-8 0,-3-3 268,3-1 1,2-2-977,-2-3 725,5-5 784,-8-1 0,33-29 0,1-5 0</inkml:trace>
  <inkml:trace contextRef="#ctx0" brushRef="#br0">16385 5011 8036,'-6'-20'2304,"5"2"-1528,-3 5-706,-3 6 61,5 1 1,-3 8 0,5 3 0,0 7 0,0 5 168,0 3 0,0 1-15,0 4-277,0 1 1,0-1 0,0 1 0,0-1 0,-2-1-232,-2-2 0,2 0 93,-2-5 0,3 0 1,1-4-129,0 0 1,1-2 182,3-2 1,5-5 138,8-8 1,1-3-84,4-6-66,2-6 1,-6 4 0,5-5 0,-3 0 0,-2 2 5,-2-1 0,-4 2 93,-3 5 0,-3 3 199,-6 1-174,0 5 1,-2-3 0,-2 8 0,-5 2 258,-2 4 0,-6 5-73,0 4 1,-1 1-76,1 4 0,7-2 0,-3-5 1,3 2-159,3-1 0,-3 2 161,6-1-190,0 0 0,5-4 0,5-2 0,5-1 0,6-1-327,3 1 1,5-5-935,5 0 921,5-4 1,-2-1 0,5 0-704,1 0 0,3-6 1080,1-2 0,7-33 0,4-15 0,-15 17 0,0-1 0,0 0 0</inkml:trace>
  <inkml:trace contextRef="#ctx0" brushRef="#br0">17392 4680 8036,'-5'-20'0,"3"-3"0,-2 6 129,3 0 1,1 4 0,1 1 0,3 0 1497,5 4-1850,2-4 1,2 11 0,0-3 0,1 4 0,1 3 222,2 1 0,12 28 0,-2 4 0</inkml:trace>
  <inkml:trace contextRef="#ctx0" brushRef="#br0">17201 4896 8036,'-13'-5'245,"1"-4"1,0 2 858,4-1-736,2 5-46,6-3 1,2 6 0,3 0 0,8 0 0,7 0 0,5 0 0,5 2-978,4 2 0,3-3 0,3 3 655,2-2 0,6-9 0,6-3 0,7-1 0,0 1 0</inkml:trace>
  <inkml:trace contextRef="#ctx0" brushRef="#br0">18973 4539 8036,'-8'0'2592,"-1"0"-2232,7 0 1,-3 0 0,11 0 0,7 0-74,7 0 0,5 2 1,5 1-1,5 1-122,6-1 1,-1-2-167,3-1 0,1 0 0,-2-1 1,-1-2-687,-1-1 0,-3-5-915,-3 5 951,-3 0 0,-11-1 651,-3 1 0,-37 0 0,-10 4 0</inkml:trace>
  <inkml:trace contextRef="#ctx0" brushRef="#br0">19828 4284 8036,'5'-22'63,"4"-4"1,4 1 197,4 2 1,1 0 0,5 8-1,-2 3 436,2 7 0,1-1 0,1 2 0,1 2-481,-1 5 1,-1 4 0,-2 7 0,-5 2-298,-3 1 1,-3 10-1,-2-1 1,-5 2-238,-3 3 1,-8 2 0,-4 5 0,-6 2-93,-3 2 0,0-2-94,-1 2 496,-3-2 0,8-6 0,-4-3 0,2-4 0,4-7 0,3-5 711,2-2 1,8-6 0,1-3-327,7-2 1,10-4-1,4 0 1,3-3-444,2 3 0,5-4 1,3 2-1,4 1-757,5 1 0,-5-2 251,0 0 0,0 0 0,-7 2 0,5-1 572,-2-1 0,0-11 0,4 0 0</inkml:trace>
  <inkml:trace contextRef="#ctx0" brushRef="#br0">20975 4284 8036,'-1'-21'206,"-3"0"1,2-5 258,-2 9 0,3 5 2414,1 3-2129,0 6 1,0-1-294,0 8-416,0 3 1,0 12 0,-2 2 0,-1 5-1,-1 3-272,1 5 182,-4 3 1,6 3-1,-3 1 1,1 1-1,0-1 1,-1-1-1,1-2-688,1 1 1,2-7 289,0-2 323,0-3 1,0-6-1,0-1-247,0-2 616,0-6-148,0-12 1,0-7-1,0-8 1,0-2 0,0-4 394,0-3 0,0-7-291,0-3-119,0 3 0,0-10 0,0 1 0,0-4 0,0-3 246,0 2 0,0-5-137,0 4 1,6-4 208,3-1-298,2 6 1,-1 2 0,1 11 0,3 6 0,0 8 116,1 4 0,-1 2-294,3 4 1,-2 2-330,7 6 305,-1 6 0,4 1 0,-1 6-9,-2-1 0,0 2 0,-6 2 0,-3 2-120,-3 2 1,-7 2 72,1 3 0,-8-4-316,-5 1 315,-2-1 1,-8 0-1,-2-1 1,-3 0-1,-2-2-853,1 1 1,-5-2 512,0-5 1,-5 1 495,1 0 0,-7-9 0,-6-1 0,-4 0 0,0 0 0</inkml:trace>
  <inkml:trace contextRef="#ctx0" brushRef="#br0">15212 7740 8154,'0'-13'61,"0"-1"0,1-2 0,2-1 1,3 0-1,0 0 1255,-1 0-889,-1 0 1,1 5 0,0-1 0,1 0 0,1 2 1343,0 2-1619,-4 4 0,3 6 1,-6 5-104,0 6 0,-2 5 120,-2 5-181,3 7 0,-6-6 1,4 11-1,-3 2 1,0 0-1,1 3 1,2-1-131,1 0 0,2 0 369,0 1-222,6-7 1,1 4 0,7-8 0,2-3 0,2-3 0,2-5 0,3-6-176,1-5 0,3-5 82,3-1 1,-2-6 0,6-3 0,0-7-131,-1-5 0,-2-8 127,-6 0 1,-4-5 58,1 4 1,-7-8 0,2 2 0,-4 2 285,-4 2 1,-2-2-85,-3 4 0,-3 2 248,4 6 1,-4 4 53,-1 5 15,-6 0 1,3 6 0,-5 3 21,-2 3 0,4 6-422,2 4 0,-2 6-353,2 2 0,-4 6-8,3-2 184,1 3 1,4 6 0,0 1 0,0 0 0,0 2-490,0 0 0,0-4 74,0 5 0,6-1 189,2 1 0,1-1-157,4-4 144,-3-2 1,8 0 0,-4-6-1,2 1 1,2-3-1443,2-2 1,-3-7 1770,4-1 0,18-23 0,7-2 0</inkml:trace>
  <inkml:trace contextRef="#ctx0" brushRef="#br0">16066 8046 8131,'-4'-17'611,"0"0"1,0 0 583,4 4-422,0 6 1,0 4 0,0 10-138,0 6 0,4 8-388,0 1 1,0 2 123,-4 1-341,0 1 0,0 1 0,0 1 0,0 2 1,0-2-174,0-1 0,0-6 0,0-1 0,0 0-193,0 0 0,5-5 211,-1 2 1,6-8 0,-2-5-1,4-3 42,0-1 1,5-2 50,0-7 1,7-2-129,2-15 0,-1 4 0,7-10 0,-4 3-81,-3-1 1,2-3 136,-10 8 1,-1-2 16,-8 10 82,4-6 0,-11 13 1,2-1-1,-6 4 1,-5 4 55,-4 2 1,-5 6-56,0 4 0,-4 2 266,4 2 1,-1 4 124,1 0-182,2 6 0,-3-5 0,7 5 0,1-4 0,3 1 283,1 0 0,-2 0-396,3 1 1,2 2 11,8-6 1,2 4-144,6-4 1,5 0 0,2-4 0,1-2-461,0-2 1,5 1-141,4-6 1,5 0-1114,-1-4 1335,3 0 0,-2-4 0,2-3 0,3-3 416,-1-4 0,0-21 0,2-8 0,3-3 0,0 1 0</inkml:trace>
  <inkml:trace contextRef="#ctx0" brushRef="#br0">17125 7765 8065,'-13'-18'1016,"2"2"1,2-3-1383,5 0 0,4 4 739,4 6 1,3 2 0,6 4 0,0-1 413,-1 1 1,7 2-1101,2 1 1,-1 1 0,1 3-1,2 3-900,1 0 1,-3 5-539,0-4 1751,-5 4 0,-37 34 0,-16 10 0</inkml:trace>
  <inkml:trace contextRef="#ctx0" brushRef="#br0">17023 7957 8065,'-17'-2'331,"0"-2"0,4 3-303,4-4 521,7 4 1,-3 1 0,10 0 976,3 0 0,5 0-1109,4 0 1,7 4-277,6 0-323,5 1 1,-2-1 0,5 0 0,0-1 0,0-2-3789,1-1 3970,-1 0 0,-4-11 0,4-6 0,2-1 0,1 1 0</inkml:trace>
  <inkml:trace contextRef="#ctx0" brushRef="#br0">19904 7268 8053,'0'-13'-129,"0"1"1,0-1 0,0 0 518,0 0 1,5 1 0,0-1 0,2-1 0,5-3-1,2-5 520,3-2 1,10-5-679,-2-1 1,9-3-1,0 6 1,2 5 110,-2 2 0,-3 4-216,-6 8-126,1 2 0,-8 7 0,-4 5 0,-5 8 0,-3 10 0,-4 10 0,0 6-406,-2 3 0,-10 5 0,-4-2 0,-5 4-170,-3 1 0,-4 4 213,-4 1 351,4-1 0,-7-6 0,6-3 1,0-7-1,4-6 0,4-7 1800,3-11-1125,7-6-354,4-15 1,12 0-1,4-4 1,8 2 0,3-1 64,5 2 1,3-3 0,0 6 0,2 0-325,1-2 0,4 5 40,-3-3 0,3 2-289,1 2 0,-1 0 0,-3 0 0,-5 0-437,-2 0 0,3-4-556,0 0 0,-5-1 220,-3 5 0,-7-5 209,2-4 1,2 2 0,-2-1 761,-2-2 0,-1-30 0,-1-8 0</inkml:trace>
  <inkml:trace contextRef="#ctx0" brushRef="#br0">20975 7102 8053,'-4'-25'0,"0"-1"0,-2-3 747,2-1 0,3 6 1517,-4 7-427,4 3-1686,1 6 1,-2 10-1,0 11 1,-4 6 1,-1 6 1,3 10 9,-5 3 0,5 5 199,-5-1-383,7 4 0,-8 5 1,5-2-1,3-1 0,0-2-254,2-2 1,0 1 194,0-7 24,0 3 0,2-15 0,0-1 0,4-6-258,1-5 109,-4-7 187,8-1 1,-9-8-1,2-2 1,-3-5-1,-1-3 65,0-5 1,0-3 185,0-6 1,0-5-223,0-3 0,0-3-35,0-1 1,0-4-1,0-2 1,0-2 25,0-2 0,0-1-73,0-2 0,0 0 59,0 0 34,0-6 1,6 12 0,3 2 0,3 10 0,4 8 108,1 4 0,6 4-106,-2 8 1,3 4 19,1 5-35,7 0 1,-4 5-1,5 5 1,-4 4-1,-5 3-267,-5-1 0,-6 4 70,-5 1 0,-2 2-271,-6-2 335,0 3 1,-7-4 0,-5 5 0,-5 1 0,-3-1-156,-2 1 0,-4-6 83,-4-3 0,4 1 8,-4-1 0,-1 0-29,1-4 1,2-2-1,5-1 1,3-3-416,2-1 1,1-2-1209,4-4 1839,6 0 0,29-6 0,14-1 0</inkml:trace>
  <inkml:trace contextRef="#ctx0" brushRef="#br0">21524 6924 8053,'5'-26'0,"-2"1"201,6-1 0,-5 2 0,4 3 0,1 4 1165,-2 3 1,0 7-51,-3 2-700,-2 4-487,3 1 0,-5 6 0,0 4 0,0 5 0,0 8 22,0 5 0,-1 1 0,-2 6 0,-2 3 64,-3 3 0,4 7-191,-4-1 1,5-3-134,-1-1 122,-3-4 1,5 1-1,-2 0 0,2-2 1,2-6 287,0-3 0,6-9 275,3-3-411,2-3 1,3-7 0,2-3 0,2-2 0,2-2 147,3 0 0,1-2-422,1-2 1,5-2-786,0-2 689,-1-4 0,-3 10 1,-1-6-1,0 1 0,-3 2-800,-1-1 1,-5 2-1096,1 4 1276,-3 0-1307,-1 0 2131,-6 0 0,-13 5 0,-8 3 0</inkml:trace>
  <inkml:trace contextRef="#ctx0" brushRef="#br0">20045 8033 8054,'-15'-1'6,"0"-2"1,-2-1-1,1 1 1,2 1 608,1 2 0,8 0 43,5 0 1,5 0-1,11 0 1,5 0 19,9 0 1,12 5-554,9-1 0,12 0 0,-26-3 1,1-2-1,3 1 0,1-1-11,4-1 1,2-1 0,6 3 0,1-1-1458,6-1 1,1 0 1386,7-2 1,3 1 0,-21 0 0,1 1 0,0 0 0,2-2 0,0 0 0,0 0 0,0 1 0,0-1 0,-1 1 0,1 1 0,-2-1 0,1 1 72,-2 0 1,0 1 0,0-1-243,-1-2 0,0 1 1,-3 0-1,14 2 0,-4 0 1,-4-1-1,-3 0 1,-5 1-1,-3 1 0,27 0 1,-11-2-1,-12-1-821,-9-1 624,-12 0 0,-9 0-72,-12-1 1,-10-3-475,-11 4 1,-10-1 320,2 5 1,-13 0-1,-1 2 547,0 2 0,-1-3 0,2 5 0</inkml:trace>
  <inkml:trace contextRef="#ctx0" brushRef="#br0">20363 8811 8032,'0'-17'69,"0"-1"0,2-1 1,2-1-1,5 0 342,2-2 0,9-1 0,4 0 0,6 4 0,4-1 0,4 1 264,3 1 1,1 5 0,-5 6 0,-3 1-159,-4 4 1,-9 7-614,-4 8 98,-8 5 0,-5 8 0,-8 1 1,-5 1-1,-4 3 306,-4 2-499,-2 1 1,-7 0-1,1-1 1,-1-1-1,1-1 1,-1-1 0,2-4-332,3-4 584,2-6 1,11 2-1,1-5 1,3-2-1,6-2 1,10-5 493,8-3 0,9-1-380,5 0-191,3 0 0,3 2 0,1 2 0,3 5 0,0 2-30,0 2 0,-8-1-222,-6 1 185,-9 6 0,-4-4 0,-8 6 1,-8 1-1,-6-2-49,-8-3 0,-13-3 115,1-2 0,-8 1 0,2-1 1,0-3 155,0 0 0,-3-6-105,4 1 1,-5-3 53,1-1-165,3 0 1,-1 0 0,7-1 0,1-2-1,3-2-721,4-3 0,2 0 206,3-5 1,5 0-549,2 1 708,4-1 1,11 0 0,4 0 430,4 1 0,22-12 0,10-5 0,5-2 0,0 0 0</inkml:trace>
  <inkml:trace contextRef="#ctx0" brushRef="#br0">21167 8760 8032,'18'-26'0,"-4"2"350,3 3 1,2 0 0,-2 7 863,-2 2 0,-6 10-640,-5 2 0,-3 5-200,-1 8-232,0 5 0,-5 2 0,-4 7 0,-3 3 0,-4 2 227,-1 1 0,0 4-262,4-3 1,0 3 0,2 1 0,1 0 2,2 0 1,5-4-291,-1 0 1,2-4 133,2 4 0,10-7-55,3-1 4,8-1 0,0-15 0,9 1 0,4-4 0,3-4-488,1-1 1,0-8-161,1-2 0,-2-5-1056,-3-4 1360,2 3 1,-10-6-1,-1 4 1,-6-2 0,-5-2 440,-1-3 0,-18-13 0,-6-8 0,0-5 0,-1 1 0</inkml:trace>
  <inkml:trace contextRef="#ctx0" brushRef="#br0">21218 8773 8032,'-10'-17'10,"-3"0"1,3-5-54,6 5 492,2 0 1,12 6 0,6 3 0,5 3 435,6 4 1,7 1-1038,0 0 1,3 0 0,1 0 0,0 0-194,1 0 0,-2 4-1587,-3 0 1932,-3 6 0,-17 9 0,-3 8 0</inkml:trace>
  <inkml:trace contextRef="#ctx0" brushRef="#br0">21218 8926 8032,'-13'-12'0,"0"4"0,0-2 387,1 6-27,5-1 1,2 5-1,11 0 1,7 2 282,7 2 1,5-1-604,5 5-338,2-5 1,7 9 0,0-5 0,2 1 0,3-1 297,2-1 0,7-13 0,8-4 0,7-4 0,0 1 0</inkml:trace>
  <inkml:trace contextRef="#ctx0" brushRef="#br0">22085 8683 8032,'0'-18'0,"-2"4"301,-2-3 1,3 3-1,-5 2 717,0 4 0,3 4-675,-5 8 1,1 4 0,-3 9 0,1 6 88,0 5 1,-3 5-343,-1 5 1,1-4 0,-2 0 0,-2 2-77,-1 0 1,0 7-61,4-1 1,0-3 0,2-8 0,1-3-729,2-4-139,5-1 605,-3-3 0,8-9 0,0-11-47,3-7 0,5-10 200,-2-4 0,3-3 87,2-2 0,4-4 16,0 1 98,6-7 1,-9 4 0,4-7 0,1 1-1,1 0 507,0 0 0,-1 1-87,-2 3 0,-2-2 604,2 7-732,-3-1 0,-2 10 0,1 5 1,0 5 466,0 5 0,-1 5-342,1 5-368,0 7 0,0 8 1,0 6-1,1 1 0,1 2-98,2 5 0,-1 2-248,-8-2 1,4 3-757,-4-3 772,-2 2 1,4 1-1,-6-1 1,-1-4 0,-3 1-855,-4-1 0,1-3-73,-6 1 0,5-5 55,-4-4 0,5-2 1107,-2-7 0,-24-27 0,-7-8 0</inkml:trace>
  <inkml:trace contextRef="#ctx0" brushRef="#br0">22034 9028 8029,'-19'-20'0,"2"-3"366,0 6 1,2 0-160,10 4 432,1 6 0,10-3 1,4 6-1,5 1 1,8 2-112,5 1 1,5 0-170,5 0-1090,6 0 1,1 4-1,7 0 731,-1-1 0,-8-2 0,4 0 0,3-1 0,1 0 0</inkml:trace>
  <inkml:trace contextRef="#ctx0" brushRef="#br0">14345 6618 8029,'-6'-23'-120,"-1"-2"1,-1-1 0,-1 3-717,-1 6 1145,5 9 0,-5 4 0,5 9 0,3 8 0,-1 7 0,0 5 0,-1 7 370,1 6-627,1 6 1,2 8 0,0 3 0,0 5 0,0 2 249,0 2-239,0-27 1,0 1-1,3 1 1,0 1 0,0 7-1,1 0 1,0 2 0,1 1-1,-1 3 1,0 0-1608,1 4 1,0 1 1593,-2 2 1,0 1 0,0 3-1,-1 2 1,-1 0 0,-2 0-1,1 0 1,0 1 0,1-2 0,0-1-1,0 0 1,1-1 0,0 1-1,0 0 157,-1 2 1,1 0 0,-1-1 0,-1 1-16,0 0 0,0 0-170,0 0 1,0 0-1,0-5 1,0 0 0,0 2-1,0 0 1,0-1 0,0-1-1,1-2 1,0-2 0,0-2-1,0-2 1,1-4 0,1-2-150,-2-2 0,0-2 1,1-2-1,-1-1 41,1-4 1,1 0 0,-1 35-201,7-12 129,-6 1 1,4-22 0,-4 0-1,2-6 1,2-7-802,3-4 1,-3-8 157,2-9 248,-1-2 0,1-9 0,-1-7 552,2-11 0,7 0 0,3-6 0</inkml:trace>
  <inkml:trace contextRef="#ctx0" brushRef="#br0">14396 6975 7928,'-6'-13'4,"1"0"1,-4 1 0,5-1 0,2 0 0,4 0-86,2 1 1,9 3 0,9 2-1,8 1 1,10 2 0,8 0 191,6 0 0,12-2 0,4 3 0,-32 1 0,2 0-138,2 0 0,1 1 1,5-2-1,0 0 0,1 1 1,0 0-1,-1 0 0,0 0-413,0-1 0,1 0 0,-1 2 0,0 1 427,2-2 0,2-1-14,4 0 1,1-1 0,-4 3 0,1 0-1,3-3 1,0-1 0,0 1 0,0 0-1,0-1 1,0 1-57,2 0 1,1 0 110,7 0 0,0-1 0,-2-1 0,0-1 0,3 1 0,1 0 0,-1-1 1,0 1-1,1-1 0,1 1 0,-21 2 0,0-1 0,1 1 0,0 0 1,0 0-1,1 0 96,0-1 1,1 1 0,0 0 0,1 0 0,1-1 0,-1 1 3,-2 0 1,0 0 0,0-1-166,1 1 1,1 0 0,0 0 0,3-1-1,1 1 1,-1 0 0,1 0 0,0-1-1,0 1 1,2 0 0,-1 0 0,1-1 0,0 1-1,-1 0 1,1 0 84,0-1 1,0 1 0,0 0-132,1-1 0,1 1 0,1 0 0,0 0 0,1-1 0,0 1 0,2 0 0,0 0 0,1 0 0,-1 0 0,0 0 0,0 0 0,-1 1 0,-1-1 0,0 1 7,-1 0 0,1 0 0,-1 1 55,0 1 0,0 0 0,0 0 0,0-2 0,0-2 0,1 2 0,-2 0 0,1 1 1,-1 0-1,-1-1 0,0 0 0,0 0 0,-2 1 0,0-1 0,0 1-3,0 0 0,-1 0 1,1 0-1,-2-1 1,0 0-1,0-1 20,2 1 1,1 1-1,-1-1 1,-1-1-1,0 0 1,0 1-1,0-2 1,1 1-1,-1 0 1,-2 0-1,0-1 1,0 1 41,0 0 0,0 0 0,0-1 0,-1 1 0,1 0 0,0 0-23,0-1 1,1 1-1,-1 0 1,0 0 0,-1-1-1,1 1-171,-1 0 1,0 0-1,0-1 1,-1 1-1,0 0 1,-1-1 205,0 1 0,-2 0 0,1 0 0,0 0 1,-1 0-1,1 0 0,-1 1 0,0 0 0,0-1 1,-1 2-1,-1-1 0,0 0 93,21-2 0,-1 0 0,-1 2 1,-1-1-102,-8 0 0,-1-1 0,1 3 0,-1 0 26,-6-2 0,0 0-32,2 2 1,-1 1 0,-9-3 0,-1 1 0,0 1 0,-1 1 0,-3-1 0,-1 0 0,30-1 121,-6 1 1,-6 2 314,-8 0 0,-9 0-373,-8 0 1,-3 0 223,-2 0 1,-5 5-1,-3 0 1,-3 2-344,-1 3 0,0 3 940,-1 4 0,-3-1-988,-1 5 1,-3-4 0,2 4 0,-2 2 655,-2 1 0,-1 3-529,-2 3 1,-2-2-51,-2 6 8,-3 0 1,-6 10 0,0 4 0,-1 6 0,-1 5 379,-2 4 1,-2 6-262,11-33 1,-1 0 0,0 4-1,0 1-257,-2 2 1,1-1 0,-2 0-1,1 0 217,2 0 1,1 1-46,-1 2 0,1 0 1,1 4-1,1 0 0,0 3 1,-1 1-1,2 0 0,-1 0 1,1 0-1,0-1 84,1 0 0,0 0 0,0 1 0,1 1-128,-1 1 1,-1 1 0,-1 2 0,1 1-1107,1 1 0,-1-1 1125,0 1 1,-1-1 0,1 0 0,1-1-1,1 0 1,-1 1 0,1 1 0,1 1-1,0-2 1,1 1 223,0-2 0,0 0 1,1-2-1,0-2-378,0-4 1,0-2 0,0 0-1,0-1 242,0-2 1,0-1-172,0 4 1,0-1 0,2-7 0,1 0 0,-1-2-1,0 0 1,1 29 0,-2-8-549,-1-4 1,-1-4 118,-3-4 1,-4-4-128,-4-9 0,-1-3-1240,0-6 1399,-5-5 1,2-1 0,-5-8 0,-3-3 452,-5-3 0,0-8 0,-10-1 0,-2-1 0</inkml:trace>
  <inkml:trace contextRef="#ctx0" brushRef="#br0">15276 10456 7869,'-57'-2'-15,"-2"0"1,-2-4 0,1 0 0,5 1-81,2 2 1,7-3 0,0 2-1,2 1 1,5 2 0,2 1 202,3 0 1,6 0-1,-2 0 1,3 0 2,1 0 0,7 4 10,2 0 0,2 0 14,3-4-82,5 0 0,2 5 0,10-1 70,3-1 1,5-2 284,4-1-332,-3 0 1,14 0 0,-1 0 0,4 0 0,5 0 296,1 0-305,7-6 0,2 4 0,8-6 0,3 3 0,1 1 275,3-2-341,1 4 1,9-3 0,-33 4-1,2 2 1,3-1 0,2 0-1,3 0 1,2 0-366,1 0 1,2 0-1,4-2 1,1 0 359,3 0 1,1-1-1,6 0 1,0 1-1,2 0 1,-1 1-1,1-2 1,-1 0-30,0 0 0,0-1 0,0 1 0,2-1 36,-23 1 1,0 0 0,0 0 0,3 0 0,0-1 0,0 2-296,-1 0 0,0 1 0,-1-1 0,1 0 1,0-2-1,0 2 287,23 0 1,-1 0 12,-23-2 0,0 1 0,0 0 0,3 2 0,0 1 0,0-1 0,0 0 1,1-1-1,-1 0 0,1 0 0,0 1 0,0-1 0,-1 1 0,0-1 1,0 0 54,0-1 0,1 1 0,-1 0 0,0 0 0,1 1 0,-1-1-8,2 0 1,0-2 0,0 2-1,1 0 1,1 1 0,0 0-795,-2-2 0,0 0 1,-1 0 750,1 2 0,0 0 1,0 0-1,-1-2 1,0-1-1,0 1 1,0 1-1,0 1 1,1 0-1,0 0 1,0-1-1,1 1 1,-1-1-1,0 1 0,1 0 29,-1-1 1,0 1 0,1-1 0,0 0 0,0 0 0,0 1-191,-2-1 0,-1 1 0,1-1 0,0 2 0,1 0 0,0-1 94,-2 0 1,1-1 0,-1 1 52,4 0 1,1 1 0,-1-1 0,-5 1 0,-2 0 0,1 0 0,2 0 0,-1 0 0,1 0 0,-3 0 0,1 0 0,-1-1 0,0 0 0,1 0 0,-1 0-6,0 0 0,0-1 1,0 1-1,2-1 0,1 1 1,-1 0 6,-1 0 1,0 2 0,-1-1 0,1-1 0,0 1 0,-1-1-55,21-1 1,0 0-1,2 1 1,1 0 60,-1-1 0,0 0 0,-23 2 0,1-1 0,-1 1 0,21-1 0,0 0 0,-2 0 0,0 0 11,-1-1 0,0-1 0,0 1 0,0 0-18,0 2 1,2 0 0,1 0 0,0 0 12,-4 0 0,0 0 4,-1 0 1,-1 0 0,-7 0 0,-1 0 0,-1 0 0,0 0 0,-1 0 0,-1 0 0,-3 0 0,0 0 15,-2 0 0,-2 0 1,-4 0-1,-2 1 321,28 4 0,-4-4-328,-5 3 0,1-2 239,-9-2-233,-3 0 0,-10 0 1,-1 0-1,-2 0 0,-2 0 1175,-2 0 0,-7-2-1041,-7-2 0,2 3 1605,-2-4-1821,0 4 1358,-5 1-3180,-4 0 671,-3 0 101,-5 0 0,-1 0-249,-3 0 1348,-4 0 0,-4-23 0,-1-5 0</inkml:trace>
  <inkml:trace contextRef="#ctx0" brushRef="#br0">24558 10048 7825,'-1'-12'250,"-3"4"0,1-3 313,-6 2 0,2 2-188,-1-1-275,-3 5 0,8-3 0,-6 6 1,-1 1-930,-1 4 829,-2 2 0,6 17 0,1 3 0</inkml:trace>
  <inkml:trace contextRef="#ctx0" brushRef="#br0">28652 7625 8016,'0'-18'110,"0"-2"0,0-4 0,0 3 0,0 4 1,0 2 512,0 3 1,0 7 0,0 8-424,0 9 1,-2 9 0,-1 0 0,-1 5 21,1 3 0,2 4 63,1 5-243,0 0 0,-4 1 0,-1-1 0,2-1 1,2-2-110,1-1 75,0-6 1,4 2 0,2-9 0,1-4 0,3-4 0,3-4 0,2-5 27,2-3 1,7-12-1,0-7 1,5-8-34,-1-4 0,3-9 0,-1 0 0,-2 0-46,-1-1 1,-3-2-41,-2-1 132,-4-5 1,-7 8 0,-2-2 0,-5 4 0,-4 4 0,-4 5 0,-5 7 330,-2 5 1,-2 8-255,1 5 1,-5 4-1,0 4 1,1 5-104,2 2 0,1 7 37,0 4 1,2-3-283,2 3 202,4-1 1,5 3-1,0-1 1,0-4-1,0 0-294,0-4 0,1 4-11,3-2 47,4 0 0,6-4 1,1-1-1,5 1 1,3 0-1118,4 0 1,2-6 667,1-3 1,3 2 726,5-2 0,-1-6 0,4-3 0,3-2 0,0 0 0</inkml:trace>
  <inkml:trace contextRef="#ctx0" brushRef="#br0">29302 7740 8016,'-9'-2'0,"1"-2"925,-1 3 0,-2-8 132,2 9 1,0 5-690,4 12 1,1 4 222,4 9-475,0-4 0,0 11 0,0-3 1,0 3-1,0 1-17,0 1 0,0-5-191,0 0 0,0-6 1,0 2-1,0-5-356,0-4 321,0-8 1,6-7-158,2-6 210,4 0 0,5-7 0,1-5 0,2-5 0,1-2-77,-1-4 1,4-5 118,-3-2 0,2-6-139,-2 2 1,2-1 118,-6 1 27,0 3 1,-6 7 0,-2 3 0,-5 2-99,-3 1 0,-2 9 27,-3 1 1,-9 11 188,-8 5 1,-2 9 540,2 4-461,-3 3 0,4-2 1,-4-1-1,1 3 0,3 1 199,2 1 0,2 2-245,8-6 0,2 0-29,6-1-110,0 4 1,1-11 0,5 3 0,7-3 0,7-1 80,4-1 1,1-3-728,1-1 262,-1-5 0,5 3 0,1-6 0,0 0 0,2-2-936,0-2 0,-5-1 1332,2-4 0,2-14 0,1 2 0</inkml:trace>
  <inkml:trace contextRef="#ctx0" brushRef="#br0">29978 7600 8016,'-6'-24'700,"-3"2"1,4 0-541,1 5 1,2 0 72,2 4 0,6 2 651,2 2 0,5 3-279,4 6-1176,3 0 0,1 0 0,-1 2 0,0 2 0,-2 5 571,1 2 0,3 19 0,-2 4 0</inkml:trace>
  <inkml:trace contextRef="#ctx0" brushRef="#br0">29927 7740 8016,'-13'-4'172,"0"-1"0,0-3 601,1 4-515,5-1 231,1 5 1,7 0 0,5 0 0,7 0-856,7 0-115,9 0 0,4 0 1,7 0-1,2 0 481,5 0 0,-2-8 0,10-4 0,2-2 0,5 0 0,0 0 0,0 0 0</inkml:trace>
  <inkml:trace contextRef="#ctx0" brushRef="#br0">30768 7472 8016,'-5'-7'626,"-3"-4"-255,-4 9 0,-1-3 0,0 7 0,0 6 327,1 4 1,-1 10-439,0-1 1,2 4 96,2 5-304,-2-3 1,10 8 0,-2-5-1,6-2 1,6-2 144,7-5 1,4 0-143,5-8 0,5-3 1,1-10-1,1-1-17,-1-4 1,3-3 77,-5-9 1,-4-4 0,-8-9-1,-5-4 126,-3-3 0,-4-3-110,-5-2 0,-2 2-194,-7-2 0,-5 6 26,-12 2 0,-9 7 0,-3 2 0,-3 8-659,-3 7 0,-2 4-1286,-5 6 1390,-5 6 1,-1 2 589,-2 9 0,2 8 0,6 4 0,0 0 0,0-2 0</inkml:trace>
  <inkml:trace contextRef="#ctx0" brushRef="#br0">28001 6784 8093,'0'-19'-80,"-5"1"1,-3-5-1,0 3 1,-1 3 0,0 4 511,-3 4 1,4 1-1,-1 0 665,-1 4-916,5 2 1,-5 8-1,5 4 1,3 4-1,0 6 720,2 4-731,0-1 0,0 19 1,0 2-1,0 8 1,0 9 722,0 6-848,0-30 0,0 2 0,0 7 0,0 1 0,0 5 0,0 2 0,0 5 0,-1 1 0,0 4 1,-1 1-1,0 3 0,0 1 0,0 2 0,1 1-119,0-22 1,1-1 0,-1 1-1,1 0 1,0-1 0,0 1 0,1 22-1,0-1 1,1-5 0,0 0-76,2-5 0,1 0 0,0-4 0,1 0-1003,0-1 1,1-1 1095,2-1 0,0-1 0,-4-7 0,0-2 1,1-3-1,-1-2 0,4 32 0,-3-7 1,-1-3-1,-2-4-158,-2-5 1,-1-5 48,0-13 76,0-3 1,0-6-1,0 0 1,0-4-912,0-4 630,0-9 1,2-5 0,2-10 0,5-9-373,2-6 1,2-8-626,-1-12 1367,1-4 0,0-5 0,0 0 0</inkml:trace>
  <inkml:trace contextRef="#ctx0" brushRef="#br0">27937 6707 8097,'-11'-18'-163,"3"-1"0,-9-2-1320,2 4 2033,3 3 1,6 7 103,6 2-493,6 4 1,18 1-1,7 0 1,10 0-1,11 0 498,11 0-629,-27-2 0,3-2 0,6 2 0,2-1 0,6-3 0,2 0 1,5 1-1,1 0 0,7 0 0,1-1 0,-21 3 0,2-1 0,0 1 1,3-1-1,1 1 0,1-1-149,1 0 0,1 0 0,1 1 1,3-1-1,1 0 0,-1 0 1,1 1-1,0-1 0,0 1 0,-1 1 1,1-1-1,-1 1 38,1 0 1,1 1-1,-1-1 1,1-2-1,0 1 1,0 0-968,0 0 0,1 0 0,0 0 989,3 0 1,1-1 0,-1 0 0,-4-1 0,-2 1-1,0-1 1,1 0 0,0-1 0,-1 1 0,-2-1 0,0 1-1,-1-1 1,-2 1 0,-1 0 0,0 1-261,-2 0 0,0 1 0,-1 0 255,-2-1 1,-1 0 0,-2 1 0,14 2 0,-3 0 0,-6-1 0,-2-1 0,-6 0 0,-1 1 0,-6 0 0,-1-1 67,28-4 0,-9 4 0,-11-2 1,-7 3 513,-4-3 1,-5 4-303,-7-3 0,-2 2 1511,-6 2-1220,-6 0 0,4 2 1512,-3 2 1,-2 3-1850,-2 6 5,-2-6 1,-2 4 0,-2-2 0,0 2-1,-4 3 185,-1 3 0,3-1-210,-5 5 1,6 2 9,-1 6 1,3 1 0,1 7-1,1 4 175,3 3 1,3 4-146,6 7 0,-4 4-184,-1 4 0,-5 8 0,-1-32 1,0 0-1,-2 4 0,-1 0-10,-3 3 0,-1 1 0,0 3 0,-3 0-1090,-2 1 0,-1 0 1104,-1 3 0,0 0 0,2 4 1,0 0-1,-2 0 0,0-1 1,2-1-1,0 0 0,3-4 1,2-1-152,1-1 0,2-2 0,-1-4 0,0-2-410,1-3 0,0-1 496,0 1 0,0-2 0,2 21 0,0-1 0,0-9 0,0-5-627,0-6 0,0-1 385,0-6 0,-6-1-951,-2-8 835,-9 3 1,1-10 0,-5 3 0,-2-3 0,-1-2 412,-1-4 0,-1-2 0,1-6 0</inkml:trace>
  <inkml:trace contextRef="#ctx0" brushRef="#br0">28103 9487 8067,'-18'0'-57,"-5"-5"0,-4 1 0,5 0 0,2 0 789,4-1 1,5-3-384,7 4 1,11-5-1,15 4 1,7-1-68,5 0 0,8-4-189,5 2 0,14-4 0,-26 6 0,2-2 0,5 1 0,1-1 52,5-1 0,2 1 0,6-2 0,1 1-1749,4 1 0,1-1 1594,7 0 0,3-2 1,-16 3-1,2 0 0,1 0 1,2 1-1,1 0 1,0 0-1,2 1 0,0 0 1,1 1-1,-1 0 0,0 1 1,0 0-1,0 1 1,-2-1-1,1 1 0,-2 1 1,0 0-1,0-1-101,-1 2 0,0-1 0,0 0 0,0-1 0,0-1 0,0 1 1,-2 0-1,-1 0 0,0 0 0,-3 0 0,0 0 0,-2-1-320,-1 2 1,-2-1-1,0 0 1,21-3-1,-1 1 224,-3 0 0,0 1 231,-2-2 0,-2 1 0,-10 0 1,-2 1-1,-3 0 0,-1 0 1,-4-1-1,-1 0 0,-4-1 0,-1-1 344,32-10-107,3 3 1,-11-5 0,-1 7 0,-6-1 0,-7 0 73,-3 0 0,-2 1 1,-6 0-1,-8 2 37,-5 2 1,-11 4 123,-7-5 2451,3 6-2852,-5-2 0,2 3 1,-8-1-1,-5-1 313,-2 1 0,-6 2-1087,0 1 0,-4 0-1316,4 0 1588,-6 0 1,9 0 406,-3 0 0,-9-6 0,-1-1 0</inkml:trace>
  <inkml:trace contextRef="#ctx0" brushRef="#br0">31980 8798 8017,'-6'-13'0,"0"1"383,-2-1 0,-2 4-1671,6 1 363,-1 5 925,5 3 0,-11 7 0,-3 6 0</inkml:trace>
  <inkml:trace contextRef="#ctx0" brushRef="#br0">2729 11527 7990,'-6'-19'43,"5"5"0,-4-3 1,4 3-1,1 1 1,0 1-1,-1-1 2437,-4 0-2152,4 0 0,-5 8 0,6 5-159,0 7 1,0 10-52,0 4 0,-1 7 0,-2 5 1,-1 2 72,1 5 0,-3 7-239,2 0 2,-6 8 1,9-3 0,-4 2 0,4-4 0,1-4 0,0 1 0,1-1-31,4-4 0,0-8-48,4-4-5,2-9 0,-8-4 0,4-10 128,-1-7 1,-2-3-14,-4-9 15,0 2 1,-1-10-1,-4 1 1,-2-5 0,-1-5-60,-1-4 0,2-2 58,-1-8 0,-2 2 0,5-7 0,1-2 246,-1 1 0,3-5 5,-2 7 0,7-3 13,1-1 1,6 2-77,-2 2-157,9 9 1,-1 7-1,5 7 1,2 1-1,1 4 9,1 5 0,2 4-429,3 10 1,-3 0 193,3 0 1,0 6-1116,-5 3 843,3 2 1,-13 6 0,2 1 0,-3 2-1,-3 3-1553,-2 1 2020,2 1 0,-21 11 0,-7 5 0,2 4 0,0-1 0</inkml:trace>
  <inkml:trace contextRef="#ctx0" brushRef="#br0">2741 11999 7990,'-11'-2'197,"1"-1"302,2-1 1,5-6 0,0 3 399,6 0 1,10 1-781,8 6 0,3-4 0,3 0 0,1 1-1058,2 2 0,5-4 218,-1 1 200,3 0 0,0 4 521,-3 0 0,31 6 0,3 1 0</inkml:trace>
  <inkml:trace contextRef="#ctx0" brushRef="#br0">3558 11973 7990,'-8'-13'810,"1"5"929,3-1-1028,3 7 1,-5-3-275,6 10 1,0 3 0,0 9 0,0 4-56,0 3 0,0 3-245,0 3 0,1-2-175,4 6-111,-4 0 0,5 5 0,-6-2 0,0-2 0,0-2-1519,0-2 0,0-2 517,0-3 654,5-1 0,-3-5 497,2-3 0,26-37 0,5-9 0</inkml:trace>
  <inkml:trace contextRef="#ctx0" brushRef="#br0">4068 11897 7990,'-6'-19'1363,"4"5"-817,-2-3-705,3 3 0,2 1 0,3 2 0,5 1 0,4 3 959,4 1 1,-2 2-257,7 4-923,-1 0 0,3 0 1,-1 1-1,-2 4 1,0 3 378,-1 3 0,-19 42 0,-9 9 0</inkml:trace>
  <inkml:trace contextRef="#ctx0" brushRef="#br0">4068 12152 7990,'-15'-6'0,"-2"-2"1016,3 2 492,1-5 0,9 9-276,8-2 1,9 1-1197,8-1 1,5 2 0,2-2 0,3 3-930,2 1 0,1-2-485,4-2 989,1 3 0,-5-6 389,0 2 0,28-19 0,-25 7 0,0 0 0</inkml:trace>
  <inkml:trace contextRef="#ctx0" brushRef="#br0">7217 11030 7997,'0'-13'0,"0"0"60,0 0 1,-4-1-1,0-3 1,1-3 0,1-1-1,4 0 1,2-2 0,3 1 737,0 0 0,4-2 0,-2 4 0,1 1 606,-2 2-920,4 2 1,-9 8 44,5 3-453,-5 14 0,3 4 0,-8 13 1,-1 3-1,-2 4 253,-2 3-385,-2 1 0,-4 6 0,1 1 1,0 0-1,2-2 0,3-2 1,2 0-76,2 2 0,1-2 1,2-7-1,3-5 286,6-2 1,-1-5-141,9-1 1,3-7 0,3-1 0,4-8-17,2-3 0,7-2-306,-2 0 185,3-6 0,5-1 0,1-6 0,-2 1 0,-2-1-541,0 0 1,-1 0 109,0 1 0,-7 3 0,-4 1 0,-6-2-598,-2-2 1,-4 0-74,-6-1 1224,-3 0 0,-40-39 0,12 21 0,1-1 0</inkml:trace>
  <inkml:trace contextRef="#ctx0" brushRef="#br0">7408 10889 7997,'-12'-17'482,"-1"0"1,6-4-414,2 4 0,0 0-69,1 4 379,5 1 0,2 0 0,7 2 0,4 2 0,6-1 194,4 2 1,1 0-494,1 3-596,-1 3 0,5-5 1,0 6-1,-2 0 0,-1 0 516,-1 0 0,-12 40 0,-3 9 0</inkml:trace>
  <inkml:trace contextRef="#ctx0" brushRef="#br0">7332 11081 8032,'-19'-7'0,"5"-5"855,-3 4-511,3 2 302,1-5 0,8 9 0,5-2-160,7 3 0,10 1-460,4 0 0,9 0 0,4 0 0,3 0-417,1 0 1,4 0-1386,1 0 1776,-1 0 0,8-3 0,7 0 0,4-1 0,1 1 0</inkml:trace>
  <inkml:trace contextRef="#ctx0" brushRef="#br0">8199 10838 8032,'0'-17'330,"0"0"0,0 0 1365,0 5-1317,0-1 1,-2 6-1,0 4 1,-3 7 111,3 9 0,-4 7-272,2 10 1,-2-2-35,2 6-134,-3 0 1,-2 10 0,1 1 0,-2 0 0,0-1-122,1 0 1,-2-5-1,4 0 1,-2-5-45,1-3 0,5-2-399,-1-8 224,2-8 0,2-10 258,0-12 1,0-5-49,0-12 1,2-3-1,1-3 1,2-2-162,2-5 0,2-1 160,4-7 1,-1 1-49,1-5 134,0 0 1,0 4 0,-1 2-1,1 1 1,0 4 379,0 5 0,-1 5 751,1 9-604,0 8-239,0 7 0,-5 8 1,-1 3-1,0 8 263,0 7 0,0 4-332,2 1 0,1 7-315,-6 2 209,0 2 0,-2 4 1,1 1-1,1 2 1,-1-1-818,-2 2 1,3-4 299,1 2 1,0-4-1015,0-4 1016,-4-2 0,9-7 0,-4-1 1,1-3-1,1-4-779,-1-2 1,5-8 1175,-4-3 0,-2-31 0,-1-8 0</inkml:trace>
  <inkml:trace contextRef="#ctx0" brushRef="#br0">8173 11157 8032,'-12'-13'394,"-5"1"185,0-1 0,0 2 1,5 1 1372,4 1-1736,2 1 1,8 1 0,3 2-1,8 4-379,7 1 1,4 0-347,1 0 0,5 1 509,0 4 0,5 0 0,5 2 0,1 3 0,0 0 0</inkml:trace>
  <inkml:trace contextRef="#ctx0" brushRef="#br0">6962 11820 8032,'-18'-7'-26,"-4"1"0,0 2 0,0-1-488,5-3 1412,9 6 0,5-4 0,12 6 0,9 0 0,9 0-484,7 0 0,14 0 1,9-1-1,9-2-309,-28 1 1,1-1 0,4-1 0,2 0 73,3 2 1,1 0-238,4-3 0,1 0 0,1 2 0,0 0 0,4-2 0,1 0 0,1 1 0,0 0 0,0-1 0,0 1 0,-1 0 0,0 0 1,-1 0-1,-1-1-158,-3 0 1,0 0 0,-2 2-1,-3 1 1,-7-1 0,-2 0 0,-3 1-1,-1 0-234,28-3 1,-11 1 0,-16 4 163,-12 0 1,-16 0 0,-10 0 116,-7 0 1,-6 0 1,-4 0-76,-3 0 0,-7 6 0,-2 2 0,-5 4 0,-2 0-1489,2 1 1732,-3 0 0,2 1 0,-3 3 0,2 3 0</inkml:trace>
  <inkml:trace contextRef="#ctx0" brushRef="#br0">7842 12164 8032,'-6'-12'380,"3"2"499,-5-3-672,5 9 0,-7-15 0,6 8 0,1-5 1198,2 1-1021,1 1 1,1 1 0,3 2 0,5 1-16,2 1 0,2 6 0,0-1 1,-1 3-126,1 1 1,-2 5-228,-2 4 60,2 8 1,-9 3 0,2 7-1,-3 1 1,-1 5-18,0 3-118,-5 0 0,-4 13 0,-6-3 0,-2 0 0,1 0 36,2-2 1,1 2-1,0-3 1,2-2 153,3-1 1,-2-9-48,5-6 0,1-5 51,4-7 1,6-6 0,2-3-1,4-2 193,0-2 0,7-2-180,2-2 1,3 1-218,2-5 12,5-1 0,-4-4 0,4 1 1,-1 0-1,-1 2-82,0 2 0,-4 4 99,-4-5 0,2 5 29,-6-5-452,6 7 1,-9-4-1,2 5-1487,-7-4-422,3 4 1276,-11-5-879,11 6 1974,-11 0 0,10-11 0,-4-3 0</inkml:trace>
  <inkml:trace contextRef="#ctx0" brushRef="#br0">10328 11170 7988,'0'-14'4,"0"-2"0,0-1 0,0 2 1,0 0-1,2 3 0,1-1 377,1 0 0,0 0 0,-3 2 0,2 1 1224,2 2-1172,-1 5 1,-4-1-28,0 8-283,0 3 1,-2 11-1,-2 5 1,-3 5 0,-1 6 500,-1 3-605,1 1 1,-5 2 0,0 1 0,2 2 0,2-2-429,5-2 405,3 0 0,1-1 1,1-1-1,3-3 0,6-6 1,6-4-1,5-5 13,3-5 0,3 0-70,3-10 1,-3-1-1,2-7 1,-2-5-105,-1-2 0,-1-3-137,1-3 1,-6-3-142,-3-6 333,-3 1 0,-1-2 0,-1-1 0,0-2 0,-2 0-302,-2-1 441,-5 4 1,3-4-1,-6 5 1,0 2-1,0 3 329,0 4 1,0 3 285,0 1 125,-6 0-489,-1 6 0,-2 3 0,2 8-4,2 5 0,-1 6-65,2 2 0,2 6 51,-2-2-157,3 3 1,-4 6 0,1 0 0,1-2 0,2 1 81,1 0 0,0 0-121,0 5 1,4-6-318,0 2 188,6-3 1,-3-2 0,6-1 0,0-1 0,0-3-565,-1-2 0,1-2-329,0-8 0,4 4 259,0-4-239,6-2 1,-9-1-1,3-5 936,-3 0 0,4-11 0,2-3 0</inkml:trace>
  <inkml:trace contextRef="#ctx0" brushRef="#br0">11017 11578 7988,'-4'-20'0,"-1"3"1517,1 3-754,4 7 0,0 3 1,2 9 88,2 8 0,-3 1-455,3 7-334,-2 1 1,-2 5 0,-2 1 0,0 2 0,-4-2-280,-1-1 155,4-2 0,-7 1 1,4-2-1,1-1 0,-2-5-1058,0-4 209,4 2 804,-3-9 0,8-6 1,2-5-1,4-7 4,4-6 1,-4 3 106,1-3 1,-2 2 0,1 3 1,4-5-1,-5 0 57,0 1 1,0 3 261,-3 5-340,-3-3 898,5 3-154,-6 1-613,0 2 0,-4 10 19,0 4 1,-1 2 34,5 2 1,-4 1 0,0 2 0,1 1-13,2-2 1,6 4-173,4-2 0,2 4-402,2-4 305,0 0 0,5-4 1,3-2-1,5-2 0,2-5-1293,2-3 1,1-1 699,-1 0 0,-3-1-1133,2-3 1837,-7-4 0,2-27 0,-4-6 0</inkml:trace>
  <inkml:trace contextRef="#ctx0" brushRef="#br0">11068 11642 7988,'-4'-15'-69,"-2"0"0,0-2 1,1 0-1,2 0 359,1 0 0,1-4 0,-2 4 0,-1 1 1,1 2 1665,2 1-1423,1 0-322,0 6 1,0 3-1,0 8 1,0 6 465,0 6-564,0 4 0,0 7 1,0 1-1,0 3 0,0 2 1,0 2-1,0 2-103,0 1 0,-5-1 1,1-2-1,1-2-394,2-2 0,1-1 145,0-5 47,0 1 1,0-6 0,1-5 0,4-6-59,3-9 1,3-7 135,2-10 0,4-2 0,2-5 0,0 0-164,4-3 0,1-7-90,2 0 243,-7 3 1,6 0-1,-6 5 1,1 1 0,-3 1-65,-3 3 1,-7 6 339,-2 7-357,-4 5 326,-7-3 0,-2 11 0,-8 2 0,-2 3 0,-2 4 3,-3 0 0,4 0-87,-3-1 1,7 0-30,-2-1 11,-3 1 1,6 0-1,-2 0 1,6-1 0,5 1 293,-1 0 0,5 0-85,-4-1 0,10 0 188,3-4 1,8 4-194,1-4 1,5 3-1,0 2 1,2 0-131,1 0 0,1-1-120,-1 1 0,3-4-155,-2-1-12,8 1 1,-17 2 0,8-2 0,-2-4 0,-2-1-984,1 1 1,-7-1-735,2-4 1912,-3 0 0,5-40 0,1-9 0</inkml:trace>
  <inkml:trace contextRef="#ctx0" brushRef="#br0">11986 11489 7988,'0'-22'200,"0"0"1,0 0 52,0 3 1,6-1-91,2 7 1,8-1 0,2 10 0,2 1 604,3 1 1,5 2-847,2 0 0,-1 2-765,-3 2 492,-1 3 0,-5 2 0,-3-1 351,-3 2 0,-23 24 0,-7 7 0</inkml:trace>
  <inkml:trace contextRef="#ctx0" brushRef="#br0">11948 11654 7988,'-16'-8'1332,"3"-1"-168,3 7 214,10-4-1316,0 6 1,8 0 0,4 0 0,8 0 0,6 0 0,3 0 0,4 0-2512,0 0 2449,3 0 0,4-7 0,4-3 0,7-1 0,0 1 0</inkml:trace>
  <inkml:trace contextRef="#ctx0" brushRef="#br0">14562 10889 7968,'0'-17'0,"0"0"0,0 2 0,1 1 0,2 1 0,3 2 1496,1 2 105,-5 3-1451,4 12 1,-6 1 0,0 7 0,0 2 0,-1 4 123,-4 4 0,0 0 1,-5 8-1,1 1 16,-1 0 0,-1 1-319,-2 4 101,6 0 0,-3-1 0,6-2 0,1-2 0,2 0 0,2-2 0,4 0 97,3-3 1,9-7 0,6-4 0,4-2-10,2-3 0,7-5-405,-2-2 35,3-4 0,4-1 1,-2-1-1,0-4 0,-1-2 1,-1-1-1,-5-1-1182,-3-1 1,-4 3 816,1-1 155,-1-1 1,-5-2-1,-4 1 1,-5 2-1,-4-2 420,-1-2 0,-8-12 0,-5-3 0</inkml:trace>
  <inkml:trace contextRef="#ctx0" brushRef="#br0">14727 10953 7987,'-5'-20'0,"-2"-2"60,-6 5 0,6 0 0,3 4 1,2 0 606,2 0 1,10 5-150,3-1 0,8 7 119,0-3-582,3-2 1,6 6 0,1-3 0,1 2 0,0 4-335,1 2 1,-1 1 0,2 7 278,-4 1 0,-14 13 0,-5 14 0</inkml:trace>
  <inkml:trace contextRef="#ctx0" brushRef="#br0">14727 11068 7987,'-19'-7'0,"-6"-5"252,4 4 1,4 1 0,3 0 1448,4 1-1218,7 2 1,3 4 116,9 0-528,8 0 1,3 4 0,5 2 0,2-1-1,3 1-390,4-3 0,3 3 0,1-2 0,0 0-2099,0 2 2417,6-5 0,9-5 0,8-3 0,7-4 0,0 1 0</inkml:trace>
  <inkml:trace contextRef="#ctx0" brushRef="#br0">15582 10902 7987,'0'-13'0,"-2"1"-110,-2-1 1,3 4-211,-4 1 938,-2 5 1,4-1 0,-5 8 0,-1 5 0,1 3 671,-1 5-1185,1 9 0,-5 2 0,0 6 0,2 0 0,1 0-72,2 0 0,1-1 4,-2 1 1,-2 1-251,2-5 104,4-6 1,-2-1-1,4-6-23,-2-2 0,3-6-64,6-5 1,3-13 78,6-3-33,-6-10 1,4 3-1,-2-7 1,2 1 0,2-2-60,-1-3 0,1-3 165,0-5 1,0 4 67,-1 0 0,1 0 299,0-4-142,5 0 0,-8 1 0,3 3 0,-2 5 0,-1 7 1303,-1 5-934,2 3 1,-8 7-3,5 2-326,-5 15 1,3 0 0,-6 11 109,0 2-248,6 1 1,-5 7 0,3 2 0,-2 2-1,-2 1-284,0-1 0,4 3-394,0-8 347,0 6 1,1-5-1,0 3 1,1-5-1,1-2-1296,0-1 0,-3-6 925,5-3 0,-1-3-473,5-1 334,0-6 757,0-2 0,-6-22 0,-2-4 0</inkml:trace>
  <inkml:trace contextRef="#ctx0" brushRef="#br0">15582 11208 7987,'-24'-13'0,"2"1"0,0-4 426,5 3 0,5-2 1396,8 6-1509,3 4 0,2-5 0,3 4 1,6 0-1,6 1-38,5 2 1,7 1 0,4 2-1,0 0-988,4 0 0,-4 0 148,2 0 565,-5 0 0,7 17 0,-3 5 0</inkml:trace>
  <inkml:trace contextRef="#ctx0" brushRef="#br0">14358 11846 7987,'-12'-13'-121,"4"0"1,8 5 929,8-1 1,11 6 0,6-1-1,9 1-452,7-1 1,10 3 0,10-5-1,6 2-190,-32 2 1,2-1 0,4-1 0,2-1-140,-1 0 0,1 1 0,2-1 0,0 0 0,-2 0 0,-1 0 0,2 1 0,0 1-120,1 0 0,-1 0 0,1-1 0,-2-1 0,-1 1 0,0 0 0,-3 0 0,-2 0-156,33-5 1,-11 5 0,-3-3 0,-8 1-135,-10 4-39,-8-5 213,-23 5 1,-3-4 0,-8 6 0,-5 0 0,-3 2 0,-5 1-518,-5 1 1,-2 6-1,-1-2 1,-2 4 724,-3 0 0,3 7 0,-8-4 0,5 7 0,0-1 0</inkml:trace>
  <inkml:trace contextRef="#ctx0" brushRef="#br0">15123 12062 7987,'-13'-12'0,"0"-4"1158,0 3 1297,6-2-1684,2 13 1,10-3 0,4 6-399,2 3 1,1 3-244,-4 6 1,2 1-1,-6 2 1,0 2 79,2 2 1,-4 3-187,2 7 1,-3-3 0,-2 2 0,-3 0-171,-5 0 1,2 3 158,-2 2 1,5 1 0,-3-5-1,1-2 150,4-1 1,0-3 101,2-3 1,2-4-57,2-8 1,3 1 0,7-6-1,2-1 9,1-2 0,7-2-143,1-3 0,1-4-139,4-4 0,1 0 199,-2 4-238,1-3 1,-9 5 0,1-4 0,0 3-1,1 1-510,-2 3 0,-2-2-471,-7 0 0,1 1 452,0 4 0,0 0 28,-1 0 279,-4 0 0,3 0 325,-3 0 0,32-17 0,8-4 0</inkml:trace>
  <inkml:trace contextRef="#ctx0" brushRef="#br0">17329 10838 7934,'-13'-25'1,"0"4"0,0 1 1,-1 1-1,-1 4 1,-2 1 613,1 1 1,2 6-1,1 4 1,-1 6 0,-2 7-30,-1 5 1,-1 7 0,2 7 0,-2 7-237,-2 5 1,0 8-215,-1 7 0,-3 6 1,4 2-1,10-29 1,0 2-125,2 2 1,-1 1-1,0 4 1,0 2 0,0 1-1,1 2 1,0 0-1,2 0-153,0 0 0,2-1 0,0-1 0,2-1 0,2 1 0,0 0 1,0 0-1,0-1 15,0-1 0,0-1 1,3-3-1,1-1-1368,9 28 1409,5-3 0,8-6 0,-1-2 0,2-5 0,3-8 0,4-7 0,3-9-1121,1-5 0,7-6 183,6-8 1023,0-4 0,10-1 0,-3-2 0,5-8 0,3-7 0</inkml:trace>
  <inkml:trace contextRef="#ctx0" brushRef="#br0">18514 10889 7950,'-5'-29'0,"-2"-1"0,-2 2 0,2 1 0,1 3 583,4 2-253,0-2 0,8 14 0,4-2 0,4 2 0,4 3 0,1 2 0,1 4 237,-1 1 0,1 10 0,2 4 0,-5 4-357,-3 5 0,-3 7-598,-2 4 258,-4 3 1,-5 5-1,-1 2 1,-5 0-1,-5 1 1,-6-1-1,-3-1-282,-3-6 0,-1-1 0,0-6 1,1-3 688,2-4 1,6-11-1,-2-6 1,2-2 201,3 1 1,5-7 596,2-6-870,4 2 1,7-5 0,4 2 0,5-2 0,6-2 0,5 2-1,4 1-174,4 1 0,4 5 61,4-4-602,-2 5 1,4-3 0,-7 6 0,-2 0 0,-1 0-304,2 0 1,-5 0-1,-1 0 1,-4 0-1424,0 0 2235,0 0 0,-7 0 0,0 0 0</inkml:trace>
  <inkml:trace contextRef="#ctx0" brushRef="#br0">19280 10851 7954,'-5'-18'137,"0"-4"1,-1 0 711,0 1 0,2-2 826,4 6-1040,-6 6 1,5 12-487,-3 12 0,-2 5 1,2 9-1,1 3 161,2 4 0,1 3-283,0 1 1,0 4-1,0 1 1,0-2-118,0-1 1,0-2 98,0 0-69,0-5 0,0-2 0,1-7 0,2-3 0,1-4-302,-1-3 410,-2-7 1,-1-2 0,0-10 0,0-4-56,0-7 1,0-5 0,0-8 0,0-3-163,0-5 0,0-3 89,0-6 1,-4-8 51,0 3 0,0-5 1,4 1-1,0-1-88,0 2 1,4 0 309,0 11 1,6 7 33,-2 6-178,-2 3 1,5 13 0,-2 5 0,2 6 0,2 3 45,0 0 0,4 2-16,0 2 1,4 3-250,-4 6 117,0 5 1,-6-2 0,-2 5 0,-5 0 0,-2 1-269,-2-1 1,-2 0 52,-2 5 1,-5-1-189,-8 1 308,3-1 0,-8 1 0,3-2 0,-1-2 1,-2-2-303,-2-1 0,2 2-8,1-4 1,5-2-50,-1-6-219,9 2 1,2-8 724,6 6 0,27-17 0,14-10 0,2 3 0,-1 0 0</inkml:trace>
  <inkml:trace contextRef="#ctx0" brushRef="#br0">19739 10711 7954,'4'-21'3,"0"-1"1,2 4 1037,-2 1 1,-1 0 220,5 8-785,-5 4 0,3 1 0,-6 8 0,0 6 8,0 5 1,-2 5-243,-2 6 1,1 5 116,-5 3-356,-1 3 1,-2 1-1,1 0 1,3 0 0,0 1 8,0-1 0,4-1-35,-1-3 0,2-3-24,2-6 89,0 7 1,6-11-1,4-1 1,5-8-1,7-5-57,2-1 0,3-2-390,2-4 0,0-1-805,5-3 1,-6-2 121,2-2 592,2-4 0,-9 11 0,1-3 495,-4 2 0,-20-4 0,-8-1 0</inkml:trace>
  <inkml:trace contextRef="#ctx0" brushRef="#br0">18425 11616 8002,'-38'-7'-18,"5"-3"1,5 6 238,5 1 0,12 2 0,12-1 1,11-1 1238,8-1 0,11 0-663,7 4-648,6 0 1,13 0 0,4 0 0,7 0 0,-31 0 0,2 0 188,2 0 0,2 0-276,0 0 0,1 0 1,6 0-1,1 0 1,2-1-1,0 0 1,4 0-1,1 0 1,2-1-1,1-1-1584,0 2 0,1 0 1520,0 0 1,-1 0 0,-4 1 0,-1 0 0,0 0-1,-1 0 1,-1 0 0,0 0 0,-2 0 0,-1 0-1,-2 0 1,-2 0 0,-4 0 0,-2 0-336,31 0 0,-18 0-100,-7 0-91,-12 0 0,-12 0-81,-15 0 1,-8 0-1,-14 0 1,-3 0-425,-4 0 1,-3 4 371,-2 1 661,-5 5 0,4-3 0,-4 5 0</inkml:trace>
  <inkml:trace contextRef="#ctx0" brushRef="#br0">18846 12075 8002,'0'-25'253,"1"-2"1,4 0-1,3-1 1,5 2 2066,4 2-2008,8 3 0,2 9 0,4 4 1,-1 4-1,0 2 0,-3 2 0,-4 2 492,-6 2-761,-9 9 1,-2 8 0,-6 7 0,-2 3-1,-2 1-800,-4-1 644,-9 4 1,1-2 0,-4 4 0,0-3-1,2-5 1,-1-2 0,4-1-217,1-1 0,2-1 0,4-2 0,4-5 753,2-3-218,2-7-31,12 4 1,2-9 0,11 2-1,2-3 1,3-1 0,4 0 0,3 0-35,1 0 0,-5 0-203,-4 0 1,-7 6 0,-5 2 0,-5 4-66,-3 0 1,-3 5 73,-6 0 0,-6 0 74,-3-4 1,-8 0 0,-4 0 0,-3-1 169,-1 1 0,-1-1-111,1-4 1,-2 2-96,-3-6 0,3 2 0,-3-3 0,3 1-352,2-1 0,-5-2 113,0-1 1,6-1-385,7-3 252,3 2 1,7-9 0,3 2 0,5-3 385,8-5 0,30-18 0,15-7 0,-12 10 0,-1 0 0,1 0 0</inkml:trace>
  <inkml:trace contextRef="#ctx0" brushRef="#br0">19560 12101 8002,'0'-19'0,"0"5"530,0-3-105,0 9 1,-1 3 0,-2 10-1,-3 5 573,-1 5 1,-1 5-162,-5 5 1,0 7-374,0 2 1,1 2-340,-1 3 0,6-1 0,2 0 1,4-1-61,1-3 0,1 1-314,4-5 1,3-4 191,9-5-149,3-11 1,10 5 0,1-10 0,2-2 0,1-3-705,-2-5 0,4-2 248,-7-6 0,4-4-1115,-8 0 1212,4 0 1,-15 0 0,3-1 564,-3-2 0,-30-18 0,-6-9 0</inkml:trace>
  <inkml:trace contextRef="#ctx0" brushRef="#br0">19586 12139 8002,'-13'-18'1033,"0"2"-899,0-5 1,2 5-363,2-1 541,4 3 0,5 1 0,1 2 0,5 2 0,5 5 768,5 3 1,11 1-1476,-2 0 0,4 0 0,-3 1 0,3 2-1960,1 1 2354,-1 6 0,8 14 0,3 10 0</inkml:trace>
  <inkml:trace contextRef="#ctx0" brushRef="#br0">19560 12279 8002,'-13'0'345,"1"-4"43,-1 0 0,6-2-130,2 2-227,4 2 1,7-3-1,4 5 1,5 0 0,8 0-504,5 0 0,5 0-503,5 0 975,0 0 0,19-10 0,10-3 0,-19 4 0,0-1 0,0 1 0</inkml:trace>
  <inkml:trace contextRef="#ctx0" brushRef="#br0">20249 12062 8002,'0'-12'166,"0"-1"0,-5 0 205,1 0 1,0 1 838,4-1-491,-6 6 0,1 3 0,-5 8 0,1 6-180,-1 5 1,-1 5-433,-2 6 0,5 5 248,-1 3-314,1 3 1,-5 0-1,0-2 1,2-2 0,1-1-153,1 1 0,1-5 1,-5 2 0,5-9-295,-1-4 68,6-3 1,-1-4-26,8-6 1,3-11 271,6-14 1,4-3-551,0-2 493,6 1 1,-8-6-1,7-3 1,0-3 0,2-3-23,2-2 0,-2 2 318,-3-2 0,2 2-142,-6 2 540,6-1 1,-11 8 0,2 7 400,-4 10 1,-5 4-124,3 10 1,-5 3-425,1 10 0,2 5-151,-2 3 1,5 8-194,-5 0 0,2 3 0,-4-4 0,3 3-122,-3 2 0,4-1-312,-2 2 1,2-1-506,-2-3 545,-2-3 0,3 4 0,-5-6 0,2-1 0,1-2-1498,1-5 0,4-3-226,-3-2 1353,5 1 708,-9-6 0,-1-18 0,-7-10 0</inkml:trace>
  <inkml:trace contextRef="#ctx0" brushRef="#br0">20210 12317 7976,'-18'-12'0,"4"-4"0,-3 3 0,8-2 824,5 6 1,4 4 0,4-1 0,6 2-46,6-1 1,5 1-866,9 4 1,4 0-316,8 0 1,2 0-1,4 0 1,-1 0-2092,1 0 2492,2 0 0,-4-16 0,4-7 0,4-2 0,0 0 0</inkml:trace>
  <inkml:trace contextRef="#ctx0" brushRef="#br0">20810 10762 8013,'0'-13'41,"0"0"0,0 1 0,0-1 0,0 0 0,0 0 1714,0 1-1336,0-1 1,1 0-1,3 0 1,5 1-1,2 0 1,2 4 1782,0 4-1926,-1-4 1,7 7 0,2-3 0,3 4-1,2 4 746,-1 5-854,6 8 0,-2 2 0,3 8 1,1 3-1,-2 5 0,0 8 1,-2 8 74,-3 7 0,-3 10 1,-13-31-1,-3 1 0,-2 3 1,-1 2-157,-2 3 0,-2 1 0,-2 7 0,-3 1 0,-1 4 1,-2 0-1,-2 2 0,-2 0-463,-2 1 1,-1 0-1,-2-2 1,-3-2-59,1-4 0,0-2 365,3 1 1,-1-2 0,-4-5 0,0 0 0,4-3 0,0 0 0,0-3 0,-1-2 0,0-4 0,0-1 0,-14 23 0,0-7-299,4-7 0,-2-4 240,5-4 0,-4-8 0,10-9 0,-3-3-183,1-1 1,6-2-289,-2-2 0,2-4-975,3-5 1,3 0 1572,1 0 0,5-5 0,-3-3 0</inkml:trace>
  <inkml:trace contextRef="#ctx0" brushRef="#br0">22748 11323 7938,'-2'-23'210,"0"5"1,-3 5 0,4 2-1,4 1 397,5 1 0,9-1 1,6 5-1,5-1 1294,6 0-1972,9 2 0,-2 4 1,6 0-1,-1 0 1,0 0-879,-4 0 0,-4 4 0,-4 2 949,-4 1 0,-37 13 0,-10 7 0</inkml:trace>
  <inkml:trace contextRef="#ctx0" brushRef="#br0">22824 11489 7938,'-12'-7'0,"0"-1"0,2 6 614,2-3 1,6-3-1,4 4 1,9 1 46,9 1 1,10 2 0,5 0 0,5 2-734,2 2 0,6-3 1,-1 5-1,3-2-1460,1 1 1532,-6 5 0,22-3 0,-1 5 0</inkml:trace>
  <inkml:trace contextRef="#ctx0" brushRef="#br0">25132 11030 7958,'-5'-26'-47,"3"1"1,-2 1 0,2 1 0,4 2 0,2-1-648,5 3 1374,8 0 0,2 6 0,8 2 0,2 3 0,2 3 1,1 4-1,2 2 1058,-1 4-1749,-7 7 1,-4 5 0,-6 7-1,-5 5 1,-5 0-109,-5 3-4,-1 3 0,-5-2 1,-5 5-1,-6 0 0,-5 0 1,-3 1-1,-3-3-317,-3-2 1,5-2 0,-2-7 0,5-1 1725,4-3-479,1-8 1,13-9-261,8-8-444,3-3 1,19-1 0,-2-1 0,5-1 0,4 0-1,1 2 1,0 4-997,0 2 0,-6 2 377,2 0 0,1 0 0,-1 0 0,-2 0-982,-1 0 0,-5 0 1498,-1 0 0,11-28 0,8-8 0</inkml:trace>
  <inkml:trace contextRef="#ctx0" brushRef="#br0">25910 10966 7971,'-1'-26'249,"-4"1"0,3 1 311,-7 3 0,6 2 2806,-1 6-2590,3 6 1,1 4-509,0 12 0,-5 5 0,1 13 0,1 3 242,2 4 0,-5 4-255,-2 5 1,1-2 0,-2 7 0,-1 3-146,-1 3 1,-2 2-646,0 0 0,1-3 189,-1 7 0,0-2 0,0 1 0,1-5-872,-1-5 0,6-6 430,2-4 1,4-2 14,1-3-103,0-9 1,0-7 875,0-5 0,17-6 0,4-1 0</inkml:trace>
  <inkml:trace contextRef="#ctx0" brushRef="#br0">25987 11642 7971,'0'-26'0,"0"1"0,4-4 304,0 4 0,6-2-205,-2 10 789,9 6 0,-2 1 0,2 5 0,-3 4 0,-1 4-186,-1 5 0,0 5-352,-4 4-657,3 3 1,-9 4 0,1-1 0,-6-2 0,-6 2-139,-2 1 0,-2 1 0,1-1 0,-1-1-31,0-2 1,0-5 164,1 1 0,-1 1 288,0-1 0,6 0 1,3-4 766,2 0-270,2-6 0,10-2-35,3-5-329,8 0 0,-1 0 0,6 0 0,-1 2 0,1 1 52,-1 1 1,-1 0-187,-3-4 1,2 4 136,-6 1-30,-6 5 1,-1-8 0,-5 7 0,-4-1 170,-4 0 0,-5 1-217,-9-4 0,-3 3 86,-6-4 0,5 2-195,0-2-45,0-2 1,-4 3-1,3-5 1,2 2 0,2 1-597,2 1 1,2 0-1174,1-4 1172,0 0 714,6 0 0,36-11 0,13-3 0</inkml:trace>
  <inkml:trace contextRef="#ctx0" brushRef="#br0">27045 10928 7975,'0'-26'0,"4"-4"0,2 1 0,1 0 81,3 2 0,-3 8 544,1 2 1,-3 2 0,3 3 1621,2-1-934,-4 6-1051,-1 1 1,-3 12-1,1 2 1,1 5-1,-1 4 1259,-2 4-1306,-1 9 0,0 0 0,0 7 1,-1 4-1,-2 1 0,-3 4 1,1-1-66,-1 3 0,0 2 0,3 1 0,-1-2-458,1-2 1,2-2 0,1-4-1,0 0-446,0-4 1,0-1-1272,0-11 1115,6 4 0,-1-20 1,5 3-440,-1-5 0,-7-4 1349,3-8 0,-15-47 0,-4-17 0</inkml:trace>
  <inkml:trace contextRef="#ctx0" brushRef="#br0">27058 10915 7997,'-5'-47'461,"1"0"0,0 6-395,4-1 0,0 4-66,0 4 463,6 2 1,6 13 0,10 3 0,2 6 0,3 6 672,2 2 1,2 4-890,3 2 0,3 5 0,-3 8 1,2 4 98,-2 3 1,-7 3-118,-6 3 1,-11-2-191,-2 6 0,-6 0 1,-8 3-1,-8-2-456,-10-1 1,-9 0 270,-9 4 0,-4-4-2336,-5 0 1991,0-5 0,5-2 1,0-8-1,2 0 1,3-4-2064,2 0 2554,6-8 0,-2 1 0,8-2 0,7 2 0,7 1 0</inkml:trace>
  <inkml:trace contextRef="#ctx0" brushRef="#br0">4374 14345 8073,'0'-13'84,"-5"0"0,1 1 0,1-1 1,0-1 706,-1-3 1,3 3 0,-3-3 27,2 2 1,2 10-723,0 5 1,0 5-1,0 10 1,0 2 200,0 4 1,0 9 67,0 4-363,0 2 1,0 8-1,0 3 1,0 3 0,0-1-1,0-1 1,0-1-216,0 1 1,2-4 0,0-1 0,3-5 28,-3-4 0,4-8 0,-2-9 1,1-5-247,0-3 166,-3-4 284,3-5 1,-5-1-1,0-3 1,0-5 0,0-3-1,-1-4 1,-2-2-47,-1-2 1,-2-6-31,2-4 58,3 1 1,-7-3-1,6-3 1,-3-6-1,3-6 59,0-2-13,2-2 1,0 0-1,2-2 1,0-1-1,4-1 189,1 1 0,2 9-13,3 7 1,1 2-155,0 11-28,5-4 0,-2 20 0,5-3 0,0 5 0,1 6-14,-1 4 1,-6 4-350,2 5 1,-2 1-82,-3 0 0,0 5-700,-4 4 719,-2 2 1,-6 1 0,0 1 0,0-1-1,0 1 382,0-1 0,-34 23 0,-9 6 0</inkml:trace>
  <inkml:trace contextRef="#ctx0" brushRef="#br0">4335 14651 8073,'-17'-6'1258,"-1"-1"-688,-2 0-947,5 1 1,3 5 2105,12-3 1,12 2-1376,9-2-540,3 3 1,8-1 0,5-1 0,4-1-1,0 1 1,-1 2 0,-2 1 185,1 0 0,-5 7 0,4 3 0,2 1 0,1-1 0</inkml:trace>
  <inkml:trace contextRef="#ctx0" brushRef="#br0">4858 15033 8073,'0'-21'0,"0"1"0,0 2 483,0 2 0,0 1 1,2-1-1,2-1 641,4 2 1,4 0-742,0 3 1,1 5 0,1 1 0,3 2 62,5-1 0,-3 1-371,3 4 1,-7 7-1,2 5 1,-3 5-180,-1 2 1,-6 3-543,-3 3 465,-2 1 1,-4 5 0,-2 3 0,-4 3 0,-5 1 0,-4 0 0,-4 0-497,-3 1 1,2-2 809,1-3 1,4-9-1,-1-8 1,2-4 1341,5-5-737,1 4 1,3-12 0,3 0-23,2-7 1,8-3-813,2 1 1,9-2 42,5 2-41,2 4 1,3-2-1,1 4 1,3-3-1,2 0-900,2 1 0,-4-4 454,-1 5-187,3 0 1,-7-1-1,4 0 1,-4-1-1,-4-1-612,0 0 0,-7-2 1339,2-3 0,3-46 0,0-12 0</inkml:trace>
  <inkml:trace contextRef="#ctx0" brushRef="#br0">6133 14600 8073,'-13'-6'82,"1"-2"0,0-4 1,4 0 486,4-1 179,2 6 1,4 0 0,3 4 0,8-1 0,7-1 0,5 1-489,5 0 1,-2-2-1490,6 2 905,0 3 1,5-5 0,-1 6 0,-1 0 0,-3 0-2433,-4 0 2756,-3 0 0,-53 23 0,-12 5 0</inkml:trace>
  <inkml:trace contextRef="#ctx0" brushRef="#br0">6069 14804 8073,'-12'0'0,"-1"0"0,0 0 4076,6 0-3479,1 0 0,18 0 0,5 0 0,5 0 0,5 0-920,3 0 0,3 0 75,5 0-590,0 0 0,5-4 0,-1-1 1,-2 1 837,-5-2 0,8 5 0,-3-5 0</inkml:trace>
  <inkml:trace contextRef="#ctx0" brushRef="#br0">9181 13975 8073,'0'-13'46,"0"-4"0,0-1 0,0 0 0,0-2 1,0 0 896,0-3-533,5 5 0,-2-5 0,6 6 1,-1 2-1,1 2 0,-2 3 1,0 3 472,0 1 1,-4 5-789,1 9 0,-3 2 0,-2 13 0,-3 2-9,-5 4 0,-2 10 1,0 0-1,1 0 20,1 1 0,2 0 92,-1 2-280,-4-2 1,11 4 0,-3-8 0,2 0 0,4-4 0,2 1 0,4-3 161,4-3 0,6-5 0,3-9 0,3-2-71,2-2 1,5-3 0,2-6 0,1 0-62,0 0 0,0-6 162,4-3-552,-5 4 0,2-7 0,-5 5 0,-2-1 0,-2-1-527,-5-1 0,-3 3 1,-5 0-1,0 0 969,0 0 0,-23-30 0,-6-11 0</inkml:trace>
  <inkml:trace contextRef="#ctx0" brushRef="#br0">9270 13899 8073,'-14'-17'0,"-3"0"0,3 0 91,-3 4 0,8 0 0,5 0 1176,2 1 0,5 0-1067,6 4 0,2 1 0,13 4 0,5-1-196,2 1 1,3-3-701,4 2 299,-5 0 0,3 4 0,-3 0 0,1 1 0,-1 2 397,-2 1 0,-13 23 0,-6 1 0</inkml:trace>
  <inkml:trace contextRef="#ctx0" brushRef="#br0">9321 14064 8073,'-14'0'0,"-3"0"0,3-4 512,-3 0 611,2 0-691,8 4 0,3 0 0,10 1 1,5 2 24,5 1 1,11 0-1748,-2-4 887,9 0 0,-1 0 0,5 0 1,2 0 402,2 0 0,11-14 0,8-6 0,7-1 0,0 0 0</inkml:trace>
  <inkml:trace contextRef="#ctx0" brushRef="#br0">10112 13835 8073,'-6'-13'427,"3"0"533,-5 1-284,5 5 1,-4 2 0,2 11-6,-3 7 0,1 5-387,-2 8 0,2 5 82,-1 3-288,-4 3 0,5 1 0,-5 0 1,-1 2-1,1 1-54,4 1 1,-3-1-244,2-7 1,2-2 139,-1-7-26,5-5 1,-4-6-1,4-8-522,-1-5 0,1-9 357,7-14 0,-1-2 143,5-1 0,1-6 97,4-3 0,1-5 1,1-3-1,2-3 22,-1-1 0,2-2 263,-1 6 1,0-5 82,-4 4-168,5-5 0,-3 14 0,2 2 0,-3 9 534,-1 10 0,-5 6-371,1 7 0,-5 6 308,4 2-487,-5 9 1,7 4 0,-4 8 0,-1 2 0,2 0 0,1 0 0,-6 5-26,3-2 0,2 3-421,1 1 84,-2-6 1,1 5 0,-4-4 0,1 1-1,0-2-633,2 0 1,0-7-519,2-4 779,3-5-1976,-3 2 2556,4-11 0,-33-29 0,-9-14 0</inkml:trace>
  <inkml:trace contextRef="#ctx0" brushRef="#br0">10035 14154 8054,'-13'-13'0,"-2"0"606,2 0 1,3 1-122,10-1-364,0 0 1,6 5-1,4 1 1,5-1-1,6 3 1286,4-1 0,4 2-648,1 4-1568,11-6 1,-11 5 0,8-3 0,-2 2 808,-4 2 0,22 11 0,0 4 0</inkml:trace>
  <inkml:trace contextRef="#ctx0" brushRef="#br0">9002 14766 8054,'-13'-7'476,"5"-5"0,1 4 457,1-4 0,9 4 0,8 1 0,8 1-557,5 3 0,6 2 0,12 1 1,6-2-107,6-2 0,7 3-235,-25-1 1,0 0 0,3-1 0,0 0 0,7 0 0,0 0 0,2 0 0,1-1-361,1-1 1,2 0 0,0 2-1,-1-1 315,-2 0 1,0 0-63,-1 2 0,-1 1 0,-4-3 1,-1 1-1,-1 1 0,0 1 1,-2-1-1,-2 0 0,30-1 0,-9 1 1,-8 2-770,-8 0 1,-2 0 35,-15 0 1,-9 6-1,-17 3 1,-11 2-1256,-8 2 2060,-9-1 0,-4-5 0,-5-1 0</inkml:trace>
  <inkml:trace contextRef="#ctx0" brushRef="#br0">9844 14995 8018,'-6'-13'559,"0"-4"516,-2 0 0,2 5 688,6 3-1225,0 1-356,0 1 1,5 8-1,0 10 1,1 6-1,0 3 210,-4 3 1,4 5-309,-2 2 1,1 5 0,-7-1 0,-2 3-84,-5 1 1,2 1-123,-1-1 0,-1 3 144,-3-3 1,3 6 0,2-10 0,1-3 302,3-2 0,2-9-46,1-3 1,1-5-94,4-3-72,7-4 1,8-5-1,6 0 1,1-1 0,2-2-56,5-1 1,2-6-408,-2 2 1,1-2 132,-5 1-214,5-2 1,-12 8-1,1-4 1,-4 1-1968,-4 3 839,-2 2 1556,-7 1 0,-1-6 0,-6-1 0</inkml:trace>
  <inkml:trace contextRef="#ctx0" brushRef="#br0">12407 13911 8234,'-13'-12'-19,"2"-5"0,2 0 1,5 0-1,1 0 1,0-2 366,-1-1 1,0-1 0,4-3-1,0 1 1,1 3 0,2 1 1123,1-1-938,0 4 1,-2-1-178,2 9 0,-2 5-259,2 11-35,-8 1 1,-4 19 0,-3-1-1,1 4 1,2 6 0,-2 3 0,-2 2-41,0-1 0,3 3 1,2 0-1,1 0-159,4 0 1,0-6 0,4-5-1,2-3 130,4-6 1,8-2 47,1-9-90,6 3 0,-4-15 1,8 2-1,2-6 1,0-7-1,0-5 1,-2-7-215,-2-2 1,-1-3-1,-1-2 1,-3-5-48,-2-3 1,-1-1 269,-4-1 0,-2 5 0,-2 0 1,-5 0 158,-3 2 1,-1 2 60,0 9 1,-1 2 183,-3 7 1,1 0-1,-6 5 191,0 7 0,-1 6-314,1 7 0,-2 5-26,2 3-160,4 3 1,-5 6 0,5 1 0,3 2-1,0 1 40,2-2 0,0 4-160,0-6 0,2 4-229,2-5 158,3 7 1,6-11 0,-1 2 0,1-6 0,0-2-565,0-4 0,4 2-143,0-4 0,1-1-1415,-1-8 1510,-3-3 1,10 5 746,-2-6 0,2-23 0,1-5 0</inkml:trace>
  <inkml:trace contextRef="#ctx0" brushRef="#br0">12993 13975 8142,'0'-13'0,"0"1"0,0-1 782,0 0 1197,0 0-1275,0 1-554,0 5 0,0 2 1,0 10-1,0 3 0,0 5 181,0 4 0,0 4-233,0 9 1,0-2 0,0 6 0,-1 2-191,-3 0 0,1-2-96,-6 0 1,5-5-29,-4 0 0,3-2 0,-2-3 0,2-2-255,2-5 426,1-9 0,8-2 29,2-6-25,4-6 1,5-2 0,1-9 0,2-5 0,3-2-250,1-1 0,-4-1 230,-3 1 1,-3 1 59,-1 3 71,-1-4 1,-3 13 0,-2-2 399,-1 4-309,-8 7 1,-9-1 38,-6 8-110,0 9 0,4 2 0,0 5 0,1-2 0,0-1 67,4 2 1,1-5-106,2 3 0,4 1 69,-3-1-208,8 0 1,3-4 0,7-2 0,2-1 0,2-1-288,2 1 0,6-5-749,3 0 1,2-4 1121,-1-1 0,20-11 0,9-3 0</inkml:trace>
  <inkml:trace contextRef="#ctx0" brushRef="#br0">12254 14638 8142,'-26'0'126,"1"0"1,1 0-1,2 0 804,5 0 0,10 0 0,9 0 170,9 0 0,13 0-805,10 0 0,10 0 1,7 0-1,9-1-121,6-4 1,5 3-57,-33-3 0,0 1-139,6 3 1,0-1 0,-2-3 0,0-1-1,3 2 1,1-1 0,-4 1 0,1-1 0,-3 0-1,0 1 1,-2 2 0,-1 0 0,29 0-629,-14 2 1,-11 2-338,-20 2 524,-2 3 0,-11 7 0,-1 2 0,-2 2 0,-7 2 462,-5 3 0,-19 5 0,-14 6 0,-2 2 0,-2 3 0,0 0 0,-1 0 0</inkml:trace>
  <inkml:trace contextRef="#ctx0" brushRef="#br0">12700 15135 8133,'-4'-14'591,"0"-3"1,-1 3 8,5-3 0,0 3 979,0 1-1313,6 0 1,2 1-1,9 0 1,5 4-1,2 4 200,1 2 1,1 2-257,-1 0 0,-3 2-533,-1 2 235,-6 9 1,-2 6 0,-9 7-1,-2 1 1,-4 1-567,-2 2 1,-4 5 185,-9-1 1,-3 3-44,-6 1 466,1 1 0,4-7 0,1-2 0,0-4 0,1-4 781,1-1 0,7-9 730,6 1-1034,4-9 1,8 1-247,6-5 1,7-1 0,9-2-1,5-2-222,3-3 1,7 4-241,3-4 0,-2 3-1292,2-3 997,-6 5 0,4-4 0,-5 4 0,0-2 571,-3-3 0,-9-15 0,2-7 0,3-5 0,0 0 0</inkml:trace>
  <inkml:trace contextRef="#ctx0" brushRef="#br0">13784 13707 8119,'0'-22'-36,"0"-2"0,0-1 14,0 3 0,1 6 1,4-1-1,3 4 3401,3 5-2861,-4 2 0,5 2 0,-4 0 0,4 1 0,0 2 30,1 1 1,1 7 0,2 4 0,1 7 89,-2 6 0,4 5-376,-2 9 1,0 7 0,-4 6 0,-2 9 5,-3 7 0,-2-28 1,-2 2-143,-1 3 1,-1 2-256,1 5 1,-2 1 0,-5 0 0,-3 1-1,-2 6 1,-1 2 0,-2 3 0,-3 0-1,-1 2 1,-2-1-55,0 1 0,-1-1 1,-1-2-1,-2-1 0,0-7 1,0 0-1,0-2 0,0-1-278,0-2 1,0-1-1,-1-4 1,-1-2-585,3-4 0,0-2 628,0-3 0,-1-2 1,-22 23-1,-2-8 1,-4-5-1,-1-4-908,0-4 0,4 2 441,1-7 0,0-3 39,-1-5 845,-2-5 0,6 8 0,-2-6 0,3-2 0,-1-5 0</inkml:trace>
  <inkml:trace contextRef="#ctx0" brushRef="#br0">11948 13542 8137,'-5'-26'78,"0"2"1,-1 3 0,-1 4 428,0 3 1,-2 8 0,-3 6 0,-2 10 0,-3 10 0,-5 9 206,-2 7 0,-3 13-235,-2 7-470,12-24 0,1 2 1,-3 4-1,0 2 0,-1 5 1,1 1-1,0 3 0,0 2 1,0 5-1,0 0 167,-1 5 1,2 0-162,1 0 1,1 1 0,2 6 0,3-1 0,2-3 0,2 0 0,1-2 0,2-1 0,2-5 0,1 0 0,2-5 0,2 0 0,3-4 0,1-1-85,2 0 0,2-1 0,1-1 0,0 0 1,1-2-1,1-1 0,0-2 0,2-1-236,0-3 1,2-1 0,2-1 0,2-1 0,2 0 0,1-1 0,0-1 0,2-1-190,0 0 0,1-2 1,3-5-1,1-2 0,-1-1 1,1-3 493,3-1 0,1-1 0,-1 1 0,1 0 0,1-6 0,1-1 0,3-3 0,0-1 0,4-1 0,-1-1 0</inkml:trace>
  <inkml:trace contextRef="#ctx0" brushRef="#br0">15186 14358 8119,'-4'-13'111,"-1"0"0,-1 0 1,0 1 443,3-1 0,8 4 0,5 2 1,5 2-1,6 0 0,5 1 240,4 0 1,2 0-917,6 4 0,1 0 0,-1 0 1,0 1-638,0 3 0,-5-1-339,-3 6 1,-5-1 1096,-3 5 0,-38 17 0,-14 4 0</inkml:trace>
  <inkml:trace contextRef="#ctx0" brushRef="#br0">15186 14549 8119,'-12'0'0,"-1"0"0,0 0 1064,0 0-320,6 0 1,7 0 0,10 0-1,7 0-519,9 0 1,2 0-1,9 0 1,4 0-458,3 0 1,1 0-1950,2 0 1492,3 0 1,-9 0 688,5 0 0,-4-10 0,3-3 0,5-1 0,0 0 0</inkml:trace>
  <inkml:trace contextRef="#ctx0" brushRef="#br0">18196 13835 8119,'0'-13'-169,"0"0"1,0 1 0,-2 0 0,-1 2 1767,-1 2-1137,0-1 0,4 1 0,-1 1 0,-2 0 902,-2 0-1234,1 4 0,4-2 2,0 10-64,0-4 0,0 10 101,0-2-202,0-3 1,0 1 48,0-3 0,0-1 6,0 5-193,6-5-204,-5 3 312,5-6 1,-6-2-59,0-2 1,0 3 1,1-6 8,4 2 201,-4 4-132,5-5 131,-6 6 1,0-1 6,0-3-42,0 2 1,0-5 243,0 3-75,0 2 1,0-5 428,0 3-363,0 3-34,0-11-121,0 11 1,0-6 61,0 3-10,0 2 0,0 11-103,0 8 0,0 10-22,0-2 0,-5 8 0,1 9 1,1 5-122,2 3 0,0 9 92,-4 1 1,4 3-1286,-3-7 1190,2-1 1,6-10 0,1-4-1,-1-7 1,0-8-279,0-8 0,2-5 141,-2-5 7,-2-2 1,3-7 145,-5-4 0,0-2 58,0-5 1,0-1 180,0 0 27,0 0 1,0-4 0,-1-1 0,-2 0 0,-1-2-231,1 0 0,-3-1 5,2-5 1,0-4-92,4 1 0,0-7 74,0 2 1,0-8 0,1-5 0,2-3 31,1-1 0,11 2 22,-3 2 0,5-1 1,-1 5-1,2 4 197,2 3 0,-3 9-159,4 6 0,1 10-18,3-2-9,1 9 0,-1-2 1,1 7-1,-1 4 0,-1 3 31,-2 4 0,-1 6-102,-8 3 0,1 3 1,-10 2-1,-1 1-87,-2 2 0,-1 0-86,0 5 0,-7-6 14,-6 2 140,1 3 0,-12-7 0,2 3 1,-2-7-1,-1-5 20,-1-2 0,1-3-27,-1 1 0,1-4 0,-1-2 0,2-2-383,3-2 1,-2 3 61,6-2 1,-4 0-1010,4-4 831,6 0-1369,5 0 1923,6 0 0,62-11 0,-23 4 0,0 0 0</inkml:trace>
  <inkml:trace contextRef="#ctx0" brushRef="#br0">19178 13707 8119,'4'-29'0,"0"-1"0,2 4 338,-2 5 1,-3 4 0,4-3 687,-4 2 0,-2 2-106,-4 8-648,4 2 0,-10 7 0,4 4 1,-3 3-1,-2 5 0,-2 5 1,-1 6 354,-4 5 0,-1 12 85,-5 1-641,-1 7 0,-5 3 0,-3 5 1,15-26-1,0 1 0,-2 4 0,1 1 123,-1 2 0,-1 1-234,-2 2 1,0 0-1,1 1 1,1 1-1,-3 0 1,0-1 0,1-1-1,0 1 1,1-1-1,1-1-12,-1-1 0,2 0-95,2-2 1,1-1 0,-13 21 0,7-4 0,2-5-1,5-5-1215,3-4 1029,1 1 1,5-14 0,1 3 0,1-3-1,3-3-1399,2-3 0,4-3 1732,5-5 0,-2-1 0,11-4 0,0-2 0</inkml:trace>
  <inkml:trace contextRef="#ctx0" brushRef="#br0">19178 14689 8119,'5'-25'0,"-3"-5"0,2 0 474,3 0 1,0 11 0,7 3 0,2 5 0,1 4 297,-2 1 0,4 3 0,-1 7 1,1 6-658,-1 6 1,-1-1-1,-3 7 1,0 0-200,-1 2 0,1 6 0,-9 0 0,-3-2-93,0-1 0,-4-1 0,-2-1 0,-4-1-167,-4-2 1,4-3-1,-1-3 382,-1 1 432,-1 0-359,4-4 0,4-6 1,10-3-1,6-3 1,3 1 137,2 2 1,-4-2-1,5 3 1,-2-1 54,0 1 0,-2 5 5,-6-2 1,1 5 0,-6 2 223,-1 2 1,-3 0-5,-5-4 1,-3-1-146,-9-4 1,-3 3 348,-5-2-397,-1-3 0,-4 1 1,-1-5-1,-3 3 1,-4-2 110,-3-2 1,-2-1-679,5 0 0,1 0-1029,3 0-63,3 0 1,7-1 1322,3-4 0,36-7 0,15-8 0</inkml:trace>
  <inkml:trace contextRef="#ctx0" brushRef="#br0">11820 17048 8119,'0'-25'21,"-1"3"1,-2 1 0,-1 0 0,1 0 0,1 1 823,2 1 1,0 2 0,0 5 551,0-1-1170,0 6 0,2 1 0,1 7 0,1 5 127,-1 7 1,-2 5 0,-1 8 0,0 1-1,0 3 1,0 2 17,0 6-345,0 6 1,-4-4 0,0 2 0,1-2 0,0-2 0,0 1 0,-1-3-169,1-2 0,2-2 0,1-7 0,0-1-311,0-3 0,0-2-415,0-6 568,0-6 1,0-3 0,0-10 0,0-5 0,0-6-375,0-3 0,-5-1 541,1-5 144,-6-5 1,9-1 0,-5-7 0,2 0 0,0-4 3,1-4 0,1-6 0,2-3 0,2 3 425,2 0 1,3-2 597,6 0 1,1 1-661,3 7 1,0 7 0,7 8 0,3 2 126,0 6 1,6 1-361,1 10 0,-3-1-402,-1 10 91,2 0 1,-9 4 0,2 1-1,-2 3 1,-3 5-1240,-3 2 1,-7 6 836,-2 0 1,-5 6-603,1-2 698,-2 3 1,-4 3 0,-2 2 470,-4 0 0,-19 14 0,-9 6 0,-2 3 0,0 0 0</inkml:trace>
  <inkml:trace contextRef="#ctx0" brushRef="#br0">11858 17188 8119,'-12'-11'0,"-1"3"0,4-4 0,1 4 607,5 2-274,-3 0 0,12 2 1,4 0-1,6 1 1,5 2-56,3 1 0,6 0 0,1 0 0,0 1-1058,0 3 0,7-2-1084,-4 2 1864,6 3 0,10 17 0,9 10 0</inkml:trace>
  <inkml:trace contextRef="#ctx0" brushRef="#br0">12432 17392 8119,'0'-12'0,"0"-1"241,0 0-7,6 0 1,5 1-1,6 0 1,-1 4 1323,-2 4 1,4 2-1035,4 2 1,-3 2-322,3 2 0,-7 3 1,2 7-1,-4 2 7,-4 1 1,0 4-453,-4-4 0,-1 4 29,-4-4 0,-6 6-45,-2-2 0,-4-1 1,0 0-1,-1 0-152,0-1 1,2-3 242,2 1 0,-1-3 35,6-1 294,0 0 1,5-1 0,4 1 292,3 0 0,3-6-222,2-3 0,0-1 122,0 1-264,5-2 1,-4 5-1,3-4 1,-1 1-1,0 0 92,1 2 0,0-5-106,-5 3 0,-3-1 105,-1 2 80,-5-4 0,1 5 277,-8-6 1,-9 1-442,-8 3 1,-3-2 157,-2 2-589,1-3 0,-1 4 0,1-1 0,-1 0 0,2 0-450,3 1 0,-2-1-2431,6-4 3214,0 0 0,61-28 0,14-8 0</inkml:trace>
  <inkml:trace contextRef="#ctx0" brushRef="#br0">13529 17035 8119,'0'-25'0,"0"1"0,0 3 918,0-4 0,0 16 0,1-3 912,3 5 1,4 7-1663,4 4 0,1 6 0,0 0 0,1 4-696,3 3 1,-1 2-277,5-2 1,-6-3-1999,2 3 1998,-2 3 804,-3-6 0,-27 21 0,-8-1 0</inkml:trace>
  <inkml:trace contextRef="#ctx0" brushRef="#br0">13427 17265 8119,'-13'-9'1087,"0"1"0,5 5 81,-1-1-442,6 2-583,-2 2 0,6 6 0,3 1 1,6 2-56,6-1 0,0-4 192,5 5-2420,0-6 2140,10 8 0,30-10 0,-24 2 0,0 0 0</inkml:trace>
  <inkml:trace contextRef="#ctx0" brushRef="#br0">15072 16895 8123,'-13'-13'1360,"2"1"-1093,2-1 0,9 4 0,10 2 0,6 2 2195,5 2-2396,3-4 1,7 5 0,3-2-1,4 3 1,3 1-1912,2 0 1152,5 0 1,-4 0 0,4 0 692,-1 0 0,2-3 0,5 0 0,7-1 0,0 1 0</inkml:trace>
  <inkml:trace contextRef="#ctx0" brushRef="#br0">15964 16551 8123,'0'-19'0,"-1"1"0,-3-3 366,2 2 0,-5 7 0,3 0 2093,-5 4-2221,4 13 0,-2 10 0,4 11 0,-3 4 0,0 6 0,1 3 1,2 5 205,2 2 1,1-1-406,0 2 1,0 1 74,0-6-303,0 1 1,0-5-1,1-1 1,2-3-1,2-6-203,3-5 0,-4-6 93,4-9 234,-5-2 1,3-7 0,-6-5 0,0-7 111,0-7 1,0-5 77,0-5 0,0-2-71,0-7 86,0 1 1,0-6 0,0-3 24,0-2 1,-4 2 0,-1 0-1,2-1 225,2-1 0,1-2-63,0 0 0,6 5 200,2 4-404,4 8 0,0 3 1,2 6-83,3 4 0,-1 8 0,5 9 0,1 3-659,-3 1 1,5 1 127,-2 3 0,-2 8-451,1 5 0,-7 5 219,-1 0 21,-1 2 1,-6 1 0,3 2 0,-5 3 700,-3 4 0,-18 25 0,-4 8 0</inkml:trace>
  <inkml:trace contextRef="#ctx0" brushRef="#br0">16041 16806 8123,'-6'-13'315,"3"0"363,-5 1 247,5 4 656,-3-3-1372,6 10 1,2-5 0,3 6 0,7 0-1,5 0-678,3 0 1,1 4 0,6 2-1,2 1 469,5 3 0,12 12 0,8 7 0,4 2 0,0 0 0</inkml:trace>
  <inkml:trace contextRef="#ctx0" brushRef="#br0">16525 17137 8123,'6'-19'0,"-3"0"-4,5 6 0,1 2 0,5 3 0,2 3 1352,1 4 1,4 2-669,-4 4 1,0 2-499,-4 5-191,-1 7 1,0-4 0,-4 7 0,-4-1-1,-4 0-94,-4 0 0,-3 1 0,-6 3 1,-1 1 266,-3-1 1,2-5-7,-7-3 0,7 1 1,-2-2-1,3-3 1468,1-3-593,6-8-746,-5 10 0,12-11 0,2 3 0,9-2 69,9-2 0,4-4-238,2-1 0,5-3-2853,3 4 1973,3-1 0,2 1 0,2-2 0,2 1 762,-2-1 0,9-15 0,8-7 0,3-1 0,1 1 0</inkml:trace>
  <inkml:trace contextRef="#ctx0" brushRef="#br0">18043 16793 8123,'-5'-17'392,"1"0"0,1 1-295,2 2 0,2 3 0,4 1 0,5 3 1,5 1-1,6 3 1470,3 2 0,3 1-1518,3 0 1,3 1 0,5 2 0,0 3-1673,0 1 0,-1-3 389,-3 5 1234,-3-1 0,-33 16 0,-8 3 0</inkml:trace>
  <inkml:trace contextRef="#ctx0" brushRef="#br0">18055 17010 8123,'0'-9'0,"0"1"53,0-1 1,2 2 48,2 3 96,3 3 0,13 1 0,6 1 1,8 2-1,7 3 0,5 1 1,4 3-234,1 1 1,4 0 34,0-2 0,-11-8 0,2-2 0,0-3 0,1 1 0</inkml:trace>
  <inkml:trace contextRef="#ctx0" brushRef="#br0">20644 16729 8131,'0'-12'68,"1"-1"1,4 1 0,3 4 513,3 4 0,8-2 0,3 0 1,8 1 1329,8-1-1763,1 2 1,10 0 0,-2-1 0,3 2 0,1 2 600,0 1-501,0 0-249,0 0 0,-10-5 0,3-1 0,2-1 0,1 0 0</inkml:trace>
  <inkml:trace contextRef="#ctx0" brushRef="#br0">22059 16309 8131,'-17'-17'0,"-1"0"0,1 1 1107,3 2 1234,-2 7-1983,9 1 1,0 13-1,3 6 1,2 7-1,2 4 1146,0 1-1413,0 6 0,6 3 0,1 8 0,1 0 0,1-1 0,1 0 0,3 0-135,4 2 1,-3-1 0,3-5 0,-4-3-347,-5-4 0,2-5 177,-6-3-61,0 2 1,-4-17 0,0-4-1,-1-12 120,-3-6 0,1-12 185,-6 1 64,7-8 1,-8 0 0,5-7 0,3-3-1,0-1 67,2-3 1,0-2 0,0-1 0,0 0 19,0 0 1,0 0 2,0 0 0,6 7 29,2 6-94,4 0 0,2 12 0,1 2 0,4 8 0,1 8 12,2 2 1,2 3-131,2 8 0,-2 2-368,-3 6 278,-2 5 0,-11 2 0,-1 7 0,-1 1 0,-3 3-543,-2 2 0,-6-3 336,-4 4 0,-8 0-180,-4 4 1,-7-6 133,-2-2 1,-4 1 0,3-1-1,-1-3-211,1-4 1,1-5 234,5-5 1,5-6-335,3-3-26,3 3 276,7-5 401,7 3 0,27-14 0,15-10 0,4 1 0,-1 1 0</inkml:trace>
  <inkml:trace contextRef="#ctx0" brushRef="#br0">22952 16130 8131,'0'-41'314,"0"3"1,0-2 393,0 10 0,0 5 510,0 4 1,0 5 183,0-1 1,0 10-1050,0 7 1,0 7-1,-2 9 1,0 3 236,-3 5 0,-5 5 157,2 9-597,-3 6 0,-4 3 0,0 8 0,-4 4 0,-2 5 225,8-30 0,-1 0-396,2 1 1,-1 1-1,-3 3 1,-1 0-1,2 0 1,0 1-1,-1 1 1,0 0-1,-1 1 1,0-1-43,0 0 0,0 0 1,0 1-1,1-1 0,0-2 1,0-1-1,2-3 0,2-1-541,-6 29 1,4-7-296,1-5 0,6-1 420,2-3 0,4-9 1,1-8-1,1-3-764,4-2 0,2-5-929,6-3 2172,-1-9 0,41-8 0,9-7 0</inkml:trace>
  <inkml:trace contextRef="#ctx0" brushRef="#br0">23041 17010 8131,'13'-31'0,"0"-3"0,1 3 231,3 1 0,3 4 710,5 5-512,1 8 0,-4 3 1,2 6-1,2 1 1,-2 3 938,-1 4 0,-8 5-1226,2 8 1,-4 3 0,-5 5 0,-3 1-288,-4-1 1,-2 1 27,-4-1 0,-2 1 335,-5-1-514,-7 1 0,5-2 0,-3-1 1,3-2-1,1 0-186,0-1 1,6-2 642,3-5 1,-2 0 227,2 0 0,1-2-146,7-3 1,4-2 40,4-6 1,5 0-171,0 0 1,5 4-1,-5 2 1,-2 0 97,-1-1 0,2 5-96,-3-1 0,1-2 411,-10 1-321,6 1 0,-9 4 0,4-1 1,-5 0-1,-5-2 612,-3-2 1,-5-1-320,-4 2 0,-3 1-127,-5-6 0,-2 0-107,-3-4 1,3 0 0,-3 0-1,4 0-104,0 0 0,1 0-1143,-1 0 1,5 0 584,0 0 1,5-1-1547,-1-4 1269,3 4 1,5-10 673,1 2 0,16-13 0,1-5 0</inkml:trace>
  <inkml:trace contextRef="#ctx0" brushRef="#br0">28409 10928 7989,'-13'0'-178,"1"0"0,-1 0 0,0 0 1,0 0 948,1 0 1,3-2 107,1-2 2,5 3 1,-1-5 390,8 6-1213,3 0 0,6 0 1,-1 0-1,3 0 1,2 0-1,4 0 0,3 0-352,1 0 0,5-2 0,1 0 1,1-3-799,-1 3 1,4-4-763,-1 2 1045,-3-6 808,1 8 0,-41 25 0,-8 12 0</inkml:trace>
  <inkml:trace contextRef="#ctx0" brushRef="#br0">28422 11157 7989,'-13'0'0,"-4"0"0,0 0 1219,0 0-778,4 0 1,12 4 0,7 1 0,8-3-303,7 0 1,5-2-381,3 0 0,4 0 1,7 0-1,1 0-1139,1 0 1,6-6 1379,-1-2 0,11-15 0,7-5 0,-17 7 0,0 0 0,0 0 0</inkml:trace>
  <inkml:trace contextRef="#ctx0" brushRef="#br0">29519 10609 7989,'0'-19'0,"0"5"0,0-3 1072,-6 3 0,4 4-592,-2 6 1,-1 10 0,-1 13 0,0 4-59,1 4 0,-4 7-338,5 0 1,-5 7 0,4 3 0,-1 1-98,0 4 0,2-4 37,4 2 1,0-2-335,0 2 211,0-3 1,0-12 0,1-2 0,4-5 0,2-3-615,0-5 347,4-9 265,-4-8 0,0-7 1,-2-7-1,-3-3 0,1-4-95,2-3 0,-1-3 187,-4-3 0,0-7 148,0-5 1,4-2 0,0 1-1,-1-4 98,-1-2 0,2-6 12,0-1 1,5 1-31,-5 4 1,7 1 0,0 2 0,5 4 107,0 5 1,2 9-370,-1 13 1,6 4-20,-2 5 1,3 2 0,0 6-1,-1 1-420,-2 4 0,-4 3 260,4 9 1,-6-1-1342,-3 5 1113,1 0 0,-12 5 0,4 1 449,-4 2 0,-20 3 0,-7 3 0,-3 5 0,1 1 0</inkml:trace>
  <inkml:trace contextRef="#ctx0" brushRef="#br0">29531 10889 7989,'-20'0'428,"2"0"536,5 0-43,1-5 0,6 3-69,6-2 0,7 7-676,10 1 0,3 0 0,7-2 0,2 1-79,6 1 0,1 0-797,3-4 700,5 6 0,-7-3 0,5 1 0,5 2 0,-1 1 0</inkml:trace>
  <inkml:trace contextRef="#ctx0" brushRef="#br0">30182 10902 8480,'-13'-7'1107,"4"1"-681,1 6 0,4 2 657,-5 2-664,6 9 0,-2 8 0,5 9 1,0 4-1,0 3 436,0 1 0,0 2-503,0 2-552,0-2 0,0 9 0,0-3 1,0-2-1,0-6-1621,0-7 0,0-4 1283,0-2 538,0-5 0,5-24 0,2-12 0</inkml:trace>
  <inkml:trace contextRef="#ctx0" brushRef="#br0">31010 9984 7989,'-5'-25'0,"-4"-1"0,-8 1 0,-3 0 25,1 4 0,-10 1 120,4 3 0,-11 3 0,-2-4 1,-9 1 191,-6 0 0,-7-4-283,-8 4 0,32 6 0,0 0 0,-5 2 1,0 1-1,-3 0 0,0 1-273,-2-1 0,0 2 0,-2-1 0,1 1 225,0-1 0,0 1 0,-3 1 0,0 2 1,-5-2-1,1 1 0,-2-1 0,1 0 12,-1-1 1,0 1 0,-4 0 0,0 1 0,2 0 0,1 0-15,-4 2 0,-1 1 0,-2-4 1,0-1-1,-3 2 0,0 1 0,-1-1 1,0 0-1,0 2 0,0 0 49,-1 2 1,0-1-62,0-2 0,-1 0 0,21 2 1,-1 1-1,0 0 0,0-2 0,-1 1 1,-1-1-1,0 2 0,0 0 0,-1 0 1,2 1-1,-1 0 0,1 0-17,0 0 1,0 1 0,0 0 0,0 1-1,1 1 1,-1 0 0,0-1 0,0 1-1,0 0 1,1 1 0,-1 0 0,1 1-215,0-1 1,0 0 0,1 0 0,-22 5 0,2 0 235,2 1 1,2-1-1,-1 2 1,0 1 104,2-1 0,1 1-100,-6 2 1,1 1 0,12-2 0,1 1-1,-3 1 1,1 2 0,3-1 0,2 1 0,0 1-1,2 0 0,-2 2 0,2 1 1,0-1-1,0 2-215,3 0 0,1 0 1,-1 2-1,2 0 212,4-2 0,1 1 14,-1 0 0,1 1 0,4 1 0,1 1 0,2-1 0,0 2 0,2-1 0,1 1 0,2-1 0,1 1 55,0 0 1,1 1 0,1-2 0,-1 0-149,0 2 0,1 1 0,2 0 1,-1 0 105,1 1 1,0 1-12,-18 26 1,19-28 0,0-1 0,-17 24 0,1 4 0,1 0 82,3-1 0,-1 1-37,5-2 0,-4-1-4,4 6-67,1-1 0,5 1 0,2-2 0,7 0 0,5-2 264,6 1 0,2 3-172,2-5 0,6 4-2,2-3 1,9-1-30,5-4 3,13 6 0,0-6 1,12 1-1,3-4 0,4 0 87,-25-23 0,1 0 0,6 0 1,2 0 26,2-2 1,1 0 0,1-1 0,2-1-79,0-4 1,1 0-35,2 1 0,1 1 0,3-3 0,0 0 0,3 3 0,1-1 0,0 0 0,1-1 0,-1 0 0,0-1 83,1 0 0,0-1 0,1 1 0,1-2-161,1-1 1,1-1 0,2 1 0,1 0-4,0 0 1,1-1 14,1-1 1,0-2-1,-3 1 1,0-1-1,3-2 1,0-1-1,2-1 1,1 1-1,0-1 1,0 0-148,0-1 0,1 0 1,-1-2-1,0-1 63,-4 1 1,0 0 0,1-1 0,1 0 24,0-1 1,0 0 43,6 0 0,-1 0 1,-5-3-1,-1 0 1,3 0-1,1-1 1,-2 0-1,-1 0 1,1-1-1,-1 1-64,2-1 0,-1 0 1,2 0-1,-1-1 34,0-1 1,0 1 0,1 0-1,0-1-123,-5 1 0,-1-1 156,1 1 1,0 0-1,3-3 1,0-1-1,-2 0 1,-1-1-1,0-1 1,0 0-1,-3-1 1,-2-1-27,-2-1 1,0 0 0,-1 1 0,1 0 9,-2-2 1,1-2 0,-1 0 0,0-1-37,-2 0 0,0 0 106,1-2 1,-1 1-1,-5 3 1,0 1 0,2-3-1,0-1 1,1-1-1,-1 0 1,0 0 0,-1-1 84,1-1 0,-1 0 1,1 3-1,0-1-85,-3 0 0,-1 0 0,-1-2 0,1 0 124,0 0 1,1 0-141,2-5 0,-1 0 1,-5 2-1,0 0 0,1-2 1,0 1-1,-3 0 0,0 1 1,-2 0-1,-1 0-8,-1-2 1,-1 1-1,-1 0 1,0 0-35,-1-3 0,0 0 1,-2 3-1,-2 0 90,-4 0 1,-1-1-26,1-1 1,-1 0-1,20-25 1,-2-4-1,-5 0 1,-5 0-32,-8-3 0,-2-1 7,-10-2 1,1-4-100,-10 0 134,0 6 0,-9-1 1,-5 4-1,-7-4 1,-7 1 206,-5 2 0,-6 0-16,1 4 1,-7 0-56,-2 0-157,17 27 0,-2 0 0,5 0 0,-2 0 0,-4 1 0,-3 1 0,0 0 0,-1 2 0,-2-1 0,-2 2 2,-2 0 1,-1 1-1,-4-2 1,0 1-68,-2 0 0,-2 1 0,-2 2 1,0 2-155,-1-1 0,0 2 232,-3 2 1,0 2-335,-3 1 1,-1 1 0,-3 2 0,-1 3-1,1 2 1,0 1 0,2 2 0,0 0-564,3 0 1,-1 3 0,2 3 0,1 3 908,0-1 0,-2 5 1,-3 6-1,-5 5 0,0 1 1,-4 2-1,1 0 1,0 0-1</inkml:trace>
  <inkml:trace contextRef="#ctx0" brushRef="#br0">20019 14205 7874,'-6'-7'228,"4"-5"1,-6 4 426,3-4 1,6 5 0,8 2 0,3 0 358,5 1-1001,3 0 1,7 2-1,3 0 1,3-3 0,1 3-1,0 0 1,1 1-747,2-4 1,1 4-980,0-3 738,-5 2 974,-2 2 0,-39 51 0,-9 13 0</inkml:trace>
  <inkml:trace contextRef="#ctx0" brushRef="#br0">20198 14421 7889,'-19'-7'0,"5"-4"0,-3 2-67,9 4 1,3-1 0,11 5 240,7-4-171,-1 4 1,14-6 0,-2 4 0,6-3 0,2 1 0,4-2-4,1 0 0,12-2 0,8-2 0,4-3 0,1 1 0</inkml:trace>
  <inkml:trace contextRef="#ctx0" brushRef="#br0">21001 13835 7953,'-13'-26'0,"-4"2"20,0 3 0,4 4 594,5 8 1,5 5-337,-1 8 0,2 4 744,2 4-797,0 7 0,0 6 1,0 11-1,0 3 0,0 5-11,0 2 0,0 0 0,0 5 0,2 0-88,2 0 0,-1-1-179,5-3 1,1-3-80,4-6 0,-2-6 0,0-3 0,-1-7-807,0-5 392,4-8 169,-12-3 288,3-12 0,-5-7 1,-1-8-1,-3-3 0,-5-3-13,-2-3 1,-2-4 201,0-8 1,1-2 300,-1-3 0,4-3-147,1 4 0,4-8 0,-3-1 1,1 1 493,3 1 0,2 4-369,1 2 1,5 0-139,4 9 1,4 4-131,4 13 1,-2-1 0,6 8 0,1 4-204,-3 3 1,6 3-584,-4 4 1,1 1 345,0 4 0,2 2-1378,-3 6 1260,-2 5 1,-2 2-1,-9 7 1,-4 2 0,-2 5 447,-2 3 0,-19 8 0,-8 5 0,-1 5 0,0-1 0</inkml:trace>
  <inkml:trace contextRef="#ctx0" brushRef="#br0">20988 14281 7953,'-20'-7'118,"2"-4"1,11 8 1072,3-6 1,8 5-66,4-4-930,4-1 1,5-4-1,1 1 1,3 0-1,5 2-10,2 2 0,6 1-394,-4-2 1,1-1 0,-3 6 0,2 1-606,-1 2 1,-3 1-235,0 0 0,-6 1 1047,-3 4 0,-20 24 0,-6 12 0</inkml:trace>
  <inkml:trace contextRef="#ctx0" brushRef="#br0">21422 14243 7953,'0'-13'279,"0"5"-246,0-1 0,0 5 311,0-5 1,5 7 0,4-3 0,2 4 384,2 1 0,4 1-265,0 4 0,0 2-12,-4 5-371,-1 7 1,1 1 0,-1 5-1,-4 2 1,-4 3-167,-2 4 0,-4-2 105,-2 2 0,-2 0 103,-2 5 1,-5-7-78,0-2 8,6-3 0,-10-7 1,10-3-1,0-3 767,3-1 1,4-6-586,4-3 0,5-3-315,8-1 32,8-5 1,9-4 0,9-6-145,3-2 0,7 0 0,-1 4 0,-4 0-924,-2 0 1,-4 1 61,-4-1 0,-1 0 298,-3 0 0,-3 1-653,-5-1 1408,-1 0 0,-8-20 0,-2-9 0,1-3 0,0-1 0</inkml:trace>
  <inkml:trace contextRef="#ctx0" brushRef="#br0">22123 13389 7953,'-28'-47'196,"2"0"1,-2 0-132,7 9 1,-4 0-62,0 0 1,-6-5-1,-5 1 1,-6 2-22,-9 4 0,-7 1 65,25 20 0,-2 0 0,-2 0 0,-1 1 0,-3 1 0,0 1 0,-2 1 0,1 1-524,-3 1 0,-1 1 0,-2 1 1,-2 0 502,-5 0 0,0 1-24,-3 0 1,-1 0 0,-3-1-1,0 1 1,-2 0 0,0 0-1,-2 1 1,-1 1 0,-1 0-1,-1 0 138,-1 1 0,-1 1-112,21 0 1,-1 1 0,1 0 0,-20-2-1,1 1 1,-3 0 0,-1 0 0,3 0-1,0 1 1,0 0 0,0 1-30,-2 0 1,-1 0-1,25 0 1,-1 0-1,0 1 1,0 0 0,-1 1-1,1-1 1,0 2-1,1-1 1,0 1-33,-23 0 1,0 1-1,1 3 1,0 1-283,0-2 1,0 1-1,0 1 1,1 1 293,1-1 1,0 1-1,3 0 1,1 2-1,3 2 1,0 1-1,1 0 1,0 1-16,1 2 1,0 0 0,0 2 0,1-1 13,2 1 1,1 1-1,2-2 1,1 2 164,7-2 1,1 2-125,-1 2 1,1 0-1,2-2 1,0 1-1,2 2 1,1 1-1,2-1 1,2 1 0,2-1-1,2 0 110,2 0 1,1 1 0,2 2 0,1 0-184,1 3 1,2 2-1,-3 2 1,3 2 211,2 0 1,1 2-144,1 3 0,1 1 0,4 3 1,2 1-1,0 4 0,1 0 1,1 2-1,2 0 0,1 2 1,2 0 8,1 2 1,2 1 0,3-2 0,2-1-86,1 1 1,2-1 0,4-2 0,2 0-292,3-2 1,2-1 327,5 4 1,3-3 0,-3-8 0,2-3-1,4 1 1,1-1 0,0-3 0,1-2-1,1-1 1,1-2 3,3 0 0,1 0 0,0 1 0,2-1 239,3-2 0,1-1 0,-1 1 1,0 1-139,-2-2 0,1 1-12,0-2 1,1 0 0,3 3-1,1 0 1,0-1 0,0-2-1,1 1 1,-1 0 0,1-2-1,0 0 128,0-3 1,1 0 0,0 0 0,0-1-118,3 1 0,0-1 0,4-2 0,1-1-337,-1-3 1,0 0 283,0-1 0,1-2 0,-2-1 0,1-3 0,2-1 0,1-1 0,3-3 0,2-1 0,2-1 0,1-2-45,-1 0 0,1-2 1,2 0-1,-1-1-136,-5-2 1,-1-1 0,4-1 0,1-2 19,-1 0 1,1-1 89,3-1 0,0-1 1,-7 1-1,0-1 0,2 0 1,-2 0-1,0 1 0,-2-1 1,0 0-1,-1-1-9,2 0 1,-1-2-1,-1 1 1,1-2 27,0-2 0,-1-1 1,-1-1-1,-1-1-6,-4-1 0,0-1 27,-2-1 1,1 0-1,5-1 1,0 0-1,-3-1 1,-1 0 0,1-1-1,-1 1 1,-3-1-1,0 0 15,-2 0 1,0 0-1,1 1 1,0 0 150,-2-2 0,0-2 0,-1 1 0,0-2-163,-3 1 0,-1-2 4,-1 0 1,0 0-5,-2 4 0,-2 0 1,0-3-1,-3-2 1,0 1-1,-1-2 1,-2 0-1,-1 0 3,-2-1 1,-1 1-1,-3-1 1,-1 1 77,-1 1 1,-2 0 0,-2 1 0,-3-1-66,-1-1 1,-3-2 0,0 2 0,-3-1 0,-3 0 0,-2 0 0,0-32 98,-6 3 1,-9-5-42,2 34 0,-2 0 1,-4-1-1,-3-1 195,-2-1 1,-1 2-263,-1 1 1,-2 1 0,-3-3 0,-2 1-1,-2 0 1,-1 1 0,-4-1 0,-1-1 0,-4 1-1,-1 1-39,-2 1 1,-2 2 0,-1 0-1,-2 3-14,-2 4 0,-2 1 1,-3 2-1,-2 1 18,-4 0 1,-2 1-61,-4 3 0,-1 2 1,22 7-1,-1 1 0,-1 1 1,-1 2-1,-1 1 0,0 1 1,1 0-1,-1 1 0,0 1 1,-1 0-1,0 1 0,0 0-282,0-1 1,-1 1 0,1 1 0,-1 1 0,-1 2 0,1 1 215,0 0 1,0 1 0,0 0 0,3 1 0,-1 0 0,2 2-284,-17 3 0,3 1-24,2 2 1,3 1 460,13 0 0,2 1 0,-1 0 0,2 1 0,8 1 0,2 0 0,0 2 0,1 0 0</inkml:trace>
  <inkml:trace contextRef="#ctx0" brushRef="#br0">24176 16538 7949,'-7'-20'130,"-3"6"1,6 6 0,4-2-1,5-2 148,8 0 1,8 0 0,2 2 0,4 2-127,3-2-178,5 4 0,-2-4 0,4 5 0,-2-1 0,-2 0-2250,-2 3 2276,-2 2 0,-9 18 0,-1 4 0</inkml:trace>
  <inkml:trace contextRef="#ctx0" brushRef="#br0">24291 16666 7949,'-6'-13'0,"5"4"0,-4 1 59,4 5 0,8-3 1,6 6-1,7-1 1,4-2-1,3-1 1,2 1-129,5 2 1,3 1-1,3-2 69,2-2 0,6-4 0,6-3 0,7-2 0,0 0 0</inkml:trace>
  <inkml:trace contextRef="#ctx0" brushRef="#br0">25910 15990 7962,'-18'-26'142,"-2"1"1,0 1 483,3 2-304,3 10 1,2 3 0,4 9 0,4 7 0,2 7 194,2 8 1,0 3 0,0 5-1,0 5-126,0 6 0,0 5-85,0 5-289,0 0 1,0 1-1,0 3 1,0 5 0,2 1-1,1-3 1,2-7-453,2-7 0,2-6-284,4-4 480,-1-3 0,-3-11 0,-1-4 0,1-8 1,-1-8-1,-1-7-541,-1-4 0,-2-8 483,-4-2 197,0-9 1,0-2 0,-1-6 0,-2-2 0,-1-3 154,1-3 1,-3-4 0,2-2-1,0-2 195,-2-1 0,5-5 180,-4 5 0,4-5-236,1 5 0,0 1 0,0 7 0,1 6 231,4 6 0,2 4-147,6 5 1,5 4-213,3 5-164,9 0 0,-2 15 0,5-2 0,-1 4 0,0 4-433,-1 5 1,-7 2 115,-7 2 0,-3 5-25,-1 3-401,0 3 1,-2 3 840,-3 3 0,-8 25 0,-7 12 0</inkml:trace>
  <inkml:trace contextRef="#ctx0" brushRef="#br0">25936 16462 8072,'-8'-13'329,"-1"4"-368,4 1 1,2-1 0,8-2 236,3 2 1,5 0 408,4 4 1,-1-3-304,5 4-212,0-6 0,9 8 0,1-2 1,0 3-1,2 1 176,-1 0 1,2 0-1040,5 0 771,-1 5 0,6 36 0,1 15 0</inkml:trace>
  <inkml:trace contextRef="#ctx0" brushRef="#br0">26433 16653 7962,'-13'-6'0,"5"3"-531,-1-5 1,5 4 1233,-5-5-401,6 6 0,-1-7 96,8 6-434,-2 0 1,9 4 0,-2 0-1,2 0-670,2 0 706,0 5 0,11 14 0,3 8 0</inkml:trace>
  <inkml:trace contextRef="#ctx0" brushRef="#br0">26484 16780 7962,'-9'-8'302,"1"1"0,-1 0 0,1 1 513,-1 0 0,6-4-37,-1 2 0,3 1-486,1-2 1,6 2-267,2-1 1,3 2 0,2 6 0,0 0 30,0 0 0,-1 1 113,1 4-203,0 2 1,-2 6-1,-1 1 1,-3 3-1,-1 3 1,-3 1-1,-2 0-392,-1 2 0,-6 1 1,-2 1-1,-3 1 272,-2-1 0,0-5 0,2-3 0,1-3-309,1-1 771,7 0-213,-4-6 1,12-1-1,2-6 1,5 0 0,4 0 232,4 0-214,3 0 1,6 0 0,0 1-1,-2 2 1,-1 3 279,-2 1-271,-5 1 0,3 9 1,-8 2-1,-2 0 1,-4 3 239,-4-3 0,-2 4-220,-7-6 0,-9 4 332,-8-4-382,-3 6 0,-7-9 0,-3 3 0,-3-3 0,-1-2 135,-1-4 0,1 2-137,0-6 1,5 5-270,3-5 6,4 0 1,0-5 0,2-3 0,3-5 0,4-2-907,3-2 1,6-4-312,4 0 0,3-6 1388,1 2 0,14-16 0,6-7 0,1-4 0,0 0 0</inkml:trace>
  <inkml:trace contextRef="#ctx0" brushRef="#br0">27274 15250 7962,'0'-37'-88,"0"5"0,0 6 2,0 8 1,-5 4 136,-4 1 1,-4 2-1,-2 1 1,-4 3 174,0 1 1,-7-4-50,-4 2 0,-9 0 0,0 0 0,-2-1 273,-3 2 1,-5 2-305,-6 5 1,-11 0-1,1 0 1,-6 0-85,33 0 1,-1 0 0,0 0 0,0 0-931,-3 0 0,-1 0 923,-5 0 1,-1 0-1,3 0 1,-1 0-1,-4 0 1,0 0 0,0 0-1,0 0 1,-1 0-1,-1 0-91,-2 0 0,-1 0 0,-2 0 0,-1 0 0,-1 0 1,1 0-1,0 0 0,0 1-337,1 1 0,0 0 1,-2 0-1,0-1 387,-2 3 0,0 1 0,-2-2 0,-1 1 6,1 0 1,1 0-27,0 2 0,1 0 0,2-3 0,0-1 0,-2 3 0,1 0 0,-3 0 0,0-1 0,-1 0 0,0 0-23,-1 0 0,0-1 0,-1 3 0,1 0 44,0-2 1,0 0-23,2-1 0,-1 0 1,-5 2-1,0 1 1,0-1-1,1 0 1,-2 2-1,0 0 1,2 2-1,-1-1 35,4 0 1,-1 0 0,1 1 0,-1 0-17,1-1 1,0 1-1,-1 2 1,0 1-982,3-1 1,0-1 970,-1-1 1,0 1 0,4 1 0,0 2-1,-3-3 1,0 1 0,0 1 0,0 0 0,-1 1-1,1-1-16,0 1 1,0 0 0,1 2 0,0 0-179,3-1 0,1 1 1,0 2-1,0 0 195,-2-2 1,-1 0-6,0 3 1,1 0 0,2-2 0,0 0 0,2 2 0,1 1-1,1-1 1,1-1 0,2 0 0,0 0 4,3 1 0,-1 0 0,1 1 0,1 2 155,2-3 1,2 2-1,4 0 1,1-1 39,-25 11-161,0 0 1,18 0 0,0-2-1,9-2 1,8-4 596,2 1 1,7 1-480,3 2 1,1 3-57,-1 1-43,9 5 0,-9-1 0,8 8 1,-2 3-1,0 2-16,2 1 1,-1 4-152,6-5 0,0 3 67,4 1-11,0 5 0,0-3 0,0 3-10,0 1 515,0 1 1,5 7 0,3 0 0,0-1 0,1-4-484,0-2 0,1-4 20,-1 5 291,2 1 1,-4 2 0,6-1 0,0-2 0,0 2-308,-1 2 0,1-1 28,0-3 0,1 0-299,3-4 308,-3-8 0,10 8 0,-3-8 0,5 1 0,2-3-95,2-7 1,7 1 135,1-5 1,6 1 108,7-1 0,0-7-192,0-6 39,6-5 0,7 2 1,-29-11-1,2-2 0,0-1 1,1 0-1,1-1 0,0-2-2,1 0 0,1 0 0,-1-1 1,0 0 2,5 0 0,0 0 0,0 0 0,0 0-239,4 0 1,0 0 0,1 0 0,1 0 226,-3 0 1,1 0 0,4-3 0,1 0 0,1 2 0,0-1 0,3-2 0,0 0 1,0-1-1,0 0 0,0-1 0,-1 0-5,2 0 1,0 0-1,-1-1 1,0 1 10,3 0 1,1-1-1,3 1 1,1-1-1150,-1 1 0,1 0 1144,2 2 1,-1 1-1,-6-3 1,0 0 0,2 2-1,1 0 1,1-2 0,1 0-1,-1 1 1,1-1-18,0 2 0,0 0 0,2-2 0,0 0-95,-4 2 0,0 0 0,0 0 0,1 1 108,2-2 1,2 1 13,-1 3 1,0-1 0,-1-1 0,0 1 0,-1 1 0,0 2 0,-1-1 0,0 0 0,0 0 0,1 0 35,-1 0 1,1 0-1,2 0 1,-1 0-13,-3 0 0,0 0 0,-1 0 0,0 0-19,-4 0 0,1 0 0,-2 0 0,0 1-12,1 1 0,1 0 2,1-1 0,0 0 1,-6 2-1,-1-1 0,0-1 1,-1-2-1,-2 1 0,-1 0 1,0 0-1,-1 0 36,1 0 0,1 0 0,-1 0 0,0 0-88,0 0 0,-2 0 1,-2 0-1,-1 0 103,-2 0 0,-1 0-48,-2 1 0,-1-2 1,3-1-1,0-1 1,-3-1-1,0-1 1,-1 0-1,0-1 1,32-7-1,-8 0 1,-1-1 181,-6-3 0,5-3-127,-5-5-99,-6-6 0,0 0 0,-7-6 0,-1 0 0,-3-3 897,-4 1 0,-4-5-806,-9 1 1,2-5-63,-6 1 0,-1-8 386,-8-5 27,-2-2 0,-6-2 1,0 1-1,0-3 0,0 0-59,0-2 1,-6-2-279,-2 2 0,2 33 0,0-2-347,0-3 0,0-1 273,-1-3 0,1-1 1,1 0-1,1-1 1,1-1-1,-1 0 1,1-1-1,1 1 1,0-3-1,1 0-13,0-2 0,0 0 0,-1-5 0,0 0-55,0-2 1,0-1 77,0 3 0,0 1 0,-1 0 0,0 0 0,-1 3 0,-1 0 0,0 0 0,-2 1 0,-2 1 0,-1 1 27,-2 3 0,-1 1 1,0 3-1,-1 2 86,-2 4 1,-2 2 0,-16-27 0,14 30-1,0 1 1,-19-25-288,0 6 1,0 5-179,9 6 0,2 7 40,6 2-59,-2 9 1,10 4 0,-3 8-1,3 5-1177,1 3 0,6 2 1547,3 3 0,-3 3 0,0 6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context>
    <inkml:brush xml:id="br0">
      <inkml:brushProperty name="width" value="0.09086" units="cm"/>
      <inkml:brushProperty name="height" value="0.09086" units="cm"/>
      <inkml:brushProperty name="color" value="#FF0000"/>
    </inkml:brush>
    <inkml:brush xml:id="br1">
      <inkml:brushProperty name="width" value="0.12114" units="cm"/>
      <inkml:brushProperty name="height" value="0.12114" units="cm"/>
      <inkml:brushProperty name="color" value="#FF0000"/>
    </inkml:brush>
  </inkml:definitions>
  <inkml:trace contextRef="#ctx0" brushRef="#br0">1454 12611 7856,'-7'-2'-1525,"1"-1"1422,0-1 0,5-1 310,-3 0 0,2 2-24,2-5-59,0 5 1,0-4 226,0 3-283,0-3 0,0-2 1,0 1 125,0-2-146,0-2 1,0 4 0,0-1 318,0 0-185,0 3-131,0 0 0,0 5 0,0-1-4,0 2-101,0 3 1,0 11 82,0 3-14,0 3 1,0 6-1,0 1 1,0 2 0,0 5 59,0 3 1,0 4-32,0 6 0,0 1 1,0 12-1,0 1 33,0 1 1,2 6-47,2 0 0,-3-30 1,1 1-153,2-3 1,0 0 0,-2 0 0,0 0 178,7 28-44,-1 0 0,1-2 0,-1-3 1,1-5-1,-1-6-22,1-5 0,-5-5 47,5-4 1,-7 2-16,3-7 1,-4 0-37,-1-8 16,0 3 1,0-8 0,0 3-1,0 1 1,-1-1 149,-4-1 1,4 3-358,-3-4 1,2 0-74,2-4-50,0 0-296,0-6-303,0 4 623,0-9 1,2 3 301,2-5 0,-3-1 0,4-3 0,13-37 0,3-15 0</inkml:trace>
  <inkml:trace contextRef="#ctx0" brushRef="#br0">1428 12713 7965,'0'-9'-1265,"0"1"1293,0 5-93,0-3 0,0 8 207,0 2 1,0 3-58,0 6 1,0 0 0,-1 1 0,-2 3 56,-1 4 0,-1 3-84,5 2 1,0 0 0,0 4-1,2 4-73,2 3 1,-3 7 114,4 3-102,2 2 1,-6 4-1,3 1 1,-1 2-1,0 2 1,1 3-1,-1 2-26,-1 0 1,-1 5-1,2 0 1,1-1 56,-1-2 1,-2-5-1252,-1-1 1306,6 1 1,-3-7-1,5-3 1,2-3-1,2-3 176,0 0 1,5 1-169,0-7-52,0 3 0,-4-8 1,-2 5-1,-1 0 1,-3 1-11,-1-1 1,-2-6-152,-4-2 65,6 3 1,-5-6-1,4 2 1,-4-2 0,-1-1-145,0-1 0,0-3 115,0-1 1,-1-6 588,-4 3 1,4-9-881,-3 0-481,2-6 857,2 2 0,0-33 0,0-7 0</inkml:trace>
  <inkml:trace contextRef="#ctx0" brushRef="#br0">1479 12636 7983,'-13'0'-168,"1"0"1,-1 0-160,0 0 1,6-1 618,3-3-155,2 2 1,4-5-19,2 3 0,3 2-71,6-2 0,0 1 0,-1 0-10,1-1 1,4 0 50,0 4-84,0 0 1,2-1-1,2-2 1,3-2-1,1 3 1,1-1-1,1 0 32,3-1-61,2-1 0,9 5 0,3-1 1,6-2-1,1-1 0,4 1 1,2 2-23,4 1 1,5 0 55,2 0 1,0 0 0,-4 0 0,-2 0 11,-2 0 0,4 0-46,-9 0 1,1 0 32,-13 0 1,4 0 0,-5 0 0,1 0-13,1 0 1,-5-2-16,4-2 1,-2 1-94,1-5 110,4 5 1,3-4 0,0 4 0,-4-1 0,0-1-24,1 0 1,5 3 12,4-2 0,0 1-113,-4-1 1,1 3 171,4-4-48,7-2 1,3 6 0,3-5 0,0 2 0,-33 1 0,1 0 87,0 0 1,1-1 0,1 2-1,1 0-43,-2-2 0,1-1 0,0 4 1,0 0-1157,29-4 1130,0 4 1,0-3 0,0-1-42,-2 3 18,-6 0 1,-4-2 0,-5 0 0,0 1 0,-1 0-31,-3-1 1,1 2 103,-6-2-54,7-3 1,-8 6-1,4-4 42,-1 4-51,-2-5 1,-5 5 0,-3-3 0,-4 2 0,-3 2-18,-2 0 0,-9 0 31,-3 0-113,-9 0-507,7 0 1358,-9 0-998,3 0 0,-6 0 0,-2 2 260,-1 2 0,-6 14 0,3 9 0</inkml:trace>
  <inkml:trace contextRef="#ctx0" brushRef="#br0">5445 12445 9007,'0'13'-78,"1"-1"1,2 1 0,1 1 0,-1 2 95,-2 1 1,-1 6 0,0-1 0,0 5 301,0 3-296,0 5 1,0-2 0,0 5 0,0 1 0,0 0 5,0 4 0,0-4 0,0 5 0,0-1-58,0-1 0,-1 1 7,-3-5 0,1 5 36,-6-1 38,7 6 0,-5-8 0,2 4 1,-2 0-1,-1 1 0,1 2 1,0-2 90,-1-1 0,4 4-116,-4-1 1,3 1 0,-2 0 0,2-1-29,2 1 1,1-2-6,2 0 0,0 4 1,0 2-1,0-2 38,0 0 1,0-1-91,0 2 0,-4-1 52,0-4 0,0-2 1,4-5-1,-2-3-13,-2-2 1,3 2 146,-4-6 1,4-1-98,1-3 1,0-5 28,0 0-172,-6-5 1,5 7-1,-3-6 1,1-3-1,0-3-1420,-1-2 1531,-6-1 0,-9-1 0,-8-1 0</inkml:trace>
  <inkml:trace contextRef="#ctx0" brushRef="#br0">1492 14064 8010,'0'-12'-294,"0"-1"1,0 0 0,0 0 0,0 1 477,0-1 1,4 4 0,0 1-1,1-1 1,-1 1 0,0-1-35,-1-1 0,4 3 6,2-1 1,-2 5-284,1-1 1,-4 2 361,5 2-74,-6 6-96,2 7 0,-5 2 0,0 5 0,-1 1 0,-2 2 0,-1 4 0,1 1 64,2 4 0,1 0 0,0 8 1,0 1-111,0 1 0,0 8 1,0 1-1,0 7 15,0 4 0,4 2-266,0 0 193,6 0 0,-3-1 1,6 0-1,0-4 0,-1-3 1,1-5-1,0-5-185,0-3 0,-5 1 231,1-2 1,-5-5-1,3-7 1,-1-3 63,-4-2 1,0-4-55,-2 1 1,0-7 4,0 2 0,-4-7 0,-2-1 33,-1 1-916,4-5 476,-3 1 128,6-6 257,0-6 0,12-18 0,2-10 0</inkml:trace>
  <inkml:trace contextRef="#ctx0" brushRef="#br0">1683 15327 8014,'0'-9'-935,"-1"1"1111,-4-2 1,3 4 108,-7 2-174,6-3 1,-4 5 172,3-2-172,3 3 0,-4 2-10,10 3-64,2-2 1,7 8 0,3-5 0,5 1 0,7 1 150,5 0-194,3-4 0,12 7 1,6-6-1,8-1 0,5-2 1,-32 0-1,2-2 0,1 1 1,1 0 5,2 0 0,1 0 1,5 0-1,0 0 23,1 1 1,0-2-55,0-1 0,0-1 0,-4 2 1,-1 0-1,1-1 0,-1 0 1,1 1-1,-1 1 0,1-1 1,-2 0 29,0-1 1,-1 0-1,-2 1 1,-2 1-1,33-5 1,0 3 1,0-3 0,-5 4 15,2-3-6,-8 2 1,1-2-1,-5 0 1,1 1 0,1 0 10,0-1 1,-2 2-36,3-2 0,1-2-1357,3 2 1366,7-6 0,-5 7 0,3-4 0,-3 0 0,-1 2-279,0-1 0,4 2 246,0 4 1,-5 0-39,-3 0 60,-6-6 0,8 5 0,-4-4 0,0 4 0,-3 0 71,-2-4 1,-4 4-71,-2-3 1,6-2 243,-7 2-208,7-1 0,-13 1 1,2-1-1,-1-1 0,0-1 60,2 0 0,-6 2-44,-8-3 1,-2 1 286,-1-2-260,-1-2 1,-5 5 0,-3-4 1535,-3 2-1596,-7-1 659,-1 2-895,-6-4 1,-1 10-1,-4-4 1,-3 4-352,-4 1 1,4-4 11,-1-1 1,1 1-240,-5 4 809,0 0 0,1 0 0,-1 0 0,-11-28 0,-3-8 0</inkml:trace>
  <inkml:trace contextRef="#ctx0" brushRef="#br0">5304 14230 8014,'0'-13'-60,"0"5"0,0-1 0,2 1 0,1-1 416,1 1 1,0-1 33,-4-3 1,0 3-132,0 1-296,0 5 1,0 7 163,0 9 1,4 7-12,1-3-56,-1 5 1,0 4 0,0 8 0,1 4 0,-1 5 0,0 3 0,-1 5-16,-2 5 0,-1 7 1,2 8-1,1 0-143,1-3 1,4-3-1495,-3-1 1530,5 0 1,-3-12 0,7-5 0,1-7 0,2-6-128,-1-5 0,2-3 1,-1-5-1,-1-5-993,-2-6 135,-7 1 1047,-1-10 0,-34-1 0,-8-7 0</inkml:trace>
  <inkml:trace contextRef="#ctx0" brushRef="#br0">1581 13452 8169,'-7'6'-851,"-4"-3"1,2 4 1076,-2-1-233,4-2 0,-5-4 243,4 0-7,2 0 70,1 0-157,5-6 1,-2 5-32,-2-4 1,3 3-31,-4-3 205,4 4-85,-5-5-202,5 6 0,-5-1 49,6-3-30,0 2 1,2-3 40,2 5-27,3 0 1,7-5 0,2 1 0,2 0 0,3-2 92,6-2 0,4 1-110,8-2 4,5 6 1,1-8-1,7 4 1,4-2 0,3 2-22,3 2 1,1-1-41,-4 2 0,4 2-1388,-4-2 1374,3 3 1,-3 1 0,-4 0 0,-4 0 0,-3 0-80,-1 0 0,-2 0 147,2 0 1,-2 0-28,-2 0 1,-2 0 20,5 0 1,1 0-1,3-2 1,-2-1 83,-1-1 0,-1-2 5,5 2 0,5-2-73,-1-2-14,0 2 1,-4 2-1,2-2 1,2 1-1,3-2-11,0 0 1,-1 4 7,-6-2 1,0 3-795,0-3 782,0 4 1,0-5 0,0 6 0,0 0 0,0 0 448,0 0 0,4 0-442,0 0 1,5 0 29,-5 0-14,0 0 1,-4-1-1,0-2 1,-1-1-1,-3 1-15,-5 2 0,2 1 1,-1 0 0,3-5 3,-3 1-7,-1 0 0,-3 0 0,-1-2 0,0 0 0,-1 1 1,-3 2 0,1-3 423,-5 2 0,4-2-424,-4 2 4,5 2 1,-8-3 0,2 3-1,-5 0 1,-5-3 212,0 2 0,-4 1-118,-6-3 182,2 4-134,-9-5-225,3 6-266,-10 0 0,-2 2-1042,-6 2 1093,0-3 1,0 11 294,1-4 0,-41 15 0,-9 4 0</inkml:trace>
  <inkml:trace contextRef="#ctx0" brushRef="#br0">1760 14370 6038,'-2'-7'276,"-2"3"1,1 3-265,-5 1 1,3 0 35,-3 0 313,5 0-135,-8 0-59,9 0 1,-5 0-105,3 0-48,3 0 1,-7 0 0,6 1-141,-3 3-44,1-2 169,4 9 1,-4-8 0,0 5-47,1 2 42,1-4 0,2 1 0,0-3 1,0 5 0,0-2 64,0 1 3,0-5-50,0 9-2,0-11 0,0 6 233,0-3-63,0-2 9,0 3-103,0-5 21,0 0 0,6 0-8,3 0 0,-2 0-27,1 0 1,5 0-19,4 0 1,4 0 92,-4 0-161,6 0 1,1-1 0,7-2 0,2-1 0,1 1-143,-2 2 1,4-4-148,-7 1 0,5 0-3,-4 4 1,4 0 154,-4 0 1,4 0 0,-4 0 0,-1 0-99,3 0 0,-5 0 265,2 0 0,2 0-97,-1 0 1,0 0 262,-5 0-240,1 0 1,-1-2 55,1-2 0,5-9 0,2-6 0</inkml:trace>
  <inkml:trace contextRef="#ctx0" brushRef="#br0">1709 14549 8169,'-13'0'-453,"4"0"1,1 0 0,-2 0 0,-1 0 608,-2 0 1,0 0 0,0 0 0,1 0 0,-1 0 92,0 0 1,5 0-1,-1 0 179,-1 0-150,5 0 1,-3-4-172,4-1-3,3 1-69,-5 4 1,12 0 0,2 0-1,5-1 173,4-4-159,-3 4 1,12-5 0,-2 5 0,6-2 0,1-1 0,1 0 0,2-1 35,6 1 1,2 0-1,8 4 1,0 0-123,2 0 1,3-4-9,1-1 0,2 1 1,4 4-1,-1 0-5,-2 0 0,0-1 23,0-4 0,6 4 15,-5-3 0,-1 2 0,-8 1 0,0-2-9,0-1 1,3-2-29,-3 2 0,3 3 47,-7-4 1,-2 0 8,2 0 1,-6 0 0,1 2 0,-2-1 50,-2 1 1,1-3-35,-1 2 0,-1 0-17,-3 4 1,2-5 6,-2 1-2,3 0 1,2 2-1,-1 0 1,0-3-1,0 3 19,1 0 0,-1 2 5,0 0 0,0 0 6,1 0 0,0-4 40,4 0-74,-4-1 0,5 4 0,-5-2 1,-1-1-1,0 1-67,0 2 0,-4-4 79,0 1 1,3-2-140,1 2 0,2 3 32,-10-3 51,5 2 1,-4 1 0,5-2 0,-4-1 0,0 1 49,-4 1 0,-1 2 46,-2 0 1,5 0-78,0 0 0,0 0 138,-5 0-111,1 0 1,-1 0-1,1 0 1,-2 0 0,-2 0 61,0 0 0,-3-1-15,3-3 1,2 2-47,-3-2 0,3 3-1,2 1 5,-1 0 0,2 0 0,1 0 0,2 0 0,0 0 10,1 0 1,-4 0-1,3 0 0,1-2 138,-1-2 0,-5 3-116,-4-4 104,1 4 0,-1-1 0,-1 0 0,-2-4 295,-2-1-455,-2 4 0,-3-4 208,-2 3-268,-4 2-326,-5-3-1015,0 5-801,0 0 2211,-5 0 0,-19-6 0,-10-1 0</inkml:trace>
  <inkml:trace contextRef="#ctx0" brushRef="#br0">5241 13236 8169,'-13'4'-1725,"0"0"1976,0-1 0,5-2 87,-1-1 0,7-1-93,-3-3-90,4 2-91,1-3 1,0 3 0,1-1 201,4-1-230,2 0 0,5 4 0,3 0 0,0-2 0,4 0 1,-1-3-1,2 2-12,0 2 0,0 1 0,2 0 0,-2-1-89,-2-4 1,1 4-1,-4-3 1,2 2 0,-1 2 0,-6 0-533,-2 0 282,-5 0 315,9 0 0,-39 12 0,-3 2 0</inkml:trace>
  <inkml:trace contextRef="#ctx0" brushRef="#br0">7306 12356 7642,'-1'-9'-1274,"-2"1"2097,-1-2-707,0-2 1,4 4 0,0-1 0,0 0-144,0-3 0,0 4 224,0-1-67,0 6-26,0-2-117,0 5 0,-2 1 1,-1 3 86,-1 5 0,0 2 1,4 3-1,0 3-15,0 5 1,0 2-1,0 1 1,0 2 47,0 3 1,-2 2 24,-2 7-99,3 5 1,-5 1-1,6 6 1,0 1-1,0 4 1,0 3-1,-1 4 65,-4 0 1,4 1-93,-3 0 0,2 0 0,2-1 0,0 0 14,0-4 0,0-2-18,0-6 1,0 0 0,0 1-1,0 3 19,0 5 1,0 2-7,0 2 1,2 0-280,2 0 1,-3 4 270,4 0 0,0-5 1,1-3-1,0 1-1,-1 1 0,5 5 24,-1-4 74,-4 4 0,2-13 1,-4 4-1,2 0 1,-3-1-75,0-1 0,-2 0 183,0-5 1,1-2-97,3-2-104,4 3 1,0-11 0,1 4 0,0-5-1,1-3-63,-1-1 1,2-5 49,-2 1 1,-2-4-29,1 0 0,-5-6 53,1-3 123,-2 3 1,-2-10-1,0 2-300,0 0-373,0-7 11,0 1 1,0-7-551,0-4 1064,0-7 0,-2-22 0,-2-9 0,1-5 0,-1 0 0</inkml:trace>
  <inkml:trace contextRef="#ctx0" brushRef="#br0">7306 12279 8355,'-12'0'-1950,"-1"0"2082,0 0 1,5-4 0,0-2 0,1 1 169,0-1 0,3-3 0,-3 4 29,1-2-363,2 4 32,4-3 0,1 6 0,4 0 0,3 0 0,5 0 29,4 0 0,3 0 1,7 0-1,2 0 42,5 0 1,9-4 0,4-2 0,4-1-28,4-3 1,-1 3 0,5-1 0,1-1-5,-2 2 1,-4-3-140,-12 6-65,-5-6 0,-20 10-283,-8 0 0,-5 4 241,-13 5 0,2 2 0,-3-4 0,3 2-82,2-1 1,-4-4 187,5 5 1,0-5 17,4 5 82,-6-6 0,5 4 37,-4-3-78,4-3 220,7 5 0,-4-6 1,5-1 709,-1-4-418,-2 4 145,2-10-306,-5 3 80,5 1 0,-2-4 317,1 3-335,-1 2-474,-4-5-191,0 9 260,0-4 0,0 8 0,1 2 79,4 5 1,-4 2-20,3 2 0,-2-1 8,-2 1 0,4 6 9,0 2 1,2 4 0,-3 4 0,1 2 64,-1 1 0,2 2-133,0 5 48,5 5 0,-8-3 1,5 4-1,1-1 0,-3-2-2,1 2 0,0-2-5,-2 4 1,-1 0 0,4 2 0,-2-1 50,-2 1 1,0 0 8,1-1 0,-2 6-43,2-2 1,-3-1 92,-1-3-109,0-6 1,2 8 0,1-2 0,1 1-1,-1 1 84,-2-3 0,3 0 0,1 0 0,-1 7-105,-4-6 1,4 4-45,0-9 37,1 6 0,-5-2 0,0 5 0,0 0 0,1-2-38,3-2 0,-2 3 59,2-4 0,-3 4-41,-1 1 0,0-4 27,0-1 41,0-5 0,0 9 0,0-5 0,0 1 0,2-2-24,2 0 0,-1-5 7,5 4 0,-5-4-3,1 0 1,-2-5 266,-2 0-258,6-6 1,-5 0-1,3-5 1,-2 0 0,-2-5 55,0-2 0,-5 1-57,1 0 0,-2 0 61,2-5-53,3-4 1,-5 3-728,6-3-321,0-2-222,0 0-746,0-6 1982,0 0 0,-6-6 0,-1-1 0</inkml:trace>
  <inkml:trace contextRef="#ctx0" brushRef="#br0">7421 15403 8254,'-4'-13'34,"-2"1"0,0-1 0,-1 0 582,0 0 0,4 5-438,-1-1 0,10 7 81,7-3-269,-1 4 1,13 1 0,-3 0 0,8 0-1,7 0-10,4 0 0,8 0 1,1 0-1,5 0-27,3 0 0,5 0-14,0 0 1,-3 0 0,-13-1 0,-6-2-251,-6-2 0,-9 1 127,-9 4-21,-9 0 1,-4 0-197,-8 0 1,1 0-1,-4 2 41,2 2 1,-4 3 359,5 6 0,-23 16 0,-1 5 0</inkml:trace>
  <inkml:trace contextRef="#ctx0" brushRef="#br0">7804 16105 8170,'8'-5'85,"-1"0"1,-1-2 64,-3-3 0,-2-2-146,-1 0 1,0-1-1,0 0 231,0 0 0,-6 6-160,-2 3 0,-3 3 0,-4 1 0,0 0 72,-2 0 1,-6 1 44,2 3-144,3 9 1,-7 3 0,6 5 0,-3 1 0,3 4-1,-1 4 1,3 4 33,3 3 0,-1-3 1,11 0-1,1 0-10,2-2 0,2-1-203,4-5 90,7-6 0,8-2 1,7-7-1,1-1 1,4-3-1,2-1 1,4-3-123,3-2 1,7-8-122,-1-6 1,1 1 0,-1-7 0,-5 2 283,-2 0 0,-10-11 0,1-6 0,2-1 0,0 1 0</inkml:trace>
  <inkml:trace contextRef="#ctx0" brushRef="#br0">10277 13006 8170,'-5'-7'-286,"3"-4"0,-3 2 1,0-2-1,1-2 369,1 0 1,2 1 329,1-1 427,0 0-218,0 0-461,0 1-89,0 10 0,0 12 0,0 13 0,0 1 0,-2 4 55,-2 5 1,1 4 0,-4 2-1,2 4 48,2 3 0,-3 10 0,2 5 0,0 5-164,1-30 1,0 0 0,2 2 0,0 0-1,-1 0 1,0 1 0,1 1 0,1 0-15,0 0 1,0 1-1,0-1 1,0-1 0,1 32-1,3-7 53,5-8 0,-2-9-266,2-5 121,-7 4 1,8-16-1,-4-2 1,0-7-1,-1-5-668,-2-2-207,-1-7 43,-2-1 566,0-18 361,0-2 0,2-32 0,1-13 0,1-3 0,-1 0 0</inkml:trace>
  <inkml:trace contextRef="#ctx0" brushRef="#br0">10277 12879 8311,'-8'4'-315,"-1"0"-17,-1-1 330,-1-2 0,4-2 309,3-3-290,2 2 0,8-8 1,2 6-1,4 0 1,2 0 165,3-1-132,3-5 1,7 8-1,2-6 1,5 1-1,3 0 1,3-1 0,2-1 114,5 1 1,13-1-63,4-3-107,2 4 1,4-1 0,-35 5 0,2 2-1,1-1 1,0 0 0,1 0 0,0 1 0,0 0-1,0 1 1,-2 0 0,0 0-85,34 1 1,1 0 124,-4 0-67,-28 0 0,-1 0 0,28 0 1,-30 0-1,-1 0 0,34 0 0,-2 0-3,-1 0 0,2 0 0,-1 0 1,-1 0 198,-2 0 0,-2 0-370,1 0 0,4-4 250,0 0 0,0 0 1,-4 4-1,0 0 30,-1 0 0,8 0-77,-3 0 1,-30 0 0,-1 0-13,27 0 0,3 0-23,-3 0 0,4-5 0,0 1 0,-2 1-5,-1 2 1,-5 1 36,-1 0 1,-5-2 265,1-2-257,-8 3 0,-3-5 0,-6 6 1,1 0-1,-3-1-18,-2-4 0,-2 4-98,-7-3 1,-1 2-43,-3 2 0,2-1 47,-6-3 0,0 2-191,-4-2-183,-6 2 815,-1 2-628,-6 0 1,-5 2 36,1 2 0,-4-1 0,2 6-16,-1 0 1,4-1 270,-1 0 0,2-4 0,2 5 0,0-6 0,0 4 0,0-3 0,0-3 0,0 5 0,0-6 0,2-4 148,2 0 35,-3-1 0,5 0 0,-4-2 211,2-1 0,-3 1 276,3 3-262,-2 3-132,-2-5 1,0 5 0,1-2 28,4-1-462,-4-1 212,5 5 1,-5 2-136,3 2 113,-2-3 1,3 12 0,-5-2-1,0 6 1,0 3-24,0 3 0,0 7 12,0 4 0,0 8 65,0 5-42,-5 8 1,2 3-1,-4 7 1,1 3-1,4-32 1,1 1 9,0 0 0,1 1 0,0 34-35,0 0 0,6-5-1385,2 1 1448,3-3 1,2-8 0,0-6-103,0-7 1,-1-5 0,1-2 0,-2-3-206,-2-4 0,-3-9-167,-6-4 1,0-3-73,0-1 0,0 0 463,0 0 0,0-1 0,0 1 0</inkml:trace>
  <inkml:trace contextRef="#ctx0" brushRef="#br0">10290 14205 8231,'-13'0'-18,"1"-2"0,-1-1 0,1-2-31,4-2 80,2 4 0,2-4-53,0 2 1,5 4 36,8-3 1,6 2 13,2 2 0,2 0 1,-2 0-1,4 0-177,3 0 1,3 2 18,3 2 132,8-3 0,3 5 0,6-6 0,2 0 1,5 0-1,9 0 0,6 0 48,-31 0 1,1 0 0,1-2 0,0 0 0,1-1 0,-1 0 0,2 0 0,1 1-5,1-1 1,0 0 0,2 0 0,0 2-748,-1 1 0,-1 0 717,0-3 0,-1 0 0,-5 2 1,-1 1-1,0-3 0,-1 1 1,1 1-1,-1-1 0,35 0 24,-5-3 0,1 1 0,-11 4 0,1-1-171,0-4 1,1 4 94,-7-3 0,1-2 2,-9 2 1,3 0 0,-2 2 0,0-1-26,0-1 0,0 0 76,-1 4 0,-4-4 0,4-1 1,2 0-4,2 0 1,3 4-1,1-3 1,0 2 25,0 2 0,2-1-9,-2-3 0,2 2 55,-11-2 0,2 3-40,-1 1 42,-4 0 0,10-2 1,-7-1-1,-1-1 1,-1 1 107,-2 2 1,0 1 636,1 0 1,-1-4-838,0-1 1,0 1 76,1 4 1,-3 0 0,-2 0 0,-4 0 17,-3 0 0,-3-4-64,-3 0 1,2-1 164,-6 5 0,-4 0 71,-5 0 1,-3-4 31,3 0-369,1 0 160,-2-2-164,-2 5-126,-5-5-551,0 6-3611,0 0 4365,-5 0 0,3 1 0,-2 4 0,3-4 0,1 10-6,0-9 376,0 9 307,0-10 289,0 5 331,0-6-1388,0 0 0,-12-11 0,-2-3 1</inkml:trace>
  <inkml:trace contextRef="#ctx0" brushRef="#br0">12930 13338 7587,'-8'-6'-151,"3"3"0,5-5 0,0-2 474,0-2-187,5 0 0,4 3 1,7 2-1,2 0 0,2 0 1,2-2-1,1 2 653,-2 3-796,3 3 0,-9 1 0,2 0 0,-3 0-50,-1 0 50,-6 5 1,-2 4 0,-6 6-1,-2 2 1,-3-1 0,-1-1 0,-3 1-268,-1 1 0,-2 0 203,1-4 96,4 0 1,-1-1 0,3 0 0,0-2 295,1-2-283,0-5 1,11 4 0,2-4 0,4 1 34,1-1 0,-1 0-64,1 1 0,0-3-33,0 4 0,-1 2 0,1 1-112,0 4 135,-6 0 0,-1 1 22,-6 0-26,0-6 0,-2 4 0,-2-4 54,-5 0 1,-2 3-1,-2-5 1,-1-3-37,-3 0 0,3-1-88,-3 3 1,-1-2-307,1 2 228,0-2 0,0-2 1,0 0-377,1 0 1,2 0 528,1 0 0,23-12 0,6-2 0</inkml:trace>
  <inkml:trace contextRef="#ctx0" brushRef="#br0">13338 13236 8242,'7'-13'0,"-2"0"0,0 0-71,-1 1 1,4-1 295,-3 0 0,3 5 757,-4-1-890,6 1 0,-7 2 1,4 6-119,-1 7 1,-2 4 228,-4 2-225,0 5 0,4 2 0,1 6 1,-3 1-1,0 1 0,-1 3 0,2 0-127,1 1 71,1 3 1,-5-7 0,0 5 0,-2-2-1,-2-3 1,-5-1 0,-2-1-432,-2-1 0,-4 1 253,0-1 0,-7-5 0,0-1 0,-6-2 256,-2 0 0,-19-6 0,-9-5 0</inkml:trace>
  <inkml:trace contextRef="#ctx0" brushRef="#br0">12777 13197 8242,'-5'-17'0,"0"0"0,-2 2-169,-3 1 1,-2 6 4,0 4 345,-1 3 1,-4 8 0,-2 6 0,1 6 0,-2 7 3,0 4 1,5 2 0,-2 5 0,4-1-157,4-2 1,4 0-63,5 4-36,0 6 1,5-6 0,7 2 0,6-6-1,10-3 1,8-4 0,8-5 68,4-5 0,8-18 0,7-6 0,5-1 0,0 0 0</inkml:trace>
  <inkml:trace contextRef="#ctx0" brushRef="#br0">4246 13720 8242,'0'-13'0,"0"-4"0,0 0 0,0 2 0,0 1 0,0 1 436,0 0 0,0 5-139,0-1 0,0 8 1,0 2-1,0 9-236,0 6 1,0 6-172,0-1 1,0 4 72,0 0-93,0 1 1,0-1 0,0 1 0,2-1 0,0-1-905,3-3 742,-1 4 0,-4-11 0,0 3 292,0-3 0,28-41 0,8-10 0</inkml:trace>
  <inkml:trace contextRef="#ctx0" brushRef="#br0">4450 13669 8242,'0'-13'0,"6"1"82,2-1 1,-1 0 0,0 0 0,1 2 344,-1 2 0,1 4-269,5 5 0,-2 1 0,-1 5 0,-3 7 3,-1 6 0,0 6-186,-2 0 0,-3 2 1,3 1-1,-4 2-554,-4-2 0,-1 4 330,-4-3 0,-2 1 0,2-4 0,-2-1-392,-2 1 1,-4-2-65,0-3 705,0 3 0,-41-32 0,-11-2 0</inkml:trace>
  <inkml:trace contextRef="#ctx0" brushRef="#br0">4042 13593 8242,'-17'-6'-212,"0"-1"1,1 0-161,2 2 0,-3 4 430,0 1 1,0 1 0,5 5 0,-1 5 444,0 5 0,5 8-407,-1 2 0,6 1 1,-1 5-1,3 1-108,1-1 0,5 1 56,4 1-173,2 3 0,6-10 1,3 1-1,3-5 1,5-6-1,3-3 1,6-3 128,4-2 0,21-26 0,-26 3 0,1-1 0</inkml:trace>
  <inkml:trace contextRef="#ctx0" brushRef="#br0">4527 12713 8247,'-2'-9'-163,"-1"1"1,-1-2 0,0-2 325,-2 0 1,5-1 0,-3 0 0,4 0 106,4 1 0,-1 3 0,5 2 1,2 1-212,1 4 0,2 0 0,0 2-63,0 0 0,-5 2-235,1 2 151,-7 3 0,4 6 0,-6 1 0,0 3 0,-1 4 0,-4 2 0,-3 0-309,-3-2 0,-2-1 346,0 1 56,6-3 1,-3-5 0,4 0 0,1 0 130,-1-1 0,5-5 1,8-2-1,6-5-117,1-5 0,1 3 0,1-6 0,2 1-4,2 0 1,0 3-274,1-4 1,2 5 0,-5-2 0,1 4-1013,-1 1 1270,5 0 0,8-17 0,9-4 0</inkml:trace>
  <inkml:trace contextRef="#ctx0" brushRef="#br0">4858 12649 8247,'-4'-13'-152,"0"0"1,-1-4 194,5 0 0,0 5 1,0 3-1,0-1 210,0-1 0,0 2 369,0 1-279,0 5-124,0-3-245,6 12 0,-5 3 1,4 6-1,-2 4 1,-1 0-58,3 4 0,-1-3 0,-4 1 1,0 2-43,0 1 1,0 2-309,0-1 0,-2-1 120,-2-3 0,-1 2 0,-5-5 0,1 1 313,-1-1 0,-29-6 0,-10-7 0</inkml:trace>
  <inkml:trace contextRef="#ctx0" brushRef="#br0">4335 12547 8247,'-5'-13'0,"-4"0"0,-2 2-141,-2 3 1,0 2 16,1 6 0,-1 0 1,0 1-1,0 5 466,1 7 0,-1 5 165,0 8-373,0-1 1,2 6 0,1 3 0,3 3 0,1 2-115,3-1 0,8 0 0,5 2 0,7 1-241,8 1 0,6-5-630,8-7-203,-1-3 1054,6-2 0,11-23 0,9-7 0,7 0 0,1 1 0</inkml:trace>
  <inkml:trace contextRef="#ctx0" brushRef="#br0">15888 12241 8410,'0'-13'-1120,"0"0"429,0 1 730,0 5 0,0 0 1,0 2-1,1-2 197,3 0 17,-2-4 1,4 8 189,-6-6-225,0 1-158,0 1-126,0-4 1,0 11 66,0 0 0,0 1 1,0 7-1,0 2 61,0 2 0,-2 0 64,-2 1-100,2 0 0,-3 5 0,5 2 0,0 3 0,0 1 32,0 3 1,-2 7-1,0 0 1,-3 4 37,2 5 1,1 2 16,-3 6-93,4 6 0,-6-2 0,4 6 1,-1 1-1,1-2 58,1-2 1,2 1-29,0-3 0,2 3 11,2-4 1,-1 1 0,5-5 0,1 0 50,-2 0 1,3 4-108,-6 0 1,1 0 15,-5-4 0,0 6 0,0 4 0,-2 3 63,-2-1 1,1 4-52,-5-7 0,3 6-273,-3 2 0,3 0 278,-3-4 1,5-6 0,-1-3 0,4-2 1,4-2 0,2-2-4,2-2 1,4-3 1,-4-6 6,4-5 1,-4 5-1,1-3 1,-1 4 0,1-3 77,-1 1 1,-4-4-63,5 1 0,-6-1-67,1 1 37,3-3 1,-6-6 0,4 1-1,-4-1 1,0-1 12,4-2 0,-4-4-72,3-5 292,-2-1 0,-2 1-538,0 0-355,0-6-441,0-1 540,0-6 187,0 0 344,0-12 0,11-41 0,-4 15 0,0 0 0</inkml:trace>
  <inkml:trace contextRef="#ctx0" brushRef="#br0">15824 12177 8440,'-9'0'-260,"1"0"1,-2 0-564,-1 0 894,4 0 0,0 0 0,4-1-30,-2-3 0,7 2 0,6-2 1,4 2 35,0 2 0,7 0 52,2 0-121,3 0 0,7 0 0,3 0 0,3-1 1,2-2-1,2-1 0,3 0 47,2-2 1,7 3 31,-7-5-112,4-1 0,-3 1 0,-2-1 1,-2 1-1,-8-1 0,-8 2 1,-9 0-242,-3 0-124,-8 4 272,-7-3 0,-6 8 0,-4 1 1,3 2-229,1 2 0,2 2 346,4 4 0,-4-5 0,0 1 0,5-1 0,6 5 0</inkml:trace>
  <inkml:trace contextRef="#ctx0" brushRef="#br0">16487 12152 8440,'7'0'-1499,"-1"0"1720,-6-6 100,0 5 14,0-11 0,0 9 73,0-5-625,0 5 224,0-3 45,0 6 0,0 2 0,0 2 36,0 5 1,0 6 12,0 2 0,0 2-37,0-2 1,0 2 113,0 7-124,0 5 0,0-3 0,0 6 1,0 2-1,0 1 86,0 1 1,0 4-66,0 1 0,4 4-38,0-5 0,1 2-216,-5-1 179,5-4 1,-2 7 0,4-4 0,-1 4 0,-2 0 36,2 1 1,-5-2-17,3 2 0,-2 7-54,-2-3 1,0-1 42,0-4 58,0-5 0,-4 9 0,-1-5 1,2 1-1,2-2-48,1-1 0,0-3-9,0 3 1,0-2 23,0 1 0,0-2 277,0 2-275,6 4 0,-5-5 0,5 6 0,-2 1 0,0 0 26,-1-1 1,0 2-74,1-2 1,-2 1 33,2-1 0,2-2-27,-2-2 25,0-4 1,-4 3 0,0-7 0,0 2 0,0-2 18,0 2 0,1-4-6,4 1 0,-4-2 147,3 2 1,-2-3 13,-2-5-204,0-1 0,1-3 1,2-2-1,1-1 1,-1 0-31,-1-1 1,-2-1 13,0-4 1,0 0-18,0-1 1,0-3-454,0-1 86,0-5 1,-2 4-1,-1-2-2108,-1 3 1269,0-2 1247,4-1 0,-17-10 0,-4-2 0</inkml:trace>
  <inkml:trace contextRef="#ctx0" brushRef="#br0">15837 15174 8357,'-9'0'0,"2"-2"280,1-2 0,2 1-212,4-5 1,7 5 4,6-1 1,8 2 0,12 1 0,7-2-10,4-1 1,8-2-8,7 2 0,4 2 1,1-3-1,-2 0-122,-3 1 1,1-1-801,-9 0 585,-3 4 0,-15-5 1,-5 6-1,-5 0 280,-6 0 0,-37 6 0,-10 1 0</inkml:trace>
  <inkml:trace contextRef="#ctx0" brushRef="#br0">16079 15862 8357,'-4'-14'64,"-2"-2"1,0-1-1,1 2 721,2 1-499,2 1 1,1 7 0,0 8 0,0 8-275,0 5 1,1 8 0,2 0 0,1 3 158,-1 4 1,3 1-128,-2-1 0,0-1 0,-4 3 0,0-1-264,0-2 1,0 0-103,0-3 75,0 8 1,0-19 0,0 7 0,0-7-1,0-2 1,0 0-2208,0 0 2454,6-6 0,6-47 0,8-17 0</inkml:trace>
  <inkml:trace contextRef="#ctx0" brushRef="#br0">15964 15901 8357,'0'-20'-163,"2"-3"-329,2 6 599,-3-6 0,9 9 1,-4-3-1,2 3 0,5 1 245,3 0 0,6 1 0,1-1 0,4 2-87,3 2 1,5 3-22,-1 6-233,3 0 0,-4 3 0,-4 4 1,-2 9-1,-3 5-39,-2 6 1,-4 7 0,-5 0-1,-2 3-143,-2 1 1,-4 1 80,-5-1 0,-1 0 0,-3 0 0,-5-1 1,-2-3 0,-8-3 62,-2-5 1,-7-2 202,-2-3 0,-4-4 0,3-7 0,-2-1 110,-2 0 1,-1 1-307,2-1 0,-1 2-386,5-2 316,6-4 1,2 5-1,5-4-1302,1 1 1392,7-4 0,21 8 0,9-4 0</inkml:trace>
  <inkml:trace contextRef="#ctx0" brushRef="#br0">16615 13605 7851,'-9'-4'384,"1"0"-110,5 0 4,-9 4-230,11 0 1,-3 0 0,8 0 0,6 0 8,5 0 0,2 0 0,9 0 0,5 0-4,5 0 0,7-5-10,4 1 1,8 0 0,6 4-1,5-2 5,2-2 0,4 3-115,-4-4 1,-2 3-1,-7-1 1,-7-1-40,-4 1 0,-8 0 87,-2-1 1,-7 2-1,-10-2-380,-4 3 317,-2 1 14,-8 0 1,-3 0-35,-8 0 102,2 0 1,-5 0-36,3 0-223,3 0 50,-5 0 0,4 0 1,-2 0-91,-4 0 0,1 0 146,-2 0 0,5 0-21,-5 0 69,7 0 1,-10-5 117,4 1 0,1-4 0,-2 2 96,-1-1 1,0 3 91,2-5 1,-4 6 273,4-1-355,2-3 0,-5 4 1,2-4 184,-2 1 1,-2-4-1,1 3 93,-1 0 1,2 0-124,2 3 76,-2 2-436,4-3-130,0 5 44,1 0 162,17 5-1,2-3 35,8 2-121,3 3 0,-5-5 0,3 3-49,0 1 1,-1-5 0,3 4 0,-1-3 63,-2 3 0,-6-4 55,2 3 0,-2-1-4,-3 1 32,1-2 0,-2 5 0,-2-3 0,-5 5 350,-2 2 0,-2 3-122,0 3 1,-7-1 104,-6 5-314,0 0 1,-11 6-1,3 2 1,-2-1-1,2-3-264,4-2 1,-2-6 37,2 4 1,2-5 144,6 1-632,-2-3 1,10-5 690,-4-1 0,21-22 0,5-2 0</inkml:trace>
  <inkml:trace contextRef="#ctx0" brushRef="#br0">18170 13350 7937,'0'-12'373,"0"3"0,0 1-157,0-2 0,0 5-104,0 5 0,0 7 0,0 10 1,0 5-34,0 2 1,0 6-13,0-1 1,-1 11 0,-2-3 0,-1 0-90,1-2 0,1-1 4,2 4 1,-4-1-1,0-3 1,1-4-64,2-3 1,1-6 0,1-1-170,3-2 0,-1-2 169,6-8 1,-6-3 0,1-10 0,-3-3-8,-1-3 1,0-4-43,0-2 134,0 3 1,-4-10-1,-2 3 1,1-3 0,-2-3 158,-1-3 1,4 2 0,-3-5 0,1 1 193,4-1 1,0-1-132,2-4 1,0 0-102,0-1 1,6 5-1,4 2 1,4 1-35,3 2 0,6 4-45,-2 3 0,2 5-195,-2 9 0,3-2 119,-3 6-205,3 0 0,0 4 0,-1 0 0,-3 0 0,-2 1-460,-2 3 0,-2 2 264,-1 2 0,-6 4 10,-3-4 1,2 5 420,-2 4 0,-22 8 0,-11 8 0</inkml:trace>
  <inkml:trace contextRef="#ctx0" brushRef="#br0">18157 13554 7937,'-12'-12'0,"3"3"1,1 1 1,3 5 336,-3-2-32,5 4-172,-3 1 0,16 1 1,3 2-547,1 2 0,6 3 412,1-4 0,21-1 0,8-1 0,6-2 0,-1 0 0</inkml:trace>
  <inkml:trace contextRef="#ctx0" brushRef="#br0">9551 13618 7866,'-13'0'1,"-1"0"0,-2 0 325,-1 0 182,0 0-413,10 0-50,7 0 0,8-1 1,9-2-1,5-1 1,2 1 267,1 1-296,6-3 0,2 2 0,5-4 0,2 0 0,1 1-158,2 0 122,5-4 0,-7 8 0,4-6 0,-1 3 0,-3 1 0,-1-1 0,-3 1-209,-3 1 1,-5 0-1,-7 1-134,-5-3-76,-9 1 270,-2 4 0,-8 1 0,-2 2 0,-6 2 0,-4-1-518,-3 1 686,-6 3 0,-14 5 0,-8 3 0,-7 1 0,1 0 0</inkml:trace>
  <inkml:trace contextRef="#ctx0" brushRef="#br0">9716 13465 7933,'-5'-20'468,"-1"2"-301,-3 5 1,2 6-160,3 3 1,1 2 0,-5 2 0,-4 2-5,-3 2 0,-1 7-99,-5 6 1,0 6-5,-5-2 108,-5 9 0,4-2 1,-3 5-1,3-2 1,2-4 36,-1-4 12,7 1 0,2-10 1,8 3-1,6-4 1,8-3 180,7-2 0,7-5-204,6 1 1,2-2-1,3-2 1,4 0-185,3 0 0,1 0-84,0 0 0,1 0 233,-1 0 0,16-5 0,9-2 0,6 0 0,0 0 0</inkml:trace>
  <inkml:trace contextRef="#ctx0" brushRef="#br0">14013 13427 7881,'-12'0'-43,"-1"0"0,0 0 394,0 0-172,1 0-145,5 0 0,2-4 1,10-1-1,3 2 1,5 2-1,4 1 1,5 0-83,7 0 1,-1 0-56,6 0 88,0 0 0,4 1 0,1 2 0,-1 2 1,2-3-1,2 0 0,3-1 14,1 3 1,3-2 0,-3 2 0,-2-2-185,-6-2 1,-6 0 95,-6 0 8,-1 0 0,-9-2 1,-5-2-1,-5-3-45,-7 0 106,-5-5 0,-7 5 1,0-5-1,1-1 1,-1 1 41,0 4 0,-4-8 54,0 4 1,0-4 0,4 3 0,1 1 291,-1-1 0,0 1-185,0 4 1,5-2 445,-1 6-47,7-6-439,-4 8 0,12-2-151,2 8 0,3 4 206,2 4-261,0 1 0,0 4 0,-2 1 1,-1 4-1,-3 3-66,-1 4 1,-2 0-559,-4-3 0,-6 4 318,-2-1 0,-9 5 369,-5-4 0,-26-3 0,-13-2 0,-4 2 0,-1 0 0</inkml:trace>
  <inkml:trace contextRef="#ctx0" brushRef="#br0">9079 12623 7896,'0'-12'-30,"0"-1"1,0 0-1,0 0 1,0 1 73,0-1 1,0 7 232,0 6 0,0 6 1,0 8-1,-2 5 63,-2 6 0,3 2-251,-4 7 1,3 0 0,-1 4 0,-2 1 13,3-1 1,0-1-320,2-3 222,0 2 0,0-9 1,0 3-1,0-4 1,0-5-1,0-4-178,0-3 103,0-7 0,4-3 1,1-8-1,-2-4 58,-2-4 0,-1-6 26,0-3 0,0-8 0,0-2 0,0-3 80,0-6 1,0 2-8,0-4 0,0-2 0,1 1 0,2 1 112,1-2 0,6 4-91,-1-2 1,2 8-11,2 4 0,1 4 0,2 5 0,2 4 77,2 3 1,-3 7-234,4 3 1,0 2-296,5 2 1,-5 0 53,0 0 0,-5 0 1,0 2-1,-5 2-508,-3 4 1,-5 5 191,2 4 614,-4-3 0,-24 50 0,9-29 0,0-1 0</inkml:trace>
  <inkml:trace contextRef="#ctx0" brushRef="#br0">9079 12751 8062,'-13'-7'166,"0"-4"0,2 8-166,2-6 0,5 6 540,8-1 0,5 3 32,8 1-482,3 0 0,5 0 0,2 0 0,1-2 0,4 0-427,0-3 0,-2 1 0,3 3 1,-2-2-708,-3-1 0,3-1 1044,-1 5 0,11 17 0,-1 5 0</inkml:trace>
  <inkml:trace contextRef="#ctx0" brushRef="#br0">9563 12866 7951,'-12'0'0,"-1"-6"0,0-1 592,0-6 0,5 5 89,-1-1-143,6 6 1,-1-6-363,8 4 0,3 1 1,6 4-1,0 0-67,0 0 1,0 6-571,-1 2 337,1 4 1,-2 0 0,-1 1-1,-3 0 1,0 0-703,1-1 724,-6 1 1,5 0-1,-4 0 1,2-1 0,-3 1-19,0 0 1,-2 0-5,0-1 249,0 1 1,0 0 0,0 0 0,0-1 154,0 1 1,0-4-161,0-1-22,0 1-27,5 3-28,-3 1 1,9-4-1,-2-1 84,2 2 0,0-3-55,-2 2 237,-3-7 1,-6 5 112,0-2-388,0-4 0,-6 6 0,-3-4 0,-2 1 0,-3 1-276,-3 0 1,1-3 94,-5 2 1,5-3-183,-1-1 0,3 0 329,2 0 0,-1-62 0,6 23 0,1 0 0</inkml:trace>
  <inkml:trace contextRef="#ctx0" brushRef="#br0">14319 12560 7919,'0'-13'-96,"0"0"1,0 0-1,0 1 133,0-1 660,0 6 0,0 7-583,0 8 1,-1 9 0,-2 3-1,-1 3-100,1 2 1,2-2 26,1 7-61,0 2 1,0-5 0,0 2 0,0-5 0,0-3 0,0 0 0,0-1-290,0-3 1,0-3 60,0-1 177,0 0 63,0-6 0,0-7 0,0-9 1,0-3-1,0-5 0,0-5 0,0-2-17,0-1 0,0-2 0,0-1 0,0-4 3,0 0 0,0 3 8,0 0 151,0-4 1,0 5 0,1-5 0,2 2 0,3 3 136,1 1 1,1 3-159,5 2-105,0-2 1,-1 12-1,1-3 1,0 7 0,0 2-181,-1 3 1,5 2 88,0 1-214,0 0 1,-4 0-1,0 1 1,-2 4-1,-2 3-424,-5 3 0,-3 6 210,-1 0 508,0 6 0,-34 31 0,13-20 0,0 0 0</inkml:trace>
  <inkml:trace contextRef="#ctx0" brushRef="#br0">14358 12623 7926,'-13'0'-283,"4"0"-596,1 0 1347,5-5 48,-8 3 1,11-3-113,0 5 0,5 0-295,8 0 1,6 0 0,2 0-1,3 0-550,1 0 0,1 0-50,-1 0 1,1 0 490,-1 0 0,29 5 0,7 2 0</inkml:trace>
  <inkml:trace contextRef="#ctx0" brushRef="#br0">14689 12713 7926,'-11'-13'-365,"2"0"1,4 5 443,5-1 1263,0 6-1142,0-8 1,5 10 0,4-4-1,2 4 1,2 1-110,0 0 1,-1 4 0,1 2 0,0 1-207,0 3 1,-5 0 2,1-2 25,-7 4 0,8-5 0,-5 6 1,-3-1-1,0 1 0,-2 0 0,0 0-53,0-1 0,-2 1 0,0 0 0,-4-2 212,-1-2 1,3 2 242,-5-3 1,5 0-8,-5 0-308,1 1 1,1-1-72,3 1 0,4-5 32,4 4 0,-1-5-98,5 1 118,1 3 1,3-4 0,1 4-1,0 0 116,0 1 1,-5-6-107,1 3 445,-6 2-157,2-6 1,-6 6-1,-3-4 90,-5 1 1,-7 1-263,-1-5 0,-5 0 152,0 0-367,4 0 0,-5 0 0,6 0 0,2 0 0,1 0-1243,1 0 1351,0 0 0,6 5 0,1 2 0</inkml:trace>
  <inkml:trace contextRef="#ctx0" brushRef="#br0">15123 13950 7889,'-13'0'-140,"0"0"1,0 0-71,1 0 1,0-2 0,2-1 600,2-1 0,5-2 564,-1 2-371,2 3-616,2-5 34,0 6 0,2 0 1,2 0-1,5 0 1,3 0-1,5 0 1,6-1-38,5-4 1,11 4 115,7-3-42,10 2 0,3-2 1,11-2-1,-33 4 1,2-1-1,2 0 1,0 0-1,1 1 1,0 0-1,-2 0 1,-1 0 19,-2-1 0,0 1 0,27-2 0,-9 4 0,-7 0-184,-10 0 0,-8 0-58,-17 0 13,-6 0 0,-3 0 0,-8 0-114,-5 0 1,2 0 0,-1 0-1,-2 0-194,-1 0 1,-4 4 83,-2 1 1,-1 0 393,-3 0 0,-9-4 0,-20 5 0,-16-6 0</inkml:trace>
  <inkml:trace contextRef="#ctx0" brushRef="#br0">15301 13784 7903,'0'-13'-1232,"0"5"2027,0-1-611,0 6 0,-5-1 1,-3 8-1,-1 5-120,-4 2 1,1 8-86,-9 2 0,-1 4 0,-7 4 0,-1 0-36,2 0 1,-3 2-144,1-1 306,0-6 0,6-2 0,3-5 1,4-2 36,3-6 1,13-3 0,6-6 0,9 0-30,8 0 1,3-1-15,5-4-116,-3 4 1,5-5 0,-3 6 0,0 0-1,0 0 1,-2 0 0,-2 0-370,1 0 1,-1 2 95,1 2 0,-6-3-129,-3 4 418,-3 2 0,-19 11 0,-3 9 0</inkml:trace>
  <inkml:trace contextRef="#ctx0" brushRef="#br0">14855 14562 7903,'0'-20'191,"0"1"1,0 7 0,0-1 0,-1 0 1349,-4 0-1182,4 1 1,-9 10-304,6 6 0,-1 12 0,5 7 0,0 4 166,0 2 0,0 11-693,0-2 271,0 3 0,0-2 0,0-1 0,0 0 0,0-1 0,0-3 0,0-4-317,0-3 1,0-3 0,2-3 0,1-4 50,1-3 0,0-5 0,-2-2 466,2-2 0,3-34 0,6-14 0</inkml:trace>
  <inkml:trace contextRef="#ctx0" brushRef="#br0">14855 14574 7903,'0'-25'0,"-1"-1"0,-2 1-65,-2-1 0,1 5 0,4 1 0,0 2 315,0 2 0,0 6 1,2 2 52,2-2 0,3 4 1,6 2-1,-1 3-313,1 1 0,4 0 25,0 0-188,6 0 0,-8 0 1,5 0-1,-1 0 0,-4 1 1,-1 3-1,-2 5-594,-4 2 0,2 2 767,-6 0 0,-16 22 0,-10 6 0</inkml:trace>
  <inkml:trace contextRef="#ctx0" brushRef="#br0">14817 14753 7903,'-13'-6'-306,"0"5"675,0-5 668,6 6-848,2 0 1,6 0 0,5 0 0,5 0-100,5 0 0,8 0-216,1 0 1,1 0 0,4 0 0,-2 0-774,2 0 1,-3 0 898,2 0 0,4 28 0,-1 8 0</inkml:trace>
  <inkml:trace contextRef="#ctx0" brushRef="#br0">15135 14957 7903,'-7'-13'904,"2"5"-466,5-1 0,0 5-251,0-5 1,1 7 0,3-3 0,5 4 134,2 1 0,2 0-292,0 0 1,-1 0 0,0 1-1,-2 2-218,-2 1 0,1 6 111,3-1-95,-4 2 1,1 2 0,-4 0 0,-2 1 0,-1 1 0,1 2-1,1-1-69,-1-2 1,-1-1 0,-4 0 0,-1-1 223,-1 1 1,-1 0 374,0 0-225,4-1 1,-9-3-1,6-1 1,1 2-1,1 2-52,2 0 1,0-3-146,0-1 0,6 1 0,3 2-31,2-2 71,2 2 1,-1-4 333,1 6-65,0 0 375,-6-6-407,-7 4 1,-7-9 0,-6 2 0,-1-3 0,-3-1 271,-4 0 0,1 4-342,-1 1 0,4-1-165,-5-4 1,7 0-642,-2 0-478,3 0 1141,1 0 0,29-6 0,6-1 0</inkml:trace>
  <inkml:trace contextRef="#ctx0" brushRef="#br0">8250 14472 7903,'-2'7'-1537,"0"-1"1537,-3 0 0,0-5 0,2 5 0,-3-2 0,-1 0 0,4 1 0,-2-5-23,-1 0 1,3 0 113,-5 0 0,3 0 440,-3 0 1,4 0 514,-5 0-533,6 0-112,-8 0 0,8 0-324,-5 0-89,5 0 0,-1 0 19,8 0 1,3 0 0,6 0 0,1-2 114,3-2 0,4 3-67,9-4 0,8 4 8,9 1 0,2 0 0,4 0 1,2 0-219,5 0 1,5 0-45,-1 0 0,-5 0-955,-12 0 1046,2 0 0,-13 0 0,1 0 0,-6 0 0,-7 0-671,-6 0 511,-4 0 192,-1 0 26,-6 0 0,-2 0 0,-10 0 10,-3 0 0,-4 0 93,0 0 1,-1 0 331,0 0 0,0 0-477,1 0 44,-1 0 0,0 0 0,2-2 1,1 0-1,1-3-110,0 3 1,1 0 96,0 2 1,4-4-6,-5 0 1,5-2-66,-5 2 238,7 2 0,-10-9 0,4 2 157,-4-2 0,4 0-78,-1 2 1,7-2 36,-3 2 149,-2 4 1,4-7 593,-5 4-772,5-3-257,-3 4 1,12 1 80,3 6 1,2 1 0,3 2-1,2 3-78,1 1 1,4 0 37,-4 1 0,4 4 151,-4-4-121,0 4 0,-4 0 0,0 1 0,-1 1 0,0 2-8,-4 1 0,-2 0-8,-6-4 0,-1 4-240,-4 0 127,-2 5 1,-7-3-1,-3 3 1,-4 0-1,-3-1-509,-2-1 1,2 4 629,3-3 0,-9 9 0,3 2 0</inkml:trace>
  <inkml:trace contextRef="#ctx0" brushRef="#br0">8785 15072 7899,'0'-20'0,"-4"6"0,0 5 0,1-1 1311,2-1-1022,1 4 0,0 3 0,0 8-43,0 4 1,4 8-206,0 1 1,0 6-1,-4-1 1,0 5-211,0 3 0,0 0-11,0-5 104,0 6 0,0-4 1,0 2-1,0-5 1,0-4-1,0-1 1,0 0-467,0-1 363,0-1 60,0-10 1,0 2-1,0-9 100,0-6 0,0-4 1,0-3-1,0-1 98,0-3 0,-4-1 201,0-3-196,0-3 0,2 2 0,-1-6 0,-1-2 0,1 2 502,2 1-491,1-4 0,0 4 1,0-4-1,0 1 1,1 2 169,4 4-240,2-2 0,5 8 0,3-4 0,0 7 0,4 3-228,0 4 1,1 5 104,2-1 1,0 2-126,-5 2 0,2 2 101,-2 2-265,-3-2 1,0 9 0,-7-3-1,-1 5 1,-3 3-1333,-2 1 1719,-1 5 0,-23 21 0,-5 11 0</inkml:trace>
  <inkml:trace contextRef="#ctx0" brushRef="#br0">8811 15186 8950,'0'-7'668,"0"2"-316,0 5-943,0 0 447,6 0-237,-5 0 1,10 0 380,-2 0 0,48 22 0,-23-7 0,1-1 0</inkml:trace>
  <inkml:trace contextRef="#ctx0" brushRef="#br0">9091 15556 7899,'-7'-13'78,"3"1"1,3-1 250,1 0 0,5 6 0,4 1 0,2 2-148,2 0 0,4 0 0,0 4 0,-1 0-300,-2 0 0,1 1 1,-2 3 1,3 1-1,-9 6 1,1 3-270,1 0 1,-6 6 147,1 1 210,-3-2 1,-2 5-1,-2-4 1,-3 0-1,1-2 1,-2-1 237,-1 0 1,4-1 460,-4-8 20,5 3-461,-3-9 1,8 5-251,2-3 27,-3-2 0,11 5 1,-4-5-1,3 4 1,1 1-184,-4 3 0,2-3 1,-4 2-20,1 1 1,-3 1 402,5 2 1,-6-5 140,1 1 1,-8-5 0,-6 3 101,-6-1 1,0-1-162,-5 0 1,1-4 316,-1 3-652,-3-2 1,10-2-1,-3 0 1,3 0 0,1 0-3069,0 0 3114,0 0 0,29-40 0,7-10 0</inkml:trace>
  <inkml:trace contextRef="#ctx0" brushRef="#br0">5394 13758 7859,'-9'0'-727,"1"0"514,-2 0 744,4 0 1,-5 0 788,2 0-988,-2-5-320,4 3 0,3-3 1,8 5-1,4 0-55,4 0 1,6-2 0,5-1 0,7-2-55,8-2 0,6 4 0,8-3 0,2 0 33,1-2 0,6 2 1,-1 1-1,1-1 38,-2-3 0,-8 4 8,-8 0 14,-4-2 1,-6 5 0,-5-6-1,-5 3 1,-6 1-127,-3-2-182,-7 4 190,-1-9 67,-6 10 1,-6-5-1,-2 6-128,-4 0 1,4 0 66,-1 0 39,1 0 1,-5 0 0,0 0 0,0 0-14,1 0 0,3 0 92,1 0 1,-1-4-1,-4 0 110,1 1 1,-1 0-37,0-1 1,2 1 156,2-6 0,-2 6-50,3-1 153,-4-3 1,4 1-1,-1-3 339,-1 0-632,5 1 32,-1 0 1,12 3-211,2 5 109,9 0 0,-1 0 0,4 0 1,-1 1-1,1 3-24,3 5 0,-3 2 106,1 2 1,-5 1-224,1 3 150,-3-3 0,-2 9 0,0-5 0,-2 2 0,-3 3-128,-2 1 0,-6-3 153,-7 1-8,-4-1 0,-32 7 0,-15 3 0,-4 3 0,0 0 0</inkml:trace>
  <inkml:trace contextRef="#ctx0" brushRef="#br0">727 14052 7896,'-13'0'10,"0"0"0,1 0 1,-1 0-1,0 0 417,0 0 0,1 0-158,-1 0 0,7 0-166,6 0 0,7 0 0,10 0 0,4 0-42,4 0 1,6-2-65,3-2-51,8 3 1,-1-7 0,6 4-1,1-3 1,2-1 0,2 1 0,2-1-14,1 1 1,6 3-1,-4-3 1,-2 0-19,-4 0 0,-10 3 1,-1-3-1,-7 1-411,-7 3 174,3-4-108,-15 6 0,-3-5 1,-12 6 429,-10 0 0,-4 1 0,-6 4 0,-17 2 0,-9 5 0</inkml:trace>
  <inkml:trace contextRef="#ctx0" brushRef="#br0">1097 13899 7932,'-6'-13'8,"3"-1"70,-5-3 0,-1 4 1,-2-1-1,1 5 79,1 4 1,1-4 4,-5 5 0,-1 0-54,-3 4 0,1 1 1,-4 3-1,1 5-69,-1 2 0,-1 3-139,-5 3 0,-4-1 8,1 5 21,-1 0 1,3 5-1,-1-1 1,-2-1-1,3-1-80,4-2 0,1-4 121,5 5 1,1-7 336,7 2-230,4-3 1,8-7 82,5-2 0,2-4-95,11-1-36,1 0 1,0 0 0,2 0-1,3 0 1,2 2-128,2 2 1,-4-3 81,2 3 0,4-2-162,1-2 1,-3 4 177,-1 0 0,19 12 0,5-2 0</inkml:trace>
  <inkml:trace contextRef="#ctx0" brushRef="#br0">268 14791 7932,'-10'-13'-38,"-3"2"0,-1 1 0,0 3 0,2 0 392,4 0 0,-2 5 4,6 2 1,0 8-343,4 9 1,4-2 0,1 8 0,1 2-133,0 4 1,-1 6 44,0-1 1,0 2 0,4-1 0,-3-2-130,-1-2 1,-2-2 0,4-3 0,-1-2 88,-3-3 0,2-7 205,0-5 0,-1-8 1,-4-1 61,0-7 1,-2-5 0,0-5 0,-4-5 79,-1-2 0,4-3-127,-1-2-93,-3 2 0,5-10 0,-2 3 1,3-3-1,1-1-49,0-1 0,1 5 0,2 2 1,2 1-7,3 2 0,-4 4-10,4 4-11,1 2 1,4 11 0,-1 1 0,1 1-873,0 3 679,0 2 1,-1 6 49,1 4-46,-6 8 1,3-2 0,-6 7 0,-1 0 248,-1 2 0,-25 36 0,9-26 0,0 0 0</inkml:trace>
  <inkml:trace contextRef="#ctx0" brushRef="#br0">281 15008 7956,'-6'7'0,"-1"-1"438,-6-6 0,0 0-177,1 0 0,3 0 32,1 0-241,5 0-40,-3 0 1,7 0 0,4 0 0,5-2 0,4-1-361,3-1 1,5-4 0,0 2 0,3-1 347,5-3 0,31-18 0,-24 11 0,0 0 0</inkml:trace>
  <inkml:trace contextRef="#ctx0" brushRef="#br0">599 14906 8733,'-7'6'680,"3"2"1,3 5-662,1 4 0,0-2-313,0 7 0,0-1 211,0 4 1,0 0-1,0-3 1,1-2-407,3-2 1,-1 4-125,6-5 0,-1-2 111,5-6 43,-6 2 459,4-9 0,8-19 0,8-12 0</inkml:trace>
  <inkml:trace contextRef="#ctx0" brushRef="#br0">803 14715 7960,'-5'-13'889,"-1"-1"-1033,-3-3 1,0 3-1,4-3-1164,2 2 2417,2 8-709,1 2 1,0 6-1,0 3 120,0 5 1,4 4-359,1 4 1,-1 4-279,-4 9 100,5-4 0,-3 10 0,4-6 0,-2-2 0,0-1-396,-1-2 1,0 1-82,1-1 0,-1 0 0,4-3 493,-1-1 0,3-22 0,-1-2 0</inkml:trace>
  <inkml:trace contextRef="#ctx0" brushRef="#br0">740 14906 7949,'-12'-9'-292,"4"1"1,1 4-199,2-5 240,4 1 421,-5-5 1,12 4 0,2 2 0,5 0 0,4 2-295,4-1 1,-1 0 53,2 2-656,-1 3 725,4-11 0,29 11 0,7-5 0</inkml:trace>
  <inkml:trace contextRef="#ctx0" brushRef="#br0">1020 14702 7931,'-1'-13'-165,"-4"0"0,3 2 9,-7 3 1,6 0 88,-1 4 462,-3 3 1,4-3 0,-4 8-1,1 6 57,3 5 0,2 5-449,1 6 0,0-1 0,0 2 0,1 1-68,4 2 1,-4 0 26,3-5 1,-2 1 21,-2-1 0,0-3 0,1-2-281,3-2 170,-2-1 98,4-4-4,-6-6 0,0-7 1,0-9-1,0-3 1,0-5 19,0-5 0,0-3 51,0-5 1,0-1-65,0-3 69,0-9 0,1 11 1,2-8-1,1 5 1,-1 1 88,-2 1 0,-1-1-97,0 9 0,2-2 28,2 10-123,-3 5 1,6 2-1,-2 6 1,3 1-133,4 2 0,0 5 169,1 0 1,-2 8-321,-2 0 1,1 1-103,-6 4 445,0 3 0,-15 28 0,-3 13 0</inkml:trace>
  <inkml:trace contextRef="#ctx0" brushRef="#br0">1046 14842 7931,'-13'0'-297,"4"0"-159,1 0 0,4 0 560,-5 0 1,5 0 1254,-5 0-1083,6-5 1,-1 3-401,8-2-76,4-3 1,9 5 0,0-2 199,-2 3 0,33-5 0,8-1 0</inkml:trace>
  <inkml:trace contextRef="#ctx0" brushRef="#br0">1211 14970 7931,'-12'-7'0,"-1"-3"-337,0 5 328,6 1 0,3 0 1,8 0 483,5 1-460,2 1 1,2 5-1,-1 4 1,1 6 0,0 3-83,0 2 1,-2-2-1,-3 5 1,-3 2-83,-4 1 1,3 4 191,1-2 1,-1 2 0,-4-8 0,-2 0 1152,-2-3-627,3 2-126,-5-4-331,6-3 0,7-6 0,5-7 0,5-5 0,4-5-406,6-5 1,-2-7 23,5 2-144,3 3 1,-7-5 0,4 6 413,-3 1 0,10-9 0,3-2 0</inkml:trace>
  <inkml:trace contextRef="#ctx0" brushRef="#br0">5802 14268 7835,'-12'-12'-176,"2"0"0,3 2 0,0 3 647,0 2 1,4 2-104,-1 7 0,4 5 0,3 8 0,3 5-326,1 7 0,-4-1-61,1 6 1,1 0-1,1 3 1,0-3-226,-1-5 1,1 3 27,-2-3 63,-2 1 1,3-10 0,-5-3 90,0-3 1,0-8-27,0-6 128,0-6 1,-1-8 0,-2-3 0,-2-6 0,-1-4 0,0-4-1,3-1 33,2-4 1,1-2-63,0-5 1,0 4 1,0-5 0,0 6-1,1-1 1,2 3 2,1 2 1,6 2 0,-1 8-1,2 3-7,2 4 1,4 4-259,0 5 1,-4 2 72,-5 6 1,1 2 0,2 2 0,-1 4-211,-2 4 0,-5 5-361,2 0 748,-4 5 0,-12 26 0,-4 13 0</inkml:trace>
  <inkml:trace contextRef="#ctx0" brushRef="#br0">5827 14396 7837,'-13'7'-675,"1"-3"24,-1-2 728,0-2 219,6 0 1,3 0-1,8 0 127,5 0 0,2 0-370,2 0 1,1 0-206,3 0 0,1 0 0,5 0 0,-3 0 152,-2 0 0,39-6 0,5-1 0</inkml:trace>
  <inkml:trace contextRef="#ctx0" brushRef="#br0">6082 14472 7910,'-8'-7'212,"-1"3"1,5 3 187,-5 1 11,7-6 1,-5 5-1,4-2-151,-2 6 1,1 4-270,4 5 0,4 5 121,1 0-245,5 6 1,-8-3-1,6 5 1,-3 1-1,-2-2-884,-2-3 811,5 3 0,-4-8 1,2 4-1,-3-2 1,1-2-391,2-2 1,-3-6 0,5-1 595,0-1 0,23-41 0,12-15 0</inkml:trace>
  <inkml:trace contextRef="#ctx0" brushRef="#br0">6312 14154 7910,'-2'-13'0,"-1"0"0,-2 0 96,-2 1 366,4 5 540,-3-5-706,6 11-186,6 1 0,-5 4 0,5 7 1,-2 5-1,0 2 216,-1 5-411,4 1 0,-5 3 0,2 1 1,-3 4-1,-1-1 0,2 1 1,1-1-457,1 1 1,0-3 0,-4-3 0,0-1-154,0 1 1,0-2 693,0-3 0,0-2 0,0-7 0,0-33 0,0-9 0</inkml:trace>
  <inkml:trace contextRef="#ctx0" brushRef="#br0">6299 14409 7910,'-13'-2'-133,"0"-2"1,5 1-284,-1-5 0,5 3 201,-4-3 1,5 4 0,0-3 238,6 1 0,8-3 147,6 5-183,0 0 0,2 0 1,2-1-1,3 3 12,2 0 0,27-9 0,8-3 0</inkml:trace>
  <inkml:trace contextRef="#ctx0" brushRef="#br0">6567 14192 7910,'-6'-14'-43,"3"-3"177,-5 8 1,5 2-1,-3 0 410,1 1-370,3 2 0,-8 7 1,6 4-1,1 7-43,2 5 0,1 2-176,0 4 1,0 7 0,0 2 0,0 1-121,0-1 1,0-3 30,0-5 1,0-1 53,0 1 0,0-2 1,-2-3-1,0-4 271,-3-3 0,1-5-145,4-1 0,-1-5 64,-4 1-82,4-2 0,-5-8 1,6-4-1,0-4 1,0-5 109,0 0 0,5-7-69,-1-4 0,1-5 33,0 1-75,2-3 0,1-1 0,1 0 1,-1-1-1,1 3 58,-1 2 1,1-2-20,4 6 0,-5 6-167,1 7 81,-1 3 0,1 3 0,-1 2 0,2 5-469,1 3 0,-2 2 5,-1 3 1,-1 3 55,2 6-612,2 0 1040,-9 5 0,3 13 0,-5 9 0</inkml:trace>
  <inkml:trace contextRef="#ctx0" brushRef="#br0">6605 14319 7910,'-13'-4'0,"1"0"146,-7 0 1145,5-2 54,-4 5-1386,10-5 0,8 6 0,9 0 0,2 0-498,2 0 0,5 0 539,4 0 0,30 6 0,9 1 0</inkml:trace>
  <inkml:trace contextRef="#ctx0" brushRef="#br0">6694 14421 7910,'-5'-7'0,"3"-4"0,-2 2-34,3 4 0,1-7 0,1 4 0,3-2 471,5 2-349,2-4 1,6 11-1,0-3 1,-1 2-1,-2 4 1,-3 2 0,-2 6-127,-5 5 1,2 1 48,-2 5-22,0 0 0,-5 5 1,-4-1-1,-3 2 1,-3 0-1,-1 0 1,2-4 241,2-3 0,4-3 116,-5-5-264,6 1 1,-1-2 0,8-2-1,5-5 1,3-4-81,5-4 0,-1-3-35,5-6 0,5 0 1,4 1-1,-1-3-97,2-2 129,2 3 0,17-27 0,2 0 0</inkml:trace>
  <inkml:trace contextRef="#ctx0" brushRef="#br0">6567 12981 7865,'-12'-2'328,"3"-1"0,0-1 1026,-1 1-861,-1 2-278,4 1 0,2 0-153,10 0 0,3 0 1,9 0-1,6 0-22,5 0 1,5 4-20,5 0-78,6 1 1,1-5-1,8 0 1,2 0 0,3 0-1,2 0 1,-2 0-150,-2 0 1,2-5-233,-7 1 314,-2 0 0,-13 0 1,-3-1-1,-6 2 0,-6 2 1,-2 0-606,-4-4 256,-6 4 398,-4-5 0,-6 6 0,-3 0-182,-5 0 0,-2 0 1,-2 0 256,0 0 0,-22 12 0,-6 2 0</inkml:trace>
  <inkml:trace contextRef="#ctx0" brushRef="#br0">6784 12815 7880,'-13'-4'0,"1"-2"244,4-1 1,-3 4-169,2-1 0,-2 2 140,-2 2-185,0 0 0,-1 0 0,-1 2 0,-4 2 1,-1 4-1,-2 5 0,-1 4 147,2 4 1,-3-1-170,2 2 58,4-7 1,0 8-1,5-6 1,0 0 51,0 1-106,6-4 1,2 5-1,6-6 1,3-2 0,6-3-1,4-2-41,3 0 0,6-3 0,-2 4 0,3 0 62,2 0 0,-2 0 4,-3 1 1,7 4 0,-3-4 0,-1 2-112,-2-1 1,-2 2 111,1-3 0,2 0-114,-6 0 0,0-5 1,-4 1-1,0-2 75,-1-2 0,-10-6 0,-4-1 0</inkml:trace>
  <inkml:trace contextRef="#ctx0" brushRef="#br0">5980 12152 7872,'-1'-12'10,"-2"2"0,-1 2 1,1-2 300,1-1 1,2-2-1,0 0 795,0 0-926,0 6-131,0 2 0,0 15 0,0 4 0,0 4 0,0 6 97,0 5 0,0-1-329,0 6 128,0 0 0,0-1 0,2-4 0,1-2 1,1-1-1,-1-1 0,0-1-198,1-2 0,-3-4 0,4-5-94,-4-1 332,-1-4 1,0-8-1,0-9 1,0-4 47,0-4 1,0-3 0,0-5 0,0-2-7,0-3 1,0-2 124,0-7-116,0-4 1,0 3-1,0-3 1,0 4-1,0 0 26,0 1 0,0 6 1,0 2-1,0 4-10,0 5 0,6 3-20,2 5 0,-1 6-232,2 3 90,-1 2 0,5 2 0,0 2 0,-1 2 0,1 4-575,0 4 1,-2 5 82,-2 0 1,1 4 601,-6-4 0,-11 45 0,-7 8 0</inkml:trace>
  <inkml:trace contextRef="#ctx0" brushRef="#br0">6031 12228 7924,'-8'0'-372,"-1"0"179,6 0 929,-8 0-39,10 0-606,-5 0 0,12 0-385,2 0 164,3 0 1,8-4 0,2-2 0,3-1 129,2-3 0,39-12 0,-28 8 0,1 1 0</inkml:trace>
  <inkml:trace contextRef="#ctx0" brushRef="#br0">6363 12190 7924,'-13'0'314,"4"-1"5,1-4 1,-1 4-845,-3-3 1,5 4 671,2 4 1,4 0 0,1 7 0,0 5 362,0 2 0,1 4-460,4 3 0,0 1-390,4-1 204,2 1 0,-8-5 0,5-1 0,1-2 0,0-2-348,-1-2 0,-5-1-912,1-1 1396,3-4 0,-17-37 0,2-13 0</inkml:trace>
  <inkml:trace contextRef="#ctx0" brushRef="#br0">6567 11884 7924,'0'-13'155,"-2"0"395,-2 1 0,1 0 201,-5 4-642,5 2 1,-7 8-1,6 2 1,1 4 14,2 4 1,1 6-1,0 3 1,0 3-101,0 2 1,0-1 180,0 1-400,0-1 0,0-3 1,1-1-1,2 0 1,1 0-1,0-1 1,1-1-1058,-1-4 1,4-1 517,-3-1 734,-1 6 0,-10-22 0,-1 0 0</inkml:trace>
  <inkml:trace contextRef="#ctx0" brushRef="#br0">6452 12126 7924,'-13'-5'-1138,"1"3"1182,-1-9 0,6 8 964,2-6-885,4 7 1,2-5-1,4 4 1,5-3-1,5 0-140,6 1 0,4-4-224,0 5 1,5-5-1,1 4 1,2-2-621,2-3 861,-4 4 0,34-22 0,-31 14 0,0-1 0</inkml:trace>
  <inkml:trace contextRef="#ctx0" brushRef="#br0">6873 11820 7924,'-13'-13'717,"0"1"1,5 5-281,-1 2-196,6-2-138,-2 6 1,5-3 0,0 8 0,0 4-1,0 5 83,0 4-223,0-3 1,0 12 0,0-2 0,0 4 0,1 1-214,3-3 187,-2 6 0,5-5 1,-4 2-1,1-3 0,0-4-53,2 0 0,-5-7 127,4 2-366,-4-8 156,5 2 0,-5-11 115,3 0 18,-2-6 0,-2-8 1,0-1-1,0-5 1,0-3-54,0-4 1,-2-1 121,-2 2 1,3-3-80,-4-1 139,4-5 0,-3 6 0,0-3 0,1-1 1,1 2 261,2 0 0,2 2-195,2 8 0,-1-2 207,5 6-297,-5 0 0,7 5 0,-4 0-102,1 4 0,1 2 1,5 6-20,0 0 0,0 0-512,-1 0 1,0 6-13,-4 2-12,3 4 0,-8 2 617,6 3 0,-23 42 0,6-21 0,0-1 0</inkml:trace>
  <inkml:trace contextRef="#ctx0" brushRef="#br0">6924 11909 7924,'-10'0'0,"-3"0"0,5-1 0,-5-3 0,0 2 0,10-3 0,-5 5 687,5 0 0,-1 0-659,8 0 1,4 0 0,8 0 0,2 0-742,2 0 1,-3 0 270,5 0 442,-1 0 0,27 0 0,6 0 0</inkml:trace>
  <inkml:trace contextRef="#ctx0" brushRef="#br0">7192 12050 7924,'5'-13'18,"-3"4"1,2 1-1,-1-1 133,1 2 0,-1-4-4,5 3 115,-5 2 1,4-4 0,-3 4 0,5 1 0,2-2 77,2-1-317,0 6 1,-5-4 0,1 6-1,1 1 1,0 4 0,0 3 0,-3 3-175,-2 2 1,0 6-1,-5 2 1,0 3-56,0 1 0,-6 1 0,-1-1 0,-2 1 200,1-1 1,4-5 444,-5-3-159,6-3 0,-7-1 0,7-3 448,5-6 0,4-5-856,6-12 7,7 0 0,1-4 0,6-1 1,3 0-1,1-1-576,-2 4 462,-1 0 1,-2 3 0,1 0-1,-1 2 235,1 2 0,-12-6 0,-3-6 0</inkml:trace>
  <inkml:trace contextRef="#ctx0" brushRef="#br0">17290 7000 6876,'0'-7'-484,"0"-4"1,0 8 541,0-5 1,0 3-1,0-3 100,0-2-48,6 4 1,-3-5-1,4 2 1,-1-2 0,-2 0 404,2 2-433,-5-2 0,5 8-28,-6-5 0,4 3 39,0-3-137,0 5 1,-2-3 40,2 6 1,-3 6 33,4 2-18,-4 4 0,-1 1 0,0 1 0,0 1 0,2 4 0,0-1 0,3 2-6,-3 0 0,4-5 0,-2 2 0,1-2 29,0-3 0,-2 1 12,6 0 1,-5-5-1,4-1 106,2-1-126,2-2 1,5-7 20,0-5 33,5-1 0,-5-15 1,9 2-1,5-7 1,6-6-25,5-6 0,11-6-34,-22 20 1,1-1-1,3-2 1,1 0-326,4-3 1,1-2 0,1 0 0,0 0 351,2-4 1,1 1-48,2-1 0,1 2 0,-3 3 0,-1 2 1,0 2-1,0 1 0,-4 2 0,-2 1 0,-4 3 1,0 1 16,27-16 1,-7 2-7,-12 11 0,-6 2 43,-15 10-70,-3 1 1,-6 3 37,-4 1-30,-2 5 24,-6-3-173,-6 6 0,5 2 1,-5 0 724,0 3 0,3 0-670,-5 0 1,5-3-156,-1 7 0,-2-5-376,2 5 260,0-1 369,4 5 0,-12 5 0,-2 2 0</inkml:trace>
  <inkml:trace contextRef="#ctx0" brushRef="#br0">19369 7855 8483,'0'-9'-838,"-2"2"0,0 0 469,-3 0 0,1 3 678,4-5-288,0 6 141,0-2-7,0 5-57,0 0-7,0 5 0,0-2 0,0 6-24,0 1 0,0 1-11,0 2-42,0-1 1,-4 3-1,0 0 1,1 2-1,1 0 1,2 0-1,0 0 19,0-1 1,0 2-21,0-1 1,0 4-4,0-4-1,0 0 0,0-4 0,2 0 0,1 0 91,1-1-66,6-5 65,-9 5 1,10-11 9,-2 3 0,1-4-64,-2-4 0,8-3 28,-3-6-47,2 1 0,4-3 1,3-2-1,7-4 0,6-4 42,6-5 0,6-4-16,8-9 0,-26 21 1,0-1-807,3-2 1,0-1 764,2 1 1,1-1 0,3-2 0,1-1 0,2 1 0,0 0 0,-1 0 0,0 1 0,-4 1 0,0 2 32,-2 1 1,-2 1-1,25-15-181,-6 7 0,3-1-5,-7 1 158,-1 6 1,-9 1-1,-1 6 1,-4 2-80,-1 1 9,-7 1 27,-11 6-3,-7 1 1600,-6 6-2671,0 0 1034,-6 0 1,3 1-105,-5 4 0,4-2-377,-5 5 443,1-5 1,-1 8-1,1-4 105,-2 0 0,-13 16 0,-4-2 0</inkml:trace>
  <inkml:trace contextRef="#ctx0" brushRef="#br0">18961 9436 8491,'0'-13'-229,"-2"2"0,-1 1-222,-1 1 0,0 1 1,4-5 595,0 0-100,0 0 1,4 5 90,0-1-67,1 7-51,-5-4 0,1 6 30,3 0 106,-2 0-124,3 0 0,-5 1-21,0 4 1,2-4 17,2 3 0,-2-1-11,2 1-7,3-2 0,-6 9 1,5-4-1,-2 2 1,2 1 26,1 4 1,-3-1-1,5 5 1,-1 0-49,-1 4 0,5-3 9,-4 3 1,-1-1-19,2 5 20,-6-1 0,7-4 1,-6 1-1,0-1 0,0-1 4,1-3 0,-1-3 6,-4-1 0,0-1-5,5 1 119,-3-6 139,4-1-154,-6-6 99,0 0-161,5-6 1,-2 3-36,6-5 0,-1-2 35,5-7 1,5 1-153,3-5 108,9 0 0,3-10 0,6-5 0,5-5 0,7-6-5,-22 23 0,0-1 0,5-5 0,-1-1 13,1-1 1,0 0-1,3-1 1,0-1-200,-1 2 0,0 1 1,-1-1-1,-1 1 226,0 2 0,0-1 0,0 0 0,0 0 0,-1 5 0,-2 1 0,24-16 34,-9 12 0,-9 8-167,-12 7 0,-2 0 56,-6 1-159,-6 5 126,-11 1-48,0 6-2,-6 0 864,-1 0-800,-5 0 1,3 0-1,1 1 1,-1 4-607,2 3-9,-4-2 256,9 5 418,-3-4 0,10 12 0,2 0 0</inkml:trace>
  <inkml:trace contextRef="#ctx0" brushRef="#br1">11208 6095 8832,'0'-7'-1724,"0"-4"1610,0 9 0,-4-5 127,0 3 66,-1 2 1,1-5-47,0 3 87,0 3 7,4-5-135,-6 6 1,5-1 19,-4-4 0,5 4 0,5-3 113,3 2-53,3 2 0,4 0 0,0-1-28,2-3 0,6 2 160,-2-2-186,9 2 1,-2 2-1,8-1 1,2-2-1,3-1 1,1 1-1,2 2 4,3 1 0,3 0 119,1 0-104,-6 0 1,6 0 0,-1 0 0,3 0 0,1 0 11,-1 0 0,-2-5-35,0 1 1,0-1-1,0 2 1,0-2-2,0 3 0,-5 0-3,1 2 0,0-4-10,4 0 1,-1-1 4,-4 5 0,5 0 0,0 0 0,6 0-1,1 0 0,-1 0 0,-6 0 1,1 0-163,3 0 1,2 0 149,3 0 8,2 0 1,-8-1 0,5-2 0,4-1 0,0 1 27,1 2 0,3-1-23,-8-2 0,4 3-250,0-4 0,1 4 259,0 1-13,0 0 0,-1 0 0,1 0 0,1 0 0,2 0 14,1 0 1,0 0-9,-4 0 0,-1 0-1069,1 0 1061,6 0 0,-10 0 1,3 0-1,-5-1 0,-3-2-91,2-2 0,-5 1 98,4 4 1,-8 0-9,-2 0 1,-4 0 7,0 0-8,-2 0 1,-8 0-1,-2 0 1,-4 0 0,-5 0 208,-4 0 1,0-1-199,-4-3 12,2 2-18,-13-4 599,3 6 1,-6 0-730,-3 0 1,-4 6-61,-4 3 191,-7-4 1,-29 8 0,-14 3 0,-8-2-1,1 0 1</inkml:trace>
  <inkml:trace contextRef="#ctx0" brushRef="#br0">11489 6146 6158,'8'0'96,"1"0"0,-5-4-84,4-1 1,-3 1-1,3 3-16,2-3 0,1 2 0,2-2 1,1 2 8,3 2 0,-1-4 2,5 0 0,0 0 1,6 4-1,2-2 21,0-2 0,10 3-13,-5-4-12,5 4 0,-2 1 0,7 0 0,1 0 0,2 0 0,0 0 0,1 0 14,5 0 0,-2 0 0,7 0 0,1 0 16,5 0 1,2 0 0,-2 0-1,1 0 15,3 0 1,3 0-841,-32 0 0,-1 0 794,33 0 0,-34 0 0,1 0 1,34 0-1,-35 0 0,1 0 1,0 0-1,1 0 0,-1 0 0,0 0 1,0 0-1,1 0-157,-1 0 1,0 0 0,1 0-1,0-1 159,1-2 0,1 1-10,3 2 1,1-1 0,-2-2-1,-1 0 1,1 3 0,0 0-1,-1 0 1,-1-1 0,0 0-1,0-1 9,1 0 0,-1 0 0,1-1 0,0 0 0,1 2 0,0-1 0,-1 0 0,0 0 8,-1 1 0,0-1 0,0-1 1,-1 0 36,-2 1 0,0 0 1,2 0-1,0 0-40,-2 2 1,0 0 7,30-6 0,-7 5 1,-6-3-1,1 2 0,-2 2 12,-3 0 0,-5 0-16,-12 0 0,2 0-4,-7 0-17,7 0 0,-13-1 1,1-2-1,-5-1 1,-3-1 69,-2 0 1,-5 3-59,-1-2 1,-5 1 1506,1-1-1802,-2 3 539,-2-5-602,0 12 71,0 1 284,0 5 0,-6-10 0,-1-4 0</inkml:trace>
  <inkml:trace contextRef="#ctx0" brushRef="#br0">15518 6006 8500,'1'-20'-596,"4"3"1,-4 3 657,3 1 326,-2 0-364,-2 6-485,5-4 1,-2 14 55,6-3 405,-6 8 0,8 28 0,-4 12 0</inkml:trace>
  <inkml:trace contextRef="#ctx0" brushRef="#br0">22569 3341 8081,'0'-9'-259,"0"1"0,2-2 380,2-1 1,3 2 0,7 2 0,3 1 109,4 3 1,5-2-1,4-1 1,4 0-190,3 1 1,1-4-20,0 5 0,3-2 0,-1 4 0,-5-4-11,-2-1 0,-9 4 110,-7-1-91,-9 2 0,-2 1 0,-7-2 0,-4-1 0,-5 1 1,-7 2 37,-8 1 0,-3 0-109,-11 0 93,4 0 0,-15 0 0,4 1 0,-4 3 0,-1 3 0,-1 3 0,-2 2 21,-1 2 0,4 3 0,4 0 1,0 4-82,2 3 1,8 2-25,11-1 4,7-5 0,7 4 1,4-4-1,5 0 1,6-3-89,5-3 0,5-1 0,4-2 0,4-1 49,3-2 0,2-5 18,-1 1 0,1-2 261,-1-2-231,1 0 0,-6-2 0,-3 0 1,-3-4 89,-1-1 0,-2-2 119,-3-3 1,-3 3 34,-10 1-167,-2 5 1,-10-3-1,-1 6 1,-2 0-1,-3 0-325,-1 0 1,0 1-213,3 4 0,-2 2-29,6 6 1,0-1-740,5 1 1246,4 0 0,65 17 0,-18-13 0,0 0 0</inkml:trace>
  <inkml:trace contextRef="#ctx0" brushRef="#br0">22863 3532 8091,'0'-8'246,"0"-1"368,5 1-117,-3 0-342,3 3 1,-3 10 0,1 5-1,1 6 1,-1 5 387,-2 3 1,-2 6-561,-4 0 1,3 4-1,-6-4 1,3-2-67,2-1 0,-3-2-66,2 1 1,0-5-463,4 0 1,0-5-1,0 1 611,0-3 0,28-24 0,8-5 0</inkml:trace>
  <inkml:trace contextRef="#ctx0" brushRef="#br0">23398 3519 8091,'2'-12'0,"0"-1"0,4 1-31,1 4 0,-3-2 149,5 6 1,-5 0 0,5 4 598,1 0 0,1 1-1245,2 3 229,-1-2 0,1 8 0,0-6 1,0-1 298,-1-2 0,18-1 0,4 0 0</inkml:trace>
  <inkml:trace contextRef="#ctx0" brushRef="#br0">23373 3749 8091,'-9'0'0,"1"0"0,-2 0 0,-2 0-197,0 0 359,5 0 1,4 0-1,10-2 1,8 0 891,8-3-1025,0 1 1,14 3 0,-3-2-1,2-3 1,3 0-69,-1 1-160,-6-5 0,4 8 1,-6-2-1,-3 3 0,-5 1 199,-5 0 0,-20 11 0,-5 3 0</inkml:trace>
  <inkml:trace contextRef="#ctx0" brushRef="#br0">24571 3290 8091,'0'-29'0,"0"3"0,0 3 108,0 3 1,-4 7 352,0 5-290,-1 5 0,4-1 0,-2 9 0,-1 8 0,0 7 0,-1 5-17,1 5 1,0 0 0,4 7 0,0 2-115,0 1 1,0 0 0,0-2-1,0 0-54,0 1 0,0-7 0,0-1 0,0-2-152,0-4 0,0-2 203,0-10-52,0-6 1,0-5 0,0-9 0,0-7 0,0-6 26,0-7 0,0-4 0,0-7 0,0-2-13,0-2 1,0 1 27,0-6 0,1 0 0,2-4 0,3 2 45,1 2 1,-3 3 24,5 6 1,-5 2-1,4 7 1,2 7 16,2 7 1,-2 8-200,2 2 0,-2 4-487,7 1 353,-3 6 1,1 1 0,0 5 0,4 1 0,-1 0-737,0 0 1,-1 1 310,-4 3 644,-6-3 0,-7 33 0,-7 1 0</inkml:trace>
  <inkml:trace contextRef="#ctx0" brushRef="#br0">24584 3405 8091,'-13'0'-94,"0"0"11,1 0 1317,-1 0-959,6 0 1,3 1-35,8 3-237,9-2 1,4 3-1,7-5 1,4 0 0,2 0-737,1 0 0,4 0 153,-1 0 579,-2 0 0,33-11 0,3-3 0</inkml:trace>
  <inkml:trace contextRef="#ctx0" brushRef="#br0">25017 3392 9250,'-7'-6'457,"2"5"1,0-4-213,1 10 0,0 2 123,4 6-302,-6 5 1,5-2 0,-3 5 0,2 1 0,2 3-221,0 0 1,0 1 0,0-2 0,0-3-831,0-4 0,4 1 984,1-1 0,50-22 0,9-11 0</inkml:trace>
  <inkml:trace contextRef="#ctx0" brushRef="#br0">25553 3226 8094,'9'-28'298,"-1"2"0,-5-1 60,1 10 815,-2 6-818,-2 0 1,0 11 0,-2 0-1,-2 8 11,-5 8 0,-6 3-242,-2 7 1,-6 5-1,2 3 1,-5 4-184,-3 5 0,-4 12-129,14-23 1,0 0 0,0 2 0,-1 0 0,1 0 0,0 0 0,0 2 0,0 2-493,0 1 0,0 1 1,-2-2-1,1 0 330,0 1 0,1-1 0,-15 26-558,13-13 578,3-12 0,11-13 1,4-11 329,6-5 0,5-3 0,9-11 0,3-6 0</inkml:trace>
  <inkml:trace contextRef="#ctx0" brushRef="#br0">25681 3545 8118,'0'-13'581,"0"0"-373,0 6 1,0 7 172,0 9 0,-2 8 0,-2 4 0,-6 4-62,-6 5 1,1 3-249,-6 5 0,-2 6-335,-7 3 158,3 2 0,-4-3 1,7-4-1,1-2 0,5-5-685,4-5 645,-2-6 0,16-18 0,2-6 57,9-7 1,3-12 57,7-6 0,2-2-58,7-7 1,-2-6-51,6-7 149,-6 3 0,4-5 0,-7 2 0,1-2 0,-2-1 396,-3 3 0,0 5 29,-8 8 473,2 8-643,-13 13 0,4 9 0,-6 8 0,0 6 218,0 6 0,0 4-209,0 5 0,0 1 185,0-1-590,0 6 1,-2-1-1,-1 6 1,-2 0-1,-1-2-239,0-1 1,1 1-124,0-4 0,4 4 157,-3-4 0,2-6-225,2-7 207,0-3 1,6-1 0,2-2 0,4-3-1619,1-3 1972,-1-4 0,-16-29 0,-4-8 0</inkml:trace>
  <inkml:trace contextRef="#ctx0" brushRef="#br0">25591 3889 8118,'-1'-13'0,"-3"1"0,2-1-660,-2 0 650,3 0 0,2 2 1,5 1-1,6 3 564,8 1 1,9-2-520,0 4 1,2-1-67,-1 5 31,3 0 0,28 0 0,5 0 0</inkml:trace>
  <inkml:trace contextRef="#ctx0" brushRef="#br0">26114 3736 8078,'-6'-7'1786,"-1"-4"-751,0 9-309,-4-3 1,9 10-414,-2 4 1,1 8 0,1 4 0,-3 3-130,2 2 1,-2 0-429,1 4 1,-5-3 265,5 3-1386,-6-3 0,8-6 1364,-2 0 0,8 1 0,4 3 0</inkml:trace>
  <inkml:trace contextRef="#ctx0" brushRef="#br0">22646 5024 8093,'-2'-9'-158,"0"1"1,-3-2 239,2-1 0,3-1 1,6 4-1,7 4 1010,7 2 0,4 2-1000,1 0 1,8 0 0,4 0 0,4 0 33,0 0 1,-1 0-192,-2 0-33,0 0 1,-5 0-1,-5 0 1,-5 0-214,-6 0 1,-15 0 262,-6 0 96,-11 0 0,-5 0 0,-7 0 0,-3 0 1,-4 0-1,-4 0 0,-5 0 115,-3 0 1,-5 6 0,-3 2 0,-1 4-48,1 0 1,1 3 0,2 2 0,2 4 6,2 3 0,10-3-316,12 0 200,5 1 1,13 2 0,2-2-1,7-2 1,6-1-91,9-4 0,10-5 0,4-3 0,2-1-52,2-3 0,2-2 100,2-1 1,-5-1 89,0-4 0,-6-2 0,0-5 0,-5-1 215,-6 0 1,-9-1-24,-3-3 0,-4 3-111,-1-3 1,-6 3-97,-2 1 0,-11 2 1,-5 1-1,-5 3-402,-4 1 0,-1 3 152,-4 7 1,1 3-421,3 6 1,3 4 0,8 3 0,5 3 629,5 4 0,23 12 0,10 7 0,-2 2 0,1 0 0</inkml:trace>
  <inkml:trace contextRef="#ctx0" brushRef="#br0">22939 5432 8094,'0'-18'0,"0"-2"131,0-6 0,1 2 0,4 3 0,3 4 279,4 3 0,0 7 544,1 2 0,0 4-90,0 1-851,-1 0 1,1 10 0,0 4 0,-2 4 0,-2 5-182,-5 1 0,-3 2 0,-1-1 0,-1 2-550,-3 3 1,-5-3 77,-8 3 0,3-4 463,-3 0 0,3-5 0,1-1 0,0-2 772,1-2 15,-1-7 321,0-4 1,6-6-24,3-3 1,8-4-637,4-4 0,5 0-1035,4 4 486,3-3 0,6 5 1,-1-4-1,2 1 1,1 1-1287,2 1 0,5 0 1563,-1 3 0,8-7 0,4-3 0,5-3 0,0 0 0</inkml:trace>
  <inkml:trace contextRef="#ctx0" brushRef="#br0">23806 5215 8094,'0'-20'0,"0"-2"343,0 5 1,0 4-1,0 4 812,0-1-848,0 5-582,6-1 1,1 6 0,6 0 0,-1 2-1837,1 2 2111,0 3 0,17 23 0,4 4 0</inkml:trace>
  <inkml:trace contextRef="#ctx0" brushRef="#br0">23768 5368 8094,'-13'-7'1736,"6"-4"-172,1 4-1275,6-6 1,2 6 0,2 1-1,6 2-272,6 0 0,3-1-389,7 5 0,4 0 246,-1 0 126,7 0 0,5 0 0,7 0 0,7 0 0,-1 0 0</inkml:trace>
  <inkml:trace contextRef="#ctx0" brushRef="#br0">25515 4807 8076,'0'-17'-44,"0"-1"0,0-1 0,0 1-471,0 2 898,0 8 0,-2 5 0,0 11 1,-3 9-1,2 6 0,2 4-66,1 3 0,-1 7 0,-2 5 0,-1-1-233,1-1 0,-3-2-187,2 0 72,0 1 0,4-3 0,0-2 0,0-5 0,0-5 0,0-4-104,0-2 0,1-7 0,2-8 44,1-6 0,0-5-38,-4-9 98,0-3 0,0-5 1,0-2-1,0-3 0,0-4 1,2-3-1,1-3 10,1-2 0,1-2 0,0-6 0,2 2 210,0 0 1,3 1 292,-6 9-347,6 0 0,-3 5 0,4 5 0,-1 7 0,0 8 0,4 7 1,-1 5 0,4 1 0,-1 0-603,1 0 0,-2 6 241,7 2 0,-7 8-1141,2 1 870,-3 5 0,-7-2 1,-2 6 496,-4-1 0,-18 40 0,6-27 0,1-1 0</inkml:trace>
  <inkml:trace contextRef="#ctx0" brushRef="#br0">25591 5011 7970,'-20'0'-317,"3"-1"114,9-4 126,-3 4 673,9-5 1,2 11-590,9-1 1,8 0-281,4-4 1,7 2-1,3 0 1,2 3 272,2-3 0,31 6 0,-30-5 0,1 1 0</inkml:trace>
  <inkml:trace contextRef="#ctx0" brushRef="#br0">26038 5113 8076,'0'-13'0,"0"1"0,0-1 874,0 0-594,0 0 1,5 6-1,4 3 1,2 4-55,2 4 0,-5 8-716,1 5 403,-6 5 1,7-2 0,-6 6 0,-1 1 0,-2 1-250,-1 2 239,-6-1 0,-1-3 0,-4-2 0,1-3 0,3-4 69,1-3 1,-2-1 710,4 0-362,-6-6-196,8-1 1,-2-6 0,8 0 0,6-2-10,6-2 1,4-3-261,5-6 0,2 0-386,3 1 1,2-1-117,7 0 1,-1 0 0,1 1 645,4-1 0,-3-3 0,5-4 0,5 0 0,1-1 0</inkml:trace>
  <inkml:trace contextRef="#ctx0" brushRef="#br0">26917 4884 8076,'0'-26'0,"0"2"0,0 3 0,5-2 758,-1 6 0,4 0 1,-2 6 669,1 2-1184,-4 4 0,3 7 122,-6 7-255,-6-1 1,-1 17-1,-6-3 1,-1 7-1,-3 6-269,-4 6 0,-5 9-10,-4 5 1,2 6-1807,-6-2 1850,17-25 1,0 0 0,-4 0 0,0 0 0,-1 2 0,1 1-306,0-3 0,1 1 1,3 0-1,0-2 0,-11 18 1,6-7-1191,10-7 1126,5-6 1,12-17 492,4-5 0,8-7 0,4-2 0,9-11 0,2 8 0,7-8 0</inkml:trace>
  <inkml:trace contextRef="#ctx0" brushRef="#br0">27083 5190 8076,'4'-17'1099,"1"0"-448,5 0-472,-3 10 1,0 2 49,-3 10 1,-3 3 0,-2 9 0,-3 6 93,-5 5 0,-2 0-265,-2 6 1,-5 5-97,-4 3 0,3 1 11,-3-5 1,3 0-1,-4 2 1,3 0-366,2-2 0,1-4 218,4-13 1,4-3-144,1-5 169,5-6 168,-3-1 0,12-16 1,4-4-1,6-6 0,5-5-43,3-4 1,1-8 21,1-1 0,-1-2 10,1-6 0,4-1-1129,-1-4 1168,1 0 1,-4 6 0,-2 2 0,-2 5-1,-3 5 829,-5 8-411,2 11 197,-15 8-492,5 17 0,-6-1 1,0 11-1,0 3 1,0 3 47,0 3 1,-2 6-43,-2-2 0,3-2-512,-4 2 138,-2-5 0,6 7 1,-5-3-1,2 1 0,0-1 13,1-2 0,1-6-355,2-4 1,0-5-911,0 1 934,6-3 1,1-7-1,6-2 515,0-4 0,5-24 0,2-5 0</inkml:trace>
  <inkml:trace contextRef="#ctx0" brushRef="#br0">27083 5457 8076,'-24'-5'0,"3"-4"0,2-2 305,7-2 0,5 0 200,2 1 0,5 3 0,5 2 0,3 1-38,3 4 0,8-4-810,2 2 254,3-1 0,7 5 0,3 2 0,3 1 0,1 2 89,1 2 0,5 13 0,1 7 0</inkml:trace>
  <inkml:trace contextRef="#ctx0" brushRef="#br0">27542 5585 8032,'0'-17'0,"0"-1"0,0-1 0,0 1 0,6 2 1147,2 8-831,4-4 1,5 11 0,1-3 0,1 4 0,-1 4 266,-2 4 0,2 4-747,-1 0 0,-6 7 196,-6 2-322,-4 3 0,-1 2 1,-3-1-1,-4 2 1,-6 1-582,-1 2 769,-6-6 1,6 0 0,-3-4-1,4 0 1,3-4 589,2-6 0,5-3 48,-1-3 56,2-3 0,4 4 0,4-10 0,8-3 0,10-4 135,8 0 0,5-1-803,1 0 1,1 0 56,-1 1-458,0-1 0,-1 6 0,-3 3 477,-4 2 0,-9 8 0,-3 1 0</inkml:trace>
  <inkml:trace contextRef="#ctx0" brushRef="#br0">22977 6898 7987,'6'-12'26,"-3"0"0,7 2 0,2 2 1,5-1-1,5 1 94,5-1 0,4 5 1,7-3-1,0 1 1,1 2-1,-1 0 162,0 0 1,-5-1-127,-4 5-40,-7 0-177,-10 0 123,-12 0 1,-7 0-1,-7 0 1,-4 0-1,-6 0 1,-6 0 0,-1 0 82,0 0 1,-5 5 0,1 0 0,-5 2-93,-2 3 1,-5-1-1,3 2 1,-1 5-5,-4 2 0,-3-1-35,1 4-23,-3 1 0,14 3 0,-1 1 0,7-1 0,9-1 0,8-3 0,8-4-37,9-2 0,7-3 1,10 0-1,5-4 19,2-4 0,7-2-18,3-2 1,1 0 0,1 0 0,-4-2 12,0-2 1,-3-2 59,-3-2 0,-6-3 88,-3 2 0,-5-2 0,-3-2 0,-5 0 176,-2 1 0,-10-1-361,-4 0 1,-4 2 96,-9 2 0,1-1-257,-10 6 1,4 0 0,-4 5 0,0 3-627,1 5 0,3 2 301,9 2 0,4 5-854,9 4 1408,2 2 0,46 18 0,9 5 0</inkml:trace>
  <inkml:trace contextRef="#ctx0" brushRef="#br0">23181 7204 8041,'12'-12'501,"-4"-1"1,3 1-121,-2 4 1,4-3-19,4 2 0,-3 3 1,4 2-1,-1 1 194,0-1 0,5 3-334,-5-4 1,0 8 136,-5 2-529,1 4 0,-4-1 0,-2 6 0,-2 1 0,-2 2-334,-1-1 1,-2 2-57,0-1 422,-6 0 1,3-4-1,-4 0 1,0 0-1,1-1-147,1 1 1,-4-4 407,5-1-133,0-5 1,4 4 85,0-3 1,1-2-26,3 2 1,3-1 342,6 1-310,0-3 1,4 6 0,0-4-1,-2 2 1,0-1 42,-3 1 0,1 1 43,0 3-82,0 2-57,-1-4 0,-3 4 1,-2-1-1,-1-1 305,-4 1-151,0 1 1,-8 0-154,-2-2 0,-8 1-5,-1-6-159,-6 6 1,4-4 0,-7 2-1,2-2 1,1-2-709,2 0 0,6 1-668,-2-5 1507,8 0 0,37-23 0,15-5 0</inkml:trace>
  <inkml:trace contextRef="#ctx0" brushRef="#br0">24138 7064 8041,'0'-25'265,"0"5"-97,0 3 0,4 3 1,2 2-1,1 2 705,3 2 0,-3 5-914,1-1 0,1 2-813,3 2 413,7 0 1,-9 6 0,2 2 0,0 4 0,-2 1 440,-2-1 0,-2 29 0,-6 8 0</inkml:trace>
  <inkml:trace contextRef="#ctx0" brushRef="#br0">24112 7255 8041,'-6'-8'132,"-2"-1"0,1 6 300,-2-1 1,7 1 2436,-3-1-2684,4 3 0,7-4 0,3 8 1,7 3-485,5 1 0,5-4 196,4 1 1,2 2 102,6-2 0,9-8 0,7-5 0,4-1 0,0-1 0</inkml:trace>
  <inkml:trace contextRef="#ctx0" brushRef="#br0">26242 6860 8019,'-6'-13'-137,"4"-4"0,-2 0 0,3 2 919,1 1 0,-2 8 38,-2 6-743,3 6 1,-5 12 0,5 3 0,-2 5 0,-1 2 281,1 2-331,1 5 0,-2-2 0,0 4 0,1-2 0,2-1-285,1 1 156,0-3 0,0-3 0,0-6 0,0-3 1,1-3-1,2-4-6,1-3 1,2-9 0,-3-1 0,1-7 147,-1-4 0,2-9 23,0-6-73,4 1 1,-6-14 0,4 3 0,0-5-1,-1-2 1,0-1 0,-3-1-10,-2-1 0,-1-3 51,0 2 0,0 3 0,0 3 0,0 4 451,0 3 1,6 6-218,2-2 0,5 9-178,4 4 1,3 8 0,7 5 0,2 3-391,5 1 0,-2 1-177,-3 3 0,-2 4 143,-1 4 15,-6 7 0,-3-4 1,-9 7-1,-4 0 1,-2 4 319,-2 3 0,-33 13 0,-13 6 0,12-12 0,1 0 0,0 1 0</inkml:trace>
  <inkml:trace contextRef="#ctx0" brushRef="#br0">26305 6988 8037,'-7'-13'234,"-3"4"-3,6 1 0,0 4 0,5-4 81,3 3 0,4 1-340,4 4 1,8 0-56,6 0 0,1 0 0,7 0 1,1 0-983,2 0 0,0 5 1065,-3 4 0,20 13 0,-1 5 0</inkml:trace>
  <inkml:trace contextRef="#ctx0" brushRef="#br0">26726 7064 8037,'0'-13'151,"0"1"1,0-1 134,0 0 0,2 2 777,2 2-852,3-2 1,6 9 0,-1-2-1,1 3 1,0 1 557,0 0-946,-1 5 1,1 3 0,-2 6 0,-2 3 0,-5 3-865,-2-1 852,-2 5 0,0-8 1,0 4-1,0 0 1,0-2-773,0 1 656,-6-2 644,5-5 139,-5 1 0,7-6-184,4-3 1,2-2-94,5-2 1,5 0-68,0 0-71,0 0 1,0 1-1,0 2 1,0 1-1,0 1 55,0 0 0,-1-2-248,-8 6 325,-2-7-30,-6 10-50,0-5 1,-6 1 0,-3-1 0,-6 0 0,-3-1-95,-2 0 1,-1 2-147,-5-3 1,1 3-125,-1-4-29,7 1 0,-6-1 0,6 0 0,-1-1-1185,3-2 1463,8-1 0,43-22 0,16-7 0</inkml:trace>
  <inkml:trace contextRef="#ctx0" brushRef="#br0">27631 6656 8050,'6'-31'0,"-3"4"-59,5-3 0,0 0 0,0 4 1,-4 3 340,-2 3 1,2 3 2284,0 4-1198,0 1-1261,-4 4 0,0 8 1,-1 9-1,-2 5 31,-1 7 1,-6 2 86,2 11-243,-9 6 1,1 5 0,-7 7 0,-4 4-1,-5 5-146,14-28 1,-1 0 37,-3 2 1,0 1 0,1 4-1,-1 1 1,-2 0 0,-1 0-1,-1 1 1,-1 0 0,1 0-1,0 1-112,0-1 1,0-1-1,3-3 1,2-1 0,2-5-1,1-1 1,-8 20-364,12-12 1,7-8 160,7-9 1,6-5 55,2-9 0,9 2 0,5-6 383,2-1 0,13-11 0,8-5 0,3-1 0,0 0 0</inkml:trace>
  <inkml:trace contextRef="#ctx0" brushRef="#br0">27886 7115 8050,'0'-13'0,"0"1"0,0-1 0,0 4 119,0 1 700,-5 5 1,-2 3-327,-6 8 1,0 9-30,0 5-471,1 7 0,-1 0 1,0 5-1,-1 3 0,-2 1-395,-1 0 0,5 2 354,3-10 1,2-1-90,-1-3-61,-4-1 0,11-9 124,-3-3 0,6-16 319,3-6 1,5-8-106,-2-8-109,9-6 1,-3 1 0,5-7 40,-1-3-31,-4-1 1,9-1 0,-5-1 0,2 1 0,1-1 317,-1 1 1,-1 5 353,-7 7-429,1 9 0,-4 3 10,-1 5 1,-5 7 0,1 6-1,-1 7-207,1 5 0,-2 6 49,2 3 1,3 3 53,2 2 0,-2 4-472,1-1 154,-5 7 0,4-5 0,-4 3 0,1-3 0,0-1-673,2 0 0,-4-1 207,2-3 0,-3-1 149,-1 1 0,4-6-582,1-3 556,-1-3 0,-4-6 0,1-1 471,4-1 0,-15-30 0,1-11 0</inkml:trace>
  <inkml:trace contextRef="#ctx0" brushRef="#br0">27835 7332 8050,'-12'-13'686,"-1"0"1,2 1 295,2-1-23,3 0-830,6 6 0,2-3 1,2 6-1,6 1 1,6 2-575,5 1 0,4 0 48,5 0 1,3 0 0,5 0 0,0 0 396,0 0 0,12 17 0,2 4 0</inkml:trace>
  <inkml:trace contextRef="#ctx0" brushRef="#br0">28307 7370 8050,'0'-13'0,"0"1"0,0-5 151,0 0 60,0 0 1,6 5 0,4 4-1,4 3 813,3 4 0,4 2-860,-4 4-141,6 2 0,-9 7 1,3 3-1,-3 3 1,-2 1 60,-4 0-333,-2 1 1,-6 3 0,-2-1 0,-2-1 0,-4-3-723,-4-2 933,-1-1 0,1-4 0,0 0 0,2-2 0,3-1 21,2-2-24,0-5 1,5 4 0,2-4-15,2 1 213,3 1 0,2-4 0,-1 2 0,2 1 219,1-1 0,-2-2 284,-1-1 1,-3 5 876,3-1-659,-5 6-453,8-3 0,-9 1 10,2 1-140,-3-6 0,-1 4 0,-1-4 0,-3 1 0,-5 0 366,-2 2 1,-6-5-958,0 3 1,-6 2 267,2-2 1,-2 2-2292,2-2 1535,-3-2 1,8 3 0,-3-3 782,0 2 0,-3-3 0,2 5 0</inkml:trace>
  <inkml:trace contextRef="#ctx0" brushRef="#br0">30717 3035 7955,'0'-13'-52,"2"0"0,0-1 1,3-2-1,-2-1 707,-2 2 0,-1 8 0,-1 8-324,-4 11 1,-2 6-245,-6 7 0,-1 7 0,-3 2 1,-3 4 29,1 4 0,-6 0-234,4 4 76,-3-5 1,3 5 0,1-7 0,2 0 0,2-7 0,3-5-1,5-6-19,4-4 255,2-8-180,2-3 1,2-22 0,2-5 0,6-6 0,4-4-1,4-5-256,2-5 0,1-4-100,5-6 254,5-12 0,-8 10 0,2-8 1,-2 4-1,-3 3 0,-3 5 1,-4 6 533,-5 8 0,2 13-30,-6 10 121,0 7-381,-9 5 0,2 7 0,-4 8 0,0 2 0,1 4 252,0 3 0,1 9-162,1 5-217,2 0 1,-4 7 0,6-4-1,0 3 1,0 0-70,0 0 1,0 3 71,0-4 0,6-5-220,3-4 40,2-6 0,2 2 1,-1-9-1,1-5 1,0-5-1891,0-2 744,-1-7 748,1 4 12,-6-12 1,-1-1 0,-7-5 532,-4-1 0,-53-23 0,20 16 0,0-1 0</inkml:trace>
  <inkml:trace contextRef="#ctx0" brushRef="#br0">30424 3315 7955,'-11'-5'0,"2"-4"0,-1 2 398,6-1 0,0 3-143,4-3 0,1 5 1,5-1-1,6 1 153,8-1 1,6 2-547,4-2 1,2 3-185,6 1 0,1 0 0,0 0 0,2 0-1420,2 0 1742,-1 0 0,19-6 0,6-1 0</inkml:trace>
  <inkml:trace contextRef="#ctx0" brushRef="#br0">31112 3264 8400,'-7'6'1240,"3"2"0,3 5-1006,1 4 1,-5-1-1,1 6 1,0 4-394,-2 2 1,5 2-623,-3-4 541,2-1 1,2 1-1,2-2 1,2-2-1,4-3-1046,4-5 1286,0 1 0,30-47 0,6-5 0</inkml:trace>
  <inkml:trace contextRef="#ctx0" brushRef="#br0">31355 3252 7955,'0'-20'0,"0"-3"339,0 6 1,0 4-1,1 5 1,3-1 315,5 2 0,2-3-652,2 6 1,5 0-823,4 4 290,2 0 0,1 0 1,1 0 528,-1 0 0,6 22 0,2 7 0</inkml:trace>
  <inkml:trace contextRef="#ctx0" brushRef="#br0">31380 3417 7955,'0'-7'638,"2"-3"-434,2 6 1,3-2-106,6 2-319,5 3 1,8-6 0,9 4 219,6-1 0,19-8 0,10-3 0,-17 5 0,-1 1 0,1-1 0</inkml:trace>
  <inkml:trace contextRef="#ctx0" brushRef="#br0">32502 3022 7955,'0'-13'82,"0"0"406,0 1-406,0-1 193,0 6 1,-1 1 0,-3 8 0,-3 2 0,-3 6 319,-3 5-575,3 5 0,-8 7 1,3 3-1,0 4 1,-2 3-1,1 1 0,2-1-125,1-3 1,2-3 0,1-5 0,3-2-501,1-3 327,2-8 241,4-8 1,6-8 0,2-4-1,4-7-21,0-4 1,1-3 0,0-6 0,0-3-1,-1-4 0,1 1 97,0-1 1,-5 2 123,1-2 0,-1-2 0,5 8 0,-2 2 563,-2 4-441,2 6 1,-8-1-42,6 9 1,-7 8-27,3 8-113,-4 3 1,3 9 0,1 4 0,-1 6 0,0 1 99,0 0 0,2 3-346,-2-4 0,-1 4-280,6-4 341,-7 5 1,8-9 0,-5 1-609,-3-4 521,5-2 0,-1-1 0,4-3 0,-1-5 0,0-3-533,3-5 1,-4-2 23,1-2 0,-2-2 676,1-2 0,-2-37 0,-6-14 0</inkml:trace>
  <inkml:trace contextRef="#ctx0" brushRef="#br0">32362 2996 7955,'-6'-18'0,"-1"0"586,-5-4 1,4 4-1,4 5 220,3 0 0,2 6-659,3 3 1,4 3-832,4 1 381,7 0 0,1 0 0,6 0 0,4 0 0,4 1 303,3 3 0,5 4 0,5 3 0,4 2 0,0 1 0</inkml:trace>
  <inkml:trace contextRef="#ctx0" brushRef="#br0">33127 3086 7776,'-6'-7'-119,"5"-5"0,-5 5 896,1 0 1,3 0-471,-2 3 1,-2 1-1,1-4 1,-2 1-16,-3 3 0,-2 2 55,0 1-270,-1 0 1,-4 1-1,-2 4 1,0 3 0,-4 5 46,-1 4-98,-2 3 1,7 1-1,2 0 0,2 2 1,3 1-327,-1 2 260,6-7 1,1 0 0,8-6-1,2-1 1,6 0-182,5-4 1,5-2-1,6-6 1,-1-2-4,1-2 1,3-9 191,1-8 1,0-3-1,-5-3 1,1-3 33,-1-4 0,1-7 127,-1-1 0,-5-6-87,-3 1 1,-7 3 796,-1 1-498,-7 4 0,4 8 0,-7 5 0,-4 9 1498,-3 7-1429,2 4 0,-1 8-319,3 2 0,3 3-448,-4 6 339,-2 0 0,6 5 1,-3 3-1,1 5 1,0 2-265,-1 2 0,-2 4 96,2-4 1,2-1-297,-2-3 1,3 4-4,1-1 18,0 1 0,0-4 0,0-2 0,0-1 1,0-4-957,0 0 0,4 2 1423,0-4 0,12 6 0,-2-3 0</inkml:trace>
  <inkml:trace contextRef="#ctx0" brushRef="#br0">32936 3519 7956,'-13'-4'224,"0"0"1187,1 1-586,-1 2-184,6-5-559,1 4 0,8-3 0,3 5 1,8 0-1,7 0-725,4 0 1,6 0 89,-1 0 448,7 0 105,-9 0 0,44 5 0,-34-1 0,1 0 0</inkml:trace>
  <inkml:trace contextRef="#ctx0" brushRef="#br0">33114 3660 7956,'-12'-12'1395,"-1"4"-409,6-4-807,1 11-107,6-5 1,2 8 0,2 2 0,4 4 0,4 4 131,0 1 0,-3 1-269,-1 3 1,-5-3 0,1 3 0,-2-3-26,-2-1 1,-2 1-119,-2 3 0,-3-7 0,-6 3 0,1-2 384,-1 0 1,0 1 11,0-4 1,5 2 381,-1-6 1,2 2-78,-1-2 0,4-1-387,8 6 1,4-7-278,9 3-180,3-4 1,6-1-1,1 0 1,1-1 0,3-2 350,2-1 0,11-25 0,8-9 0,6-1 0,0 0 0</inkml:trace>
  <inkml:trace contextRef="#ctx0" brushRef="#br0">33535 2971 7956,'6'-26'0,"-5"-3"0,5 0 423,0 5 0,-4 9 78,7 6 0,-6 8 0,2 1 241,1 7 1,0 10-507,2 4 1,4 5 0,-5 3-1,1 7-8,1 5 1,-5 0-230,4 6-6,-5 5 1,3 6 0,-6 6 0,-2 0-1,-2 1 1,-4 3 0,-5 3-386,5-36 0,-1 1 1,-7 32-1,-5-10 1,-2-7-392,-1-7 1,-4-6 372,3-4 0,-4-9 0,8-9 1,-5-6-455,-3-6 0,0-2 864,-5-2 0,-5-15 0,-7-4 0,-5-3 0,0 1 0</inkml:trace>
  <inkml:trace contextRef="#ctx0" brushRef="#br0">32910 2920 7960,'-12'-21'0,"-1"1"0,0 1 278,0 4 1,2 5 326,3 1 0,0 8 0,4 1-233,-4 7 1,-4 6-272,0 4-65,-1 3 0,0 11 0,0 4 0,-1 8 0,-1 6 0,-2 7 0,1 2-71,2 3 0,1 7 1,7-32-1,-1 0 1,1 1-1,1 1-196,0 0 0,1 1 1,-1 31-1323,5-2 1416,0-8 1,5-3 0,5-8-1,5-4 1,3-6 0,2-8 0,4-6-506,4-3 0,3-4 114,3-5 528,3-6 0,-3-6 0,6-5 0,1 1 0,0 2 0,2 1 0</inkml:trace>
  <inkml:trace contextRef="#ctx0" brushRef="#br0">33765 2831 7960,'0'-13'-42,"4"0"0,2 0 1,1 1 270,3-1 0,-3 6 0,1 3 462,2 2 1,-3 2 0,0 2-415,-1 2 1,-2 3-263,-4 6 0,-1-1 1,-2 1-1,-1 0 176,1 0 1,1 1-122,2 3-34,-5-3 1,3 4 0,-1-5 0,5 0 0,4-2 0,1-1-153,3-1 0,2-6 0,-1 0 40</inkml:trace>
  <inkml:trace contextRef="#ctx0" brushRef="#br0">29468 5062 7960,'0'-13'-6,"0"1"1,0-1 0,0 0 0,0 0 1189,0 1-844,0 5 0,0 2 1,0 10-1,-2 4 1,-2 7-109,-5 5 1,-2 9 0,-2 4 0,-1 3-68,-3 1 1,3 5 146,-3-1-427,-3 1 1,5-1 0,-4-1 0,4-4 0,3-6-447,1-4 551,5-13 1,1 1 0,5-15 0,0-8 0,1-6-74,3-7 1,5-9-215,8-4 231,-3-8 1,10-2 0,-3-6 0,3 1 0,2-4-104,-1 1 1,-1-1 0,-1 4 0,-3 3 483,-2 8 0,-1 7 92,-4 10-186,-6 8 0,-1 9 0,-5 9 0,2 8 61,1 7 1,1 4-84,-5 2 1,0 3 37,0 1 0,0 6-246,0-2 1,0 1 0,0 0 0,0-2-381,0-2 1,4 3 191,0-4 0,2-2-481,-2-6 462,3 2 0,2-10 0,-1 3 1,2-4-1,1-5-621,2-4 0,-4-2-692,-1-2 1529,1 0 0,-14-6 0,-3-1 0</inkml:trace>
  <inkml:trace contextRef="#ctx0" brushRef="#br0">29353 5343 7960,'-13'-19'463,"6"-1"1,3 2-140,8 5 0,7 6-78,6 7 1,10-4-111,-1 0-305,2-1 1,2 7 0,1 1 0,2 2 0,1 2 168,-2 3 0,22 30 0,0 8 0</inkml:trace>
  <inkml:trace contextRef="#ctx0" brushRef="#br0">29710 5636 7961,'-4'-13'23,"-1"-1"1,3-2 28,0-1 1,2 0 1365,0 5-1117,0 5 1,10-3 0,3 5 0,1 3 0,0 0 312,-1 2 1,1 2-691,3 2 1,-7 3 0,3 7-1,-3 3-342,-3 4 0,-2-1 258,-5 1 0,0 1 0,-1 5 1,-2 0-128,-1-2 1,-6 2 154,1-10 0,2 0 293,-1-4 0,1-1 0,-3 1 1096,1 0-848,7-6 0,-6-1 106,4-6-438,3 0 1,-3 0 0,8-2 0,4-1-738,4-1 1,0-4 386,1 3 1,6 0-267,2 1 1,1-2 101,0-3 0,2 2 0,-4 3 437,-1-4 0,28-21 0,1-5 0</inkml:trace>
  <inkml:trace contextRef="#ctx0" brushRef="#br0">30360 5381 7961,'-4'-14'0,"-2"-2"0,1-1 0,-1 2 0,2 0 97,4 3 0,5 3 0,4 2 0,4 1 213,4 4 1,-2 0-527,6 2 1,-4 0 0,5 0 0,0 0-1251,2 0 1466,-4 0 0,-1 29 0,-7 6 0</inkml:trace>
  <inkml:trace contextRef="#ctx0" brushRef="#br0">30322 5547 7961,'-7'-13'0,"0"2"0,2 2 0,4 3 382,1 1 1,7 3-1,7-2 1,3 3-1,5 1 529,2 0-1137,1 0 0,5 0 226,0 0 0,39 5 0,-31-1 0,-1-1 0</inkml:trace>
  <inkml:trace contextRef="#ctx0" brushRef="#br0">31418 5190 7961,'0'-13'-136,"0"0"1,0 0 0,0 1 375,0-1-48,-5 6 1,2 4 0,-4 10 0,0 7 0,0 5 0,-3 5 397,-2 4 1,0 0-595,-1 6 1,0-1-1,0 2 1,2-2-58,3-2 0,-2-2 83,5-8-178,-4 3 158,7-10 17,-4-1 1,6-13 0,2-10 0,2-6 0,5-5-153,2-3 165,2-7 1,4 0 0,0-5 0,-2 2 0,1 0 94,1 2-63,-3-5 0,4 14 0,-6-1 0,-2 6 0,-3 5 417,-2 3-436,5 7 0,-8-1 0,2 9 1,-1 8-1,0 7-38,1 4 0,2 6 18,-2 0 0,-3 5-164,4-1 1,0-3 53,-1-1 0,5 0 0,-3-3 0,1-3-126,3 0 0,-3-6-82,1-1 0,-1-3-755,2-1 553,2-6 127,-4-1 0,2-6 0,-2-1 368,-2-4 0,-29-53 0,7 20 0,-1 0 0</inkml:trace>
  <inkml:trace contextRef="#ctx0" brushRef="#br0">31227 5202 7961,'-1'-12'176,"-3"-1"0,2 0 616,-2 0-865,2 1 68,8 5 1,1-3 0,7 5 0,3 3 0,5 0 65,2 2 1,5 0-306,1 0 0,4 6 0,-3 1 244,2 0 0,35 4 0,-28-7 0,1-1 0</inkml:trace>
  <inkml:trace contextRef="#ctx0" brushRef="#br0">32120 5024 7961,'0'-13'81,"-2"0"0,0-1 1,-3-1-1,2-2 0,2 1 392,1 2 0,0 1 1,1 0-1,4 2-227,3 3 0,5 2 0,3 6 0,1 0-132,-2 0 1,4 7-215,-2 6 0,-5 5 0,-5 8 0,-1 1-263,-3 2 0,-2 0-353,-1 5 561,-11 0 0,1 4 0,-10 0 0,0-1 1,1-3-1,-3-4 0,2-5 257,3-3 1,3-5-1,2-8 1002,-1 0-807,6-6-293,7 2 0,8-9 0,8-1 1,2-1-1,2 0 0,4 3 1,3 1-536,3-3 1,4 4-1,-3-3 1,2 2 530,2 2 0,16-11 0,8-6 0,7-1 0,-1 0 0</inkml:trace>
  <inkml:trace contextRef="#ctx0" brushRef="#br0">32706 5100 7961,'-12'-5'0,"-3"-2"28,-2-6 1,2 0 0,-5 0 0,0 2 747,0 3 1,5 2-469,-2 6 1,-2 0-95,2 0-131,-5 6 0,3 2 0,-2 8 0,4 2 0,3 2-74,1 3 1,2 5-186,2 2 0,4-2-260,5-7 363,0 3 0,1-8 0,3 2 1,6-2-1,4-6-169,3-3 0,7-3 71,2-4 0,1-1-36,7-3 183,-6-4 0,3-10 1,-5-3-1,-1-5 0,-1-2 128,-2-2 0,-4-5 222,-5 1 1,-2-3-60,-2-1 1,1-1 564,-6 1-635,0 6 0,-5 0 0,-4 8 0,-3 3 0,-2 4 1176,1 3-1005,-2 7 1,5 3-520,-2 8 1,-3 7 188,2 6-161,3 11 1,-5-6 0,4 9 0,-1 0 0,-1 2-468,-1-1 1,4 4 304,2-7 1,3 3-10,1-3 1,0-2-785,0 3 726,0-3 0,5-3 0,5-1 0,5-2 0,2 0 352,-2-1 0,5 32 0,0 4 0</inkml:trace>
  <inkml:trace contextRef="#ctx0" brushRef="#br0">32031 5789 7961,'-22'-4'0,"2"-1"0,3 1 1930,6-1-978,-2 3-786,12-9 1,2 9-1,14-2 1,9 1-1,8 0-95,5-1 1,7 0-308,3 4 1,2-4 0,4-1 0,1 1-1251,1-1 0,-1 3 450,-8-2 1036,-2 2 0,-11 14 0,-2 2 0</inkml:trace>
  <inkml:trace contextRef="#ctx0" brushRef="#br0">32400 5967 7961,'0'-12'57,"0"-1"0,-1 0 113,-3 0 0,2 5 65,-2-1 1,4 5 0,4-3-1,5 1 295,2 4-624,2 0 1,0 4 0,-2 2 0,-1 4-309,-2 4 1,-5 2 60,1 3 282,-2-3 1,-6 9 0,-2-5-1,-1 1 1,-3 0-124,-1 1 394,-2-4 1,1 2 0,3-5 0,1 0 622,3-1-708,1-4 0,5 1 0,3-4 0,6-2-339,6-2 1,5-1-1,9-1 1,4-2-405,3-2 1,1-6 615,0-2 0,-6-3 0,3-3 0,1-4 0,1-1 0</inkml:trace>
  <inkml:trace contextRef="#ctx0" brushRef="#br0">33114 5100 8005,'-5'-12'1563,"2"-1"-1261,-6 0 0,8 6 0,1 3 165,7 2 1,4 8-255,2 3 0,6 8 0,0 5 0,3 7 40,-1 5 0,-6 8-161,2 5 1,-4 5-1,-4 8 1,-5 8-124,-2-32 1,-3 1 0,-3 4 0,-3-1-130,-1 1 1,-1-1-1,-2 2 1,-2 1 0,-1-2-1,0 0 1,-2-1 0,0-1-311,0-1 0,0-2 1,2-2-1,0-1 79,-16 18 0,3-7 1,0-6-1,-1-8-434,-2-8 1,-6-3 439,2-7 1,-4-4 384,-4-4 0,1 1 0,-6 0 0,-1-2 0,-2-2 0</inkml:trace>
  <inkml:trace contextRef="#ctx0" brushRef="#br0">32145 4718 8005,'-5'-20'-271,"-2"-3"0,-6 6 0,0 2 434,0 1 47,1 7 1,3 1 0,-1 9 0,-3 7 0,-2 11-1,-2 13 1,0 11 261,0 10 1,-2 8-1,4 6 1,6-31-1,-1 1-326,0 2 0,1 1 0,0 7 0,2 0-1860,-2 2 1,1 0 1666,0 2 1,2-1-1,2-4 1,1 0-1,0-1 1,1-2-1,2-1 1,2-1 0,1-4-1,1 0 1,10 30-1,6-11-557,7-8 0,0-8 0,8-6 0,3-5 604,4-4 0,6-2 0,-2-9 0,4-1 0,1 2 0</inkml:trace>
  <inkml:trace contextRef="#ctx0" brushRef="#br0">31367 6924 8011,'-12'-2'417,"-1"0"991,0-3-1206,6 1 1,4 4 0,10 0 0,8 0 0,3 0 0,5 1-173,1 4 1,5-4-1,3 5 1,0-2-1259,4 0 0,0 2 356,3-2 872,-7-2 0,7 1 0,5-1 0,0-2 0,1 0 0</inkml:trace>
  <inkml:trace contextRef="#ctx0" brushRef="#br0">32286 6911 8011,'0'-13'524,"0"1"-208,0 4 0,-2 3 0,-1 6-203,-1 3 1,-10 5 0,1 7 0,-1 2-80,0 2 0,-3 1 1,0 5-1,0 0-96,-2 4 0,5-3 1,-1 1-1,3-5 60,4-6 0,5-3 0,-1-1 32,2 0 0,4-6 0,2-4 21,4-6 0,4-6-10,1-8-31,-1-2 1,5-8 0,2-3 0,1-4 0,1-2 0,0 1-1,-1 1 108,-2-1 0,4 2 0,-4 0 0,0 4 238,1 5 0,-6 4 28,-5 7-346,-5 6 1,8 3-1,-4 9 1,0 8-1,-2 7 1,-3 4-49,3 2 0,-4 3-266,3 1 192,-2 5 0,-2-8 0,1 5 0,2-3 0,1 1-229,-1-2 0,0-1-114,1-1 0,-2-6-44,2-3-440,-3-3 1,4-1 910,-1-1 0,-17-33 0,-8-9 0</inkml:trace>
  <inkml:trace contextRef="#ctx0" brushRef="#br0">32120 6886 8011,'-16'-17'0,"3"0"0,-1 0-90,10 4 0,1 0 1,9 2 83,7 2 1,5 4-141,8 5 0,5 0 0,3 0 0,4 0-825,4 0 971,-2 0 0,2 0 0,5 0 0,1 0 0,-1 0 0</inkml:trace>
  <inkml:trace contextRef="#ctx0" brushRef="#br0">33344 4539 8147,'0'-12'-209,"0"-1"0,0 0 0,1 0 540,4 1 0,0-1 0,5 2 0,-1 1 0,1 3 344,1 1 0,-3 2-409,1 4-292,-6 0 0,2 7 0,-5 4 1,-1 6-1,-3 4 0,-5 5 0,-4 2-78,-4 0 1,3-1 0,-3-1-1,3-2 118,1-3 0,1-2 0,0-7 0,4 1 552,4 0-169,-4-6-260,7-1 0,1-6 0,10 0 0,6-2 0,5-2 0,3-3 0,1-2-39,1 1 0,-1 4 0,1-3 0,-1-1-495,1 1 0,-1 5 0,1-3 1,-2 4-429,-3 1 1,2 0 0,-6 1 824,-2 4 0,0 13 0,-3 9 0</inkml:trace>
  <inkml:trace contextRef="#ctx0" brushRef="#br0">33089 6886 8147,'0'-9'-129,"0"1"1,0-2 0,0-2 476,0 0 0,0-1 0,0 0 0,0 0 0,0 1 40,0-1 0,0 0 0,-2 2 0,0 1-264,-3 1 1,-5 6 0,1-1 0,-6 3-127,-2 1 1,-5 5 0,0 5 0,-2 6-126,-1 5 1,-1 3-1,2 2 1,3-1 17,4 1 0,3-1 0,3 1 1,2-2-2,5-3 1,4-2 0,4-7 0,5 0 115,2-4 0,9-2 1,4-6-1,6-3 10,2-6 0,-2 0 236,4-13-245,0 1 1,0-10-1,-2-3 1,1-4-1,-2-5 96,0-4-23,5-2 0,-14-1 0,3 3 0,-6 5 0,-4 4 866,-6 4-512,-3 8 1,-12 13-505,-2 9 0,-3 8-8,-2 5 99,0 8 0,0 3 1,1 5-1,-1 2 0,0 2-170,0 0 0,2 5-158,3-4 0,-2 5-333,5-1 404,-5-2 0,9 0 0,-3-3 0,2 0 0,2 0-775,0-2 1,5-3 574,-1-3 0,4 3 436,-3-3 0,-12 32 0,-8 8 0</inkml:trace>
  <inkml:trace contextRef="#ctx0" brushRef="#br0">32770 7472 8147,'-13'0'63,"1"0"0,-1-1 62,0-4-190,0 4 1,8-6 0,5 4 485,7-1 1,14 0-312,4 4 0,11 0 1,1 0-1,5-2-502,4-2 1,-1 3-1015,2-4 381,-3 4 1025,-6 1 0,0 17 0,0 4 0</inkml:trace>
  <inkml:trace contextRef="#ctx0" brushRef="#br0">32987 7689 8071,'0'-13'0,"-2"5"68,-2-1 0,3 5 932,-3-5-429,2 7-395,8 2-166,1 12 0,0 4 0,-1 5 0,-2 2 0,0-1-633,-1 0 556,-2 2 1,-2-4 0,-3 4 0,-3-2 0,-2-2 137,1-1 0,1-2 1,-3-6-1,3-1 920,1-2-367,-4 1-491,9-2 0,-4 3 1,10-6-1,3-1-222,3-2 1,6-1 14,0 0 1,7-1-1144,2-3 741,-1 2 0,8-8 0,-5 5 0,4-1 476,0 0 0,19-32 0,-21 17 0,0 0 0</inkml:trace>
  <inkml:trace contextRef="#ctx0" brushRef="#br0">33624 6796 8071,'0'-22'-32,"0"-4"0,0 1-158,0 2 190,0 5 909,0 10 0,0 4 0,0 8-294,0 5 0,5 8-361,-1 4-142,6 9 1,-2 3 0,8 6-1,1 4 1,-2 5 111,0 6-259,-3 4 1,0 10 0,-4 1 0,-5-33 0,-2 0-1,0 3 1,-3 0 0,-1 3 0,-2 0 0,-3 1-1,-3 0-521,-1 0 0,-3-1 0,0-1 0,-2-1 347,-2-3 0,-1-2 1,0-3-1,-2-1 1,-21 21-1,2-6-224,2-7 0,0-8 136,1-9 0,4-7 1,2 2-1,-1-4-195,0-5 0,4 2 492,-5-5 0,5 5 0,-25-15 0,1 4 0</inkml:trace>
  <inkml:trace contextRef="#ctx0" brushRef="#br0">32961 6707 8061,'0'-13'-130,"-1"-4"1,-2 0 0,-1 2-154,1 1 0,0 6 0,-1 4 625,-5 3 1,-2 4-94,-2 5 1,-4 8-1,-1 13 1,-2 7 123,-3 5 0,-1 10 101,-1 8-443,-1 4 1,13-27-1,1 1 1,-1 3-1,0 0 1,1 3-1,0 0 1,1 4-1,0 0 159,-1 0 1,2 1-175,5-1 0,0 1 0,-3-4 0,1-1 0,4-1 0,2 0 1,-1-3-1,2 0 0,3 32 0,5-7 0,5-9-152,4-6 1,4-12-570,9 1 432,-3-2 0,10-8 1,-3-4-1,3-5 1,3-7 272,2-2 0,-1-11 0,6 1 0,1-1 0,2-1 0</inkml:trace>
  <inkml:trace contextRef="#ctx0" brushRef="#br0">33688 6363 8061,'0'-13'-102,"-6"0"0,-1 0 1,-1 1 568,-1-1-18,7 6 0,-3 3-208,10 8 0,-3-1-52,7 5-222,-6 1 1,8 3 0,-4 1-20,0 0 1,-1 0 0,-5-2 55,4-2-167,-4-4-189,5 1 210,-6-5 145,0 5 1,-2-6-29,-2 0-20,3 0 1,-7 0-235,4 0 104,3 0 81,-5 0 59,6 0 0,-4-1 221,0-4-247,-1-2 477,5 0-245,0-4 0,0 8 0,2-4 1,1 0 837,1 0-820,6-2 1,-5 1 68,4-1-318,-3 6 128,-1-2-223,-3 5 1,3 5-117,-5 4 220,-5 2 1,-1 6 0,-4 0-1,2 0 1,-1 0-50,2 0 1,0-4 184,3-4 0,2-1 398,-2 5-329,3-6 1,2 3 0,3-6 0,5-1 65,2-2 1,6-1-89,0 0 0,6 0-544,-2 0 183,3 0 1,2 0 0,-1 0 0,0 0 8</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context>
    <inkml:brush xml:id="br0">
      <inkml:brushProperty name="width" value="0.09086" units="cm"/>
      <inkml:brushProperty name="height" value="0.09086" units="cm"/>
      <inkml:brushProperty name="color" value="#FF0000"/>
    </inkml:brush>
  </inkml:definitions>
  <inkml:trace contextRef="#ctx0" brushRef="#br0">1173 587 7846,'0'-19'0,"-4"5"375,0-3 0,-5 3 0,3 1 632,-1 0-888,5 6 0,-6 2 0,6 7 0,-3 5 0,3 8 0,0 3 0,1 6 377,-4 4-494,4 5 1,-6 5 0,4 2-1,-1 2 1,0 5-126,-2 3 65,5 1 1,-9-4-1,5-2 1,3-1-1,0-5-291,2-3 354,6-11 0,1-6 0,6-6 1,1-2-1,1-3 14,2-3-76,6-4 0,-3-2 1,7-4-1,1-3 0,3-3-183,2-2 1,-5 0-564,2 0 539,-3 1 0,-6-5 0,-1 0 1,-2 1-1,-2 2 264,-2 1 0,-24-22 0,-5-6 0</inkml:trace>
  <inkml:trace contextRef="#ctx0" brushRef="#br0">1199 638 7846,'-13'-12'0,"0"4"59,0-9 0,2 3 1,1 1-1,3 0 689,1 0 0,2 5-518,4-1 0,2 5 100,2-4-383,3 5 1,10-3 0,1 6-1,2 0 1,3 0-556,1 0 0,1 0 0,1 0 608,-1 0 0,18 23 0,4 5 0</inkml:trace>
  <inkml:trace contextRef="#ctx0" brushRef="#br0">1211 778 7846,'-12'0'0,"-1"0"229,0 0 1,2-2 0,1 0 1423,1-3-1542,7 1 1,-3 4 0,10 0 0,6 0-155,9 0 1,2-1-48,12-4 1,0 4-613,5-3 702,-1-3 0,19-4 0,9-2 0,-18 1 0,0 1 0,1 0 0</inkml:trace>
  <inkml:trace contextRef="#ctx0" brushRef="#br0">1772 880 7846,'-8'0'4,"1"-2"234,1-2 0,2 1 1,5-5 119,4-2 0,3 3-675,9-2 264,-3 1 1,9-9-1,-5 0 1,1 0-1,-1 0-70,-2 0 0,-6-4 0,-3 4 0,0 0 414,0-2-202,-4 5-28,2-4 1,-10 9 0,-4 2 0,-2 1 0,-2 5 0,-1 4 0,-2 5 139,-1 4 0,0 5-223,5 0-57,-7 5 1,6-2-1,-1 6 1,4-1-1,2 1-514,1-1 443,1-5 1,6-2 0,0-5 0,0 0-46,0 0 0,7-2 0,5-3 0,3-3 195,1-4 0,26-24 0,6-5 0</inkml:trace>
  <inkml:trace contextRef="#ctx0" brushRef="#br0">1913 803 7846,'-7'-12'261,"-3"-1"5,5 0 0,-3 5 0,2-1 0,1-1 422,-1-1-339,-4-2-19,3 0-274,-6 6 1,5 2 0,-1 5 0,-1 0 0,-3 2-34,-4 7 1,3 2-57,-3 15 1,-1-4 0,-1 10-1,1-1-234,0 3 0,1-2 157,4 2 1,2-5 21,2 0 10,3-7 0,6-4 0,0-5 0,2-2 0,3-2-140,8-5 1,1-4 155,8-4 1,-1-5 15,4-8 0,5 2 45,0-7 0,-2 0 0,-5-7 1,-2 0-1,2 0 1,-5 4 151,-1 3 0,-3 4 212,-1 5 112,-6 1-304,-1 4 0,-6 6 0,-2 10 0,-2 11 0,-6 7 292,-5 8 0,1 9-398,-3 4 1,2 4-175,3 4 108,-1 3 0,0 6 0,0 0-89,1-1 1,5-5 0,2-2 0,4-7-218,1-6 0,1-4 223,4-13 1,-3-9 261,7-13-137,-1-2 0,7-4 0,0-3 0,4-8 0,0-7 225,4-4 1,1-9-210,2-5 1,1-10-177,2-7 1,-2-5 33,3 5 1,-3-2-1,-3 3 1,-1 1-48,-2 3 1,-10 6 261,2 10 0,-9 8-247,1 9 709,-4 3 1,-1 9-124,0 5 0,-4 5-466,-1 8 0,-3 4 198,4 0 0,-5 6 116,5-2-332,-6 9 0,9-3 0,-5 2 1,2 0-1,-1-2-490,3-2 1,0 4-73,2-8 0,0-3 269,0-1 1,6-3 154,2-1 1,4-6 0,0-3 0,3-4-17,2-4 1,2-4 197,7-9 0,-1-5-181,1-7 200,5-4 1,-4-5 0,3-2 0,-3-1 0,-3 0 216,-3 4 1,-3 5 222,-5 6-134,-6 6-26,-1 2 0,-6 12 0,0 6-118,0 7 0,-4 5-123,-1 0 1,0 5-261,1 0 103,2 6 1,-4-5-1,6 5 1,0-3-1,0-2-336,0-2 0,0-2 29,0-1-449,0 0 602,6-1 1,1-5-1,6-4 1,1-6-76,3-5 1,-3-5 252,3-4 1,2-3-208,-2-5 398,5-6 0,-9 5 0,1-1 100,-4 5 1,-6 7 0,4 1 1077,-3 4-924,-1 7 0,-4 3 95,0 9-343,0 8 1,0 7 0,-1 6-158,-3-2 0,2 3 1,-2-1-1,3-2-369,1-1 1,0-7-18,0-3 1,5-4 127,4-5 1,2 2-1061,2-5 893,0-7 1,4-6-1,3-11 1,2-8-1,5-9 431,0-10 0,-8 0 0,2-12 0,0-1 0,2-5 0,-1 0 0,1 0 0</inkml:trace>
  <inkml:trace contextRef="#ctx0" brushRef="#br0">3009 446 7846,'-18'-7'0,"2"-4"43,-5 2 0,0 2-16,-5-1 0,5 5 1,1-1-1,2 4 20,2 4 0,3-1-162,5 5 1,-2 1-219,6 4 1,-1-1 332,5 1 0,34 5 0,9 2 0</inkml:trace>
  <inkml:trace contextRef="#ctx0" brushRef="#br0">2971 472 7848,'4'-9'-1680,"0"1"2178,1 5 1689,-5-8-1203,0 9-745,0-3 1,0 6 0,0 5 0,0 6 0,0 10 280,0 6 0,-2 5-402,-2 5 0,-2 6 7,-2 2 0,-2 4-129,6 1 0,-5 1 1,5 2-1,1 0-155,2-4 0,1-6-603,0-10 0,4-9 341,0-8 0,10-4-668,-1-5 808,8-2 0,-1-12 1,6-3-1,-1-8 1,1-8-163,-1-3 1,1-7 413,-1 1 1,1-3-91,-1-1 1,-1 5 208,-2 3 431,-4 9 0,-7 3 1,-1 6 697,-1 4 0,-8 8-690,-1 8 1,-1 9 87,-8 4-429,6 4 1,-4 0 0,5 1-112,-3-1 0,1-4 0,4 1 1,0-1-151,0-1-597,0-2 1,1-7 329,4-2 1,2 1-1057,6-6 929,-1 0 1,1-9 0,1-5 0,3-4 466,4-3 0,5-33 0,1-14 0,-7 20 0,0-1 0,1 1 0</inkml:trace>
  <inkml:trace contextRef="#ctx0" brushRef="#br0">3430 497 7848,'-21'-17'207,"0"0"1,-5 0 258,9 5 1,0 3 551,4 1 944,-5 5-1417,4-9-1847,1 11 1,7 1 1301,6 8 0,6 21 0,1 5 0</inkml:trace>
  <inkml:trace contextRef="#ctx0" brushRef="#br0">3774 510 7845,'-5'-13'-87,"-2"-4"0,-5 0 1,2 3-1,3 3 303,2 2 1,-1 6-1,3 2 1382,-1 8-1455,0 7 1,2 17 0,-1 5 0,-1 5 0,0 6-71,-2 2 1,3 4-1,-5 2 1,-1 3-11,2 0 1,-3-1-230,6-6 112,-6-6 1,9-7 93,-4-8 59,4-14 0,1-12 0,0-17 0,1-7 0,4-5 0,3-5 0,4-5 81,0-6 0,1-3-21,0-3-243,5 3 1,-2 10-1,5 1 1,2 4-1,1 5 73,1 5 1,1 11-1,-1 6 1,-1 9 60,-2 10 0,0 6-143,-5 3 0,-4 3 54,-4 1 1,-7 0 0,3-3-1,-5 1-45,-5 2 1,-3 0-158,-9-5 0,1-4-22,-5 1 1,0-7-151,-5 2 0,2-3 0,2-2 0,2-4-351,1-4 0,-2 2 380,4-2 1,4-1 383,5-7 0,5 1 0,-1-5 0,25-12 0,7-7 0</inkml:trace>
  <inkml:trace contextRef="#ctx0" brushRef="#br0">3787 1033 7845,'13'0'-499,"0"0"1,1 0 0,1-2 859,2-2 1,0 3 44,-4-4 1,4-2-216,0-1 1,6 1 0,-3-2 0,1-2 195,0-5 0,5-2-190,3-3 1,1-5-1,-4 1 1,-1-1-41,1-4 1,-2 4-1,-5 0 1,-4 2 8,-5 3 0,-8 2 159,3 7-189,-4 4 0,-2 3-82,-4 5 0,3 5 0,-7 4 0,1 4 4,0 4 0,-1 3-139,4 5 1,-3 2 46,4 3 0,-5-3-53,5 2 0,0-2 0,4-1 1,0-2-37,0-3 1,1 2 59,3-6 1,3-6-15,6-7 0,1-2-32,3-2 0,5-6 1,6-5-1,2-8-124,-2-6 0,3-11 137,-1-2 0,4-1-1016,-4-8 1155,-1 6 0,-9-3 1,-3 7-1,-3 3 272,-1 4-85,-6 15 1,-7 3 98,-8 12 0,-4 12-180,0 5 0,-1 5 0,0 5 1,0 2 85,1 0 1,0 5-311,4-4 1,-2 1 424,6-1 1,-1-7-416,5 2-9,0-2 0,2-3 0,2-3 0,6-5 0,4-3-388,3-5 1,6-2 259,-2-2 1,3-6-57,2-3 0,-1-8 65,1-4 203,-1-9 0,1 2 1,-2-6-1,-2 0 1,-2 0-104,-1 0 1,-2 0 398,-5-4 0,-5 7 19,-2 5 0,0 6 495,0 8-527,-1-1 1,-6 6 0,-2 2-1,-4 5 335,-4 5 0,1 2-565,3 6 1,-4 5-30,4 3 1,-2 3 142,1 2-264,-2-1 1,5 4 0,-2-2 0,4-3 0,1 0-500,-2 0 0,4 0 264,-3-3 1,4-2-153,4-7 1,3 0 87,6-4 175,0-2 1,4-6 0,1 0 0,2-2 0,3-3-200,1-8 1,1-7 391,1-10 0,-2 2 81,-3-6 1,2 6 265,-6-2-158,5-3 0,-9 8 0,0-1 0,-6 8 0,-3 4 1315,0 1-319,1 6-812,-11 1 1,-1 12 189,-6 2-556,6 4 0,-4 5 0,4 1 0,-2 2 0,2 3-412,1 1 1,-2-3 68,4 0 1,-1-4-386,5 5 1,0-7 188,0 2-9,6 3 1,1-10-1,6 1 1,1-4 0,3-4-1061,4-1 1619,3-2 0,14-26 0,7-11 0,3-2 0,0 0 0</inkml:trace>
  <inkml:trace contextRef="#ctx0" brushRef="#br0">5304 714 7845,'-7'0'-505,"2"0"1147,-1 0 0,3 1-211,-5 4 1,5-2 98,-1 5-169,2-5 1,1 4 262,-4-3-469,4 3 0,-3 0-179,8-2 0,3-10-3,6-3 7,0-3 0,4-2 1,1 0-1,2 0 0,1-1-139,-1-3 1,3 7 115,-6-3 0,4 8 13,-4-4 1,0 8 19,-4 1 11,-1 6 0,1 8 1,-1 3-1,-4 3 1,-4 1 13,-2 0 0,-2 0 45,0 5 1,0-2 45,0-3 1,1-4 299,3-8-237,-2 2 1,5-11 0,-3 0 0,5-7 228,2-4 0,2-8-216,-1-2 0,7-5-153,2-3 0,-1 2 106,1-3-109,-5 9 0,6-1 0,-5 8 1,-1 4-134,-2 3 0,-1 9 81,0 6 0,-6 5-154,-3 4 1,-3-1 124,-1 5-237,6 0 1,-4-1 0,2-2 0,-3-1-1307,-1 0 650,-5 0 0,-3-10 948,-4-2 0,-15-24 0,-4-12 0,-4-1 0,0 0 0</inkml:trace>
  <inkml:trace contextRef="#ctx0" brushRef="#br0">4794 153 7845,'-51'-18'0,"2"5"704,2 0 1,10 2 621,12 7-1335,11-1-1393,8 5 875,6 6 1,4 1 526,0 6 0,18 11 0,-1 3 0</inkml:trace>
  <inkml:trace contextRef="#ctx0" brushRef="#br0">2117 1696 7830,'-17'-6'-92,"0"-1"0,1 0 0,2 3 0,3 1 653,2-1 626,-2 2-1018,9-3 1,4 5-1,10 0 1,8 0 68,4 0 0,13 0-118,6 0-103,11 0 0,16 0 1,-27 0-1,1 0 0,6 0 1,2 0-1,6-1 1,3 0-1,6 0 0,3-1 1,-19 1-1,0-1 1,2 0-408,2-1 1,2 1-1,-1 0 1,3-1 0,0 1-1,0 0 428,2-1 0,0 0 0,0 0-103,1-1 1,0 0 0,0 1-1,-2 0 1,1 1 0,-1 0 0,-1-3-1,0 1 1,-1-2 0,-2 1 0,1 0-1,-2 0 1,-1-1 0,0 1 0,-1-1-1,-2 1 1,1-1 0,-1 1-1,-2 0 1,-1 1 0,-1-1-104,20-2 0,-2 1 0,-9 2 0,-3 0 0,-11 0 0,-2 1 1,31-3 166,-11 3 1,-19 2 0,-11 1 407,-11 0 0,-11 0-307,-8 0 0,-8 0 0,-7 0 0,-5 0-118,-4 0 0,0-4-91,-10-1 0,6 1 1,-2 4-1,3 0-893,1 0 1002,7 0 0,0 0 0,6 0 0</inkml:trace>
  <inkml:trace contextRef="#ctx0" brushRef="#br0">8161 816 7886,'-9'-11'154,"2"1"0,1 1 359,4-1-121,6-1 0,9 4 0,9 1 0,7 2 1,6 0-1,6 0 0,6-1 48,2 1 0,7 0 0,0 4 0,1 0-530,0 0 0,-3-4-209,-8-1 0,-7 1 0,-11 4 0,-5 0-1429,-6 0 135,-9 0 1205,-2 6 1,-18 2-1,-5 8 1,-7 2 387,-5 2 0,-5-4 0,-5 1 0,-5 2 0,0 1 0</inkml:trace>
  <inkml:trace contextRef="#ctx0" brushRef="#br0">8161 867 7886,'-19'-1'0,"-2"-4"-181,-3 4 0,7-9 710,8 6 0,9-2-131,13 2-299,6 2 0,2-3 1,7 5-1,3 0 1,2 0-1,2 0 1,2 0 495,1 0 1,-1 0-536,-3 0 1,2 4-1,-7 2 1,0 1-306,-2 3 0,-7 5-436,-3 2 557,-9 6 0,-4-2 0,-9 9 1,-10 5-1,-10 6-299,-12 6 0,-8 6 249,17-28 0,0 1 140,2 1 1,0 0 0,-31 16 0,8 3-1,2-7 1,6-6 494,6-6 0,5-6 529,9-12 94,8-4-897,7-5 0,8 0 0,2-1-18,4-3 1,9 2 0,5-2 0,3 3 79,5 1 1,-2 0-356,6 0 0,0 0 65,4 0 1,6-2-273,3-2 157,3 3 0,-4-5 1,1 6-1,1 0 0,1 0-681,-3 0 0,-3 0-847,-9 0 1684,3 0 0,-16-6 0,3-1 0</inkml:trace>
  <inkml:trace contextRef="#ctx0" brushRef="#br0">9142 1007 7846,'0'-20'-167,"0"-2"1,0 5-1,0 1 1,0 2 599,0 1 0,0 5 1,2 1 703,2 1-1016,-2 2 1,3 5 0,-5 3 0,0 6 0,0 6 275,0 5 0,0 5-1,0 3-338,0 4 1,-1 5-1,-2 1 1,-3 0-1,1 1-66,-1-2-52,2 3 0,4-10 0,0 3 0,0-4 0,0-4 0,0-5 0,0-4-183,0-3 248,0-7-40,0-1 0,0-8 0,0-2 1,0-4-1,0-5 44,0-4 0,0-3 0,0-5 1,0-1-37,0 1 1,0-5 38,0 0 1,0-5 18,0 1 0,0-3 1,0-1-1,0-1 124,0 1 0,5-4-93,4-1 0,2 2-90,2 7 60,0-3 0,4 14 0,1-1 0,1 5 0,-1 4 83,-2 5 0,2 5-633,-1 5 1,0 0 31,-4 0 52,-1 5 0,1 3 0,0 4 1,-2 2-1,-1 2-1534,-1 1 1968,-6 6 0,-9 25 0,-8 13 0</inkml:trace>
  <inkml:trace contextRef="#ctx0" brushRef="#br0">9206 1084 7883,'-11'-2'78,"2"-2"-82,-2 3 301,10-5-34,-5 6 0,7 0 0,4 0 59,3 0 1,5 2-1,4 0 1,4 3-1093,3-3 0,3 4 415,3-2 0,-2 2 355,6-2 0,11 7 0,7 2 0,6 4 0,0 0 0</inkml:trace>
  <inkml:trace contextRef="#ctx0" brushRef="#br0">9512 1390 7883,'-8'-11'-151,"-1"2"-73,1-2 0,-1 5 517,1-2 0,6 2-19,2 6 0,7 7-183,10 6 1,-2 1 0,2 7-1,-3 2 46,-1 1 0,-2 1-130,-3 1-5,4-1 0,-9-3 0,4-3 0,-2 1 1,-2-1 5,-1-1 41,3-1-47,-3-4 45,3-6 1,0-7-1,0-10 1,2-7-1,3-8-46,2-8 0,0-4 1,1-1-1,0 0 54,0-1 1,-1 7 41,1 2 0,-6 5-78,-3 3 206,-2 10 0,-2 4 1,0 7-1,0 1 110,0 6 0,-4 9-213,-1 7 1,-3 2 37,4 1-182,-6 1 0,8-1 0,-2 1 0,3-1 0,1 1-121,0-1 0,1-5-169,3-3 1,3-4-187,6-5 0,5 2 141,4-6-57,2 1 0,3-11 0,1-3 0,3-3 0,0-4 414,1-1 0,-4-16 0,2-8 0,0 0 0,1-1 0</inkml:trace>
  <inkml:trace contextRef="#ctx0" brushRef="#br0">9844 1364 7877,'0'-12'-131,"0"-1"162,0 0 109,0 6 1,0 0 0,0 3 0,0-5 453,0-2-474,0 4 0,-4 0 1,-2 4-27,-1-1-40,-2-1 1,1 5 0,-1 0 0,-1 0 0,-2 0 0,-4 2 33,-1 2 1,0 3-1,3 6 1,-2 1-18,-1 3 0,-4-1 0,4 5 1,1 2-43,2 1 0,3 1 0,1 1 0,3-2 36,1-3 0,2 3-116,4-3 19,6-2 1,2-1-1,8-5 1,2-2-1,3-1 22,6-1-21,-1-7 0,9 4 0,-4-6 0,2 0 0,2 0-50,2 0 1,2-6 0,-3-1 0,-2-1-4,-4-1-222,-3 1 251,-7 1 270,-7 1-205,-8 0 0,-12 5 0,-4-2 0,-5 5 16,1 2 0,-4 2 6,2-2 0,-5-3 182,0 3-184,4 4 0,-6-7 0,4 5 1,-1-2-1,1 0 89,2-1 0,-5-2-66,2-1 0,-2 0-2,2 0-8,-3 0 0,8-1 1,-4-2-1,2-3 0,2-1 38,2-3 1,3 3-145,2-1 0,-1-1 123,6-3-80,0-1 0,4-1 0,0-2 1,3-1-1,4 0-137,5-1 1,8-1 101,-3-2 1,6-2-16,-2 6 0,3-1 16,2 1 0,2 3 0,-1-3 1,-4 4-65,-3 5 1,-3-2 6,-5 5-86,1 1 2,0 4 172,-6 0 1,-3 2 5,-8 2 17,2-3 0,-9 6 0,3-4 136,-4 1 1,0 1-98,-1-5 1,0 4 231,0 0-151,1 0 0,-1-4 0,-1 0 1,-2 2 78,-1 2 1,0-3-82,4 4 0,-4 0-75,0 0 1,-4 5-1,4-2 1,0 3-16,-1 2 0,3 0 31,-2 0 1,3 5-130,2 3 87,-1-2 1,1 5-1,4-3-10,4 3 1,-2 0 0,2-1 0,2-3-12,5-2 0,6-1 0,8-4 0,-2 0-21,7-1 39,4-5 0,3 3 0,5-5-40,1-3 0,2 0 1,0-4-1,-2-2-160,-1-4 1,0-4-10,5 0 1,-7-1 148,-2 0-434,-9 0 1,-2 1-943,-7-1 535,1 0 1,-7 6 886,-6 3 0,-29 2 0,-12 2 0</inkml:trace>
  <inkml:trace contextRef="#ctx0" brushRef="#br0">10940 854 7904,'0'-8'556,"-1"1"0,-2 0 193,-1 0 1,0 2-458,4-3 0,7 5 0,4-1 13,5 2 0,6 2-246,0 0 0,6 0 0,3 0 0,2 2-1033,2 2 1,5-3 569,-2 4-174,3-4 0,-10 0 0,3 2 1,-5 2 577,-7-3 0,-20 22 0,-11 5 0</inkml:trace>
  <inkml:trace contextRef="#ctx0" brushRef="#br0">11017 1109 7904,'-6'-7'1193,"5"0"-716,-3 3-327,2 3 0,4-5 0,3 6 1,8-2-1,7 0 0,5-3-16,5 3 1,3 0 0,5 2 0,2-1-530,2-4 1,3 4 394,6-3 0,-12 0 0,2 1 0,2-1 0,0 1 0</inkml:trace>
  <inkml:trace contextRef="#ctx0" brushRef="#br0">13924 931 7890,'-13'-4'-121,"1"-1"1,-1 2 0,0 2 552,0 1-49,1 0 0,3 0 1,5 0-1,5 1 351,9 4 1,10-4-410,1 3-225,9-2 1,3-2 0,6 0-1,2 0 1,3-2 0,2-2 0,0-3-36,0 0 0,-2 0 1,-8 4-1,-2-3-244,-4-1 1,-4 4-371,-5-1 339,-8 3 0,-9 1 0,-8 0 0,-6 1-198,-6 3 0,2-2 0,-3 2 0,3-2-207,1-2 0,0 4-429,1 0 1044,5 0 0,1 8 0,6 2 0</inkml:trace>
  <inkml:trace contextRef="#ctx0" brushRef="#br0">15735 791 7920,'0'-13'127,"0"0"0,1 0 1,2 1 338,1-1 1,2 1 0,-3 3-191,1 0 1,0 8-93,-4 1 0,0 7-59,0 10 0,0 3 0,0 6 1,0 4-75,0 4 1,0 3-1,0 3 1,0 1-272,0 1 0,-4 1 26,0-5 119,-6 6 1,8-6 0,-2 1 0,1-8 0,0-6 0,-1-2-223,1-2 262,2-11 65,1 1 1,0-12 0,0-3 0,0-6 0,0-4 0,-1-5 0,-2-1 59,-2-2 0,-3-7 0,2-2 0,1-1 52,-1-4 0,-3-1-41,5-1 1,-4-4-45,3-1 0,1-4 0,4 5 0,0 1 87,0 1 0,6-1-16,2 3 0,9 4-270,5 12 135,-4-2 0,6 13 0,-3-3 0,2 3 0,0 5-510,-2 3 0,-4 4 34,4 4 1,-5 2 122,1 6 0,-4 1-278,-5 3 337,3-3 1,-9 10 0,2-4 300,-2 0 0,-16 12 0,-6 5 0,-2 1 0,1 1 0</inkml:trace>
  <inkml:trace contextRef="#ctx0" brushRef="#br0">15709 1007 7939,'-8'-4'61,"-1"0"-7,6 0 1,-2 2 389,5-2 1,7 2 0,4-2 0,6 3-357,3 1 1,3 0-1076,6 0 727,-2 0 1,6 0-1,-5 0 260,2 0 0,10-2 0,6-2 0,3 1 0,-1-1 0</inkml:trace>
  <inkml:trace contextRef="#ctx0" brushRef="#br0">16283 905 7939,'-1'-11'995,"-4"2"-334,4 4 296,-10 5-831,9 0 0,-5 5 1,4 5-1,-1 6 1,1 7-53,2 5 1,1 0-93,0 6 1,0-4 0,0 3 0,0-1-196,0 1 0,0-5 1,0 2-1,1-5-490,3-3 1,-1 0-645,6-5 908,-1-5 439,5-1 0,17-32 0,4-2 0</inkml:trace>
  <inkml:trace contextRef="#ctx0" brushRef="#br0">16640 816 7962,'0'-13'282,"-1"-4"63,-4 0 0,4 0 0,-3 5 1580,2-1-1183,2 6-670,0 1 1,0 17 0,0 6-1,-1 7 1,-2 5-97,-1 1 1,0 5 138,4-1-375,0 3 0,0-2 0,0 1 0,0 0 1,0-1-1586,0-3 1479,0-2 1,0-5 0,0-1 0,0-2 365,0-5 0,5-26 0,2-6 0</inkml:trace>
  <inkml:trace contextRef="#ctx0" brushRef="#br0">16487 1109 7966,'-13'-12'160,"2"3"72,2 1 1,4-1 91,5-4 1,5 2-368,4 2 0,12 4 0,6 5 0,4-2-334,5-2 1,5 3 13,1-4 363,6-2 0,-2-1 0,5-2 0,6-3 0,1-1 0</inkml:trace>
  <inkml:trace contextRef="#ctx0" brushRef="#br0">17061 829 7966,'-6'-13'0,"3"0"327,-5 1 0,5-1 65,-1 0 728,-3 6 0,5-2-761,-2 9 0,3 5-266,1 12 0,0 3 1,0 6-1,0 4-22,0 4 0,0 3 65,0 1 0,4 1-445,0-1 153,0 0 1,1-4 0,0-1 0,1-2 0,0-4-344,-4-5 0,1-3-65,2-6 240,-4-6 305,5-2 0,-6-6 1,0-3-1,-2-5 1,-1-4-167,-1-4 1,-6-2 226,2-7 1,1-1-8,-2-3 74,1-2 0,-1-6 1,2-1 99,1 1 0,1 4 1,2 0-1,-1-1 291,1-2 0,1-4-161,2 2 1,6 0 220,3 9-468,2 0 1,6 6-1,1 2 1,2 3 0,3 4-104,1 3 0,1 8-343,1 0 1,-1 2 232,1 2-367,-6 6 1,2 1-1,-5 7 1,-1 2-1,-3 2-571,-5 2 0,-2 1 1059,-6 5 0,-19 7 0,-7 5 0,-3 3 0,1 0 0</inkml:trace>
  <inkml:trace contextRef="#ctx0" brushRef="#br0">17023 1033 7966,'-9'0'279,"1"0"1,3-4 360,-3-1 46,5 1-411,-3-2 1,8 5 0,2-3 0,6 2 30,6 2 1,3 0 0,8 0 0,2 0-726,0 0 1,7 0 110,-2 0-231,3 6 0,-3-5 539,0 4 0,11 2 0,7 0 0</inkml:trace>
  <inkml:trace contextRef="#ctx0" brushRef="#br0">17443 1097 8065,'0'-13'79,"5"4"-392,-1 1 0,6 5 772,-2-1 1,4 4 0,0 4-1,1 5-225,0 2 1,-6 6-185,-3 0-119,-2 6 1,-2-5 0,0 5-1,-2-2 1,-2 2 0,-5-1-1,-3 1 141,-5-2 0,3-5 1,-2 1-1,5-3 674,2-1-331,6-6-274,-2 4 0,7-10 0,6 2 0,6-6-265,4-5 49,9-3 1,0 2 0,4 1 0,0-2 0,2-2-431,-1 0 0,4 3 0,-5 2 1,0 1 504,0 4 0,-1-6 0,-4 1 0</inkml:trace>
  <inkml:trace contextRef="#ctx0" brushRef="#br0">17966 612 7966,'-4'-25'0,"-2"-1"0,1 1 124,-1-1 1,3 2-1,6 1 1,3 3 690,1 2 0,1 2-383,5 8 1,-5-2-1,1 6 1,1 1 142,1 2 0,1 2-400,-4 3 0,3 9 0,-1 8 0,4 5 171,3 3 1,0 10-431,-4 7 71,0 4 1,0 8 0,-2 6 0,-2 7 0,-8-33 0,-1 0-200,-3 2 0,-1 1-34,-2 1 0,-2 0 1,-9 3-1,-3 0 0,-1 1 1,-2-1-1,-2 0 1,-2-2-1,-2-3 0,-2-1-637,1-2 1,-2-3-1,-2-4 1,0-2-408,0-2 1,0-1 970,-3-1 1,0-3 318,5-4 0,-1-1 0,-3 0 0,0-1 0,-28 11 0,3-1 0</inkml:trace>
  <inkml:trace contextRef="#ctx0" brushRef="#br0">15505 510 8005,'0'-20'-171,"-1"-7"0,-2 6 1,-3 3-1,1 2 1,-1 3-43,3 1 483,-4 4 0,0 3 1,-6 8-1,0 5 0,-1 9 1,-3 9-1,-4 6 862,-3 6 1,-3 13-895,-3 0-218,3 15 1,9-34 0,0 2 0,1 6 0,1 1 0,-1 1 0,1 1 0,1 1 0,2 0 0,1 0 0,3 1 0,1-1 0,3 0-141,1-1 1,2-1 0,6 0 0,4 0 0,1-5 0,3-2 0,21 24-419,8-12 0,10-6-1747,8-11 1244,9-6 1041,-30-14 0,1-2 0,-1 1 0,2-2 0,1 0 0,1-1 0,1-2 0,1-1 0,1-2 0,0 1 0</inkml:trace>
  <inkml:trace contextRef="#ctx0" brushRef="#br0">18999 995 7949,'-6'-9'0,"-2"1"0,-4-1 0,1 1 180,3-1 1,3 2 0,11-2 0,8 4 0,10-1 0,9-1 876,4 0 0,7-3-918,2 6 1,4-5 0,2 5 0,2 0-348,2-2 1,-7 5-564,-6-4 439,-4 10 0,-6-2 0,-5 5 1,-5 2-1,-8 1 332,-5 2 0,-38 0 0,-14 0 0</inkml:trace>
  <inkml:trace contextRef="#ctx0" brushRef="#br0">19394 765 7949,'-7'-18'0,"-4"3"0,2-2 495,-2 3 0,-2 2 0,2-1 0,1 1-31,2 4 0,5 4 0,-2 9 0,4 7-259,1 3 1,0 12 140,0-1-343,0 8 1,0-6-1,0 6 1,0 1-1,0 4-326,0 3 1,0-2-1,0 2 1,0-3-610,0-5 1,0 1 374,0-5 1,1-2-883,4-7 1439,-4-2 0,27-29 0,1-6 0</inkml:trace>
  <inkml:trace contextRef="#ctx0" brushRef="#br0">19968 740 8329,'0'-13'-754,"0"6"1390,0 1 0,-4 9-412,0 5 0,-2 2 0,3 13 1,-3 4-167,-1 5 1,4 2-119,-1 5 0,3-4 0,1 8 0,0-4-201,0 0 1,0-3 184,0-2-210,0-2 0,1-8 0,3-3-51,5-4 1,-3-14 96,-2-7 357,-3-6 1,-1-9 0,0-2-1,0-3 1,-1-3 0,-2-3-1,-1-4 491,1-3 0,-3-1-337,2 0 1,0-2 0,4-1 0,0-3 365,0-1 1,0 4-257,0-2 1,0 5-228,0 4 0,5 4 0,4 8 0,2 3-140,2 5 1,0 0-304,0 10 1,5-1 181,3 5-141,3 0 1,2 6-1,-2 2-406,-3 4 1,2 5-1,-6 1 1,-2 1 653,0-1 0,-24 20 0,-9 9 0,-1 2 0,1 0 0</inkml:trace>
  <inkml:trace contextRef="#ctx0" brushRef="#br0">19930 1020 7995,'-13'-6'8,"0"5"-105,1-10 633,4 9 1,4-8-1,10 6 1,7 1-229,6 2 1,10 1-609,1 0 0,5 0 1,-1 0-1,3 0-452,1 0 1,-4 4 751,0 0 0,17 29 0,9 2 0</inkml:trace>
  <inkml:trace contextRef="#ctx0" brushRef="#br0">20389 1122 7995,'0'-13'454,"0"1"-454,0-1 1,1 0 1387,4 0-1087,2 6 1,5-3-1,1 6 1,0 1 0,1 2 440,3 1-818,-3 11 0,5-2 0,-7 9 0,0 1 0,-4 2 0,-4 3 0,-2 1-651,-2 1 1,0-5 430,0 0 193,-6 1 0,5-3 0,-5-2 0,2-2 1,0-3 13,1 1 115,-4-6 1,7 3 0,0-6 177,7-1 0,4-1 0,2-2 0,0 0 134,-1 0 0,1 0-219,0 0 0,0 4 51,-1 0-118,1 0 0,-4 1 0,-2 0 1,-2 2 108,-2 3 0,-3-3-48,-4 2 0,1-5-101,-5 5 1,-2-5-34,-7 4-156,3-5 0,-5 7 1,6-6-1,1-1 1,-1-1-999,0-2 0,0 0 1175,1 0 0,22-68 0,-3 25 0,1 1 0</inkml:trace>
  <inkml:trace contextRef="#ctx0" brushRef="#br0">21090 918 7995,'0'-17'0,"0"0"0,6-4 264,2 4 1,4 0-265,0 4 7,7 6 1,-1-3 0,5 6 0,-2 1 0,2 2-443,1 1 1,0 1 80,-3 3 354,-2 3 0,-12 23 0,-2 4 0</inkml:trace>
  <inkml:trace contextRef="#ctx0" brushRef="#br0">21065 1084 7971,'-7'-6'0,"-1"3"145,4-5-134,3 5 0,-3-4 0,9 4 1,8-1 53,7 1 0,5 2 0,6 1 1,6 0-464,4 0 0,8-2-292,-3-2 0,8-3 651,1-6 0,6-10 0,7-6 0,-20 8 1,0 0-1,-1 0 0</inkml:trace>
  <inkml:trace contextRef="#ctx0" brushRef="#br0">21830 854 7962,'18'-7'0,"-4"-4"170,3 2 1,-8-2 249,-5-2 1,-4 6 221,-4 3-485,-9 8 1,-1 8 0,-5 6-1,2 2 1,0 2 66,2 3 1,2 0-48,5 1 1,-4-1 0,4 1 0,2-1-70,2 1 1,4-2-1,4-2 1,6-3 10,6-5 1,3 0-122,7-10 0,5-1 75,3-7 1,2-7-252,-2-6 235,2-12 0,-9 7 0,2-12 1,-7-2-1,-5-1 74,-3-1 0,-8 0-16,-6 0 0,-7 5 280,-10 3-461,-8 9 0,-8 4 1,-5 8-1,-2 5 1,-1 4-733,-2 4 1,-3 5-1264,3 8 2061,6 3 0,12 39 0,6 9 0</inkml:trace>
  <inkml:trace contextRef="#ctx0" brushRef="#br0">25056 791 7910,'-13'0'-814,"0"0"1181,6 0 1,3 0 0,8 0 0,6 0 40,6 0 1,9-5-213,9 1-113,14 0 1,2 0 0,14-2 0,5 0 0,-32 3-1,1-1 77,2 1 0,1-1-148,3 0 1,1 0-1,4-3 1,0 1-1,3-1 1,1 1-1,-1 0 1,1-1-1,-3 1 1,0 0-1,-2-1 1,-1 1-1,-2-1 1,-1 1-368,-1-1 0,-1 1 0,-1 2 1,-1 0 160,-3-1 1,-2 1 40,24 1 1,-11-4 0,-13 5 0,-2-3 0,-4 2 0,-4 2-888,-7 1 0,-5 1 1040,-5 4 0,-2-4 0,-12 10 0,-1-3 0</inkml:trace>
  <inkml:trace contextRef="#ctx0" brushRef="#br0">27185 497 7917,'13'-12'510,"0"-1"147,-1 0 695,1 0-789,0 1 0,-6 6-406,-3 6 1,-2 7 0,-2 10 0,0 4-130,0 3 1,0 3-81,0 3 0,0 1 0,-2 5 0,-1-4-407,-1-1 0,-4 3-108,3-4 1,-3 4 281,4-4 0,-2-5 1,3-5-1,-1 0-483,1 0 1,0-6-357,-1-1 1124,3-1 0,6-33 0,9-1 0</inkml:trace>
  <inkml:trace contextRef="#ctx0" brushRef="#br0">27223 421 7917,'-17'-30'107,"0"0"1,-8 1-108,4 3 0,-1 6 77,10 3 0,-5 4 1,-2 5-1,-1 4 871,-2 2 1,2 4-714,-1 2-208,-1 9 0,-3 7 0,1 6 0,1 4 0,2 4-224,-2 3 165,-1 7 0,3 3 0,1 7 0,2 1 1,2 0-223,2 2 0,7-5 0,3 3 1,2-4-138,2-4 1,11-4 383,6-9 1,8-3-1,6-7 1,6-3 153,4-4 1,3-8 9,-2-5 1,5-4 118,8-4-146,-3-3 1,9-8 0,-5-2 0,-1-5 0,0-7 236,0-5 1,-25 14 0,0-1-62,25-21 1,-5-11-376,-8 2 1,-3-8 329,-5-1-122,-18 27 1,-1-2 0,-1-34 0,-6-2 0,-8 7 0,-10 9 319,-11 7-1,-10 5-404,-11 9 1,-4 9-322,-5 8 1,-1 8 313,-4 5-709,-7 3 1,-2 2 0,-3 3 0,4 6 0,4 7 661,5 9 0,3 2 0,1 8 0,0-1 0,0-1 0</inkml:trace>
  <inkml:trace contextRef="#ctx0" brushRef="#br0">8581 2678 8010,'-12'-6'0,"-1"-2"-45,-5-4 1,5-1 0,0 1 0,7-1 1677,5 0-1439,1 6 1,7 1-1,6 5 1,8-2-1,7-1 1,6 0-1,5-1 706,3 1-937,3 0 1,8 3 0,1-2 0,1-2 0,-1 3 0,-3 0 0,-4 2-476,-5 0 0,-4 0 1,-5 2-1,-8 2-485,-6 4 0,-11 5 302,-3 4 695,-15 3 0,-35 6 0,-15 2 0,14-8 0,-1 0 0,1 1 0</inkml:trace>
  <inkml:trace contextRef="#ctx0" brushRef="#br0">8569 2741 8039,'-17'-12'0,"0"-1"0,0 0 36,4 0 0,6 5 178,3-1-97,2 1 1,9-1 0,6 2-1,7 2 1,4 0 764,1 0-782,7 3 1,0-5-1,6 4 1,2-1-1,1 1 280,2 2-402,-1 1 1,-5 1-1,-3 4 1,-6 3-1,-5 5-394,-6 4 1,-8 3 230,-5 5-37,-3 6 0,-12 2 1,-8 7-1,-9 2 1,-9 5-231,-4 2 1,-7 4 240,25-25 1,-1-1 0,-25 24-264,-2 0 0,1-3 776,3-9 66,3-4 0,12-17 0,4-5 975,5-7-986,10-5 0,14-1 68,12 0-286,0 0 0,13 0 1,-1 0-1,8 0 1,3 0 57,3 0 0,3-4-327,1 0 0,5-2-55,-1 2 13,2 2 1,2-7 0,0 3 0,0 0 0,-1-1-1001,-3 0 1,1 3 1171,-6-5 0,1 1 0,-5-5 0</inkml:trace>
  <inkml:trace contextRef="#ctx0" brushRef="#br0">9627 2856 8039,'-1'-17'0,"-4"0"0,4 0 457,-3 4 27,-3 1 1,4 5 0,-6 2 143,-1 4 0,5 7-614,0 2 0,0 9 1,-1 6-1,0 4-82,1 2 1,-4 7 20,5-2 0,-2 3 0,4 1 0,-3 0-82,2 0 0,2-5-9,1-3 1,1-3-1,2-3 1,3-3-23,1-4 0,-3-4 85,5-5 1,-5-2 9,5-6 33,-7 0 0,4-1 1,-5-4-1,2-5 1,2-4 196,-3-3-53,0-5 0,-4-2 0,0-8 0,-3 0 0,1-4 411,-2-1 1,5-6-348,-3-4 1,2-3 42,2-1-132,0 0 0,2-1 0,2-2 30,4-1-99,4 5 0,2 8 0,2 8 0,2 4 0,2 4-139,2 5 1,-2 8-54,2 9-159,-1 3 1,0 1-1,-1 3 1,-2 4-1,-2 5-376,-2 3 1,-3 4 187,-2 3 1,-3 2-693,-6 1 1213,0 1 0,-23 33 0,9-25 0,0 0 0</inkml:trace>
  <inkml:trace contextRef="#ctx0" brushRef="#br0">9614 2945 8039,'-12'0'0,"-1"2"0,0 2 93,-5-2 1,8 3-1,-2-3 1142,5 2-921,3-3 1,11 9-127,6-6 0,2 1 1,10-5-1,3 0-327,3 0 0,-1 0-1261,4 0 732,0 0 668,4 0 0,1 0 0,6 0 0,2 0 0,1 0 0</inkml:trace>
  <inkml:trace contextRef="#ctx0" brushRef="#br0">10137 3303 8039,'-4'-9'1470,"0"1"-1359,1-2 135,-4 4 1,5 2 0,-2 9 277,3 8 1,1 1-320,0 8 1,4-1 0,0 6 0,-1 1-207,-2 2 0,-1 0-256,0-5 0,2 1 1,1-1-1,1 1-164,-1-1 1,-2 1 50,-1-1-268,0-5 0,1-2 1,2-5-1,2 0 638,-3 0 0,0-6 0,-19-47 0,-4-17 0</inkml:trace>
  <inkml:trace contextRef="#ctx0" brushRef="#br0">10061 3443 8039,'0'-13'174,"-5"-1"43,1-3 0,0 3 89,4-3 0,1 3 0,3 1 76,5 0 1,2 6-74,2 3-237,0 2 1,5 2 0,2 0 0,1 2 0,1 3-94,0 8 1,2 1 12,2 8 1,-2-1-185,-3 4 89,3 6 1,-11-4 0,0 5-1,-8-1 1,-3 1-214,-2 1 1,-6 2 51,-2-5 0,-11 0 3,-6-5 1,-2-1-33,-7-2 360,5-4 0,-6-9 0,5-2 1,2 0-1,1-2-168,2 1 0,5-2-977,3-4 1078,3-5 0,35-42 0,9-15 0</inkml:trace>
  <inkml:trace contextRef="#ctx0" brushRef="#br0">11068 3060 8038,'0'-13'976,"0"1"0,1 0-671,4 4 1,3 2-1,8 6 1,2 0-275,2 0 1,5 0 0,7 0 0,-1 0-376,0 0 0,3 0 72,-4 0 0,4 2 0,-6 0 0,-4 4 272,-6 1 0,-26 7 0,-8 6 0</inkml:trace>
  <inkml:trace contextRef="#ctx0" brushRef="#br0">11017 3201 8038,'-13'0'0,"2"-2"329,2-2 119,-2 2 0,15-3 0,0 5 1,8 0-320,5 0 1,7 0 0,7 0-1,2 0-465,2 0 1,2 4 0,3 0-1,1-1 336,1-1 0,23 3 0,2 2 0</inkml:trace>
  <inkml:trace contextRef="#ctx0" brushRef="#br0">14676 2958 6704,'-7'-1'39,"2"-2"1187,-1-1-739,5-1 0,-7 5 208,4 0-517,-3 0 1,0 2 6,3 2-133,8-2 1,5 5 0,8-5 0,4 3 0,3-2 88,1-2-136,7-1 1,2 0-1,7 0 1,1 0-1,1 0 1,-1-1-1,-1-2-45,-4-2 1,-4 0-157,-8 1 0,-5 2 0,-2-4-181,-5 6 1,-7 0 0,-6 0-79,-7 0 1,0 0-395,-2 0 392,1 0 457,-5 0 0,12 6 0,2 1 0</inkml:trace>
  <inkml:trace contextRef="#ctx0" brushRef="#br0">15722 2716 8039,'0'-20'-169,"0"3"-131,0 3 2223,0 1-1848,0 6 0,-4 9 95,-1 10-12,1 7 0,-1 8 0,-3 2 0,0 5 0,-1 3-74,0 1 0,-1 5 113,1-1-214,-2 7 1,8-10 0,-4 4 0,1-5-1,3-3-54,2-1 1,2-7-1,2-1 1,3-8-131,1-3 1,-3-8-150,5-3 319,-6-3 1,6-2 0,-4-5 28,-2-7 0,-2 1 116,-1-5 0,0-2 36,0 2 1,0-7-52,0-1 1,0-2 0,0-6-1,0 1 303,0-1 0,0-1-111,0-4 0,0-5-118,0 1 1,1-1 44,4 5-132,-4-6 0,10 4 1,-2-1-1,1 6 1,0 5-39,-2 3 0,1 7 3,3 3 0,1 5-557,0 3 0,0 3 71,-1 6 0,1 0 1,0 2-1,0 2-370,-1 5 0,0 6 249,-4 2 0,2 6-177,-5-2 733,4 9 0,-14 6 0,-5 6 0,2 5 0,0 1 0</inkml:trace>
  <inkml:trace contextRef="#ctx0" brushRef="#br0">15722 2958 8063,'-13'0'0,"0"0"216,1 0 0,-1 0 1057,0 0-868,6 0 0,3 0-276,8 0 1,7 0 0,8 0 0,1 0-94,2 0 0,7 0-376,0 0 1,7 0-726,-2 0 0,1 0 1065,-1 0 0,3 7 0,3 3 0,1 1 0,0-1 0</inkml:trace>
  <inkml:trace contextRef="#ctx0" brushRef="#br0">16092 3149 8063,'-6'-12'382,"5"-1"68,-5 0 1,7 2-143,4 2 1,2 4 0,7 5 0,2 0-7,1 0 0,4 1-209,-4 3-227,5 3 1,-6 8-1,4 0 1,-3 2 0,-4 0-98,-3 2 0,-8-4 0,3 5 1,-4 0-52,-1 0 1,-1-5 279,-4 2 0,0-2 0,-5-3 0,1 0 266,-1-4 0,3 2-149,-1-6 0,5 2 0,-3-3 88,1 1-97,3 0-71,-3 2 1,9-3-1,1 4 1,3-1 54,1-4 0,3 4-17,1-2 1,-5 5 166,1-5 0,-1 5-147,5-5 1,-5 6 0,1-3 0,-1 1 17,-1 1 1,0-6 0,-2 1-31,-4 3-95,10 0 16,-9 0 0,2 3 0,-8-4-380,-5 1 0,-2-4 189,-2 1 0,1-3-463,-1-1 180,0 0 0,-4 0 472,0 0 0,17-45 0,9-12 0</inkml:trace>
  <inkml:trace contextRef="#ctx0" brushRef="#br0">16870 2767 8063,'0'-18'331,"0"-4"1,0 0-318,0 0 0,0 4 277,0 5 0,1 2 1577,3 2-1145,-2 4 1,3 10-864,-5 4 1,0 4 101,0 4 1,0 7 0,0 7 0,0 1-355,0 4 1,0-4 217,0 2 0,0 0-132,0 5 0,0-5 0,0-2 0,0-1-652,0-2 1,0 1 420,0-5 0,0 2 537,0-10 0,6-23 0,1-9 0</inkml:trace>
  <inkml:trace contextRef="#ctx0" brushRef="#br0">16717 3047 8063,'-13'-12'0,"4"-1"645,1 0 1,5 0-148,-1 1 0,2-1 0,4 2 164,2 2 1,9-1-1033,8 6 0,4 0-155,5 4 0,4 0 1,7 0 524,2 0 0,4-5 0,5-2 0,3 0 0,-1 0 0</inkml:trace>
  <inkml:trace contextRef="#ctx0" brushRef="#br0">17558 2780 8045,'-11'-13'443,"1"2"-247,1 2 0,7 6 140,-3 12-249,4 5 1,1 11 0,1 2 0,2 2-1,3 2 212,1 1-334,1 8 1,1-4-1,-2 2 1,0-3 0,-1-1-361,-1 0 305,5-5 0,-8 0 0,2-7 0,-1-7 1,0-3-329,1-4 265,0-5 1,-4 1 0,0-8-1,0-6 1,-1-6 0,-2-5-46,-1-3 1,-5-3 295,5-3 1,-2-2 0,3-7 0,-1 1 335,1 0 1,0-5 88,-1 1 0,3-1-58,-3 5-260,2 0 1,2 4 0,2 1 0,2 2 0,4 4 407,4 5 1,2 0-881,3 10 77,3-4 1,1 15-1,0-4 1,2 4 0,1 1-495,1 0 0,-5 6 185,-3 2 0,-3 5 71,-1 4-928,0 3 1356,0 5 0,-12 18 0,-2 3 0</inkml:trace>
  <inkml:trace contextRef="#ctx0" brushRef="#br0">17609 2945 8059,'-13'-5'-484,"5"2"370,-1-6 283,7 7 1,-3-4 0,10 6-1,4 0 317,7 0 1,5 0-634,9 0 1,3 1 0,6 2-1,2 1 147,2-1 0,11-6 0,8-4 0,3 0 0,0 0 0</inkml:trace>
  <inkml:trace contextRef="#ctx0" brushRef="#br0">18361 2856 8059,'-4'-13'0,"0"1"156,0-1 1,4 4-191,0 1 1,5 5-156,4-1 26,2 8 0,3-1 1,2 5-1,2 1 163,2-2 0,35 16 0,13-2 0</inkml:trace>
  <inkml:trace contextRef="#ctx0" brushRef="#br0">18272 3111 8059,'-7'2'-1586,"3"2"1650,2 3 1,4 1-1,4 0 1,8-3-118,10-2 0,7-2 53,7-1 0,12-14 0,14-9 0,2-2 0,-12 6 0,0-1 0,0 1 0,-1-1 0</inkml:trace>
  <inkml:trace contextRef="#ctx0" brushRef="#br0">18986 2882 8059,'-5'-7'136,"2"-3"241,-6 5-275,1 1 1,-6 4-1,-2 3 1,-2 4 0,-1 6-1,1 2 1,2 4 39,2 2 1,1 3-1,2 2 1,2-1-155,5 1 1,3-2 0,2-2 0,5-2 37,7-1 0,6-4-28,11-6 43,-3 2 1,8-9-1,-3 0 1,0-4-1,2-8 1,-1-6 0,-3-5 198,-3-3 0,-8-3 0,-2-2 1,-4-2 140,-4-1 0,-9 3 0,-9 0 0,-4 2 69,-4 1 1,-7 6-479,-5 3-228,-7 3 0,3 7 1,-5 4-1,-1 6 1,-1 6-419,2 2 0,-2 3 1,12 3 673,4 4 0,9 26 0,10 7 0</inkml:trace>
  <inkml:trace contextRef="#ctx0" brushRef="#br0">20529 2933 8007,'-7'-13'94,"-3"0"1,7 0 0,5 2 123,5 3 1,10 2 0,5 5 0,8-2-89,8-2 0,6 1 1,7 4-1,2 0-506,2 0 0,2 0 85,2 0 1,1 0 0,-9 0 290,-6 0 0,-15 0 0,-6 0 0</inkml:trace>
  <inkml:trace contextRef="#ctx0" brushRef="#br0">20606 3047 8011,'-13'-1'264,"0"-2"-429,0-1 0,2-2 266,3 2 0,9 4 0,12-1 0,7 3-23,4 1 1,7 3-63,3-2-239,3 0 0,2-4 0,2 0 0,3 0 0,0 0 223,0 0 0,21-11 0,2-3 0</inkml:trace>
  <inkml:trace contextRef="#ctx0" brushRef="#br0">20924 2767 8032,'-17'-10'-19,"0"-3"0,2-1 228,1 0 1,-3-3 972,0 0-759,5 6-432,7 5 1,6 6-1,3 0 1,6 1 0,6 2-1,5 3 1,5 0-148,3-1 0,2 4 1,5-4-1,-2 1-17,1 0 1,6 2-1,2-2 1,-3 1 24,-5 3 0,0 1 41,-5 2 97,0 0 0,-10-1 0,-5 3 1,-5 0-1,-5 4 0,-4 0 1,-2 3 273,-4-2 1,-6 4-94,-6-3 1,-10 4-1,2 4 1,-4 0-76,-2 0 1,8-2-218,-2-2 0,8-4 0,0-1 0,3-1-226,1-4 1,6 0-231,3-3 577,2 1 0,42-12 0,9-2 0</inkml:trace>
  <inkml:trace contextRef="#ctx0" brushRef="#br0">22034 2665 8032,'0'-13'0,"-5"-4"0,1 0 8,-6 0 1,9 9 0,-5 1 0,2 2 455,0 7 0,-5 5 0,5 10 0,1 4-431,2 3 0,-4 7 0,1 3 0,1 3-45,2 1 1,1 1-6,0-1 1,0 0 0,0-4 0,0-1 0,1-2 0,2-4 0,3-3 0,0-4-210,-1-2 1,4-5 12,-5-5 133,6-5 0,-9 2 1,4-10 168,-4-3-82,-1-4 0,0-2 1,0-3-1,0-4 1,-1-3 48,-4-2 1,0 0 0,-5-3 0,1-2 279,-1-2 0,5 4-89,0-5 1,0 1 0,0-2 0,3 1 97,0-2 1,4 1-248,2 1 1,4-2 19,9 7 0,-1-1 133,5 4-334,0 7 1,5 0 0,1 8 0,1 1 0,2 3 73,-2 1 0,-1 3-658,-1 8 1,-6-3 266,-3 7 0,-3 4-1826,-1 4 2226,-6 5 0,-7 27 0,-7 11 0</inkml:trace>
  <inkml:trace contextRef="#ctx0" brushRef="#br0">22034 2882 8034,'-7'-6'0,"-5"3"202,4-5 0,1 5 514,-2-1 1,8 2-137,1 2-574,5 0 1,10 0-1,3 0 1,6 0-1,6 0-1291,2 0 1094,2 6 0,0-5 191,1 4 0,-1 0 0,5 2 0,5 0 0,0 0 0</inkml:trace>
  <inkml:trace contextRef="#ctx0" brushRef="#br0">22493 2945 8034,'0'-12'1431,"0"-1"-1333,0 0 0,0 5 0,1 1 0,5 1 818,7 3 1,-1 7-212,5 5-727,3 2 0,-6 3 1,3 3-1,-2 3 1,-4 1-458,-3 1 383,-2-1 0,-6 4 0,0 0 0,-1-3 0,-2-1 1,-3 1-1,-1-2-42,-3-3 0,0-3 0,2-1 0,2-1-26,0 1 0,5-4 190,-3-1 38,8 1 0,3-2 0,6-3 1,0-3 355,-1-1-266,1 0 1,0 0-41,0 0 1,-1 5 386,1-1-428,0 6 1,-5-7-1,-1 5 1,0 2 218,1 1-252,-6 2 1,4 0 94,-6 0 0,-1-5-22,-4 1-54,4-7 0,-15 8 0,4-5 0,-4-1 0,-2 0-159,-4 0 1,3 1-62,-3-5 1,1 0-340,-4 0 1,3 0 226,1 0-545,5 0 0,-2 0 0,5-2 818,1-2 0,27-32 0,8-12 0</inkml:trace>
  <inkml:trace contextRef="#ctx0" brushRef="#br0">23232 2894 8034,'0'-17'0,"0"-1"0,2 0-81,2-1 1,0 2 0,8 6 0,2 1 189,0 1 0,6 7-54,1-3-253,-3 4 0,7 5 1,-4 2-1,1 0 1,1 1 197,-2 0 0,-11 7 0,2 6 0</inkml:trace>
  <inkml:trace contextRef="#ctx0" brushRef="#br0">23258 3009 8034,'-13'-1'514,"0"-3"0,1 2 0,-1-2-528,0-3 141,6 5 1,3-3 0,8 5 0,6 0 0,5 0 0,7 1-1,3 2-84,5 1 0,1 2 0,5-3 0,-4 1-964,-1-1 921,5 4 0,13-11 0,11 2 0</inkml:trace>
  <inkml:trace contextRef="#ctx0" brushRef="#br0">24176 2627 7975,'-4'-13'498,"-2"2"-233,-1 2 0,4 6 1,-1 10-1,2 8 1,2 3-1,0 6-158,0 4 1,0 1 0,0 3 0,0 1-88,0-1 0,0 2 0,0 5 1,0-2-41,0-3 0,5-3 48,-1-6-148,6 1 1,-7-8 0,5-4-1,2-5-387,1-4 0,1-2 1,-4-7 164,-4-4 0,-6-8 511,-3-1-100,-5 0 1,8 0 0,-5-1 0,1-4 0,3-3 0,2-4 0,1 0 481,0-2 1,1-2-153,3-5-283,-2-1 0,9 0 0,-2-2 0,2-2 1,3 1-63,3-2 1,-1 6 0,3-1-1,1 8-170,0 4 0,0 9 9,1 5 0,3 2 9,-2 6-153,-4 1 1,0 8 0,-5 4 0,1 1 0,1 6-545,-3-1 1,2 1-247,-9 2 1041,-1 3 0,-10 17 0,-1 3 0</inkml:trace>
  <inkml:trace contextRef="#ctx0" brushRef="#br0">24227 2843 8009,'-11'-1'446,"1"-2"546,1-1-768,6 0 0,-1 4 0,8 0 0,6 0 0,6 0 1,6 0 55,7 0 0,3 0-422,7 0 0,-1 0 1,0 0-1,0 0-332,1 0 1,-1-5-636,0 1 678,-5 0 1,-2 4 430,-6 0 0,-33-6 0,-9-1 0</inkml:trace>
  <inkml:trace contextRef="#ctx0" brushRef="#br0">26713 2894 7977,'-12'0'-84,"3"0"1,1-1 700,-2-3-501,4 2 0,3-3 1,10 5-1,9 0 1,7 0-1,9 0 83,8 0 0,7 0-139,8 0 0,6 0 0,-25 0 1,1 0-1,5 0 0,1 0-403,4 0 1,1 0-1,5 0 1,1 0 394,0 0 0,2 0-66,3 0 1,1 0 0,-1-2-1,1-1 1,2 1 0,-1-1-1,1 0 1,-2 0 0,-2 0-1,-1 0 1,-2 1 0,-1 0 0,-3 0-1,-1 0-87,-2 0 0,-1 0 1,-4-3-1,0 1-63,-4 2 1,-2 0 225,31-8 0,-22 7 0,-5-4 0,-6 0 0,-6 1 447,-7 1 0,-9-1-373,-9 2-401,-2 2 51,-8-3 1,3 6-645,-5 3 0,5-1 858,-1 6 0,2-1 0,2 5 0</inkml:trace>
  <inkml:trace contextRef="#ctx0" brushRef="#br0">29531 2639 7977,'12'-21'0,"-2"-1"0,-2 0 0,2 2 0,6 5 43,1 6 0,4-1 0,-4 6 0,-2 1 90,0 2 1,-4 7 438,-3 2 0,-2 5 1,-6 2-1,-1 4-415,-4 1 1,-3 1-10,-9 4-302,3 1 0,-9-1 0,5 1 0,-1-1 1,-1 0-150,1-4 356,3 3 1,-2-10 0,6 3-1,2-3 664,2-1-542,5 0 0,-1-6 0,9-3 0,7-3 128,3-1 0,8-4-594,-2 0 14,3 0 0,0-1 0,-1 0 1,0-1-1,1 0-601,0 4 0,4-1 314,-6-1 1,-3 2 0,3-2 563,0 2 0,2-15 0,2-4 0</inkml:trace>
  <inkml:trace contextRef="#ctx0" brushRef="#br0">29672 2384 8012,'-13'-12'0,"0"-5"0,0 0-62,-5-6 0,2 7 1,-4-3-1,1 0 0,-1 5 28,-3 4 242,-1-1 1,-6 9 0,1-2-1,-1 3 1,0 2 657,0 3 1,1 3-693,3 6 1,1 6-45,-1 2-109,1 3 0,-1 7 1,1 3-1,-1 6 1,1 5-107,-1 6 0,2 4 62,3 1 1,-2-3 0,6 8 0,3 2 131,4-1 0,4-1-247,6-10 1,7-1 195,6-4-79,6 4 0,10-16 1,4 1-1,2-5 1,6-3-4,3-3 0,3-3 19,4 1 1,4-10-194,1-7 1,4-4 170,0-1 170,2-6 0,2-6 0,0-11 0,0-5 1,-2-6 31,-3-3 0,-28 15 1,-2 0 129,22-25 0,-4-3 185,-13-1-380,-3-5 1,-11-8-1,-12 28 1,-1 0 0,-1-2-1,-2-1 1,-2 0 0,-1-1 43,-1-1 1,-3 1-1,-4 2 1,-4 1-40,-3 3 0,-2 0 0,-2 2 1,-1 0 143,-1 2 1,-2 1-191,-24-22 0,-10 11 1,-5 9-1,-4 3 1,-3 5-788,1 3 0,-1 9-48,4 7 0,-2 4-2233,6 4 2476,-2 9 1,9 8 0,5 9 522,3 4 0,7 4 0,-3 4 0,1 5 0,-1 3 0</inkml:trace>
  <inkml:trace contextRef="#ctx0" brushRef="#br0">6159 5330 7827,'8'-13'-42,"-1"0"0,0-1 1,-1-1 980,0-2-769,4-6 1,-3 2 0,5-8 0,1-2 0,0-3 0,0-4 0,-2-3-1,-1-2 1,-3 1 80,-1-1 0,-2 7-276,-4 6 1,-1 9-1,-4 4 1,-3 4-56,-4 4 0,-2 4-126,-3 5 154,3 11 0,-10 0 0,3 13 0,-2 3 0,3 2 0,6 2 0,6 3-36,2 3 0,2-1 0,4 0 1,3-4-113,5 0 0,1 2 69,8-5 229,2 1 0,1-6 1,6-1-1,-1-2 1,1 0 334,-1-1-348,1 4 1,-6-5 0,-5 2 0,-5-3 0,-6-1 84,-2 0 1,-2 5 0,-2-5 0,-2-2 99,-4-1 0,-8-1-248,-1 0 1,-4 0-259,4-1 37,-6-4 0,9 1 1,-3-4-1,3-2 1,2-3-963,4-5 0,2-3 264,6-9 897,0-3 0,15-15 0,11-14 0,1 0 0,2-5 0,-1 1 0,0 0 0</inkml:trace>
  <inkml:trace contextRef="#ctx0" brushRef="#br0">6656 4845 7829,'7'-12'257,"3"3"61,-6 1 1,2 5 130,-2-1 0,-1 4 1,4 4 351,-1 4 0,-1 9-388,0 5 0,-4 2-354,3 1 0,-1 6 33,1 3-96,-2 3 1,4 3 0,-6 2-1,0 4 1,0 0-889,0 1 0,0-2 304,0 2 0,0-3-1255,0-6 1843,0-5 0,-12-7 0,-2-8 0</inkml:trace>
  <inkml:trace contextRef="#ctx0" brushRef="#br0">6682 5279 7860,'-9'-2'229,"1"-2"1,5 1-1397,-2-5 501,4 5 752,7-3 0,2 2 1,9 0-1,4 0 1,5-1-535,4 1 0,4-4 448,8 3 0,2-6 0,3-2 0,-8-4 0,3-4 0,-6 0 0,0 0 0,0-1 0,-4 4 0,-11 5 146,-8 0 0,-7 5 1,-9 1-1,-4 1 603,-6 3 0,-8 6-235,-1 1 1,-2 11 0,-3-1 0,-1 3 18,-2 1 1,2 3-415,7-4 0,-3 6 214,2-2-305,4 3 1,0 3 0,5 2 0,1 0 0,4-2-186,4-4 0,8 0-29,4-6 1,9-2-142,5-6 0,6-4 134,2-5-4,5-5 0,-6-4 0,3-8 0,-1-4 0,-2-3-111,-2-2 0,1-3 312,-3-1 1,-2 2 47,-10 6 1,-5 1 422,1 8-342,-6-2 1,1 15-1,-8 0 1,-5 8 0,-2 9 268,-2 9 0,0 1-298,1 7 1,3-6-30,1 2 0,5-3 2,-2-2-21,4 1 0,2-6 0,5-5 0,5-5 0,6-6-435,3-2 1,6-8 100,4-2 0,4-14 53,-5-3 0,5-9 25,-4 0 217,6-9 0,-10-2 0,4-6 0,-4-2 0,-5 0-69,-4-3 1,0-3 279,-4 4 0,-3 6 178,-10 11 1,0 11 620,0 10-803,0 3 0,-6 7 1,-1 4-1,-2 7 1,1 9 372,-2 7 0,-6 4-552,-1 2 0,0 6-203,5 6 0,-1 2 42,0 7 1,2-2 0,2 2-1,4-5-427,-1-2 0,5 1-29,-4-3 399,4 9 1,8-20 0,4 4 0,6-9-1,3-7-210,3-3 1,1-8 256,1 0 1,1-10 72,-1-6 31,7-7 1,-4-12 0,4-3-1,1-3 1,-2-1 4,0 0 1,-2 4 178,-8 0 0,0 7-158,-8 1 1077,3 6-558,-15 13-358,-1 13 0,-3 5 0,-4 13 1,0 5-1,1 0 322,1 3 0,-4 2-541,5-5 1,0 5 16,4-4-230,0 0 0,1-9 0,3-2 0,5-4 0,4-5-660,4-3 1,-2-3 502,6-4 1,-1-1-132,1-3 0,4-8-627,-4-5 1182,3-5 0,-1-10 0,2-7 0,2-6 0,0 1 0</inkml:trace>
  <inkml:trace contextRef="#ctx0" brushRef="#br0">8071 4782 7860,'-22'-20'412,"-4"3"1,-1 3-160,6 1 1,-2 4 0,6 2 0,2 2 80,1 2 0,5 1-362,1 2 1,5 2 181,-1 2-1876,2 3 1722,2 6 0,0 11 0,0 3 0</inkml:trace>
  <inkml:trace contextRef="#ctx0" brushRef="#br0">7549 5011 7860,'-19'0'0,"1"-4"878,-3 0 0,2-5 944,6 5-1633,6-6 0,3 9 104,8-4-421,9 4 0,8 1 0,9 0 0,4-2 1,4 0-2943,5-3 3070,2 1 0,11 1 0,7 0 0,5 0 0,0-1 0</inkml:trace>
  <inkml:trace contextRef="#ctx0" brushRef="#br0">8543 5024 7908,'-13'-6'0,"-1"3"-24,-3-5 0,3 5 0,-4-1 1,1 2-290,0 2 0,-5 2 1024,5 2 0,-5 7-460,0 6 1,4 7-1,1 1 1,3 4-42,1 4 0,6-1-191,3 2 1,4 2 97,4-6-344,9-1 1,7-4 0,7-6-1,2-4 1,4-7-482,-1-2 0,7-2 376,-1-4 0,2-6 0,5-4 0,0-5 332,1-6 0,-5-4 0,1 0 0,-2-8-1023,-2-5 996,0 0 0,-9-10 0,-7 7 1,-5 2-1,-7 5 344,-3 3 0,-8 3 962,-7 7-905,-9 8 1,-5 9-1,-6 8 1,-3 6-1,0 4 202,-1 3 1,3 6-443,3-2 0,1 3 0,-1 3 0,2 1-39,3 2 0,2 0 324,7-5 1,5 3-516,2-2 1,0 1-391,0-10 399,7 0 1,5-10 0,6-3 0,1-2-1,1-4-24,2-2 0,2-3 105,-2-6 0,3-5 3,5-4 0,-1-2 7,-2-1-46,2 5 1,-9-3-1,5 5 1,0 0 0,-2 1 18,1 5 121,-2 5-113,-5 7 1,0 10 30,-4 3-13,-2 2 1,-6 2-1,0 0 1,1 0-55,4 2 4,2-5 0,5 3-18,1-9 1,4-3-79,0-10 95,6-7 1,-8-8-1,7-6 1,-1-1-1,0-4-9,0-7 0,-1-6 122,2-7 0,-3-1-10,-2-4 1,-2-2 83,2-5 301,-3 10 0,-7 4 0,-3 13 0,-3 5 626,-1 6 1,-1 13-611,-3 4 1,-2 6-127,-2 7 0,-5 7-221,0 10-103,0 2 1,-5 7 0,4 4 0,-2 6 0,-1 5-36,2-1 0,5-1-225,1-6 0,6 0 326,-1 1 1,3 2-410,1-3 179,5 3 0,2-15 1,8-1-1,2-5 1,4-5-360,3-2 1,1-3 152,1-10 1,4-1-132,-1-4 0,5-3 19,-4-9 275,6-3 0,-4-11 0,5-4 0,-1-7 1,-4-6-303,-1-6 1,2 1 798,-8-7 0,2 6-220,-10-1 1,0 5 657,-4 8-356,-6 5 0,-1 17 0,-8 5 0,-2 5 618,-4 6 0,1 4-460,-2 4 0,5 3-303,-5 6 1,-1 6-341,-7 7 125,3 5 0,-4 7 0,5 1 0,0-1 0,1 2-244,-1 2 1,1-7-55,4 4 0,2-5-59,6 0 0,0 1 67,0-5-3,6-6 0,1-7 0,7-7 0,3-3 0,4-1-296,4-4 0,1-6 271,4-4 0,-1-9 67,5-5 1,-5-3 100,5-5 120,-5 3 1,-2-2-1,-8 6 1,0 3 0,-4 2 608,0 2 57,-8 8-402,-2 2 0,-13 20 1,-2 4-85,0 4 1,0 0-35,-3 4 1,2 4-226,2-1 66,-2-5 0,10 1 0,-4-6-88,4 1 0,1-1 1,1-7-1,4 0-162,3-4 0,4-2 124,0-6 1,5 0 39,0 0 0,6-10 116,-2-3-15,-2-8 1,5 1 0,-4-5 0,-1-1-1,-2 1 423,-2-1 1,-3 1 196,1-1 0,-2 2-197,-2 3 152,-3 2 1,-6 11 0,0-1 0,0 9-711,0 5 1,-2 3 101,-2 13 0,2 6-543,-2 7 1,-1 5-36,0 3 479,-5 3 1,8 13 0,-7 6 0,4-28-1,0 0 1,0 4 0,-1 0 29,-1 2 1,1 1-1,0 3 1,-1 0-180,1 1 0,0-1 0,-1 1 0,1-1 203,-1-3 1,1-1 86,0-4 1,-1 0 0,-5 26 0,-1-10 279,0-6 0,-4-7 1,0-13-1,1-11 376,2-10 1,6-5 298,-1-2 1,1-7-376,-5-6 1,0-7 20,1-10-481,-1 3 0,4-9 1,2 2-1,2-3 1,2-2-28,1 1 0,12 4-304,3 0 1,8 2-2397,0-2 1675,4 2 1,1 3 932,4-1 0,-3 4 0,6 5 0,2-1 0,5-3 0</inkml:trace>
  <inkml:trace contextRef="#ctx0" brushRef="#br0">12458 4807 7782,'-13'6'-10,"0"2"1,-1 9 0,0 5 0,0 3 0,4 3-44,3 2 0,2 6 0,5-2 0,2 1 727,2-1-594,9 3 0,1-15 1,4 3-1,-1-7 0,2-7-34,1-5 0,1-5 1,4-2-1,1-5-3,-1-6 1,1-8 61,-1-10-174,7-3 0,-7-5 0,2-2 0,-4-1 0,-1-1 0,1 1 0,-2 3 173,-4 4 0,-2 8 0,-3 10 182,1 7 1,-6 10 56,-3 12-289,-2 11 0,-6 8 0,-2 7 0,0 0 1,-1 2-1,1 2 0,-1-3-183,0-5 0,4-1-11,-1-9 328,-3 4 0,6-18 327,-4-2-467,4-9 1,7-19-1,2-3 1,5-7 0,3-5 147,1-3 0,8-7-83,-4-2 0,6 2 52,-6 1-78,9 9 1,-3 3-1,3 8 1,-5 6-1,-2 9 244,-2 5 1,-4 14-223,5 6 1,-7 12 85,2 5-325,-3 3 0,-2 1 0,-4 0 0,-2-1 0,-2-2-484,0-1 0,1-10-86,-5 2 1,-5-9 14,1 0-669,0-3 133,-2-7 1221,-1-7 0,-11-52 0,-2-18 0</inkml:trace>
  <inkml:trace contextRef="#ctx0" brushRef="#br0">12649 4590 7870,'-13'-18'0,"-1"0"185,-3-4 0,7 4 0,-1 5 110,4 0-461,2 6 0,7 2 1,2 5-1,5 0-890,2 0 1056,2 0 0,28 5 0,7 2 0</inkml:trace>
  <inkml:trace contextRef="#ctx0" brushRef="#br0">13873 4960 7837,'-13'0'-32,"1"-4"1,-1 0 0,0 1 0,-1 1 0,-2 2 318,-1 0 1,-4 0 0,3 0 0,-2 0 1096,-3 0-1250,5 6 1,-5 1-1,6 7 1,1 2 0,2 2-1,2 2 1,0 3 20,4 1 0,2 0-181,6-3 0,0 3 1,1-4-1,4 0-137,3-3 0,5-4-194,4-5 286,-3-2 0,10-6 1,-4-2-1,3-3 1,-1-8-1,2-7 1,-1-4-43,1-1 0,0-8 184,2-5 1,-2-6-1,-1-7 1,-4-2 264,0-2 0,-4 1-125,-6-5 1,1 5 21,-6-1 1,0 15 0,-5 10-1,-3 12 213,-5 8 0,2 4-84,-1 6 1,3 10 126,-3 3-570,5 14 0,-7-4 0,6 11 0,1 1 0,2 2-455,1 1 0,0 5 234,0-1 0,0 3-660,0-6 737,0 2 1,1-11 0,3 1 0,6-6 0,4-2-485,3-3 0,6-8 442,-2-7 1,3-4 185,2-1 0,1-3-247,3-5 325,-4-6 0,6-12 0,-7-1 0,2-3 0,0-2 49,-2-1 0,2-2 39,-10 5 0,-1 0-97,-8 5 1,2 5 674,-5 3-436,-1 9 1,-10 2-1,-2 7 1,-5 5-1,-4 7 363,-4 7 1,1 4-407,-1 1 0,4 2-70,-5 3 0,7-3-77,-2 2 1,7-2 0,3-3-1,1-1-121,3-2 1,2-5-262,1 1 1,6-3 54,2-1-16,9-6 1,3-1-1,5-6 1,2-2-1,3-3-331,4-8 1,3-3 388,1-9 1,5-4-72,-1-9 263,1 0 0,-11-2 0,-2-1 0,-3-3 0,-3 0 440,-3 0 1,-4 2-206,-8 4 0,-4 5-21,-5 3-93,0-2 1,0 9-1,0-1 1,0 4-1,0 5 1371,0 0 688,-5 3-399,3 5-1467,-9 1 0,8 12 1,-4 3-1,0 7-168,0 5 0,4 9-71,-1 4 0,-3 3 200,-2 1-272,4 6 0,-3-3 0,6 6-144,-3 1 0,1 0 0,4-1 0,0-5-971,0-2 0,6-6 639,2 0 1,4-7-1428,0-1 962,1-7 994,6-6 0,17-57 0,-12 15 0,-1 0 0</inkml:trace>
  <inkml:trace contextRef="#ctx0" brushRef="#br0">14651 4884 7837,'-4'-13'0,"-1"0"0,-3 0 147,4 1 1,-1-1 351,5 0-275,0 0 1,6 2 0,4 3 0,6 2-931,5 0 1,3 5-102,1-3 807,7 2 0,1 9 0,6 3 0,5 1 0,0-1 0</inkml:trace>
  <inkml:trace contextRef="#ctx0" brushRef="#br0">14995 4960 7837,'0'-13'263,"0"1"1,0-5 330,0 0 0,6-2 537,2 2-894,4 3 1,2-6 0,3 5 0,4-4 0,2 1-74,-2-1 0,-1 2-237,-3 5 1,-4-1 0,-1 0 0,-5 2 54,-1 2 50,-4-2 1,-2 10-131,-9-4 1,-2 10 0,-3 3 0,-3 3-114,-5 2 0,2 6 327,-1 2 0,4-1-65,-4 1 0,5 0-32,-1 5-50,3-1 1,3-1 0,2-1-1,5-3 1,3 0-206,1-1 1,1-3-131,3 1 0,9-7-895,8-2 897,9-5 1,0 3 0,7-6 0,2 0 363,1 0 0,-5-12 0,4-4 0,1-2 0,0 0 0</inkml:trace>
  <inkml:trace contextRef="#ctx0" brushRef="#br0">15339 4871 7837,'-5'-13'0,"3"0"0,-9 6 0,4 2 0</inkml:trace>
  <inkml:trace contextRef="#ctx0" brushRef="#br0">15327 4833 7837,'7'-13'-58,"3"4"105,-6 1 0,2 1 1,-4-3-1,3 1 248,-2-1 0,2-1 41,-1-2 1,1 5 0,-5-1 576,0-1-585,0-1 10,0 4 0,0 0-41,0 3-234,0 2 0,0 8 1,0 10-1,0 3 14,0 3 1,0 0-1,0 7 1,1 2-157,3 1 0,-2-3-33,2 0 0,-3-3 1,-1-3-1,0-4-226,0 0 268,0-2 59,0-10 164,0-1 1,2-22-1,2-7 1,5-6 203,2-7 1,3-6-203,3-5 0,-1 2-66,5-2 1,-4 7-129,4 2-34,0 0 1,-1 12-1,-3 1 1,-3 8-772,-1 7 0,0 4-1292,0 6 2136,-6 6 0,10 24 0,-3 11 0</inkml:trace>
  <inkml:trace contextRef="#ctx0" brushRef="#br0">16092 4743 7799,'-13'0'97,"0"2"0,1 1 1,0 2 109,4 2 1,-2 2-1,4 5 1,0 2-1,-1 1 1,2-2 50,-1-1 1,2-1 0,4 0 92,0 0-292,0-1 0,5-6 0,4-6 0,2-7 22,2-4 0,0-8-102,0-2 37,-1-9 0,1 2 0,0-5 1,0 2-1,-1 4 0,0 3 1,-2 4-60,-2 2 1,1 2 49,3 8 0,-3 9 55,-1 12-84,-5 5 1,7 12 0,-4 0 0,1 0 0,1-1-32,-1 1 1,5 0-1,-4-6 1,5-3 66,4-4 1,-1-8-34,5-5 1,-1-3 16,1-1-11,3-11 1,0-3 0,6-13-1,0-3 1,-1-4 10,1-3 0,0-1 0,-6 0 0,-1 0 36,-2-1 1,-7 4-5,-1 5 1,-2 6 384,-7 11-264,1 6 0,-5 3 0,-2 8 0,-1 6 50,-1 6 0,0 4-131,4 5 0,-4 1-65,-1-1 1,1 1-93,4-1 0,0 1 0,0-1 0,0 1-95,0-1 1,1-5-77,4-3 1,2-4 41,6-5 0,4 2-420,0-6 414,5 1 1,-2-11-1,6-3 1,0-3 0,3-5-354,1-5 0,4-3 238,-5-5 1,3 2 125,-3-6 0,-3 1 133,-1-1 1,-5 3 0,-7 8 0,-2 5 140,-2 5 211,-4 9 0,-6-2-71,-3 6 1,1 6 239,-6 3-356,1 2 0,-3 6 0,1 1 0,3 1 0,-1 1 4,1-1 0,5-2-245,-3 5 1,4-7-137,1 2 0,0-3 60,0-1 1,6-2-1,3-2 230,7-5 0,16-14 0,7-7 0,5 0 0,1-1 0</inkml:trace>
  <inkml:trace contextRef="#ctx0" brushRef="#br0">17316 4565 7807,'-7'0'341,"-5"0"0,10 1 24,-7 4 0,2-3-125,-1 7 1,-4 4-167,4 4 1,1 4 0,0-3 0,1 1-18,3-1 0,-3-1 444,2-4-303,0 0-147,4-1 0,1-5 0,4-4 0,3-6 131,3-5 0,8-9-70,2-4 1,3-3 3,2-2 0,-1-4 75,1 1-150,5-1 1,-4 6 0,2 3-1,-2 4 1,-3 4 201,-2 4 1,0 5-231,-5 8 0,-1 5 83,-8 8-262,4 8 0,-11 4 1,5 5 49,0 1 1,-5-4 0,3-1 0,-2-3-265,-2-2 1,0-1-769,0-2-511,0-4 827,0-5 449,0-6 0,0-7 383,0-9 0,-6-53 0,2 24 0,1 0 0</inkml:trace>
  <inkml:trace contextRef="#ctx0" brushRef="#br0">17329 4310 7815,'-19'-6'0,"1"3"33,-3-5 1,2 4-6,6-5 269,1 6 1,3-2-687,1 5 14,5 0 0,3 5 375,8 4 0,38 5 0,16 0 0,5 3 0,-1 0 0</inkml:trace>
  <inkml:trace contextRef="#ctx0" brushRef="#br0">18106 4488 7839,'0'-18'0,"0"8"438,0-3 0,0 3 0,-1-2 0,-3 0 737,-5 4 0,-2 1-763,-2 2 0,-4 4-249,0-3 1,-5 4 0,0 5 0,-2 8-127,-1 7 1,1 4 6,2 2 1,0 1-221,5 2 5,0-2 1,5 6-1,4-5 1,4 0-1,2-2-766,2-3 1,3-9 390,5-1 409,1-1 1,15-10-1,-3 2 1,3-4-1,2-4 56,-1-5 1,1-4 24,-1-4 0,0-1 220,-4-3 0,3-5-10,-3 1 0,-1 1 0,-2-3 0,-2 6 393,-5 2 0,-5 2-39,2 4-132,-5 6-308,3 2 1,-15 19 0,0 6 0,-1 4 10,-2 4 0,5 0-246,-1-2 1,5 4 138,-1-1-43,2 1 1,2-6 0,2-3 0,2-4 0,4-2-33,4-3 1,6-5-35,3-2 0,3-7 73,2-6 1,4-4-53,-1-13 105,7 2 1,-9-15 0,4 0 0,-1-8 0,-1-5 11,0-4 0,2-3 91,-1-6 0,-15 31 1,-1-2-331,-1 1 0,0 0 506,12-28 0,-5 7 0,-3 9 303,-3 8 1280,-6 17-1441,-8 10 1,-6 16-429,-3 4 1,-2 8 0,1 4 0,-4 4-115,-3 5 1,0 0 9,4 8 0,-4-2 618,0 6 0,0-2-916,4-2 307,6 0 0,0-4 1,4 0-1,-1 0 1,3-1-217,4-3 0,4-9-53,5-4 1,7-4 104,2-5 0,7 2-239,2-6 365,6-5 1,-5-6 0,4-7-1,-1-3 1,2-5-292,0-2 1,-3-5 347,-3-1 1,-9-4 240,-4 4 0,-3 0-82,-1 5 439,-6 5 0,-1 2 1,-8 5 382,-2 0 1,-3 7-522,-6 6 1,-1 2-20,-3 6 1,3 5-250,-3 4-136,3 6 1,2-3-1,2 5 1,3 1 0,0-1-251,0 1 1,4-5-61,-1 0 0,3-1 88,1 1-274,0 3 1,5-10-1,5 3 46,6-2 1,4-7 0,5-1 0,1-1-1285,-1-3 1772,6-2 0,2-33 0,1-15 0,6-3 0,1 1 0</inkml:trace>
  <inkml:trace contextRef="#ctx0" brushRef="#br0">18706 4182 7839,'-17'-12'188,"0"-1"1,4 0 504,4 0-300,7 1 0,-3-1 1,10 1 65,3 4 0,11-2-384,6 6 0,6 0-1280,7 4 548,6 0 432,-4 0 1,0 0 0,4 0 0,0 0-1,-1 0 1</inkml:trace>
  <inkml:trace contextRef="#ctx0" brushRef="#br0">21205 4335 7764,'-6'-11'280,"-1"1"0,-1 3 0,1 0 653,1 0 1,2 5-745,4 2-113,0 6 0,0 8 1,0 3-1,1 6 0,2 7 112,1 8 1,2 2 0,-3 6-1,1 4-43,-1 4 1,-2 4-356,-1 6 136,6-1 0,-5-5 0,4-5 1,-4-8-1,-1-9-175,0-8 179,0-5 1,0-18 0,0-5 0,0-8 0,0-8 0,0-5-66,0-3 1,1-7 0,2-5 0,1-5 30,-1-6 1,-1-6 203,-2-3 0,4-5 1,0 1-1,0-4 276,2 0 0,-4-1-185,2 10 0,3 5 0,1 8 0,2 5 232,-1 7 1,4 7-255,-1 15 0,1 2 101,4 6-368,3 0 0,-5 6 1,5 2-1,-1 5 0,-4 3-238,-1 1 0,-2 5-79,-4 0 1,-2 2 123,-6 1 0,0 1 62,0-1 0,-6 5 0,-2 0 1,-5-2-410,-4-1 1,3-2 221,-3 1 0,0-6-280,4-3 185,-2-3 511,7-1 0,24-46 0,7-11 0</inkml:trace>
  <inkml:trace contextRef="#ctx0" brushRef="#br0">21626 4297 7828,'4'-8'540,"0"-1"0,6 6-137,-1-1 1,-2 3-199,1 1 1,2 0 0,6 1 0,1 3 64,-2 5 0,1 8-153,1 4 0,-3 3-195,3 2-21,-3 5 1,-2-4-1,-3 2 1,-1-2 0,-1-3-433,0-2 405,-4 2 130,2-10 1,-3-7 165,2-11 1,3-12-187,6-5 1,-1-5-22,1-3-89,0-4 0,4-4 0,1 2 0,1 2 1,1 2-361,-1 3 1,-2 7 91,5 4 0,-7 4-637,2 4 772,3 4 0,-6 10 1,3 5 258,-3 6 0,-1 4 0,0 4 0,0-2 0,-1 0 0,1-7 0,0 2 0,0-3-421,0-1 703,-1 0 1,-5-5 0,-2 1 522,-4 1 1,-2-5-266,-4 0 1,4 2-243,-3 1 0,2-1 36,2 2-313,0-1 0,0 1 0,2-2 0,2 0-16,4 0 0,5-4-58,4 1 1,-1-4-188,5-4 260,-5-3 1,6-6-1,-5-1 1,-1-3 0,-3-4 296,-5-3 0,-2-2 78,-6 1 0,0 3-66,0 1 1,-6 6 79,-2-2-403,-4-3 1,-2 11-1,-1 1 1,-2 5-1,1 3-759,2 0 1,1 6 279,0 2 0,2 3-997,2 2 1102,4 6 1,5-5-1,0 3 1,1-3 367,3-1 0,32-10 0,15-5 0,5 1 0,0 1 0</inkml:trace>
  <inkml:trace contextRef="#ctx0" brushRef="#br0">22824 3978 7828,'-1'-21'0,"-3"0"0,1 5 1313,-6-1 1,5 4-304,-4 5 0,3 4-647,-3 8 0,5 4-506,-1 9 1,1 3 277,-1 6-254,2 5 1,-3 2 0,3 5 0,-1 0-1,-1 0 20,1 1 16,-4-1 0,6-6 0,-4-2 0,4-3 0,1-3-222,0-3 1,0-2 278,0-6 0,1-6-7,4-3 77,-4-3 1,10-8-1,-2-4 1,2-6 147,2-3 1,1-1-163,3-5 0,-3 5-16,3 0-14,3 5 0,-6-5 0,3 7 1,-1 4-1,0 3-204,1 4 170,0 2 0,-5 8 13,1 5 1,-4 7 18,-1 6-1,-5 1 1,3 4-1,-6-1 1,-2 1-1,-2 0 23,-5 0 0,-2-5 45,-2-4 0,-1-5 62,-3 1-205,3-9 0,-9-2 0,5-6 0,-2 0 0,-3-1-598,-1-4 1,-1-3-1072,-1-9 1210,1 3 537,5-16 0,19-42 0,5 24 0,0 1 0</inkml:trace>
  <inkml:trace contextRef="#ctx0" brushRef="#br0">23258 3800 7836,'0'-13'2580,"-2"2"-1216,-2 2-1010,3 4-172,-5 5 1,6 5 0,0 5 0,0 7 0,0 9 290,0 6 0,0 5-375,0 1-220,0 1 1,0 3-1,0 2 1,0 0-1,1 1-986,4 1 0,-2-4 501,5 5 1,-4-7 606,5-2 0,22-6 0,10-6 0</inkml:trace>
  <inkml:trace contextRef="#ctx0" brushRef="#br0">23551 4348 7836,'-6'-13'-219,"5"1"1,-5-1 915,6 0 0,2 5-468,2-1 1,3 1 0,6-5 0,0-1-136,-1-3 0,5 1-72,0-5 1,0 4 82,-4-4 0,3-1 0,-2-3 0,-4 1 298,-3 2 0,-3 4 2,-4 5 1,-1 6 5,-4 3 1,-6 4-135,-6 4-175,-6 3 1,8 12 0,-5 2 0,0 3 0,2 2 47,-1-1 0,2 1-532,5-1 176,-1-5 0,2 4 0,2-4 0,5 1 1,2 0-814,2 2 0,6-5 280,3-1 243,8-2 0,2-7 1,8-1-1,4-1 1,6-3-179,4-2 0,8-4 674,-3-5 0,-10-8 0,1-5 0,2-6 0,1 0 0</inkml:trace>
  <inkml:trace contextRef="#ctx0" brushRef="#br0">24010 4221 7836,'0'-13'154,"0"0"0,0 5 1229,0-1-964,0 6 1,-6-1-4,-2 8-297,2-2 1,-5 9 0,2-3 18,-2 4 1,3 1 0,1-1 0,-1 1 358,1 0-423,-1 0 0,1-1-38,3 1 0,2-4-253,2-1 193,0-5 1,3 3 0,4-8-40,6-2 0,8-9-145,0-8 1,8-3 26,0-2 1,7-1 117,-2-2 0,1 3 1,-1 1-1,-5 6 112,-7 5 1,-3 3 38,-7 2-37,-5 4 0,-1 12 0,-6 5 0,0 8 0,0 6 100,0 3 1,0-2-136,0 3 0,0-4-86,0-5 38,0 3 1,0-10 0,0 3 0,2-4-6,2-5 1,3-2 12,6-6 0,4-1-5,0-4 46,5-7 0,-2-8 0,7-6-34,3 1 0,1-5 1,4-1-1,-2 0 178,-2 0 0,-1 2-48,-5 8 0,0 0 242,-4 8 1,-7 3 124,-6 10-392,-5 0 0,2 7 0,-8 6 0,-3 7 0,-1 4 138,-3 1 1,0 1-226,2-1 0,-2 1-247,5-1 0,-3-1-457,4-2 393,-1-4 1,5-5-1,0 0 1,2-2-794,2-3 0,5-2 501,8-6 1,2-6 601,7-2 0,28-26 0,-24 13 0,1 1 0</inkml:trace>
  <inkml:trace contextRef="#ctx0" brushRef="#br0">25094 4157 8948,'-7'-6'3897,"1"5"-3005,6-5-682,0 6-242,0 0 0,0-6 0,0-1 1</inkml:trace>
  <inkml:trace contextRef="#ctx0" brushRef="#br0">1619 6401 7774,'0'-13'410,"0"1"0,0-1 0,0 0 44,0 0 1,0 0 0,-1 1 235,-3-1-383,2 6 1,-3 3 0,5 8 0,0 6 72,0 5 1,0 7-149,0 7-271,0 4 0,0 5 1,0 1-1,0-1 0,0 0 1,1-1-1,2-2-358,1-1 1,0-5-1,-2-1 1,1-5-608,1-6 0,2-3 0,-2-3-791,4-2 1795,4-4 0,-2-35 0,-2-19 0,2-1 0,0 1 0</inkml:trace>
  <inkml:trace contextRef="#ctx0" brushRef="#br0">1581 6210 7830,'-13'-6'0,"-5"3"414,-3-5 1,-3 1-1,-2-2 1,1 3-241,-1 1 0,1 3-16,-1-2 1,1 10-1,-1 7 1,1 6 221,-1 5 1,2 8-218,3 2 1,-3 8 0,4 5 0,1 4 163,7 4 1,0 9-505,10-28 0,0 0 0,0 4 0,1 0-756,2 0 0,3 0 840,1 1 1,2-1 0,15 27 0,7-5 0,5-4-1,5-7-306,3-7 0,3-9 325,6-13 1,2-5 10,2-9 48,3-2 1,4-15-1,1-8 1,-1-12 0,-29 10-1,-1-2 1,1-2 1,-1-1 0,1-3 0,-2-1 17,-1-1 0,0-2 0,0-2 1,-1-2-785,-3 0 0,-1-2 759,3-2 0,-2-3 0,-8-2 1,-2-2-1,1-3 0,-1-1 0,-4-1 1,-2 0-1,-3 1 0,-4 0 55,-2 2 1,-5 0-1,-3 2 1,-4 1-130,-4 4 0,-4 2 0,-2 2 1,-2 3 864,-28-17-674,21 27 1,-2 5 0,-35 5 0,31 10 0,-2 2 0,0 4 0,-1 2 0,-2 3 0,1 3-21,0 0 0,0 3 0,0 4 0,1 3-136,5 0 0,0 2 1,0 2-1,0 0 119,2 1 0,0 1-303,3 0 0,0-1 1,-20 26-1,12 0 1,11-1-1,12-2 244,9-1 0,3 0 0,5 4 0,5 0 0,7 0 0</inkml:trace>
  <inkml:trace contextRef="#ctx0" brushRef="#br0">3723 6120 7780,'0'-12'-100,"0"-7"1,2-1-1,1-1 1,2-1-1,2-4 235,3-2 0,-4-2 0,0 4 0,-2 1 0,0-1 0,-1 1 285,-2-1 0,-2 2 5,-3 3-255,-3 3 1,-5 5 0,2 2 0,2 2 0,-2 5 597,-1 2-676,3 2 0,-3 2 1,4 4-1,-1 6 0,0 8 1,1 6-1,2 5 119,-1 7 0,2 7 1,4 11-1,0 5-155,0 5 1,1 1 0,1-31 0,0 1 0,2 1 0,0 1-114,-1 0 1,1 1 0,1 1 0,1-1 0,-2-2 0,-1 1 0,1-1 0,1 0-138,-1 0 1,0 1-1,-1-2 1,1-1-1,6 32 1,-3-10-157,-1-8 0,4-12 0,-3-10 1,0-5-1533,-3-6 845,3-8 887,-5-4 1,3-10 0,-5-4 0,-1-4 149,-3-4 0,-14-15 0,-5-6 0,-5-7 0,0 0 0</inkml:trace>
  <inkml:trace contextRef="#ctx0" brushRef="#br0">3596 6669 7811,'0'-13'128,"0"0"-208,0 1 0,0-1-256,0 0 1,5 0 0,5 1 0,6-1 277,5 0 1,8 0 131,0 1 0,7 0-32,-2 4 0,3 2 0,1 6 0,-1 0-290,-3 0 0,-3 6 447,-6 2 0,1 4 137,-1 0 1,-3 1 53,-1 0-285,-6-6 0,4 3 1,-5-6 48,3-1 1,-4-7 62,-1-5 0,0-4-2,-8-4 1,0 2 365,-4-6-403,0-1 0,-1 1 0,-3 1 0,-6 0 0,-4 2 298,-3 0 1,-5 5-330,5 4 0,-1 6-349,1-1 3,3 3 0,-9 2 0,6 3 0,3 6 0,3 5-810,2 2 0,5 5 129,-5-1 0,6 5 880,-1 4 0,37 14 0,9 8 0</inkml:trace>
  <inkml:trace contextRef="#ctx0" brushRef="#br0">4399 6286 7811,'0'-8'284,"0"-1"143,0 6 246,0-2-626,0 5 1,6 5 0,2 4 0,4 4 0,0 4-143,1 4 0,0 3 62,0 2 1,-1 3-1,1 1 1,0-3-67,0-4 0,-2 1 71,-3-3 1,2-3 0,-4-2 472,1-6-329,-4-4 0,3-8 70,-6-2 0,0-9 1,0-10-1,0-5 200,0-6 0,4-3-292,0-1 1,6 4-37,-1 0 1,2 6-138,2-2 1,-1 4 0,1 7 0,-2 4-453,-2 5 0,2 8 167,-2-3 0,2 5-395,2 5 268,0 2 0,1 10 491,3 0 0,14 22 0,9 2 0</inkml:trace>
  <inkml:trace contextRef="#ctx0" brushRef="#br0">5049 6197 7820,'-8'0'1237,"-1"0"0,5 0-1036,-4 0-84,-1 0-41,-4 6 0,1 1 0,0 5 0,2 3 0,3 2 126,2 4 0,-4 4-198,5 5 0,0-3 1,4 4-1,1-2-155,3-4 0,3 2-99,6-10 0,6 0-244,2-4 394,3-6 0,3-1 0,1-8 0,3-2 0,2-6-171,2-6 0,1-5 6,-2-9 1,1-2 157,-5-6 133,0-6 1,-6 4-1,-3-3 1,-5 4 0,-6 3 577,-6 7 0,-4 2 110,-4 14 1,-8-1-370,-5 9 0,-5 3-84,0 6 0,2 7 0,-1 8 1,-2 0 87,-1 4 0,3 5-300,0 2 1,4 4 75,-4-4-153,5 5 0,-1-8 1,9 5-1,3-3 1,4 0-579,1-5 0,6 0 312,2-7 0,8-2-501,1-6 445,5 2 1,0-9 0,7 0 349,5-4 0,3-23 0,3-8 0,4-6 0,0 1 0</inkml:trace>
  <inkml:trace contextRef="#ctx0" brushRef="#br0">6580 6363 7775,'-3'-7'890,"3"2"1,5 3-1302,5-3 1,6 4 0,4-3 0,7 2-880,4 2 1290,3-5 0,17-1 0,10-1 0,4-3 0,0 0 0</inkml:trace>
  <inkml:trace contextRef="#ctx0" brushRef="#br0">7039 6427 7775,'-8'0'-383,"-3"0"1,5-2 249,-2-2 1029,2 2-754,6-3 1,0 3 0,2 0 0,2-3 0,4 1 0,4-2 0,2-1-14,3 0 1,1-4 0,5 1 0,-2-4-115,2-3 1,1-5-96,2 5 72,-1-5 0,-4 8 1,-2-5-1,-4 4 1,-5 0-1,-3 4 197,-4 0 1,-3 5 0,-6 2-1,-5 2 118,-4 2 1,-4 0-101,2 0-158,3 6 0,-4-3 0,5 4 1,0-1-1,0-3 0,2-1 227,2 3-260,-2-4-167,10 5 9,-5-6 1,7-6 37,4-2 1,-2-2 100,5 1 0,-5 2 1,3 4 72,-1-1 304,-3 0-333,3 4 139,-5 5 0,-4 2 0,-2 8-43,-1 2 1,0 2 0,-3 7 0,3 1-73,2 3 1,-4-3 47,5 2 1,0 3-275,4-3 0,1 0-75,3-8 78,3 3 1,7-11 0,3 1 0,6-6-1,4-2-334,3-3 0,5-5 227,-1-6 1,7-6 72,2-12 1,4-5 111,-5-3 0,-1-8 0,-5-5 0,-4-4 16,-1-4 0,-2-8 79,-8-5 1,-4 0-36,-9 4 1,2 2 265,-5 3 1,-1 5 0,-4 13 0,0 11 434,0 10 1,-6 12-355,-2 3 0,-4 5 540,0 5-631,-1 7 1,-4 8 0,0 6-158,1-1 1,2 8 0,1 4 0,1 5-105,-1 3 0,2 2-109,2 4 0,-1 3-285,6-3 1,0 3-672,4-7 939,5 2 1,4-2-1,8-3 1,3-4 0,2-9-121,4-7 1,-4-11 13,8-9 0,1-3 93,-1-1 0,1-7 39,-1-6 37,-3-5 0,8-9 0,-5-1 1,-2-2-1,-2 2-138,-5 1 0,-2 1 55,-7 1 1,1 1 680,0 2 0,-6 8-446,-3 6 0,-4 5 0,-3 1 239,-1 10 0,-6 1-141,2 13 1,-2-1-144,1 4 16,-2 1 1,10-2-1,-4-1 1,4-2-1,1 0 6,0-1 0,6 1-123,2-8 0,3 1 15,2-9 1,6 3-12,2-4 78,3 1 0,1-11 0,1-4 0,-1-4 0,-1-5 60,-2 0 0,0-7 111,-5-4 0,-5 0 246,-8 5 0,-3-5-12,-1 0-176,0 1 1,-7 5-1,-4 2 1,-6 5 0,-3 3-143,-3 1 1,1 6-378,1 3 1,-2 3-546,6 1 0,-2 1 470,2 3-233,3 3 1,0 10 0,7 2 597,1 1 0,25 24 0,9 9 0</inkml:trace>
  <inkml:trace contextRef="#ctx0" brushRef="#br0">8275 6363 7804,'6'7'0,"-5"4"575,4-2 1,0-2 24,0 1-110,-1 1 1,2 2 0,2-1 217,3-1 0,2-7-511,0 3 0,0-8-41,-1-1 1,1-6 166,0 1-415,5-8 0,-2 2 0,4-5 0,0 0 0,-2 1-285,0 1 0,4 1-276,-5 4 0,-5 5 202,-3-1 0,-1 6-226,5-1 474,0 3 1,-5 2 0,1 3-1,1 5 1,1 2-250,2 2 1,0 0 277,-1-1 0,5-3 227,0-1 1,2-5 4,-2 2 5,3-4 0,1-1 1,-1-1-1,0-4 1,-2-3 428,0-4 0,-1 0-240,-4-1 1,-6-5-27,-2-4 0,0 2 77,-1-1-66,1 6 1,-7-4 0,-1 6 0,-2 2 124,-2 3 0,-2 2-537,-4 6 0,5 6 12,-1 2 0,2 5-304,-1 4 373,-3-3 0,5 6 0,-3-5 0,5 2 0,1-1-206,-1-2 0,3-1-322,-4 0 501,4-1 1,2-4-67,4-4 313,-4-3 0,10-1 0,-2-1 0,2-3 0,2-5 505,0-2 0,-1-3-293,1-3 0,-1 7 452,-4-3-283,3 3-118,-9 3 1,8 4 0,-6 12-46,-1 8 1,-2 8-499,-1 9 1,2 6 105,2 11 1,-3 11-29,4 6 28,-4-31 0,-1 0 0,0 1 0,0 0 0,0 1 0,0-1 0,0-1 1,0 1-1,0 34-268,0-4 1,0-11 306,0-10 1,0-11 396,0-14-128,-6-10-25,5-6 1,-9-7-1,4-4 1,1-3 0,-4-3 334,-2-2 0,-1-1-728,-9-3 0,6 1-498,-2-5 0,2 5 459,3-1-2218,-1-3 2415,6 6 0,18-33 0,10-1 0</inkml:trace>
  <inkml:trace contextRef="#ctx0" brushRef="#br0">9525 6222 7819,'0'-12'2,"-1"-1"1,-2 0-1,-3 0 1,0 1 295,1-1 1,-5 2 0,1 1-1,-2 1 1,-2 1 0,-1 1 139,-3 2 1,1 4-367,-5 1 1,6 1 0,-2 4 0,1 5 47,-1 5 0,3 5-151,-3 5-4,8 7 1,-1-5-1,6 4 1,1-2 0,2 1-1,1-3 1,0-4-69,0-6 0,6 0 0,4-3 0,4-4-96,3-3 1,4-3 35,-4-4 166,6 0 0,-4-7 0,6-4 0,-3-6 0,-1-3 0,1-3 0,-2 1 143,-3 0 1,0-2-1,-3 4 1,-3 1 121,0 2 0,-5 2 166,-2 3-285,-2 5 0,-4 4 0,0 10-16,-3 6 1,1 6-301,4-2 106,0 6 0,0-7 0,0 4 0,0-1 0,1-2-216,4-2 1,2 0 141,6-6 1,5-4-1,3 0 1,3-4-22,2-1 0,4-7 119,-1-6 0,7-5 17,-2-8 0,3-5 247,1-3-215,0-8 0,-1-4 0,-3-5 0,-4-1 0,-3-2 242,-2-1 1,-7 5 65,-5 8 0,-6 9 450,-7 8-417,0 5-115,0 13 0,-1 2 1,-2 10-1,-3 3 1,-1 5-77,-3 4 1,-1 3-166,-2 5 0,-4 5 127,0 0 1,0 9-354,5 0 116,-1 2 1,1-4-1,4-2 1,2-1-1,2 0-253,0-1 1,1-4 157,7-7 1,3 0 19,6-5 0,4-1-264,0-8 280,6 4 1,1-11-1,7 2 1,2-7 0,2-8-255,2-3 0,1-9 220,0-2 0,-1-1-3,-3-7 0,-3 4-123,-5-4 470,-6 6 1,-3 1 0,-7 7 0,-3 2 333,-2 2 1,-2 8-117,-7 4 0,-2 8-126,-2 4 0,-4 5 211,4 4-402,-3-3 0,2 9 0,1-5 1,-1 2-1,2 3-52,3 1 1,2-4-211,2-3 1,0 1 112,0-1 1,2 0-141,2-4 69,3-6 0,7 3 0,2-6 0,2-1 0,3-2-292,6-1 1,0-7 386,7-5 1,-4-7-15,4-6 1,-1-1-104,1 1 253,-3-6 0,-6 4 1,-1-2-1,-2 7 0,-7 5 56,-5 2 0,-4 7 379,-6-1-298,0 7 0,-6 0-48,-2 6-133,2 12 1,-5-6 0,4 10 0,-2 0 0,2-2-9,1 0 0,-2 1-108,4-2 1,-1-3 82,5 3 1,2-4-43,2-5-1,3 4 0,6-11 0,1 3 0,2-2 0,3-2-4,6 0 0,-7-2 115,7-2 1,-2-3 136,3-6 0,-1-5-19,1-3 1,-8 1 0,-4 0 0,-5 0 224,-4 0 1,-2 0-130,-7-1 1,-5 3 159,-8 5-377,-2 6 0,-8 1 0,-2 6 1,0 2-1,0 2-928,2 4 0,2 4-37,-1 0 1,7 3 384,2 2 1,4-3 541,4 3 0,26 8 0,12 2 0</inkml:trace>
  <inkml:trace contextRef="#ctx0" brushRef="#br0">11093 6159 7819,'13'0'0,"0"0"0,0 0 236,-1 0 0,3 1 808,2 3-760,-3-2 1,8 8 0,-3-5-1,-1 1 1,2 1 252,0 0 1,-5-4-421,2 1 0,2-2-107,-2-2 0,1 0 0,-2 0 0,1-2 78,-2-2 0,0 1 17,-3-5 1,0 3-214,-4-3 173,4 5 0,-5-7 0,5 6 41,1 1 1,-6 3-138,-3 4 0,2-1-201,-2 6 1,5-1 220,-5 5-176,0 0 0,1-1 0,-1 1 0,0 0-42,2 0 1,-5-5-1432,3 1 1057,-2-6 0,-2-3 603,0-9 0,-14-27 0,-6-13 0,-1-3 0,-1-1 0</inkml:trace>
  <inkml:trace contextRef="#ctx0" brushRef="#br0">10953 5649 7823,'-31'-13'1,"-3"0"1,0 5-2,4-1-64,0 6 0,16-2 0,-3 5 64,3 0 0,7 17 0,1 4 0</inkml:trace>
  <inkml:trace contextRef="#ctx0" brushRef="#br0">10354 5853 7831,'-13'-13'3976,"6"0"-3880,1 0 1,8 2-220,2 3 0,10-2 1,12 5-1,6 1-579,5-1 0,8 3-1331,6-2 1888,6-3 1,-2 1-1,5-1 1,4-3 0,-1 0-1</inkml:trace>
  <inkml:trace contextRef="#ctx0" brushRef="#br0">4973 7039 7758,'-13'0'-281,"0"0"1,1 0-955,-1 0 1305,6 5-46,1 2 0,6 2 251,0-1 1,4-3 0,2 3 14,1 2 1,0-3 20,2 2-231,2-7 1,-2 10 0,8-4-1,5 2 1,7 0 0,5-3 0,5 0 104,8 0 0,11-2-215,-23-1 0,2 0-17,6-2 1,1-1-1,4 2 1,2 0-1,6-3 1,2 0-1,4 0 1,1 0-1,2 0 1,2 0-1,1 0 1,0 0 0,-1 0-1,0 0-3,1 0 1,-1 0-1,-2 0 1,0 0-1398,3 0 1,0 0 1493,0 0 0,0 0 0,0 0 0,-1 0 0,-1 0 0,0 0 0,-1 0 0,0 0 0,1 0 0,0 0 34,1 0 1,2 0-79,-20-2 1,2 0-1,-1 0 1,22 1-1,0-1 1,-21 0-1,0-1 1,0 1-1,0 0 1,0-1-1,0 1 1,1 0-1,-1 0 1,1 0 10,0 0 1,0 1 0,1-1 0,2-1 0,0 0 0,-1 0 9,-1 1 0,-1 1 1,1 0 43,0-1 0,1 1 0,-1 0-31,18 0 0,0 2 0,-23-1 0,1 0 0,-1 0 0,23 0 0,0 0 0,0 0 0,0 0 111,-1 0 1,0 0 0,1 0 0,0 0-407,-5 0 0,0 0 0,0 0 1,1 0 354,-1 0 1,-1 0-101,3 0 0,-1 0 1,0 0-1,-1 0 1,-1 0-1,-1 0 1,-1 0-1,-1 0 1,0 0-1,-1 0-69,0 0 0,0 0 1,1 0-1,-1 0-128,-3 0 1,-1 0 0,-1 0-1,-2 0 151,-4 0 1,-2 0 42,0 0 1,-1 0 0,-3 0 0,0 0 133,-1 0 1,-1 0 0,-4 0-1,-1 0 1,25 0 253,-9 0 0,-9 1-306,-10 3 1,-9-2 1155,-8 2 0,-7-3-1022,-1-1 434,-6 0 0,1 0 0,-8 0-372,-5 0 1,-7 0 124,-1 0 1,-5 0-1526,1 0 792,-4 0 1,-4 0 0,-3 0-1,-2 0 336,-5 0 0,-6 3 0,-5 0 0,-7 1 0,-1-1 0</inkml:trace>
  <inkml:trace contextRef="#ctx0" brushRef="#br0">4297 8352 7823,'0'13'270,"0"-5"1,0 1-82,0 1 0,2-3 0,2 0 0,4-2 400,4-2-530,0-1 0,3-2 1,0 0-1,4-2 1,0-1-1,4-2 0,0-2 98,-2-3 1,2-2-180,-6 0 1,4-1 0,-4 0-1,-2 0 105,0 1 1,-3-3-86,1-2 43,0 3 0,-6-6 1,-1 5-1,-2-2 0,0 0 1,-2 0-1,-4 0 98,-2 1 0,-6 6 0,0 3 1,-4 0-59,-3 0 1,-6 4-167,2-1 90,-3 3 0,-3 6 1,-1 4-1,-2 4 1,0 4-84,-1 4 43,4-3 0,-4 6 1,5-2-1,1 2 1,-1 1 90,1 1 0,5-1 0,4 1 0,5-1 81,3 1 0,5-2-116,-2-3 1,5-1 0,3-5 0,3 2 20,1-1 0,6-3 15,4-5 1,1 2-50,-1-6 0,3 5-279,6-5 139,-1 0 0,5-4 0,1 0 0,0-1 0,2-2-210,-1-1 0,2-6-143,5 2 1,-7-4 125,-2-1 0,-3 5-804,-2-1 756,1 7 1,-6-4 406,-3 6 0,-14 0 0,-5 0 0</inkml:trace>
  <inkml:trace contextRef="#ctx0" brushRef="#br0">4833 8607 8165,'0'-13'148,"0"5"0,-2 1 0,-1 0 87,-1-1 1,0 4 952,4-4 1,0 6-1,0 2-859,0 7 0,0 6 0,0 6 1,0 5-145,0 4 1,0 7-1,0-1 1,0 3-130,0 1 1,0-4 0,0 0 0,0 0-447,0-1 1,0-2-1,0-7 1,0-1-1143,0-2 0,0-5 1532,0 1 0,11-48 0,3-13 0</inkml:trace>
  <inkml:trace contextRef="#ctx0" brushRef="#br0">5865 8467 7793,'-12'0'918,"-1"0"-210,0 0 1,8 0 0,5 0-372,7 0 1,10 0-420,4 0 41,3 0 1,1 0 0,1 0 0,1 0 0,1-2-467,2-2-547,5 3 0,-8-5 1054,3 6 0,8 0 0,2 0 0</inkml:trace>
  <inkml:trace contextRef="#ctx0" brushRef="#br0">5891 8709 7808,'-20'4'1162,"3"0"1,7 1-1855,2-5 0,5 1 1081,-1 3 1,4-2 155,4 2-533,3-3 0,11-1 0,2 0 1,1 0-1,2 0 0,3 0-12,2 0 0,10-7 0,5-3 0,1 0 0,1-1 0</inkml:trace>
  <inkml:trace contextRef="#ctx0" brushRef="#br0">8543 7689 7808,'0'-17'260,"0"0"0,0 1 618,0 2 0,2 7-581,2 3 0,-3 12 1,5 6-1,-2 5 3,0 4 1,1 2-228,-5 5 0,0 2 1,0 8-1,0 1 9,0 2 0,0 1-193,0-2 40,0-2 0,0 5 0,0-5 1,-2-1-1,-1-3 0,-1-5 1,1-7-1086,2-6 938,1-3 0,0-10 82,0-5 163,0-5 1,0-14 0,0-2 0,0-5-1,0-3-43,0-5 59,0-3 1,0-6 0,0-1 0,1 1 0,2-3 100,1 1 1,5-2-1,-3-2 1,1 2 89,3 4 0,1 8-209,2 1 1,-1 6-12,1-2-4,6 9 1,-5 6 0,4 8 0,-1 2 0,0 2-410,-1 1 0,2 4-84,-1 2 1,0 3-777,-4 6 925,0 0 0,-1-1 0,0 3 334,-4 2 0,-18 14 0,-8 8 0,-3 6 0,-1 0 0</inkml:trace>
  <inkml:trace contextRef="#ctx0" brushRef="#br0">8581 7982 7808,'-12'0'1327,"-1"0"-2042,0 0 150,6 0 1007,1 0 0,22 0 0,5-1 1,6-2-568,4-1 1,2-2-172,5 2 1,5 1 295,-1-6 0,29-5 0,-34 4 0,0 0 0</inkml:trace>
  <inkml:trace contextRef="#ctx0" brushRef="#br0">9193 7931 7857,'-12'0'2403,"-1"0"-2046,0 0 0,6 6 74,3 2 1,2 9 0,2 5 0,0 2-49,0 1 0,0 5-364,0 0 0,2 4 1,1-3-1,2 0-521,2 0 1,-2-5 135,3-5-415,1-6 0,-1 2 0,1-7 0,1-3 781,1-1 0,7-30 0,2-11 0</inkml:trace>
  <inkml:trace contextRef="#ctx0" brushRef="#br0">9576 7625 7857,'0'-13'369,"0"1"1,-1 0 224,-4 4 77,4-4-487,-5 11 0,5-2 1,-2 10-1,-1 7 0,0 5 1,-1 5-49,1 4 0,-4 1 0,2 5 0,-1 1-206,-3 2 1,0 1-1,0-1 1,3-2-17,1-1 0,2-5 43,4 0 78,0-2 0,1-7 0,4-3 0,3-4 0,5-5 0,4-3 0,4-4 332,3-1 0,2 0-505,-1 0 1,1-4-1,1-2 1,1-1-725,2-3 1,-5 0 143,-3 2 1,-3-2-1066,3 6 1783,2-1 0,-16 0 0,4-2 0</inkml:trace>
  <inkml:trace contextRef="#ctx0" brushRef="#br0">10073 7880 7900,'-8'-4'422,"-1"0"1,2-2 621,-1 2 1,1 2 134,2-2-757,4 3 0,-10 2 1,4 3-20,-1 5 1,1 4-365,3 4 1,3 2-200,-4 7 1,4-1 0,1 2-1,0 2-661,0 0 0,1 1-1439,4-4 2260,-4-1 0,27 23 0,1 6 0</inkml:trace>
  <inkml:trace contextRef="#ctx0" brushRef="#br0">8607 8492 7919,'-26'-5'357,"1"2"0,1-4 0,4 0 463,7-1 1,8 6-1497,9-3 739,9 4 0,9 1 1,11 0-1,8 0 1,7-2 127,9-2 0,11 3 1,-30-2-1,2 0 1,4 0-1,1 0-190,5-1 0,1 0 1,3 0-1,2 1-1399,5-1 0,1-1 1226,2 1 1,1 0 0,4-2 0,0 1 0,-1-1 0,0 2 0,-1 0 0,-1 1 0,-4-1 0,-1 0-1,-3 2 1,-1-1 0,-5-1 0,-1 1-389,-2-1 1,-3 1-1,-5 1 1,-2-1-445,20-5 933,-19 5 0,-19-3 0,-17 6 0,-9 0 71,-10 0 0,1-5 0,-4-2 0</inkml:trace>
  <inkml:trace contextRef="#ctx0" brushRef="#br0">8747 9155 7887,'-1'-18'63,"-2"-3"1,-1-2-1,-1 2 1,1 4 1119,0 2 1,0 10-1,4 5-575,0 7 0,0 10-495,0 4 1,0 6-1,0 6 1,0 5 46,0 2 0,-2 3-197,-2 0 1,1 4 0,-4-3 0,1 0-217,4-1 1,-4-1 114,2-8 60,-1-3 1,7-7 0,2-3 0,5-5 0,3-6 0,4-6-1,4-3-116,4-1 1,0-5 0,9-4-1,-1-4-350,1-4 0,1-1 115,4-3 19,0-3 1,-1 5-1,-4-2 1,-6 4-1,-8 3-1075,-4 1 1261,0 0 224,-8 0 0,-22 6 0,-8 2 0</inkml:trace>
  <inkml:trace contextRef="#ctx0" brushRef="#br0">8773 9181 7887,'-13'-20'215,"4"1"19,1 7 0,5-1-86,-1 0 1,8 5 0,6 1 0,6 1 358,5 3 0,3-3-285,1 2 0,7 0-930,2 4 358,-3-6 1,4 5 0,-5-3 0,0 2 0,-1 4 349,1 2 0,-11 14 0,-8 9 0</inkml:trace>
  <inkml:trace contextRef="#ctx0" brushRef="#br0">8773 9385 7887,'-7'-13'24,"-5"6"-141,11-4 1,-3 8 845,8-6 1,3 6-98,6-1-653,5 3 1,2 1 0,5 0 0,2 0-1,3 0-937,4 0 958,3 0 0,0 4 0,4 3 0,3 0 0,0 0 0</inkml:trace>
  <inkml:trace contextRef="#ctx0" brushRef="#br0">9397 9385 8005,'-1'14'1125,"-3"3"0,2 3-880,-2 5 0,3 5-234,1 0 1,0 5 0,0-1-1,1 3-548,3 1 1,-1-5 0,6-3 1,-5-9 535,4-4 0,18-14 0,8-5 0</inkml:trace>
  <inkml:trace contextRef="#ctx0" brushRef="#br0">9984 9206 7887,'4'-13'504,"1"1"62,-1-1 0,-6 6-189,-2 3-241,3 2 0,-9 4 0,4 3 0,-1 7 1,-3 5-1,-3 4 0,-2 4 20,-2 4 0,1 2 0,5-1 0,1 2-161,0 1 0,-4 4 148,5-3-249,-2-3 0,0 4 0,2-6 0,4-4 0,0-4 0,1-2-1057,1-4 752,2-6 335,6-9 0,3-9 0,4-8 0,1-4 0,0-4-246,0-5 304,5-3 0,-4-6 0,5-3 0,-2-1 1,0-3 166,-2-2 0,4 0 0,-2 1 1,-3 6 349,-4 6 0,0 5 463,-6 9-201,6 2-553,-9 12 1,5 3 0,-6 8 0,1 6 0,2 6 283,1 5 0,5 4-305,-5 5 0,2-3-92,-2 3 0,-3 1-243,4-1 0,-3 4 0,1-5 0,2 0-155,-3-2 1,1-2-376,1 1 0,-2-1 180,2 1 1,-2-6-412,-2-3 539,5 2 1,-3-9 0,2 3 0,-1-3 369,1-3 0,-3-30 0,5-12 0</inkml:trace>
  <inkml:trace contextRef="#ctx0" brushRef="#br0">9959 9512 7887,'-13'0'465,"0"-1"581,0-3-758,1 2 1,0-5 0,2 4 650,2-1-858,5-6 1,0 9-445,12-4 1,1 4 176,11 1-204,6 0 1,4-1-1,6-2 390,1-2 0,10-6 0,7-4 0,10 0 0,-1 1 0</inkml:trace>
  <inkml:trace contextRef="#ctx0" brushRef="#br0">10392 9372 7887,'-13'-13'3186,"6"6"-2282,-4 1 1,9 12-346,-2 3 0,3 6-336,1 2 0,0 10 0,0-1 0,0 2-376,0 3 0,0-4-293,0 3 1,0 2-603,0 2 1,0-2 1047,0-3 0,0 4 0,0 0 0</inkml:trace>
  <inkml:trace contextRef="#ctx0" brushRef="#br0">4425 10736 7858,'-6'13'23,"-1"0"0,-2 0 1,2-1 334,2 1-245,0 0 1,5-5 0,0 1 0,2-1 0,2-1 0,5-2 91,2-4 1,7-1 0,4 0 0,3 0-92,5 0 1,-2-1-21,6-4-32,0-2 0,0-7 1,-1-1-1,-2-4 1,-4 1-1,-3-2 1,-4 0 138,-2-3 1,-2 1 117,-8 1-208,-2-4 1,-6 7-1,0-5 1,-2 4-1,-3 1 1,-7 6 0,-5 3 196,-2 4 0,-3 0 0,-5 5 0,-1 2-60,-2 2 0,-1 4 48,1 9-436,-2 3 1,-2 6 0,0 1 0,0 3 0,1 5-34,4 6 0,3 3 0,5 3 0,5-5-36,6-2 0,5-3 143,5-3 1,7-3 29,5-6 1,3-6-1,6-5 1,2-6-19,1-2 1,5-2 21,1-4 0,6 0-229,-2 0 0,-2-1-80,2-3-17,0-3 0,0-6 1,-1 0-1,-4 2 1,-3 1 357,-3 1 0,-19-10 0,0-8 0</inkml:trace>
  <inkml:trace contextRef="#ctx0" brushRef="#br0">5113 11272 7796,'0'-19'199,"-4"5"0,0-3 0,1 3 1,1 0-1,2-2 121,0-1 1,6 0 0,4 5 0,4 0 143,3 4 0,2-2 0,-4 6 0,4 1-197,0 1 1,-2 4-281,5 2 0,-7 7 1,2 8-1,-4 1-299,-4 2 1,0 7-424,-4 0 597,-1 1 1,-5 0 0,-4 0 0,-3-2 0,-5-1 0,-3-2 0,-1 1 42,2-1 1,-4-5-1,2-3 1,2-4 1472,1-5-383,1 4-630,6-16-317,7 2 0,11-9 0,8 1 0,0 3 1,4 0-1,1 1 0,3 0-789,3 4 1,-2-4 149,6 2 1,-4-5-1182,4 5 1064,-6-6 708,9 9 0,18-33 0,-21 16 0,-1 0 0</inkml:trace>
  <inkml:trace contextRef="#ctx0" brushRef="#br0">6006 10979 7825,'0'-13'0,"0"4"130,0 1-116,-6-1 1,5 1-1,-4-1 1,5 1 83,5 1 0,3-3 1,9 6-1,3 1-440,0 1 342,4 2 0,35 6 0,-21-2 0,-1-1 0</inkml:trace>
  <inkml:trace contextRef="#ctx0" brushRef="#br0">5993 11144 7839,'-13'-5'328,"0"3"-263,1-2 106,5-3 1,2 6-1,10-4 1,3 4 0,5 1 685,4 0 1,4-4-1176,9-1 259,-3 1 0,8 4 59,-5 0 0,5-7 0,5-3 0,1-1 0,0 1 0</inkml:trace>
  <inkml:trace contextRef="#ctx0" brushRef="#br0">8492 10520 7803,'0'-9'16,"-1"1"1,-2-2 0,-3 0 322,-1 1-60,4-2 1,-2 11 0,5 1 0,0 11 0,0 7 0,0 7 1520,0 4-1685,0 2 0,0 7 0,0-1 0,0 0 1,0 0-83,0 1-22,5-1 1,-3-4 0,3-3-1,0-3 1,-1-5 19,-1-3-776,-2-9 260,5 1 511,-5-17 0,5 4 0,-7-13 0,-2-3 0,-3-5 187,-1-2-180,-2-7 1,2-3-1,2-8 1,0-4-1,1-2-7,1-3 0,3 3 0,5-9 0,3 2 61,3 0 0,4 5-60,2 8 0,2 8 0,6 5 0,-3 7-37,-1 5 1,1 8-25,3 5 1,-5 4-31,-3 4 0,1 3-261,-1 6 13,-5 5 1,-1-3 0,-4 3 0,2 0 0,-2 4-1076,-2 2 1,0 1 1386,-5 1 0,-17 11 0,-5 2 0</inkml:trace>
  <inkml:trace contextRef="#ctx0" brushRef="#br0">8569 10673 7834,'-13'0'255,"0"0"1,5 0 1085,-1 0-711,6 0-528,-8 0 0,11 0 0,0 0 0,7 0 243,4 0 1,8 0-1004,2 0 458,3 0 0,2 0 0,1 0 0,2 0 200,5 0 0,7 2 0,6 1 0,4 1 0,0-1 0</inkml:trace>
  <inkml:trace contextRef="#ctx0" brushRef="#br0">8989 10851 7834,'-12'-13'1493,"0"1"-896,4-1-396,-3 0 0,11 6 1,0 3-1,7 2-61,4 2 0,2 2 1,-1 3-1,1 7-432,0 3 0,0 7 6,-1-5 0,0 5-783,-4 0 873,-2 2 1,-6 0 0,0-2 0,0 0 0,-1-1 53,-4-1 1,2 2 429,-5-5 1,-1 0 0,-3-5 0,0-2 846,4-2-368,-3-5-552,9 3 0,-2-11-49,8 1-311,9-6 0,2 3 1,7-6-1,2 1 1,3-1-974,2 0 0,5 0 582,-4 1 0,6-3 536,-2-2 0,8-8 0,3-8 0</inkml:trace>
  <inkml:trace contextRef="#ctx0" brushRef="#br0">9563 10481 7834,'-5'-12'441,"-7"-5"56,-5 0 0,5 0-672,3 4 1,2 0 1572,-2 0-434,4 6-870,5 2 0,0 12 1,0 4-1,0 6-55,0 3 0,0 5 29,0 5 0,0 5-158,0-1 86,0-2 1,-5 3-1,1-4 1,1 0 0,2 2-32,1 0 1,0-6 101,0-2 1,1-1 84,4-7-119,-4 0 1,10-6 0,-1-1-1,5-3 1,2-1 24,-2-3 0,5-3-188,1-4 0,-1 1-502,1-6 0,-4 5 58,5-4 256,-1-1 1,-1 1-1,-2 1 1,-1 1 317,0 3 0,17-10 0,0-1 0</inkml:trace>
  <inkml:trace contextRef="#ctx0" brushRef="#br0">9908 10685 7847,'-8'-12'534,"4"-1"668,-3 0-45,6 0 0,-4 2-753,10 3 0,-1 2-184,9 6 0,-3 4-389,7 0 22,-3 6 1,-1-3 0,-2 8 0,-1 0-1,-3 2-324,-1-1 1,-2 2 305,-4-1 0,0 6 0,-2-3 1,-2-1 184,-4-2 0,1 2 215,-2-2 0,2 0 51,-2-4-19,-2-6 0,11 3-167,0-6 0,6 0-278,7-4 0,9-1-1022,4-4 559,8-2 0,-2-5 0,7-1 641,-1 0 0,-1-3 0,4-3 0,3-2 0,0 1 0</inkml:trace>
  <inkml:trace contextRef="#ctx0" brushRef="#br0">8785 11323 7892,'-31'0'-75,"-1"0"1,-1 0-203,3 0 1,3 0-1,2 0 1,1 0 941,3 0-77,2 0 281,12 0-571,7 0 0,19 0 1,12 0-1,8 0 1,11 0 808,8 0-1098,13-6 1,-30 3 0,1-1 0,3-2 0,1-1 0,1 1 0,1 0 0,3-1 0,0 1 0,4 0 0,2-1 0,2 0 0,1 0-241,1-1 0,1-1 0,2 1 0,0 0 0,-5-1 0,-1-1 0,-1 0 1,0 1 91,-3 1 1,-1 1 0,-3-2 0,-2 1 0,-4 0 0,-3 1-1,26-4-91,-15 0 0,-11 1 488,-11 1-116,-6 4 0,-14 0 0,-6 1-162,-8 1 0,-6 2 1,-3 1-1,-1 1-650,-3 4 1,-3-3 66,-5 7 603,-6-1 0,-2 5 0,-5 0 0</inkml:trace>
  <inkml:trace contextRef="#ctx0" brushRef="#br0">8900 11769 7824,'0'-21'164,"0"0"0,0 1 1,0 1 1202,0 2-461,0 0 0,0 12 274,0 5-1052,-5 11 1,2 10-1,-4 9 1,0 6 0,-1 3 287,-1 4-419,-3 5 0,1-3 1,1 6-1,1 0 0,1 0 1,-1-1-1,2-3-193,2-5 0,0-4 1,7-4-1,4-5 10,6-7 1,7-5 0,8-8 0,1-5 24,2-3 0,9-1 0,0 0 37,2-5 1,-3-7 0,0-5-1,0 2 1,-1-1 0,-3 1 0,-4-2-879,-3 1 0,-3 2 466,-3 1 536,3 0 0,-21-16 0,1-5 0</inkml:trace>
  <inkml:trace contextRef="#ctx0" brushRef="#br0">8951 11909 7824,'-14'-17'0,"-3"0"0,4 0 1342,1 5-1139,-1-1 1,13 2-1,0 2 1,8 3 9,8 1 1,4 2-137,5-6 0,1 5 1,-1-3-1,2 1-426,3 4 0,1 0-1074,3 2 954,-3 0 1,-7 0 468,-2 0 0,-4 29 0,-5 6 0</inkml:trace>
  <inkml:trace contextRef="#ctx0" brushRef="#br0">8977 12139 7839,'-19'0'0,"5"-4"103,-3-1 0,-1 1 1,2 3 2314,5-3-2067,4 2 0,8-4 0,5 5 1,7-2-119,6-1 0,7 0-304,4 4 0,2-2-553,6-2 1,1 3 0,0-4 623,4 4 0,2 3 0,6 2 0,7-1 0,-1 1 0</inkml:trace>
  <inkml:trace contextRef="#ctx0" brushRef="#br0">9563 12432 7839,'-1'-13'0,"-3"1"0,2-1 1294,-2 0 1,3 0-834,1 1 0,5 0 1,4 2-1,2 3-207,2 2 1,0 0-421,-1 5 1,1 2 0,0 2-1,0 5-88,-1 2 0,-5 7-136,-2 4 218,-4-4 1,-2 8 0,-4-2 0,-3 4 0,-3 0-1011,-2-1 1157,-6-1 1,5-5 0,-3-1 0,2-2 0,0-2 1401,3-2-656,-4-7-563,9-1 0,1-6 1,6 0-1,7-2 1,6-1 225,4-1 0,3-6-829,6 2 0,3-4 1,2 1-1,2 1-946,2 2 0,-2-1 1391,1-4 0,-2 0 0,4-3 0,4-1 0,1 0 0</inkml:trace>
  <inkml:trace contextRef="#ctx0" brushRef="#br0">10239 12024 7839,'0'-13'0,"0"1"0,0-1 0,-4 0 953,0 0 199,-1 6 0,5 5-649,0 10 0,-4 2-418,0 11 0,-5 0 0,4 6 0,-2 2-34,-3 0 0,3 5-47,-2-4 1,1 6-11,-5-2 1,4-2 0,2-1 0,0-2-237,0-5 0,4-7 84,-1 0 1,3-3-151,1-1-90,0-6 297,0-2 1,1-14 0,3-6 0,5-3-1,1-6-8,-2-4 0,8-6 20,-4-9 0,5-2 161,0-6 1,-2 0-1055,2 0 1083,-3 0 0,3 0 1,0 3-1,-2 5 1,-2 9 1041,-4 6-374,2 8 75,-10 7-639,5 7 0,-6 14 0,0 3-13,0 4 0,0 12 0,0-1 0,0 2-20,0 3 1,0 2 223,0 5 0,0-1-424,0-3 1,0 3-382,0-3 340,6-3 0,-3 6 0,4-5 1,0 0-1,0-5-672,3-5 1,-3-6 383,1 1 0,-3-3-1584,3-1 968,-5-6-509,8-2 1482,-9-5 0,-31-34 0,-13-8 0</inkml:trace>
  <inkml:trace contextRef="#ctx0" brushRef="#br0">10175 12292 7839,'-12'-6'0,"-1"3"104,0-5 0,5 1 1,0-3 631,3 1 1,1 5-437,4-4 1,5 5 46,4-1-475,2 2 1,7 2-1,4 0 1,3 0-1,4 0 128,0 0 0,16 5 0,8 2 0,2 0 0,1 0 0</inkml:trace>
  <inkml:trace contextRef="#ctx0" brushRef="#br0">10596 12407 7840,'-6'-12'0,"-2"4"0,-3-3 141,-2 2 0,6 2 16,2-2 0,5 5 345,5-4-282,2 5 1,7-3 0,2 6 0,1 0-1,-2 0 193,-1 0 0,-1 2 0,-2 2 0,-1 4-558,-1 4 0,-6 5-89,1 0 155,-3 0 0,-1 0 0,-1 1 0,-2 2 0,-3 1-149,-1-1 1,0 3 112,-1-6 392,-4 0 1,10-2 0,-5-1 0,1-2 486,3-1 0,3-1-489,4-1 1,8-4-1,7-6 1,4-3-383,4-5 1,7-2-87,0-2 0,-1 0-306,1 0 0,-2 5 499,2-1 0,9-5 0,-4-6 0</inkml:trace>
  <inkml:trace contextRef="#ctx0" brushRef="#br0">4731 14256 7780,'-12'5'333,"4"4"-61,4 2 0,8 0 1,4-2-1,5-5 1,4-2-1,6-2-33,5 0 0,0-2 1,6-1-1,2-2-184,1-2 0,1-6-14,0-4 0,0-6 1,-1 2-1,-1-3-7,-2-2 0,-10-1-196,1-2 162,-8 2 1,-4-4-1,-9 5 1,-4 1 0,-5 1 180,-8 2-111,-6 4 1,-10 11 0,-3 3-1,-2 4 1,-4 4 0,-3 6-1,0 4 134,1 3 0,-2 7 0,-1 1 1,1 8-1,-2 4 0,4 5-105,-2 1 1,4 5-1,5-1 1,7 1 132,8-1 1,5-1 18,5-7 1,4-4-154,8-9 1,4-2 0,11-3 0,5-4-84,4-3 1,3-7-3,-1-3 1,4-2-473,9-2 192,-4 0 0,9 0 0,-5-2 1,-1-3-1,1-7-670,-1-3 0,5-8-131,-4 2 1068,-1 3 0,-14-7 0,-1-3 0,3 1 0,0-1 0</inkml:trace>
  <inkml:trace contextRef="#ctx0" brushRef="#br0">5508 14817 7815,'0'-17'20,"0"-2"0,0 1 1,0-1-1,2 2 245,2-1 1,7 4 0,8-3 0,1 3 0,2 1 0,2 0 741,2 0 1,4 6-804,-1 3 1,0 3-1,-8 1 1,-4 2 8,-3 7 1,-7 1-351,-2 11 0,-4-4 0,-2 4 1,-4 2-148,-3 1 1,-4 2-242,0-1 433,-1 1 0,0-5 1,0-1-1,1 0 1,0-2-1,2-1 1,3-4 125,2-3 0,-4-6 80,5 4 0,1-5 69,7 2 1,3-4-191,6-1 0,1 0 1,2 0-1,1 0-186,-1 0 0,2 0 157,-1 0 0,4 6-21,-4 2 1,0 3 0,-4 2 0,-2 0 13,-2 0 0,1-1 148,-6 1 1,-1-1 91,-7-4 1,-5 2 70,-8-6-176,-3 6 1,-5-7 0,-1 4 0,-1-1-1,-1-3 65,-2-2 1,-4-1-150,4 0 0,1 0-149,3 0 1,6 0 147,3 0-589,-2 0 0,10-1 1,1-4-1,5-3 582,3-4 0,56-29 0,-20 17 0,-1 0 0</inkml:trace>
  <inkml:trace contextRef="#ctx0" brushRef="#br0">6427 14460 7815,'0'-19'859,"-6"5"-1389,4-4 603,2 5 0,9 6 0,7 3 0,2 2-357,2 2 0,1 0-137,5 0 421,-7 0 0,28 17 0,1 4 0</inkml:trace>
  <inkml:trace contextRef="#ctx0" brushRef="#br0">6350 14664 7815,'-26'0'413,"-5"0"413,-3 0-702,9 0 0,-4 4 0,14 2-368,4 1 262,3-5 0,16 4 1,4-6-1,8 2 0,6 0 1171,3 3-2024,4-1 1,7-4 834,2 0 0,13-12 0,9-4 0,-16 4 0,0 0 0,-1 0 0</inkml:trace>
  <inkml:trace contextRef="#ctx0" brushRef="#br0">8913 13822 7825,'0'-13'113,"0"5"0,0-1 1,0-1 440,0-1 1,0 5 0,0 6 648,0 8-1015,0 9 1,-4 8 0,-1 9 0,1 3 0,0 3 406,0 2-690,-6-2 0,8 8 0,-3-4 1,0 0-1,1 0-614,1-3 578,2-7 1,1-5-1,1-7 1,4-5-1,3-5 1,3-3 0,2-5-120,0-2 1,-5-5-1,1-4 1,1-7 218,1-5 1,-2-8 259,-1-7-215,-5-3 1,7-7 0,-6-2 0,-1-4 0,-2-1 300,-1 0-215,0 0 0,2 0 0,1 0 0,2 2 0,1 3 159,0 8 0,4 5 1,-2 8-1,3 2-171,2 6 0,0 2-223,0 10 0,-1 1 188,1 4-300,0 0 1,0 4 0,-1 2 0,0 2-1,-2 5-780,-2 3 0,-1 5-437,2-4 1464,-4 6 0,-16 25 0,-3 13 0</inkml:trace>
  <inkml:trace contextRef="#ctx0" brushRef="#br0">8989 14052 7825,'-12'0'574,"-1"0"1,0-5-150,0 1-169,6 0 0,2 2 1,8 0 366,5-3 1,6-3-584,12 4 1,3-2-241,1 2 0,10 2 0,-2-2 0,2 1-1695,-1-1 1895,0 3 0,-5-2 0,4 0 0,2 3 0,1 0 0</inkml:trace>
  <inkml:trace contextRef="#ctx0" brushRef="#br0">9512 14026 7825,'-5'-8'375,"-4"-1"1,2 2 563,-2-1 1,7 0-529,-3 4-84,4 3-309,7-5 1,1 10 0,5 3-1,1 3 1,0 5-294,0-1 1,-5 4 0,-1 1-1,0-1-20,1 0 1,-6 4 42,3-5 1,-4 1-21,-1-1 1,0-3 0,0 3-1,-1-3 128,-4-1 1022,4 0-507,-10 0 0,9-5-20,-2 1 1,8-7-223,5 3 0,6-2 116,2 1-299,6-3 1,-3 5-1,4-6 1,-1 1-1,-4 2 34,0 1 1,-4 6 31,-6-1 1,1-2 56,-6 1 1,-1-1 74,-7 2-129,-3 2 1,-6-5-1,-1 4 1,-3-3 0,-5 0-110,-2 0 1,0-3-255,3 5 1,-2-6-1,6 1 0,-4-3-540,4-1 33,0 0 855,4 0 0,35-34 0,7-8 0</inkml:trace>
  <inkml:trace contextRef="#ctx0" brushRef="#br0">10086 13771 7825,'0'-13'0,"0"1"0,0-1 116,0 0 0,-1 2 1207,-4 2-359,4 4 0,-5 12-883,6 5 1,-4 7 0,0 8 0,0 1 1,-2 2 1,3 8 47,-5-4-162,5 6 0,-4-8 0,4 7 0,-1-3 1,1 0 207,1-2-30,2-6 1,2-2 0,2-9 0,4-3 0,5-1 53,4-1 1,-3-5 0,5-2-1,-2-4-82,0-1 0,5-4-189,0 0 1,-2-6-196,1 1 1,-6 2-1,4 0 1,-2 1-1616,0 4-282,0 0 1069,-4 2 1093,-6 0 0,-2 0 0,-5 0 0</inkml:trace>
  <inkml:trace contextRef="#ctx0" brushRef="#br0">10494 14013 7825,'0'-12'346,"0"-7"0,0 5 402,0-3 1,0 7-1,1 3 22,4 1 0,2 2-627,6 4 1,-1 2 111,1 2-193,0 3 0,-2 7 0,-1 2 0,-3 2 0,-1 0-799,-3 1 409,-2 4 0,-1-8 0,0 5 0,-1 0 0,-2-2-1180,-1 1 1606,-6-2 1,4-5 0,-4 1-1,3 0 430,1 0-362,2-6 45,4 4 1,1-10-9,4 4 0,2-4-254,6-1 0,-1 0 30,1 0 0,-4 4-91,-1 1 243,1-1 1,3-3 0,1 2-1,-2 3 1,-1-1 292,-1 1 0,-6 0 18,1-2 326,-3-3-589,-6 11 1,-4-9 0,-6 4 0,-4 0 0,-1-2-150,-2 1 0,-1 3-1223,2-5 744,-3 0 0,8 0 1,-4 2 448,2 1 0,-22-4 0,-1 3 0</inkml:trace>
  <inkml:trace contextRef="#ctx0" brushRef="#br0">8492 14740 7825,'-7'-6'515,"-3"4"-87,6-7 0,11 2 1,13-1-1,11 3-205,12 4 0,17 1 0,-24-1 1,2 0-1,6 0 0,1-2-96,7-1 1,1 0-1,5 0 1,2 1-250,7-2 0,2 1 0,0 2 0,2 1 1,-21 0-1,0-1 0,0 1 0,-1 0 1,1 1-1,-1 0 101,-1 0 1,1 0 0,0 0 0,22-2-1,1-1-1461,-4 1 0,0 0 1359,2 0 0,-2 0 0,-9 1 1,-1 0-1,-2 0 0,-2 0 1,-6-2-1,-1 0 0,-5 0 0,-2 0 1,31-2-1,-11 2-2012,-14 1 768,-13 2 1367,-26 0 0,-8-5 0,-12-2 0</inkml:trace>
  <inkml:trace contextRef="#ctx0" brushRef="#br0">8875 15339 7824,'4'-14'15,"0"-1"0,0-2 0,1 1 0,0 3 491,2 5-116,2-3 0,-1 9 0,1-2 1,1 4-1,0 6 0,-2 6 480,-3 8 1,-5 6-836,-5 3 1,-2 4 0,-6 7 0,1 1 85,-1 1 1,0 1 204,0-5-432,1 6 1,0-6 0,4 2 0,4-6 0,2-4 0,2-5 0,2-4-42,2-2 1,6-8 0,11-7 0,9-2 183,5-2 0,8-6-9,-1-2-200,6-4 1,-4-2 0,4-2 0,-2-1-1,-4 0-1940,-5-1 1480,-4 4 1,-9-5 631,-3 7 0,-14-29 0,-8-8 0</inkml:trace>
  <inkml:trace contextRef="#ctx0" brushRef="#br0">8964 15390 7824,'-6'-12'721,"5"-1"185,-3 0 1,2 5-834,2-1 1,3 2 0,6-3 0,8 3-131,5 1 1,9-2 172,3 4 1,2-1-474,-2 5 0,3 0 1,-5 0-1,1 0 357,-3 0 0,-4 6 0,0 1 0</inkml:trace>
  <inkml:trace contextRef="#ctx0" brushRef="#br0">8951 15582 7824,'-13'-13'552,"1"0"101,5 0 1,2 6-306,10 3 1,7-2-165,10 2-357,2 0 0,1 4 0,2 0 0,1 0 0,4 1 173,0 4 0,10-2 0,7 1 0,5 2 0,1 0 0</inkml:trace>
  <inkml:trace contextRef="#ctx0" brushRef="#br0">9704 15773 7824,'-12'-13'1347,"4"0"0,-2 1-1565,6-1 0,-1 4 0,5 1-305,0-2 1911,6 4-1269,1 1 1,6 5 0,0 0-1,-1 0 1,1 1 0,-2 3-272,-2 5 0,2 2 0,-4 2 0,0 1-337,-2 3 1,-4-3 95,-1 3 382,0-3 0,0 3 0,0 0 1,0-1-1,0-2 0,0-1 0,-1 0 333,-4 0 0,4-1 1,-3 1-250,2 0 1,2-5 0,2-1 0,2 0-1,4 1 0,4-6 62,1 3-171,-1-4 0,1 3 0,0 2 0,0 0 190,-1-1 1,-5 5 0,-2-1 164,-4 2 1,-1-2 79,0-1-306,0 1 0,-6-1 0,-2 1 0,-3-1 0,-2 1-53,0-1 1,-1-5 115,-3 1-428,3 3 0,-9-5 1,5 2-51,-2-3 1,4-1-1,-1 0 1,3 0-959,1 0 1,6-1 1279,3-3 0,26-21 0,17-8 0,0-6 0,0 1 0</inkml:trace>
  <inkml:trace contextRef="#ctx0" brushRef="#br0">10532 15365 7824,'6'-18'0,"-5"3"854,4-2 0,-5 5 49,-5 3 1,3 5-542,-7 8 1,1 9-242,-5 8-60,0 3 0,-1 7 0,-2 3 0,-2 3 0,-1 3-29,1 2 0,-3-2-107,4 3 0,-4-4 1,4-1-1,1-1-307,2-3 1,5-4 105,1-9 89,5-2 79,-3-12 0,6-3 0,2-10 0,2-5 0,4-6-274,4-3 0,1-7 267,-1-7 0,1-3 271,0-1-124,0 0 1,4-6 0,1-4 0,2-5-1,1-2 254,-1 1 1,4 2-107,-3 1 1,2 3 272,-2 5 0,-2 9-174,-7 17 0,1 6 1,0 11-1,-2 1 357,-2 4 0,-4 7-281,-5 10 1,5 3-14,-1 5-314,0 2 0,-4 8 0,0 1 0,0 2 0,0-1-56,0 2 0,0-4-350,0 2 1,0-2-57,0-2 0,-4-1-739,0-3 701,-1 3 1,5-16 0,2 0 0,2-5-1892,5-3 2363,2-6 0,2-36 0,-1-13 0</inkml:trace>
  <inkml:trace contextRef="#ctx0" brushRef="#br0">10443 15658 7824,'-17'-1'0,"0"-3"0,-4-4 569,4-4 0,0 3-163,4 1 1,2 3-1,2-3 206,5-2 0,10 4-647,6 2 1,8 1 167,10-1-660,8 3 1,2-5 0,4 6 526,0 0 0,24 11 0,-29-4 0,1 0 0</inkml:trace>
  <inkml:trace contextRef="#ctx0" brushRef="#br0">10940 15773 7824,'-7'-13'0,"3"0"0,3 1 431,1-1-82,0 0 0,10 0 0,4 2 0,3 3 455,1 3 1,5 4-655,-2 1 1,-1 0 0,0 0 0,-2 1-186,-2 4 1,-4 3-49,-3 9 0,-3-3 0,-6 5 0,0-2-34,0 0 1,-2 0-163,-2-5 191,3 1 1,-9 0-1,4 0 1,0-1-1,1 1 133,2 0 1,1 0-1,2 0 429,0-1-424,0 1 1,2-2 25,2-2 0,-1 2 0,4-2 47,-1 2 1,2 2 33,-4 0 0,2-2-49,-2-3 100,-2 4 1,5-5-1,-4 6 201,1-1 1,-1 0-28,-8-4 0,-2-1 519,-5-3-680,-7-2 0,-1 4 0,-5-6 0,-1 0 0,-1 0-651,-2 0 1,3 0 204,1 0 1,1 0-2582,7 0 1379,0 0 1427,10-6 0,18-41 0,10-15 0</inkml:trace>
  <inkml:trace contextRef="#ctx0" brushRef="#br0">17010 6758 8080,'-2'-11'-2,"0"1"0,-3 1 0,3-1 98,0-1 1,2-2 0,0 1 0,2 0 0,0 2-1,3 2 509,-3-2-549,6-1 137,-1-2 0,1 6-175,1 2 0,-7 5 0,3 6 98,-4 7 1,-2 1 4,-4 7-97,4 6 1,-9 2 0,6 5 0,0 1 0,-1 2 0,1 1-1,1 0 70,2 1 0,1-1-163,0 0 26,0-5 0,6-2 1,2-6-1,3-1 1,4-4-32,2-7 61,2-6 0,7-7 1,-1-1-1,2-5 1,2-7 13,0-7 0,5-8-12,-4-2 1,-2-5 16,-6 1-1,2-3 1,-9-3 0,5-1 0,-3-1 0,-4 2 66,-3 5 0,-6-1 19,5 7 0,-7 0 267,3 8-129,-4 8 0,-1 5 0,-1 8-82,-4 5 1,4 11-22,-3 5 1,-2 5-132,2 3 0,-6 0 162,1 5-193,4-6 0,-2 8 0,4-7 0,-1 1 0,1 0-340,1 0 1,2-5 94,0-4 1,2-1 104,2 1 1,-1-2-766,5-6 631,1-6 0,8 3 1,0-5-1,-2 1 310,0 0 0,9 3 0,3-1 0</inkml:trace>
  <inkml:trace contextRef="#ctx0" brushRef="#br0">17864 7217 8080,'-8'-4'-67,"1"-2"0,-1 0 0,1 1 0,-1 1 56,1-2 104,-5 4 1,10-5 0,-7 5 0,-1-3 0,-1 2 0,-2 2 411,0 1 1,-1 1-315,-3 4 1,3 3 0,-3 8 0,3 2 112,1 2 0,0 1-60,1 5-227,5-1 0,-3-3 0,5-3 0,3 1 0,2-1 0,4 1 0,4-2-105,4 0 0,6-5 1,5-6-1,4-1-9,2-3 1,7-2-264,-2-1 120,3-6 0,-1 4 0,-2-7 1,-4 1-1,-3-1 0,-3 1 240,-2-2 0,-27 4 0,-10 0 0</inkml:trace>
  <inkml:trace contextRef="#ctx0" brushRef="#br0">18451 6745 8085,'-9'0'979,"1"0"183,5 0-1066,-3 0 0,8 0 1,2 0-1,4 0 108,4 0 1,5 0-294,0 0 0,5 0 1,0 0-1,0 0-153,0 0 1,2 0 27,-3 0-231,-3 0 1,5 0 0,-6 0 0,0 0-1,0 0-460,0 0 0,-7 5 905,-10-1 0,-6 6 0,-25 6 0,-13 3 0,-1 5 0,-1 0 0</inkml:trace>
  <inkml:trace contextRef="#ctx0" brushRef="#br0">18425 6911 8085,'-17'4'0,"0"2"41,2 1 1,0-4 246,3 1 173,5 3 0,1-4-177,6 6 1,7-7-1,4 4 1,6-2-63,3 1 0,-1 3-188,6-4 0,-2 1-318,7-5 70,-4 0 1,4 0 0,0 0 0,0 0 0,-1 0 213,1 0 0,28-40 0,-27 15 0,-1 0 0</inkml:trace>
  <inkml:trace contextRef="#ctx0" brushRef="#br0">20899 6618 8098,'6'-7'-381,"-5"-5"1,3 4 0,-1-3 149,1-2 646,-2 6 0,3-5 0,-5 4 744,0-3-548,0-2-491,0 6 0,-1 2 173,-3 10-276,2 2 1,-9 7-1,2 3 1,0 4 0,-1 3-1,1 3 1,-1 3-57,-1 4 0,2-3 165,1-1-143,5 2 0,-3-5 0,8 3 0,2-3 0,6-3 0,4-3 1,6-4-16,4-2 0,0-4-11,10-3 1,-4-2 0,4-7 0,0-4-87,-2-3 0,4-5 9,-6-4 1,-2-3 101,-7-5 0,-1-1 0,-4 1 0,1-1-35,-2 1 1,-5-6 1,-1-3 1,-5 1-11,4-1 127,-5 6 1,3-3 0,-6 5 0,0 2 288,0 3 1,-6 4-8,-2 8 0,1 4 126,-2 5-424,1 0 0,-1 7 1,1 5-1,-2 7 1,0 3 208,1 4 1,-2-2-180,3 10 0,2-4-27,2 4-139,-3-6 0,5 5 1,-2-5-151,2 2 1,2 0 0,0-5-1,0-1-289,0-3 0,5 2-272,-1-6 1,6 0 181,-2-4 1,8-6 614,1-3 0,40-14 0,5-4 0</inkml:trace>
  <inkml:trace contextRef="#ctx0" brushRef="#br0">21511 7026 8098,'-4'-13'-120,"-2"2"0,0 1 0,1 1 658,2-1 1,-3 6-1,1 4-195,-3 7 0,6 6-390,-3 4 0,4-1 0,1 5 0,-1 1-160,-4 3 1,4 4-545,-3 1 615,2 0 0,2-9 0,0 0 0,0 2 0,0 0 0,2-2 0,0-4-1100,3-3 1236,5-7 0,19-35 0,12-15 0</inkml:trace>
  <inkml:trace contextRef="#ctx0" brushRef="#br0">21524 7128 8098,'-7'-20'0,"-3"2"0,5 5 176,-4-6 1,7 5 0,-2-3 0,2 3 0,2 1 0,2 2 182,2 2 1,5 0 0,6 4 0,2 2-280,-1 2 0,2 1-64,-1 0-198,0 6 0,-4 1 0,0 6 0,-1-1 0,1 2-511,0 3 545,-6-2 1,-1 3 0,-6-4 0,0 2-1,-2 1 20,-2-2 1,1 0 0,-4-3-1,0 1 145,0 0 0,3 0 43,-5-1 0,6-3 247,-1-1-215,3-5 1,1 4 0,1-4-1,3 1 236,5-1 0,2-1-253,2-2 1,-5 1-35,1 3 0,-1-2-2,5 2 0,0 2 0,0-1-107,-1 2 1,-3-2 45,-1 3 0,-5-4-1,2 5 210,-4-6 1,-1 4 0,-1-4 0,-4 2 339,-3 2 0,-5-4-240,-4 1 1,-3-2-57,-5-2 1,3 4-180,1 0-296,0 1 1,1-4-1,3 2 1,3 1 243,1-1 0,23-19 0,6-5 0</inkml:trace>
  <inkml:trace contextRef="#ctx0" brushRef="#br0">22467 6631 8076,'0'-13'-111,"0"0"1,0 0 0,0 1-1,0-1 1011,0 0 1,0 0 3,0 1-534,0-1-187,0 6-124,0 7 0,0 8 1,0 9-1,0 4 1,0 4 435,0 0-508,0 1 1,0-1 0,0 2-1,0 1 1,0 2 0,0-2-1,0-1-372,0-1 1,-1-5 72,-3 0-82,2-5 1,-3 2 0,5-5 0,0 0-1,0 0-1606,0-1 2000,0-5 0,-12-24 0,-2-11 0</inkml:trace>
  <inkml:trace contextRef="#ctx0" brushRef="#br0">22251 6784 8076,'-8'-13'0,"-1"4"236,4 1 0,1 4-46,4-5 1,1 5 0,4-3 146,3 1 0,9 2-277,4 4 1,5 0 0,4 0 1,2 0 0,5 0 0,-1 0-68,-2 0 0,0 0 64,4 0 0,-3 0-829,-5 0 1,-2 0-1,-11 0 74,-1 0 0,-8 1 697,-3 3 0,-44-2 0,-10 4 0</inkml:trace>
  <inkml:trace contextRef="#ctx0" brushRef="#br0">23500 6605 8077,'-7'-1'469,"1"-2"-142,1-1-349,3-1 21,-3 5 1,6 0-1,3 0 7,5 0-55,2 0 1,2 0 0,0 0 0,-1 0 0,1 0 0,0 0 0,0 0-37,-1 0 1,1 0 135,0 0 3,0-5 87,-1 3 0,-3-3 36,-1 5 0,-5-6 43,1-3-82,-2 4-74,4-7 1,-5 10 0,5-7 0,-2-1 0,0-1 77,-1-2 0,3 0-111,-2 1 0,0 3 64,-4 1-102,0-1 1,0 1 3,0-1 0,-6 2 47,-2-2-76,-3 4 0,-4 5 0,0 0 0,-4 1 0,0 3 61,-4 5 1,-1-1 139,-2 5 0,5-3-88,0 7 1,1-1 26,-1 1 0,2 1 1,7 5-1,0-2-8,4 2 0,2-3-87,6 1 0,2-1-336,2 1 267,3 3 1,11-8-1,4 3-114,2 0 0,5-2 0,3-6 0,-1-1-252,0-1 0,3-7-17,-4 3 1,4-4 18,-5-1 0,5 0-153,-4 0 333,-6 0 1,0 0 0,-2-1 239,2-4 0,1-19 0,1-10 0</inkml:trace>
  <inkml:trace contextRef="#ctx0" brushRef="#br0">24061 6669 8077,'4'-13'0,"1"0"0,-1 5 531,-4-1 1,4 5 748,0-4-656,1 5 0,-4-3-439,3 6 0,-2 3 181,2 5-295,-3 1 0,-1 15 1,0-3-1,0 3 0,0 2-23,0-1 1,0 2-470,0 3 1,0-3 252,0 3 1,0-3-1059,0-2 911,0 1 1,0-2-1,0-2 1,0-2 314,0-1 0,17-2 0,5-5 0</inkml:trace>
  <inkml:trace contextRef="#ctx0" brushRef="#br0">26828 6376 7988,'-13'-13'-1157,"1"0"687,5 0 757,1 6 0,6 0 273,0 3 1,-2 2-124,-2-2-260,3 3 0,-11 1 0,4 0 0,-3 1 0,-2 3 0,0 6 0,0 6-22,1 5 0,-1 3 0,2 3 1,2 2-145,5 0 0,2 5 0,2-3 0,0 1-147,0-1 0,7-3 0,6-7 1,7-4 47,4-2 1,2-8 0,-1-3-1,1-4 114,-1-4 0,-1-5 1,-1-8-1,-3-6 62,-2-5 1,-7 0 0,-6-6 0,-4 0 29,-1 1 1,-1-2-78,-4 5 0,-6 2 0,-7 5 0,-2 5-245,-3 3 0,-2 1-151,-5 10 0,3 1-502,-3 7 613,3 3 0,2 8 1,1 2-1,3 4 1,4 3-1040,2 2 1283,8-1 0,36 12 0,13 3 0</inkml:trace>
  <inkml:trace contextRef="#ctx0" brushRef="#br0">26930 6439 7992,'14'-10'-124,"3"-2"1,-3-5 81,3 0 1,3 2 1074,2-2-741,2-2 0,0 9 0,-2-2 0,-2 5 1,-1 4 143,-4 2 1,-6 8-440,-5 6 1,-1 9 241,1 8-274,-3 6 0,5-4 0,-6 7 0,0-1 0,0 0-100,0 0 0,0-1 5,0-3 1,0-4-150,0-9 822,0-2-195,0-12 0,2-5 1,2-10-1,4-10 389,4-9 0,5-6-505,0-5 0,1 0-552,-1-1 200,3 1 0,0 5 1,-3 4-1,-3 3-1010,-1 5-37,-6 8 1,-2 9 43,-5 8 1123,-5 9 0,-19 46 0,7-21 0,0 0 0</inkml:trace>
  <inkml:trace contextRef="#ctx0" brushRef="#br0">29174 6376 7992,'0'-13'-23,"-1"0"0,-2 0 1,-1 0 1191,1 1-894,2-1-240,1 12 1,-2 12 0,-1 16 0,-2 3 111,-2 1 1,2 4-1,-2-1 1,2 2-27,2-2 0,-3 2-235,2-2 92,0-2 0,4-1 1,1-7-1,3-1 1,5-5-1,3-2 1,4-7 3,1-1 1,6-4-89,-2-4 71,3-6 1,2-1 0,-1-7 0,1-3-1,-1-4 1,1-5 0,-2-2-222,-3-2 1,-1-4 212,-3 4 48,-9-5 1,9 2-1,-8-5 1,1 1-1,0 3 115,-2 4 0,-5 8 208,1 0-3,-2 7 0,-4 2 0,-2 10 174,-5 6 1,2 6-507,-1 8 20,-1-3 0,1 10 0,-1-1 1,1 4-1,1 2-99,2 0 1,4-2 0,1-2 1,0 1-225,0-1 88,0 1 1,6-2 0,2-2 0,4-2-1,0-1-651,1-4 1,1 2 139,3-4 0,-3 2 732,3-6 0,26-15 0,5-2 0</inkml:trace>
  <inkml:trace contextRef="#ctx0" brushRef="#br0">29850 6669 7992,'-6'-7'161,"4"-3"0,-5 4 428,1-1 0,-4 4-368,1-1 0,2 8 1,0 5-1,2 3 35,2 5 0,-3-1-217,2 5 0,0-1 253,4 1-495,0 3 0,0-4 1,0 6-1,0-2 1,1-1-528,3-2 71,-2-6 1,9 8 658,-2-6 0,13-6 0,5-5 0</inkml:trace>
  <inkml:trace contextRef="#ctx0" brushRef="#br0">29812 6796 7992,'-13'-18'0,"5"-1"234,-1-2 0,6-1 0,-1 5 0,3 1 460,1 2 1,1 2-165,3 4 1,3-2-189,6 6-260,6 0 1,-4 4-1,6 0 1,1 1-1,-3 3-130,-2 5 1,-2 2-294,-3 2 0,1 1 1,-2 2-1,-2 1-100,-5-2 1,-2 4 333,-2-2 0,-2 4 44,-2-4 0,-3 0 89,-6-4 30,0-1 1,2 1 0,1 0 0,3 0 680,1-1-496,-4-5-193,9-1 0,1-6-8,9 0-26,2 0 1,2 1 0,1 2 0,1 2 0,2-3-103,-1 0 0,-2 2 20,-1 0 94,0 6 39,-1-3 0,-5 6 103,-2 0 0,-4-5 151,-1 1-281,-6-6 0,-2 7 13,-9-6-155,3 0 0,-6-4 0,4 0 1,-2 0-1,-2 0-811,-3 0 0,4 0 472,-3 0 0,7-4-970,-2 0 1413,3-6 0,41-43 0,-9 19 0,0-1 0</inkml:trace>
  <inkml:trace contextRef="#ctx0" brushRef="#br0">30462 6312 7992,'0'-23'514,"0"-2"1,0 0-258,0 4 0,-4 6 742,0-2 0,-2 8-731,2 5 0,2 4-253,-2 4-54,3 9 0,1 7 1,0 5-1,0 2 1,0 3-92,0 4 0,0 3 0,0 0 1,0-2-140,0-1 0,1-1-740,3 1 761,-2-3 0,8-3 0,-6-1 0,0-3 1,0-1 247,1-3 0,5-30 0,-3-13 0</inkml:trace>
  <inkml:trace contextRef="#ctx0" brushRef="#br0">30309 6516 7992,'-1'-13'0,"-4"0"0,4-4-6,-3 0 1,4 2-150,4 6 1,3-2 1119,6 2-874,5 4 1,6-5 0,8 6 0,2 1 0,4 1-1390,3 2 1298,7 0 0,-12 5 0,2 2 0,5 0 0,0 0 0</inkml:trace>
  <inkml:trace contextRef="#ctx0" brushRef="#br0">31049 6427 8058,'12'0'1,"3"0"1,2-2 332,4-2 0,9 1-238,4-5 0,2-2 0,3-6 0,-1-2 229,0-2 1,-7-2-190,-5-3 1,-2-2-1,-8-1 1,-5-2 211,-5 2 1,-5 5-120,-1 2-170,-6 5 1,-1-2 0,-7 6 0,-3 4-1,-3 4 1,-2 2 0,-3 2 151,-1 0 0,-3 6-264,4 2 40,-6 4 0,4 6 0,-2 3 0,5 5 0,4 2-72,2 2 0,1 1 0,6-3 0,2 2-214,5-1 1,2 2-36,2-1 1,6-5-488,3-4 537,8-5 0,7 7 0,7-6 0,1-2 1,4-1 283,1-1 0,2-8 0,5-3 0,4 1 0,-1 0 0</inkml:trace>
  <inkml:trace contextRef="#ctx0" brushRef="#br0">31597 6554 8005,'0'-13'216,"0"1"0,0 3 963,0 1-791,6-1 1,1-2 35,5 2-315,1 4 1,1 5-1,2 0 1,1 1-1,-1 3 26,-2 5 1,-6 3 0,-1 4 0,-1 1-126,-3-1 1,-2 3-85,-1 3 1,-5-2-294,-4 1 370,-8-6 1,1 8 0,-3-6-1,0-1 1,4-2 694,0-1 1,3-2-310,-1-3 1,4-2 401,1-6-606,5 6 0,-1-5 1,10 2-1,6-4-162,8-4 1,6-3-238,3 4 1,-2-5-119,3 5 1,1-5-956,-1 5 719,0 0 0,-5 4 1,-1 0-1,-2 0 0,-5 0 568,-3 0 0,-24 5 0,-6 3 0</inkml:trace>
  <inkml:trace contextRef="#ctx0" brushRef="#br0">24278 8199 8005,'7'-2'-423,"-3"-2"1,2 1 574,-2-5 0,6 5 1,-1-3-1,2 1 1,2-2-1,1-2 220,3 1-340,-3-1 0,10-4 0,-4 1 0,1-3 0,-1 0 0,0-2 0,-2 1 211,1 2-179,-2-4 0,-5 4 0,0-5 0,-4 2 0,-3 0 75,-4 2 0,-2 2 1,-4 4-1,-3 5-92,-4 3 1,-5 1 72,0 0-84,-5 5 1,2 2 0,-4 8 0,1 0 0,2 4 0,0-1 0,-1 2 107,1 0 0,6-1 0,-2 4 1,4-2-3,4 2 1,-1 1 5,6 2-151,0-7 1,4 6 0,1-6 0,4 1-1,4-3 1,6-3 0,3-1-304,2 0 1,1-2-202,5-2 0,-1 1 174,1-6 0,-1 0 0,2-4 0,1 0-610,2 0 0,4-6 943,-4-2 0,11-20 0,-1-6 0</inkml:trace>
  <inkml:trace contextRef="#ctx0" brushRef="#br0">24826 8173 8005,'0'-7'2008,"0"2"-1660,0 5 0,0 5-95,0 4 1,0 2-156,0 2 0,0 5 0,0 4 0,0 0-180,0-1 0,0 4 26,0-4 1,0 3-956,0 1 591,0 1 0,4-6 1,2-2-1,0-1 420,-1 0 0,28-11 0,2-8 0</inkml:trace>
  <inkml:trace contextRef="#ctx0" brushRef="#br0">25170 8199 8005,'0'-13'-5,"0"0"1,0 5-64,0-1 1,2 5 114,2-4 1,3 3 0,6-2-1,0 2-251,-1 2 0,7 1-291,2 2 495,3 0 0,24 17 0,6 5 0</inkml:trace>
  <inkml:trace contextRef="#ctx0" brushRef="#br0">25183 8352 8005,'-8'0'0,"-1"0"0,5 0 714,-5 0 268,7 0-1096,-4 0 1,22 0 0,5 0 0,4 0 0,4 0 113,0 0 0,27-14 0,12-6 0,-18 6 0,1 0 0,-1-1 0</inkml:trace>
  <inkml:trace contextRef="#ctx0" brushRef="#br0">25834 8237 8005,'8'0'829,"1"0"1,-5 0-752,4 0 0,2-6 1,9-2-1,5-3-88,4-2 1,7-1-208,-1-3 206,9-9 0,-3-2 0,2-6 0,-4 0 0,-4 0 0,-5 1 0,-7 2 84,-5 3 1,-8 2-1,-5 5 1,-4 4 251,-4 3 1,-3 7-108,-6 3-103,-5 2 1,-2 2 0,-6 2-1,1 2 1,-1 6 0,-1 5-1,-1 5-46,-2 0 1,1 4 0,3-3 0,1 3 56,-1 2 1,2 4-104,3-1-63,2-5 1,11 1-1,1-6 1,1 3-1,5-3-120,3 0 1,11-2-1,10-3 1,5 0-394,6-1 0,3 5-164,1-9 1,5 5 0,-1-7 716,-1 0 0,0-1 0,3 0 0,4-3 0,-1 1 0</inkml:trace>
  <inkml:trace contextRef="#ctx0" brushRef="#br0">26446 8314 8005,'0'-13'-32,"0"0"-74,0 0 1,0 5 530,0-1 0,1 7 1,2-4-1,3 2 514,1-1-854,1 1 1,3 10-236,-2 2 99,-3 4 0,-2 0 0,0 3 0,-1 0 0,-3 4-239,-4 0 1,-3 3-26,-6 3 263,0 1 1,0-2 0,1-3 0,-1-3-1,1-1 294,4 0 0,-2-4 120,6-4-91,0-6 1,9 2 0,5-5 0,6-1 0,5-3 466,3-5 0,7 2-576,3-2 1,3 1-561,1-5 27,1 6 1,-5-3-1,-2 6 1,-1 0-1,-4-1 371,-4 1 0,-10 6 0,-8 5 0</inkml:trace>
  <inkml:trace contextRef="#ctx0" brushRef="#br0">17953 10073 8070,'0'-21'-100,"0"1"0,0 2 0,0 1-929,0-2 1664,0 5 1,0-1-111,0 10-456,0 12 0,0 13 0,0 6 1,-1 1-1,-3 4 320,-5 7-352,4 0 0,-7 8 1,5-5-1,0 1 0,3-2 1,1-5-1,0-3 45,-1-1 0,1-4 0,6 1 1,3-5-50,1-6 0,5-5 0,7-2 0,1-3-95,2-1 1,0-2 12,3-4-25,-2-5 1,9-2-1,-3-6 1,0-1 0,1-3-611,1-5 646,-4-2 1,4-5 0,-6-3-1,-3 0 1,-2-4-13,-2 0 1,-2 2 0,-6 0 0,-3 0 227,-1 1 1,-2 7-25,-4 9 1,-1 5 487,-4 3-452,4 4 0,-10 5 0,3 1 0,0 5 23,-1 6 1,2 7-136,-1 6 0,-3 1-2,2-1 1,2 6-46,-2 3 0,7-1 0,-3 0 0,4-1-153,1 1 0,0-5-131,0 2 0,0 0-70,0-5 53,6 3 1,1-13-1,7 2-18,3-3 0,-2-1 0,7-2 0,0-3-661,2-3 0,2-4 949,-1-1 0,18-23 0,4-5 0</inkml:trace>
  <inkml:trace contextRef="#ctx0" brushRef="#br0">18706 10481 8070,'0'-12'-261,"0"-1"174,0 0 1294,0 0-392,0 1 1,0 3 175,0 1-632,0 5-147,0 8 1,0 8 91,0 8-302,0 3 0,4-4 0,0 7 1,-1 2-1,-2 0-466,-1 0 1,2 2 255,2-1 1,-2-2-540,2-7 1,-1 6 76,1-6 341,-3 1 1,6-10-1,-2 1 1,3-2 328,3-2 0,8-37 0,1-15 0</inkml:trace>
  <inkml:trace contextRef="#ctx0" brushRef="#br0">18718 10596 8070,'-5'-18'0,"-2"-1"0,-6-2 0,6 3 309,3 5 0,2 0 1,4 0-1,2 1 264,4-1 1,4 6-277,0 2 0,3 0-184,2 1-8,-3-1 0,10 5 0,-3 0 0,3 2 1,2 2 123,-1 4 0,1 4-288,-1 1 1,-4 4-14,1 0 1,-8 7-501,-1 1 350,-1 6 0,-12 3 0,0 0 0,-7 0 0,-4 0-293,-2 0 0,-5-1 330,-3 1 1,-8-7 81,-1-6 1,1-5-127,3 1 271,-5-3 1,8-7 0,-1-3 0,4-2 0,5-2-637,1 0 594,1 0 0,29-34 0,6-9 0</inkml:trace>
  <inkml:trace contextRef="#ctx0" brushRef="#br0">19777 10252 8070,'-7'-13'138,"1"0"1,6 1 0,1 0 191,4 4 0,3-2 0,8 6 1,2 1-1,2 1 0,3 2-278,1 0 0,3 0 0,1 0 1,2 0-1044,-2 0 0,-2 5 647,-5-1 1,2 4 0,-8-2 343,-4 1 0,-20 19 0,-13 8 0</inkml:trace>
  <inkml:trace contextRef="#ctx0" brushRef="#br0">19739 10469 8070,'-13'0'0,"0"-5"279,0 1 12,1 0 0,3 4 1,2 1-1,1 3 1,5 4 6,4-1 1,4 3 0,6-5 0,1 1-378,3 0 1,3-1-400,5-1 344,1-2 1,5 4 133,3-6 0,2-7 0,4-3 0,4-1 0,0 0 0</inkml:trace>
  <inkml:trace contextRef="#ctx0" brushRef="#br0">22467 10035 5980,'-1'-7'81,"-3"3"-114,2 2 37,-3-3 42,5 3-31,0-3 0,0 3 0,-2-1 50,-2-1-80,2 0 4,-3 4 1,5-2 11,0-2-32,0 3 1,-2-5-91,-2 6 92,3 0-1,-5 0-57,6 0 87,0 0 0,6 0 0,1 0 0</inkml:trace>
  <inkml:trace contextRef="#ctx0" brushRef="#br0">22480 9959 8106,'7'0'-522,"-1"-2"723,-6-2 0,1 1 6,3-5 0,-2-1-166,2-4 152,-2 6-111,-2 2-23,0 5 1,0 5 0,0 4-1,-2 3 1,-1 5 133,-1 5-168,-6 2 0,7 3 0,-4 1 1,2 3-1,2 2 0,1 1 1,2 0 20,0 0 0,2-7 0,2 0 0,4-6-29,4-3 1,2-1-84,3-4 61,3-6 1,5-1 0,1-6-1,1-2 1,1-2 0,2-6 0,-2-4-146,-1-3 1,-1-6 131,-1 2 1,-1-3 0,-3-1-1,-4-1 12,-2 1 0,-4-5 21,-3 0 1,-1-4 5,-2 4 0,-4 1 0,3 3 0,-2 1 186,-2-1 1,0 6-16,0 3 251,0 3-25,-6 7-356,5 1 0,-5 8 1,6 3-1,0 7-18,0 3 0,-1 8-43,-4-2 1,4 8 66,-3 0 1,1 5-185,-1-4 27,2 5 0,-3-6 0,3 3 0,-1 0 1,-1-4-510,1-1 0,2-2 130,1 1 1,1-2 44,3-3 0,4 0-510,4-8 507,7 3 426,1-9 0,39-6 0,9-2 0</inkml:trace>
  <inkml:trace contextRef="#ctx0" brushRef="#br0">23232 10405 8106,'7'-6'-588,"0"3"411,-2-5 1,-2 1 590,5-2 1,-5-2 91,1 2 1,-2 2-270,-2-1 0,-6 5 82,-3-1-171,-2 2 0,-2 2 0,1 0 0,-3 0 1,0 2 46,-2 2 0,-6 3-25,2 6-116,2 5 0,0-2 1,3 5-1,-1 0 1,3 1-97,4-1 1,0 0 113,6 5 1,0-5-119,4 0 1,5-4-76,4 4 41,8-11 1,8 7 0,8-10 0,1 0 0,1-2-329,5-4 0,-2-2-335,5-4 0,1-3 211,-2-9 1,-1 1-311,-7-5-198,3 0 1040,-4-5 0,-6-11 0,-3-2 0</inkml:trace>
  <inkml:trace contextRef="#ctx0" brushRef="#br0">23946 9959 8106,'-5'-13'15,"-2"0"1,-2 0 586,1 1 0,5-1 0,-3 0 1252,0 0-1643,5 6 1,-5 3-26,6 8 1,0 5-1,0 8 1,2 4-27,2 3 1,-3 3 210,4 3-636,2 2 1,-6 2 0,5-1-1,-2-1 1,0 0 0,-1-1 0,0-4-700,1-5 1,-2 1 0,3-6-746,1-1 1709,-5-2 0,5-41 0,-6-10 0</inkml:trace>
  <inkml:trace contextRef="#ctx0" brushRef="#br0">23768 10124 8106,'-13'-12'204,"0"-7"0,6 5 227,3-3 0,3 7 1,2 3 200,3 1 1,5 2-505,8 4 0,3 0 0,7 0 0,2 0-204,5 0 0,3 0-214,1 0 1,-4 4-1,0 2 1,0 0-1871,-1-1 2160,-2 5 0,17-3 0,6 6 0</inkml:trace>
  <inkml:trace contextRef="#ctx0" brushRef="#br0">24444 10086 7853,'12'0'1055,"-3"0"-545,-1 0-344,1 0 1,4-1 0,1-4-1,1-3 1,4-3-38,1-2 1,-5 0-1,4 0 1,-2 1 59,0-1 0,-5-4-207,-3 0 0,-2-4 13,2 4-7,-4-6 0,-5 9 0,0-3 1,0 3-1,-1 1 33,-3 0 0,-8 6-4,-5 3 1,-5 2 0,0 4 0,-2 2 83,-1 4 0,-5 9-45,0 5 0,0 2 205,5 1-252,-1 1 0,7-1 0,2 1 1,2-1-1,4 1-18,3-1 1,2 1-161,6-1 1,10-3-137,3-1 106,14-6 0,-5 8 1,12-6-1,2-1 0,2-2-835,4-1 0,-2-1-336,3 1 1370,2 0 0,6 0 0,7-1 0</inkml:trace>
  <inkml:trace contextRef="#ctx0" brushRef="#br0">24903 10354 8106,'0'-13'96,"0"0"1,4 1 2,0-1 1,6 0 186,-1 0 1,2 1-61,2-1 36,5 0 1,-2 6 0,4 3 0,-1 1 0,0 0 224,-1-1 1,3 1-488,-4 7 0,-1-1 164,-7 6-268,2 5 1,-10 0 0,4 4-1,-4-1 1,-2 0-458,-4-1 1,-2 2 348,-6-1 1,1 2-55,-1-2 1,4-5 309,1 1-86,-1 0 0,1-7 1,1 4-1,1-2 466,3 2 38,2-4-235,1 5 0,1-8-61,4 5-114,2-5 0,5 8 1,1-2-1,0 2 1,0 2 126,-1 0 0,5 0-69,0-1 1,0 1 25,-4 0 1,-4 0-21,-1-1 25,-5 1 1,3 0-1,-9-2 1,-6-2 0,-8-4 245,-5 1 1,-9-5-286,-3 4 0,-3-4-95,-2-1 0,5 0-944,0 0 583,6 0 1,-3 0 0,5 0 0,2 0 0,3 0 353,4 0 0,20-11 0,5-3 0</inkml:trace>
  <inkml:trace contextRef="#ctx0" brushRef="#br0">26548 10073 7939,'-7'-1'128,"4"-2"1,6-3 0,5 1 0,3-2 372,2 0 1,10-1 0,4-1 0,4 1-929,4 3 276,2-5 1,6 8-1,-1-2 1,-1 3 0,-3 1-529,-4 0 0,-4 4 679,-9 0 0,-53 23 0,-19 2 0</inkml:trace>
  <inkml:trace contextRef="#ctx0" brushRef="#br0">26624 10201 8088,'-13'-2'51,"1"-2"1,3 3 505,1-4 20,5 4 1,4 1-303,12 0-301,5 0 1,8 0-1,1 0 1,3 0-1,4 1 1,2 2 0,1 2 25,-3-3 0,10-1 0,6 0 0,1-1 0,1 0 0</inkml:trace>
  <inkml:trace contextRef="#ctx0" brushRef="#br0">20402 7332 8083,'-15'1'-244,"0"2"0,-2 3 0,1 1 0,2 1-826,1-1 1626,6 5 1,-4-5-1,4 6 364,0-1 1,12-12-792,12-8 1,9-11 0,9-12 0,12-7-15,-19 16 0,1-1 1,5-6-1,1-2-12,3 0 1,1-2-134,1-5 0,2-2 0,8 1 0,3-1 0,-15 10 0,-1-2 0,2 1 1,2-2-1,0 1 0,1 0 0,1 0 0,0 0 0,0 0 0,-1 1 1,1 0-1,-2 1 0,0 1 0,-1 1 0,0 0 29,18-11 1,-1 1-1,-5 3 1,0 1-1147,0 4 0,-2 0 1124,-4 2 0,-1 0 1,-4 3-1,-1 0 1,-4 2-1,0 1 1,-2 1-1,-1 2 1,26-13-146,-8 5 0,-11 0 0,-12 10-194,-5 1-118,-5 2 459,-11 1 0,-5 5 1,-8 1-1,-1 1-75,-3 3 0,-1-3 333,-2 2 1,-5 0-417,-4 4 0,-2 0 735,-1 0 0,3 0 1,3-1-1,-1-2-576,0-2 0,4 0 14,-1 1 0,3 1 88,1-6-22,1 6 0,3-7 1,2 5-1,1-2 202,4-3 0,0 3-32,2-2 1,2 6-103,2-1 0,0-2-11,9 2-36,-3 0 1,14 4 0,-3 1 0,3 4 0,2 3-1,-1 3 0,1 4-40,-1 2 1,-1 7-371,-2 5 0,-5 7 156,-9-2 0,-2 3 0,-6 1 1,-3 0-368,-6 0 1,-5 1-320,-11-1 859,-6-5 0,-3-9 0,-5 0 0,-5-1 0,0 1 0</inkml:trace>
  <inkml:trace contextRef="#ctx0" brushRef="#br0">22276 5241 8083,'-13'0'-184,"1"0"0,0 1 0,2 2 356,2 1 0,1 10 0,-3 0 0,3 4 614,1 0-680,2 5 1,4-4 0,1 7 0,3-2 0,6-3 140,6-4 1,4-8-130,5-5 1,6-3-1,2-1 1,1-2-86,0-7 0,-4-1 35,4-11 0,-7-5 1,0-5-1,-8 0 225,-4 0 0,-5-3-207,-10 4 1,-2 0 0,-4 6 0,-6 3 38,-8 4 1,-10 9-705,-4 3 1,-4 10 176,-5 3 0,4 10 0,-4 7 0,5 6 402,4 6 0,19 2 0,4 8 0,2 7 0,0 0 0</inkml:trace>
  <inkml:trace contextRef="#ctx0" brushRef="#br0">29085 9908 8045,'-13'0'-502,"5"0"808,-1 0-88,6 0 1,1 0 0,10 0 0,9 0 0,7-2 0,7-2 63,8-5 0,5-2 0,7-3 0,0-2-120,0-1 0,0-5-72,0 0 0,-2-2 1,-2-1-1,-6-1-155,-6 1 0,-10-1-168,-13 1 201,-5 5 1,-12 2-1,-4 5 1,-4 1 0,-4 4-1,-5 4 1,-7 2-41,-5 2 1,-4 6 0,-4 4 0,-5 5 61,-3 7 0,4-2 13,-1 1 81,0 6 1,3 0 0,6 2 0,8-2-1,7-1 10,6-1-7,9 1 1,2-5-1,9-1 1,6 0-1,8-2 14,5 1 0,4 2 0,1-4 1,2-2-164,5 0 1,-1-3 109,1 1-410,0 0 0,4-2 0,-1-1 1,-1-3-1,-2-1-629,1-3 1,0 2-101,-1 0 842,-2-1 0,-7-4 249,1 0 0,-1-23 0,1-5 0</inkml:trace>
  <inkml:trace contextRef="#ctx0" brushRef="#br0">29812 9971 8065,'0'-12'0,"0"-1"389,6 0 1,-4 0 223,7 1-35,-6 4 1,4 3 45,-3 5 0,2 1-356,2 3 1,-1 4-1,-2 4 0,-4 2-171,3 3-69,-2 3 1,-2 7-1,0 2 1,0 0 0,0 1-103,0 1 0,0-4-207,0 3 0,0-3-101,0-2 0,0 1-789,0-1 804,5-5 0,-2-1 0,4-7 0,0 1 0,0-2 367,3-2 0,19-26 0,5-11 0</inkml:trace>
  <inkml:trace contextRef="#ctx0" brushRef="#br0">30411 9729 8065,'0'-25'0,"0"-1"0,0 1 1033,0-1 0,0 6-267,0 3 0,0 10 0,0 7-510,0 7 0,0 6-202,0 4 1,0 7 0,0 6 0,0 0-25,0 1 1,0 1-144,0 7 1,-4-3-1,0 0 1,1-4-385,1 0 0,2-1 89,0-2 0,0-2 0,0 2 1,2-7-855,2-5 394,3 3 1,6-7 867,0 0 0,5-46 0,2-16 0</inkml:trace>
  <inkml:trace contextRef="#ctx0" brushRef="#br0">30245 9959 8104,'-14'-15'86,"-3"-2"0,7 3 345,-2-3 153,7 3 1,1 1 0,10 2-274,6 2 0,7 4-121,6 5-433,7 0 0,-3 0 0,8 0 0,4 0 0,3 0-2081,4 0 2324,-4 5 0,-4-1 0,4 0 0,0 2 0,0 0 0</inkml:trace>
  <inkml:trace contextRef="#ctx0" brushRef="#br0">30870 9882 8104,'0'-13'338,"6"2"176,2 2 1,4-2-264,0 3-133,7 2 0,-4-5 0,7 1 1,0-4-1,2-3 4,2 1 0,-2-2 0,-3-1 0,-4 1 97,-3-1 1,-6-2-35,-4 4-233,-3 0 1,-2 4 0,-3 2 0,-6 2 0,-5 5 37,-2 3 25,-11 1 0,7 1 1,-10 3-1,1 5 0,0 4 59,2 4 1,-2 1 0,3 5 0,3-2-16,0 2 1,6 1-24,1 1 0,7 1-68,1-1 1,6-1-1,1-1 1,6-2-402,9 2 1,6-3 206,11 1 0,3-5-1007,5 1 778,6 2 0,0-9 0,4 3 455,-1-2 0,1-12 0,7-3 0,6 0 0,0-1 0</inkml:trace>
  <inkml:trace contextRef="#ctx0" brushRef="#br0">31367 9971 8104,'0'-12'0,"0"-1"0,5 0 201,-1 0 0,6 2 334,-2 2 0,4 0-156,0 4 0,1 1 0,0 4 0,0 0-3,-1 0 0,5 0-192,0 0 1,0 1-190,-4 4-13,-6 2 1,3 6-1,-6-1 1,-1 1-1,-1 0-558,-2 0 1,0-1 387,0 1 0,-6 0-66,-2 0 200,-4 5 1,4-8 0,-1 3 0,1-2-1,-1 0 331,1 2-32,5 0-138,-3 0 1,6-1 264,0 1-255,0-6 1,2 4 0,2-2-1,4 2 6,4 2 1,-4-4-35,1-1 0,-1 1 101,5 3 0,0-3-62,-1-1 9,-4 1 1,-3-1 0,-6 1 427,-3 1 1,-5-5-349,-8 0 1,-3-4-170,-5-1 0,-5 4-1357,0 1 885,6-1 1,0-4-1,4 0 1,-1 0 423,0 0 0,-1-6 0,-3-1 0</inkml:trace>
  <inkml:trace contextRef="#ctx0" brushRef="#br0">28996 11374 8104,'-13'0'-129,"0"-4"1,1-1 0,-1 3 0,0 0 0,0 4 0,1 2 0,4 3 1,3 7-1,1 3 1475,-1 4-1220,1 3 0,4 2 1,1 1-1,4 1 0,5 2 1,5-2-1,6-1 99,4-1 1,0-6-61,1-3-122,5-3 0,-3-7 0,5-3 0,-1-3 1,-1-2-1,1-3 0,-4-5-11,-1-2 0,-7-9 1,-3-4-1,-5-6 19,-3-2 0,-3-1 0,-8-2 1,-4 1-91,-6-2 1,-4 5 0,-8 1-1,-4 3-151,-3 2 0,-3 6 0,-5 5 0,1 6-506,0 2 1,1 2 22,3 4 81,3 6 0,15 1 591,3 5 0,72 24 0,-23-16 0,0 1 0</inkml:trace>
  <inkml:trace contextRef="#ctx0" brushRef="#br0">29570 11438 8104,'0'-7'516,"0"1"1,1 6-21,3 0 0,-2 10 198,2 3-787,-3 8 0,4-3 1,-1 5-1,-1-2 1,-2 2-1,1-1 0,0 0-185,3-5 1,0-3 353,-1-1 0,-1-2 0,6-2-24,1-5 1,1-6 285,2-6-195,5-6 1,-4-13 0,3-3 0,-2-3 0,-3-1 42,1 0 1,0 2-1,-2-2 1,-2 5-88,-5 7 1,2-1 18,-2 6-674,0 0 0,-4 11-1984,0 6 2540,6 6 0,7 24 0,6 4 0</inkml:trace>
  <inkml:trace contextRef="#ctx0" brushRef="#br0">30896 11552 8104,'0'-12'-41,"0"-1"0,0 0 345,0 0 1,5 1 0,4-1 0,4 0 0,2-1-1,4-2-85,0-1 0,3-5-172,3 0 1,5-2 0,-2-3 0,-4-1-21,-5-2 0,-5 2 1,-3 5-1,-2 4 14,-5 0 0,-4 4 0,-4 6-76,-5 5 0,-6 2 1,-4 4-1,-1 3-25,-2 8 0,2 6 0,-1 6 0,-1 1 76,3-1 0,-4 1 0,6-1 0,3 1 15,4-1 1,0-1 0,6-1 0,1-3-41,1-2 1,5-1 0,4-4 0,8 0-221,3-1 1,5 0 0,6-2 0,5-2-450,3 2 0,6 0-750,-1-2 1428,1 4 0,12 1 0,4 6 0</inkml:trace>
  <inkml:trace contextRef="#ctx0" brushRef="#br0">31367 11578 8104,'0'-17'66,"0"0"0,5-4 132,-1 4 1,6 1-199,-2 8 410,4-4 1,2 11 0,1-3 0,4 4-1,1 4-260,2 4 0,-3 9-947,-2 5 651,-3-4 1,-3 6-1,-2-3 1,-6 5-1,-6 2-280,-6 2 1,-8 0 210,-4-5 0,-3 1 1,-3-2-1,-1-3 216,-2-4 1,4-3 200,5-1 1,6-6 875,-2-3-653,2-2 1,10-4 0,5-1 179,7-1 0,10-4-372,4 3 1,9 0 63,4 1-504,3 2 1,1-4 0,-1 6 206,-3 0 0,20 0 0,-1 0 0</inkml:trace>
  <inkml:trace contextRef="#ctx0" brushRef="#br0">32094 11323 8104,'-4'-26'0,"0"1"0,-5 1 275,5 3 1,-2 2 895,2 6-692,3 6 1,-6 0 0,2 6 144,-3 1 1,1 3-677,-2 9 84,6 7 0,-4 1 1,5 7-1,-3 1 0,2 3 1,2 2-1,1 1-314,0-2 0,0 4-88,0-7 1,4 1 0,2-4 0,1-1-573,3 1 1,-3-2 353,2-3 0,-1-1 588,5-3 0,11-20 0,3 0 0</inkml:trace>
  <inkml:trace contextRef="#ctx0" brushRef="#br0">31916 11501 8104,'-6'-17'0,"-2"0"0,2-4 271,2 4 0,2 0 892,2 4-1057,6 6 0,5 2 0,9 5 1,3 0-1,5 0-328,3 0 0,3 1 0,5 3 0,-1 3 222,0 0 0,17 22 0,5-1 0</inkml:trace>
  <inkml:trace contextRef="#ctx0" brushRef="#br0">32439 11450 8104,'0'-12'0,"0"-1"0,0 0 90,0 0 0,1 5 0,3 1 0,5 0 1,3 1 285,5 0 0,-1-2-93,5 4-296,1-6 1,-1 4 0,0-4-1,0 2 1,-1-2 42,-3-2 20,-3 0 1,-7-1 0,-2 0-1,-4 0 1,-2 2-8,-4 3 0,-2-2 0,-5 5 0,-1 3 149,0 0 1,-5 2-84,-4 0 1,3 6-39,-3 2 0,2 8 1,-2 2-1,2 2-114,2 3 1,1-3 53,4 1 0,0 0-283,0 5 194,6-1 0,2-1 1,6-1-155,3-2 1,5-4 0,8 4 0,5 1-524,7-3 0,0 0-657,10-6 1412,-4-1 0,5-7 0,4-3 0,0 1 0,0 0 0</inkml:trace>
  <inkml:trace contextRef="#ctx0" brushRef="#br0">32910 11565 8104,'7'-20'0,"1"2"0,-4 5 0,-1 2 18,5 2 0,1-1 0,3 5 0,1-1 73,0 0 1,4 2 717,0 4 1,0 4 30,-4 1-903,-1 5 0,0-3 1,-4 5 66,-4 1 0,-2 0 0,-2 0 0,0-1-222,0 1 1,-6 0 57,-2 0 0,1-1-66,-2 1 157,1 0 1,1-5 0,1 1-1,2 1 1,-1 1 62,3 2 1,0-5 49,2 1 1,0-5-67,0 5 284,0-6 1,0 8 0,2-3 147,2 4 0,-1-4-81,5 1 0,-5-5 81,1 4-153,-2-5 1,2 9 141,0-4 1,5-1 218,-5 2-208,0-6-593,-4 2 0,-1-5-16,-4 0-142,-2 0 0,-10 0 0,0 0 1,2 0-1,-1 0-2982,-1 0 3323,3 6 0,-38 1 0,-4 6 0</inkml:trace>
  <inkml:trace contextRef="#ctx0" brushRef="#br0">31814 12317 8104,'-13'-12'106,"0"0"0,2 2 1,1 3 345,2 2 1,6-4 0,2 5 0,9 1 392,6 2-796,11 1 0,12 0 0,12 0 0,8 0 0,11 0-182,-30 0 1,0 0 101,2 0 1,2 0 0,5 0 0,1 0 0,3-1 0,0 0-1,3 0 1,0-1 0,1 0 0,0-1-1476,1-1 0,-1 1 1410,-1 2 1,-2-1 0,1-3 0,-2-1 0,-3 1-1,-3 1 1,-2-1 0,-3-1 0,30-6 0,-14 2-1,-15 3-1511,-9 2 569,-12 0 480,-8 5 558,-19 0 0,-4 0 0,-12 0 0,-5 0 0,1 0 0,-5 0 0</inkml:trace>
  <inkml:trace contextRef="#ctx0" brushRef="#br0">32018 12470 8104,'-26'0'-290,"-1"0"163,-2 0 1,3 0-1,1 0 1,6 0 824,5 0-18,7 0 1,3-4-474,8 0 1,6 0 0,11 4 0,12-2-64,11-2 1,14 1-202,-23-1 0,2 0 1,3 2-1,2-1-47,2-1 0,1 0 0,2 0 1,1-1-1,4 0 0,1-1 1,1 1-1,0 0-18,1 1 0,0 0 0,3 0 0,-1-1-168,-3-1 0,-2-1 0,-2 3 0,0 0 257,-5 0 0,-1-1 1,-3 2-1,-1-1 1,26-6-1,-12 2 360,-13-2 0,-10 4-174,-10 2 1,-2-2 321,-6 2-109,-6 0 417,-2 4-436,-16 0-661,8 0-312,-8 0 626,5 0 0,-1 6 0,-6 1 0</inkml:trace>
  <inkml:trace contextRef="#ctx0" brushRef="#br0">15709 5929 7597,'-8'-7'-1524,"-1"3"1396,-1 2 0,-1 2 100,-2 0 16,6 0 12,-4 0 0,-2 17 0,-7 5 0</inkml:trace>
  <inkml:trace contextRef="#ctx0" brushRef="#br0">15556 5942 8175,'0'-9'-487,"0"1"-12,0 5 0,0-8 613,0 2 1,0 2 84,0-1-66,0 5 1,-4-8 0,0 2 93,1-2 0,1 2 1,4 2-94,2 1 0,-2-3 1,3 1-57,1 1 0,1-3 0,6 5 1,-1-1 3,1 0 1,4 2-25,0 4-52,0 0 1,0 2-1,2 2 1,-2 4 0,-2 5-33,-3 4 0,-4 3 0,1 7 0,-5 1-70,-3 2 0,-6 4 5,-4-4 78,-2 5 0,-2-8-1,0 1 1,-1-4 0,-2-4 103,-1-1 1,0-4-12,5-6 18,-1 2-59,0-9 0,6 2-3,3-8 1,8 1 2,5-6 1,8 1-154,4-5 0,2 4 142,-2 1-194,3-1 0,-6 1 0,5 1 0,-2 0 0,0 1-204,-1 0 1,0-3 140,-3 0 0,-1 2 230,5-2 0,6-56 0,-11 24 0,1-1 0</inkml:trace>
  <inkml:trace contextRef="#ctx0" brushRef="#br0">15798 5649 8208,'-18'-13'0,"2"0"-192,-5 0 1,6 1-61,-2-1 0,2 2 0,1 1 1,-1 3 468,-2 1 0,-2 2-83,2 4 0,-1 0 41,-3 0 0,-3 5 0,2 5 0,-2 6 15,-1 5 1,3 3-78,1 2 1,1 6-63,-1 7 1,1 0 15,3 8-35,3 0 1,-4 9 0,6 2 0,4 2 0,2-2 46,1-1 0,5-3-44,0-8 1,2 2 44,11-5 0,-2-8 4,11-9-7,-1-1 0,10-10 0,5 0 0,3-5 0,5-6 83,1-2 0,-2-4-117,4-2 1,4-9-167,4-8 0,-4-4-48,-4-5 117,-6-8 0,4-9 0,-5-7 0,-2-3 1,-7-2-57,-7-6 1,-11-5 84,-10 32 1,-2 0-1,0 0 1,-2 1-607,0 0 1,-2 1 607,-10-33 0,-12 14 0,-9 8 0,-3 13 0,-1 10-128,0 7 0,-2 8-23,-3 5 0,5 13-498,0 3 277,0 10 1,13 3 394,4 9 0,1 0 0,10 4 0,-1 6 0,1 4 0</inkml:trace>
  <inkml:trace contextRef="#ctx0" brushRef="#br0">16997 5534 8208,'-1'-13'-115,"-2"0"1,-1 1 0,-1-1 0,1 0-137,0 0 1,-2 2 642,2 3 0,-2 3-261,-2 10-101,-4 2 1,5 11 0,-5 3 0,-3 3 0,0 3 396,-2 3-415,0 3 0,3 2 1,-2 1-1,-1 0 0,3 0 1,3-1-1,3-2-6,3-3 1,1-1-1,4-3 1,1-6 92,3-5 0,5-8 0,8-2 0,5-4 63,7-1 0,-1-6-87,6-2-108,-6-9 0,9-3 0,-4-6 0,-1 0 0,-2-3-96,-3-1 1,-7 5-1,-3 4 1,-3-1-247,-1 3 164,-6 6 117,-1 7 0,-6 9 0,0 6 0,0 6 31,0 4 1,-5 5 193,1-3 1,0 3-38,4 1 0,1 0 13,4-4 0,-3-3 1,7-5-1,2-2 222,5-2 0,-1-5-192,7-8 0,-1-3 8,4-6-121,-5-5 1,3-2-1,-6-6 1,-2-1 0,0-1-50,-3-2 0,-5 2-13,-2 7 0,-4 1 30,-1 3 1,-6 7-139,-2-3 1,-3 9 0,-4 0 0,0 2-285,-2 2 1,-6 6-1,2 2 0,3 5-179,1 4 476,2-3 0,3 9 0,0-5 1,4 1-1,4-1 133,2-2 0,42-2 0,9-1 0</inkml:trace>
  <inkml:trace contextRef="#ctx0" brushRef="#br0">17520 5712 8208,'7'0'-1078,"3"2"1466,-6 2 0,0-1-178,-4 5 1,0 1 53,0 4-164,0-1 1,0 1-1,0 0 1,0 0 19,0-1 0,0-3 146,0-1-164,0-5 1,6 3 0,3-7-186,2-4 1,2-3 64,-1-9 0,1 3-281,0-3 246,-6 2 0,4 7 1,-2 1-1,1 0 1,0 1-111,-2 0 0,-4 2 88,5 4 0,-5 6 92,5 2 0,-5 4 20,4 0 1,-3 1 0,2 0 0,0 0 83,0-1 1,1 4 101,5-3 0,-4 1-173,-1-10 23,6 0 0,2-4 0,4 0 0,0-1 0,-2-3 1,0-5 1,4-6-158,-5-2 1,0-5 96,-5 5 0,1-4-82,0 4 1,-6 0-1,-1 4-59,-1 1-58,-3 5 0,3 2 39,-5 10 117,0 2 0,0 7 1,0 1-1,2 4 1,1-1-128,1 1 0,6 2 113,-2-4 0,4 0-12,0-4-2,7-1 0,-4-4 0,7-4 1,0-3-1,2-1-99,2 0 0,-5-10 67,0-2 0,-1-8 266,2 3-88,2-6 0,-10 2 0,1-8 0,-3 0 0,-5 0 505,-2 2 0,0 3-153,-5 3 1,0-2-1,0 6-108,0 0 0,-5 9 1,0 1 101,-2 1 0,4 5-171,-1 9 1,2 2 116,2 11-606,0 1 1,2 10-1,0 5 1,3 6-1,-2 3-382,-2 7 1,-1-1 469,0 8 0,0 2-98,0 2 1,-1-3 319,-4-10 1,2-6 0,-4-4 0,2-5 440,2-7-455,1-7-159,2-10 188,0-6 0,0-7 0,0-4 0,0-5 91,0-5 0,0-5-282,0-6 0,5-5 159,-1-3-338,0-8 0,0-4 0,1-6 0,-1-2 0,2-1-292,2 1 1,-1-3 454,2 2 0,3-3-637,5 7 745,0 3 0,-4 15 1,1 5-6,3 5 1,-2 6 0,2 9 0,-3 5 162,-2 6 1,1 0 10,0 5 1,0 1-27,-1 3 1,0 1-155,-4 0 1,2 1 0,-6 2 0,-1 2-140,-1 2 1,-2-3 533,0 4 1,-7-1-399,-6 1-165,0 3 0,-7-4 1,5 4-1,-4-2 1,1-4-359,-1 0 1,2-3-68,5 2 1,0-8 7,4 0 595,2-6 0,33-20 0,20-12 0,-1-2 0,0-1 0</inkml:trace>
  <inkml:trace contextRef="#ctx0" brushRef="#br0">18999 5572 8211,'-6'-14'-124,"-2"-3"0,1 4-314,-2 1 0,5 0 735,-5 8 1,1 0 0,-5 4 0,-1 1 458,-3 3 1,1 9-549,-5 8 1,1 3 0,-1 2 0,4 1-78,3 3 1,3-3-164,2 2 1,-1 2 0,6-2-1,1-4-141,2-2 1,6-7 40,4 1 1,2-8-275,2 0 382,0-6 0,5-3 0,2-9 0,1-2 1,-1-3 91,-2-3 1,-1-3-96,-4-6 0,0 1 63,0-1 1,-1 5-5,1 0 5,-6 5 0,0-2 0,-4 5 155,1 0-228,1 6 1,-7 7-132,-2 9 1,3 6 148,-4 2 1,4 6 0,1-3 0,0 1-31,0 0 0,0-5 86,0 1 1,0-3 65,0-1-60,6-6 0,1-1 0,7-6 0,3-2 1,4-2 160,3-4 0,2-11-149,-1-6 0,1-7 3,-1-6 0,1-6 34,-1-2-21,1-4 0,-2-2 0,-3-1 0,-5 2 0,-5 7 146,-2 7 1,-7 8 95,3 7-2,-4 10 1,-2 6-3,-4 6-468,-2 11 1,-1 3-1,-1 13 1,-1 3-1,-1 6 118,-2 5 1,1 0-171,-1 5 1,4 0-88,1 1 0,5-4-185,-1-4 381,2-1 1,2-1 0,0-3-1,2-6 1,2-4-45,4-3 1,4-9 88,1 1 0,5-9 32,3 0 0,2-5-109,-2-8 169,3 1 0,-4-16 0,6 2 0,-2-2 1,-3-1 103,-4-1 1,-3 5-157,-1 0 0,-2 5-8,-2-1 89,-4 3 59,-5 7 0,0 3 0,0 9-88,0 8 0,0 1-141,0 7 0,0-1-3,0 2 0,0 0-358,0-5 275,0 0 1,0-3 0,2 1-1,2-1 1,4-3-573,4 0 1,2-5 762,3-2 0,8-23 0,4-11 0,5-2 0,0 0 0</inkml:trace>
  <inkml:trace contextRef="#ctx0" brushRef="#br0">19751 5445 8211,'-17'-22'0,"0"1"0,0 4-710,5-4 1,0 5 309,4-1 0,1 7 1117,2 2-457,4 5 1,-6-3-500,3 6 1,-3 3-520,-6 6 758,0-1 0,-17 45 0,-4 2 0</inkml:trace>
  <inkml:trace contextRef="#ctx0" brushRef="#br0">19280 5559 8221,'-6'-12'0,"0"-1"0,-2 0 0,-2 0 797,6 1 0,1 5-465,7 2 0,4 4-383,9 1 1,3 0-613,6 0 407,5 0 0,-1 0 0,5 1 1,2 2 255,-2 1 0,3-1 0,5-1 0,5-2 0,-1 0 0</inkml:trace>
  <inkml:trace contextRef="#ctx0" brushRef="#br0">19802 5355 8221,'-4'-18'0,"0"-3"0,-5 1 127,5-1 1,0 5 630,4-1 214,0 3-712,0 7 1,1 1-1,3 6 1,4 3-264,-1 5 0,4 7-116,-3 10 0,0 6 152,0 3 0,1 5-67,3 3 0,-5 2 0,-2 4 0,-4-1-221,-1 1 0,4 0-128,1-1 1,-1-3 106,-4-6 0,0-7 343,0-5 92,0-1 0,1-19 169,3-6 1,-2-7-87,2-14 0,3-1-125,2-3 1,1-1 22,-2 1-177,9-1 0,-13 1 0,9 1 1,-2 3-1,1 4-158,1 2 0,-1 0 94,1 2 0,-4 3 4,-1 10 1,1 0 64,3 0 1,1 6 0,0 2 0,0 5 41,-1 4 0,-5-1 41,-2 5 0,-4-1-12,-1 1 0,0-1-58,0-3 0,0-3 0,-1 4-31,-4 1 0,-3-5 30,-9 3 0,3-7-55,-3-2 0,-3-5-83,-1 2-44,-3-4 0,-1-1 0,3 0 1,2 0-1,2 0 202,2 0 0,19-28 0,5-8 0</inkml:trace>
  <inkml:trace contextRef="#ctx0" brushRef="#br0">20210 5636 8221,'-7'-7'990,"2"1"-574,5 6 0,0 6-147,0 2 0,0 4-145,0 0 0,0 5 0,0 0 1,0-1-359,0-2 1,0-1-505,0 0 1,4-1 174,0 1 104,0-6 1,2 5 0,3-5 458,2 0 0,24-53 0,-14 15 0,-1-1 0</inkml:trace>
  <inkml:trace contextRef="#ctx0" brushRef="#br0">20300 5470 8221,'-13'-18'-802,"0"-1"435,0-2 332,1 3 308,-1 5 1,4 4 316,1 1-1093,-1 5-429,2-3 932,2 12 0,22 18 0,4 10 0</inkml:trace>
  <inkml:trace contextRef="#ctx0" brushRef="#br0">20427 5317 8221,'0'-13'0,"-1"1"-185,-4-1 0,4 0 919,-3 0 1,2 5 121,2-1 0,2 7-789,2-3 0,-3 11 322,4 7-534,-4-1 1,-1 13-1,0-3 1,0 5-1,-1 4-210,-4 2 1,4 1 35,-3 4 1,-2-1-114,2-3 1,0 1-775,4-5 925,0 0 1,0 0 0,0-1 280,0 0 0,45-25 0,12-7 0</inkml:trace>
  <inkml:trace contextRef="#ctx0" brushRef="#br0">20440 5598 8221,'-13'0'0,"2"-2"0,2-2 0,-2 3 398,10-5 1,-8 6-456,9 0 0,4 0-16,13 0 0,3 0 1,6 0-1,1 0-229,2 0 1,4-4 218,5-1 0,0 0-224,1 1 0,-3 1 0,0-4 0,-4 0 307,0-1 0,-3 4-354,-3-4 11,-6-1 488,-8 2 0,-7-3 0,-10 6 362,-3 1 1,-3 2-308,-2 1 1,0 0 42,0 0-205,6 0 0,-4 1 0,4 3 0,-2 3-56,1 1-245,5 3 227,-3-4-186,6 0 1,0 0-45,0-3-80,0-2 242,6 3 0,-3-5-86,5 0 96,-5-5 1,7 2-1,-4-4-194,1 1 288,-4-4 0,2 9 0,-5-5 0,0 6 0,-11 12 0,-3 2 0</inkml:trace>
  <inkml:trace contextRef="#ctx0" brushRef="#br0">20414 5585 8221,'-1'-9'-614,"-2"1"1,-1-2 56,1-1 669,2-2 0,1-1 0,0-2 0,1-2 1,2-1-1,1 0 0,0-1 751,2-3-754,1-1 1,0-6-1,-1 0 1,-2 2-1,0 1 1,-1 3-1,0 1 246,1 2 1,-2 6-54,2-2-247,-3 8 1,-2 3-1,-2 8 1,-3 2 0,-1 5-1,-3 5 1,1 6-38,0 5 0,-2 5 0,4 0 0,0 2-105,2 1 0,0 4 92,0-3 1,1-3 0,4 4 0,0-5 0,2-2 0,2-1 0,4-1 0,2-2-15,-1-3 0,8 2 0,-2-8-33,4-3 1,-1-5-29,-5-7 0,0 0 0,1-2 0,1-2 17,2-4 0,-1-4 51,-8-1 0,4-4 12,-4 0 0,-1-5 0,0 2 0,-1-1 91,-3-1 0,0 3 4,1-3 0,-3 4-74,4 5 0,-4 0 332,-1 1-270,0 5 1,-1-2-1,-2 9-96,-1 6 0,-1 4-22,5 2 1,-4 3 13,0 2 1,0-2-129,4 6 0,0-5 0,0 1 0,0-3-216,0-1 1,4 0-210,0-1 1,6 0 121,-1-4 1,2-1-280,2-2 344,-1-4 377,7 5 0,18-29 0,9-5 0</inkml:trace>
  <inkml:trace contextRef="#ctx0" brushRef="#br0">20618 5368 8221,'-12'-5'-822,"3"3"430,1-2 743,5-3 0,-3 4 0,8-4 1,2 0 5,4 0 0,4 2-280,0-3 0,5-1 1,0-3-1,-1-3 156,-2-2 1,-3 3-171,-2-3 1,1-1 0,-6 1 0,-1 1-157,-2 2 1,-2 1-39,-3 1 1,-1 5-107,-7 2 1,2 4-1,-7 1 1,1 1-331,-1 4 1,3 6-33,-3 6 0,9 4 599,3-4 0,49 23 0,13 1 0</inkml:trace>
  <inkml:trace contextRef="#ctx0" brushRef="#br0">20899 5177 8228,'-6'-17'-97,"-2"0"67,2 0 746,0 4 1,6 7 0,0 6-133,0 8 0,0 9-547,0 4 0,0 9-195,0 4 0,0 0 0,0 2 1,0 4-73,0 0 1,0 2-109,0-3 0,0 2 94,0-7 89,0 2 0,0-3 1,0-5-312,0-5 1,5-5-1,0-5-154,2 0 0,-2-6 620,3-3 0,-5-2 0,14-65 0,-10 24 0,0 0 0</inkml:trace>
  <inkml:trace contextRef="#ctx0" brushRef="#br0">20848 5496 8228,'-13'0'-451,"2"-2"-643,2-2 1411,-2 3-185,10-5 0,-4 6 1,10 0 70,3 0 0,5 0-163,4 0 1,3 0-53,5 0 0,1 0-58,-1 0 70,1 0 0,3-6 0,1-1 0,-2-1 0,-1-1-48,-1-1 0,-6 0 46,-3 2 1,-4-3 269,-5 2-214,3 3 0,-9-1 0,1 4 0,-6 1 76,-6 3 0,-2 0-58,-2 8 0,0 4 99,1 4-131,5 0 1,-3-5-1,4 1 1,0 0 0,1 0 93,2-1 1,1-3 168,2-1-219,6-5 1,1 3 76,6-6-127,5 0 1,-2-1 0,4-4 0,0-3 0,-2-5 121,0-4 0,-1 1-39,-4-5 0,4 0 327,0-5-265,-5 7 1,-3 0 0,-4 6-1,-1 1 180,2-1-475,-5 6 0,5 8 230,-6 12-198,-6 5 1,5 9 0,-5 3 0,2 6 0,-2 3-120,-1 4 0,-2 5-136,-3-1 1,0-2 62,4 2 1,-3-6 641,2 1-187,-2-2 0,-1-7 1,2-5-1,3-5 0,2-6 930,2-3-389,-4-7-179,5-2 159,-3-5-738,5-5 1,-2-1-1,-1-4 1,-2 3-1,-1 0-1394,0 0 0,-8 4 265,1-1 1167,-8 2 0,-18 7 0,-10 2 0,-6 0 0,0 0 0</inkml:trace>
  <inkml:trace contextRef="#ctx0" brushRef="#br0">17405 6273 8266,'-8'-5'-800,"2"-2"623,5 0 0,5 1 1,13 6-1,5 0 1,8 0-1,11 0 407,13 0 0,17-4 1,-27 1-1,3 0 0,4 0 1,1-1 45,6-1 0,2 0 1,6 0-1,2 0-1584,-18 2 0,2 1 1,-1-1 1315,2-1 0,0 0 1,0 0-1,0 3 1,1 0-1,-1 0 1,0-1-1,-1 0 1,0-1-1,0 1 1,-1 0-1,1-1 1,-1 1-1,0 1 1,0-1-1,0-1 1,0 1-1,0 0 1,-1 0-1,-1 0 1,1 0-21,20-1 1,0 0 0,-2-1 0,-2 0 0,-7 1 0,-3 0 0,-1 0 0,-1 0-7,-1 1 1,-1-1 0,-4-1 0,-1-1 0,-3 2 0,-2 1 0,-4-2-1,-2 0-237,25-5 1,-10 1 245,-8 0-13,-1-1 0,-19-3 0,1-1 0,-4 0 0,-6 0 0,-3 2 0,-4 1 13,-1 2-64,-2 5 1,-10-3-1,-3 6 1,-8 0-1,-8 0-494,-3 0 1,-13 6 566,-1 2 0,-12 4 0,-4 0 0</inkml:trace>
  <inkml:trace contextRef="#ctx0" brushRef="#br0">17877 6414 8266,'-38'0'-183,"-1"1"0,1 2 1,1 1-282,3-1 1,5-1 430,7-2 370,10 5 0,12-3 0,9 2 0,7-3 101,5-1 1,13 0-202,5 0-171,13 0 1,5-1 0,13-2-1,-32 0 1,0 0 0,3 0-1,1-1 239,3 0 0,1-2-352,4 1 1,2-1 0,3 0 0,2-1 0,4 1 0,1 0 0,4 0 0,1 0 0,4 1 0,0-1 194,-22 2 1,1-1-1,0 1-232,2 1 0,1 0 1,-1-1-1,17-5 1,-1 0-1,-2 2 1,-1 1-1,-7 0 1,-2-1-1,-4 1 0,-2-1-69,-1 1 1,-3 0 0,-4-1 0,-1 1 0,29-5 0,-13 1 54,-12 1 1,-12 5 129,-8-5 0,0 7 108,-8-3-110,-6 4 1,-5 0-209,-6-4 206,0 4-11,-6-5 1,-1 6 0,-6 0 0,0 0 0,-1 2-18,-3 2 0,-20-3 0,-9 5 0</inkml:trace>
  <inkml:trace contextRef="#ctx0" brushRef="#br0">20198 6235 8266,'0'-13'-392,"0"1"-197,0-1 1,0 4 1052,0 1-900,0 5 436,0-3 0,-12 18 0,-2 2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context>
    <inkml:brush xml:id="br0">
      <inkml:brushProperty name="width" value="0.09086" units="cm"/>
      <inkml:brushProperty name="height" value="0.09086" units="cm"/>
      <inkml:brushProperty name="color" value="#FF0000"/>
    </inkml:brush>
    <inkml:brush xml:id="br1">
      <inkml:brushProperty name="width" value="0.12114" units="cm"/>
      <inkml:brushProperty name="height" value="0.12114" units="cm"/>
      <inkml:brushProperty name="color" value="#FF0000"/>
    </inkml:brush>
    <inkml:brush xml:id="br2">
      <inkml:brushProperty name="width" value="0.09071" units="cm"/>
      <inkml:brushProperty name="height" value="0.09071" units="cm"/>
      <inkml:brushProperty name="color" value="#57D200"/>
    </inkml:brush>
    <inkml:brush xml:id="br3">
      <inkml:brushProperty name="width" value="0.12095" units="cm"/>
      <inkml:brushProperty name="height" value="0.12095" units="cm"/>
      <inkml:brushProperty name="color" value="#57D200"/>
    </inkml:brush>
    <inkml:brush xml:id="br4">
      <inkml:brushProperty name="width" value="0.09071" units="cm"/>
      <inkml:brushProperty name="height" value="0.09071" units="cm"/>
      <inkml:brushProperty name="color" value="#FF0000"/>
    </inkml:brush>
  </inkml:definitions>
  <inkml:trace contextRef="#ctx0" brushRef="#br0">1492 1224 7787,'-13'0'-509,"0"0"806,1 0 1,3 0 0,1 0 0,-2 0 191,-2 0-393,5 0 0,-3-1 0,5-4 0,-1-3 0,0-5 1,4-4 352,0-4-410,2-3 0,0-7 0,2-5 0,2-3 1,4-4-13,4 2 5,0 1 0,1 12 0,0 4 1,0 5-1,-1 8 0,1 5 1,0 9 97,0 10 1,-1 5-30,1 21-121,0 7 0,-5 14 0,-1 8 0,-3-32 0,-2 2 0,0 1 0,-1 1 0,0 2 0,-1 1 0,0 1 0,0 0-231,1 1 0,-2-1 0,-1 0 1,-1-1 78,-1-2 0,-1-2 298,-6 25 1,2-16-1,2-15 1,0-9 449,0-10 1,4-10 0,-1-11-188,3-6 1,1-4-193,0 0 0,1-4-233,3-9 0,3-8 0,8-10 0,2-4-268,4-4 1,-1 3 92,1 6 1,-1 3 87,1 6 1,2 6 106,-6 7 1,4 11 0,-4 11 0,-2 9 39,0 11 1,-3 8 118,1 13 0,-2 2-47,-2 3 0,2 0-183,-2 4 63,2 3 1,-2-15 0,-2 2 0,-2-4-1,0-6-22,0-5 67,-3-3-36,9-12 147,-10-7 1,9-9-1,-4-8-40,1-4 0,2-7 0,3-5 0,1-2-75,0-5 1,1-5 9,3 2 1,-3 6-57,3 8 0,-7 3 83,-1 5-64,-1 2 1,5 14 0,0 5 0,-1 8-1,1 8-38,0 5 0,0 5-173,-1 3 0,1 0 69,0 5 1,0-5-754,-1 5 611,7-5 1,-5 2 0,3-6 0,-1-1 0,-1-2-755,2-5 1,6-9 1047,-2-4 0,20-30 0,6-10 0</inkml:trace>
  <inkml:trace contextRef="#ctx0" brushRef="#br0">2716 1326 7800,'-13'-7'3,"0"1"126,1 6 1,-1 0 68,0 0 0,-1 0 0,-2 2 1,-1 3 1009,2 8 0,-1 1-698,-1 8 1,-1 3-190,-3 5 1,2 5-172,6-1-143,1 9 1,3-4 0,2 4 0,1-5-1,5-4-71,4-4 0,4-9-217,6-4 0,5-8 60,3-5 0,3-4-352,2-4 480,5-9 1,-3-13 0,6-9 0,0-6 0,-1-7-6,-3-6 1,-3-6 99,-14 27 0,-1-2 1,2 1-1,1-1-55,-2-1 1,-1 0 0,0 1 0,-3 0 124,0-28 425,-4 10 1,-5 5 0,0 15 0,-1 9 0,-3 10 567,-5 8 1,2 5-806,-1 1 1,3 6-45,-3 2 0,1 5-182,-2 4-68,-2 8 0,8 8 0,-4 7 0,1 1 0,2 4-391,-1 5 0,3-1-371,-2 11 1,2-2 274,2 1 0,0-3-1139,0-10 1208,0-2 0,8-5 0,4-4 1,10-7-1,6-11-1433,6-10 1885,3-11 0,2 0 0,7-9 0,9-5 0,9-5 0</inkml:trace>
  <inkml:trace contextRef="#ctx0" brushRef="#br0">3264 1403 7808,'-12'0'862,"-1"0"-28,0 0-381,6 0 1,-3 5 0,6 4-13,1 2 0,2-2-381,1-1 1,1-1-343,3 2 243,-2 2 1,10-10 0,0 4 0,3-4 0,2-2-43,2-4 0,-4-7-48,7-10 0,-7-3 1,2-5-1,-3-4 100,-1-3 0,-2 1 282,-2 2 0,-3 2 467,-6 7 0,-6 1 438,-3 3-895,-2 8 0,-7 7 0,-2 8 0,-1 2 0,-1 6 186,0 5 0,-1 11-418,2 8 0,-2 8-140,6 5 0,0 3-1291,4 1 1160,6-6 0,3 3 0,8-5 0,6-2 1,6-3-862,5-4 0,3-7 307,2-6 0,5-11-361,3-1 827,8-7 0,-1-9 1,6-7-1,1-10 328,2-9 0,1-9 0,0-5 0,0-2 0,0-2 0</inkml:trace>
  <inkml:trace contextRef="#ctx0" brushRef="#br0">3787 1122 7808,'0'-38'400,"0"0"1,-4 1 207,0 3 1,-6 7 27,1 6 134,3 11 1,-3-3-1,3 10 517,-1-1 1,4 5-891,-1 8 1,2 8-28,2 4-282,0 9 1,5 2 0,-1 8 0,-1 3 0,-2 5-235,-1 6 0,0 4 151,0 5 0,0 0-3157,0-4 2407,-6 4 0,5-10 0,-3 4-2107,2-5 2364,2-3 0,6-18 0,4-7 488,5-10 0,-3-7 0,5-7 0,0 0 0</inkml:trace>
  <inkml:trace contextRef="#ctx0" brushRef="#br0">3596 1390 7808,'-13'-6'0,"-4"5"0,0-3 0,4 1 1920,5-2-1532,5 4 0,-1-5 0,8 5 0,6-2 0,7-1 1341,8 1-1993,7-4 1,10 6 0,2-5-1,0 2 1,1-1 263,1 3 0,-5-7 0,4-1 0,5-1 0,1 1 0</inkml:trace>
  <inkml:trace contextRef="#ctx0" brushRef="#br0">4335 1505 7788,'0'-9'716,"2"2"0,1 0 0,2 0-255,2-3 1,2-1 0,4-4 0,-1-2-159,1-4-377,0-3 0,-2-1 1,-1-1-1,-3 1 1,-1 1 155,-3 2 1,-2 0 0,-2 6-29,-4 5 0,-3 5-74,-9 10 69,-3 3 0,-1 17 0,0 6 0,-2 6 0,0 3 208,2 4-256,8-4 1,3 5 0,6-7 0,1-1 0,3-4 0,5-2-1,6-6-430,9-6 0,2-8 154,12-1 0,0-6 1,5 0-1,0-6-597,4-6 1,2-6-180,6-2 0,-1-6 1051,-4 2 0,4-20 0,-5-6 0</inkml:trace>
  <inkml:trace contextRef="#ctx0" brushRef="#br0">4807 1339 7788,'-6'-26'0,"-1"2"180,-5 3 1,-1-3 648,0 3-20,0 2 0,5 1 128,-1 5 0,12 12-615,1 5 0,11 12-241,2 5 0,5 3 152,0 1-293,2 7 0,-5-1 0,0 4 1,-2-1-1,0 0-333,-2-1 0,-2 6-118,-4-5 1,1 0 202,-6-8 0,0-5 401,-4 0 7,0-11 1,0 0 0,0-15 0,0-8 484,0-7 0,-4-14-317,0-4 1,-1-9-148,5 0 0,5-2-281,-1-2 45,6 0 0,-3 10 1,6 5-1,-1 6 1,3 9-1356,2 6 1,-2 0 818,6 11 0,-1 6-63,1 6 0,4 3 714,-4 2 0,14 23 0,5 5 0</inkml:trace>
  <inkml:trace contextRef="#ctx0" brushRef="#br0">5330 1262 9006,'0'9'1086,"0"-1"1,0 2-726,0 7 0,1-1-147,4 5 1,-4 5 0,3 3 0,-2 0 121,-2-2 0,4-2-522,0 1 183,6-1 0,-7-9 0,5-5 1,2-4-1,2-5-40,0-5-198,7-4 1,-5-17 0,4-6 0,1-7 0,1-4-273,0-2 0,2-2 565,-5 7 0,0 2 0,-4 12 1,-2 3 142,-2 4 0,-2 9-60,-3 3 0,-2 11 118,2 7-199,-3 11 1,-1 8 0,0 5 0,0-1 0,0-2-54,0 1 1,2-2-144,2 1 1,-3-7 106,4-2 0,0-1-6,-1-7 46,6-6 0,-3-5 0,6-6 0,0-1 0,1-5 81,3-7 0,3-7-22,5-9 0,1-5-29,-1-9 0,1-1 56,-1-2-51,1-4 1,-1 9-1,0-3 1,-4 4 885,-4 8-643,-9 9 0,-2 12-116,-6 11 0,0 12 123,0 14-296,0 5 0,0 7 0,-1 2 0,-2 1 0,-2 2-316,3-2 0,0-2-141,2 0 1,0-1 168,0 0 0,6-7-355,2-5 453,4-6 0,5-9 1,1-3-1,2-5 0,3-6-505,1-5 0,5-10 318,1-8 1,6-5 40,-2-7 1,-2-6-1167,2-3 1440,0-3 1,-1-1 0,-3 3-1,-5 6 1,-4 9 206,-4 9 83,-2 6 0,-8 13-127,-3 10 1,-4 9 710,-4 16-622,-3 2 1,-6 6-1,0 1 1,2-1-1,1 0 167,1 0 1,1 1-418,-5-1 1,2-1 776,2-3 1,4-5-390,5-7-202,0-4 1,1-11 0,3-4-1,5-7 159,2-9 1,3-7-160,3-10 0,3-6-3,6-7 1,0-6 138,4-2-230,-3 0 1,10-6 0,-4 7 0,-1 6 0,-2 10 202,-3 12 0,-7 8 34,-3 5 0,0 10-80,-5 12 0,4 11 174,-8 10-363,-2 3 1,0 1 0,-5 1 0,2-1 0,1 0-270,-1 0 0,-1-1-46,-2-3 0,0 2 115,0-7-93,-6-5 1,4-5-204,-2-6 0,4-2 0,3-4-365,1-7 0,5-10 200,-5-7 667,6-11 0,3-27 0,-3 18 0,0 0 0</inkml:trace>
  <inkml:trace contextRef="#ctx0" brushRef="#br0">6337 918 7831,'-32'-25'0,"0"5"378,7 3 1,9 7 772,4 1-1436,7 6 0,5 2 0,9 8 285,2 4 0,36 28 0,-19-12 0,-1 0 0</inkml:trace>
  <inkml:trace contextRef="#ctx0" brushRef="#br0">7370 1403 7919,'0'-13'-21,"-4"-1"1,-2-2-1,0-1 1,1 0 0,1 0 383,-2 0 1,3-6 0,-4 4 0,1-1 398,3 3 0,-4 3 1,-1 2-1,-3 4-221,-2 4 1,-1 2-493,-3 2 0,-3 11 0,-6 8 0,1 8 185,-1 7 0,1 7 108,-1 1-367,6 7 0,2-8 0,5 4 0,2-1 0,2-4 0,5-5 0,4-7-160,4-5 0,9-6 0,8-9 0,4-5 51,0-6 0,2-9 153,3-10-57,2-7 1,2 0-1,-1-6 1,-2-3 0,-3-3-213,-1 0 249,-1 1 1,-6 2 0,-3 1-1,-5 3 1,-3 5 341,-5 7-238,-2 9 1,-4 7-1,-1 9 1,-2 6 146,-2 8 1,0 7-162,-2 6 1,-1-4-49,6 4 1,0 1-221,4-1 144,0 0 1,1-6 0,5-3-1,5-4 1,6-3-323,3-1 0,7-6 255,7-3 0,3-5-219,1-7 183,0-7 0,6-12 0,1-4 41,1-7 1,-1-6 0,-4-8 0,0-5 32,-22 26 1,-1-2 0,1 0 0,-1-2-48,-3-1 1,0 0-1,-2 1 1,-1 1 343,9-30 1,-9 7 664,0 6-556,-7 11 1,-1 16-1,-8 12 1,-5 6 608,-2 5 0,-8 8-575,-2 5 0,-3 8-236,-1 10 0,1 4-192,2 8 36,-7 4 0,13 6 0,-7 2 0,5 1 0,2 1-592,5 0 0,0 1 351,6 2 0,3-6-733,6-6 865,9-6 1,8-3 0,7-8-1,3-6 1,2-7-2,2-9 0,-2-6-279,1-7 1,4-4-174,5-13 443,-7 1 0,1-17 0,-4 0 0,-1-8 0,-2-2-139,-3 1 1,-7-1 231,-3 6 0,-3 5-179,-1 7 637,-6 3 0,-3 13 0,-8 5 0,-6 9 616,-6 9 0,-2 5-629,-3 12 1,1 1 215,3 2-561,3 4 1,-5 1 0,8 0-1,3 0 1,3-2-146,4-2 1,1 1-224,0-1 1,6-2-128,2-6 4,3-4 1,8-7 0,2-2 0,3-5-1,3-2-1183,3-2 0,2-10 1616,7-3 0,-8-35 0,-1-16 0,-8 20 0,0-1 0,0 1 0</inkml:trace>
  <inkml:trace contextRef="#ctx0" brushRef="#br0">8135 969 7919,'-34'-17'0,"0"0"0,6 0 2542,11 4-1817,3 1 1,8 0-269,6 4-457,11 2 1,9 6-1,7 0 1,4 0 0,7 0-506,8 0 0,3 0 505,2 0 0,8 5 0,7 1 0,6 1 0,-1 1 0</inkml:trace>
  <inkml:trace contextRef="#ctx0" brushRef="#br0">10456 842 7827,'0'-30'54,"0"-1"1,0 1 0,0 3-1,0 7 1684,0 5 1,0 6-634,0 1 0,0 10-777,0 3 0,0 7 0,-2 8 0,0 7 85,-3 4 0,1 3-299,4 5 1,0 4 0,-1 4-1,-2 1-254,-1-1 0,-2 3 0,3-3 0,-1 1-579,1-2 1,-3-2 0,2-5 0,1-3-678,2-2 1,1-4 0,0-9 1395,0-4 0,-6-59 0,-1-16 0</inkml:trace>
  <inkml:trace contextRef="#ctx0" brushRef="#br0">10201 1173 7838,'-4'-20'784,"-1"3"1,1 2-787,4-2 0,7 3-3,6-3 266,5 2 0,11 3 0,3-1 0,6 1 0,4 3 0,1 1 1,4 3-783,3 2 0,-1 2 1,0 1-1,-4 0 521,-1 0 0,27 11 0,-34-4 0,-1 0 0</inkml:trace>
  <inkml:trace contextRef="#ctx0" brushRef="#br0">10915 918 7838,'-6'-13'0,"5"1"0,-3-1 535,-4 0 0,8 6 1,0 4 2161,8 6-2532,3 4 1,3 11-1,2 4 1,1 3-1,-2 5 1,-1 4-1,-2 3-175,-4 1 0,2 0 42,-6 1 1,2-3-209,-2-2 12,-2 3 0,3-10 1,-5 2-1,0-7-746,0-5 803,0-3 253,0-12 1,0-9-1,0-15 1,2-3-1,1-5 348,1-4 1,6-3-415,-2-1 1,4-4-215,0-1 34,1-5 1,0 14-1,0 0 1,-1 6 0,1 3-1346,0 4 1,4 4 795,0 9 1,1 2 146,-1 6 1,2 6 0,3 1 0,0 1 501,0 1 0,25 5 0,7 6 0</inkml:trace>
  <inkml:trace contextRef="#ctx0" brushRef="#br0">11476 905 7838,'7'-5'95,"-1"2"1779,-6-6-1224,0 6 0,0-1-317,0 8 1,0 4 0,0 6-1,0 1 40,0 2 1,-2 6-150,-2-2 1,3 3-1,-4 2 1,4-1-381,1 1 94,0-1 1,6-1 0,2-1-1,3-3 1,4-3-524,2-6 0,2 1 228,7-8 1,-1-1 64,1-8 0,4-7 42,-1-10 1,1-3-1,-4-5 1,-2-4-11,-3-3 1,-3-1 716,-5 0 0,-1 1-103,-4 3 147,-2 8 1,-6 8 0,-2 7 345,-2 2 1,-3 9-571,-6 9 1,0 8-241,1 4 0,-1 4 267,0 5-524,0-3 1,2 10 0,1-4-1,3 1 1,1-2-323,4-1 1,0-1 338,2-4 1,2-7-61,2-2 0,3-2 30,6-3 0,5-5 0,3-4 0,3-7-62,2-9 1,-1-5 287,1-8 0,1-5-90,3-3 103,-3-8 1,4-4-1,-6-3 55,1 2 0,-5 3 1,-1 7-1,-2 5 649,-2 6-486,4 6 1,-6 13-83,3 3 8,-3 8 1,3 5 0,0 9-180,-1 8 1,-2-1 0,-3 6 0,-2-1-574,-5 0 0,-3 5 340,-1-1 0,-1 3-140,-3 1 0,-9-1-155,-8-3 454,-4 3 1,0-11-1,-1-1 1,2-7-1,3-5 390,4-4 0,-1-4 58,1-5 0,4-1 319,4-3 0,7 1 80,-3-6-571,4 1 1,2-6-1,5-2 1,5-1 0,6 2 88,3 0 1,6-2-345,3 0 0,7-4-63,-2 4 1,4-6-464,5 2 460,-4-9 1,9 3-1,-5-2 1,-2 0-1,-3 0 50,-4-5 1,-3-3 91,-5-1 0,-8 5 404,-5 3-170,-6 3 0,-8 7 0,-3 5 215,-5 5 1,-2 4-1,-2 6 1,0 0-46,0 0 1,-1 6-318,-3 2 0,3 5-360,-3 4 0,7 3-934,2 6 954,-1-1 1,2 5 0,3 0 0,2-2 0,2 0-454,0 2 0,2-3 356,2 3 1,3-3 189,6-2 0,0-1 400,-1-3-141,1-2 0,0-6 1,0-2-1,-1-3 1495,1-3-932,-6-4 395,-1-1-448,-23 0-603,1 0 0,-15 0 0,6 0 0,1 2 0,1 0-1061,2 3 1,5 3 274,-1-4 0,4 2 786,5-2 0,25-2 0,11 3 0</inkml:trace>
  <inkml:trace contextRef="#ctx0" brushRef="#br0">12866 1033 7838,'5'-13'0,"3"-5"0,4-4 0,5-2 1212,0-1-814,6-1 0,-7 1 0,2-1 0,-2 1 0,-7 1 1520,-1 2-1111,-4 4-525,-4 5 1,-2 6 0,-3 3-99,-8 3 1,0 3-177,-4 7 1,-3 1 0,-1 12 0,-2 4-302,2 2 1,-6 8-32,6-2 1,-4 1 124,8-1 1,0 2-141,4-7 287,0 7 1,6-9 0,3 2-1,2-3 1,4-5 110,2-4 0,9-3-57,8-1 1,4-6 2,5-3 1,3-9-54,5-8 0,2-5 0,2-9 0,5-4-75,3-8 1,1-3-69,0-5 1,-2-1-904,-2 5 1172,-3 1 1,-13 11 0,-6 5 0,-6 8 178,-5 4 1,-3 8 80,-2 6 0,-3 7-111,-6 10 0,0-1-126,0 5 0,0 0 0,0 6 0,0 1-120,0 2 0,-6 0 43,-3-5 0,-2-1 625,-2-2 1,-1 0-446,-3-5 1,-3-1 0,-5-6 0,-1-3 159,1-1 1,-1-2-347,1-4 0,-4 0-451,4 0 1,-2-6 252,10-2-1784,0 2 0,4-5 1964,1 2 0,50-19 0,13-6 0</inkml:trace>
  <inkml:trace contextRef="#ctx0" brushRef="#br0">13707 1007 7838,'12'-8'1693,"-4"-1"0,3 6-618,-2-1 1,7 3-250,1 1 0,7 4-889,1 0 0,2 5 1,7-4-1,2 3-537,0 1 0,3-1-706,-1 0 1306,0-5 0,12-3 0,2-7 0</inkml:trace>
  <inkml:trace contextRef="#ctx0" brushRef="#br0">4259 2053 7782,'-30'0'-36,"-1"1"1,0 2 0,0 1 0,1 1-170,-1 0 0,2-2 0,-3 4 0,1-1 0,2-2 0,2 0 713,2 1 0,-4-1-57,4-4 444,2 6-97,11-5-761,4 5 1,4-6-1,8 0 1,5 0-1,4 0 1,2 0 0,4 0-54,1 0 0,1 0 0,4 0 0,2 0 41,3 0 0,-2 0 46,6 0-24,6 0 0,2 0 0,8 0 0,3 0 0,2 0 0,6-2 0,8-1-35,-30 2 1,0-2 0,4-2-1,2 0 1,2 2 0,1-1 0,0 0-1,2 0-73,1-1 1,1 1 0,-1 1-1,1-1-1230,3 0 0,1 0 1297,-1-3 1,0 2 0,0 4-1,0 1 1,-2-2 0,0 0 0,-1 0-1,-1 1 1,0-1 0,0 1 85,0-1 0,0 0-68,3-1 0,0 1 0,-4 2 0,-1-1 0,2 0 0,0-1 0,0 0 0,0 0 1,1 0-1,-1 0-146,2-1 0,1 0 0,1 2 1,0 1 148,-2-2 0,1-1 1,1 1-1,0-1 1,-1 0-1,0 0 0,0 0 1,1 0-38,1 0 0,0 1 0,2-1 0,0 0 38,-1 1 0,1 0 1,0 1-1,0-1-73,-5-2 1,0-1 28,3 4 1,0 0 0,-1-3-1,1 0 1,1 2 0,2 0-1,-2-1 1,0-1 0,-1 0-1,-1 0 1,0-1 0,-1 1 0,0 1 1,1-1 0,2 0 1,1 0-1,1-2 1,0 2 7,-2 2 0,0-1-5,0-1 0,-2-2 0,-4 4 0,0-1 0,1-2 0,0 0 0,1 1 0,0 1 0,1-1 0,1 1-16,0-1 1,-1 1 0,-2-1 0,-1 1 23,-1-1 1,-2-1-1,1-1 1,0 1 2,2 0 0,0 1 1,1 1-1,1-1 0,-2 0 1,0 0-1,1 0 1,-1-1 0,-3-1-1,-1-1 1,1 1 0,-1 1-158,1 1 0,-1 0 1,1-2-1,0 0 183,-3 2 0,0 0 0,1-2 1,0 0 138,-4 0 0,1 0-129,1 2 0,0 1 0,0-3 0,1 0 0,-1 3 0,0-1 0,-2 0 0,1 0 0,-3 0 0,0 1 29,0 0 0,-2 0 0,1-1 0,-1-1-111,0 3 1,0 0 0,3-3 0,-1 0 149,1 1 0,-1 0-79,0 1 1,1 0 0,-3-2 0,0 0 0,0 2-1,-1 0 1,0 1 0,0-1 0,34-4 43,-2 0 1,-1 4-8,-4-1 0,-2-2 795,-2 2 1,1-1-813,-6 5 0,-5-4 0,-8 0 0,-4 1 547,-4 2 0,-4 1-439,-9 0 799,-2 0-333,-12-6 962,-2 5-1254,-5-5 373,0 6-650,0 0-478,0-6-125,0 5-479,-5-5 652,3 6-1092,-3-6 328,-1 5 0,3-5 37,-5 6 1107,5 0 0,-8 17 0,3 5 0</inkml:trace>
  <inkml:trace contextRef="#ctx0" brushRef="#br0">3430 3175 8069,'0'-13'-143,"0"0"1,0 1 0,0-1 256,0 0 244,0 0 1,0 1 0,0-1 593,0 0-810,0 6 0,0 3 63,0 8 1,0 5 52,0 8-206,0 2 1,-4 8 0,0 3 0,-1 6 0,1 3 0,0 5 0,1 0-58,2 0 0,-4-1-352,1-5 203,0 0 1,4-1 0,1-3-1,2-6 1,3-4 0,-1-4-1,2-3-769,1-6 0,-4-3 148,4-8 775,1 0 0,-2-29 0,-1-6 0</inkml:trace>
  <inkml:trace contextRef="#ctx0" brushRef="#br0">3277 2920 8164,'-7'-17'0,"-3"0"0,-3 1-282,2 2 0,1 3 0,-3 1 0,1 3 959,-1 1 1,-1 3-392,-3 8 0,1 3-142,-5 9-58,5 3 0,-7 7 0,6 1 0,0 5 0,0 4 341,0 7-378,-5 4 0,8 4 0,-2 5 0,6 5 0,6 6 1,2 3-1,2-34 0,0 0 82,0 0 0,0 1 0,12 31-110,5-5 0,5-2 0,5-6 0,3-5-3,4-8 1,3-1 26,1-13 1,2-5 12,2-7 1,2-4 0,5-4 0,-3-5-13,2-3 1,2-12-34,1-6 0,4-9-1288,1-8 1300,-7 0 1,-5-21-1,-6-1-22,-18 24 1,-1-2-1,-3 0 1,-1-2-1,-2-3 1,-1 0-1,-2-1 1,-3 0-198,-1 0 0,-2 0 0,-1-4 1,-3 1 268,-3 1 1,-3-1 0,0-2 0,-3 1-59,-5 1 1,-2 1 40,1 1 1,-2 2-1,-22-13 1,0 7-1,-4 9 1,-4 12-146,-2 10 0,2 7-119,0 7 1,1 11-815,-5 6 694,5 6 1,2 8-1,7 5 1,5 3 0,6 5 325,8 1 0,1 2 0,4 4 0,6 0 0,4 0 0</inkml:trace>
  <inkml:trace contextRef="#ctx0" brushRef="#br0">5955 2996 8041,'0'-12'182,"-5"-1"0,0 0 1,-1 0 159,0 1 0,2 6 0,4 6-160,0 7-95,-5 10 1,3 4 0,-2 9 0,2 6 0,1 3 1,-3 4-91,2 5 1,-3-4-1,5 4 1,0-3-1,0-1 1,0-3-1,0-2-186,0-5 1,1-9 272,3-8-56,-2-8 0,5-4 0,-4-6 0,1-5 0,-1-5 66,-2-5 0,-1-11 0,0 0 0,0-4-89,0-4 1,0-6 0,0-5 0,0-2 89,0-4 0,-4-2-22,0 3-59,-1 0 1,5 0 0,0 3-1,0 4 1,2 7 399,2 4-439,3 9 0,6 6 1,1 7-1,3 2 1,4 5-303,3 2 1,2 4-1,-1 2 1,1 5 4,-1 2 1,1 7 169,-1 4 151,-5 2 0,-13 35 0,-8 9 0</inkml:trace>
  <inkml:trace contextRef="#ctx0" brushRef="#br0">6006 3188 8065,'-13'-6'0,"0"-2"0,0-2 192,1 1 0,3 2 31,1 3 0,6 2 0,2 0 279,7 4 0,9 0-522,1 2 0,7 2 0,0-1 0,6 1-766,2 0 0,2-1 786,5 0 0,3-7 0,5-1 0,4 3 0,0-1 0</inkml:trace>
  <inkml:trace contextRef="#ctx0" brushRef="#br0">6592 2971 8067,'-7'-18'0,"0"-1"502,3-2 0,2-2 424,-2 6 1,1 6-501,-1 7 1,3 8-163,-4 4-173,4 9 0,1 3 0,-1 7 0,-2 3 1,-1 4 292,1 3-609,1 1 0,2 4 0,2 1 1,1 0-1,1-1-630,-1 1 0,2-1-37,0-4 0,4-4 256,0 0 1,2-7 635,2-1 0,11-35 0,3-13 0</inkml:trace>
  <inkml:trace contextRef="#ctx0" brushRef="#br0">6490 3124 8067,'-12'-26'-98,"-1"1"1,6-1-257,2 1 0,7 4 752,6-1 1,2 3-1,12-3 1,2 5 161,4 3 0,5 6-295,5-1 1,4 6 0,1-1 0,-4 3-114,-3 1 1,-5 7-604,-5 6 311,-7 5 1,-6 7 0,-9 2 0,-2 3-1,-5 6-369,-6 5 1,-5 3 0,-13 2 0,-1-5-127,-2-5 1,1-1 470,3-5 1,-2-3 375,2-10 1,-1-1 0,10-12 0,2-1 671,1-2 0,6-7-591,4-2 0,4-8 93,4-1-221,9-5 0,8 7 0,8-2 0,2 3 0,2 3 0,2 2 0,-2 4-210,1 5 0,-2 0-289,2 0 229,-3 0 0,-5 5 0,-2 5 53,-3 6 0,-2 0 0,-8 3 0,-3 0 44,-3-4 0,-5 4 196,-5-2 0,-2 0-104,-5-4 1,-5-1 20,0 1 1,-6-2 0,0-1-1,-4-3-18,-2-1 1,-1 3-141,4-5 0,5 4-233,0-3 1,5 0 200,-1-1-861,3-2 1,6 4 945,-1-6 0,57-23 0,10-5 0</inkml:trace>
  <inkml:trace contextRef="#ctx0" brushRef="#br0">7294 2996 8121,'0'-18'0,"-5"-2"530,1-5 1,-2 5 1072,2 3-743,3 8 1,-5 9-81,6 9-742,0 8 0,0 4 0,0 9 0,0 4 0,1 4 247,4 5 0,-4-2-790,3 5 277,-2-4 1,2 3-1,0-5 1,1-1-1,0-3-710,4-4 0,-2-2-487,1-4 877,-5-7 1,7 0 0,-4-8 547,1-2 0,-21-60 0,6 15 0,0 1 0</inkml:trace>
  <inkml:trace contextRef="#ctx0" brushRef="#br0">7204 3111 8121,'0'-25'0,"0"-1"0,0 1 220,0-1 0,7 6 186,6 3 1,6 3-1,7 3 1,4 1 210,4 1 0,3 7-427,1-3 1,1 10 0,-1 3-1,-1 5 85,-3 4 1,0 0 97,-9 8-399,-2-2 1,-12 12-1,-2-3 1,-5 2-1,-4 4-315,-4 3 1,-9 6 0,-10-5 0,-4-1-464,-2-1 1,-7-3 506,2-3 1,-3-7 86,-1-6 0,1-10 0,2 2 0,2-3-725,2-3 935,-4-1 0,-4-23 0,-6-4 0</inkml:trace>
  <inkml:trace contextRef="#ctx0" brushRef="#br0">9270 3137 8121,'-6'-30'-61,"-1"0"1,-1 2-1,-1 2 1,-1 4 265,-1 0 0,-3 8 1,-3 0-1,-3 6 0,-3 3 1,-1 7 501,-3 5 1,-5 10-637,2 4 1,0 7 0,6 4 0,1 0-119,2 4 1,6 5-163,-2 1 213,8-5 1,3-1 0,6-7 0,3 0-1,4-4 1,9-5 0,5-7-245,6-8 0,7-5 106,0-4 92,3-3 1,1-7 0,0-3 0,1-4-1,-2-5 1,-2-4 0,-4-2-143,-4-1 0,0-4 124,-10 3 77,-6-3 0,-1 3 1,-6 3-1,-1 4 1,-3 8-1,-4 4 1,-4 7 309,-4 4 1,-1 5-273,1 8 0,-1 5 1,2 11-1,2 2-75,5 3 1,-2-2-165,2 6 1,0-5 93,4 0 0,5-2 1,4-1-1,4-2-246,4-3 0,2-4-57,7-8 1,5-5-237,3-8 461,3-3 0,1-8 0,1-3 0,-1-6 0,-1-6-83,-3-2 1,0-1 178,-9-1 0,2 3 103,-10 5 0,-4 6 71,-5 3 1,-6 6 161,-2 7 1,-6 7 182,-7 14 0,1 2-163,-1 7 0,0-1 226,0 1-418,1-1 0,-1-3 0,1-2 1,4-2-1,2-4 585,1-4-477,3 1 0,-2-9-37,8 2 0,5-8-107,8-5 0,-2-8 0,8-5 1,2-5-75,4-3 0,1-4-152,-5 4 1,1 0-43,-1 5 125,1-1 1,-7 8-1,-2 5 1,-2 8-1,-3 3-238,1 2 0,-2 6 198,-2 2 1,1 9-293,-6 5 322,6 2 0,-3 0 0,6-3 0,1-3 0,2-2-136,1-3 1,7 1 135,1-10 0,2 0-54,7-4 113,0 0 1,3-9-1,-2-6 1,-2-3-1,-2-6-8,-3-4 1,-2 1 156,-5-3 0,-8 3 345,-9 1-341,-2 1 1,-4 5 0,-4 3 164,-6 3 1,-2 7 0,-9 3 0,-3 4 182,-2 4 1,-6 4-193,4 9 0,1 2-54,3 2 1,1 7-131,-1-2 0,6 1 0,3-5 0,3 0-162,1 0 1,6 1 43,3-2 0,5 1 1,8-10-17,-1 4 0,21-15 0,-2 4 0,4-5 0,3-5-90,-2-3 1,4-5-39,-6-4 0,4-4 119,-5-9-10,1 3 1,-10-4 0,-3 5 0,-3 1 0,-3 1-24,-2 3 0,-3 2 162,-6 6 0,-2 6-56,-2 3 1,-3 4 352,-6 4-356,0 3 0,1 12 0,-1 2 0,0 3 0,2 2 10,2-1 0,2-4 10,3 1 1,2-5-263,-2 4 218,8-5 1,4 1-1,6-8 1,3-1 0,4-3-122,3-2 1,6-3-31,0-4 1,5-9 83,-1-8 76,3-3 1,-3-7 0,0-5 0,0-4-1,-2-3 15,-2-3 1,-9-2 257,-4-7 0,0 2-86,-4-2 0,-3 4 205,-10 4-112,0 9 0,0 4 0,-1 9 0,-4 5 435,-3 4 1,-3 9-312,-2 3 1,2 4-195,2 4 0,-1 5-371,6 8 149,-6 8 1,7 8 0,-4 5 0,0 2 0,1 2-221,1 5 1,-4 2-101,5 2 1,-5 0-171,5 0 1,0-5 121,4-4 231,6-2 0,2-6 0,9-3 0,4-5 0,3-11-234,2-8 0,5-5 262,3-2 1,1-7-37,-1-6 1,2-7 182,-6-10-24,5 3 0,-7-9 0,4 2 0,-4-2 1,-5 2-60,-4 4 0,-2 3 195,-4 2 0,-6 5 191,-3 3 271,-2 9-509,-2 8 0,-6 8 1,-2 9-1,-4 4 0,0 3 63,-1 2 1,0-1-80,0 1 1,5-1-117,-1 1 0,7-5 141,-3 0-159,4-5 0,1 2 1,1-5-1,4-1 1,3-4-63,3-4 0,4-2 139,2-2 1,-2-3-28,6-6 0,-1-1 302,1-11-163,4 0 1,-10-9-1,5 0 1,-2 2 0,-2 1 275,-2 2 1,-7 5 35,-3 3 0,2 3 91,-2 1-615,1 6 0,-5 3 0,0 9 40,0 8 35,0 5 1,5 14 0,4 3 0,2 6 0,3 7-323,3 6 0,2 8 113,2 7 1,-9-33 0,-1 1-640,-2-1 0,-1 0 792,-2 2 0,-1 0 0,-1 3 1,-2 1-1,-2 1 0,-2 1 1,1 0-1,-2-1 0,-1-2 1,-2-1-133,-1-4 0,-2-1 0,-9 24-290,-3-16 1,2-8 109,7-13 1,0-11 968,4-11-236,-4-6 1,5-8-1,-5-3 1,-1-4-1,-1-5 692,-3-3 0,3-4-579,-3-5 0,4-5-138,4 1 0,4-6-78,5 1-198,0-3 1,11-2 0,7-2 0,9-1 0,10 0-683,-15 26 0,1 1 0,3-1 0,2 0 255,6-3 0,0 0 1,1 0-1,1 2-239,2 0 0,1 0 0,-2 0 0,1 1 264,-2 3 1,0 1 245,-3-3 0,-2 2 0,20-14 0,-12 0 0,-7 8-311,-11 6 584,-11 9 1,-10 0-132,-9 9 0,-2 2 213,-2 6-225,-5 0 0,-2 0 1,-6 3-1,1 4 1,1 7 298,3 5 0,2 2-590,6 4 1,2 5 62,3 0 120,2 0 0,2-5 0,-1 1 54,3-1 0,2 1 1,2-2-1,4-3 324,1-4 1,6 0 46,4-4 0,1 2 158,-1-6 1,-2-3-52,2-2 12,-3-3 1,-2-1 0,0-1 894,-4-3-1040,-2 2-105,-6-9 0,-1 9-1016,-4-2 279,-2 3 1,-1 1 0,1-2-1,1-2 521,3-4 0,24-26 0,8-8 0</inkml:trace>
  <inkml:trace contextRef="#ctx0" brushRef="#br0">12407 2780 8391,'0'-7'-43,"0"1"1,0 7 690,0 4 1,0 2-430,0 5 1,-5 7-1,1 2 1,1 3-172,2 2 0,1-1-415,0 1 1,0-1 0,0 1 0,0-2-685,0-3 1,6-4 1050,2-8 0,20-21 0,6-9 0</inkml:trace>
  <inkml:trace contextRef="#ctx0" brushRef="#br0">12470 2627 8131,'-12'-19'0,"-1"5"-642,0-3 1,5 4 641,-1 5 0,8 4 0,1 8 0,31 14 0,17 5 0,5 5 0,-1-1 0</inkml:trace>
  <inkml:trace contextRef="#ctx0" brushRef="#br0">12879 2716 8131,'-5'-9'755,"1"1"-566,-6-1 0,3-2 224,-6 3 0,-1 2 1,-1 6-1,-4 1-277,-1 4 0,5 2-175,-2 5 0,0 1-582,4 0 491,-3 5 1,11-3 0,-4 2 0,5-2 0,2 1-794,2 1 825,6 5 1,6-7 0,6 3 0,2-1 0,2 0 11,3-1 1,-1-4 214,-3-3 1,2 1-253,-6-6 851,0 6 0,-9-7 131,1 5 0,-12-1-441,-2 2 0,-10 1-101,-6-6 0,-9 6 91,-4-2-517,-3 4 1,3 0 0,1 0 0,2-2 108,3-2 0,-5 6 0,1 6 0</inkml:trace>
  <inkml:trace contextRef="#ctx0" brushRef="#br0">14523 2741 8130,'-29'5'-140,"0"0"0,5 2 0,7 3 10,7 2 293,5 0 1,6 0-1,3-4 1,6-2-1,6-2 1,6 0-1,5-2 339,3-5 0,6-1 0,-4-8 0,2-3 96,0-4 0,-1-2-364,1-4 0,-7-1-102,-6 1-75,-11-1 0,5-1 1,-10 0-1,-4 0 1,-4 5-1,-7 2 0,-7 6-356,-8 4 1,-2 4-250,-7 6 1,6 6 0,-4 2 0,3 5-798,-1 4 0,2 3 491,6 5 854,4 1 0,73 5 0,-19-15 0,0 1 0</inkml:trace>
  <inkml:trace contextRef="#ctx0" brushRef="#br0">15148 2295 8143,'0'-25'0,"-1"-1"0,-3 1 0,1 5 261,-6 3 1,6 7 0,-2 3 2007,-1 1 0,5 3-1752,-4 8 0,0 7-471,0 10 1,0 3 0,2 6 0,-1 8 159,1 6 1,-3 10-202,2 5 1,0 8-1592,4 4 1430,0-35 0,0 1 0,0 1 0,0 0 0,0 0 0,0 1 0,0 1 0,0-1 0,0-1 0,0 0-644,0-2 0,0 0 0,0 26 273,0-7 1,0-15-705,0-7 653,0-6 1,0-12 577,0-4 0,0-2 0</inkml:trace>
  <inkml:trace contextRef="#ctx0" brushRef="#br0">14829 2933 8143,'-4'-17'0,"0"0"0,0 0 134,4 4 1,5 2 113,4 2 0,9-1 0,9 6 0,10 0-28,8-2 0,6 5-565,5-4 1,6 4-1,5 1 345,-5 0 0,-20 0 0,2 0 0,0 0 0,-1 0 0</inkml:trace>
  <inkml:trace contextRef="#ctx0" brushRef="#br0">16423 2270 8130,'-1'-26'-16,"-2"2"1,-1 1-1,0 5 1,-1 2 1634,1 5-1291,0 7 0,4 0 0,0 9 1,0 8-1,0 8-232,0 8 0,0 3 0,0 6 1,0 1-29,0-1 0,4 6-302,0 3 1,1 1 0,-5 0 0,0-1-472,0 1 0,0-3 0,-2 2 0,-1-2-281,-1-4 0,-6-1 986,2-14 0,-9-32 0,-3-17 0</inkml:trace>
  <inkml:trace contextRef="#ctx0" brushRef="#br0">16181 2588 8130,'0'-8'-487,"0"-1"-170,0 7 0,6-5 777,2 2-31,4 4 1,7-9 0,8 4-1,9-1 1,8-3 0,4-2 0,6-5 201,2-5 0,-6-2 0,-1-1 0,-5-1-143,-7 1 0,-6-1 0,-11 2 1,-7 3 517,-7 4 0,-6 8-150,-5 5 0,-2 4-674,-5 4 116,-1 9 0,-1 7 0,-2 7 0,-1 1 0,1 3 0,2 3 1,2 5-125,-1 2 0,1 1 105,4-4 0,1 1-68,3-1 0,2-5 0,-1-4 0,6-5 63,6-7 0,3-1 377,5-12 1,5-1-38,7-7 0,0-5 147,5-8-381,0-3 0,0-6 0,0-3 0,0-1 0,-2 2 39,-2 1 1,-7 7-208,-2 3 1,-10 9-207,2 4 262,-3 2 1,3 2 0,-6 10 0,-3 4 0,-1 5 0,0 2-63,1-1 1,5 4 66,-5-3 1,6-2 4,-2-2 0,4-3 11,0-2-75,1 1 1,1-6-1,2-2 1,2-4-1,2-2-112,3-4 1,1-6-1,1-6 1,1-6 68,-1 2 1,1-7-27,-1-2 147,1 0 0,-6 5 1,-3 1-1,-3 1 0,-1 5 161,-1 3 552,-5 0-397,-1 13 1,-10 4 61,0 11-280,-6 5 0,4 7 0,-4 1 0,3 1 0,0 1 46,0 2 0,4 0-67,-1-5 1,2-1-153,2-2 0,2 0 139,2-5 63,3 0 0,7-8 0,2-2 0,2-2 0,2-3 291,3-5 0,1-5 10,1-9 0,1-8-65,-1-4 1,4-7-19,-4 2-156,-2-8 0,-12 6 1,-2 0-1,-5 2 1,-3 4 172,-1 3 1,-7 4-195,-5 10 0,-3 6-775,-6 3 0,0 3 141,-5 1-108,1 5 0,-2 4 0,-1 6 622,-2 2 0,-5 9 0,-5 5 0,-1 0 0,0 0 0</inkml:trace>
  <inkml:trace contextRef="#ctx0" brushRef="#br0">17469 2576 7794,'7'-13'-52,"-1"2"1,-2 1 0,2 3-1,-1 0 760,1-1 0,4 0 0,-3-5 273,0 0-89,4 1-779,-9 5 0,-2 2-95,-9 10 1,-8 7 0,-4 10 0,-2 3 202,2 5 0,-3 1-230,3 3 0,-2 3 0,2-3 1,5 1-122,6-1 1,5 2 0,7-7 0,7 0-88,8-2 1,13-7-1,8-5 1,9-5-447,7-6 1,9-2 442,10-2 0,-35-3 0,0-1 220,1 0 0,3-5 0,15-15 0,10-9 0,0-2 0,-11 5 0,0 1 0,0 0 0,0-1 0</inkml:trace>
  <inkml:trace contextRef="#ctx0" brushRef="#br0">18693 2512 8044,'0'-14'6,"0"-3"0,-1 3-89,-4-3 1140,4 2 0,-5 11-795,6 8 1,-1 5-100,-3 12-157,2 0 1,-5 6 0,4 2 0,-1 0-1,1 0-149,2-2 176,-5-2 1,5-1 0,-4-2 0,4-4 105,1 0 9,0-3 0,0-4 0,1-11 148,4-7 1,3-12 0,8-6 0,2-8-280,2-4 1,1-1-66,5 0 0,-1 0 0,1 1 1,-1 3-109,1 4 0,-2 6 147,-3 7 0,-3 1-45,-5 12-101,0 0 1,0 14-1,-1 4-68,1 4 0,-6 4 0,-1 3 0,-2 1-361,0-1 1,5 1 179,-5-1-1,5-4-39,-5 1 178,6-7 1,-3 4-1,7-8 1,2-2 0,2-5 265,2-3 0,7-6 0,28-37 0,-22 15 0,1-1 0</inkml:trace>
  <inkml:trace contextRef="#ctx0" brushRef="#br0">19369 2410 8044,'0'-13'0,"0"0"439,0 1 559,-6 5-816,-1 1 1,-1 12-1,-1 2 1,1 5 0,-1 4 72,1 4 0,0 3-202,0 2 0,2-1-208,6 1 167,0-6 1,0 2 0,2-3 0,2-1 0,4 0-1,4-2 1,5-6-173,0-2 1,4-5 58,-4 2 0,6-5 1,-2-6-1,2-7 339,-2-7 1,-3-4-49,-5-1 1,0-6 324,0-3-313,-6-3 0,-2 0 0,-5 3-65,0 4 0,-5 3 0,-5 3 0,-4 4-245,-3 8 1,-6 0-816,2 8 1,-6 1 465,1 7 0,-1 5-1428,10 8 1885,0-3 0,22 44 0,3 4 0</inkml:trace>
  <inkml:trace contextRef="#ctx0" brushRef="#br0">19955 2435 8089,'-4'-21'214,"0"0"0,-5 5 268,5-1 1,-6 5-162,2 3 168,-4 3 0,-2 6 1,-1 0-1,-4 3 0,-1 4 25,-2 6 0,-1 4-776,2 0 1,-2 3 158,6 5 1,0 1 0,4-1 0,2 1-87,2-1 1,0 1-169,4-1 1,1-5-40,4-3 241,6-3 0,1-2 0,7-4 1,3-3-1,4-4-471,3-1 1,2-7 843,-1-6 0,1-7 52,-1-9-138,6-4 1,-4-10 0,3 0 0,-3-3 0,-1-3 571,-1-5 1,-1-3-175,-3-2 0,-4 6 188,-8 6-97,-3 12 1,-2 0 22,0 13 1,-1 10-574,-7 7 1,-3 14-223,-6 4 1,4 9 255,1 4-522,-1 5 0,-2 7 1,1 0-93,2 1 1,0-1-1,-1 0 1,1 0-1012,3 1 0,1-1 1245,4 0 1,1-5-1015,3-3 904,3-4 1,7-6 0,5-3 384,6-3 0,2-6 0,7-4 0,-1-17 0,2-7 0,6-1 0,-1 0 0</inkml:trace>
  <inkml:trace contextRef="#ctx0" brushRef="#br0">20287 2512 8053,'8'-7'464,"1"3"1,-5 1-190,5-1 1,-5 2-46,4-2 0,1-2 136,4 2-334,-1-6 1,5 7 0,2-5 0,1-2 0,1-3 219,-1-4 0,2 1-132,-5-5 0,3 1 129,-7-1-137,3-3 1,-15 4 0,3-4 0,-5 3 0,-6 4 450,-6 3 1,-8 2-294,-1 4 0,-2 2 20,-1 6 0,-5 6 92,0 2-297,-5 9 1,8-1 0,-3 7 0,3 2 0,2 3 146,-1 1 0,8 2-246,5-1 1,2 4-248,7-5 1,1 5-658,7-4 638,3-6 0,13-1 0,5-6 1,8-1-1,5-4-1003,5-3 0,4 1 1283,8-6 0,-5-19 0,10-12 0,1 0 0,-9 4 0,-1-1 0,0 1 0,1 0 0</inkml:trace>
  <inkml:trace contextRef="#ctx0" brushRef="#br0">24801 3978 8161,'-6'-12'-1195,"-1"-1"1455,0 0 0,-3 0 1,6 1-1,1-1 329,1 0-440,2 0 1,2 1 0,1-1 0,2 1 0,1 3 668,0 0-989,4 6 171,-9-2 1,5 6-1,-6 3 1,0 5 0,0 2 72,0 2 0,0 4 1,0 1-1,0 2-15,0 3 0,0 6 1,0 5-1,0 3 61,0 2 1,-5 4-99,1 4-15,0 14 1,4-1 0,0 9 0,0 2 0,0-33 0,0 0 0,-1 4 0,1 1 0,-2 3 0,1 1 185,-1 1 1,-1 1 0,-1 1 0,-1-1-1129,0 0 1,1 0 943,-2 2 0,1-1 1,1-4-1,1 0 1,0 1-1,1-1 1,1-2-1,1-1 1,0-6-1,0 0-191,0 26 247,6-6 1,1-7-1,5-4 1,0-5 0,-2-5 52,-2-6 1,-1-4-128,2 0 1,-4-1 0,-3 0 0,1-4-39,1-4 0,0-3-163,-4-1 275,0-1 378,0-4-2125,0-3 1221,0-5 1,0-1-200,0-3 661,-5-4 0,-20-44 0,-9-10 0</inkml:trace>
  <inkml:trace contextRef="#ctx0" brushRef="#br0">24915 4259 8161,'0'-13'-316,"0"-4"1,0 0 397,0 1 1,0 9 1,0 7 1,-5 12 16,-4 9 1,-3 7-1,-5 5 1,-6 2 108,-5 5 0,-2 5-172,-8-2 0,1 9 0,-10 2 0,22-25 1,0 2-8,-2 1 1,1 1-1,-1 0 1,1-1-739,-2-2 1,1-1 666,3 0 0,1-1 1,-15 17-1,10-5 1,6-9-1038,9-9 806,12-7-508,8-8 779,6-1 0,22-12 0,6-1 0</inkml:trace>
  <inkml:trace contextRef="#ctx0" brushRef="#br0">24801 4973 8161,'-7'13'-812,"0"1"607,2 3 0,-6 10 118,-6 11 62,-6 6 1,2 13 0,-7 2 0,-2 3 0,2 1-117,1-4 0,1 2-250,1-6 391,-1-5 0,-5 11 0,-2-2 0</inkml:trace>
  <inkml:trace contextRef="#ctx0" brushRef="#br0">24686 5610 8161,'-13'6'0,"-1"1"-116,-3 6 0,1 7 39,-5 5 235,0 6 0,0 8 1,1 0-1,1 2 0,4 2-416,1-2 88,-5 4 1,9-11 0,-1-1 169,4-9 0,14-28 0,7-12 0</inkml:trace>
  <inkml:trace contextRef="#ctx0" brushRef="#br0">24877 5037 8161,'-8'0'115,"-1"-2"450,-1-2-674,5 3 0,-2-5 0,4 4 68,-2-2 298,1 3 23,4-5-217,0 6 1,2 0 0,2-1 0,4-2-1,4-3 1,0 1 58,1-1 1,4-3 26,0 5-154,6-6 0,1 5 0,7-5 0,2 0 0,4-3 0,5-3 0,9-1 9,7-1 0,6-3 0,-30 7 1,1-1-1,3 0 0,1-1 46,2 0 0,1 0 0,2 1 0,-1 0-881,-1-2 1,1 0 855,1 3 0,0 0 1,-2-4-1,-1 0 0,3 3 1,0 0-1,-1 1 0,-1 0 1,-1 0-1,-1 1 42,-1 0 0,0 1 0,-1-1 0,-1 0 0,0 0 1,0 1-1,-2-1 0,0 0-137,0 0 0,0 1 0,29-10 131,-5 1 0,1 0-15,3-5 1,4 1 0,-2-1 0,-3 1 69,1-1 1,-1 1 35,2-1 1,0 2-82,-1 3 1,-5-3 69,-2 3-112,2 2 1,-3-5-1,6 4 1,0 0 0,-4 2 31,-4 0 1,-2 3-39,0-2 0,-1 3-8,-3 2 0,2-1-218,-2 0 205,3-5 0,6 2 0,2-4 0,1 0 0,-3 1 74,1-4 1,-5 3-10,4-1 1,-4 1 12,-1-1 0,-6 1-24,-2 3 323,-3 3 1,-2-6 0,0 4 0,-1-1 0,-2 2-365,-1 1 1,-1 1 137,1 0 1,1 0-132,-5 1 0,0-1 141,-5 0-152,1 0 1,-1 1 0,1 0-1,-1 2 1,-1 2 101,-2-2 1,0 3-6,-5-2 1,0 6 4,-4-1 1,-4-1 100,-1 0-155,-5 1-460,3 4-122,-6 0-54,0 0 299,-6 0-288,-1 0 1,-6-1 0,0-2 0,-1-1 0,-3 1 565,-4 1 0,-16-3 0,-7-1 0,-4-1 0,0 0 0</inkml:trace>
  <inkml:trace contextRef="#ctx0" brushRef="#br0">24571 1556 8161,'0'-13'-118,"2"0"0,0 0 0,3 1-983,-2-1 1198,-2 0 1,3 0 0,0 1 0,-1-1-1,-1 0 1,-1 2 0,2 1 401,1 1 1,0 1-88,-4-5 0,0 5-62,0-1-285,0 6 1,0-1-1,0 8 86,0 5-47,0 2 0,-1 9 0,-2 5 1,-2 9-1,-3 8 60,-1 4 1,-3 7-1,-1 6 1,2 9-35,7-32 1,0 2 0,-2 5 0,2 2-99,1 1 1,1 1 0,0 3 0,0-1 0,2 2 0,0 0 0,1 0 0,0-1-290,0-1 0,2 0 0,2-1 0,1 0 160,2-5 0,1-1 0,2-4 0,-1-2 69,7 19 0,6-8 1,-3-5-1,0-5-20,-3-7 0,-3-2 37,-1-11 1,-2 0-683,-2-4 232,2 0-98,-10-1 0,9-3-210,-6-1 1,-1-5 869,-7 2 0,-3-4-814,-6-1 713,0-6 0,-22-23 0,-6-13 0</inkml:trace>
  <inkml:trace contextRef="#ctx0" brushRef="#br0">24597 1607 8195,'-6'-13'0,"3"0"0,-5 2 0,-2 2 0,-2 5-62,0 3 1,-2 2 0,-3 5 0,-5 6 0,-2 8 0,-3 6 0,-1 2 159,-2 2 0,-4 5 0,3-1 1,0 3-168,0 1 1,1 1 153,4-1-163,1-6 0,5 0 0,3-7 0,4-1 0,3-3-618,2-4 11,5-8 685,-3 2 0,35-38 0,6-2 0</inkml:trace>
  <inkml:trace contextRef="#ctx0" brushRef="#br0">24316 1951 8218,'9'-7'-693,"-1"3"571,1-4 1,2 8 459,-2 0-302,-4 6 1,-5 8 0,-1 3 0,-3 5-1,-5 2-55,-2 1 0,-2 5 1,-1 1-1,-2 0-141,-1 0 0,-4 3-150,4-4 0,0 4-40,4-4 0,0-2 350,1-6 0,61-44 0,-16 4 0,-1-1 0</inkml:trace>
  <inkml:trace contextRef="#ctx0" brushRef="#br0">24482 2257 8218,'-7'13'0,"-4"1"-92,2 3 0,-4 7 170,-4 6-50,-3 11 0,-6-6 1,-3 11-1,-2-1 0,-2-1 21,-2 0 1,4-3-66,1-7 1,5-4-323,3-9-193,10-3 531,6-11 0,34-46 0,8-18 0</inkml:trace>
  <inkml:trace contextRef="#ctx0" brushRef="#br0">24724 1887 8218,'-5'-7'-385,"2"0"1,-6 3 0,-1-5 594,-1-2 1,2 2 0,2 1 0,0-1 230,0 2 1,3-3-20,-5 6-427,7 0 2,-4 4 1,12 0 125,2 0-140,-2 6 1,9-4 0,-2 7-1,3-1 1,4 1 13,5-1 2,1 1 1,10-1 0,0 1 0,3-1 0,7 1-1,2-2 1,6 0-23,2 0 0,4-3 24,4 5 1,1-5-1,1 3 1,3 0-8,-3 0 0,-2 2 1,-5 4 0,-2-1 0,-6 3 0,0 0 16,0 2 1,6 0-3,2-4 0,-1 0-1271,2-1 1298,-1 1 0,2 1 0,2 2 0,0 0 1,0-4-107,-2-2 1,-3-1 81,1 3 1,2 1-4,-6 0 0,-4 0 1,-5-2-1,-1-1-90,0-2 0,1 1 78,0 4 0,-2-5-32,-5 1 34,-1-1 1,-3 1-1,1-1 1,1 1 0,-2-1 71,2 1 1,-5-2 9,2 1 0,5 2-52,3-6 32,1 6 1,-5-7 0,0 6 0,2-1 0,1 1 628,1-1 1,-2 1-683,-2 3 1,-2-3 68,6-1-91,4 1 1,-5 8 0,4 0 0,-1-1 0,-2-2-30,2-2 1,-4 5 34,3 0 0,-4 0-10,-1-4 83,1 0 0,0 0 1,1-1-1,0 1 0,-5-1-121,-2-4 0,1 3 42,-5-2 16,7-3 0,-9 3 1,1-3 21,-5 1 0,2-3 1,-1 4-1,5-3-23,-1-2 1,-5 3 1,-2-2 0,-5 2-18,1-2 6,-3-3 1,-1 5 0,-2-5 0,-1 2-1,-2 1-176,2-1 8,2 4 1,-1-4 136,-3 6-82,4-6 0,-9 4 52,5-3 236,-5-3-247,3 5-252,-6-6-1087,0 0 1107,5 0 1,-2 4 76,6 0 1,-1 2 235,5-2 0,22 0 0,11-1 0,2 4 0,1-1 0</inkml:trace>
  <inkml:trace contextRef="#ctx0" brushRef="#br0">28868 2805 8218,'0'-13'-84,"0"1"1,0-1 684,0 0 1,0 5 328,0-1-909,0 6 30,0-2 0,6 5 1,2 1-1,5 3 63,4 5 0,3-2-63,6 1 1,9 5 0,5 4-1,5-1-52,7-2 1,5 3-1,10 1 1,2 2-41,-33-8 1,0-1 0,5-1 0,0 0 0,-2 0 0,-1 1 0,1 0 0,0 1-77,0-1 0,0 2 0,-1-1 0,-1 1 1,-1-1-1,-1 0 0,29 10-73,-8-5 1,-5 1 0,-4-1 0,-6-3-97,-6-4 0,-9-3 106,-9-3-6,-9-2 212,-2 3 1,-7-5 0,-4 0 0,-3 0-386,-3 0 219,-2 0 1,-1 0 0,-3 0 0,-5 2 139,-2 2 0,-24 9 0,-6 7 0</inkml:trace>
  <inkml:trace contextRef="#ctx0" brushRef="#br0">28970 3583 8215,'-12'0'-116,"-1"0"-43,0 0 1,0 0 0,1 0 256,-1 0 0,0 0 48,0 0 0,5-4 122,-1 0 84,6-1 101,-8 5-420,10 0 0,-4 0 0,11-1 1,7-3-1,7-3 0,5-3 0,5-2-2,4-2 0,8-1 0,5 0 0,6 0-72,6-2 1,6-6 0,-26 12 0,0 1 0,1-2-1,1 0 29,1-1 1,1 0-1,1-1 1,0-1-32,0 0 0,1 0 0,1 0 0,0 1 1,-2 3-1,0 0 0,-4 1 0,-1 0-68,-3 1 0,-1 0 1,28-8-29,-8 4 0,-1-3-12,-12 3 198,-5-2 1,-10 9-1,-7-4 1,0 3-1,-2 0 217,0 0 0,-2 3-197,-8-5 184,4 6 1,-11-4 89,3 3-246,-2 3 73,-2-5-222,0 6-212,-6 0 1,3 0 0,-5 1 0,-2 4-1217,-1 3 499,-2 3 983,0 2 0,-5 0 0,-2 0 0</inkml:trace>
  <inkml:trace contextRef="#ctx0" brushRef="#br0">25617 166 8199,'8'-13'-285,"1"0"0,1 1-711,1-1 1219,2 6 1,-5-5-1,1 5 1,-1-1 669,-1-1-755,-1 6 1,-5-2 19,4 5 0,-4 1-28,3 3-49,-2 4 0,-2 6 0,0 3 1,0 4-1,0 4 0,0 5 1,0 6 43,0 5 0,-4 1 0,-1 8 0,2 4-71,2 2 0,1 8-6,0 4-54,0-31 0,0 0 0,6 26 0,2 3 0,4-7 0,2-2 0,1-6 0,2-6-128,-1-7 0,-2-8 137,-1 0 1,-5-9-1,-1-4 1,-1-3-134,-3-1 1,3-4-307,-2-1-49,0-5 0,-3 3-34,4-6 1,-4-2 167,3-2 1,-4-5 350,-4-8 0,-20-48 0,7 24 0,0 0 0</inkml:trace>
  <inkml:trace contextRef="#ctx0" brushRef="#br0">25706 242 8199,'-7'-12'0,"-4"-4"0,2 3-83,3-2 1,-5 15 0,3 1 0,-4 10 158,0 9-86,-1 4 0,0 7 1,0 3-1,1 3 0,-1 2-135,0-1 0,0 0 20,1 0 0,3-4 0,2-1 0,1-3-506,3-6 343,2-4 0,7-13 288,2-3 0,5-4 0,4-6 0,4-5 0,3-5 0,3-6 0,3 0 0,-3 0 7,3 0 0,-9 0 1,-4 5-1,-3 3 73,-1 4 43,-6-2 1,-1 12 333,-6 0-355,-6 12 1,-3 9 0,-6 9 0,-4 2 0,0 2-3,-4 0 1,0 0-42,2 5 0,-2-1-140,6 0 1,0-5 167,5-4-313,-1-2 0,1-7-183,4-3 0,9-8 409,12-5 0,34-48 0,-17 16 0,1-1 0</inkml:trace>
  <inkml:trace contextRef="#ctx0" brushRef="#br0">25681 931 8199,'-12'18'0,"-1"2"-463,-8 6 1,3 3 92,5 1 375,0 0 0,5-6 1,-1-1-1,-1-2 149,-1 2-264,4-5-285,-4-5 395,9-8 0,19-39 0,12-8 0</inkml:trace>
  <inkml:trace contextRef="#ctx0" brushRef="#br0">25719 561 8199,'-7'-13'-177,"-3"5"1,4-1-1,0-1 1,-1-1 598,0-2 0,4 5 134,-1-1-583,3 6 0,5 3 80,0 9 0,6 1 0,-1 0 0,2-2-1,2 2 0,1 2-39,3 0 3,-3-5 1,9 5 0,-5-4 0,2 4 0,3-1-1,1-1 1,1-2-8,1 2 1,4 2-1,-1 0 1,1 1-43,1 0 1,-2 4-234,5 0 240,-6 0 0,4 1 1,-2 3-1,3 4 1,1 0-91,0 1 116,0-1 0,4-2 0,2-1 1,2 2-1,5-1 261,3 1 1,1-1 3,0-2-265,0 9 1,-2-13 0,-1 8 0,-2-2 0,-2-2-154,-3 1 0,-2-3 39,0 3 0,-1 0 95,0-5 0,-4 5 0,2-4 0,0 0-19,1 1 1,9 2 32,-8-4 1,4 4 485,1-4-338,2 6 1,6-5 0,-1 5 0,-2-2 0,-3 1 103,-1-3 1,3 6-289,-5-4 0,2 3 89,-1 1 1,-3-3-14,2-1-48,3 0 0,-6 3 0,0-1 0,-3-3 0,-2 0-267,-2-1 0,4-2 190,-7 5 0,5-7 139,-4 2 1,1 2-85,-1-2 87,3 5 0,1-8 0,0 5 1,1-2-1,2 0 339,1-2 1,5 4-220,-1-2 0,2 4-15,-1-4 0,-4 0-304,4-4 80,2 5 1,-5-3-1,1 3 1,-4-1-1,-5 0-301,0-1 0,-3-2 294,-3-2 0,-1 1 49,1 0 0,-5 0 38,0-1 6,6 1 0,2 4 0,3 0 1,1-1-1,-2-2 286,0-1 1,3 1-259,-4 3 1,-2-3 159,-7 3 1,2-7-9,-6-2-186,6 1 0,-8 4 1,5-1-1,-1 0 0,-2-2-182,1-2 1,0 2 105,4 7 0,2-3-170,-3 3 0,3-3 249,2-1-29,-1 0 0,-1-2 0,-1-1 0,-2-1 0,0 1 16,-1 1 0,3 6-10,-6 0 1,1-4 92,-1-5 0,-3 1 310,3 3-315,-2 1 1,2 0-1,0 0 1,0-1-1,0 1-149,0 0 1,5 0 49,0-1 0,-4 1-71,-1 0 1,1 0 95,-1-1-35,6 1 1,-10 0 0,1 0 0,-6-1-1,0 1-153,-1 0 227,-5 0 0,4-1 17,-6 1 0,0-4 226,0-1-189,0 1 0,0-1 0,0 1 0,2 1 33,2 1 0,-3 2-58,3-1 0,-1 1-33,2 0 1,-3-5-248,7 1 132,-6-1 1,7 1 0,-5-2-1655,2-1 893,2 4 834,-2-9 0,-30-18 0,-12-11 0</inkml:trace>
  <inkml:trace contextRef="#ctx0" brushRef="#br0">30245 3009 8152,'0'-8'-350,"0"-1"0,0-1 768,0-1 1,0 2-1,0 1-140,0-2 1,6 3 0,3 0-83,2 1 1,2 2-70,-1 4-90,1 0 0,0 0 0,0 1 0,-1 4 0,1 3-76,0 3 0,-6 6-157,-3 0 150,-2 6 1,-2-3 0,0 7-1,0 1 1,-2 1 0,-1-4 0,-2-2-49,-2-1 0,-2-2 1,-2 0-1,1-3 123,1-6 36,1 2 0,-5-7 402,0 2-264,1-8 1,3-8 39,1-9-168,5 3 1,-3-10-1,6 2 1,0-3 0,2-4-45,2 0 1,3-1 114,6 4-197,-1 1 1,5-1 0,2 2 0,-1 2-1,1 3 37,-4 5 1,4 0 82,-2 10 1,0-1-40,-5 5-128,1 6 0,-2 7 1,-1 8-57,-1 3 0,-6 2 0,1-1 1,-3 2 14,-1 3 1,0-2 82,0 6 1,-5-1 5,-4 1 0,-2-3-15,-2-5 82,-5-1 1,2-1 0,-5-3 0,0-4-1,1-4 302,3-4 0,-2-4-44,2-5 1,-4-1 250,4-3-439,0-9 1,4-3-1,1-5 105,-1-2 1,0-5-1,0-3 1,2 0 65,3-1 1,2-3-332,6 1 1,0-1 121,0 1 0,6-2-246,2 6 112,9 1 0,3 3 1,5 2-1,1 3 1,-1 5-103,1 6 0,-1 5-43,1 5 0,-1 0 170,1 0-50,-1 5 1,-5 2-1,-1 8 1,-2 2-1,-2 4-216,-3 3 1,-1 1 269,-7 1 0,0-1-101,-4 1 137,0 5 0,-1-3 0,-2 5 0,-3-2 0,-2-2-69,-6-2 1,1-8 77,-4-2 0,1-2 291,-1-3-144,3-5 0,-6-1 0,5-6 63,-2 0 1,-4-1 0,4-4 0,0-3-25,-2-3 0,5-4-77,-3-2 1,3 2-48,1-6 1,6-1-20,3-3 1,-2-1 0,2 2 0,1 1-116,2 2 1,6 1 35,4-1 1,4-2 82,4 6-48,-3 0 1,6 6 0,-5 3 0,4 3 0,-1 4-70,0 1 0,1 1 24,-2 4 0,-3 7-323,3 10 285,-3-4 0,-5 8 0,-2-2 1,-2 4-1,-2 0-407,-1-1 0,-2-1 362,0-1 1,-2 1 120,-2-1 8,-3-5 0,-6 0 1,0-6-1,-1-1 1,-1-5 157,-2-1 1,0-5 84,4 2 0,0-8-136,0-5 215,1-2 0,3-7 0,2-4 0,1-2 1,4-3 272,0-2 0,5-4-789,5-5 1,2 5-28,12 3 203,-1-2 0,4 11 0,1-1 1,-2 8-1,-1 6-113,-2 3 0,-6 5 85,2 5 1,-4 7-8,-4 10 1,-4 2 0,-5 5 1,-1 3-1,-5-1 0,-5 1-456,-5 1 1,-5-5 118,4 2 0,-6-4-354,2-5 401,-3-3 353,4-5 0,-4-51 0,4-13 0</inkml:trace>
  <inkml:trace contextRef="#ctx0" brushRef="#br0">30386 3927 8150,'-9'-4'-514,"2"-2"1169,1-1 1,1-1 0,2-5 404,-1 0-778,-1 1 0,7 0 386,2 4-878,3 2 149,6 6 0,-5 1 0,-1 5 0,1 5 1,-3 6-1,1 3 0,-2 3-85,2 1 0,-5 6 1,3 0-1,-2-2 101,-2-1 0,0-3 1,0-1-1,0-4 102,0 0 0,0-2 628,0-4 61,0-6-647,0-2 0,0-6 0,1-5 1,4-7-1,3-6 0,5-5 1,2-3 138,2-3 0,6 2-315,-2-6 1,2 5-1,0-1 1,-4 4-47,0 0 0,-2 8 2,-4 5 0,-1 2 0,1 6-42,0 2 0,-6 12 102,-3 4 1,3 8 10,2 0 0,-2 3-44,1 2-63,-5-1 1,7 1 0,-4-2 0,0-1-1,1-4-604,0 0 1,-3 2-320,4-4-63,1 0 899,4-4 1,-1-6 0,1-3 243,0-2 0,11-34 0,4-16 0,4-1 0,-1-1 0</inkml:trace>
  <inkml:trace contextRef="#ctx0" brushRef="#br0">31036 3915 8150,'-13'0'-1472,"0"5"1584,1 4 1,3 2 658,1 2 1,3 5-508,-3 3 0,5 4 0,-1 0 0,2-1-104,2-3 1,6 2-108,3-6 0,2 0-9,2-4 1,5-6 113,3-3-98,3-2 1,2-2 0,-2-3-1,-1-4 1,-3-8 153,-2-3 1,-2-7 82,-8-5 0,2-4-103,-6 4 1,0-4 24,-4 4-195,-5-5 1,-2 8 0,-6-1-1,-1 5 1,-2 7-134,-1 6 1,-4 5-125,4 5 1,-4 0-241,4 0 1,-5 10-1155,5 2 1035,0 10 0,10-1 1,3 7 591,3 2 0,26-9 0,12-1 0,2 0 0,0 0 0</inkml:trace>
  <inkml:trace contextRef="#ctx0" brushRef="#br0">31546 3953 8150,'0'-13'0,"0"0"0,0 1 834,0-1 1,0 0-271,0 0 1,-6 6-188,-2 3-335,-4 3 0,-2 2 0,-1 3 0,-4 5 0,1 3 4,-1 5 0,1-1 0,2 5 0,1 2 227,4 1 0,-1-3-467,8 1 1,0-7 0,4 2-1,0-3-408,0-1 0,5-2 281,4-2 0,6-3-17,2-6 1,6-2 66,-2-2 337,3-3 1,2-12-1,-1-3 1,1-7-1,-1-5 237,1-2 1,-6-4 117,-3-3 0,-3-2-84,-1-6 0,-6 1 245,-3 4-184,-3 7 0,-1 8 0,-1 7 290,-3 3 1,1 8-469,-6 9 1,5 8-653,-4 5 0,3 8 187,-3 4 107,-1 3 0,2 6 1,2 1-1,0 2 1,1 2-456,1 2 0,2 0 61,1-3 0,0-2-263,0-2 0,4-3 124,0 3-66,12-3 0,-6-3 737,11-3 0,34-25 0,14-12 0</inkml:trace>
  <inkml:trace contextRef="#ctx0" brushRef="#br0">31878 4029 8030,'0'-12'802,"1"3"-647,3 1 1,-1-1-1,7-4 1,3 1-10,2-1 0,7-1 0,-4-3 0,2-5 93,2-2 1,-3-1 26,-2-1-123,-3 6 0,-7-2 0,-3 5 0,-2 1 211,-2 2-292,0 7 0,-7 1 0,-6 8 0,-7 3 0,-4 8 274,-1 7-198,-1 4 0,5 2 0,0-1 0,1 1 0,3-2-178,4-3 1,4 3-1,1-3 1,4 2-208,2-2 1,8-2 93,2-7-37,9 1 1,9-6 0,8-3 0,4-2 0,5-4-444,3-2 1,4-3 632,1-6 0,-12-15 0,1-7 0,4-4 0,-1 1 0</inkml:trace>
  <inkml:trace contextRef="#ctx0" brushRef="#br0">30666 3086 8182,'-6'-7'-319,"4"-3"0,-5 4 0,-1 0 767,1 1-107,-1-5 0,-5 8 227,0-2-252,6 3 1,0 1 59,3 0-480,3 0 1,-4 0 141,10 0 0,6 4 1,9 0-1,4-1 54,7-2 1,7 4-1,9-1 1,10-1-66,8-2 1,-25-1 0,2 0-1,4 0 1,2 0 0,1 0-1,2-1-30,2-1 1,0 0 0,1 1 0,0 0-1178,1-1 0,1 0 1134,1 1 0,-1 0 0,-7 1 0,-2-1 0,0 0 0,0-1 1,-6 0-1,0 0 0,-4 0 0,0 1-427,31 0 431,-3 1 0,-13-2 0,-6-1 1,-10-1-1,-7 0 22,-7-2 23,-3 5 160,-12-5-175,-1 1 202,-12 3 1,3-5 1193,-5 3 1,3 2-1464,-3-2-86,5-3 1,-8 4-1,2-4-195,-2 1 1,-2-2 260,0 4 0,1-5 30,-1 5 69,6-6 1,-5 7-1,4-5 1,-3-2 0,-2 0 86,0 1 1,0-2 80,1 3 0,-1-2 274,0 1-282,0-2 1,1 4-1,-1-6 145,0 0 0,0 5 0,1-1-9,-1-1 1,0 3-215,0-1 1,5 5-5,-1-1-241,6 2 1,-1 4-306,8 2 1,5 3 296,8 6 1,4-1 228,9 1-114,-3 0 0,10-5 1,-3 1-1,3-1 1,1 1-38,0-1 0,-4 0 96,0 0 1,-1-1-13,1-3 34,-3-2 1,-10 8 0,-1-5 0,-3 2 0,-6 3-16,-5 2 1,-5 0 143,-1 1 0,-1 4-27,-3 0 0,-8 6 0,-5-2 0,0 2 40,-1-2 1,-1 3-108,-2-3 1,-1-1 59,5 1-239,-6-5 1,7 3-1,-4-7 1,1 1 0,0 0-516,1 0 1,1-1-324,4 1 0,0-2 957,1-2 0,21-3 0,7-6 0</inkml:trace>
  <inkml:trace contextRef="#ctx0" brushRef="#br0">32961 2231 8224,'0'-12'30,"0"-1"0,0 0 0,0 0 0,0-1 0,0-1 1,0-2 350,0 1 1,0 2 0,0 1 0,2 0 689,2 1-565,-3-1 0,5 4 275,-6 1-865,0 5 0,0-1 0,0 9 0,0 8 47,0 7 24,0 10 1,0-2-1,0 8 1,-1 2 0,-2 4-1,-1 4 1,1 0-113,1 0 0,4-2 0,1-7 0,1-2-60,-1-1 0,2-1-285,0 1 200,-1-3 0,0-11 0,0-2 0,-1-1-922,-1 0 0,-2-4-282,0-5 1474,0-5 0,-29-20 0,-6-11 0</inkml:trace>
  <inkml:trace contextRef="#ctx0" brushRef="#br0">32936 2282 8252,'0'-24'0,"0"3"-112,0-9 0,6 3 25,2 2 1,3-1 0,2 2 0,0 2 714,0 0 0,4 7-322,0-2 1,4 7-147,-4 1 0,4 7 0,-2-3 0,-1 4 121,0 1 0,4 1-317,-5 4 1,-5 3 38,-3 9-146,-1 3 0,-1 5 0,-2 1 1,-4-1-1,-1 2-92,0 3 1,-4-2 206,0 6 0,-6-7 96,1-1-26,-2-1 1,2-9 0,1 2 0,-1-2 0,1-6 154,-1-3 0,1 1-163,-5-3 1,0-1-362,1-4 170,-7 0 1,4 0-1,-5 1-590,1 4 1,-2-3 746,4 7 0,0-1 0,4 5 0</inkml:trace>
  <inkml:trace contextRef="#ctx0" brushRef="#br0">27899 4820 8238,'0'-20'-57,"-4"-4"1,-2 4 0,1 0 0,-1 3 869,3 3-545,2 7 0,2 1 0,2 8 0,1 3 0,-1 8 0,-2 8 180,-1 8 1,0 1-106,0 8-369,-5-3 0,-1 11 0,-4-5 0,2 1 0,-2-1-26,-2-1-226,5-2 1,0-4-1,4-1 1,-1-4-1,1-4-1510,2-7 1383,1-10 1,7-2 0,4-7 404,5-4 0,15-32 0,6-18 0,1-4 0,0-1 0</inkml:trace>
  <inkml:trace contextRef="#ctx0" brushRef="#br0">28167 4692 8238,'0'-17'126,"0"0"1,0-4 760,0 4-692,6 0 1,1 10 0,5 3-1,1 2 246,0 2 1,0 6-32,-1 3 1,0 9-375,-4 7 1,2 4-1,-6 8 1,-1 4-220,-1 3 0,-8 2-187,-2 5 0,-8 5-559,-1-1 0,-7 0 555,-2-4 22,1 0 0,-8-6 0,5-3 0,-2-8 1,3-10 351,5-10 0,-1-7 0,6-7 0,-23-57 0,20 22 0,-1-1 0</inkml:trace>
  <inkml:trace contextRef="#ctx0" brushRef="#br0">27682 4782 8238,'-25'-6'0,"-5"0"-86,0-2 0,-2 4 1,5 11-1,3 8 3,0 9 1,0 15 550,-2-1 0,1 13-190,-1 0-123,6 3 1,-2 1 0,6 2 0,5-1 0,5-1-282,5-5 1,12-6-1,7-11 1,11-8-525,9-6 0,7-11 217,11-4 0,2-14 433,5-7 0,-23-7 0,6-10 0,3-5 0,-1 0 0,5-2 0,0-1 0,1 0 0,-1 0 0</inkml:trace>
  <inkml:trace contextRef="#ctx0" brushRef="#br0">26994 2882 8172,'0'-19'-139,"0"4"0,0-5 1,0 1-1,1 4 1,4 1 439,3 1 1,-1 2 0,2 1 0,1 3 0,1 1 0,2 3-51,-1 2 0,-3 1-196,-1 0 0,-5 5 0,1 4 1,-2 4-88,-2 4 1,-2 7-255,-2 5 175,-3 7 1,-10-5 0,0 4 0,0-1 0,0 0 0,0-1-1,2-5-313,0-5 1,7 0 682,-1-6-177,7 0 1,-3-10 0,11-4 0,7-6 0,7-6-35,4-2 1,3-2 0,1 0-1,2 1-324,-2-1 0,-1 0 1,-2 0-1,1 1 276,-1-1 0,7-17 0,0-4 0</inkml:trace>
  <inkml:trace contextRef="#ctx0" brushRef="#br0">27325 2780 8172,'0'-19'0,"-4"5"389,0-3 1,0-1 128,4 1 0,1 5-280,3 8 1,-1 3-241,6 1 71,-7 5 1,8 4 0,-4 8-1,1 4 1,2 5-94,-2 3 1,0 0-252,-3 5 1,-3 0 0,4 4 0,-4 0-332,-1 0 1,0-4 190,0 0 0,-4-5-16,0 1 0,-11-5-361,3-4 792,-4-2 0,-22-23 0,-10-8 0,-5 1 0,1-1 0</inkml:trace>
  <inkml:trace contextRef="#ctx0" brushRef="#br0">26777 2818 8172,'-18'-6'0,"-2"1"-143,-6-4 1,7 3 47,2 6 242,2 6 0,3 3 0,-3 9 0,-2 8 0,-2 6 136,-1 5 0,0 5-267,3 1 0,3 5 0,-2-1 1,6 1-69,6-1 1,4-3-157,4-6 1,9-5-119,8-4 213,15-7 0,-1-10 1,13-7-1,5-4 113,5-1 0,-9-19 0,4-7 0,3-3 0,1 1 0</inkml:trace>
  <inkml:trace contextRef="#ctx0" brushRef="#br0">28639 982 8172,'1'-19'-112,"2"0"1,3-3 0,1 2 0,3 2 1323,1 2-1047,7 2 0,-3 3 0,3 1 1,-1 3-1,1 1 0,1 3 1,-1 3 119,-2 5-366,-8 2 1,-2 11 0,-6 3 0,0 5 0,-1 2-664,-4 2 685,-7 0 0,-4 0 0,-5-1 0,0 1 0,-1-2 0,2-2 0,2-6 86,2-5 1,4-2 0,2-2 836,1-2-419,6-3-411,-2-6 0,6-6 0,3-3 0,5-2 0,4 0 193,4 2-206,3-2 1,5 8-1,1-4 1,-1 1-1,1 4-110,-1 0 0,-4 8 1,-1 2-1,-1 4-20,-4 0 1,-2 1-40,-5 0 0,-2 0 136,-6-1 0,0 1 1,-10 0 0,-4 0 0,-6-1 0,-5 1-58,-4 0 0,-2-2-20,1-2 0,3 1-295,-2-6 122,2 6 0,1-9 0,1 3 0,1-2-1200,2-2 1462,10 0 0,46-34 0,15-9 0</inkml:trace>
  <inkml:trace contextRef="#ctx0" brushRef="#br0">29123 918 8172,'0'-21'69,"0"0"1,2 5-1,2-1 1,-1 3 308,5 1 0,-3 6 0,2 4 0,0 6 121,0 5 1,-3 9-496,5 5 1,-7 6 0,3 5-1,-5 3-167,-5 8 0,3 5 52,-7 2 17,1 0 0,-5-5 0,0 1 0,0 0 0,-1-2-382,-3-2 1,3-5 0,-3-5 0,1-7-393,-1-3 0,-2-9 868,-7-1 0,-7-20 0,-5-7 0,-3-4 0,0 0 0</inkml:trace>
  <inkml:trace contextRef="#ctx0" brushRef="#br0">28588 778 8199,'-13'-17'0,"0"1"0,-1 3-247,-3 4 0,3 6 296,-3-2 1,1 15 0,-1 9-1,-3 8 479,1 7 1,-4 8-368,6 5 0,0 8 1,4 5-1,2 2 74,2 2 0,4 4-82,5 0-326,5-6 1,14-11-1,11-10 1,6-5-1,8-8 1,6-7-1,5-8 173,3-7 0,-15-18 0,8-9 0,0-2 0,5 0 0,1-1 0,0 1 0</inkml:trace>
  <inkml:trace contextRef="#ctx0" brushRef="#br0">27568 6133 8200,'-7'-5'-50,"4"-3"1,6 0 0,7 1 372,5 1 0,6 2 0,8 4 0,3 0-248,5 0 1,3-4-1,8-1 1,0 3-27,5 0 1,-2-2-90,4 0 1,-4-2 0,-6 3 0,-7-1 22,-6 1 0,-11-3-62,-4 2 135,-9 0 1,-2 3 0,-7-2 0,-5-2 222,-7 3-293,-5-5 0,-9 5 1,-2-2-1,-3 1 1,-4 0 5,-3-1 41,-8 0 1,2 5-1,-6 3 1,-2 5-1,-2 2 11,-4 2 1,-4 7 0,1 4 0,1 6-20,1 2 0,12 2-159,1 4 0,9 1 102,8-1 9,6 0 0,17-5 0,3-5 1,5-4-1,7-4-75,4-1 0,10-7 83,-1-3 1,3-6 256,1 1-211,7-3 1,-1-2 0,3-3 0,-3-5 0,-1-4 273,-1-4 0,0 2-90,-8-6 0,-3 4 62,-5-5 0,-6 5-48,-2-4-225,-4 5 1,-7-6 0,-2 6 0,-5 3-1,-5 5-289,-8 2 0,-1 2 139,-7 4 1,2 6-523,-2 2 0,-2 3-37,6 2 191,1 6 0,9 0 1,4 6-1,6-3 514,6 0 0,38-8 0,16-2 0,3 5 0,0-1 0</inkml:trace>
  <inkml:trace contextRef="#ctx0" brushRef="#br0">27848 6439 8200,'4'-8'121,"1"-1"1,5 6 421,-2-1 671,-2 3-981,5 1 0,-9 7 0,3 4 0,-1 6 1,1 2 311,-2-1 0,-2 9-494,-1-2 1,-1 4 0,-2-4 0,-3 1-141,-1-1 1,4 1-118,-1-1 0,-2-1 1,2-2-1,1-4-254,2 0 1,1-3-1648,0 2 1002,0-3 1105,0-1 0,28-29 0,7-7 0</inkml:trace>
  <inkml:trace contextRef="#ctx0" brushRef="#br0">28243 6656 8200,'0'-13'331,"0"1"1,0 3 526,0 1 0,2 5-362,2-2 1,-1 4-1,4 2-161,-1 4 1,-2 3-47,-4 9-505,0 3 0,-6 6 0,-2-1 0,-5 2 0,-3 3 0,-3 2 216,-5 1 0,-7 3 0,-6 4 0,-7 1 0,0 1 0</inkml:trace>
  <inkml:trace contextRef="#ctx0" brushRef="#br0">29837 6184 8200,'0'-13'-75,"-1"1"0,-2-1 0,-1 0 732,1 0-465,2 6 1,6-3 0,4 6 0,4 1 0,4 2-1,4 0 1,4-2-5,5-2 0,-3 1 0,4 4 0,-1 0-311,0 0 1,4 0 221,-5 0-465,-5 0 0,-1 0 0,-6 0 236,-1 0 0,-13 0 0,-9 0 1,-8 0 83,-8 0 1,-3 0 0,-5 0 0,-5 2 61,-6 2 1,-9 3-1,-7 7 1,1 3 51,-1 4 0,-4 3 95,2 2-176,24-11 1,2 1 0,-23 18 0,4 7-1,9 2 1,12-4-23,7-3 1,11-6 0,12-9-1,8-4 65,10-3 0,7-7-3,6-3 0,3-2 1,5-2-1,2 0 185,2 0 1,-4-6-26,1-2 0,-3-4-124,-6 0 0,-2-5 309,-6 0-239,-10 0 0,-6 2 0,-6 0 0,-1-2 0,-4 1-10,-3 2 1,-9 5-300,-4 1 0,-9 5 202,-4-1-454,-3 2 0,-1 8 0,1 3 1,2 3-1,2 4-678,2 1 1,7 6 1105,7-2 0,37 20 0,9 6 0</inkml:trace>
  <inkml:trace contextRef="#ctx0" brushRef="#br0">30029 6516 8200,'4'-19'0,"0"-2"0,6 3 183,-1 1 0,2 7 576,2 1-487,5 1 1,-4 1 0,3 2-1,-3 5 1,-1 5 392,0 3 0,-2 8-857,-2 1 0,-4 5 0,-5 0 1,0 2-232,0 1 1,-5 1 176,-4-1 0,-2 1 0,-2-2 1,0-3-160,1-4 1,-1 0 315,0-4 0,5 1 718,-1-10 0,5 5-25,-5-5 1,7-1-463,-3-7 0,11-2-217,7-3 1,1-2-888,7 3 690,0 2 1,6-5 0,3 4 271,4-1 0,7 0 0,6-1 0,4 2 0,0 0 0</inkml:trace>
  <inkml:trace contextRef="#ctx0" brushRef="#br0">30717 6592 8200,'-5'-12'117,"3"-1"-48,-2 0 0,1 6 431,-1 3 1,2 4 0,-2 4 167,3 4 1,1 5-598,0 4 1,0-1 0,0 5-1,-2 2-338,-2 1 1,-3 3-189,-6 2 1,-4-2 34,0 3 0,0-3 0,4-3 0,1-1 420,-1-2 0,0-17 0,0 1 0</inkml:trace>
  <inkml:trace contextRef="#ctx0" brushRef="#br0">31291 6171 8200,'0'-18'0,"1"2"0,4-5 140,-4 6 0,10-2 0,-2 7 1,2 3-1,2 1 197,0 3 0,1 2 0,3 1 0,4 0-459,3 0 0,2 0-167,-1 0 190,-5 5 0,4-2 1,-3 4-1,3 0 1,1-1-387,-4 0 233,-3-2 0,-9-4-63,-1 0 444,-5 0 0,1 0 0,-9 0 0,-7 0 1,-5-1 181,-3-4 0,-1 4 0,-4-3 0,-2 2-60,-3 2 1,-3 0-153,-5 0 0,-1 6-79,-4 2 0,3 8 0,-4 2 1,2 2-87,-1 3 1,2 1-17,7 1 1,5-3 1,7-1 47,4 0 1,11-1 0,3-3-1,5-3 1,6-1 8,6 0 1,8-2 33,0-2 1,3 1 16,2-6-7,-1 0 0,1-4 1,-2 0 30,-3 0 1,-2 0 0,-7-1-1,1-4 184,0-3 0,-6 1 55,-3-2 1,-2 1-183,-2-5-267,-6 0 0,-1 5 0,-6 1-8,0 1 0,-5 2 0,-3 4 1,-3 0-933,-2 0 1,5 7 1098,0 6 0,11 39 0,-2 16 0</inkml:trace>
  <inkml:trace contextRef="#ctx0" brushRef="#br0">31520 6529 8200,'0'-15'143,"0"-2"0,6 3 215,3-3 0,2 3 55,2 1 0,4 6 0,0 3 1,0 3 259,1 1 0,-4 5-422,3 4 1,-3 2-1034,-1 2 548,-6 0 0,3 4 1,-6 1-1,-1 0 1,-1 2-1,-4-1 1,-2-1-444,-4-2 0,-4 2 525,-1-1 1,1-1 0,0-6 0,2-2 289,2 2 377,-1-4 230,2-1-476,2-5 1,6 0-201,3 0 1,3 0 0,6 0-1,0 0 133,0 0-287,-1 6 1,1-3 168,0 5-89,0-5 0,-5 7 0,-1-4 196,-1 1 1,3-3 983,-5 5-987,0-7 0,-7 8-197,-5-5 1,-1-1-1,-9-4 1,-1 0-790,-2 0 0,-2 0-1225,2 0 2023,-3-6 0,-1-41 0,-8-15 0</inkml:trace>
  <inkml:trace contextRef="#ctx0" brushRef="#br0">32196 6146 8200,'0'-18'0,"6"-1"92,2-2 1,4 2 0,2 8 720,3 3 1,-3 2-1285,3 6 0,-3 0 78,-1 0 0,0 1 0,0 4 0,-1 3 393,1 3 0,-40 48 0,9-25 0,-1 1 0</inkml:trace>
  <inkml:trace contextRef="#ctx0" brushRef="#br0">32298 6401 8200,'2'-8'-553,"2"-1"-181,3 6 1,7-2 1442,3 5-644,3 0 1,6 0-1,-1 0 1,2 0 0,1 0-1,3 0 1,1 0-66,-1 0 0,33-17 0,4-5 0</inkml:trace>
  <inkml:trace contextRef="#ctx0" brushRef="#br0">32694 5980 8200,'-5'-25'0,"1"-1"0,1 2 154,2 3 1,2-2-1,3 6 1,5 2 99,2 0 0,3 7 0,2 1 1,2 1-13,2 3 1,0 2 0,3 1 0,-2 0-38,2 0 1,-1 1 0,1 4 0,-3 3-132,-2 3 0,2 2 1,-6 1-1,-4 2-174,-3 1 1,-2 6 0,-5-2 0,0 3-245,0 1 1,-6 5-521,-3 0 696,-2 0 1,-2-5 0,1-1 0,-1 0-1,0-1-189,0 0 1,1 2 0,0-6 0,2-1-177,2 0 1,1 4 199,-2-5 1,4 1 332,5-1 0,0-3 0,0 5 0,0-2 0,0 0 0,0 0 0,0-4 0,1 4 0,3 0 0,-2 0-51,2-5 1,-1-3 1493,1-1-547,-3 1-160,11-2-323,-11-1 0,5-5 0,-5 3 747,4 5-780,-4-4 8,10 7-471,-4-5 1,0 1-1,-1 1 1,-2 1 0,1 1-13,-3 2 0,0 0-120,-2-1 0,0 1 5,0 0-12,0 5 1,-4-4 0,-2 3 0,-1-2 0,-4-3 38,-5 1 0,2-2 280,-3-2 0,-2-3 579,2-6-474,0 0 0,3 0 1,0-2-1,0-2 1,4-6 759,3-6 0,3 1-482,4-6 1,0 4 3,0-5-474,0 7 1,7-4 0,4 8 0,5 1 0,-1 3-512,-1 1 0,3-2-292,0 4 1,2-1-164,-2 5 1,-3 6-59,3 2 1014,-3 4 0,-7 29 0,-1 7 0</inkml:trace>
  <inkml:trace contextRef="#ctx0" brushRef="#br0">28141 7893 8177,'-8'-2'-265,"-1"0"-581,0-3 1460,3 1 1,0 6-227,6 2 0,6-3 1,4 5-1,4-2-21,3 0 1,6 1-95,-2-5-168,3-6 1,6 3-1,-1-5 1,0-2-1,-1-2 31,2 0-122,-3-1 1,0 0 0,-7 0 0,-2-1 0,-4-1-1,-3-2 1,-3 1-104,-3 2 0,-2 0 1,-9-2 13,-6-1 0,-3 2 0,-6 6 1,-1 5-66,-3 2 1,1 2 97,3 0 1,-7 0 0,2 2-1,-1 2-39,0 5 1,1 3 68,-4 5 1,3-1-51,-3 5 96,3 0 1,6 1 0,1-1 0,2 2 0,4-1 81,4-1 1,4 2-88,6-6 43,0 6 1,1-8-1,5 5 1,7-1 0,5-4 20,2-1 1,6-5-89,-1-1 1,1-1 39,3 2 0,2-2-502,-1-3 209,6-2 1,-8 3 0,6-5-1,0-1 1,0-2-641,0-1 1,-4-5-425,4 5 1312,-6-6 0,3-8 0,-5-9 0</inkml:trace>
  <inkml:trace contextRef="#ctx0" brushRef="#br0">28830 8084 8177,'0'-8'-166,"0"-1"1,0-1 1550,0-1 1,0 2-217,0 1-1061,0 5 1,0 12 0,0 9-8,0 3 1,-4 2-201,0 2 1,-1 1 0,4-1 0,-2 1-599,-1-1 0,0-1 115,4-2 72,0 2 0,0-6 1,0 3-1,1-4 510,3-2 0,26-14 0,11-2 0</inkml:trace>
  <inkml:trace contextRef="#ctx0" brushRef="#br0">29506 7651 8177,'0'-13'-34,"0"-4"0,0 0 0,0 0 1,1 0-1,3 0 370,5 1 0,2 2 1,3 3-1,2 1 581,1 1-812,6 7 1,-5-4 0,5 6 0,-3 0 0,-2 1 448,-2 4-489,4 2 1,-12 11-1,1 2 1,-7 1-1,-2 0 1,-1 3 0,-3 3-340,-5 3 1,-4 0 0,-2-5 0,-2-1 141,1-2 0,2 0 0,1-5 0,2-1 62,2-2 1,0-1 0,4 0-154,3-1 1,0 1 0,4-2-573,2-2 0,3 1-440,6-6 1235,-1 6 0,29-3 0,8 6 0</inkml:trace>
  <inkml:trace contextRef="#ctx0" brushRef="#br0">29697 8199 8177,'-13'0'-126,"1"0"-241,-1 0 700,0 0 1,0 0-1,1 0 271,-1 0-460,6 0-370,1 0 272,6 0 0,2 0 1,2 0-1,4 0 156,4 0-182,0 0 1,1 4-1,0 0 1,0-1-1,-1 0-300,1 1 17,0-2 187,0 9-50,-6-10 169,4 11 1,-14-9-70,3 5 0,-8-5-18,-1 1-163,-2-2 1,-2-2-1,0 0 207,1 0 0,-29-29 0,-8-6 0</inkml:trace>
  <inkml:trace contextRef="#ctx0" brushRef="#br0">29072 7957 8177,'-7'-6'406,"-3"3"0,5-4 552,-2 1 1,5 2-746,2 4-307,6 0 0,7 0 0,-1 0 1,2 0-1,2 0 0,2 0 1,1 0-1089,-1 0 0,5 2 1182,-2 2 0,43-20 0,-26 8 0,-1 1 0</inkml:trace>
  <inkml:trace contextRef="#ctx0" brushRef="#br0">29047 8173 8363,'-6'-7'413,"5"-4"1,-2 4-421,6 0 1,4 1 0,6 6 0,1-1-49,3-4 50,-3 4 0,10-5 5,-3 6 0,13 0 0,7 0 0,4 0 0,0 0 0</inkml:trace>
  <inkml:trace contextRef="#ctx0" brushRef="#br0">30373 8250 8177,'0'-13'138,"-4"0"0,-1 1 0,3-1 2141,0 0-2009,2 6-211,6 7 1,-3 7 0,4 7 0,-2 3 0,-2 5-98,-1 2 1,-2 1 0,0 1 0,-2 1 172,-2 2 1,-5 0-86,-8 5-50,-2 0 0,-23-2 0,-10 2 0,-3 3 0,0 0 0</inkml:trace>
  <inkml:trace contextRef="#ctx0" brushRef="#br0">31061 7791 8331,'6'-7'267,"3"0"1,8 2-1,4-3 1,3-3-1,3-2-139,3 0 1,-2-1-1,5-2 1,-2-1 236,-3 2-381,-7-5 0,2 4 1,-7-5-1,-5 0 0,-5 1 43,-5 3 1,-2 3 0,-4 1 0,-5 2-181,-5 2 0,-5 4 73,-6 5 71,-5 0 0,-1 5 1,-7 5-1,1 4 1,1 5-1,2 1 1,4 2 81,4 2 1,0 0 0,11-1 0,5-2-82,5 2 1,5-5 0,2 1-1,5-2 28,7 0 0,7-4-41,9-5-76,-2 1 0,10-1 1,-3-1-1,3-1 0,1-2-363,0 2 1,1-3 0,-1 4 0,0-2-634,0-2 1093,1 4 0,16-11 0,4 3 0</inkml:trace>
  <inkml:trace contextRef="#ctx0" brushRef="#br0">31635 7816 8209,'0'-12'-294,"0"-1"1274,0 6-788,6 1 1,1 8-1,6 2 1,-2 4-245,-2 4 0,0 5 0,-4 1 0,-2 0-198,-2 1 0,-1 4-87,0-2 311,0-3 0,0 2 0,0-4 0,-1 1 0,-2-2 209,-2-1 1,-3-5 0,2-1 911,-1 2-741,4-4-246,-2 0 1,6-8-1,3-1-318,5-1 0,8-4-211,4 3 1,3-3-1,2 2 1,-1 1-257,1-1 1,1-3 676,2 5 0,38-17 0,-27 10 0,1 1 0</inkml:trace>
  <inkml:trace contextRef="#ctx0" brushRef="#br0">32171 7918 8209,'-13'0'1042,"6"0"-633,-4 0 0,9 6 190,-2 3-557,-3 2 0,5 3 0,-3 2 0,1 2 1,-1 0-353,2 1 1,-2 4 0,-1-1 0,-1 4-260,-3-1 1,3 4 0,0-10 568,1 1 0,-9-1 0,1-7 0</inkml:trace>
  <inkml:trace contextRef="#ctx0" brushRef="#br0">32426 7638 8209,'-12'-9'-512,"4"1"695,4-2 1,4 4 0,4 1-1,4 0 412,4 1-530,6 0 0,2-2 1,6-1-1,-1-1 1,1-1-2,-1-1 1,1-1-1,-1-3 1,-1-2 37,-3-1 1,-2 0-1,-6 3 1,-1-2 3,1-1 0,-6 5 0,-3 3 0,-4 1-39,-4 0 0,-3 3 0,-7 5 0,-3 0-124,-4 0 1,-3 5 0,-3 4 0,-2 4 41,0 4 1,-1 1 0,4 5 0,2-2-1,3 2 1,-2 1 0,6 1 0,3 1 22,4-1 1,5-3 11,5-1-80,0-6 1,2 8-1,5-6 1,8-3-1,4-2-1216,8-4 985,-1 1 1,11-2-1,-3-3 1,3-3 0,1-1 290,0 0 0,12-11 0,2-3 0</inkml:trace>
  <inkml:trace contextRef="#ctx0" brushRef="#br0">32834 7651 8209,'0'-20'-835,"0"3"0,1 4 717,4 5 0,-4-4 859,3 4-449,3 2 1,-4 0-1,6 6 1,1 0 460,1 0 1,2 2-615,-1 2 1,-5 7-452,-2 6 186,2 0 0,-6 0 1,3 0-1,-2 0 1,-2 0-123,0 0 1,-6 0 64,-2-4 1,1 4 66,-2 0 138,1 0 1,-1-8 0,2-1 0,0 1 0,1-1 417,1 1-144,0-7-198,5 10 1,0-9-46,0 5 0,6-5 0,3 1 0,2-1 12,2 1 1,4-1 37,0 6 0,1-5 272,-1 4-344,-3 1 0,5 2 0,-8-1 47,-3-1 1,-2-1-1,-6 5-30,0 0 1,-3-5-25,-5 1 1,-1-5-149,-8 4 0,-1-5-592,1 1 452,-6-2 0,9-2 1,-3 0 263,3 0 0,-16-40 0,-4-9 0</inkml:trace>
  <inkml:trace contextRef="#ctx0" brushRef="#br0">33165 7447 8209,'0'-17'171,"0"0"0,0-5 354,0 5 0,6 0-405,3 5 0,-2 4 0,1 4 1,2 3-659,1 1 0,2 0 321,0 0 1,0 1-1,-2 3 1,-1 6-577,-2 6 793,-5-2 0,-3 33 0,-7 1 0</inkml:trace>
  <inkml:trace contextRef="#ctx0" brushRef="#br0">33229 7625 8239,'0'-7'-821,"0"-4"1,2 9 1045,2-2 1,4-2-685,9 2 264,-3 0 1,11 4 194,-4 0 0,43-6 0,-27 3 0,1-1 0</inkml:trace>
  <inkml:trace contextRef="#ctx0" brushRef="#br0">33484 7243 8197,'-6'-26'-178,"5"-2"-177,-3 2 541,2-2 0,4 12 0,2-2 0,5 2 1,2 6-1,2 2 0,-1 2 667,1 1 0,4-4-792,0 5-47,6 0 0,-8 5 0,5 3 0,-1 3 0,-4 2 1,-2 1-1,-5 2-360,-3 4 1,-4 7 0,-1-2 0,-1 2-209,-4-2 0,-2 3 354,-5-3 0,0 2 1,2 0-1,2-4-38,-2 0 0,3 2 32,-2-4 1,5 1 0,-3-2 0,0 3 205,0 0 0,-7 37 0,-6 12 0</inkml:trace>
  <inkml:trace contextRef="#ctx0" brushRef="#br0">33612 7740 8197,'0'8'-1237,"0"1"1388,0-1 436,5 5 0,-2 0-328,6 0 0,-7-5 0,3 1 0,-4 1-193,-1 1 1,0-3-171,0 1 0,0-1-94,0 5 1,0 0-80,0 0 227,0-1-222,0 1 204,0-6 1,0 0 506,0-2-147,0-10 0,6 4 271,2-12-328,-2 0 1,1 5 0,-4-1-1,1-1 1,0 1 1250,2 0-1197,-5-2 1,5 8-487,-6-6-732,0 7 929,0-4 0,-51 17 0,-13 3 0</inkml:trace>
  <inkml:trace contextRef="#ctx0" brushRef="#br1">30717 2257 8815,'0'-13'-512,"2"5"0,0-1 0,3-1 1,-2-1 500,-2-2 1,3 5 0,0-1 116,-1-1-48,-1 5 0,-1-2 0,2 2 77,1-3-101,0 2 0,-4-1 1,-1 4 1,-3-1-17,2 0 0,-5 4 1,4-2-1,-2-1 0,-2-1 1,-3 1 24,-2 2 0,0-1 0,-1 0 0,-1-3 6,-3 3 0,3 0-11,-3 2-23,2 0 1,-2 0-1,0 0 1,0 0-1,0 0 10,0 0 0,-1 0 0,2 2 1,-1 0 26,2 3 0,-4 0 0,2 0 1,0-4-35,5 3 0,-1 2 0,0 0 0,0-1 13,1 1 1,-3 4 3,-2-2 0,3-1-3,-3 2 1,3-1 16,1 5-36,1 0 0,-5 0 1,0-1-1,1 1 0,0 0 43,-1 0 1,3 1-44,-3 3 0,2-3 13,-2 3 0,3 1 41,-3-1-67,-3 0 0,6 2 0,-3 1 1,2 0-1,1-3 1,-3-3 0,7 3-4,-2 0 0,-3 5 53,-2 0 1,-1-3 47,1 3-67,3-1 0,-6 9 0,4-1 0,-2 1 0,0 0 48,-1 0 0,1 1-80,1-1 1,3-3-1,-3 2 0,2 2 48,3-1-51,-1 0 1,4-5-1,1 1 1,-1-1-1,1 1-35,-1-1 0,6 1 34,-1-1 1,1 5-2,-1 0 1,3 0 53,-3-5 1,2 1-1,2 1 1,0 0-11,0-2 1,0 3-4,0-6 0,0-2 30,0 1-37,0 0 1,0 5-1,0-1 1,0 1 0,2-1-17,2 1 0,-1-1 15,5 1 1,-4-2 46,5-3 1,-2 3-33,1-3-26,4 3 0,-5 2 0,6-2 0,-1-1 0,1-4 70,0 0 1,0 2-42,-1-4 1,1 0 29,0-4-35,0 0 0,-1-1 0,3 0 0,0-2 0,2-2 108,-1 2 0,-2-4-74,-1-2 1,4 2 48,0-2-110,5 6 0,-3-7 1,3 5-1,-2 1 0,0-1 39,0 1 0,-3-7-9,4 3 1,-4 0 46,4 0-59,-5-1 1,7 0 0,-6 0 33,-2-1-42,5-1 0,-4-2 0,3 0 0,1 0 0,-1-2 56,-1-2 1,3 1-1,-4-5-66,6-1 1,-3 1-1,4-1 1,-1-1-1,-2 0 23,2 2 0,-1-4 5,-1 4 1,2-3-10,-6-2-4,6 6 1,-9-5 0,3 4-5,-3-3 0,-1 2 1,1 1-1,2-2-48,1-2 0,4 0-5,-4-1 1,1 0-11,-1 0 1,2 1 23,2-1 0,3-4 0,-4 0 1,0 1 52,-3 2 0,1-3 2,-1 0 0,0 0 129,-4 4 0,0 1-136,-1-1-7,-4-6 1,3 4 0,-3-5 0,4 2 0,0 1-14,1-2 1,-1 4-80,-4-7 1,3 2 96,-2-1 1,2-1-155,2 5 137,0-6 1,-2 3 0,-1-4 0,-3 1-1,-1 2 56,-3-2 0,2 4-8,-1-3 1,1 1-55,-5-4 0,0 0-5,0 4-30,0-3 1,0 4 0,0-5-1,0-1 1,1 1-25,3-1 0,-2 5 42,2 0 1,-1-5-166,1-4 156,-2 1 1,3 3 0,-5 1 0,0-1-1,0 1-14,0-1 0,0 2 28,0 3-26,0-3 0,0 8 0,0-5 0,-1 0 0,-2-1-23,-1 1 1,-1 6 8,5-2 0,-4-2-38,0 2 75,0 0 1,4 4 0,-2 1-1,-1-1 1,-1 0 8,1 0 0,1 1 8,-3-1 1,4 0 1,-3 0 1,-2 1-12,2-1-4,-1 0 1,0 0 0,-2 1 0,-2-1-14,1 0 1,3 2-32,-3 2 0,4-2-52,-5 3 75,6-4 1,-8 4 0,3-1 0,-2-1-29,1-1 0,-2 2 20,2 1 0,2 4-32,-1-5 82,-1 6 1,1-8 0,-1 4-1,-1-2 18,-1 1 0,-2 4-42,0-5-7,1 6 1,-1-7-20,0 6 21,0 0 1,1-2-1,-1-1-4,0 0 1,2 0 12,2 3 12,-2 2-10,4-3 0,-2 3 0,1-1 0,-2-1 30,-1 1 0,2 2 30,1 1-58,-1 0 0,1-2 1,-1 0-1,-1-3 1,-1 3-1,-2 0 1,0 2-12,1 0 0,-1 0-17,0 0-6,0 6 0,1-5 1,-1 3-1,0-1 1,0 0-178,1 1 1,-3 2-163,-2-2 0,8-1-355,-4 6 455,-3-1 0,2 1 0,-4 1 0,1 2 1,-2 5 269,-1 3 0,-18 30 0,15-20 0,-1 1 0</inkml:trace>
  <inkml:trace contextRef="#ctx0" brushRef="#br0">30500 3252 7114,'-7'-8'-228,"-10"3"0,3 5 0</inkml:trace>
  <inkml:trace contextRef="#ctx0" brushRef="#br0">30781 1530 7911,'0'-13'-207,"0"1"1,-1-1 0,-2 0 903,-2 0 415,1 1 0,4 3-43,0 1-1046,-5 22 1,-1-4 0,-4 21 0,1 0-4,0 3 0,-3 7-81,-1 2 1,5 3 0,1-3-1,0-2-85,0-1 0,4-8-77,-1-2 359,2-3 1,2-7-1,2-6 407,2-8 1,-1-8-151,5-11-283,1-5 1,5-3 0,1-8 0,2-2 0,0-1 48,2-4-174,1 5 1,1-6 0,0 3 0,0-1 0,1 2-302,-1 8 1,-5 1-428,1 7 0,-3 1-255,-2 8 0,-4 3 341,-4 10 1,-3 3-435,-1 9 677,0-3 414,0 10 0,-28 9 0,-12 5 0,-2 7 0,-1-1 0</inkml:trace>
  <inkml:trace contextRef="#ctx0" brushRef="#br0">30768 1798 7911,'0'-7'300,"-5"1"331,3 6-253,-4 0 1,8 2-1,2 2 1,5 4-67,2 4 1,6 0-468,0 1 1,4 1 0,-2 2 0,-1 1-777,0-2 0,5 0 130,-2-3 801,3 1 0,30 0 0,7 0 0</inkml:trace>
  <inkml:trace contextRef="#ctx0" brushRef="#br0">31622 472 6136,'8'-2'0,"-4"-2"0,-3 3 0,-1-5 0,0 6 0,0 0 0,-5 0 0,3 0 0,-9 0 0,8-1-173,-6-4 1,5 4 177,-4-3-15,5 2 3,-3 2 0,6 0 6,0 0 1,-5 6-1,-3 1 1</inkml:trace>
  <inkml:trace contextRef="#ctx0" brushRef="#br0">31546 459 7880,'6'-7'-852,"-5"-4"0,6 5 1383,-3-3 1,-2 2-4,2 3 0,-3 1 132,-1-5-436,0-1 1,0-3-68,0-1 0,0 4-10,0 1-137,0 5 1,0-4-329,0 3 445,-5 2-101,-2 2 0,-2 4 1,1 8-1,-1 3 0,1 4 33,-1 3 1,1 3-1,-5 1 1,2 3-1,2 1 0,-1 1-30,6-2 1,0-2-32,4 3 1,0-3 0,1-1-1,3-2-88,5-3 0,2-4 105,2-9 0,1 2-166,3-5 146,-3-1 1,5-4 0,-5-2 0,1-2-1,4-4-14,1-4 0,-5-2 7,2-3 0,-3-3 43,-1-5 1,3-5-40,-3 0 48,2 1 1,-9-1 0,4 0 0,-3 2 0,-1 1 316,-4 1 1,0 2-67,-2 3 94,0 3-103,0 5 0,-2 6-119,-2 2 1,1 5-131,-5 5 1,5 2-133,-1 6 0,-2 1 40,2 3 1,-5 3-1,4 5 1,-1 1-20,0-1 1,1 1 13,0-1 0,4 1-17,-3-1 0,2 1-86,2-1 1,0-1 0,0-1 0,0-3-253,0-2 0,2 3-238,2-4 0,3-4 140,6-4 1,0-2-34,-1 1 1,5 2 549,0-6 0,34-22 0,5-10 0</inkml:trace>
  <inkml:trace contextRef="#ctx0" brushRef="#br0">32005 701 9696,'0'13'475,"0"0"0,-4 5-421,0 3 1,-6 4-100,1 0 1,-1 5 0,0 0-1,3-4-68,2-3 1,-4 0-30,5-6 0,-2 0 26,2-4-1,2-6 264,-3-2-88,10-10 0,3-7 0,4-6 0,2-2 0,2-3 71,1-1-142,0-1 0,-4-1 0,1 2 0,2 3 0,-1 4 36,-4 3 0,1 1-187,-8 0-339,6 6 333,-9 2 0,-1 14 0,-8 4 114,-3 1 1,-2 1 53,0-3 1,-1 1 186,-3 0-120,3 0 0,-5-1 0,7 0 0,-1-2 0,0-2 144,0 2 1,2-3 43,2 2 0,4-5 306,5 4-298,0 1-212,0 4 0,7-1 0,6 1 0,5 0 0,5 0-48,2-1 0,-2 1 25,7 0 0,-3-5-157,-2 1 94,1-6 0,-1 7 0,-1-6 0,-3 0 0,-4 0-622,-2 1-110,-3-1 82,1-4 19,-6 0 208,-1 0 1,-8 0 0,-2 0-806,-4 0 1264,-4 0 0,0-6 0,-1-1 0</inkml:trace>
  <inkml:trace contextRef="#ctx0" brushRef="#br0">31954 1466 7897,'0'-8'-116,"0"-1"372,0-1-45,0-1 0,0-2 1,0 1-1,0-1 403,0 0 0,0 5-34,0-1-499,0 1 0,1 1 28,4 2 121,-4 4-203,5 7 0,-6 1 1,0 7-1,0 3 1,0 4-26,0 3 0,0 6 0,0 0 0,0-2-111,0-1 0,0-2 111,0 1 1,0-6-1,0-3 1,0-3 27,0-1 0,1-1 35,3 1 0,-1-6 25,6-3 0,-5-2 0,5-2 0,0-3 191,3-5 1,1-2-30,-1-12 1,2 1-122,3-4 1,-2-2-25,2-3-60,2 3 0,-4-4 0,2 5 0,-3 2 1,-3 3-39,-2 4 1,1 3-508,-6 1-862,0 6 761,-4 1 167,0 6 1,0 2-1,0 2 1,0 5-1,-1 2-770,-4 2 1,3 4 1201,-7 0 0,-16 45 0,8-27 0,0-1 0</inkml:trace>
  <inkml:trace contextRef="#ctx0" brushRef="#br0">32235 1581 8088,'0'13'756,"0"0"1,0 4-557,0 0 0,0 5-183,0 0-10,0 2 0,-5 1 1,0 1-1,-1-2 1,-1-3 50,0-4 1,4-3 0,-3-1-200,1 0 48,3-6 0,2-9 145,9-10-88,2-1 1,6-11-1,1 2 1,2-3 0,3-3-364,1-2 346,2 0 0,-7 6 0,-2 3 0,-2 4 0,-3 3 9,1 1-17,-6 0 0,-1 7 18,-6 6 1,-4 2 12,-1 6 0,-5 1 10,2 4 21,-9-1 0,3 5 0,-3 0 0,3-1 0,1-2 120,0-1 1,5-2 126,-1-2 1,2 2-60,-2-2 0,0-2 178,4 1-215,1-5 1,4 4-1,1-4 1,4 3 73,3 1 1,8-3-219,1 4 0,4-5 202,-4 1-336,6 4 0,-5-7 0,5 3 0,-3-2 0,-1-1-404,1 3 0,-4-2-600,1 2 442,-3-3 1,-1-1 687,0 0 0,-23-11 0,-6-3 0</inkml:trace>
  <inkml:trace contextRef="#ctx0" brushRef="#br0">32923 344 7890,'19'0'-54,"-5"-4"0,4-2 1,-1 1-1,-1-2 1,-4 1-45,-2 0 69,-1 2 1,-1 4 0,-1-1 151,-1-4 1,-6 3-1,-6-6 1,-1 3 74,-3 2 1,3 0 22,-1-1-171,-1 2 0,-5-7 0,-1 3 0,-4 0 1,1-1-1,-3 1 0,-2-1 29,-4 0 0,-3 3 1,2-4-1,-3-1-42,-2 2 1,-7-4 0,-5 2 0,-2-2-31,1-2 0,-5 2 0,-6 1 0,0 1-18,1-1 0,0 3 12,5-1-9,0 5 0,0-7 0,2 6 0,2 1 0,4 0 0,5 0 0,3-1 7,1 1 0,1 2 10,-1 1 13,3 0 1,6 0 0,-1 0-1,1 0 1,-1 0 27,0 0 0,2 0-49,3 0 0,-3 1 0,3 2 1,-3 3 4,-2 1 1,2-3 12,3 5 0,-3-1-5,3 5 1,-4 0 9,0-1 0,-1 2 0,2 2 0,2 2 21,0 2 0,3 2-16,-3 3 10,4 1 0,5-1 0,0 2 0,1 1 1,-1 3-21,0 2 1,5-3-105,-1 4 1,6-2 111,-1 2-40,3 3 0,1-4 0,0 5 0,1 0 0,3-1 3,5-3 1,-2 6 2,1-6 1,0 5 7,0-5 1,3 3 1,-4 2-1,6-1 1,0 0 0,-2 0 2,-2 1 0,2-1-4,-2 0 1,-2 0-7,1 1 4,-5-7 1,7 4 0,-4-5 0,-1 0 0,2 2 13,0-1 1,2-4 1,4 2 1,-1-3-17,1-1 10,0 5 1,4-9 0,1 4-1,1-2 1,1 0 29,-1 2 0,3-2 106,3-3 1,-1 3-116,-2-3-10,2-2 0,-5 5 0,7-4 1,-1 1-1,1-1 104,-1-2 0,-3-1-67,-1-4 1,0 2 28,5-2-15,5 3 0,-3-11 0,6 5 1,2-3-1,-1 1-20,-1-1 1,3-5-66,-3 3 0,3-4-48,1-1 65,0 0 1,-5 0 0,-3 0-1,-3-1 1,-2-2 63,1-1 0,-1-5-49,1 5 1,5-6 357,3 1-309,3-2 1,2-2 0,1 1 0,0-1 0,-4 0-96,1 0 1,-1 1-278,-2-1 1,-3 0 197,-6 0 98,1 1 1,-1-3 0,-1 0 0,-1-4 0,-2 1 22,2 0 0,-5-5 101,-1 2 1,2-3-135,-2-2 67,6-5 1,-8 3 0,6-6 24,2-2 1,-3-2 0,1-5 0,2-2 1,1 0 1,-4-3-31,-3 5 1,-3-4 177,-1 5-140,-6-12 1,-2 12-1,-5-9 1,0 1-1,-1 0 117,-3-1 1,-3-4-189,-6 0 1,-1-5-989,-3 5 896,3 0 0,-12 2 0,2 1 0,-6 1 0,-1 6-454,0 4 0,-5 8-220,2 3 0,-7 3 21,-1 2 457,-1 11 276,5-3 0,-2 15 0,-2-2 0,-2 5 0,3 8 0,4 5 0</inkml:trace>
  <inkml:trace contextRef="#ctx0" brushRef="#br0">31061 9755 8030,'0'-19'-143,"0"-2"1,0-2-1,0 1 1,0 2 375,0 1 75,0-3 0,0 7 1,0-2-1,0 3 1,0 2 1010,0-1-1165,0 6-42,0 1 1,0 7 0,0 4-1,0 3-194,0 4 118,0 6 0,-4 2 1,0 7-1,1 4 1,2 6-1,1 7 1,0 5 13,0 8 1,-2 5 0,-1 8 0,1-33 0,0 2-79,1 2 1,-1 2 0,0 6 0,-1 1-1098,0 3 0,1 0 1122,0 3 0,0 0 0,2-1 0,0 1 0,0-2 0,0 1 0,0-1 0,0-1 1,0-1-1,0-2-46,0-1 0,0-3 1,2-4-1,2-3 0,4 25 1,4-8-64,0-3 0,1-5 89,0-5 0,-2-5-15,-2-8 45,-4-4 1,0 6 0,-1-7 0,-1-1 0,-2-3-19,-1-4 1,-1-2 13,-3-3-414,2 1 78,-4 0 1,6-7 2219,0-6-1974,0-6 0,0-7 178,0 0-134,-5 1 1,2-3-1,-4 0 1,0-2 0,1 1 41,0 2 1,-3 1 220,0 1-165,-2-1 0,-1 0 0,2 2 1,2 1 63,-2 1 1,4 5 461,2-4 561,-3 5-803,6-9-234,-5 11 0,13-5 28,6 6-110,5 0 1,15 0 0,5 0-1,9 0 1,7 0-136,5 0 1,11-4 15,-33 2 0,2 0 1,4-3-1,2 0-179,3 1 0,2-1 1,0 2-1,0-1 257,1 0 0,0 0 0,-3 2 1,-1 1-1,-1-2 0,-1 0 0,-3 1 1,-1 0-20,-1 0 0,-2 0 1,1-1-1,-1 2-173,26 1 1,-9-5 74,-13 1-146,-8 0 1,-7 4-235,-5 0 1,-15 0 367,-7 0 0,-7-2-5,-15-2 1,1 1 107,-4-5 0,-5-1 0,-1-3 1,-1-1 378,1 0 0,2-4-251,3 0 1,6-4 680,3 4-582,-3-6 1,8 5 0,-1-5 0,7 3 0,5 2 1444,1 2-1325,0 2 1,5 7-94,4 3 1,8 2-85,4 2 0,8 6 0,0 4 0,1 6 50,1 5 0,-4 3-74,3 1 1,-5 1 82,-3-1-218,-4 1 1,-11 1 0,-3 1 0,-4 2 0,-7-2-231,-10-1 1,-8-1-514,-13-1 0,-5 1 209,1-1 1,-7 1 95,3-1 0,2-4 0,3-1 471,5-1 0,5-8 0,6-5 0</inkml:trace>
  <inkml:trace contextRef="#ctx0" brushRef="#br0">32107 11782 8131,'0'-14'-33,"0"-2"1,0-1 0,0 2-281,0 0 885,0 3 1,0 6 0,0 7-202,0 11 1,0 3-1,-1 9 1,-2 3-88,-1 0 1,-5 6-179,5 1 1,-5-2 0,4 1 0,-1-2 40,0-2 0,2 2-335,4-2 151,0-4 1,1-3-1,4-5 1,5-3 0,5-4-1,6-5 1,4-4-46,0-1 1,6-7 0,3-6 0,3-7-23,1-4 0,-1-7-135,-3-3 224,-3-3 0,-5-1 1,-2 0-1,-3 1 0,-5 3 1,-6 6-1,-6 5 351,-3 6 1,-1 3-230,0 1 68,-5 6 0,-2 1 0,-6 6 0,0 2 0,0 2-31,1 4 0,0 4 1,2 2-1,2 3 11,-2 4 0,0 3-175,1 2 1,0-1-23,4 1 1,1 1-1,3 1 1,-2 2-136,-1-2 0,1 3-35,7-1 1,3-2-460,6-6 0,0 2 80,-1-3 107,7-3 1,-4-1-1,8-7 1,2-3 483,4-1 0,29-30 0,3-12 0</inkml:trace>
  <inkml:trace contextRef="#ctx0" brushRef="#br0">32808 11960 8131,'-5'-12'2154,"-2"-1"-1860,0 6 1,1 7-123,6 8 0,0 9 0,-2 5 0,0 3 85,-3 5 1,1 1-229,4 3 35,-6-3 1,5-1-1,-3 0 1,2-2 0,2-1 431,0-2-692,0-5 1,0-1 0,2-8 0,2-1-1,5-3 1,3-3 58,5-5 1,-3-6 163,3-10-67,3-3 1,-4-6-1,4 1 1,0-1-1,-2 1-141,0-1 0,4 2 187,-5 3-97,-6-3 1,-1 10 0,-6-3 30,-1 3 1,-7 7-115,-5 2 0,-4 5 1,-4 5-1,-4 3 19,-3 3 0,-1-2 121,-1-1 0,6 1-7,3 4 0,0-5-89,5 1 314,-4-1 0,14 1 0,-2-1 0,3 2 1,1 1 500,0 2 0,7 0-93,6 0 0,5 4-189,8 0 0,-1 4-269,1-4-105,-1 0 0,5 0 0,0 0 0,-2-1 1,-1-2-283,-2-2 1,-5-3-614,-3-1 1,-3-5-1754,-1 2 2619,0-4 0,-40-29 0,-10-8 0</inkml:trace>
  <inkml:trace contextRef="#ctx0" brushRef="#br0">31049 9704 8115,'0'-13'-221,"-5"-4"0,0 0 0,-1 1 1,-1 2 67,0 1 340,4 1 0,-8 4 0,2 6 0,-3 6 0,-4 7 304,-1 5 1,0 5-195,4-4-225,-5 6 0,4-3 0,-3 4 0,2-3 0,4-4 0,3-3 0,2-3 872,0-2-759,5 2 0,-3-16 1,6-3-1,4-7-32,1-5 0,2-5-258,3-5 106,1-6 1,0 4 0,1-5 0,2 2 0,2 2 0,1 3-1,-1 5-16,-2 2 1,-2 9 0,-2 1 0,1 7-60,0 5 1,-2 11-307,-2 3 266,2 14 0,-5-6 0,4 9 1,-2-3-1,1-2-777,-2 1 0,4-2 561,-2-3 0,2-3 1,2-6-1,-1-4-838,1-4 1168,0-2 0,22-53 0,-14 19 0,-1 0 0</inkml:trace>
  <inkml:trace contextRef="#ctx0" brushRef="#br0">31622 9181 8115,'0'-19'0,"2"-1"0,1-1 28,1 0 1,0 5 380,-4-1 1042,6 3-1042,-5 7-98,5 1-245,-6 18 1,-4-2 0,-2 11 0,-1 2 0,-2 2 374,2 5-393,-4-3 0,5 10 0,-4-3 0,3 2 0,2 1 1,2-3-1,1-3 37,2 1 0,0-5-48,0 2 1,2-2 0,2-3 0,5-2 72,2-5 1,2-5-80,-1-3 0,5 1-182,0-6 1,2 0 0,-4-4-1,2-1-472,-1-3 1,3 1 407,-2-6 1,-2-3 192,-6-5-15,2 0 0,-5 0 0,4-2 0,-3-1 0,-2-2 32,-2-3 1,3 4-31,-2 0 1,0 4 181,-4-4-50,0 5 1,0 2-1,0 5-115,0 0 1,-1 3-381,-3 2 97,2 2 149,-9 8 0,8-3 1,-4 5-1,0 2 1,1 1-1124,1 2 624,-5 0 0,7 0 651,-6-1 0,12 1 0,-1 0 0</inkml:trace>
  <inkml:trace contextRef="#ctx0" brushRef="#br0">31635 9244 8115,'0'-18'0,"-4"2"-599,0-5 545,-1 0 0,1 0 1,0 1-1,1 1 1,2 4 1010,1 1 0,0 5 86,0 1-867,0 5 0,0-1 0,0 8 1,0 6-43,0 5 1,1 5-1,2 7 1,1 3 75,-1 4 1,0 4-25,1 5 0,-2 1-223,2 2 61,-3-2 0,-1-6 0,2 1 0,0 0 0,3 1 9,-2-2 1,-1-2 22,3-11 0,-4-5 1,3-3 139,-2-3 83,3-7 1,2-12-127,6-12 1,0-7-319,0-6 203,-1-3 1,3-9 0,0-2 0,4-3 0,-1-4-13,1-3 0,-1-1-256,-1 4 1,-3 6-164,3 2 212,-8 3 0,1 9 0,-6 6-369,-1 6-94,-2 11 0,-5 8 9,0 8 254,-1 4 0,1 2 0,-2 1 1,1 4-1,-2 1-543,0 2 0,4 2 924,-2 2 0,32 16 0,9 5 0</inkml:trace>
  <inkml:trace contextRef="#ctx0" brushRef="#br0">32094 9334 8115,'0'-7'171,"0"1"-119,0 0 1219,0 5-963,-5 7 1,2 8 0,-6 11 0,-1 1 61,-1-1 1,3 2-175,-1 3 1,1-3-202,-5 3 1,1 1 0,4-1 0,2-4 22,1-3 1,3-4-49,-2-7-36,3 1 0,2-6 48,3-3 1,3-4 0,7-4 0,2-6-20,1-5 0,4-4-148,-4-2 1,6-3-30,-2 3 1,2-2 136,-2 2 1,-2 2-1,-7 6 1,1 2 10,0 3 41,0-4-97,-6 11 102,-2-5 0,-10 12 1,-4 2-1,-4 4 1,-2 0-79,-2 1 1,-2 0 79,2 0 1,3 0-54,-3-1 138,3 1 0,3-4 0,1-1 120,1 2 0,1-3 7,-5 2 0,6-5 430,3 4-242,2-5-164,2 8 1,6-3 0,4 3 0,4-1-1,4-2 22,2 2 1,-4 2-461,1 0 0,1 1 96,-1 0-16,0 0 0,-4-5 1,0-1-1,0-1-795,-1-3 1,-3 2-686,-1 0 1620,-5-1 0,-3-27 0,-7-5 0</inkml:trace>
  <inkml:trace contextRef="#ctx0" brushRef="#br0">32502 9716 8115,'0'-12'0,"5"-1"75,-1 0-303,0 6 1856,-4-4-1511,0 9 1,-1-3 0,-4 5 0,-3 0-118,-3 0 0,-31 17 0,-6 4 0</inkml:trace>
  <inkml:trace contextRef="#ctx0" brushRef="#br0">3277 6248 8087,'-6'-13'-58,"5"0"0,-3 1 0,2-2 1,2-2-1,2-1-905,2 1 1140,3-3 0,6 4 0,1-3 0,2 1 0,2 0 0,0 3 0,2 2 176,0 4 1,-4 5 0,1 0 0,-3 6-267,-1 6 1,-5 8-36,1 4 1,-7 4-1,1 5 1,-4 6-128,-3 5 0,-11 3-319,3 2 302,-10 4 0,7-6 0,-5 3 0,0-5 1,2-4-1,-1-4 0,4-5 381,1-7 0,5-5-152,1-8 1,12-5 326,4-8-336,4-3 0,12-2 0,-2 1 0,5-2 0,4-1-74,2-2 1,-3 4 0,2 2 0,0 0-292,-4 0 1,-3 4-176,-3-1 0,-3 3-248,-2 1 0,-2 0-222,2 0 1,-5-2 881,-3-2 0,-3-37 0,-6-14 0</inkml:trace>
  <inkml:trace contextRef="#ctx0" brushRef="#br0">3405 5776 8087,'-19'-18'0,"1"2"-511,-4-5 569,-2 5 0,6 2 1,-3 7-1,2 0 1,2 1 324,0 1 1,0 0 0,3 5 0,-1 2-96,-3 2 0,-3 7-73,4 6-144,-5 6 1,3 3-1,-4 8 1,2 4-1,-1 6 1,-1 7-1,0 7 71,2 4 0,11-25 0,0 0-229,0 0 1,-1 2 95,-2 9 0,2 1 0,4-6 0,1 2 0,-1 5 0,0 0 0,2-1 0,1-1 0,2-3 0,0 0 0,2-1 0,3-1 1,2-3-1,3-1 23,3-2 0,2 0 0,15 26 0,9-9 0,4-7 5,3-9 1,7-1-266,4-7 1,1-3 267,-5-10 0,1-2 1,3-10-1,3-4 18,0-4 0,3-11-41,-5-12-10,4-10 1,-6-11 0,-25 20 0,-1-1 0,0-2 0,-2-1 0,-2-2 0,-1-2 34,-2-3 1,-1-1-1,0-2 1,-1-1-40,-3-4 1,-2-2-1,1-1 1,-2-1-1,-2-2 1,-2-1-1,-2 1 1,-2 1-2,-3-2 0,-3 1 0,-2 2 0,-3 1-151,-3 1 0,-3 2 0,0 4 0,-3 2 153,-2 3 1,-4 2-1,-24-21-7,-6 22-149,-6 9 0,-8 18 1,-3 4-1,-3 7 0,0 9-588,3 7 0,9 5 231,3 5 1,7 3-307,6 5 1,9 0 814,17 0 0,2 2 0,10 3 0,1 2 0</inkml:trace>
  <inkml:trace contextRef="#ctx0" brushRef="#br0">5738 6261 8021,'0'-13'321,"0"0"1,0 0-100,0 1 1,0-1-1,0 0 1,1 0-1,4-1 87,3-3 1,-1 2-205,2-7 1,-2 3 0,3-4-1,-3 3-88,-2 2 1,4-4 0,-5 5 0,-1 2-80,-2 1 0,-6 7 1,-4 2-1,-3 4 55,-5 1 1,-3 11-119,-6 6 149,1 12 1,-5 5-1,-1 8 1,0 5 0,1 2-1,6 2 1,5 0-27,5 0 0,3-2 0,2-5 0,8-8 5,8-3 1,7-9 0,13-8-1,3-6 72,4-6 0,4-6 242,5-6-320,2-6 1,6-13-1,0-3 1,0-4-1,0-4 1,-1-6 0,-2-7 27,-24 23 1,-2-2-1,-1-3 1,0-1-111,0 1 1,0-2 57,-3-1 0,-2-1 0,0 2 0,-1 0 1,-2-1-1,-2 0 0,11-32 0,-7 7 66,-5 10 1,-6 10 141,-8 20 0,0 8 0,-8 9 1,-2 4 73,0 4 1,-6 4-211,-1 9 0,1 9 77,-1 8 0,1 7-170,-1 1-38,-3 7 0,10-3 0,-3 8 0,2 4 1,3 2-422,-1 1 1,6 2-70,3-7 1,5-2 345,8-8 0,5-3-59,11-9 232,1-9 1,5-12 0,4-9 0,5-4 0,4-4-18,1-4 1,-4-14 152,2-3 1,-3-13-140,-2-1 0,-1-6 197,-3 2-127,-3 1 1,-11 9 0,-3 4 0,-5 3 0,-3 5-33,-5 4 110,-2 8 1,-4 9-106,-2 9 41,-3 8 1,-10 7 0,0 7 0,1 0 0,2 2 197,1-1 0,5 1-147,-1 1 5,6-3 1,-2-9 0,5-3-1,1 0 1,5-5 207,7-4 0,2-4-101,11-6 0,-2-8-26,10-4-133,0-7 1,4-12 0,-1-3 0,-3-3 0,-4-2 149,-3-4 1,-9-1-26,-5-3 1,-6 3 115,-7 6-195,-6 6 1,-2 0 0,-9 10 0,-6 5 0,-4 8-173,-3 6 0,-4 5 22,5 2 1,-5 5-1020,4 8 669,0-3 0,6 10 0,3-3 1,4 3-1,4 2-795,4-1 1,5-1 454,8-2 766,9 2 0,32-24 0,15-9 0,6 4 0,0 0 0</inkml:trace>
  <inkml:trace contextRef="#ctx0" brushRef="#br0">6988 6133 8021,'7'9'84,"-3"-1"0,2 1 208,-2 3 0,0 1 150,-4 0 1,0 0 184,0-1-536,0 7 0,0-5 1,0 3-1,0-3 0,0-1 374,0 0-324,0-6 0,1-2-251,4-5 127,2 0 0,6-9 1,1-6-1,3-4 0,5-7-297,7-2 0,3-8 209,7 2 0,-1 3-264,0 1 0,-4 9 23,0 4 164,-6 9 0,-2 2 1,-9 9-1,-3 5 1,-1 9-221,0 6 0,-5 2 258,1 1 0,-1-1 6,5 1 1,0-6 251,-1-3-83,7-3 0,1-7 0,5-3 0,1-4 0,-1-5 249,1-8 1,3-6-30,1-6 1,-4-2-7,-5-3 1,-6 2-38,2-6-186,-2 0 1,-4-3-1,-3 3 1,-5 4-1,-6 5 137,-5 4 1,-1 4-96,-3 8 0,2 5-186,-7 8 0,-2 5 85,2 8-64,-5 2 1,6 8 0,-4 2 0,2 2 0,1 1-171,-2 4 0,7-5 138,-1-1 0,2-3-153,6-2 0,1-5 330,4-3-34,0-8 1,11-4-1,5-6 1,4-5-1,1-8 235,2-10 0,5-3-35,2-7 1,-2 1-10,-7-1 0,2-2 115,-6 2-234,0 2 1,-4 3 0,-2 7-1,-1 7-17,-1 5 1,-7 11-42,3 12 1,-8 13-8,-1 12 0,-6 11 89,1 11-196,-2 8 0,5-32 1,-1 0-1,1 5 1,-1 0-1,0 4 0,0 0 1,0 2-1,-1 2-68,-1 1 0,1 1 1,-1 1-1,1 0-113,1 0 1,1-2 0,1-3-1,1-2 208,0-5 1,0-3 0,1 27 783,-1-13-375,2-6 1,2-18-1,0-6 1139,0-5-730,0-9-445,0-1 0,-5-12-6,-4-3-435,-8-8 1,3 3-1,-3-4 1,3 1-1,3-2-2020,2 0 1,-1-1 1646,6-2 1,0-2-1865,4 3 2334,0-3 0,17-24 0,4-6 0</inkml:trace>
  <inkml:trace contextRef="#ctx0" brushRef="#br0">8416 6031 8021,'-13'0'-314,"4"0"-469,1 0 0,4 0 1207,-5 0 0,5 0 0,-3-1 250,1-3 1,2-4-438,4-4 0,-4-1 0,-2-1 0,0-2 134,1-1 1,-5 0-65,1 4-253,4 1 0,-11 5 0,3 2 0,-2 4 1,-2 4-1,-2 4 0,1 8-163,-1 8 1,-2 0-1,4 8 1,2-1 26,0-1 1,4 5-27,3-4 114,2 0 0,7-10 0,4-5 0,4-3 0,7-5 92,5-2 1,3-6 0,3-9 0,2-5-41,0-7 1,5-3-8,-4-5 1,4 2-186,-4-6 152,0 0 0,-6-5 0,-2 3 1,-3 2-1,-5 5-53,-7 7 0,-4 3-21,-3 6 0,0 8 1,0 5-8,-6 11 1,-1 10 0,-4 9 0,1 6 0,3 3 29,1 4 1,-2-1-15,3-4 1,1-1 19,4-3 0,6 2-11,2-7 1,5-4 0,4-10-1,4-5 142,3-6 0,8-5-54,2-8 0,2-6 41,3-15-80,-1-3 1,2-12 0,1-6 0,-19 22 0,0-1 0,0-3 0,0 0 3,0 0 1,-1-2-1,-1-1 1,-3-1-138,-1 1 0,-2 0 0,-1-1 0,0 1 222,8-32 1,-8 7 80,-9 15 0,-3 9 0,-2 10 180,-3 4 0,-4 15-36,-4 3 1,-5 11 29,0 11-309,0 3 0,0 11 1,0 3-1,0 4 0,0 5-239,0 4 1,0 8 12,4 4 1,4-2-212,1-2 1,5 3 191,-1 2 0,2-3 0,4-4 0,4-6 371,6-9 0,8-6-322,10-11 1,2-4 52,7-9 9,-1-2 1,4-17-1,2-6 1,2-7 0,0-6-227,0-4 0,-7-3 221,-5-1 1,-5-1 203,1 1-65,-4 0 0,-6 1 0,-4 5 0,-6 5 594,-6 4 1,-4 9-381,-4 1 1,-5 7 124,-8 11-235,3 7 1,-10 8 0,4 7-1,0 1 1,3 4 18,3 0 0,1 2-207,1 4 1,0-1-16,4-3 1,2 2-144,6-7 0,2 1 0,3-6 0,7-2-48,3-5 0,9-9 92,2-4 1,1-4 9,7-4 74,0-3 1,4-13-1,0-4 38,1-4 1,-5-12 0,-2 0 0,-1-2 106,-2-2 0,-8 1 93,-4 5 1,-4 6-14,-5 2 0,-2 9-62,-6 4 0,-2 4 0,-2 6 239,-4 7 1,-4 7-391,0 10 1,-1 3 32,0 5 0,0 2-289,1 3 254,4 2 1,-1 1 0,4-2 0,2-1 0,2 0-311,1-2 0,6-2 231,2-5 0,5-3 96,4-5 24,3 0 0,5-6 0,2-3 1,3-4-1,3-6 247,-1-6 1,5-7 109,-3-6 0,-3-5-87,-1 0 5,-3-5 1,-12 6-1,-3-3 1,-5 1 0,-6 2 346,-4 2 0,-9 8-323,-10 2 0,-7 8-19,-5 5 1,-3 2-1256,-1 2 540,5 0 1,-2 6 0,5 3 0,1 3 0,4 4-1098,4 1 1,8 4-556,9-4 2104,2 6 0,30-9 0,12-3 0,3 6 0,-1-1 0</inkml:trace>
  <inkml:trace contextRef="#ctx0" brushRef="#br0">10073 6146 8021,'6'13'608,"-3"-1"-394,5 1 1,-3-4 1211,3-1-971,-5-5 1,8 4 0,-2-4 0,3 1 310,5-1 1,-1-7-550,5-5 1,2-8-49,7-4 0,-2 1 50,6-1-180,-6 0 0,9-5 0,-4 1 0,-1 1 0,-3 4-242,-7 7 0,-3 2 88,-6 6 0,-2 3-180,-3 6 1,-2 7 52,-6 6 39,-6 12 0,1-8 0,-5 9 0,1-4 0,-1 0-215,-1-1 1,-2-5 96,1-3 1,0-3-231,4-1 14,2-6 318,0-1 0,5-7 1,-3-4-1,2-5 1,2-5-1608,0-6 1826,0-4 0,-11-34 0,-6-15 0,5 21 0,0 0 0,1-1 0</inkml:trace>
  <inkml:trace contextRef="#ctx0" brushRef="#br0">9742 5457 8045,'-38'-11'0,"1"4"0,3-6 0,-2 2-798,7 7 1,-1-1 797,4 5 0,-28 23 0,-7 5 0</inkml:trace>
  <inkml:trace contextRef="#ctx0" brushRef="#br0">9040 5661 8076,'-12'-12'0,"-1"-1"2380,0 0-1467,6 6-437,1 1 1,9 6 0,4 0 0,9 0 0,7 0-210,8 0 0,6 0-781,5 0 0,3 0 1,8 0-1,2-1-2236,5-3 2750,2 2 0,-5-5 0,6-3 0,5 3 0,-1 0 0</inkml:trace>
  <inkml:trace contextRef="#ctx0" brushRef="#br0">12317 5916 8002,'-5'-12'260,"3"3"1,-3 2-1,0 0-12,1 0 1,0-2 0,5-2 0,5 1 158,7 2-395,0-1 0,11-5 0,-3-2 1,3-2-1,1 0 0,1-2 1,-2 0-66,-3-3 0,-2 3-81,-7-1 122,-4 6 1,-3 0 0,-6 8 0,-5 2 0,-8 3 0,-10 7 0,-10 7-133,-7 8 1,-5 10 0,-6 5-1,-2 5 100,-1 2 1,5 5 41,8-4 32,14 5 1,5-13-1,16 2 1,8-6-1,13-8 1,15-9-1,12-8 109,7-5 1,11-2 0,2-3-1,2-6-94,3-6 1,-2-4 0,-29 8 0,-1-1-1,1 0 1,-2 0-135,2 1 1,-1-1 0,28-17-153,-7 0 0,-4-5 1,-4 1-1,-7-3-179,-9-1 0,-11 5 245,-12 3 1,-7 5 82,-1 4 0,-7 6 1,-10 8-1,-4 2 31,-3 2 1,-6 3-23,1 4 0,-11-1 39,2 5 1,1-3 105,3 3 0,5 1 0,0 3 0,3 1 121,5 0 0,4 1-62,8 3 1,4 3-68,5 5 0,7 2 552,6 3-357,-1-3 0,12 11 0,-4-1 1,2 6-1,-1 2 399,1 3 1,-3 2-437,-2 1 1,-4-2-161,-5-2 1,2 5 78,-6-5 1,2-1-1,-3-12 1,1-6 114,-1-5 0,3-1-462,-2-5 0,1-5 48,0-8 1,-2-3 138,5-1 0,-4-5 1,5-5-1,1-6 141,1-5 0,7-5-258,4-3 1,2-5 131,1-9 1,6-2-658,3-6 549,3-6 0,3-1 0,-20 26 1,1 0-1,0 0 0,1 0 1,-2 1-1,1-1-210,-1 0 1,-1 0 0,17-25 328,-7 6 1,-2 9 53,-14 12 311,3 12 1,-16 12 0,1 7-5,-4 4 0,-7 3-197,2 9 1,-2 3 122,1 5-295,-2 7 1,5-5 0,-3 4 0,1-2-1,3 3-282,2 0 1,2-3 146,1 0 1,1-3-46,3-5 0,8 0 2,5-8 124,5 3 1,-2-15 0,7 3-1,3-4 1,4-5-243,3-8 0,5-7 29,1-10 1,3-4-114,-3-8 1,4-2 323,-5-3 62,1-8 0,-7 14 1,-3-6-1,-7 7 0,-8 6 435,-4 5-399,-7 7 288,-1 10 1,-8 6-22,-2 6-293,-3 6 0,-4 1 0,1 7 1,1 3-1,-1 4-15,-1 3 0,0 2-71,2-1 1,-1-1-118,6-2 0,0 2-254,4-3 305,0-3 0,6 4 0,2-8 0,3-3 0,4-1-135,2-3 1,2-1 294,7-6 0,1-6-18,3-2 0,-4-8 194,4-1-197,-3-6 0,-3 3 0,-1-5 0,-3 1 0,-2 1-54,-2 2 0,-6 5 1,-2-1-302,-5 9 0,1 2 363,-8 6 0,-26 23 0,-11 5 0</inkml:trace>
  <inkml:trace contextRef="#ctx0" brushRef="#br0">14319 5725 8004,'6'-18'-56,"-5"4"139,4-3 1,0-2 208,0 2 1,-1 0 0,-4 4 0,0 1 1104,0-1-924,0 0-336,-6 0-32,-1 6 1,-7 2 0,-2 5-1,-2 1 1,0 5-34,-1 7 0,-4 1-78,2 7 0,-3 0 35,-1 5 1,3 1-202,1 2 0,6-2 0,-2 4 1,4-2-187,4-4 1,4 4 104,5-8 0,0-3 77,0-1 1,7-4 12,5-4 114,7 2 0,6-11 0,2 0 1,3-7-1,4-6-36,3-4 1,-3-3 85,0-5 0,-6-6 79,2-3 0,-5-3-53,-3-2 72,2 7 1,-14-4 0,1 7 0,-4 0 0,-4 4 377,-2 4 0,-2 8 162,-3 9-370,-3 2-250,-6 2 1,-1 7 0,0 6 0,-1 7 0,4 4-288,0 1 0,1 5 165,1 0 1,-1 0-366,6-5 331,0 1 1,4-1 0,0 1 0,1-2 0,4-3-34,3-4 1,9-7 122,4-2 1,3-5 57,2 2 0,4-11 96,-1-7 1,8-7-1,0-9 1,4-7 124,0-5 1,-1-4-18,-2-6 1,-1-5-319,-3 1 0,-3-9 456,-5 5-130,-1-6 0,-6 12 1,-5-2-1,-6 4 0,-2 6 555,-3 6 0,-2 13 220,-1 9-613,0 2 0,-1 8 45,-3 3-486,2 3 0,-9 8 1,2 5-1,-2 10 1,-3 6-100,-3 6 1,3 9-43,-3 3 0,0 5-27,4 5 1,-3 0-127,8 4 88,2-4 1,0-6 0,6-2-1,2-1 1,2 0-185,5-2 0,6-7 337,2-8 0,6-9-18,-2-4 0,5-8 200,3-5-49,-2-3 1,10-6-1,-3-5 1,3-7-1,0-7 315,-3-5 1,1-7-134,-5-3 0,0 0-745,-5-8 665,1 0 1,-6 2 0,-3 2 85,-3 4 1,-3 6-1,-2 5 1,-5 5 443,-3 6-291,-1 9-224,-5 2 0,-3 7 87,-4 4-557,-1 7 0,0 8 0,0 6 0,1 1 0,-1 2 286,0 5 0,0 2-341,1-2 0,5 1 103,2-5 0,4 3-36,1-8 253,0 3 1,0-9-1,1 2 1,4-4 0,5-4 141,5-5 0,1-2 138,5-6 0,0-1 122,5-4 0,1-3-76,2-9-182,-2-3 1,9-7 0,-5-1 0,0-3 0,0-1 17,-2 1 1,-4 1-61,-4 5 0,-4 5-261,-8 3 262,-4 9-222,-5 2 1,-1 9 0,-3 4-1,-6 7-344,-6 4 1,2 4 335,-3 3 0,3 1 46,1-1 0,5 4-313,-1-4 349,6 3 0,-2-13 0,5 2 0,1-3 0,3-3-178,5-2 0,2-4 451,2-5 1,5 0 766,4 0 1,2-7-156,1-6-567,6-5 0,-4-8 0,3 0 1,-3-4-1,-3-4 484,-3-3 0,-7 0-401,-5 3 0,-6-1-218,1 5 1,-5 2 304,-8 6-915,1 4 1,-12 7-1,3 2 1,-3 5 0,-1 2-1119,-1 2 0,1 10 708,-4 3 0,3 8 946,1 1 0,6 36 0,-4 10 0</inkml:trace>
  <inkml:trace contextRef="#ctx0" brushRef="#br0">15849 5661 8013,'6'13'0,"-3"-4"395,5-1 0,-5-4 163,2 5-167,2-1 0,-4 1 0,5-2 1,2-1 364,1-3 1,2-2-416,0-1 1,1 0 14,3 0-224,3-6 1,5-5 0,1-7 303,-1-2-407,6-2 1,-4 3-1,3 0 1,-4 2 0,-4 2-417,0 3 0,-7 1 278,2 7-370,-3-1 0,-1 7 1,0 4-1,-2 5-164,-2 4 1,-2 4 525,-3-2 0,-3-3-121,4 3 1,0 1 630,0-1-163,4-5 1,-3-5-1,4-4 1,0 1-1,3-3 480,2-3 1,7-6-304,-5-4 1,5-5-195,-1 0 1,4-10-175,0 1 1,2-3-1,1-1 1,3-4-237,2-3 1,-5 4-706,2 4 1,-10 3-403,-7 5 211,-1 8 799,-10 7 1,-4 9 0,-10 6 0,-8 8-1,-4 7-355,-2 6 0,1 2 411,-1 6 1,6-5 206,3-3 1,3-3-188,2-2 310,-1 6 0,4-9 0,2-1 1,2-6 1281,2-2 1,7-1-835,4-4 0,0-2 104,0-6 1,-4 0 568,5 0 111,-6 0-847,2 0 1,-6 1-542,-3 3 1,1-1-78,-6 6 1,1-6-312,-5 1 285,0 3 0,1-6 0,-1 4 0,-1-4-1059,-3-1 0,2-4 300,-2-1 926,3-10 0,-24-28 0,-10-13 0,13 12 0,0 0 0,0 0 0</inkml:trace>
  <inkml:trace contextRef="#ctx0" brushRef="#br0">15492 4960 8042,'-31'-27'268,"-3"-3"0,-1 9 335,1 0 0,8 5-716,9 4 1,3 5 0,3 4-963,2 6 0,-1 4 246,6 5 829,-6 1 0,-31 40 0,14-22 0,-1 0 0</inkml:trace>
  <inkml:trace contextRef="#ctx0" brushRef="#br0">14855 5190 8089,'-24'-6'0,"3"-3"0,4 2 2951,8-1-2440,3 5 1,8-3 0,2 6 0,6 0-209,6 0 0,11 0-428,11 0 0,7 0 275,10 0-1055,3 0 0,8 0 0,0 0 905,2 0 0,-20-1 0,7-1 0,1 0 0,3-1 0,0 1 0,0 0 0</inkml:trace>
  <inkml:trace contextRef="#ctx0" brushRef="#br0">9219 7714 7984,'-9'0'-272,"2"2"537,2 2 0,2-3 1,7 4-1,6-4 0,6-1 1,6-1 815,7-4 0,3-6-512,6-6-522,1-6 1,-1 4 0,0-8 0,-1-2 0,-3-2-286,-4-1 226,-9-2 0,-4-3 0,-8 3 1,-7 4-1,-4 4 0,-8 4 1,-6 3-186,-5 5 1,-5 4-83,-3 10 237,-4 0 1,-7 10 0,-1 4 0,-1 5 0,1 3 0,2 4 0,4 4 60,1 4 0,7 3-35,2 1 54,-1 0 1,18 0 0,-1-1 0,6-1-1,6-4 429,6-1-380,5-1 1,11-10 0,1-3 0,1-1 0,1-1 164,2 2-560,5-6 1,-7 1 0,6-5 0,3 0 0,4-3-590,6-2 0,3-2 284,1 0 1,0-2-1184,0-2 1796,5-3 0,1-3 0,3-3 0,-5-5 0,-3-5 0</inkml:trace>
  <inkml:trace contextRef="#ctx0" brushRef="#br0">10010 7753 8045,'0'-13'0,"0"4"0,0 1 0,0-1 1343,0-3-643,0 5 1,1 1 0,3 6 206,5 0 1,1 10-621,-2 3 1,3 4-157,-2 0 1,-3 2 156,-2 7-282,3-1 1,-6 1-1,4-1 1,-4 1 0,-1-1-945,0 1 1,0-2 9,0-3 0,0 2-1111,0-6 1553,0 0 0,0-4 486,0-1 0,51-33 0,13-9 0</inkml:trace>
  <inkml:trace contextRef="#ctx0" brushRef="#br0">10507 7906 8051,'0'-13'2579,"0"6"-1115,0 1-1211,0 6 0,0 10 0,0 3 0,0 2-511,0 4 0,-6 1 84,-2 5 1,-8 1-114,-1-1 1,-10 6 286,2 3 0,-16-2 0,-9 1 0,-2 4 0,1 0 0</inkml:trace>
  <inkml:trace contextRef="#ctx0" brushRef="#br0">12483 7536 8095,'-5'-13'-91,"2"0"1,-4 1 0,1-1 0,5 0 169,3 0 0,5 1 0,8-1 0,0-1 1380,2-3-1250,6 2 1,-5-4 0,5 3 0,-3-1 0,0 0 561,-1-1-668,-3 3 1,-3 1-1,-8 6 1,0-2 0,-2 0-1,-5 1-81,-5 5 0,-10 4 0,-4 4 1,-5 6-124,-3 6 0,-4 4 0,-4 5 0,3 2 152,4 3 0,1 1 0,2 5 0,5-4-23,7-1 1,1 3-60,9-4-28,1 0 0,7-9 1,4-1-1,9-2 0,6-3 1,10-4-1,3-4-533,3-1 0,6-2 113,3-4 0,2-2 0,4 0 1,1-4-543,1-1 0,0-2 1021,-4-3 0,12-12 0,2-3 0</inkml:trace>
  <inkml:trace contextRef="#ctx0" brushRef="#br0">13044 7561 8095,'0'-12'0,"-4"3"0,0 1 0,0-1 1252,4-4-932,0 6 0,0 0 0,1 4 0,3-1 0,5 1 141,2 2 1,2 7-429,0 2 1,-1 3-1,1 2 1,-2 0-49,-2 0 1,2 4-161,-2 0 1,-4 4 82,0-4 0,-4 4-110,-1-4 47,0 0 0,0-4 0,0 0 0,0-1-166,0 1 588,0 0-376,0-6 93,0-1-246,6-6 1,1 0 0,7-2 0,3-1 0,6-2-1350,5-2 1611,-1-2 0,11-2 0,6-2 0,1 0 0,-1-1 0</inkml:trace>
  <inkml:trace contextRef="#ctx0" brushRef="#br0">13707 7612 8093,'6'-7'351,"1"-4"1,2 5 228,-1-2 1,-4 2 1297,5 6-1472,-6 0 0,4 2 0,-4 2 0,1 4 181,-1 4 1,-2 5-343,-1 0 1,-1 4-274,-4-4 1,-2 6 68,-5-2-201,-7 3 1,-1 6 0,-7 1 0,-1 0 0,-3 2-1851,-2-1 0,-1 1 2010,-4 1 0,-29-14 0,31-15 0,-1 1 0</inkml:trace>
  <inkml:trace contextRef="#ctx0" brushRef="#br0">15033 7447 8018,'0'-13'-51,"0"0"0,2 0 1,2 1-1,5-1 234,2 0 0,2 0 1,2-1-1,5-3 1,6-4-1,2-3 690,3-2 0,2-1-858,5-2 0,0-4 0,-2-5 0,-5 1-14,-6 3 1,-13 3 394,-4 5-420,-5 1 0,-9 9 0,-5 5 0,-7 4 1,-9 4-1,-6 3 0,-5 4 41,-3 5 1,-2 8-1,5 4 1,1 4 203,3 5 1,0 1-9,9 3-166,2 3 0,12-6 0,2 5 0,5-4 1,4 0-1,6-4 0,6-1-9,8-2 0,8-1-251,2-2-8,6 2 0,-4-10 1,6 3-1,1-4 1,0-3-460,4-2 0,2-1 0,6 2 0,0-5 680,0-3 0,12-18 0,2-4 0</inkml:trace>
  <inkml:trace contextRef="#ctx0" brushRef="#br0">15773 7319 8021,'0'-17'0,"0"0"0,0-4 0,0 4 653,0 0 0,6 5 0,2 4 1,3 4 5,2 2 0,1 4-491,3 2 0,-2 3-232,2 6 91,-3 5 1,-1-2 0,-2 4 0,-3-1 0,-3 1-492,-4 3 0,-1-3 223,0 1 1,-4-4-481,0 4 546,-6-5 0,7 2 1,-6-5 64,-1 0 374,5 0 326,-1-6-439,6-2 1,10-5 0,3 0 0,2 0 0,4 0 103,2 0 0,2 0-231,-2 0 1,2 5 132,-6-1-68,0 6 0,-5-7 0,0 5 0,-4 2 126,-4 1 1,-5 1 93,-8-4 0,0 4 138,-13-4-316,7-2 0,-9 4 0,2-5 0,0 1 0,-1 1-95,2 0 1,5-4-308,-1 1 1,3-2-519,1-2 256,-5 0 1,4 0-2715,-3 0 1999,8 0 1248,3 0 0,69-23 0,-24 9 0,0 0 0</inkml:trace>
  <inkml:trace contextRef="#ctx0" brushRef="#br0">16640 7459 8021,'-6'-7'0,"5"-4"0,-3 2 740,-3-2 1,5 3 0,-3 0 2442,-1 3-2860,-1 1 0,-6 8-1345,0 0 0,1 6 1,-1-1 1021,0 2 0,-17 13 0,-4 3 0</inkml:trace>
  <inkml:trace contextRef="#ctx0" brushRef="#br0">3685 10341 7988,'-11'-8'-66,"1"0"1,3 1-1,1 0 1447,3-3-1200,2-1 0,1 3 1,0-1-1,1-1 0,3-1 1,5-2-1,2 0 291,2 1 1,1-1-334,3 0 1,-1 0 0,4 1 0,-1 0-47,1 4 1,-4 2-229,1 6 108,3 0 0,-6 0 0,1 3 0,-3 4 1,-5 7-1,-1 5 0,-4 3-108,0 2 0,-8 6 0,-1 0 0,-1 0-24,-1 1 0,1-4 146,-5 2 37,0-7 1,5 0 0,0-5 0,3-1 300,2-2-253,2-7 1,8 3 0,5-6 0,8 1 0,4-1 49,2 0 0,-1 2 0,2-2 0,0 3-13,-1 0 1,1 9-80,-10-3 0,-2 2-218,-6-2 202,-4 0 0,-6 4 1,-3 0-1,-6 0 1,-6 0 189,-5 0 1,-7-5-109,-2-3 1,-4-1 212,4 5-277,-5-6 0,8 3 0,-3-6 1,3-1-1,2-1-77,-1-2 0,2-2-301,3-2 0,-2-3-1133,6-6 1046,0 0 1,6 1 0,2-1 0,5-1 0,3-2 432,1-1 0,22-45 0,-8 27 0,1 0 0</inkml:trace>
  <inkml:trace contextRef="#ctx0" brushRef="#br0">3813 9908 7988,'-8'-20'-388,"-1"6"1,4 5-1,1-1 875,-2-1 0,4-2 99,-7 0 1,2 5-360,-2-1 0,-2 5 0,3-3-47,-4 1 1,4 2-64,-1 4-56,-5 0 1,0 1 0,-4 4 0,1 3 0,-2 5 0,-1 4 0,-2 4 191,-2 3 0,2 6-8,1 0-188,0 11 1,0-4 0,-1 12-1,1 5 1,1 4 0,3 7-1,3 6-73,7-34 0,1 1 1,2 2-1,1 1-4,1-1 0,0 1 1,2-1-1,1 1 1,3-3-1,1-1 1,2-1-1,3-1-13,13 28 1,6-2-174,1-10 0,7 0 292,1-13 1,2 4-1,8-10 1,2 1 50,-1-4 0,5-9-120,-7-7 0,-2-2-284,2-6 269,0-1 1,-2-6 0,-1-2-153,0-4 0,-5-8 0,5-4 0,-1-2-32,-1-5 0,-3-7 113,-5 0 1,-5-9-239,5-4 0,-1-8 427,1-4-63,-3-4 0,-19 29 1,-3-2-1,2-2 1,-2 0-1,1-2 1,-1-2-1,-2 0 0,0-1 173,-1 0 1,-2 0 0,-3 1-1,-2 0 61,-2 6 1,-3 0 0,-12-32 265,-8 8 0,-6 2-294,-11 12 1,2 0-1,-4 18 1,-1 4 55,1 5 1,-2 2-676,-4 5 0,6-2-83,2 9 1,0 1-147,0 4 0,2 1 1,7 4-1,6 5-812,5 5 1,5 1-476,5 5 1872,0 0 0,-3 5 0,4-1 0,2 1 0</inkml:trace>
  <inkml:trace contextRef="#ctx0" brushRef="#br0">7204 10010 7951,'-5'-13'-24,"-1"0"0,-4 2 0,2 1 0,-2 3 387,-2 1 0,0 2 1,-3 4-1,0 1 173,-2 3 1,-4 5-283,4 8-162,-6 3 0,3 11 0,-5 3 1,0 4-1,4 3 303,4 2-362,-3 5 1,10-7 0,-1 4 0,4-2-1,6-6-148,3-6 84,11-4 0,7-3 0,7-4 0,3-8 0,4-6 0,4-6 1,3-6 16,2-6 1,5-2 0,-3-9 0,2-3-232,0-2 1,-5-7-16,5 1 223,-6-9 0,-3 5 0,-9 0 1,-7 6-1,-6 7 0,-6 4-80,-6 4 1,-10 11 255,-6 10-57,-1 3 1,-7 22-1,4-4 1,1 4 0,2 0 69,3 1 1,7 4-92,-1-4 1,4 2 13,4-6 12,3 2 0,12-14 0,3 3 0,7-4 0,5-4 45,3-5 0,5-10-192,1-7 1,-1-5 75,-4-7 0,-1-7-117,-3-2 106,-3-2 0,-11-3 0,-4 0 0,-6-2 0,-7-2 16,-6 2 0,-11 7-4,-12 4 0,-1 9-105,-7 4 0,0 4 105,-4 5-185,0 2 0,4 12 0,1 4 1,0 4-1,2 4-732,0 2 0,7-3 401,7 4 0,9 1-307,3 3 499,4 6 1,7-8 306,2 2 0,24-16 0,10-6 0,3 2 0,0 1 0</inkml:trace>
  <inkml:trace contextRef="#ctx0" brushRef="#br0">7969 10239 7951,'17'1'192,"0"4"1,-1-2 374,-8 5 0,4 2-86,-4 7-209,-2-3 0,4 5 1,-6-7-1,-1 1 672,-2 0-751,-1 0-7,0-6 0,0-3-144,0-8 0,5-3 1,0-8-1,4-2-197,5-4 1,0-3 138,7-1 0,-1-5-41,1 0 0,4 0-692,-4 5 555,3-1 1,-4 6 0,-2 5-1,-1 5 43,0 6 1,-1 8 196,-8 4 1,2 9-46,-6 5 1,1 6 53,-5 2-47,0 0 0,4-6 0,0-3 0,0-4 1,1-3 122,-1-1 0,6-2-118,-2-2 1,8-4 1,1-5-8,6-5 1,-4-4 0,6-8 25,-4-4 0,3-3 0,-3-2 0,2-1 59,-2-2 1,2 0-86,-6-5 1,1 7-5,-1 2 0,-7 5 169,3 7-161,-9 1 0,3 4 0,-4 6 1,1 4-1,-1 7 22,-2 2 0,-1 8-79,0 2 0,0 3 72,0 2-173,0-7 0,2 5 0,1-4 50,1 0 1,4 3-1,-2-6 1,1-3-243,3-4 0,6 0 179,1-6 1,1 0-43,-1-4 165,3-5 0,5-4 1,1-8-1,-1-4 1,1-3 180,-1-2 1,0-3 126,-4-1 0,1-6 56,-5 2 1,-1 3 165,-7 1 1,0 1 0,-4 2-1,-2 4 1511,-2 3-1105,-1 3-433,-6 5-397,-1 4 0,0 8 0,1 9 0,2 5 1,0 6-77,1 5 1,2 11-3,1 2 0,0 2-497,0 7 402,0 5 1,0 7 0,0 9 0,0-31 0,0 0 0,0 2 0,0 0-95,0 1 0,0 1 0,0 1 1,0-1-18,0-2 1,0-1-1,-2 3 1,-1-1 60,-1 28 137,0-3 0,3-25 0,-2-8 0,-2-8 32,3-7 1,0-10 69,2-7 0,0-7 162,0-10-184,0-3 1,0-11-1,-1-3 1,-2-5 0,-3-7 6,-1-5 0,0-13-327,-1 1 1,2-5-1086,6 0 1158,0-3 0,0 32 0,0 0 0,0-1 1,1 1-1,1-2 0,2 1 0,2 1 1,1 0-211,2 1 1,2 2-1,14-26 227,5 11 1,-3 13-251,3 12 416,-4 12 1,-4 8 0,-2 9-1,-2 4 1,-2 7 123,-2 5 0,-6-2 40,1 4 0,-6-4 284,1 4-346,-3 1 0,-1 3 1,-1 1-1,-5-1 1,-7 1 858,-6-1 0,-6 3-895,0-2 0,-1 2-253,1-7 28,-1-2 0,0 4 1,-3-6-1,1-3 1,2-4-1486,4-6 1645,6-3 0,-2-35 0,5-8 0</inkml:trace>
  <inkml:trace contextRef="#ctx0" brushRef="#br0">10150 9882 7951,'-13'0'-309,"0"0"1,1 0-310,-1 0 1,-4 0 494,0 0 288,0 0 0,8 0 1,2-1-1,2-4 1222,2-3 1,3-3-1127,4-2 1,3 1 0,4 3 0,-2 0-58,-5-1 1,2-5-1,-3-2-20,-5 1 1,-3 7 0,-10 5 0,-2 3-53,-4 1 0,-4 11 129,-5 6-214,3 6 0,-8 8 0,5 2 0,1 1 0,4 0 0,4 1 0,4 2 58,3 1 0,6-5-146,4-4 12,3-2 0,8-7 0,4-4 0,6-6 0,4-6-132,6-3 0,-1-2 1,5-5-1,-1-5-76,0-5 0,4-8 152,-5-1 0,1-2-248,-4-7 284,-1 0 1,1-4 0,-2-1 0,-3 1 0,-4 1 39,-3 3 1,-7 3-24,-3 6 389,-2 5-254,-14 7 1,4 10 0,-9 10 0,3 7 0,1 6 11,0 7 1,1-1-63,-1 3 0,6 3-101,2-3 1,4 1 118,1-4-98,0-1 0,1-1 0,5-1 0,5-3 0,6-3-114,3-6 0,6-4 88,4-7 0,5-1-3,-1-4 0,3-7 22,1-10-27,0-7 1,1-4-1,-3-7 1,0-4-1,-2-5 2,1-5 0,-5-1 216,-4 4 0,-2 1-116,-7 3 0,-6 2 574,-7 11-383,-2 0 1,-4 26 0,-2-1 0,-6 8 186,-6 5 0,2 4-244,-3 9 1,-1 5-247,1 7 60,0 4 0,4 1 0,0 1 0,1 4 0,0 2-135,4 0 1,-2 4-365,6 2 365,-1-3 0,5 0 1,2-7-1,2-2 0,6-2-127,5-2 0,5-9 174,6-9 1,-1-6-219,1-7 257,5 0 0,-3-7 0,6-6 1,0-8-1,-1-6-78,-3-2 1,1-7 242,-1 2 1,-2-1-45,-7 1 0,2 4 257,-6 9 175,0-3 106,-10 9 1,-7 10-316,-9 13 1,2 5-214,-1 8-57,-1 1 1,2 3-1,2 1-73,-1-1 1,5-4 0,-4 1 0,4-1-135,1-1 0,1-2-72,4-5 1,-1 0-234,9-1 0,-4-5-808,8-2 943,3-4 1,0-1 0,6-1 0,-1-5 0,1-5-661,-1-5 1,1-2 1021,-1 1 0,-5-43 0,-11 23 0,0-1 0</inkml:trace>
  <inkml:trace contextRef="#ctx0" brushRef="#br0">11106 9499 7952,'-25'-18'0,"-2"4"-18,-3-3 0,7 4-23,-2 5 0,4-2 0,-2 5 0,3 3 427,2 0 1,5 2-869,4 0 1,1 6-53,-5 2 534,0-2 0,-22 22 0,-6 1 0</inkml:trace>
  <inkml:trace contextRef="#ctx0" brushRef="#br0">10520 9653 7977,'-19'-6'0,"5"0"1769,-3-2-1084,8-4 1,5 11 0,10-3-45,7 2 0,6 2-813,11 0 0,4-1-196,9-3 0,1 2 1,4-2-1,-1 3-1173,1 1 1541,1 0 0,-10-5 0,2-2 0,2 0 0,0 0 0</inkml:trace>
  <inkml:trace contextRef="#ctx0" brushRef="#br0">11527 9423 8009,'0'-26'33,"0"2"0,0 2 0,0 2 0,0 1 1034,0 4-635,0 1 1,0 8-1,0 6 1,0 10-1,0 8 617,0 8 1,0 9-903,0 4 0,0 4 1,-2 8-1,0 2-83,-3 2 0,1-4-58,4 0-78,0 0 0,0-5 1,0 3-1,0-2 1,0-7-1,2-8 1,0-8-1293,3-4 1,9-4 0,-1-9 0,2-7-545,4-7 1908,-5-10 0,10-27 0,4-12 0,0-6 0,-1 0 0</inkml:trace>
  <inkml:trace contextRef="#ctx0" brushRef="#br0">11769 9640 8009,'-5'13'0,"-3"-1"-318,-4 1 1,5 0 0,1 0 317,0-1 0,16 24 0,-1 5 0</inkml:trace>
  <inkml:trace contextRef="#ctx0" brushRef="#br0">11629 9487 8009,'-6'-19'0,"-1"4"0,-4-5 0,1 1-213,1 4 0,5 2 0,-4 5 561,-2 3 1,4 5-1,0 5 1,2 5 173,0 5 1,-5 6-208,5 9-208,-6 3 1,7 6 0,-4 3 0,2 1 0,0 1 0,1 2 0,0-1 46,1 3 0,2 0-212,1-1 26,0-9 0,0-6 0,0-8 0,0-3 0,1-4 0,3-4 0,5-5 56,2-4 1,2-8 98,0-4-82,-1-9 1,3 1 0,0-7 0,4-2 0,-1-3 1,0-1 0,5-3 1,-2-1-1,2 0 75,-2 4 0,3 3-79,-2 5 0,0 0 0,1 8 0,-3 6 117,-2 4 0,3 4 172,-4 4 1,0 6-92,-4 6-213,-6 6 1,3 1-1,-6 6 1,-1-2-1,-1-1-355,-2-2 1,-2-1 176,-2-2 1,-3 0 73,-6-5 42,-5 6 1,-2-13 0,-6 3 0,1-3 0,-2-2-48,-3 1 1,3-7-44,-2 3 1,-3-4-330,3-1 127,5 0 0,1-1 0,6-2 0,3-3 0,4-1-2021,6-3 2351,2-1 0,40-20 0,21-8 0,-19 12 0,0-1 0,0 0 0</inkml:trace>
  <inkml:trace contextRef="#ctx0" brushRef="#br0">12177 9704 8009,'-7'0'2257,"1"0"1,6 7-1987,0 5 0,0 3 31,0 6-374,-5-6 1,3 9-1,-2-2 1,1 2-1,0 0-754,-1-3 1,0 2-1,5-6 1,4-2-943,3 0 1768,3-8 0,31-30 0,6-12 0</inkml:trace>
  <inkml:trace contextRef="#ctx0" brushRef="#br0">12305 9448 8009,'-26'-12'38,"6"0"-20,3 4 1,-1-2-51,1 6 0,4-5-253,5 5 1,5 1 87,-1 7 0,8 2 197,4 3 0,43-4 0,12-5 0</inkml:trace>
  <inkml:trace contextRef="#ctx0" brushRef="#br0">12496 9372 8009,'-7'-6'1057,"-3"3"-162,6-5-225,-1 5-417,0 3 0,3 9 1,-2 8-1,3 5 0,1 5 282,0 3 0,0 7-330,0 1 0,0 2-417,0 7 139,0-1 1,0 1 0,1-2 0,3-1 0,5-4-399,2-5 0,2-5-75,0-9 1,1-4-79,3-8 1,3-3-862,5-6 1222,1 0 0,-1-12 0,1-5 0,-1-7 0,1-4-165,-1-2 1,-5-4 427,-3 4 0,-3 1 10,-1 3 1,-6 6 165,-3 3 1,-2 3 0,-4 3 0,-2 2 924,-4 5 0,-4 4-73,0 4 0,0 5-135,4 8-675,-4 3 0,11 1 1,-5 0-1,2 2 0,0 1-81,1 1 0,3-3-164,4-1 1,-1-6 65,6 2-378,-1 3 1,3-10-1,-1 1-706,-1-3 0,1-4 0,5-4 1045,2 0 0,12-40 0,-2-9 0</inkml:trace>
  <inkml:trace contextRef="#ctx0" brushRef="#br0">12904 9423 8009,'-21'-17'0,"0"0"0,4 1 0,-5 8 0,8-3 86,1 2 1,5 3 27,4 2 1,4 3-353,0 1 1,1 5-132,8 4 1,3 2 368,5 2 0,23 5 0,1 2 0</inkml:trace>
  <inkml:trace contextRef="#ctx0" brushRef="#br0">13095 9436 8182,'-12'0'1071,"3"5"-345,1 4 0,5 6-367,-2 2 1,4 10-204,1-1 0,0 4 1,0-2-1,0 2 157,0-2 0,4 3-405,1-1 0,4-2-103,0-6 1,4-4-1,2-7 1,2-1-180,-1-1 0,2-6 19,-1 1 0,5-8 155,-5-5 0,5-6-130,-1-2 328,-2-6 0,-1 3 0,-5-4 1,-2 1-1,-2 3 528,-5 2 1,2 5 369,-2 5 99,0 5-526,-9-3-406,-2 12 0,-1 2 0,3 8 0,1 2 0,-1 1 92,2-1 1,2 4-425,1-5 1,6 0 16,2-5 109,4 7 1,0-9 0,2 1-1,2-4 1,2-4-131,2-2 1,0-2 254,1-3 1,2-8 6,-6-5 0,4-4-73,-4 4 313,6-6 0,-9 4 1,3-6-1,-4 4 1,-5 4 1290,-3 3-727,2-4 0,-6 8-276,3-3 0,-4 9-222,-4-1-189,3 10 1,-6 7 0,4 10 0,-3 2 0,0 3-159,1 2 1,-1 8 31,2 6 0,2 5-217,-2-1 156,3 8 0,1 3 0,0 6 0,0-2 0,-2-1-13,-2-1 1,1-11 132,-5 2 1,5-10-4,-1-3 10,-3-11 1,5-12-80,-2-7 1,3-7 0,1-1 0,-2-7 201,-2-4 1,2-2-93,-2 1 1,-3-7-1111,-1-2 678,2-3 1,-5-2-1,4 1 1,-2-2 0,2-1-937,1-2 1,-4-6 1290,2 2 0,-9-7 0,-8-13 0,-1-1 0,-2-5 0,0 0 0,0 0 0</inkml:trace>
  <inkml:trace contextRef="#ctx0" brushRef="#br0">13236 9436 8009,'-19'-27'944,"-2"-3"0,2 7-520,2-2 1,9 8-481,4 0 0,4 3 0,5 2 0,7 4-258,3 4 0,9 2-144,2 2 0,1 0 458,7 0 0,28 17 0,-25-6 0,0-1 0</inkml:trace>
  <inkml:trace contextRef="#ctx0" brushRef="#br0">15008 9665 8009,'-17'0'240,"0"0"95,1 0 0,14 0 0,7 0 0,11 0 1,9 0-1,9-1 188,7-3 0,5 2-381,5-2 1,1-2 0,2 2 0,4 0-122,4-2 1,-2 3 162,4-5-384,-6 5 1,-13-3 0,-4 6 0,-7 0 0,-10-1-320,-10-3 1,-12-2 343,-11-3 125,-2-2 0,-2 4 1,0-6-1,-1 1 0,-1-1 1,-2 0-1,1 0 346,2 0 1,5 2-1,1 3 1153,-2 3-930,-1-2-354,4 6 0,1 1 1,7 8-1,4 5 1,3 4 0,3 4 1,4 4-1,0 0 1,2 2-118,-1 3 1,-2-3-58,-1 2 0,-6 0-376,-3 0 1,-3-2 0,-2 3 0,-5-3-723,-6-1 1,-7-1 272,-6 1 0,-1-7 833,1-2 0,-23-31 0,-6-8 0</inkml:trace>
  <inkml:trace contextRef="#ctx0" brushRef="#br0">17533 9474 8009,'-6'-17'74,"-3"-1"0,0-1 0,-1-1 0,3 2 329,1-1 0,-3 2 0,4 6 0,-1 1-3,0 2 0,-4 1 0,1-2 0,-6 5-63,-2 2 0,-5 4-223,0 2 1,-2 5 0,-3 9-1,-1 6-62,-2 4 1,1 8-45,3-2 16,1 3 0,5 0 0,4-2 0,6-2 0,6-2 1,3-3-1,1-2-139,0-5 0,11-3 1,6-6-1,6-4-29,2-4 0,6-2-44,3-2 150,3-12 0,1 3 0,-1-13 0,-1-2 1,-4-3-121,-1-2 165,5-7 0,-9 2 0,1-8 0,-4-7 0,-4-3 39,-2-3 1,-1-5-1,-5 6 1,-4 5 81,-4 5 1,-4 10 193,-4 4 0,1 10-119,-5 8 0,-1 4 0,-2 10 0,1 2-2,2 5 1,1 8-184,-2 4 1,2 4-102,3 5 0,2 3 30,-2 5 1,-2 0 0,2 0-1,1 1-293,2-1 1,1 4-96,0 1 1,1-5 88,4-4 0,2-5-267,5 0 476,7-2 1,1-4 0,5-6 0,1-9 0,1-5-253,2-3 1,2-5 123,3-4 1,2-9 661,-6-8 0,-1 1-253,-3-5 0,-6 3 0,-3 3 0,-4 3 427,-5 4-170,-2 2-362,-6 8 127,0 2 0,-5 20 1,1 7-1,0 3 37,-2 2 0,5-1-264,-3-1 0,2-1 87,2-3 0,2 2-427,2-6 1,3-1 0,6-8 0,1-4-391,3-2 1,4-4 236,9-2 1,-3-10-839,3-12 1398,2 1 0,-4-32 0,-1-14 0,-4 23 0,-1-1 0,0 0 0</inkml:trace>
  <inkml:trace contextRef="#ctx0" brushRef="#br0">18157 9142 8009,'-18'-4'0,"-3"0"0,-2 0-760,2 4 0,2 0 456,7 0 0,5 5 304,2 4 0,10 8 0,2-3 0,27 6 0,12 1 0,3 0 0,0-1 0</inkml:trace>
  <inkml:trace contextRef="#ctx0" brushRef="#br0">18514 9257 8009,'26'0'0,"-2"-4"222,-3 0 0,-7-1 0,-8 5 591,-4 0 1,-5 5-362,-10-1 1,-5 6-211,-4-2 1,-7 5-121,-5 4 1,-3-1 0,-2 4 0,1-1-126,0 1 0,5-3-393,4 4 0,-1-5 294,4 1 0,9-3-668,13-1 558,3 0 1,12-5 0,7-1 0,11 0 0,8-1-421,4 0 1,1-2 268,-4-4 0,1 4-14,-1 1 430,-5-1 0,-4-3 0,-7 2 0,-5 3 259,-3 1 1,-7-3 260,-3 5 0,-10-5-75,-6 4-330,-7 1 1,-6 4 0,-1-1 0,1 0 0,-1-1 89,1 2 0,1-3-283,2 7 0,0-7-765,5-2 261,0 1 0,8 2 0,2-1 529,1-2 0,48-22 0,14-1 0</inkml:trace>
  <inkml:trace contextRef="#ctx0" brushRef="#br0">18846 9397 8009,'-1'-18'0,"-4"-3"0,2 2 2294,-5 2-1557,5 9 0,-3 4 66,6 8-606,-5 3 1,3 17-1,-2 6 1,3 5-1,1 5-117,0 2 0,0 8 1,0 7-1,0 1-97,0 3 1,0 1 84,0 2 0,1 2-425,3-2 0,-2-4 0,2-14 0,-3-5-258,-1-5 1,5-6 312,-1-9 0,2-8-58,-2-9 0,-3-8 339,4-5 1,-4-8 0,-1-6 0,0-5-88,0-6 1,1-8-1,4-5 0,-4-8 184,3-5-22,3-2 1,-4-3 0,6-2 0,1-2 0,1-1 128,2 1 0,1 2-275,3 8 0,3 8 205,5 8 0,-1 11-77,-2 6 0,2 12 0,-3 10 0,3 4 63,2 4 0,-5 3 101,0 6 0,-5 5-49,1 3 0,-3 3 27,-1 2-167,-6-1 1,-2 1-1,-5-2 1,-1-1 0,-5-2-17,-7 2 1,-1-1-80,-7 0 1,-4-4 100,-5-5 0,-6 0-168,2-1-23,-3 1 0,1-4 0,2-2 0,4-2 0,3-3-904,1-5 1,7-4 501,2-6 576,8-5 0,37-42 0,-6 23 0,-1-1 0</inkml:trace>
  <inkml:trace contextRef="#ctx0" brushRef="#br0">19458 8926 8009,'0'-19'0,"0"-1"2195,0 1-1618,0 0 0,0 14-152,0 5 1,-4 11 0,0 10 0,1 3-72,1 2 1,-2 9-427,0 3 0,0 3-330,4-2 1,0 3 0,0 4 0,0 0-145,0 2 0,1 3-696,3-8 0,5-1-117,8-3 1359,3 5 0,23-35 0,13-7 0,3 2 0,-1 0 0</inkml:trace>
  <inkml:trace contextRef="#ctx0" brushRef="#br0">19981 9232 8009,'-10'-24'653,"-3"2"0,-2 0-123,2 5 1,-4 5 178,0 8 0,-6-2-467,2 2 0,-3 1 1,-2 9-1,2 5-149,3 5 1,-3 7-31,3-2 1,2 4-254,2 5 0,3-2-18,1 6 73,6-5 0,-3 2 0,6-6 0,1 0 0,3-3-526,4-1 1,8-6 352,5-3 0,1 0 106,-1-8 0,3 0 164,6-4 33,-1-5 1,1-4 0,-1-8 0,1-4 0,-1-3 137,1-2 1,-1-4 185,1 1 0,-7-1 3,-2 4 0,-2 1 444,-3-1-447,-5 1 1,-1 5-1,-7 5-71,-4 5 1,-6 5-120,-6 10 0,0 7-407,4 10 1,1-3 104,-1 3-153,6-1 1,-3 4-1,6 1 1,1-1 0,1 0-933,2-4 0,2 1 777,2-5 1,3 0-42,6-4 0,7-1-129,5-4 651,6-2 0,11-19 0,6-8 0,3-1 0,0 1 0</inkml:trace>
  <inkml:trace contextRef="#ctx0" brushRef="#br0">20491 9155 8009,'0'-18'0,"-4"-1"126,-1-2 0,0 3-37,0 5 365,4 6 0,-10-3 0,2 6 0,-2 1 541,-2 1 1,-4 8-680,0 3 1,-4 8-59,4 4-182,-6-3 1,9 8 0,-4-2 0,1 4 0,1 2-215,5 1 1,-1-4 89,8 3 1,0-3-434,4-2 330,0 1 0,1-2 0,4-3 0,3-4 0,5-3-410,4-1 1,7-6 296,6-3 0,5-2 70,-1-2 157,3 0 0,1-10 1,0-4-1,1-5 1,-1-5 12,0-4 1,0-6 132,1-9 0,-7 4-916,-2-4 1029,-3 3 0,-9 8 1,-5 4-1,-7 5 1,-6 6 384,-5 3 0,-2 2-326,-5 4 1,-3 2 94,-2 6 1,2 2-246,-6 2-83,-1 3 1,-2 10-1,2 1 1,2 2-1,1 3-102,4 1 1,-2 1 302,4 1 1,-3 4-393,8-1 0,2 1-61,2-4 79,3-1 0,3-1 0,6-2 0,6-5 0,6-3-1022,6-2 0,4-4 625,4-4 0,3-3-472,-3-1 1,9-1 993,3-3 0,2-21 0,5-9 0,4-4 0,1 0 0</inkml:trace>
  <inkml:trace contextRef="#ctx0" brushRef="#br0">21192 9181 8009,'-13'0'0,"1"0"0,-1 0 0,-4 5-152,0 4 308,0 2 0,6 2 1,1 0-1,1-1 0,-1 1 730,-1 0 1,4 0-441,3-1 1,-2-3 354,2-1-445,-1-5-204,11 3 0,-3-6 1,7-1-1,3-4 0,4-5 144,2-5 1,1-1-167,1-5 0,4 1-186,-4-1 79,3-3 1,-4 10 0,-3-2 0,-3 5-1,-1 4-198,-1 1 0,1-3 190,0 5 1,-6 6-86,-3 6 1,-2 5 48,-2 4 1,0 4 0,-2 7 0,-1 2-64,-1-1 0,0-3-109,4 0 1,0-5 150,0 0 1,0-5-62,0 1 99,6-8 0,1 0 0,5-4 0,3-2 0,0-3 19,2-5 0,6-7-33,-2-10 1,7-2 120,2-1 1,0-2-23,-5-3 1,2 3 0,2-4-1,0 3 15,0 2 1,-7 3-46,0 11 0,-7 0-71,2 4 33,-3 2 0,-6 8 1,-4 2-1,-3 6-4,-1 5 0,0 4-165,0 2 1,0 3 74,0-3 0,0-1 45,0 1 34,6-5 0,-3 7 1,5-8-1,2-2 1,3-3-147,4 0 1,1-4 126,4-2 1,2-3-65,-3-1 1,7-7 59,2-6 1,5 1 1,-3-12 0,3 1 0,-1-4-1,3-4-105,4-2 1,-3-1 132,0-4 1,-6 1 149,-11 3 1,-4 4 170,-9 9-241,-2-3 0,-7 16 1,-4-1-1,-5 6 1,-5 5 48,-6 2 1,-3 3-152,-2 6 0,0 4 14,1 0 0,4 5-279,-1 0 169,7 2 1,-4 1 0,8 1 0,1-2-1,3-2-596,1 0 1,4-2 389,6 1 1,4-3-459,9-5 513,9-6 1,6 3-1,7-6 1,0-1 0,4-3-568,4-4 1,-2-3 612,2-6 0,0-4-136,4 0 341,-6-6 0,-1 5 1,-7-5-1,-3 3 0,-6 2-136,-5 2 0,-11 6 768,-7 2 1,-5 5-332,-5-1 0,-3 2 883,-9 2-868,3 0 0,-9 5 1,6 0-1,1 1 0,2 1 913,2 0-863,-1-4-209,0 3 26,6-6 0,3 0 0,8 0 46,4 0 1,5 0-215,4 0 1,-1 0 110,5 0-149,0 0 1,5 4 0,-2 2 0,-1-1 0,-2 2-87,1 0 0,1 2 86,-2 4 0,2-1-228,-6 1 45,6-6 0,-9 3 0,4-6 6,1-1 0,-1-1 1,3-4-1,-4-3 187,-2-8 1,-3-7 275,1-10 1,0-2-50,0-7 0,-1-4 577,1-4-566,-6-3 1,4-5-1,-3 1 1,-1 5-1,-3 6 737,-3 8 0,-1 5-89,0 9-508,0 8-209,0 7 0,0 8 0,0 2 0,0 6 1,0 5 22,0 7 1,0 7-537,0 5 0,0 3-1471,0 1 1269,0 6 1,0-4-1,0 3 1,0-4 0,0-1-1282,0 1 0,0-2 1854,0-3 0,29-32 0,6-12 0</inkml:trace>
  <inkml:trace contextRef="#ctx0" brushRef="#br0">23258 8938 8004,'-13'-31'0,"-4"4"0,0-2 0,6 3 3245,6 5-2467,4 8 1,2 3 0,4 6-1,3 1-192,4 2 0,6 1-563,3 0 0,9 4-1006,4 0 0,3 6 251,1-1 26,-5 2 1,2 2 0,-5-2 705,-2-2 0,-46-4 0,-13-5 0</inkml:trace>
  <inkml:trace contextRef="#ctx0" brushRef="#br0">17915 10749 7895,'6'-18'-53,"1"-2"1,7-6-1,3 1 1,4-1 0,5 1 58,4-1 0,1-3 1,3-1-1,-4 1 937,-4 3-861,0-6 1,-8 4 0,-5-3 0,-7 4 0,-5 7 230,-1 5-253,-5 7 0,-8 3 1,-10 6-1,-4 5 1,-5 7 215,-5 6-331,1 6 1,-12 7 0,6 5 0,1 3 0,1-2 0,4-3 0,5 1-5,6 1 0,9-5 1,3-2-1,8-5 38,3-3 0,11-8-18,8-6 38,8-5 1,15 3 0,3-8 0,3-2 0,4-6 0,1-4 0,-1-3-178,-4 2 1,-2-5-56,-6-2 0,5-2 0,-1-1 0,-2-1-160,-4 1 0,-11 1 298,-8 2 0,-4 8-40,-5 6 1,-3 5-1,-10-1 10,-3 2 1,-8 8 210,-1 2 1,-5 4-85,0 1 73,4-1 0,-5-3 0,6-1 389,2 2-382,0 2 0,8 0 0,3 1 0,3 1 0,1 3 23,0 5 0,1 2 590,3 1-419,-2 6 0,9 6 0,-4 7 0,2 1 0,-2 5 440,-2 4 0,0-3-328,-5 0-338,0 0 0,1-10 0,2 3 0,3-6 0,-1-8 22,1-6 1,4-14 39,-2-2-303,4 1 138,6-13 0,-4 1 0,5-14 0,-1-6 0,3-4-163,3-3 1,2-6-76,-1-3 0,5-5-1554,0-7 1701,5-5 1,-3 3-1,3-3 1,-1-1 0,0-1-408,-1 0 0,-2 3 693,-6 8 0,-5 10 0,-3 11 1056,-3 8-916,-7 9 0,-2 9 135,-10 9 1,0 7 54,-4 1-146,-2 5 1,4-2 0,-5 6 0,2-1 0,3 1-127,2-1 0,-4 1-146,5-1 0,0-1-233,4-3 0,0 2-277,0-6 329,0 6 1,5-10 0,5-1 0,6-6 0,5-5-319,3-1 1,7-1 296,3-3 1,3-9-37,2-8 1,-5-5-32,0-4 209,0-2 0,0-8 1,-2-1-1,-1-1 1,-4 1 161,-4 1 0,0 3 127,-6 3 312,0 3-177,-10 11-317,-7 7 1,-7 13 0,-8 10 0,0 6-1,-2 5 123,1 3 1,-2 2-402,1-1 1,4 1-125,5-1 0,3 1-24,-3-1 1,5 1 0,-1-2 0,4-3-449,4-4 0,9-3-12,8-1 585,9-6 0,2-1 1,8-8-1,2-2 1,5-6 199,3-6 0,1-8 0,0-5 0,-6-7-963,-2 2 910,-9-3 0,-3 3 0,-9 2 0,-5 1 0,-8 4 822,-6 4 1,-13 6-485,-3 8 0,-8 4-33,0 5 0,-8 3 654,0 5-662,-7 1 0,8 15 0,-5-3 1,2 3-1,3 2 56,1-1 1,3 1-324,2-1 1,0-1 553,5-3 0,5 2-672,8-6 129,3 0 0,4-8 0,5-2 0,9-2 0,7-3 3,6-5 1,1-4 62,3-6 0,3 0-111,-3 1 1,-3-5 56,-1 0-87,2-6 1,-7 9 0,1-3 0,-1 4 0,-7 4-104,-2 5 152,-4 3 0,-5 6-3,-2 4 0,-4 2 105,-1 2-91,0 0 0,0 0 1,0-1-1,0 1 0,1-2-88,4-2 1,2-3 55,6-6 1,1-2 30,3-2 0,3-5-23,5-8 89,1-2 1,0-8 0,1-3-1,2-4 1,-2-4 310,1-5 0,0-6-117,-2-7 0,-1-5 36,1 2 0,-6 4 204,-3 4-66,-3 5 1,-6 14-1,-1 3 192,-1 7 1,-7 10-562,-8 12 0,2 12 68,-1 9 1,-1 4-487,-4 5 306,1 3 1,-1 6-1,0 3 1,0 1 0,1 1-237,-1 0 1,4 3 238,1-4 1,5 3 17,-1-3 0,4-2-1,4-7-115,3 3 0,12-10 0,2 0 0,3-8 0,3-7-367,3-5 0,-2-3 252,6-4 0,-4-6 250,4-2 1,-6-5-230,2-4 264,-3-3 0,-2-11 0,-1-1 0,-1-2 0,-3 0-36,-2-2 1,-1 5 190,-4 1 1,-2 5 82,-2 3 458,-4 4-545,-5 11 0,-5 1 1,-2 8-1,-2 3 0,-1 8 54,-4 7 1,1 4-120,-4 2 1,5-1-31,3 1 1,-2-1-267,2 1 183,4-1 0,-1-4 0,6 1 0,0-1 1,0-1-188,0-3 1,7-3 144,6-1 1,4-6-122,4-3 0,7-3-64,-2-1 232,8 0 1,-2-5 0,7-5 0,-1-6 0,-1-5-10,-3-3 0,1-2 107,-5 1 1,2-1-115,-6 1 0,1 5 106,-10 3-57,0 3 0,-11 2-3,-6 4 1,-6 9-28,-7 12 1,0 1 3,1 8-38,-1-1 0,2 0 1,2 0-1,3 2 0,2 0-18,0-2 0,1-3-18,7-5 68,3 0 1,6-2-1,1-1 1,3-3 0,6-1 21,5-3 0,1-8 72,5-3-8,-6-3 1,3-4-1,-5-2 1,-2-4 0,-3-3 445,-4-1 1,-4-5-114,-5 0-272,-2 0 1,-9 5-1,-4 1 1,-7 1 0,-5 5-14,-3 3 1,-2 6-127,-2 9-554,1 0 0,-1 2 0,2 5 1,1 6-1,4 3-1041,0 2 0,2 1 380,4 2 1228,6 3 0,30 1 0,12 8 0</inkml:trace>
  <inkml:trace contextRef="#ctx0" brushRef="#br0">21256 10558 7929,'20'0'0,"-2"0"250,-5 0 1,0 4 0,-1 2 0,1 1 853,0 3 0,4 1-684,0 2 1,0 0-142,-4-1 0,-1 1-70,1 0-124,6-6 0,-5 3 1,4-6-1,1 0 1,0 1 75,1-1 1,4-1-155,-2-8 0,2-2-288,1-5 228,1-1 1,-2-4 0,-2-2 0,-2 1 0,0-2-82,0 0 1,-4 5 53,1-2-1,-3 8 1,-6 4-31,1 5 1,-6 1 0,2 3-149,1 5 1,-5 2 122,4 2 36,2 0 85,0-1 1,5-3 0,1-2 4,0-1 0,4-2 0,1-6 0,1-2 78,-1-4 0,3-8-75,-4-1 0,2-6 30,-2 2-157,-9-3 1,8-1 0,-10-1 0,-1 1 0,1 0-801,-3 4 610,-2 3 67,-6 11 92,-3 1 1,-4 13 0,0 4 0,2 8-1,3 4-92,2 3 1,0 3 171,5-4 1,-4 1 183,0-1 0,0 1 688,4-1-573,0 1 1,0-6 0,0-2 0,0-1 792,0 0-493,0 0 0,-2-10 84,-2-3-341,-3-2 1,-11-4 0,-2 0-205,0-3 0,-4-3 0,1 4 1,-4-1-938,-3 0 0,1 2 516,3-6 1,1 5-586,-1-4 488,1-1 465,-1-4 0,-5-22 0,-2-6 0</inkml:trace>
  <inkml:trace contextRef="#ctx0" brushRef="#br0">20988 9997 7971,'-31'-19'0,"1"5"-48,0-3 0,6 9-122,12 3 1,-1 4 0,-1 2-1,-2 4-778,-1 3 948,0 4 0,-41 29 0,23-17 0,1 0 0</inkml:trace>
  <inkml:trace contextRef="#ctx0" brushRef="#br0">20198 10252 7971,'-13'-19'0,"0"4"1160,0-6 0,6 5-612,3-1 0,4 7 0,6 3 0,6 1 6,8 3 1,11 2-584,8 1 1,10 0-245,11 0 162,8 0 0,3 6 0,-33-3 0,2 1 1,-1 1-1,1 0 0,1 0 0,0 1 111,0 1 0,2 0 0,22 6 0,6 1 0,-20-5 0,0 0 0,0 0 0</inkml:trace>
  <inkml:trace contextRef="#ctx0" brushRef="#br0">22544 10545 7982,'-6'-13'3332,"-2"1"-3556,-4 4-57,5 3 1,2 6-724,5 3 729,0 4 0,0 0 275,0 1 0,5 5 0,2 6 0</inkml:trace>
  <inkml:trace contextRef="#ctx0" brushRef="#br0">6975 13070 7902,'-9'0'-1730,"1"0"2452,5 0 0,-6 0 0,9 0 0,8 0-89,6 0 1,6 0 0,6-2 0,4-2-5,4-4-547,-3-9 1,8 1 0,-3-5-1,6-2 1,-1-1 6,-2-1-146,-6-7 0,-2 4 0,-7-5 0,-3 1 0,-5 1-182,-6 0 147,-4 6 0,-9 7 0,-4 7 0,-7 2 0,-5 5 0,-5 2 0,-4 4-6,-6 2 0,-5 5 1,-3 8-1,-3 4 38,-1 3 0,-2 2 110,6-1 1,-1 2-1,5 1 1,1 2 82,3-2 1,8 4 69,9-3 0,5 1 0,3-4 0,5-2 303,3-3 1,8-1-38,5-3 0,8-3-271,10 3 1,-2 1 0,5-1 0,-1-1-134,1-2 1,-3-5-60,4-1 0,-2-5 185,2 1-683,3-2 0,-8-2 0,5 0 1,1-2-1,2-2-908,1-5 1,-5-2 375,-4-2 0,-2 2 1024,-1 2 0,-1-8 0,1 3 0</inkml:trace>
  <inkml:trace contextRef="#ctx0" brushRef="#br0">7753 13108 7902,'0'-13'746,"0"1"33,0-1 0,0 4 979,0 1-489,0 5-982,0-3 1,0 20 0,1 5 0,2 4 0,1 3-227,-1 3 1,-2 5-1,-1-3 1,0 2-523,0 2 0,0-4 0,2 0 0,1-1-278,1 0 0,0-2 0,-2-5 739,2-2 0,20-22 0,10-2 0</inkml:trace>
  <inkml:trace contextRef="#ctx0" brushRef="#br0">8301 13083 7902,'0'-13'705,"0"0"1,1 5-281,4-1 0,3 2 736,9-2-1078,-3-2 1,10 10 0,-2-5 0,3 2 0,3 0 0,4 1 0,-1 1-682,0 2 1,-3 0 0,-5 0 597,-2 0 0,-11 23 0,1 5 0</inkml:trace>
  <inkml:trace contextRef="#ctx0" brushRef="#br0">8339 13274 7902,'-13'-4'487,"1"-2"1365,-1-1 0,7 4-1285,6-1 0,10 2 0,9 2 0,-1 0-839,0 0 0,9 0 1,0 0-1,3 0-882,1 0 1154,5 0 0,15-11 0,10-6 0,7-1 0,1 1 0</inkml:trace>
  <inkml:trace contextRef="#ctx0" brushRef="#br0">10634 12751 7913,'0'-25'180,"0"-1"1,0 2-1,0 3-72,0 4 0,-5 10 1,-4 8-1,-1 10 208,2 9 0,-4 6 0,4 3 0,-2 5 467,1 3 0,0 2-649,4-1 1,1 0-1,4 0 1,0 1-1,0-1 1,6-6-208,2-2 75,4-3 1,6-6 0,3-2 0,3-4 0,3-5 0,3-4 0,3-8-167,-1-5 1,9-7-275,-2-7 324,-4 0 1,2-16 0,-5 1-1,1-5 1,-3-5 0,-5-4-1,-2 0-124,-2 4 0,-10-4 275,2 3 1,-9 1-1,1 3 1,-4 10 647,-1 9 1,-6 12-361,-2 7 0,-3 4-21,-2 1 0,0 6 1,0 4-1,1 7 77,-1 8 1,2 2-203,2 7 0,-1 0-89,6 4-109,-6 1 1,9-1-1,-4 0-173,4 0 1,1-1 0,1-1 0,2-4-347,1-1 0,8 2-186,0-8 1,1 2-13,4-10 0,3 0-947,1-4 1327,3 0 1,2-6 0,-1-3 355,1-2 0,5-2 0,2 0 0</inkml:trace>
  <inkml:trace contextRef="#ctx0" brushRef="#br0">11323 13095 7913,'-4'-12'270,"-1"-1"404,-5 0 60,9 0 1,-5 8 4,6 5-471,0 5 1,0 9-1,2 3 1,1 5-1,1 2 403,-1 1-577,4 1 1,-4 4-1,4-1 1,-2 0 0,-2-1-2,-1 2 0,2-3-348,0 2 0,0-3-375,-4-5 441,6 3 0,-3-10 0,5 2 0,2-8-67,2-8 0,2-7 200,3-10 1,3-2-66,5-7 138,1-5 1,-1 0 0,1-5 0,-1 2 0,1 0-106,-1 2 0,-5 1 435,-3 5-144,-3 6-107,-7 2 0,-2 11 1,-10 4-1,-5 4 57,-5 4 0,-1 4-134,-5 0 1,0 7-78,-5 1 1,2 0 167,3-5-68,-3 7 0,5-5 0,-2 3 0,4-2 0,3 1 367,1 1 0,2 1 44,2-1 1,4-1-120,5 5 0,1-4 214,3 5-484,9-1 0,3 0 0,5-1 1,2-2-1,1-2-884,1-2 1,5-3 471,0-2 0,1 1-1865,-1-6 1405,-3 0 1,4-4 807,-6 0 0,-16-22 0,-5-7 0</inkml:trace>
  <inkml:trace contextRef="#ctx0" brushRef="#br0">12598 12840 7913,'-6'-17'-73,"-1"-1"0,-1-1 0,-1 1 1,1 2 60,1 2 0,-5 6 0,4 1 0,-4 1 0,0 5 1944,-1 3 1,4 6-1675,1 4 0,-1 7 0,-3 2 1,0 4-79,4 5 1,1 3-114,3 5 1,2-1-1,-2-2 1,4-2-110,4-2 1,3 3 2,6-4 51,0 0 0,5-11 0,3-2 0,5-4 0,2-4 0,3-5 0,1-3-26,-1-1 0,0-7 0,-3-6 0,2-6-37,-2-5 0,-1-2-17,-1 1 1,-6-5 0,-3 0-1,-3 2-4,-1 1 25,-6 1 112,-2 6 1,-10 13-53,-4 12 1,-2 10 22,-2 6 0,6 4 1,1 0-1,6 1 1,0-2 0,0-3 42,0-4 1,6 0-51,2-4 1,9 1 154,5-10-172,7 0 0,0-7 0,3-4 1,1-7-1,-3-4 93,-3-5 1,0-2 83,-10-5 0,0-1-133,-5-3 1,-5-6-14,-2 6 1,-7-6 0,-6 9 0,-9 1 43,-6 5 1,-7 8 4,1 0 0,-7 8-416,2 5 1,-3 6-330,-1 6 1,0 1 0,2 9 0,5 0-611,6 4 1,9 2 612,3 1 1,8-1 217,9-2 1,14 0 119,12-5 1,11-5 311,6-8 0,13-12 0,9-5 0,-19 3 0,0 1 0,0-1 0</inkml:trace>
  <inkml:trace contextRef="#ctx0" brushRef="#br0">13338 12853 7913,'12'-13'0,"4"5"191,-3-1 0,5 5 659,-9-4 1,-1 6-167,-8 2 1,-10 6-379,-3 7 0,-8-1-170,0 1 0,-3 4-109,-2 0 0,2 4 0,3-4 0,4-1 101,3-2 1,2-1-9,4 0-113,-3 5 0,16-5-85,4-1 1,8 0 0,10-7 0,2 1-62,5 0 1,-1-2 95,1-4 1,-6 4 33,2 1 0,-9-1 52,-4-4 1,-4 1-54,-4 3 0,-4-1-8,-5 6 0,-5-5 38,-4 5 0,-2-2-268,-2 1 1,0 2 0,1-6-1,-1-1-2500,0-1 950,0 3 1798,6-3 0,27-20 0,17-10 0,2-4 0,0 1 0</inkml:trace>
  <inkml:trace contextRef="#ctx0" brushRef="#br0">13886 12777 7919,'11'-17'0,"-2"0"0,1 4 1685,-6 4-558,6 1-242,-9 1-689,5 1 1,-8 13-1,0 4 1,-4 6-1,0 3 130,1 3 0,-4 2-222,5 5 0,0-3 237,4 3-312,0-3 0,1-2 0,2 1 0,4-1 0,3-1-157,4-2 0,7-4-112,1-5 0,6-6 93,2-3 1,5-4 13,-1-4 92,-3-9 0,2-7 0,-6-7 1,0-2-1,-5-5 27,-2-3 1,-3-3 24,-4-2 1,-6 2 52,-3-3 0,-5 0 351,-8 0-363,1 6 0,-15 3 0,3 7 0,-2 5 1,-7 3-36,-2 8 0,1-1 19,-4 8 0,0 1-5,-4 8 0,1-3 41,3 7-52,3-1 1,7 9 0,3 2 0,4-1 0,4 2 76,5 0 0,2-3 134,6 4 0,6-4-41,2 4 0,9-1 154,4 2-318,3-4 0,6-1 1,1 0-1,2-1 0,1-2-283,-2-1 1,4-2-479,-6-3 1,1 2-536,-1-5 1,-4-1 89,4-4 505,-3 0 0,-1 0 675,-1 0 0,1-17 0,-1-4 0</inkml:trace>
  <inkml:trace contextRef="#ctx0" brushRef="#br0">14574 12840 10737,'9'0'1700,"-1"0"1,-5 6-1268,1 2 1,-2 4-115,-2 1 0,0 5 1,0 3-1,0 5 534,0 3 1,-2 0-1088,-2 5 0,3-4 0,-5 2 0,2-1-135,0-2 0,-1-4 362,5-4-1657,0 3 1,2-9 1663,2 2 0,3-26 0,6-6 0</inkml:trace>
  <inkml:trace contextRef="#ctx0" brushRef="#br0">16156 12789 7970,'-13'0'340,"0"-4"0,2-2 0,4 1 328,7-1 0,7 2 0,11 4 1,8-2 259,6-2-791,11 3 1,3-9 0,8 4 0,3 0 0,1-1-94,3 0-447,-4 4 0,2-6 0,-8 4 0,-6 2 0,-5 1-3221,-6-3 2752,-14 4 216,-14 1 656,-19 1 0,-47-6 0,23-2 0,-1-1 0</inkml:trace>
  <inkml:trace contextRef="#ctx0" brushRef="#br0">16576 12611 7970,'-18'-19'0,"-3"-2"532,2 3 0,1-2 1,5 6-1,0-1 510,1 4 1,4 8-387,4 3-571,3 12 1,1 7 0,0 8-1,0 3 1,0 6 4,0 5-198,0-2 1,0 10-1,0-7 1,0-1-1,0-1-499,0-2 1,1 5 45,3-1 0,-1-5-1154,6-7 750,-1-3 965,5-8 0,34-29 0,8-12 0</inkml:trace>
  <inkml:trace contextRef="#ctx0" brushRef="#br0">18221 12419 7986,'0'-12'141,"-4"-1"1,-2 0 0,1 0 283,-1 1 1,0 6 0,3 7-1,-1 11 1,1 8 0,2 4-69,1 1 1,0 6 0,0 3 0,0 3-14,0 1 1,0 1-430,0-1 116,6-5 1,-4 2-1,7-5 1,1-3-1,1-5 1,2-6 0,0-6 137,-1-6 1,7-2 0,1-5 0,1-6-41,0-8 0,2-11 0,5-8 0,2-3-123,-2-4 1,-2-5 0,-4 1-1,0-1-97,0 1 1,-3-1-473,-2 6 161,-3 5 1,-7 7-290,-3 9 170,-2 8 0,-7 17 0,1 11 1,1 3-1,2 5-419,1 1 1,0-3-1,0 0 940,0 2 0,28 18 0,8 6 0</inkml:trace>
  <inkml:trace contextRef="#ctx0" brushRef="#br0">18769 12547 7986,'-8'1'341,"-1"4"1,5-3-65,-4 7 0,3 4 437,-3 4 0,4 5 42,-5 0-543,1 7 1,-1 4 0,1 5-1,-1 1 1,1 0 46,-1 4 0,6-8-349,-1 3 93,3-8 0,1-4 0,1-9 0,3-5 0,5-3-116,2-5 0,6-5-96,0-8 0,6-1 57,-2-11 1,3 0-90,2-5 136,-1-5 1,-1 3-1,-1-5 1,-3 2-1,-2 3-154,-2 1 0,-2 3 192,-1 2 1,-6 4 156,-3 5-77,-3 6 1,-6 1-1,-4 6 1,-3 2-1,-5 2 8,-5 5 0,2 2 5,-1 2 1,1 4-15,-1 0 1,-2 0-15,6-4 35,-5-1 1,6 1 0,-4 0 0,3 0 0,5-1 442,2 1 1,7 0-203,-1 0 1,4 4 229,4 0-319,9 0 1,8-5 0,9 1-1,4 0 1,2 0 106,3-1 0,3 0-603,1-4 0,-1 2 255,-3-6-718,-1 1 1,-1-5 0,-5 0 0,-6-2-1,-8-2 773,-4-5 0,-24-8 0,-5-2 0</inkml:trace>
  <inkml:trace contextRef="#ctx0" brushRef="#br0">19930 12343 7986,'0'-13'121,"0"-4"1,0 0-1,-2 2 1,-2 0 301,-4 3 0,-9 5 0,-5 4 0,-3 6 0,-3 7 0,-4 4-335,0 3 1,-1 5 0,-1 0 0,4 0-120,4 0 1,6 0-35,3-5 0,8 0 0,6-4-39,6 0 1,10-5 145,8 1-39,9-6 0,3 2 0,6-5 0,2 2 0,2 0 0,-2 3 0,-1-1 118,-2 2-58,0-5 0,-5 10 0,-5-4 1,-7 2-1,-7-1 0,-5 2 1,-5 2 185,-5 0 0,-6 1-180,-10 0-63,-3 0 1,-10-2-1,0-1 1,2-3-1,0 0-337,-2 0 1,7-4 0,-2 1 0,2-2-394,3-2 0,6-2-135,6-2 0,5-4-295,-2-9 1154,10 2 0,35-21 0,17-8 0,-14 13 0,-1 1 0,0 0 0</inkml:trace>
  <inkml:trace contextRef="#ctx0" brushRef="#br0">20210 12330 7986,'6'-13'2104,"1"6"-1723,6 2 1,-5 8 244,1 5 1,-6 5-196,1 8 0,-3 5-161,-1-1-281,0 1 1,0 5 0,0-6 0,0 1 0,0-2-396,0-3 1,2 2-387,2-6 0,-1 0-270,5-5-180,1-4 1242,4-3 0,16-50 0,5-12 0</inkml:trace>
  <inkml:trace contextRef="#ctx0" brushRef="#br0">20363 12164 7986,'-18'-12'0,"4"-5"-81,-3 0 1,-2 0 141,2 4 1,2 0-1,5 2 432,1 2-1300,7 4 531,7 16 1,5-2-256,11 8 358,-5-3 1,8 3 172,-3 0 0,6 11 0,4 6 0,3 1 0,0-1 0</inkml:trace>
  <inkml:trace contextRef="#ctx0" brushRef="#br0">20491 12330 7986,'4'14'97,"0"3"0,5 2 253,-5 2 0,5 2-13,-5-6 0,4 4 13,-3-4 1,3 0 0,-4-4-1,1-2 435,0-2 1,-3-2 70,2-3-387,-3-3-249,5 5-164,-5-12 1,9-1 0,-4-6 0,1-1 0,3-3 5,1-4 0,6-3-81,0-2 1,5 2-361,-5 3 1,5-2 75,0 6 309,-4 0 1,5 6-1,-6 3 1,0 3 0,0 4 198,0 1 1,-2 7-187,-6 6 1,2 5-171,-2 8 1,-2-1 150,1 1-238,-5-6 1,7 4 0,-6-5 0,0 1 0,2-3-726,3-3 0,2-2-185,2-4 0,-1-2 96,1-6 1052,6 0 0,13-21 0,6-9 0,7-2 0,0 0 0</inkml:trace>
  <inkml:trace contextRef="#ctx0" brushRef="#br0">21358 12228 7986,'0'-13'0,"0"1"0,-4-1 803,-1 0 1,0 2 447,1 2-341,2 4-693,-9 5 1,5 1 0,-4 5 0,2 5 0,-2 6 177,-2 3 1,1 3-212,3 6 1,-2 0-132,5 5-76,1-6 1,4 9 0,0-5 0,0 1 0,2-3-145,2-3 1,4-3 60,9-3 1,3-3-66,6-5 0,3-6-317,1-2 312,6-4 1,-8-4-1,6-4 1,0-9-1,0-6-78,0-9 1,-7-5 139,-2-2 1,-1-5 179,-7 1 1,-4-6-80,-4 1 73,-6 3 1,-3 0-1,-10 7 1,-6 3-1,-5 6 223,-3 5 1,-3 5-116,-3 5 1,-3 2 39,-5 2 0,0 4 57,0 5-178,5 5 1,-4 2-1,5 8 1,-1 0-1,5 4 62,5 0 1,6 3-82,9 3 1,-2 1 48,5-1 1,3 1 98,6-1-203,3 1 0,7-2 1,3-2-1,6-2 0,4-1-665,2-4 0,7-1 318,-2-1 0,1-1-312,-1-4 0,3 2-38,-3-6-1243,3 0 1927,1-4 0,23-11 0,6-3 0</inkml:trace>
  <inkml:trace contextRef="#ctx0" brushRef="#br0">22008 12343 7986,'0'-9'1033,"0"1"1918,0 5-1326,0-3-582,0 23-752,0-7 0,0 20 1,0-9-1,0 3 1,0 2 192,0-1 1,0 5-768,0 0-88,-5 0 0,-1-1 0,-4 1 1,3-1-1,0-3-2104,0 0 2475,4 0 0,-3-7 0,6 0 0</inkml:trace>
  <inkml:trace contextRef="#ctx0" brushRef="#br0">7498 14600 8024,'-13'6'106,"6"-4"0,3 7 0,4-1 416,4-1 0,4-1 0,9-6 0,6-1 402,5-4-785,5-2 0,7-7 1,2-1-1,3-4 1,2-2-1,0-5 1,0-2 167,-2 0 0,-3-5-439,-8-1 100,-2 3 0,-18-4 1,-6 5-1,-5 3 0,-6 3 1,-5 5-1,-11 4-78,-8 4 0,-5 6 1,-8 2-1,-1 6 85,-1 6 1,-5 8-1,3 4 1,0 5 62,0 3 1,-3 4-1,5 5 1,2 0 55,5 1 1,9-1 0,9-1-1,5-3-38,3-5 0,9-3 0,10-5 0,6-2-8,5-1 0,4-4-52,5 3 39,-3-3 0,10-1 0,-2 0 0,5 0 0,4-1-502,1 1 1,-4 0-327,2 0 1,2-5-1,2 1 793,2 1 0,14 1 0,2 2 0</inkml:trace>
  <inkml:trace contextRef="#ctx0" brushRef="#br0">8186 14855 8024,'0'-13'354,"0"0"0,0 1-142,0-1 1,2 6 581,2 3 1,3 2-447,6 2 1,-1 0 0,1 2 0,1 2-20,3 4 1,-3 5-273,3 4 0,-2-1-98,-3 5 1,-5 0 0,-2 5-1,-5 1-303,-5 2 1,-2 3-142,-5 2 0,-1-3 319,0-6 0,0-4-89,1 1 528,-1-7 1,0 4 1152,0-7-1171,1-4 1,10-3 22,6-5 0,8-4 298,5 0-872,-3-6 0,10 7 0,-1-4 0,4 0 0,2 1-731,0 0 1,2-2 298,-1 4 1,-1-5-156,-3 5 883,5-6 0,6-10 0,4-7 0,6-4 0,1 0 0</inkml:trace>
  <inkml:trace contextRef="#ctx0" brushRef="#br0">9244 14651 8024,'-5'-13'0,"3"-4"102,-2 0 1,3 4 0,2 5 0,3-2 304,5-1 1,4 2 451,4 1 0,2 3-678,7-3-341,-1 5 1,5-3-1,1 6 1,-1 0 0,-2 0-1,-5 2 1,-3 1 159,-4 1 0,-31 34 0,-7 5 0</inkml:trace>
  <inkml:trace contextRef="#ctx0" brushRef="#br0">9181 14842 8033,'-13'-5'0,"-4"-1"0,0-3 795,6 4 0,4 5 1143,2 0-1759,10 0 1,-4 4-1,13 2 1,3-1 0,4 2-335,3 0 1,3-2 0,2 2 154,0-2 0,19-2 0,8-1 0,3-2 0,-1 0 0</inkml:trace>
  <inkml:trace contextRef="#ctx0" brushRef="#br0">11731 14281 8011,'0'-18'-177,"0"-1"0,0-2 0,0 3 0,0 1 1243,0 0 1,0 7 323,0 10-1210,0 11 0,-6 15 0,-2 8 0,-4 4 0,0 3 524,-1 1-631,0 7 0,2-6 0,1 6 0,3-3 0,0 3 0,1-1 0,2-3-210,5-7 1,6-5 0,10-9 0,6-4 97,5-7 0,5-6 0,5-9 0,2-3 21,2-8 1,-2-6-1,3-8 1,-4-2 17,-1-5 1,-4-3 0,-1-3 0,-2-2-107,-2-5 1,-8 2 0,-4-1 0,-4 2 46,-5 3 1,2 3 349,-6 4 35,0 3 1,-4 11-1,-1 4 61,-3 7 0,-3 3 0,-5 7 0,2 5-256,2 7 0,-1 5 3,-3 8 0,-1-1-179,0 1 1,2 1-1,1 2 1,1 5-170,0 3 1,3-3-62,2 0 1,2-1-37,2 1 0,2 1 94,2-5 0,-1 4 1,7-4-1,2-3-401,4-5 0,2 2-217,-1-2 1,-1-5-915,5-5 1749,0 1 0,45-17 0,-29 3 0,1 0 0</inkml:trace>
  <inkml:trace contextRef="#ctx0" brushRef="#br0">12496 14702 8024,'-4'-13'185,"-1"0"1,-3 1 649,4-1-350,-1 6 0,5 3 55,0 8 0,5 3 1,-1 7-1,-1 4-89,-2 8 0,-1-1-537,0 5 1,0 1 21,0-1 1,0 4 0,0-4 0,0-2-263,0-1 0,0 2 152,0-4 0,0 3-19,0-6 0,0-8-163,0-1 313,6-9 1,1 1 0,7-6 0,3-3 0,3-6-32,0-6 0,4-4 40,-3-5 1,7-5-230,2 0 0,-4 1 161,-5 3 0,-5 2 1,-1 1-1,-5 4-17,-6 0 93,-2 8 1,-8 5-140,-2 6 262,-9 0 0,1 6 1,-5 2-1,-1 5 0,1 3 181,0 1 0,5 1-50,-1-1 0,3-3-53,1 3 0,5-3 10,-1-1 1,7 1-1,-3 2 1,4 1 360,1-1 0,1-2-239,4-2 0,6 5 19,6 0-347,6 0 0,-5-4 0,5 0 0,-1-2 0,3-1-380,-1-1 0,4-5-175,-7 4 0,2-5-1362,-2 2 1370,3-4 568,-10-1 0,5-6 0,-6-1 0</inkml:trace>
  <inkml:trace contextRef="#ctx0" brushRef="#br0">13605 14358 7987,'-8'-17'109,"-1"0"0,-1 1 1747,-1 2-1679,-2 1 1,1 7 0,-1 6 0,0 9 0,0 7 0,-1 6 0,-1 7 305,-2 5 1,0 2-310,4 3-129,0-1 0,5 4 0,0 1 0,3-2 0,2-3-198,2-4 51,12-3 1,-1-9-1,11-4 1,2-4 0,2-7-1,4-4 1,2-4-32,1-4 0,-2-2 36,4-5 23,-6-7 1,8-1 0,-6-5 0,-2-1 0,-1-1 0,-2-1 0,-1-2-169,-2 2 1,-5 3 154,-9 3 1,2 4 90,-6 5 0,-1 7 13,-7 6 1,-2 8-47,-2 9 104,-4 2 0,7 7 0,-4-1 0,5 1 0,3-2 241,1-3 0,1-2-79,3-7-29,3 1 1,12-4-1,1-2-83,-1-2 0,6-2 0,-4-7 1,3-6 23,1-6 0,4 1-45,-4-6 1,-2-1-29,-10-3 0,-6-5-39,-3 0 0,-3-4 0,-2 3 1,-5 0-233,-6 0 0,-4 7-190,-10 7 0,4 0 103,-8 4 34,-3 3 1,7 10 0,-4 2 0,3 2 0,3 4-984,3 4 1,8 5 399,9 0 0,2 4 831,2-4 0,51 11 0,13-1 0</inkml:trace>
  <inkml:trace contextRef="#ctx0" brushRef="#br0">14396 14409 7991,'0'-9'0,"0"1"510,0 5 1,0-1-141,0 8 0,-7 3 252,-6 6-546,0-1 0,-9 3 0,5 0 0,1 2 0,2-1-36,1-2 1,5 3 3,-1 0 1,6 0 0,0-6 0,6-1 31,6-1 1,8-1-157,4 5 1,3-5-17,2 1 0,-1-5-113,1 5 241,-1-7 1,-1 8 0,-1-5 0,-5-1-1,-2 0 267,-5 0 188,-7 6-311,2-3 1,-13 6-192,-6 0 0,-5-2 0,-6-1 0,1-3-495,2-1 0,1 2-521,-1-3 665,-3-1 1,10-4 9,-3 0 0,8-3 0,6-4 1,6-7 355,6-5 0,19-11 0,17-10 0,1-2 0,3-4 0,0 0 0,0 0 0</inkml:trace>
  <inkml:trace contextRef="#ctx0" brushRef="#br0">14804 14307 7991,'1'-9'172,"4"1"258,-4-1 296,5 2 0,-8 3 32,-2 8-582,-3 9 0,-4 2 0,1 7 1,1 2-1,1 3 191,1 2 1,1 3-192,6-3 0,0-2-121,0 3 0,3-5-146,5-3 76,1 2 0,15-10 1,-3 2-1,5-7 0,3-4-165,5-4 0,3-8 19,1-6 1,-1-7-48,-3-9 153,-3 2 0,-6-14 0,-4 1 0,-4-2 0,-4-4-94,-5 1 0,-5 0 315,-12-2 0,-1 0-61,-11 9 1,0 4 45,-5 13 1,-3 2 0,-2 8 0,-2 2 203,-2 5 0,2 3-193,-1 1 1,4 10-30,-4 2 1,7 10-103,2-1 0,5 4 0,9 4 1,2 0-103,5 0 1,4 2-201,4-1 0,7-1-459,6-3 1,6-1 470,-2 1 0,8-2 0,2-1 1,1-4-508,4 0 766,1-2 0,-3-10 0,4-1 0,2 0 0,1 0 0</inkml:trace>
  <inkml:trace contextRef="#ctx0" brushRef="#br0">15454 14613 7991,'0'-13'1990,"0"0"-1977,0 0 1,2 6-36,2 3 193,3 3 1,6 1-1,-1 0 1,1 1-1,0 5 197,0 6 1,-6 1-373,-3 4 0,-3 2-139,-1-2 0,0 5 1,-1 0-1,-3 0-212,-5-1 0,-2 2 259,-2-6 1,5 0 124,-1-4 1,2 0-1,-1-1 939,3 1 222,4-6-1019,1-1 1,7-7-372,6-4 32,5-2 0,8-1 0,-1-1 0,2 1 0,1-1-1265,2 1 1433,6 5 0,10-5 0,8-1 0,8 2 0,0 0 0</inkml:trace>
  <inkml:trace contextRef="#ctx0" brushRef="#br0">16908 14052 7991,'-12'-17'0,"3"0"0,0 2 1262,-1 6 285,4-3-1224,1 16 0,5 4 0,1 13 0,2 4 0,1 4-64,-1 0 0,0 7 0,0-4 0,1 2-355,-1 0 1,-2 0-267,-1 5 1,5-5 0,-1-2-1,-1-1-282,-2-2 0,-1-2 644,0-2 0,6-22 0,1-6 0</inkml:trace>
  <inkml:trace contextRef="#ctx0" brushRef="#br0">16717 14319 7991,'-12'-12'1206,"4"-1"1,-2-4-950,6 0 1,1 4-76,7 5 0,10 1 0,12-3 1,8 1 139,7-1 0,5 5-585,10 0 1,2 4-1742,6 1 1483,-1 0 1,0 0 520,-4 0 0,-12 5 0,3 1 0,0 1 0,0 0 0</inkml:trace>
  <inkml:trace contextRef="#ctx0" brushRef="#br0">18412 13975 7991,'-17'-13'0,"0"1"0,2 0 732,1 4 1,5 2 64,1 6-474,5 0 1,-3 6 0,6 4-1,0 7 1,0 7 1127,0 4-1307,6 8 0,1-4 0,6 5 0,-1-2 0,3-1 325,2 2-388,2 1 1,3-1 0,-2-2 0,-1-5 0,0-7 0,1-5-1,-2-4 141,0-4-171,-1-4 1,0-7 0,0-7-1,0-9 1,0-9 0,0-7 0,-1-3 42,-2-1 1,-1-6-195,0-3 0,4-1 0,0 1 0,-3 5-750,-4 2 0,0 9 250,-6 5 0,4 6 0,-3 10-786,-2 6 1,-2 6 495,-1 10 0,0 7 247,0 2 643,0 3 0,11 30 0,3 7 0</inkml:trace>
  <inkml:trace contextRef="#ctx0" brushRef="#br0">18961 14230 7991,'-7'6'0,"-3"-3"461,5 5 1,-4 5 265,0 4 1,2 7 0,0 0-1,0 6-3,0 2 0,2 2-685,-3 5 0,5-5 19,-1 0 0,2 0-22,2 4 0,0-6 1,2-3-1,1-5-289,1-3 1,10-11-151,-1-1 0,2-2 174,-2-3 1,4-1 115,0-8 1,4-6 0,-2-7 0,1-2 57,2-3 1,-2-1-55,2-1 0,-1-5-82,4 0 146,1-5 1,-5 12-1,-1-2 1,-2 2 0,-2 3-35,-2 3 0,-1 4 233,0 5 12,-6 2-208,-2 6 1,-5 6 0,-1 2 0,-3 4 0,-6 0-96,-6 1 1,-4 4 100,-5 0 1,-1 4 16,1-4 39,-1 0 1,6-4-1,2 1 1,1 2-1,0 1 367,1-2 0,7 0 165,0-3 0,6 1-19,-1 0-315,3 0 0,6-5 1,5 1-1,4-1 1,5 1 247,1-1 0,2-1-469,8 2 0,-3-4-850,3-5 480,-3 6 1,-1-5-1,1 4 1,0-4-1,-4-1 373,-3 0 0,14-34 0,0-8 0</inkml:trace>
  <inkml:trace contextRef="#ctx0" brushRef="#br0">20108 13950 7978,'-5'-26'0,"-4"2"0,-2 3 109,-2 4 1,5 8 121,-1 5 0,-1 4 0,-7 4 0,-4 6-144,-3 6 0,-3-2-12,-3 3 1,3 3-1,-1 0 1,5-1 129,6-2 1,3 2 26,1-2-116,6 0 0,0-4 1,4-1-1,-1 1 1,1 0-1,3-2 1,3-1 456,1-1 1,6-7-214,-1 3-275,8 2 0,-2-4 1,7 4-1,-1-2 1,0 0-1,-1-1 1,-2 0 66,-2-1 1,-2 3 0,-1-2-1,-2 0-147,-2 2 45,-4-5 0,-5 11 0,-1-5-196,-3 0 0,-5 0-67,-8-3 0,2-1-154,-7 5 0,5-5 0,-3 1 0,2-2-875,2-2 116,2 0 0,7-6 1126,3-2 0,37-26 0,9-7 0</inkml:trace>
  <inkml:trace contextRef="#ctx0" brushRef="#br0">20338 13988 8899,'7'6'1472,"-3"2"1,-2 3-1097,-2 2 1,0 4-71,0 0-233,0 6 1,-5-3 0,1 4 0,1-2 0,2 0-728,1 0 0,0-3-121,0-2 0,0-3 1,1-3 774,4-2 0,24-38 0,12-13 0</inkml:trace>
  <inkml:trace contextRef="#ctx0" brushRef="#br0">20414 13911 7978,'-17'-24'-164,"0"3"0,0 3-334,5 5 1,0 0 671,4 0-144,-4 1 0,12 6-157,0 6 127,6 6 0,41 23 0,8 5 0</inkml:trace>
  <inkml:trace contextRef="#ctx0" brushRef="#br0">20606 14166 7978,'-2'13'0,"-2"0"0,3 0 493,-4-1 1,4-3 1398,1-1-204,0 1-1288,0-2 0,0-3-203,0-8 0,3-3-66,5-6-84,1-5 0,15-1 0,-3-3 0,3 0 0,3 0-153,3-2 1,-3 0-21,2 2 0,3 4-230,-3 5 304,1 0 1,-9 2 0,-1 3 0,-1 5 0,-5 6 6,-4 5 1,0 5 23,-6 4 1,0 1-320,-4 3 183,0 4 0,0-7 0,0 5 0,0-4 1,0 0-838,0-4 1,2 0 101,2-3 1,3 0 184,6-4 707,-1-2 0,35-23 0,8-4 0</inkml:trace>
  <inkml:trace contextRef="#ctx0" brushRef="#br0">21409 13937 7978,'-1'-13'0,"-4"0"0,4 1 235,-3-1 0,1 2 285,-1 2 1,1 3 0,-6 6 0,-1 0 492,-1 0 0,-6 10-696,0 3 0,0 10-142,4 2 0,-2 2 60,2 7-141,-3 0 0,11 0 0,-4-1 1,5-2-1,4-3 33,4-1 1,3 1-331,6-2 1,5-3-620,4-11 643,2-5 0,3-1 1,2-6-1,4-1 0,1-4-288,0-3 1,-4-9 326,4-4 95,-6-9 0,2-4 0,-9-7 0,-4-3 0,-4-1 10,-5-4 1,-2 0 228,-6-2 1,-3 6 303,-5 2-358,-7 3 0,-10 12 1,-1 4-1,0 5 0,-3 7 322,-1 2 1,-5 8-219,1 2 0,1 3-42,-1 10 1,8 3 131,0 9-267,1 1 1,10 1 0,0 1 0,5 2 0,6-2-103,2-1 0,2 3 21,0-1 0,7 1-535,6-4 301,5-1 0,8-1 0,-1-3 0,2-2 0,3-2-910,4 0 1,3-4 1157,1-5 0,11-10 0,8-4 0,5 1 0,0 1 0</inkml:trace>
  <inkml:trace contextRef="#ctx0" brushRef="#br0">22059 14154 7982,'0'-9'918,"0"1"-279,6 5-182,1-9-103,6 11 1,-5-3 0,-1 8 0,-1 5 134,-3 2 0,-2 2-341,-1-1 0,-1 1-144,-3 0-49,2 0 0,-9 4 0,2 1 0,-2 0 0,-2 2 64,0 0 1,5-4 0,1 1 0,0-3-52,0-1 0,4-1 456,-1 1 318,-3 0 1,5-5-30,-2 1 1,5-6-526,8 1 1,1-3-1,11-2 1,3-2-30,4-1 0,4-6 11,2 1 0,7 2 64,-3-1 0,2 4-543,-6-5 1,-3 6 0,-7-1 308,-3 3 0,-2 1 0,-7 0 0</inkml:trace>
  <inkml:trace contextRef="#ctx0" brushRef="#br0">23908 5266 8068,'-7'-13'-1342,"-3"1"708,6-1 567,0 6 1,5 1 0,3 8 66,5 2 0,42 14 0,11 9 0</inkml:trace>
  <inkml:trace contextRef="#ctx0" brushRef="#br0">24227 5241 8068,'-2'-13'0,"-2"0"0,3-4-90,-3 0 1,-2 4-237,2 5 259,-1 5 1,7-3-437,2 6 377,3 0 0,2 2 0,1 1 0,2 1 1,4-1 125,-1-2 0,22-1 0,4 0 0</inkml:trace>
  <inkml:trace contextRef="#ctx0" brushRef="#br0">24074 5215 8068,'-13'0'0,"0"0"-380,1 0 0,-1 0 0,0 0 1,0 0 167,1 0 1,3 0 419,1 0 238,5 0 22,-9 0 0,11-1 104,-3-4 1,4 4-93,4-3-413,-3-3 0,11 5 0,-4-3 0,4 0 0,2 1-178,3 1 1,0 2-21,8 1-235,-2-6 1,14 5 0,-3-3 0,3 2 0,1 2-351,0 0 0,2 0 716,2 0 0,-2 0 0,3 0 0,-4 0 0,-6 0 0,-3 0 0,-4 0 0,-3-1 0,-6-4-24,0 4 174,-15-5 205,9 6-289,-10 0 0,6 0-213,-2 0 1,2 2-20,5 2 166,1-3 0,28-1 0,7-7 0</inkml:trace>
  <inkml:trace contextRef="#ctx0" brushRef="#br0">25043 5139 8068,'4'-13'0,"0"0"0,5 5-251,-5-1 0,5 5-50,-5-5 273,0 7 0,-2-4 0,2 6-478,4 0 1,2 1 505,-1 4 0,42 2 0,5 5 0</inkml:trace>
  <inkml:trace contextRef="#ctx0" brushRef="#br0">25464 5139 8068,'0'-13'-1774,"0"0"2132,0 0-146,0 1 0,1 5-15,3 2-292,4 4 1,6 1 0,3 0-1,4 0 1,3 0 0,2 0 0,0 0 94,4 0 0,-1 0 0,5 0 0,-6 0 0,2 0 0,-3 0 0,-2 0 0,-4 0-245,1 0 0,-8-2 419,-2-2 151,1 3 1,-7-11 0,4 5 610,-2 0-691,-5-4-242,8 10 0,-8-5 0,6 6 0,2 0 1,3 0-389,3 0 1,2 0-170,-2 0 0,3 0 31,5 0 523,6 0 0,-4 0 0,4 0 0,-1 0 0,0 0 0,-2 0 0,2 0-27,-5 0 0,2 0-113,-10 0 263,0 0 0,-8-4 0,-2-2 0,0 0 291,0 1 0,-3-1-293,5 2 1,-5 2-403,5-2 139,-1 3 0,5 1 0,1 0 0,2 0 142,1 0 0,18 0 0,9 0 0,1 0 0,1 0 0</inkml:trace>
  <inkml:trace contextRef="#ctx0" brushRef="#br0">26726 4986 8068,'20'0'0,"3"0"0,-6 0 0,0-5 111,-5 1 1,0-2 0,-2 4 478,-2-3-261,-5-5-433,8 9 100,-9-5 1,9 2 0,-2 0 0,2 1-1,2 2-562,-1 1 0,5 0 386,0 0 1,5 0-550,-5 0 316,0 0 413,-5 0 0,-5 5 0,-1 2 0</inkml:trace>
  <inkml:trace contextRef="#ctx0" brushRef="#br2">24813 4093 8588,'0'-8'-1265,"0"-1"245,0-1 1044,0-1 10,0 4-41,0 1-29,0 6 1,0 1 8,0 4 19,0 2 0,0 1 51,0 1-39,0-1 58,0-1 1,0 0 0,0-2 15,0 3-77,0 4 1,0-4 0,-1 1 0,-2 0-38,-1 3 40,0 1 0,4-1-5,0 1 22,-6 5 1,5-3 0,-4 2-1,4-2 1,1 1 71,0 1 1,0 6-28,0-2 1,0 3-43,0 1-9,0 1 1,0 1 0,0 1 0,0 2 0,0 0 7,0 1 1,-4-3-11,-1 6 1,0-4 16,1 4 9,2-6 1,-4 3-1,6-4 1,0 2-1,0 0 77,0 0 0,0-2-13,0-2 0,0 1-61,0-1 1,5 1 0,0-1 0,1 1 52,0-1 0,-2-4-29,-4 1 0,1 3-50,4 5 1,-4 1 0,3-3 0,-2 2-16,-2-2 1,0 5-20,0 1 1,0-3-82,0-1 122,5-3 0,-2 0 0,4 0 1,-1 0-1,-2-3 88,2 0 1,-5-4-50,4 1 1,0 0-17,-1 5 43,1-6 1,-5 4 0,1-3 0,2 3 0,1 1 33,-1 1 0,-2-2-187,-1-3 1,0 3 159,0-2-101,6-4 0,-3 3 1,4-7-1,-1-2 1,-2-1-120,2 0 20,-5-3-207,10 3 267,-9-10-156,3 5 0,-5-7 1,0-4-1,0-3-406,0-4 1,0-5 605,0 0 0,-11-34 0,-3-4 0</inkml:trace>
  <inkml:trace contextRef="#ctx0" brushRef="#br2">24750 4374 8559,'-9'0'-171,"1"0"1,-2 0 26,-2 0 1,4 0-1,-1 1 1,1 3-1,-1 6 1,0 4 193,-6 3 0,1 7 1,-7 2-1,0 7-96,1 3 1,-4 3 0,3 0 0,-4 1 88,0-2 1,5 6-372,3-10 164,3-6 1,7-5 0,4-6 0,6-3-1,5-4 164,4-6 0,46-36 0,-24 11 0,1-1 0</inkml:trace>
  <inkml:trace contextRef="#ctx0" brushRef="#br2">24660 4794 8429,'0'13'-394,"-4"0"1,-1 1 0,-3 3 0,-1 6 745,-3 5 1,-6 10-279,-3 9 0,-8 8 0,-2 5 0,0 4-213,15-30 0,1 0 0,-19 29-280,4 1 0,2-7 157,6-10 1,10-15 0,9-12 20,6-9 0,5-8 241,9-11 0,8-18 0,4-8 0,5-7 0,0 0 0</inkml:trace>
  <inkml:trace contextRef="#ctx0" brushRef="#br2">24648 5190 8399,'-13'5'-795,"0"4"0,0 8 704,1 4 0,-2 5 391,-3 3 0,1 1-279,-5 8 0,1-1 1,-3 9-1,2-1-141,-2 0 1,-5 2 98,-2 4 0,0-3-238,5-5 0,1-2 259,3-12 0,8-21 0,7-11 0</inkml:trace>
  <inkml:trace contextRef="#ctx0" brushRef="#br2">24852 5100 8433,'-9'-8'-288,"1"-1"0,-1-1 378,2-1 1,1 3 383,6-1-456,0 6 1,2-2 0,2 5 0,5 0-133,2 0 0,3 0 0,2 0 1,2 1-138,2 3 0,5-2-390,5 2 423,6-3 0,-2 4 1,7-1 217,1-1 0,3-5 0,10-2 0,1 0 0,4-1 0,0 0 0,0 1 0</inkml:trace>
  <inkml:trace contextRef="#ctx0" brushRef="#br2">25591 5062 8433,'13'0'-608,"4"0"282,0 0 0,0 0 1,-4 0-1,0 0 558,-1 0-347,7 0 107,-5 0 0,6 2 1,-5 0-1,2 4 1,-1 0-57,-2-1 0,0 4-262,3-5 287,-3 0 1,10 1-1,-1-1 1,4 0 0,4 0-71,2 1 1,1-1 108,4-4 0,0 0 0,1 0 6,-1 0 0,-4 4 0,0 0 0,1-1 0,1-1 72,-2-2 0,-2 0 135,-2 0 0,3 0-43,5 0 1,0 0 38,0 0 1,1 0 0,0 0 0,2-2 43,2-2 0,-1 1-10,-3-5 0,-5 5 22,0-1-333,-6-4 0,-1 7 1,-7-3-147,-2 2 0,-1 2 214,-4 0 0,-17-5 0,-5-2 0</inkml:trace>
  <inkml:trace contextRef="#ctx0" brushRef="#br2">26344 5113 8309,'-8'2'-1200,"3"0"1236,-1 3 1,5 0 0,-5-2 206,0 1 1,5 2 72,-3-2-191,-3-2 108,5 3 22,-3-5-210,5 0 0,1 0 1,2-1-1,2-2 0,3-3 93,1-1 0,1-1-25,-1-5-92,8-5 1,-9-1 0,9-3 0,-2 0 0,-3 0 0,1-2 0,0-3-3,0-3 1,-1-1-24,1-3 0,0-3 0,-2 4 1,-1 1-73,-1 2 1,-2-1 12,1 1 1,-2 0 10,-6 5 57,0 5 0,0-3 0,0 6 0,0 0 0,0 0 11,0 0 0,0 0-12,0 5 0,-4-1 22,-1 0 0,0 5-20,0-1 0,4 1-8,-3-5 0,-2 4-9,2 1 2,0 5 5,4-3 0,0 6-152,0 0 109,-6 0 41,5 0 4,-5 6 9,6-5 14,-6 11 1,5-9 0,-5 5 0,0 2 110,-2 1 0,1 6-73,-2 0 1,1 2 2,-5-2 0,0 3-37,1 5 0,-1 1 1,0-1-1,0 1-3,1-1 1,-1 1 6,0-1 0,0-5-3,1-3 0,3-3 16,1-1 75,5-6-60,-3-1 0,6-8-24,0-2 0,1-7-31,4-6 1,0-5-14,4 5 0,2-5 0,-2 2 1,2-1 9,2-1 1,0 3-43,-1-3 1,1 0 30,0 5 0,0 0-17,-1 4 27,1-6 0,0 10 1,-2-4-1,-1 3 0,-1 1-2,1 1 5,1 5 26,2-3-27,-6 6 0,4 6 1,-4 3-1,2 2 35,-1 2 1,-4-5 47,5 1-67,-1-1-55,5 5 1,-4-6-1,-1-1 1,2-2 0,1 0-443,2-1 1,-4-2 48,-1-1 0,1 0-129,3 0 561,1 0 0,-6-5 0,-1-2 0</inkml:trace>
  <inkml:trace contextRef="#ctx0" brushRef="#br2">27007 4412 8309,'0'-9'-634,"0"1"0,-2-2 946,-2-1 0,3-2 255,-4 0-389,4 0 1,1 5 41,0-1 0,-2 2-189,-2-1 151,3 2-204,-11 6 1,7 6-1,-5 2 1,1 4 0,-1 2-1,-1 3 1,-2 4 87,1 3 1,-1 2 3,0-1-44,0 6 0,2-2 0,1 3 0,3 1 0,0-2 0,1 0 0,1-3 56,2-1 1,3-1-141,4-1 1,5-5-1,6-3 1,4-4 47,0-5 0,3 2 9,3-5 0,1-3-11,-1-6 1,-1-3 0,-1-7 0,-3-2-2,-2-1 1,2-5 22,-7 0 0,2 3 26,-6-3 0,-4-3 35,0-5-61,2 0 0,-6 5 0,3-1 0,-4-1 0,-2-1 98,-3-2 1,-5 2-13,2 7 0,-3-2 13,-2 6 0,0 0-22,0 4-101,1 6 0,-1-3 0,0 6 0,0 1 1,1 2-93,-1 1 1,0 0-6,0 0 1,1 6 98,-1 2 8,0 3 0,5 2 0,-1 0 1,1 0-1,1-1 131,2 1 1,0 0-79,0 0 1,1-1 282,4 1-275,0 0 1,2-5 0,0 1 0,4-1 0,1 1 17,3-1 0,1-5-7,2 1 0,1 2-233,3-2 91,-3 1 0,9-5 0,-6 0 0,0 0 0,0 0-413,0 0 0,4-5 42,-4 1 1,0-4-88,-4 3-66,0 1 1,-5 0 597,1 0 0,-12-12 0,2 2 0</inkml:trace>
  <inkml:trace contextRef="#ctx0" brushRef="#br2">27364 4603 8309,'-5'-8'-94,"1"-1"0,0 1 0,0-1 218,-1 1 0,1 3 0,3-2 563,-4 2-338,4 0-300,-5 0-9,6 9 0,0-3 0,0 12 0,2 1 0,1 2 256,1 1-262,0 6 0,-4-4 0,0 7 1,0-1-1,0 1 0,0-1 0,0 1 107,0-1-190,0 1 0,0-6 1,0-2-1,0-1-239,0 0 259,6-6 1,-5-6 0,5-11-1,-2-7-27,0-7 0,2-4-5,-2-1 0,-2-2 0,2-1 0,-3-4 66,-1 0 1,0 4 49,0-2 0,2 3 10,2 1 1,-3 5 0,4 1 480,-4 2-551,-1 7 1,-1 6 20,-4 10 0,4 7-215,-3 10 157,-3 7 1,5 0 0,-2 3-1,3-1 1,1-2-432,0-2 0,0-2-701,0 1 1174,0-1 0,28-5 0,7-2 0</inkml:trace>
  <inkml:trace contextRef="#ctx0" brushRef="#br2">23385 1874 8532,'0'-8'-871,"0"-1"-717,0-1 1550,0 5 0,6-5 0,3 6 38,2 1 0,36 7 0,8 3 0</inkml:trace>
  <inkml:trace contextRef="#ctx0" brushRef="#br2">23640 1887 8520,'-1'-8'-766,"-3"-1"1,2 5 800,-2-5 1,-2 5 26,2-4 64,0 5 1,5-3-511,4 6 216,2 0 1,7 0 0,1 2-1,4 0 168,1 3 0,12 2 0,8 1 0,5-1 0,-1 0 0</inkml:trace>
  <inkml:trace contextRef="#ctx0" brushRef="#br2">24023 1887 8487,'0'-13'-1243,"-6"1"1,5 3 1214,-3 1 1,4 5 97,4-1 0,0 2 0,7 2 0,5 0-230,2 0 1,4 2 58,3 2 101,1-3 0,23 2 0,12 0 0,5-3 0,0 0 0</inkml:trace>
  <inkml:trace contextRef="#ctx0" brushRef="#br2">24546 1849 8487,'12'-4'-996,"1"-1"1,-4 1 536,-1 4 459,1 0 0,3 0-292,1 0 292,-6 0 0,22 11 0,-1 4 0</inkml:trace>
  <inkml:trace contextRef="#ctx0" brushRef="#br2">25081 1836 8466,'0'-13'0,"0"1"0,0-1-543,0 0-619,6 0 1025,1 1 0,6 5 0,-1 2 0,1 4 0,0 1-13,0 0 1,4 4 149,0 0 0,5 5 0,0-5 0,13 6 0,5-3 0</inkml:trace>
  <inkml:trace contextRef="#ctx0" brushRef="#br2">25502 1785 8466,'13'-1'0,"0"-4"0,-1 3-264,1-7 0,-4 5-944,-1-5 1173,1 7 0,3-4-93,1 6 75,0 0 0,0 0-305,-1 0 349,1 0 1,1 0-1,2 0 9,1 0 0,22 6 0,3 1 0</inkml:trace>
  <inkml:trace contextRef="#ctx0" brushRef="#br2">26152 1760 8466,'13'0'-502,"1"-5"-62,3 1 0,-1-2 587,5 2 0,0 1 0,5-4 0,1 2 70,2 2 1,0 1-27,5 2 0,-2 0-245,2 0 131,-8 0 1,-3 0 0,-6 0 0,-2 0-1,-1-1-35,-1-3 64,-6 2 28,5-3-243,-11 5 233,5 0 0,-29 0 0,-5 0 0</inkml:trace>
  <inkml:trace contextRef="#ctx0" brushRef="#br2">25196 1811 8462,'0'-13'-471,"0"0"1,0 0 470,0 1 0,0 5 0,6 1 0,1 23 0,5 4 0</inkml:trace>
  <inkml:trace contextRef="#ctx0" brushRef="#br2">25234 1747 5754,'0'-7'70,"0"1"-58,0 6 130,0-6-138,0 5-76,0-5-11,0 6 64,0 0 1,-11 6 0,-3 1 0</inkml:trace>
  <inkml:trace contextRef="#ctx0" brushRef="#br2">25209 1798 6491,'0'7'488,"0"-1"-311,0-6 891,0 0-960,0-6-10,0 5-107,0-5 0,0 0 0,0-2 0,0-4 0,0 0 156,0-1-127,0 0 0,4 0 0,0 1 0,-1-3 0,-2 0 0,-1-4 0,0 1 13,0 0 0,0-5 1,0 2-1,0-2-37,0 2 0,-4-2 14,0 6-4,-6-6 1,4 5 0,-4-3 0,2 2 0,-2 2 0,-1 0 0,-2 2-4,0 1 0,0-2 1,1 0-1,-1 4 7,0 0 0,-4-2 13,0 6-21,0-4 0,0 1 0,0 1 0,2 2 0,-1-1 66,-1 2-69,3-4 1,-5 8-1,7-6 1,-2 1 0,-2-1 2,-1 1 1,0 4 9,4-5 0,0 6 4,1-1-11,-1-3 1,0 6 0,-1-5-1,-2 2 1,-2-1 5,-2 3 1,0-4 0,-1 2-13,-3-1 1,4 5 0,-5 0 0,-1 0-1,2 0 10,3 0 0,-2 0-4,6 0 2,0 0 0,0 5 0,0 0 0,2 1 1,-1 0-9,-1-4 0,3 6 2,-3 0 1,-2-1 0,1 2 0,0-1 8,-1-1 1,-4 5-7,2-4 1,-1 3 14,0 2 1,0-4-16,5-1 46,-6 1 0,7-1 1,-5 1-1,0 1 0,1 1-33,3 2 1,-1-5 5,1 1 0,0-1-4,4 5 1,0 0 26,0-1-32,-5 1 1,4 0 0,-3 0-1,3-1 1,2 1 22,4 0 0,-4 0-19,4-1 1,-3 5-6,-2 0 0,4 5-5,1-5-6,-1 5 1,-3-6 0,-1 4 0,2 0 0,1-2-8,1 0 1,1 4 10,-5-5 1,0 4 6,0-4 0,5 1-8,-1-1 5,1-3 1,-1 6 0,2-4-1,0 1 1,2-2 83,-1 0 1,0 2-47,2 0 1,1 5 7,-5 0 0,5-3-60,-1 3 12,2-7 1,2 8 0,-1-5-1,-2 1 1,-1 1-11,1-1 0,1-3 10,2 1 0,0 1-4,0-1 4,6 6 1,-5-9 0,5 5-11,0-1 0,-3-4 0,4 5 0,0-2 3,0 0 0,-3 0 12,5-5 0,-2 5-34,1 0 1,4 0 21,-4-4-2,3 6 0,2-4 0,0 5 0,0-2 0,1-1 39,3 2 1,-2-5-36,7 3 0,-1-1 2,4 1 1,1-7-5,-1 2 1,1-2 1,-3 3-1,-1-2 1,2-1-1,-1-3-8,1-1 0,-4 2 1,1-3 1,-4 3 3,4-4-3,-5 6 0,7-7 1,-5 4-1,2-1 0,3-2 3,1 2 1,1-5 0,1 4 0,5-4 0,-3-1 0,5 0 0,-2 0 0,-1 0-33,1 0 1,-3-4-39,6-1 53,0 1 1,3-1 0,-2-3-1,-1 0 1,0-1-44,-1 0 1,7-1 24,-6 1 0,4-2 35,-8 2 0,5-2 0,-1-2 0,2 0 21,-2 1 0,1-1-13,-5 0 0,1-4 24,-1 0-30,-3 0 1,2 4-1,-6 1 1,-3-1-1,-2 0 21,-2 0 0,-3 5-12,-5-1 0,2 5 99,-6-4-78,0 5 1,-4-4 77,0 3-198,0 2 0,0-5-15,0 3 74,0 2 0,0-5 9,0 3 24,0 3 1,0-6 106,0 2-100,0-2 8,0-6-21,0 1 0,0 3 0,0 1-22,0-2 1,-1 0-18,-3 1 12,2-2 21,-3 4 0,5-2 0,0 1 12,0-2 0,-2 0 0,-2 2 1,3 1-12,-4 2 14,4 4 0,0-6 0,-2 3 7,-2-5 71,-4 3 1,6 1-75,-6 5 6,6 0 1,-4 0-7,3 0-23,3 0 0,-6 0-24,2 0-100,4 0 5,-5 0 85,6 0 84,0 0-17,6 5-18,1-3 0,6 3 10,-1-5-7,1 6 0,0-4 0,1 2 0,2-3 0,2 1-2,2 2 0,1-3-3,5 4 0,-2-4 2,-3-1 1,3 0 0,-4 0 0,1 0 15,1 0 0,-7 0 77,2 0 5,-3 0 132,-7 0-15,5 0-170,-11 0 1,3 1 73,-8 4-90,3-4 0,-11 6 0,4-3 0,-3 5 0,-2 2 66,0 2 1,-1 1-39,-3 3 1,1-1 7,-5 5-5,0 0 0,0 5 1,1-1-1,1 1 1,4-1 30,1 1 0,-2-2-170,3-3 0,-1 2 154,10-6-127,-1 0 0,4 0 1,-2 0-1,-1-2-341,1-1 1,6-5-21,1-1 0,2 0-717,-2 0 10,-2-2 1118,3-1 0,-27 8 0,-7 7 0</inkml:trace>
  <inkml:trace contextRef="#ctx0" brushRef="#br2">25285 2984 8462,'0'-14'-39,"0"-2"0,0-1 0,0 1 1,0 2-1261,0 1 1703,0 1 0,0-1 1,0 0 693,0 0-965,0 6 1,-1 3-1,-2 8-39,-1 5-20,-12 8 1,8 3-1,-9 5 1,1 2-1,0 1 1,-1 4-1,2-1-37,1 0 0,2 3 0,4-4 0,4-2-18,2-1 1,4-3 0,2-1 0,6-3 5,5-2 0,1-7 0,5-6 0,3-4 2,5-1 1,-2 0-7,2 0-23,-2-6 1,-6-5 0,-1-7-1,0-2 1,-1-3-36,-1-1 0,-2-2 0,-6 0 0,-2-4 25,2-4 1,-4-3-57,-2-1 1,-3-1 30,-1 1 1,0 1-1,-1 2 1,-3 4 20,-5 4 1,-2 0 31,-2 10 1,0 4-37,1 5 1,-1 5 237,0-1-226,0 2 1,-1 2 0,-2 2-1,-1 2 1,2 4-6,1 4 1,1 5-3,0 0 0,0 4 45,1-4 0,0 4-4,4-4 0,-2 4 0,6-2 0,1-1-9,1 1 0,2 2 78,0-4 0,2 0-43,2-4-78,3-6 0,10 4 1,2-4-142,0 0 0,4 3 0,5-4 0,4 0-462,0-1 0,-2-1-29,4-4 1,-6 5-272,2-1 457,-3 6 472,-1-3 0,-7 17 0,0 3 0</inkml:trace>
  <inkml:trace contextRef="#ctx0" brushRef="#br2">25681 3277 8151,'-6'-20'-490,"4"0"532,-2 3 0,4 3 66,4-3 1,4-1 0,6 1 0,1 1 373,2 2 1,5 1-33,-5 0 0,4 5-269,-4-1 0,5 7 1,-2-3-1,0 4 54,-3 1 1,-4 6-358,-5 2 0,2 5 14,-5 4 18,-1 3 0,-10 7 0,-4 1 0,-4 3 0,-4 2-92,-2 2 0,0-4 16,-1-1 1,2-3 211,7-1 0,-1-7 1,1-2-1,3-4 915,0-4-111,6-4-645,-2-5 1,12-1 0,4-3 0,6-5 20,3-2 1,-3-2-93,4 0 1,0 5-184,5-1 1,-1 5-1,1-3 1,-1 1-187,1 3 1,-5-2-28,0 1 1,-5-1-181,1 5 172,3 0 0,-10 0 0,2 0-614,0 0 239,-7 0-6,1 0 127,-6 0 0,0 2 524,0 2 0,-17 9 0,-4 7 0</inkml:trace>
  <inkml:trace contextRef="#ctx0" brushRef="#br2">24954 561 8501,'0'-13'-353,"-5"5"1,1-1-549,1-1 901,2 5 1,2-1 0,4 6 0,3 0-244,3 0 190,2 6 0,4-5 0,2 5 0,0-2 0,4 0 53,1-1 0,41 4 0,-27-3 0,-1-1 0</inkml:trace>
  <inkml:trace contextRef="#ctx0" brushRef="#br2">25540 510 8357,'13'-7'0,"0"0"0,0 3-347,-1 2 1,1-3 0,0 5 0,0 0 0,-1 0 232,1 0 1,4 0 0,1 0-1,2 0-2,3 0 0,-3 0 66,1 0 0,5 0 50,3 0 0,18 5 0,0 2 0</inkml:trace>
  <inkml:trace contextRef="#ctx0" brushRef="#br2">26089 485 8355,'17'0'0,"0"0"0,0-2-358,-5-2 0,1 2 0,0-2 0,0 3 223,-1 1 1,1-4 125,0-1 0,0 1-70,-1 4 75,1 0 0,0 0 0,0 0 0,-1 0 0,1 0-141,0 0 0,4 0 74,0 0 29,5 0 1,-6 0 0,5 0-1,2 0 1,1 0-68,2 0 0,3 0 109,1 0 8,0 0 1,0-1-1,-1-2 1,0-3-1,-2 0 135,-2 1 0,1-4 75,-1 5 1,-4-2-7,1 2-180,-7 3 1,4-6 0,-7 4 0,1-1-1,0 1-88,0 1 1,-1 2 158,1 0-103,-6 0 0,5 6 0,-5 1 0</inkml:trace>
  <inkml:trace contextRef="#ctx0" brushRef="#br2">26420 497 6911,'7'0'-732,"-1"0"743,-6 0-25,0 0 0,0-5 1,0-2-1</inkml:trace>
  <inkml:trace contextRef="#ctx0" brushRef="#br2">26407 408 7829,'-8'0'-830,"-1"0"944,6 0 0,-2-1 164,5-4-186,0 4 1,0-6-18,0 3 1,0 1 0,0-6-5,0-1 0,0-1 0,0-2-36,0 1 1,0-1-1,0 0-40,0 0 0,-4 1 1,-2-1-1,0 0-22,1 0 0,-5 2 0,1 1 0,-2 2-24,-2-2 0,0 3 56,1-2 1,-7 1 0,4-1 0,-5 2 0,0 0 0,1 1 0,0-1 0,0 1 8,1 1 0,-3-1 1,4 3-1,0-1-7,-2 1 1,5-2-12,-3 0 0,1 1 1,1 4-1,-2-1 0,1-4 0,-2 4 8,1-3 0,-4 2 0,2 2 1,-1-1 29,-2-3 0,-1 2 9,2-2 1,-2 1 59,6-1-96,-6 2 0,8-3 1,-5 5-1,2-2 1,1 0 76,-2-3 1,5 0-56,-3 0 0,3 4-96,1-3 76,0 2 0,1 2 0,-1 0 0,-1 0 0,-2 0 10,-1 0 0,-1 5 1,1-1 0,2 4 2,-2-3-4,-2 4 0,4-6 0,-2 4 0,3 0 0,2-1 3,-1 0 0,0 4-17,0-2 1,0 2 25,1-1-17,-1 2 0,4-4 0,1 4 0,-2-1 0,-1-1 24,-2 1 1,4 2-15,1 5 1,-1-2 24,-3 2-36,-1-3 0,2 0 1,1 2-1,1 2 0,-1 0 17,-1 1 1,2 2-17,1-4 0,1 1-1,-2-1-5,-2-2 1,5 7 0,-2-5 0,4-1-1,1-2 9,-1-1 1,2 4-10,-2 0 1,2 0 8,2-4-4,0-1 0,0 2 0,0 2 0,2 1 0,1-1 13,1-2 0,4-1-26,-3-1 0,3 5 21,-4 0-20,6 0 1,-7 0 0,6 0 0,1 0-1,1 0 11,2 0 1,-5 5-1,1-5 0,-1 0-3,5-5 0,0 5 5,-1 0-5,1 0 0,0-4 0,0 0 0,-1 0 0,1-1 10,0 1 1,4 4-17,0 0 0,4 0 15,-4-4-22,6 0 1,-5-1 0,5 1 0,-3-2 0,0-1 17,0-1 1,-3-1 35,4 5 0,-4-4-39,4-1-7,-5-5 1,3 7 0,-3-6 0,2-1 0,2 0 6,3 1 1,-3-3-2,1 4 0,0-4-4,5-1-5,-1 0 1,1-1 0,-1-2-7,1-1 0,4-1 1,-1 4-1,0-2-16,-2-1 0,-2-2 8,1 2 0,-1 3 12,1-4 0,-2 0-5,-3 0-7,3 1 1,-4 0 0,5-2 0,1 1 0,-2-3-49,-3 1 1,2 3 48,-6-4 1,4 5-20,-4-1 0,0-2 3,-4 2 42,0-1 1,-5 1 0,-1-2 39,-1-1 15,-2 5 10,-4-4-67,0 6 12,0-6-25,-6 5-34,-1-11 30,0 11-5,-4-10-38,9 9 1,-9-9 0,3 4-127,-4 0 1,4 1 149,-1 6 1,5-4-175,-4 0 185,-1-1 0,1 5 0,-1-1 1,-1-2 34,-1-1 0,-1-2 170,4 2 0,-3 2-222,2-2 200,3 3 0,-5-3 0,3-1-19,-4 2 0,4-2 12,-1 1-11,6-1-39,-8 5 38,10 0-152,-5 0-349,6 0 262,0 0 1,6 0 56,2 0 0,4 0 24,0 0 0,2 5-2,3-1 1,-1 0-11,5-4 4,-5 0 0,7 1 0,-5 2 0,0 2 0,2-3 15,0 0 0,-4-2 30,1 0 1,-3 0-47,-1 0 42,-1 0-18,1 5 1,-6-2 0,-1 4 0,-2 0 88,0 1 0,1 0 108,-5 5 0,-6 4-157,-3 0 32,-2 6 1,-6-5 0,0 5-43,1-2 0,-2-1 0,1 2 0,1 0-163,2 0 1,3-3-93,2-2 0,0-3-509,4-1 480,-5-1 1,9 1 0,-3 0 0,4 0-841,4-1 1087,-3-5 0,50-29 0,6-14 0</inkml:trace>
  <inkml:trace contextRef="#ctx0" brushRef="#br2">27058 650 8372,'-2'-12'-236,"-1"-1"1,-1 0 0,1 0 355,2 1 3,-5-1 1,3 6 0,-5 2-1,-2 5-133,-1 5 1,-2 3 12,0 9 1,0 2 0,1 5 0,0 0 103,4 3 1,-4 1-18,4-2-53,2-1 0,-1 1 0,4-1 0,-1 1 0,1-1 0,3-1 1,5-3 135,3-4 0,5 0-57,4-4-122,3 3 1,5-11 0,-1 4-1,-1-5 1,-2-2 0,2-4-1,1-2 13,1-5 1,-1-6-2,-2-2 0,0-6 1,-5 0-1,-1-3 77,-2-4 1,-5-6-107,-1 2 0,-5 2 23,1-2 1,-2 4 0,-2-3-1,-2 4-13,-2 5 0,-3 0 18,-6 7 0,0-3 10,1 7-33,-1-3 0,0 11 1,0-4-1,1 5 1,-1 3-3,0 1 0,0 0-12,1 0 1,-1 1 26,0 3 1,-2 3 5,2 6 1,-3 0 0,8 0-1,-4 1-5,0 3 1,0-2 26,4 7 0,2-7 2,6 2 0,0-3 0,0 0 0,0 2 49,0 1 1,7 0-111,6-4 0,1 0 62,7-1-175,1-5 0,3 3 0,2-4 1,1 0-1,2-1-413,-2-2 1,4-1 262,-3-2 299,7 0 0,13-12 0,11-2 0</inkml:trace>
  <inkml:trace contextRef="#ctx0" brushRef="#br2">27466 867 8372,'0'-13'0,"0"1"0,0-5-911,0 0 1,4 0 1166,0 4 0,5 4 0,-4 1 1,2-1 420,3 2 0,2-3-413,0 6-98,7 0 1,-5 4 0,3 0 0,-3 0 0,-1 0 261,0 0-529,-1 5 0,-4 3 0,-3 4 0,-1 2 0,1 2 0,-2 1 0,-2-1-582,-1-2 0,0 3 276,0 0 421,-6 0 0,5-4 0,-5-1 0,2 1 178,0 0 1,-5 0 228,5-1-311,0 1 1,4-4-43,0-1 0,1-5 1,3 3-1,5-2-23,2 0 0,2 5-61,0-5 0,-1 4 60,1-3-14,0 4 1,0-1 104,-1 4 1,-3 1-1,-2 0 360,-1 0 0,-6-5-137,-5 1 0,-6-7 607,-2 3-686,1-4 0,-8-1 0,3 0-9,-4 0 0,2 0 1,1 0-1,1 0-141,0 0 1,0 0-2344,4 0 1248,0 6 966,0-5 0,6 28 0,2-1 0</inkml:trace>
  <inkml:trace contextRef="#ctx0" brushRef="#br2">25362 13223 7795,'0'-17'-21,"0"-2"1,1 1-1,2-2 1,1 0-1,1-1 1,-1 1 641,0 3 0,0-1 1,-4 1 161,0 1-545,0 2 1,-1 7 0,-3 3 257,-5 2-444,-2 8 1,-2 7 0,-1 8 0,-2 4-1,-1 5 292,2 4-364,0 9 1,3-2 0,0 4 0,2 0 0,3-1-1,2 0 1,2-3 51,1-1 0,8-7 0,4-4 0,6-3-76,5-5 1,4-8 3,5-9-49,-3-2 0,10-4 0,-3-4 0,3-6 0,0-10-628,-3-6 666,2-4 1,-9-12 0,3-3 0,-4-4 0,-5-4-20,-4-5 1,-4-4-1,-5-4 1,-4-2 17,-2-1 1,-9 7 91,-6 9 1,-5 14 261,-8 7-178,1 11 1,-5 10 0,-1 10 0,-1 8-1,0 7 282,-1 8 1,1 10-188,-2 4 1,4 3-169,9 1 5,2 6 1,6-3 0,2 3-1,3-3 1,3-6-35,4-2 0,7-3-132,2-5 1,5-1 188,4-2-200,3-4 0,7-7 0,2-1 0,5-3 0,3-1-247,2-3 1,-1-2-562,0-1 0,0 0 378,1 0 1,-1 0 550,0 0 0,12-11 0,2-3 0</inkml:trace>
  <inkml:trace contextRef="#ctx0" brushRef="#br2">26101 13299 9587,'0'13'0,"0"5"0,0 4 487,0 2 0,0 7 0,-1 3 0,-2 3 1,-3 2 152,-1 4 1,3-3-385,-4 2-453,5-8 1,-3-3 0,6-5 0,0-2 0,0-3-2344,0-4 2540,6-8 0,23-21 0,13-9 0</inkml:trace>
  <inkml:trace contextRef="#ctx0" brushRef="#br2">26573 13503 10189,'0'13'389,"0"5"1,0 4 0,0 2-1,0 1 1,0 2-790,0 3 1,-6-2 0,-3 6 0,-7 0 0,-4 0 0,-1-1-997,0-2 1,4-5 1395,-5-5 0,12-57 0,-1-9 0</inkml:trace>
  <inkml:trace contextRef="#ctx0" brushRef="#br2">27287 12930 7797,'0'-19'240,"0"-1"0,-1 2 183,-4 5 0,3 0 0,-8 6-245,-4 0 0,1 7 0,-6 9 0,2 5 90,0 7 0,-4 2 0,3 11 0,-1 3-111,1 4 1,-2 8 0,6 5 0,4-3-184,3-3 0,3-5-30,4 4 21,5-6 1,8-5 0,8-10-1,3-8 1,3-5 0,2-4 0,0-5-199,0-3 1,2-8 0,-1-6-1,-2-6-78,-1-5 0,-2-9 193,1-5 0,-5-2 1,-1-7-1,-2-2 20,-2-5 0,-3-4 99,-5-6 0,2 2-1279,-6 2 1419,1 4 1,-11 6 0,-2 5 0,-4 8 0,-2 11 281,-3 12 0,-3 7-143,-5 7-83,-1 0 0,-4 10 0,1 4 0,2 4 1,3 7 104,2 3 0,3 0-269,-3 6 0,5-5 124,9 0-222,-4-2 1,11 3-1,-3 0 1,2-2 0,2-2 458,0-5 1,7 3-580,6-3 0,3-1-332,9 1 282,-2-5 1,10 2 0,-4-5-242,5 0 0,3 0 0,1-1 476,1 1 0,27 0 0,-29-7 0,0 1 0</inkml:trace>
  <inkml:trace contextRef="#ctx0" brushRef="#br2">27848 13350 7802,'0'-12'2614,"0"-1"-1174,6 0-944,1 0 1,6 6 97,-1 3-585,1 3 0,-4 1 1,-2 1-1,0 5 0,-1 5-670,-1 5 571,-1 6 0,-4-2 0,-1 6 0,-3 0 0,-5 3-93,-2 1 0,-2-1 0,0-3 1,1-2 272,-1-3 0,4-2 9,1-7 1,4 0 411,-5-4-423,6-2 1,-1-6-1,8 0 1,6-2 100,6-2-689,4-3 1,7-6 0,1 1 0,3-1 0,0 1-1145,0 4 1,5-2 1643,-2 6 0,31-6 0,-28 6 0,0 1 0</inkml:trace>
  <inkml:trace contextRef="#ctx0" brushRef="#br2">28498 13414 7802,'0'-13'770,"0"1"1152,-5 4-724,3 3-3,-3 5-954,5 11 0,1-1 0,2 11 1,1 3-1,-1 3-103,-2 3 1,-5 5 0,-3-1 0,-3 2-671,-4-2 1,-7 3-251,0-3 0,-9 3-695,-4 1 0,-2-6 1477,2-2 0,-4-29 0,-6-9 0,0 0 0,-1-1 0</inkml:trace>
  <inkml:trace contextRef="#ctx0" brushRef="#br2">29213 12891 7805,'-13'0'73,"0"-1"0,0-2 0,1-1 1,-1 2 1185,0 5-1068,-5 4 1,5 7 0,-1 5-1,4 5 1,0 7 0,0 5-1,1 3 379,5 1 0,3 4-629,1-2 119,0 1 1,5-5-1,5-3 1,5-3 0,3-8 548,2-4-852,1-3 1,6-10 0,1-3-1,2-3 1,-2-4 0,-1-4 0,-1-7-142,-1-4 1,1-9 224,-1-7 145,1-9 0,-6-3 1,-3-10-1,-5-3 1,-3-3-1,-5-2 0,-4 1 86,-4 4 0,-5 2 299,-8 6-320,-8 6 1,-3 9 0,-6 14-1,-2 9 1,-1 6 153,-1 4 0,0 12 0,0 6 1,1 6 194,3 6 0,7 7-258,6 0 0,6 3-145,3 2 0,5-1 0,7-1 0,1-2-39,3-1 1,5 0-203,8 4 0,4-5-223,9-3 0,2-8 184,7 0 22,4-7 1,3 4-1,5-8 1,1-3 260,3-3 0,0-14 0,5-4 0,8-1 0,-1 0 0</inkml:trace>
  <inkml:trace contextRef="#ctx0" brushRef="#br2">29888 13236 7805,'0'-8'439,"0"1"-337,0 3 0,0 1 493,0-5 1,3 5 0,4-3 0,7 2 96,5 0 0,1 0-296,1 4-442,3 0 0,-10 1 0,5 2 0,-2 2 1,-2 3-1,-3 1 0,-5 4-328,-2 4 1,-3-1-1,1 4 1,-6-1 37,-6 1 1,-2-3-4,-2 5 285,6-7 1,-4 8-1,2-6 1,-1-2 0,0 0 234,2-3-101,5 1 1,-3 0 0,8 0 0,2-1 51,5 1 1,3 0-1,5-2 1,5-1 41,2-1 1,0-1-25,-3 5 0,3 0 1,-4-1-1,0 0 717,-3-4 2,-3 3-338,-7-3 1,-10 0 643,-14 1-993,-3-7 1,-18 4-1,0-6 1,-8 0-1,-2 1-90,2 4 0,0-2-679,4 5 1,6-4-2029,-2 5 2615,8-1 0,33 11 0,14 1 0</inkml:trace>
  <inkml:trace contextRef="#ctx0" brushRef="#br2">24979 14791 7804,'-8'-13'48,"1"-1"1,0-1 0,1-4 325,0-1 1,2 3-1,4-4 1,0-3-42,0-4 0,0-1 0,-1-5 0,-2-1-202,-2-2 0,-4 3 23,0 0-55,-2 6 0,-3 2 1,-3 11-1,-5 6 0,-2 9 346,-1 7-364,-6 16 1,2 5 0,-3 15 0,-1 5 0,2 4 0,0 5 0,4 0 40,4-1 1,6 2 0,9-5 0,3-5-250,4-3 0,7-5-23,2-10 1,13-10-1,6-13 1,4-3-4,5-5 1,1-6 94,1-10 1,-1-5-53,-3-7 84,3 2 0,-5-12 0,5 3 0,-3-7 0,-4-2-113,-3-4 0,-6 0 110,0-2 25,-5 0 0,-3 7 0,-9 7 1,-3 10-1,-2 10 362,-3 7 0,-4 10-153,-4 9-69,-1 13 1,0 5 0,0 12 0,1-1-1,-1 0 63,0 0 1,2 2-260,2 3 24,4-9 0,0 8 0,1-8 0,1 2 0,3-4-236,5-6 0,3-7 128,9-6 0,-1-6 1,6-2-1,4-5-63,2-5 0,3-7 125,-1-10 1,-2-3 1,6-5 0,-4-4-128,4-9 188,-5 4 1,3-11-1,-5 5 1,0 0-1,-4 2 150,-3 3 0,-9 8 541,-7 2-441,3 9-60,-11 8 0,7 9 0,-12 9 1,-1 7-1,-1 6 440,-2 6 0,1 0-292,-1 10-178,0-5 0,2 8 1,2-3-1,3 1 0,2 0 224,0-1 0,0-5-1308,4 1 700,5 2 0,2-9 1,8-1-1,2-5 0,4-7-550,3-3 0,3 2-624,3-5 895,2-5 0,7-8 1,-3-8-1,1-4 1,-1-3-461,-1-2 0,3-3 983,-8-1 0,-6 2 0,-7 6 0,0 0 0,-4 5 0,-6 1 0,-4 8 30,-3 2 1,-6 6-1,-1 1 1,-1 4-1,0 3 1718,3 3-1071,-5 2 0,8 0-363,-2 0 0,3-5 0,2-1 0,3-1 56,5-3 0,2-2-179,2-1 1,5-1-110,4-4 1,3-3-1,4-9 1,0-4-156,0-3 0,-2-3-46,-2-3 88,-5-3 1,-2-3 0,-6 2 0,-4 4-1,-5 4 135,-6 5 1,-5 4-15,-9 9 1,-3 3 267,-6 10-239,-5 2 0,3 11 0,-5 5 0,2 5 0,3 6 292,1 3 1,1 1-240,1 0 1,5 1-104,3-1-56,3 0 1,7-1 0,4-4 0,6-6 0,8-6-129,9-3 0,3-2-708,11-8 345,0-2 1,4-6-1,1-1 1,3-4 477,0-3 0,5-26 0,5-12 0,-15 14 0,-1-1 0,0 1 0</inkml:trace>
  <inkml:trace contextRef="#ctx0" brushRef="#br2">27580 14536 7804,'-5'-13'73,"-2"1"1,-6-1 0,2-1 132,2-3 0,-2-2 0,4-3 0,-2-1 181,1-4 1,-1 2 125,-4-5-366,1 3 0,-5 3 1,-2 3-1,-1 5 1,-2 6 455,-2 6-493,-8 8 0,6 9 1,-4 9-1,4 7 1,4 6 279,0 6-382,7-1 1,-2 4 0,8-7 0,5-2-1,3-2 1,1-2 0,1-4-111,3-5 0,8-9 0,7-9 1,4-2-70,4-2 1,7-6 22,0-2 0,-1-11 0,-1-5 0,1-6-87,-1-2 1,1-6 163,1-5 0,-3-9 1,-5-2-1,-1-6 70,1-5 1,-16 30 0,0-1-44,7-32 1,-9 7 481,-4 10-204,-2 12 1,-2 13 0,-2 14 0,-1 10 357,-1 15 0,-6 15-394,2 10 1,-4 11-196,0 6 26,-1 6 0,2-5 0,1 5 0,1-1 0,1-1-207,1-1 0,1-7-149,6-8 0,6-5 103,2-4 7,9-3 1,0-12 0,7-6 0,5-9 0,0-8-316,2-9 0,5-6 226,-2-6 0,-2-6-103,2-3 342,0-3 1,-1-3-1,-3-1 1,-5-1 0,-3 2-46,-5 5 1,-5 1 135,-3 8 0,-4-1 652,-5 10-502,0 6 1,-5 7 0,-5 8 0,-6 6 0,-4 5 499,1 7 0,-4 6-318,6 2 0,-4 5 74,4-1-383,0-3 0,5 5 0,4-7 0,4 0 1,2-2-251,2-2 1,3 1-270,6-1 0,2-6-359,14-7 546,-2-5 0,14-7 0,-3 0 0,3-1 0,2-5-866,4-6 0,-2-7 764,6-6 1,-6-11-681,1-2 1055,-2-3 1,-7-3-1,-4-3 1,-2-2-1,-3-2-57,-2 0 1,-5 5 68,-9 4 0,-2 4 0,-6 4 130,0-3 1,0 11-1,-2 1 1,-2 6 1576,-4 5 0,-4 3-584,-1 2 0,5 4 814,-1 5-1640,7 5 0,-8 8 0,4 8 0,-1 5 1,-2 5 329,2 7 1,-3 3-413,6 10 1,-4 2-131,3 6-68,-4 4 1,7-4-1,-4 9 1,4-31 0,0 0-1,0 1 1,0 0-226,0 1 1,1-1 0,0-1 0,1-1-638,0 28 0,0-6 442,0-2-203,5-10 0,-2-7 0,6-11 0,1-7-802,1-8 0,-3-2 1408,1-7 0,1 1 0,1-5 0</inkml:trace>
  <inkml:trace contextRef="#ctx0" brushRef="#br2">28282 14587 7804,'0'-13'0,"0"5"0,0-1 0,0-1-213,0-7 1,7 3 0,6-3-1,6 3 477,5 1 0,8 1-97,2-1 1,1 4 45,-1 1 0,1 5 0,-5-1 0,0 5 221,1 8 0,-4-1-297,3 9 1,-9 3 35,-4 1-67,-3 3 0,-1 2 0,-2-1 0,-1 1 0,-3-2 12,-1-3 0,-2-2 35,-4-7-1031,0 1 577,6-6 1,-5-3-1,4-8 1,-4-6-1212,-1-5 1512,6 1 0,1-56 0,-1 32 0,1 0 0</inkml:trace>
  <inkml:trace contextRef="#ctx0" brushRef="#br2">28766 14243 7804,'-17'-6'72,"0"-2"1,-4 2 108,4 2 0,4 2-283,5 2-357,-1 0 0,2 2 180,3 2 0,4 3 279,4 6 0,20 11 0,10 3 0</inkml:trace>
  <inkml:trace contextRef="#ctx0" brushRef="#br2">28919 14498 7804,'0'17'0,"0"0"0,0 4 232,0-4 1,0 4 207,0-4 0,0 0 949,0-4-758,0 0 1,0 0 382,0-1-831,0-5 0,5-2-209,-1-10 0,1 1 1,0-7-1,3-5-232,4-2 1,2-3-12,3-5 1,-2-5 0,7-3 0,-3 3 0,4 1 0,-3 3-38,-2 2 0,4 5 369,-5 3 1,4 4 243,-4 5 1,0 2-1,-4 7 1,-1 5 249,1 7 1,-2 4-354,-2 4 1,-2 7 29,-3-2-241,-2 2 0,5-2 0,-4-2 1,1-2-1,-1-2-444,-2-1 1,5-2-41,2-5 0,4-5-1117,0-2 941,7-4 1,-4-1 0,7-1 666,0-4 0,19-36 0,-17 14 0,-1-1 0</inkml:trace>
  <inkml:trace contextRef="#ctx0" brushRef="#br2">29582 14485 7804,'-8'2'0,"-1"2"346,1-3 0,-1 9 435,1-6-72,5 1-536,-3-5 0,8 0 0,2 0 0,4 0 0,4 0 217,1 0 0,4-2-415,0-2 1,5-3-178,0-6 207,2-5 1,1-2-1,-1-6 1,-1 1 0,-3-1-47,-2 1 1,-1-1 55,-4 1 0,-6 1-70,-3 3 206,-2 2 1,-8 8 0,-4 2 0,-6 5-1,-6 4 346,-7 4 1,1 9-523,-6 8 1,4 5-98,-4 4 1,6 2 0,0 6 0,5-1-532,6-3 0,8 2 264,5-7 1,6 5 23,6-4 0,9-6 0,16-8 0,6-5-533,5-2 1,9-7 359,6 3 1,-1-5 537,2-5 0,-1-7 0,7-11 0,-1-4 0,-2-3 0,-3-5-169,-13 1 0,-5-3 217,-8-1 0,-4 1 1,-10 3-1,-9 4 624,-9 3 1,-10 9-35,-9 5 1,-2 2 1110,-7 7-1411,1-1 1,-1 5 0,1 0 0,-1 0-1,1 2 309,-1 2 0,1 9-456,-1 8 1,1-1 169,-1 1 0,6 5-299,3 3 0,3 1 0,3-4 1,2-1-66,5 1 1,5-2-234,8-3 0,5-3-452,12-5 535,5-6 1,-1-1 0,5-8 0,2-2 0,-2-6-229,2-5 0,0-11 254,1-8 1,5-10-251,-1-7 0,-4-7 422,-20 25 0,-2-2 0,-1 0 0,-1-1 0,0-2 0,0-2 1,-2 2-1,-1-1 286,-2 0 1,-1 1 0,0-29 371,-4 16 0,-2 9-293,-2 12 0,-6 7 433,-2 15-614,2 2 1,-5 18 0,2 6 0,-2 9 0,-2 10 45,0 8 1,1 3-412,-1 12 0,2-1-1025,2 5 788,-2 0 1,5-2 0,-2-2 0,3-5 0,4-3-325,1-1 0,0-7 697,0-5 0,0 2 0,3-7 0,5-3 0,6-3 0</inkml:trace>
  <inkml:trace contextRef="#ctx0" brushRef="#br2">23130 15786 7805,'0'-19'15,"0"-1"1,0 1-1,0 2 1,0 2 497,0 3 1,0 6 0,-1 6 0,-3 10 19,-5 10 1,-2 8-392,-2 15 0,2-2 1,1 7-1,1 3 118,-1 3 0,0 1-342,2-4 57,2-6 1,6-1 0,0-7 0,2-3 0,3-6 0,7-6 0,6-10-457,6-6 429,-1-4 1,9-14-1,-3-5 1,2-5-1,0-5 1,0-3-1,-1-6-130,1-5 0,-5-4 0,1-5 0,-6 2 97,-3 2 1,-5 6 0,-6 2 0,-1 8 49,-3 7 1,-3 10 311,-5 9-209,-2 8 0,-5 6 0,0 10 0,2 7 0,3 4 0,2 3 0,0 0 289,0 0 0,3-1-367,-2 1 1,4-3 0,4-7-1,5-3-28,2-4 1,3-4 38,3-4 1,3-5-16,6-8 0,-2-5 0,-2-8 0,0-4 18,0-3 0,-3-7 119,-2-3 0,-3-3-104,-1-1 0,-6-6-40,-3-3 1,-3 4 0,-2 4 0,-3 6-281,-5 6 0,-6 2 144,-2 12 0,-6 4-265,2 14 133,-3 7 1,2 10 0,3 6 0,2 3 288,5 2 0,16 35 0,4-28 0,-1 1 0</inkml:trace>
  <inkml:trace contextRef="#ctx0" brushRef="#br2">23972 16105 7805,'13'0'2633,"-5"0"-2457,1 0 0,-7 1 100,3 3 0,-4-1 216,-1 6 1,0-5 0,-1 3-904,-4-1 0,3 2-1907,-7-4 1330,6 1 677,-2 0 311,5-3 0,5-25 0,2-12 0</inkml:trace>
  <inkml:trace contextRef="#ctx0" brushRef="#br2">24138 15862 7805,'0'-25'288,"-5"-1"28,1 1 0,0 3 0,5 3 0,4 0 414,3 4 0,3 2-163,2 4 0,0 4 129,0 5-563,-1 5 1,1 5 0,-2 10 0,-1 7 0,-3 6-28,-1 6 0,-2 1 1,-4 7-1,0 1-137,0 2 0,0-4-287,0 1 0,-4-7 262,0-2 1,-5-1 0,5-9 0,0-4 239,-2-5 207,5-11-352,-5-2 191,6-18 1,6-3-1,2-13 1,5-5-1,3-2 153,1-5 1,5-7-471,0 0 1,2 2-951,1-2 930,1 1 1,-2 6-1,-2 6 1,-2 7-1,-1 6-1084,-4 4 1,-5 8 403,-1 5 0,-6 4-1174,1 4 1336,-3 9 625,-1 1 0,-11 44 0,-3 5 0</inkml:trace>
  <inkml:trace contextRef="#ctx0" brushRef="#br2">24648 15977 11168,'0'9'1033,"0"-1"0,0-4-723,0 5 1,0-5-550,0 5 0,0-5 0,0 4-616,0 2 1,1-4-1494,3-2 2348,-2-2 0,32-8 0,1-1 0</inkml:trace>
  <inkml:trace contextRef="#ctx0" brushRef="#br2">25068 15620 7805,'0'-18'0,"0"-1"702,0-2 1,0 2 0,0 7 1828,0-1-2012,6 6 0,-4 7 0,2 8 0,-3 5 254,-1 4 1,-4 7-394,0 6-286,-6 5 0,3-1 0,-6 7 0,2 2 0,1-1 22,1 2-534,6-4 1,-7 4 0,6-6 0,1-1 0,2-3-1186,1-4 1,0-5 722,0-3 0,1-1-1119,4-8 1999,2 2 0,11-42 0,2-2 0</inkml:trace>
  <inkml:trace contextRef="#ctx0" brushRef="#br2">24992 15990 7805,'-6'-13'0,"-5"2"391,-6 2 0,1-2 366,8 2 1,-2-2 0,7 0 8,5 2 0,3-1-845,8 6 1,5 0-1319,4 4 1256,2-6 0,5 5 1,3-4-1,-1 4 141,0 1 0,38 6 0,-31-3 0,-1 1 0</inkml:trace>
  <inkml:trace contextRef="#ctx0" brushRef="#br2">25400 15888 7805,'-13'0'1806,"1"0"-337,4 0-653,-3 0 0,8 4-225,-5 0-566,5 6 0,-3-7 1,5 6-1,-2 0-170,-1 3 0,-1 1-2355,5-1 2500,0-5 0,6 5 0,1-5 0</inkml:trace>
  <inkml:trace contextRef="#ctx0" brushRef="#br2">26484 15454 7829,'0'-38'74,"0"1"1,0 3 0,0 4 0,0 5 1459,0 4-1199,0 2 0,0 15 0,-2 8 0,-2 13 0,-4 12 0,-4 9 5,0 7 1,-5 6 0,0 4 0,1 5-113,2 2 0,-3 6-517,0 0 211,5-5 1,1-3 0,4-6 0,0-3 0,3-7 0,2-8 41,2-12 0,0-14 1,2-12-1,2-9 86,4-9 0,5-5 1,3-5-1,2-4-121,2-3 0,3-5 0,5-2 1,3 0-270,2 0 1,-3 1 192,4 5 172,0 5 1,4 9 0,-1 12 0,-3 6-1,-5 7 1,-3 8 0,-5 9 207,-4 9 0,-4 1-514,-5 6 208,-2 0 0,-6 0 0,0-1 0,-1-2 0,-4-2-202,-3-2 0,-9-3 124,-4-3 104,-3 3 0,-2-11 0,-1 1 0,-1-6 0,-2-2-150,2-3 0,1-2-257,1-1 242,7 0 1,0-1-1,6-3 1,2-5 0,3-4-825,3-4 0,5 3 295,5-3 741,7 3 0,36-13 0,15-4 0,-17 8 0,0 0 0,1-1 0</inkml:trace>
  <inkml:trace contextRef="#ctx0" brushRef="#br2">27096 15607 7829,'13'-13'137,"-5"2"-137,1 3 257,-7-4 1,3 11 0,-10-3 0,-3 4 788,-3 4 0,-8 3-427,-2 6-487,-3 5 0,-3 6 0,-1 7 1,-2 1-1,2 0 188,1 1 1,1 5-324,1 4 1,5 0 64,3-8-46,8-3 1,4-6-1,6-2-124,3-6 0,9-1 0,8-14 0,5-3-200,4-6 0,2-10-37,6-4 0,1-1 19,-1-3 0,-4-2-11,0-7 263,0-9 1,-2 9 0,-3-7 0,-7 4 0,-5 6 16,-2 4 1,-4 0 239,-3 10 213,-2 6 0,-12 7-166,-2 8 1,-3 9 0,-2 8-1,0 5 133,0 3 1,1 0-209,-1 5 0,2-5-122,2 5-62,3-5 0,6 1 0,0-8 0,2-2 1,2-1-678,5-4 1,6-6-89,2-5 0,6-3 184,-2-1-983,9 0 1593,2 0 0,15-25 0,7-12 0,4-2 0,0 0 0</inkml:trace>
  <inkml:trace contextRef="#ctx0" brushRef="#br2">27721 15658 7829,'0'-14'108,"0"-3"0,0 1-106,0-5 1,0 6 244,0-2 1,-6 4 85,-2 4 30,-4 4 0,-2 5 0,-2 0 0,-2 1 0,-2 5 273,-2 7 1,-3 5-517,0 7 1,1 1-132,3-1 1,4 1-33,8-1 0,-1 0 0,6-3 0,1-2 17,2-2 1,6-1-115,4-4 1,4 0-96,4 0 0,-2-1 67,6 1 93,1 0 0,-2-4 0,-2-2 0,-1 0 0,0-2-42,-1 1 0,-8 0 129,-4-2-55,3-3 1,-5 6 336,2-2-222,-8-4 0,-3 5 1,-6-6-1,0 0 1,0 0 40,1 0 0,-1 0 17,0 0-203,0 0-187,1 0 0,6-6 0,7-2 10,11-4 0,8-2-8,9-3 0,4-1-50,5-4 0,2-2 185,2 3 0,2-9 0,3-2 0,-4-1 170,-4 3 0,-6 1 153,-3 3 0,-9-1 954,-4 10-190,-9 0-705,-8 10 0,-7 1 1,-6 6-1,-1 2 0,-3 4 594,-4 6 0,-3 2-464,-2 8 0,1-1-128,-1 4 0,5 1 83,0-1-304,5 1 1,-2-1 0,7 1-1,2-2 1,5-1-400,2-2 1,10-5 230,4 1 0,8-5-1738,10-3 1230,2-3 0,7-6 636,-1 0 0,2-12 0,4-5 0,3-1 0,0 1 0</inkml:trace>
  <inkml:trace contextRef="#ctx0" brushRef="#br2">29863 15429 7829,'-4'-13'165,"-2"0"0,0 0 1,-1 2 254,0 3-208,-1 2 0,-1 7 0,2 5 0,0 8 0,0 10 0,-3 7 0,0 3 1924,2 0-2066,-4 6 1,7-4-1,-4 2 1,5-3 0,2-2-216,2-3 1,6-9-1,4-4 1,6-4-183,5-5 0,3-4 122,1-8 41,7-9 1,-4-7 0,4-5 0,1-1 0,-2 0-665,0-4 722,-1-3 1,-3-5-1,1 0 1,1 1-1,-5 3-149,-6 4 291,-4 3 1,-7 10 0,-4 10 426,-6 14-340,-4 10 1,-3 14-1,1 2 1,-3 1 0,2-1 58,-1-2 0,0-2-68,-2-3 212,6-6 0,1-2 163,6-5 0,2-9-365,2-8 0,9-9 12,8-12 0,3-2-79,1-3-22,7 3 0,-4-10 0,6 5 0,0-1 0,-2 5 69,-2 5 0,0 6-243,-5 9 1,-2 2 83,-10 6 44,-6 11 1,3 5 0,-6 14 0,-1 2 0,-3 2-271,-4 0 1,1-1-155,-6 1 0,1 0 86,-5-9 55,6 4 1,-4-17 0,2 3 0,-2-7 0,-2-2-2019,0-3 2312,-5-2 0,-19-52 0,14 19 0,-1 0 0</inkml:trace>
  <inkml:trace contextRef="#ctx0" brushRef="#br2">30080 15110 7829,'-13'-13'0,"-6"0"49,-2 1 1,3 0 45,1 4 318,3-3-678,7 9 0,7-2-886,8 8 1151,9 3 0,31 12 0,13 0 0</inkml:trace>
  <inkml:trace contextRef="#ctx0" brushRef="#br2">31622 15492 7829,'-1'-12'287,"-2"-1"1,-1 0 0,1 0-4,2 1 1,1-2-1,0-2 1,0-2 248,0-2-458,0 4 1,-2-7 0,-1 6 0,-2 2 0,-2 1-1,-5 2 1,-3 4 162,-6 4 0,-5 9-91,-4 8-95,-2 5 0,-5 14 1,1 2-1,4 4 0,1 4 1,2 5-1,4 1-66,4-1 1,8-4-1,9-8 1,4-4-145,4-4 1,9-4-1,9-12 1,7-2-59,5-5 1,4-13 0,3-5-1,1-4-27,0-5 1,-3-5 46,-1-2 188,-5-5 0,2 2 1,-5-5-1,-3-1 1,-4 1-1,-8 1 1,-3 3 99,-4 5 1,-5 7 0,0 7 0,-6 5 308,-5 6 0,-4 8-4,0 4-369,-1 9 0,1 3 1,2 6-1,3-1 1,2 2-195,2 3 1,1-3 0,2 3-1,0-4-538,0 0 0,6-6 176,3-3 1,2-3-1009,2-1 1536,5-6 0,36-24 0,-20 3 0,0-1 0</inkml:trace>
  <inkml:trace contextRef="#ctx0" brushRef="#br2">32056 15492 7829,'-13'6'0,"1"3"0,-5 2 0,0 2 0,-3 4-85,7 0 0,-3 4 0,9-3 1,0 1 822,3-1 1,-2-1 439,2-4-238,0-6-769,9-1 1,3-6 0,4-2 0,2-3 0,3-7 108,5-3 1,2-9 47,1-2-241,6 1 0,-4-11 0,3 6 0,-3 2 0,-1 3 70,-1 3 1,-1 0-133,-3 5 0,-2 5 80,-6 8-107,-1 8 0,-3 6 1,-2 10-1,-1 7 1,-4 4-440,0 5 1,-2-1 277,0-1 1,0 1-907,0-5 1,1-4 1068,3-5 0,9-22 0,7-2 0</inkml:trace>
  <inkml:trace contextRef="#ctx0" brushRef="#br2">22671 17380 7808,'-7'-13'4,"-4"-1"0,2-2 0,-3-2 0,-4-2 0,-1-3 154,1-1 0,-2-1 0,0-1 0,-2 2 53,-3 3 1,-7 2 0,-2 8 0,-2 3 73,0 3 1,0 15-162,-4 7 109,-1 12 1,2 3 0,3 8-1,5 2 1,3 6 638,5 6-879,-3-1 0,14 3 0,-1-5 0,3-1 0,7-3 0,5-6 0,8-6-226,3-5 0,12-10 0,0-7 0,4-8 31,5-3 0,5-12 0,1-4 0,-1-6-342,-1-7 0,1 0 2,-3-7 476,9 0 1,-17-4 0,7-2 0,-6-1 0,-6-3 0,-3 0-1,-4 0-10,-2 3 1,-8 8 177,-4 8 1,-8 11 0,-6 11 412,-5 6 1,0 11-217,-2 11 1,3 7-216,2 6 0,0 0 1,2 0-1,3 1-477,2-1 0,0-1-82,5-3 0,0 0 109,0-9 127,6-2 0,1-12 1,7-2-1,3-5 1,6-4 238,5-4 0,-1-9 0,3-8 0,-3-3 0,-6-4 0,0-4 0,3-2 0,-1 0 0</inkml:trace>
  <inkml:trace contextRef="#ctx0" brushRef="#br2">22914 17392 7544,'-8'6'564,"1"3"-431,3 8 0,1-2 0,-4 5 0,2-2 97,2-2 1,0 2 147,-1-1-144,2 0-80,-3-4 1,6-6-1,2-4 1,2-7-53,3-9 0,0-1 53,5-7 0,1-1-98,3-3 0,-3-1 0,5 2 1,-2 3-194,0 4 0,0 0-76,-5 4 0,1 3-53,0 10 312,-6 0 0,3 12 0,-5 5 0,1 7 1,1 4-68,0 2 1,-4 4-152,1-4 1,2-1 60,-2-3 32,6-1 1,-3-6-1,6-5 1,0-6 0,1-2-140,3-3 1,-1-9 56,5-6 55,0-7 0,0-6 0,1-2 0,0-3 0,1-4 36,-2-3 1,2-3 130,-6-2-26,0-3 0,0-12 1,1-1-1,1-2 1,-1 2 259,-2 2 1,-2 2-113,-1 7 0,2 5 18,-2 7 256,3 16 0,-15 10 1,2 16 263,-6 6 0,0 14-542,-5 3 1,-2 5 203,-7 3-248,3 6 1,-5 2 0,6 5 0,1 0 1,3 0 0,1 1 0,-1 0-239,2-1 1,1 2-88,6-11 1,0-1 17,0-7-35,6 3 0,5-17 0,8-3 0,1-10 0,4-5-324,4-2 1,3-7 227,3-6 0,3-6-119,-3-6 259,3-6 0,-2 1 1,1-5-1,-1-2 0,-4 1-209,-2-1 0,-5 5 304,-3-2 1,-3 7 337,-5 1 586,-6 7-556,-1 6 0,-12 11 1,-2 8-1,-4 8 169,0 8 0,-1 3-102,0 5 0,2 1 173,2 3-509,-2-3 0,5-1 0,-2 0 0,4-2 0,2-1-22,2-2 0,0-1-443,0-2 0,6-5 88,2-9 141,4 4 1,5-11-1,1 3 1,2-4 0,1-4-916,-1-5 0,4-2 377,-3-2 1,-1-1 740,1-3 0,6-37 0,-10 20 0,-1 0 0</inkml:trace>
  <inkml:trace contextRef="#ctx0" brushRef="#br2">23883 16984 7847,'-30'-8'0,"0"-1"0,-2-3 0,6 7 0,-1-3-404,10 4 1,4-1 197,5 5-275,5 0 481,3 6 0,18 12 0,9 9 0</inkml:trace>
  <inkml:trace contextRef="#ctx0" brushRef="#br2">23398 17150 7847,'-13'0'0,"-4"-1"0,0-4 481,0 4 0,13-5 0,8 6-76,12 0 0,12 0-546,6 0 1,9 0-709,4 0 624,2-5 189,8 3 0,5-8 0,8-2 1,-19 5-1,1-1 0,0 1 1</inkml:trace>
  <inkml:trace contextRef="#ctx0" brushRef="#br2">24762 17227 7847,'0'-19'-9,"0"4"1,0-5 0,0 1 0,0 2 0,0 0 1476,0 0-1161,0 0 1,-4 9 0,-1 1 0,-3 1-1,-3 5 1,-3 5 0,-4 9 4,-2 7 0,-2 11 0,-4 7 0,-1 7-65,1 5 0,-1 1-253,10 0-8,0 0 0,6-4 1,2-2-1,7-3 0,6-5 1,9-7-1,8-7-17,7-6 0,5-9 1,6-5-1,4-7-131,4-9 0,2-7 162,2-10-165,6-2 1,-9-13 0,3-5-1,-26 22 1,0-1 0,-1-1-1,0-2 1,1-3 0,-1-1-1,1-2 1,-1 0 56,0-2 0,0-1 0,-3 0 0,-1 0 0,-5 2 0,0 0 1,-2 1-1,-1 1 114,9-30 1,-8 10 222,-9 15 0,-5 12 0,-6 17 0,-7 9 366,-5 7 1,-3 10-8,-8 8 1,3 10-323,-3 7 0,3 6 0,2 7 0,-1 2 45,1 2 1,3-1-114,1 5 0,6-3-1921,-2 3 1465,8 6 0,3-1 1,8 0-1,2-9 0,6-8-514,6-9 0,8-7 468,5-10 0,3-8-240,-3-9 472,-2-8 0,10-9 0,-3-8 0,2-4 0,-1-6-99,-1-8 1,0 1 68,4-4 0,-1-1 59,-3 5 0,-8 2 0,-9 12 1,-3 4 31,-1 8 215,-6 5 0,-7 19 12,-9 10 1,-6 6 0,-1 7 0,3-1 612,3 2 1,3-1-780,-1-1 1,2-3 36,6-5-85,0-6 0,6-2 0,4-7 0,5-2 0,6-5-179,4-2 1,4-8-45,1-3 0,4-8 132,-4-4 96,5-3 0,-8-3 0,1-3 0,-5-4 0,-6-4 120,-3-4 0,-7 2 50,-2-2 1,-7 2 135,-6 2 1,-8 11-1,-14 7 1,-4 9 109,-2 6 0,-4 5-547,-3 5 0,4 6-574,-4 6 0,8 6 0,1-2 0,1 3-1236,5 1 1934,-2 7 0,44 34 0,-5-26 0,-1 1 0</inkml:trace>
  <inkml:trace contextRef="#ctx0" brushRef="#br2">26509 17150 7847,'-12'-6'-344,"-1"5"1,0-5 0,0 2 675,1 0 1,-1 0 143,0 4-142,0 0 1,-4 5 0,-1 4-1,-1 4 1,0 5 179,-1 7 1,3 7 0,-3 6 0,2 0-211,2 0 1,-1 1-329,4-1 52,-2 0 1,13-1 0,-2-3 0,4-6 0,6-6 0,6-10 0,10-6-275,6-5 1,5-2 118,5-3-124,0-3 1,6-12 0,1-3 0,4-7 0,-1-5-93,0-3 0,3-7 1,-7-4-1,0-7 194,-22 24 1,0-2 0,1-1 0,-1-1-20,-2-3 1,-2-1 0,1 1 0,-2 0 261,-4-1 0,-1 1 0,11-30 0,-5 7 0,-6 13 289,-5 11 1,-5 15 44,-6 17 0,-7 5-86,-6 5-214,-6 7 1,3 10-1,-4 7 1,2 7 0,0 5 109,0 6 1,2 2-201,-1 2 0,4 0-475,-5 0 1,3 5 283,-3-1 1,0 4 0,6-5 0,5-6 343,5-8 0,5-9-202,1-10 0,7-4 62,5-8-44,7-9 1,12-13-1,3-8 1,3-5-1,1-3-91,0-5 1,1-7 80,-1-2 1,-1-1-1185,-3 2 1220,3 2 0,-16 3 1,0 12 470,-5 6 1,-19 14-54,-6 9 1,-15 9 11,-1 12-331,-9 1 1,5 3 0,-3 3-1,2-1 1,5 0 185,2-3 0,7-1-468,-1-1 0,5-5-79,3 0 1,5-10-72,8 2 0,9-9 0,8 1 0,5-4 307,3-1 1,5 0-884,9 0 1,2-7 60,6-6 489,0 1 0,2-13 0,0 4 0,1-3 1,-4-1 325,-6-1 0,-2-4 0,-4 1 0,-3 3 0,-14 5 0,-3 5 0,-5-6 0,-2 3 0,-2 1-120,-5-1 1,-4 2 350,-4 5 1,1 5 1472,-6 2-1134,1 4 0,-5 2 0,-1 5 0,-2 7 253,-1 7 0,-1 4-543,1 1 0,3 5 50,-3 0-260,3 5 0,1-4 0,0 5 0,2-2 0,2 0 135,5-2 1,3 2-372,1-8 1,2 1 114,7-10 1,2-2-790,15-6 574,-4-4 1,15-7-1,-3-6 1,3-7-1,3-6-392,2-6 0,-1-7 373,6 0 0,-7-7-1005,-2-2 1206,0 1 0,-11-1 1,2 2-1,-7 4 1,-6 7 305,-6 8 0,-5 8 127,-5 5 1,-1 8-107,-3 1-103,-3 5 0,-7 14 0,-2 2 1,-1 5-1,1 2 157,2 2 0,1-1-45,1-3 1,0 4 567,4-1 1,-2 0-1149,6-8 237,-1 3 0,5-10 0,0 3 0,2-3 1,4-2-63,6-4 0,7-2 123,6-6 0,1-2-20,-1-2 0,6-7-243,3-6 268,3-6 0,-3-2 0,0-9 0,2-3 0,-1-1 220,-1-1 0,-8 5 138,-9 0 0,-5 2 133,-3-2 1,-4 4-230,-5 9 1,-7 2-1,-5 8 1,-8 3-20,-4 3 0,-2 4-409,1 1 0,3 0-1187,1 0 976,6 6 0,-4 1 0,6 5 1,1 1-1,0 0-1091,4 0 0,2-1 1493,6 1 0,57 0 0,14 0 0</inkml:trace>
  <inkml:trace contextRef="#ctx0" brushRef="#br2">28435 17010 7847,'0'-7'2989,"0"3"-2414,0 8 1,0 9 22,0 8 0,-5 3-514,1 1 0,-6 5 1,2 1-1,-4 0-537,0 1 1,-1 2 6,0-5 0,5 1-648,-1-4 950,1-1 1,1-5 143,2-3 0,38-31 0,9-9 0</inkml:trace>
  <inkml:trace contextRef="#ctx0" brushRef="#br2">28537 16895 7847,'-6'-38'0,"-1"5"-15,-6 3 0,5 9-74,-1 4-91,6 9 1,-1 2 0,8 6-864,5 0 1043,8 0 0,54 11 0,-27-4 0,1 1 0</inkml:trace>
  <inkml:trace contextRef="#ctx0" brushRef="#br2">28868 16831 7847,'-12'-7'2208,"-1"2"-1939,0 5 1,0 0-7,1 0 0,-3 5 154,-2 4-284,3 2 1,-4 2-1,5 1 1,0 2-1,2 1 63,2-2 0,0 1-40,4 1 0,2-3-420,8 3 173,2-3 1,11-1 0,3 0-1,4-1 1,0 1-213,1 0 1,-2 0-18,-3-1 1,-3 1 217,-5 0 0,3 0 106,-4-1 1,3 1 0,-11 1 0,-1 2 52,-2 1 1,-8 0-10,-6-4 0,-1-2 47,-7-3 0,0 2-46,-5-5 0,-4 3 1,1-4-1,0-1-78,2-1 0,6-2-223,0 0 1,7-2-877,1-2 639,6 3 0,7-11 1,1 5-1,3-1 1,6-1 488,6-1 0,16 2 0,7-1 0,5-1 0,1 0 0</inkml:trace>
  <inkml:trace contextRef="#ctx0" brushRef="#br2">28907 17176 7847,'18'-6'0,"-2"-1"0,5-6 0,0 0 0,5 1 0,-1-3 458,1-2 1,3 3 0,2-4 0,2 1 205,2 0 1,-2-4-343,1 4 0,-7-5 312,-2 5-523,1-5 0,-13 8 0,-1-3 1,-6 2 118,-4 3 0,-10 0-57,-4 4 0,-2 2-240,-8 6 97,1 0 0,-6 6 0,-1 4 0,-2 4 0,0 4 212,-1 2 1,4 1 62,-3 5 1,4 4-80,0-1-91,6-5 1,2 1-1,5-6 1,0 3-1,2-1-128,2 2 1,7-5-317,10-1 0,2-4 204,11-5 0,6 2-926,7-6 0,4 1 0,5-7 0,2-2 1031,1-5 0,6-13 0,8-7 0,1-2 0,1 0 0</inkml:trace>
  <inkml:trace contextRef="#ctx0" brushRef="#br2">29646 17023 7847,'-7'-7'4729,"1"-5"-3351,1 11-275,3-5-551,-3 6-974,5 0 0,0 2 763,0 2-341,0 3 0,-6 0 0,-1-1 0</inkml:trace>
  <inkml:trace contextRef="#ctx0" brushRef="#br3">23985 17915 19248,'-13'0'-2620,"0"0"2433,6 0 1,1 2 522,6 2-733,0 3 1,-4 1 0,0 1-159,1 1 486,-4-5 0,6 7 1,-5-5-1,2 1 0,-1 1-152,3 1 1,0 1-678,2 2 817,0-6 0,2 3 0,2-4 0,6-1 0,4 2 0,6-1 0,2 1 111,5 0 1,7-4-1,3 1 1,7-2-43,7-2 1,14 0 0,6-2 0,-31 1 0,2-2 214,4-1 0,2 0 0,8-2 0,3 2-1324,2-1 0,1 1 1156,2-2 0,1 1 1,3 2-1,1 0 1,2-2-1,0 0 1,-22 2-1,1 0 0,0 1 1,1-1-1,0 0 1,1 0 19,0 1 0,0 0 1,0-1-1,0 0 1,0-1-1,0 1 0,20 0 1,-1 1-1,-23-1 1,1 1-1,0-1-144,0 0 0,0 0 1,0 0-1,1 0 0,0 1 1,0-1 217,0 1 1,-1-1 0,1 0 0,0 1 0,0-1 0,0 1-106,21-2 0,-2-1 1,1 0-1,1 0 0,-23 4 1,1-1-1,0 1 0,22-1 1,1 0-22,-2-1 1,0 0-1,-1 2 1,-1 1-46,-3-2 1,-2 0 0,-1 1 0,-1 0-221,1 1 1,-1 0 0,0 0-1,-1 0 233,0 0 0,-1 0 0,-2 0 0,-2 0 0,-6 0 1,0 0-1,-2 0 0,-1 0-77,0 0 1,-1 0 0,-4 0 0,-2 0-81,34 0 1,-11 2 121,-15 2-137,-3-3 0,-13 6 0,-7-2 529,-10 3 0,-15-2-492,-16-2 0,-9 2 343,-12-2-126,-6 0 0,-7-2-53,-8 2 0,2-3 0,0 5 0</inkml:trace>
  <inkml:trace contextRef="#ctx0" brushRef="#br3">23653 17941 14527,'-13'-13'-3560,"6"4"3576,3 1 1,3 11 0,2 1 0,3 6 0,6 3-168,6-1 0,-1 1 1,7 0-1,0-2 66,2-2 0,8 2 71,2-2 37,8 2 1,3-4 0,9-1 0,6-2 0,11 0 73,-31-2 1,2-1-101,2 0 1,2-1 0,6 1 0,0-2 0,1 1 0,0-1 0,2 0 0,1-1 0,0 0 0,1-1 0,1 0 0,0 0 0,1-1 0,0 1-26,0-1 1,1 1-1,-1 1 1,1-1-1,-3 0 1,0-1-1,1 1 1,-1 1 54,0 0 1,1 1 0,1-2 0,1 0-1010,0 1 0,-1 0 1029,1 0 1,-1 0-1,-1 0 1,0-1 0,1 1-1,1-1 1,3-1-1,0 1 1,2-2 0,1 1 26,-1 1 1,1-1-1,2-1 1,-1 0-1,-5 2 1,-1 0 0,3 1-1,0-1-288,2 0 1,0 0-1,-1-1 1,1 0 251,0 2 1,0-1-1,0-1 1,-2-2-18,-4 2 0,-1 0 0,0 0 0,0 1 1,-3-1-1,0 1 0,-2-1 0,0 1-112,-2-1 1,-1 1 0,-4 1-1,-2 1 54,-6-1 1,-1 0 0,32 0 93,-6 2-89,-6 0 0,-7 0 0,-10 0 111,-5 0 1,-6 0-1,-8 2-612,-1 2 2166,-11-3-1948,2 5 1117,-12-6-865,-6 6 0,-1-5 0,-6 3 1,0-2-1,1-2 294,-1 0 1,-17 5-1,-4 2 1</inkml:trace>
  <inkml:trace contextRef="#ctx0" brushRef="#br3">28486 17851 10110,'-2'-18'-557,"-2"-3"1,1 2-36,-5 2 0,3 9 630,-3 4 1,-1 2 93,-3 2 1,-5 3-118,0 5 1,-12 24 0,2 14 0</inkml:trace>
  <inkml:trace contextRef="#ctx0" brushRef="#br4">8403 2933 7853,'0'-24'0,"0"2"0,0 0 133,0 5 1,0-2 0,0 4 0,0-2-1,0 1 1,0 2 741,0 1 0,1 6-681,4 3 1,-4 10-1,2 6 1,-6 11 77,-6 10 1,-6 9-209,-2 18 0,4-27 1,-1 2-1,1 6 1,0 3-1,0 2 1,-2 1-426,0 2 1,-1 1 0,0 8-1,-1 0 337,-2 2 1,0-1-116,2 3 0,2-2 0,-1-6 1,2-1-1,3-5 0,1 0 1,1-6-1,1-2 0,-5 25-695,4-17 903,4-12 1,6-31 0,2-5 0,3-7 0,1-4 0,3-3 223,1-3 1,2-7-78,-1-6 0,7-10 0,1 2 0,1 0-27,0 2 0,0 1-166,5 5 1,-1-2 0,-1 6-1,-2 8-54,-5 6 1,1 8 813,-1 8 1,6 11-845,-2 10-25,-3 6 0,2 8 1,-4-1-1,2-1 1,1-3-636,-1-5 0,-1-9-107,-4-7 1,1-6 10,3-7 293,-3-6 0,10-12 0,-4-12 524,0-5 0,-7-2 0,-2-4 0,-1-3 0,0 0 0</inkml:trace>
  <inkml:trace contextRef="#ctx0" brushRef="#br4">8237 2423 7912,'-13'0'247,"1"0"1,-1 0 572,0 0 0,6 3-562,3-3 1,9-3-1,7-10 1,5-1-104,3-3 1,1-4-144,4-9 0,-3 1 0,-3-3 0,1 1-237,0 2 0,-6 0-70,-1 3 246,-6-2 0,-7 14 1,-1-2-1,-4 7 0,-4 9 1,-7 9 76,-5 7 0,-3 5 0,-2 9 0,1 4 38,-1 2 1,6 3 2,3-1-186,3 0 1,7-4 0,3-1 0,4-2 0,4-4-716,5-4 592,8-5 1,4-10 0,9 0-1,4-4 1,4-7-201,4-8 1,-1-5-1,6-8 1,0-4 439,-2-4 0,3-2 0,-5-4 0,-1-1-164,-3-4 1,-4 2 163,-5-6 0,0 12 0,-20-6 0,1 12 0,-4 5 0,-6 6 0,-3 4 0,-10 7 447,-5 2 0,-5 5 287,0 5-525,-2-4 1,-1 10 0,-1-2-1,1 4 1,-1 2 168,1 2 0,3 2-258,1-2 1,6-3-160,-2 3-25,8-3 1,3-1-1,6-1 1,0 1 0,2 0-190,2 0 0,5-5 184,8 1 1,2-6 30,7 1 0,-1-1 75,1 1 1,-2-1 0,-3 5-1,-4 2 272,-3 1 1,-2 8 37,-4 2-213,-2 9 0,-6 5 0,-1 11 1,-4 5-1,-3 2 129,-4 4 1,0-4-44,-1 2-150,6-3 1,1-8-1,6-7 1,0-10 0,2-9 54,2-4 1,-1-6-237,5-4 47,1-8 1,5-5 0,1-9 0,4-8-1,1-6-275,2-5 1,2-9 136,2-5 0,4-5-1630,-1-8 1730,-13 30 1,-2-1 0,-1 0-1,0 0 1,0-1 0,-1 0-1,12-31 1,-2 8-256,-5 8 958,-3 5-472,-7 19 0,-7 15 143,-9 16 0,-2 7 1,-2 6-1,0 5 98,1 2 1,-1 3-64,0 2-295,0 4 1,2 4 0,1-2 0,3-2 0,0-2-53,0-3 0,4 3-129,-1-1 1,4-6 1632,4-7-1553,9-3 1,2-2-1,7-4 1,0-5-1,4-6-223,4-5 1,-2-13 112,6-5 1,-1-8-96,1 0 0,-3-3-19,-6-1 369,1 0 1,-5-2-1,-3 0 1,-2 2-1,-6 6 207,-3 3 0,-3 9 248,-4 3 1,-1 9-209,-3 4 1,1 2 225,-6 2-403,1 11 0,-5-1 1,0 12-1,0 2 0,2 3 130,3 2 1,-4 3-351,4-3 1,2-2-108,2 3 1,2-4 81,2-5 38,0 3 1,2-10 0,4 2 0,5-6 0,6-6-324,3-3 1,1-2 134,4-3 1,1-9-44,-1-8 0,2-4-16,3 0 322,-3-6 1,4-3 0,-7-7 0,-2-2 0,-5 4 75,-3 3 0,-1 5 120,-1 5 1,-5 7 37,-2 2 651,-4 8-635,-7 3 0,4 8 1,-7 3-1,-1 8 1,-1 7 294,-2 4 0,5 3-477,-1 3 0,2 1-151,-2 3 82,-2-3 0,10-1 1,-4 0-1,4-2 0,1-2-93,0-5 0,1 1-530,4-5 338,2-5 0,6-2 0,-1-6 0,2-1 0,2-3-715,1-4 0,1-5 449,-1-8 1,-2 1-1,3-6 1,-1-4 557,0-2 0,0-7 0,-5-12 0,0-7 0,2-8 0,-1 1 0</inkml:trace>
  <inkml:trace contextRef="#ctx0" brushRef="#br4">9742 1925 7899,'-14'-12'0,"-3"-1"0,-2 4 378,-2 1 0,3 5 0,5-1 0,0 2 376,0 2-347,6 0-1247,2 0 634,5 6 0,5 0 0,5 4 206,6-2 0,38 6 0,14 6 0</inkml:trace>
  <inkml:trace contextRef="#ctx0" brushRef="#br4">9920 1811 7899,'-11'-6'357,"2"-3"494,-2-2 1,4 4 132,-6 3 1,6 8-653,3 5 0,3 9 0,1 7 1,0 8-62,0 4 0,0 3-198,0 2 0,0 2-344,0 3 186,0 2 1,0-5 0,0 3-407,0-4 0,5-5 0,4-4 1,2-6-192,2-5 0,1-6-6,3-9 1,1-2 191,4-6 0,2-7-187,-3-6 596,3-5 1,2-9 0,-1-3-1,-1-4 1,-1-3 49,-2-1 0,-5 5 308,1 4 0,-3 3 689,-1 5-598,-6 2 54,-2 12 0,-5 3 0,-1 10 1,-3 6-1,-5 8 718,-2 4 0,-2 8-805,0 2 1,2 1-309,2-1 0,4-3 235,5-5-302,0-1 1,0-4 0,0-1-1,1-3 1,3-5-371,5-7 0,2-3-584,2-2 0,4-7 104,0-6 0,6-6-964,-2-6 1253,3-6 607,2-2 0,-3-20 0,2-11 0,-7 18 0,0 0 0,0 0 0</inkml:trace>
  <inkml:trace contextRef="#ctx0" brushRef="#br4">10367 1823 7899,'-26'-4'134,"1"0"0,-1 0 72,1 4 0,5 0 509,3 0 0,3 0 11,1 0-1128,0 0 1,6 1 237,3 3 0,4 2-1446,4 2 1610,3 4 0,23 18 0,4 11 0</inkml:trace>
  <inkml:trace contextRef="#ctx0" brushRef="#br4">10698 2053 7899,'-18'0'0,"-19"-6"0,-10-1 0</inkml:trace>
  <inkml:trace contextRef="#ctx0" brushRef="#br4">10571 1849 7899,'-8'-6'0,"-3"-4"78,3-2 0,1 2 175,-2 10 1,2 7 78,-2 5 1,0 13-91,4 9-8,-5 8 1,5 3 0,-5 6 0,1 2 0,1 1 342,1 1-464,-5 6 1,11-13-1,-3 0 1,2-7 0,2-10 237,0-6-381,0-13 0,2-6 1,1-9-1,2-5 1,2-9-1,3-6 143,2-3 0,2-6-219,3-6 0,-2-2 83,7-7 0,-1 5 0,4-4 0,-1 2-61,-2 3 1,0 9 81,-5 6 1,5 8 17,-5 9 5,0 4 0,-6 7 0,-1 7 0,-3 8 0,-1 7 61,-4 6 0,0 1-102,-2 3 0,-6 1-4,-2-5 0,-4 0 0,-2-3 0,-3 1-187,-4 2 1,1-6 20,-1-7 1,-5-3-46,-3-1 1,0-2 0,7-2 0,2-5-523,1-3 1,2-2-609,5-3 841,4-3 524,3-6 0,50-22 0,12-7 0</inkml:trace>
  <inkml:trace contextRef="#ctx0" brushRef="#br4">10813 2270 7899,'7'-13'-202,"6"0"1,-1-1 71,5-3 0,3 1 862,2-5 1,0 0-1,1-6 1,-3-1 29,-2-2 1,1 0-549,-2 5 1,-8 1 0,4 2 27,-9 4 1,2 9-148,-6 1 0,-1 11-2,-4 1 0,-2 12-322,-5 5 180,-1 3 1,4 3 0,1 1 0,-1 3 0,1 1-96,-1-1 1,7 3-1,-3-5 1,4-3 33,1-5 48,0-5 0,1 2 1,5-6-1,5-4 0,8-4-32,5-2 1,0-14-59,10-5 132,0-5 1,0-9-1,-2-3 1,1-3 0,-2-3-11,0-3 0,-2 4 33,-8-4 1,-4 9 184,-9 5 1,-2 3 204,-6 5-340,0 8 1,-6 14 209,-2 12 1,-3 1 0,-2 8 0,0 2-124,0 4 0,5-2-153,-1-1 1,7 3-84,-3-6 1,4 3 0,1-8-1,0-1-174,0-2 1,1-3 0,4-2 0,6-4 9,6-5 179,0 0 0,1-1 1,4-3-1,2-6 1,0-6-128,-3-5 0,3-3 155,-3-2 0,2-1 258,-2-2-153,-2 2 1,-7-4 0,1 7 0,-2 1 0,-2 3 531,-5 2 0,-2 5-84,-2 4-54,0 7-336,-6-4 0,3 13 1,-5 6-1,-2 7 1,-2 4-93,0 1 0,-1 1-178,0-1 1,6 1 136,3-1-159,2-5 0,2 3 0,0-6 0,0-2 0,2-1-265,2-1 0,3-4 240,6-1 1,1-5-82,3 1 164,-3-2 0,10-9 0,-1-5 1,4-5-1,3-4-138,-2-6 1,3 0 197,-1-7 0,0 2 218,-5-2 35,1-3 0,-6 10 0,-5-2 116,-5 7 1,-4 3 0,-6 7 39,0-1 0,-2 7 106,-2 6 1,1 3-191,-5 10 0,-1-2-214,-4 10-52,1 1 0,0 3 0,4 1 0,2-1 1,2-1-483,0-3 0,-1 2 276,5-6 1,2 0-1099,2-4 933,-2 0 0,10-6 1,0-3-267,3-3 1,8-2 0,0-3 0,3-5-30,4-2 1,0-8 670,-5-2 0,4-3 0,-4-1 0,6-1 0,-9 1 0,5 5 0,-13 1 0,1 7 0,-5-1 665,-4 6 1,-6 3-58,0 8 0,-4 3 391,-1 6-822,-4-1 0,6 1 0,-4 0 0,1 0 0,2-1 91,-2 1 1,5-4-79,-4-1 1,4-4-281,1 5 90,0-6-37,0 2 0,6-5 0,2-1 0,3-3 1,2-6-12,0-6 0,5 1 160,4-7 0,0 5 91,0-4-128,2 6 0,-6-4 0,3 6 0,-4 2 0,-3 3 205,-1 3 1,0 4-131,0 1 0,-6 6 98,-3 2-225,-3 3 1,-1 8 0,0 1 0,0 1-1,0-1-5,0-2 0,0-1-61,0-4 0,0 0 100,0-1-132,0-5 1,6-2-1,3-10 86,2-3 0,3-8 57,3-1 1,-3-5-30,3 0 13,3-2 1,-1 0 0,2 3 0,-4 4 0,-2 3 327,2 1 183,-2 6-340,3 1 1,-7 16-115,-2 3-80,-4 8 1,-5-1 0,0 6 0,0-2 0,0-3-474,0-4 0,0 1-662,0-1 814,0-5-216,-5-1 1,2-10 0,-6 2-1,0-6 508,-3-5 0,-21-28 0,-9-13 0,-3-3 0,-1-1 0</inkml:trace>
  <inkml:trace contextRef="#ctx0" brushRef="#br4">11603 1428 7899,'-51'-13'0,"3"6"865,6 3-268,11 3 1,19 1 0,14 0-777,9 0 0,2 0-1393,4 0 1572,3 0 0,16 0 0,11 0 0</inkml:trace>
  <inkml:trace contextRef="#ctx0" brushRef="#br4">17941 5661 8225,'-13'0'-242,"0"0"238,0 0 0,2 2 1,3 2-1,5 3 453,6 0 0,4-1 0,7-6 0,3 0 14,4 0-361,3 0 0,3-1 0,1-4 0,2-3 0,0-4 427,1 0-506,-4-1 1,4-4 0,-7-1 0,-2-1 0,-5-1 0,-3 0 0,-3-2 80,-2-2 1,-4 2 51,-5 1-133,-5 6 0,-7-4 1,-6 8-1,-3 2 0,-5 5 1,-2 3-1,-2 2-57,-1 3 1,2 5-276,-5 8 287,0 3 0,-2 5 1,2 2-1,4 1 0,4 2-103,5-1 133,-3 3 0,14-5 0,-1 3 1,4-5-1,4-2 71,1-2 0,4-1 0,2 1 0,5-4-22,2-3 1,3-1-39,3 0 0,3-5-378,5 1 238,1-6 0,1 2 0,1-5 0,3 2 0,1 1-336,-1 1 1,3 0-1127,-5-4 753,7 0 830,-4 0 0,29-5 0,6-3 0</inkml:trace>
  <inkml:trace contextRef="#ctx0" brushRef="#br4">18425 5776 8225,'0'-13'366,"0"1"217,-5 5 958,3 1-747,-4 6-599,6 6 0,2 2 0,1 8 0,1 2 0,-1 2 187,-2 3 1,-1 2-494,0 5 1,0-3 0,0 3 0,0-4-655,0 0 0,0-5 261,0 0 1,0-5-1127,0 1 1136,6-3 494,-5-1 0,50-51 0,-22 12 0,-1 1 0</inkml:trace>
  <inkml:trace contextRef="#ctx0" brushRef="#br4">18782 5661 8225,'0'-12'-123,"-1"0"73,-3 4 0,2-3 0,-1 3 406,6 1 0,0 2 278,5 5 0,5-5-41,4 1-776,6 0 1,-5 4 0,5 0-1,-2 1 1,0 2-1078,-1 1 1,-1 6 1259,-7-1 0,-33 31 0,-9 8 0</inkml:trace>
  <inkml:trace contextRef="#ctx0" brushRef="#br4">18718 5853 8225,'-12'-5'1752,"-1"1"-1341,0-6 1,6 7 181,3-5 0,5 5-403,8-1 1,1 2 0,12 2 0,4 0-570,2 0 1,8 0-484,-2 0 1,-2 0 861,2 0 0,23 6 0,9 1 0</inkml:trace>
  <inkml:trace contextRef="#ctx0" brushRef="#br4">19955 5151 8225,'0'-17'17,"0"0"0,0 2 1,0 1-1,0 1 802,0 0 0,0 7-335,0 6 1,0 10-437,0 7 0,-4 7 0,0 1 0,0 4 150,-2 4 0,3 1-65,-5 4-139,5 0 0,-3-4 0,6-1 0,0-2 0,0-2 0,0-3 1,0-1-125,0-4 1,0-3 84,0-5 1,1-6 0,2-4 39,2-6 1,-1-8 0,-4-8-1,0-1-29,0-2 1,0-7-56,0 0 128,0-7 0,0 4 1,0-7-1,0 1 1,1 0 216,3 0-186,-2-1 1,8 5 0,-5 2 0,3 1 0,1 2 53,3 2 0,5 3-109,0 3 0,5 4 0,-2 7 0,2 3-291,-1 1 0,-4 2-334,4 4 1,-7 6 74,-1 2 166,0 4 1,-10 2-1,4 1 1,-2 4-1,-3 1-1466,-5 2 1835,-4 2 0,-29 25 0,-5 4 0</inkml:trace>
  <inkml:trace contextRef="#ctx0" brushRef="#br4">19943 5317 8225,'-13'0'-618,"0"0"2270,0 0-458,6 0-982,2 0 0,7-1 1,5-2-55,6-1 0,7-1-389,-3 5 1,6 0-1077,-2 0 1036,3 0 1,3 0 0,1 0 270,2 0 0,40 0 0,-33 0 0,1 0 0</inkml:trace>
  <inkml:trace contextRef="#ctx0" brushRef="#br4">20389 5292 8225,'0'-13'4,"0"0"1,0 5 396,0-1 1,0 5 1342,0-5-1013,0 7 0,0-3-472,0 10 1,0 3-169,0 9 1,0-1 0,0 5-1,0 2-104,0 1 0,0 0 176,0-3 0,4 3-1139,0-3 770,1 3 0,-4-2 1,2-2-1,1-2 1,-1-2-550,-2-2 1,4-2 754,-1 1 0,28-28 0,4-8 0</inkml:trace>
  <inkml:trace contextRef="#ctx0" brushRef="#br4">20759 5011 8225,'0'-13'0,"0"-4"0,0 0 409,5 0 1,1 5-1,4 0 1,-3 2 920,-1 2-971,-2 5-278,-4-3 0,0 13 0,0 5 0,-2 5 1,-2 4-1,-4 6 1,-4 0-1,0 7 1,-3 1-98,-2 2 0,8 1 46,-4 1 0,4-5 1,1 0-1,4 0 114,2-2 1,2-5 137,0-6-222,0-5 0,7-2 0,5-7 0,5-1 0,2-3 35,4-2 1,3-1-208,3 0 0,-2-5-95,3-4 127,3-2 0,-8-1 0,2 2 0,-4 3 0,-2 2-365,-1 2 1,-2-3-292,-5 2 0,-5 0 89,1 4 0,-5 0-851,5 0 1086,-7 0 1,6 1 411,-4 3 0,3-2 0,6 3 0</inkml:trace>
  <inkml:trace contextRef="#ctx0" brushRef="#br4">21281 5202 8225,'-4'-12'0,"0"-1"0,-5 0 1299,5 0-585,0 1-373,4 5 1,0 2-1,0 10 703,0 3 1,0 8-694,0 1 1,0 4-302,0-4 0,0 8-39,0-3 1,4 5-1,0-6 1,-1 3-839,-1 1 1,-1 1 365,3-1 0,-2-3-1865,2-1 2326,-3 0 0,-23 16 0,-7 3 0</inkml:trace>
  <inkml:trace contextRef="#ctx0" brushRef="#br4">19866 5904 8225,'-13'-5'44,"2"0"0,1-1 436,2 0 0,5 1-159,-2 1 0,7 1 0,6-4 1,9 1 21,6 3 0,14 0-243,5-1 0,14 1 0,7-4 1,-27 4-1,1-1-53,2 0 1,1 1 0,3-1 0,0 1-1169,6-1 0,0-1 1100,5 0 1,1-1-1,3 3 1,0-1-1,2-2 1,-1-1-1,-1 1 1,-1-1-1,-1 1 1,-1 0-1,-2-1 1,0 1-1,-2 0 1,-1-1-44,-3 1 1,-1-1 0,-5 3-1,-1 0 1,22-3 0,-11 0-320,-11 0 0,-9 4-62,-10-1-450,-2 2 324,-7 2 0,-10 4 1,-8 2-1,-8 1 571,-7 3 0,-11 1 0,-6 1 0,-3 1 0,0 1 0</inkml:trace>
  <inkml:trace contextRef="#ctx0" brushRef="#br4">20491 6222 8225,'0'-12'-21,"0"-1"0,0 0 0,0 0 381,0 1 1,0-1-1,0 0 1,1 2 643,4 2-735,-4-2 0,6 5 0,-4-4 528,1 2-820,0 5 1,-2-3-1,1 8 1,1 2-1,-1 5-50,-2 2 87,-7 7 0,4 6 1,-7 8-1,-1 0 0,-1 4 1,0 0-1,1 3-39,1-1 0,2 0 0,-1-1 0,3-3 33,4-4 0,1-3 66,0-2-143,6 1 0,1-8 1,7-4-1,3-5 0,3-3 1,2-4-1,2 0-400,3-2 0,2-2 228,-4-2 1,1-3-1,-1-6 1,1 2-507,-1 2 1,-1-2 273,-3 3 0,-2-4-527,-6 0 1000,-1-1 0,-16-11 0,-4-3 0</inkml:trace>
  <inkml:trace contextRef="#ctx0" brushRef="#br4">20529 6235 8225,'-6'-18'0,"-1"4"0,-5-3 176,5 2 0,2 3 0,10-1 578,3 0 1,5 6-542,4 3 1,3 1-437,5-1 259,1 2 1,-1-3-1,-1 5 1,-1 0-1,-2 0-1953,2 0 1917,1 5 0,-4 14 0,-2 8 0</inkml:trace>
  <inkml:trace contextRef="#ctx0" brushRef="#br4">20516 6376 8225,'-5'-13'182,"-4"0"256,4 0-47,-1 0 0,6 5 95,0-1 0,1 7 1,5-3-1,5 4-349,5 1 1,7 0-393,-2 0 1,3 0 131,1 0-395,1 0 0,-5 1 1,0 4 517,2 3 0,29 15 0,9 4 0</inkml:trace>
  <inkml:trace contextRef="#ctx0" brushRef="#br4">20950 6388 8225,'-6'-7'-82,"5"-4"1,-6 9-85,2-2 1,4 4 1062,-3 4 0,2 8 12,2 5-864,0 0 1,0 1-1,0 3 1,0 4-1,2-1-408,2-3 0,-3 2 15,4-6 1,-2 4-789,1-4 840,-3 5 296,11-7 0,12-25 0,10-13 0</inkml:trace>
  <inkml:trace contextRef="#ctx0" brushRef="#br4">21281 6261 8225,'-5'-13'0,"3"0"80,-2 0 0,3 5-140,1-1 1472,-6 7 1,5-3-882,-4 10 0,3 7-414,-3 10-65,4 2 1,-9 1 0,4 1-1,-1 1 1,-3 1 14,-1 2 0,2 0-337,1-5 0,5 1 7,-1-1 1,-2-5-503,2-3 552,0-3 0,5-8 253,3-6 1,5-13-142,8-13 0,-3-2-217,3-10 261,3 2 0,-5-12 0,5 4 0,-1 0 1,-4-1 198,-1 0 1,-1 4 134,0-2 0,-2 9-147,-2 4 1,1 5 207,-6 4-45,6 8 1,-7 9 0,4 9 293,-2 8 0,4 1-384,-5 7 1,6 1-258,-1 3 0,-4 2 63,0 3 1,0-3 0,-1 4-1,-1-1-54,-1-1 1,-1 1-176,3-4 1,-2 2-264,2-2 1,-3 2 174,-1-7 0,2-2 1,1-2-1,2-3-1148,2-1-446,-4-6 947,3-2 955,0-5 0,-22-22 0,0-7 0</inkml:trace>
  <inkml:trace contextRef="#ctx0" brushRef="#br4">21320 6376 8225,'-7'-13'0,"-3"0"166,5 0 1,1 5 387,4-1 1,0 5-1,2-3 352,2 1 0,3 1-596,6 0 0,5 4-51,3-3 1,3 2-990,2 2 526,-1 0 0,2 0 204,3 0 0,20 17 0,9 4 0</inkml:trace>
  <inkml:trace contextRef="#ctx0" brushRef="#br4">21766 6299 8225,'-1'-13'0,"-4"0"3014,4 1-1314,-5 5-1333,6 1 0,0 12 1,0 4-1,2 4 4,2 3 0,-3 7-175,4 1 0,-3 1-186,3 4-128,-4-3 0,5-2 0,-6 2 0,0 1 0,1 1-1059,3-5 1,-2 1-1334,2-4 2510,-3-2 0,-12-6 0,-3-8 0</inkml:trace>
  <inkml:trace contextRef="#ctx0" brushRef="#br4">22174 4488 8441,'0'-12'-240,"4"-5"1,0 0-1,1 2 1,-1 4-1,2 3 420,1-2 0,-4-2 0,1 0 0,-3-1 0,-2 0-64,-3 0 1,-5 1-49,-8-1 0,1 0 0,-6 0 1,-4 1-22,-2-1 1,-12 2-32,2 2-14,-9 3 0,1 2 1,-10 0-1,-6 1 1,-7 2-108,31 0 1,-1 2 103,-1-1 0,1 0 0,0 0 1,0 0-1,-1 0 0,-1 0 0,-2 0 1,-2 0-1,-2 0 0,-1 0 0,-3 0 1,-1 0-1,-2 0 0,0 0-166,-1-1 1,-2 2 0,-2-1-1,-1 1 1,-2 1 0,-2 0-1,-1 2 1,0 1 109,-1 0 1,0 1 0,-2 0 0,1 1-1300,6-1 0,-1 1 1345,-3-1 0,-2 0 0,2 3 0,0 1 0,-2 0 1,1 1-1,1 1 0,1 0 0,3 1 0,0 0-2,2-1 1,1 1 0,2 0 0,1 0 0,-1-1 0,0 1 0,0 0 0,0 0-189,2 0 1,-1-1-1,-1-2 1,2 0 165,4-2 1,2 1 0,0 0-1,1 0 14,0 0 1,0-1 0,2 1 0,1-1 0,2-2-1,1 0 1,2-1 0,1 0 19,-31 3 0,5-1 12,4 2 0,1-2 43,8-3 0,-2-3-37,11 4 1,4 0 0,4 1 0,0 1 320,1 3 0,2 0-334,5-2 0,5 4 2508,0-4-2504,5 4 0,-2 0 0,7 1 1,1 0-1,1 0 680,-1-1 0,3 1-647,-1 0 1,5 0 293,-1-1-276,2 1 1,-2-4 0,0-1 0,1 2 0,1 3 135,2 4 1,0-2-121,0 7 0,-4-1 45,0 4-87,0 1 0,2 1 0,-1 3 0,-1 4 0,1 4 39,2 4 0,1 4-12,0 5 0,-4 5-1705,-1 4 1660,3-24 1,0 2 0,-2 28 0,1-29-1,0 0-235,-4 34 180,4-1 1,-2-31 0,0-1-1,3 0 1,0 0 0,0 0-1,0 0 1,-2 32-157,-1-6 1,1-2 234,4-6-6,0 10 1,4-16 0,2 5 0,1-4 0,3-1 29,1 1 1,2 0-31,0 0 1,0-6-55,-1-2 9,7 2 0,-5-4 1,3 3-1,-3-2 1,-1-2-15,0 1 1,-1 0 32,1-2 1,0-4 462,0-5 1,4-2-547,0-11 1,4 0-1,-1-4 1,1-2 180,2-2 1,8-2-55,-6-3 0,5-3-124,0 4 127,2-4 1,11-1-1,1 0 1,1 0 0,5-1 45,4-4 0,8 4 67,6-3 0,-29 1 0,0 0-738,-1 1 1,0 0 577,5-1 0,-1 2 1,1 0-1,-1 2 1,4-1-1,-1 0 1,1 0-1,-1 0 1,-2 0-1,0 0-25,-1-1 0,0 2 1,1-1-1,0 1-153,0 1 1,-1 0 0,1-1 0,1 1 147,-2 2 1,1 1 3,1-4 0,-1 0 0,0 2 0,-1 0 0,5-3 1,0 0-1,3 0 0,1 0 0,1 0 0,2-1-22,1-1 1,0-1-1,3 1 1,0-1 31,-2-1 1,-1-1 0,2 0 0,-1 0-993,2 3 0,-1 0 999,3-3 0,1 0 0,-4 4 0,0-1 0,1-1 0,-1-1 0,-2 1 0,-1-1 0,-1 1 0,-1 0 5,-1 1 1,0-1 0,2 0 0,0 0-106,-5 1 1,-2 0 0,-3 1 0,-1-1 104,26-6 26,-3-1 1,0-5 0,2-2 0,-1-2 0,-2-2 163,-3-3 1,-6 4 344,5-3 1,-2 1-464,1-4-75,-2 5 0,-6-3 0,0 5 0,-1-1 0,-4 1 269,-3 2 1,-11 2-299,-6 1 0,-6 5 1904,-7-1-1973,-6 1 0,-2-1 1,-5 1-1,0-2 1,-1-1-382,-3-2 0,-5-6 94,-8-2 1,-4-7 384,-9-2 0,9-5 0,-3 2 0</inkml:trace>
  <inkml:trace contextRef="#ctx0" brushRef="#br4">22161 4374 8361,'-5'-7'-679,"3"-5"0,-2 4 934,2-4 0,4 1 0,1 1 55,1 2 1,2 5 0,-2-1-50,4 2 0,-1 2-115,2 0 0,-5 0 1,5 2 468,1 2-728,1 3 116,2 11 0,-2-4 0,-1 5 0,-1-2 1,0 1-1,1 4 0,0 3 63,-1 3 0,-1 4 1,5-1-1,0 6 73,0 4 1,-2 8-32,-3 2-111,4 6 0,-5 12 1,-1-33-1,1 1 0,-2 1 1,1 0-1,-1 2 0,0 1 1,-1 1-1,-1 1 1,0 1-1,1 0-96,-1 0 0,1 1 0,0-1 1,1 0-737,1-1 1,0-1 796,1-3 0,-1-2 0,7 33 0,0-8 0,-2-1 1,-1-4-6,-2-5 0,-5 0 0,3-8 0,-2 2 302,0 2 1,1 1 35,-5 2 1,0-4-146,0 0 0,0 0 0,0 4 1,0-2 79,0-2 1,0-3-39,0-6 1,4-1 55,0-3-236,0 3 0,-2-16 0,1 0 0,1-5 57,-1-3 416,-2 0-199,-1-6 118,0-2 1711,0-5-1534,0 0-644,0-5 330,0 3-1094,0-3 0,0 3-1068,0-2 538,0 2 540,0-3 817,0-1 0,-11-18 0,-3-10 0</inkml:trace>
  <inkml:trace contextRef="#ctx0" brushRef="#br4">22582 6707 8415,'-4'-17'-337,"0"0"1,-1 4 336,5 5 0,6 22 0,1 2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context>
    <inkml:brush xml:id="br0">
      <inkml:brushProperty name="width" value="0.12095" units="cm"/>
      <inkml:brushProperty name="height" value="0.12095" units="cm"/>
      <inkml:brushProperty name="color" value="#FF0000"/>
    </inkml:brush>
    <inkml:brush xml:id="br1">
      <inkml:brushProperty name="width" value="0.09071" units="cm"/>
      <inkml:brushProperty name="height" value="0.09071" units="cm"/>
      <inkml:brushProperty name="color" value="#FF0000"/>
    </inkml:brush>
  </inkml:definitions>
  <inkml:trace contextRef="#ctx0" brushRef="#br0">10558 8326 14335,'0'-8'-1333,"0"-1"0,0-1 952,0-1 1,-4 3-1,-2 1-709,-1 1 1098,4 2 0,-4 4 1,3 0-1,-3-2 1,-2-1-1,1-1-37,-2 1 115,-2 2 17,0 1 1,-1 0 0,0 0 0,0 0-84,1 0 1,-1 0 0,0 0-1,0 0 34,1 0 1,-5 4 394,0 0-303,0 6 1,2-7-1,0 6 1,-4 1 0,1-1-1,0 1 1,1-1 292,-2 1 1,5-3 319,-3 1-606,3-5 1,5 7-1,2-4 1,0-1-1,1 3 355,1-1-435,-5 1 0,7 5 1,-4 0-1,1 1 1,2 3-8,-2 4 0,4 3-135,-7 2 1,6 1-383,-1 2 373,-3-2 0,5 6 0,-2-5 1,3 2-1,1-2-163,0-1 1,0-1-40,0-1 1,5-1-85,4-2 1,-2-3-264,2-2 499,-1-2 0,5 3 0,0-7 0,-1-1 0,2-3 13,3-1 0,-1 2 6,5-3 0,1 3 34,3-4 1,1 1 57,-1-5 35,1 0 1,0 0 0,3-2-1,1-1 1,-2-2 227,-1-2 1,-2-2 105,1-4 0,-1-4 199,1 0 1,-1-5 342,1 1-720,-1-4 0,2 0 1,2-2-1,0-1 0,0-2 222,-2 2 1,-6-4-146,0 3 1,-1-5-58,1 4 1,-7 0-69,-5 5-150,-6-1 0,2 1 1,-5-1-1,0 2 1,-1 1-192,-3 2 0,-3 1-253,-6-1 0,0-2-68,0 6 0,1-4-446,-1 4 786,0 0 1,0 4 0,1 1-1,-1-1 1,0 2-234,0 2 1,-1-2 73,-3 2 1,2-1 164,-7 2 0,5-2 155,-4 6 0,4-5 1,-4 5-1,-2 1 194,-1 2 0,0 1 108,3 0 0,-3 0-32,2 0 1,4 1 469,1 3-547,-3-2 1,6 9 0,-3-2 0,1 2-1,1 3 288,-2 3 1,0-3-127,4 3 0,0 2 8,1-2 0,3 0-438,1-5 0,5 5 0,-2 0 1,4-1-239,1-2 1,3-1-87,5 0 385,1-1 1,55-10 0,5-4-1</inkml:trace>
  <inkml:trace contextRef="#ctx0" brushRef="#br0">22123 11616 10283,'-13'0'-1146,"5"0"0,-1 0 1046,-1 0 304,5 0 30,-1 0-77,6 0-154,0 0-162,6 0 1,-4 0 35,7 0 1,-5-1 176,5-4 0,39-47 1,-17 17-1,0 1 1</inkml:trace>
  <inkml:trace contextRef="#ctx0" brushRef="#br1">24686 8683 8541,'0'-8'-2736,"0"-1"2727,0 7 8,0-4 1,0 6 1,1 0 39,4 0 29,-4 0-4,5 0 19,-6 0 1,1 0 43,3 0 35,-2 0-10,3 0-107,1 0 235,-4 0-25,3 0-78,-5 0-382,0 0 202,0-6-546,0 5 548,0-5 0,-22 29 0,-7 5 0</inkml:trace>
  <inkml:trace contextRef="#ctx0" brushRef="#br1">22238 11501 6126,'-7'-1'-23,"2"-3"10,4 2 1,2-8 7,4 6-6,2-6 1,4 7-1,-1-4 1,-1 0-1,2 2-80,4-1 91,0-4 0,16-6 0,7-3 0,0-6 0,1 1 0</inkml:trace>
  <inkml:trace contextRef="#ctx0" brushRef="#br0">28894 6337 7175,'0'-8'-42,"0"-1"74,0 1 16,0 1 11,0-5-76,0 11 0,0-6-141,0 3 170,0 2-487,0-4 486,0 6 0,-6 23 0,-1 5 0</inkml:trace>
  <inkml:trace contextRef="#ctx0" brushRef="#br1">22480 11412 8522,'0'-8'-2137,"-1"1"1901,-4 1 1,4 0 267,-3 2-60,-3 3 115,5-5-86,-3 6-1,5 0 0,34-17 0,8-4 0</inkml:trace>
  <inkml:trace contextRef="#ctx0" brushRef="#br1">28856 6286 8552,'-6'7'-2414,"-3"-2"2614,4-4-141,-1-1 1,6-1-16,0-4-24,0 4 1,4-6 0,1 3 26,-3-5-16,5 3 0,-5-1 13,2 3-112,-2 3-60,-2-5-324,0 6 452,0 0 0,17 0 0,4 0 0</inkml:trace>
  <inkml:trace contextRef="#ctx0" brushRef="#br1">29442 6324 8477,'-1'-7'-1570,"-2"2"1235,-1-1 468,-1 5 0,4-5 1,-2 5 328,-1-4-360,0 4-263,4-5 159,0 6 1,1 0 0,3 0 0,5 0-23,2 0 1,6 0-27,0 0 28,0 0 1,-3 0-1,2 0 1,1 0-1,-2 0 1,0 0-1,-3 0-117,1 0 1,0 0 0,0 0-14,-1 0 68,-5 0 105,-1 0 1,-17 4 0,-6 1 0,-6-1-34,-2 2 0,-7-4 1,-2 6-1,-2-1 105,-3 0 1,1-3 82,0 4 0,5-5 1,2 2-1,3-4 460,2-1 1,4 0-201,9 0-205,6 0-195,1 0 0,7 0 0,4 0 0,5 0 0,5 0-95,6 0 0,8-1-18,1-4-28,5 4 0,-4-9 0,5 6 0,-2-1 0,0 1-101,-2 0 0,-1-5 103,-5 5 0,-2 0-270,-3 4 206,-2 0 1,-9 0-63,-6 0 191,-17 6 1,-8-1 114,-9 4 1,-1 2 18,1-2 1,0-2 0,5 0 0,-1 0 324,1 0 0,1-4-304,2 1 1,4-1 0,5 0 184,1 1-457,4 0 120,3-4-23,16 0 0,2 0 1,10-1-1,-2-2-33,1-1 0,3-5-1,0 5 0,-4-2 1,-1 4-1,0-3 92,0 2 0,7-21 0,5-4 0</inkml:trace>
  <inkml:trace contextRef="#ctx0" brushRef="#br1">30016 5406 8406,'0'-8'-165,"0"-1"0,0 0-568,0-3 693,0-1 1,0 1-1,1 0 1,2 2 0,3 2 56,1-2 63,-4 4 0,2-1 90,-5 3-191,0-3 0,0-2 0,-1 2-51,-3 2 97,2 0 0,-9 1 0,2-2 1,-2 1-1,-2-1 0,1 2 15,-1-2 1,2 3 0,1-4 0,0 2-25,-4 2 1,1-3 34,-4 2-46,3 0 1,-1-1-1,0 1 1,-2 1 0,1 2-1,1 1 1,-1 0-4,-1 0 0,0 0 1,4 0 0,-4 0 0,0 0 0,2 0 38,1 0 1,1 0-8,0 0 1,0 0 0,-1 0-1,-1 0-1,-2 0 1,0 1-11,4 4 1,0-4-45,0 3 1,-4 2 54,0-2-41,0 6 0,0-7 0,0 4 0,2 0 0,-1 0 15,-1 3 0,3-3 12,-3 2 0,3-2 2,1 1 0,0 4 199,1-4-198,-1 3 1,-4 2 0,0 0-1,1 0 1,2-1 71,1 1 0,1 0-46,-1 0 0,1-1 7,4 1 1,-3 4 32,2 0-68,3 0 1,-3-4 0,3 0 0,0 1 0,1 1-53,2 2 0,-3 0 62,2-4 0,-2 4-60,2 0 0,2 4 63,-2-4-42,-3 0 0,6 2 1,-5 1-1,0 1 1,-1 0-2,0 2 1,-3-3 16,6 1 1,-4-4-2,3 4 0,0-1 21,0 1-17,4 3 0,-5-9 0,6 3 1,0-1-1,0 1 31,0 2 0,0-4-26,0 1 0,0 1 22,0-1 1,-4 4 34,0-4-63,0 6 1,4-7 0,0 4 0,0-1 0,0 0-9,0-1 0,0-1 18,0-4 0,4 4 28,0 0 1,6 1-24,-2-1 13,-2-2 1,5 3 0,-2-5 0,1 1 0,0 2 70,-2 1 0,-1 0-68,2-5 1,2 1 5,-2 0 0,1 0-25,-2-1-2,3 1 0,-5 0 0,4-2 1,-1-1-1,2-1 18,4 0 0,0-1-11,2 0 1,-2-4-7,2 5 1,2-5 7,2 5-2,3-7 1,-8 4 0,3-6 0,1 0 0,-1 0 152,-1 0 0,-1 0-135,-4 0 1,4 0 41,0 0 0,4 0-9,-4 0-70,6-6 0,-8 4 0,7-6 1,0 1-1,1 0 37,-2-3 0,3 0 44,-2 2 0,0-3-49,-1 2 0,4-2 132,-4-2-136,3 0 1,-3 1-1,-1-1 1,0 0 0,0 0 91,2 1 1,-3-1-65,-2 0 1,1-1-56,-1-3 0,0 3-43,-4-3 48,0-3 0,4 6 1,0-5-1,-2 2 1,-1-1 113,-1-2 0,-4 3-92,-1-4 0,1-1 74,3-3 1,-3 1-40,-1 3-20,1-3 1,-1 4 0,-1-6 0,1 1 0,-1-1-1,3 1 1,-3 1-1,1 2 1,-5-2-12,1 3 1,2-2 149,-2 2-156,0-3 1,-4 8 0,0-5 0,0-1 0,0-3 76,0 0 0,-1-1-36,-3 1 0,1-1 27,-6 1 1,2-1 18,-1 1-79,-4-1 1,7 5-1,-5 1 1,1 1-1,-1 0 13,-1 1 0,-2 1 71,1 4-136,-1 0 0,-3 0 93,4 1-191,-4 5 1,9-3-1,-4 4 1,1 0-822,1 1 14,1 0-726,1 5-315,-5 0 1428,5 0 0,-1 5 1,-1 0 527,-1 2 0,-20 12 0,-8 5 0,-4 4 0,1-1 0</inkml:trace>
  <inkml:trace contextRef="#ctx0" brushRef="#br1">24890 8122 8406,'0'-12'-221,"1"-5"1,2-2 0,1 1-1,-1-1 1,0 4 385,1 1 1,-2 1 0,2 0 0,-3 0 212,-1 1-208,0-1-103,0 0 1,-5 5 0,-4 1 82,-2 1-125,-2 2 0,0 4 0,1 0 0,-2 0 0,-2 0 0,-1 1 0,0 2 19,-1 1 0,2 6 0,-5-1 0,-1 2 3,3 2 1,-4-1 0,5 1 0,-1 1 40,1 3 1,-4-3 23,5 3-74,-5 3 0,6-1 1,-4 3-1,2 0 0,1 2 1,0 3-1,0 4 124,1 1 1,2-2-92,1 4 0,1 4 0,-1 6 0,0 2-20,0 2 0,5 1-35,-1 2 1,7 0-1,-3-1 1,5-3 144,5-5 0,3-2-108,9-2 1,7-1 198,6-3-187,5-3 0,-2-11 0,7-3 0,2-3 1,5-2 248,2-4 0,2-2-166,0-6 1,0-7-933,0-6 856,0 0 1,-1-11-1,-3 1 1,-5-4 0,-2-4-15,-2-1 0,-1-2 36,-3-5-6,-3 1 1,-11-1 18,-3-4 1,-7-4 0,-3-7-1,-1-2 1,-5-2 148,-4-3 1,-5-7-209,0 32 0,-1-1 0,1-1 1,0-1-569,-2 0 1,-1 1 607,-10-30 0,-9 11 0,0 8 0,0 2 1,1 7-84,-1 9 1,-4 7 15,4 11 1,-5 6-1272,1 3 846,-9 8 0,8 9 1,-2 8-1,3 5 1,4 4-933,3 4 1,2 7 1335,12 1 0,-1 6 0,10-4 0,1-3 0,1-4 0</inkml:trace>
  <inkml:trace contextRef="#ctx0" brushRef="#br1">29812 6095 6374,'-7'0'597,"1"0"-337,6 0-153,0 0-91,0-6-71,0 5 33,0-5 136,0 6 151,0 0-232,0-5-15,0 3 103,0-4-65,0 6 0,0-1 28,0-3 2,0 2 59,0-3-183,0 5-64,0 0 76,0-6-27,0 5 46,0-5 10,0 6-89,0 0-36,6 0-126,-5 0 208,5-6-606,-6 5 646,0-5 0,-6 29 0,-1 5 0</inkml:trace>
  <inkml:trace contextRef="#ctx0" brushRef="#br1">15250 4361 7869,'-13'1'-223,"1"4"506,-1 2 0,6 1-12,3 1 1,4-7-1,5 3 40,8-4 0,1-1-135,7 0 0,1-6 0,2-2 1,-2-3 46,0-2 0,-1-4-149,4 0-33,1 0 1,-6-2-1,-2 0 1,-1-3-1,0 1 1,-1-2-1,-3-1-52,-5-1 0,2 1 1,-6 1-1,-1 3 40,-2 2 1,-2 1 0,-3 4 0,-5 2 47,-2 2 1,-3-1 0,-2 6-1,-2 1-25,-2 2 1,0 2-55,-1 3 7,-3 4 0,8 6 0,-5 1 0,0 4 0,-1 1-16,1 2 0,6 2 14,-2 2 56,-3 5 1,10-4 0,-3 4-1,3-1 1,2 0 131,-1-2 1,6 3-97,-1-1-14,3 0 0,5-6 0,2-2 0,2-2 0,5-1-62,2-4 0,7-1-16,-5-1 0,5-2-246,0-2 60,2 2 1,1-8-1,1 4 1,-1-1-1,1-3-446,-1-2 1,5-2 64,0-4 0,1-2-971,-1-5 993,-3-1 542,4 0 0,17-17 0,6-4 0</inkml:trace>
  <inkml:trace contextRef="#ctx0" brushRef="#br1">15964 4386 7887,'-5'-7'896,"2"2"584,-6 5-801,6-6-392,-8 5 1,10-4-1,-5 8 1,2 3-35,0 1 1,-2 6 0,3 5 0,-1 2 41,1 3 1,-3 1-423,2 1-61,0 1 1,0 3 0,-1 1-1,2-2 1,2-1 0,1 0-1,0 0-738,0-1 0,1 1 0,4-10 0,3-2-244,4-1 0,0-5 1170,1-1 0,0-5 0,34-54 0,-20 16 0,1-1 0</inkml:trace>
  <inkml:trace contextRef="#ctx0" brushRef="#br1">16334 4144 7887,'-13'0'1545,"1"0"0,0-1-1014,4-4 1,3 4-413,10-3 0,3 2 0,8 1 0,2-2-306,2-1 1,6-2 88,3 2-382,1 2 0,0-7 1,0 4-1,-2 2 1,-1 1-1848,-2-3 1700,1 4 627,-6-5 0,-36 46 0,-14 10 0</inkml:trace>
  <inkml:trace contextRef="#ctx0" brushRef="#br1">16385 4412 7887,'-8'0'1847,"-1"0"-867,6 0 0,-4 0-638,3 0 0,4 0 1,0 0-1,7 0-421,4 0 1,3 0-1,3 0 1,5 0-292,2 0 0,0-2 0,-1 0 0,-2-3-1439,1 3 1809,3-6 0,11-4 0,4-8 0</inkml:trace>
  <inkml:trace contextRef="#ctx0" brushRef="#br1">17890 4042 7828,'0'-17'-25,"0"0"0,0 1 1,0 1-1,0-1 552,0-1 1,-5 5 0,1 3 0,1-1 907,2-1-1247,1 4 1,-2 1 0,0 7-89,-3 4 0,1 6 160,4 6-251,0 6 0,-1 1 1,-2 7-1,-1 2 1,1 3-1,1 4 0,2 3 2,0-2 1,0-2 0,0 0 0,0-1-108,0 0 0,5-5 109,-1-4-80,6 4 1,-3-10 0,7-1 0,2-5 0,1-7-1,0-3 1,1-4-8,3-1 0,-1-8 74,1-3 0,-1-8 0,3-4 0,-2-4-2,2-5 0,0-3 0,-2-5 0,1-4 6,-5-1 0,5-5 0,-5 3 0,-2-1 107,-1 4 1,-6 8 174,-4 4 0,1 9 541,0 4-438,-1 8-136,-10 4 0,3 6 0,-5 3-14,-2 5 1,4 2-111,2 2 0,-2 5-183,2 3 0,-1-1 132,0 2-157,4-1 0,-5 6 1,6 1-1,0 2 1,0-3-136,0-5 1,0 3 31,0-4 0,6 3 35,2 1 1,-1-3-823,2-1 609,-1-6 0,5 4 1,0-6-1,0-1 1,1 1-1179,3 0 0,-3-2 1538,3-2 0,14-9 0,3-7 0</inkml:trace>
  <inkml:trace contextRef="#ctx0" brushRef="#br1">18604 4284 7884,'0'-12'1798,"0"-1"-694,0 0-792,0 6 1,0 3-1,0 8-23,0 5 1,0 3-1,0 5 1,0 5-308,0 2 1,0 1 0,0 1 0,0 1-53,0 2 1,0-2 0,0 3 0,0-5-244,0-3 1,0-4-301,0-5 465,0 0 0,1-2 1,3-3-1,5-5 0,2-7 1,3-9-157,3-7 1,-1-5 231,5-5 1,-5-1 0,1-3 0,-3 4 80,-1 3 1,-2 3 292,-2 3 1,0 3 496,-4 5-514,-1 6 1,-10 7 10,-2 8-134,-4 9 1,0 3 0,-1 4 0,2-1-1,1-2 201,1 2 0,6-3-200,-1 1-100,3-6 1,1 4-1,0-6 1,0-1 0,0 1 46,0 0 1,5-2-196,4-2 1,4-4 0,4-5 0,2 0-409,1 0 0,4 0-14,-2 0 0,2-1 178,1-3 0,-1-2-1247,-2-2 765,2-4 811,-5 11 0,-4-28 0,-4 1 0</inkml:trace>
  <inkml:trace contextRef="#ctx0" brushRef="#br1">24788 8620 8192,'-13'-12'-1280,"2"2"613,2 2 683,4 5 209,5-3 1,1 6 0,3 0-206,-2 0 1,5 0 0,-3 0 0,5 2 0,2 1 0,2 1-47,-1-1 0,1-2 0,1-1 0,3 0-18,5 0 1,3 0-187,5 0 205,2 0 1,8 0 0,3 0 0,5 0 0,4 0 0,5 0-1,1 0-84,3 0 1,1 4 0,3 1 108,3-2 0,-14 0 0,3 1 0,6-1 0,0 1 0</inkml:trace>
  <inkml:trace contextRef="#ctx0" brushRef="#br1">26943 8607 8246,'51'0'0,"0"0"0,1 0 0,1 0 0,-2 0 0,0 0-256,1 0 1,1 0 0,-7 0 0,0 0 0,2 0 0,0 0-1,0 0 1,-1 0 0,-1 0 0,-1 0 255,-4 0 0,4 0 0,14-4 0,9-2 0,1-1 0,-15 2 0,1-1 0,-1 1 0,1 0 0</inkml:trace>
  <inkml:trace contextRef="#ctx0" brushRef="#br1">28549 8530 8246,'32'-5'-1851,"2"-4"1851,3-2 0,7-3 0,6-2 0,5-1 0,0 0 0</inkml:trace>
  <inkml:trace contextRef="#ctx0" brushRef="#br1">29289 8454 8246,'0'-13'0,"0"5"-1118,0-1 772,0 6 1,-1-7 0,-4 6 195,-3 1 1,-3 2 92,-2 1 57,0 0 0,0 0 0,1 0 0,-1 0 0,0 0 0,0 0 0,-11 0 0,-3 0 0</inkml:trace>
  <inkml:trace contextRef="#ctx0" brushRef="#br1">24928 8696 8246,'9'-1'-481,"-1"-2"1,2-3 0,1 1 271,2-1 0,4-3 0,2 5 0,0 1 257,4 2-55,7 1 1,2-1 0,7-2 0,0-2 6,4 3 0,-1 1 0,10 0 0,1 1 0,7 0 0,-1 0 0,1 0 0</inkml:trace>
  <inkml:trace contextRef="#ctx0" brushRef="#br1">26650 8645 7910,'57'0'-185,"0"0"0,1-2 0,-1 0-370,0 0 1,1 0 564,-1-1 0,1 1 1,-2 2-1,1 0 0,-2 0 1,-1 0-1,-4 0 1,-1 0-1,-4 0 0,-2 0 1,-4 0-1,-1 0 0,32 0 461,-3 0 0,-9-4-1487,-7 0 1183,-6-6 1,-16 7-1,-5-4-6,-4 1 1,-10 2 0,-23 4-162,0 0 0,-5 0 0</inkml:trace>
  <inkml:trace contextRef="#ctx0" brushRef="#br1">18604 4080 8234,'7'-25'-231,"3"1"0,-5 2 1,2 5-1,3 5 231,2 3 0,0 4 0,-10 33 0,-4 7 0</inkml:trace>
  <inkml:trace contextRef="#ctx0" brushRef="#br1">18718 4093 8234,'13'-13'0</inkml:trace>
  <inkml:trace contextRef="#ctx0" brushRef="#br1">18897 4284 8234,'0'-12'-18,"1"0"0,2 2 182,1 2 0,1-1 1,-5-3 393,0-1-447,0 0 0,0 5 0,0-1 178,0-1-282,0 4 1,-6 1 0,-2 5 0,-4 0 0,-1 1-315,1 3 267,-7 4 1,1 10-1,-5 2 1,2 3-1,0 1 1,-1 4-1,3 2-19,0 1 0,-2 3 1,5-4-1,4-2 57,2-1 0,7-6 0,-1-1 0,2-2 80,2-2 0,6-2 30,2-1-84,9-6 1,3 0 0,7-4-1,1 1 1,4-2 2,0-5 1,1 0 0,2-6 0,-2-1-170,-2-1 1,-1 0 89,-5 2 0,-1-2 18,-2 2 0,0-2 42,-5-2 0,-5 5 64,-8-1 22,-3 7-101,-1-4 39,-5 6 1,2 0 0,-6 0 0,-2 1 0,-3 4 52,-3 3 0,-2 2-128,2-2 0,-1 4 111,-3-4 1,1 4 57,3 0-96,-3-5 1,-1 5-1,1-5 1,0 0-1,2-3 104,-1-2 0,-2-2 104,4 0 0,-1 0-136,1 0 0,7-6-66,-3-3 1,4-3 0,-1-5-1,3-5-109,2-2 0,0-5 42,5-1 1,5-1 36,-1 1 0,7-1-20,2-3 0,0 3 0,5 5 0,-1 1-35,0-1 0,6 2 32,-2 3 0,-1 4 18,1 8 1,-1-2-55,1 2 1,2 4-1,-5 0-475,2 4 321,-4 1 1,2 0 24,-11 0 0,-1 6 167,-6 2 0,-1-2-9,-4-2 0,2 2 299,-5-2-172,5 0 1,-8 1 0,2-1 0,-2 0 0,-2 0 89,0 1 1,1 3-112,-1-4 0,-4 2-33,0-2 0,-1-1 1,1 6-1,-3 0 11,0 3 0,-3-4-16,6 1 1,-1-1-32,1 5 1,1 4-1,-4 0 1,2 0 23,2 2 1,-2 0 5,1 7 1,0-1-2,4 1 1,0 1 11,1 3-84,-1-4 1,4 7 0,2-5 0,2 2 0,2-3-55,1-4 1,4-1 120,2-5 1,3 0-32,6-4 1,4-6 7,0-3 19,6 4 0,-4-7 0,8 2 0,2-5 0,0-3 67,0-2 0,2-3-79,-1-7 0,8 3-115,-4-3 1,0-2 72,-9 2 0,0 0 0,-4 6 0,-4 1-211,-3 1 91,-1 7 86,-6-4-40,-1 6 0,-8 0 0,-2 1 86,-5 4 1,-2-3 138,-2 7 0,-1-5-91,-3 5 0,1-2 51,-5 1 1,4 2-1,-4-4 1,0-1 40,1 1 1,-4 3-60,3-5 1,-2 0 40,2-4-41,-3 0 1,5 0-1,-4 0 1,2-1-1,0-4 55,1-3 0,2-5-54,5-4 0,0-3-164,0-5 1,6-5 0,3-1 0,4-2-69,4-2 1,5-2 117,8-1 0,3 1-272,5 3 261,1 3 0,1 5 0,1 2 1,2 2-1,-2 2-126,-1 1 0,-2 4 115,1 6 1,-5 4-515,0 5 357,-5 0 0,2 0 0,-5 1 0,-1 3 1,-4 6 219,-4 6 0,-19 38 0,-7 14 0</inkml:trace>
  <inkml:trace contextRef="#ctx0" brushRef="#br1">29098 8836 8234,'0'-8'-1249,"0"-1"186,0 0 1081,0-3 7,0 5-8,0-4-17,0 9 0,0-3 0,0 5 0</inkml:trace>
  <inkml:trace contextRef="#ctx0" brushRef="#br1">29098 8773 8234,'0'-7'-1727,"0"1"1854,0 6-217,0 0 0,22-11 0,7-4 0</inkml:trace>
  <inkml:trace contextRef="#ctx0" brushRef="#br1">29187 8747 8234,'-6'-7'-231,"5"-4"88,-3 2-191,2-2 201,2 4-40,0 1-159,0 6-151,0 0 483,0 6 0,6 7 0,1 6 0</inkml:trace>
  <inkml:trace contextRef="#ctx0" brushRef="#br1">29837 8479 8234,'-1'-8'-163,"-2"-1"1,-1-1 0,1-1-1385,2-2 1428,1 1 1,0-3 118,0-2 0,4-17 0,3-8 0,0-6 0,0 0 0</inkml:trace>
  <inkml:trace contextRef="#ctx0" brushRef="#br1">30092 6248 8353,'0'-9'-1208,"-1"2"808,-3 2 1,1 0 1043,-6 5-507,7 0 0,-6 0 139,4 0-119,3 6 69,-5-4-66,6 3-12,0-5-109,0 0-45,-6 0-182,5 0 159,-5 0-22,6 0-255,0 0 0,0 12 0,0 2 0</inkml:trace>
  <inkml:trace contextRef="#ctx0" brushRef="#br1">18400 5139 8056,'-5'-13'-351,"0"0"0,-2 0-1051,-3 1 1251,4 5 176,0 1 1,12 6-1,3 1 1,3 2-1,4 3-25,1 1 0,21-2 0,9-2 0,2 4 0,0-1 0</inkml:trace>
  <inkml:trace contextRef="#ctx0" brushRef="#br1">15824 5381 8056,'8'-1'-512,"1"-2"0,1-2 0,1 3 512,2 0 0,11 8 0,3 1 0</inkml:trace>
  <inkml:trace contextRef="#ctx0" brushRef="#br1">19649 3711 7973,'0'-20'-71,"-4"1"1,0 7 0,1-1-1,2 0 305,1 0 1,0 1-1,-2 0 230,-2 4 1,-3 2-464,-6 6 0,0 3 1,1 4-1,-1 7 130,0 5 0,0 3-67,1 8 0,-1 3 0,0 5 0,0 0 21,1 0 1,0-1-37,4-3-48,2 9 0,6-15 0,0 6 1,1-6-1,4-2 0,3-2 0,4-3 95,0-4 1,5-4 23,0-5-77,6-2 1,-3-6-1,7-3 1,1-4-1,2-7 1,-2-6-1,-1-5 62,-1-4 0,-1-6-128,1 1 0,-7-2 0,-2 1 0,-2 4 82,-3 4 1,0 0-74,-4 10 0,-2 4-41,-6 5 9,0 5 1,-4 9-1,-2 11 1,0 5-101,1 4 1,-4 1 56,5 2 79,0-2 1,4 5 0,0-8 0,0-3 0,1-4 11,3-3 1,2-1 90,2 0 0,5-6 391,0-3-302,0-3 0,6-8 1,-3-6-1,2-8 0,1-7 425,-1-6 1,-2-3-382,-8-1 0,2 0-320,-5-1 101,-1 1 0,-4 5 1,-2 4-1,-3 3 0,-7 5-264,-3 4 0,-8 8-327,2 5 0,-3 8 205,-2 5-279,1 8 1,-1 0-1,1 7 1,1 3 0,2 1 657,5 3 0,32 8 0,7 6 0</inkml:trace>
  <inkml:trace contextRef="#ctx0" brushRef="#br1">20300 3609 8025,'4'-9'104,"0"1"254,0 5-212,-4-3 1,0 12 0,0 4 0,-1 5 0,-3 6 0,-3 4-176,-6 0 60,0 1 0,0 0 0,1 3 0,-1-1 1,2-2 169,2-4-140,3 0 0,6-3 1,0-2-1,2-4 90,2-4 0,7 1 0,8-6 1,-1-1 124,1-2 1,2-2-2,-4-4 1,4 4-150,-4-3 1,-4 2-1,-5 2-4,2 0 16,2 0 0,-5 6-388,-3 2 92,-8 4 1,-3 1 0,-6 1 0,0 1 0,0 2-471,1-1 0,-5-2-642,0-1 743,0 0 38,4-1 0,6-7 0,5-10 489,9-10 0,8-9 0,10-6 0,18-18 0,8-10 0,-15 14 0,1 1 0,0-1 0</inkml:trace>
  <inkml:trace contextRef="#ctx0" brushRef="#br1">20644 3647 8025,'6'-7'-115,"-4"-5"-231,7 4 829,-6 2 0,2 2-49,-5 8 1,0 3-284,0 6 1,0 5-51,0 4 0,0-2 153,0 1-228,0 0 0,0 5 0,0-2 0,0-2 0,0-2 125,0-1 1,6 0-75,3-6 0,2 1 58,2-9-114,5-1 0,-2-4 0,5-3 0,2-6 0,1-8 29,1-5 1,-1-9-25,-3-3 1,-2-3-222,-6-1 221,-1-6 0,-5 4 1,-2-1-1,-5 4 1,-5 4 114,-3 2 1,-5 7-104,-4 7 1,-1 3 123,-3 1-166,-9 6 0,9 2 0,-9 6 0,1 3 0,1 6-61,-2 6 1,1 2 29,3 3 1,6 3 80,3-2-86,3 2 1,3-3 0,2 0 0,5 1 0,3-3-23,1-2 0,1 2 76,3-2 0,5 0-86,8-4 0,-2-5-309,7 1 200,-1-1 1,2-1 0,1-3 0,3-2 0,-1-2-664,1 0 1,3 0 843,0 0 0,13-16 0,6-8 0,3-1 0,-1 1 0</inkml:trace>
  <inkml:trace contextRef="#ctx0" brushRef="#br1">21358 3685 8051,'-13'6'1559,"6"2"-1129,3 9 0,-2 3 116,2 6 0,-2 3 0,3 2 1,-1 2 287,1 2 1,1 7-1176,-3 0 32,4 1 0,-5-11 0,6-2 0,0-5 0,0-2 0,0-3-2718,0-2 3027,0-6 0,12-41 0,2-13 0</inkml:trace>
  <inkml:trace contextRef="#ctx0" brushRef="#br1">17839 5942 7965,'-17'0'635,"10"0"-235,14 0 1,11 0 0,12 0-1,5 0 1,6 0 0,5 0-179,-1 0 1,5-6-396,-4-2 0,4 1 0,1-2 0,-1-1-643,-4-1 1,-3 2 104,-9 1 329,-3-1 0,-11 1 0,-5-1 382,-5 0 0,-44 3 0,-15 0 0</inkml:trace>
  <inkml:trace contextRef="#ctx0" brushRef="#br1">18221 5738 8008,'-17'-13'49,"-1"0"0,-1 2 449,1 3 1,5-2 1688,5 5-2008,-1 1 0,4 10 1,3 4-1,6 5-164,3 7 1,-2 3 0,2 5 0,0 4-140,0 3 0,-3 5 0,3 2 0,0 1-430,0 4 1,-2-4 0,2 0 0,0-1-763,0-3 0,1-7 1316,5-4 0,28-43 0,7-11 0</inkml:trace>
  <inkml:trace contextRef="#ctx0" brushRef="#br1">18846 5559 8049,'0'-25'429,"0"1"188,0 3 0,0 6-176,0 7 1,1 5-168,4-1 0,-4 14 0,5 7 1,-2 5 126,0 4 0,5 5-95,-5 3-381,6 3 0,-7 1 1,5 0-1,1 2 1,-1 0 21,1-2 0,-2-1 0,3-10 1,-2 0 41,2-3 1,1-7 482,2 0-356,0-9 0,0-3 1,-1-11-1,1-7 330,0-7 1,1-9-246,3-5 0,-3-9 1,3-5-1,-2-5-47,-3-2 0,1 1-105,0 8 1,0-3-251,-1 7 1,0-3-736,-4 6 343,3 10 0,-9 17-646,2 12 0,-2 12-949,-2 9 2188,0 9 0,-7 11 0,-3 7 0,-1 6 0,0 1 0</inkml:trace>
  <inkml:trace contextRef="#ctx0" brushRef="#br1">19394 5955 8049,'0'-9'-48,"0"1"0,0 3-149,0-3 0,0 4 1690,0-5 1,0 5-541,0-5 0,-1 7-958,-3-3 0,1 5 0,-6 5 1,-1 5 0,-1 5 0,-6 1 0,0 5 0,0 2 20,-1 1 1,3 1-1,-2 1 1,5-1-112,3 1 0,2-2 66,3-3-47,2 3 0,-2-8 1,7 4-1,4-2 1,3-4-366,4-4 1,6-4 0,0-6 0,3 0-543,3 0 1,7-7 240,-3-6 742,11-6 0,-9-12 0,5-14 0,2 0 0,6-4 0,0 0 0,1 1 0</inkml:trace>
  <inkml:trace contextRef="#ctx0" brushRef="#br1">20414 5508 8015,'-18'-12'-174,"-2"-5"1,-4 1-1,3 5 1,2 5-1,2 5 373,0 1 0,-4 1 0,4 3 0,0 5 0,0 4 0,0 4 201,2 4 0,5-1-392,1 1 0,6-4 0,-1 3 0,3-2 20,1-2 1,1-2-46,3-1 75,3-6 1,12 3 0,1-6 0,2-1 0,2-2 339,3-1-335,2 6 1,-4-5-1,1 4 1,1-4-1,-1 0 1,1 2-1,-4 1 155,-3-1 1,-3 3-71,-4-2-123,-1 6 1,-5-7 0,-2 5 0,-4 2-223,-1 2 19,0-5 0,-10 4 0,-3-2 0,-2 1 0,-2-1-389,0 0 1,-4-2-1,4 3 1,1-3 566,2-1 0,20-33 0,9-16 0,0-3 0,0 0 0</inkml:trace>
  <inkml:trace contextRef="#ctx0" brushRef="#br1">20669 5508 8015,'0'-7'1012,"0"2"-214,0 16 0,0-1-655,0 11 1,0-4 0,0 4 0,0 1-242,0-2 0,0 4-103,0-3 1,5 2 229,-1-2-747,6-3 1,-2-6 0,8-4 717,1-4 0,23-59 0,-20 20 0,1-1 0</inkml:trace>
  <inkml:trace contextRef="#ctx0" brushRef="#br1">20720 5228 7445,'-1'11'0,"2"3"0</inkml:trace>
  <inkml:trace contextRef="#ctx0" brushRef="#br1">20912 5483 8015,'0'13'-284,"4"-1"58,0 1 0,0-4 0,-2-1 1388,2 2-718,-3 1 0,5-2 536,-6-1-725,0-5 1,0 2-1,0-10 1,0-3-203,0-4 0,0 0-66,0-1 1,0-1-1,2-2 1,0-1-446,3 2 0,0 0 225,0 3-413,-4 5 1,10-5 0,-2 5-1227,2 0 1872,-4 1 0,22 40 0,-1 9 0</inkml:trace>
  <inkml:trace contextRef="#ctx0" brushRef="#br1">21256 5406 8015,'1'-12'-127,"4"-1"0,-3 0-217,7 0 1,-5 2 132,5 3 1130,-6 2 0,8 2 0,-3-1-449,4 3 0,-5 6-743,-3 4 1,-3 4-1,-1 2 1,0 1-275,0 2 0,-4 5 547,0-5 0,-34 34 0,-5 4 0</inkml:trace>
  <inkml:trace contextRef="#ctx0" brushRef="#br1">20580 5343 8015,'0'-17'16,"0"0"0,0 1 0,-1 2 1,-2 1 529,-1 0-37,-1 1 1,5 3 0,0 3-86,0 5 0,0 4 0,0 10 0,0-1 0,0 1-315,0 0 0,2-5-124,2 1-246,-3-1 0,7 5 0,-4-1 0,4-3-1253,4 0 0,0-6 1514,1 1 0,45-25 0,-23 7 0,0-1 0</inkml:trace>
  <inkml:trace contextRef="#ctx0" brushRef="#br1">21039 5457 8037,'-13'0'-124,"1"2"0,-1 1-253,0 1 0,0 4 0,1-2 0,0 1 400,4 3 0,-2-3-103,6 2-18,-1-1 1,11-2 122,3-6 0,-2-4 0,0-6 0,-2 1 120,-2-1 0,-1 3 0,-2-1 423,0-2 0,0-2 97,0 0 0,0-1-87,0 0-216,0 6 1,-2-3 0,-1 5 0,-1-3 170,1-1 1,2 1-342,1 0 1,1 5 0,4 0 11,3 6 1,3 6-157,2 8 0,-4-2-37,-1 6 0,-1 5 1,2 4-1,-4-2-121,1-1 1,-5 3-109,4-1 1,-4 1-84,-1-4 309,0-6 0,0 2 0,0-5 177,0-1 166,0-2 1,0-8-308,0-6 1,0-7-1,2-10 1,2-6-45,4-5 1,8-6-272,1-9 0,4-1 27,-4-3 209,6-2 1,-5 11-1,4-1 1,-4 8 0,-1 6 51,0 3 0,0 5 221,-4 9 1,-5 4-134,1 8 25,-1 3 1,1 10-1,-2 3 1,-2 2-1,0 5 182,0 0 1,-3 4-143,2-1 1,-3 0-6,-1-5-598,0 1 0,0-5 0,0-1 0,2-2-1218,2-2 0,-1-3 953,5-5 1,1-2-811,4-6 1508,-1 0 0,30-40 0,6-9 0</inkml:trace>
  <inkml:trace contextRef="#ctx0" brushRef="#br1">21677 5253 8037,'-6'-12'0,"-2"-1"0,-2 0 200,1 0 0,-1 5 166,6-1 1,-6 8 0,2 1 727,-4 7 1,1 6-799,2 4 1,-2 4 63,3 9-321,2 2 1,-4 2-1,6-1 1,1 0 0,1-2 147,2 0 0,2 3-297,2-4 48,3-6 1,6-2 0,1-5 0,2-2-1,2-5-204,2-6 0,0-3 185,1-1 0,3-5 0,-3-5 0,2-6 53,-2-5 1,2-9 15,-6-4 1,0-4-4,-4-5 30,-1-2 1,-4-2 0,-4 0 0,-3 1 0,-2 0 197,-3 4 1,-5 4-28,-8 4 1,-3 4 127,-5 9-273,-1 8 0,1 3 0,-1 6 17,1 1 1,-1 7 0,-1 6 0,0 6 95,2 5 0,-2 3-201,10 1 1,0 1 108,4-1 0,2 5-9,2 0 1,4 0 0,5-5 0,0 1-4,0-1 0,5-4-23,4 1 1,8-7-7,4 2-117,3-3 1,2-5 0,1-2-1,2-1 1,5-3-1294,3-2 0,-3-2 740,0-4 1,0-2-1161,4-6 909,1 1 799,-7-1 0,-1-11 0,-5-3 1</inkml:trace>
  <inkml:trace contextRef="#ctx0" brushRef="#br1">22123 5228 8037,'-7'-9'2471,"3"1"-1413,2 5 76,2-3-557,0 6-184,0 0 1,0 10 0,0 4-1,0 5 1,2 4-21,2 1 1,-3 7 0,4 1 0,-4 2-618,-1 0 1,0 0-514,0 5 1,0-5 322,0 0 1,0-2 0,0 1-1,0-6 434,0-5 0,6-17 0,1-1 0</inkml:trace>
  <inkml:trace contextRef="#ctx0" brushRef="#br0">15607 7064 13875,'0'-13'-687,"0"1"0,0-1 0,0 0 0,0 0-2123,0 1 2619,0 4 0,-1 3 217,-3 5 0,-2 1 801,-3 3-477,-2-2-3,4 4 1,-2-2-152,1 0 402,5 0-509,3-4 1,13-4 0,8-2 0,5 1 0,3-2 0,7 1-1,5-1 245,6 0 1,8 4 79,4-1-417,9-3 1,3 5 0,-32 0 0,0 0 0,1 1-1,0 1 1,0-1 0,2 2 24,-1-1 1,1 0-64,3-1 1,1 2-1,-1 0 1,1 2-1,1-1 1,1 0-1,-1 0 1,0-1-1,2 0 1,0-1 33,1 0 0,1 0 1,4 0-1,2 0-346,0 1 0,1-2 1,1-1-1,1 0 322,-1 0 0,1 0 24,3-3 0,1 0 1,4 1-1,0 1 1,2-3-1,0-1 1,0 1-1,-1-1 1,-2 1-1,-1 0 13,0-1 0,0 1 0,0 1 0,0 1 22,0 0 0,0 0 0,2 0 0,1-1-1255,1-1 0,0 0 1249,-1-1 1,0 1 0,-2 1-1,0 1 1,2 0 0,1 0 0,-21 1-1,-1-1 1,1 1 0,1-1 0,-1 0-1,1 1 17,0-2 0,0 1 0,0 0 0,1 0 0,1-1 0,-1 1-195,-1 0 1,0 0 0,-1-1 0,1 1 0,0 0-1,0 0 211,0-1 0,-1 1 0,1 0-41,3 0 0,0-1 0,-2 1 1,19-2-1,-2-1 0,2 1 0,0 1 1,-4 0-1,0 0 0,-3 1 1,0 1-16,-1 0 1,-1 0 0,2-1-1,-1 0-113,-2 2 1,-1 0-1,-2-3 1,-1 1 113,-2 2 0,-1 0 1,-4-1 1,-1 2-1,0 0 1,-1 2 0,-3-1-1,0 0 1,-2 0 0,0 0-1,-4 0 1,-1 0-52,28 0 0,-7 0 336,-7 0 1,-7 1-551,-6 3 33,-5-2 1046,-13 3 0,-15-5-959,-13 0 1,-12 0 44,-14 0-12,-6 0 1,-16 0-1,-5 0 111,-6 0 0,-4 6 0,33-3 0,0 1 0</inkml:trace>
  <inkml:trace contextRef="#ctx0" brushRef="#br0">15390 7217 12113,'-11'-1'-759,"1"-2"1,3-3-895,1-1 1282,2 4 447,10-2 1,1 5-1,6 0 1,-1 0-1,3 0 148,2 0-198,2 0 1,4 4 0,1 0 0,5-1-1,2-2 1,4-1 0,3 0 76,5 0 0,2 0-54,6 0-39,12 0 0,-4-1 1,11-2-1,-1-1 0,-33 2 1,0 0-1,3 0 0,0-1 1,2 1-1,0-1 33,2-1 1,-1 1 0,2 1-1,-1-1 1,-3-1 0,0 0 0,3-1-1,-1 1 2,2 1 1,0-1 0,3-1 0,0-1 0,0 2 0,-1 1 0,0-1 0,0-1-291,0 1 0,-1 0 0,2 0 0,1 1 250,0-1 0,2-1 0,4-1 1,1 1-1,0 1 0,0 1 0,0-1 1,-1-1 4,1 1 0,0 0 0,-2 0 1,1 1-8,1-1 0,1-1 0,2 0 1,0 0 1,-3 3 0,0 0 1,1-2-1,-1 0 0,-3 1 1,-1 0-1,2 0 0,-1 0 6,1 1 0,0-1 0,5-2 0,-1 1-3,-1 2 1,-1 0 0,1-2 0,0-1-4,-3 3 1,0 0-1,-1-2 1,1 0-1,2 1 1,0 0 0,1 0-1,-1 0-4,-1 1 1,1-1-1,-1-2 1,0 1-4,-3 2 1,0 0 0,2-1 0,0 0-1107,0 1 1,0 0 1104,6 2 1,0-2 0,-7-2-1,0-1 1,4 1 0,-1 2-1,-2-1 1,-1 0 0,-2 0 0,0-1-1,-1 0 0,0 1 0,0 1 0,0 0-132,-4-2 1,-1-1-1,0 3 1,-1 0 131,-5-2 1,0 0 3,1 2 0,-1 1 0,-2-4 0,0 0 0,33-1 0,-4 0 0,-5-1-42,-2 0 1,-7 0 95,0-1 0,-1-4 96,-8 4-139,1 2 1,-11-5 0,-3 4 0,-5-2-1,-4 2 355,-2 2 1,-1-1-375,-4 2 2213,-1 2-2288,1-3 287,-6 5-699,-1 0 521,-17 0-140,2 5 1,-9 2 0,5 6 117,0 0 0,-17-23 0,-4-6 0</inkml:trace>
  <inkml:trace contextRef="#ctx0" brushRef="#br0">21753 6771 12182,'6'-14'-1123,"-3"-3"553,5 8 1,-5 2 0,3 0 555,-1 1-4,-3 2 1,2 5 140,-8 4-103,2-4-11,-9 10 0,-24 19 0,-14 11 0</inkml:trace>
  <inkml:trace contextRef="#ctx0" brushRef="#br0">29939 6031 14300,'7'0'-1311,"10"23"1,-2 5 0</inkml:trace>
  <inkml:trace contextRef="#ctx0" brushRef="#br0">24482 8824 23518,'0'-9'-4545,"0"1"0,0 3 1960,0-3 3054,0 5 1,17-3 0,4 6 0</inkml:trace>
  <inkml:trace contextRef="#ctx0" brushRef="#br0">29761 6261 27130,'-7'-2'-4916,"3"-2"1,2 1-736,2-5 5288,0 5 0,0-4-104,0 3 216,0 2 59,0-4 29,6 6 136,-5 0 0,6 0 0,-4 2-84,1 2 0,-5 15 0,-6 7 1</inkml:trace>
  <inkml:trace contextRef="#ctx0" brushRef="#br0">28843 6490 14111,'0'-12'-4273,"0"-1"3732,0 0 1,1 6 432,3 3 334,-2 2 0,4 4-47,-6 2-197,0-3 0,-2 5 0,-1-5 0,-2 2 411,-2 2-332,-2-1 0,1-3 61,-1 3 1,-11 15 0,-7 8 0</inkml:trace>
  <inkml:trace contextRef="#ctx0" brushRef="#br0">27083 9551 13106,'-13'0'292,"-16"17"0,-5 4 0</inkml:trace>
  <inkml:trace contextRef="#ctx0" brushRef="#br0">26905 9678 10715,'-6'-7'-3312,"5"1"3487,-11 6 0,-6 17 0,-9 5 1</inkml:trace>
  <inkml:trace contextRef="#ctx0" brushRef="#br0">26803 9729 9627,'-2'-7'-2393,"-1"1"2189,-1 1-457,0 3 793,4-3-83,0 5 30,0 0 0,6 0 0,2 0 0,5 0-21,4 0 1,3-2-1,7-1 1,2-2-58,5-2 0,9 2 0,5-3 1,6-2 15,5-1 1,2 2 0,-3 2 0,-7 0 16,-7 0 0,-11 4 0,-8-1-25,-6 2 1,-12 2-1,-9 0 11,-9 0 0,-6 5 77,-4-1-95,-9 0 1,7 2-1,-11 1 1,-1 1 0,-2 1-9,-1 1 1,0-3 0,-1 1 0,1 2 12,0 2 1,-5-1-1,1-3 1,-1 4 3,5-4 0,4-1 0,2 0 0,0-1 42,4-3 0,7-2 29,4-1-90,8 0 80,4 0 1,6-1 0,5-2 0,8-3 22,10-1 1,3-1-126,7-5 1,6-1 130,6-3-74,4 3 0,7-10 1,2 4-1,3-1 0,2 1 9,0 1 0,-2 2-67,-2 5 1,-6 4-807,-12 4 817,-5 3 1,-17 6-1,-3 4 20,-3 2 0,-4 3 0,3 3 0,2 3 0</inkml:trace>
  <inkml:trace contextRef="#ctx0" brushRef="#br0">29251 8250 14533,'-13'0'-539,"0"-6"148,1-2 0,10 2 1,8 2-1,8 2 0,7 2 1,5-1 504,3-3 1,5 1 0,8-4 0,0 0-47,-1 0 1,-1 2 0,-2-2 0,0 0-3,1 0 0,-7 3-15,-2-5-14,-9 7 0,-2-6 0,-7 6 41,1-3 66,-11 1-124,-4 4 0,-12 0 1,-3 2-1,-4 2 1,-5 4-1,-2 2 1,-3 0-30,-2-1 0,-1-1 0,-4 3 1,1-1 45,3-1 0,-1-6 7,5 1 0,0-3 1,3-1-1,0 0 96,2 0 0,3-1-262,14-3 8,2-3 0,8-6 0,3 2 0,8 1 101,7 1 1,4 2 45,2-1 0,5-4-38,3 4-18,-3-4 1,6 4 0,-5 1 0,1 1 0,-3 2-131,-3-2 0,-8 5 175,-2-3 0,-7 8-574,-1 4 334,-6 4 195,2 6 1,-61 13-1,20-11 1,1 0 0</inkml:trace>
  <inkml:trace contextRef="#ctx0" brushRef="#br1">14982 8173 8049,'-12'6'-117,"-1"1"0,2 2 1,2-1 776,5 2-367,2-4 1,2 5 0,0-2 0,2 0 0,4 0 0,6-5 0,8-2 305,4-2 1,2 0-456,-1 0 1,6-6-1,3-3 1,2-2 131,-2-2 1,3-5-204,-3-3-86,-3-3 0,0-2 0,-7 1 0,-3-2 0,-4-2 0,-4 0 0,-4 0-93,-5 2 1,-4 3 287,-4 3-160,-9 3 1,-3 6 0,-5 4-1,-2 4 1,-2 2 0,-4 2-1,-2 0-68,-1 0 0,2 6 38,-4 2 0,1 9 0,1 5 0,5 2 88,4 1 0,8 2 96,-2 3 1,2-2-94,3 6 1,5-4 0,2 2 0,5 0 9,5-4 1,3-1-141,9-2 0,-1-3-452,5-1 259,0-6 0,2 4 0,1-6 1,3-1-1,0 0-844,0-4 0,4 2-597,3-6 1199,-3 6 0,4-8 482,-5 2 0,34 3 0,4 0 0</inkml:trace>
  <inkml:trace contextRef="#ctx0" brushRef="#br1">15505 8530 8049,'0'-12'0,"0"3"728,0 1 1,0-1 0,2-4 139,2 1 1,4 3-526,9 1 0,-1 5-176,5-1 1,0 2 0,5 2 0,-2 0 84,-3 0 1,2 6-557,-6 2 1,-1 4 206,-8 0-127,-2 7 0,-6-4 1,0 5-1,-3 2 0,-4-1-744,-6 1 972,-8 5 0,5-8 0,-4 2 0,1-3 0,0-1 362,1 0 0,1-4-42,4-4 0,4-5 393,1 4-499,5-5 0,-1 3 0,8-6 0,6 0-239,6 0 1,3 0-703,7 0 441,-1 0 1,2-4 0,2-2 0,2 0 0,0-1-1101,0 0 1,-1 3 835,-5-5 0,1 5 546,0-4 0,-1-12 0,1-7 0</inkml:trace>
  <inkml:trace contextRef="#ctx0" brushRef="#br1">16258 8263 7971,'-9'-10'599,"2"-3"0,1-1 1,2 4-207,4 1 1,1 5 0,5-3-1,5 1-485,5 4 1,5 0-123,-4 2-318,6 0 0,-3 0 0,5 0 0,1 0 0,-1 0 532,1 0 0,-1 17 0,1 4 0</inkml:trace>
  <inkml:trace contextRef="#ctx0" brushRef="#br1">16258 8416 7955,'-13'-7'0,"4"-1"2023,1 4-807,5 3 0,3-5-204,8 6-1105,9 0 0,2 4 1,5 2-1,0 0 0,3-1-1236,0-2 1329,0-1 0,11-14 0,6-5 0,4 0 0,0-1 0</inkml:trace>
  <inkml:trace contextRef="#ctx0" brushRef="#br1">17431 8008 7885,'0'-20'264,"0"1"0,0 7 1,0-1 185,0 0 0,0 7 0,0 6-272,0 8 1,0 9 0,0 4 0,0 4-93,0 5 1,0-2-98,0 6 1,0-1 0,0 2 0,0-2-35,0-2 0,0 3 0,1-4 0,2-3 43,1-5 1,6-3 0,-1-6 0,3-2 37,5-3 0,3-2 0,6-9 0,1-5-63,2-9 1,0-7 0,3-5 0,-1-3 11,-2-5 1,-2 2 0,-3-9 0,-3 1 34,-4 1 1,-3 1 42,-1 7 0,-6 0 1,-3 8-1,-2 6 609,-2 5-479,0 8 0,-2 1-232,-2 6 85,3 6 1,-11 5-1,5 7 1,-1 2-1,-1 3 49,-1 1 0,3 1-132,-1 1 0,3 4 101,-3-1-217,5 1 0,-3-3 0,6 1 1,0 1-1,0-4-444,0-2 0,0-2-109,0 5 1,6-5 257,3 0 1,3-5-472,5 1 450,-3-3 469,11-1 0,23-18 0,13-3 0</inkml:trace>
  <inkml:trace contextRef="#ctx0" brushRef="#br1">18119 8390 7885,'13'-11'-60,"0"2"1,-1-2 575,1 2 0,-4 2 49,-1-1-395,-5 5 1,4-7 0,-4 4 0,1-1 126,-1-3 1,-3 5-1,-4 1-30,-5 2 1,-3 2 11,-5 0-230,2 6 0,-9 5 0,3 8 0,-3 0 0,-2 4 361,1 1-309,-1 2 1,2-1 0,3 1-1,4-2 1,3-2-4,1 0 1,6-2-175,3 1 0,4 1 0,4-5 0,7-2-285,9-5 1,3-5-692,11-5 479,0 0 0,6-1 0,1-3-1263,1-5 1836,6-2 0,-9-8 0,2-3 0,5-2 0,1-1 0</inkml:trace>
  <inkml:trace contextRef="#ctx0" brushRef="#br1">18795 7982 7887,'0'-18'272,"0"8"1,0-3-1,0 2 1,0-1 195,0 0 1,-1 3 0,-4 2 0,-3 3 0,-4 5-311,0 6 0,-1 6 1,0 4-1,0 6-91,1 5 1,0-1-27,4 3 1,-2 1 0,4-1 0,1-2-271,-1-1 0,2-2-6,4 1 211,0-6 0,5-2 1,4-7-1,4-1 1,4-3-1,4-1 0,3-4-22,1-5 0,2-6 1,2-6-1,0-4-89,0-1 1,-2-1 55,-2-4 0,-1-1 0,-2 2 0,-5 3 58,-3 4-56,-7 3 0,-1 4 33,-6 5 0,-5 11 36,1 11 1,-5 6 24,5-2 1,0-1 0,4 1-1,0 0 65,0-1 0,0 3-92,0-6 1,6-4 288,2-5-145,3-5 1,8 3-1,1-6 1,1-2 0,0-2 256,2-5 0,-3-8-224,1-4 1,-5-3 194,1-1-283,-3-7 1,-7 6 0,-3-4 0,-2 3 0,-2 1 85,0 1 0,-8 5-514,-4 3 0,-2 4-106,-8 5 1,5 2-866,-4 6 1010,0 0 0,0 0 0,1 2 0,0 0 0,3 5-975,3 5 0,-1-2 1285,11 7 0,68 8 0,-21-11 0,-1-1 0</inkml:trace>
  <inkml:trace contextRef="#ctx0" brushRef="#br1">19471 7918 7889,'0'-7'1686,"0"2"-1385,-6 10 0,3 2-233,-5 6 1,1 0-1,-2 0 1,4-1-76,-1 1 0,4 4-218,-2 0 181,3 0 1,1-3 0,1 2-1,2 1 1,3-2 0,1 0-1,3-3-77,1 1 0,2 0 1,0 0-1,-1-1 290,1 1 0,-4-4-205,-1-1 259,-5 1 1,3-1 0,-8 1-1,-2-1 1,-5 1 0,-3-2 83,-5-2 1,1 4-383,-5-5 0,5 0 0,-2-4 0,1 0-562,0 0 1,0 0 130,4 0 0,5-5 124,-1-4 382,6-8 0,21-10 0,10-5 0,3-6 0,1 1 0</inkml:trace>
  <inkml:trace contextRef="#ctx0" brushRef="#br1">19892 7778 7909,'0'-7'1065,"-6"1"0,-1 12-519,-6 3 0,2 6-381,2 2 0,-2 7-105,2 2 1,-2-1 0,0 6 0,2-1-22,5 0 1,3 0-203,1-5 1,1 1 56,3-1 0,3-9 0,7-5 0,3-4-74,5-4 1,6-2 117,2-1 1,0-11 21,-5-6 35,1-6 0,-1-4 0,-1-2 0,-3-5 0,-5-3 53,-6-1 0,0 1 113,-6 3 0,0-2 523,-4 7-505,-5-1 0,-4 10 0,-8 3 0,-4 3 0,-3 1 265,-2 0 1,1 6-393,-1 3 0,1 3 15,-1 1 0,1 0 0,1 1 0,2 3-29,5 5 0,3 2-231,2 2 0,4 4-172,4 0 276,3 6 1,1-8-1,1 6 1,3 2 0,5 0-236,2-2 1,2 2 27,0-6 0,0 4 2,-1-4-143,7 6 1,-4-9 0,7 3 0,0-3 0,2-1-1602,2-1 2038,-1 1 0,29-17 0,7-5 0</inkml:trace>
  <inkml:trace contextRef="#ctx0" brushRef="#br1">20249 8071 7909,'1'-12'0,"3"-1"0,3 0 367,0 0 0,9 2 307,-3 3 1,8 2-1,-1 6 1,1 0 393,0 0 1,-1 6-1068,1 2 1,-2 3 0,-6 4 0,-2 2-153,-3 4 0,-2-1 113,-6 1-120,-6 0 1,-1 3-1,-7-1 1,-3-2 0,-3 0-1,-1 1 1,1-3 352,2 0 1,1-6 0,4-6 0,2 0 827,2 0-289,4-4 1,7 1-193,7-8 0,1-2-609,11-2 0,0-4 0,6 5 1,2-1-723,0-1 1,7 6-773,-2-1 0,-2-2 695,2 2 1,-5 0 865,0 4 0,4-6 0,0-1 0</inkml:trace>
  <inkml:trace contextRef="#ctx0" brushRef="#br1">17788 9602 7898,'-13'-6'64,"2"3"0,1-4 1,3 0-1,2 0 1261,7-3-1102,9-1 0,15 3 0,8 3 0,5 1 1,8-2-1,7-1 0,5-2 269,5 2 0,-3-3-722,7 6 1,-4-5-1,-6 4 1,-9-1-478,-9 0 0,-13 2-736,-10 4 1072,-8 0 0,-4-1 0,-8-2 1,-5-3 370,-9-1 0,-16-7 0,-8-3 0,-3-3 0,-1-1 0</inkml:trace>
  <inkml:trace contextRef="#ctx0" brushRef="#br1">18170 9321 7898,'-18'-13'105,"4"0"0,-9 1 0,6-1 0,3 0 917,4 0-7,4 6-745,6 2 0,2 6 1,0 5-1,4 5 1,0 6 177,-1 3 1,4 5-378,-5 5 1,0 6 266,-4-2-490,0 2 0,0 3 0,0 0 1,0 3-1,0 0-297,0-1 1,-4-5-569,0-2 0,0-2 149,4 2 0,0-4 868,0-9 0,62-31 0,-23-1 0,0 0 0</inkml:trace>
  <inkml:trace contextRef="#ctx0" brushRef="#br1">18769 9359 7919,'0'-13'61,"-4"-4"0,0-1 0,0 0 0,-1-1 1,1 4 1430,1 0 1,3 8-301,5 3-1081,2 3 1,4 8 0,-1 6 0,-2 6 0,2 7 283,2 4-301,0 2 0,-3 6 1,-1-1-1,1-1 1,-1-4 588,1 0-849,-6 3 1,7-8-1,-5 3 1,2-5-1,2-4-881,-2-4 988,4-2 0,-4-8 1,6-3-1,0-6 1,0-6 661,-1-9-472,7-11 1,-1-5-1,5-5 1,-3-2 0,-2-2 286,-2-5 0,2-1-396,-1 1 0,-1 4 0,-8 9 1,-2 5-207,0 2 1,-5 7-832,3 3-736,-2 8 1209,-2 4 0,-4 16 0,-1 6 0,2 6 542,2 2 0,1 13 0,0 6 0,0 5 0,0-1 0</inkml:trace>
  <inkml:trace contextRef="#ctx0" brushRef="#br1">19420 9793 7411,'0'-9'460,"-2"2"1,0 0 1023,-3 0-1160,1 4 1,-2-7-1,-2 6-17,-3 1 1,-4 2-203,-2 1 5,3 0 0,-10 5 1,4 5-1,-1 5 1,1 3 408,2 2-467,-5 1 0,10 3 1,-1-1-1,6-3 1,2-1-1,3 0 1,2-1-177,1-2 1,7-3 0,4-3 0,6-3-565,3-2 0,6 0 133,3-5 187,7 0 1,-8-6 367,6-3 0,1-13 0,4-7 0,5-2 0,0 0 0</inkml:trace>
  <inkml:trace contextRef="#ctx0" brushRef="#br1">20019 9359 7919,'-1'-13'144,"-4"1"1,-3 0 31,-3 4 1,-2 2 0,-1 6-1,-2 0 1,-2 0 0,-2 2 46,-3 2 0,0 3 0,1 6 0,2-1-161,2 1 0,1 4 117,4 0-197,6-5 0,1-1 0,7-3 0,4 4 0,5 0 0,5 0-45,6-4 1,5 4-1,2-5 1,3 1 162,2 1 1,-5-2-1,2 3 1,-3-2 52,-1 2 0,-2-3 0,-3 0 0,-4 0 104,-3 1 0,-7-4 1,-3 4-69,-2 2 1,-8-3 34,-2 2-389,-9-6 1,-5 7 0,-6-5 0,-3 1-1,0 0-905,0-4 872,1 0 1,4 2-1,2 0 1,3-1 0,5-3-1638,6-4 1835,5-9 0,50-41 0,-17 20 0,1 0 0</inkml:trace>
  <inkml:trace contextRef="#ctx0" brushRef="#br1">20351 9385 8032,'0'12'1129,"0"1"1,0 0-1096,0 0 0,-5 1-28,1 3 1,-2 1-1,4 5 1,-3-3-129,3-2 0,0-1-816,2-4 0,0 0 938,0 0 0,28-74 0,-10 21 0,0 0 0</inkml:trace>
  <inkml:trace contextRef="#ctx0" brushRef="#br1">20325 9181 7919,'-17'-13'-149,"0"0"0,0 5-911,4-1 803,6 6 0,7-1 257,9 8 0,2 3 0,8 6 0,34 28 0,-19-17 0,0 0 0</inkml:trace>
  <inkml:trace contextRef="#ctx0" brushRef="#br1">20567 9538 7919,'0'13'-232,"0"-1"863,0 1 0,0 0 966,0 0-951,0-6-525,0-2 0,0-6 0,0-3 0,2-5 1,2-4-1,5-4 354,2-4 1,2-3-495,-1-2-31,1 7 0,4-5 0,0 2 0,-1 0 1,-1 0-260,2 5 299,-3 3 0,5 6 0,-6 1 0,-1 1 0,0 5-45,-4 3-34,4 5 0,-10 10 0,5 2 0,1 1 0,-3 1-589,1-1 1,0 2 177,-2-5 1,-1 2-652,5-2 842,-5-9 0,8 9 1,-2-9 308,2-1 0,25-26 0,9-13 0,4-4 0,0 1 0</inkml:trace>
  <inkml:trace contextRef="#ctx0" brushRef="#br1">21205 9283 7919,'-4'-13'0,"-1"0"0,-4 2 938,0 2-642,3-2 1,-5 10 765,3-4-807,-4 4 0,-1 7 1,1 4-1,-1 5 0,0 6 98,0 3 0,2 3-365,3 3 1,-2-3 245,5 3-330,1 2 0,0-5 1,0 3-1,2-3 0,4-3-242,2-3 1,10 2-14,-1-6 1,4-1 96,0-8 0,3-2-174,5-6 335,1 0 0,1-6 1,1-4-1,0-5 0,-2-7-12,-4-2 1,-6-3 206,1-2 0,0-4 180,-4-5 1,1-1-49,-10 1-37,0 0 0,-4 0 0,-1 1 0,-3 3 0,-5 4 290,-2 3 1,-7 7-232,-4 3 0,-2 5 101,-1 3 0,-1 3-12,1 6-188,-1 0 0,5 0 0,1 2 1,3 2-1,4 6 159,3 6 0,6-1-382,-4 6 0,5 1 83,-1 3 0,2 1-278,2-1 114,6 1 0,1 1 0,6 0 0,-1-1 1,1-1-636,0-1 0,4-2-205,0 0 0,6 0 267,-2-5 232,-3 6 488,6-9 0,8 10 0,7-4 0</inkml:trace>
  <inkml:trace contextRef="#ctx0" brushRef="#br1">21511 9640 7919,'0'-13'0,"0"5"0,0-1 793,0 1 0,1-4 0,4 4 421,3 3 0,3 4-1189,2 1-65,0 6 1,-5 5-1,0 7 1,-3 2 0,-2 2-244,-2-3 0,-1 5 0,-1-2 0,-3 2 113,-5 1 1,-2 1-97,-2-1 0,-4-1 767,0-2-279,0-4 1,4-5 0,1-2-1,0-1 1,2-3 1871,2-1-1248,5-2-644,3-4 0,7 0 1,7-1-1,3-2 0,5-3 52,2-1 0,1 3-352,1-5 1,-1 6-432,1-1 412,-1-3 0,-4 6 1,-1-4-354,-1 4 0,2 0 0,-4-2-946,-1-1 563,-8-1-4,-2 5 316,-6 0-1299,0 0 1840,-6 0 0,-29 0 0,-14 0 0</inkml:trace>
  <inkml:trace contextRef="#ctx0" brushRef="#br1">16219 10711 7960,'-8'-6'-48,"-1"-1"1,1-1-271,1-1 1,-2 2 648,9-1 0,3 2-257,10 6 0,1 0 0,4 1 0,8 2 193,6 1-26,11 6-960,8-8 744,13 3 0,-23-2 1,3-1-1,6 0 0,3 0 1,8-1-1,1 1 0,9-1 1,2-1 62,-21 0 1,1 1 0,2-2-163,4 0 1,2-2-1,0 1 1,3 1 0,2 1-1,-1-1 1,5-2 0,0 0-1,0 0 1,1 0-1,0 0 1,0 1 0,-1-1-1,0 0 1,-1 0 0,0 1-1,0-1 1,0 1 0,0 0-1,-1-1 1,1 1 39,0 0 0,0-1 0,1 1 1,0 0-1,1-1 0,-1 1 1,0-1-1,0-1 0,0 1 1,-4 0-1,0 0 0,0 0-347,-1 0 0,-1 0 1,0-1-1,-3 1 0,0-1 1,-1 0 382,0 0 1,0-1 0,-1 1 0,-2 1 0,-1 0 0,0 1 0,-5-1 0,0 1 0,-2 0 0,20-1 0,-2 0 6,-4 2 0,-3-1 1,-4 0-1,-2-1-90,-3 0 0,0 1 0,-4 0 0,-1 0 147,-5 2 1,-1 0 0,29 0 214,-14 0 0,-9 0-511,-8 0 1218,-5 0-1625,-19 0 842,-9-6 0,-22 4 0,-9-6 1,-7 3-1,-7 2-205,-5 2 0,-5-5 0,-6 4 0,-2-3 0</inkml:trace>
  <inkml:trace contextRef="#ctx0" brushRef="#br1">16806 10915 7960,'-68'0'0,"0"0"0,1 0-384,2 0 0,4 0 77,6 0 356,5 0 0,12 0 1,0 0-1,0 1 0,1 2 144,3 1 1,8 5-1,11-3-132,5 1 1,5-5-89,10 3 0,7-2 1,13-1-1,7 3 84,11-3 1,12-6 12,9-4-81,5-4 0,-26 6 0,2 0 0,1-1 0,1 1 0,4-1 0,0 1 1,4 0-1,1-1 71,3 1 0,1 0 1,3-1-1,1-1 1,5 1-1,1-1 1,-19 2-1,0 0 1,2-1-402,3 1 1,1-1 0,1 1 0,6-1 0,2 0 0,0 1 333,1-1 0,1-1 1,1 2-1,1-1 0,0 1 1,-1 0 15,-2 1 1,0 1 0,-1 0 0,0 0 0,-1 1 0,1-1 0,0 0 0,0 1 0,0 0 0,0 0 0,-1 1 0,0 0-26,-1 0 1,-1 0 0,1 0-1,0 1 1,0-1 0,-1 1-37,-4 1 0,-1 0 0,0 0 0,1 0 0,0 0 1,0 0-822,0 0 0,1 0 0,-1 0 840,1 0 0,0 0 0,-1 0 0,-6 1 1,-1 1-1,-1-1 0,22 1 0,-2 1 0,-4-1 1,-2 0-1,-3 0 0,-1 0-20,-1 0 1,-1 0 0,-2 1 0,-2-1-57,-3-2 1,-2 0-1,-2 0 1,-2 0 204,-7 0 1,-2 0 22,34 0 1,-9 0 0,-12-2-1,-12-1 424,-11-1 0,-13-2-144,-9 2 166,-4 3 1,-2-6 0,-4 4 0,-3-3-358,-4-1 1,0 3 975,-1-5 1,0 7-1453,0-3 123,1 4 0,-5 1 0,-2 0 0,-1 0 145,-2 0 0,-31-11 0,-8-4 0</inkml:trace>
  <inkml:trace contextRef="#ctx0" brushRef="#br1">21167 10698 7960,'1'-13'0,"3"1"0,-2-1 30,2 0 1,-3 5 151,-1-1-333,0 6 1,0-4 150,0 3 0,-11 8 0,-3-2 0</inkml:trace>
  <inkml:trace contextRef="#ctx0" brushRef="#br1">13911 11795 7799,'-12'0'96,"-1"0"0,4 4 200,1 0 0,5 2 0,-1-2 390,2 5-590,8-4 1,-2 1 0,8-6 0,3 0-1,4 0 1,3 0 0,2 0 339,2 0-361,-1-6 0,5-1 0,0-6 0,-2-1 0,-1-1 115,-1-2-245,-1-6 1,-4 3 0,-2-5 0,-4-1-1,-5 1 1,-3 1 0,-7 1 66,-7 2 1,-3 5-1,-11 0 1,-2 5 49,-1 3 0,-5 6 1,-4 2-1,-1 7 9,-1 5 1,-5 2 210,6 3-208,-3 8 1,-1 4 0,0 5 0,1 1 0,4 2 262,8 1-184,5 0 1,7 5-1,2-2 1,2-4-1,6-6 130,6-4 1,9-3-292,5-3 6,5 3 0,-6-9 0,7 2 0,2-5 0,5-2-240,2-1 0,1-6-327,1 1 413,8-3 0,-8-1 1,9 0-1,-2 0 1,0-1-694,2-3 1,-2 2-198,-7-2 1,-3 2 1045,-6 2 0,1 6 0,-1 1 0</inkml:trace>
  <inkml:trace contextRef="#ctx0" brushRef="#br1">14319 12317 7799,'-12'-12'0,"0"-1"853,4 0-580,2 0 1,6 1 0,0-1 0,2 0 0,3 0 228,8 1 0,1 3 0,7 2 1,2 0-233,1 0 1,2 4-178,-1-1 0,-1 2 0,-3 4 0,-4 2-306,-2 5 0,-8 2-107,-3 2 0,-3 5 0,-2 3 1,-5 3-229,-6 2 0,-3-1 278,-6 1 1,4-2 257,-4-3 6,5-2 0,-2-2 0,5-2 1,2-2-1,1-4 568,1-4 222,7-1-629,-4-4 0,12 0 0,3 0 0,6 0 0,3 0 385,2 0 0,0 0-130,1 0 0,2 2 304,-6 2-785,0 3 1,-5 7 0,0 2 0,-2 1 0,-3 0-689,-2 1 0,-2-2 457,-7 5 1,-3-5 465,-6 1 1,-5-4-44,-4-5 1,-3 2-1,-5-4 1,-2-1 92,-1 1 1,-2-2-162,5-4 1,0 0-95,5 0 0,-1-1-413,1-3 207,10 2 0,0-9 0,11 2 1,1-2-1,1-2-1505,2 0 1,12 1 1751,5-1 0,34-17 0,10-4 0</inkml:trace>
  <inkml:trace contextRef="#ctx0" brushRef="#br1">15072 11999 7805,'-7'-13'91,"-3"0"0,5 0 388,3 1 1,2 3 36,4 1 0,3 5 0,6-1 0,1 2-282,3 2 0,3 0-623,5 0 0,1 0 1,-2 0-1,-2 2-794,0 2 1183,-7 3 0,-8 34 0,-8 7 0</inkml:trace>
  <inkml:trace contextRef="#ctx0" brushRef="#br1">15008 12203 7805,'-13'-2'1917,"0"-2"-1938,6 3 0,3-5 1529,8 6-1326,9 0 1,7 0-1,7 0 1,1 0 0,3 0-1,2 0 1,1 0-183,-1 0 0,3-9 0,4-5 0,1 0 0,0 0 0</inkml:trace>
  <inkml:trace contextRef="#ctx0" brushRef="#br1">16411 11463 7785,'0'-13'61,"-2"1"1,-1-1 0,-2 0 247,-2 0 0,2 6 1,-3 6-1,-1 7 1,1 8 85,-1 4 1,1 5-1,-4 7 1,3 4-203,0 2 1,2 7-178,-2-1 0,0 1 0,4-5 0,2 0-95,2 1 1,2-2-24,4-3 90,7-9 1,4-2 0,4-8 0,0-3 0,0-7-6,2-3-29,2-2 0,2-6 0,-1-4 0,1-5 1,-1-8-166,1-5 220,-6-5 1,2-5-1,-3-1 1,-1 0 0,1-2 47,-4-2 0,-5 2 0,-3 7 0,-1 6 602,-3 5-204,-2-1-165,-1 15 0,-1-2 0,-2 13-270,-1 2 1,-1 3 47,5 6 1,-4 4-174,0 0 1,0 5-94,4 0 146,0 2 1,0 3 0,0 1 0,0 2-1,0-2-349,0-1 1,0-2-188,0 1 1,0-1-26,0 1 1,4-1-797,0 1 1062,6-6 0,-6 0 347,9-3 0,48-15 0,-20 1 0,0-1 0</inkml:trace>
  <inkml:trace contextRef="#ctx0" brushRef="#br1">17061 11909 7785,'0'-12'15,"6"-1"1,-4 0 772,7 0-232,-6 1-332,2-1 1,-5 4 0,-1 2-1,-3 2 67,-5 2 0,-4 1 1,-2 2-1,-4 2-8,0 2 0,2 7-135,-5 6 0,3 6 156,-3-2-235,4 3 0,5 2 0,0-1 0,2 1 0,2-1 165,5 1 0,3-2 3,1-3-405,5-2 1,4-7 0,8 0 0,4-4 0,3-3-563,2-4 0,5-1-368,3 0 0,-1-10 1098,1-3 0,3-16 0,5-8 0,5-2 0,1 1 0</inkml:trace>
  <inkml:trace contextRef="#ctx0" brushRef="#br1">17724 11501 7806,'-13'-12'111,"5"-1"0,-1 0 1,1 0-1,-1 2 432,1 3 1,3 2-1,-3 7 1,-2 4-1,-1 4-196,-2 7 0,0 4 0,0 7 0,1 3-116,-1 4 1,2 2-227,2 3 0,3-2 0,6-2 0,0-1-11,0 1 1,6-5-25,3-4-72,2-1 0,7-15 1,4 1-1,2-4 1,1-4-1,1-1 0,-1-4-53,1-2 1,3-7 110,1-6-67,6-12 1,-10 7-1,4-11 1,-3 1 0,-1-1-240,-1-2 336,-5 3 0,-3 1 0,-8 7 0,-5 3 95,-3 4 1,-2 10 0,-3 7 0,-5 8-6,-2 8 1,-2-1-59,0 7 1,0-1-5,1 4 1,3 1-1,2-1 1,1 1-26,4-1 1,0 0-44,2-4 1,6-3-20,2-5 1,9-5 73,5 1 18,2-6 0,1 1 0,1-8 0,1-6 0,0-6 216,-2-5 0,2-3-96,-10-2 0,0 1-45,-4-1 0,-6-3 299,-3-1-331,-3 0 1,-6 9-1,-5 1 1,-6 2-1,-5 3-367,-3 6 1,-6 3 124,0 6 0,-4 0-1105,5 0 967,-7 6 1,11-1 0,-1 7-1,9-1 1,7 3-717,6 0 1,10 0 107,6-1 926,7 0 0,41-16 0,19-10 0,-24 6 0,1-1 0,0 1 0</inkml:trace>
  <inkml:trace contextRef="#ctx0" brushRef="#br1">18438 11565 7806,'7'-6'1280,"4"5"-951,-9-5 0,-2 8 75,-9 2 1,-2 3-328,-2 6-48,-5 0 0,2 4 0,-4 0 0,2-2 0,2-1-4,2-1 1,1 0-31,1 0 0,5-1 110,2 1-195,4 0 1,7-2 0,2-1 0,5-3 0,2 0-64,2 0 0,6-4 275,-2 2 0,-1 0-100,1-1 69,-5 1 1,2-1-1,-5 2 1,-1 1 247,-4 3 1,-4 0-167,-8-2 0,-4 3-114,-9-2-92,-3-3 0,-6 5 0,1-4 0,-1 0 0,1-1-189,-1-1 1,5-3 170,0 2-1508,5-3 719,3-6 840,8-2 0,32-19 0,19-6 0,0-3 0,0 0 0</inkml:trace>
  <inkml:trace contextRef="#ctx0" brushRef="#br1">18910 11489 7806,'-13'-7'12,"4"-3"-49,1 5 1,-2 1-288,-7 4 990,3 6 1,-6 5-1,4 9 1,-2 3 0,0 4-3,-1-1 0,2 6-571,4-3 0,6 5 0,3-2 0,4-1-89,4 0 1,8-3-106,5-6 1,10-4-122,-2-5 109,9-6 0,-6-2 0,6-6 0,2-3 0,-1-5-323,-1-2 0,-1-9 264,-3-5 1,-5-7 95,1-6 62,-1 0 0,-12-5 0,0 1 0,-8-1 0,-3 1 346,-2-1 0,-10 2 92,-3 7 0,-10 7-116,-2 6-86,-1 11 0,-9-7 0,4 10 0,0 0 0,-2 4 208,0 6 1,5 4-432,-2 6 75,3 5 0,3 1 0,3 3 1,6 0-1,5 0-165,5 2 1,4 2 14,1-1 0,1-3 134,4-1-191,2-6 0,11 8 0,2-4 0,3-1 0,1-1-300,3-6 1,1 2-525,-3-4 0,5-2 380,0 1 1,0-5-1013,-5 1 1589,1-2 0,5-8 0,2-1 0</inkml:trace>
  <inkml:trace contextRef="#ctx0" brushRef="#br1">19331 11807 7806,'0'-12'0,"4"-1"1182,0 0-861,6 0 1,-7 2-1,5 1 1,2 3 0,2 1 793,0 4-972,7-5 0,-5 5 0,3-2 0,-3 2 1,-3 4-153,-2 2 1,1-1-56,-6 5 0,0 1 28,-4 4 0,-1 1 0,-3 1 0,-5 2-328,-2-1 1,-6 2 73,0-1 0,-2 2-16,2-2 261,3-3 0,-3 4 1,7-6-1,3-2 1,2-2 179,2 2 9,-4-4 1,7 4-28,0-6 0,1 0 75,8-4-139,5 6 1,0-5-1,3 4 1,-2-4 0,1 0 261,1 4 0,0-3-2,-4 7 1,-2-5-108,-2 5 1,-4-5 79,-5 4-60,0-5 0,-3 7 1,-5-6-1,-9 1 0,-6-1 258,-2 0 0,-6 0-254,-3-4 0,2 0-754,3 0 1,2 0 189,1 0-705,1 0 1,9 0 0,5-1 1038,4-3 0,3-15 0,4-8 0</inkml:trace>
  <inkml:trace contextRef="#ctx0" brushRef="#br1">16972 13006 7787,'0'-8'95,"1"0"1,3 1 403,5 0 0,8 4 0,5-1 0,7 3 0,5 1 0,3 0-16,1 0 1,4 1-524,1 3-224,-6-2 0,-2 4 0,-5-5 0,-2 2 0,-2 1 0,-5-1 0,-4 0-2058,-3 1 2322,-7-3 0,-29-35 0,-14-15 0</inkml:trace>
  <inkml:trace contextRef="#ctx0" brushRef="#br1">17316 12764 7796,'-13'-20'176,"-2"6"174,2 5 47,-3 6 0,11-1 0,-4 10 0,5 7 0,2 8 1045,2 7-1338,0 5 1,0 5 0,0 0 0,0 2 0,0 2-1,0 4 1,2 1-180,2-1 0,-1-5 0,5 3 0,1-3-1210,-2-2 0,4-4 329,-2-9 690,8-7 266,-3 0 0,16-29 0,-3-6 0</inkml:trace>
  <inkml:trace contextRef="#ctx0" brushRef="#br1">17800 12815 7812,'0'-19'0,"0"5"167,0-3 228,0 9 1,0 5 0,0 10 629,0 6 0,5 9-512,-1 4-416,6-1 1,-7 12 0,4-4 0,0 1 0,0 0 0,1 1 0,1 1-18,-1-2 0,1-3-29,4-6 1,-1-3 0,1-3 0,0-2-269,0-5 1,-1-5 230,1-7 1,4-6 0,2-4 0,-1-7 95,0-8 0,4-6-37,-5-8 1,4 0-9,-4-4-75,0-2 1,-4-1 0,-2 4-1,-1 4 1,-3 5-249,-1 8-848,-2-1 592,-4 18 151,-6-4 0,-1 18 0,-4 4 1,1 5 362,1 7 0,0 12 0,-1 7 0,-4 3 0,1 1 0</inkml:trace>
  <inkml:trace contextRef="#ctx0" brushRef="#br1">18349 13134 7812,'12'-8'3788,"1"-3"-3226,-6 10-362,5-5-130,-11 12 1,3-3 0,-8 5 0,-4 2 0,-4 1-237,-1 2 1,2 0 0,1-2 0,2-1-121,-2-1 0,0-1 1,0 3-129,1-2 1,7 2-1,-3-2 170,4 2 1,2-2 50,4-1 273,-4-5 1,10 4 0,-2-4 0,2 2 0,2 1 0,0 1 489,-1 0 1,0-2-341,-4 3 1,2-4 111,-6 5-201,1-6 1,-5 8-1,-2-3-84,-2 4 0,-7-1-364,-6-2 124,0-4 0,0 0 1,-2-1-1,1-1 0,-1-2-1607,4-1 156,1 0 1634,1 0 0,29-23 0,6-5 0</inkml:trace>
  <inkml:trace contextRef="#ctx0" brushRef="#br1">18642 13159 7812,'-13'-6'-53,"0"-1"0,1-1 0,-1 1-12,0 1 1,5 2-1,-1 4 1,-1 0 919,-1 0-764,4 0 1,-4 0 0,2 1 0,-2 3 0,-2 5 345,0 2-355,0 2 0,-4 4 1,0 1-1,2 2 1,-1 2 388,-1-3-423,3 5 0,-4-5 1,6 4-1,2-2 1,3 0-1,2-1 0,2-3-52,1-3 1,8-3 0,4-1 0,6-3 16,5-1 1,4-2-1,4-5 1,2-2-73,1-1 0,5-6 23,2 1 1,2 2-1,-9 0 1,1 0 6,-3 0 0,-4 0-14,0-2 0,-10 4-42,-4 5 94,-7 0 0,-5 0-13,-9 0 1,-8 0 0,-4 0-1,-3 0 100,-2 0 1,-4 0-89,1 0 0,-1 0 239,4 0-153,-5 0 0,4 0 0,-2-2 0,3 0 0,3-4 92,2-1 1,1-2-112,-1-3 0,4-1 48,9 0-232,2-5 1,6 2 0,1-4 0,4 0 0,3 2-265,3 0 1,6-4 169,0 5 0,5 0-95,-5 5 239,5 4 1,-7 1-1,2 5 1,-3-3-1,-2 2-110,1 2 1,0 1-267,0 0-194,-6 0 236,4 6 1,-9 1 392,2 6 0,-8 16 0,-4 5 0</inkml:trace>
  <inkml:trace contextRef="#ctx0" brushRef="#br1">19496 12828 7830,'-5'-17'0,"-4"0"0,-2 0-209,-2-2 0,0 9 1,-1-3-1,-1 4 680,-2 1 0,-6 3-175,2 5 0,-3 1 0,-2 3 0,1 5 79,-1 2 0,5 2-148,0 0-181,5 5 0,2-4 0,7 3 0,1-2 0,3-3 1,3 1-1,4 0 119,5 0 1,2-2-336,2-3 178,5 4 1,2-7 0,6 5 0,-1-1 0,1 1-1,-1 1 1,-1 0 81,-2-2 1,2 2-1,-4-2 1,-1 2-12,-2 2 1,-7 0 0,-3-1-1,-1 1 76,-3 0 0,-7-5-91,-5 1 1,-9-2 0,-6 3 0,-6-3-206,-3-1 0,4 2-370,-5-4 1,5 1 177,-1-5 0,4 0 0,1-2 0,4-2-519,4-5 0,9-2-138,3-2 990,4-5 0,35-17 0,17-7 0,2-6 0,0 0 0</inkml:trace>
  <inkml:trace contextRef="#ctx0" brushRef="#br1">19637 12777 7830,'7'-6'922,"4"4"212,-10-3 0,5 12-542,-6 6 0,0 1 418,0 7-912,0 0 0,0 5 0,0-2 0,0-1 0,-1-2-426,-4 1 1,4 3 145,-3 0-105,2 1 1,4-7 0,1-2-1,2-2 1,2-4-3172,3-3 3458,2-2 0,9-30 0,4-14 0,3-1 0,0 0 0</inkml:trace>
  <inkml:trace contextRef="#ctx0" brushRef="#br1">19815 12674 7830,'-18'-28'0,"-4"3"0,0-2-20,0 10 0,0 4-347,5 4 878,0 1-833,4 1 0,7 7 322,6 8 0,34 26 0,15 7 0</inkml:trace>
  <inkml:trace contextRef="#ctx0" brushRef="#br1">19968 12891 7830,'-8'13'428,"-1"0"142,6 0 1,-2-1 484,5 1 571,0 0-1258,0 0 0,1-6-317,3-3 1,-1-3 165,6-1-292,-1-5 0,5-2 0,1-6 0,2-1 0,2-3-513,2-5 0,0-2 239,1-1 226,3 5 1,-6-4 0,5 4 0,-3-1-1,-2 1 203,-2 2 1,-2 5 304,-1 4-255,0 6 0,-2 1 66,-3 10 1,-2 2-1,-6 11 1,0 2-222,0 1 0,0-3-57,0 1 1,0-1-686,0 4 665,0-5 0,4-1 0,2-7 0,1 1 0,3-2-651,1-2 0,4-3 753,2-6 0,12-21 0,7-9 0,5-2 0,0 0 0</inkml:trace>
  <inkml:trace contextRef="#ctx0" brushRef="#br1">20708 12662 7830,'-6'-16'0,"-3"3"750,-2-2 0,-2 9-153,1-2 0,-5 2-238,0 6 1,-2 7-1,4 4 1,-4 6 61,-1 3 1,3 6-241,-4 4 1,7 1 146,1-2-267,0-2 0,12 6 0,-3-5 1,2 2-1,4-2-106,2-1 0,5-7-211,8-3 1,2-3-706,7-1 756,-1-6 0,2-1 1,2-6-1,2-2 1,0-3-420,0-8 1,-1-1 425,-5-7 0,1-6 213,-1-7 0,-1-3 8,-2-1 0,-4-5 1,-7 1-1,-2-1 432,-5-1 1,-2 4-12,-2-2 0,-10 8-117,-3 4 0,-8 9 204,-1 4-360,-2 3 0,-1 7 1,-1 2-1,1 5 1,1 5 75,3 3 0,2 3-116,6 2 0,2 1-366,3 3 124,-4 3 1,11 1 0,-3 1 0,2 0 0,2 2-246,0 2 0,6-1 55,2 1 0,2 0-1248,-1-1 1087,2 1 0,-4-1 1,7 1 461,3-1 0,14 23 0,9 6 0</inkml:trace>
  <inkml:trace contextRef="#ctx0" brushRef="#br1">20988 12993 7830,'0'-12'632,"0"-1"1,2 1-314,2 4 1,-1 2 204,5 6 1,-4 2 0,3 2 0,-1 4 102,-3 4 1,3 1-532,-2-1 0,0 2 0,-4 2 0,0 2-138,0 2 1,-1-4 88,-4 1-101,4 3 1,-9-6 0,6 3 0,0-3 0,-1-1-939,1 0 793,0-1 0,4-3 0,0-1 76,0 2 0,0-3 190,0 2 0,6-2-16,2 1 1,3-2-44,2-6 1,-4 1 0,-1 2 0,2 3 123,1 1 1,1-3-20,-4 5 307,4-6-254,-11 8 1,5-8-1,-8 4 1,-2-1 0,-5-4 508,-2 0 1,-3-1-275,-3 3 0,1-2 119,-5 2-423,0-2 0,0-2 1,1 0-1,1 0 0,2 0-618,-1 0-117,4 5 0,-5-3-1774,7 2 2412,-1-3 0,11 5 0,4 1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context>
    <inkml:brush xml:id="br0">
      <inkml:brushProperty name="width" value="0.12095" units="cm"/>
      <inkml:brushProperty name="height" value="0.12095" units="cm"/>
      <inkml:brushProperty name="color" value="#FF0000"/>
    </inkml:brush>
    <inkml:brush xml:id="br1">
      <inkml:brushProperty name="width" value="0.09071" units="cm"/>
      <inkml:brushProperty name="height" value="0.09071" units="cm"/>
      <inkml:brushProperty name="color" value="#FF0000"/>
    </inkml:brush>
  </inkml:definitions>
  <inkml:trace contextRef="#ctx0" brushRef="#br0">15811 3749 9432,'-7'1'-924,"3"3"991,2-2-49,2 4 1,29-35-1,6-6 1</inkml:trace>
  <inkml:trace contextRef="#ctx0" brushRef="#br0">17443 2639 10727,'0'-7'-3404,"0"0"3333,0 3 130,0 3 0,2-5 0,1 5 415,1-4-298,0 4-177,-4-5-87,0 6 52,0 0 1,-17 23 0,-4 5-1</inkml:trace>
  <inkml:trace contextRef="#ctx0" brushRef="#br1">12687 4221 8364,'-4'-9'-1278,"0"1"1438,1-2 0,1 3-32,2-2-89,0 6 0,2-2-118,2 5 1,-1 0 0,6 0-334,0 0 1,-1 4 194,0 0 1,1 2 216,3-2 0,41 9 0,9 7 0</inkml:trace>
  <inkml:trace contextRef="#ctx0" brushRef="#br1">13095 4221 8318,'0'-9'-874,"0"1"0,0 3 990,0-3 1,6 5-124,2-1 1,4 2 0,1 2-1,1 0-102,3 0 1,-2 0 0,7 0 108,0 0 0,13 5 0,5 2 0,5 0 0,0 0 0</inkml:trace>
  <inkml:trace contextRef="#ctx0" brushRef="#br1">13567 4221 8318,'0'-13'-1380,"0"4"1088,0 1 1,1 5 0,4-1 222,3 2 0,4 2 1,0 0-1,2 0 69,3 0 0,-2 0 0,54 6 0,-31-2 0,1-1 0</inkml:trace>
  <inkml:trace contextRef="#ctx0" brushRef="#br1">13962 4182 8315,'9'-4'0,"-1"0"0,-3-2-450,3 2-437,-5 2 771,8-3 0,-8 5 0,6 0 1,1 0-1,-1 1-121,0 3 1,2-2 236,-2 2 0,53 15 0,-24-9 0,1 1 0</inkml:trace>
  <inkml:trace contextRef="#ctx0" brushRef="#br1">14319 4208 7739,'7'-6'-1372,"5"5"1367,-4-4 1,4 0-294,0 1 298,1-1 0,34 17 0,8 2 0</inkml:trace>
  <inkml:trace contextRef="#ctx0" brushRef="#br1">14702 4233 8283,'0'-8'0,"0"-1"-1741,0-1 1580,0 5 0,6-1 0,2 6 1,3 0 160,2 0 0,51 11 0,-26-4 0,0 1 0</inkml:trace>
  <inkml:trace contextRef="#ctx0" brushRef="#br1">15199 4233 8283,'0'-8'-609,"0"-1"1,0 5 468,0-4 0,6 5 87,2-2 0,4 4 0,0 1 0,3 0-464,2 0 517,-3 6 0,38 6 0,3 8 0</inkml:trace>
  <inkml:trace contextRef="#ctx0" brushRef="#br1">15582 4221 8283,'12'-8'-911,"1"4"1,-4-1 850,-1 0 1,1 1 0,3 4 0,1 0 48,0 0 1,-5 0 0,1 0 0,1 0-39,1 0 1,3 0 0,2 0 0,1 1 29,-1 4 1,-2-4 0,0 3 0,1-2-27,2-2 1,5 0-2,-5 0 42,5 0 0,-6 0 0,5 0 0,1 0 1,-1 0-1,0 0 0,0 0 8,-1 0 0,4 0 0,-4 0 0,1 0-12,1 0 0,-7 0 0,4 0 1,-2 0 6,0 0 0,1 0 0,-1 0 1,-1 0 0,3-2 0,0-2 0,15-3 0,0-6 0</inkml:trace>
  <inkml:trace contextRef="#ctx0" brushRef="#br1">17367 4131 8283,'6'-20'-145,"-4"3"1,7 8-1,1 1 1,1 3-24,2 2 1,0 2 0,-1 1 0,1 0 0,0 0 0,1 0-33,3 0 1,-3 0-1,3 0 1,-3 0 199,-1 0 0,-6 0 0,-1 0 0</inkml:trace>
  <inkml:trace contextRef="#ctx0" brushRef="#br1">14587 5011 7797,'-8'7'-1341,"-1"-3"1646,1-2-37,1-2-147,1 0 30,6 0 264,0 0-379,6 0 0,1 0 42,5 0-48,7 0 1,1-4-1,7-2 1,2 0-1,5-1 1,5 2-1,3-3 6,5 1 1,7 3-1,1-4 1,-1-1-81,-2 2 0,-5-3-104,0 6 84,-6-6 1,0 7 0,-10-4 0,-5 1 0,-4 4 0,-2-1-266,-3-2 226,-8 4 48,-4-5 0,-6 6 0,-3 0 0,-5 0-89,-2 0 1,-2 2-127,0 2 211,-5-3 1,-2 11 0,-6-5 0,0 1 58,-4 1 0,-16 0 0,-9 2 0,-6 2 0,-1 1 0</inkml:trace>
  <inkml:trace contextRef="#ctx0" brushRef="#br1">14511 5088 8283,'-13'5'0,"4"-3"0,1 2-249,-1-3 0,2 1 0,2 1 58,-1 1 340,5 6-84,-5-9 1,12 9 8,2-6 0,5 1 0,4-5 1,4 0-61,3 0 0,6 0 102,0 0-85,5 0 0,2-2 0,5-2 0,1-3 0,1-2 58,3 1-93,2 5 1,-2-8 0,-2 4 0,1-2-1,-4 2-53,-2 1 0,-5-2 0,-9 4 1,-2 1-321,-3 1 348,-3 2-44,-10 0 64,-3 0 0,-6 0-29,-3 0 25,2 0-58,-9 0 0,8 0 1,-6 0-282,0 0 1,-3 0 218,-1 0 1,5 2-276,-1 2 332,7-3 76,-10 11 0,0-5 0,-8 6 0</inkml:trace>
  <inkml:trace contextRef="#ctx0" brushRef="#br1">15174 5088 8283,'0'-7'-431,"0"-5"1047,0 5-129,0 0-226,0-4-485,0 9-355,0-3-175,0 5 392,0 0 362,5 0 0,8 0 0,7 0 0</inkml:trace>
  <inkml:trace contextRef="#ctx0" brushRef="#br1">2148 2190 7954,'0'-12'0,"0"-2"0,0 2-90,0-2 1,0 2 0,0 2-1,0-1 1,0 1 1041,0-1-708,0 1 0,0 2 0,-2 1 90,-1-1 0,1 3 0,-5 3-303,-2 4 0,0 6-61,-2 6 9,5 2 0,-3 5 0,2 2 1,-2 1-1,-2 4-316,0 3 336,6-4 0,-4 4 0,6-4 0,0 1 0,2-1 0,1-2 1,1-4 154,3-2 1,5-7 17,5 3-160,5-4 0,-6-5 0,5-2 0,1-3 0,1-1-86,1 0 1,0-5 0,0-2-1,-1-3-39,-2-5 0,0-1 33,-3-5 0,-1-4 19,-4 0 1,1-4-1,-2 1 1,-2-4 54,-3-3 1,-3-3-40,-1-4 1,-5 4 457,-2 3-281,-7 2 0,1 6 0,-4 5 0,-2 5 0,-2 8 91,-4 3 1,3 4-125,-3 5 1,-1 4 57,1 7-141,1 3 0,7 4 0,3 1 1,2 3-1,3 2-58,2 0 1,2-1-158,5-5 0,6-4-68,5-3 154,9 2 0,4-8 1,7 2-1,4-4 0,4-5-1262,4-4 1375,7-2 0,-5-20 0,5-8 0,-13 10 0,0 0 0,1 0 0</inkml:trace>
  <inkml:trace contextRef="#ctx0" brushRef="#br1">2461 2690 7737,'0'-8'-127,"0"-1"0,0 5 401,0-4 1,0 3-1,0-3 1,0-2 312,0-1-514,0-2 0,1 4 0,2 1 0,3-2 0,1-1 0,3-1 0,0 2 334,-2 2-354,4-1 0,-5 1 0,5 1 0,1 1 0,0 3-140,0 2 0,-2 7 1,-2 4-1,-5 7-106,-3 8 1,-8 2 0,-4 7-1,-5 1 106,1 2 0,-4-4 0,2-3 0,0-4 144,-1 0 0,4-2 0,-3-3 0,4-4 696,4-3-374,-2-6 339,10 3 0,-9-11-224,5 0 1,5-2-754,5-6 248,5 5 0,-3-3 1,5 6-1,1-1 1,1-2-42,3-1 0,-2 0 1,2 4-1,-2 0-10,2 0 1,-7 0-32,3 0 0,-3 0-325,2 0 1,1 0-713,0 0 284,-6-6 356,-1 5-112,-6-5 0,1 6 602,3 0 0,32-62 0,-12 23 0,0 0 0</inkml:trace>
  <inkml:trace contextRef="#ctx0" brushRef="#br1">2996 2002 8184,'-12'-7'-359,"0"-5"702,4 4 1,4-2-1,8 2 1,4 3-280,4 4 0,5 1 0,1 0 0,2-2-82,3-2 1,-1 3-246,0-3 1,2 2 0,-3 2 0,2 2-993,-2 2 1255,-3-3 0,-22 56 0,-4 7 0</inkml:trace>
  <inkml:trace contextRef="#ctx0" brushRef="#br1">2945 2219 8246,'-12'0'0,"-5"0"0,0 0-104,0 0 0,4 0 0,2 1 1032,2 3-956,3-2 0,12 5 0,3-4 0,3 1 0,5-1 0,5-2 0,3-1-229,5 0 0,-2-1 0,6-2 1,0-3-82,-1-1 0,2 0 338,-5-1 0,22-15 0,2 2 0</inkml:trace>
  <inkml:trace contextRef="#ctx0" brushRef="#br1">15862 3226 8246,'-13'30'-101,"1"1"1,-1 2 0,-1 1 0,-2-2-1,-1-2 1,2-2-337,0 2 0,1-2 0,-1 6 1,-2 0 394,1-1 0,1 4 48,-2-3-6,2 3 0,-3-3 0,5-2 0,2-1 0,2-2 15,5-2 4,-3-2 0,6-5 1,-4-3-1,4-3 1,1-1-1,1 0 21,4-1 1,-4 1-1,3 0-34,-2 0 1,-2-5 0,0 1-77,0 0-17,0-3 62,0 0 12,0-6 14,0-6 1,0 3 0,0-5-1,1-2 2,3-1-1,-2 3 0,3-3 0,-5 3 0,2-5 0,1-3 10,1-1-117,0 0 105,2-1 0,7-30 0,6-13 0</inkml:trace>
  <inkml:trace contextRef="#ctx0" brushRef="#br1">15531 4068 8246,'0'14'-69,"0"1"0,0 2 1,0-1-1588,0-2 1116,-6-1 530,5-6 1,-5-7 0,6-9 0,0-2-1,0-2 1,0-4 3,0 0 4,6-5 1,-1 2-1,5-7 1,0-3 0,3-4-1,2-4 1,2-6 1,2-7 0,1-5 0,2-7 0,-4 16 0,0 0 0,0-1 0</inkml:trace>
  <inkml:trace contextRef="#ctx0" brushRef="#br1">16143 2805 8246,'-9'0'-2487,"1"0"2487,-1 6 0,14-16 0,3 1 0</inkml:trace>
  <inkml:trace contextRef="#ctx0" brushRef="#br1">16729 1492 6040,'-7'0'1524,"2"0"-1262,5 0-68,0 0-128,0-6-163,0 5 123,0-5 1,1 6-83,3 0 6,-2 0 83,3 0-6,-5 0-14,0 0 0,0 6-8,0 2 1,0 4-1,0 0 1,-1 1-3,-3 0 0,1 5 15,-6 4-16,1 2 1,-1 1-1,1 2 1,-2 1 0,-1 4-4,-2 0 0,0 1 1,0 1-1,1-3-15,-1 0 0,0-3-4,0 6 1,1-5-31,-1 0 56,0-2 1,0-1-1,1-2 1,-1-1-1,1-2-28,4 2 1,-3-5-16,2-1 1,-1-3 43,2-1 1,-4 3-22,4-4 14,-3 4 0,-2-9 0,0 6 0,0-2 12,1-2-12,-1 2 0,1-8 18,4 5 52,-3-5 0,4 7 55,-6-6-91,6 0 213,1-4-164,6 0 120,0 0 1,6-1-181,2-3 0,1 1 15,3-6 0,-2 5 56,7-4-109,-2-1 1,2-4 0,1-1 0,0-1 0,2-2-39,0 1 0,0-2 53,1 1 0,3-6-19,-3 2 1,-1 1 0,0-1 0,-1-2 15,-4-1 0,-1-2 3,-1 1 0,3 4 0,-4-1 0,4-5 0,-9 5 0,6-4 0,0 2 0,-2 0-43,-3-1 0,4-1 39,-4 1 1,-1 1-99,2 2 99,-1-2 0,1 9 0,-2-5 1,-1 1-1,-4 4 29,0 1 0,2 1 11,0 0 0,1 0-31,-5 1 1,0 3 21,0 1-19,0-1 1,0 1 0,0-1 6,0-1 1,0 3 2,0-1 171,0 5 31,0-9 129,0 11-177,0-10-135,0 9-29,0-3 1,-2 5-285,-2 0 203,2 0 41,-9 5 5,10-3 0,-9 9 0,4-2 7,-1 2 0,3 2 35,-5-1 1,5 0-2,-4-4-24,5 4 0,-4-4 0,4 8 0,-3 2 0,0 0-85,1 1 1,-4 4 70,5-2 0,-6 3-26,2 1 20,-4 7 0,4 0 0,-1 6 1,-1 1-1,-1-1-141,-2 0 0,1 5 122,-1-1 0,0 1-197,0-5 216,1-5 1,-1 2 0,0-5 0,0-3 0,1-5-4,-1-5 1,4-3 17,1-1 0,-5 0-62,-4 0 96,0-6 0,4 4 0,1-4 0,-3 2 0,0-2 24,-2-2 0,0 4 60,4-5 1,0 5-102,1-5 74,-1 6 1,4-7 0,1 4 187,-2-2-147,-1 0-13,3 0 0,3-3 158,5 3-214,5-5 0,3 0 23,4 0-57,1-5 0,0-2 1,1-6-1,3 0 1,4-1-19,3-3 1,2-3-18,-1-5 0,1-1 60,-1 1 1,1-6 0,1-5 0,1-5-112,2-6 1,1-2 40,-1-2 0,-5-5-1239,1 1 1299,-1 0 0,-11 10 0,3 3 1,-4 7-1,-3 5 39,-1 3 1,-5 8-52,4 2 0,-5 2-270,1 3 246,3 5 0,-5-5-29,2 4-466,-2 2 1357,-2 0-1332,0 6 1,0 2-802,0 2 1277,-6 3 0,-13 23 0,-7 4 0</inkml:trace>
  <inkml:trace contextRef="#ctx0" brushRef="#br1">17112 1479 8178,'7'-8'-421,"-1"-1"1,-2-1 121,0-1 367,0 4 1,1-5-1,-1 4 195,-1-3-560,-2 4-690,-1 1 1009,0 17 1,-1-8-1,-2 7-10,-1-3 6,-1-6-121,5 5 1,0-4 102,0 2 0,-5 9 0,-2 6 0</inkml:trace>
  <inkml:trace contextRef="#ctx0" brushRef="#br1">17214 1313 5917,'0'-8'382,"0"-1"-119,0-1 1,4 3 175,0-1-182,1 5 1,-5-8-1,0 2-39,0-2 1,-2 4-24,-2 3-148,3 2 0,-11 2 1,4 2-1,-5 3 1,-3 7-1,-2 5 1,0 2 36,-1 4 0,-4 3 1,4 2-1,-1 3-86,3 2 0,4-5 1,5 3-1,3-1-44,4 0 1,1-2 0,3-5 0,4-4-13,6 0 1,8-2 60,0-4-50,3-6 1,2-2 0,-1-5-1,1-1 1,-2-2 15,-3-1 1,2-10-1,-6 1 1,-3-3 11,-4-2 1,-5 2 156,-5-5 0,0 6-66,0-2 1,-7 2 0,-4 4 0,-6 1 14,-3 2 1,0 5-19,-1-1 0,-3 2-98,3 2 11,-9 0 0,7 4 0,-1 2 1,3 1-1,3 3-329,-1 1 0,4 2-83,6 0 1,3 0 2,6-1 198,0 1 0,2-2 1,2-1-1,6-3 229,6-1 0,25-14 0,11-8 0,7-2 0,0 1 0</inkml:trace>
  <inkml:trace contextRef="#ctx0" brushRef="#br1">17482 1326 8178,'-6'-13'0,"0"1"45,-2-1 1,-4 6 213,4 3-76,-3 2 0,-2 9-16,0 6-85,6 5 1,-3 4 0,6-1 0,0 2 0,-1 1 43,1 1 0,1 1-123,8-1 1,-3-1 0,7-3 0,1-4-65,1-2 0,6-3 35,0 1 1,4-6 41,-4-3 0,5-2 25,-5-2-52,5-6 1,-8-2 0,3-8 0,-2-2 0,-4-2 147,-3-3 0,2-1 11,-5-1 0,-1-5-90,-4 0 1,-4 5-15,-1 3-21,-5 7 1,2-8 0,-8 8 0,-1 3 0,0 5-86,-1 1 1,4 5-238,-3-3 0,-2 7-2,2 1 1,0 6-462,5-2 411,-1 4 1,6 0 0,3 1 0,4-2 350,4-2 0,54-20 0,-20 0 0,0 0 0</inkml:trace>
  <inkml:trace contextRef="#ctx0" brushRef="#br1">17762 1033 8178,'-6'-7'0,"4"-3"-255,-7 6 0,5-1 0,-5 5 407,-1 0 109,-1 0 0,0 6-170,2 2 1,4 4 0,3 1 0,-1-1 5,-1 1 1,0-4-61,4-1 1,4-4 0,2 3-1,1-1 26,3-3 1,1-2-1,2-1 1,0-1 124,-1-3 1,1-5-72,0-8 33,0 3 0,-5-6 0,-1 3 0,-1-3 0,-3-1 285,-2 0 0,-2 4-294,-4-4 0,-2 5 1,-5 0-1,-1 5 99,0 3 0,-1 5-233,-3-2 0,3 5-94,-3 5 0,-2 3-32,2 9 37,6-3 0,1 9 0,6-6 1,1 0-1,2 0-673,1 0 0,1-1 247,3-8 1,8 2 507,5-6 0,26-21 0,10-12 0,3-3 0,0 0 0</inkml:trace>
  <inkml:trace contextRef="#ctx0" brushRef="#br1">3940 1772 8053,'-4'-12'-3,"0"-1"0,1 0 0,1 0 0,2 1 0,0-1 0,3 0 404,6 0 0,1 1 0,11-1 0,1 0-48,3 0 0,0 2 1,1 1-1,-2 3-145,-3 1 1,2 2-236,-6 4 1,0 7-1,-6 6 1,-3 7-147,-3 4 1,-5 7-45,-5 3 152,-2 9 1,-10-5 0,0 1 0,2-5 0,-1-2 0,1-4 0,-1-1 86,5-2 1,-2-6 0,6-5 469,0-4-307,1-7-72,6 2 0,1-6 0,5-2 0,5-3 1,5 1-1,1-1-1,1 3 0,1 2-121,2 1 0,2 6 1,-6 2-1,-2 5-89,0 4 0,-3 1-47,1 3 0,-6 4 133,-3-4 0,-2-1 0,-4 0 0,-2-2-10,-4-2 0,-5-2 11,-4-2 0,-2-3 53,-2-1-54,-3-5 1,3 7-1,-7-6 1,-2-1-1,1-1-198,3-2 1,4 0-190,1 0 1,5-2 88,-1-2 1,9 1-130,4-5 1,2-1-1,4-4 1,3 1 438,8-1 0,34-23 0,15-9 0,-15 13 0,-1-1 0,0 0 0</inkml:trace>
  <inkml:trace contextRef="#ctx0" brushRef="#br1">4629 1568 8007,'0'-18'-22,"0"0"30,0-4 0,-2 8 1,-2 7 1010,-5 1 1,-2 2-658,-2 4 0,-1 7 154,-3 6-356,-3 5 0,-1 14 1,1 3-1,2 5 1,1 4 140,-2 1-325,11 2 0,-5 2 0,10-1 0,1-2 1,3-4-29,6-5 0,10-2 0,4-8 0,3-4-82,2-3 1,-1-7 85,1-5 1,-1-6 8,1-2 0,-2-3 0,-3-9 0,-4-3 31,-3-4 0,-5-2 7,-1-4 0,-5-1 195,1 1-188,-2-1 1,-8 5 0,-4 1-1,-4 2 1,-4 3-19,-2 6 0,-1 3-10,-5 6 0,1 0 44,-1 0-201,1 6 0,-1 5 0,2 7 0,3 1 1,4 1-645,3-1 0,2-3-309,4 1 1,8-3 1131,8-1 0,31-16 0,13-10 0,4 2 0,0 0 0</inkml:trace>
  <inkml:trace contextRef="#ctx0" brushRef="#br1">4973 1632 8007,'-13'-6'356,"0"5"-217,1-3 1,3 4 0,1 5-1,-2 7 434,-2 3 0,1 9-248,3 2 0,-2 1-200,5 7 1,-3 0 0,4 4-1,1-1 153,1-3 1,9 0-70,6-9 1,1 2 83,8-10-263,-1 0 1,4-10 0,1-2 0,-1-5-1,1-5-100,-1-3 1,1-9 62,-1-4 1,-5-8 0,-1-2 0,-4-1 48,-2-4 1,-3 4 0,-10-2 1,-2 4 3,-2-4-27,-3 6 0,-11 2 0,-4 9 0,-2 4 1,-1 5-290,-1 4 0,-3 4 65,-1 4 0,-3 3-773,8 6 566,-4 5 1,15-2-1,-3 3 1,5 0-1,3-4-695,5 0 0,4-8 1106,4-3 0,37-14 0,14-4 0</inkml:trace>
  <inkml:trace contextRef="#ctx0" brushRef="#br1">5253 1326 8007,'-19'0'156,"2"0"1,2 0-199,3 0 0,-1 4 144,0 1 1,5 5-1,1-2 463,1 3 1,3 1-258,7-4 0,3 2 1,8-6-1,0-2-28,2-5 1,6-4 11,-2-6-208,3 0 0,-3-1 0,-1-3 1,-1-3-1,-5-1 42,-4 0-86,1 0 0,-9 1 0,2 3 0,-4 3 0,-4 1 0,-5 2 0,-2 2-107,-2 5 0,-5 2-507,-4 2 264,-2 12 1,3-2 0,1 12 0,2 4-1,2 4-1035,2 2 1,7-2 313,3 4 1031,2 0 0,28-7 0,10 1 0,3 2 0,0 0 0</inkml:trace>
  <inkml:trace contextRef="#ctx0" brushRef="#br1">5636 1760 8000,'-13'0'1688,"6"0"1,4-2-1430,12-2 0,1 1 1,11-4-1,2 0 54,1 0 1,5 0-216,1-2 0,6-1 1,-4 5-1,2-1-5,0 0 1,-5-2-80,0 4 1,-7-1-1,-5 5-435,-3 0 376,-2 0-182,-4 0 0,-8 0 0,-9 0 0,-2 0 0,-2 0 1,0 0-1284,0 0 1,1 0 1509,-1 0 0,0 6 0,0 1 0</inkml:trace>
  <inkml:trace contextRef="#ctx0" brushRef="#br1">6567 1403 7937,'-6'-13'75,"3"-4"0,-4 0 0,0 0 0,1 0 0,1 0 309,2 1 1,-4 4 0,-2 2 0,-2 3 0,-2 1 0,1 4-37,-1 5 1,0 6-1,0 8 1,-1 4-229,-3 3 0,3 12-88,-3 2 1,3 7-1,1-1 1,2 1-154,2 4 0,-1 0-2,6 2 47,0-6 0,5-1 1,3-7-1,5-1 1,4-5-1,4-6 1,3-8 78,-1-5 0,5-10-14,-2 3 67,-4-10 0,1 1 1,-7-7-1,1-5 0,-2-1 1,-2-1 1,1-8 0,-6 4 0,-1-1 14,-2-1 1,-6 0-84,-4-2 0,-2 7-57,-2 2 0,-4 4 0,-1 4 0,-1 5-480,1 3 0,-5 1-1,2 0 1,-2 5 36,2 4 59,-3 8 1,10-2-1,-2 5 1,6-1 452,6-4 0,53-1 0,15-1 0</inkml:trace>
  <inkml:trace contextRef="#ctx0" brushRef="#br1">6835 1543 7960,'-9'-4'0,"1"-1"0,3 1 158,-3 4 1,-1 2 118,-3 2 0,-1 7 1,0 8-1,0 2 290,1 6 0,0 0-253,4 7-243,-4 0 0,11-2 0,-3-1 0,2-2 0,5-2-63,6-3 0,1-4 14,11-3 0,0-2 0,5-11 0,-1-2-170,1-5 1,-1-4 32,1-6 0,-2-4 151,-3 0 68,3-11 1,-10 5 0,2-11 0,-6-1 0,-6-1 170,-3 2 0,-2-1 117,-3 5-300,-9-5 1,-6 12 0,-5-1 0,2 6-1,-4 6-75,-1 7 1,3 3-539,-6 2 0,8 2-33,1 2 1,5 3-175,-1 6 1,4-1 0,6 0-950,7-4 1677,6-2 0,28-16 0,13-8 0,1 0 0,1 0 0</inkml:trace>
  <inkml:trace contextRef="#ctx0" brushRef="#br1">7102 1211 8001,'-12'2'68,"-1"2"1,1-1 256,4 5 1,1-3 148,3 3 159,2 1-403,-3 3 1,6 1 0,3-2 0,5-2 35,2-5 1,3-2 0,2-4 0,1-2-121,-2-5 1,0-6 20,-3-2 0,0-4-104,-4 4 1,2 0 0,-6 4 0,-1 0-60,-1 0 0,-4 5-227,-2-1 0,-5 7 103,-8-3 1,2 5-202,-6 5 0,-1 7 1,-2 10-1,2 3-940,0 5 1,11-3 1260,-2 2 0,26 21 0,3 4 0</inkml:trace>
  <inkml:trace contextRef="#ctx0" brushRef="#br1">7765 1645 7962,'-5'-13'266,"5"0"0,0 1 0,8-1 0,8 0 70,5 0 1,9 5-1,5-1 1,5-1-1,4-1 1,0 0-558,0 2 0,-2-1-481,-4 6 0,-5 0 702,-3 4 0,-26 17 0,-7 4 0</inkml:trace>
  <inkml:trace contextRef="#ctx0" brushRef="#br1">7880 1836 7962,'-6'-7'-246,"5"-4"0,-3 5 232,8-2 1,9-2 0,9 4 0,5 0 37,3 1 1,7-5 160,1 1-509,0-2 0,12 2 324,-3 1 0,1-11 0,4-5 0,6-3 0,-1-1 0</inkml:trace>
  <inkml:trace contextRef="#ctx0" brushRef="#br1">8620 1250 7962,'0'-19'0,"0"-1"0,0 1 63,0 2 0,1 2 0,3 3 0,5-1 303,2 0 0,6 6 0,3 1 1,3 2 18,4 0 1,1 0-1,-3 5 1,1 2-146,-1 1 1,-5 6 0,-3 0-1,-4 4-300,-4 3 0,-4 6 0,-5-2 0,-1 3-182,-3 2 0,-5 3 0,-7 0 0,-2-4 74,-2-2 0,3-3 1,-3 2-1,1-2 167,-1-1 1,6 2 181,1-4-174,0-6 1,7 1 0,-2-4 0,4 3 0,4 2 183,4 0 1,-1-5 0,7 1 0,2-1-12,4-1 1,5 3-1,-2-4 1,0 1-43,4 3 1,1-3-6,2 2 0,-1-5 1,1 3-1,-2 0 578,-3 0-604,-3-4 0,-6 4-25,-4-3 1,-5-1 0,-11 4 0,-9 0-34,-6 0 1,-7-2-90,0 3 0,-5-1 68,1 2-260,3 2 1,0-5 0,5 2 0,2-2 0,3-2-2289,4 0 1149,3 1-221,7-5 1592,7 0 0,92-63 0,-33 24 0,1 0 0</inkml:trace>
  <inkml:trace contextRef="#ctx0" brushRef="#br1">9244 1275 7962,'-5'-7'395,"3"1"-340,-9 6 0,5 2 667,-2 2 0,-2 9 0,4 8 0,1 3-23,-1 2 1,-3 3-614,5 1 0,0 1 1,4-1-1,3 3 27,5-1 0,1-5-179,8-6 0,3-6 1,1-1-1,3-6 15,1-2 1,1-8-130,-1-6 113,1-3 1,-1-8 0,0-3 0,-3-7 0,-3-5 84,-5-3 1,0-1 32,-10 0 1,0 0 91,-4-1 0,-5 7 0,-5 2 0,-4 5 111,-3 3 0,-5 5-146,5 9 0,-4 2-738,4 6 287,-5 0 1,7 2-1,-3 2 1,2 4 0,2 5-937,3 4 0,7-3-485,-1 3 1764,-2 3 0,46 0 0,4 5 0</inkml:trace>
  <inkml:trace contextRef="#ctx0" brushRef="#br1">9716 1224 7962,'-12'2'816,"-1"2"1,1 3-329,4 6 1,-2 4-216,6 0 1,0 5-1,4 0 1,0 2 4,0 1 1,0-1-186,0-3 0,5 2 0,5-4 0,4-2 94,3-3 1,6 0-216,-2-10 40,3 0 1,2-5 0,-1-3 0,1-6 0,-1-4 0,-1-6 0,-2-3 82,-5-4 0,-5-5 0,-3 0 0,-5 1 0,-4-1 0,-4 1 381,-5-1 1,-3 3-235,-5 3-428,2 6 0,-9 6 0,2 7 0,-5 1 0,-3 4 0,2 2 0,1 4-1516,1 4 1,6 4 725,3 0 1,5 5 975,3 0 0,43 6 0,16-3 0</inkml:trace>
  <inkml:trace contextRef="#ctx0" brushRef="#br1">10188 791 7971,'-14'0'383,"-3"0"1,3-5-193,-3 1 1,7 0-196,1 4 1,5 0 0,-3 1 0,1 3 561,3 5 1,2-2-279,1 2 1,0-1 0,3 3 46,5-2 1,1-3-1,8-6-183,3 0 0,-5 0 0,5-2 0,-1-2 0,-2-6 946,1-6-864,-10 2 0,9-8 0,-9 3 0,-1 1 0,-3-2 52,-3 0 1,-6 4 0,-5-1 0,-4 5-139,-3 3 0,-6 4-335,2 5 0,-3 5-516,-2 4 1,1 8-1,0 5 1,4 5-1188,4 3 1,9 1 1897,3-1 0,44 14 0,10 8 0</inkml:trace>
  <inkml:trace contextRef="#ctx0" brushRef="#br1">1556 3838 7966,'-13'-13'-8,"0"1"1,0-1 0,1 1-138,-1 4 310,0 2 1,5 6 0,-1 0 0,-1 0 0,-1 3 0,-2 4 0,0 7 0,-1 5 0,-1 5 379,-2 4 1,0 6-327,4 9-168,0-4 0,0 12 0,2-2 0,3 2 1,3-2-1,4-1 0,2-2-165,4-4 0,3 1 0,9-6 0,4-8 138,3-5 1,2-9 0,-1-1-1,1-6 44,-1-2 1,5-3-1,0-9 1,0-5 59,1-5 1,-4-11-2,2 2-91,-7-9 1,0 1 0,-5-5 0,-1-2 0,-2-2 0,-3-5 0,-2-3 90,-5-1 0,-4 0-38,-4 0-99,-3 0 1,-12 7-1,-2 5 1,-3 6-1,-3 5 122,-3 4 1,-1 8-33,-3 3-67,-3 1 0,11 10 0,-6-1 0,3 5 1,0 5 92,5 4 0,0 1 165,7 9-260,0 0 0,4 5 1,2-1-1,3 1 0,3-1-4,4 1 1,2-1-4,4 1 1,2-2 61,5-3-75,7 3 1,-4-10 0,7 3 0,0-3 0,4-1-6,4 0 1,-2-5-540,6 1 1,-4-5-87,4 5 1,2-7-1107,3 3 1179,7 2 566,-12-6 0,1 9 0,3 3 0,-1-3 0,-1 1 0</inkml:trace>
  <inkml:trace contextRef="#ctx0" brushRef="#br1">2015 4323 7982,'-13'-6'0,"0"-3"0,5-2 16,-1-2 1,6 5-138,-1-1 790,8 1 1,5-5 0,6 2 0,4 1 0,1 3-28,2 1 1,2-2-1,2 3 1,-2 2-504,-3 2 0,-2 1 1,-7 1-1,0 5-138,-4 7 0,-2 1 0,-6 7 0,-1 2-323,-4 1 1,-2 2-1,-6-1 1,1-1-515,-1-3 1,2 2 601,2-6 1,-2 4 175,2-4 0,2 0 0,0-4 1,1 0 312,4 0-129,0-1 0,2-3 119,0-1-208,0-5 1,4 4 0,2-4-1,1 1 77,3-1 1,1 3 58,2-2 0,-1 2-6,-4-2 178,3-3-133,-9 11 0,3-9 1,-5 5 799,0 2-884,-5-4 1,-7 4-180,-5-6 1,0 0 201,5-4-635,-1 0 1,-1 0-1,-2 0 1,-1 0-475,2 0 1,2-1 957,4-4 0,32-53 0,-5 20 0,-1 0 0</inkml:trace>
  <inkml:trace contextRef="#ctx0" brushRef="#br1">2767 3902 8000,'0'-13'0,"-4"0"0,-1 1 0,1-1 835,-1 0 1,3 5 0,-2-1 1328,2-1-1804,8 4 1,1-3-401,6 4 1,4 1-1,0 4 1,0 0-288,1 0 0,-2 0-201,5 0 0,-5 0 0,1 0 0,-3 1-2562,-1 4 3090,-6-4 0,-19 39 0,-9 2 0</inkml:trace>
  <inkml:trace contextRef="#ctx0" brushRef="#br1">2678 4119 8030,'-13'0'437,"0"0"272,0 0 0,2 1 1686,3 3-1732,2-2-509,6 3 1,7-5 0,4 0 0,6 0 0,3 0-257,3 0-327,7 0 0,-2-4 0,5-2 0,-1-1 0,-1-1 429,0 1 0,-12-27 0,-8-2 0</inkml:trace>
  <inkml:trace contextRef="#ctx0" brushRef="#br1">17545 1581 8237,'-4'-13'31,"0"1"1,1-1 0,2 0 316,1 0 1,0 5-516,0-1 0,5 7 1,4-3-304,2 4 1,2 1 150,0 0 319,5 6 0,19 2 0,8 2 0,7 3 0,0 1 0</inkml:trace>
  <inkml:trace contextRef="#ctx0" brushRef="#br1">17966 1568 8237,'0'-12'86,"0"-1"1,2 2 95,2 2 0,-1-1 0,5 6 0,2 1-256,1 2 1,4 1 0,0 0 0,4 1-346,0 3 0,3-1 419,3 6 0,23 10 0,6 8 0</inkml:trace>
  <inkml:trace contextRef="#ctx0" brushRef="#br1">18616 1619 8237,'-4'-12'0,"0"-1"-203,1 0 1,2 5 0,2 1-1,3 1 64,5 3 0,2 2 1,3 1-1,5 0-19,6 0 0,2 0 0,7 0 0,2 0 158,0 0 0,3 0 0,-1 0 0,0 0 0,0 0 0,-4 1 0,1 3 16,-13-2 1,8 3 0,-10-5-1,-2-1 736,-5-3 1,0-3-511,-5-6 1,-1 6 0,2 3 0,2 1-303,5-2 1,-1 4-1,7-3 1,-1 2-403,-1 2 0,8 0 233,-3 0 19,4 0 0,-2 0 0,1 0 0,3 0 0,0 0 210,1 0 0,-3-1 0,-3-3 0,-2-3 85,-3 0 0,2-5 309,-6 4 1,-2 1-99,-6-2 1,1 5 0,-6-5 0,0 1 694,2 1-624,-5 1-941,5 0 359,-6 5 1,0-3 0,0 8 214,0 5 0,-11 13 0,-3 5 0</inkml:trace>
  <inkml:trace contextRef="#ctx0" brushRef="#br1">18884 3851 7744,'0'-9'-1103,"-1"2"1291,-3 2 150,2 0 0,-5 5 237,3 0-504,2 0 21,-3 0-66,5 6-250,0-5 0,1 5 224,3-6 0,26-40 0,11-9 0</inkml:trace>
  <inkml:trace contextRef="#ctx0" brushRef="#br1">18502 1670 6800,'-6'-7'-459,"5"0"669,-4 3 0,4 1 0,1-5 140,0-2 0,0 3-176,0-2 0,0 5 26,0-5 1,0 5-47,0-4 1,-4 3 70,-1-3-60,1 5-156,4-3 1,-1 2-1,-3 1 1,-4 5 73,1 5 0,-3 4 0,5 3 0,-1 3 2,0 5 1,-3-1 14,0 4-104,3-2 0,-4 14 0,6-3 0,1 3 0,2 1 43,1 0 17,0 0 0,1 1 0,4-1 0,3-1 0,3-2 109,2-1-160,0-5 0,0 2 0,-1-7 0,1-3 1,0-4 0,-2-7-172,-2-2 92,-4-5 0,-5 2 107,0-10 1,0 2-58,0-5-148,0-1 145,-5-3 0,2-1 1,-6 0-1,1 0 1,-1 1-38,1-1 1,-1-4 42,-3 0 1,0-2-22,4 2 52,-3 3 0,8-8 1,-6 3-1,1-1 1,1-2-14,2-2 1,4-3 51,1-3 0,0 3-13,0-3 1,0-1-19,0 1 1,6 1-1,2 3 1,3 1-11,2-1 1,0 2-9,0 3 1,-2-2-11,-2 6 1,2 0 0,-5 4 1,3 2-1,0 3 86,-6 2 19,2 6-89,-5 0 1,-1 6 0,-2 2 0,-2 5-1,-3 4 79,-1 4 1,-7 3 115,-1 2 1,-1 3 134,1 1-280,2 6 0,-7-5 0,5 4 0,3-2 0,2-1 162,4 1 0,5-1-170,-1 2 0,2-2 137,2-7-273,0 1 1,6-2 0,2-3-1,4-4 1,2-3-338,3-1 1,-3-2 65,3-2 0,1 1 103,-1-6 1,0 0-524,-4-4 1,-4 0 777,-1 0 0,-16-11 0,-1-3 0</inkml:trace>
  <inkml:trace contextRef="#ctx0" brushRef="#br1">18846 1811 8204,'0'-13'-390,"-1"2"0,-2 1 0,-2 1 643,3-1 1,0 3-1,1 0 16,-3 1 1,-4 8-1,-4 6 1,-1 5 78,0 4 1,0 4-272,1 9 0,-5-2 1,0 6-1,1 2 86,2 1 0,3-3-51,2 0-96,-2-6 1,9 7-1,-2-5 1,4-1 0,4-4-1,5-4 1,4-4 1,4-3 1,1-6 0,5-4 0,-2-3-23,2-1 0,1-5-49,1-4 66,1-2 1,-6-3 0,-3-2 0,-5-2 0,-2-2 0,-3-3 0,-1 0 71,-3 2 1,-3-2-175,-4 6 67,-4 0 1,-4 3-1,-1 0 1,-1 1 0,-2 6-86,-1 4 0,-4 3 1,3 0-1,-1 0-172,1 0 1,1 2-161,4 2 0,2 3-601,2 6 798,-2 0 1,9-1 0,1 1 0,7 0 241,6 0 0,32-12 0,13-7 0,2 2 0,1 0 0</inkml:trace>
  <inkml:trace contextRef="#ctx0" brushRef="#br1">19139 1976 8204,'0'-12'616,"0"-1"-330,0 0 1,0 5 68,0-1 0,0 8-373,0 1 1,-1 10-10,-3 7 0,2 1 1,-2-2-1,3 2 83,1 2 1,0-3 54,0 4-167,0-5 1,1 2 0,2-5 0,2 0 0,3-2 70,1-2 0,4 0 0,3-4 53,1-2 1,-2-8 57,-6-3 1,2-5-70,-2-4 1,-4 1-1,0-5 1,-4-2 51,-1-1 0,0 3-61,0 0 1,-6 5 70,-2-1-260,-3 9 1,-2-2-1,0 6 1,0 1 0,1 1-563,-1 2 0,0 2-50,0 2 0,6-1 18,3 5 528,3 1 0,1 4 207,0-1 0,62-5 0,-23-4 0,0 0 0</inkml:trace>
  <inkml:trace contextRef="#ctx0" brushRef="#br1">19471 1849 8204,'-2'-7'-317,"-2"3"-40,3-4 1,-5 6 119,6-7 1811,0 6-566,-6-2-725,5 5-43,-5 5 1,8-3 77,2 2-153,-3-3 0,6-1 1,-4-1 436,2-3-727,-1-3 202,-4-6-541,0 0 0,-2 6-297,-2 3 0,3 8 761,-4 5 0,15 36 0,5 10 0</inkml:trace>
  <inkml:trace contextRef="#ctx0" brushRef="#br1">3978 3456 8220,'-1'-15'-63,"-2"0"0,-1-2 0,1 1 0,2 2 0,1 1 0,0 1 1276,0-1 0,0 0 283,0 0-701,0 1-674,0 4 0,-5 4 175,1 8-267,0 4 1,4 9 0,0 2 0,-2 4-1,0 5 1,-3 4 0,1 3 53,-2 2 1,5 5 0,-3 1 0,2-2-82,2-1 1,0-6 0,0 1-1,0 2-219,0 0 0,0-1-6,0-6 0,2-3 0,1 3 1,2-5-463,2-3 1,2-4 104,4-5 0,-1-5 0,2-1 0,3-1-375,5-3 0,-1-5 274,4-6 681,-2-1 0,15-30 0,6-14 0,1 1 0,0 0 0</inkml:trace>
  <inkml:trace contextRef="#ctx0" brushRef="#br1">4386 3711 7768,'-7'5'146,"2"2"398,5 6 1,0 0-341,0 0 0,0 4 1,0 0-1,0 0 84,0 1 1,5-4-124,4 3 0,2-3 8,2-1 0,1-2 0,3-2 0,4-5 29,3-2 0,2-2-111,-1 0 1,1-6-277,-1-3 111,1-2 0,-2-6 1,-3-1-1,-4-2 0,-3-3-255,-1-1 1,-6 3 57,-3 0 0,-2 5 126,-2-1 1,-7-1-43,-6 1 202,0 5 1,-11 1 0,3 2 0,-3-2 0,-2 0 176,1 2 0,-5-2 57,0 2 1,2-2 36,7-2 1,-3-1-1,2-3-75,4 3 1,1-6-1,9 5 1,3-4 0,4 1 165,1-1 1,1 2-431,4 5 0,6-1 60,6 0 0,4 0-157,-4 1 128,6 4 1,-8 3 0,5 5 0,0 0 0,-2 0-69,1 0 0,-2 5-43,-4 4 0,-1 4 15,1 4 0,-6-2 15,-3 7-67,-2-1 1,-2 4-1,0-1 1,0-1 0,-2-2-592,-2 2 1,1-3 258,-5 1 0,4-5-234,-5 1 0,6 1-55,-1-1 791,3-6 0,35-33 0,8-14 0</inkml:trace>
  <inkml:trace contextRef="#ctx0" brushRef="#br1">4909 3456 8162,'-13'0'1155,"1"0"1,3 0-2088,1 0 0,5 5 988,-1 4 1,2 6-1,2 4 1,0 1 632,0 2 1,0 4-2,0 3-551,6-2 0,-1 5 0,5-7 1,-1-1-1,1-1 183,1-2-232,2-5 0,0 1 0,-1-7 0,1-3 1,0-2-2,0-2 0,-1-3 0,0-4 1,-2-6 70,-2-6 0,-4-3-7,5-7 1,-6-1-37,1-3 1,-4 3 0,-3-2 0,-3 2 36,-1 1 0,-1-2-10,-5 2 0,0 4-361,1 9 1,-1 0-54,0 1-356,0-1 0,1 6 1,-1 4-1089,0 6 1,6 0 490,3 5 1225,2 1 0,48-8 0,10-2 0</inkml:trace>
  <inkml:trace contextRef="#ctx0" brushRef="#br1">5228 3188 8162,'-7'-9'0,"3"1"-235,-4 5 0,6-3 418,-7 6 1,6 2 0,-1 2 278,3 4 0,1 0 1,0 0-162,0 1 0,0 3 581,0 1-670,5-6 1,-2-1 0,6-6-1,-1-2-17,-1-2 1,0-3 0,-4-6-1,1 1-30,-1-1 1,-1 0-167,-2 0 1,0 0-192,0 1 0,-2 0-2005,-2 4 1687,-3 2 1,-4 13-985,2 6 920,-2 5 0,9 8 574,-2 0 0,25 39 0,-7-28 0,1 1 0</inkml:trace>
  <inkml:trace contextRef="#ctx0" brushRef="#br1">5674 3162 8162,'-5'-13'0,"2"-4"444,-6 0 1,6 0 1402,-1 5 128,3-1-1698,1 6 1,0 7-25,0 8 1,0 5 125,0 4-249,0 3 0,0 7 1,0 3-1,-2 5 1,-1 5-140,-1 2 1,-1 5-1,2-4 1,-2-2-327,3-2 1,0 0 192,2-1 0,0 3 0,0-3 1,0-5-250,0-5 1,0-2-206,0-1 1,4-5 121,1-3-560,-1-3 0,-4-1 1034,0 0 0,-23-23 0,-5-6 0</inkml:trace>
  <inkml:trace contextRef="#ctx0" brushRef="#br1">5445 3685 8162,'-10'-13'845,"-3"1"1277,-3-7-1383,9 5-655,7-4 0,5 9 0,6 2 0,5 1 1,2 2 339,5-2 1,6 4-534,5-7-14,3 1 0,1-1 0,2 2 0,1 0 0,2 1-1024,-2 1 0,1-4 1147,-3 5 0,2 0 0,-9 4 0</inkml:trace>
  <inkml:trace contextRef="#ctx0" brushRef="#br1">6465 3175 8162,'0'-13'-88,"0"-4"1,0 0 0,-2 2 545,-2 0 1,1 8-1,-5 5 1,-2 6-55,-1 9-311,-2 5 0,0 13 0,0 3 1,-1 4-1,-1 4 56,-3 0 1,6 2 0,3-3 0,1 2-183,1-2 0,1-2 0,6-2 0,1-3-10,4-4 1,3-5 0,8-3 0,2-7 143,2-5 1,-4-4 0,2-8-1,-1 0 72,0-3 1,4-9-1,-4 1 1,-1-2-54,-2-4 0,-7 0 1,-3-6-1,-2 3-97,-2 1 0,0 4 0,-2-3 0,-2 3-120,-4 5 1,-4 0 34,0 3-199,-1 3 0,0 1 0,-1 5 0,-2 0 0,-1 1-961,2 3 0,2 4 591,4 4-80,-2 1 1,10 0 710,-4 0 0,49 11 0,13 3 0</inkml:trace>
  <inkml:trace contextRef="#ctx0" brushRef="#br1">6924 3277 8162,'-7'-6'0,"-5"1"9,4-4 0,1 4 387,-2 5 0,1 11-148,-5 6 0,5 6 0,-1 3 0,1 4 101,0 4 0,-1 3-402,4 1 1,1 1 200,4-1-208,0-6 0,6 0 0,4-7 0,4-1 1,4-4 126,2-7 1,1-6-126,5-7 129,-1 0 0,-3-2 0,-1-3 0,0-8 0,0-7 233,1-4 0,-7-3-188,2-3 1,-7-2-1,-3-6 1,-1-1 18,-3 1 0,-8 5-100,-3 4 1,-5-1 128,-4 4-290,-3 4 1,-5 10-1,-1 4 1,-1 4-1,-1 2-772,-2 2 1,5 2 371,4 2 0,5 3-872,-1 6 912,3 0 486,7-1 0,58-33 0,-16 6 0,1 0 0</inkml:trace>
  <inkml:trace contextRef="#ctx0" brushRef="#br1">7268 3047 8162,'-13'0'111,"1"0"87,-1 0 1,1 2-146,4 2 210,2 3 1,2 2 0,0-1 217,1 2 0,3-3-201,4 2 1,3-6 128,6 1-278,5-8 1,-3-4-1,2-4 1,-3-2-1,-1-2 367,-1-1-472,1-6 0,-6 8 0,-3-5 0,-2 1 0,-2 4 29,0 1 1,-2 2-13,-2 4 1,-3 2-263,-6 6 80,-5 0 1,-2 12-1,-5 5 1,0 5-1,4 4-1114,4-1 0,3 5 467,1 0 0,6-1 786,3-3 0,40-23 0,17-9 0,4 1 0,0 0 0</inkml:trace>
  <inkml:trace contextRef="#ctx0" brushRef="#br1">7906 3315 8162,'-9'0'249,"1"0"740,-2 0-754,4 0 0,2 0 0,8 0 0,6 0 0,6-1 0,6-2-1,7-1 1,-1-6 0,7 1 0,4-1-312,2 2 0,0-3-1008,-7 2 549,3 3 1,-11-3 0,3 4-1,-7 2 536,-5 2 0,-42 29 0,-12 8 0</inkml:trace>
  <inkml:trace contextRef="#ctx0" brushRef="#br1">7906 3583 8162,'-13'0'429,"0"0"1,5 0 110,-1 0 1,6-1 0,0-2-85,6-1 0,10-6 0,10 1 0,4-2-290,2-2 1,11 0 0,0 1-1,2 0-740,2 4 1,3-4-1,-5 4 1,-1-2 573,-1 1 0,21-13 0,6 1 0</inkml:trace>
  <inkml:trace contextRef="#ctx0" brushRef="#br1">9232 3111 8162,'0'-18'24,"-2"-1"0,-1-3 0,-1 0 0,1 0 0,3-2 391,5-2 0,2 2 0,5 3 1,1 2-1,1 2 0,2 0-21,1 2 1,4 6 0,-2 5 0,-1 3-218,0 1 0,-1 10 203,-4 2-569,-6 15 0,-1-4 1,-6 12-1,0 4 1,0 3-1,-1 3 1,-5 2-194,-7-1 1,-1 3 0,-6-2 0,2 0-65,2-5 1,2-5 1,1-11 854,0-1 0,2-9 0,1-5 1,3-5-1,3-8 181,5-5 1,5-4-1,8-3 1,3-2-151,4-1 1,8 0 76,0 4-644,7 1 1,-8-1-1,5 1 1,-2 3-1,-3 1-398,-1 3 1,-1 1 0,-2 4 0,-3 0-745,-4 0 0,2 0 457,-2 0 0,0 0-234,-5 0 1045,1 0 0,0-12 0,0-2 0</inkml:trace>
  <inkml:trace contextRef="#ctx0" brushRef="#br1">9997 2856 8158,'-7'-13'0,"-3"1"263,6-1 1,-5 4 916,5 1-968,0 5 0,2-3 0,-1 8 0,-2 2-143,-2 5 1,-1 8-1,-1 4 1,0 3-96,-1 1 0,-1 7-72,-2 2 0,0 1 32,1-1 0,3-1 0,2-6 0,1-1-62,3-1 223,-4-3 68,6-2-157,1-7 0,7-7 1,7-6-1,2 0 0,2 0-458,2 0 1,1-5 30,5 1 0,-1-4-483,1 3 687,-1-5 0,2 7 1,2-4-1,0 0 1,0 0 216,-2-3 0,-6 0 0,0 2 0,-5-3 0,1 2 0,2-8 0,-10 3 0,-1-3 0,-5 3 0,-3 1-101,0 0 1,0 0 219,0 1 1,-1-1 238,-3 0 597,2 0 1,-9 1-298,2-1 0,-1 0 1,1 2 976,0 2-982,6 4-509,-2 5-68,-1 0 0,4 1 0,-2 5 0,3 5 190,1 5 0,0 6-253,0 0 0,-4 6 92,-1 2 0,1 4-195,4-5 1,0 7 0,0-2 0,0 3-173,0 1 1,0-1-480,0-3 1,1-3 38,4-5 1,-2-1-882,5 1 1003,-5-7 0,8-2 0,-2-8 580,2-5 0,8-27 0,3-15 0,2-1 0,0 0 0</inkml:trace>
  <inkml:trace contextRef="#ctx0" brushRef="#br1">10558 2958 8158,'-13'-13'0,"5"2"-362,-1 3 1006,6-4 0,-7 18-73,6 2 0,-2 5-190,2 8 0,3 2 0,-4 5 0,4 4 102,1 0 1,0-2-354,0 4 0,0-6-76,0 2 0,6-3 0,4-3 0,4-3 25,3-4 0,4-4-219,-4-4 1,6-4 38,-2-5 1,2-5 134,-2-4 0,2-4 0,-6-5 0,-2-6 58,-1-4 1,-1-8 18,0 2 0,-6-3 121,-3-1-186,-2 0 1,-8 4-1,-3 1 1,-2 3-1,-2 6-248,1 6 0,-3 4-256,-2 1 0,3 6-719,-3 3 885,3 2 0,1 4 1,1 2-1,-1 4 1,0 4-795,0 0 0,6 1 1086,3 0 0,20-17 0,5-5 0</inkml:trace>
  <inkml:trace contextRef="#ctx0" brushRef="#br1">10889 2563 8158,'-5'-7'0,"2"0"176,-6 3 0,5 2 365,-4-2 0,1 4-182,-2 4 1,3 3-27,6 6-85,0 0 0,0-5 0,0 1 1,2 1 10,2 1 1,3-4 0,6-3 0,0-2 99,-1-2 0,3-6-247,2-2 0,-3-4 0,3-2 0,-3-2 113,-1-1 1,-2-5-75,-3 1 1,-2-2-141,-6 2-12,0 2 0,0 5 0,-1 0 0,-4 1 0,-4 6-580,-7 4 0,0 6 161,-5 6 0,6 0-371,-2 13 411,2-1 0,8 0 0,3 0 0,3 1 0,3-2 380,7-3 0,50-15 0,-17-2 0,-1-1 0</inkml:trace>
  <inkml:trace contextRef="#ctx0" brushRef="#br1">650 701 7748,'0'-20'-51,"0"3"0,0 3 0,-1 3 1,-2 1 656,-1 2 1,-2 0 79,2 0 0,-2 4-653,-2 8 0,-4 10 0,4 12 1,-3 6 92,-2 5 0,0 7 112,0 3-241,6 2 1,-3-2 0,6-2 0,1-1 0,2-3 0,2-2-1,3-5-58,5-5 1,7-7 0,2-7 0,2-5 63,2-6 0,3-4 1,1-4-1,3-4-48,1-4 0,-1-7 17,-3-7 9,-1 1 0,-1-14 1,-1 2-1,-3-4 1,-3-1-1,-4-2 1,-5-3-7,-2-2 1,-2-7 4,-4 1 104,-6 5 0,-1 7 0,-7 6 0,-3 4 1,-3 8 409,0 6 0,-2 11-347,5 3 1,-6 5 0,2 5 0,-3 5 6,-2 5 1,1 5-169,-1 6 0,6 0-71,3 4 55,-2-3 1,6 9 0,0-7 0,7 0 0,5-2-222,1-2 1,1-4 41,4 1 0,6-7 91,6 2 1,6-4 0,-2-3 0,4-3-241,5-1 1,-3-1-169,3-1 1,1-2-948,-1 2 1166,5-2 1,-2-2 0,4-2 0,-2-1 306,-1-1 0,17-23 0,9-1 0</inkml:trace>
  <inkml:trace contextRef="#ctx0" brushRef="#br1">1237 854 9249,'0'9'959,"0"-1"1,0 2-657,0 7 1,0-1 272,0 5-587,0 0 1,0 6 0,0 2 0,0 2 0,1 0-1277,4 0 907,-4-1 0,10-9 0,-2-1 0,2-2 0,2-3-1300,0-6 1680,-1-3 0,18-40 0,4-8 0</inkml:trace>
  <inkml:trace contextRef="#ctx0" brushRef="#br1">1658 676 7834,'-6'-7'2027,"5"-5"-2188,-5 5 1,6-1-53,0-1 283,6 6 1,1-6-1,7 4 1,1 2 0,4 1-930,1-3 592,1 4 1,4-5-1,1 6 267,-1 0 0,18 12 0,4 2 0</inkml:trace>
  <inkml:trace contextRef="#ctx0" brushRef="#br1">1772 816 7834,'-12'7'0,"-1"3"771,0-6 0,0 6 58,1-1-733,5 2 0,2-2 0,11-2-282,7-2 0,5 0-489,8-5 1,5-6-939,3-3 1613,3-8 0,0-11 0,8-12 0,2-2 0,3-4 0,1-1 0,-1 1 0</inkml:trace>
  <inkml:trace contextRef="#ctx0" brushRef="#br1">2423 319 7834,'-13'0'0,"2"1"163,2 3 0,-2-1 0,2 7 0,-2 3 115,-2 3 0,0 8-19,1 1 0,5 3 0,1 9 1,2 3 209,-1 0 0,1-5-434,4-1 1,7-7-19,6-2 0,1-2 1,6-9-1,0-4 33,0-3 0,1-4-40,4-7 1,1-3-202,-1-6 150,7-5 0,-5-2 1,1-7-1,-3-3 0,-2-4 84,0-3 1,-3-1 189,-12 0 1,2 4 650,-6 0-646,0 5 1,-6 0 0,-5 7 0,-8 5 0,-3 5 309,-5 3 0,-5 4-432,-2 5 0,-4 2 212,4 7-736,1 5 0,2 7 1,0 2-1,0 2 1,6 4-2739,5-1 3146,1-1 0,41 10 0,4 3 0</inkml:trace>
  <inkml:trace contextRef="#ctx0" brushRef="#br1">23462 956 8035,'-9'-8'-797,"1"-1"857,-1 6 0,-3-6 1,0 3-1,2 0 1,3-1 1419,2 0-1141,-5 4 0,8-4 0,-1 4 179,6-1-416,4 0 0,12 4 1,3 0-1,7 0 1,5 0-45,3 0 1,5 0-1,1 0 1,-1 0-308,2 0 1,-4 0 180,2 0-331,-2 0 0,-8 1 0,-2 2 1,-4 3-1,-5 1-1088,-4 3 1256,-9-5 1,-2 7-1,-6-4 1,-3 5 230,-5 4 0,-46 3 0,16-7 0,1-1 0</inkml:trace>
  <inkml:trace contextRef="#ctx0" brushRef="#br1">23398 1020 8058,'-24'-6'0,"3"-2"0,2 1-46,7-2 1,5 5-69,2-4 247,4 5 1,2-3 0,4 6 0,4-1-1,6-2 498,2-1 1,7-1-450,1 5 0,1 0-21,3 0-116,-2 0 1,0 6 0,0 2 0,0 4 0,-4 1-225,-3-1 0,-5 2-110,-6 3 0,1 5 122,-6 8-77,-6-4 1,-6 16 0,-10-3-1,-8 5 1,-7 3-170,-3-2 1,-3-1 231,1-6 1,1-5 61,3-3 0,5-5 1068,7-4-298,4-8 1,8-7 32,6-6 0,7 0-274,14 0 1,2 0-107,7 0 1,1-2 141,3-2-450,2 3 1,2-5 0,0 5 0,2-2 0,0-1-339,3 1 1,-1 1-140,0 2 0,0-4-372,1 0 0,-1 0 274,0 4 579,0-6 0,-5-7 0,1-4 0,3-3 0,0-1 0</inkml:trace>
  <inkml:trace contextRef="#ctx0" brushRef="#br1">24316 1058 8123,'-6'-18'98,"4"4"-1,-7-3 279,6-3 0,-4 7 0,4-1 1846,-1 4-2183,0 7 0,4 7 0,0 11 0,0 3-121,0 5 0,0 1 0,0 3 0,0 3 0,0 4 1,0 2 0,0 1 0,0-1-22,0-2 1,0-6-1,0 3 1,0-1 92,0 0 1,0-5-49,0-4 54,0-11 0,0 7 48,0-8 0,0-5 1,0-4-1,0-7 32,0-4 1,-6-4-69,-2-2 1,-4 2 0,1-6-1,1-2 32,2-1 0,1-3-53,-2-3 1,-1 2 38,6-6 2,-6 0 1,9-4-1,-4-1 28,4 1 1,5 1 0,2 2-1,2 1-33,6-2 0,1 5-51,6 1 1,0 5-153,5 4 136,-1 2 1,-4 7 0,1 0 0,-1 4-1,-1 3-367,-3 4 0,1 2-551,-1 4 630,-5 2 0,-1 10 0,-4 1 0,0 2 0,-3 4 332,-2 4 0,-16 14 0,-6 6 0,-2 6 0,1 1 0</inkml:trace>
  <inkml:trace contextRef="#ctx0" brushRef="#br1">24240 1224 8156,'-13'0'0,"0"0"-66,0 0 0,5 0 1879,-1 0-1222,7 0 0,-4 2-153,6 2-363,6-3 0,5 6 0,7-4 0,4 3 1,3-1-745,3 1 1,8 0 0,-2-3 668,3 1 0,4-4 0,7-2 0,3-1 0,0-1 0</inkml:trace>
  <inkml:trace contextRef="#ctx0" brushRef="#br1">24597 1607 8156,'-9'-10'0,"2"-3"0,1-1 159,4 0 1,0 1-54,2 0-62,0 0 1,7 2 0,5 1 0,3 3 0,2 1 434,2 4 0,-1 0 0,5 2 1,-3 2-243,-2 2 1,-1 0-546,-4 9 234,-1-3 0,-3 14 1,-2-4-1,-1 1 1,-3 0-1,-3 2 1,-3 1-177,-2 1 0,-3-1 1,2-2-1,1-5-1,-1-3 1,-3-6 585,5 1 1,-1-6 0,2 0-13,-2-6 0,7-6-257,6-8 1,5-4 0,3-7-1,2-4 28,2 0 1,-3-1-1,4-1 0,-5-1 68,1 5 32,-3 6 0,-7 1 89,-3 6 1,-2 7-407,-2 10 159,-6 6 1,0 8 0,-4 3 0,3 3 0,0 1-121,0 1 1,4-3-67,-1 3 1,3 0 111,1-5-300,5 0 0,2-4 0,8-2 0,2-1 0,4-3-466,3-1 0,7-3 804,3-7 0,7-18 0,6-9 0,4-3 0,0-1 0</inkml:trace>
  <inkml:trace contextRef="#ctx0" brushRef="#br1">25426 638 8176,'-5'-13'-197,"1"0"0,0 0 0,0 1 0,-1-1 167,2 0 1,2 0 0,1 1 0,0-1 0,0 0 977,0 0 0,0 1-602,0-1 0,1 4 0,2 1 0,2-2 234,-3-1 0,4 2 26,-2 1 389,1 5-876,0-9 0,-3 12 0,2 0 0,-3 9-127,-1 6 0,-1 7 0,-2 7 0,-3 7 66,-1 5 1,0 6 0,-3 9 0,2 8-20,-2 7 1,5-29 0,0 2 0,0 3 0,0 0-1,1 2 1,-1 1 31,0 1 1,1 0 0,0 0 0,2 0-1156,0 0 1,0 0 1058,1-2 0,0-2 0,1-3 0,0-1 0,0-6 0,0 0 0,0 25 0,0-8-580,0-9 628,0-4 0,0-8 1,0-4-1,0-3 0,-1-5 130,-3-4 1,1-3-1,-6-2 274,-1-4-788,5-2 55,-1-6 0,6-2 265,0-2 1,6-1-1281,2-4 0,-1-2 1490,2 2 0,22-19 1,10-6-1</inkml:trace>
  <inkml:trace contextRef="#ctx0" brushRef="#br1">25553 2282 8093,'0'-12'-97,"0"-1"1,0 0 0,0 0-1,0 1 400,0-1 0,0 4 0,0 1 0,1-1 875,4 2-1091,-4 2 0,5 6 1,-6 3-1,0 6 56,0 6 0,-2 1-65,-2 8-54,3-2 1,-9 14-1,4-5 1,-1 4-1,-1-1 1,-1 1 0,2-4-15,1 1 1,2-8-1,4 2 1,0-5 206,0-4 0,0-1-50,0-4 1,6-8 0,2-5-1,4-8 82,0-8 1,2-5-134,3-9-92,-2 3 0,7-9 1,-3 2-1,-1-3 1,2-2-80,0 1 1,0 1-1,1 2 1,-4 2-153,-3 2 0,-1 6 78,0 3-271,-1 7 0,-3 2-438,-1 9 1,-5 8 284,1 5 0,-6 3-165,-3 5 0,-5 3-197,2 6 915,2-1 0,-28 23 0,-1 6 0</inkml:trace>
  <inkml:trace contextRef="#ctx0" brushRef="#br1">25668 2435 8093,'-13'0'1633,"5"0"-808,-1 0-345,6 0-288,-2 0 0,6 2 1,3 2-1,6 5 1,4 2 416,3 2 1,6-1-547,-2 1 0,3 1 0,2 2 0,-1 1-781,1-1 1,-2 2 410,-3-1 0,3 0-387,-3-4 1,-2-5 693,-2 1 0,-3-6 0,-1 2 0</inkml:trace>
  <inkml:trace contextRef="#ctx0" brushRef="#br1">26203 1403 8138,'-5'-13'66,"3"4"0,-2 1 1,3-2-1,1-1 0,1-1 378,3 4 1,3-2 0,7 6 0,3 1 0,5 0 0,0 0-510,0-1 1,2 0 0,-3 4 0,3 0-788,2 0 1,-1 1 533,1 3 1,-7-2 0,0 3 317,-1 1 0,-9 7 0,2 7 0</inkml:trace>
  <inkml:trace contextRef="#ctx0" brushRef="#br1">26229 1530 8138,'-17'-8'1568,"0"-1"-521,5 6-740,7-2 0,10 9-163,4 0-230,2 6 0,3-7 0,2 4 1,2-1-1,2-4 0,3 1 0,1 0-1864,2 1 1950,-1 1 0,40-22 0,-27 6 0,-1 0 0</inkml:trace>
  <inkml:trace contextRef="#ctx0" brushRef="#br1">27759 944 8087,'0'-9'-426,"0"1"420,0-2 0,0 3 0,0-2 640,0-1-399,0 4 0,0-5 0,0 3 762,0-4-522,0 0 0,0 3-155,0 1-252,0 5 0,0 7 1,-1 10-1,-2 6 0,-2 7 1,1 7 29,-1 7 1,3 4-1,-2 6 1,2 0-376,2 0 1,0-4-96,0 0 287,0 0 0,2-8 0,2-5 0,3-5 0,0-5-507,-2-3 363,2-3 1,-6-12 221,3-6 1,-2-7 0,-2-9 0,-2-2 122,-2-2 0,-2-1-2,-2-5 1,-3-5-29,2-3 0,2-4 1,0-3-1,0-3 197,0-1 0,4-6-219,-1-5 1,2 1-788,2 4 770,0 0 1,6 6 0,4 2 0,5 6 0,7 6 91,2 6 1,3 9-99,2 3 1,4 2 66,5 7-169,0 0 0,-5 9 1,-5 5-1,-5 6 0,-6 5-253,-3 3 1,-7 2 186,-2-1 0,-4 2-68,-1 3 125,-6 2 1,-5 1 0,-7-2-1,-1-1 1,-1-2-68,0-4 1,-1 0 124,-4-7 0,1 3 1219,2-7-1158,-2 3 1,6-14-1,-3 5 1,4-1-1,2-3-263,3-2 1,3-1 65,1 0-1052,5 0 551,-3 0 0,16 2 649,3 2 0,48-3 0,8 5 0</inkml:trace>
  <inkml:trace contextRef="#ctx0" brushRef="#br1">28141 1186 8155,'-5'-13'635,"3"0"1,-2 6-413,8 3 0,3 3 76,6 1 1,0 0-1,1 0 1,3 0-657,4 0 0,3 0-144,2 0 0,5 0 128,3 0 187,3 0 186,1 0 0,2-3 0,4 0 0,3-1 0,1 1 0</inkml:trace>
  <inkml:trace contextRef="#ctx0" brushRef="#br1">29060 867 8155,'0'-18'0,"0"3"0,0-2 355,0 3 0,0 6 995,0-1-1153,0 6 1,-5 3 0,1 9-1,1 4 1,2 4 0,1 5 0,-2 5 14,-2 3 0,3 7 0,-4 0 0,4 4-245,1 0 0,-4-1 1,0-2-1,1-1-202,1-3 1,2 1-100,0-5 144,6 0 0,-3-11 1,4-2-1,0-2-537,0-3 716,-4-5 0,7-7 0,-6-8 1,-1-3-1,-2-2 17,-1 0 27,0-5 0,0 2 0,-1-5 1,-2-2-1,-1-1 155,1-1 1,0-5-130,-1 0 0,2-5 0,-2 1 0,3-3 185,1-1 0,0-1-34,0 1 0,4 0-78,0 0 0,10 1-13,-1 3 0,4-2 0,0 7 1,3 2-76,0 4 1,4 6-67,-3 8 1,-1 0-309,1 4 162,-5 1 1,2 4 0,-5 1 0,0 4 0,-2 3-1161,-2 4 1,1 2 777,-6 3 0,0 0 550,-4 8 0,-14 7 0,-6 4 0,-1 8 0,0 0 0</inkml:trace>
  <inkml:trace contextRef="#ctx0" brushRef="#br1">29085 1097 8155,'-13'-6'1753,"1"5"-1217,4-5 0,4 2-379,8-1 1,9 1 0,8 4 0,5 0-281,4 0 0,1 0-975,3 0 1,3 0 1097,-3 0 0,25 6 0,8 1 0</inkml:trace>
  <inkml:trace contextRef="#ctx0" brushRef="#br1">29710 1084 8155,'0'-13'2158,"0"0"71,0 1-1169,0 4-832,0 3 1,4 12 0,0 4 0,-1 6 0,-1 5-1,-2 3 1,-2 5 103,-2 2 0,1-2 0,-4 4 0,0 2-977,0 0 0,3-2 1,-3-1-1,1-2-291,3-3 0,2-2 0,1-3 0,0-4 936,0 0 0,17-25 0,4-9 0</inkml:trace>
  <inkml:trace contextRef="#ctx0" brushRef="#br1">30143 1097 8107,'-1'-9'725,"-2"1"1,-1-2-235,1-2 0,2 4 0,2 1 0,3 1 0,6 3 0,6 2-47,5 1 1,3 0-617,2 0 128,-1 0 1,5 0 0,0 0 0,-2 0-1,-1 0-860,-2 0 564,1 0 1,-2 1 0,-3 2 0,-4 1 0,-3 1-1394,-1 0 788,-6-3 0,-1 5 945,-6-3 0,-6-14 0,-1 2 0</inkml:trace>
  <inkml:trace contextRef="#ctx0" brushRef="#br1">30921 803 8107,'0'-17'0,"0"0"0,0-4 1413,0 4-672,6-6 13,-5 9 0,5 0 35,-6 6 0,0 6-535,0 2-249,0 6 0,0 11 0,0 1 0,0 3 0,0 5-192,0 2 81,0 8 1,0-5 0,0 4 0,0-1-1,0 2-353,0 1 299,6-5 0,-5 4 0,5-7 0,-2 0 0,0-2-228,-1-2 0,3-5 148,-2-3 1,0-7-24,-4-2 147,6-5 1,-5 1-1,4-8 96,-4-4 1,-1-4-30,0 0 0,-1-7 248,-4-2-187,4-3 0,-9-2 0,4-1 1,1-2-1,-2-5 189,-1-3 0,6-1-26,-3-1 1,4-3 364,1-1-402,0 1 1,0 1-1,0 1 1,1 3-1,5 2 210,7 2 1,0 3-75,4 9 1,1 3-265,-1 5-44,6 6 0,-4-3 0,6 6 0,-4 1 1,-4 3-325,-3 4 0,2 3-354,-4 6 1,4 0 182,-8 0 1,-2-1-340,-2 1 519,-2 5 1,-2 2 0,-2 6 348,-2-1 0,-14 18 0,-9 4 0</inkml:trace>
  <inkml:trace contextRef="#ctx0" brushRef="#br1">31010 956 8107,'-12'-5'428,"-1"2"427,0-6 40,0 6-500,6-2 0,12 5 0,9 0 0,6 0-786,7 0 1,-1 0 247,8 0 0,-1 0 1,2 0-1,-2 1 143,-2 3 0,27 15 0,3 8 0</inkml:trace>
  <inkml:trace contextRef="#ctx0" brushRef="#br1">31418 1173 8107,'-5'-13'1,"3"1"43,-2-1 0,4 0 0,4 2 0,5 2 674,2 5 1,3 3 724,3 1-1380,3 0 0,1 0 0,-1 1 0,-1 3 0,-4 5 1,-1 4-1,-2 4-364,-4 4 1,-2-1 0,-7 1-1,-4 2 148,-3 1 0,-4 0 0,-2-3 1,-1-4 256,-2-3 0,-5-1 0,5 0 1,2-2 484,1-3 1,5-2 403,1-6-742,5 0 1,-4 0 0,5 0 0,2 0-51,6 0 0,4 0-707,3 0 280,5-6 0,-2 5 1,4-3-1,-1 1 1,1 0-572,3-1 1,1-2-1,1 3 1,1-2 796,-1-2 0,6-14 0,4-7 0,2-3 0,1 0 0</inkml:trace>
  <inkml:trace contextRef="#ctx0" brushRef="#br1">32247 778 8107,'0'-13'-163,"0"0"1,-1 1 0,-2-1 592,-1 0 0,-2 2 1,3 1 537,-1 1 1,-6 6 0,2-1-690,-4 3 0,0 8-158,-1 6 0,0 1-211,0 7 78,1 6 1,-1 1 0,0 5 0,2-1 0,1 0 0,3 0 0,1-1-185,3 1 1,2-4 0,2-7 0,3-4-2,5-3 1,7-2 48,1-4 126,5-2 1,-3-6 0,3-2 0,0-2 0,0-4 0,1-5 0,0-4-12,-2-4 0,-4-3 25,4-2 1,-5 2-1,1 1 1,-5 3 318,-3 2-183,2 1-2,-9 4 1,3 8-480,-5 5 1,-4 5 255,0 8 0,0 1-13,4 3 88,0-3 0,0 5 0,0-6 0,1-1 0,3 1 157,5 0 0,2-2 102,2-2-48,5-4 1,2-5-1,6 0 1,-1-1 0,1-3 663,-1-5 1,1-6-574,-1-2 1,-5-6 0,-3 2 0,-4-3 199,-5-2 0,-2 2-208,-6 3 1,-2 1-399,-2 3 0,-9 7 11,-8-3-336,-3 3 1,-3 3 0,-1 3 0,-3 3 0,-1 2-1609,1 3 1,2 3 1240,3 6 1,3 1-736,6 3 1553,0-3 0,50 16 0,4-3 0</inkml:trace>
  <inkml:trace contextRef="#ctx0" brushRef="#br1">32898 740 8088,'0'-13'1688,"0"0"-1566,-6 6 0,-1 1 1,-6 6-1,-1 2-268,-3 2 1,-1-1-1,-4 5 1,5 4-41,3 3 1,1-1-197,1 3 293,4-2 0,1-7 0,5 1 0,-1 0 65,4 3 1,5-1 18,7-2 96,-1 2 0,1-10 0,1 4 1,2-3-1,1 1 630,-2 2-458,0-1 1,-7-4 0,1 1 914,1 3-808,-5-2-388,1 9 1,-8-8 124,-2 6-298,-3-7 0,-7 8 0,-2-4 0,-2 0 0,0-1-1218,-1-2 0,-2 3 794,4-2 615,0 0 0,21-21 0,5-4 0</inkml:trace>
  <inkml:trace contextRef="#ctx0" brushRef="#br1">33140 778 8152,'0'-9'1409,"0"1"-951,-6 5 1,3-3 0,-5 8 85,-2 2 1,3 3-534,-2 6 2,7 0 1,-8 5-1,4 2 1,0 1-1,1-1-488,2-2 1,1 4 271,2-5 123,0 0 0,6-5 1,3 1-1,3-2 0,5-2 90,5-5 1,2-2 0,1-4 0,1-2 202,-1-5 0,1-3-106,-1-5 1,-1-3-1,-1-6 1,-5 1 215,-4-1 0,1 2 26,-11 3 0,0-2-143,-4 6 1,-6 0-115,-2 5 0,-9 0 0,-3 4 0,-1 3-380,0 4 0,-1 1-1077,-3 0 915,-1 0 0,2 6 1,2 2 449,0 4 0,7 17 0,-4 5 0</inkml:trace>
  <inkml:trace contextRef="#ctx0" brushRef="#br1">33344 485 8166,'-2'-26'138,"-2"1"0,-3-1 732,0 1 0,0 5 665,3 3-26,2 3-997,-3 6-421,5 8 0,0 9 1,0 8-1,0 7 1,0 7 719,0 7-699,0 9 1,-6 0 0,-4 8 0,-4 5-1,-5 2 1,1 2 0,-2 0-189,0-1 1,-1 1 84,-4 0-309,5-6 1,1-8 0,8-12 0,3-7-1,3-6-1283,4-3 343,1-4 1240,0-11 0,-6-29 0,-1-14 0</inkml:trace>
  <inkml:trace contextRef="#ctx0" brushRef="#br1">28945 2448 8103,'-13'-5'-78,"0"2"0,1-4 0,-1 0 0,0 1 2811,0 0-2059,6-4 1,4 9-605,12-3 1,6 2 0,15 2 0,6 0 210,5 0 0,5 0-424,10 0-84,2 0 0,0 0 1,-3 0-1,-2 0 0,-4 0 1,-2 0-1,-6 2-3574,-6 2 3801,-3 3 0,-35 11 0,-7 2 0</inkml:trace>
  <inkml:trace contextRef="#ctx0" brushRef="#br1">29251 2244 8173,'-6'-18'216,"-2"-3"1,-4 2 278,0 2 0,4 3 1902,4 1-2216,3 6 1,1 3-1,0 10-138,0 6 1,0 2-1,0 8 1,0 2-99,0 4 0,0 5 1,0 5-1,0-1-195,0-3 1,0 3 0,-2-3-1,0 2-186,-3 3 0,1-7 0,4-2 0,0-3-224,0-2 1,0 1 136,0-1-594,0-5 1117,6-7 0,35-30 0,14-11 0</inkml:trace>
  <inkml:trace contextRef="#ctx0" brushRef="#br1">29761 2244 8173,'-2'-18'565,"-2"-3"0,1 4-1,-5 4-450,5 0 0,-4 12 0,4-1 594,-1 9 1,0 3-674,4 11 0,0 2 0,0 5 0,0 4-229,0 0 0,0 1-79,0 1 217,0 3 1,0-6 0,0 3 0,0-4 0,0-4-265,0 0 156,0-6 0,0-2 0,1-6 127,3-4 0,-2-4 0,2-8 1,-3-6 132,-1-5 0,-4-5-113,0-6 0,0-4 111,4 1 0,-2-7 0,-1 2 1,-1-3 261,1-1 0,2-4-102,1-1 0,1 1 233,4 3-321,-4 7 1,10-5-1,-2 4 1,2 2 0,3 4 12,3 5 1,-1 7-57,5 3 0,0 0-290,5 8-70,-6 0 0,4 5 1,-4 4-1,1 3 1,-1 3-891,-2 2 0,-2 4 48,-8 0 0,2 7 1079,-6 2 0,-33 39 0,7-25 0,1 1 0</inkml:trace>
  <inkml:trace contextRef="#ctx0" brushRef="#br1">29748 2359 8189,'-13'-13'392,"1"0"135,5 6 81,1 2 0,7 5 0,5 0 1,7 0-279,7 0 1,4 0-815,1 0 0,5 1 1,1 2-1,0 1 484,0-1 0,10 3 0,5 1 0,2 0 0,0 0 0</inkml:trace>
  <inkml:trace contextRef="#ctx0" brushRef="#br1">30156 2486 8189,'-6'-12'63,"-2"-1"1,2 0 63,2 0 844,3 6-838,1 2 0,1 5 0,3 0 1,5 1-1,2 3 0,2 5 0,0 2-312,-1 2 0,0 4 0,-2 0 0,-3 0-174,-2 1 1,0-2 0,-5 4-1,0-2 284,0-2 1,0-2 0,0-1 256,0-1 1,-2 0 0,-1-2 401,-1-2 254,0-5-392,4 3 0,1-6 1,4 0-198,3 0 0,3 4-285,2 0 154,0 6-68,0-8 1,-5 7-1,-1-3 195,-1 1 0,-2-3-120,-4 5 0,-1-6 0,-4 1 0,-3-3-40,-3-1 0,-8 5-319,-2-1 1,1 0 212,-1-4-320,0 0 1,-3 0-1,1 0 1,3 0 0,3-1 334,6-3 0,15-21 0,10-9 0</inkml:trace>
  <inkml:trace contextRef="#ctx0" brushRef="#br1">30768 2270 8727,'-13'-13'1694,"1"0"-1646,-1 6 1,-4 3 92,0 8 1,0 3 0,4 7-1,0 3 196,1 5 1,3 2-311,1 1 1,5 1 0,-1-1 0,2 1-270,2-1 1,2-1-72,2-2 234,9-4 1,6-5-1,7-2 1,-1-2 0,2-5-532,3-3 568,-3-1 1,4-5 0,-5-4 0,-1-4 0,1-4-18,-1-4 1,-1-3 0,-2-2 0,-5 1 229,-3-1 1,-7 7 421,-3 2 1,2 2-232,-2 3 0,-1 5-469,-7 2 0,-4 5 49,-4 5 0,0 3-238,4 9 183,-3 3 0,5 5 0,-3 0 0,5-3 0,3-2-183,1-2 1,0 1 418,0-2 0,1-4-264,3-1 287,3 1 1,10-11 0,2 2-1,1-3 1,2-2 389,2-3 0,2-5-137,-1-8 1,-3-3 167,-1-5-390,-5-1 1,2 1 0,-7-1 0,-2 1 0,-5-1 123,-3 1 0,-2 5-217,-3 3 1,-3 3-197,-6 1 1,-7 6-610,-5 3 1,-2 2 0,-6 2 0,2 2-790,3 2 1,-4 4 1509,3 9 0,-1 32 0,4 11 0</inkml:trace>
  <inkml:trace contextRef="#ctx0" brushRef="#br1">31597 2282 8186,'0'-12'-8,"-6"-7"0,3 7-80,-5-1 1,4 1 465,-5 8 1,-5 0-1,-7 4 1,-3 1-408,-2 4 1,2 3-309,3 9 206,-3-3 0,10 9 0,-3-5 1,4 1-1,4-1 0,5-1 0,3 0-32,1 0 1,10 0 0,2-5 0,4-3 282,2 0 1,1-5 0,2 3-1,-3-1 356,1-3 0,-5-2-101,3-1-27,3 0 0,-10 0 0,3 0 0,-4 2 397,-1 2 1,0-1-518,-8 5 1,-3-5-341,-10 1 0,-5 2-85,-3-2 0,-8 2 0,-2-3 0,0 2-522,0 2 0,1-2-372,5 3 1,1-5 1090,2 1 0,10-2 0,6-2 0</inkml:trace>
  <inkml:trace contextRef="#ctx0" brushRef="#br1">32107 2231 8186,'-7'-5'0,"-4"-2"58,2-6 0,2 6 0,-1 3 0,-2 2 207,-2 2 0,0 2-54,-1 2 0,0 4 0,0 8 0,1 2-119,-1 2 1,6 1-110,2 5 1,4-5 0,2 0 0,5 1-91,7-2 1,1 2 76,7-5 44,6-5 1,6-3 0,5-4 0,2-2 0,1-2 63,1-1 51,1-6 1,-5-2 0,0-9 0,1-4 0,-4-5 399,-5-4 1,-6 2 140,-11-6-394,-6 6 1,-2-5 0,-8 6 0,-5 0 0,-10 5-153,-9 2 1,-2 4-128,-5 8 1,-4-2-334,-4 5 0,3 3 1,5 6-1,0 4-849,2 4 1,-2 0 454,8 1 1,4 4-995,9 0 1724,0 0 0,29 2 0,6 0 0</inkml:trace>
  <inkml:trace contextRef="#ctx0" brushRef="#br1">32388 1913 8186,'0'-32'101,"-5"6"1,1-4 353,0 3 1,4 7 0,0 3 617,0 3 1,0 4-1,1 6-744,3 8 0,-2 9-185,2 8 1,-2 2 0,-2 12 0,0 3 153,0 3 0,-6 12-223,-3-2 0,-2 13 0,-2-1 0,1 1-162,-1-3 0,0 1-613,0-2 578,1 2 0,-1-4 0,0-4 0,2-7 0,1-9-162,1-7 1,2-9-472,-1-5 1,1-5-40,2-3-1196,4-4 1990,-10-5 0,4-39 0,-6-11 0</inkml:trace>
  <inkml:trace contextRef="#ctx0" brushRef="#br1">23398 3762 8159,'-13'0'-201,"1"-5"1,0 0 0,2-1 766,2 0 1,4 2-1,-3 3-115,1-4 0,3 4-314,7-3 0,9 2 0,10 2 0,6-1 186,10-3 0,5 1 53,7-6-353,5 6 0,2-6 0,5 3 1,-1 0-1,-1-1 0,-2 1 1,-6 1-426,-8 2 1,-12 2-802,-8 1 902,-5 5 0,-14 4 0,-8 6 1,-10 4-1,-12-1 0,-9 2 1,-4-2 300,-1 1 0,-26-4 0,-12-2 0,20-4 0,1 0 0,0 0 0</inkml:trace>
  <inkml:trace contextRef="#ctx0" brushRef="#br1">23360 3813 8159,'-13'-13'0,"0"-4"-81,1 0 1,5 0 0,2 4 905,4 0 1,7 5-448,2-1 0,5 6-227,4-1 1,3 3 0,7 1 0,2 0 172,5 0 0,-1 1-207,1 3 0,-6 4 225,2 4-438,-3 1 1,-7 5 0,-3 4 0,-5 2 0,-3 3-637,-5 2 1,-12 4 376,-5 5 1,-13 5-215,1-1 0,-10 2 349,-4-1 1,1-4 0,-4 2 0,2-5 99,2-6 0,5-5-64,3-4 716,3 4 1,9-16 1024,5 4-1282,6-3 1,8-1 95,4-1-332,2-5 1,7 4 0,3-4 0,3 1-1,3-1 34,2-2 0,-2 4-61,6-1 1,8 0-510,2-4 225,2-6 0,3 4 0,2-7 0,5-1 0,3-3-1165,1-4 1437,1 3 0,-5-14 0,5-7 0,5 0 0,0 0 0</inkml:trace>
  <inkml:trace contextRef="#ctx0" brushRef="#br1">24354 3940 8164,'0'-18'0,"0"-1"0,0-2 0,0 3 479,0 5 0,0 0 0,0 0 1407,0 1-1524,0 4 0,0 8-331,0 9 0,0 8 0,-1 4 0,-2 3-18,-1 2 1,-5 9 12,5 3 0,-1 4 122,0-4-263,4 0 1,-5-1 0,6-2-492,0-1 419,0-5 1,0 2 0,0-7-1,0-3-283,0-4 294,6-3 338,-5-7 0,5-2 1,-5-10-1,2-4 1,1-7 110,-1-5 0,-1-3-21,-2-2-180,0-5 1,0-2 0,0-5 0,0 0 0,0 0 75,0-1 1,0-3-101,0-1 1,5-3 92,4 3-148,2-5 0,2 10 1,0-2-1,1 6 1,1 3 122,2 2 1,2 10-212,-2 6 1,-2 2 59,7 6-202,-7 1 1,8 5 0,-6 4-613,-1 3 406,-2 4 1,-2 2-1,1 3 1,-1 4-1,-4 3-526,-4 2 0,-2 0 969,-2 4 0,-17-1 0,-6 3 0,-2 5 0,0 0 0</inkml:trace>
  <inkml:trace contextRef="#ctx0" brushRef="#br1">24405 4042 8164,'-18'-6'0,"4"1"0,-3-4 2061,3-2-1377,7 9 0,2-3-515,10 5 0,3 0-127,9 0 0,3 0 1,5 0-1,1 0-74,-1 0 1,2 0-374,3 0 0,-3 0 405,3 0 0,4 2 0,4 1 0,3 1 0,0 0 0</inkml:trace>
  <inkml:trace contextRef="#ctx0" brushRef="#br1">24724 4348 8164,'0'-13'16,"0"1"0,0-1 446,0 6 1,0-2 0,0 9-1,0 6 212,0 4 1,0 4-556,0 3 1,0-3 0,0 5 0,0-2-129,0 0 0,4 0 0,2-5 0,1 1-157,3 0 0,-3-6-194,2-3 290,-1 3 1,5-5-1,0 2 1,1-3-1,1-2 1,2-3-1,-1-6 233,-2-6-26,-1 2 1,0-9 0,-2 5-1,-1 0 1,-3-2 0,-1 1-1,-3 1 1739,-2 2-1188,-1 2-955,0 1 1,-4 12 16,-1 5 143,1 12 1,4 5 0,-1 9 0,-2 4 0,-1 4-552,1 5 0,0 6 229,-1 6 381,-3 12 1,-6-6 0,0 10 0,0-2 0,2-4 238,3-4 0,-2-7-44,5-11-57,1-7 0,4-16 0,0-3 1,2-4 336,2-5-233,-3-2-90,5-6 1,-6-6 0,0-2-1,0-3 1,0-4 41,0-2 1,-6 2-65,-2-6 1,-4-5 86,0-4 1,3 1 0,1 2 0,-1-2 133,2 0 1,1-5-66,6 4-495,0 0 0,2 0 1,2 1-1,6 0 1,6 2-652,5 2 1,3 1-987,1 3 1292,1 2 0,4 6 0,-1 2 602,0 3 0,20-9 0,5 2 0</inkml:trace>
  <inkml:trace contextRef="#ctx0" brushRef="#br1">25387 3596 8164,'0'-13'-43,"2"0"0,0 1 1,4-1-1,0 0 478,0 0 0,-1 1 1,-2-1-1,1 0 1,-1 0-1,0 2 1507,1 2-1167,-2-2-674,3 4 1,-5 1-1,0 6 1,2 7 150,2 5 0,-3 6 90,4 3-234,-4 4 0,-1 7 0,0 6 0,0 9 0,-1 7 0,-2 5 0,-1 7-25,2-31 0,1 2 0,-3 1 0,1 2 0,-1 5 0,1 0 0,-2 1 0,1 1-62,-1-1 0,2 1 1,1-3-1,1 0-993,-2-3 1,1-1 874,1 32 1,1-3 0,0-8-1,0-7 1,0-11-194,0-11 322,0-5 0,4-1 0,2-2 0,1-3 418,3-4-910,-4-9 35,-1-2 0,-5-12-672,0-2 1931,0-3-1548,0-2 0,0 0 0,0 0 765,0 1 0,6-24 0,1-5 0</inkml:trace>
  <inkml:trace contextRef="#ctx0" brushRef="#br1">25706 4794 8141,'0'-12'35,"1"-3"0,2 0 1,2-2-1,-3 1 0,0 2 494,-2 1 0,4 1 1,0-1 794,-1 0-1138,-1 0 0,-2 8 0,0 6 0,0 10 0,0 9 215,0 4 1,0 8-421,0 2-8,0 2 0,-5 3 1,1-1-1,1 0 0,2 0 1,1-1-1,0-3-118,0-4 1,0-5 0,0-3 0,0-5 175,0-3 1,1-7-1,3-4 178,5-6 0,2-11 0,2-12 0,1-6-40,3-5 1,-3-7-333,3-3 107,3-2 0,-1 2 1,3 2-1,-2 1 1,-1 5-479,-4 8 318,-1 1 1,-1 21 0,0-3 0,-2 7-439,-2 6 0,-2 9 1,-4 8-1,1 1-1441,-1-1 2095,-2 5 0,-29 25 0,-8 13 0</inkml:trace>
  <inkml:trace contextRef="#ctx0" brushRef="#br1">25783 4935 8141,'-13'-12'-576,"0"4"754,6 2 1083,1 6-784,6 0 0,0 6 0,0 2 1,2 4 361,2 0 1,7 5-551,6 0 1,6 2-262,-2-2 1,3-3 0,3 4 0,2-1-829,0 0 0,2 0 201,-1-4 0,-3 0-550,3 0 826,2-1 0,-6-3 323,-1-1 0,7-10 0,-5 0 0</inkml:trace>
  <inkml:trace contextRef="#ctx0" brushRef="#br1">26535 4297 8141,'-6'-18'0,"5"4"0,-3-3 0,4 4 0,4 4 361,-3-2 1,15 9-1,-2-2 1,4 3 0,5 1-1,1 0 1,2 0-597,-1 0 0,5 1 0,0 2 0,-2 3-552,-1 1 1,-7-3 277,-3 5 509,3-7 0,-52 32 0,-6 2 0</inkml:trace>
  <inkml:trace contextRef="#ctx0" brushRef="#br1">26433 4514 8153,'-4'-13'1028,"-1"0"-443,-5 1 0,10 5-131,0 2 1,6 4 0,8 1 0,3 0-302,5 0 0,2 0 0,3 0 0,1 0-5,2 0 1,1 0 0,-3 0-1,2 0-459,-2 0 0,3 0 0,-1 0 311,-2 0 0,-6 0 0,-4 0 0</inkml:trace>
  <inkml:trace contextRef="#ctx0" brushRef="#br1">28154 3915 8121,'4'-13'-71,"1"0"1,-1 0 0,0 1 0,2-1 0,0 0 0,-1 0 711,-2 1 1,0-1 0,0 0 336,1 0-668,0 6 0,-4 3 139,0 8-397,-5 3 1,2 13 0,-4 4 0,0 7 0,1 5 0,-1 5 0,1 1-140,0 2 1,-2 0-310,4-1 334,-1-4 1,4 5-1,-2-7 1,-1-3-1,1-4 1,2-3-1,1-3-91,0-3 0,1-7 200,3-5 1,-2-8 79,2-1 0,-3-5 1,-1-8-1,0 0-35,0 0 0,2-5-108,2-3 1,-2-3 53,2-2 0,-3 1 0,-1-2 0,0-3 35,0-4 0,2-2-137,2 2 0,-3-2 61,4 2 1,0-3 0,1-1-1,1-1 29,3 1 0,1 4 20,2 0 0,0 7-43,-1 2 1,1 2 0,0 9 0,0 4-217,-1 3 0,1 3-77,0 4-595,0 0 548,-1 5 1,1 4 0,-1 6 0,-3 4 0,-1 1-630,-3 2 0,4 2 966,-5 2 0,-11 22 0,-7 6 0</inkml:trace>
  <inkml:trace contextRef="#ctx0" brushRef="#br1">28218 4157 8139,'-13'-2'138,"0"-2"0,5 3-92,-1-4 0,7 3 894,-3-3 1,5 4-444,5-3 1,3 2-482,9 2 0,-1 0 0,5 2 0,3 1-1172,4 1 0,-1 1 1156,3 0 0,31 13 0,-27-4 0,0-1 0</inkml:trace>
  <inkml:trace contextRef="#ctx0" brushRef="#br1">28626 4361 8139,'-13'-19'0,"1"-2"0,4 3 299,4 1 1,3 7 224,1 1 0,1 7 0,3-3 0,6 4 235,6 1 0,-2 1-937,3 4 0,2 3 0,-2 8 0,-2 2-667,-1 2 1,-2-3 204,-4 4 425,-2 0 0,-6 6 0,0 2 0,-2 0 0,-3 0 0,-7-2 0,-3-3 24,-1-3 0,-4 2 447,-1-6 1,3-6 0,1-7 0,3-2 665,1-2 1,1-2-204,4-2 0,2-3 50,6-6-637,0 6 0,7-4 0,5 2 1,5-1-1,3 2-108,2 4 1,2 1-1079,2-2 746,-1 4 0,1-5 1,-1 6-1,1 0 0,-1 0-977,1 0 0,-1 5 1285,1-1 0,5-6 0,2-5 0</inkml:trace>
  <inkml:trace contextRef="#ctx0" brushRef="#br1">29315 4042 8143,'-9'-17'-185,"-1"0"0,0 1-311,-1 2 0,0 3 577,-2 2 0,0 4 0,0 5 0,1 0 576,-1 0 1,0 4-434,0 0 0,1 8 182,-1 0-403,0 1 1,2 6-1,1-7 1,3 1 0,1 0-1,3 0 1,3-1 103,4 1 0,-1 0-212,6 0 131,5-1 0,0 1 0,5-2 0,-2-1 1,0-1 99,-2 1 1,4 1 62,-2 2-56,0-6 0,-5 4 0,1-2 405,0 2-421,0 2 0,-6-5 0,-3 1 91,-3 1 0,-5-3-127,0 1 0,-8-5-117,0 1 0,-1-1-314,-4 2 1,-1-4 0,1 3 0,1-2-478,2-2 0,1 0-260,0 0 1087,1 0 0,10-23 0,4-5 0</inkml:trace>
  <inkml:trace contextRef="#ctx0" brushRef="#br1">29455 4042 8143,'0'-13'1743,"0"1"-1016,0 4 1,1 3-486,3 5 0,-2 5 1,4 4-1,-2 2-269,0 2 0,5 5 12,-5 4 0,1-2-292,0 1 146,-4 0 1,6 0 0,-4-1 0,1-1-1,1-4-1075,0-1 1,-3-1 1235,2 0 0,3-17 0,0-5 0</inkml:trace>
  <inkml:trace contextRef="#ctx0" brushRef="#br1">29531 3889 8143,'-12'-24'0,"-1"3"0,0-2-85,0 6-195,6 0 829,2 10-1001,5 1 0,4 12-254,0 2 706,6 4 0,20 23 0,11 6 0</inkml:trace>
  <inkml:trace contextRef="#ctx0" brushRef="#br1">29697 4080 9138,'7'6'1380,"-1"-5"-992,0 11 0,-5-9-63,3 5-190,3-5 1,-5 4-1,3-4 1,1 1 405,3-1-552,2-2 0,2-1 0,-1 0 0,3-1 0,0-2 71,2-1-84,6-6 1,-5 4-1,5-4 1,-2 2 0,0-1 92,-1 2-119,4 2 1,-10 5 0,3 0 0,-2 0 0,-3 1-332,1 3 121,0 3 0,-6 6 0,-3 1 1,-1 2-1,0 1-1470,1-2 1248,0 5 1,1-6 0,0 2 481,2-6 0,53-38 0,-22 6 0,0 1 0</inkml:trace>
  <inkml:trace contextRef="#ctx0" brushRef="#br1">30500 3978 8176,'-7'-12'463,"-4"-1"0,8 6-368,-5 2 1,3 4 71,-3 1 1,4 1-1,-5 4 1,1 3 132,1 4 1,-5 5-185,4 0 1,2 5-189,2-1 106,-3 4 1,5-1-1,-2-2 1,4-2 0,3-1-49,1-4 0,10-1 101,-1-1-66,8 0 1,1-6-1,7-3 1,4-2-1,1-2 153,0 0 0,-4-8-121,4-4 0,-6-2 203,2-8-125,-9 1 0,-3-6 0,-5-1 1,-1-1-1,-4 4 372,-4 2 1,-8 3-367,-4-1 1,-5 3-213,-4 5 1,-3 6-361,-6 3 1,1 2-1,-2 2 1,-1 0-526,-2 0 1,4 2-22,5 2 1,6 3-41,-2 6 1021,2 0 0,14 5 0,2 2 0</inkml:trace>
  <inkml:trace contextRef="#ctx0" brushRef="#br1">30602 3685 8176,'-8'-25'170,"-1"-1"0,7 1-113,-3-1 0,4 6 1469,1 3 421,0 9-462,0-4-1448,0 11 1,4 2-1,0 12 1,-1 7-1,-1 5 41,-2 5 0,0 8 0,0 11 1,0 3-1,0 5 0,0 1-171,0 3 1,-6-3 1,-3 1 1,2-1 0,-1 2-1,-1-5-188,2-2 0,0-5 117,3-6 1,3-1-1,-4-12 1,4-5-1047,1-6 219,0-9 0,1 1 6,4-6 983,-4 0 0,16-32 0,-3-8 0</inkml:trace>
  <inkml:trace contextRef="#ctx0" brushRef="#br1">31151 3902 8176,'-6'-7'57,"-1"-5"1,-4 4 0,2-3 324,5-2 1,4 6-1,4 2 1,6 4 0,7 0-1,9-2-187,6-1 0,6-1 0,5 4 0,4-2-380,2-1 0,1 0-134,-3 4 1,1 0 0,-6 0 0,-2 0 318,-5 0 0,-26 11 0,-12 3 0</inkml:trace>
  <inkml:trace contextRef="#ctx0" brushRef="#br1">31380 3723 8176,'-4'-17'10,"0"0"947,1 2 157,-4 1 0,5 8-1072,-2 6 1,3 10-1,1 8 1,1 2-105,3 3 1,-2 1 0,2 3 0,-3 1-95,-1 2 1,0 4-1,0-4 1,0-1-237,0 2 0,2 1 1,1 2-1,1-5-530,-1-2 0,2-3 922,0-2 0,22-15 0,1-9 0</inkml:trace>
  <inkml:trace contextRef="#ctx0" brushRef="#br1">31941 3698 8176,'0'-17'1091,"0"0"1,0-4-601,0 4 1,-4 4-1785,0 4 990,0 6 1,2-2 0,-1 6 0,-2 5 843,-2 7-411,4 5 0,-4 8 0,4 0 0,-1 4 0,1 4 0,0 3 1,0 0-58,-1-3 1,0 3-1,4-5 1,0 1-106,0-3 1,0-5-78,0-4-60,0 3 1,1-9-91,3 2 295,-2-9 0,3-4 0,-5-8 0,0-4 1,0-5 128,0-4 1,0-3-1,0-5 1,0-2 55,0-3 0,5 2-100,-1-6 1,0 0-42,-4-5 0,1 1 0,2 0 0,2 0 63,-3-1 0,4 2-26,-2 3-19,1 3 0,-1 7 0,1 3 1,1 3-1,1 2 371,0 3-792,2-2 0,4 13 92,-1-2-152,1 3 1,0 2 0,0 3 0,-1 5 0,1 3-1115,0 5 1,0-1 747,-1 5 749,-5 1 0,-18 43 0,0-28 0,1 1 0</inkml:trace>
  <inkml:trace contextRef="#ctx0" brushRef="#br1">31992 3838 8176,'-12'-8'414,"-1"-1"1,4 2 798,1-2 268,5-2-1701,-3 10 128,12-5 1,7 7-1,8 2 1,3 3 0,3 0-1,3 1 1,2 0-2381,1 3 2472,-2 1 0,23 13 0,7 3 0</inkml:trace>
  <inkml:trace contextRef="#ctx0" brushRef="#br1">32260 4017 8176,'-6'-13'695,"5"0"30,-3 0 0,2 5 642,2-1-863,0 6-522,6-2 1,1 5 0,6 1 0,0 3 0,-1 5-390,1 2 0,0 2 1,-2 0-1,-1 0 80,-1-1 1,-7 1 0,3 1-1,-4 2-25,-1 1 1,-1 0 361,-4-4 1,-2-1 0,-4 1 393,2 0 0,0-5 41,4 1-342,-5-6-61,9 8 0,-5-8 0,8 4 1,2 0-27,4 0 0,4-3 0,1 5 1,-1-5-1,1 3 1,0 0 60,0 0 1,-2-2-6,-3 3 1,2-4 391,-5 5-109,-1-6 0,-6 7 0,-2-6-27,-4-1 0,-8 2-33,-1 0-380,-6-1 0,8-4 0,-6 0 0,-1 0 0,1 0-625,0 0 1,1 0-104,-1 0 0,-2 0 0,6-2 813,1-2 0,36-48 0,-5 17 0,0 0 0</inkml:trace>
  <inkml:trace contextRef="#ctx0" brushRef="#br1">32745 3711 8176,'-23'-10'0,"-3"-3"0,-1-7 187,6 3 0,3 4 688,5 5-712,0 5 1,-1-3 0,0 8 0,0 1 0,4 2-159,3 2 1,-2 3-18,5 7 0,0-3 1,4 3-1,0-1-134,0 1 0,5-3-127,4 3 217,2-3 0,6-1 1,0 0-1,0 0 0,0-2 136,0-3 1,5 4 0,-5-4 0,-2 2 453,-1-1-445,-1 2 1,-2-4 0,-2 6 81,-5 0 1,-2-5-58,-2 1 0,-2-5 20,-2 4-250,-3-5 1,-7 7-1,-2-4 1,-2-1-1,-2 2-313,-3 1 1,0-6-250,2 3 456,-3 2 1,9-6 221,-7 3 0,7-19 0,-4-6 0</inkml:trace>
  <inkml:trace contextRef="#ctx0" brushRef="#br1">32872 3762 8535,'-8'-5'912,"-1"1"-1145,6 0 767,-2 4-413,-1 5 1,5 3 0,-4 4-1,4 2 1,1 2-199,0 1 0,-4 4 0,-1-4 0,3 0-736,0 2 0,2-5-521,0 3 1334,0-3 0,11-24 0,4-5 0</inkml:trace>
  <inkml:trace contextRef="#ctx0" brushRef="#br1">32872 3621 8176,'-14'-17'453,"-3"0"1,7-4-2413,-3 4 849,3 0 1110,3 10 0,24 24 0,12 11 0</inkml:trace>
  <inkml:trace contextRef="#ctx0" brushRef="#br1">33012 3876 8317,'0'13'429,"0"0"-424,0 0 0,0-5 634,0 1-222,0-7 0,0 5 8,0-2-729,0-4 40,6-1 246,1-7 1,6-6-1,0 1 1,-1-1 0,1 0-1,0 0 1,1 1-150,3-1 1,-7 1 269,3 4 1,-3 1-109,2 3-65,1 2 1,0-3-1,0 6 1,-2 3-370,-3 5 1,2 2 250,-5 2-47,-1 0 1,0-1-1,0 1 1,1 0 234,0 0 0,31-18 0,12-3 0</inkml:trace>
  <inkml:trace contextRef="#ctx0" brushRef="#br1">33497 3749 8176,'-2'-12'140,"-2"4"1,1-2-141,-5 6 0,4-5 303,-5 5-241,6 0 1,-8 4 0,4 1-1,-2 3 1,1 6 141,-2 6 1,-1 0-162,-2 5 1,4-1-1,2 2 1,2 0 10,2 0 1,1-2-231,2 1 190,0-5 0,6 2 0,3-6 0,3-2 0,5-3-71,5-2 1,2 0-148,1-5 194,1 0 0,-1-2 1,-1-2-1,-1-5 0,-3-3 53,-2-5 0,2-3 152,-7-6 1,1 1 20,-10-1 0,0 5 1,-4 0-1,-1 0-199,-3 1 0,-3 1-128,-6 7 0,-6 4-312,-2 4 168,-3-3 0,0 6 0,1-2 1,2 6-1,0 5 255,1 4 0,-4 12 0,4 3 0</inkml:trace>
  <inkml:trace contextRef="#ctx0" brushRef="#br1">33637 3405 8176,'0'-17'-43,"0"0"0,-4-5 0,0 5 0,-5-4 492,5 4 0,0 0 0,4 4 1329,0 1-1035,0 4-641,0 3 1,0 20 0,0 7 0,0 3 0,0 3 347,0 2 0,0 7-270,0 6 0,0 9 1,-2-1-1,-2 3-116,-5 2 1,-2 3-11,-2 4 1,2 1-220,3 0 0,-4-2 0,5-2 0,0-7-361,3-4 1,-2-3 341,2-7 0,0-5 70,4-13-1095,0 3 1,0-14 1208,0 3 0,5-26 0,2-3 0</inkml:trace>
  <inkml:trace contextRef="#ctx0" brushRef="#br1">32298 4731 8176,'-7'-13'365,"-3"0"1,6 0 0,1 1 0,3 0-1,4 2 306,5 2 0,8 5 0,6-1 0,5 2-502,6 2-430,3 0 0,2 0 1,3 0-1,0 0 0,-1 2-666,-1 2 0,-8-1 927,-2 5 0,-14 7 0,-5 4 0</inkml:trace>
  <inkml:trace contextRef="#ctx0" brushRef="#br1">32375 4871 8176,'-6'-9'-30,"6"2"1,7 2 13,5 2 0,6 1 1,3 2-1,5 0-314,3 0 0,10 0 330,7 0 0,-3-2 0,4-1 0,3-1 0,0 1 0</inkml:trace>
  <inkml:trace contextRef="#ctx0" brushRef="#br1">33165 4692 8111,'-1'-8'-541,"-3"-1"722,-3 7 1,-6-3-1,0 10 1,0 3 151,1 3 1,-1 6 0,2 2 0,1 1-190,1 2 0,6 1 0,-1 0 0,3-2-25,1 2 1,1-5 0,3-1 0,6-3 79,6-1 0,4-6 1,5-3-1,2-4-138,3-4 1,1-3-1,3-7 1,-4-3 88,-3-5 0,-6-3 0,-3-3 0,-2-4 70,-5 0 1,-7 4-1,-1-4 1,-7 4 1,-9 3 1,-5-2-1,-8 11 1,-1 5-649,-2 5 0,0 5 0,-3 1 1,1 1-170,2 3 0,2 9 515,2 8 80,5 3 0,-4 36 0,4 8 0</inkml:trace>
  <inkml:trace contextRef="#ctx0" brushRef="#br1">32821 2372 8166,'0'-13'5,"0"0"0,0 0 1,0 1 160,0-1-58,0 0 1,6 5-1,2 1 1,5 1-1,4 3 1,4 2-1,3 1-530,2 0 1,1 0 0,1 0 0,2 0 421,-2 0 0,-1 17 0,-1 4 0</inkml:trace>
  <inkml:trace contextRef="#ctx0" brushRef="#br1">32821 2486 8214,'0'-8'-22,"0"-1"1,0 5-236,0-4 1019,0 5-710,0-3 0,2 2 0,2 0 1,6 1-1,5 1 0,7 2 0,3 0-1105,5 0 1053,2 0 0,15 0 0,7 0 0,4 0 0,0 0 0</inkml:trace>
  <inkml:trace contextRef="#ctx0" brushRef="#br1">33459 2231 8282,'-7'-12'-134,"-10"-1"1,8 2-60,-8 2 1,3 5 0,1 8 0,0 5 737,1 2 1,3 7-1,2 4 1,1 2-354,4 1 0,0-1 0,2-1 0,2-3-97,2-2 1,4 3 53,9-4-104,3 0 0,6-8 1,1-2-1,1-1 1,2-5-1,-1-4 1,1-5 137,0-4 0,-5-5 0,-5-1 0,-1-3 226,-4-6 0,-2 0-24,-5-7-260,-2 6 0,-6-8 0,-3 8 0,-4 2 0,-6 5-281,-1 3 0,-6 5 0,-2 6 0,-5 3-1525,-3 5 1,-4 6 1680,4 10 0,-3 19 0,-3 10 0,-2 6 0,1 0 0</inkml:trace>
  <inkml:trace contextRef="#ctx0" brushRef="#br1">19076 7995 8424,'0'-26'-24,"0"-1"1,0-1-1,0-2 1,0 3-213,0 5 469,0 3 1,5 8 0,4 4-1,1 7 1,-2 8-253,-4 8 1,2 10 0,-2 8 0,-1 2 140,-1 3 0,-2-1-73,0 0 1,0 0 0,0 2 0,0 0-64,0-2 0,0-3 154,0-9-15,5-6 1,-2-2-1,6-7 1,2-3 0,4-10-1,7-9 1,5-12 488,7-9 0,5-8-366,12-11-279,-23 25 0,1 1 0,0-1 0,0-1 0,3 0 0,1-1 0,2-1 0,0-1 1,1-1-1,1-1-133,1 1 1,-1-1 21,0 0 1,0 0 0,-3 2 0,0 2 0,-1 0 0,-1 2 0,-2 2 0,-2 1 0,18-14-847,-14 10 1,-15 15 345,-17 12 1,-5 10 285,-8 7 0,-6 10 356,-2-2 0,-3 8 0,-1-4 0,-1 1 0</inkml:trace>
  <inkml:trace contextRef="#ctx0" brushRef="#br1">20147 6656 8513,'-13'-13'0,"0"-4"0,0-1 0,1-1-592,-1 1 0,6 1 372,2 4 1,5 6 703,5 3 0,-2 3-418,5 1 2,-5 0 1,4 4 0,-4 1 0,3 4 0,-1 4 570,1 2-572,-2 8 1,-4-7-1,0 5 1,0 1-1,0 3 1,0 0-1,0 1-35,0-1 1,0 1 0,2-2 0,0-2-2,3 0 1,3-7-4,-4 2 35,6-3 1,-3-7 0,6-2 0,1-4 0,3-2 0,5-5 0,3-7 235,5-7 0,8-9-290,9-5 0,7-5 0,2-3 1,-26 19-1,0-1-20,2 0 0,1-1 0,1-3 0,1-1-260,3-1 0,1 0 0,1-2 0,1-1 276,-1 1 1,0 0 13,1-2 0,-1 2 1,-2 6-1,1 1 0,-2-1 1,1 1-1,-2 2 0,0 2 1,-3 1-1,-1 2 133,25-16 1,-9 8-29,-14 9 0,-6 7-126,-11 2 15,0 5 0,-17-3-223,0 6-181,0 0 190,-5 0 307,-1 6 1,3-5 0,-5 5-608,-2 0 0,3-4 191,-2 7 1,6-5-226,-1 5 1,3-5-423,1 4 957,0 1 0,11 4 0,3-1 0</inkml:trace>
  <inkml:trace contextRef="#ctx0" brushRef="#br0">12993 11068 8836,'-5'-13'-142,"2"0"0,-4 1 1,0-1-1,1 0 1,-1 0-841,0 1 1034,4-1 0,-4 0 0,4 0-592,-1 1 294,0 5 348,4 1 0,0 4 93,0-2 152,0 3 103,0-5-276,0 0 0,0 11-147,0-1 29,0 6 0,0 7 0,0 1 0,-2 2 0,-1 3 183,-1 1-210,0 1 1,4 1-1,0-2 1,0-1-1,0-4 77,0 0 0,0-2 4,0-4 0,5-6 1,4-3-1,2-3 168,2-1 1,10-11-196,2-6 1,11-13-63,2-8-100,6-6 1,-16 14-1,0-1 1,3-1-1,-1-1 24,4-1 0,-1-1 1,1-4-1,0 0 1,3-4-1,1 1 1,1-2-1,0 1-27,0 0 1,0 1 0,-5 4 0,-2 1 21,-1 5 1,-2 0-1,-5 4 1,-1 1-139,15-15 78,-5 5 1,-21 18 0,-7 8-91,-11 10 1,-7 6 34,-4 8 1,-4 5-327,-9 4 324,-2 7 1,-7 1-1,1 7 1,0 3 0,1-2 176,3-3 0,3 2 0,1-1 0,0 2 0,2-5 0,1-5 0</inkml:trace>
  <inkml:trace contextRef="#ctx0" brushRef="#br1">11272 15186 8404,'0'-8'-679,"0"-1"0,0 0 713,0-3 0,0 4 236,0-1 35,0 6-108,-6-2-214,-1 5 111,0 0-52,1 5 0,12-3 0,4 2 0,6-3 1,6 1-1,5 1 0,6 1 49,4-1 0,-1-2-1,11-1-100,0 0 0,0-1 0,-2-2 0,-1-1 0,-3 1-105,-1 1 40,-2-3 0,-5 3 0,-5-2 0,-5 3 0,-6 1-756,-3 0 617,-7 0 1,-7 0 128,-9 0 1,-6 4 0,-4 2 0,-1-1-119,-2 1 0,2 2 123,-1-3 0,4 5 80,-5-2 0,-4 9 0,-7 3 0</inkml:trace>
  <inkml:trace contextRef="#ctx0" brushRef="#br1">11336 15314 8360,'-13'0'-158,"0"-4"0,0-1 0,1 3-36,-1 0 1,0 2 711,0 0-535,1 0 0,5 2 55,2 2-6,10-3 0,3 5 1,8-5-1,3 2 1,6 1-1,4-1 1,5-1-4,5-2 0,-4-5 1,7 0-1,-2-1-12,-2 0 0,1-2-9,-1 4-28,0-6 1,-5 7-1,-3-6 1,-5 1-1,-4-1 1,-4 2-395,-3 2-114,-6 0 300,-8 5 0,-6 2 228,-3 2 0,-8 15 0,3 7 0</inkml:trace>
  <inkml:trace contextRef="#ctx0" brushRef="#br1">13822 15135 8357,'-7'-5'-240,"-3"2"0,4-4 1,1 0-79,-1 0 1,-1 4 593,7-1 1,3 2-78,10 2 0,1 0 1,1 0-1,4 0 48,1 0 0,1 0 21,4 0-293,1 0 1,4 0 0,-1 0 0,1 0 0,1 0-1,3 0 1,2 0-56,-2 0 1,-2 0 0,-3-1-1,0-2-93,0-1 0,-8-1 1,-4 4-1,-3-2-146,-1-1 1,-5 0-284,1 4 438,-12 0 44,2 0 1,-12 1-1,0 3 1,-1 5 119,-3 2 0,3-4 0,-22 10 0,2-3 0</inkml:trace>
  <inkml:trace contextRef="#ctx0" brushRef="#br1">13860 15276 8357,'-12'-7'-1211,"3"-3"1383,1 5-109,-1 1 0,3 4 107,6 0-66,6 0-52,13 0 1,-4 0 0,6 0 0,3 0 0,3 0-159,3 0 97,0 0 1,0 0-1,-1-1 1,1-2-1,-2-1-107,-2 1 31,2-4 1,-9 5-1,2-2 1,-4 3-99,-3 1 157,-7-6 1,-3 5-254,-8-4 181,-3 4 1,-6 1 0,1 0 0,0 1-338,4 4 435,-4-4 0,11 5 0,1-1 0,7 2 0</inkml:trace>
  <inkml:trace contextRef="#ctx0" brushRef="#br1">14358 15212 8344,'0'-9'-451,"0"1"1,-17 22 0,-5 2 0</inkml:trace>
  <inkml:trace contextRef="#ctx0" brushRef="#br0">12879 14995 8669,'-8'0'0,"3"0"0,5 0-12,0 0 0,17-11 1,4-3-1</inkml:trace>
  <inkml:trace contextRef="#ctx0" brushRef="#br0">17035 6809 10560,'9'0'3,"-1"0"0,2 0-1364,2 0 997,-5 0 1,4 0 0,-2 0 440,2 0-64,2 0 0,-5-4 47,1 0-137,-7-1 0,3 5 77,-10 0 0,-47 34 1,17-12-1,1-1 1</inkml:trace>
  <inkml:trace contextRef="#ctx0" brushRef="#br1">12292 16870 7831,'-9'0'-53,"1"0"0,-2 0 1,-1 0-1,-2 1 1,0 3-1,0 6 123,1 6 0,-1 5 0,0 7 0,0 4 235,1 0 0,0 2 0,4 3 1,4-3-131,2-4 0,4-5-93,2-4 1,9-2-1,8-8 1,3-2 51,1-5 1,2-3 0,2-2 0,0-3-132,0-5 0,-2-4 0,-2-2 0,-1-4-106,-2 0 0,-4 2 0,-7-5 0,-2 0-71,-5-2 1,-4-2 0,-6-1 0,-5-1 114,-5-2 0,-10 5 1,-1 3-1,-3 0 170,-1-2 0,-5-2 70,2 1-86,-3 5 1,3-4 0,2 2 0,1-3 0,2-5 333,2-4-282,8 3 1,6-6-1,9 3 1,2-1 0,4 1 170,2 4 1,9 4 0,8 5 0,3 6-43,1 5 1,1 4-106,-1 6 0,4 1 140,-4 4-323,4 7 1,-11 10-1,2 7 1,-7 5 0,-8 3-406,-3 2 0,-4 4 38,-2 4 1,-4 6-909,-9-2 951,2 2 0,-2-13 0,7 1 1,3-5-1,2-7-602,2-2 0,3-12 938,4-7 0,54-33 0,-20 7 0,1 0 0</inkml:trace>
  <inkml:trace contextRef="#ctx0" brushRef="#br1">12955 17035 7831,'-6'7'-1322,"-2"-2"1702,2 2 1,1-7-1,6-2 148,3-9 1,5-3-258,8-7-126,-3-1 1,6-3 0,-5-2 0,2-3 0,-1-2 114,-2-1 1,-1 2-1,-2 5 1,-2 2 430,-5 3-639,-3-3-70,-1 15 0,-7-2 0,-4 14 1,-6 5-1,-3 11 0,-1 8 1,0 7-68,-1 3 0,5 6 0,-3 3 1,3 1-15,6-1 1,4-5-321,7 2 354,0-3 1,11-8-1,8-3 1,8-8 0,7-8 104,3-8 1,2-3 0,4-4 0,2-3-72,0-8 1,4-6-95,-7-6 1,1-6 80,-5-3 0,-1-3 0,-3-3 0,-5-1-201,-2-1 1,-7-1 51,-3 5 1,-4 1 191,-5 3-16,-2 3 1,-12 15 0,-2 5 0,-5 4 0,-4 4 33,-4 2 1,0 6 44,-5 4 1,8 2-110,-8 2 89,4 5 1,-4-4 0,2 3-1,3-2 1,4-1 38,3 3 1,2-2 68,4 7 0,2-5-32,6 4 31,0 0 1,6 5 0,2 1 0,5 2 0,3 7 211,1 5 0,4 0-242,-4 6 1,5 2-949,0 2 836,-4 3 0,5-9 1,-6 5-1,0-2 1,0-4-82,0-4 0,0-6 76,-4-13 0,-1-7 41,1-5 1,-4-7 0,-1 3-1,1-5-33,-2-5 1,4-7-10,-3-10 1,4-2-165,1-1 38,-1-6 0,5-8 1,2-9-1,1-6 1,2-5-429,2-3 1,0-2 338,-2 0 1,2 0-428,-3 1 606,3-1 1,-4 11 0,-3 8 0,-4 10 459,-5 9 80,-2 12 0,-6 14-181,0 8 0,-6 5 0,-2 4 1,-4 4 53,0 4 0,-1 4-280,0 1 0,5 6-187,-1-2 90,1 2 0,1 1 1,1-3-1,2-3 0,-1-1 717,3 0 1,2-2-835,4-7 1,4-4 36,9-8 53,-3-3 0,12-6 0,-2-3 1,4-6-1,2-9-192,1-9 1,0-6 55,3-5 1,2-6-890,-6-3 1035,-1 4 1,-5-6 0,-2 7-1,-4 2 1,-2 5 385,-4 5 203,-2 9-374,-10 8 0,0 9-60,0 8 0,-5 4 0,-2 8 0,-2 2-168,1 2 0,5 6 29,-1 4 1,-2 1-287,2-1 239,-1-4 0,5 10 0,0-6 0,2-2 1,2-3-681,5-3 0,6-4 26,2-5 0,6-2-242,-2-2 706,3-4 0,6-7 0,1-6 0,2-6 1,1-4-129,-2-5 1,-1-1 280,-5-1 1,-1-5 83,1 0 160,-6-5 0,-2 8 0,-7-3 0,-2 5 0,-5 2 529,-2 2 1,-2 5-42,0-1 0,-6 4-7,-3 5-385,-8 2 0,2 6 0,-6 0 1,-1 0-1,1 0 292,0 0 0,1 10-369,-1 3 1,-2 7 69,6-3-252,-6 5 0,9-2 1,-3 7-1,3 1 1,3 2-204,2-2 1,4-1 51,5-1 0,0-6-26,0-3 79,5-3 1,2-3 0,8-2 0,2-6-1,4-6-228,3-6 1,1-8 260,1-4 0,-1-5 122,1-3-15,-1 2 0,1-10 0,-1 4 1,-1 1-1,-2 2 257,-5 3 0,-5 7 71,-3 3-281,-3 3 56,-6 7 0,0 7 1,-2 8-1,-1 5 1,-2 3-67,-2 1 0,2 5-219,-3 0 0,5 0-35,-1 0 120,2 2 0,2-9 0,0 5 0,0-1 0,2-5-285,2-4 1,5 0 139,8-6 1,-2-1-248,6-8 400,1-2 1,3-11 0,1-3 0,-1-5-1,2-4 22,3-4 0,-3-4-15,3-4 0,-4-4-1091,0-5 1252,-1-5 0,-5 2 0,-3-4 0,-3 1 1,-2 6 434,-4 7 0,-2 9-40,-6 13 0,0 4-73,0 5-119,-6 6 0,-1 3 0,-6 10 0,2 6 67,3 8 1,-4 6-322,4 3 1,-4 5 158,0 9-362,5 2 0,-5 6 0,5 0 0,-1 0 0,1 0-400,1 0 1,2 0 281,4 0 0,0-1-314,0-3 690,5-3 1,8-12 0,7-3 0,1-7 0,2-6-431,4-6 0,-2-6 155,5-8 0,1-9-55,-1-8 176,5-9 1,-8-3 0,3-5-1,-3 0 1,-2-2-17,1-2 0,-6-2 137,-3-3 0,-3 4 123,-1 9 1,-5 5-1,-1 6 375,-1 2-306,-2 11 0,-9 0 109,-4 14 0,-1 5-289,2 8 0,-7 0 1,6 8-1,-1 5-18,-2 1 1,1 6-254,-2-3 1,6 1-129,3-1 233,-3 3 1,5-8-1,0 3-185,4-1 1,5-2-1,6-8 1,1-5-224,3-7 1,-1 1 271,5-5 0,0-7-20,5-6 158,-1-9 1,5-5 0,0-7 103,-2-5 0,-1-3 0,-3 0 0,-2 2-67,-5 1 1,1 1 247,-1-1 0,-6 8 229,-6 9-186,-4 3 1,-1 9 0,-1 5-101,-4 7 0,0 10-193,-4 4 1,-1 3-414,6 2 340,-6 5 0,9-4 1,-4 1-1,4-4 1,1-3-83,0 2 0,6-5 19,2-1 0,3-7-233,2-1 362,6-6 0,-4 2 1,6-6-1,2-5 0,1-5 374,2-5 1,-5-8 91,0-1 0,-5-1 120,1-3-353,-3-4 1,-7 6-1,-3-3 1,-4 3-1,-4 3 423,-4 3 1,-9 3-730,-5 5 1,-2 6 353,-1 2-800,-1 4 0,1 2 0,1 4 0,1 3 0,2 4-1200,-2 0 1,6 5 996,4 0 0,2 6 92,7-2 278,-1-2 387,5 5 0,31-22 0,12-7 0,3 3 0,0 1 0</inkml:trace>
  <inkml:trace contextRef="#ctx0" brushRef="#br1">15926 16831 7831,'13'0'0,"0"0"84,-1 0 0,1 2 1,0 1-1,1 2 695,3 2 0,-1 0-253,5 2 0,-1 2 86,1-2-380,3-4 0,-8 5 0,3-4 1,0 0 149,-4-1 0,0 0-32,-3-5-413,1 0 60,0 0 1,0-5-1,-2 0 1,-1-1-1,-3-1-177,-1 0 0,-1 4 58,-1-1 67,-2 2 1,4 4-9,-6 2 1,0 5 0,1 6 0,2 3-1,1 2 1,2-4-102,-2 1 0,3 1 57,6-1 0,0-1 59,-1-8 0,1-2 0,1-6 0,3 0 41,4 0 1,2-10 32,-2-3 0,3-8 208,-2 0-188,2-9 0,1-2 0,-1-7 0,-2 0 0,-4-2-68,0-2 0,-8 2 23,3 7 0,-9 0-161,1 8 49,-4 9 0,-7 8 1,-2 6-1,-5 4 1,-2 8-228,-2 6 0,-2 5 72,2 6 1,4 3-75,1 1 0,-1 5-30,4-1 0,2-2 0,0-1 1,2-1-31,2-1 0,1 0 573,2-8 1,2-3 18,2-5 0,-1-2 63,5-2 1,1-3 0,5-6 0,2 0 253,1 0 0,0-2-44,-5-2 1,1 3 773,0-4-456,0-2 0,-5 6-429,1-3 1,-8 8-410,-1 4 0,-3-1-276,-10 2 353,3-1 1,-14 5-1,2-2 1,-5-1 0,-4-1-226,-2 1 0,-1-5-803,-4 0 1006,-6-4 0,-14-19 0,-9-9 0,17 8 0,0 0 0,0 0 0</inkml:trace>
  <inkml:trace contextRef="#ctx0" brushRef="#br1">15633 16181 7837,'-30'-13'0,"0"2"0,2 1-145,1 2 1,7 5-126,3-2 0,2 4 1,-1 1-1,-1 0 270,1 0 0,-9 11 0,-2 4 0</inkml:trace>
  <inkml:trace contextRef="#ctx0" brushRef="#br1">14982 16487 7837,'-9'-7'0,"-4"1"435,-1 1 0,7 3 1,7-2 254,7 3 1,10 1 154,4 0-1055,9 0 1,2-5-1,6 0 1,2-1-1,3 0 1,2 2 209,0-2 0,3 5 0,5 1 0,1-3 0,1 0 0</inkml:trace>
  <inkml:trace contextRef="#ctx0" brushRef="#br1">24571 16691 7986,'-17'-4'-124,"0"0"0,2-1 1,0 1-1,4-2 219,3-1 0,5 4 338,11-1-364,1 3 0,16 1 0,1 0 0,8 0 0,8 0 61,9 0 1,12 0 0,-27 0 0,3 0 0,2 0 0,1 0 36,4 0 1,2 0-1393,6 0 1,2 0 1276,7 0 1,2 0-50,-17 0 1,1 0 0,1 0 0,3 0-1,0 0 1,1 0 0,2 0 0,0 0 0,-1 0-1,2 0 1,-1 0 0,0 0 0,1 0-1,-1 0 1,1 0 0,0-1 0,0 1 0,0-1-1,0 1 1,0-1 0,-1 0-112,0-1 0,-1 1 1,0-1 110,1 1 0,0 0 0,-2-1 0,18-1 0,-1 0 0,-22 1 0,-1 0 0,1-1 0,23-1 0,-1 0 13,-1-1 0,-1 1 1,-6 2-1,-1 0 1,-2-1-1,-1-1-215,-4 1 1,-1 0 0,-5 1 0,0 0 195,-2 2 0,-1 0 0,-4 0 0,0 0 0,-4 0 0,-1 0 0,28 0-237,-8 0 0,-12 0 151,-7 0 1,-7 0-302,-9 0 169,-10 0 0,-9 0 0,-11 0 0,-9 0 798,-6 0 1,-10 0-883,-5 0 154,-6 0 0,-8 0 0,-3 0 151,-5 0 0,1-4 0,-2 2 0,0 8 0,1 7 0</inkml:trace>
  <inkml:trace contextRef="#ctx0" brushRef="#br1">24826 16908 7986,'-34'-2'0,"0"0"0,3-4-548,3-1 0,4 4 0,1-1 220,2 2 289,5 2 439,3 0 1,9 0 0,8 0 379,5 0-706,8 0 0,8 0 0,11 0 0,6 0 1,9 0 545,7 0-575,-22-2 0,2-1 1,4 1-1,1 1 1,7-2-1,2-1 1,3 0-1,1 1 1,3 0-1,2 0 1,4 0-1,2-1 1,-19 2-1,0-1 0,2 1-360,2-1 0,1-1 0,0 1 0,4 0 0,1 1 0,0 0 317,1-1 0,1 0 0,0 0 0,0 2 0,-1 0 0,0-1 0,-4 0 1,-2-1-1,1 0 0,0-1 0,1 1 0,0 0-20,0-1 1,1 0 0,-1 0-1,-1 0 1,1 1 0,-1-1 20,-1 1 1,-1 0-1,0 0 1,-3 0 0,0 0-1,-1 0-23,18 0 0,0 1 0,-2 0 0,-1 0 1,0 2-1,-1 0 0,-2 0 0,-1 0 58,-3 0 1,0 0-1,-4 0 1,-1 0-35,-8 0 0,-1 0 0,-1 2 1,-1 0-10,-3 0 1,-2 1 18,35 1 0,-24 0 1,-7 0-1,-11-1 125,-7-1-50,-8-2 1,-13-5 74,-8 1 1,-4-6-165,-1 2 1,1 2 0,-1 0 1816,0 1-2460,0 3 1206,1-3-2261,5 5 1698,1 0 0,12 5 0,1 2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context>
    <inkml:brush xml:id="br0">
      <inkml:brushProperty name="width" value="0.09071" units="cm"/>
      <inkml:brushProperty name="height" value="0.09071" units="cm"/>
      <inkml:brushProperty name="color" value="#FF0000"/>
    </inkml:brush>
  </inkml:definitions>
  <inkml:trace contextRef="#ctx0" brushRef="#br0">28256 15594 6307,'9'0'454,"-2"-1"-231,-2-3 0,1 1-99,-2-6-35,-2 7 1,3-5 0,-3 2-1,1-3 368,1-4-322,0 5-47,-4-4 0,0 8 0,-1-4 0,-3 1 1,1 2 0,-6 6-41,-1 2 1,-1 0 0,-2 7 0,0 4-22,1-1 0,-1 6 0,0 2 0,0 5-18,1 3 0,-5 7 0,0 0 0,1 4 3,2 0 0,5-2-2,1 0 0,1-2 0,-2-2 0,5-2-13,3-2 1,1-1 19,0-5 0,0-4-18,0 1 1,0-3-1,1 3 1,2-5-23,1-3 0,0-1 35,-4-1 1,0-3-28,0-1 14,0-5-36,0 8 28,0-9 8,0 4 33,0-6-5,0 0 1,-1-5-25,-3 1 1,2-2 7,-2 2-12,3-3 1,-4-1 0,1-1 0,1-1 0,2-3-2,1-4 1,0 2-14,0-6 1,0 4-24,0-5 30,0-5 0,4 0 0,2-4 0,1 0 0,4-4 22,5-6 0,-1 0-20,7-6 0,-5 4 131,4-4-119,0 1 0,5 2 0,-1 4 0,1 6 0,-2 3 20,-3 3 0,2 2-12,-6 5 1,0 4-28,-5 8-7,-4-2 1,1 8-88,-4-5 88,-1 5 1,-10 1-2,-2 7-60,-4 5 1,0-8 0,-1 6 54,0-3 1,0 5-1,1-1 1,-1 1 8,0-2 0,0 3-10,1-2 0,-1 2 144,0 2-65,0 0 1,-1-1-1,-1 3 1,-4 2 0,1 5 281,-1 7 1,1-1-204,1 6 0,1 4 9,-5 5-152,6 11 0,-4-8 0,8 10 1,2-4-1,5-2 79,3-4 1,2 1-243,3-9 1,3-2-108,6-11 81,0 1 1,0-6 0,-1-3 0,1-5-1200,0-3 542,-6-3 857,-1-6 0,-18-12 0,-2-2 0</inkml:trace>
  <inkml:trace contextRef="#ctx0" brushRef="#br0">27172 15441 7795,'0'-12'-76,"0"-1"0,0 0 1,0 0 75,0 1 594,0 5 0,2 2 1,1 10-143,1 3 1,2 5-347,-2 4 0,-1 3 0,4 5 0,-2 2 59,-2 3 1,3 2-24,-2 7-130,6-1 0,-7-3 0,4 1 0,0 1 0,-1-3 0,-1 0 0,0-3-14,0 0 1,-3-3 0,2-6 0,-1-5-457,1-3 1,-3-6 386,4 1 1,-4-8 90,-1-1 0,-4-7 0,-2-8 0,1-2 0,-1 0 83,3-2 0,-3-2 114,2-9 1,0 2 20,4-6-139,0 0 0,0-5 0,1 1 0,5-1 0,5-3 173,5 0 1,7 1-142,-2 7-90,3 3 0,6 5 0,-1 2 0,0 3 0,-2 5-22,-2 6 1,-1 5-251,-2 5-830,2 0 726,-16 5 1,8-2-1,-12 6 1,-1 1 334,-2 1 0,-29 30 0,-8 7 0</inkml:trace>
  <inkml:trace contextRef="#ctx0" brushRef="#br0">26420 11884 7837,'0'-13'-146,"4"5"0,1-1 0,-1-1-630,2-1 956,-5-2 1,6 6-1,-4 1 1,3 2-1,-1-1 369,1-3-322,-2 6-3,-4-4-209,0 12 0,0-4 1,0 7-1,0 1 1,0 1-1,0 2 1,-1 0 50,-4-1 0,-2 7-34,-5 2-20,4 3 1,-3 3-1,1 1 1,-4 4 0,-3 0-1,0 5 1,-1 4 4,-4 6 1,-2 2 21,-1 2-58,-1 0 1,-1-4 0,0-1 0,1-4-1,1-4-93,1-2 117,6-14 0,-5 8 0,6-10 0,2-2 0,1-3 28,1-6 1,0 0 23,0 4 0,1-5 1,-1 1-1,0-1-7,0-1 0,5 0-15,-1-2 0,5-2 21,-4 5-38,5-5 1,-4 3 0,4-5-15,-1 3 33,-1-2-63,5 3 24,0-5 1,2 0 0,1-1 0,2-2-1,2-3-3,3-1 0,3 0 4,4-1 0,-1-8-68,5 3 65,-6-2 1,9-2 0,-4-2-1,2 1 1,-3-2-21,0 0 0,3-1 25,0-5 0,2-3-8,1-1 19,-5-5 0,4 6 0,-3-5 1,4-1-1,-1-2 7,-3-1 1,2 4-11,-6 0 1,0 5-1,-5 0-8,1-4 1,0 6-1,-2-3 1,-1 3-1,-3 2-12,-1-1 1,2 2 8,-3 3 1,-1 3-5,-4 5 2,0 0 0,0 0 67,0 1-58,0-1 9,-6 6-28,5 1 1,-5 8-19,6 2 1,0-1 27,0 5 0,0-4 1,0 5 48,0-6 1,0 8 0,0-2 25,0 2 0,0 2 56,0-1 1,0 3-87,0 2-9,0-3 1,-4 8 0,0-3 0,-1 1 0,0 4 27,-4 4 1,-2 0-62,-2 6 0,-5 6-33,-4 7-90,-2 2 0,-8 2 0,-5 2 0,-4 2 0,0 2-340,1-3 1,3-5 224,3-11 1,3-6 78,6-7-3,-1 1 0,6-16 0,3 1 0,3-4-501,1-4 664,1-2 0,-1-18 0,0-4 0</inkml:trace>
  <inkml:trace contextRef="#ctx0" brushRef="#br0">26841 12254 7458,'0'-9'-857,"0"1"1159,0-2 1,0-2 0,1 1 0,2 1 71,1 2 0,1 3-244,-5-3 1,4 4-54,0-5 15,0 6 0,-2-2 0,1 6 109,1 3-148,0-2 0,-4 9 0,0-1 0,0 6 0,0 5 1,0 3-1,0 1 87,0 1 0,0 4 1,2 1-1,0 1-80,3 4 0,-1-4 0,-4 1 0,0 0-19,0-1 1,1-3-122,4 0 50,-4-2 0,5-7 0,-6-3 0,0-3-367,0-1 272,0 0 0,-2-6 41,-2-3 93,3-2 0,-11-8 1,5-3 43,0-2 1,-4 3-63,2-1 1,2-1 157,-1-7 1,5 3-43,-1-3 1,2-3 0,2-1-1,0-2 15,0 2 0,2-7-100,2 2 1,3-2 0,10 2 1,1 1-1,4-1 1,3 2 44,3 3 1,4-2-31,-3 6 1,-2 2 156,3 6-205,3-2 1,-8 9 0,1-2 0,-8 3 0,-4 1-283,-1 0-294,-6 0 327,-1 0-1,-6 5 1,-6 1 0,-3 4 0,-2-3 0,-2 0-407,1 0 1,-5-3 151,0 5 0,0-5-130,4 5 644,6-6 0,7-3 0,7-8 0</inkml:trace>
  <inkml:trace contextRef="#ctx0" brushRef="#br0">22773 11756 6572,'-4'-8'406,"0"-1"0,-2 7-230,2-3 1,2 3-98,-2-3 131,3 4-86,1-5 1,-2 6-58,-2 0-88,3 0 74,-5 0 0,2 6 0,0 2 0,-1 5 1,1 3-1,0 2 65,1 2 1,-3 1-1,2 6 1,0 3-30,-2 4 1,3 7-13,-5 1-63,5 7 1,-3-10 0,6 4 0,0-4 0,0-2-48,0-3 1,6-3 0,2-6 0,4-3-33,1-1 1,-2-5 26,-3 1 0,4-7-148,-4-2 0,-1-3-42,2 3 88,-6-5-142,2 3 213,-5-6 1,-5 0-1,-4 0 1,-2-2-79,-2-2 1,5 3 121,-1-4 1,1-2 128,-5-1 0,1 1-79,4-2 0,-3 1 0,2-5 0,-1 0 132,2 0 1,-2-4-151,6 0 0,-5-1 124,5 1-122,0 3 1,4-9 0,0 5 0,0-2 0,0-3-18,0-1 0,5-3-4,4-2 0,2 2 30,2-3-24,0 3 0,-1 1 1,1 1-1,0 1 1,0 1-6,-1 2 1,0 5 146,-4-1-125,3 3-17,-3 1-20,-1 6-22,-2 2 18,-5 5 0,-4 1 1,-2 2-15,-1 1 1,0 2 53,-1-2 33,-4-2 1,5 5 146,-5-3-93,4-3-13,-3 5 1,5 0-1,-2 2 71,4 3 1,-2-1 16,2 3 0,-5-3-74,5 7 1,-2 3-1,4 3 1,-3 3 7,2 4 0,2 6-19,1-2 0,0 2-68,0 3 1,0-2-1,1-2 1,4-2-26,3-2 1,4-2-46,0-3 1,1-6-21,0-3 1,0-7 0,-1-3-175,1-2-22,-6 0 1,-1-7-42,-6-2 1,0 1-181,0-5 0,-6 5 488,-2-1 0,-32-9 0,-8-1 0</inkml:trace>
  <inkml:trace contextRef="#ctx0" brushRef="#br0">22174 12088 7814,'0'-13'-72,"0"0"1,0 1 0,0-1 223,0 0 1,0 5 438,0-1 1,0 8-449,0 1 0,0 7 0,0 10 0,0 4 119,0 3 0,-1 3-45,-4 3-149,4-3 0,-6 10 0,4-3 1,-1 1-1,1-1-33,1-4-55,2 2 1,0-3 0,0 3 0,0-2 0,0-4 0,0-5 0,0-3-467,0-2 1,5-2-72,-1-1 55,6-6 1,-7-2-936,5-5 1150,-5 0 0,3-1 287,-6-3 0,-6-26 0,-1-11 0</inkml:trace>
  <inkml:trace contextRef="#ctx0" brushRef="#br0">22110 12190 7814,'0'-18'0,"0"-2"-152,0-6 0,4 5 0,1 0 0,-1-1 362,2 3 1,1-4 21,5 6 0,5 0 1,2 4-1,-1 0 139,1 1 1,3 3-252,0 1 0,-4 5 0,-1-1 0,-3 2 37,-1 2 0,-2 6-249,-2 2 0,-3 5 31,-6 4 0,0-1 1,-2 5-1,-2 2-257,-5 1 0,-3 1 48,-5 1 0,2-2 139,-2-3 0,-1 3 92,1-3 0,-1-1 0,2 0 1,0-2 129,5-2 426,-7-2-353,9-1 1,-5-6 2,5-3 1,7-4-1,-1-3 1,6-2-7,5-2 0,3 0-96,2-2 0,1-1-25,3 6 0,-2-2 42,2 2-63,-3 3 0,3-5 0,0 6 1,-2 1-1,-2 4 8,-4 3 1,1 3-110,-6 2 0,0 0 41,-4 0-3,0-1 1,0 1 0,-1 0 0,-4 0 0,-3-1 6,-3 1 1,-6-6 54,0-2 0,-2 0 43,2-1-9,3 1 1,-9-5 0,6 0-1,2 0 1,0 0-80,3 0 1,-1 0-285,0 0-440,6-6 422,1-1 329,6 0 0,17-10 0,5 3 0</inkml:trace>
  <inkml:trace contextRef="#ctx0" brushRef="#br0">19037 14562 8121,'-7'-7'-488,"2"-5"0,4 5 0</inkml:trace>
  <inkml:trace contextRef="#ctx0" brushRef="#br0">18999 14549 8121,'-9'-11'-1052,"2"1"1080,2 1-170,0 6 0,7 2 79,2 5 0,3 5 1,6-5-1,1 0 63,3 2 0,17-3 0,9 1 0,5 2 0,0 1 0</inkml:trace>
  <inkml:trace contextRef="#ctx0" brushRef="#br0">19433 14587 8121,'12'-1'0,"1"-4"0,0-2-223,0 0 1,-1 0 0,1 4 0,1-1-161,3 1 1,-3 2 0,5 1 382,-1 0 0,13 17 0,9 4 0</inkml:trace>
  <inkml:trace contextRef="#ctx0" brushRef="#br0">19981 14638 8121,'0'-8'0,"0"-1"0,4 5-412,0-5 0,6 5 0,0-3 1,4 1 411,3 4 0,5 0 0,-5 2 0,51 0 0,-30 0 0,0 0 0</inkml:trace>
  <inkml:trace contextRef="#ctx0" brushRef="#br0">20478 14574 8121,'14'-1'-989,"3"-3"1,-3 2 988,3-2 0,-2 3 0,-3 1 0,1 0 0,0 0 0,0 0 0,16 0 0,5 0 0</inkml:trace>
  <inkml:trace contextRef="#ctx0" brushRef="#br0">21192 14600 8121,'13'0'-245,"4"0"0,0 0 0,0 0-141,1 0 0,-3 0 1,3 0-1,-1 0 428,0 0 0,1 0 1,-2 0-1,1 0 4,-1 0 0,2 0 0,-1 0 1,-1 0-52,-2 0 0,-2 0 0,3 0 0,0 0-43,2 0 0,0 0 1,-4-2 47,0-2 0,22-3 0,6-6 0</inkml:trace>
  <inkml:trace contextRef="#ctx0" brushRef="#br0">21881 14587 8121,'11'-6'-314,"-2"-2"131,2 2 0,-4-4 0,6 6 0,-1 1 471,1 2 0,0-1-409,0-2 100,-1 3 1,1-5 0,1 6 0,2 0 0,2 0 0,1 0 0,1 0-358,-1 0 0,3 4 100,3 1 215,-5-1 1,4-3 0,-3 2 0,5 1 0,2-1-1,2-1 1,-2-2 62,-1 0 0,3 0 0,0 0 0,-2 0-58,-1 0 1,-6 0 57,1 0 149,-7-6 0,8 3 0,-6-4 0,-2 0 0,0 1 0,-3 1 0,0 0 1038,-4 0-1100,9 3 1,-4-8 0,8 6 0,-4 1 6,-3 2 1,3 1-167,0 0 1,5 0-23,-5 0-49,5 0 0,-6 0 1,4 0-1,-2 0 143,-2 0 0,-36-6 0,-10-1 0</inkml:trace>
  <inkml:trace contextRef="#ctx0" brushRef="#br0">21167 14638 8038,'-9'0'-707,"1"0"1092,5 0-236,-3 0 0,6-1 101,0-4-105,0 4 1,2-5 125,2 6-143,-3-5-80,11 3 0,-11-9 1,5 4-1,-1-2 1,2 1-1,2-3 1,-2-4 36,-1-2 0,4-5 1,-2 0-1,2-2 11,-1-1 0,2-2 16,-3-3-107,-2-2 0,1-8 1,-4-3-1,1-3 1,-1-2-1,-2-1 1,-2 4-129,-3 1 0,-3 2 321,-6 3-163,0 1 0,-1 1 1,-2 3-1,-2 6 0,0 4 55,-1 3 0,-2 5-47,4-1-44,0 3 1,4 5 0,0 2 0,1 0 0,-1 1-54,0 1 0,2-1 92,2 2-80,-2 2 1,8-3 0,-5 5-75,-2 0 13,-2 0 1,0 0 83,5 0 122,-5 0-129,11 0 79,-5 0-33,6 0 359,0 0-293,6 0 17,-5 0 67,5 0-128,0 0 39,-5 0-36,5 0 1,-6 1 0,0 3 8,0 5 0,0 2-30,0 2 0,-2 0 8,-2 0-25,-3 5 0,-2-2 0,1 3 0,-1 1 0,1-1-5,-1-1 1,2-1-15,-1-4 0,1 0 152,2-1-39,4-5-25,-5-1 1,6-12-55,0-2 0,6-5 34,3-4-90,2-3 1,2-5 0,-1-1-1,1 1 1,0 1 28,0 2 0,-2-2 141,-3 3 1,7 3-129,-7 1 14,6 3 0,-7 1 0,6 1 0,0 3 47,0 0 0,-1 6-33,1-1 1,-2 4-38,-2 4-35,2 3 1,-8 5 0,4-2 0,0-2 0,0 2-369,3 1 1,-3 2 203,2 0 1,-5 0-118,5-1 69,-6 1 1,8-2 0,-4-1 0,1-1 0,1 1-689,1 1 0,3 0 936,4-2 0,31-3 0,13-6 0</inkml:trace>
  <inkml:trace contextRef="#ctx0" brushRef="#br0">21728 13733 8038,'0'-13'-75,"0"0"-152,0 1 369,0-1 1,0 0 0,-2 2-1,-1 1 469,-1 1 0,-6 6-521,2-1 0,-4 8 4,0 5 1,0 8 0,2 4-1,2 3 24,-2 2 1,3-1-58,-2 1-23,7 5 1,-4-4-1,6 3 1,0-3-1,0-3 109,0-3-156,6 3 0,-1-10 0,7 3 0,-1-3 0,3-2 17,0-4 1,5-2 0,-1-6 0,1-2-45,-1-2 0,3-3 8,-4-6 0,4-5 0,-2-3 1,-2-3-47,-3-2 0,0-1 50,-10-3 1,5 2 23,-5-6 0,-1 6 0,-6-2 0,-4 3 2,-4 2 0,-1 0 72,-9 4 1,4 3-29,-4 5 0,0 5 0,-3 0 1,1 3 51,2 2 1,1 2-30,-1 1 0,-2 0-34,6 0 1,1 5 0,6 4-1,3 2 3,2 2 1,0 0 3,5-1 0,0 1-1,0 0 1,2 0 0,2-1-1,5 1 1,2 0 0,3 0-99,3-1 1,-1 1-278,5 0 82,0 0 1,0-5 0,1-1 0,2 0 0,3-1-510,2 0 1,1-2 402,-4-4 1,-1 1-787,1 4 652,-1-4 492,1 5 0,11-29 0,2-5 0</inkml:trace>
  <inkml:trace contextRef="#ctx0" brushRef="#br0">22161 13771 8038,'6'-13'134,"1"1"1403,6-1-794,-1 6 1,0 4-177,-4 11 0,-2 2-207,-6 12-257,0-1 0,0 4 1,-1 1-1,-2 1 1,-1 1-1,-1 3 1,1 0-193,0 1 1,-2 2-1017,2-5 812,2 1 1,-3-4-1,5-2 1,1-2-1,3-3 293,5-5 0,36-27 0,11-15 0</inkml:trace>
  <inkml:trace contextRef="#ctx0" brushRef="#br0">29187 16321 8220,'0'-8'-1168,"0"-1"1155,0 6 1,1-2-1,4 5-49,3 0 1,4 0 50,0 0-111,1 0 0,5 4 0,4 2 0,3-1 0,5 1-12,4-3 0,4-2 0,3-1 0,3 0 134,2 0 0,-5 0 0,1 0 25,-2 0 1,-8 0 0,-3-1 0,-5-2 0,-4-1 0,-2 0 302,-2-2 1,-2 4-65,-1-2-199,-1-3-48,1 6 0,0-5 0,0 6 0,1 1 0,1 2-71,2 2 0,2-1 0,-2-4 0,3 1-49,-1 3 1,6-2-43,-4 2 1,3-2 86,1-2-9,1 0 0,-1 0 0,1 0 1,-1 0-1,1 0 67,-1 0 0,1 0 0,-1 0-10,7 0 0,-6 0 1,4 0-1,-4-2 0,-4-1 66,0-1 1,-3 0 124,3 4 0,-4 0 158,-5 0-307,0 0 0,-1 0 0,1 0 0,1 0 71,3 0 0,-3 0-281,3 0 0,2 4 75,-2 0 103,6 1 0,13 6 0,11 3 0</inkml:trace>
  <inkml:trace contextRef="#ctx0" brushRef="#br0">31100 16372 8156,'12'-5'-306,"7"-1"172,2-3 1,-1 2 0,1 5 0,2-3 291,1 2 1,0 2-113,-3 1 1,2 0 71,-6 0-146,6 0 1,-4 1 0,6 2-1,-3 2 1,-1-1-73,2 1 1,-3-3 0,1 2 0,2-2-201,1-2 1,0 4 150,-3 0 0,3 0-295,-2-4 415,-4 0 1,5 0 28,-6 0 0,-6-17 0,-5-4 0</inkml:trace>
  <inkml:trace contextRef="#ctx0" brushRef="#br0">30653 16296 6961,'0'-7'577,"0"0"-108,0 2-16,0 4-315,0-5 0,2 5 23,2-3-113,-2 2 1,3-5 0,-5 3 208,0-5-210,6-2 1,-5 3 0,5-1-1,-2-1 1,2-3 0,1-4-1,3-2 2,1-1 1,1-9 0,-3 2 0,0-4-35,1-4 1,1-2-1,1-1 1,-4 0 34,-4-1 1,-2 1 24,-2 0-76,0-6 1,-6 6 0,-4-2 0,-4 4 0,-4 1 0,-4-3 0,-3-3 75,-4-2 1,0 1-22,3 3 0,1-3 1,-1-2-1,1 0 48,-1 0 0,1 2-105,-1 3 1,-5 5 0,-3 0-1,-3-1-58,-1-2 0,-6 3 96,-3 0 0,2 4-176,-2-4 1,-2 6 78,-2-2 1,-2 3 0,9 2-1,0-1-68,0 1 0,-4 1 111,1 3 0,4 2 1,-1 6-1,0 1-52,-3-1 1,-1 2 122,1 2 1,2-1-67,2 6 1,3-2 39,-2 2 0,-2 3 0,2-4 0,0 4 3,3 1 1,1 0-33,-1 0 0,1 0 0,1 1 0,3 2-6,4 1 0,4 2 12,0-2 0,1 2 195,-1 2 0,5 0-189,0-4 1,5 1-1,-2 5 1,1-3 88,0-1 0,-5 4-48,5-1-45,0-4 0,3 7 0,-1-5 0,-2 1 0,1 1 1,2 1-13,1-5 0,0 5-72,0-6 77,6 1 1,0-5 3,3 0 0,3 1 10,-4 3 0,3-2-14,-3 2-42,4-3 1,-6-1-373,3 0 235,2 6 1,-5-5-476,3 4 90,2-4 310,-3-1-137,5 0-474,0 6 581,0-5 1,0 6 285,0-2 0,22-10 0,7 4 0</inkml:trace>
  <inkml:trace contextRef="#ctx0" brushRef="#br0">28881 14587 8063,'0'-13'-655,"0"1"0,1 3 716,4 1 1,-4 3 499,3-3-427,-2 5-48,-2-3 0,-6 8 1,-4 2-1,-4 5 183,-3 2-229,-6 2 1,8 1-1,-6 1 1,-4 4-1,-1 1 156,-4 2-188,-6 2 0,8 2 0,-6-2 0,0-1 0,1-4 0,4 1 0,3-1 75,5-1 1,-2-1-93,6-4 1,2-5-133,6 1 0,5-6-166,8 1-427,-2-3-165,9-1 899,-4 0 0,11-11 0,2-3 0</inkml:trace>
  <inkml:trace contextRef="#ctx0" brushRef="#br0">28639 14600 8078,'5'-13'0,"-2"0"0,4 1-49,-1-1 0,3 0 1,-5 0 362,-1 1-282,-2 5 1,-7 1 16,-2 6 0,-5 4 0,-2 2 0,-4 1 59,-1 3 0,3 5 35,-4 2-116,0 6 1,-6-3 0,-2 7 0,-2 1 0,-1 3-1,-2 0 1,0 2 26,0 0 1,5-9-1,1 1 1,5-2 6,6-3 1,5-2 7,3-5 0,5-6 225,8-3-257,3-2 0,7-4 1,2-1-1,1-2 1,0-1 180,1 0-131,-3-3 1,7 7-1,-3-4 1,0 2-1,4 0 173,1 1 0,2 2-229,-1 1 1,1 0-1,-2 0 1,-2 0-173,0 0 1,-2 0-90,1 0 0,-3 1-219,-5 3 253,5-2 1,-8 3 0,3-3-826,-2 2 407,-5-2-287,0 3 901,-6 1 0,-6-10 0,-1 2 0</inkml:trace>
  <inkml:trace contextRef="#ctx0" brushRef="#br0">30972 14345 8088,'0'-9'-52,"0"1"1,0-2 0,0-1 0,0-2 0,0 0 0,0 0 599,0 1 1,0-1 170,0 0-544,0 0 1,-1 6-1,-3 3 85,-5 3-157,3 6 0,-5 2 0,3 8 1,-4 2-1,-1 4 383,1 3-452,-7 1 1,5 2-1,-3 3 1,3 3-1,1 1 1,2-2-1,2 1 15,5-1 1,3 1 0,1 1 0,1-4-21,3-3 0,5-2-290,8 1 220,3-7 1,7-2 0,1-8 0,3-5 0,0-2-106,0-2 1,5-7 0,-4-6 0,1-7-6,-3-4 0,-3-7 117,-2-3 1,-1-3 5,-2-1 1,-4-5 0,-5-1-1,-2-1 6,-2-3 1,-5 2 180,-8 0 0,-5 9-60,-8-1 8,3 8 0,-12-1 0,4 7 0,-4 4 1,2 7 160,0 7 0,0 1-211,-2 0 0,2 3 6,3 6-29,-3 3 1,10 6 0,-3 1-1,3 3 1,1 4-76,0 3 0,6-3 70,3 1 0,2-1 81,2 4-92,0 1 0,2-5 0,2-1 1,5-2-1,2-1-1,2 2 0,1-5-118,3 3 0,-2-4-589,7-5 425,-1 4 0,4-7 1,1 5-1,-2-3 1,-1-1-766,-2-3 0,0 0-376,5 1 1406,-1-3 0,6 11 0,2-5 0</inkml:trace>
  <inkml:trace contextRef="#ctx0" brushRef="#br0">31482 14778 8055,'0'-12'43,"0"-3"0,0 0 0,0-2 0,0 1 0,2 1 336,2-2 1,2 3 0,3-3-1,1 4 1,3 3 0,3 3 278,-1 1 1,-1 2-338,-1 4-272,6 0 1,-5 1-1,3 4 1,-4 3 60,-5 3-187,-2 2 1,-6 6 0,-2 2 0,-2 3 0,-4 1-1,-5 2 1,-3 2-223,-1 0 0,-4 1 0,4-6 1,0-1 312,-1-2 0,3-1 1,-2 1-1,3-4 423,1-3 1,2-5-132,3-1 0,3-5 1,10 2-145,3-4 1,5-2-1,4-2 1,4-2-248,3 3 0,2-1 89,-1-1-2,6 2 1,-4-4-1,3 6 1,-3 0 0,-2-1-60,1-3 1,2 2 43,-2-2-54,-3 3 1,-11 1 48,1 0 235,-6 0-206,-1-6 1,-8 5 0,-2-4 4,-4 4 1,1 1-181,-2 0 193,1 0-673,0 0 1,-3 0-1635,3 0 929,2 0 1349,-5 0 0,15-6 0,-3-1 0</inkml:trace>
  <inkml:trace contextRef="#ctx0" brushRef="#br0">26369 3558 7868,'0'-39'0</inkml:trace>
  <inkml:trace contextRef="#ctx0" brushRef="#br0">26382 3481 7873,'13'-7'0,"-5"-3"0,-1 4 0,0-1 0,0-3-133,-4-1 1,9-2 0,-5 1 0,1-1 0,-1 0 0,0 2 235,0 2 0,-4-2 0,1 2 77,-2-2-67,4-2 3,-5 1 0,5 3 0,-5 1 0,2-2 1,1-2 255,-1 0 1,-2 3 0,-1 1 195,0-2 0,0 3-397,0-2 0,-5 8 1,-4 1-136,-2 7 1,-3 8 85,-3 2-124,2 6 0,-3-2 0,5 8 1,1 0-1,0 1-160,4 1 115,-4-4 1,11 4 0,-3-5 0,2-1-1,4-1 51,2-2 1,9 0 0,8-6 0,3-3-1,2-3 0,3-8-8,1 3 1,4-10-30,-4-3 34,0-9 0,-1-3 0,0-5 0,-4-2 0,-2-3-23,0-4 1,-6-3 6,-5-1 1,0-2 9,-8-2 11,0-4 1,-4 2-1,-1 5 1,-5 5 0,-5 2 195,-5 4 0,-7 7-62,2 4 1,-1 8-80,0 5-42,-2 3 1,3 2-1,-7 3 1,-2 5-1,2 4 63,1 4 0,5 1-63,1 3 1,3 6-23,1-6 4,0 6 0,11-7 1,-3 4-1,5-1 0,3-3 157,1-2 0,1 4-125,3-5 1,8 0 37,5-5-95,6 1 1,-8 0 0,6 0 0,1-2-1,-1-1-268,0-2 0,2-3-233,7 3 1,-8-5 187,4 1-422,2-2 0,-1-2 0,3 0 759,-3 0 0,15-29 0,5-6 0</inkml:trace>
  <inkml:trace contextRef="#ctx0" brushRef="#br0">26981 3366 7962,'0'-12'3465,"0"4"-3152,-6 3 1,5 10 122,-3 4 0,1 8-6,-1 4-435,2 3 0,-8 7 0,6 2 0,0 1 1,0 0-245,-1 1 37,1-3 0,0 4 0,0-3 0,1-2 1,1-4-1328,2-4 0,2-8 1539,2 2 0,31-31 0,14-8 0</inkml:trace>
  <inkml:trace contextRef="#ctx0" brushRef="#br0">27313 3379 7944,'0'-17'199,"0"0"0,1 1 248,3 8 1,-2-3-150,2 2 188,3 3 0,0-3 0,6 4 0,0 2-881,-1 2 1,5 1 0,0 0 0,0 1-177,2 4 0,-5-2 571,3 5 0,-14 23 0,-5 10 0</inkml:trace>
  <inkml:trace contextRef="#ctx0" brushRef="#br0">27313 3519 7944,'-9'0'1119,"1"0"317,5 0-1063,-9 0 0,12 0 0,0 0 0,9 0-304,7 0 0,3 0 0,7 0 0,-1 0-1085,1 0 0,-1 0 1016,1 0 0,39-28 0,-27 10 0,-1 1 0</inkml:trace>
  <inkml:trace contextRef="#ctx0" brushRef="#br0">28409 3303 7912,'0'-13'48,"0"0"0,0 0 0,0 1 0,0-1 445,0 0 1,2 0 0,0 1 0,3-1 336,-2 0 0,-1 2-551,3 2 0,-4 9 157,3 9-320,-2 2 0,-2 7 0,0 5 1,0 5-1,0 5 333,0 0-592,0 3 0,0-3 0,0 5 1,-2 1-1,-1-1 0,-1-1 1,1-3-309,2-5 1,1 3 0,0-3-1,0-2-688,0-4 0,0 0 160,0-6 479,0-6 500,6 0 0,1-49 0,5-6 0</inkml:trace>
  <inkml:trace contextRef="#ctx0" brushRef="#br0">28435 3290 7912,'0'-38'65,"0"-1"1,5 1 89,4 0 0,4 5 0,4 5 0,4 5 555,3 6 0,1 3 91,1 1-612,5 6 0,-8 1 0,1 6 1,-4 2-1,-5 2-148,0 5 1,-8 2 0,-3 3 0,-3 2-141,-1 1 1,-3 10-36,-5-2 9,-1 3 1,-10-2 0,2 1 0,-3 1 0,-1 2-851,-1-2 918,7-6 1,-4 0 0,6-5 0,1-1 0,0-2 396,4-1 0,1-6 233,3-3-410,2-2-57,-4-2 1,12-2-1,4-1 1,4-2 0,5-1 92,1 0 0,-1 2-230,3 4 0,2 0 1,-4 0-1,-1 0-32,-2 0 1,2 6 2,-2 2 1,-4-1-15,-5 2 73,-5-1 1,3 5 0,-6 0 0,-2 0-1,-4-1 72,-6 1 0,-2-2 120,-8-2 1,1 1-1,-4-6 1,-1-1 202,1-2 1,0-1-270,4 0 0,-3 0 61,3 0-312,2 0 0,-3 0 0,5 0 0,1 0-2171,2 0 2297,7 0 0,30-5 0,12-2 0</inkml:trace>
  <inkml:trace contextRef="#ctx0" brushRef="#br0">27861 4527 7587,'-4'-13'-285,"-1"0"0,3 0 952,0 1 0,2 3 120,0 1-422,0 5 1,-5-1-308,-4 8 1,-2 4 0,-2 9 0,0 5 116,0 2 1,-4 8-154,0 6 5,-5 6 1,3 3 0,0 0 0,4 0 0,7-1 0,2 0 0,5-4-17,4-5 0,5-4 0,9-11 1,4-3 1,3-7 1,6-7 0,1-1 0,1-4 11,-1-4 0,3-5-224,-5-8 193,7 3 1,-9-14 0,1 1-1,-4-4 1,-3-5 0,1-1-1,-2-2-31,-3-4 1,-5 2 84,-3-6 1,-4 5 0,-5-5 0,-1 0 156,-3 2 1,-5 5-116,-8 6 0,-3 10 120,-5-1 0,-1 5 0,1 2 0,-1 6 15,1 5 0,-1 3-131,1 4 0,-1 1-229,1 4 165,-1 7 0,7 4 1,0 5-1,2 2 0,0 1-154,2 1 0,6 1 64,5-1 1,2 1-153,2-1 137,0 1 0,0-1 1,3-1-1,4-1 1,6-3-165,1-2 0,5 4-91,-2-5 1,7 0 59,1-5-27,1-5 1,6 5 0,-3-4 0,0 2 0,1 0-774,1-1 0,-4-2 1070,3 1 0,14 21 0,3-1 0</inkml:trace>
  <inkml:trace contextRef="#ctx0" brushRef="#br0">28256 5011 7939,'0'-13'0,"0"1"0,0-1 63,0 0 1,2 0 0,2 2 0,3 1 0,1 3 2130,1 1-1958,-1-4 0,5 9 1,0-3-1,0 4 0,-2 4 496,-2 5-848,2 2 0,-10 7 0,4 2 0,-4 1 0,-1 1-300,0 0 354,0 2 0,-6 3 1,-2 2-1,-4-1 1,0-3-1,-1-3 1,0-4 66,0-2 0,1-2 1,-1-1 432,0-1-16,6-5 0,1-2-176,6-10 1,6 3-292,3-7 0,6 2 95,2-1-219,6-4 0,-3 9 0,4-4 0,-2 0 0,0 2-319,0-1 0,1 2 129,-2 4-353,-2 0 0,-2-2 0,0-1 712,-2-1 0,11-17 0,1 0 0</inkml:trace>
  <inkml:trace contextRef="#ctx0" brushRef="#br0">28894 4667 7939,'0'-9'-5,"-2"1"-55,-2-2 1,4-1 124,0-2 1,6 6-1,7 3 1,-1 1 1157,1-2 0,1 4-1123,3-3-179,3 2 0,1 2 0,-1 0 0,0 0 0,-2 0-230,1 0-177,3 0 0,-7 5 0,2 0 0,-3 1 486,-1 0 0,-23 21 0,-6 1 0</inkml:trace>
  <inkml:trace contextRef="#ctx0" brushRef="#br0">28868 4845 7939,'-12'0'0,"-1"0"0,-4 0 497,0 0 1,4 6 15,5 3 0,5-2 0,0 0 0,6 0-278,5 0 1,5-4-1,4 1 1,4-3-447,3-1 1,3 0 0,2 0 0,2 0 210,1 0 0,8-11 0,5-6 0,6-1 0,0 1 0</inkml:trace>
  <inkml:trace contextRef="#ctx0" brushRef="#br0">30003 4335 7934,'0'-18'-1,"0"0"1,0-4-1,0 5 1,0 2 1293,0-2-839,0 2 0,0 4 1,0 11-1,-1 9 0,-2 6 318,-1 7 1,-1 6-197,5 2-556,0 5 0,-1-2 0,-2 3 1,-1 1-1,1-1 0,0 1 1,0-3-440,-1-2 1,0-1 0,2-2 0,0 0-187,-3 0 1,1-2 0,4-3 0,2-3-126,2-4 0,3-7 0,7-3 730,3-1 0,13-24 0,5-11 0,6-3 0,0 0 0</inkml:trace>
  <inkml:trace contextRef="#ctx0" brushRef="#br0">30360 4514 7977,'-8'6'-185,"-1"2"0,2 3-366,-1 2 1,-2 0 979,5 0-296,1 5 1,4-4 0,0 5 0,0-1 0,2 2 0,2 0 0,6-3 282,5-3 0,1-6-392,5 1 0,0-6 0,5 1 0,-1-3-20,1-1 0,-1-1 32,1-3 0,-2-3-88,-3-6 0,-2-6 0,-8 0 0,-3-3-6,-3 1 0,-4 0 81,-1-5 1,-3 5 38,-5 0 24,-1 0 1,-13-1 0,3 3 0,-2 0 0,-5 2 365,-2-1 1,-6 2-80,4-5 1,-4 4 193,5-4-389,-1 5 0,6-7 0,3 5 0,4-2 0,2-1 254,3 1 1,5 0-236,2 3 1,5 3 125,5-3-385,7 3 0,4 5 0,4 2 0,0 2 0,-1 2-97,4 1 1,0 4 163,-2 2 0,-3 0-25,-5 9-163,0-3 1,0 14-1,-2-3 1,-3 5-1,-3 2-511,-4 2 1,-7 4 353,-2-4 1,-3 4-271,-2-5 383,0 1 1,0-4 0,1-1-279,-1 1 0,2-7 0,1-2-752,1-2 1257,6-8 0,49-47 0,-14 12 0,-1-1 0</inkml:trace>
  <inkml:trace contextRef="#ctx0" brushRef="#br0">30781 4374 7977,'-9'0'-369,"1"0"0,4 1 521,-5 3 0,5-1 336,-5 6 1,5 1 0,-3 5-1,1 2 13,4-1 1,0 2-460,2-1 1,0 6 0,2-3 0,2-1-128,4-2 1,5-2 222,4-3-168,3-5 0,4-1 0,-1-6 0,-2 0 0,2-1 50,1-4 1,0-3 0,-3-9 0,-5-3 74,-6 0 1,-1-4 150,-4 3 1,-1-2-1,-5 2 1,-4 3 147,-3-1 1,-8 6-389,-1 1 0,-5-1-219,0 4 1,-2 4 0,0 1 0,1 2-735,2 2 0,6 2 169,-2 2 0,4 3 778,4 6 0,21 16 0,9 5 0</inkml:trace>
  <inkml:trace contextRef="#ctx0" brushRef="#br0">31214 4501 8395,'0'-7'3732,"0"1"-3676,0 6-1105,0-5 826,6 3-268,1-3 0,6 5 0,1 0 1,2 0-1,2 0 491,2 0 0,47 0 0,-26 0 0,0 0 0</inkml:trace>
  <inkml:trace contextRef="#ctx0" brushRef="#br0">31699 4310 7977,'0'-19'0,"0"4"0,-1-5 0,-2 2 208,-2 2 0,1 6-4,4 2 66,0 5 0,2-3 0,2 6 0,4 1 0,2 5 0,0 5 106,-1 5 0,-1 7-578,5-2 206,0 9 1,-5-2-1,-1 5 1,0-1 0,-1 1-1,0 1 1,-3 0-127,-2 0 1,3-6 0,1 3 0,-3-1 138,0 0 1,-2-6 0,0-7-1,0-3 21,0-1-12,0 0 1,0-8-1,0-6 139,0-10 0,0-2-54,0-4 0,0-3 0,0-1 0,0-3 186,0-2 1,0 1-97,0-1 0,1-4-4,3 1 0,-1-3 0,6 4 0,1-3 7,1-2 0,6 5-239,0-2 0,6 8-569,-2 0 83,3 7 1,2-2 0,-2 8 0,-2 5 520,0 3 0,4 29 0,7 7 0</inkml:trace>
  <inkml:trace contextRef="#ctx0" brushRef="#br0">1403 10163 8025,'-7'-6'-156,"1"3"1,4-5 0,0-2-721,-3-2 1342,1 5 1,4-4-1,0 2 1,0-2 0,0-2 840,0 1-1108,0 4 0,0-3 223,0 3-376,0 2 1,0 2 0,0 9 0,0 8 246,0 7-226,-6 4 1,4 7 0,-5 3 0,-1 4 0,1 5-1,-1 5 1,-1 3 63,1 0 1,5 3-83,-1-7 0,2-3 0,2-3 0,2-6-167,2-5 0,3-9 122,6-4 1,4-4-268,0-5 78,6 4 0,-4-11 0,7 2 1,-1-6-1,1-5-855,-1-4 0,5-2 594,0-3 0,-2 2 0,-5-5 0,-3 1 446,-2 4 0,-12-22 0,-8-4 0</inkml:trace>
  <inkml:trace contextRef="#ctx0" brushRef="#br0">1339 10405 8093,'-19'-7'-25,"-2"-6"0,4 4-182,4-3 610,1 2 1,12-2 0,0 4 0,7 4-121,4 2 0,8-2-275,2 0 0,3 0 0,3 4 0,3 0-241,4 0 1,7 0-364,1 0 1,1 0 595,-5 0 0,17 0 0,5 0 0</inkml:trace>
  <inkml:trace contextRef="#ctx0" brushRef="#br0">2027 10290 8093,'0'-13'0,"0"-1"105,0-3 1,0 7 0,-1-3 0,-2 2-40,-1 0 0,-2 4 374,2 2 1,-3 4 0,-6 1 0,0 0 382,1 0 0,-3 6-581,-2 2-163,-2 9 1,-1-1 0,1 5 0,2 2-1,0 1-264,2 1 153,1 1 0,2-1 0,4 1 1,4-1-1,2 1-218,2-1 0,0-5 0,2-3 0,3-4-174,8-5 1,5-2 76,8-6 0,-1-1-39,1-4 196,5-2 0,-4-11 0,3-3 1,-3-3-1,-2-2-126,1 1 1,-7-1 299,-2 1 0,-4 0 242,-4 4 447,2-3-439,-9 10 0,2-3 0,-8 8 1,-5 7 423,-2 4 1,-2 7-364,0 8 1,2-1-257,2 5 0,-1 0 140,6 5-214,0-1 0,4-2 0,0-1 1,1 2-1,4-2-734,3-2 0,3-1 268,2-6 1,6 3-856,2-8 906,3-2 450,1 0 0,9-31 0,3-13 0,4-1 0,0 0 0</inkml:trace>
  <inkml:trace contextRef="#ctx0" brushRef="#br0">2372 10379 8093,'-9'0'-286,"1"0"1,1 2 432,-2 2 0,-1-1 274,6 5 0,-2 1-248,2 4 0,3 1 1,-5 1-1,2 2 66,-1-1 1,1 2-40,4-1 1,0-4 125,0-4-187,6-7 1,-3 4 0,5-6 0,4-1 0,2-4 254,3-3 1,4-9-219,-4-4 0,4 1 143,-4-1-181,0 5 0,-4-2 0,0 5 0,-1 0 0,1 2 540,0 2-758,-6 4 0,3 6-29,-6 3-167,0 3 1,-4 12 0,0 2 0,0 2-1,0-1-893,0 0 1,6-7-215,3 2 1383,2-3 0,36-24 0,8-5 0</inkml:trace>
  <inkml:trace contextRef="#ctx0" brushRef="#br0">3137 10124 8003,'-6'-18'273,"3"2"1,-4-4 0,0 2 0,1 2 432,1 2 0,-1 7 0,3 6 1,-1 8-346,1 10 1,-3 7-1,2 7 1,0 6-101,-2 4 0,5 7 10,-3-1-341,2 8 1,2-1 0,0 4 0,0-1 0,0-3-1318,0-2 1146,0-7 1,2 1 0,0-8 0,4-3 0,1-9 0,2-8 0,-1-8-496,1-3 0,-1-2 0,5-7 0,-2-3-720,-2-8 1456,2 0 0,-6-27 0,-3-12 0,5 0 0,-1-1 0</inkml:trace>
  <inkml:trace contextRef="#ctx0" brushRef="#br0">3060 10226 8003,'-7'-32'0,"-3"-4"-23,6 7 0,0-1 0,7 6 0,4 1 50,5 2 1,8 5 345,-3-1 1,7 4 0,0 4 0,5 1 434,-1 3 1,-2 1-547,-5 4 1,2 5-255,-6 4 0,-6 8 1,-5 4-1,-2 4-386,0 5 1,-7 3 89,-10 5 1,-1 0 74,-7 1 80,0-1 0,-5-1 0,1-3 1,-1-5-1,2-3 346,3-5 0,-2-2 0,6-8 358,2-3 1,6-8-235,5-8 1,4-3 158,4-2-489,3 0 1,12-4 0,2 1 0,4 4 0,4 2 87,1 0 1,1 4-40,-2 2 1,-2 4-288,3 4 178,-3-2 1,-3 10-1,-3 0 1,-4 3-1,-4 1-74,-4-2 0,-4 3 196,-5 0 1,0 0 59,0-4-95,-5-6 0,-8 4 1,-8-4-1,-3 2 1,-2-2 76,1-1 0,-5-2-26,0-4 0,-4 0-241,4 0 0,2 0 0,5 0 0,3 0-1351,2 0 303,1 0 6,10 0 1104,1 0 1,37-16-1,23-8 1,-1-1 0,1 1-1</inkml:trace>
  <inkml:trace contextRef="#ctx0" brushRef="#br0">3838 10214 8050,'6'-13'0,"-5"0"342,3 0-103,-2 1 0,3-1 0,4 0 0,2 2 427,2 2 0,1-1 0,2 6 0,2 1-157,2 2 1,0 1-1291,1 0 254,3 0 1,-5 0 0,3 1 0,-2 3 0,-1 4-2209,-4-1 2735,-1 4 0,-35 13 0,-9 10 0</inkml:trace>
  <inkml:trace contextRef="#ctx0" brushRef="#br0">3825 10367 8050,'-12'0'1989,"-7"-6"-1078,5 4-332,1-3 0,9 5-165,8 0 1,8 0-287,5 0-218,5 0 1,-2 4 0,7 0 0,1-1 0,2-1-454,-2-2-1474,-1 0 2017,-1 0 0,16-12 0,5-2 0</inkml:trace>
  <inkml:trace contextRef="#ctx0" brushRef="#br0">5037 9997 8068,'0'-13'-157,"1"0"0,2 1 0,1-1 0,-1 0 570,-2 0 1,4-4-1,-1 0 1,-1 2 0,-2 1-1,-1-1 349,0-2 0,0 3-581,0-3 1,0 3 0,0 1 90,0 1 0,-1 4-130,-4 4-149,4 3 1,-9 4 0,4 5 0,1 9 0,-2 6-1,0 4 1,-3 2-225,-2 5 0,1 3 0,1 3 0,3 0 91,1-2 1,-2 2 0,4-11 0,1 0 155,1-2 0,2-3 92,0-3 4,0-3 1,2-6 0,2-4 0,5-4-1,3-4 1,4-5 519,1-8 0,1 0-596,-1-4-21,3-3 0,0 2 0,-2-5 1,-1 3-1,0 2 66,-1 2 0,2 4-167,-1 3 1,-4 4 0,-4 5 93,1 0 0,-1 5-25,0 4 1,1 6 47,-6 2-113,0 6 1,1-7 0,-1 3-1,0 0 1,0-4-230,1 0 1,3-3-115,-4 1 0,6-2-784,-1-2 807,2 2 0,2-9 0,1 2 402,3-3 0,20-35 0,10-8 0</inkml:trace>
  <inkml:trace contextRef="#ctx0" brushRef="#br0">5674 9908 8089,'0'-19'569,"0"1"-528,0-4 0,0 3 0,0 3 0,0-1 698,0 1 343,0 2 1,0 6-343,0-1-374,0 6 0,0-1 1,0 10-240,0 7 1,-5 5 0,-4 9 0,-2 3 134,-2 4 0,-4 8-82,0 5 0,-6 4-1418,2 4 1050,-3 9 1,-2 1 0,2 3 0,2-3-1,2-2-72,1-4 1,2-4-1,5-9 1,0-8-30,4-7 0,-2-5-199,6-5-536,-6 3 329,8-10 1,-3 0 0,6-7 694,3-1 0,32-30 0,12-11 0</inkml:trace>
  <inkml:trace contextRef="#ctx0" brushRef="#br0">5929 10239 8089,'0'-25'0,"-4"0"0,0 4 17,-1 3 0,5 5 154,0 0 1,0 8 0,0 6-1,0 10 1771,0 9 1,0 6-1611,0 3 0,-4 4 0,-1 5 0,-1 1-183,0-1 1,-2 4 19,3 1-235,-4-6 1,7-2 0,-2-5 0,2-2 0,2-1 168,0-1 74,0-7 44,0-6 0,0-13-71,0-8-142,6-4 1,1-6 0,6-3 0,0-2-1,-1 0-320,1 2 1,0 5 194,0-1 1,-1 0-35,1 5 1,0-4 50,0 8 76,-1 2 1,1 0-1,0 6 1,0 0 0,-1 2-61,1 2 0,-4 4 219,-1 9 0,-4 2 22,5 2-105,-6 3 0,2-8 1,-5 4-1,-1 0 0,-3-2 88,-5 0 0,-2-1-87,-2-4 1,0-4 32,1-1-74,-7 1 0,5-1 0,-4-1 0,1-1 0,0-2-267,1 2 1,2-5-237,1 3 0,5-2-1029,-1-2 961,6 0-580,-8-6 0,10-1 1139,-4-6 0,38-45 0,-12 24 0,0-1 0</inkml:trace>
  <inkml:trace contextRef="#ctx0" brushRef="#br0">6490 9831 8089,'0'-13'187,"0"1"1,0-3-1,0 0 575,0-2 0,0 4 0,0 5-12,0-2 0,5-2-344,-1 0 0,6 4 0,-2 4-44,4 3 0,5 1 0,0 0 0,-3 1 104,-4 3 1,4 9 44,-6 8-389,6 4 0,-6 7 0,3 5 0,-1 5 0,-3 5 0,-1 6 0,-5 6-82,-4 8 1,-5-1-1,0-29 1,-1 0-1,-2 1 1,0 0-178,0 2 1,-2 0-1,-2 0 1,-1-1 0,0-3-1,0-1 1,-18 27-487,0-9 1,5-5-1644,-1-10 1755,-2 3 0,5-14 0,-3 2 0,3-7 0,2-5-549,-1-3 1,1-1 0,-1-2 1059,1-2 0,-6 2 0,-2-4 0</inkml:trace>
  <inkml:trace contextRef="#ctx0" brushRef="#br0">4960 9474 8174,'-13'-13'-172,"5"-1"1,-1-2 0,1-1 0,-1 3 666,1 4 1,4 5-1,-5 5 1,-1 1-1,-1 3 1,-2 6 562,0 6 1,-4 9-827,0 9 1,-5 15 0,-1 6 0,-4 9-73,12-29 0,0 2 0,1 2 0,0 1 30,3 6 1,1 2-187,-3 0 1,2 0-1,5 3 1,3 0 0,-1 0-1,0-1 1,2-2 0,2 0-1,2-4 1,2 0 0,2-4-1,2-1 1,3-3 0,2-2-230,20 27 0,4-9 0,1-17 0,-1-2-207,-3-2 1,5-3-1,-5-5 1,-1-4-955,0-5 0,-7 1 1386,4-6 0,14-4 0,3 1 0</inkml:trace>
  <inkml:trace contextRef="#ctx0" brushRef="#br0">1862 11897 8002,'-6'-13'-100,"5"0"1,-5 0 0,2 1 0,-1-1 0,3 0 1170,0 0 0,2 5 40,0-1-850,0 7 1,0-7 0,0 9-71,0 6 1,-1 5 0,-2 6-1,-1 6 69,1 5 0,1 0 62,2 6-381,-5 0 1,3 5 0,-2-1 0,3 2 0,1 1 0,0 1-1,0-2-198,0-5 0,0 1 0,0-5 1,1-1-656,3-3 1,-2-1 166,2-9 212,-3 0 0,1-5 533,2-4 0,-3-25 0,5-11 0</inkml:trace>
  <inkml:trace contextRef="#ctx0" brushRef="#br0">1594 12215 8086,'-4'-8'82,"-1"-1"368,-5 7-644,9-10 0,-5 9 141,6-5 0,6 5 128,3-1 1,2 2 0,3 2 0,3 0 40,4 0 0,-1 0-43,1 0-140,1 0 0,5 0 0,1 0 0,3 0 0,0 0 0,2 0 0,-2 0-689,0 0 1,0 0 755,-1 0 0,31-11 0,-24 4 0,0 0 0</inkml:trace>
  <inkml:trace contextRef="#ctx0" brushRef="#br0">2231 12101 8086,'0'-13'589,"0"0"0,-5 2-238,-4 2 1,-2 4-128,-2 5 1,-1 0 0,-2 0 0,-2 0 324,-2 0 1,-1 5-476,-5 4 0,5 4 1,1 4-1,2 2-37,2 1 0,2 7-136,1-6 1,6 6-1,3-7 1,3 1-96,1 1 1,1-2 4,3 1 1,8-7 56,5-6 0,5-5 0,0 2 0,2-4-318,1-1 1,1-6 241,-1-2 1,1-5 193,-1-4 3,1-3 1,-6-1 0,-3 0 0,-3-2-1,-3 0 91,-2 2 0,0-2 325,-4 6-336,-1 0 210,-4 10 0,-1 2 1,-4 5-1,-3 3 1,-4 4 124,0 5 1,3 10-384,1-1 1,1 3 98,-2 1-164,3-5 0,2 4 0,0-4 0,1 1 0,3-1-533,4-1 0,3-2 83,6-5 0,6-4-670,2-4 774,3-3 1,1-1-1,2-3 1,2-4 389,0-5 0,5-23 0,2-8 0,1-3 0,1 1 0</inkml:trace>
  <inkml:trace contextRef="#ctx0" brushRef="#br0">2576 12190 8086,'-6'8'-377,"-2"1"1,-2-1 187,1 5 1,-1-4 643,6-1 0,-5 1 249,5 3-487,-6 1 1,9-4-1,-3-1 821,2 2-748,2-4 1,4-2 471,1-8-658,5-3 1,-5-7-1,5-2 1,-1-2 0,1-1 241,1 1 0,2 1-105,-1 4 1,-3 0 115,-1 0-257,1 1 1,4 0-1,-2 2 1,-1 3 0,-2 2 34,2 2 1,2 3-260,0 4 1,1 5-540,0 8 445,-6-3 1,4 14-1,-4-2 1,2 1 0,-2-1-937,-1 0 0,-1-1 501,0 1 0,-4-2-25,3-3 678,3-2 0,6-18 0,7-2 0</inkml:trace>
  <inkml:trace contextRef="#ctx0" brushRef="#br0">3162 11986 8086,'0'-26'289,"0"1"1,0-1-158,0 1 0,4 5 478,1 3-138,5-3 1,-5 10-1,5-1 1,-1 4 563,1 4 0,-3 3-937,1 4 0,-1 5 1,3 8-1,-3 6 11,-1 5 1,3 4-158,-5 7 0,1 3 0,-2 2 1,2 1-170,-3 4 0,0-1 24,-2-1 1,1-1-4,3-7 0,-2 0 0,2-9 1,-2-3 11,-2-4 172,0-5 387,0-11-235,0-1 1,0-9-1,0-4 1,0-7 0,0-5 168,0-3 1,0-4-236,0-4 0,0 2-347,0-6 348,0 6 1,1-9-1,2 3 1,2-2 0,1 2 55,0 5 1,4-3-104,-2 3 0,4-1-91,0 4 0,2 2-16,3 3 1,-1 3 0,4 4 0,0-1-616,0 3 1,-5 2-52,2 10 0,-7 0 145,-1 0 15,-1 0 1,1 5 0,-2 4-1,-2 4 584,-2 4 0,-1 31 0,-2 13 0</inkml:trace>
  <inkml:trace contextRef="#ctx0" brushRef="#br0">3915 12024 8086,'0'-13'550,"1"2"-1,3 3 1,-1-4 149,6 4 1,-1 1 0,5 0 0,0 0-105,-1-1 0,7 6-660,2-3 1,7 3 0,2-1-1,-2-2-564,-1 3 1,-5 0-1278,-1 2 1413,-6 0 0,4 4 0,-8 2 493,-2 1 0,-60 41 0,15-16 0,1-1 0</inkml:trace>
  <inkml:trace contextRef="#ctx0" brushRef="#br0">3966 12177 8086,'-8'0'1312,"1"0"-183,3 0 726,3-5-1618,-5 3 1,7-4 0,4 8 0,3 1 0,4 1 0,2-1 0,3-2 142,4-1 1,3 0-13,2 0-802,-1 0 1,5 0 0,0-1 0,-2-2 0,-1-3-2792,-2-1 3225,1 4 0,-1-25 0,1 0 0</inkml:trace>
  <inkml:trace contextRef="#ctx0" brushRef="#br0">6095 11795 8097,'-4'-13'71,"-2"-1"0,0-2 0,-1-2 0,2-1 0,-1 0 0,5 0 449,3 1 0,3 1 1,6 2-1,5 0-44,2-2 1,3 1-108,5 8-247,-1-4 0,5 11 0,1-3 0,0 2 0,0 4 149,-2 2-313,-2 3 0,-6 16 0,-3 4 0,-3 4 0,-8 4 0,-6 2 0,-5 3-496,-5 2 0,-9 4 0,-6 3 0,-6-1-204,-3-1 0,4-7 350,-5-2 441,5 0 1,-2-16 0,7-3 0,3-7 0,4-8 0,3-3 0,2-2 816,4-3 0,4-3-497,8-6-182,3 0 0,7 0 0,2 2 0,2 1 0,2 3 376,3 1-560,1-3 0,5 7 0,3-2 0,-1 2 0,0 1-481,-3-3 0,4 2 52,-3-2 1,5 3 0,-4 1 0,-2 0-590,-1 0 1,-1-5 216,-1 1 0,-1-4 798,-2 3 0,-10-16 0,-6 0 0</inkml:trace>
  <inkml:trace contextRef="#ctx0" brushRef="#br0">6796 11667 8097,'0'-18'0,"-4"-2"13,0-6 1,-2 7 477,2 2 0,2-2 1802,-2 2-1820,3 6 1,-3 7-14,-1 8-427,1 3 0,4 11 0,0 4 0,0 2 0,-1 3 102,-4 2 0,4 8-164,-3 6 1,2 3 81,2-3-223,-5-1 0,3-3 1,-2-2-1,3-3 1,2-6-110,3-5 1,-1-6 348,6-9 0,-1 2 327,5-6-302,0 0 0,-1-13 1,2-6-1,3-3 0,3-5 130,0-1 1,4-1-76,-3-1 1,-1 2-107,2 3 74,-7 2 1,4 7 0,-7 0 0,1 4 93,0 4 1,-2 4-154,-2 4 1,-4 7 105,-5 6-278,0 6 1,0-3 0,0 5-1,0-1 1,0-1-150,0-2 1,0-4-588,0 4 1,0-5 90,0 1-528,0-8 0,0-2 1286,0-3 0,-11-20 0,-3 1 0</inkml:trace>
  <inkml:trace contextRef="#ctx0" brushRef="#br0">6057 12470 8097,'-19'-5'317,"4"-1"1,-5-4 291,1 2 0,8 3 0,8-2-239,6 2 1,6-1-210,8 2-93,8 2 0,13-5 0,11 4 0,4-2 0,8-2 453,6-3-524,4 4 1,-30 1 0,1-1 0,3 2 0,0 1 0,2-2 0,1 1 0,0 1-1,0-1 1,-1 1 0,-1-1 0,0 1 0,-1 0-172,0 1 0,-1-1 0,-3-2 1,-1 1-501,-3 2 1,-2 0 443,29-2 0,-20 2 0,-7-1 0,-10-1 146,-9 1 1,-15 2 0,-7 1 0,-8 1-104,-5 4 1,-2-3 36,-7 7 0,1-1 1,-1 5-1,1 0-559,-1 0 1,2 1-271,3 3 979,-3-3 0,-4 20 0,-4 7 0,-5 1 0,-1 0 0</inkml:trace>
  <inkml:trace contextRef="#ctx0" brushRef="#br0">6490 12866 8072,'-25'-13'0,"-4"-1"154,4-3 1,4 3 0,12-5 0,5 2 850,3 0 0,2-4-399,3 4 1,8 4 46,5 5-503,5-1 0,-2 2 0,6 3 0,-2 2 1,-2 2 10,0 0 1,-3 10 0,3 5-1,-5 2 24,-3 1 1,-7 5 47,-3-2 1,-2 9-1135,-2 4 433,-6 3 1,-7 1-1,-10 0 1,-3 0-1,-6 1-606,0-1 0,-1-1 862,-1-3 1,3-6-119,6-11 775,-1 0 0,10-16 1,5 2-1,7-6-126,9-5 1,8-3 460,13-2 1,1 0 135,2 0-919,-2 1 1,10-1 0,-3 1 0,3 3 0,0 1-575,-3 3 1,3-4 10,-3 5 1,-3-2-1166,-1 2 1071,2 3 0,-5-5 0,1 6 660,-5 0 0,7-17 0,-3-4 0</inkml:trace>
  <inkml:trace contextRef="#ctx0" brushRef="#br0">7090 12738 8041,'0'-18'0,"0"-3"0,0-4 720,0 0 1,0 1 71,0 3 66,0 2 1,0 6-4,0 1 1,0 10-615,0 7 0,0 6-125,0 6 1,0 4 0,0 9 0,0 4 96,0 3 0,-5 1-426,1 0 0,-4 6 65,3 3 1,-3-3-3,4-2 1,-5-6 0,5-2-1,0-2-61,-2-3 0,4-5 189,-2-11 1,4-6 25,4-3 24,4-3 1,0-4 0,2-5 0,3-9-1,2-6-20,1-2 1,2-5-22,-1 0 0,5 1-54,-5 3 54,5 6 0,-6-2 1,5 5-1,0 1 0,-1 3 12,-3 5 0,2 2 161,-2 6 0,4 1-15,-4 4-135,0 7 0,-6 4 0,-1 4 0,-3 0 0,-1 0 7,-3 2 1,-2-2-127,-1 1 1,0-5 135,0 1-120,-6 3 0,-1-8 0,-5 3 1,-3-7-1,0-1-52,-2 0 1,-4-4 0,4 1 0,-6-2 55,2-2-62,2 0 1,-3 0 0,3 0 0,1 0 0,-1 0-892,4 0 1,1 0 381,1 0 0,4-6 660,1-2 0,22-21 0,2-5 0</inkml:trace>
  <inkml:trace contextRef="#ctx0" brushRef="#br0">7727 11642 8113,'0'-13'-21,"-4"-1"1,0-2 0,1-1 350,1 2 1,2-4-1,0 2 1,0 2 267,0 0 1,5 7-1,0-1 1,2 1 902,3 1-1252,2 1 0,2 6 0,1 2 1,2 2 45,-1 4 0,0 9 1,-1 6-1,2 7 106,-1 8 0,2 6 12,-1 7-422,0 11 0,-10 3 0,-4-26 0,-2 2 0,1 1 1,-2 2-1,0 5 0,-2 1 0,1 5 0,-2 1 1,-1 3-1,-2 1-200,-1 1 0,-1 0-21,-4-2 1,-2-1 0,-1 3 0,-2-1 0,-1-4 0,-1-2 0,1-3 0,0-1 0,2-7 0,0-1 0,0-6 0,1-1-1,-15 24-1267,-1-8 1,4-5 826,-3-8 404,9-6 1,-3 0 0,2-8-1,-3-2 1,-3 0-1399,-2 0 1664,0-3 0,5-4 0,-1-5 0,1 0 0,-1-1 0</inkml:trace>
  <inkml:trace contextRef="#ctx0" brushRef="#br0">5916 11514 8104,'-5'-13'-39,"-2"-4"1,-6 0-1,2 2 1,1 1 323,1 1 1,1 2 0,-5 2-1,0 5 1,-1 2 202,-3 2 0,3 10 0,-5 6 1,1 7-104,-3 8 1,-3 6-212,-2 5 1,-4 9-1,1 10 1,14-28 0,1 2-7,0 3 0,1 1 0,1 4 0,0 1-1528,2 4 0,-1 2 1365,-2 8 0,2 2 0,4-5 0,1 2 0,-1 4 0,2 1 1,1-4-1,2 0 0,1-2 0,2-1 0,0-2 0,2 0 0,1-3 1,2-1-92,1-4 1,2-1 0,0-2-1,3-3 1,18 23 0,4-2-493,2-5 0,7-5-19,-1-8 402,7-5 1,-8-11-1,7-2 195,4-3 0,-1-4 0,5-9 0,-4-3 0,-1-4 0</inkml:trace>
  <inkml:trace contextRef="#ctx0" brushRef="#br0">9002 12024 7968,'-4'-13'352,"0"1"1,1-1 0,3 0-235,4 0 0,3 2 1,7 3-1,5 2 1159,6 0-1285,1 5 1,11-5-1,-5 6 1,1 0 0,-2 2-1,-3 2 1,-1 4-1041,-3 4 1,-7 0 1047,0 1 0,-48 34 0,-13 8 0</inkml:trace>
  <inkml:trace contextRef="#ctx0" brushRef="#br0">9079 12152 8027,'-13'-7'-42,"0"-3"-85,0 5 585,6 1 0,5 4 0,9 0 0,7 0 0,6 0 920,7 0-1552,-2 0 0,12 0 1,-3 0-1,3 0 174,1 0 0,29-5 0,-31 1 0,1 0 0</inkml:trace>
  <inkml:trace contextRef="#ctx0" brushRef="#br0">11042 11527 8027,'0'-13'-56,"0"-1"0,0-2 1,0-1-1,0 2 0,2 1 435,2 1 1,-3-4 0,4 0 0,-4 1 0,-1 2 1163,0 1-1321,0 1 1,-1 7 0,-2 8-86,-1 9 0,-6 9 0,3 0 0,-2 3-92,1 2 1,1 3-1,-3 3 1,3-1-107,1 0 1,-3 3 0,4-4-1,-1-2-71,0-1 0,2-3 1,4-3-1,0-4 52,0-3 0,2-2 160,2-4 0,3-8 94,6-8-115,-1-4 0,1-5 1,-2 0-1,-1 0 1,-3 0-33,-1 0 0,4 0 1,-3 5-1,0-1-100,-3 0-44,-2 0 1,-1 2 0,2 1-37,1 2-202,1 5 157,-5-3 143,0 6 1,-2 0 22,-2 0 0,3-1-45,-4-4 110,4 4 0,1-10 1,0 2-1,0-2 0,0-2-28,0 0 1,0-5 91,0-3-88,6-3 0,-5-2 1,3 2-1,-1 1 0,0 2 56,1-2 1,0 1 218,-4 1-162,0 2 0,0 6 56,0 1 1,0 6-114,0 6 0,-5 7 29,-4 10 0,2 7 0,-1 7 0,-2 2 42,-2 2 1,1 6-101,3 2 1,-4 4-68,4-5 1,2 1 0,2-5 0,2-1 26,2-3 0,0 1-84,0-5 1,6-6 88,3-7 0,2-8 1,2-5-28,-1-3 1,1-2 98,0-3 1,0-5-68,-1-8 1,1 1-1,1-5 1,2-1 10,1-3 1,0 0-5,-4-1 2,5 7 1,-4-4-1,3 6 1,-3 3-1,-2 2 221,-4 4 0,4 5-61,-4-1 0,2 8-147,-2 5 1,2 3-1,-4 5 1,0 5-242,-1 2 1,1 1 97,-2 1 1,-2-2-299,2-3 5,3 3 0,-4-10 0,4 3 1,0-3-1,-1-1-1240,-1 0 1,5-5 1647,-1 1 0,-9-29 0,-2-3 0</inkml:trace>
  <inkml:trace contextRef="#ctx0" brushRef="#br0">10838 12126 8027,'-25'-1'181,"1"-2"1,3-1 166,4 1 0,5 1 742,8 2 1,11 0-5,14 0-887,9 0 1,4 0-1,9-1 1,5-2-1,6-1 136,5 1-399,9-4 0,-3 4 1,3-4-1,-3 0 1,-2 1-1,-2-1 0,-5 2-108,-3-1 0,-11 2 1,-13 4-1,-7 0-2719,-5 0 1191,-8 0 1265,-4 5 0,-6 2 0,-5 6 435,-6 0 0,-24 11 0,-11 3 0</inkml:trace>
  <inkml:trace contextRef="#ctx0" brushRef="#br0">11195 12394 8027,'-12'-13'0,"-3"0"0,1 1 889,2-1-534,2 6 48,10 1 1,0 9 0,0 4 0,0 7-1,0 5 428,0 3 1,0 8-701,0 4 0,0 3 0,0 1 0,0 2 61,0 2 1,-2-2-296,-2 3 1,3 1-1,-5-3 1,2-5-100,-1-4 0,1-7 272,4-4 20,0-2 1,0-18 1,0-5 0,6-12 39,2-5 1,4-3-1,2-3 1,1-1-129,2-2 1,6 0-204,-2 5 1,2 3-55,-2 1 219,3 6 0,-8-4 0,5 8 0,0 1 0,1 3 20,-1 1 1,-6 3-4,2 8 1,-2 3 276,-3 9-266,1 3 0,-2 1 1,-2 0-1,-5 2 1,-2 1-177,-2 2 0,-2-5 127,-2 0 0,-3-1-143,-6 1 140,-5 3 1,2-9 0,-5 2 0,-2-3-1,1-3 16,0-2 0,-5 1 220,6-6 0,-4 4-136,8-3 4,-6-1 0,9-4 1,-3 0-1,3 0-775,1 0 303,6-6 1,1-1-5,6-6-898,0 6 1,6-4 1328,2 2 0,38-36 0,-19 17 0,1 1 0</inkml:trace>
  <inkml:trace contextRef="#ctx0" brushRef="#br0">1543 14447 7555,'-9'0'-223,"1"0"1,-2 0 582,-1 0 0,-1 1 0,2 2 0,3 3 331,2 1-324,-5-4 0,8 4-22,-2-3 0,8-3-48,5 4-327,2-4 1,3-2 0,2-4 0,2-4-1,1-6 1,-1-2 0,-1 0-53,2-1 1,-5-2 0,3-4-1,-5 1 69,-3 2 0,-3 4 1,-6-3-1,0 2 139,0 2 1,-2 4 0,-3 3 0,-7 5-46,-3 2 1,-8 4-81,2 2 1,-3 9-1,-2 9 1,1 7-2,-1 5 0,1 7 10,-1 1 0,6 7-128,3-3 0,5 2 1,3 1-1,5-4-253,2-1 1,9-9 195,6-9 0,6-4 204,6-9-47,6 3 0,2-15 1,5 3-1,2-4 0,1-5-45,1-8 1,9-1-1,-4-7 1,6-2-1004,-7-7 995,-2 3 1,2-10 0,-7 3 0,-1-2 0,-5-3-82,-5 1 0,-9 4 36,-6 0 1,-6 3-8,-7 1 157,0 6 0,-7 11 0,-5 2 0,-5 3 0,-3 3 92,-2 4-76,-2 1 0,-2 6 1,1 2-1,-1 3 0,1 4 837,-1 2 0,6-3-603,3 3-243,3-3 0,6 0 1,1 2-1,1 2 1,3 2 75,2 3 0,5-2-58,0 4 0,6-1 16,-1 10-53,2 6 1,2 1 0,-1 6 0,1 1 0,0 0 9,0-1 0,-5 1 19,1-5 0,-5-2-156,4-7 131,1 3 0,-2-16 1,-1 0-22,-1-5 1,-2-5-22,6-2 1,-7-5 34,3-8 2,2 2 0,-4-13 0,5 0 0,1-3 1,1-5-8,2-1 0,0-11-125,9-3 0,0-13 34,5 0 29,-1-9 0,1 6 0,-1-5 0,1-2 0,-1 1 53,1 5 1,-6 8 169,-3 17 339,-9 6-354,3 17 1,-9 3 0,1 8 0,-5 6 0,-2 6 113,1 5 1,-3 3-164,2 2 0,-1 1-88,0 2-44,4-2 1,-5 6 0,6-5 0,0 0 0,0-2-278,0-3 1,4-4 57,1 3 0,5-4-99,-2-5 304,9-6 0,-1-1 1,5-8-1,2-2 1,1-6-48,1-6 1,5-5 45,0-9 1,-1-2-22,-3-6 103,-1-1 0,0 3 0,-3 0 1,-2 4-1,-3 2 368,-6 6 326,2-2-407,-11 18-214,3-4 1,-9 14 0,-2 2 0,-1 5 0,-1 3 13,1 5 0,-3 2-58,5 2 0,-3 3-222,4-3 80,-1 3 1,5-2-1,0-3 1,0 0 0,0-4-364,0 0 0,6-4 234,3-3 0,3-2-19,5-6 120,-2 0 1,9-3-1,-3-4 1,4-7 0,4-4-74,0-5 0,1-1 212,-4-2 0,-5 1-165,0-1 422,-5 1 1,1 5 0,-7 4 0,-3 5 433,-2 3 1,-2 6-502,-7 2 0,1 6 110,-5 7-308,-1 5 1,-4 2 0,2 7 0,1 1-1,3 2-55,1-2 0,2-2-68,4-5 0,0 2-371,0-6 208,6 0 1,-2-5-1,7 0 1,4-4-1,-1-4-570,0-2 1,4-8 176,4-2 0,2-9-877,1-5 1006,1-2 514,-1-7 0,-1-19 0,0-12 0,-6 17 0,0-1 0,0 0 0</inkml:trace>
  <inkml:trace contextRef="#ctx0" brushRef="#br0">3201 14103 7809,'-26'-19'0,"0"5"289,1-3 0,1 3 180,3 1 0,2 2 0,6 1 0,1 3 295,-1 1 0,6 0-550,3 2-97,2 3-566,2-5 0,6 12 0,4 2 1,4 2 448,3-1 0,40 13 0,5 0 0</inkml:trace>
  <inkml:trace contextRef="#ctx0" brushRef="#br0">3315 14128 7829,'-12'6'0,"-1"2"0,0 5-48,0 4 0,1 3 351,-1 5 0,1 2 328,4 3 0,-2 3 0,4 5 0,1 0 189,-1 0 1,2 1-618,4-1 0,1 0 125,3 0-487,4-5 0,4-6 1,2-7-1,3-3 0,5-5-692,2-2 0,1-8 429,1-2 1,4-6-767,-1-7 1001,1 1 0,-4-11 0,-1-3 1,1-2-1,-2-2-9,-3 1 0,-3-1 39,-5 4 0,-6 7 1346,-3 2-437,-2 2 0,-4 8 1,-2 4 371,-4 6 0,-4 10-710,0 8 0,-1 2-8,0-2-398,6 9 1,-3-9 0,6 8 0,1-5 0,2-5-23,1 0 1,0 2-682,0-4 1,5-1 84,4-8 10,2-2 1,6-6-1,1-2 1,2-2 0,3-6-688,1-5 0,2-7 1287,-1-7 0,-7-2 0,1-5 0,1-4 0,0-1 0</inkml:trace>
  <inkml:trace contextRef="#ctx0" brushRef="#br0">3698 14090 7829,'-26'-6'183,"1"-2"1,-1-2 228,1 1 1,5-1 620,3 6-627,3 0 0,2 1-1154,4 3 0,4 0 748,8 13 0,31 19 0,14 15 0</inkml:trace>
  <inkml:trace contextRef="#ctx0" brushRef="#br0">4374 14307 7829,'-46'0'0,"4"0"0,19 5 0,6 2 0</inkml:trace>
  <inkml:trace contextRef="#ctx0" brushRef="#br0">4195 14052 7829,'-6'-19'4,"-1"5"1,-5-3 324,-1 3 0,4 7 1,2 5 286,2 9 0,0 9-134,5 14-418,0 2 1,0 11-1,0 1 1,0 3-1,0 4 1,0 4 0,0 1-45,0 1 1,0-2 0,-1-4-1,-2-1 88,-1-3 1,-5-13 42,5-9 1,0-15 0,4-6 0,0-11 36,0-8 0,0-7 1,1-7-1,2-5-39,1-3 1,8-3-1,-1-1 1,6-1-93,3 1 1,1 2-1,5 7 1,-1 5-3,1 4 0,1 13 1,1 2-1,2 8 33,-2 8 0,-3 6 18,-3 12-141,-4 5 0,-5 2 0,-2 5 1,-2-1-1,-6-2-92,-6-1 1,-6-4 0,-8 2-1,-5 0-238,-7-4 0,1-5-9,-6-2 116,0-6 1,0 2-1,1-7 1,2-3 0,4-1-801,4-3 1,11-7-307,7-5 887,4-2 477,7-2 0,30-11 0,14-4 0,6-3 0,0-1 0</inkml:trace>
  <inkml:trace contextRef="#ctx0" brushRef="#br0">4565 14574 7829,'11'-7'0,"-2"-4"526,8 2 0,1-2 65,-1-2-254,6-5 0,-5 2 0,5-3 0,-3-1 0,-2 1 386,-2 1 1,-2-3-532,-1 4 1,-1-5 83,1 5-69,-6 0 1,0 10-222,-2 3 1,-4 4 18,3 4 1,-4 8 0,-3 6 0,-1 2-168,1 3 0,-2 5-59,0 2 1,1-1 56,4-3 71,-6-1 0,5-1 0,-3-1 0,4-3 0,4-2-54,5-2 1,2-3 109,2-5 0,4-2 0,2-8 0,4-2-35,4-4 0,3-9 3,0-5 1,-2-6-2,6-2 0,-6-5 107,2 1 1,-3-1-1,-3 1 1,-4 5 191,-7 7 99,-1-3-121,-10 11 1,2 2 0,-8 10 0,-3 8 69,0 7 1,-5 8-33,4 0-280,-4 3 0,1 2 0,1-1 0,3 1 0,1-1-215,4 1 1,0-5 119,2 0-24,0-5 1,2 2 0,3-7 0,7-1-1,5-3-210,2-1 0,3-3 222,3-7 0,5-3 0,1-8 1,2-2-91,2-4 0,-2-4 183,1-5 1,-6 2 147,2-6 0,-3 5-157,-2 0 465,-5 2 0,-3 1 1,-7 2-1,-3 3 363,-1 4 1,-3 8-300,-8 5 1,0 4-170,-4 4 0,-2 5-239,2 8 0,-2 3 0,-2 5 1,2 1-126,2-1 1,-2 1 36,3-1-153,2 1 0,0-1 1,6-1-1,0-3 1,0-2-199,0-1 1,6-5 203,2 0 1,4-2 0,2-7 0,3-1-394,4-1 0,3-8 276,2-3 1,5-8 19,3-4 225,-3-3 0,4-3 0,-5-3 0,0-4 0,0-2 135,-1-3 1,-3 7 39,-5 2 432,-11 3 0,6 6 374,-12 0 0,-5 12-441,-8 5-383,-2 8 1,-2 13-1,0 2 1,0 0 0,1 4-155,-1 1 1,2 2-39,2-1 0,-1 1 1,6-2-1,1-2-577,2 0 1,1-7-9,0 2 1,1-3-894,3-1 1128,9-6 0,3 3 1,5-6-1,2-1 1,2-3 428,5-4 0,14-23 0,7-10 0,7-5 0,0 1 0</inkml:trace>
  <inkml:trace contextRef="#ctx0" brushRef="#br0">6197 14421 7829,'-16'2'306,"4"2"1,-4-1-39,8 5 1,-2-3 739,1 3-732,-2 1 1,8-1 0,-4 1-1,1 1 865,3 1-671,-4-4-193,6-1-203,1-6 0,7 0 1,6-2-1,-1-2 0,3-6 92,2-6 1,-2 1-97,6-6-128,6-1 0,0-3 0,3-1 0,-4 2 1,-4 2-143,-1 0 0,1 7 41,3-2 169,-5 8 1,-1 4-1,-8 6 1,-3 5-1,-3 6 25,-4 8 0,-1 6 4,0 4-56,-6 2 0,1 2 1,-5-1-1,3-2 1,1-4 18,3-5 0,2-3-13,1-6 57,0-1 0,1-5 0,3-5 0,5-8 17,2-7 0,8-8-63,2 0 13,3-9 0,3 2 1,1-6-1,3 0 0,1 1 37,-1 4 0,-1 3-18,-5 5 1,-4 4 66,1 8 1,-7 4 0,1 6-1,-6 3 162,-6 5 0,-3 8-190,-1 4 0,0 7-80,0 2 0,0 0 0,0-5 1,0 1-11,0-1 0,0-1-575,0-2-18,0-4 1,0-5-731,0 0 0,0-8-306,0-5 1100,0-5 548,0-8 0,-13-20 0,-8-9 0,0-4 0,0 1 0</inkml:trace>
  <inkml:trace contextRef="#ctx0" brushRef="#br0">5738 13962 7829,'-69'-11'0,"32"8"0,1-1 668,0-2 1,0-1-1,-23-4 1,22 7-116,10 1-785,13 1 0,11 1-731,11-3 661,6 2 1,13-3-1,3 5 302,4 0 0,17-5 0,9-2 0,5 0 0,0 0 0</inkml:trace>
  <inkml:trace contextRef="#ctx0" brushRef="#br0">8403 14230 7829,'-13'-8'-336,"0"-1"315,1-1 1,-1-3 0,0-4 0,0-4 597,1-3 0,-5-8 34,0-7 0,0 0-74,4-8-175,0 0 0,2-1 0,2 0 0,4-2 1,0 3 867,1 2-989,0 3 1,4 10-1,0 7 1,0 11-25,0 12 0,-4 11 0,-2 18 0,0 4-27,1 7 1,-4 6-10,5 7-158,-6 11 0,9-1 1,-5 10-1,4-35 1,0 0-1,0 1 1,-1 0-1,1 3 1,0 1-1,0 0 1,0 1-18,0 1 0,0 1 0,-1 1 1,1-1 20,2-3 0,0-1 0,-1-2 0,-2-1-125,-1 31 0,0-4 0,4-6 0,0-9-413,0-9 1,0-9-212,0-9 1,1-1-1335,3-8 1225,-2-4 0,3-10 0,-5-3-404,0-5 0,0-8 1235,0-4 0,-16-16 0,-7-7 0,-2-4 0,0 0 0</inkml:trace>
  <inkml:trace contextRef="#ctx0" brushRef="#br0">7957 14664 7829,'-13'-17'0,"0"0"0,2-5 610,2 5 0,-1-4-255,6 4 1,3-4 0,8 4-1,7 1 46,4 2 1,8 1-399,4 1 0,6-1 238,3 0-781,-1 0 0,13 1 0,-3 0 0,3 4 0,-1 4-1635,-1 2 2175,-5 2 0,11 6 0,-2 1 0</inkml:trace>
  <inkml:trace contextRef="#ctx0" brushRef="#br0">8581 14434 7829,'0'-7'2868,"0"1"-2187,0 6-401,6 0 1,1 0-221,6 0 0,0 5 1,-1 0-1,1 2-69,0 3 1,-5 0-167,1-1 1,-5 1-848,5-6 0,-5 4-518,4-3 494,1-1 172,-2-4 801,-1-6 0,-6-2 0,0-8 0,0-1 1,0 2 95,0 0 0,-2 3-27,-2-1 409,-3-6-167,-6 5 0,5-4 0,-1 5 0,-1 2 878,-1 2 0,2 4-460,1 5 1,-1 0-70,-3 0-474,-1 0 0,4 5 1,1 5-1,-2 4 1,0 5 173,2 1 1,-2-3-158,5 4 1,1-1 197,4 1-325,0 3 0,6-8 0,4 2 0,5-2 0,7-5-213,2 0 0,1-5 169,1-2 1,-1-2-134,1-2 173,-1-6 1,-1-3 0,-2-8 0,-5-4 0,-3-3 76,-2-1 1,-4-1-65,-4 1 0,-6-1 203,-6 1-251,-1-1 1,-15 8 0,2 5 0,-5 7 0,-4 5-394,-2 1 1,0 1-292,-1 4 0,0 2 230,9 5-516,-3 7 0,13-4 1006,-2 7 0,43 10 0,11 8 0</inkml:trace>
  <inkml:trace contextRef="#ctx0" brushRef="#br0">8862 14358 7829,'8'-5'241,"1"1"1,-1 0-138,5 4 1,0 1 1047,0 4 0,-1 3-676,1 9 1,4-1 0,0 5 0,-1 2-25,-2 1 0,-1 1-382,-1 1 0,0-1 258,-4 1-159,-2-7 1,-2 0-198,0-6 0,5-13-104,-5-9 0,5-8-61,-5-8 183,0-7 0,2 4 0,2-6 1,2-1-1,0-2 68,-1-1 1,-1 5-50,5 3 1,-2 9-175,-2 4 1,2 4 0,-2 5-371,2 4 0,2 9-1590,-1 8 2125,1 0 0,28 45 0,-17-27 0,0 0 0</inkml:trace>
  <inkml:trace contextRef="#ctx0" brushRef="#br0">10698 14256 7829,'-13'0'220,"1"0"0,0 1 0,2 2 0,3 3 86,2 1 1,0 5 0,5 7 0,0 1-1,0 2 1,2 2 499,2 2 1,3-5-499,6 0-319,-6-5 1,4 1-1,-2-7 1,2-3-1,2-1-254,0-4 269,-1-6 0,5-7 0,2-8 0,1 0 0,1-4 0,0-3 0,0-2 35,2-2 1,0-5 0,-1 2 0,-2 2 133,-1 6 0,-2 2 1,-5 9-83,1 3 0,-2 8-208,-2 3 117,-3 11 1,-5 6 0,2 7 0,1 3-1,0 0-58,2 0-180,-5 4 0,11-4 0,-4 1 0,4-5 0,0-6-181,1-3 1,4-7 0,2-3 0,0-2-225,4-2 0,1-7 241,2-6 1,-1-5 282,1-8 1,-1-5 0,1-3 0,-1-1-29,1 1 0,-7-3 223,-2 3 0,0 3 673,-4 1-282,3 9 1,-15 11 138,3 14 1,-2 9-288,-2 12 0,0 2-81,0 3-252,0-3 0,0 8 0,0-5 0,0-2 0,1-1-70,4-1 0,3-2 37,9-3 0,-1-3 103,5-5-56,0-6 1,5-1-1,-1-6 1,1-2 0,-2-3 67,-3-8 0,2-5 57,-6-8 1,3-1 283,-8-3-270,4-2 1,-15-5 0,4 2 0,-5 1-1,-6 1 351,-7 5 1,-2-1-287,-11 12 0,2 2-540,-10 6 202,0 4 1,-3 5-1,2 1 1,2 5 0,0 5-634,1 5 1,5 6-285,1 0 1,8 3 1050,10 5 0,47 25 0,-10-22 0,-1 1 0</inkml:trace>
  <inkml:trace contextRef="#ctx0" brushRef="#br0">12215 14230 7829,'6'-13'1451,"-4"1"-1125,2-1 1,-3 0 59,-1 0 1,-5 2 0,-4 3 0,-4 3 511,-4 4 1,-4 1-596,-9 0 1,-1 1-254,-3 4 1,-3 3-1,3 9 1,-1 4-77,1 3 0,-2 3-339,7 3 1,5-3 193,7 3-11,2-3 0,8-6 0,3-1 0,4-3 0,6-6-633,7-5 1,9-5 514,8-1 1,5-6-91,-1-2 324,3-9 0,1-7 0,1-7 0,0-2 0,2-4 416,2-4 0,-1-4-190,-3-6 1,-7-4-745,-2-1 1037,3 1 1,-16 11-1,-2 6 1,-8 10 764,-8 9 0,-2 8-659,-10 11 1,3 6-226,-7 2 0,-1 10-234,1 8 0,-4 1 0,2 7 0,1 1-59,-1 2 1,4 1 6,6 1 0,-1-1 70,6 0-610,0-5 0,4 4 0,1-5 0,4 1 0,5-5-743,5-5 1,5-5 340,5-5 0,7-6-922,2-3 1225,2-2 591,3-2 0,5-19 0,7-8 0,3-1 0,1 0 0</inkml:trace>
  <inkml:trace contextRef="#ctx0" brushRef="#br0">12649 14332 7829,'-7'0'1165,"-4"0"1,9-1-13,-2-4-369,2 4-265,2-5-358,0 1 1,6-1-1,4-4 1,4 0-1,3-3 146,-1-2 0,2-8-226,-1 2 0,0-2 246,-4 2-252,0-3 0,-6 4 0,-3-4 1,-2 1-1,-4 5 126,-2 4 1,-5 0 71,-8 9 0,-2 1-36,-7 4-12,-5 11 0,2 1 0,-5 12 1,0 4-1,2 3 251,2 5 1,5-1-356,3-1 1,5 2-182,9-7 65,2 7 0,9-9 0,6 1 1,9-5-1,9-8-695,7-5 1,7 0-230,1-6 0,7-1-1601,-3-7 1986,-2 3 0,6-15 534,-3 3 0,-15-7 0,2-4 0,2 0 0,1 0 0</inkml:trace>
  <inkml:trace contextRef="#ctx0" brushRef="#br0">14345 14026 7800,'13'-7'-124,"-1"-4"0,1 4 1,0-2-1,0 2 1431,-1 1-992,-5-4 0,3 8 0,-7-7 0,-6 1 0,-8 1 0,-9 2 739,-4 4 0,-7 7-731,-3 2-185,-9 9 1,-3 3 0,-7 7-1,1 1 1,4 5 0,2 2-1,7 5 72,3-1 1,7 5 0,9-3-1,8-2-194,11-4 0,18-8 0,14 0 0,9-7-146,7-6 0,4 0 1,2-10-1,4-1-528,1-1 0,0-2 0,2-2 0,-5-2-1013,-3-5 1671,-6 4 0,9-24 0,-3 1 0</inkml:trace>
  <inkml:trace contextRef="#ctx0" brushRef="#br0">3468 15301 7650,'-12'-5'-146,"-1"3"1,0-2 0,0 1 0,-1 0 0,-1-1-1,-2 1 259,-6 2 1,3 1 0,-5 1 0,-1 2-1,2 1 1,1 0 0,3 1 278,2-1-404,-5 6 1,13-9 0,-2 4-1,3-4 1,6-1-80,8 0 1,6 0-47,6 0 145,3-6 1,10 3-1,2-5 1,5-2 0,5-1-1,4-2 1,1 2 111,1 2 0,6-2 0,4 2 0,4-2 214,7-2-284,-32 7 1,0-1-798,1 1 0,1 0 816,1-1 0,2 1 0,0 1 0,1 1 0,2 0 0,0 0 0,1 0 0,-1-1 0,-1 1 1,0 0-1,0 0 0,1 1 0,0-1 0,1 1 34,0-1 1,1 1-1,4 1 1,0 1-168,-2-1 1,0 0 0,1-1 0,-1 0 0,-2 1 0,0 0 0,1 0-1,2-1 47,0 0 1,0 1 0,1 1 0,-1 0 7,-1-1 0,0 0 1,0 1-1,1 1-20,-4 0 0,1 0 0,2-2 1,0-1-1,-1 1 0,0 0 0,1 1 1,0-1-64,1 1 0,-1 1 0,0 0 0,0 0 77,-4 0 1,-1 0 0,3-2 0,0 0-821,-1 0 0,1-1 835,6 1 1,-1 0 0,-5 2 0,0 0-1,3 0 1,2 0 0,-2 0 0,0 0 0,1 0-1,0-1 7,2-1 0,0 0 1,1 1-1,0 0-193,1-1 1,1 0-1,-2 1 1,-1 0 187,-2 1 1,0 0 20,0 0 0,0 0 0,1 0 1,0 0-1,0 0 0,1 0 1,-1 0-1,0 0 0,0 0 0,-2 0 16,0 0 1,0 0 0,-2 0-1,1 0 21,2 0 0,0 0 0,2 0 0,-1 0-35,-1 0 0,0 0-20,2 0 1,-1 0 0,-6 0 0,0 0 0,3 0 0,0 0 0,1 0 0,1 0 0,-1 0 0,2 0 12,-2 0 1,2 0 0,0 0 0,-1 0-24,-4 0 1,-1 0 0,3 0-1,0 0-19,-2 0 1,0 0 34,5 0 1,1 0 0,-9 1 0,-1-2 0,5 1 0,-1-1 0,-1 0 0,0-1 5,0 0 1,1 0 63,-1 0 1,1 0 0,0 1 0,0 2-37,-1-1 0,1 0 0,1 0 0,-1 0-6,0 0 0,-1 0-32,0 0 0,-1 0 1,4-2-1,0-1 0,-2 1 1,1 0-1,1 1 0,0-1 1,-1 1-1,0 1-8,0 0 0,0 0 0,0 0 0,1 0-78,1 0 1,2 0 0,-2-2 0,0 0 12,-1 0 0,0-1 45,-1 1 0,-1 0 0,-2 2 0,-1 0 1,1 0-1,-1 0 0,2 0 0,-1-1 0,1 0 1,0-1 17,1 0 1,0 0-1,-1-1 1,0 1 112,-4 2 0,1 0 0,3-1 0,0-2-128,-2 1 1,1 0 39,4 0 0,0 0 0,-6 1 0,0 0 0,2 0 0,0-1 0,-1 0 0,-1 0 0,1 0 0,0 0 1,1-1 0,0 0 0,1 2 1,0-1 6,-2-2 0,1 0 0,-1 2 0,0 1-17,-4-1 1,0 0 7,-1-2 1,0 1-1,5 1 1,0 1-1,-2-2 1,-2-1-1,1 1 1,-1 0-1,-2 2 1,-1-1 70,34 1 0,1 1-128,-4 0 1,-30-2-1,1 0 31,-3 0 1,0-1 5,0 1 0,0 0 0,28 2 1,1 0-1,2-1 0,1-2 643,-2-1 1,-5-1-636,-1 5 0,-6 0 310,1 0-208,-3 0 0,-6 0 0,-4 0 0,-4 2 0,-2 1 635,-2 1 0,-7 0-536,-2-4 0,-9 0 814,-8 0-824,-5 0 0,1 0 428,-8 0 1,1 0-681,-5 0 0,1-1 484,-2-3-521,-2 2 1,4-4-1,-6 5 1,0-2-525,1-1 1,0-2 134,4 2 0,-4 3-992,4-4 616,-3 4 1,-2-3 853,0-1 0,6 7 0,1 5 0</inkml:trace>
  <inkml:trace contextRef="#ctx0" brushRef="#br0">11323 16819 6663,'0'-8'1598,"-6"3"-1458,5 5 0,-6 1 1,4 3 233,-1 5-380,-6 2 0,7 3 0,-4 2 0,0 2 0,1 1 0,0 1 0,4-2-35,0 1 0,2-2-25,0-5 72,0 1 0,2-2 1,2-1-1,4-3 1,4-1-136,0-3 116,7-2 1,-5-2-1,4-3 1,-1-5-1,0-2 1,-1-3 0,-2-3-9,-1-5 0,-2 0 1,-2-1-1,-5 2 8,-3-2 0,-1-1 101,0-1-58,0 5 1,-5-3 0,-4 6 0,-2 1 0,-3 4 129,-3 3 1,1 4 0,-4 5 0,0 1-44,1 3 0,-1 3-15,-1 6-71,2 5 1,2-2 0,0 5 0,2 2 0,2 1-44,4 2 1,-1-1 46,6 1 1,0-1-221,4 1 189,0-1 0,1-1 1,4-3-1,3-4 0,5-2-4,4-3 1,1 0 15,3-4 0,4 2 0,-4-6-21,3 1 0,3-5 0,0-2 1,0-2-1,-3-5 4,0-2 0,-4-3-26,1-3 1,-1 1 34,1-5-34,-8 6 1,-3-10 0,-6 4-1,-1-4 1,-2-2 18,-1 1 1,-1-2 39,-4 7 1,-3-3 46,-9-2-41,-3 6 1,-5 2 0,-1 6 0,-1 3-1,-3 1 130,-4 3 1,2 1-48,-2 4 1,4 1 44,-4 3-128,6-2 1,-3 9 0,7-1 0,2 4 0,5 4 9,3 2 0,7-3-61,3 5 1,2-1-63,2 4 78,0-5 1,6 4-1,4-2 1,6 0-1,3 1-87,1-2 0,9-5 26,-4 1 0,5-5 57,0-3-45,2 2 0,2-9 1,-1 2-1,-2-3 0,-1-1-162,1 0 1,-4-5 184,2-4 1,-7-4-49,-5-4 69,-3-2 0,-1-7 0,-2 1 0,-3-1 0,-3 1 28,-4-1 0,-2-4-29,-4 1 1,-6-4 16,-6 7-10,-6-2 1,4 13 0,-7-4 0,-1 4-1,-1 5 141,-2 3 1,-4 2-80,4 5 1,-4 0 155,5 0-154,-7 6 0,11 2 1,-2 8-1,6 2 1,2 2-19,4 3 0,0 1-22,3 2 1,5-1 32,2 1-105,4-1 0,2 2 0,4 0 0,3 0 0,5-4 17,4-4 0,3 3-67,5-5 1,1 0 87,-1-5-48,6-5 0,0-1 0,5-6 1,-2 0-1,0 0-84,-2 0 1,4-6 55,-6-2 0,-2-5-69,-7-4 74,3 3 1,-10-10 0,3 1 0,-4-4-1,-4-2 46,-5 0 0,-3-2 10,-1 1 0,-2-1 208,-7 1-182,1 9 1,-18-9 0,2 11-1,-4 0 1,-2 5 85,-1 4 1,-2 7 91,-5-1 1,1 3 50,3 1-154,-3 0 0,6 9 0,-3 6 1,4 2-1,3 2 76,2 1 0,5 3-84,3 7 0,4-2 42,5 6-144,-4-6 0,11 8 0,-2-6 0,6-2 0,7-1-93,6-2 1,-1 4 44,6-4 0,1-2 86,3-10-31,1-1 1,1-3 0,1-2 0,3-1 0,0-4-62,0 0 1,-1-4 1,-4-2 1,-1-3 22,1-6 0,-7-5 0,-2-3 0,-2-3-31,-3-2 1,0-5 91,-4-3 0,-2 1-9,-6-1 0,-2 0 0,-2-4 0,-4 1 90,-4 3 0,-6 4 18,-3 9 0,-5 3-9,-4 5 1,-2 6-1,-5 3 1,2 4 87,1 4 1,1 9-99,-1 8 0,0 3-152,9 2 0,2 0 0,12 3 0,2 1-636,5-2 0,2-1 128,2-2 0,12 1 577,5-1 0,18-15 0,9-5 0,4 0 0,0 1 0</inkml:trace>
  <inkml:trace contextRef="#ctx0" brushRef="#br0">11412 16806 7760,'-4'8'-336,"0"1"115,1 1 0,-3-3 330,2 1 1,-2-5 0,3 3 136,-1-1 40,0-3 84,4 4-217,0-6 601,0 0-713,-6 0-47,5 0 80,-5 0 1,6-2 26,0-2-188,0 2 114,0-3 0,0-1-1,0-2 0,4 1 16,1-2 1,0 5-13,0-5 0,-4 5 1,5-3-1,-1 0 58,4 0 0,-2-2 6,1-3 0,1-5-51,4 0 0,4-6 0,2 0 0,4-5 107,4-6 0,7-4-32,0-5 0,4-4-1686,5-8 1603,-18 26 1,1 0-1,0-3 1,0 0-1,2 0 1,0-1-1,-2 0 1,0 0-1,-1-1 1,1 1 86,-1 2 0,1 0 1,-1-1-1,0 1-131,-2 3 0,0 1 0,20-23 121,-9 8 0,3-2-97,-3 1 1,1 1 0,0 4 0,-2-1-34,-2 1 1,5 0-10,-2 0 0,1-5 23,-1 1-5,3-1 1,-9 5 0,5 1 0,-2 2 0,-3 2 30,-1 2 0,-3 1-9,-2 5 1,-4 3 68,-5 1-65,5 6 0,-8-8 0,3 6 0,-2 1 828,1 2 0,-4 3-826,1 2 0,-5 2 359,4 3-483,-5 3 65,3-5-108,-6 6 142,0 6-22,-6 1 0,3 1 0,-5-1 0,-1 0 2,2 0 0,-4-2 3,2 3 15,-2-5 1,-2 7 0,1-6-4,-1-1 0,0 0 12,0 1 1,5-2-18,-1 2 20,1-3 1,-5 1 0,0 0 0,0 3 22,1-2 0,-1-2 11,0-1 0,0 0 208,1 0-209,-1 0 0,0 0 0,0 0 1,1 0-1,0 1 79,4 4 1,-3-4-83,2 3 0,-1-1-7,2 1 0,1-2 0,4 3-28,-2 1 0,3-3 40,6 5 0,3-5 31,6 2-79,5-4 0,2-1 0,5 0 0,2-1 0,2-2-5,0-2 1,6-4 5,-6 0 0,1 2-19,-4-2 20,5 1 1,-4-5-1,1 2 1,-5 1-1,-6 3 21,-3 1 59,-1-4 80,-1 9-103,-5-5 0,-7 12 0,-8 2 1,-5 5-1,-2 4 111,-2 4 0,-6 3-44,2 2 1,1 1 5,-1 3-144,-1 2 1,2 2-1,3-1 1,3-2 0,2-3-162,-1-1 0,4-1-737,1-1 592,5-5 1,-3-2 0,8-6-448,2-4 0,2-1-750,2-2 825,3-4 173,-3 10 0,3-8 526,-3 6 0,9-6 0,-2 2 0</inkml:trace>
  <inkml:trace contextRef="#ctx0" brushRef="#br0">13299 15008 7846,'0'-14'55,"0"-2"1,0-1 0,0 2 2024,0 0-1215,0 3-729,0 10 0,-4 9 0,0 15 1,0 3 319,-2 5-386,4 2 0,-5 7 0,5-1 0,-3 0 0,2 0 0,2-1 0,1-1-132,0-2 1,0-6 0,0 2 0,0-5 7,0-3 0,0-4 1,0-5-147,0-1 87,0-4 89,0-8 1,0-8 0,0-6 0,0-3 0,0-4 0,0-3 0,0-3 133,0-3 0,0-2 126,0-7-208,0 1 1,0-4 0,0-2 0,0-2 0,1 0 118,4 0 0,-2 2 0,5 8 0,2 2 98,1 4 0,3 4-104,3 5 0,-1 4-56,5 9 1,1 2 0,3 6 0,1 1 78,-1 4 0,1 3-43,-1 9 0,-1-1-139,-3 5-17,-2 0 0,-12 9 1,-3 0-1,-4-1 1,-6 1-60,-6 0 0,-7 0 5,-6-5 1,-2 1 112,-3-1-161,3 1 0,-11-5 1,1-1-1,-3-2 0,4-2-510,4-2 1,6-6-510,0 1 0,2-2 1156,3 2 0,19-4 0,11-5 0</inkml:trace>
  <inkml:trace contextRef="#ctx0" brushRef="#br0">11450 16831 7846,'0'-12'-249,"2"-1"0,2 1-837,5 4 1189,2 2 0,2 6 1,-1 0-1,1 0 0,1 0 1,3 0-1,3 0-827,0 0 724,4 0 0,14 0 0,6 0 0,8 0 0,0 0 0</inkml:trace>
  <inkml:trace contextRef="#ctx0" brushRef="#br0">12062 16793 7846,'13'-6'0,"4"5"0,0-3-193,6-3 1,-9 5 0,4-3 0,-1 0-1,2 1 1,1 1 0,1 2 192,-1 1 0,4 0 0,-3 0 0,43 5 0,-27-1 0,1 0 0</inkml:trace>
  <inkml:trace contextRef="#ctx0" brushRef="#br0">12687 16793 7846,'13'0'-376,"0"0"1,-3-4 144,2 0 0,-2-1 0,7 5 0,-1 0 212,1 0 1,1 0 0,5 0 18,-2 0 0,29-5 0,11-2 0</inkml:trace>
  <inkml:trace contextRef="#ctx0" brushRef="#br0">13376 16806 7846,'13'-2'0,"-1"-2"0,1 3 0,0-4 0,4 4 0,1 1 0,1-1-168,-1-4 0,5 4 111,-2-3 0,3 2 0,3 2 0,1 0 57,2 0 1,4 0-19,-4 0 1,0 0 0,-5 0 0,1 0-213,-1 0 0,-1 0 230,-3 0 0,-25-5 0,-11-2 0</inkml:trace>
  <inkml:trace contextRef="#ctx0" brushRef="#br0">12037 16181 7595,'-7'-1'-163,"1"-2"1565,1-1-154,3-1-761,-4 0 1,12 3-220,3-2-178,-4 3 0,7 1 0,-4 1 0,5 3 0,2 6 0,4 4 0,-1 5 233,1 1 0,2 1-375,-4 4 30,6 6 1,-5 2 0,3 5 0,-2 1 0,-4 0 0,1 4 0,-3 2-257,-2 0 0,2-2 320,-9-9-158,0 3 1,0-10-1,1 2 1,-2-3-1,-2-5 1,-2-4-1,-4-1-39,-3 1 1,-4-5 75,0 1 0,-1 0 1,0-6-53,0 0 1,1-1-241,-1-6 290,6 0-438,1 0 1,6-2 0,0-2 518,0-4 0,20-22 0,11-8 0,1-4 0,0 0 0</inkml:trace>
  <inkml:trace contextRef="#ctx0" brushRef="#br0">13172 16232 7859,'-6'-13'-174,"3"1"1,-5-1 0,-2 1 330,-1 4 1,-2 2 0,0 8 0,0 3-1,-1 7 1,-1 5 133,-2 3 1,0-3-1,2 4 1,1 3-15,1 4 1,-2-1-184,6 3 0,4-3 1,0-3-1,4-1-76,1-2 0,6-1 0,4 1 0,5-4-20,6-3 0,5-5 0,2-2 1,3-2-25,2-2 1,1-1 0,3-2 0,-2 0-104,-1 0 1,0-6 0,3-3 0,-3-3 60,-4-5 1,0-3-1,-3-6 1,-5 1 53,-2-1 0,-4 1 0,-8-1 0,-4 1 8,-2-1 0,-14 2 0,-5 3 0,-7 4 71,-5 3 0,-4 5-159,-5 1 0,-2 5 0,0-1 0,1 2-210,2 2 0,3 0-40,0 0 1,4 2-321,9 2 400,3-3 0,6 11 1,5-5 263,7 0 0,40-1 0,15-6 0</inkml:trace>
  <inkml:trace contextRef="#ctx0" brushRef="#br0">13325 16003 7859,'0'-19'0,"0"1"-244,0-4 329,-6 4 0,5 5 1,-4 1-1,4-1 1064,1 0 1,1 6-730,4 3 1,-4 5 0,3 6-9,-2 6 0,-2 8 49,0 0-311,0 9 0,-2 3 0,-2 6 0,-3 5 1,-1 7 462,-1 7-515,1 5 0,-5 1 0,1-1 0,4 1 0,2 0-237,1 0 1,3-4 0,-2-4-1,3-10-293,1-4 0,4-11-99,0-6 0,5-1-222,-5-7 1,6-5 752,-2-8 0,4-20 0,0-5 0</inkml:trace>
  <inkml:trace contextRef="#ctx0" brushRef="#br0">16627 7077 7868,'5'-13'-237,"0"2"0,2 1 1,3 3-982,2 1 1298,0-4 1,1 7 0,0-4-1,-2 0 1,-2 0 0,-5-3 0,-4-1 331,-4-2 0,-3 0-166,-6 1-182,-6 4 0,-2-7 0,-7 2 0,-3-1 0,-2 0 0,-4 0 0,-4-2 70,-6-1 1,-4-1-1,-4 2 1,-4-1-81,-4 1 1,-6 2-1,32 7 1,0 0 0,-1 0-1,0 0-21,-1 1 1,1-1 0,0-1 0,1 1-1148,-31-2 1114,3 3 0,27 3 0,-1-1 0,3 3 0,-1 0 0,-1-2 0,1 1 0,0 1 0,1-1 0,-33 2 0,0 3-71,-2 2 1,33-1 0,-1 1-1,-1 0 1,-1-1 0,1 1 0,0 1 40,-1 0 1,0 1 0,1 1 0,0 1-16,-2-1 0,-1 1 61,-2 3 1,-1-1-1,4-4 1,-1 0 0,0 2-1,0 0 1,2 0 0,0-1-1,0 1 1,1 1 115,0-1 1,1 2-94,-1-1 1,2 1-1,2 1 1,1 1-1,1 0 1,0 0-1,-31 12 1,3 2 59,2 3 0,5-2-61,8 6 1,3-4-1,6 3 1,1 1-55,3 2 1,-1 1-54,5 10 0,1-4 100,8 3-70,3 1 1,2 0-1,2 0 1,4-1 0,3 1-141,4 0 0,2-5 124,1 5 1,5 3 21,4 1 24,8 3 1,3-11 0,5 6 0,2-3 0,3 3 43,4 0 1,3-2-53,1 0 0,6-6-1,3 1 28,2-2 0,7-6 1,0-2-1,2-2 0,3-4-140,2-4 0,6-2 132,-33-9 0,0 0 1,2-2-1,-1 0 1,1-2 0,1-1 40,2 0 1,0 0-1,-1-1 1,1-1 0,2 0-1,2-1 1,0 0 0,0 0-1,1-1 1,0 0 4,2 1 0,-1 0 0,-1-3 0,-1 1-19,2 1 0,0 0 0,1-1 0,1 0-723,-2-1 0,0 0 679,1 0 0,0 0 0,-6 0 0,0 0 0,2 0 1,0 0-1,0-1 0,-1 0 0,1 0 0,-1-1-48,0 1 0,0-2 0,0-1 0,-1-2-62,-3 2 0,-1 0 0,0-2 1,0 0 102,0 0 1,1 0 15,2-3 0,0-1 1,-2 3-1,0-1 0,1-3 1,1 0-1,-2 0 1,0 0-1,-1-2 0,1 0 17,2-1 0,-1-2 0,1 1 1,-1-1 14,0 0 0,1-2 1,-1 1-1,-1-1 29,-4 3 1,-2 0 169,29-20 1,-3 6-1,-7-5 1,-1-1-1,-7 0-17,-7 1 1,-8-3 39,-7 3 1,-4-3 229,-5-1-355,0-1 0,-5-3 1,-1-2-1,-1-1 1,-3-4 161,-2 0 1,-1-2-248,0 0 1,-1-2-139,-4-2 32,-2 3 1,-7-5 0,-3 6 67,-4 0 1,-7 0 0,-5-1-1,-2-1 495,-5 2 1,-3-3-514,1 8 1,-3 2-126,-6 1 81,0-2 1,0 11 0,0 1 0,0 9-1,0 7-188,0 3 1,-5 3-297,1 2 0,1 6 114,7 12-399,4-1 1,3 18 830,-3-1 0,12 12 0,0 9 0,-5 5 0,0 0 0</inkml:trace>
  <inkml:trace contextRef="#ctx0" brushRef="#br0">8913 16857 8170,'0'-9'-185,"0"1"1,0-2-45,0-1-66,0 3 1,6 3-1,2 6-451,3 3 746,2-2 0,57 15 0,-29-10 0,1 0 0</inkml:trace>
  <inkml:trace contextRef="#ctx0" brushRef="#br0">9295 16870 8170,'0'-9'0,"2"2"-401,2 1 1,-1 1-1,5 2 264,2-1 1,-3-1-1,3 5 1,3 0 136,3 0 0,36-2 0,15-1 0,3-1 0,0 1 0</inkml:trace>
  <inkml:trace contextRef="#ctx0" brushRef="#br0">9869 16844 8170,'7'-1'-999,"-2"-4"0,-3 4 999,3-3 0,36 2 0,14 2 0</inkml:trace>
  <inkml:trace contextRef="#ctx0" brushRef="#br0">10354 16831 8170,'7'-5'-1300,"4"3"954,-2-2 0,-2 3 346,1 1 0,6 0 0,6 0 0</inkml:trace>
  <inkml:trace contextRef="#ctx0" brushRef="#br0">10736 16857 8170,'2'-7'-380,"2"2"1,-1 0 68,5 1-65,-5-1 251,9 5 1,-5 0-1,5 0 125,1 0 0,20 3 0,9 0 0,4 1 0,-1-1 0</inkml:trace>
  <inkml:trace contextRef="#ctx0" brushRef="#br0">11068 16844 8159,'13'0'0,"-1"0"-241,1 0 271,0 0 1,0 0-1,-1 0 1,1 0 0,0 0-1,0 0-81,-1 0 34,1 0 1,0 0-1,1 0 1,2 0 0,2-1-1,0-2 1,2-1-55,0 1 1,-3 1 0,4 2 0,2 0-24,1 0 1,-4 0-145,-3 0-24,-3 0 262,-1 0 0,-23-5 0,-6-2 0</inkml:trace>
  <inkml:trace contextRef="#ctx0" brushRef="#br0">10928 16882 8215,'8'-4'-278,"-1"-2"1,0-1-241,0-3 526,2 5 0,4-5 0,-1 4 1,1 0 159,0 1-70,0-5 1,-1 8 0,0-3 0,-2 1 411,-2-1-207,-5-5-195,8 9 0,-11-5-52,0 6 0,-5 0 0,-10 2 0,0 2-22,-2 4 1,-4 0 0,2 0 0,1 2 7,-1 1 1,-3 2-23,0 0-2,-2 0 1,-3 4 0,-1 1 0,-3 2 0,-2 3 0,-3 2 0,-4 5 13,-3 4 0,-6 3-24,-2 1 1,0 2 0,-6 1-1,0 3-42,28-22 1,-1 1 0,-27 18-260,2 1 0,-2-2 304,2-2 0,0 1 1,5-3-1,3 0 82,5-2 1,2-6-134,2 2 1,0-3 69,0-2 0,4-1 0,0-1 0,-2-2 207,-1 2 1,-4 1-266,3 2 1,-3-1 38,7 1 1,-3-2 0,0-2 0,3-2-12,4-1 1,5 2-70,4-4 1,2-1 91,6-8-70,1 3 1,3-5 508,1 3-531,5-4 165,-3-5-105,6 0 0,2-1 0,2-3 0,4-5-68,4-2 1,0 2 27,1 1 0,0-1 10,0-4 1,1-4 0,1 0 0,2 0-46,-1-1 1,0 2 96,1-5 1,-3 4-72,3-4 87,-3 5 0,0-4 1,0 5-1,0-2 0,-2 0 92,-1-2 0,-1 10-61,-1-4 1,-4 3 68,-5-3-99,0 6 0,-1 1 0,-3 6 1,-6 0-1,-6 2 120,-5 2 0,-5 9-100,-3 8 1,0 3 68,-5 2 1,4 3-1,-2 1 1,1 0 53,2 1 1,7-3-74,0 6 0,7-5 67,-2 1-120,8-9 1,4 1 0,6-5 0,3-2 0,6-4-61,6-3 0,5-5 85,9 2 0,2-5-241,7-5 1,-1-2 0,2-6 0,1 1-494,1-1 0,5-1 218,-4-3 1,-1 3-300,-4-3 461,-5 2 1,-8 7 281,-8-1 0,-19 12 0,-7-1 0</inkml:trace>
  <inkml:trace contextRef="#ctx0" brushRef="#br0">9920 18119 8504,'2'-11'154,"1"1"0,1 1 0,-1 0 1030,-2-3-709,-1 5 1,-1-1-237,-4 8 0,3 2-179,-7 11 1,2 6 0,-3 2-1,2 4 99,-2 5 0,0-2-206,1 6 1,-1-1-1,5 2 1,-1-2 149,0-2 0,1-1-317,0-5 57,4 1 0,-5-6 0,6-3-368,0-3 494,0-7 52,0-7 0,5-3 0,-1-5 1,-1-4-1,-2-2-22,-1-3 1,0-1 0,0 1 0,0-3 7,0 0 1,0-5-6,0-1 1,0 1-1,0-7 1,1 1-8,4-3 1,2-3-5,6-1 0,-1 1 2,1 3 50,5-2 0,2 4 0,6 0 0,-1 6 0,1 8 25,-1 4 0,-1 2-46,-2 4 0,0 4-181,-5 8 16,-5-3 0,-1 11 0,-4-4 1,0 5-1,-3 2-451,-2 2 1,-2 2 74,0-2 1,0-2-370,0 7 584,0-1 1,0 0-1,0-1 304,0-2 0,0 11 0,0-2 0</inkml:trace>
  <inkml:trace contextRef="#ctx0" brushRef="#br0">9895 18259 8329,'-9'0'-71,"1"0"0,4-1-244,-5-3 751,6 2 1,-1-3-318,8 5 0,8 0-177,5 0 0,5 1 0,-1 2 1,5 1-666,4-1 1,-2-2-381,6-1 1103,-6 0 0,11 3 0,5 0 0,0 1 0,1-1 0</inkml:trace>
  <inkml:trace contextRef="#ctx0" brushRef="#br0">10418 18298 8323,'-2'-9'0,"-2"1"0,2 5 357,-3-3 0,5 8 1,0 2 839,0 4 0,0 5-1077,0 4 0,-4 3 1,-2 5-1,0 1-201,1-1 0,-4 5 90,5 0 0,-5 0-318,5-5 1,-2 1 0,4-2-1,-3-2-1491,2 0 1800,2-7 0,12-8 0,4-8 0</inkml:trace>
  <inkml:trace contextRef="#ctx0" brushRef="#br0">11578 16908 6000,'7'-6'258,"-1"5"-186,-6-5 1,0 5 145,0-4-105,0 4-35,0-5-38,0 6 0,-2 0-63,-2 0 57,3 0 1,-7 0 1,4 0-6,-3 0 175,0 0 1,0 0 71,3 0-195,2 0 0,-5 0 75,3 0-73,3 0 1,-7 0 61,4 0-29,3 0-237,-5 0 137,6 0 0,-1 0-18,-4 0 27,4 0-8,-5 0 161,6 0-28,0 0-34,6 0 0,1 6-56,6 3-9,0-4 0,5 7 0,3-3 1,6 6-1,6 3 88,5 2 1,9 1-139,0 5 0,6-1-1241,3 1 1226,-1-1 1,-5-1 0,-2-1 0,-3-2 0,-1 0-127,-3-1 1,-3 4 142,-4-2 0,2-4-89,-7-1 75,7 3 1,-8-2 0,6 5 0,2-2 0,0 2-37,3 1 0,-1 1 13,0 1 0,0-1-62,1 1 87,-1-1 1,0 1-1,-1-2 1,-1-1 0,-2-4-10,1 0 0,-4-1 14,-1-1 1,-3-3-30,-2 3 45,1-2 0,-5-7 0,-1 1 0,-2-1 0,-2 1 1215,-2-1-1218,4 1 1,-3 2 24,2-3-20,-9-2 1,-1-4 87,-3 2-24,-2-3 9,4 5-50,-6-6-201,0 0 52,0-6-56,0 5 1,-2-6 128,-2 2 0,2 3 0,-3-5 0,1-1-94,-1 1 0,-3-1 51,4-5 0,-2 5 267,2-1-86,2 1 1,-8-5 0,6 0 0,0-1 0,0-2 213,-1-1 0,0 0-177,0 5 1,4-1 271,-3 0-332,2 0 0,-2 1 0,0-1 1,1 0 361,2 0-637,1 6 186,-6 2-34,4 5 1,-3 1 0,5 3 0,0 5 0,1 2 70,3 2 1,-1 5-10,6 4 0,-5-3-9,5 3-6,-1-1 1,1 4 0,-2 1 0,0-1 0,-2 1 11,1-1 1,-2-3 36,-4-1 0,0-1 30,0 1-65,0-3 0,-1-5 0,-3 0 1,-5 0-1,-2-2-239,-2-3 0,-5 2 69,-4-5 0,-6 3-67,-2-4 1,-4 5 0,3-3-1,1 1 222,3 3 0,-7 7 0,8 2 0</inkml:trace>
  <inkml:trace contextRef="#ctx0" brushRef="#br0">13962 17596 8394,'-1'-18'-87,"-2"-3"1,-1-2 0,1 2 0,2 4 547,1 3-326,0 7 1,-2 2 0,-1 11 0,-1 7 0,1 7 442,2 4-448,1 1 1,0 6-1,-2 2 1,0 1 0,-3 0 175,3 1-325,0 2 0,2-3 0,0-1 1,0-2-1,0-3 0,0-2 0,0-4-76,0 0 1,0-7-1,0 2-308,0-3 0,0-8 319,0-6 1,0-7-1,0-9 171,0-1 1,-1-5-55,-4 0-33,4-2 1,-6-1-1,4-2 1,-3-3-1,1-2 7,-1-1 0,2-4 0,4 3 0,0-3-12,0-1 0,1 0 16,4 0 0,3 1 5,9 3 1,-1 3 0,3 7 0,1 2 60,0 5 0,1 3-27,5 1 1,-1 6 56,1 3-155,-6 3 0,0 2 0,-6 3 1,0 5-1,-4 2-357,-3 2 0,1 0-60,-3-1 235,-1 7 0,-6-4 0,-2 7 0,-3 0 0,-1 1-1219,-1-2 1449,1 3 0,-22 7 0,-4 9 0</inkml:trace>
  <inkml:trace contextRef="#ctx0" brushRef="#br0">14001 17673 8394,'0'-13'852,"0"0"-809,0 6 161,0 2-220,5 5 0,-2 0 0,6 1 0,1 2 0,1 3-296,2 1 1,-1 1-1,3 5 1,2 1-832,4 3 1143,3-3 0,35 22 0,-25-19 0,0 0 0</inkml:trace>
  <inkml:trace contextRef="#ctx0" brushRef="#br0">14421 18030 8394,'0'-13'0,"0"-1"0,0-2-154,0-1 0,5 0 244,-1 5 1,6 0 0,0 2 0,4 3 225,3 2 1,6 0 0,-4 5 0,3 0-124,-1 0 0,-6 2 0,2 2 0,-4 5-426,-4 2 0,1 6 42,-6 0 115,0 6 1,-4-4 0,-1 6-1,-4-3 1,-4-1 0,-7 2-1,-4 1-79,0 2 0,-4-1 1,3-1-1,-2-2 29,2-5 1,-2-3-1,6-2 1,2 0 720,1-4-234,7-2 1,1-7 35,6-4 0,1 0-304,4-4 1,6-1 0,9 5-1,2-1-84,5 0 0,3 2 83,0 4 1,2 0-69,7 0 1,3 0 0,1 0 0,-2 0 116,-2 0 0,0 1-124,-1 4 0,-7-3 94,-5 7-155,-7-6 0,-11 4-226,-4-3 178,-3-2 0,-6 3-360,-4-5 92,3 0 0,-5 0 0,3 0 0,-4 0-472,-1 0 1,5 0 831,-1 0 0,-27-5 0,-13-3 0</inkml:trace>
  <inkml:trace contextRef="#ctx0" brushRef="#br0">14090 17392 8396,'-6'-7'-1242,"5"0"1019,-3 3 1,1-2 799,-2-2-290,4-4-16,-5 11-211,12-10 1,-3 9 0,5-2 0,4 3 0,3 1 0,5 0 0,1 0 40,1 0 0,-1 0 1,6 0-1,0-2-70,-2-2 0,2 3 1,-8-4-1,-1 4 105,0 1 1,-5-2-123,-4-2 0,-8 3 1,-2-3-145,-11 2 0,-2 2 0,-7 0 0,-2 2-438,-1 2 0,-3 1 568,-3 4 0,-3 2 0,-6 1 0,-5-2 0,0 1 0</inkml:trace>
  <inkml:trace contextRef="#ctx0" brushRef="#br0">10175 16908 8294,'0'-13'-967,"0"0"497,0 1 1348,6 4-172,-5-3-534,5 10-74,-6-5 1,-1 7 0,-4 4-1,-3 3 1,-3 5 0,-2 3 133,0 1 1,5 5 0,-1 0 0,-1 2-103,-1 1 1,-2 2 0,2 1 0,1 2-48,1-2 1,5 1 0,-3-1 0,1 2-20,3-2 1,3-2 113,5-5-212,2-3 1,6-1-1,-1-1 1,1-3 0,1-5-1,2-1 1,1-1-400,-2 0 0,4-2 1,-2-4-1,-2 0-407,0 0 1,-3-2 839,1-2 0,-12-9 0,-2-6 0</inkml:trace>
  <inkml:trace contextRef="#ctx0" brushRef="#br0">9015 17214 8286,'-7'-13'-238,"0"5"1,4-1 0,-1-1 0,1-1 924,1-2 1,1 2-1,-2 1 87,-1 1-128,0 7-520,4-10-77,0 16 1,-2-2 0,-1 12 0,-1 3 0,1 4 0,1 3 0,-1 3 61,-2 3 1,1-2 0,3 5 0,-2-2-185,-1-3 1,-1 4 0,5-3-1,0 0-90,0-2 0,5-2 0,0 1 0,1-2-314,0-3 0,4-3 0,-3-5 0,1-2-1876,1-2 2353,-1 2 0,5-32 0,0-2 0</inkml:trace>
  <inkml:trace contextRef="#ctx0" brushRef="#br0">8964 17265 8286,'0'-24'0,"0"3"0,0-4-267,0 4 1,1 1 343,4-1 1,3 6 0,8-4 0,2 2 643,2 0 1,-3 4-530,4 5 0,-5 5 0,1-1-316,-3 2 1,-7 8 228,-3 3-190,-2 2 0,-2 2 1,-2 1-1,-2 1 1,-3 2 6,0-1 0,-4 2 0,2 1 0,-2-1 0,-2 1 1,4-2 59,1-5 0,5 1-10,-1 0 1,-2 0 0,2-1-15,1 1 32,2-6 1,6-1 180,4-6-166,2 0 1,3 0 0,2 0 0,1 0 0,-1 0 30,-2 0 0,-2 0-13,1 0 22,0 0 40,0 0 0,-6 1 0,-3 4 0,-4 2 108,-4 0 1,-3 3-30,-6-6 1,-4 4-115,0-3 0,-1-1 1,1-3-1,-3 2 80,0 1 0,1 1-293,7-5 1,-1 0-36,0 0-487,6 0 0,-3 1 685,6 3 0,17-2 0,8 3 0</inkml:trace>
  <inkml:trace contextRef="#ctx0" brushRef="#br0">12764 16972 8355,'0'-9'-1897,"0"1"1963,0-2 180,5 4 0,-3-5 1,2 2 242,-2-2-335,-2 4 1,1 0 192,3 2-296,-2 4 0,3-6 0,-6 5 88,-3 2 1,1 3 0,-6 10 0,-1 1-78,-1 3 0,-3 3 0,-2 7 0,-2 3-20,-2 4 0,3 3 1,-4 1-1,-2 0-94,-1 0 0,3 1 0,-1-1-22,7 0 1,-8-7-1,6-5 1,3-8 0,3-4-122,2-1 1,5-2 50,-5-2-229,1-3 177,1-6-61,1-6 1,6 3 0,0-5-915,0-2 1171,0-2 0,34-12 0,9-3 0</inkml:trace>
  <inkml:trace contextRef="#ctx0" brushRef="#br0">12942 17150 8384,'-1'-13'-55,"-2"1"0,-1-1 0,1 0 352,2 0 0,1 5-89,0-1-151,5 7 1,1 2 0,2 8 0,-2 3 39,0 2 0,-5 1 0,3 2 0,-2 2-7,-2 2 0,4 1-28,0 5-92,1-1 1,-5-1-1,0-1 1,0-3 0,0 0-1,0-2 1,0 1-45,0-4 0,0-1 1,0-1-1,1 0 4,3 0 0,-2-5 148,2 1 0,-3-8 231,-1-1-267,0-6 23,0-6 0,0-3 0,0 0 0,0-4 0,2 1 0,1-2 0,2 0 78,2-2 1,3-2-112,7-2-84,-3 1 0,6 3 0,-3 3 0,4-1 0,2 3-685,-2 3 0,3-1 385,-2 11 0,-4 0 0,1 4 352,-1 0 0,-15 23 0,1 5 0</inkml:trace>
  <inkml:trace contextRef="#ctx0" brushRef="#br0">18859 3851 8466,'0'-13'-317,"1"0"0,2 1 0,1-1 1,-1 0 259,-2 0 0,4 1 0,-1-1 0,0 1 0,0 3 0,2 0 171,1-1 1,-3 0-69,5 2 0,-6-4 0,2 5 0,0-1-13,-1-1 0,2 6 51,-2-1-134,-3 3 46,5 1 30,-6 5 32,0-3 1,0 9 0,0-2 0,0 2 0,0 2 64,0 0 1,0-1 0,0 2 0,-1 2 10,-4 1 0,4 6-91,-3-2 1,-3 4-1,-1 4 1,1 2-16,3 2 1,-2-1-77,2 2 0,-1 3 87,0-3 0,4 1 0,-2-1 0,4-4 10,4-3 0,5-7-30,-2-3 0,3 0 21,2-4 41,0-3 1,5-10 0,4-2-1,3-3 1,5-10 157,4-9 0,4-4-173,5-10 1,3-2-229,-18 17 1,0-1 0,2-3-1,2 0 169,1 2 1,2-1-1,4-3 1,1-1 0,0 0-1,1-1 1,3-2 0,1-1-36,4-1 0,0-2 0,4-4 0,2-1 27,-16 13 0,1 1 0,0 0 0,1-1 0,0 1 0,0 1-34,19-10 1,-1 2 0,-2 0 0,-2 2 0,-3 2-1,-2 2 1,-3 2 0,-2 2-1,-3 2 1,-2 2 0,25-10-139,-14 14 0,-12 2 126,-1 3 0,-10 0 0,-2 4 0,-9 2-247,-7 1 134,1 3 65,-10-9 79,5 9 0,-6-5 1,-1 4 21,-4-1-316,-2 0 0,-10 4 209,0 0 0,-7 1 101,-1 4 0,-18 13 0,-9 9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context>
    <inkml:brush xml:id="br0">
      <inkml:brushProperty name="width" value="0.09071" units="cm"/>
      <inkml:brushProperty name="height" value="0.09071" units="cm"/>
      <inkml:brushProperty name="color" value="#FF0000"/>
    </inkml:brush>
    <inkml:brush xml:id="br1">
      <inkml:brushProperty name="width" value="0.12095" units="cm"/>
      <inkml:brushProperty name="height" value="0.12095" units="cm"/>
      <inkml:brushProperty name="color" value="#FF0000"/>
    </inkml:brush>
  </inkml:definitions>
  <inkml:trace contextRef="#ctx0" brushRef="#br0">1441 714 7761,'-13'0'112,"0"0"0,1 4 487,-1 1 0,0-1 10,0-4 1,8-6 0,5-1-172,7 0 1,10 0-166,4 3-199,3 2 1,7-5-1,3 4 1,3-2-1,1-1-457,1 0 228,5 2 0,-5 4 1,4-1-1,-4-2 0,-2-1-1088,-3 1 825,-3 1 1,-7 4-1,-2 1 1,-5 2 417,-3 2 0,-47 13 0,-11 7 0</inkml:trace>
  <inkml:trace contextRef="#ctx0" brushRef="#br0">1454 765 7763,'-13'-13'791,"2"5"-494,2-1 0,3 5-156,6-4 0,3 0 305,6 0 1,1 2 43,11 6-432,0 0 0,0 6 0,-1 2 1,0 4-1,-2 1-364,1-1 154,-2 7 0,-6 1 0,-2 6 1,-5 3-1,-4 3-178,-4 5 1,-5 0 0,-9 8 0,-6-1 34,-5-3 1,-5-1 362,5-2 1,-5-2 637,4-6-268,6-6 1,5-13 0,7-3 1558,-1-3-1610,6-4 1,8-7-362,12-2 0,5 1 1,9-2-1,3 1 22,4 1 1,3-5-320,1 4 0,6-2-254,3 2 1,1-2-1,0 4 1,-1 0-692,1 1 0,0-5 1216,-1 1 0,-3-2 0,-6-2 0</inkml:trace>
  <inkml:trace contextRef="#ctx0" brushRef="#br0">2410 765 7773,'-7'-20'938,"3"3"-579,-3 3 0,5 6 494,-2-1 1,-2 8-412,2 1 0,-5 7-435,5 10 1,-1 0-1,2 7 1,-2 3 47,3 0 0,-1 5 11,-1 2-186,2 9 0,-4-8 1,6 3-1,0-1 1,0-1-1,0-1 1,0-4-304,0-4 0,0 0 255,0-10 140,0 0 0,0-8 0,2-2 70,2-2 0,-2-6 0,2-8 0,-3-3 213,-1-5 1,0-3-116,0-6 0,0-5 23,0-3 1,0-7-1,0-1 1,0-1 152,0-1 1,0 4-112,0-2 0,2-2 98,2 2-224,-3-1 0,9 10 0,-4 4 0,1 3 0,3 5-98,1 4 1,6 4-100,0 5 1,2 2-547,-2 6 315,-3 0 0,8 1 0,-5 2 0,-1 3 0,-2 1-688,-1 3 0,-2 1 585,-2 2 1,1 4-69,-6 0 1,0 6 0,-4-2 519,0 3 0,-23 9 0,-10 5 0,-3 3 0,1 0 0</inkml:trace>
  <inkml:trace contextRef="#ctx0" brushRef="#br0">2346 1007 7773,'-13'0'0,"5"0"184,-1 0 1,5 0 448,-4 0-127,5 0 1,-3 2 0,8 1 361,2 1 1,4 0-875,9-4 1,3 4 0,6 1-1,-1-3-1206,1 0 1212,-1-2 0,35-6 0,8-1 0</inkml:trace>
  <inkml:trace contextRef="#ctx0" brushRef="#br0">2831 1364 7793,'0'-8'-2010,"0"-1"2006,0 7 1,1-8 1,3 5 1,-2 0 3,2 0-3,3 4 1,-5-5 0,3 18 0,-5 2 0</inkml:trace>
  <inkml:trace contextRef="#ctx0" brushRef="#br0">2805 1428 6596,'0'-8'2381,"0"-1"-2205,0 6 1,0-4 0,0 3-13,0-5 0,4 2 0,2 0 1,1 0 136,3 0 1,1 4-120,2-1-163,-6 3 0,5 1 0,-4 1 0,2 3 0,0 6 0,-3 6 0,-1 5-5,-3 3 0,-2 2 1,-2 1-1,-2 1-220,-2 2 0,-4 4 0,0-5 0,-1-2-203,2-4 0,1-2 231,2-8 176,4 3 1,-5-14 0,6 4 0,2-5 0,2-6 90,4-5 1,8-9-1,2-2 1,1-3-56,-1-1 0,5-7-55,-2-2 28,-2-2 1,3-3 0,-3 1 0,-1 1 0,0 3 47,-2 5 1,-3 3 239,-5 5-149,-2 2 1,-7 14 0,-4 5 83,-3 7 1,1 4-80,-2 2-123,1 5 0,-4 2 0,2 6 0,3-2 0,0-2-69,0 0 1,4-3-136,-1 3 0,3 0-210,1-5 226,0 0 1,0-4 0,1-2 0,3-1-1,3-1-429,1 1 1,4-5 321,1 0 0,1-4-575,7-1 355,1 0 487,3 0 0,8-18 0,5-9 0,3-2 0,0 1 0</inkml:trace>
  <inkml:trace contextRef="#ctx0" brushRef="#br0">3583 434 7793,'0'-9'-363,"-1"1"1,-2-2 667,-1-2 1,-1 4 0,4-1-1,-2-1 1140,-1-1-1024,0 4-22,4-4 1,0 8 0,0-6 906,0-1-1127,0 5-64,0-1 1,0 7 0,0 4-1,0 3 1,0 5 100,0 4 1,0 4 0,-2 10 0,-1 8-187,-1 6 1,-4 7 0,3 9 0,3-25 0,0 1-30,-1 3 0,0 2 0,3 5 0,-1 1-1187,-1 2 1,0 2 1165,1 1 0,0 1 1,1 2-1,0 0 1,0 0-1,0-1 0,0-1 1,0-1-1,0-3 1,0-2-69,0-2 0,0-3 0,3-4 0,0-1 0,5 30 0,4-6-279,1-6 1,-2-8 109,-3-14 236,4-3 1,-11-6 0,3-1 0,-2-2 203,-2-5-67,0-9-88,0 4-52,0-11 1,-2 3 0,0-8 567,-3-5 1,1 2-857,4-1 0,-1-1-1416,-4-3 1211,4-1 0,-5 0 1,6 0 516,0 1 0,23-1 0,5 0 0</inkml:trace>
  <inkml:trace contextRef="#ctx0" brushRef="#br0">4093 2078 7474,'0'-8'1014,"0"-1"-251,0-1 0,4 3 1,1-1 326,-3-2-987,0 4 1,-4-4 215,-2 6-231,3 0 0,-11 4 0,4 0 0,-5 1 0,-2 4 289,-2 3-357,-6 3 0,9 8 0,-5 2 0,2 2 0,0-1 0,3 0 1,3-1-143,2-1 0,6 4 0,-1-4 0,4 1-25,4 0 1,5-5 8,8 1-14,-3-9 1,12 2-1,-1-6 1,6-1 0,3-1-1,0-4 1,2-2-896,1-4 1,5-8 367,1-1 0,-5-1 1,-6 2 678,0-1 0,-8-11 0,-6 1 0</inkml:trace>
  <inkml:trace contextRef="#ctx0" brushRef="#br0">5432 1007 7766,'-9'0'2857,"1"0"-1534,5 0-986,-3 0 0,18 0 0,5 0 0,5 2 1,4 1-590,-1 1 0,1 0 120,-1-4-291,1 0 0,4 4 1,-1 1-1,0-3 1,-4 0-1,-2-2 1,-3 0-2766,-2 0 3188,-6 0 0,-52 11 0,-17 3 0</inkml:trace>
  <inkml:trace contextRef="#ctx0" brushRef="#br0">5394 1199 7774,'-14'0'1366,"-3"0"-852,2 0 1,3 1 0,7 3 35,4 5 0,8-2 0,6 0 0,7 0-439,4 0 0,7-4-1,3 3 1,3-2-480,1 0 1,0 0 0,2-4 0,1-1 368,1-3 0,-5-11 0,3-6 0,0-3 0,1 0 0</inkml:trace>
  <inkml:trace contextRef="#ctx0" brushRef="#br0">8505 765 7770,'0'-13'-296,"0"1"1,0-1 0,0 0 650,0 0 0,0 1 0,0-1 1,0 0-1,0 0 1130,0 1-598,0-1 35,0 0-604,0 6-186,0 1 0,0 18 0,0 5 0,-1 7 0,-2 5 0,-3 5 51,-1 3 0,3 7 0,-3 3 0,0 3-320,-1 1 0,6-5 56,-3 1-15,-2-6 0,6 7 1,-3-5-1,2-3 0,2-5 1,0-7-1,0-5-664,0-6 409,0-9 313,0-2 1,4-7 0,1-5 0,-3-5 21,0-5 0,-2-7 1,0 1-1,0-7 0,0-5 0,0-2-44,0-3 81,0-5 0,0-1 0,0-7 0,0-4 0,0-3 147,0-3 1,1 2-109,4 1 1,2 5-846,5-2 876,1 10 0,0 7 0,1 13 0,2 6 0,1 8 34,-2 5 0,4 4-44,-2 8 1,5 2-141,0 6 73,-4-1 0,0 7 1,-5 2-1,-1 3 1,-4 2-55,-4-1 0,-2 2-129,-2 3 0,-10-3 24,-3 2 154,-3 4 0,-2-8 0,-3 2 0,-3-4 1,-2-2 554,1-1 1,-1-1-455,1-7 0,-1 0-14,1-4-236,-1-2 0,6-2-1494,3 0 422,9-5 1,8-1 1211,8-2 0,32-3 0,8 0 0</inkml:trace>
  <inkml:trace contextRef="#ctx0" brushRef="#br0">9181 982 7749,'0'-14'7,"0"-2"1,0-1 0,0 1 0,0 2 203,0 2 276,5 4 1,-3-3 0,2 3-1,-4-2 946,-4 1-1350,2 9 0,-9 7 0,3 7 1,-4 3-1,-1 5 129,1 2-210,-1 1 1,0 5-1,0 1 1,1 2-1,0 1 1,4-2-1,4-2-260,2-3 0,2-1 0,2-2 0,2-2 147,4 0 1,5-11-1,4 0 1,3-4 18,0-4 0,4-1 0,-3-4 1,3-2 44,2-5 0,-2-3 112,-3-5-63,3-3 0,-5-7 0,2-1 0,-4-2 0,-3 2 53,-1 1 0,-2-2 1,-1 4-1,-3 5 359,-1 4-199,-2 9-250,-4 2 21,-6 5 0,5 1 0,-3 3 0,2 6 0,2 4-118,0 3 0,2 5 123,2-5 0,2 0-47,2-5 1,3 5 0,-1-1 0,4-3 46,3-3 1,0-6 27,-4 4 0,4-5 242,0 1-159,0-2 1,-4-4 0,0-2 0,0-6-1,-2-4 426,-3-3 1,-2-6-297,-6 2 0,0-3 347,0-1-445,-6-1 0,-2 6 1,-9 2-1,-4 1 1,-3 1-314,-2 5 1,-1 0-451,-3 6 1,8 1 116,-4 4 1,9 0-1,-1 1 1,2 4-874,3 3 1,5 4 1384,12 0 0,32 6 0,15 0 0,5 2 0,0 1 0</inkml:trace>
  <inkml:trace contextRef="#ctx0" brushRef="#br0">10035 905 8705,'-6'-7'480,"-2"3"1,-5 3-303,-4 1 0,-3 1-92,-5 3 0,-1 3 1,1 7-1,-1 2-46,1 1 0,1 4-130,2-4 1,5 0-1,9-4 1,4 0-229,2 0 1,4-1 127,2 1 0,9-4-80,8-1 222,3 1 1,3-1 0,1-1 0,2-1-1,-2-3 30,-1-2 0,-1-1 0,-2 0 1,-3 0 668,-4 0-269,-3 0 76,-7 6 0,-4-3 0,-11 4-81,-9-2 0,-6 5-322,-2-1 1,-5-2-284,0 1 171,0 1 1,5-1 0,-1-1 0,2 1 0,2-3-960,0 1 1,11-2 3,-2-4 1012,9 0 0,55-28 0,-16 10 0,1 0 0</inkml:trace>
  <inkml:trace contextRef="#ctx0" brushRef="#br0">10571 918 7763,'0'-13'220,"0"1"76,0 4-87,0 3 1,-6 5-1,-4 1 1,-4 3 443,-3 5 1,-4 7-558,4 1 1,-5 5 0,5 1-1,2 4-78,1 3 1,6-2-506,4-7 360,3 3 1,4-4 0,5 4 0,9-3 0,7-5-38,6-6 1,4-4 0,8-6 0,4 0-35,-1 0 1,3-2 74,-5-2 1,4-7 321,-5-6-126,1-6 0,-11 3 1,-3-5-1,-7-1 0,-6 1 298,-6-1 0,0 2 35,-6 3-268,-6 2 0,-6 7 0,-9-1 0,-6 0 1,-4 2-28,-2 2 1,-7 4-129,2 5 0,-1 0-471,1 0 0,-3 0 77,3 0 305,3 0 0,0 1 0,5 2 0,1 2 106,-1 3 0,29 6 0,7 6 0</inkml:trace>
  <inkml:trace contextRef="#ctx0" brushRef="#br0">10826 587 7780,'-12'-32'0,"4"5"831,-9-2-491,3 7 0,2 4 0,2 7 1,3 1 659,2 1 1,0 8 0,5 2-359,0 11 0,0 12-496,0 10 0,0 8 0,-1 6 1,-2 6 122,-1 6 0,-6 8-275,6-33 0,-1 2 1,-2 3-1,-1 1 0,-1 1 1,1 1-1,0 1 1,0 0-247,1 0 0,0 1 0,1-1 0,-1 0 193,1-2 0,0 1-220,-1-2 1,1 0 0,-1 24-1,3-8 1,2-12 0,2-11-1754,0-6 72,0-8 1063,6-7 897,-5-7 0,5-6 0</inkml:trace>
  <inkml:trace contextRef="#ctx0" brushRef="#br0">12126 969 7769,'-13'0'163,"1"-4"0,-1 0 0,0-1 0,0 1 748,1 0 0,6 0 0,7 4-363,11 0 1,6 0-221,8 0-262,5 0 0,3 0 1,8 0-1,5 0 1,1-2 119,-1-2-346,8 2 1,-14-3-1,6 5 1,-6 0-1,-4 0 1,-3 0-1,-6 0-2450,-5 0 2154,-10 0-1110,-8 0 1566,-5 0 0,-56 5 0,-15 3 0</inkml:trace>
  <inkml:trace contextRef="#ctx0" brushRef="#br0">12445 803 7769,'-6'-7'0,"3"-4"0,-5 2 626,5 4 0,-8-5 1398,2 6-1761,-2-1 1,4 8 0,3 4 0,1 9 0,0 5 0,-1 7 0,-1 4 254,0 3 0,3 6-547,-2 2 1,3-1 0,1-4 0,0 1-573,0-1 0,0-6 283,0-2 1,0-4-389,0-5 0,4-3 0,2-6 0,1-4 706,3-4 0,18-47 0,6-14 0</inkml:trace>
  <inkml:trace contextRef="#ctx0" brushRef="#br0">13962 727 7765,'-4'-9'-1,"-2"1"1,-1-1 0,-1 1 0,-1 1-284,1 1 482,5 2 1,-4 4-1,4 1 1,-1 3-1,0 6 1,-1 6-1,0 7 1,-1 4-1,0 4 757,4 1 1,-4 7-792,2 3 0,-5 1 0,5-5 0,0 0-104,-2 0 1,5-1-193,-4-3 77,4-3 1,1-7 0,0-2-76,0-5 1,1-10 237,4-7 1,-4-6-1,3-8 1,-2-2 79,-2-1 0,0-7 33,0-1-179,0-1 1,0-11-1,0 3 1,0-4-1,1-3 77,3-1 1,-2-5-1,3 3 1,0 0 102,-1 0 0,6-3-82,-2 5 0,4 4-103,0 4 0,1 7 1,1 1-1,2 8-258,1 4 1,1 6 148,-1 4 0,-3 3-246,3 1 96,3 5 0,-6 3 0,3 4 0,-2 1 0,-4 0-751,-3 0 0,2 1 166,-5 3 0,-1-2 241,-4 7-359,0-1 925,0 10 0,-28 30 0,10-24 0,0 0 0</inkml:trace>
  <inkml:trace contextRef="#ctx0" brushRef="#br0">13924 956 7765,'-13'-4'0,"1"0"0,3 0 1029,1 4-47,5 0 1,-6 0-223,9 0 1,0 0-675,13 0-120,-3 0 1,14 0-1,-3 0 1,3 0-1,2 0-1922,-1 0 1379,7 5 0,-6-2 577,4 6 0,25 22 0,-24-11 0,-1 1 0</inkml:trace>
  <inkml:trace contextRef="#ctx0" brushRef="#br0">14345 1148 7765,'0'-13'0,"0"4"0,0 1 286,0 5 0,1-7 1,4 6-1,3 1 1,5 2 1775,4 1-2044,3 5 0,4 7 0,-3 6 0,-3 0 0,-2 2-349,-3 0 1,-3 3-1,-10 5 1,-2 2 63,-2-2 0,-5 3 174,-8-1 1,-7 0 0,-5-6 0,0-1 553,2-2 0,2-7-27,-1-1 600,7 0-604,0-12 1,12 3-1,4-8-37,6-5 1,10 2-707,8-1-5,3-1 0,7 1 0,2-1 0,1 1 0,0-1-1342,1 1 0,6 4 1660,2-5 0,-1-2 0,4-3 0,1-3 0,1 0 0</inkml:trace>
  <inkml:trace contextRef="#ctx0" brushRef="#br0">15390 854 7765,'-14'-10'277,"-1"-2"0,-4-3 276,-1 1 0,5 7-399,-2 3 0,3 3 0,1 1 0,-1 1 412,-3 3 1,3 8-330,-3 5 0,2 9 1,4 0-1,1 1-24,2 0 1,5 3-353,-1-1 52,2 7 0,2-11 0,0 2 0,3-6 1,4-2-459,6-4 415,2 0 0,2-7 0,2-1 1,1-1-1,2-5-109,2-4 1,2-4 0,-1-5 0,2-3 134,3-2 1,-3-2 63,3-7 1,1-4 223,-1 1-101,-1-1 1,-7 4-1,-4 2 1,-2 3-1,-6 4 715,-3 3-433,-3 7-287,-10 1 0,-1 13 0,-4 4 0,1 6 0,1 3 39,0 3 0,3 1-198,2 2 1,2-1-112,2 1 162,0-7 0,2 0 0,2-6 0,6-1 0,4 0 17,3-4 1,6-2 76,-2-6 1,-1-6-43,1-2 137,0-9 0,3-3 0,-2-6 0,-4 1 0,-2-1 229,-4 1 1,2-2-197,-9-3 0,-1 5 351,-4-1-528,-11 1 1,1 9 0,-12-4-1,0 3 1,-4 4-201,-3 4 0,0 6-210,-5-2 0,4 4-964,-4 1 926,12 6 1,-7 1 0,12 7 0,2 2-1,2 1-2442,5-2 2875,8 5 0,58 0 0,-20-7 0,0-1 0</inkml:trace>
  <inkml:trace contextRef="#ctx0" brushRef="#br0">16079 778 7765,'6'-7'1150,"-5"-5"-310,5 5-580,-6 0 1,-6 2-1,-4 5 1,-4 1-63,-3 3 1,0 3-183,4 6 1,1 0-1,-1 0 1,0-1-462,0 1 1,6-4 306,3-1 0,3 1 0,1 3 0,1 1-200,3 0 1,3 0 204,6-1 1,5-3 106,4-1 0,2-1 0,1 3 1,1-3 165,-1-1 0,1 4 219,-1-2 0,-3 0-125,-1 0 429,-11-5 1,5 8 0,-10-2 106,-3 2 1,-10 2-633,-5 0 0,-8-5 179,0 1-442,-9-7 0,3 8 1,-3-5-1,5-1 0,2 0-627,2 0 1,1 1-399,-1-5 0,2 0 45,7 0 703,-1 0 402,6-6 0,24-24 0,11-11 0</inkml:trace>
  <inkml:trace contextRef="#ctx0" brushRef="#br0">16360 689 7765,'0'-20'272,"0"-3"-37,0 6 1,0 0 0,0 4 567,0 1 1,5 4-121,4 4 0,2 3-59,2 1-489,0 5 0,4 4 0,0 8 0,-2 4 0,-1 5 0,-1 3 0,-2 5 197,-2 3 1,1 6-189,-6-1 0,0 1 0,-4-5 0,0-1-693,0-3 1,0-3 323,0-5 31,0-7 0,-1 0 66,-3-6 0,2-13 334,-2-9 0,3-4 0,1-9 0,1-5 83,3-6 0,3-4-228,6-1 0,0 0 29,0 0-50,-1-6 0,2 8 0,2 1 0,1 5 0,0 7-427,1 4 1,-3 2 156,2 4 1,-2 6-1857,2 2 917,-3 4 1169,5 7 0,-1 18 0,2 10 0</inkml:trace>
  <inkml:trace contextRef="#ctx0" brushRef="#br0">17431 905 7733,'-13'0'432,"4"0"1,1-1 0,-2-2 2217,-1-1-2177,4 0 0,8 4 0,13 0 0,9 0-145,5 0 1,12 0-208,-2 0 0,9 0 0,0 0 0,4-2-48,4-2 0,-3 2-154,3-2 0,-9 3 0,-7 1 0,-6 0-1363,-6 0 920,-4 0 1,-22 0-489,-5 0 733,-12 0 1,1 0 0,-7 0 0,1 0 0,0 0-649,0 0 0,5 0 927,-1 0 0,3 5 0,1 3 0</inkml:trace>
  <inkml:trace contextRef="#ctx0" brushRef="#br0">19254 676 7772,'-4'-13'0,"-2"0"0,0 1 0,1-1 0,1 1 1178,-2 4-680,4 2 1,-3 9 0,5 4 0,1 7 1183,3 5-1611,-2 2 0,4 6 1,-6 1-1,0 3 1,0 1 1,0-1-79,0 4 0,0-8 0,0 3 1,0-2-1,0-1 0,0 0 1,0-4-316,0-3 1,0-3 0,0-5 17,0 1 1,-2-7 311,-2-6 1,2-6 0,-3-8 0,1-3-13,-1-4 1,1-5 312,4-4-199,0-2 1,0-6 0,0-1 0,0 0 0,0-2 202,0-2 0,1-4 0,2 5 0,3 1 5,1 1 1,2 7-260,3 4 1,5 7 0,0 5 0,0 5 40,2 3 0,-4 4-558,7 5 1,-1 4 242,4 0 1,1 10-461,-1-1 0,-5 4 0,-1 0 0,-4 3-701,-2 0 0,1 4 723,-10-3 652,1 3 0,-28 19 0,-5 3 0</inkml:trace>
  <inkml:trace contextRef="#ctx0" brushRef="#br0">19280 880 7772,'-12'-9'688,"4"1"-557,-4 5 288,11-3 1,-3 6 0,9 0 0,7 0 42,3 0 1,9 0-245,2 0-636,-1 0 0,12 2 1,-4 1-1,1 1 0,0-1 418,1-2 0,30-1 0,-28 0 0,0 0 0</inkml:trace>
  <inkml:trace contextRef="#ctx0" brushRef="#br0">19802 867 11790,'0'13'1275,"-4"1"-672,0 3-496,-6 8 1,7 2 0,-5 5 0,-1-1 0,1 3-149,-1 3 1,6-3-1,-1-2 1,3-1-1170,1-2 1,0-4 567,0-4 1,5-2 0,4-8 641,2-2 0,41-49 0,-20 12 0,-1-1 0</inkml:trace>
  <inkml:trace contextRef="#ctx0" brushRef="#br0">20529 727 7772,'-13'-13'0,"-1"0"1044,-3 1-696,3-7 0,-4 9 0,5-1 0,0 4 0,0 4 2418,1 2-2547,-1 1 1,-1 5-1,-2 5 1,-1 6 0,2 5 143,0 3-352,-3 7 0,5-2 1,-1 3-1,6-1 1,2-2-1,3-1 1,2-1-251,1-2 0,1 2-57,3-10 1,5 0-1,6-4 1,4-2-497,1-2 0,1-3 507,4-6 0,2-2 0,3-4 1,3-5-186,-1-4 0,4-10 447,-7 0 0,5-1 73,-4-3 0,3-4 1,-6 2-1,-5 1-115,-2 5 0,-9 8 656,-6 0 654,-4 3-1075,-1 6 0,-10 8 0,-3 10 0,-1 5 0,0 3-48,1 2 0,1 1-21,-1 5 1,2-1-326,2 1 157,3-1 1,6-4 0,0-1-1,2-1 1,2-5-83,5-4 0,6 0 41,2-6 1,6 0 44,-2-4 136,3-6 1,2-1 0,-1-7 0,-1-3-1,-1-4 219,-2-3 0,-5-6 1,1 0 1,-9 1-127,-4 3 1,-2 1 0,-2 0-1,-2 4-62,-2 4 1,-7 0-319,-6 4 1,-6 4 182,2 9-639,-3 0 0,-6 0 0,0 0 1,2 0-1,3 1-755,3 3 1,1 8 1423,8 5 0,37 17 0,19 0 0</inkml:trace>
  <inkml:trace contextRef="#ctx0" brushRef="#br0">21154 714 7772,'13'-11'0,"-1"2"1074,-4 4-557,-3 5-181,-10 0 0,-3 0 0,-6 0 0,-1 0 0,-4 0-221,-1 0 1,1 5-328,-3 4 0,0-2 0,5 0 0,1 0 15,2 0 0,5 0 177,1 2-117,5 2 1,-3-8 0,6 5 0,2 2-1,2 0-195,5-1 0,3 2 328,5-3 0,-1 0 325,5 0-92,-5 1 0,4 3 0,-5 0 0,2-2 0,-3-2 380,-4 2 0,0-3-47,-6 2 38,1-1-571,-11 5 1,-1-5 0,-7-1 0,-2 0 0,-2-1-672,-2 0 0,3 2-1383,-4-3 2025,5 4 0,-19-18 0,1 0 0</inkml:trace>
  <inkml:trace contextRef="#ctx0" brushRef="#br0">21689 740 7759,'0'-13'86,"0"0"1,0 0 0,0 1 1030,0-1-658,0 0 1,0 0 0,0 1 0,0-1 0,0 0 2143,0 0-2241,0 6 0,0 3 1,0 8 114,0 5 0,-1 9-161,-3 8-285,2 5 1,-5 8 0,3 4 0,-3 5 0,-2 5-1,2 2 1,0-1-215,0-2 0,3 3-53,-5 1-192,7-1 0,-5-7 0,4-4 0,-2-7 0,3-5 1,2-5-1,2-4-1415,3-6 1,5-9 839,-2-3 621,-2-4 382,5-1 0,-4-51 0,6-13 0</inkml:trace>
  <inkml:trace contextRef="#ctx0" brushRef="#br0">21715 829 7759,'-6'-38'0,"3"-1"143,-5 1 1,5 1 326,-1 3-270,2 9 0,5 6 1,4 7-1,8-1 1,3 1 527,5 4 1,1 2 0,1 8-1,1 2-357,-1 4 1,1 4-375,-1 1 0,-9 1 0,-5 1 1,-4 4-378,-4 1 0,-3-3 148,-4 4 0,-8-4 15,-5 4-117,-5-5 1,2 6 0,-4-5 0,1-1 0,3-2-284,2-1 0,1-5 1077,4 1-306,-5-1 66,4-1 0,1 0 0,10-4 152,6 2 1,5 0-208,9-1 0,3-1-92,6 6 0,-5-1 1,-1 5-1,0 0 52,-1 0 0,-7-1 64,1 1 0,-9 0-86,0 0 0,-5-1 1,-6 1-1,-8 0 314,-3 0 0,-8-6-219,-3-3 0,-7 2-88,2-2 1,-1 0 0,-2-4-1,2 0-300,-1 0 1,2-4 84,9 0 0,3-6-1449,1 1 955,6 3 0,2-5 599,9 3 0,48-32 0,-16 16 0,0 0 0</inkml:trace>
  <inkml:trace contextRef="#ctx0" brushRef="#br0">22888 829 7749,'0'-13'164,"0"0"1,1 1 0,4-1-1,5 1 190,5 4 1,5 2-1,7 6 1,3 0 233,4 0 1,3 0 0,1 0 0,0 0-1234,0 0 0,-1 5-764,-3-1 1,-3 6 1408,-5-2 0,-52 15 0,-12 4 0</inkml:trace>
  <inkml:trace contextRef="#ctx0" brushRef="#br0">22926 944 7757,'-8'-5'1538,"-1"1"-1182,6-6 1,-1 9 0,8-4-55,5 4 0,12 1 214,5 0-690,8 0 1,-2 0-1,8 0 1,2 0 0,5 0-1,3 0 1,2 0 173,4 0 0,-5-9 0,7-5 0,5 0 0,1 0 0</inkml:trace>
  <inkml:trace contextRef="#ctx0" brushRef="#br0">23857 740 7775,'-20'-8'0,"0"3"371,3 5-112,3 0 0,-8 1 1,5 3-1,1 5 0,2 4 1,1 2-1,2 4 1296,2 1-1470,4-5 0,5 9 0,1-4 1,5 1-1,6-1 0,8-1 1,6-5 144,4-4 1,2-5-364,6-5 117,-5 0 0,4 0 1,-3-1-1,0-3 1,-3-5-1,-6-4 1,-2-4 255,-3-4 0,-3-7 0,-9-3 1,-3-1 82,-4 1 0,-11 2 202,-3 3-439,-8 1 1,-4 0 0,-9 6 0,-3 6 0,-1 7-824,-1 5 1,-3 1-1,1 3 1,3 4-1173,2 5 1909,8 10 0,-9 26 0,4 13 0</inkml:trace>
  <inkml:trace contextRef="#ctx0" brushRef="#br0">27568 791 9952,'-7'0'653,"1"0"1,7 0-615,4 0 0,3-2 0,9-1 0,6-1 37,5 1 1,16 0 0,13 1 0,11-3-21,-29 4 1,2-1-1,4 0 1,1-1-47,7 1 1,0 0 0,2-1-1,-1 0 1,4 1 0,-1 1-1,0-1 1,0 0-470,-2 0 1,0 1 0,3 0 0,0 1 384,-2-1 0,-1 2 26,-2-1 1,-1 0 0,-3 0 0,-1 0 0,-2 0 0,-1 0 0,-1 0 0,-2 0 0,0 0 0,-1 0 0,-4 0 0,-1 0 0,28 0-127,-12 0 0,-8 0 0,-10 0 0,-5-2 299,-7-2 1,-5 1-220,-8-5-37,-3 5 1,-6-4 0,0 2-678,0-3-527,0 2-11,-6 1 1676,4 5 0,8-12 0,8-2 0</inkml:trace>
  <inkml:trace contextRef="#ctx0" brushRef="#br0">30143 510 7765,'0'-13'1277,"0"5"-766,0-1 417,0 6 0,-4-5-553,0 8 1,-2 3 0,3 11-1,-2 3-30,-2 4 0,2 8-386,-3 0-24,5 7 1,-7-9-1,6 2 1,1 0 0,2-1-1003,1 2 719,0 0 0,0-9 0,0-1 1,0-2-1,0-2-2131,0-2 2479,0-7 0,11-18 0,3-11 0</inkml:trace>
  <inkml:trace contextRef="#ctx0" brushRef="#br0">30131 434 7772,'-19'-19'0,"1"-4"83,-3-2 0,2 2 0,5 11 1,-2 0 892,-1 4 1,0 2-499,5 6 0,-5 0 525,0 0-851,-6 0 0,7 6 0,-5 4 1,-2 4-1,-1 6 0,-1 4 0,-2 7 272,-3 4 1,2 9-382,-6 3-15,6 3 0,-8 2 0,6 3 0,2 5 0,2 2-560,5 2 469,8-6 0,8-6 0,6-6 0,3-2 0,6-5 30,6-3 1,8-5-1,7-7 1,2-3-14,2-4 1,8-3-48,4-1 0,2-6 15,2-3 0,6-2 0,2-4 0,4-3-88,0-8 0,0-5 107,-4-8 1,2-6-1690,-6-7 1739,-23 16 1,-3-3 0,-4-1-1,-3-2 1,2-1 0,-1-2-1,-2-1 1,-3-1 0,-1 0-1,-2-2 195,-4-3 0,-1 0 0,-1-1 0,-3 0 14,-4 0 1,-4 0-1,-1 2 1,-3 2 201,-20-24 91,-5 4 1,-14 10 0,-5 5-1,-4 7 1,-1 9-91,-2 6 0,5 7-785,-3 3 1,-1 4 224,5 5-224,3 5 1,14 8 0,3 10 0,3 5 0,5 5-4430,3-1 4810,3 11 0,10-8 0,0 9 0,3-2 0,4 0 0,5 0 0</inkml:trace>
  <inkml:trace contextRef="#ctx0" brushRef="#br0">2219 3583 7783,'-13'0'53,"0"-4"1,0 0 0,2-1 0,1 1 888,2 0-376,5 0 1,-7-2 0,7-1-300,5 0 1,9 0 0,12 4-1,5-3-98,6-1 0,8 3-115,5-5 1,3 2 0,2-3-1,2 3-315,1 2 0,5-4 0,-6 5 0,-5 1-352,-5 2 0,-10 1 0,-4 0 48,-3 0 0,-13 5 0,-6 4 1,-8 2-527,-8 2 1091,-6 0 0,-20-1 0,-9 0 0,-1 1 0,-1 1 0</inkml:trace>
  <inkml:trace contextRef="#ctx0" brushRef="#br0">2270 3570 7783,'-19'-5'0,"-3"-1"81,-4-3 1,3 0-1,11 4 1046,-1 2-526,6 2 1,3 1 0,8 0-603,4 0 1,9 1-71,5 4 0,3 2 76,5 6 1,2-2 0,8 0 0,1-1-114,2 0 1,-2 4-77,-7-5 0,1 6-61,-5 2-57,0 0 1,-10-3 0,-5 3 0,-5 5 0,-9 2-152,-8 1 1,-8 5 393,-15 0 0,-4 1 19,-8-1 0,-4-3 0,-5 2 0,0-2 212,0-1 0,6-2 471,2-3 0,9-2 63,5-7 66,7 1 0,11-6-314,11-3 0,7-2-535,10-2 1,4 0 12,9 0-92,3 0 1,12-2-1,5-2 1,5-4 0,3-4-954,3 0 1,3-3 619,4-2 1,-32 7 0,1-1 488,0-2 0,3-4 0,15-11 0,8-7 0,0-2 0,-13 6 0,-1 0 0,1 0 0,-1 1 0</inkml:trace>
  <inkml:trace contextRef="#ctx0" brushRef="#br0">3341 3507 7783,'-6'-19'0,"-1"5"239,-6-3 1,5 7 0,1 2 0,0-1 1970,0 2-1927,4 1 1,-3 8 0,6 2-1,0 6-167,0 5 1,0 7-190,0 7 0,0 4 15,0 5 109,-6 6 0,5-3 0,-3 5 0,2-2 1,2-3-479,0-2 0,0 2 220,0-2 1,2-4 0,1-9 0,1-2-465,-1-3 380,4-3 27,0-11 228,0-1 1,0-10 0,-4-3-1,1-3 1,-1-6 11,-2-2 0,-1-5 187,0-7 1,0 2 481,0-6-467,0 0 1,0-4 0,0 0 0,0-2 0,0-1 444,0-2 1,0-1-246,0 2 1,0 2 147,0-2-454,0 2 1,5 7 0,0 4-1,2 3 1,3 5-20,2 4 0,2 4-638,3 5 0,-2 2 156,7 6-20,-1 0 1,4 0 0,1 1 0,-1 4 0,-1 5-1129,-2 5 0,-4 1 1577,-5 5 0,-23 40 0,2-24 0,0 1 0</inkml:trace>
  <inkml:trace contextRef="#ctx0" brushRef="#br0">3328 3749 7783,'-13'0'0,"1"-4"312,-1-1 0,0-3 1537,0 4-1518,6-6 1,3 8 171,8-2-491,3 3 1,12-1-1,2-1 1,4-1-1,7 1-660,6 2 1,0 1-1,5 0 648,-4 0 0,-4 5 0,3 1 0,2 1 0,0 0 0</inkml:trace>
  <inkml:trace contextRef="#ctx0" brushRef="#br0">3813 4080 7781,'0'-8'282,"-2"1"0,-1 0 1045,-1 0-880,0 4 1,2-3 0,-2 6 16,-4 0 0,2 6-444,2 2 1,2 8 0,2 1-1,0-2-328,0 0 1,0 2 130,0 0 113,0 0 0,6-5 0,2 1 0,4-2 1,1-2-1,-1-5-73,1-2 0,0-2 140,0 0 16,5-6 0,-4-1 1,3-7-1,-3-2 1,-1-2 195,0-2-50,0-1 0,-2-1 1,-3 2-1,-2 2 554,0 2 1,-5 2-589,3 2 1,-2 6-187,-2 6 1,0 10-135,0 7 156,0 11 1,0-5 0,0 12 0,0 5 0,0 5-85,0 5 1,4 1 33,0 0 0,1 6-187,-5 2 1,0 2-1,1-3 1,2-7 109,1-7 1,0-6 120,-4-4 1,0-4 152,0-9-33,0-8 0,-1-7 440,-3-6 0,1-5-289,-6 1 1,5-6 172,-4 2-291,-1-4 0,-2 0 0,-1-3 0,2 0 0,-1-4 0,1 0 1,0-3-279,-2-3 0,0 1 210,4 3-282,-4-4 0,11 6 0,-3-7 1,2 1-1,2-1-691,0 1 1,6 1-257,2 2 0,9-5 115,5 6 1068,2-6 0,8 11 0,7 1 0,2-5 0,0 0 0</inkml:trace>
  <inkml:trace contextRef="#ctx0" brushRef="#br0">4616 3277 7783,'0'-18'0,"0"-4"0,0 0 117,0 0 1,0 4-1,0 5 949,0 0 0,0 1 801,0-1-499,0 0-284,0 6-503,0 1-452,0 6 1,0 8 0,0 3-1,0 6 1,0 4 0,0 6 141,0 6 0,0 5 0,0 6 0,0 7-156,0 7 1,0 10 0,1 4 0,1-33-1,-1 0-81,1 3 1,0 1 0,1 0 0,0 1-1192,-1 4 1,0 1 1054,-1 3 0,0 0 0,3-6 0,2 0 1,-4-1-1,0-1 0,0-4 0,0-2 1,2 30-523,1-8 0,0-5-235,0-8 658,-4-6 1,6-16 0,-4-1-1,3-3 1,-1-4-1031,1-2 0,0-8-673,-2-3 232,-3-3 893,5-1 1283,0-5 1,6-14 0,8-8-1</inkml:trace>
  <inkml:trace contextRef="#ctx0" brushRef="#br0">5228 4654 7899,'-7'0'1562,"1"0"1,2-1-1207,0-4 0,-2 4-96,2-3 0,1 1-23,-6-1 1,5 2 0,-4-2 0,-4 3 28,-3 1 0,-1 0-113,-5 0 1,4 5 0,-4 4 0,-2 2-57,-1 2 0,0 4-78,3 0 1,2 6 0,6-4 0,2 3-19,3-1 1,2-6-695,6 2 372,0 3 1,11-7 0,6 1 0,6-5 0,4-4-428,3-2 1,4-1-1,7-4 1,3-2 747,1-5 0,2-27 0,4-13 0,-13 15 0,0-1 0,0 0 0</inkml:trace>
  <inkml:trace contextRef="#ctx0" brushRef="#br0">6401 3800 7771,'-7'-6'0,"0"0"0,3-3 0,-3 0 705,-1-1 1,4-1 0,10-1 0,5 4 543,5 4 0,6 1-1055,0-1 0,2 2 1,1-2-1,2 3-189,3 1 1,-3-5-1200,3 1 919,2 0 1,-3 4-1,3 0 1,-2 0 0,-5 0 274,-2 0 0,-36 17 0,-4 4 0</inkml:trace>
  <inkml:trace contextRef="#ctx0" brushRef="#br0">6388 4004 7771,'-20'0'711,"6"0"605,6 0-1200,5 0 1,-6 0 0,9 0 0,6 0 30,4 0-138,8 0 1,2 0-1,7 1 1,3 2-1,3 1 1,1-1-1,0-1-9,1-2 0,9-12 0,5-5 0,6 0 0,0-1 0</inkml:trace>
  <inkml:trace contextRef="#ctx0" brushRef="#br0">9627 3303 7787,'-6'-13'59,"4"-4"0,-6 0 0,3 1 0,2 2 1938,2 1-1526,-5 1 0,4 6 0,-2 6 0,3 8 15,1 8 0,-4 9-323,-1 9 0,0 5 1,2 3-1,-3 5 24,-1 3 0,0 1 44,-2 0-276,-2 0 0,10 1 1,-4 0-1,4-1 1,1-5-1,0-7 0,0-5-545,0-4 1,0-9 149,0-4 325,0-8 1,4-5-1,1-8 1,-3-6 251,0-6 1,-2-1 0,0-7 0,0-4 81,0-3 1,-2-9-105,-2-7 1,3-4 0,-4-5 0,4-7-15,1-3 1,1-4 1,4 2 0,3 3-140,9-3 0,-1 0 1,4 6-1,-1 9 71,1 12 0,2 14-5,3 10 0,1 5 15,-1 3-30,1 3 0,-2 12 0,-2 4 0,0 4 0,-1 5-144,-1 0 1,-2 3 28,-5 3 1,-6 1-226,-3-1 253,-2 6 0,-4-2 1,-4 5-1,-6 0 1,-10 0-204,-6 0 0,-3 0 144,-3 4 1,-3-5-220,3-4 296,-3-7 0,3 0 0,2-5 0,1-1 0,4-3-240,4-5 1,4-2-574,7-6-496,5 0 969,1 0 1,12 4 0,4 0 394,5-1 0,45 16 0,-23-9 0,1 1 0</inkml:trace>
  <inkml:trace contextRef="#ctx0" brushRef="#br0">10367 3481 7787,'12'-20'0,"-5"2"0,-2 5 706,-4 6 1,-1 0 0,-1 4 0,-4-1-268,-3 1 0,-8 2 0,-2 2 1,-2 3-307,-3 5 1,4 2-162,-3 2 1,1 4 0,-3 1 0,1 1 58,2-1 1,5 3-224,-1-4 1,8 2-1,1-4 1,3 2-356,2-1 1,2-6 308,1-2 1,5-1 150,4 2 1,8 1-1,4-6 1,3 0 16,2 2 0,-1-5 83,1 4 1,-1-3 357,1 3-230,-1-4 1,-1 9 0,-1-6-1,-3 1 334,-2 0 1,-2-2-311,-8 6 0,-2-5 158,-6 4-269,-6-5 1,-5 8 0,-9-2 0,-3 2-1,-4 2-185,0 0 0,-4-2-340,2-2 1,-1 2 220,4-3-329,6-2 0,-2 1 0,5-4 1,3 0-1752,4-5 2330,10-3 0,25-14 0,13-3 0,4-2 0,0 0 0</inkml:trace>
  <inkml:trace contextRef="#ctx0" brushRef="#br0">10647 3545 7787,'7'-7'927,"5"1"1,-10 6-234,7 0 0,-6 7-356,1 6 1,-1 1-1,0 6 1,1 0 61,-1 0 0,-2 1-442,-1 4-71,0 1 0,0-1 1,0 1-1,0-2 0,0-3-879,0-4 694,0-3 0,0-1 1,2-2-1,2-2 1,4-5 297,4-2 0,17-36 0,5-9 0</inkml:trace>
  <inkml:trace contextRef="#ctx0" brushRef="#br0">10775 3315 7787,'-20'-18'0,"-3"4"188,6-3 0,0 3 0,4 1 1,1 1 1500,-1 4-1114,6-3-760,1 9 0,8-2-1511,2 8 1081,3 9 0,11 3 615,4 5 0,5 4 0,4 5 0,3 4 0,0 0 0</inkml:trace>
  <inkml:trace contextRef="#ctx0" brushRef="#br0">10940 3685 7787,'0'13'0,"0"-5"88,0 1 0,-4-1 242,0 5 516,0 0 0,4 0 1113,0-1-1309,0 1-535,0-6 0,0-3 1,1-8-1,3-6-23,5-5 1,2-1-65,2-5 0,1 0-320,3-5 223,3 1 0,1 3 0,0 2 0,1 2 0,-1 2-212,0 2 0,-1 2 182,1-1 1,-1 6 105,-3 2-133,-3 4 0,5 2 1,-7 5-1,1 5 0,-2 5-590,-2 0 0,2 3 7,-2 3 0,2 0-390,2 0 527,0 2 572,-1-10 0,21-6 0,9-3 0,4-3 0,-1 1 0</inkml:trace>
  <inkml:trace contextRef="#ctx0" brushRef="#br0">12024 3481 7787,'-13'-6'0,"-1"1"229,-3-4 1,3 4 610,-3 5-672,-3 0 1,2 1-1,-5 3 1,2 6 0,0 4 269,1 3 1,-3 7 0,6 0 0,3 5-389,4-1 0,4-1-20,6-1 0,2-1-180,2 1 1,7-7 0,9 0-1,3-4-191,4-2 1,7 1 170,0-9 0,3-1-129,1-4 256,6 0 1,-4-6-1,2-2 1,-2-5-1,-2-4 88,0-4 0,-1-3 14,-3-2 0,-4-4 485,-9 1-293,-3-1 0,-9 4 1,-2 2-1,-3 3 0,-5 4 498,-6 3 1,-10 2-515,-4 4 0,-8-2-25,-1 6-351,1 0 0,-1 4 0,-1 0 0,0 0 0,-1 0-1588,4 0 0,1 1-392,2 3 2121,5-2 0,1 9 0,7-4 0</inkml:trace>
  <inkml:trace contextRef="#ctx0" brushRef="#br0">12126 3137 7787,'-5'-26'0,"-7"1"0,-5-1 525,0 6 1,9 1 0,-1 3 3036,-1-1-3165,5 6 0,-1 11 1,6 10-1,0 7-282,0 8 0,0 12 385,0 10-404,0 2 1,0 8 0,0 4 0,-1 7 0,-1-30 0,-1 0 178,-1 4 1,0 0-298,-2 2 0,0 0 0,0 0 1,0 1-1,-1-1 0,1 0 1,0-1-1,-1-1 0,1-3 1,1 0-154,-4 30 0,-1-9 0,6-18 1,1-8-991,2-5-264,1-10-530,0-6-134,0-7 2093,0-12 0,6-58 0,-3 23 0,1-1 0</inkml:trace>
  <inkml:trace contextRef="#ctx0" brushRef="#br0">13376 3494 7757,'-9'0'-616,"2"-2"0,0 0 903,0-3 1,3 1-1,-5 4 822,-1 0 0,5-1-472,0-4 205,4 4 223,-5-5-992,5 6 1,-3 0-1,8 0 1,6 0-1,5 0 1,8 0-1,5 0 52,6 0 0,5 0 0,3 0 1,4-1-293,-1-3 0,3 2 1,-5-2-1,-4 3-87,-3 1 1,-7 0 39,-7 0-516,2 0 302,-16 0 1,2 0 0,-14 0-207,-5 0 1,4 1 94,1 3-913,2-2 1452,2 3 0,31-9 0,17-9 0,2 3 0,0-1 0</inkml:trace>
  <inkml:trace contextRef="#ctx0" brushRef="#br0">14689 3188 7760,'-13'-13'81,"1"0"1,-1 0 0,0 1 1141,0-1-884,1 6 0,-1 1 1,2 9 195,2 6 0,-1 5-345,6 11 0,0 6 0,4 3 0,0 3-4,0 2 0,0 3-390,0 1 205,5-1 1,-2-4 0,6-1-1,-1-1 1,1-5-24,-1-4 0,-1 0 0,2-10 0,-4-2-689,1-1 83,-5-7 660,5-1 0,-6-12 0,0-2 1,-1-3 124,-4-2 1,0-1 5,-4-3 1,-1-3 172,6-6-254,-6 1 0,7-6 1,-4-5-1,2-5 1,2-4 101,1-1 1,2-3-82,0 2 0,6-2 163,3-3-233,2 7 0,3 3 1,2 8-1,2 4 1,2 4-41,3 5 1,1 4 19,1 9 1,1 2 74,-1 6-408,1 0 1,-5 6 0,0 2-1,0 3 1,-1 2-659,-3 0 1,-3 4 43,-1 0 1,0 6 69,0-2 514,-6 3 350,-2 7 0,-23 3 0,-9 4 0,-1 6 0,-1 0 0</inkml:trace>
  <inkml:trace contextRef="#ctx0" brushRef="#br0">14651 3519 8314,'-7'0'623,"0"0"-1239,2 0 976,4 0 1,-3 0 0,8 0 0,5 0-208,2 0 1,7 0-481,4 0 1,7 0-1,5 0 1,3 0 326,1 0 0,12-2 0,7-1 0,4-1 0,1 1 0</inkml:trace>
  <inkml:trace contextRef="#ctx0" brushRef="#br0">15301 3468 10134,'0'-7'1249,"0"2"1,0 7-1031,0 7 1,0 1 100,0 11-70,-5 6 1,3 6 0,-2 5-1,2 1 1,2 3 0,0 0 0,0-1-337,0-1 0,0-8 0,0-2 0,0-4-920,0-5 1,0 2-2414,0-6 3419,6-6 0,7-28 0,7-11 0</inkml:trace>
  <inkml:trace contextRef="#ctx0" brushRef="#br0">18782 3124 7765,'-8'0'84,"-1"0"1,-1-1 909,-1-4 1,2 4 0,2-5 701,2 1-1579,0 3 0,11-4 0,4 6 0,7-1 108,9-3 0,6 2 8,11-2-183,2 3 1,5-1 0,-2-1 0,-3-1 0,-1 1-1,-3 2 1,-3 2-217,-4 4 0,-4-4 0,-10 5 0,-6-2-296,-4 0 0,-7 2-255,1-2 258,-8-2 69,-3 3 1,-2-5-1119,1 0 681,-1 0 0,4 0 827,5 0 0,34-17 0,14-4 0</inkml:trace>
  <inkml:trace contextRef="#ctx0" brushRef="#br0">19764 2882 7765,'0'-13'167,"6"0"0,-5 0 208,3 1 0,-2 3-125,-2 1 1162,0 5 0,0-1-1062,0 8 1,0 4-1,0 9 1,0 5-168,0 2 1,-2 7-161,-2 3 1,3 3 0,-4 1 0,4 0-20,1 0 0,0 4-59,0-4 1,0 2-435,0-11 351,0 7 1,0-9 0,0 1 0,1-7 0,2-7-890,2-4 671,-1-7 298,-4 3 0,0-8 0,0-2 0,0-4 51,0-4 0,0-6 100,0-3 0,0-5-70,0-4 15,0-2 0,0-6 1,0-2-1,0-1 1,0-2 275,0 2 0,0 0-128,0-1 1,0 2 122,0-3-165,0 9 1,5 3 0,3 7 0,0 1-1,1 5 169,0 4 1,7 0-343,1 9 1,6 1-264,-2 4 138,3 0 1,2 0 0,-1 2 0,-1 2 0,-1 3-584,-2 0 1,-5 9 99,1-4 1,-5 4-52,-3-3-74,-3 5 1,-6 2 761,0 5 0,-23 24 0,-5 4 0</inkml:trace>
  <inkml:trace contextRef="#ctx0" brushRef="#br0">19815 3162 7765,'-8'-4'0,"-1"0"0,5-1 459,-5 5-98,6 0 0,-1 0 0,8 0 96,5 0 1,4 2-668,4 2 0,3-1 0,6 4 1,3 0 209,1 0 0,7 7 0,6 3 0,2 4 0,0 0 0</inkml:trace>
  <inkml:trace contextRef="#ctx0" brushRef="#br0">20147 3405 7765,'0'-8'785,"0"-3"0,1 10-318,3-4 0,1 4-1,7 1 1,-2 1-1,7 4 1,-3 5-694,-1 5 1,-2-1 22,-2 3 0,-3 3 0,-6 0 0,0 1-102,0 1 1,-3-3 256,-6 3 283,1 2 0,-12-6 0,4 3 0,-2-4 0,0-2 1380,-1-3-1068,8-5 1,-1 0 0,7-5-156,2-2 1,10 1-445,14-9 1,3 4-1,3-4 1,2 1-388,0 0 1,7 3-3,-2-4 1,-3 5-219,-1-2 0,-3 4 0,-2 1 0,1 0-1517,-1 0 1044,-5 0 1133,-2 0 0,-28 0 0,-5 0 0</inkml:trace>
  <inkml:trace contextRef="#ctx0" brushRef="#br0">15926 3213 7888,'4'-12'0,"1"-1"0,-1 0 85,-4 0 0,0 0 0,0 1 1,0-1 993,0 0-953,0 6 0,-6 1 1,-4 6-1,-4 0 0,-4 2 1,-1 1 43,1 1-165,-5 6 1,5-2-1,-4 7 1,5-1-1,3-3 127,1 0-154,1 1 1,5 1-1,2-1 1,7 0 215,6-4-167,1 3 0,15-8 0,-3 6 0,5-1 0,2 1 0,3-1 0,0 1 18,1-2 1,-3 4-111,-3-2 0,-5 2 113,0 2-9,-5 0 0,2-1 1,-6 1-1,-4 0 1,-4 0 168,-2-1 1,-4 1 13,-2 0-194,-3 0 1,-11-1 0,-4 1-1,-2 0 1,-3 0 58,-2-1 0,2-3-338,-3-1 0,4-5 35,5 1-761,-3-2 0,11-4-213,1-2 1,7-3 853,14-6 0,6-5 336,15-3 0,3-9-278,5 3 1,-3-4 0,2-3-1,4 0 1,-1 0 0</inkml:trace>
  <inkml:trace contextRef="#ctx0" brushRef="#br0">16168 3226 7899,'19'-13'89,"-5"1"0,3-1 685,-3 0 53,-7 6-424,-1 1 0,-6 8 0,0 2 209,0 4 1,0 5-388,0 4 1,0-1-275,0 5-40,0 0 1,0 5 0,0-2 0,0-1 0,-2-2-326,-2 1 0,3-3-360,-4-2-97,4 3 0,1-6 871,0 3 0,6-43 0,1-10 0</inkml:trace>
  <inkml:trace contextRef="#ctx0" brushRef="#br0">16258 2971 7900,'-12'-13'7,"4"-4"-3,-9 0 0,7 4-58,1 5-452,6 5 132,-2-3 1,6 12-350,3 3 723,4 2 0,27 24 0,6 6 0</inkml:trace>
  <inkml:trace contextRef="#ctx0" brushRef="#br0">16474 3188 8261,'0'8'668,"0"1"0,5-1-188,-1 5 1,0 1-207,-4 3 0,0-1 0,0 5 0,0 2 76,0 1 1,0 1-356,0 1 1,0-1 0,0-1 0,0-1-318,0-2 269,0-5-208,0 2 0,0-12 165,0-6 0,0-6 0,0-8 0,0-3 21,0-4 0,0-3 32,0-2 0,0 2 0,0 2 0,0 0 49,0 0 1,0 3-17,0 2 0,0-1 160,0 1-74,0 0 0,6 7 1,2-1-1,4-2 62,0 3 1,1 3 84,0 7 1,4 0-194,0 0-3,5 0 0,-7 0 0,2 0 1,-2 1-1,1 3-35,1 5 0,-2 2-69,-6 2 1,1 1 88,-6 3-303,6-3 0,-7 9 1,4-5-1,-1 1 0,-4 1-871,0 0 0,-2-1 1162,0 3 0,-12 2 0,-2-4 0</inkml:trace>
  <inkml:trace contextRef="#ctx0" brushRef="#br0">16946 3213 7934,'0'-17'0,"0"0"0,0 0 611,0 4 623,0 1-842,0 5 1,-4 2-1,0 10 238,1 3 0,1 5-538,2 4 0,0 8 0,0 9 1,2 3 88,2 2 1,-3 4-172,4 4 1,-4 3-1,-1 1 1,0 0-287,0 0 0,0 0 95,0 0 1,4-6-1,1-2 1,-3-5-176,0-4 1,-2-9 98,0-8 1,1-8-64,4-5 0,-4-4 329,3-4 1,-2-5 92,-2-8 0,-2-2-40,-2-7-71,3-5 1,-9-3 0,4-9 0,0-3 0,1-4 53,2-1 0,-3-1 3,2-4 1,0 3-1022,4-7 1009,0 1 0,0 0 0,1 4 0,2 4 0,3 6 400,1 7 0,1 2-122,5 11 0,1 2 26,3 10-358,3 6 1,5 1 0,2 6 0,2 2 0,0 2-72,0 5 0,-7 3-134,0 5 0,-8-1 1192,-1 5-1166,-1 0 0,-10 6 0,2 2 0,-4 2 1,-4 1-265,-5 4 1,-2-3 329,-2 1 0,-1-6 150,-3 2 48,3-3 0,-5-8 0,7-3 0,0-5 756,4-2-662,2-6 0,8 2 149,2-5-186,3 0 1,6 0-1,-1 0 1,1 0-1,0 0 165,0 0 1,4 2-47,0 2 1,-2-1 57,-6 5-180,2-5 1,-10 8 0,4-2 0,-4 2 293,-1 2 1,-7-2-254,-6-2 0,-1 2 138,-7-2-413,-6 2 1,-1-2-1,-5-1 1,0 1 0,1-1-745,-4 1 1,1-5 386,1 4 1,3-5-842,5 1 1311,1-2 0,5-19 0,2-4 0</inkml:trace>
  <inkml:trace contextRef="#ctx0" brushRef="#br0">21090 2958 7899,'0'-13'9,"0"-1"1,0-1 0,0-2 0,2 1 381,2 2 1,-3 1 0,5 0 0,-2 1-1,0-1 471,-1 0 1,0 6-791,1 3 1,-4 2 1,0 2 1,-7 6-128,-10 3 45,3 2 1,-10 3 0,4 2 0,-1 2 0,0 1 0,-1 0 0,1 0-253,0-1 0,7-1 0,0-4 99,4 0 0,7-1 1,0 0-1,7-2 26,9-2 0,3-4 85,9 5 51,-2-6 0,14 7 0,-5-6 0,2 0 0,-1 0 126,-2 1 0,2 3 0,-7-2 0,-3 0-19,-3-1 1,-3 5-10,-4-1 1,-5 1 13,1-2 1,-6 3 0,-1-2-1,-3 2 84,-3 2 1,-6-2-167,1-2 0,-6 2-172,-2-2-27,0-4 1,3 5 0,-2-5 0,-1-1 0,1 0-884,2 0 1,1 1-179,1-5 1229,5 0 0,26-23 0,18-11 0,2-2 0,0 1 0</inkml:trace>
  <inkml:trace contextRef="#ctx0" brushRef="#br0">21524 2933 7899,'4'-9'0,"0"1"882,0 5 994,-4-8-1370,0 9 1,0-2 0,0 8-104,0 5 0,0 6-196,0 2-301,0 0 0,0 0 0,0 2 1,0 0-1,0 3-382,0-2 0,0-1-41,0-2 0,0-2-1114,0 2 945,0-3 0,2-3 686,2-2 0,20-77 0,-7 22 0,0-1 0</inkml:trace>
  <inkml:trace contextRef="#ctx0" brushRef="#br0">21536 2767 7899,'-17'-24'0,"0"3"0,0-2 545,5 6-267,5 0-227,1 10 1,7 1 0,4 6-579,3 0 0,8 6 102,1 2 425,5 4 0,8 4 0,6 3 0,5 2 0,0-1 0</inkml:trace>
  <inkml:trace contextRef="#ctx0" brushRef="#br0">21817 2958 7899,'-7'2'1189,"3"2"1,2-1-236,2 5-755,-5 1 1,3 3-1,-2 1 1,2 0 80,2 0 1,5 4-229,-1 0 1,2 0 285,-2-5-568,-3 1 1,6-1 0,-4-3 0,3 0-39,1 1 0,-3-4 0,5-4 149,1-4 0,1-7 144,2-8 1,-1-3 92,1-5 1,0-2 0,0 0 0,-1 0 285,1 3 1,1 1-37,3-2 1,-2 5-63,2 3 1,-2 4-71,2 5 1,-3 2 0,5 6 0,-2 1 108,0 4 0,4 7-441,-4 10 1,0-3 14,-4 3-262,-1-1 0,-3 4 0,-2 1 0,0-1 1,-1 1-922,0-1 1,-2 0 488,-4-4 1,0-3-995,0-5 1769,0 0 0,0-17 0,0-5 0</inkml:trace>
  <inkml:trace contextRef="#ctx0" brushRef="#br0">22659 2767 7899,'-6'-20'901,"4"-3"903,-2 6-1122,-3-5 0,6 12-415,-4-3 1,5 10 0,3 3 0,2 9-353,-3 6 0,4 7-7,-2 7 0,5 4 1,-4 5-1,1 0 0,0 1 0,-2 3-34,-4 1 0,4 3 0,1-3 1,-3-3-96,0-5 0,-2 0 223,0-5 1,1-1-91,3-8 214,-2-3 120,4-11 0,-6-8-100,0-12-121,0 0 0,-2-11 0,-1 3 0,-1-4 0,1-4 34,2-1 1,1-5 6,0 1 1,0-6-3,0 2-33,5-9 1,3 13 0,4-8 0,2 2 0,3 3-35,5 3 0,2 3-11,1 6 0,1 5-290,-1 3 235,1 3 0,-5 7 1,-1 2-1,-2 4 1,-2 1-1038,-2 0 0,-1 1 559,0 4 1,-5 6-978,1 6 1524,-1 0 0,-1 24 0,-1 7 0</inkml:trace>
  <inkml:trace contextRef="#ctx0" brushRef="#br0">23513 2920 7899,'-2'-13'537,"1"0"0,1 2-279,6 3 1,9-2 0,7 5 0,2 1 0,3 0 0,2 0-615,5 1 0,-1 1-161,1 2 0,-7 2 517,-2 2 0,-16 9 0,-11 7 0</inkml:trace>
  <inkml:trace contextRef="#ctx0" brushRef="#br0">23577 3098 7899,'-9'-4'0,"1"-1"1026,-2-3 0,3 1-418,-2-1 1,8 2 0,1 6 0,8 0-591,8 0 0,4 0 0,7 0 0,2 0-776,5 0 1,3 0-1,3 0 1,2 0-1786,5 0 2543,3 0 0,-7-9 0,4-4 0,4-2 0,-1 1 0</inkml:trace>
  <inkml:trace contextRef="#ctx0" brushRef="#br0">24431 2831 7899,'0'-13'0,"0"0"0,0 0 0,-1 2 1068,-4 3 0,-2 5 272,-6 11-1155,1 1 0,-2 15 1,-2-3-1,-1 3 0,0 3 1,0 3-1,0 4-44,1 3 1,6-3 0,3-2 0,2-1-205,2-2 1,7 1-347,5-5 331,8-2 1,8-12 0,9-2 0,4-5 0,3-3-1,2-2 1,-1-3 7,2-5 1,-4-8-1,3-6 1,-4-5 208,-1-6 1,-5-3 124,-3-1-41,-9 0 1,-4-6 0,-8-2 0,-7 1 449,-4 3 0,-7 3-266,-8 5 1,-7 3 0,-7 9-1,0 3 1,-2 8 115,0 4-826,5 2 1,-7 7 0,5 4 0,2 5 0,1 6-834,1 3 1,6 1 4,3 4 0,0 1 1131,5-1 0,7 7 0,12 0 0</inkml:trace>
  <inkml:trace contextRef="#ctx0" brushRef="#br0">27070 2945 7889,'-8'-4'-32,"-1"0"-175,-1 1 400,5-4 0,-2 6 0,4-5 1650,-1 0-1564,-1 5 1,7-5-32,2 6 0,9 0-182,8 0 1,9-4 0,7-2 0,8 1-12,10-1 0,-20 1 0,2 0 43,3 1 1,1 0-109,5-2 0,0 0 0,5 0 0,2 1 0,4 0 0,1 0 0,2 1 0,1-1 0,2 1 0,-1 0 0,-1 0 0,0 1 0,-3 0 0,-1 2 42,-3 0 0,-1 0 0,-4 1 0,-1 0-959,-4 0 0,1 0 913,0 0 0,-1 0 0,-5 0 1,-1 0-1,0 0 0,-1-1 1,29-2-1,-8-1-86,-5 1 1,-1-3-1,-11 1 1,-4-1 244,-6 0 0,-9-4-21,-5 2 0,-7 1-31,-2-2 0,-5 5 1,0-3 337,-6 1 1,0-2-728,-5 3 1902,5 1-2335,-9-1 0,10 5-879,-7 0 1,6 1 1607,-1 7 0,20 7 0,5 4 0</inkml:trace>
  <inkml:trace contextRef="#ctx0" brushRef="#br0">29748 2652 7889,'6'-18'155,"2"-3"0,5-4 436,4 0 0,1-1 0,7 2 0,-1 3 2,3 4 1,-1 4-302,-4 5 1,2-2-1,-4 6 1,-1 1 132,-2 1 1,-2 8-336,-3 3 1,1 2 0,-2 2 0,-2 1-77,-5 3 0,-2-2 0,-4 8 0,-2 3-223,-5 2 1,-3 2 0,-5-5 0,-5 1-52,-2-1 0,-1 5 0,-1 0 0,2-3 125,3-5 1,-2 1-20,6-6 471,-5 0 0,12-6 0,-2-1 0,7-3 0,8-1 197,8-3 0,7-3-551,8-4 0,4 2 1,1-4-1,1 2-257,4 0 0,-1-2-38,-1 2 0,2 3 1,-7-4-1,-2 4-772,-4 1 1,0 0 452,-6 0 1,-5-4-617,-3-1 808,-1 1 459,-1 4 0,-7-22 0,-7-7 0</inkml:trace>
  <inkml:trace contextRef="#ctx0" brushRef="#br0">30258 2359 7936,'-18'-26'-125,"-4"1"0,0-1-307,1 1 1,1 1 576,3 3 1,1 1 0,-4 4 0,0-1 297,1 2 0,2 2 0,-3 3 1,0 3 231,0 1 0,0 2-224,-1 4-320,3 0 1,1 4-1,-2 2 1,-1 2 0,-2 5-1,-1 4 1,0 3 57,2 3 1,-2 6 0,-5 7-1,-2 3-202,2 4 0,-3 9-147,1-1 171,0 9 1,5 4 0,12-29-1,0 0 1,1 1 0,2-1 0,-7 33-79,8-3 1,6-1 0,6-1 0,6-4 0,8-4 0,11-8-72,6-4 1,4-9 129,5-5 1,2-2 0,6-4 0,0-5 31,0-5 1,6-9 82,2 1 1,4-5-345,0-5 0,1-3 414,0-9 0,-2-7 0,-1-7 0,-3-2 28,-1-2 1,-8-7-84,-6 0 0,-5-12 0,-4-3 0,-5-6 24,-7-5 1,-14 31 0,-3 0-58,-2 1 0,-2 0 0,-1-35 201,-1 35 0,-2 0-140,-2-1 1,-3 1 0,-17-29 0,-11 6 0,-6 6 0,-8 7 169,-4 3 1,-7 9-562,2 4 62,-3 15 1,-1-1 0,2 12 0,2 3 0,-1 5-987,2 9 1,7 5 737,9 7 0,8 1-1777,4-1 1594,3 7 0,7-4 610,3 6 0,5-1 0,0 1 0,-1-5 0,-2-2 0</inkml:trace>
  <inkml:trace contextRef="#ctx0" brushRef="#br0">6898 5547 8042,'0'-19'-43,"0"-2"1,0-3 0,2-3-1,3-1 1,8-2 0,7 0 90,4-1 0,7 6 0,3-2 0,2 4 1259,-2 0-1022,2 10 0,-9-2 0,3 11 1,-4 2-1,-5 5-105,-4 6 1,-9 9 0,-5 7 0,-6 8-116,-5 4 1,-5 5 191,-4 1-373,-3 5 0,-9-3 1,-1 6-1,0 0 0,0-1 1,1-3-1,0-6-493,2-6 1,3-4 910,3-5-48,3-6 0,10-9 0,7-11 0,7-7 1,8-4 820,4-2 0,8 0-528,4 0-568,5 6 1,-2-4 0,3 4 0,0 0-1,-4 3-928,0 2 653,-3 2 1,-3 0 0,-1 0 0,-1 0-1,-1 0-2651,-2 0 2947,-5 0 0,14-5 0,-3-3 0</inkml:trace>
  <inkml:trace contextRef="#ctx0" brushRef="#br0">8148 5712 8074,'-13'6'-338,"0"-3"1,-1 5-1,0 2 638,1 2 0,3-4 0,12-1 0,2-1 0,6-5 333,6-3 0,3-6 1,7-6-1,1-1-482,3-2 0,-2-6 64,6 2-211,-6-3 0,5-6 0,-6 0 1,-2 0-1,-5-1 0,-4-1 0,-5-1-511,-3 3 0,-2 3 225,-6 2 160,-11 11 1,-3-2 0,-12 12 0,-1 4 0,-3 6-349,-4 6 428,3 10 0,-4 2 1,5 7-1,2 1 1,2 4-157,5 1 104,8-5 0,3 4 0,6-7 0,4 0 0,7-4 13,10-3 1,9-10-1,8-7 1,8-5 219,6-5 0,9-3-210,3-9 1,-2-3-1335,1-6 1321,-5-5 1,7-1 0,-7-5 0,-6 3-1,-10 4-280,-11 3 0,-8 7 333,-11 3 1,-4 9 0,-8 4 0,-6 2 210,-5 2 1,-1 2 8,-5 2 0,-5 3-55,-4 6 0,1 4-53,3 0 1,1 0 0,-1-5 0,2 1 710,3 0 1,-2 0-754,6-1 1,0 1 1,4-4-1,2-1 117,3 2 1,9-3-102,12 2 78,0 5 0,11 3 0,-3 8 0,2 7 0,-1 4 305,-1 7 0,-5 8-155,1 8-250,-3 4 1,-5 6 0,-2 2-1,-4-35 1,-1 0 0,3 32 43,0-7 1,-3-8 198,2-19 0,3-5 1,2-9-82,2-7 1,-3-7-124,1-11 1,-5-2-161,5-5 82,5-7 0,1-1 0,5-7 0,0-2 0,1-7-699,6-5 1,4-10 221,8-8 316,-7-4 0,-13 29 0,-1 0 0,-1 0 0,0-1 0,1-1 1,0 0-1,-1-2 0,0-1-158,-2-1 1,-1 1 0,-2 1 0,-1 2-1074,10-28 1657,-11 12 0,6 14 1,-12 9 571,-1 7 1,-2 10 53,-1 12-688,-5 0 1,3 13-1,-2 0 1,1 7-1,0 4 197,-1 1 0,-2 6-451,2 3 57,3-2 1,-5 3-1,6-4 1,0 2 0,0-1-277,0-3 0,6 0-17,2-7 388,3-4 0,4-4 0,2-7 0,4-1 1,3-6-289,1-7 1,2-7 108,3-12 0,1-5 48,3-3 0,-3-3 1,-5-1-1,-1-2 156,1-2 0,-2 2-164,-3-2 287,-2 8 0,-11 2 0,-1 8 0,-1 3 243,-3 4 1,-2 10-281,-1 7-213,-5 6 0,-1 12 0,-4 5 0,3 4 0,0 4-289,0 1 0,4 1-548,-1 1 565,2 3 0,2-6 0,0 3 1,2-4-1,2-5-755,4-3 0,9-4 626,5-5 0,7-6 239,5-3 1,3-10 0,3-6 0,1-10-35,2-6 1,-1 0 201,-4-6 79,-5-6 0,2-1 0,-6-3 1,-5 3-1,-7 6 506,-7 2 1,-5 5-76,-5 6 0,-1 1-178,-3 8 1,-5 3 0,-6 10 0,-4 2 429,-1 2 1,-1 9-485,-4 8 0,-1-1-211,1 1 1,3 0 0,1 6 0,0 2-120,1 0 1,2 1-431,5-4 347,6-1 1,1-4 0,6-1 0,3-1-53,5-4 1,7-6 201,10-5 1,5-10 359,0-6-359,5-1 1,-7-10-1,5 5 1,-2-2-1,-3-1 35,-1 1 0,-7 1-137,-3 7 1,-3 5-35,-1 2 43,0 4 0,-6 2 0,-3 4 1,-2 3-180,-2 3 0,0 6 69,0 0 186,0 0 1,1-5 0,3-4 0,5-3 63,2-4 1,6-2-41,0-4 0,7-3 37,2-9-54,-1-9 0,8-6 0,-5-8 0,2-2 0,-2-5 113,-1-3 0,1-9 117,-2-1 1,1-4-1273,-10 9 1538,0 0 0,-9 14 1,-1 5 94,-1 8 0,-7 12-425,-8 16 0,-2 12 257,-2 9-531,0 9 0,-5 4 0,-2 8 0,-1 6 0,1 6-532,2 6 0,1-3 405,4-2 1,4 1-1192,1 0 1317,5-1 0,-1-10 0,9-4 0,8-7 0,8-8 209,8-8 0,2-5 34,3-4 1,4-7 185,0-10 0,-4-2 0,5-11 1,-2-2-249,-1-1 1,-3-7-24,-3-3 0,-1-3 21,-3-1-103,2-6 1,-14 6-1,3-2 1,-2 6-1,-4 4-261,-3 6 789,-2-2 0,-7 18-228,-4-1-209,-2 12 0,-7 10 1,-1 8-1,-2 5 1,0 4-44,-2 4 1,6 1-141,1-1 1,-1 6 152,4-6-133,4 5 0,-1-12 0,8 3 0,2-3 0,4-3-239,4-3 0,6-8 279,3-9 0,9-2-63,4-2 76,3 0 1,1-12 0,2-5 0,1-5 0,1-5-12,-1-3 0,-2-3 76,-5-5 0,-3-4 222,-6-1-4,-5 6 0,-3 6 1,-8 7 105,-5 3 1,-4 8-307,-4 9 0,-3 10-372,-6 6 342,0 7 0,0 8 1,1 1-1,0 3 1,2 0-131,2 0 1,5-1-138,-1-4 1,4-5-159,4 0 401,3-5 0,6 1 1,1-9-1,3-3 1,4-5 371,3-5 0,6-3-45,0-9 1,0 0-51,-5-9-44,1 4 1,-5-15 0,-3 3 0,-2-3-1,-6 0 414,-3 3 1,-9 2-407,-6 2 1,-6 7 113,-7-2-617,-1 13 0,-10 1 0,2 11 0,-5 1 1,-4 4-1470,1 3 1,-2 8 1095,11 1 0,-4 10-649,8-2 788,-4 9 513,21-7 0,32-5 0,14-1 0,8-2 0,0 1 0</inkml:trace>
  <inkml:trace contextRef="#ctx0" brushRef="#br0">11616 5483 8074,'13'1'413,"0"4"1,-1-3 398,1 7 1,0-1-287,0 5 1,-1 0-251,1 0 0,0-2 0,0-1 0,-1-2 101,1 2 0,0-4-181,0-2 0,4-2 74,0-2-180,5 0 1,-2-6 0,4-2-1,-1-5 1,-2-1-279,2 1 1,0-3 97,-2 8 0,-3 1-507,-5-2 464,0 6 0,1-2 1,0 6-1,0 2 0,-2 3-246,-1 1 0,0 1 67,2 5 0,4-2 26,0-2 298,0-4 1,0-5 0,1 0 0,2 0-1,1-2-23,-1-7 1,-1 1 94,-7-9 0,1-3-64,0-1 17,-6-4 0,3 0 1,-6-1-1,-1 1 1,-2 1 8,-1 3 1,-1 4-142,-3 8 1,-3 3-333,-6 6 263,0 0 0,-4 12 0,0 5 0,2 5 0,0 4-182,3-1 1,0 5 183,4 0 0,2 4-90,6-4 258,0-1 0,2-4 1,2-3-1,4-2 1,5-2 482,4-2 0,-1-3 328,5-5 0,-4-2 525,4-6-928,-5 0 0,-2 0 0,-7-1 0,-1-4 282,-3-3 0,-3 1-768,-5-2 0,-7 6 312,-10-1-744,-7 3 0,0 1 0,-3 0 1,-1 0-1,0 0-2889,-2 0 3393,-2 0 0,-19-21 0,-11-9 0,19 8 0,0 1 0,-1 0 0</inkml:trace>
  <inkml:trace contextRef="#ctx0" brushRef="#br0">11246 4973 8094,'-25'-26'0,"1"5"-154,3 0-78,2 5 1,11 4 0,-1 7-8,-1 4 0,0 7 239,2 2 0,-20 12 0,-7 5 0,0 3 0,0 0 0</inkml:trace>
  <inkml:trace contextRef="#ctx0" brushRef="#br0">10520 5228 8206,'-6'-17'0,"-3"0"0,4 0 756,0 4 0,11 2-288,7 2 360,11-2 0,9 10 0,6-4 0,5 4 0,7 1-534,7 0 1,7 1-1068,-1 4 0,3-3 0,-9 7 773,0 1 0,-17-2 0,3 1 0,-1 1 0,0 0 0</inkml:trace>
  <inkml:trace contextRef="#ctx0" brushRef="#br0">15084 5776 8064,'0'-18'21,"0"-1"0,0-2 1,0 4-1,2 4 1565,2 5-1377,3 2 0,2 18 1,-2 5-1,-2 7 0,-2 5 1,-3 7-1,-4 3-364,-4 4 0,-8 4 207,-1-5-212,-6 6 1,2-7 0,-7 5 0,-2-2 0,0-5-1242,-1-3 955,-2-5 446,1-11 0,-16-47 0,1-17 0</inkml:trace>
  <inkml:trace contextRef="#ctx0" brushRef="#br0">17749 5088 8106,'0'-32'-118,"0"0"0,0-1 1,0 2-1,3 1 640,6 1-268,-1-1 0,16 6 0,-2 3 0,2 5 1,1 6-1,1 6 0,-2 4 1448,-3 4-1628,3 3 0,-14 17 0,1 6 0,-4 7 0,-4 4 10,-1 1-290,-8 7 0,-7-3 0,-8 8 0,-3 4 0,-2 2 0,-1 1 1,-1-6-118,-2-5 1,1-4 0,3-7 0,2-8 664,3-7 0,7-11 0,7-12 156,1-8 0,3-2 0,7-8 1,6 2 19,6-2 0,5 3-389,9-3-85,2-3 1,2 7 0,2-1 0,2 4 0,3 0 0,0 0 0,-1 2-267,-2 3 1,-5 0-151,-3 0 1,-4 1 0,-1 4 0,-4 0-549,-4 0 0,-4 2-656,-5 2 941,-2-3 1,-8 9 0,-2-4 634,-4 1 0,-49 7 0,-13 6 0</inkml:trace>
  <inkml:trace contextRef="#ctx0" brushRef="#br0">19624 5164 8106,'-6'-13'122,"3"-4"1,-4-1-1,2 0 1,0-1 695,0 4 1,2 9 0,-4 9-672,1 8 1,0 12 0,4 1-1,-3 6-55,2 2 0,2-2 57,1 4-221,0-6 1,0 3 0,0-5 0,0-1 0,0 0 0,1-4 0,4-4-280,3-3 0,5-7 329,4-3 11,-3-2 1,10-4 0,-3-3-1,4-10 1,0-7 0,1-8-1,-1-4 19,1-6 1,-5 2-1,-1-3 1,-2 4 87,-2 3 1,-4 7-1,-3 2 1,-5 6 177,-2 5-206,-2 7-39,0 7 0,0 9 0,0 9 0,0 6 0,0 4 23,0 1 1,0 2 0,0 0 0,1 0-302,3 0 1,-1-2-153,6-8 0,0 2 28,8-6 0,-1-2 1,7-6-1,2-5-280,4-3 0,7-3 170,3-7 1,-1-5 482,4-12 0,-5-16 0,0-9 0,3-4 0,1-1 0</inkml:trace>
  <inkml:trace contextRef="#ctx0" brushRef="#br0">20376 5075 8106,'-14'0'0,"-3"0"0,3 6-48,-3 2 0,-2 5-96,2 4 0,0 0 589,5 8 0,3-2 1,2 7-1,1-2-164,4 2 0,0-5-166,2 1 16,0-1-28,0-10 0,6-3 1,2-9-1,5-6 93,4-5 1,-3-9-229,3-4 1,3-5-113,1-4 112,-2-2 0,5-2 1,-4 0-1,1-2 0,-1 1 81,-2 1 0,3 3 191,-4 5 1,0 6-97,-4 3 0,-4 9 0,-2 5-16,-2 6 1,4 10-38,-5 8 1,0 9-136,-4 4 1,5-2 0,0 1 0,2-1-309,3 1 1,2-5 81,0 2 1,1-5 12,0-3 0,4-5 0,1-9 1,2-3-643,3-4 0,5-1 374,2 0 1,0-11 524,-5-6 0,12-40 0,-17 23 0,0 0 0</inkml:trace>
  <inkml:trace contextRef="#ctx0" brushRef="#br0">21103 4807 8106,'0'-38'0,"-2"5"0,-2 4 0,1-1 785,-5 4 0,4 4 396,-5 9 1,5 7-705,-5 6 1,7 6-250,-3 7-149,-2 5 0,4 8 0,-4 8 0,2 2 0,0 4 235,0 3 0,3 2-279,-2 6 0,-3 4-665,-2 0 214,4-5 1,-1-2 0,5-7 0,-2-3 0,-1-5-108,1-6 1,3-4 344,4-11 1,3-4 125,6-4 1,1-10 57,3-7 0,-1-2 1,5-9-1,2-5 86,1-2 1,1-3-77,1-4 0,-5 0-13,0-1 246,-5 1 0,2 4 0,-5 3 0,-2 3 57,-2 4-177,-4 7 0,-6 4 243,-3 9-310,-3 8 0,-10 7 1,0 8-1,1 0 1,1 4 96,-2 1 0,7 2-39,-3-1 0,3 1-213,-3-1 61,6 1 1,1-5 0,6-1 0,0 0 0,2-3-556,2-3 0,9 1 64,8-6 0,5-4 145,3 0-95,4-4 1,5-7 0,2-2 0,1-5-1,1-4-469,0-4 0,-4-7 942,-4-2 0,1-4 0,-5 4 0,-6 0-3,-7 5 0,-4 1 0,-5 3 0,-3 4-113,-4 2 1,-2 4 720,-4 3 749,-2 2-1056,-6 12 0,1 2 0,-1 9 0,0 3 0,0 1 540,1 0 1,-1 5-534,0 4 1,5-1-110,-1-3-172,6 5 0,-7-4 0,6 3 1,1-5-1,2-4 37,1-4 91,0-2 1,1-8-5,4-3-119,7-8 0,4-5 0,5-9 0,2-6 0,1-6 71,1-3 1,2-5-207,3-4 1,-3-2-982,3 1 1087,2 4 1,-5 0 0,2 11 0,-7 5-1,-5 8 219,-3 5 0,-1 4-197,0 6 1,-6 11 69,-3 6-68,-2 6 1,2 7 0,0 1-1,-1 0 1,-2 0-145,-1-2 0,0 2-47,0-1 1,0-1 635,0-3-688,0-6 0,2-2 1,2-5-1,5-2 1,3-2-644,5-5 1,3-3 78,6-1 0,-1-5-267,1-4 1050,5-2 0,10-22 0,7-9 0,7-4 0,-1 1 0</inkml:trace>
  <inkml:trace contextRef="#ctx0" brushRef="#br0">22404 4935 8143,'-13'-7'-142,"0"-5"1,0 11 6,1-3 0,-1 2 1133,0 2 1,5 2-578,-1 2 1,2 4-1,-3 8 1,3 2-88,1 2 1,2 1-394,4 5 1,0-2 240,0-3-227,6 3 1,1-10-1,7 3 1,3-2-1,4-3-224,3 1 1,2-6 30,-1-3 0,1-4-147,-1-4 435,1-3 0,-6-7 0,-3-3 0,-3-6 1,-3-4 246,-2-2 0,-4-7-97,-5 2 1,-5-1 352,-4 1-346,-8 3 1,-3 5 0,-5 2 0,-1 4 0,-1 7-168,-2 8 1,0 3-395,-5 2 1,6 7-714,-2 6 687,3 0 1,7 12 0,5 0 0,5 3-1,6 0-1822,2-1 2202,2-1 0,51-1 0,13 1 0</inkml:trace>
  <inkml:trace contextRef="#ctx0" brushRef="#br0">22761 4884 8143,'0'-13'0,"-5"-4"426,1 0 0,-2 6 506,2 6 1,1 5-489,-5 5 1,5 3-134,-1 9-303,-3 3 0,5 10 0,-2 1 0,3 0 0,1 0-86,0-3 0,0-1 1,0 0-1,1 0-96,3-1 0,-1-2-53,6-7 1,3-7 90,5 2 1,6-7 0,-2-1-1,3-4 55,2-4 1,4-8 34,-1-5 0,1-10-71,-4 2 203,-1-9 0,-1 6 0,-3-5 1,-4 2-1,-2 3 270,-3 1 1,-3 7 136,-1 3-307,-5 8-220,3 4 1,-8 10 0,-2 5-1,-3 6 1,-1 5 18,-1 3 0,6 4-20,-1-2 1,3 2-243,1-6 218,0-4 1,5 5 0,4-6-1,3-3 1,5-4 240,5-6 0,-2-3 86,1-1 0,4-2 291,5-7-413,0 1 1,-9-17 0,-1 4 0,0-4 0,-3-4 173,-3 0 1,0-5-176,-10 4 1,1-4-319,-5 4 26,0 0 0,-6 6 0,-3 3 0,-3 5 0,-5 5-988,-5 3 1,3 5 334,-3-1 1,2 8 139,-1 4 660,-3 9 0,10 37 0,-4 14 0</inkml:trace>
  <inkml:trace contextRef="#ctx0" brushRef="#br0">23424 4998 8143,'0'13'266,"0"0"0,4-5 442,0 1 0,2-1-198,-2 5 0,-3-4 1,5-1 631,0 2-952,1 1 0,6-4 1,-1-2-1,1-4 103,0-1 1,1-6-255,3-2-24,-3-9 1,10 1 0,-1-5 0,4-2 0,3-1-312,-2-1 0,3 1 145,-1 3 1,-5 2-318,-3 6 298,-7 6 0,4 2 0,-8 6 1,-3 3-115,-3 5 1,-4 8-15,-1 4 1,4-3 77,1-1 237,-1 3 1,-3-6 0,4 3 0,3-4 85,3-4 0,6-4-22,0-5 0,7-1 32,2-3-61,-1-3 0,11-8 0,-5-2 1,2-4-1,2-3-3,2-1 0,1-7-86,0-2 0,-5 2-371,-3-2 333,-9 6 1,-7-2-1,-7 9 1,-2 5-85,-7 6 1,-9 6 38,-10 8 0,-4 5-273,0 8 357,5 2 1,-3 7-1,6-1 1,2 2-1,1 2-24,1 0 0,6 1 49,3-4 1,2-1 514,2 1-372,6-1 0,2-5 0,9-3 0,5-4 0,2-5 473,1-4 1,1 2 18,-1-2 1,-1 1-70,-2-5-216,-10 0 0,-6-6 0,-9-1 0,-5-2-57,-9 1 1,-7 5-816,-6-1 0,-7 2 202,-6 2-28,1 0 1,-1 5-1,1 0 1,-1 2-1,2 3-3734,3 2 4093,3 0 0,15 7 0,1 1 0</inkml:trace>
  <inkml:trace contextRef="#ctx0" brushRef="#br0">27172 4680 8091,'0'-13'-77,"0"0"1,0 0 492,0 1 1,-5 5 0,-4 4 0,-2 7 0,-2 9 304,0 7 1,2 4-524,3 1 1,-2 6-1,4 5 1,0 3 168,1 4 0,0-5-298,5-4-52,0 0 0,0 0 0,0-3 0,0-2 0,2-8-94,2-6 0,-1-6 0,4-15 0,0-6 17,0-8 1,-3-6-1,3-5 1,1-6-33,-1-4 1,0-7-1,3 1 1,-2-2 115,2-2 1,1-5 0,2 1-1,0 1 50,0 2 1,-1 7 253,1 2-288,0 3 0,-2 13 1,-1 8-1,-1 7-164,1 8 0,1 4 1,2 6-1,-1 5-537,1 5 1,4 6 4,0 0 0,0 2-58,-4 1 0,0 2 1,-2 1 713,-3 2 0,-13 5 0,-7 5 0,-2 1 0,0 0 0</inkml:trace>
  <inkml:trace contextRef="#ctx0" brushRef="#br0">27223 4782 8091,'-5'-13'293,"-4"0"441,-2 0 41,4 1 0,7 0 8,8 4-808,4 2 1,6 6-1,3 0 1,5 2-1,4 2-2155,4 4 1918,2-2 0,-2 5 262,0-2 0,4 4 0,4 2 0,5 2 0,1 0 0</inkml:trace>
  <inkml:trace contextRef="#ctx0" brushRef="#br0">27848 4909 9446,'9'6'1791,"-1"2"0,-5 5-1712,1 4 1,-2-1-1,-2 5 1,-2 3-388,-2 4 1,-4-1 62,-9 3 1,-2-2 0,-4 1 0,2-1-581,-1-4 1,-3 0-1065,0-7 1889,5-6 0,-4-50 0,4-18 0</inkml:trace>
  <inkml:trace contextRef="#ctx0" brushRef="#br0">27784 5037 8091,'-7'-26'92,"0"5"0,4 1 1,-1 2-1,1 1 1,2 0 543,1 0 1,-4 0-1,-1 4 140,3 0 1,0 7-621,2 6 1,0 8 0,0 9-1,0 4 121,0 3 0,0 6-349,0-1 68,0 7 1,0-4 0,0 7 0,-1-3 0,-2 0 0,-1-4 0,1 0-125,1-4 1,1 2 0,-2-3 0,-1-5 0,1-2 1,2-3 0,2-5 153,3-4 1,-1-8 0,4-8-1,0-5 0,0-4 1,1-4 0,1-8 0,-1-2-81,-3-2 0,4-2 87,-5-8-49,0 4 1,0-9 0,1 5 0,-2 1 0,-2 1 321,-1 2-114,0-2 0,0 16 1,0-1 275,0 8 0,-1 12 0,-2 10-345,-2 12 0,0 8-70,1 6 0,2 1 0,-2 4 0,2-1-28,2 2 0,0-4-220,0 2 1,0-1 62,0 1-177,0-3 0,5-5 1,-1-1-1,0-1 0,0-3-1010,1-4-86,5-2 0,-3-4-831,5-2 2235,-4-9 0,9-42 0,-3-13 0</inkml:trace>
  <inkml:trace contextRef="#ctx0" brushRef="#br0">28243 5126 8091,'2'-13'2035,"2"0"-1481,3 1 0,6 5 0,0 2 0,-1 5 822,1 5 1,-1 6-678,-4 6-681,-2 6 1,-6 1 0,0 7 0,-2 0-1,-3 2-152,-8-1-392,0 2 1,-12 0-1,1 0 1,-6 2-1,-3-1-3394,-2-1 3920,-2-3 0,-24-11 0,-6-2 0</inkml:trace>
  <inkml:trace contextRef="#ctx0" brushRef="#br0">29684 4590 8091,'-1'-17'126,"-2"-1"1,-3 0-1,-1 1 1,-3 4 795,-1 3-632,4 7 1,-4 3 0,2 10-1,-2 6 1,0 5 0,1 4-1,3 5 452,1 4-710,2 3 1,4 3-1,0 1 1,0 1-1,0-1-87,0-1 25,0-2 0,0 0 1,0-2-1,1-5 1,2-7-1,1-4-371,-1-5 1,-2-7 424,-1-8 0,0-12 0,0-9 0,0-5-16,0-3 1,0-4-1,2-7 1,1-2 144,1-5 0,4-7-105,-3-1 31,-1 0 0,0 0 0,2-1 0,1 1 1,1 1 643,-1 3-589,5 3 1,-5 16-1,7 2 1,2 4-1,2 6 151,2 8 1,0 5-350,1 7 0,3 1 0,-3 3 1,2 5-380,-2 2 1,2 3-708,-6 3 630,-6 3 0,1 6 0,-5-1 0,0 1 1,-3-1-2082,-3 1 2601,-1 5 0,-19-2 0,-7 3 0,-2 5 0,-1-1 0</inkml:trace>
  <inkml:trace contextRef="#ctx0" brushRef="#br0">29621 4743 8091,'-9'-4'-221,"1"0"-355,5 0 1165,-3-2 1,8 5 0,3-4 26,8 4 0,5 1-697,8 0 0,5 0 1,3 0-1,3 1-670,1 4 751,0-4 0,2 11 0,4 4 0,3-2 0,1 1 0</inkml:trace>
  <inkml:trace contextRef="#ctx0" brushRef="#br0">30347 4858 8091,'9'-13'736,"-1"1"1,1 3-182,4 1 1,5 5 0,2-1 0,0 4 108,-3 4 1,-3 7-296,-1 6-459,-1 6 0,-5-3 1,-2 5-1,-5 2 0,-5 1 1,-4 2-1,-7-2-162,-5-1 0,-9-1 0,-3-1 0,-1-1 120,0-2 0,3 0 0,0-6 1,7-5 758,4-5 0,7-5 29,5-1-266,5 0 0,14-5 0,15-4 1,8-1-27,4 2-491,6-4 0,0 7 0,4-4 0,-1 4 1,1 0-664,2 1 0,-2 0 0,-4 4 0,-9 0 790,-6 0 0,-29 6 0,-16 1 0</inkml:trace>
  <inkml:trace contextRef="#ctx0" brushRef="#br0">21026 7192 7971,'0'-19'82,"0"-2"0,0-3 0,0-3 0,2-1 464,2-2-244,3-6 1,6 4 0,0-8-1,1-2 1,1-4 0,4 0 0,-1 0 734,1 2-1127,-2 2 1,-6 5 0,-2 3 0,-5 6-229,-3 5 226,-1 10 1,-3 9 0,-4 8 0,-5 6-1,-4 6 1,-3 6 0,-2 7-302,-3 5 1,0 3 0,3 1 0,4 0 349,3 0 0,2 1 0,4-1 0,4-1 15,2-3 1,5-3 0,4-7 0,7-1 24,5-2 0,8-7-48,7-1 305,-3-1 0,6-10 0,-5 2 0,2-2 0,-3-2 388,-4 0 0,-4 0-137,-10 0-362,-6 5 1,-2 2 0,-7 6 0,-5 0 86,-6 0 1,-7-1-281,3 1-42,-6 0 0,3-5 0,-5-1 0,1-1 0,3-3-1194,4-2 1,-2-1 732,2 0 0,6-5-1082,7-4 1635,2-8 0,23-15 0,9-7 0,2-5 0,0-1 0</inkml:trace>
  <inkml:trace contextRef="#ctx0" brushRef="#br0">21613 6554 8052,'0'-25'0,"0"5"538,0 3 350,0-3 0,-1 11 320,-4 1 0,4 12-867,-3 9 0,2 7-255,2 9 0,0 1 1,0 7-1,0 3-48,0-1 1,0 2-777,0 2 1,0-3 192,0 2 117,0 3 1,0-6 0,0 0-1,2-5 1,0-4 427,3-6 0,10-32 0,-1-15 0</inkml:trace>
  <inkml:trace contextRef="#ctx0" brushRef="#br0">21422 6898 8052,'-13'-12'0,"0"-1"0,2 0 117,2 0 0,4 1-32,5-1 1,7 6 0,6 1 0,8 2 209,7 0 0,10-5-437,9 5 0,4-5 0,4 4 0,3-1-269,1 0 1,4-4 284,-7 2 1,-1 1-1,-16 0 1,-5 0 236,-5 0-90,-7-2 1,-16 2 0,-6 3-1,-8 2 186,-8 2 1,-5 0 495,-9 0 1,2 0 37,-6 0-420,5 6 1,-7 1-1,3 6 1,-1 0 0,1-1 247,2 1 0,1 0-578,5 0 1,4 1 45,-1 3-30,13-3 0,-7 4 0,12-5 0,2 0 1,7-2-319,7-2 1,8-2 167,10-3 0,4-3-183,8 4 230,-2-10 0,4 1 1,-6-7-1,-1-3 0,-3-2-10,-4-2 0,-3 2 52,-2-5 0,-9 5 92,-3-1 9,-9 9 1,0-2 0,-8 7 107,-5 4 0,-6 5-10,-2 7 1,0 5-60,4 3-53,0-2 1,2 4 0,2-6-1,5 0 1,3 0 97,1 0-202,0 0 0,10-6 17,2-3 0,14-2 1,-1-7-1,4-4-94,2-3 0,1-9 61,7-4 0,-2-8 9,-3 0 134,2-7 1,-9-1 0,3-7 0,-2-2-1,-1-4 0,-1 0 0,-3-2 272,-11 10 1,-5 5 18,-2 7-79,-4 9 1,-2 4 0,-4 10-1,-3 7 141,-3 7 0,-2 10-380,0 4 0,2 7-193,2 2 1,2 5 0,4-1 0,-1 3-22,1 2 0,2-3-121,1-2 1,1 2 43,3-6 0,-1 2 0,6-5 0,2-4-262,5-3 1,-1-3 166,7-5 0,-3 0 243,3-4 0,2-2 0,-3-8 1,3-3-3,2-8 0,-1-1-27,1-7 1,-2-1 398,-3-3 1,-3 1 0,-5 1-1,-2 3 556,-2 2 0,-2 1-17,-3 4-366,-2 6 1,2 1-1,-8 8-75,-5 2 1,3 7-458,2 6 1,-1 5 12,0-5 4,1 5 0,4-6 0,0 4 0,0-2 1,0-2-582,0-2 0,6-1 243,2-1 1,4-3-749,0-1 872,1-5 1,0 3 0,1-6-1,2-2 1,2-2 299,2-4 0,-1-22 0,0-8 0,4-4 0,1 0 0</inkml:trace>
  <inkml:trace contextRef="#ctx0" brushRef="#br0">22888 6439 8052,'-18'-31'0,"-6"0"488,-6-3 1,0 3 242,5 5-592,-1 1 0,2 5 0,1 3 0,3 4 0,2 3 71,2 2 1,7 5-393,0-1 1,6 8-1,-1 6 1,3 4-332,1 3 0,-2 6 513,-2-2 0,-15 37 0,6-24 0,0 0 0</inkml:trace>
  <inkml:trace contextRef="#ctx0" brushRef="#br0">22314 6554 8101,'-12'-6'0,"-1"-1"58,0-5 176,6-1 0,4 1 1,10 4 588,6 4 1,14 2-1013,3 2 0,5 5-38,3-1 0,6 4 0,4-2 0,6 1 227,6 3 0,-9-6 0,10 0 0,2-1 0,6 2 0,-1-1 0,1 0 0</inkml:trace>
  <inkml:trace contextRef="#ctx0" brushRef="#br0">23220 6541 8101,'-22'-11'-9,"1"2"1,5 0-125,-1 4 1,-2 1 1395,-3 4 1,3 1 2,-3 4-1143,7 2 1,-8 11 0,7 3 0,4 4 0,3 0-225,4 1 1,0 3 49,5 1 0,2 0 0,3-5 0,8 1-224,7-1 0,5-5-294,5-3 0,3-8-809,5-5 1042,6-3 0,-4-1 1,4 0-1,-2-1 0,1-5-310,-2-7 1,-2-5 645,0-7 0,-5-7 0,0-2 83,-12-2 0,7 2 0,-14 1 0,-3 2 0,-7 4 824,-3 4 1,-8 5-4,-3 5 0,-8 6-357,-4 3 1,-3 4 164,-1 4-543,-1 9 1,1 2-1,1 7 1,1-1-1,3 0 85,2 0 0,2-1-285,8 1 1,-4 3 95,4-2-204,2-4 0,0 1 1,8-7-1,2 1 1,5-2-3,2-2 0,3-3 64,3-6 0,3-2 95,5-2 1,1-3-45,-1-6 0,-3-1 1,-1-3-1,0-4 4,-1-3 1,-2-2 108,-5 1 1,0 5 383,0 3-288,-6 3 0,0 1 1,-6 1-90,-1 4 1,2 8-100,-11 8 0,2 8-102,-1 1 50,-4 6 1,11-8 0,-5 7-1,2-1 1,0-1-461,1-3 0,3-3 60,4-1 0,-1-2-688,5-3 828,7-2 1,0-6 0,6 0 0,2-1 0,1-4-541,2-3 0,3-9 857,1-4 0,4-3 0,-4-2 0,0-5 0,-1-3 0,0-7 0,-5-2 0,-6 2 0,-4 2 0,-2 0 285,-4 1 0,-2 0 155,-6-1 61,0 13 1,-4-3 0,-2 12 0,0 0 2936,1-1-2207,-5 9-85,8-2-908,-9 11 1,10 1 0,-4 5-1,4 5 1,1 8 124,0 5 1,0 0-158,0 10 0,-2 0-82,-2 4-249,3 1 0,-5 0 0,6 2 0,0 2 1,0-2-839,0-1 1,0-2-202,0 0 1,4-3 298,1-5 152,10 0 0,-6-16 0,9 2 1,1-6-1,0-6 713,1-3 0,6-33 0,1-15 0,0-3 0,1 1 0</inkml:trace>
  <inkml:trace contextRef="#ctx0" brushRef="#br0">24291 6324 8101,'0'-18'0,"-5"-5"326,1-2 0,0-2 0,4 10 2234,0 1-1047,0 2-1246,0 7 0,0 3 1,0 8-1,-2 6 32,-2 6 0,3-1-122,-3 6 1,1 5-35,-2 4-136,4 5 1,-5-4 0,6 5 0,0-4-1,2 1-700,2 0 1,2-5-143,2 2 1,4-3 254,-4-2 151,9-5 0,-1 3 1,4-8-1,-1-4 0,1-5-229,3-4 0,1-4 566,1-2 1,1-9-176,-1-8 294,1 2 0,-6-5 0,-3 3 0,-4-3 1,-4 0 1520,0 3-564,-6 2-215,2 7-663,-5 4 0,-4 4 0,-1 10 1,-1 5-1,-1 6-34,0 3 1,2 0 60,-3 1 0,5 3-328,-1-3 90,2-2 0,2 1 0,2-5 1,2 2-47,5-1 1,3-6 121,5-2 0,-1-5 16,5 1 42,-5-2 0,8-12 1,-3-3-1,3-2 1,2-4 166,-1-2 0,-4-5 193,1-3 0,-7 2 137,2-3-36,-3-3 1,-2 11-1,-2-2 1,-3 4 912,-2 4-1008,0 8-407,-5 2-63,0 17 1,0 4-1,-2 11 1,-1 4-1,-1 4-503,1 3 1,-2 6 297,0-1 0,-3 10 124,4-1 0,-6 9 0,3-1 1,-2 4-40,1 1 1,3 2 178,-3-2 0,5-9-192,-1-12 208,2-9 1,2-5-1,0-7 22,0-5 1,-1-15 164,-3-6 1,-3-10 547,-6-3-741,0-6 1,0 8 0,1-5 0,-1 0-1,0 2-447,0-1 1,2 2 6,3 5 0,-2-1-1739,5 0 2185,-4 6 0,30-21 0,1-1 0</inkml:trace>
  <inkml:trace contextRef="#ctx0" brushRef="#br0">26573 6439 8012,'0'-12'180,"0"-1"0,0 0 0,0 0 222,0 1 0,-6 0 0,-1 2 0,-1 3 0,-2 1 0,-3 4 50,-2 0 0,-9 4-97,-2 2-296,1 3 0,-12 11 0,3 5 0,-2 4 0,1 4 0,2 2 0,3 1 16,6-2 1,2 4-201,9-6 70,3-1 0,10-9 0,1-3 0,5-4 1,8-5-1,9-3 0,7-5-70,2-5 0,7-3-187,3-9 286,1-3 1,-5-11-1,0-3 1,-1-4-1,-2-5 1,-2-5 0,-3-4 61,-6-4 1,-2 0 497,-9 0-390,3 10 1,-15-4 0,3 15 0,-2 5 0,-4 9 694,-2 5-630,-3 9 1,-1 1-1,-1 8 1,1 3 0,-1 7-397,1 3 27,-1 8 0,1 1 1,1 7-1,1 2 1,3 1-406,2-2 0,2 5 43,3-3 1,2 6-81,2-2 0,5 2 0,0-10 0,7-2-520,4-1 0,1-3 1122,1-3 0,11-20 0,8-6 0,3-3 0,0 0 0</inkml:trace>
  <inkml:trace contextRef="#ctx0" brushRef="#br0">27019 6452 8012,'-8'-8'-57,"-1"-1"1,5 6-311,-4-1 934,5 3 1,-1-4-331,8 1 1,4-2-198,9 2 1,-3 1-82,3-5 1,2-1-1,-1-3 1,1-1 63,-1 0 1,-1-4 129,-4 0 0,-2-1 324,-2 1-240,-4 2 0,-5-7 0,0 5 0,-1 1 185,-3 2 0,-8 7-263,-5 3 0,-4 2 43,4 2-163,-6 12 1,9-3 0,-3 11 0,3 0 0,1 0-180,1 3 1,0 2-112,4 5 0,2-3-240,6 3 299,6-3 1,2-6 0,9-1 0,5-2 0,3-2-876,5-2 1,7-7-319,5-3 1385,6-2 0,-4-19 0,3-6 0,7-2 0,0 0 0</inkml:trace>
  <inkml:trace contextRef="#ctx0" brushRef="#br0">27619 6120 8012,'0'-31'0,"0"-1"327,0-7 0,0 3 484,0 2 0,0 4 1,0 9 1847,0 4-1516,0 2-88,0 8-961,0 2 0,0 15 1,0 4-1,0 6-178,0 7 1,0 1-87,0 10 0,0-1-651,0 10 411,0-6 1,0 7 0,0-4 0,0 1 0,-2 2-1163,-2-2 1,3-1 922,-4-5 1,4-3 648,1-2 0,-6-8 0,-1-8 0</inkml:trace>
  <inkml:trace contextRef="#ctx0" brushRef="#br0">27478 6350 8012,'-5'-18'57,"-2"-1"12,-6-2 1,6 2 0,3 7 953,2-1 1,4 2-806,2 2 1,3 3-196,6 6-344,5 0 1,8 0 0,6 2 0,2 1 320,0 1 0,11 3 0,7 2 0,6-2 0,0 0 0</inkml:trace>
  <inkml:trace contextRef="#ctx0" brushRef="#br0">27874 6401 8012,'0'-13'634,"0"1"0,5-1-673,4 0 0,2-1-143,2-3 0,4 3 0,1-3 1,2 2 1719,3 3 0,1-1-1411,1 0 0,0-4 0,-4 0 1,-4 0 61,-3-1 1,-7 4-101,-3-3 1,-4 0 0,-4 2 0,-4 6 87,-4 1 0,-1 0-189,1 4 1,-7-1 133,-2 5-198,-3 6 0,0 3 1,1 6-1,3 4 1,1 0-22,-1 4 0,8 0-39,0-2 1,7 3-1,1-3 1,3 3-358,1 2 1,1-5 208,3 0 0,5-5-267,8 1 356,8-3 1,9-2 194,9-4 0,7-11 0,8-5 0,6-3 0,0 1 0</inkml:trace>
  <inkml:trace contextRef="#ctx0" brushRef="#br0">28409 6120 8012,'0'-12'626,"0"-1"1,0 7-515,0 6 1,0 12 0,2 10 0,2 7-99,4 5 0,-1-2 1,2 2-1,-1 0-56,0-1 0,1 2 0,-4-5 1,3-2-1,-2-6 1,1-5 197,3-3 1,-3-7 117,1-3-99,1-8 0,2-5 1,-1-9-1,-1-6 1,-1-6-1,1-4 1,-1-4 238,2-3 0,2-2 1,0 5-1,1 0-583,0-1 1,0 7 0,-1 4-1,1 5-247,0 6 0,0 8-397,-1 5 491,1 3 1,1 8 0,2 4 0,2 6 0,1 3 321,-1 3 0,44 6 0,-27-12 0,0-1 0</inkml:trace>
  <inkml:trace contextRef="#ctx0" brushRef="#br0">29085 6159 8012,'-13'-2'1,"1"-2"-149,-1 3 1,0-4 909,0 10 1,5 2-3,-1 5-661,6 1 1,-2 0 0,5 0 0,0 1 0,0 1-264,0 2 157,0 0 1,0-4-1,1-1 1,2-3-1,3-1-97,1-3 0,1-1 11,5-4 0,1-5-60,3-4 163,-3-2 1,9-7 0,-6-2 0,0-2 0,0 1 183,0-1 1,4-3 32,-4 0 0,0 4-120,-4-1 21,0 7 0,-5-2 0,1 8 0,1 5-81,1 3 1,-2 6-87,-1 4 1,-5 6 54,1 2-82,3 6 1,-5-3-1,3 5 1,0 1-1,-1-2-184,-1-3 1,2-2 154,0-7 0,4 0 29,0-4 63,2 4 0,2-11 0,1 2 1,2-6-1,2-7 62,2-5 0,1-1-67,5-5 1,-1-5 314,1-4-232,-1 1 0,-3-1 0,-3 2 1,-2 2-1,-4 5 369,-3 2 241,-7 2-274,8 10-354,-9 2 0,-1 10 0,-7 4 0,1 4 0,-2 2-213,0 2 1,4 4 29,-1-4 0,2 5 16,2-5 0,0 4 1,0-4-1,0-1-23,0-2 0,2-3 38,2-2 1,3 2-9,6-3 1,4-2-109,0-2 131,5-2 1,-2-4 0,6-2 0,-1-4 0,1-5-29,-1-4 0,1-2 127,-1-2 0,1-3 320,-1 3-152,-5 2 0,-2 0 0,-6 3 1,-2-1 921,-2 1-713,-5 8 0,1 2 89,-8 6-401,3 0 0,-11 2 0,5 2 0,-1 6 0,-1 4-230,-1 3 0,3 6-74,-1-2 0,5-3-14,-1-1-108,2 3 0,2-4 0,0 4 0,0-2 0,2-4-440,2-4 0,3 0 435,6-6 0,4 5-4,0-5-213,5 0 0,-2-5 564,6-3 0,7-21 0,4-9 0,5-4 0,-1 0 0</inkml:trace>
  <inkml:trace contextRef="#ctx0" brushRef="#br0">30092 5853 8012,'-5'-14'164,"-4"-2"699,-2-1 0,2 1 1042,1 8-2369,5 2 1,-3 8 0,6 2-671,0 4 1,0 5 642,0 4-352,0-3 843,0 5 0,23 16 0,5 6 0</inkml:trace>
  <inkml:trace contextRef="#ctx0" brushRef="#br0">30194 6082 8012,'-7'13'-153,"0"0"-153,3-1 665,3 1 0,-5 4 0,6 0 0,0-1 0,0-2 0,0-1 327,0-1 0,1 0 1,4-4-1,3-3-287,3-4 0,4-2-82,2-4-227,2-2 0,7-6 1,1-1-1,3-1 1,2-4-5,1-1-128,9-1 1,-12-4 0,7 1 0,-5 2 0,-3 5-352,-2 3 0,-3 3 12,-3 2 138,-3 4 0,-6 6 0,-2 5 0,-3 5-648,-2 5 0,0 5-400,-5-4 923,0 6 1,5-8 0,4 5 0,2-2 0,3-2 367,3-2 0,3-7 0,6-2 0,5 2 0,10-20 0,7-7 0,7 2 0,-1-1 0</inkml:trace>
  <inkml:trace contextRef="#ctx0" brushRef="#br0">31087 6095 8012,'6'-18'0,"-1"-1"53,4-2 1,-4-2 249,-5 6 1,0-1 0,-1 4-1,-3-1 548,-5 4 0,-3 3-484,-5-1 0,1 3-11,-5 6-298,5 0 0,-8 2 1,3 2-1,-3 6 1,0 4 19,2 3 1,0 6-277,5-2 1,-5 3 147,5 2 0,5-2-145,3-3 0,6 2 0,-1-6 0,3-2-306,1-1 1,10-2 401,2-4 1,5-2-1,2-6 1,5 0 7,4 0 1,2-1 205,-5-4 1,5-6 264,0-6-273,0-6 0,-6 9 1,-3-4-1,-4 1 1,-3 0 605,-1 1-287,-6 2-370,-1 7 0,-8 1 0,-1 8 0,-2 2-140,-2 4 0,4 4-126,-1 0 1,-2 3-248,2 2 356,-1-3 0,7 4 0,2-6 0,5-3 0,2-1-126,2-3 0,5-1 109,3-4 1,-1 0-25,1 0 119,6-5 0,0-4 1,3-8-1,-3-4 0,-2-4 418,1-5 0,-5-3-123,0-5 1,-1-6 0,3-3 0,-3-2 154,-2-2 1,-1 5-62,-4 4 0,-2 5 445,-2 7 433,-4 6-791,-5 11 0,-1 8-568,-3 5 0,-2 5 0,-4 10 0,2 2-63,-2 4 0,-6 4-131,-1 5 0,0 1-10,4 3 38,1 3 0,3-6 1,2 5-1,1-4 0,4-1-195,0-2 1,2 2 307,0-1 1,6-6 0,4-6 0,5-2-59,7-3 1,2 1 43,1-10 1,5 0 242,0-4-25,5-5 0,-7-7 0,5-6 0,-2-2 0,-2-4 65,-2-4 1,-6 1 43,0-3 1,-5 0 0,-1 3 0,-5 5 836,-6 2-246,-2 3-338,-2 4-329,-6 6 1,-2 3 0,-8 8 0,-1 6 0,1 4-163,2 3 1,2 6-5,-1-2 1,4-1 0,2 1 0,2 2-224,2 1 0,1-4 59,2-3 0,2 1-265,2-1 292,3 0 1,7-4 0,2-2 0,2-1 0,2-3-1062,3-1 0,1-2 1295,1-4 0,6-51 0,2-13 0</inkml:trace>
  <inkml:trace contextRef="#ctx0" brushRef="#br0">31597 5700 8030,'-26'-19'0,"7"-1"328,2-5 1,4 5 414,4 3 0,4 3 0,6 3 19,3 2 1,5 3-1029,8 6 1,4 0 180,9 0-322,8 6 1,3-3 0,6 5-1,3 2 407,3 2 0,11-3 0,10 0 0,-20-2 0,0-1 0,1 1 0</inkml:trace>
  <inkml:trace contextRef="#ctx0" brushRef="#br0">32298 5789 8858,'-7'-6'1894,"2"-1"-3024,5 0 1344,0-4 77,0 9-291,0-3 0,11 16 0,3 3 0</inkml:trace>
  <inkml:trace contextRef="#ctx0" brushRef="#br0">1326 8785 7754,'0'-18'30,"-6"2"1,-1-3 0,0 0 0,2 5 0,0 3 1282,1 2-1145,0 6 1,2 1 0,0 10 0,-3 9 0,3 7 0,-1 6 0,0 4 0,-1 4 0,1 3 88,1 2 0,2-1-49,0-4-219,0 1 0,0-1 0,0-1 0,0-5 0,0-6-159,0-8 161,0-4 1,2-6-1,1-6 1,2-6 0,2-10-1,3-9 1,2-8-44,0-6 1,1-2 0,0-11 0,-2 0-19,-2-2 0,2-6 23,-2 3 53,2-12 0,2 15 1,-2-2-1,-1 13 119,-2 10 1,-1 16-1,3 13 1,-1 14 160,1 17 0,-3 5-127,1 12 0,1 1-119,4 4 0,-2-1 0,-1-2 0,-2-3-214,2-1 0,2-3 55,0-7 1,5-4-349,0-9 363,0-8 1,0-7 0,2-8 0,1-3 0,2-10-145,2-9 0,-2-3 190,-1-7 1,-1-4-4,1-4 51,3-6 0,-10 2 0,3-3 0,-3 0 1,-1 4 83,0 1 0,-6 9 426,-3 9 77,-2 6-423,-2 13 0,0 10 1,0 14-1,0 12 0,-2 6 211,-2 3 1,3 5-306,-4-1 0,4 1 103,1-5-270,6 0 1,-4-1-1,7-3 1,2-6 0,3-5-160,3-6 0,5-8 106,-5-5 1,5-3-120,0-1 177,2-11 1,1-3-1,1-12 1,-1-1-1,-1-1-159,-2-2 1,-3-5 216,-2 1 0,-2-3 25,2-1 69,-3-6 0,-3 10 1,-1 1-1,-3 9 1039,-1 7-881,-2 3 1,-4 18 172,0 9-258,0 8 0,-1 6 1,-2 1-1,-2 4 0,3-1 86,0 0 1,4 0-285,2-1 1,-1-3 138,5 3-254,1-4 0,5-6 1,1-3-1,4-3 1,1-2-314,2-4 1,2-2 243,2-6 0,-5-6-87,0-2 215,1-9 0,3-3 0,-1-6 1,-2 0-1,-4-4 46,0-4 0,-3-3 68,2-1 1,-3-1 346,-2 1-116,1 6 0,-4-4 0,-2 8 1,-2 4-1,-2 5 385,-1 5 1,-4 7-327,-2 3 0,1 4 429,-5 4-553,-1 9 0,-2 7 1,1 5-1,1 2 1,1 3 55,1 4 0,-3-2-351,6 2 1,-1-1-288,5 1 351,0 3 1,0-10 0,0 3 0,2-5 0,4-4-287,6-4 0,2-3 40,8-1 1,3-6-66,5-2 228,5-10 0,-2-2 1,4-7-1,-2-4 0,-2-6-161,-2-5 1,3-6 143,-4 1 0,-1-9-75,-3-3 242,-1-4 1,-3-1 0,-2-1-1,-1-4 1,0-2 591,-1 0 1,-5 3-221,-4 8 0,-7 3 679,3 6-701,-4 5 1,-1 8 0,-1 8 0,-4 4 1308,-3 5-1383,-3 2 0,2 6-214,1 0-70,-1 6 0,0 6 0,1 11 0,-1 5 0,1 6-152,-1 3 0,5 7-52,-4 3 0,5 2 15,-1 2 1,-2-4-20,2 0 1,1-2 0,6 3 0,2-2-31,2-2 0,8-7-71,6-8 0,3-3-157,2-5 299,-1-3 0,1-10 1,-1-4-1,1-4 1,0-6-124,4-7 1,-3-5 155,3-8 1,-7-5 91,-2-3 0,-1-4 0,2-4 0,-2-4 102,-1 1 0,-2 1 439,-5 6 0,-3 5-66,-1 3 294,-5 3 0,3 12 0,-6 5 6,0 7 0,-4 3-434,-1 13 0,0-2-209,0 10-62,4 6 1,-6 2-1,4 3 1,-1 1 0,1-2-334,2 0 1,1 0 164,0-1 0,0-2-401,0 6 358,5-11 0,2 5 0,6-11 0,0 0 0,1-1-373,3-3 1,-1-3 256,5-10 1,0-3-27,5-6 254,-1 1 1,1-18 0,-2 2-1,-2-5 1,0-4 189,0-2 0,-3-1 200,-2 2 0,-5 4-144,-3 9 1649,2 3-1170,-9 5 0,2 12-520,-8 5 1,2 11 199,-2 7-315,-3 2 0,5 1 0,-2 1 0,3-1 1,1 1-571,0-1 0,1-1 164,3-2 0,2-4-74,3-5 1,2-2-31,-3-2 0,8-4 0,2-5 1,2-1-1961,3-3 2474,1-9 0,3-32 0,0-15 0,-7 16 0,1 0 0,-1 0 0</inkml:trace>
  <inkml:trace contextRef="#ctx0" brushRef="#br0">4068 8314 7776,'-25'-13'0,"4"-4"326,-9 0 0,-1-4-122,2 4-36,4 0 0,6 8 1,3 1-1,-1-1 0,1 1-684,2-1 1,6 6 515,-1-1 0,-28 31 0,-11 8 0</inkml:trace>
  <inkml:trace contextRef="#ctx0" brushRef="#br0">3532 8428 7779,'-8'-1'0,"-1"-3"920,1-3-818,0-6 0,4 4 0,10 2 1,8 2 47,10 2 1,13 1-971,10 2 341,2 0 186,2 0 0,-5-2 1,5-1-1,2-1 1,1 1-1</inkml:trace>
  <inkml:trace contextRef="#ctx0" brushRef="#br0">4323 8339 7802,'-7'-7'2909,"-1"1"-2397,4 6 0,3 2-281,-3 2 0,2 9 0,4 9 0,0 8 285,3 8 1,5 8-315,-2 9-152,-2 3 1,4 7 0,-5 2 0,1 1 0,0-3 80,-4-4-456,0-4 1,2-13 0,0-6-1,-1-8-585,-1-8 764,-2-9 0,0-9 1,0-9-1,0-7 68,0-3 89,-6-14 0,5 7 1,-4-14-1,4-3 1,1-7 263,0-3 0,1-4 156,4-2-300,-4 3 0,10-11 0,-1 5 1,4 0-1,5 4 75,1 6 1,1 6-98,4 8 0,1 5 37,-1 12-113,1 6 1,-2 12-1,-1 4 1,-2 3 0,0 5 13,-1 4 0,-3 3-92,-9 5 0,2-4 0,-5 2 0,-4 1-218,-4 0 1,-5 5 114,-9-8 1,-3 2-135,-6-2 1,-5 3-532,-3-3 502,-3-2 0,3-1 0,2-5 0,1-2 0,2-2-839,2-5 1,12-3 1149,2-1 0,24-30 0,13-13 0,-2-4 0,0 1 0</inkml:trace>
  <inkml:trace contextRef="#ctx0" brushRef="#br0">4896 8135 7802,'-4'-8'2869,"0"-1"-2324,0 6 1,2-1-1,-1 10 1,-1 5 315,1 5 1,2 11-306,1-2-624,0 9 0,0 0 0,0 7 0,0 2 0,1-2-271,4-2 0,2 0 0,5-2 0,1-3-78,0-5 0,4-9-184,0-7 1,6-6-1,-2-7 1,1-1-151,0-4 1,2-7 529,-3-10 0,-1-7 54,1-5 1,-1-2 505,1 2 1,-7 3 0,-7 7 0,-1 3 1078,-3 4-1073,4 2 66,-6 8 1,4 3-1,-8 8 1,-3 6 0,1 6 170,-1 5 1,-3 3-532,5 2 0,-2-1-427,2 1 213,3-1 0,-5-1 0,6-2 1,2-5-1,2-3-668,4-2 0,4 0 499,0-4 1,5-2 213,0-6 1,6-7 110,-2-6 0,2-1 0,0-7 0,-3-2 274,-2-1 0,-1-2 675,-4 1-553,-1-1 1,0 2 0,-4 3 0,-3 4 1856,-4 3-1892,-1 7 0,0 3-468,0 8 0,0 9-17,0 8 0,-4 4-49,-1 5 0,-3 7-77,4 5 1,-8 12 0,1 3 0,-6 10 89,7-30 1,0 2 0,0 2 0,-1 2-830,-2 3 0,0 1 997,1-2 0,-1 1 0,1 0 0,1 0 0,2-5 0,0-1 0,-4 29 0,3-9 421,3-9 0,1-16 718,6-5-627,0-9 1,0-15-1,0-8 254,0-9 1,0-8-124,0-6-619,0-6 1,0 2-1,0-5 1,0-1-1,0 0-1235,0 1 0,0-2 222,0 6-1437,6-5 0,1 4 2425,6-3 0,1 3 0,0 2 0,-1-5 0,-3-5 0</inkml:trace>
  <inkml:trace contextRef="#ctx0" brushRef="#br0">7281 8122 7766,'0'-17'1706,"0"0"-1002,0 2 1,0 9 0,0 10 0,0 13-1,0 9-24,0 4 0,0 5-720,0-1 0,-2 4 0,0 3 1,-3 2-372,2-2 0,1-3-1632,-3-4 1367,4 3 0,-5-10 1,6 3-1,0-5 676,0-3 0,-11-32 0,-3-13 0</inkml:trace>
  <inkml:trace contextRef="#ctx0" brushRef="#br0">7179 8020 7793,'-19'-12'0,"-2"-4"0,-9 3 283,3 3 0,-4 10 0,7 2 0,2 3 1,2 8-1,0 10 0,1 8 317,1 7 1,1 9 0,6 1 0,1 7-437,1 9 0,8-28 0,-1 0 0,0 3 0,0 0 0,2-2 0,0 0-269,4 34 1,9-7-1,8-6 1,5-3-50,4-5 0,4-11 0,8-10 0,5-8-89,3-8 0,1-6 0,0-10 0,1-7 27,3-11 0,-2-10 0,2-12 1,-4-5 132,-4-6 0,-25 24 0,-2-1-746,-2-4 1,-2-2 902,-2 1 1,-2 0 0,-3-8 0,-1-2 0,-3 3 0,-2 0 0,-1-1 0,-1 0 0,-2 2 0,-2 0 350,-2 2 0,-3 1 1,-17-26-1,-15 7 0,-8 11 265,-6 13 0,-6 10-935,5 16 158,-6 2 0,4 13 0,-1 6 1,7 8-1,9 7-561,6 6 1,11 3-492,8 1 0,8 6 306,5 3 833,8-3 0,1 1 0,7-2 0,7 4 0,4 2 0</inkml:trace>
  <inkml:trace contextRef="#ctx0" brushRef="#br0">9627 8148 7809,'0'-30'0,"0"0"0,0 3 0,0 5 0,0 5 1279,0 3-788,0 7 1,0 2 0,0 10 0,0 4 0,0 8 140,0 9 0,0 5 0,-1 7 1,-2 2-439,-1 3 0,-5 2 130,5 6-350,-6-6 0,4-1 1,-4-6-1,2 1 0,-1-2 15,2-3-37,2-9 0,0-7 0,2-6 0,5-5 1,5-9-85,4-9 0,8-7 44,2-8 51,3 1 1,3-1 0,1 1 0,3-1 0,1 2 0,0 3 0,-1 4-66,1 3 1,-4 7 401,-7 2 0,-2 10 92,-7 3-362,-5 9 1,-1 4 0,-7 8 0,-4 2 0,-3 0 22,-3 0 0,-8 3-136,-2-4 1,-3 0-1,-3-5 1,-1-1-414,-2-2 0,0-4 236,5-5 0,-1-5-1204,1 1 974,-1-6 1,5 1-1,2-8 1,5-5-1,7-4-1409,4-4 1899,9-3 0,39-22 0,19-9 0,-17 14 0,0 0 0,-1 0 0</inkml:trace>
  <inkml:trace contextRef="#ctx0" brushRef="#br0">10112 8479 7809,'8'6'234,"1"3"0,-5 2-80,4 2 0,-5 5 193,1 3 1,-2 2-54,-2-2 0,0 2 1,0-6-1,0 0 373,0 1 1,0-3-132,0 2-555,5-9 38,3-2 1,4-6 0,1 0 0,0-2 0,0-2-94,-1-4 0,5-9 39,0-5 1,6-7 162,-2-5 43,-2-3 1,-1-2 0,-5 3 0,0 2 0,-2 4 1310,-3 3-272,4 1-593,-11 7-585,5 6 1,-6 9 0,-2 11 0,0 10 0,-3 12 225,2 11 1,2 5-203,1 6 1,0 6-1731,0 3 1560,0 8 0,-2-31 0,0 2 0,0 3 0,0 1 0,0 0 0,-1 1 0,1-1 1,-1 0-295,-1 0 0,-1-1 0,2-3 0,-1 0 204,0-1 0,0 0 0,0-1 0,0-1 341,-4 23-121,2-5 0,5-23 1,-2-5 75,-1-8 1,0-11 140,4-7 1,0-5 646,0-8-808,-6 0 1,-5-4 0,-6-1 0,0-1 0,0-1-650,0 0 0,-2-1-962,2-4 0,3 1 1011,-3 2 528,8-2 0,15-13 0,8-9 0</inkml:trace>
  <inkml:trace contextRef="#ctx0" brushRef="#br0">12305 8339 7782,'-9'-11'249,"1"2"0,-2 4 0,-2 0 1287,0 1-1335,-1 0 0,-4 10 0,-1 2 0,-1 3 0,-1 4 0,2 0 0,-2 4 884,0 0-962,5-3 1,-4 8 0,8-4-1,2 0 1,5-3 240,3-3-319,1 4 1,10-3 0,4 2 0,6-3 0,7-2 38,5 1-16,5 0 0,0 0 0,-2-1 0,-1 0 0,0-2 0,0-2 0,-3 2 269,-4 1 1,-4 2-161,-10 0-80,-6 0 1,-2-1-1,-7 1 1,-7 1-1,-8 2-123,-6 1 1,-8 0-1,-3-4 1,-3-2-516,-1-2 1,1 0 24,3-4 1,-1-1-1245,5-4 1261,0 0 0,11-1 0,2-4 0,4-5 499,4-5 0,35-22 0,16-8 0,4-7 0,0 0 0</inkml:trace>
  <inkml:trace contextRef="#ctx0" brushRef="#br0">12649 8416 8663,'7'5'2232,"-1"4"-1648,-6 8 0,0-2 80,0 7-703,-6-1 0,3 0 1,-5 0-1,-1 4 0,1 1-722,-1 4 0,6-4-1409,-1-5 2170,3-5 0,12-15 0,3-10 0</inkml:trace>
  <inkml:trace contextRef="#ctx0" brushRef="#br0">12738 8237 7782,'-14'-14'0,"-3"-3"0,3 3 0,-3-3 0,3 8-158,1 5-387,6 3 0,3 8 174,8 5 371,3 1 0,20 14 0,10 4 0,1 0 0,0 1 0</inkml:trace>
  <inkml:trace contextRef="#ctx0" brushRef="#br0">12904 8645 7782,'0'13'256,"-4"0"320,0-1 1422,-6 1-1007,8 0 0,-2-6-714,8-3 0,-1-4-172,6-4-99,5-3 1,1-10-1,5-1 1,0-2-1,0-2-13,2 3 0,1-5-151,-2 2 1,3 0 123,-2 0 1,-2 1 0,-1 7 0,0 3 235,-4-1 1,0 7-111,-3 0 1,0 5 157,-4 5-279,3 2 0,-5 11 0,4 3 1,-3 2-1,0 0-748,0-2 1,2 0-15,4 5 0,-1-2 207,1-3-559,0-3 1143,5-5 0,42-11 0,-23-3 0,1 0 0</inkml:trace>
  <inkml:trace contextRef="#ctx0" brushRef="#br0">13809 8416 7782,'5'-13'726,"-1"0"1,0-4-400,-4 0 1,0 4 1490,0 5-1128,0 5 1,0-1-1,0 8 167,0 5 1,-1 8-289,-4 4-463,4 9 1,-6 4 0,4 7 0,-3 3 0,1 1-159,-1 3 1,-2 6 69,3 1 1,1 5-1520,4-5 1263,0 6 0,0-9 1,0 2-1,0-7 1,2-9-611,2-7 0,-1-9-504,5-5 805,-5-9 329,8-2 0,-9-8 0,2-3 0,-3-8 0,-1-7-180,0-4 0,0-7 775,0-3 1,0-9-132,0-3 0,5-13-10,-1 0 1,4-6-1,-2 4 1,1-4 246,3-3 1,1 0 372,2 4 0,0 7-417,0 6 1,-1 12 0,1 9 0,0 4 31,0 5 0,4 4-458,0 9 0,5 2 63,0 6-203,7 0 0,-2 7 0,3 4 0,-5 6 0,-3 3-152,-5 3 1,-5 5-193,-3 2 0,-3 1-900,-6-1 1007,-6-3 0,-3 10 0,-8-5 1,-2 1-1,-3-3-285,1-4 0,1-6 628,-1-3 1,3-3 859,5-1-725,0-6 1,6-2 0,3-10 354,2-3 0,8 1 154,3-2 0,6 2 129,2-1-553,6-4 0,-8 11 1,7-3-1,-1 2 1,0 2 241,0 0 0,1 6-116,3 2 0,-5 4-37,-3 0-177,-9 1 1,2 0 0,-5 0 0,-3-1-1,-3 1 187,-7 0 0,-7-2-279,-10-2 0,-5 1 111,0-6 1,-5 2-281,1-2 1,1-3-1,-1 4 1,0-4-374,2-1 0,5 0-170,6 0 1,1-1-743,-1-4 1,2 2 1434,6-5 0,18-12 0,3-7 0</inkml:trace>
  <inkml:trace contextRef="#ctx0" brushRef="#br0">15671 8811 7780,'0'-13'854,"-1"0"0,-2 1-258,-2-1 1,7 6 0,5 5 0,1 8 0,0 8 41,-3 5 1,-1 3-648,-4 8 0,0-3 1,0 3-1,-1-3 56,-3-2 1,-3 1-435,-6-1 1,-4 5 0,0-2-1,0-2-946,-1-4 1,-1-5 188,-2 5-157,2-7 1301,7-2 0,10-36 0,4-12 0</inkml:trace>
  <inkml:trace contextRef="#ctx0" brushRef="#br0">17380 8416 7792,'0'-30'56,"0"2"1,0 2 0,1 5-1,3 1 513,5 0 1,6 6-1,4 0 1,1 5-1,4 5 1,3 5-79,2 7 1,0 4-1,-8 5 1,-4 6-582,-3 5 1,-3 1-918,-2 5 855,-3 0 0,-9 0 1,-4-2-1,-7 1 0,-5-2 1,-4 0-1,-1-2-107,-1-3 0,4-4 72,-1-1 539,7-11 1,-4 7 0,7-10 0,0-1 200,4-6 1,9 0 0,12-6 0,7 2-442,4-1 1,3 0 0,4 2-1,4-1-763,2 1 0,4 1 402,-7 2-460,3 0 1,0-1 0,-3-2 0,-4-1 0,-3 0 708,-2-2 0,-5-12 0,-2-9 0</inkml:trace>
  <inkml:trace contextRef="#ctx0" brushRef="#br0">17686 8148 7792,'-39'-20'0,"1"-3"42,0 6 0,-2 0 0,-2 5 0,-4 0 675,1 4 0,1 2-163,6 6 1,0 10 776,-1 3-1064,1 14 1,1 0-1,3 12 1,6 5 0,4 7-95,3 7 0,5 9 0,0 2 1,7 1-344,4-1 0,5-32 0,0 0-118,1-1 1,3 0-1,10 32-14,11-4 251,1-6 1,15-13 0,-2-4 0,5-5-1,5-8-342,0-5 1,4-6 41,2-9 277,-3-2 0,6-12 0,-2-4 0,2-7 0,1-8 43,1-8 0,-7-9 58,-25 19 0,0-1 0,0-3 1,-1-1 20,-1-1 0,-1-2 0,-2 0 0,-3-1 0,-4-2 0,-3 0 0,0-3 0,-2 0 148,-1-2 0,-3-1 0,2-3 0,-3 0-91,-5 1 1,-2-1 0,-3 1 0,-2 1 304,-6 6 0,-2 2-253,-17-29 0,-19 11 1,-4 11-1,-4 9 0,-1 9-204,-2 7 1,-1 8-270,-2 3 1,2 5-1820,2 7 1738,9 7 1,7 12 0,9 2-1,4 7 1,6 3-2396,6 4 2792,7 5 0,2-7 0,9 6 0,4 1 0,4 2 0,1 1 0</inkml:trace>
  <inkml:trace contextRef="#ctx0" brushRef="#br0">19535 8186 7783,'-5'-18'46,"0"-4"1,-1 0-1,-1 1 1138,0 4-754,4 2 0,-3 11 0,6 8 1,0 12-1,0 8 735,0 6-1186,0 2 1,0 7 0,0-1-1,0 0 1,0 0 30,0 1 15,0-1 1,0 0 0,0-1 0,0-3 0,0-4-61,0-3 131,0-7 1,0-5 100,0-11-163,6-5 1,2-17-1,8-4 1,2-2 0,2-1-157,3-1 139,1-5 0,2 4 1,-1-1-1,1 5 0,-1 6 190,1 3 1,-1 3-1,-1 2 1,-3 5-58,-4 2 0,-4 12-63,-4 3 1,1 8-254,-6 1 114,0 2 1,-10-3 0,-4 0 0,-4 0 0,-4 1-36,-2-1 0,-1-5-64,-5 1 1,1-3-435,-1-2 359,1 1 1,1-4-1,2-2 1,5-2-1,3-2-805,2-1 1,0-4 211,4-2 1,2-4 228,6-9-186,6 2 776,6-9 0,31-9 0,14-5 0,-16 9 0,1-1 0,-1 0 0</inkml:trace>
  <inkml:trace contextRef="#ctx0" brushRef="#br0">20108 8416 7790,'0'12'0,"5"3"61,-1 2 1,0-2 61,-4 6 133,6 1 1,-5 3-1,3-1 1,-1-1-1,0-2 822,1 2 0,5-5-804,-5-1 1,5-3-173,-5-1-79,6-6 0,-3-1 0,7-6 0,2-1 0,2-4 114,2-3 1,1-9-108,5-4 0,-1-5 119,1-4-58,-1-2 1,-1-2 0,-1 0-1,-3 0 1,-2 1 458,-2 3 0,-8 5 501,-4 4-443,4 2-499,-7 6 1,3 6 0,-8 6 0,-3 7 0,-2 8 49,1 4 1,4 9-10,-5 7 0,6 9-210,-1 3-67,3 4 0,1 8 0,0 4 0,0 6 0,0 3-136,0-34 0,0 0 0,0 0 0,1 0 162,1-1 0,0 0 0,-1 1 1,0-1-1126,3 32 1142,-3-11 0,-1-7 0,0-15 0,0-4-207,0-5 614,0-15 374,0 0-504,0-16 1,-1-2-1,-3-5 1,-5 2 46,-2 2 1,-6-1-351,0-3 0,-4-1 1161,4 0-1691,-6 0 0,3 1 1,-4-2-1,3-2 0,4-1-3108,3 1 3748,7 2 0,29-38 0,14-11 0</inkml:trace>
  <inkml:trace contextRef="#ctx0" brushRef="#br0">22493 8199 7790,'-13'0'467,"0"0"2466,1 0-1549,4 0-1217,3 0 0,6 0 0,3 0 0,6 0 1,5 0 135,2 0 0,5 0 0,1 0 0,4 0-694,3 0 0,-1-4-1075,-3-1 988,-1 1 0,-1 4 0,-1 0 0,-2 0 0,2 0 0,1 0 478,2 0 0,27-6 0,8-1 0</inkml:trace>
  <inkml:trace contextRef="#ctx0" brushRef="#br0">23194 8059 7790,'13'-13'688,"-6"0"68,-1 6 0,-8 1 0,-2 8-129,-5 2 0,-3 5-393,-5 8 1,1 2 0,-4 7-1,2-1 20,2 1 0,2-1-137,1 1 0,5-5-186,-1 0-24,6 1 0,-1 3 1,8-1-1,5-1 1,4-3-1030,4-2 935,3-1 0,9-10 0,2-3 1,2-2-1,1-5-385,-1-5 1,6-2 310,-5-12 1,0 1 228,-8-4 1,-2-5 408,-3 0-289,3-5 0,-14 12 0,2-1 0,-5 4 498,-5 5-509,0 6 233,-8 3 0,3 12 0,-4 3 1,0 3-1,2 5 3,-1 5 0,2-3-343,4 3 1,0-1-352,0 4 301,0-5 0,5 3 0,4-5 0,4-1 0,4-1-146,4-5 1,3-2 157,1-1 0,2-2 350,3-6-117,-3-6 1,6-2 0,-7-8-1,1-4 1,-4-2 408,-3-5 0,-9-3-192,-7 0 1,-2-1 65,-2-3-368,-6 3 0,-7 5 0,-8 2 0,-4 3 1,-5 4-280,-4 3 1,1 7-873,-1 3 1,6 2 155,-2 2 244,3 0 0,3 7 0,4 5 0,8 5 0,6 1-353,5 0 1,3 4 1023,7-5 0,35-4 0,17-4 0,8 1 0,1 0 0</inkml:trace>
  <inkml:trace contextRef="#ctx0" brushRef="#br0">24074 8122 7790,'20'-5'0,"-2"3"656,-5-2 437,-6-3 1,-3 6-236,-8-4 1,-3 8-588,-6 1 0,-4 6 51,0-1-335,-6-4 1,5 7 0,-5-4 0,4 2 0,0 0-245,4-1 1,0-2 155,3 1 0,5 4-333,2-4 213,4 3 0,7-2 0,3-1 0,7 2 0,7 0-510,5-1 0,3 1 451,3-6 0,2 4 534,-7-3-53,1 5 1,-10-9 0,-3 3 0,-4-1 344,-5 1 0,-8-2-234,-8 2 1,-9 2 95,-5-2-385,-7 0 0,0 0 0,-3 2 1,-1 0-1,2 1-401,0 0 0,1-4-643,5 1 0,5-3 109,3-1 912,3 0 0,35-17 0,9-4 0</inkml:trace>
  <inkml:trace contextRef="#ctx0" brushRef="#br0">24546 8110 7790,'8'-13'608,"1"0"0,-6 0 3156,1 1-2009,-3-1-1566,-1 6 0,-4 3 1,0 8-1,1 6 139,1 5 0,1 9-7,-3 6-304,2 6 1,-3 0 0,5 7 0,0-1 0,0 1-254,0-1-80,0 1 1,0 1-1,0 0 1,0-2-1,0-5-2083,0-4 1865,-6 2 0,5-12 1,-4 1-1,4-4-361,1-5 1,6-6 0,1-6 894,0-6 0,4-33 0,-4-12 0</inkml:trace>
  <inkml:trace contextRef="#ctx0" brushRef="#br0">24571 8339 7790,'-5'-25'0,"2"-2"291,-6-3 1,5 2 223,-5-6 1,7 1-1,-3-1 1,4 4 357,1 3 0,6 2-351,2-1 0,3 7 118,2 2-491,0 8 1,4 3 0,1 6 289,2 0-447,1 0 1,-1 6 0,-1 3 0,-2 2 0,0 2-389,-2-1 1,-2 1 279,-4 0-307,-4 5 0,-5-4 1,0 5-1,-1-2 1,-2 0-284,-1-2 0,-6 0 541,1-3 0,2 0-215,-1-4 656,5 4 0,-7-5 299,6 5-406,-1 1 0,5-4 118,0-1 0,6-1-102,3 2 1,2 2 0,2-2 0,-1 2 150,1 2 1,-4-2 77,-1-3-232,-5 4 0,7-5 0,-6 6 0,-2-1 210,-5 1 1,-6-2-305,-8-2 1,2-2-285,-7-3-54,1-2 1,-4 3 0,-1-5 0,2 0-1,1 0-705,2 0 1,1 0 954,-1 0 0,-20-39 0,0-11 0</inkml:trace>
  <inkml:trace contextRef="#ctx0" brushRef="#br0">26981 8263 7767,'13'4'43,"0"0"0,-1-1 644,1-2-399,-6-1 0,3-1 1,-6-5-1,-1-5 0,-1-6 1638,-2-3-1751,0 5 0,-7-10 0,-5 6 0,-5-3 0,-3 3 0,-4 0 0,-3 4 340,-2 0 0,-7 8-485,2 3 8,-3 3 1,-1 2 0,1 5-1,2 6 1,4 8 0,2 6-1,7 2-423,2 2 1,9 4-1,6-4 1,5-2-693,5-1 0,7-3 118,10-3 772,7-2 1,4-8 0,5-3-1,2-3 1,2-4-414,5-1 578,-3-6 0,0-5 0,-6-7 0,0-4 0,-1-3 123,-3-3 150,-8-2 1,-8 6 0,-7 3 0,-2 2 550,-5 1 0,-4 9-554,-4 1 0,-3 5-104,-6 3-157,0 6 1,2 2-1,1 8 1,3 2-1,1 0-823,4 1 0,0 2 489,2-4 0,7 4-1076,6-4 581,0 0 842,11-4 0,16-15 0,8-6 0,7 0 0,0 1 0</inkml:trace>
  <inkml:trace contextRef="#ctx0" brushRef="#br0">27517 8224 7767,'-13'0'0,"0"0"0,-1 0 96,-3 0 0,3 2 154,-3 2 0,3-1 0,1 5 276,0 2 0,2 2-85,2 0 0,4-3-94,5-1-247,0-5 0,5 3 1,4-6-1,4 0 0,4-2-1,4-2 1,4 1-235,5-5 136,-3-6 0,8 0 0,-5-5 0,-1 2 1,-3 0-77,0 2 0,-6 0-305,-3 3 118,3 5 1,-6-3 0,3 5-53,-3 3 0,-6 10 174,1 5-186,-6 8 0,8-5 1,-2 3-1,3 1 1,5-1-530,5-1 0,3-1 855,5-4 0,2 0 0,7-6 0,0-3 0,4-3 0,2-2 0,1-3 0,-7-3 0,-5-6-14,-5-6 1,-3-2 0,-7-7-1,-5-2 1,-7 2 405,-4 1 1,-9 1 455,-2 1 1,-9 1-378,-4 3 1,-5 8 0,-2 9 0,-3 2 221,-2 2 0,-1 2-375,-4 2-223,-1 3 1,5 7 0,2 2 0,1 2 0,4 2 119,4 3 0,6 1 103,9 1-483,2-5 0,6 4 0,3-4 0,5 0 0,9-5-324,6-5 0,8 0 68,3-6 349,3 1 0,0-8 1,-2-4-1,-1-7 0,0-5 67,-1-4 0,2-11 255,-5-4-94,0-9 0,-6 2 0,-3-6 0,-4-1 0,-4-1 574,-5 2 0,-2 5-57,-6 12 1,-1 9-260,-4 13 1,-3 5 0,-8 8-1,-2 5-30,-2 6 1,-1 7-59,-5 6-434,6 7 1,-1 0 0,7 6 0,4 1 0,3-1-577,4 0 1,2 0 64,1 1 1,5-3-333,4-2 0,4 2 0,5-6 0,6-3 951,4-5 0,31-15 0,1-8 0</inkml:trace>
  <inkml:trace contextRef="#ctx0" brushRef="#br0">30131 8097 7777,'12'-6'205,"0"-2"1,-2-4-3,-2 0 0,-5-1 1,1 0-1,-2 0 0,-2-1 1,-2-1 326,-2-2 1,-5 0 0,-6 4 0,-4 2-279,0 2 1,-7-1-1,-5 6 1,-2 1-111,-2 2 1,-2 11 0,-3 4 0,-1 4-61,-1 5 1,5 1 0,7 1 0,5 1-156,4-1 0,4 1 0,8-2 0,5-3-115,2-4 0,9-3 0,6-1 0,8-2 48,8-2 1,3-3-1,7-8 1,-1-2-6,0-5 0,0-6 1,-1-2-1,-1 0 48,-2-2 1,-6 0 223,2-7-158,-3-5 1,-8 4 0,-3-3 0,-5 3 0,-4 3 152,-1 3 4,-2 3 1,-5 11 0,-3 2 0,-5 5 0,-1 5 145,2 3 0,-4 5 0,4 4 0,-3 4-220,-2 3 1,6 2-178,3-1 0,2-1 140,2-3-194,0 4 0,2-11 0,2 3 0,6-3 1,5-1-486,7-1 1,7-3-123,5-1 1,9-5-11,4 1 488,2-8 1,2-3 0,0-6-1,-1-1 1,-2-1 307,-1-2 0,-6-6 0,-9-20 0,-8-10 0</inkml:trace>
  <inkml:trace contextRef="#ctx0" brushRef="#br0">30679 7982 7780,'-6'-7'-217,"3"-3"-198,-5 6 487,5-6 0,-7 7 0,4-5 611,-1-2-505,5 4 347,-4 0 360,6 1-428,0 3-185,-6-3-151,-1 5 1,-7 0 0,-3 1 0,-3 3 0,-1 5 405,0 2 0,-1 2-254,-3 0 1,4 4-294,-1 0 12,7 5 0,-2-6 0,8 4 0,5 0 0,3-2-325,1 0 0,2-1-74,7-4 1,5-6 112,12-3 122,-1-2 1,6-2-1,2-2 1,-1-2-1,0-6-169,-1-5 1,-4-2 483,3-9 0,1 2 27,-2-10 19,1 0 1,-9-8 0,-1-2 0,-1-2 0,-4 0 800,-1 0 1,-6 8-586,-4 8 0,-3 5 352,-1 4-533,0 8 1,-5 7 0,-4 6 0,-2 2 0,-3 3-3,-3 8 1,2 3-154,-2 9 0,3-2-317,1 6 68,1 4 0,-1 0 1,2 3-1,2 0 0,3-2-353,1 1 1,3-2 330,-2 1 0,4-2-110,4 2-456,9-2 1,4-11 0,7-1 0,6-2 0,4-2-1700,6-2 2467,6-7 0,-3-11 0,5-3 0,6-4 0,0 0 0</inkml:trace>
  <inkml:trace contextRef="#ctx0" brushRef="#br0">31355 7931 7805,'-13'-13'0,"-1"1"413,-3-1 0,1 0 0,-5 0 1,-2 6 0,-5 3 0,-2 3 419,2 1 1,1 2-429,1 7 0,1 1-5,-1 11-394,7-5 1,0 8 0,8-3 0,2 3 0,5 2-5,3-1 1,1-1-330,0-3 1,5 2 80,4-6 56,2 0 0,8-6 1,2-1-1,3-3 1,1-1-313,1-3 0,4-7 336,-1-5 0,1-8 307,-4-4-80,-1-3 0,2-7 0,1-5 0,1-5 0,-4-6 479,-2-2 0,-3-6-176,1-1 0,-4-3-632,-8 4 526,-4 5 0,-6 12 0,-2 9 0,-3 8 0,-1 8 514,-3 8 1,-1 3-594,-2 2 1,2 7-224,2 6 1,-5 7 0,4 10 0,0 4 73,-1 3 0,4 1-159,-2 0 0,7 5-419,-3-1 392,-2 1 1,6-5-1,-2 0 1,6 0-1,5 1-114,4-1 1,0-6-530,1-2 0,1-3-810,3-1 1215,3-1 0,1-6 1,1-5-1,0-6 394,2-2 0,9-15 0,5-6 0,3-3 0,0 0 0</inkml:trace>
  <inkml:trace contextRef="#ctx0" brushRef="#br0">31878 8046 7805,'0'-13'0,"0"0"0,1 1 576,3-1 0,3-1 346,6-3 0,7 7 1,7-3-1,10 3 38,8 3 1,6 1-750,4 6 0,2 0 1,4 0-1,-3 2-151,-1 2 0,-8-1-72,-6 5 0,-9-5 0,-5 1 0,-3-2-294,-5-2-463,-8 0 459,-7 0 141,-6 0 0,-2 0 1,-2 0-1,-6 1-349,-6 4 0,2-4-1928,-3 3 2446,3 3 0,-33-11 0,-8 3 0</inkml:trace>
  <inkml:trace contextRef="#ctx0" brushRef="#br0">1109 11323 7867,'0'-13'-19,"0"0"1,0 1 0,0-1-1,0 0 1,0 0 0,-1 1 362,-3-1 1,2 0 0,-2 0 0,1 2 632,-1 3-759,3-4 0,-9 9 1,4-4-1,0 3 244,1 5-372,0 5 1,4 8-1,-2 3 1,-1 5 0,1 3-1,2 6 1,1 6 39,0 4 1,0 2 0,0-5 0,1 0-334,3 0 0,-2-1 164,2-3-112,3-3 1,-6-7-1,4-2 1,-4-4-1,1-2-18,2-3 1,-3-5-1,3-12 1,-2-6 54,-2-6 0,-4-5 100,-1-9 1,-5 2 0,3-8-1,-1-3 32,-1-7 1,2-5 64,-1-4 0,2-3 1,6-7-1,0-3-64,0-4 0,3 2-120,5 2 1,2 9 178,12 4 1,-1 5 0,4 9-1,2 11 87,3 10 1,-2 12 47,6 4 1,-1 4-97,1 4-77,-3 9 1,-11 6 0,-3 7 0,-3 1 0,-3 1-100,-2 2 1,-5 4-224,-8-4 0,-7 5 29,-6-1 92,-12 3 0,8 0 0,-10-2 0,0-2 0,-2-2-345,1-3 0,-4-1 299,6-1 1,1-8 67,3-5 0,6-2 1,3-5-862,3 1 1000,7-4 0,41 8 0,16-4 0</inkml:trace>
  <inkml:trace contextRef="#ctx0" brushRef="#br0">1938 11221 7921,'-6'-13'0,"-1"0"0,-5 1-25,-1-1 1,4 6 0,-1 3 0,-2 2 0,-5 2 480,-3 0 0,3 10 0,-4 4 0,-1 6 285,3 7 0,0-2-592,6 5 0,2 3 1,3-1-1,3 2-51,4 0 0,1-5-128,0 0 0,6-3-7,2-5-40,9 3 0,3-14 1,5 2-1,1-5 0,-1-6-48,1-4 0,4-4 1,-1-7-1,0-3 24,-2-4 1,-2-3 75,1-2 0,-1-1-7,1-3 39,-7 4 0,0-6 1,-8 8-1,-1 3 0,-3 4 12,-1 3 0,-3 7 112,-7 3 1,1 5-129,-6 7 36,1 1 1,-1 15 0,2-3 0,1 3 0,4 0-2,0-2 0,2 2-35,0-3 0,3-3-25,5-1 43,1-2 1,15-4 0,-3-3 0,3-3 0,3-5 76,3-5 0,-3-3 17,3-9 1,0-3 305,-5-5-311,3-1 0,-18-1 0,2-1 0,-5-3 0,-4 0 79,-2-1 1,-11 3-106,-3 3 0,-9 6-524,-4 3 246,1 3 0,-11 7 1,6 3-1,2 2 0,1 2-992,2 0 0,1 6 328,2 3 1,5 2 162,9 2 259,2 5 0,8-4 436,2 3 0,54-8 0,-20-6 0,0-1 0</inkml:trace>
  <inkml:trace contextRef="#ctx0" brushRef="#br0">2588 11144 7921,'6'-7'253,"-4"-4"38,3 10 1,-6-5 174,-3 6 1,-8 1 0,-6 4 0,-1 3-61,1 3 1,-5 2-457,2 0 1,3 1 69,1 3 1,2-3 0,3 3-74,-1-3 1,6-1-137,3 0 1,8-2 49,4-2 17,9-4 1,3 0 0,6-1 0,1 0 0,1 0-15,2 1 1,-1 0 412,-3 0 0,-2-4 85,-3 3-215,-2 3 0,-8-4 0,-2 6 0,-8-1 428,-8-1 1,-3 3-348,-11-6 1,-1 6-310,-3-1 1,-5-2 0,0 1 0,2 1-275,1-2 0,3 3-705,3-6 1,-2 5 95,6-5-240,6 0 1204,5-4 0,57-23 0,13-5 0</inkml:trace>
  <inkml:trace contextRef="#ctx0" brushRef="#br0">3124 11183 7921,'-13'0'1059,"0"0"0,1 0-882,-1 0 1,4 5 0,1 4 1,4 2 0,-3 2 0,1 1 72,3 3 0,3-1-301,4 5 1,5-6 251,8 2-313,3-2 0,7-3 0,2 0 0,5-4 1,3-4-25,2-2 1,3-5-1,1-4 1,-2-7 109,-2-5 0,-2-2 33,-3-4 1,-8-1 110,-9 1 1,-9-5 0,-5 0 0,-7 2 274,-9 1 0,-7 7 22,-10 3 1,-2 0 3,-6 4-541,-1 3 0,-3 10 1,1 0-1,2 2 0,4 2-391,0 5 1,5 2 120,4 2 0,4 1-12,9 3 1,-1-2-1,9 5 1,4-1 402,4-4 0,44-12 0,15-4 0</inkml:trace>
  <inkml:trace contextRef="#ctx0" brushRef="#br0">3456 10775 7921,'-9'-26'0,"1"1"0,3-4 0,-3 4 1717,5 2-1039,-3 10 0,6 8 0,0 6 36,0 10 1,0 9-582,0 10-17,0 3 1,0 6 0,0 4-1,-1 5 1,-5 6 220,-7 5-281,1 4 0,-11 0 0,6 1 0,0 0 0,0 0-202,0-1 0,0-5 0,6-4 1,1-7-139,1-9 1,6-5-1135,-1-8-71,3-5-285,1-1 1342,0-12 0,0-3-502,0-8 934,0 2 0,5-20 0,3 0 0</inkml:trace>
  <inkml:trace contextRef="#ctx0" brushRef="#br0">3889 11297 7953,'-7'-7'7042,"1"2"-6216,6 5 1,0 1-156,0 3 1,0-1-447,0 6 0,0-5-232,0 4 237,0-5-1974,0 3 50,0 0-809,0-5 2503,0 5 0,-62-29 0,23 9 0,0 0 0</inkml:trace>
  <inkml:trace contextRef="#ctx0" brushRef="#br0">4909 11055 7898,'0'-13'61,"0"1"0,0-1 0,0 0 0,0 0 698,0 1 0,-1 0 0,-4 4-9,-3 4 1,1 4-687,-2 4 1,-3 4-1,-5 8 1,1 2-219,2 2 0,1-3 61,0 4 1,2-5 0,3 2 0,3-1-62,4 0 0,1-4 173,0-4 38,6-1 1,5 3-1,7-1 1,4-3-1,3-1 1,5-3-1,2 0 108,4 1 1,-1-1 0,-1 4-1,-4 0 117,-3 0 0,-2-3-136,1 5-101,-6-1 1,-8 5 0,-7 0 0,-5 0 0,-5-1 0,-4 1 0,-7 0 1,-5 0 0,-5-1-181,-4 1 1,-1-2 0,-4-1-1,2-1-560,2 1 0,-1-3 112,6 1 0,-1-5 1,10 1-908,2-2 1489,6-2 0,27-27 0,15-14 0,2-2 0,1 1 0</inkml:trace>
  <inkml:trace contextRef="#ctx0" brushRef="#br0">5368 10991 8829,'-13'0'466,"5"0"-525,-1 0 1,5 7 0,-3 5 0,1 5 1168,4 3 1,0 1-1053,2 4 0,0 2 1,0 2-1,0 0-514,0 0 0,2-2-196,2-2 1,2-5 0,3-2 651,0 1 0,11-28 0,7-1 0</inkml:trace>
  <inkml:trace contextRef="#ctx0" brushRef="#br0">5343 10826 7898,'-26'-26'443,"-2"-2"63,2 2 0,5 4-325,13 9 1,2 4-246,6 1 0,6 5-167,2-1 0,5 4 5,4 4 0,1 3 0,5 7 226,-2 3 0,23 20 0,10 10 0</inkml:trace>
  <inkml:trace contextRef="#ctx0" brushRef="#br0">5572 11221 7957,'0'13'71,"0"-1"0,0-3 222,0-1 255,0 1 675,0 4-795,0-6 0,2-2 1,2-5-257,4 0 1,4-7-1,0-4 1,3-6-79,2-3 1,-3-1-16,3-5 0,1 1-76,-1-1 58,6 1 1,-5 1-1,5 1 1,-2 3 0,0 2 593,-1 2-534,-1 8 1,-7 2 0,1 6-1,0 3 1,0 4-127,-1 6 0,-3 7-148,-1-3 1,-3 5-79,3 0 1,-5-3 0,3 3 0,-2-1-446,0-1 1,6-2 105,-1-5 1,1 0-675,-2-1 0,8 0 1244,-4-4 0,38-25 0,5-11 0</inkml:trace>
  <inkml:trace contextRef="#ctx0" brushRef="#br0">6478 10966 7957,'-6'-13'363,"4"-4"-24,-2 0 0,3 4 45,1 5 1,-2 5-1,0 0 430,-3 6 1,1 6-40,4 8 0,0 4-199,0 9-472,0-4 1,-4 11-1,0-3 1,1 5-1,1 2 42,2 1 1,-4 6-880,0-1 0,0-2 198,4 2 77,-6-6 0,4 7 0,-2-7-130,3-4 1,1-6 0,0-9-1,1-7-1707,3-5 2295,-2 2 0,15-56 0,-3-7 0</inkml:trace>
  <inkml:trace contextRef="#ctx0" brushRef="#br0">6465 11055 7957,'-17'-31'0,"0"-3"0,0-1 443,4 1 1,6 4-90,3 9 191,2 2 0,12 2 0,4 2 0,5 2 0,3 4 262,3 4 1,0 0-696,1 5 0,2 2 235,-3 2-435,4 3 1,-15 10-1,3 2 1,-4 0-1,-5 4-314,-4 1 1,-4 3 134,-4 3 0,-3-3 0,-6 2 0,1-2-311,-1-1 1,-1-6 297,-3-3 0,7-3 561,-3-1-17,3-1-58,3-5 1,7-1-42,8-6 1,5 0 90,4 0-188,-3 0 0,9 4 0,-6 2 0,-1 0 0,-2 1 215,-1 0 1,-6 1 245,-3 5-159,-3 0-203,-6 0 1,-8-1-1,-10 0 1,-5-2-1,-5-2 370,1 2 1,-5-4-338,3-2 1,1 2-212,-1-2-173,6 0 0,-2-4 0,9 0 1,4 0-3587,3 0 2981,7-6 1,1 4 788,6-7 0,23-5 0,5-6 0</inkml:trace>
  <inkml:trace contextRef="#ctx0" brushRef="#br0">8033 11030 7897,'-13'0'2,"1"0"0,-1 0 1179,0 0 0,7 0 47,6 0-1013,12 0 1,9 0-1,9-2 1,5-2-1,5-3 310,2 0-586,7 1 0,-8 2 0,4 0 0,-1 1 0,-3 1-519,-1 2-514,-8 0 0,-1 0 0,-5 0 1094,-1 0 0,-50-11 0,-13-3 0</inkml:trace>
  <inkml:trace contextRef="#ctx0" brushRef="#br0">8288 10800 7897,'-18'-6'0,"2"-1"0,-5-5 835,5 5 0,-1 2-261,9 10 1,2 3-1,8 9 1,0 4-253,3 3 1,5 6-252,-2 0 1,3 5-353,2-1 215,0 3 1,-5-3 0,-1-1 0,-1-1 0,-3-1-2410,-2 1 2475,5 3 0,-10-14 0,2 3 0</inkml:trace>
  <inkml:trace contextRef="#ctx0" brushRef="#br0">9959 10775 7897,'-5'-17'113,"1"0"0,0 1 0,0 2 1176,-1 1-946,1 0 0,0 8 0,0 5 0,1 7 0,0 6 979,-1 4-1216,2 2 0,-3 8 0,5 3 0,0 4 0,0 3 534,0 1-691,5 0 1,-3-4-1,2 0 1,-1 2 0,0 1-1,1-1 1,0-2-391,2-4 1,-5-9-1,3-4 1,-2-2-425,-2-3 835,0-5-2,0-1 1,0-16 0,0-4-1,0-6 1,0-7 0,0-4 0,0-4 275,0-4 0,-4 0-150,-1-8 64,1-3 0,4 4 0,0-8 1,1-3-1,2 1 62,2-1 0,4 3 1,1 7-1,5 6 137,2 6 1,7 1-231,1 8 0,1 5-161,3 12 0,-2 4 1,-1 5-1,-1 0-227,1 0 1,-6 7-173,-3 6 1,-5 1-901,-3 7 969,2-5 1,-9 8 0,2-3 0,-3 3-1,-1 2-732,0-1 0,-1 1 1096,-3-1 0,-32 29 0,12-24 0,0 1 0</inkml:trace>
  <inkml:trace contextRef="#ctx0" brushRef="#br0">10010 10915 7897,'-13'0'264,"0"-6"884,6 5 0,1-6-736,6 2 1,6 4-1,4-3 1,5 2-220,7 2 0,2 0-426,1 0 1,1 0-1,1 0 1,1 0-1078,2 0 0,4 5 1310,-4-1 0,22 40 0,-25-19 0,0-1 0</inkml:trace>
  <inkml:trace contextRef="#ctx0" brushRef="#br0">10481 11221 7897,'0'-13'0,"0"0"281,0 1 1,2-1 0,3 2 0,7 2 464,3 5 1,8 2-191,-2 2 0,2 6 1,-2 4-1,-4 6-826,-3 5 1,-2 3 108,-4 1-36,-2 7 0,-6-6 0,-2 4 0,-2-3 0,-4-1-342,-4-1 602,-6 1 0,2-2 0,-3-3 0,0-4 0,3-4 1369,2-5-1019,7-2 1,3-6 0,10-2 206,6-2 0,7-3-589,6-6 1,2 1 0,3-1 0,3 2-375,-1 2 1,4-1-968,-7 6 1,1-5 11,-4 5-841,-1 0 2139,1 4 0,-7 0 0,0 0 0</inkml:trace>
  <inkml:trace contextRef="#ctx0" brushRef="#br0">11667 10724 7897,'0'-13'123,"0"0"0,0 0 0,0 1 1,0-1 261,0 0 1,-5 6 0,-4 3 0,-2 4 0,-2 5 0,0 7-72,0 3 1,1 12-1,-1 0 1,0 4-123,0 5 0,6-1-46,3-1 1,3 3 0,1-4 0,1-1 191,3-2 0,5 0-612,8-5 63,3-2 0,5-12 0,2-2 0,3-5 0,2-3 1,2-3-1,0-6-138,2-4 0,-4-10 0,1 1 0,-3-3 229,-6-1 1,-4-5 113,-8 0 1,1 6 1,-6 1 0,-2 6 0,-5 3-4,-5 4 1,0 12 22,-4 10 1,3 3 0,6 4 0,0 1 21,0 0 1,2-3-9,2 4 1,5-9 0,6 0 0,4-2 45,0-3 0,3-1 73,3-6 0,5-3-7,0-5 0,-1-2 40,-3-11 0,-2-2 1,-3-5-1,-4-4 336,-3 0 0,-6 2-308,-4-4 0,-8 4-153,-5-4 1,-8 12 0,-4 0 0,-5 7-461,-3 2 1,0 6 44,-5 3 1,6 4 0,-3 3 0,1 2-347,0 2 0,2 2 152,7 4 1,4 4-809,8 0 996,3 0 1,14-5-1,6 1 365,10 0 0,32-12 0,15-6 0,-18 2 0,0 0 0,0 0 0</inkml:trace>
  <inkml:trace contextRef="#ctx0" brushRef="#br0">12572 10685 7897,'9'-4'0,"-1"0"243,-5 0-180,3 4 1,-7 5 312,-4 4 1,-2 2-1,-6 3 1,-1 2-51,-3 1 0,3 1-225,-3-1 0,3-3-239,1 3 124,0-2 1,2-3 0,3 1-1,3 0-174,4 0 0,7-5 122,2 1 24,9-7 1,3 8-1,5-5 1,1-1 0,-1 0-59,1 0 1,-1 2 146,1-2 157,-6-2-117,-2 9 0,-11-8 1,-5 4-1,-8 0 190,-7 0 1,-8 0-185,0 2 1,-2-2-203,2-3 0,-3-3-100,3 4 0,-2-2 1,0-1-1,3 3-1629,2-3 1838,1 0 0,10-30 0,1-8 0</inkml:trace>
  <inkml:trace contextRef="#ctx0" brushRef="#br0">12866 10545 7915,'0'-18'0,"4"3"953,0-2 1,2 0-132,-2 5 0,3 3-414,6 13 0,-4 5-201,-1 8-142,1 3 0,2 11 1,-1 3-1,-2 3 0,2 1-75,2 0 1,-1 5-1,-1-2 1,-2-3-238,2-2 0,0-4 163,-1 2 1,-2-4 0,-4-9-131,1-4 238,0-8 0,0-9-29,1-9 158,-1-8 0,-4-3 1,1-7-1,3-1 0,4-4 288,-1-5 0,4 1-380,-3-6 1,2-4 0,0 1-1,-1 0 14,1 2 1,1 4 16,2 0 0,0 4-301,-1 5 1,-5 6-241,-2 11 0,0 8 0,1 5-504,1 7 0,-3 5-118,5 5 1,-6 3 1070,1 6 0,3 28 0,0 7 0</inkml:trace>
  <inkml:trace contextRef="#ctx0" brushRef="#br0">13491 10915 7915,'-8'0'2813,"-3"0"-603,10 0-1882,-5 0-117,6 0-1801,0 0 1590,6 0 0,12 6 0,9 1 0</inkml:trace>
  <inkml:trace contextRef="#ctx0" brushRef="#br0">14817 10609 7915,'12'-10'47,"1"-3"0,-1-1 0,-3 1 0,-1 3 341,-3 2 1,-2 5 0,-7-1 0,-5 2 0,-3 2-171,-5 0 0,1 6 0,-7 2 1,-2 4-180,-4 1 0,0-1 122,3 1-98,1 6 0,3-5 0,3 3 1,0-3-1,5-1 0,4-1-76,6 1 1,8 0 0,7 0 0,9-1-12,10 1 1,5-4-287,4-1 311,5 1 0,0-1 0,4 1 0,-3-1 0,-2 1 0,-5-1 0,-6 2 171,-5 1 0,-1 2 194,-13 0-272,-4 0 0,-10-1 0,-3 1 1,-6 0-1,-6 0 151,-5-1 0,-9-3 0,-4-2 0,-1 0-230,1 0 0,-3-4-13,3 1 1,-1 2-308,1-2 12,-3 0 1,10-4 0,-3 0 0,5 0 0,3-1-975,5-3 1,9-3-542,4-6 1808,13 0 0,40-23 0,19-9 0,-17 13 0,0-1 0,0 1 0</inkml:trace>
  <inkml:trace contextRef="#ctx0" brushRef="#br0">15301 10571 7915,'0'-13'725,"0"0"1002,0 6-380,0 1-1046,0 6 1,0 6 0,-1 2 0,-2 5-1,-3 4 212,-1 5 0,4 0-606,-1-1 1,-2 5-241,2-1 0,0-3 1,4 3-1,0-1-510,0 0-1,0-2-204,0-1 1,1-6-404,4 2 1451,-4-2 0,27-25 0,1-6 0</inkml:trace>
  <inkml:trace contextRef="#ctx0" brushRef="#br0">15288 10481 7915,'-18'-25'0,"4"-1"75,-3 1 1,3 5-1,2 3 129,4 3-70,2 7 0,8 1 0,2 7 1,4 4-806,4 3 0,5 8 134,0 1 0,5 4 537,0-4 0,2 11 0,4 6 0,3 1 0,-1 0 0</inkml:trace>
  <inkml:trace contextRef="#ctx0" brushRef="#br0">15480 10787 7915,'-7'13'0,"2"0"0,0-5 1351,0 1-197,1-1-422,4 5 1,2-6-327,2-3 1,-1-2-238,5-2 0,-4-2 56,5-2-176,-1-3 1,9-6 0,0-1 0,0-3 0,2-3-104,2 1 1,-1-6 24,1 4 1,0-1-150,5 0 186,-1 4 1,-3 5 0,-2 2 0,-2 1 0,-2 3 131,-2 1 1,-6 3-59,1 8 1,-6 2-119,1 5 23,-3 7 0,-1-4 0,0 5 0,0 0 0,0-2-398,0 1 1,0-2-245,0-4 0,2-1 268,2 1-142,-3 0 1,11 0 0,-4-2 528,3-3 0,48-30 0,-25 4 0,1 0 0</inkml:trace>
  <inkml:trace contextRef="#ctx0" brushRef="#br0">16232 10622 7915,'-6'-20'0,"5"-3"0,-3 6 0,2 0 4159,2 4-3047,0 6 0,0 3-701,0 8 0,0 9 153,0 8-482,0 3 0,0 8 0,-1 2 1,-2 2-1,-1 3-264,1-1 1,-3 4 186,2 1 0,-4 4-1014,3-5 718,1 6 1,0-4 0,0 3-1,1-5 1,1-3-498,2-5 0,0-5 396,0-7 1,0-4-165,0-5 416,0-6 1,5-3 0,-1-8-1,-1-6 50,-2-6 1,-1-3 139,0-7 1,0-5-12,0-3-1,0-3 1,0-5 0,0-2 0,1-3 0,2-4 256,2-3 1,4-5-50,0 3 0,2-3-805,2 4 750,0-1 1,4 11 0,0 4 0,-2 5 0,0 8 545,-3 5 0,1 11-371,0 7 0,1 4-198,3 1-150,-3 6 0,10 2 0,-4 11 0,0 5 0,-3 4-192,-3 0 1,-3 4-239,-2-3 0,-3 5-435,-6-4 640,0 6 0,-2-10 0,-2 4 0,-5-4 0,-1-5 341,2-4 0,-3 1-266,2-1-181,3-5 438,-5-7 0,11-5 1,0 0-114,7 0 0,5 0 526,0 0 0,1 0-13,0 0-354,5 0 1,1 0 0,3 2 0,0 2 0,-1 5 225,-1 2 1,-2 2-244,-5-1 0,-6 1-189,-3 0 166,-2 0 1,-14-1 0,-5 1 0,-7-2 0,-6-1 334,-4-1 0,-7-2-296,-1 1 1,-1 2-158,5-5 0,0-1 1,0-3-1,-1 2-238,1 1 1,5 1-147,4-5 1,7-2-1247,5-2 846,3 3 0,10-11 771,8 4 0,25-11 0,12-2 0,7-3 0,0 0 0</inkml:trace>
  <inkml:trace contextRef="#ctx0" brushRef="#br0">17673 10736 7930,'-7'-12'235,"1"3"-37,6 1 1,0-1-1,2-4 1,2 2 0,4 3 1232,4 3-1401,6 4 1,-2-3-1,5-1 1,2 3 0,1 0-1,1 4 1,-1 0 0,-1 3-1,-2-1-787,2 2 1,-5-5 468,-1 3-53,3 3 1,-6-5-1,3 2 1,-4-1-1,-3 0 341,-2 1 0,7-17 0,4-8 0</inkml:trace>
  <inkml:trace contextRef="#ctx0" brushRef="#br0">18438 10379 7932,'0'-17'110,"0"0"0,0-4-37,0 4 1058,0 0-641,0 10 0,0 3 0,-1 9 358,-4 8-722,4 6 1,-10 7 0,3 4-1,0 4 1,1 4 41,1 5 0,-2-3 0,3 4 0,3-2-133,0 1 1,2-1-184,0-4 0,0 1-58,0-1 91,0 0 1,2-10-1,0-3 1,4-6-247,1-3 1,-3-8 106,5-3-105,-6-4 283,2-12 1,-5 2 0,-1-9 0,-2-1 0,-2-3-111,-3-7 1,0-3 77,-5-6 0,0-5 110,1 1 97,5-1 1,-3-1 0,5-3 0,3-2-1,0-2 305,2 0 0,6 1-113,2 3 1,5 4 93,4 4-311,3 7 0,1 3 0,2 11 0,2 7 0,4 4 43,-1 4 0,3 3-178,-1 4 1,0 4 48,-5 9-283,1-2 1,-6 9-1,-3-4 1,-3 1-1,-3 0-681,-2 2 1,-2 1 148,-3 1 1,-3 5 20,4 0 336,-10 5 470,4-8 0,-39 16 0,-2-4 0</inkml:trace>
  <inkml:trace contextRef="#ctx0" brushRef="#br0">18463 10787 8050,'-7'0'1861,"2"0"-1709,5 0 1,5 0-114,4 0 0,4 0 0,4 0 1,4 0-235,3 0 0,6 0 195,-1 0 0,14-2 0,7-1 0,1-1 0,1 1 0</inkml:trace>
  <inkml:trace contextRef="#ctx0" brushRef="#br0">19063 10736 7932,'0'-12'295,"-6"5"0,3 1 307,-5 6 1,5 7 0,-3 6-1,2 8 104,0 7 0,-2 5 0,3 5 0,-2 0-548,-3 1 1,4 5 0,-3 1 0,1 0-617,4-2 1,0-5-1,2-3 1,0-3-495,0-6 0,6-4 0,2-14 952,4-4 0,23-36 0,6-11 0</inkml:trace>
  <inkml:trace contextRef="#ctx0" brushRef="#br0">19713 10405 7932,'0'-13'43,"0"0"1,-1 2 0,-4 2 239,-3 5 1,-3 10 0,-2 7 0,-1 8-1,-2 7 1,-1 6 492,1 3 0,2 1-650,2 1 0,0-5 1,4 0-1,3 0-118,4-2 1,8 4-54,6-7 5,5-5 1,8-2-1,1-8 1,2-4 0,4-3-1,1-4 1,0-5-315,1-6 0,1-2 30,-2-11 274,3-1 1,-12-7 0,1-3 0,-8 1 0,-4-1 0,-1-1 0,-2-1 40,-2 1 0,-3 8 1,-8 8-1,-2 4 155,-5 5 1,-3 2-1,-4 9 1,-2 5 23,-2 9 1,4 3-51,-1 6-97,3-4 0,3 8 0,2-7 1,5-2-1,3 0-56,1-1 0,2 3 0,7-6 0,8-3-51,6-4 1,6-4 70,1-6 1,10-2-73,-2-2 97,3-9 0,-7-2 0,-3-7 0,-2-2 0,-7-3 69,-2-2 0,-7-3-10,-5 3 1,-6 2-96,-2-3 6,-6 3 0,-12 7 0,-4 5 0,-2 3 0,-1 5-207,-1 2 0,-5 0-406,-3 5 1,-1 0 131,1 0 0,-2 5-16,7-1 0,-4 6 0,9-2 515,8 4 0,11-4 0,13 1 0,28-8 0,20-6 0,2 0 0,8 2 0,-1 0 0,0 1 0</inkml:trace>
  <inkml:trace contextRef="#ctx0" brushRef="#br0">20465 10456 7932,'23'0'-77,"3"0"1,-2 0-307,-3 0 840,-6 0 1,-2 5 0,-9 4-1,-5 2-46,-7 2 0,-4 4-293,-13 0 1,2 4-201,-7-4 177,3 0 0,3-4 1,2 0-1,2 0 272,1-1-418,8 1 0,11-6-76,9-3 81,8 4 1,2-7 0,8 3 0,2-2 0,0-2-167,0 0 0,-2 4 189,-2 0 1,-5 2 12,-3-2-20,-3-3 0,-7 11 1,-4-4 345,-6 4 0,-5 0 38,-9 1 1,1-4 71,-5-1-580,0-5 1,-5 7 0,1-4 0,-2-1-1,0 1-652,1-3 0,-2-2 806,7-1 0,14-23 0,2-5 0</inkml:trace>
  <inkml:trace contextRef="#ctx0" brushRef="#br0">21052 10341 7932,'0'-21'1111,"0"0"1,-4 5-459,-1-1 1,0 8 123,0 5-595,4 3 0,-6 2 1,4 5-1,-3 8 0,1 9 16,-1 5 1,-2 12 0,3-1 0,1 5-24,-2 4 0,5 2-410,-3 1 1,2 2 0,2 2-1,0 3-580,0 0 0,0-6 141,0-5 0,2-7-115,2-2 308,-3-5 1,11-14-1,-4-3 1,4-6 480,0-6 0,-5-25 0,-1-7 0</inkml:trace>
  <inkml:trace contextRef="#ctx0" brushRef="#br0">21001 10520 7944,'-4'-39'0,"-1"1"0,1 4 95,4 0 0,0 1-67,0-1 243,11 3 0,-1 6 0,12 1 0,0 2 0,2 7 398,2 5 1,-1 4-1,1 6 1,-2 2-368,-3 2 0,-4 4-287,-8 9 0,-4-1-188,-5 5 1,-1 1 0,-3 3 0,-5 1-301,-2-1 0,-7 1 210,-4-1 0,0 1-78,0-1 238,-2 1 0,10-7 0,-3-2 0,3-2 597,1-3-318,0 1 1,12-6 293,5-3-372,12-8 0,5 1 0,9-4 0,4 2 0,1 2-40,-1 1 1,3 2 45,-3 0 0,-3 0 205,-1 0-217,-9 6 0,-2-3 0,-8 5 0,-2 2 0,-7 2 122,-4 0 0,-7 1-49,-8 0 0,-3 0-195,-5-1 38,-6 1 1,4-2 0,-5-1 0,3-3-1,-1 1-325,2-1 1,1-5-465,1 3 0,2-4 42,3-1-1575,-3 0 2314,10 0 0,40-40 0,18-9 0</inkml:trace>
  <inkml:trace contextRef="#ctx0" brushRef="#br0">21536 10583 7944,'-5'-7'2306,"3"-4"-1229,-9 9-1068,4-9 0,-6 10 0,0-4 0,1 4-1144,-1 1 0,0 1 1135,0 4 0,1 13 0,-1 9 0</inkml:trace>
  <inkml:trace contextRef="#ctx0" brushRef="#br0">22544 10201 7931,'0'-20'108,"0"2"1,0 5 0,-2 1 989,-2 4-949,-9 2 0,-2 12 1,-6 4-1,-4 5 1,-1 7-1,-4 2 0,1 1-103,3 1 0,1-1 0,3-1 0,2-1 82,2-2 0,6-5-18,8 1-82,3-9 1,8-1 0,5-4 0,10 2 0,6-3 0,6 0 0,3-2 21,1 0 1,0 0 0,1 0 0,-3 0 19,-2 0 0,2 0 0,-6 1 0,-4 3 8,-3 5 0,-4-2 0,-8 2 0,-3 0 36,-3 3 0,-5 1-13,-5-1-78,-7 1 1,-8-4 0,-7-1 0,-3 2 0,-2 1-145,-1 2 0,0-6 1,5-1-1,-2-2-679,2 0 1,1 1 392,2-5 1,9 0-1,5-2 1,4-2-1318,4-5 1724,7-2 0,34-18 0,16-6 0,6-3 0,-1 0 0</inkml:trace>
  <inkml:trace contextRef="#ctx0" brushRef="#br0">22901 10265 7931,'5'-13'1297,"-3"6"1,4 7-662,-6 8 1,0 5-313,0 4 1,-2 3-258,-2 5 1,1 1 0,-5 1-1,-1 1-101,2 2 0,0 0-732,3-5 0,2 1 193,-2-1 198,3-5 1,2-2-1,3-6 375,5-4 0,25-59 0,-14 16 0,1-1 0</inkml:trace>
  <inkml:trace contextRef="#ctx0" brushRef="#br0">22965 10086 7931,'-26'-25'0,"2"0"-71,3 4 0,2 3 0,8 5 0,1 2 784,2 2-638,5 4 1,-2 6-1,10 3-865,3 5 790,9 2 0,10 10 0,6 5 0,4 1 0,1 1 0</inkml:trace>
  <inkml:trace contextRef="#ctx0" brushRef="#br0">23232 10430 7936,'-8'9'404,"-1"-1"0,5-3-410,-4 3 1,3-4 1670,-3 5-1015,-1-1 1,2 1-462,3-1 0,4-6-162,4-2 0,-1-6 0,7-7 0,3-1 50,2-3 1,7-3 6,-5-5 0,5-1 1,-2 1 0,6-1 0,-1 2-1,1 2 533,-1 0-416,1 7 0,-2-2 0,-2 8 0,-2 5 1,-1 4 332,-4 4-545,-1 3 0,-1 12 1,-2 2-1,-1 3 0,-3 2-544,-1-1 1,0 1 345,-2-1-1,-3-4-1537,4 1 1240,2-7 1,0 4 0,6-7 0,-1 0 506,1-4 0,17-19 0,4-10 0</inkml:trace>
  <inkml:trace contextRef="#ctx0" brushRef="#br0">24036 10099 7936,'0'-19'0,"-5"4"481,1-6 0,-4 5 0,2 0 1645,-1 6-1237,4 5-726,-3 10 0,6 8 0,0 10 1,0 5-1,0 6-9,0 3 1,2 3 0,1 1 0,1 3-23,-1 1 1,-2 2-652,-1 4 355,-6 0 0,5 0 1,-5 0-1,2-2 0,0-2-569,1-4 0,-3-5 168,2-4 0,0-9 0,4-8-1360,0-2 1478,6-3 0,-1-6-174,4-6 621,2-6 0,-10-63 0,2 27 0,0 0 0</inkml:trace>
  <inkml:trace contextRef="#ctx0" brushRef="#br0">24036 10226 7936,'-6'-34'382,"-3"0"1,2-4-378,-1 8 0,5 1 1,0 3-1,6 1 379,6-1 0,8 6 1744,4 3-1796,3 3 0,3 3 0,1 2 0,3 5 0,0 3 47,1 1 0,-4 1-140,-7 3-361,3 3 1,-11 7 0,0 2 0,-7 2-1,-5 2-51,-1 3 0,-6 1 0,-2 2 0,-4-1-443,0 1 0,-1-1 69,0 1 425,0-1 1,1-4 0,0-1 0,2-1-1,3-4 22,2-1 661,0-1-413,5 0 1,10-6 0,4-3 0,3-2 109,2-2 1,4 0 162,-2 0-215,3 0 0,0 4 0,-3 1 1,-4 1-1,-3 0 1289,-1-3-833,-6 4-416,-7 0 0,-8 0 1,-9-1-1,-6-2 1,-5 0 274,-6-1 1,-5 3-170,-3-2-492,2 0 0,-5-4 1,4 0-1,-3 0 1,1 0-643,4 0 1,-1 0-2209,10 0 1912,1 0 0,5 0 1078,2 0 0,15-11 0,9-3 0</inkml:trace>
  <inkml:trace contextRef="#ctx0" brushRef="#br0">5712 13287 7955,'-12'0'-65,"-1"0"1,0 0-1,0 0 1,1 0 256,-1 0 0,0 0 0,0 0 0,1 0 0,-1 0 618,0 0 1,5 0-378,-1 0 38,6 0-154,9 5-261,3-3 0,16 3 0,-1-5 1,6 0-1,2 0 0,4 0 1,2 0-49,5 0 0,-2 0 0,3 0 0,-3 0 19,-4 0 1,-3-4 116,0 0-167,2 0 1,-14-1 0,-1 1 0,-8 1 0,-11 2-130,-10 1 0,-10 0 0,-11 0 0,-1 0-698,2 0 1,-2 0 225,5 0-960,-3 0 1584,13 0 0,46-5 0,22-2 0,4 0 0,1 0 0</inkml:trace>
  <inkml:trace contextRef="#ctx0" brushRef="#br0">7549 13095 7955,'0'-12'42,"0"-1"1,-2 0 0,-1 0 0,-1 1 303,1-1-91,2-6 0,1 9 0,0-2 1,0 0 1576,0 1-1688,0 4 1,-4 3 0,-1 9 0,1 10-1,0 9 1,0 8 0,-1 6 221,0 5 0,3 1-181,-2 3-182,3 2 0,-4-3 0,1 3 0,1-2 0,2-5 1,1-3-1,0-5-366,0-5 1,0-3 0,0-5 301,0-4 0,0-10 0,0-7 120,0-7 0,0-8-37,0-2-38,0-12 1,0 7 0,0-14 0,0-2 0,0-5 0,0-3 0,0-5-108,0-3 0,0-7 77,0 1 0,1-2-1397,4-2 1450,-4 1 1,9 4 0,-4 6 0,1 6 0,3 9 97,1 6 0,3 11-29,3 4 1,-1 9 0,5 3 0,0 4 249,-1 1 0,3 10-196,-6 3 1,0 8-150,-5 0 0,-5 3 0,-2 3 0,-4 2-61,-1 0 1,-1 5 622,-4-4 1,-6 4-704,-6-4 0,-1 1 0,1-3 0,-5 1-146,-2-5 0,-1 0 59,-1-7 0,1 0-236,-1-4 171,1-1 1,1-3 0,3-2 0,4-1-1764,2-4 1950,8 0 0,64-2 0,-18 0 0,0 0 0</inkml:trace>
  <inkml:trace contextRef="#ctx0" brushRef="#br0">8314 13223 7955,'5'-20'386,"2"-3"503,6 6-757,0 0 1,-5 0 0,-1 0 0,-1 2 215,-3 1 0,-9 2 0,-5 4 0,-6 3 2,-3 4 0,-1 2-258,-5 4 1,1 3 0,-2 8 0,-1 2 89,-2 2 0,4-4-125,5 1 0,1 1-141,-1-1 65,3 0 1,11-4 0,2 0 0,4-1-1,2 1-133,4 0 1,3-2 153,9-2 0,4 1 1,8-6-1,2 0-254,1 2 1,1-3 200,1 5 0,1-4 40,-5 5 0,-6-6 0,-1 8 0,-8-3 1,-2 4-1,-4 1 81,-4-1 0,-6 1-60,-8 0 0,-9 0-97,-7-1-19,-1 1 1,-7-4 0,5-1-1,-3 1 1,0-1-438,0 1 0,2-7 171,8 3 1,3-4-1135,5-1 633,6-6 873,1-1 0,27-17 0,25-12 0,0-1 0,2-3 0,-1 0 0,0 1 0</inkml:trace>
  <inkml:trace contextRef="#ctx0" brushRef="#br0">8696 13172 7955,'0'-7'284,"0"1"1109,-5 6 0,2 6-587,-6 2 1,6 9-540,-1 4 1,-2 4 0,1 0 0,-1-1-138,0-3 0,2 3-160,4-2 0,0 2-703,0 1 309,0-5 1,2-3 0,2-7 0,4-3-3193,4-1 3616,-5-2 0,10-44 0,-3-9 0</inkml:trace>
  <inkml:trace contextRef="#ctx0" brushRef="#br0">8658 13032 7955,'-18'-22'0,"-4"1"0,0-6 17,0 6 1,8 2 0,6 2 0,5 8 538,-1 0 1,4 6 0,4-1-1022,4 3 1,5 6 81,4 4 1,3 2-911,5 2 1293,1 0 0,16 28 0,5 7 0</inkml:trace>
  <inkml:trace contextRef="#ctx0" brushRef="#br0">8849 13274 8001,'-7'0'1556,"1"0"-397,6 0 0,6 0-700,3 0 1,6 0-25,2 0-414,6-6 1,-8 3 0,7-5 0,0-1 0,1 1 44,-2-1 1,2 2-86,-6-1 0,4-2-514,-4 6 394,6-1 0,-13 5 0,3 0 0,-4 2 0,-1 2-434,-4 4 0,1 8 321,0 1 0,-1 4-631,-4-4 617,0 6 0,1-9 0,4 3 1,3-3-1,5-1-1088,4 0 1354,3-6 0,29-17 0,12-8 0,5-4 0,0 1 0</inkml:trace>
  <inkml:trace contextRef="#ctx0" brushRef="#br0">9844 13108 8001,'-6'-13'0,"-2"1"0,-4-1 297,0 0 0,-3 6 445,-2 3 1,2 2 385,-6 2-867,-6 0 1,0 7 0,-3 6 0,4 7 0,4 4 219,1 2 0,5 3-378,-1 1 0,8 0-46,5-5 1,4 1-116,4-1 1,9 1-1,10-2 1,5-3-261,6-4 1,9-8 60,3-5 0,4 2-481,1-2 617,0 0 1,0-10 0,0-2-1,0-5 1,-1-4 106,-4-4 0,-7-5 147,-10-3 1,-9 0 172,-7-5-183,0 0 0,-15 2 0,-2 2 0,-13 4 0,-10 5 14,-7 4 1,-8 0-167,-5 4 1,-3 4-325,-1 9 150,0 0 0,0 0 0,2 1 0,2 3 1,6 5-1045,5 2 1,7 3 474,7 3 0,5-3 772,9 3 0,36-2 0,15-3 0</inkml:trace>
  <inkml:trace contextRef="#ctx0" brushRef="#br0">9908 12840 8001,'-13'-28'0,"0"2"0,2-2 122,2 7 1,4 2-20,5 2 2668,-6 3-1438,4 7 0,-3 11-1075,5 9 0,1 13 0,2 1 0,1 5 222,-1 8 0,-1 4-244,-2 7 0,-2 4-108,-2 0 0,-2 6 1,-4 0-1,3 4 23,2 3 0,-4-4-342,5-4 1,-2-7 189,2 3 1,2-5-120,-2-5 0,3-7 0,1-11 0,0-5-345,0-6 1,0-3 90,0-1-1857,0-6-543,0-2 1865,0-5 1,1-1 908,3-3 0,9-15 0,7-8 0</inkml:trace>
  <inkml:trace contextRef="#ctx0" brushRef="#br0">10392 13312 8001,'-6'-13'906,"5"5"-748,-3-1 1586,2 6 0,2-1-2194,0 8 1,0-1-501,0 6 950,0-1 0,23-1 0,5-1 0</inkml:trace>
  <inkml:trace contextRef="#ctx0" brushRef="#br0">11361 12904 8001,'-8'-13'31,"1"1"0,-1-1 0,3 0 1,-1 0 402,3 1 0,0 4 0,-1 4 0,-4 4 0,-4 4 395,0 5 1,-5 8-251,0 4-456,-6 3 0,7 6 0,-3 1 0,0 2 0,4 1 369,0-2-482,8 5 1,2-6 0,5 3 0,2-4 0,7-4 0,8-5 0,7-4-322,6-3 1,8-7 49,9-3 89,-3-2 1,5-8 0,-3-2 0,0-5-1,0-4 1,-4-4 0,-4-3-265,-2-2 0,-12 1 321,2-1 73,-9-5 1,0 8 0,-9-1 489,-4 4-336,-8 9 0,-3 5 0,-6 8 0,0 3 0,2 7 86,3 3 0,-4 2-161,4-4 0,2 0 0,2 0 0,2-1 18,2 1 1,8-2-34,4-2 1,7 1-20,6-6 70,6 0 0,-2-9 0,5-4 0,1-4 0,2-2 358,1-2 0,-5-10-161,-3 1 0,-9-6-133,-4 2 1,-9-4-1,-6 4 1,-9 2 48,-10 1 0,-12 3-124,-5 3 0,-8 8-354,-5 9-47,-3 2 0,-1 4 1,0 2-1,2 4 1,2 4-1077,5 1 0,5 1 776,7 3 0,3-3-306,14 3 679,3 3 0,17-6 0,9 3 0,12-4 0,13-5 266,8-4 0,7-2 0,1-9 0,7-3 0,7-1 0,-1 1 0</inkml:trace>
  <inkml:trace contextRef="#ctx0" brushRef="#br0">12101 12904 8001,'31'-6'0,"3"-2"0,-3-2 380,-1 1 1,-10 2 0,-6 5 554,-4-3 1,-9 1-463,-1 4 1,-6 6-228,-6 2 0,-1 4 1,0 2-1,0 1-86,1 2 1,-1 0 75,0-4 0,2 0 119,2 0-325,-2-1 0,10 5 0,-4 0 0,5-1-844,5-2 0,3-3 528,9-2 1,2-2-67,2-3 302,3-2 0,-4 3 1,4-5-1,-2 0 216,0 0-107,-7 0 123,-2 0-218,-13 0 1,-11 0-1,-8 2 1,-1 1-1,-2 1-504,-2-1 1,-2 2-169,1 0 1,3 0 191,1-1-1449,6-2 1965,-4 4 0,52-23 0,11-5 0</inkml:trace>
  <inkml:trace contextRef="#ctx0" brushRef="#br0">12789 12815 8001,'6'-17'13,"2"0"0,4 0-70,1 4 1,-5 0 1087,1 1 238,-1 4 1,1 3-1,-2 6-553,-2 3 0,0 8-416,-5 5 0,0 5-190,0 0 0,0 6 1,0 3-1,0 0 31,0 1 1,0 3-237,0-1 0,0 1 192,0-1-449,0-2 1,0-3-1,0 1 1,0-2-1,0-1-297,0-1 1,0-5-315,0 0 0,0-5-61,0 1-587,0-9 1611,0 4 0,-17-45 0,-5-4 0</inkml:trace>
  <inkml:trace contextRef="#ctx0" brushRef="#br0">12879 12904 8001,'0'-38'0,"-5"-5"317,1 1 0,0 5 277,4 7 1,0 0 0,1 2 0,5 3 237,7 0 0,1 4-357,7 8 1,0 6 111,5 3-530,-1-3 0,1 6 1,-1-2-1,-1 6 1,-2 5-286,-5 3 0,-5 2 141,-3 0 0,-3 4-259,-6 0 33,0 6 1,-8-4 0,-3 7 0,-6-2 0,-3-1-409,-2-2 0,2-4 395,-1 4 0,5-5 567,-1 1-151,3-9 1,7 4 0,1-5 0,2 1 136,0 1 1,6-6 26,11 1 1,6-3 19,6-1-186,1 6 0,-1-5 1,-1 5-1,-1-2 1,-3 2 69,-2 1 0,-1 2-50,-4 3-27,-6 1 120,-1 0 1,-6-5 0,-2-1 0,-4 0 0,-6-1 262,-8 0 0,-4-2-259,-2-4 0,1 0 51,-1 0-336,-5 0 1,8 0-1,-2 0 1,1 0 0,1 0-2777,2 0 916,3 0 1940,5 0 0,28-11 0,8-3 0</inkml:trace>
  <inkml:trace contextRef="#ctx0" brushRef="#br0">14804 12840 7948,'-19'0'209,"5"-4"1,-3-2 0,5-1 1656,3-3-1649,3-1 1,13 3 0,6 0-1,8 3 1,8 2 0,6 0-1,6 0 813,6-1-936,8 0 1,-1 4 0,4 0 0,0 0-1,-1 0 1,-2 0 0,-5 0-254,-6 0 1,-14 0-755,-5 0 638,-8 0 1,-4 1 0,-10 2 0,-8 1 0,-6-1 0,-6-1 0,-1-2-2067,-1 0 2341,-3 0 0,-15-12 0,-10-2 0</inkml:trace>
  <inkml:trace contextRef="#ctx0" brushRef="#br0">15174 12547 7948,'-17'-17'0,"0"0"0,-3 4 814,7 5 927,-2 5-1384,13-3 1,-4 9 0,6 4 0,0 7 0,2 6-1,2 6 514,5 2 0,-2 7-667,1-1-153,-5 3 1,4 2 0,-4 0 0,1 2 0,-1 2-88,-2-2-420,-1 4 1,0-8 0,0 3 0,0-3 0,0-6-903,0-3 0,0-8 118,0-3 527,6-3 713,-4-7 0,15-24 0,-3-11 0</inkml:trace>
  <inkml:trace contextRef="#ctx0" brushRef="#br0">16780 12598 7948,'0'-21'124,"0"1"1,-1 1 0,-2 4 1201,-1 1-991,-6 7 0,7 1 0,-4 9 0,1 5 0,2 11 0,0 6 0,0 6 850,1 2-1058,1 7 1,2 1-1,0 4 1,0-1-1,0-1 4,0 0 0,2-3 1,2 3-1,3-5-198,0-4 0,4-3-9,-2-5-38,-3-7 1,4 0 0,-5-8 0,1-4 0,0-7-165,-4-7 0,-2-6 0,-4-4 0,-3-4 145,0-3 1,-4-6-1,2-1 1,-1-1 87,2-4 0,-4-5 46,4-1 1,2-7 0,2 4 0,1-2 245,-1 0 0,2 2 82,-2-2 0,4 1-157,4 7 0,4 4 0,4 11 0,1 3 74,0 4 1,4 4-227,0 4 0,5 4 169,0 5-399,2 0 1,1 1 0,1 5 0,-2 5-1,-1 6-741,-2 3 0,-6 1-761,2 5 1219,-2-1 1,-8 1 0,-3-1 492,-3 1 0,-18 16 0,-4 5 0</inkml:trace>
  <inkml:trace contextRef="#ctx0" brushRef="#br0">16780 12879 7948,'-12'-6'699,"-1"-3"426,0 4 0,3-5-407,6 6 1,7-5-548,14 5 1,4 0 174,9 4-534,2 0 0,7 0 0,-1 0 0,0 0 0,0 0 0,1 1 0,-3 2 188,-2 1 0,9 6 0,-3-3 0</inkml:trace>
  <inkml:trace contextRef="#ctx0" brushRef="#br0">17316 12879 7948,'-7'0'340,"1"0"0,6 7-494,0 5 1,4 7 3097,1 6-2386,5 1 0,-8 4 1,5 1-1,1 1 1,-3 4-299,1 1 0,2-3-529,-3 0 0,3-6 0,-2 2 0,-1-5-1038,1-4 0,3-2-267,-5-6 0,6-6 1574,-2-3 0,-2-42 0,0-12 0</inkml:trace>
  <inkml:trace contextRef="#ctx0" brushRef="#br0">18170 12662 7948,'0'-20'68,"-4"0"1,-2 4 0,1-1 223,-1 2 0,-4 1 0,2 2 0,-4 4 575,-1 4 0,-5 2-596,-3 2-180,-3 6 0,-2 1 0,1 7 0,-1 2 0,1 1 154,-1-2-135,6 5 1,3-6 0,9 3 0,4-3 52,2-1-151,8 0 0,2-6 0,9-1 0,6-2 0,4 0 151,3-1-169,5 4 0,-4-5 0,5 3 0,-4 0 0,-1 0 47,-2 2 0,1 2 0,-4 2 0,-3-1 102,-3-1 1,-9 0-44,-6 8 1,-4-2-1,-4 2 1,-5-3 139,-9-1 0,-7-1-173,-6 1 1,1 0 120,-5 0-246,0-1 1,0-3 0,2-2-1,1-1 1,2-2-231,2 1 1,3-3-537,3 2 1,3-2 0,6-4-1872,4-2 2695,2 2 0,57-32 0,-19 17 0,0-1 0</inkml:trace>
  <inkml:trace contextRef="#ctx0" brushRef="#br0">18400 12649 7948,'-7'-13'379,"1"8"1278,6 5 1,0 5-1120,0 8 1,0 5-1,0 4 1,0 2-441,0 1 0,0 1 1,0-1-1,0 1-829,0-1 1,0 1-1087,0-1 1488,6-5 0,-4 3 0,6-6 329,-3-2 0,11-46 0,-2-13 0</inkml:trace>
  <inkml:trace contextRef="#ctx0" brushRef="#br0">18463 12483 7948,'-18'-25'0,"0"1"2,-4 2 0,1 0 0,7 5 1,3 1 1630,-1 2-706,7 7-933,-1 1 1,16 18-1,3 3-870,1 4 0,4 5-802,-1-3 1678,6 3 0,2 24 0,8 6 0</inkml:trace>
  <inkml:trace contextRef="#ctx0" brushRef="#br0">18578 12853 7948,'0'13'0,"0"-5"104,0 1 1,0-1 0,0 5 615,0 0 1,0 0-130,0-1-538,0 1 65,6 0 1,-3-6-1,5-3 5,2-2 1,-3-2 0,2-2 52,1-2 1,-3-7 28,1-6-150,1-6 1,-1 3 0,1-5 0,1 0 0,1 3 225,2 1 1,-2 1 149,-2-2-309,8 4 1,-10 5-1,8 2 1,-2 2-1,1 5 368,0 3 1,0 1-149,-1 0-282,0 5 1,0 4 0,-1 8 0,1 3 0,0 1-39,0 0 1,-2-1-299,-2 1 80,2 3 0,-8-9 1,4 2-1,-2-3 0,0-1-1829,0-1 1118,-3-5-752,3-1 1659,-5-6 0,-5-40 0,-2-9 0</inkml:trace>
  <inkml:trace contextRef="#ctx0" brushRef="#br0">19445 12713 7948,'0'-13'0,"0"-1"0,0-2 0,-1-1 0,-2 2 557,-1 0 1,-2 4 0,3 1 0,-2 3 636,-2 1 0,2 9-890,-3 10 0,4 5 0,-4 8 1,3 1 164,2 3 0,2 4-339,1 8-80,0-2 0,0 8 0,0-5 0,0-1 0,0 1 0,1-1 0,2-1-734,1-1 0,2-3 1,-3-3-1,2-5-828,2-2 0,-2-7 523,3-3-388,-5-8 1377,8-4 0,-15-50 0,3-12 0</inkml:trace>
  <inkml:trace contextRef="#ctx0" brushRef="#br0">19420 12777 7948,'-13'-32'0,"0"4"476,1-6 1,0 6 0,4-2 0,6 4 310,9 5 1,3-2-404,12 6 0,3 0-119,5 5 1,0 5 0,-5 2 0,1 4-213,-1 1 0,-1 6 43,-3 2 0,-8 9-57,-9 4-176,-2-2 1,-2 6 0,0-1 0,-2 5 0,-3-1-473,-8-1 1,0-3 308,-4-3 1,3 2-93,1-6 388,1 0 1,-1-4 0,1 0-1,4-1 1,2 0 270,1-4-125,3-2 1,2-6 149,9 0-193,2 0 1,9 0 0,4 0 0,6 0 0,1 1 104,0 3 1,3 4-48,-4 4 0,-2-3-31,-7-1-51,3 1 1,-14 5-1,2 2 1,-7 1 157,-6-2 1,-6-2-140,-10-5 0,1 2 13,-5-5 1,1-1-129,-1-4 1,-3 0 0,3 0 0,-3 0-360,-2 0 0,2-2 39,3-2 1,-2-3-390,6-6 364,0 1 0,6 3 0,2 1 366,5-2 0,27-13 0,15-5 0,1-4 0,0 1 0</inkml:trace>
  <inkml:trace contextRef="#ctx0" brushRef="#br0">20134 12802 7948,'4'-8'1294,"0"-1"-1156,1 6 0,-5-4 1985,0 3-1666,0 2 0,-2-3 0,-2 5-224,-5 0-484,4 5 0,-2 1-1379,2 3 1201,4 2 0,-5-8 1,8 5-1,2 1 429,5-2 0,30-1 0,9-6 0</inkml:trace>
  <inkml:trace contextRef="#ctx0" brushRef="#br0">20924 12445 8205,'-8'-7'409,"-1"3"0,1 4 1,-2 4-1,-1 6 1572,-4 5-1849,-6 5 1,6 10 0,-5 1-1,0 2 1,3 2 0,1 1-1,6-1 117,3-1 1,3-6-452,4 2 200,11 3 1,5-12 0,14 0 0,4-5-1,3-5-89,1-2-49,6-4 1,0-5-1,4-1 1,-3-5-1,-1-7 1,-3-6-1,-1-5-58,-2-2 0,-9-1 1,-5-1-1,-6-3 277,-7-2 1,-4 5-54,-7-2 35,0 9 1,-11 4 0,-6 7-1,-7 3 1,-4 1 0,-2 5-1,2 3 365,1 7 0,1 2-354,1 2 0,5 0 1,4-1-1,6 3 99,6 2 0,3-3-400,1 3 1,5-3 137,4-1 1,12-2-1,6-1 1,4-3-6,5-1 0,5-2-24,1-4 1,1-1 38,-5-4 208,0-2 0,-4-5 1,-3-3-1,-4-2 0,-8-3 243,-8 1 0,-5-5-315,-6 2 0,-7 4 36,-6 1 0,-10 3-126,-7 1 1,-5 6 0,1 3 0,-3 2-624,-1 2 1,4 0-117,0 0 1,1 4-1180,-1 1 1297,3 5 1,11-8 655,3 7 0,83-1 0,-23-1 0,0-1 0</inkml:trace>
  <inkml:trace contextRef="#ctx0" brushRef="#br0">21766 12509 7948,'11'-2'463,"-2"-2"-990,2 3 363,-9-5 0,-4 7 726,-11 4 0,-1-3 0,-7 7 1,0 1-208,1 1 1,-3 1-263,6-4 1,0 2-277,4-6 252,1 6 0,0-3 1,4 6 47,4 0 1,12-5-43,5 1 1,10-1-140,2 5 132,1 0 1,10-5-1,-3 1 1,0 1-1,-4 1 202,-2 2 0,-3-5-233,-2 1 1,-8-1 123,-6 5-176,-5-6 0,-3 3 0,-8-6 0,-5 1 0,-4-1 67,-4 0 0,-5 5-356,-4-5 1,3 0 48,-2-4-185,2 6 1,1-5-1,2 3 1,3-2 0,4-2 439,3 0 0,24-12 0,5-2 0</inkml:trace>
  <inkml:trace contextRef="#ctx0" brushRef="#br0">22199 12483 7948,'2'-21'0,"2"0"0,-1 5 1187,6-1 0,-2 7-388,1 2 1,3 6-1,-3 2 278,-1 7 0,3 10-779,-6 5 0,1 3 0,-2 5 0,2 4-92,-3 3 1,0 5-15,-2 1 0,0 3-78,0-3-145,0 5 1,0-1 0,0 5 0,1-1 0,2-5-973,1-5 1,2-4 569,-2-3 0,-1 0 0,6-9 1,0-6-696,3-8 0,-4-5 506,1-6 1,-5-2 30,5-2 1,-7-3-156,3-6 0,-4-5 746,-1-4 0,-5-14 0,-1-8 0,-1-5 0,0 1 0</inkml:trace>
  <inkml:trace contextRef="#ctx0" brushRef="#br0">22340 12674 7948,'-4'-35'29,"-1"-3"0,-3 1 0,4 3 1,-1 1 798,5-1 1,0 3 41,0 6-539,0-1 0,6 5 0,2 1 1,5 2-1,3 4 389,1 4 1,5 4-490,0 6 1,0 0 45,0 0-257,2 6 1,-10 2 0,3 8 0,-4 2 0,-3 1-666,-2-1 0,-5 5 371,1-2 1,-8 2 88,-5-2-33,-2 3 0,1-6 0,0 5 0,-1-3 0,1-2-390,-1-2 1,1-2 581,1-1 0,-1-1 13,6 1 1,0-4 154,4-1 1,1-4 0,3 4 0,5-3 194,2-2 0,6 3-56,0-2 0,6 5 75,-2-5-221,9 6 0,-7-7 1,1 4-1,-4 0 1,-5-2 830,-1 1-691,-7 4 0,-4-7 172,-11 5 1,-6-5-156,-12 1-201,-5-2 0,3-2 1,-6 0-1,0 0 1,0 0-118,0 0 1,5 0-223,-1 0 1,5 0-282,4 0 0,-2 0-1052,6 0 0,1 1 1581,8 3 0,25-2 0,11 4 0</inkml:trace>
  <inkml:trace contextRef="#ctx0" brushRef="#br0">24214 12419 7948,'-13'0'47,"1"-1"0,-3-2 0,0-2 1,-2-1 769,1 0 1,8 1-1,5 2 1,7-2 7,9 3 0,7 0-479,10 2-286,8 0 0,7 0 0,8 0 0,2 0 0,4 0 366,4 0-390,6 0 1,-4 0 0,2 0 0,-6 0 0,-9 0 0,-6 0 0,-11 0-873,-7 0 1,-12 0 244,-16 0 0,-10 0 1,-8 0-1,-2 2-77,-3 2 1,-1-3 0,0 4 0,1-4-21,2-1 1,1-1 687,-1-4 0,-7-17 0,-2-8 0,-1-5 0,-1 0 0</inkml:trace>
  <inkml:trace contextRef="#ctx0" brushRef="#br0">24571 12190 7948,'-13'-13'0,"1"0"0,0-4 0,4 0 732,-3 0 1,8 6 2357,-6 3-2552,6 2 1,-2 13-163,5 6 1,0 5-199,0 8 0,0 1 0,0 2 0,-2 5 96,-2 3 0,3 1-173,-4 1 0,0-1-196,0 0 1,1 0-445,4 1 1,0-2 0,0-3-1,0-5-860,0-2 1,6-6 728,2 1 0,4-8-559,0-1 1229,1-6 0,28-53 0,-17 18 0,0 0 0</inkml:trace>
  <inkml:trace contextRef="#ctx0" brushRef="#br0">26076 12177 7948,'0'-13'31,"-2"2"0,-2 1 0,-4 2 363,-4-2 0,0 4 1,-1 3-1,1 6 0,3 7 1,0 6 624,-1 5 1,-1 4-647,-2 5-264,6 3 0,0 6 0,4 2 0,-1 2 0,1-2 239,2-1-469,1 4 1,5-5-1,2 4 1,2-5-1,-2-5 1,0-8-1,-1-6-821,-1-5 1,1-3 766,-2-2 0,-2-9 0,2-10 0,-3-6 211,-1-5 0,0-5 1,-1-3-1,-2-7 114,-1-5 0,0-3 0,4-4 0,0 1 83,0-1 0,-5-3 94,1-4-196,0 2 0,4-3 0,0 6 0,0 3 0,1 5 202,3 2 0,4 8 1,4 3-1,2 8 87,3 8 1,2 2-262,2 7 1,7-1 185,-2 5-579,2 6 1,-6 5 0,-1 6 0,1 0 0,1 0-209,-2 0 0,-4 6-475,-8-2 1,2 2 348,-2-2 1,-4 6-1100,0-6 809,-4 6 858,-1-7 0,-21 8 0,-9 4 0,-2 2 0,0 0 0</inkml:trace>
  <inkml:trace contextRef="#ctx0" brushRef="#br0">26076 12483 7948,'-13'-7'0,"0"-4"0,1 4 0,6 0 258,6 2 1,7 3 0,10-1 0,4-2 399,3 3 0,7 0-1212,3 2 1,3 2-1,0 0 554,-3 3 0,0 9 0,3 4 0,1 0 0,-1 0 0</inkml:trace>
  <inkml:trace contextRef="#ctx0" brushRef="#br0">26624 12649 7948,'9'-13'0,"-1"0"0,1 2 1010,3 3 1,5-2-531,0 5 1,5 3 0,-4 7-1,-1 7 3,-3 3 0,0 8-537,-9-2 1,-3 3 0,-6 3-1,-6 2-82,-5 0 1,-5 1-272,-6-4 377,-5-7 1,3 5-1,-5-4 1,2 0-1,4-3 388,5-3 0,-1-2 203,6-4-107,0-2 1,11-6 0,8-2 337,9-2 0,7 1-446,8-5-351,5 5 0,-3-7 0,6 6 0,3 0 0,3-1-826,2 1 1,-1 0 156,-7 4 1,2 0-647,-6 0 808,5 0 0,-9 0 1,-1 0-1,-7 0 512,-3 0 0,-25-17 0,-6-4 0</inkml:trace>
  <inkml:trace contextRef="#ctx0" brushRef="#br0">27733 12113 7948,'-5'-12'91,"-2"-1"1,-6 0 0,0 2 0,0 1 0,1 3 383,-1 1 0,0 2 0,-1 4 0,-2 0 0,-2 1 0,0 4 24,-1 3 1,2 3-556,4 2 1,2 4 0,1 0-1,3-1-53,1-2 0,2-1 120,4-1-57,6 1 0,5 0 0,8 0 1,2-1-1,4 0 0,4-2 0,0-2-129,3 2 0,-4-3 0,5 2 0,-4-1 280,-5-1 0,2 5 250,-5-4-244,-2 3 0,-1-2 1,-7-1-1,-2 2 1,-6 2-1,-8 0 470,-7 1 0,-3-4-405,-6-1 0,-1-1 1,-8 2-1,-3-4-39,1 1 1,0-4-342,7 2 0,-1-3-255,1-1 1,1 0-1,3 0 1,4-1-392,2-3 1,8 1 377,3-6 0,10-1 472,7-7 0,26-10 0,14-5 0,5-6 0,1 1 0</inkml:trace>
  <inkml:trace contextRef="#ctx0" brushRef="#br0">28090 12139 11559,'-4'13'600,"0"-1"1,-2 7-550,2 2 0,1-1-136,-5 1 1,5 0 0,-1 4 0,2-3-513,2-1 1,0-1-596,0 2 1,2-4 1191,2-5 0,20-29 0,10-7 0</inkml:trace>
  <inkml:trace contextRef="#ctx0" brushRef="#br0">28103 11986 7948,'-24'-24'0,"4"4"-114,-5-5 1,2 5-570,10 7 951,-2 6 1,15-2-788,0 9-34,11-2 553,3 19 0,39 8 0,2 15 0</inkml:trace>
  <inkml:trace contextRef="#ctx0" brushRef="#br0">28320 12164 7948,'0'13'699,"0"0"0,0 0-296,0-1 0,0 5 0,0 0 0,1 0 136,4 2 0,-4-5-310,3 3 0,2 1-216,-2-1 16,6 0 1,-8-4 0,3-1 0,-1-3-124,1 0 1,5-8-111,-2-1 0,-2-7 105,-2-10 0,2-3 83,-2-5 108,6-6 0,-7 2 0,4-3 0,0-1 0,0 2 308,3 0 1,1 1 266,2 5-444,-6-1 0,4 5 0,-1 1 1,4 3-1,5 6 302,1 5 0,-3 5-353,4 1 1,0 5 200,5 4-526,-1 8 0,-5 3 0,-1 5 0,-2 1 0,-2-1-413,-4 1 0,-2-1-347,-5 1 1,-2-2 375,2-3 1,-3 2-498,-1-6 0,-5-5 1,-4-4 1033,-2-3 0,-8-57 0,9 16 0,1 1 0</inkml:trace>
  <inkml:trace contextRef="#ctx0" brushRef="#br0">28664 12177 7948,'0'-8'-180,"0"-1"462,0-1 1,2 5 0,1 2 0,1 6 0,-1 5-410,-2 3 1,-1 2 0,0 1-1,1 2-437,4 1 1,-4 1 141,3-1 422,-2-2 0,9 14 0,3-2 0</inkml:trace>
  <inkml:trace contextRef="#ctx0" brushRef="#br0">28907 12024 7948,'0'-13'86,"0"-4"1,-2 0 0,-1 0 0,-1 0 0,1-1 409,2-2 0,1 3 0,0-3 0,1 2 0,2 2 0,3 2 393,1 1 1,1 5 0,5 1-507,0 1 1,4 3-1,0 8 1,-2 5-14,0 5 1,-3 5-25,1 5-358,0 7 1,0 0-1,-2 8 1,-1 1 0,-3 1-1,-1 1 1,-2-1-310,1 1 0,-3-2 1,2-6-1,-2-2-133,-2-2 0,0-1 0,0-6-619,0-3 930,0-8 83,0-7 1,0-8-1,0-3 1,0-7-1,0-5 310,0-3-155,5-6 0,-3-3 0,3-5 0,1-1 0,2-2 125,4-1 0,1-1 0,-1 3 0,2 0 103,3 2 0,-2 7-401,2 2 0,1 1 0,-1 7 0,-1 3-825,-2 4 1,-1 4 433,-1 6 1,1 1-933,0 4 1,-2 2 1400,-2 5 0,19 7 0,0 1 0</inkml:trace>
  <inkml:trace contextRef="#ctx0" brushRef="#br0">29646 12292 9499,'-7'-9'1178,"1"2"-464,1 2-965,3 0-159,2 5 0,3 5 1,4 0-1,0 1-1837,0 0 1507,2-2 740,4-4 0,33-6 0,10-1 0</inkml:trace>
  <inkml:trace contextRef="#ctx0" brushRef="#br0">30169 12075 7929,'-9'-11'184,"1"2"1,4-1 230,-5 6 1,1 0-1,-7 4 1,0 1 444,-2 4 0,-2 3-157,2 9-601,3 3 1,-8 7-1,5 1 1,2 2 0,4 0 58,3 1 1,5-3 0,-1 5 0,5-2-232,7-3 0,2-2-157,12-5 1,5 0-89,7-8 0,4 1 1,3-10-1,3-2-308,1-5 0,-4-4 354,2-6 1,1-5 69,-2-3 0,-5-8 157,-7-1 1,-3-4 0,-3 3-1,-4 0 136,-8 0 1,0 3 114,-8 6 1,-1 4 417,-8 5-521,-2 6 0,-7 1 1,-1 8-1,-2 2 0,1 6-97,2 6 1,3-1 0,2 6 1,-1-1-125,6 2 55,0 2 0,8-6 0,3 5 1,3-3-1,5-2-216,4-2 1,4-7 188,6 0 1,4-6 149,5 1 1,0-4 0,-1-6 0,-1-5 305,-2-5 0,-6-6-189,2 1 1,-9-4 364,-4 0-370,-8-1 1,-4-3-1,-8-1 1,-5 2 0,-9 2 97,-6 5 0,-8 4-481,-3 8 0,-8-1-80,-5 6 1,1 0-1003,0 4 980,5 0 0,-3 4 0,7 2 0,4 1 0,8 1-838,6 0 1,11 7 644,4-2 1,15 2 501,10-2 0,30-5 0,13-3 0,-16-1 0,0 0 0,0 1 0</inkml:trace>
  <inkml:trace contextRef="#ctx0" brushRef="#br0">31176 12152 7929,'7'-2'-557,"-2"-2"681,-4 3 0,-2-5 653,-4 6 1,-7 4-357,-10 0-334,-2 6 0,-1-3 1,-1 5-1,1-2 0,1-2 59,2 2 0,4 0-44,5-1 0,6 2 52,3-3-176,2-2 0,8 5 0,4-4 0,7 2 0,7-1-288,4 2 0,8-3 189,-2 2 0,-3-2 101,-1 2 173,-3-4 1,-2-1-1,-1 2 1046,-2 1-646,-10-4 0,-13 7-260,-12-6 0,-7 2-236,-9-2 0,0-1-359,-5 5 241,0-5 0,0 7 0,2-6 0,0 1 0,4-1-1107,1 0 1,3 2 575,3-2 0,2-2 592,7 2 0,33-25 0,9-8 0</inkml:trace>
  <inkml:trace contextRef="#ctx0" brushRef="#br0">31495 12075 7929,'0'-25'0,"0"1"0,0 2 777,0-2 0,-1 13 728,-4 2 1,4 15-918,-3 15 0,2 9-459,2 4 1,0 4 0,0 5 0,0 4-137,0 2 1,0-2-118,0 0 1,0-1-1,0 5 1,0-1-208,0-3 1,0-3 0,0-6 0,0-1-1051,0-3 0,0-9 226,0-8-94,0-2 628,0-8 621,0-2 0,-11-50 0,-3-12 0</inkml:trace>
  <inkml:trace contextRef="#ctx0" brushRef="#br0">31495 12152 7942,'-13'-39'0,"6"-3"150,3-1 0,2 7 412,2 6 13,6 3 0,3 6 0,8 2 0,4 5 0,4 7 490,5 4 1,-3 5-939,3 2 0,1 7 1,-3 8-1,-4 0-220,-5 4 1,-6 1-231,-5 2 0,-2-1 62,-6 1 0,-2-2 0,-2-2 0,-6 0-440,-5 0 1,-5 1 352,-6-2 1,1-2 372,-1-7 29,1 1 1,1 0-1,1-2 1,5-1 0,2-3 593,5-1 110,1-2-574,3-4 1,17 0 0,11 0-233,4 0 0,2 0 98,-1 0 0,2 6-59,-2 2 47,2 4 1,-10 2 0,4 1 0,-7 2 66,-5-1 1,-6-2 135,-8-1 1,-3-2-116,-6-2-3,-5-4 1,-2-3 0,-6 1 0,1 1 0,-1-1 64,1-2 1,-1-1-438,1 0 1,4 0 81,-1 0-141,7 0 1,-4-1 0,7-2-1,-1-1-3104,0 1 3412,0-4 0,29-23 0,7-11 0</inkml:trace>
  <inkml:trace contextRef="#ctx0" brushRef="#br0">32209 12152 7949,'-11'-22'74,"2"1"0,5 3 1,4 2-1,4 3 1584,5 1-1403,13 5 0,1 1 0,11 6 1,3 0-1,3 0 0,5 1 1,2 4-588,1 3 1,3 3 0,-9 2 0,-2 0-1185,-5 0 0,-5-5 1516,-9 1 0,-36-6 0,-15 2 0</inkml:trace>
  <inkml:trace contextRef="#ctx0" brushRef="#br0">32311 12317 7989,'-7'-5'0,"-4"3"148,9-3-185,-3 5 181,10 0 1,4 0-1,8 0 1,5 1-1,7 2 1,6 3-1,6-1-693,6 1 0,3-2-320,1-4 869,5 0 0,-12-9 0,8-6 0,1 0 0,6-2 0,0 0 0,0 1 0</inkml:trace>
  <inkml:trace contextRef="#ctx0" brushRef="#br0">33280 12088 7989,'-1'-9'163,"-4"1"1,3-1-110,-7-3 1,1 5 598,-5 2 1,-1 4-323,-3 1 1,-2 6-1,-3 4 1,0 5 20,0 6 0,-2 5-298,-2 4 1,6 1 225,3 3-251,9 3 1,-2-10-1,7 4 1,4-2 0,9 1 77,10-1 0,3-8-214,11-4 0,4-4 19,5-5 1,5-2 102,-1-6 1,-2-2 0,0-2-1,-1-6 148,-3-5 1,-1-7 67,-2-7 0,-7-5 144,-5-9 1,-6-2-1,-8-6 1,0 0 306,-4 0 1,-13 4-218,-12 0 0,-12 12 124,-5 1-636,-8 5 1,-5 10 0,-7 3 0,-3 6 0,1 7-429,-1 6 1,-2 8-245,3 6 1,8 12-2945,10 1 3663,5 5 0,4 5 0,2 2 0,7 5 0,7 2 0</inkml:trace>
  <inkml:trace contextRef="#ctx0" brushRef="#br0">21702 11654 8536,'13'-12'-243,"0"-1"1,-2 0-1,-1 0 1,-3 1-1473,-1-1 1740,-2 0 0,0 0 0,0 1 0,1-1 151,0 0-121,-3 0 0,5 6 1,-4 2 93,1-1-42,6 5 1,-9-7 23,4 4-124,-4 3 17,-1-5 16,0 6 1,0-1 0,1-2-65,4-1 42,-4-6 1,6 8 7,-3-2-240,-2 3 195,3 1 4,-5 0 1,2 0 31,2 0 29,-2 0 0,5 0 16,-3 0-32,-3 0 84,5 0-83,0 0-11,-5 0-23,5 0 1,-5 0-23,3 0 38,-2 0-16,3 0 0,-3 0 129,2 0-111,-2 0 55,3 0 1,-3 0-19,2 0-51,-3 0 33,5 0-70,-6 0-48,0 0 80,6 0 4,-5 0 0,5 0 0,-6 0 0,0 0 0,0-6 0,0 5 0,0-5 3,0 6 15,0 0-18,0-6 3,0 5-187,0-5 111,0 6-276,0 0 279,-6 0 0,5 2 70,-4 2 0,-47 26 0,20-10 0,0 1 0</inkml:trace>
  <inkml:trace contextRef="#ctx0" brushRef="#br0">21766 11514 8554,'6'-13'-120,"1"1"1,5-1 0,1 2-1,0 1 1,0 3-100,-1 1 1,4 0-1,-2 3 1,-2-1 519,-1 1-220,-5 2 0,1 1 1,-6 0-1,-1 1 1,-7 2-68,-7 1 0,-7 6 116,-9-1-126,-3-4 1,-6 11 0,-4-3 0,-5 2 0,-6 4 0,-5 2 0,-5 3 25,30-12 1,0 2 0,-2 3-1,0 1 1,-6 2 0,0 1-1,-4 2 1,0 1-2,-4 2 0,-1 0 1,-2 4-1,0 1 1,0 1-1,0 1 0,-3 4 1,0 2-126,-2 2 0,-2 1 1,17-13-1,0 1 0,-1-1 1,-1 1-1,-1-1 1,1 1-1,0 0 0,-1 0 1,1 1 126,-1 0 1,-1 0 0,1 0 0,1 1 0,0 0 0,-1 1-1,-2 1 1,-1 0 0,0 0 0,1-1 0,0 1 0,0-1-21,-1 0 1,1-1 0,0 1 0,1 0-1,0 1 1,1 0-1018,0-2 1,1 1 0,0-1 1014,1 0 1,1 0-1,-1-1 1,1 1-1,0 0 1,0-1-1,3-1 1,0-1-1,0 0 1,-18 14-1,1-1 1,4-1-1,1-1-10,4-1 0,0 0 0,2-2 0,1 1 0,1-1 1,1 0-1,0-2 0,2-1-128,2-1 0,2-1 0,3-1 0,2-2 124,5-6 0,-1 0 0,0 2 0,-1-1 25,-26 18 0,1 3 0,6-5 0,3-4 11,1-4 0,-3 2-16,5-4 0,1-2-23,7-7 202,8-2 0,8-8 0,5-2 0,2-4-455,2 1 1539,3-5 1,8 5-1914,2-6 614,3-6 1,7-1 0,5-7 0,8-3 0,9-5 20,10-7 0,-12 4 0,11-8 0,5-5 0,1-1 0,0 0 0,4-4 0,1 0 0,-1 0 0,1 0 0,-1 0 0</inkml:trace>
  <inkml:trace contextRef="#ctx0" brushRef="#br1">23436 9448 9550,'6'-17'-412,"3"0"0,0 0 0,1 0-897,-1 0 1333,-6 0 0,2 9 0,-6 1 1,-3 0 180,-5 0-159,-2 4 0,2-3 0,1 6 0,-2 0 0,-1 0 191,-2 0-180,0 6 1,-1-3 0,-3 5 0,-6 2 0,-5 1 0,-6 4 0,-4 2 33,-5 4 1,-14 4 0,24-10 0,-3 0 0,-3 2 0,-1 2-41,-4 1 1,-2 1-1,-3 1 1,-2 2 0,-5 4-1,-1 1 1,-4 2-1,0 2-143,17-10 1,1 1-1,-2 0 1,-3 2 0,-2 0-1,1 1 1,-2 0 0,1 0-1,-1 0 1,1 0 0,0-1-1,0 2 118,1-1 1,0 0 0,1 1 0,0-1 0,1 0-1,0 1-1070,0 0 0,1 0 0,-1 1 1045,0 2 1,0 1-1,1-2 1,1-4-1,1-1 1,0-1-1,1 3 1,0 0 0,1-1-1,-18 10 1,1 0-1,3-3 1,1-1-1,4 0 1,0-1 0,5-3-1,0-1 13,5-3 1,0 0-1,4-1 1,1-1 18,-24 8 0,9-2 0,7-5 0,3-2 19,3 2 1,2-5-13,11-1 0,1-2 32,3-3 129,-4-5 0,11 5 0,-3-5 1,5 1-262,3 1 0,-2-5 1577,2 5 0,-2-5-1642,-2 4 0,0-3 0,1 3-271,-1 2 55,6-4 0,1 1 101,6-3 1,3-3 244,5 4 0,52-21 0,-19 6 0,0-1 0</inkml:trace>
  <inkml:trace contextRef="#ctx0" brushRef="#br0">6363 15531 8036,'0'-13'-4,"-2"0"0,0 0 0,-3 1 1,2-1-1,1 2 363,-3 2 0,4 5 0,-3 10 0,1 5 188,-1 4 1,1 14-411,-6 1 1,6 2 0,-2 5 0,0 4 190,1 3 0,0 6-321,4 1 0,-1 4 1,-2-7-1,-2 3 41,3-1 0,0-4 1,2 0-1,0-8-109,0-7 1,0-5-8,0-5 4,0-3 0,4-12 0,1-6 164,-2-7 0,-2-9-43,-1-1-36,-6-5 1,3 0 0,-4-7 0,2-5-1,0-3 88,0-1 0,3-6 0,-2-5 0,3-4 108,1-7 0,0-2-149,0-2 0,1 0-1411,3 0 1402,3-5 0,6 11 0,0 3 0,0 11 0,1 8 194,3 7 0,-1 5-107,5 7-239,-6 5 0,8 12 0,-5 2 0,1 2 0,-1 4-315,-2 4 1,-2 5-580,-1 0 716,0 5 1,-5 0 0,1 6 0,-1 3-1,-1 0-59,-3 0 1,-2 5 329,-2-2 0,-6 14 0,-1 4 0</inkml:trace>
  <inkml:trace contextRef="#ctx0" brushRef="#br0">6312 15888 8036,'-13'-4'0,"0"-1"706,6 1-472,1 4 30,6 0 1,8 0 0,4 0 0,8 0 0,4 0-95,2 0 0,4 0-529,-1 0 0,7 0 0,-2 0 0,3 1 359,1 4 0,-1 5 0,4 4 0,3 3 0,0 0 0</inkml:trace>
  <inkml:trace contextRef="#ctx0" brushRef="#br0">6822 16321 8036,'-6'-17'0,"-2"0"0,2 0 263,2 5 0,4-5 829,4 0-769,3 5 0,11 2 1,2 6-1,2 1 1,-1 2 182,1 1 0,1 1 1,-2 3-1,-4 6-548,-2 6 0,-4 4 60,-3 5-241,-2 1 0,-6 1 0,-1 1 1,-5 3-1,-5 2 0,-5 1 0,-1 0-383,-1 0 0,2-6 580,-5 2 1,4-5 0,-3-3 0,2-5 319,2-3 0,2-3 1433,1-2-374,6-4-1115,1-10 0,16-2-189,3-6 1,12 4-33,1 1 1,7 1-1,-2-3 1,1 3-289,4 1 1,-4-2 64,2 3 0,-5 1-1017,0 4 751,-2 0 1,-3-4 0,-2 0 0,-4 1 0,-1 1-1734,0 2 2205,0-5 0,-10-14 0,-1-8 0</inkml:trace>
  <inkml:trace contextRef="#ctx0" brushRef="#br0">7893 15709 8036,'-9'0'129,"2"-1"1,0-2 0,0-1 2594,-3 1-1770,5 1-840,-1 2 1,7 0 0,4 0 0,3 0 0,3 0-43,2 0 1,4 0 0,2 0 0,0 0-167,4 0 1,1 0-1191,2 0 943,-7 0 0,6 0 0,-6 0 1,1 0-1,-3 0-1681,-3 0 1361,-1 0 0,0 0 661,0 0 0,-52 23 0,-12 5 0</inkml:trace>
  <inkml:trace contextRef="#ctx0" brushRef="#br0">7842 15977 8036,'-13'0'0,"0"4"151,1 1 1,-1 0-52,0-1 830,0-2 1,6 5 1057,3-3-1830,3 3 0,6 0 0,4-2 0,4-4 108,4-1 1,7 0-210,5 0 1,7 0-368,-2 0 0,1-4 0,-1-2 0,-3 0-803,1 1 0,-7-1 504,1 2 1,-1 2 608,-4-2 0,-31-3 0,-7 0 0</inkml:trace>
  <inkml:trace contextRef="#ctx0" brushRef="#br0">10928 14970 7858,'-5'-13'21,"0"0"0,-2 0 1,-3-1-1,-2-1 697,0-2-321,-1 0 0,0 5 1,0 2-1,1 3 1,-1 3 863,0 6-1064,6 9 0,1 10 0,6 9 1,0 4-1,0 4 230,0 5-408,0 2 1,0 7-1,2 4 1,1 2-1,1 0 1,0-3-1,0-3-142,1-1 1,0-2 0,-2-7 0,1-9-268,-1-9 1,-1-6 217,-2-5 0,0-7 133,0-6 24,0-6 1,0-12 0,-2-4 0,-1-3 0,-1-6 41,1-8 1,-2-5 0,-1-9 0,0-5 84,1-6 1,0-3-13,5 3 0,0-1-42,0-3 0,7 5 0,5 0 1,5 12 234,3 11 0,1 11-151,4 12 0,5 1-63,0 12 1,4 7 70,-4 9 1,4 3 0,-5 7-1,0 4-165,-2 2 1,-9 2-143,-5-5 0,-6 5-474,-7 0 504,0 0 0,-7-3 0,-6 1 0,-7 2 0,-4-3-229,-1-5 0,-5 2 181,0-2 1,-5-4 165,1-1-102,-3-3 1,0-5 0,3-2-1,4-2 1,5-2-499,4-1 1,8-4-109,9-2 1,4 1 51,4-5-153,9 5 818,6-8 0,47-8 0,-29 6 0,1-1 0</inkml:trace>
  <inkml:trace contextRef="#ctx0" brushRef="#br0">12139 14447 7889,'0'-20'15,"0"2"1,0 5 0,-1 0 0,-2 0-1,-2 1 441,3-1 1,-5 6 0,-2 3 0,-2 2 0,-2 4-171,0 2 1,-4 9 0,-1 9 0,-2 7 49,-3 5 0,-5 8-160,-2 5 1,-1 9 0,1 8 0,14-29-1,0 1-90,-1 1 1,1 1-1,0 0 1,1 1-1043,1-1 0,2 0 949,2 3 0,1 0 0,-1-1 0,1 0 0,3 1 0,1 0 0,0-2 0,1 0 0,2 30 0,4-8 0,8-8-449,6-5 0,5-9 41,9 0 57,-3-7 0,5-6 0,-3-2 0,2-3 0,0-4 0,2-4 0,-1-5 358,4-3 0,-2-3 0,1-3 0,0-5 0,-1-1 0</inkml:trace>
  <inkml:trace contextRef="#ctx0" brushRef="#br0">12700 14970 7889,'0'-24'295,"0"2"0,0 0-118,0 5 1,-6 1 64,-2 8 1,-8 2 102,-1 6-97,-11 0 1,7 6 0,-9 2 0,3 5-1,1 4 273,1 4 1,1-1-185,3 1-450,-3 0 1,14 1 0,-2-2-1,5-1 14,4 1 1,9-4 0,7-1 0,7-5-146,4-5 0,3 0 51,2-1 1,-2 1 144,3-5 1,-3 0 0,0 0-1,0 0 62,-2 0 1,2 4 164,-10 0 1,5 2 126,-5-2-199,0-2 0,-9 7 1,-1-3-1,-1 1 1,-5 3 187,-4 1 1,-5 2-180,-9 0 0,-3-5 54,-5 1-179,-7-1 1,4 7 0,-6-1-1,0 0 1,0-3-315,0 1 0,6-7-426,-2 0 1,9-4 61,4-1 490,2 0 1,8-1 0,6-4 196,8-3 0,25-22 0,13-8 0,6-4 0,1 0 0</inkml:trace>
  <inkml:trace contextRef="#ctx0" brushRef="#br0">12993 14957 7889,'0'-7'3401,"0"1"-2686,0 18 1,0 2-434,0 11 1,0-1-376,0-2-95,0 2 1,0-5 0,0 7 0,0-1-1,0 0-442,0-4 0,2 1 23,2-5 0,2-4 0,4-6 607,-2-1 0,12-47 0,7-16 0</inkml:trace>
  <inkml:trace contextRef="#ctx0" brushRef="#br0">13070 14778 7889,'-13'-18'0,"0"4"398,1-3 0,-1 3-436,0 1 0,5 2-571,-1 2 0,8 3 413,1 6 1,5 2 195,8 2 0,34 37 0,-20-13 0,1-1 0</inkml:trace>
  <inkml:trace contextRef="#ctx0" brushRef="#br0">13185 15110 7889,'0'-7'-652,"0"0"1063,0 3 0,0 1 74,0-6 0,0 5-335,0-5 0,1 5 1,2-4 363,1-2-203,6-2-203,-9 0 0,9-1 0,-4 2 0,0 1 319,-1 1-391,5 6 0,-7-2 1,6 5 125,0 0-140,-3 0 0,1 0 1,-3 1-1,4 3 1,0 5 87,1 2-90,-7 2 0,8 0 0,-5 1 1,-1 1-1,0 2 8,0-1 0,1 2 19,-5-1 0,1 0 0,2-4-1,1 0 0,0 0-118,-4-1 49,0-4-24,0 3 38,0-10 0,2 4-14,2-10 1,-3-2 22,4-6 1,-4 1-23,-1-1 1,1-4 18,4 0 0,-2-4 1,4 2-1,0-1 48,0-2 0,1-1 98,5 2 0,0-3-122,0 3 73,-1 2 1,5 1 0,2 5 0,-1 2-1,2 1 134,0 1 1,-5 6 44,2-1 0,-2 7 108,-3 1-297,1 12 1,-4-8 0,-2 11 0,-2-1-1,-2 3-60,-1 3 0,-2 2 47,0-1 1,-5-3-180,1-1-63,-6 0 1,7 0 0,-4-1 0,2-1-1,0-5-2136,0-4 1197,3 1-749,-3-4 1859,5 0 0,22-35 0,7-15 0</inkml:trace>
  <inkml:trace contextRef="#ctx0" brushRef="#br0">14358 14919 7846,'-9'-5'69,"1"1"1,-2 1 77,-2 2 0,0 1 1,-3 0-1,0 1 825,-2 4-856,0 2 0,4 5 0,0 3 0,1 0 0,0 4 326,4 0-420,2 3 1,6 3-1,0 1 1,3-2 0,4-2 45,6 0-56,8-7 1,3 4 0,7-7 0,2 1 0,2-1 0,2-4 0,3-4-137,2-2 0,-2-2 0,2-2 0,-2-2 184,-2-4 1,-5-5 0,-3-4 0,-5-3 104,-4 0 0,-8-4 33,-9 3-115,-2-3 1,-12-2 0,-6 2-1,-5 1 1,-7 4-2,-3 0 0,-9 2 1,-7 4-1,-2 2-237,-2 3 1,0 2-233,0 6 0,4 0 180,0 0 0,7 0 0,4 0 0,10 1-692,12 4 1,7 2 85,7 5 813,6 1 0,63 6 0,-24-9 0,1-1 0</inkml:trace>
  <inkml:trace contextRef="#ctx0" brushRef="#br0">14562 14587 7846,'0'-14'-211,"0"-3"1,0-3 87,0 0 1,0-2 413,0 5 1,0-2 0,0 4 598,0-2 0,0 4-456,0 4 1,0 8-1,0 1-121,0 7 1,-6 11 0,-1 8 0,-2 8 224,1 7 0,-1 6-207,-3 8-224,-1 3 0,-4 7 1,0 3-1,8-31 0,1 1 1,-1 2-1,1 1 10,0 1 0,-1 1-51,-3 3 0,1-1 0,4-4 0,1 0 0,-1 2 0,0-1 0,3-2 0,0-1 0,1-2 0,0-1-309,0 27-206,2-10 1,1-15-1,0-8 1,-2-5-1,0-3-879,-3-5 0,1-8 593,4 0 0,-4-8-545,0-1 820,-1-5 1,5-12-158,0 0 617,0 0 0,12-47 0,-5 26 0,0-1 0</inkml:trace>
  <inkml:trace contextRef="#ctx0" brushRef="#br0">15199 14995 7804,'-4'-13'446,"0"1"341,1-1 1,1 4-1,4 2 1,2 2-524,5 2 0,-4 3 0,1 3 0,-2 2-360,0 2 1,2-2 0,-3 3-374,1 2 1,0-3-1174,-4 2 1046,0-6 1,0 4 595,0-3 0,6-3 0,1 5 0</inkml:trace>
  <inkml:trace contextRef="#ctx0" brushRef="#br0">15786 14842 7808,'0'-13'0,"-2"2"84,-2 3 0,-4 2 1,-8 6-1,-2 0 1164,-2 0 0,-2 7-573,-3 6-475,5 5 0,-3 8 0,6-1 1,2 1-1,1 1 322,1 2-524,6-2 1,1 4-1,8-5 1,2-1-1,6 0-429,5-4 327,5 3 1,7-10 0,1 2 0,4-6 0,-1-6-224,0-3 0,3-1 0,-3 0 1,2-1 28,2-3 0,-4-5 213,-1-8 0,-3-3 128,-1-5 0,-2-1 0,-3 1 1,-6-1 203,-5 1 0,0 1 124,-5 2 108,4-2-312,-7 16 0,-2-4 0,-9 14 0,-1 2 3,2 5 1,-2 3-112,6 5-79,-6 3 1,8 6 0,-2-2 0,3-2 0,2-2-259,3-1 0,8 2 100,5-4 0,5-1-30,0-8 139,2 3 1,3-9 0,2 2 0,4-4-1,1-4 6,0-5 0,-6-6 148,2-2 0,-4-6-163,-5 2 364,3-9 0,-16 2 0,1-5 1,-6 2-1,-5 3 309,-2 1 0,-4-2-313,-9 4 1,-5 2-220,-7 10 0,-4 6 0,-5 2 1,0 0-192,-1 1 0,1 1-466,0 8 0,1 2-936,3 5 1092,3 1 0,12 1 0,7 2 0,6 2 1,6 1-1821,4-1 2258,3 5 0,39-16 0,17-6 0,4 5 0,0 0 0</inkml:trace>
  <inkml:trace contextRef="#ctx0" brushRef="#br0">16704 14855 7816,'11'-13'403,"-2"0"0,1 5-202,-6-1 1,-1 7-119,-8-3 0,-3 4 1,-8 2-1,-2 4 693,-2 3 1,-1 3-562,-5 2 1,2 0-331,3 0 0,-2-1 1,6 1-1,3 0-3,4 0 1,0-1-128,6 1 0,1 0-50,7 0 205,4-6 0,10 3 1,3-5-1,3 1 1,2 1-120,-1 0 1,1-4 219,-1 1 1,-1 2 248,-2-2 39,2 0 0,-14-2 1,2 1 267,0 1 0,-7 2-178,0-2 1,-11-1 293,-7 5-558,0-5 1,-11 4-1,3-4 1,-3 3-1,-1-1-520,-1 1 1,1 0 224,-1-2 0,2-3-1909,3 4 1051,-3-4 1028,9-1 0,-9 0 0,5 0 0</inkml:trace>
  <inkml:trace contextRef="#ctx0" brushRef="#br0">17163 14715 7833,'0'-13'128,"0"-4"1,1-2-1,2 1 1,1 0-1,-1 2 1,0 2 2468,1 1-2322,-2 6 0,3 7 1,-6 10-1,-2 6 61,-1 5 1,-5 9-155,5 4 1,-4 4 0,3 3 0,1 3 37,-2 1 0,5-2 36,-3 3-381,-3-4 0,5 3 0,-2-4 0,3 1 0,1 0 1,1-3-1,3-2-577,5-3 0,6 0-384,2-8 702,0-4 1,-4-10-1,0-3 1,0-1-1,-1-3 1,1-2 0,-2-3-1714,-2-4 2097,2-3 0,-26-46 0,-1-9 0</inkml:trace>
  <inkml:trace contextRef="#ctx0" brushRef="#br0">17265 14842 7849,'-9'-34'19,"1"0"0,5 0-112,-1 9 0,2-1 420,2 1 0,2-1 1,3 2-1,7 1 690,3 2 0,9 7-759,2 1 1,-1 6-1,5 7 1,-4 3-78,-5 5 0,0 4-307,-8 13 0,1-1 208,-10 10-374,1-5 1,-5 8 0,-2-5 0,-1 2 0,-4-1-279,-4-2 0,1-1 337,-7-5 1,3-1-167,1-2 447,-5 2 1,4-12 0,-3 1 0,2-7-1,3-5 985,-1-1-589,0 0-104,6-5 1,1-3-239,6-4 0,7 3 0,5 2 0,5 1-84,3 4 1,-1 0-18,3 2 1,2 6-424,-3 2 276,3 4 0,-4 0 0,-3 3 0,-3 0 0,-3 2-177,-2-1 0,-3 2 289,-6-1 0,-6-1 135,-3-8-50,-8 4 0,-2-10 0,-8 6 1,-3-3-1,-4-2 256,-3-2 0,3-1-229,0 0 1,4-1 63,-4-3-518,6 2 1,1-8 0,7 6-869,2 1 1244,1-4 0,44-5 0,10-8 0</inkml:trace>
  <inkml:trace contextRef="#ctx0" brushRef="#br0">18208 14944 7909,'-12'0'259,"-1"0"789,0 0-792,6 0 1,3 0 0,8 0 0,6 0 227,6 0-435,3 0 1,13 0-1,3 0 1,6 0-1,4-1 385,1-3-470,-2 2 0,-6-5 1,-1 4-1,-3-1 1,-6 1-1,-5 2 1,-6 1-440,-3 0 425,-7 0-65,-7 0 0,-7 0 0,-7 0 0,-2 1 0,-2 2 0,-1 1 0,1 0-736,2 2 0,6-4 124,2 2 727,5-3 0,48-23 0,19-7 0</inkml:trace>
  <inkml:trace contextRef="#ctx0" brushRef="#br0">19904 14498 8006,'0'-19'-69,"-4"1"0,0-3 0,0 4 0,-1 3 0,0 2-750,-2 4 1279,4 2 1,-9 8 0,4 2 0,-3 6-1,-2 5 1,0 7 687,0 2-1065,-5 7 0,4 1 0,-3 7 0,3-1 0,2 0 325,4 0-403,-4 1 1,11-3-1,-3-2 1,2-4 0,4-3-1,2-4 1,6-5 39,5-5 0,5-9 63,6 1-127,5-4 1,0-2 0,5-4 0,-2-3-1,0-5 4,-2-4 5,5 3 0,-10-9 0,3 5 0,-5-2 1,-2-1-152,-2 1 1,-7 1-1,0 7-173,-4-1 289,-7 6 0,1 3 63,-8 8 1,1 4 0,-4 8 0,2 1 118,2-2 0,-3 4-98,2-2 1,1 0 258,7-4-239,3-6 1,8 3-1,2-6 1,2-1-1,3-2 246,-1-1 0,0-5-178,5-4 0,-2-8 143,-3-4-215,-3 2 0,-6-5 1,-4 3-1,-4-3 0,-2-2 66,-2 1 1,-6-1-211,-2 1 1,-8 5 197,-1 3-390,-11 3 0,7 7 1,-11 3-1,1 2 0,-1 4-674,-1 2 0,-2 3 328,5 6 0,1-1-130,8 1-354,8 6 1111,8 0 0,34 0 0,16-1 0,1 2 0,0 0 0</inkml:trace>
  <inkml:trace contextRef="#ctx0" brushRef="#br0">20733 14574 8298,'-13'-7'1397,"-4"2"-1132,0 5 0,0 0-74,5 0-149,-7 5 0,4 2 0,-5 6 0,1 0 0,4 0-154,1-1 1,5 1 0,2 0 58,1 0 0,8-2-20,6-3 1,5 2 64,4-5 14,3-1 0,5 0 1,1 0-1,-1 1 1,-1-1 29,-2 0 1,0 2 148,-5-2 0,0-1 0,-4 4 0,-2 0 396,-2 0-483,2 2 1,-9 3 42,2 1-107,-8 0 1,-3-5 0,-8 1-1,0-1 1,-4 1 50,0-1 1,-3-3-37,-3 3 1,1-5-658,3 1 1,-2-1-87,6 1 0,0-2 1,4 2-829,0-3 1522,6-6 0,58-25 0,-15 9 0,-1 1 0</inkml:trace>
  <inkml:trace contextRef="#ctx0" brushRef="#br0">21294 14523 8006,'0'-12'-1,"0"5"1,-1 1 214,-3 6 1,-4 6 0,-6 3 0,-1 7 1048,-2 5 1,-5 8-851,5 0 0,0 7-81,5-2-421,-1 3 0,6-3 0,3-2 0,4-1 0,5-4 112,8-4-29,5-5 0,9-6 0,3-4 0,6-3 0,3-4-52,4-1 0,5-10 1,-1-3-1,2-2 311,2-4 0,-1-5-170,-3-6 0,-11 1-15,-10 3 0,-3 1 1,-11-1-1,-5 1 243,-4-1 1,-8 6-178,-4 3 1,-12 3 49,-5 1-306,-8 6 0,2-3 1,-7 6-1,0 1 1,-1 2-799,2 1 1,-6 6 534,10 2 1,0 2-482,8-2 495,7 9 0,2-12 1,8 7-1,5 0 371,2-1 0,65-15 0,-24 0 0,0-1 0</inkml:trace>
  <inkml:trace contextRef="#ctx0" brushRef="#br0">21613 14294 8006,'-4'-19'81,"-1"-2"0,-4-1 323,0 0-324,3-2 798,1 16 0,0-6 1,0 15-86,-2 9 1,2 7-612,-3 8 0,4 8 0,-5 5 0,-1 8 210,-1 3 1,-2 4-246,0 2 0,1 1-112,-1 4 1,2 7-1,1-4 1,3 3-15,1-1 1,2-9 24,4-5 0,0-1-198,0-8 48,0-5 0,0-7 0,0-7 1,0-3-1,0-2-327,0-2 1,0-7-248,0 0 120,0-6-240,0 8 1,1-9-630,3 2 1,-1-3 650,6-1 776,-6-5 0,14-37 0,-3-13 0</inkml:trace>
  <inkml:trace contextRef="#ctx0" brushRef="#br0">22034 14919 8006,'0'-13'2397,"1"4"-1268,3 1 0,-1 5-587,6-1 1,-6 4-317,1 4 1,-3-1-163,-1 5-730,0-5-1508,0 9 2174,0-11 0,6-24 0,1-12 0</inkml:trace>
  <inkml:trace contextRef="#ctx0" brushRef="#br0">23207 14600 7991,'8'-24'145,"-1"3"0,-1 4 0,-3 2 0,-3 4 398,-4 3 1,-5 3 0,-8 10 0,-4 4-441,-3 7 0,-2 0 0,-1 5 0,-1 0 109,-2-1 0,1 7-268,3-6 0,2 6 0,3-7 0,4 0-455,3-3 440,6 3 80,3-6 0,16-2 0,8-7 1,7-2-1,8-1 0,5 3 0,2-3-15,1 0 1,2-2-1,-3 0 1,0 0 104,-4 0 0,-1 4 359,-11 0-428,4 6 1,-15-7 0,1 6 0,-5 1 0,-6 1 0,-4 2-1,-5-1 95,-8 1 0,-1-1-150,-7-4 1,-5 3-1,-5-4 1,-2 2-184,-2-1 1,-2-5-14,-1 2 0,1 0-94,3-1 0,-1 1 1,3-5-1,3 0-833,2 0 408,4 0 0,16-2 740,3-2 0,26-14 0,17-5 0,0-5 0,0 1 0</inkml:trace>
  <inkml:trace contextRef="#ctx0" brushRef="#br0">23602 14600 7991,'0'-13'258,"2"2"198,2 2-422,-3 4 443,5 5 0,-6 2 1,0 6-1,-2 6 1,0 3 274,-3 1 0,-3 5-983,4-2 0,-5 3 3,5 2 1,-5-1 0,4-1 0,-1-3-866,0-3 0,-2 0-772,4-1 1865,-1 0 0,17-33 0,2-6 0</inkml:trace>
  <inkml:trace contextRef="#ctx0" brushRef="#br0">23679 14396 8000,'-6'-19'0,"0"1"0,-2-3 0,-2 2 425,6 7 1,-1 3-279,5 1-735,0 5 0,6 3 1,1 10 587,0 5 0,27 28 0,2 11 0</inkml:trace>
  <inkml:trace contextRef="#ctx0" brushRef="#br0">23908 14727 8000,'0'9'74,"0"-1"1,-4 1-34,0 4 0,-1-5 988,5 1 0,0-5-180,0 4 1,6-5-278,3 1 1,-2-2-349,1-2 0,1 0 130,3 0-378,7-6 0,-1-2 1,6-8-1,0-2 1,3-2-188,0-3 0,0 1-297,-1 0 390,-1 4 1,-4 5 0,-1 0-1,-1 2 90,-4 3 0,-2 8 95,-5 8-45,-2 3 1,-6 8-1,0 2 1,-1 5-1,-2 2-132,-1 2 0,-5-1 10,5-3 0,0-2-803,4-3 586,0-2 0,10-7 0,4 0 1,4-4-1,5-3-932,1-4 0,7-2 793,3-4 0,2-3 456,-2-9 0,2-3 0,8-34 0,-18 24 0,1-1 0</inkml:trace>
  <inkml:trace contextRef="#ctx0" brushRef="#br0">24660 14613 8000,'0'-13'0,"0"0"141,0 0 0,0 1 301,0-1 0,0 4 966,0 1-45,0 5-1127,0-3 0,0 8 40,0 2 0,0 7 0,0 8 1,0 1 146,0 2 0,0 4-233,0 4 0,-1 2 71,-3 6-217,2 1 1,-5 0 0,4 2 0,-2 3 0,-1 2-212,0 2 1,2 1-176,4 2 0,0-1-911,0-3 952,0-3 1,0-10 0,0-3 0,2-4 0,0-7-1920,3-5 448,-1-8 1643,-4-1 0,6-74 1,-3 25-1,1 1 1</inkml:trace>
  <inkml:trace contextRef="#ctx0" brushRef="#br0">24622 14817 8000,'0'-39'108,"-4"-3"55,0-1 0,-1 1 13,5 4 1,6-1 0,3 3 0,3 2 665,5 4 1,-2 9-331,2 4 1,2 2 156,3 3-586,2 5 1,-4 1-1,-3 7 1,-3 2-1,-2 3-63,1 1 0,-1 6-292,-4 4 1,-2 5-242,-6 0 347,-6 2 0,-1 1 0,-6 1 0,0-1 0,1 1-485,-1-1 0,2-4 451,2 1 0,-1-7-97,6 2 470,-6 3 0,9-10 0,-4 3 1,5-3-1,5-2 388,3 1 0,5-7-298,4 3 0,7-4 128,6-1-294,5 0 0,-7 0 0,5 0 0,-3 0 0,-6 0 240,-6 0 0,-4 6-209,-1 2 0,-7-1 29,-6 2-88,-6-1 1,-12 5 0,-5-1 0,-5-3-1,-5 0-74,1 1 0,-5-3 42,3 1 0,-2-5-176,2 2-72,3-4 0,10-1 0,1 0 0,2 0-1432,2 0 650,8 0 0,3-1 226,10-4 767,2-2 0,25-18 0,11-8 0,2-2 0,0 1 0</inkml:trace>
  <inkml:trace contextRef="#ctx0" brushRef="#br0">25426 14154 8000,'7'-19'224,"3"5"0,-5-4 1,2 2 547,3 3 0,2-5 0,0 8 93,1 0 0,-4 6 31,-1 0-664,1 2 1,-1 4 0,1 2 0,0 4 0,3 5 228,1 4 0,4 4 0,0 9 0,-2 4 74,-1 3 0,-2 7-106,-4 3-352,-2 8 0,-6 0 0,-3 9 0,-7 7 1,0-33-1,-3 2-170,-3 2 0,-3 1 0,-2 3 0,-2 0 0,-3 0 0,0 0 0,-2-2 0,0 0-569,-1-3 0,-1 0 0,1-3 0,0 0 482,-1-1 1,0-1-841,1-1 0,-1-1 0,-1-7 0,-1-2 1020,3-1 0,-1-1 0,-1-1 0,1 0 0,-25 16 0,-1-2 0</inkml:trace>
  <inkml:trace contextRef="#ctx0" brushRef="#br0">11858 16347 7985,'-31'-6'-159,"3"3"0,-5-4 1,2 0-1,1 1 1,1-1 130,-1 0 1,4 4 0,7-1-1,0 1 561,4-1-456,0 3 0,7-5 0,1 5 161,1-4-145,2 4-53,4-5-32,6 1 0,2 3 0,8-2 0,2 3 0,3-1 0,5-1 0,4-1 85,2 1 1,6 0-1,6 1 1,2-3 82,2 2 0,6 2 2,1 1-159,6 0 0,3 0 1,-28 0-1,1 0 0,3-1 1,1 1-1,3-2 0,0 1 1,2-1-1,0 0 0,0 0 1,0 1 13,-1 0 1,1 0 0,1 1 0,1 0-106,0 1 0,1-2 1,4-1-1,-1 0 1,1 0-1,-1 0 1,-1 0-1,0 1 72,-1 0 1,-1 1-1,1-2 1,-1-1-285,4 1 1,1 0-1,-1 0 1,1 0 277,2 2 0,-1 0 0,-1 0 1,0 0-1,-3 0 0,1 0 0,0 0 1,1 0-2,0 0 1,0 0-1,2 0 1,1 0-2,-3 0 0,0 0 1,2 0-1,0 0-13,-2 0 0,1 0 16,2 0 1,0 0 0,-3 0 0,0 0 0,3 0 0,0 0 0,0 0 0,1 0 0,-1-1 0,0 0-5,1-1 1,-1 0 0,1 1 0,0 1 3,0-2 1,0-1 0,2 2 0,0 1 64,-2 0 1,1 0-48,1 0 0,-1 0 0,-1-1 0,0 1 0,3-2 0,0 1 1,1-1-1,0 0 0,0 0 0,0 1 31,-2 0 1,-1 0 0,2 1-1,-1 0-20,-3 0 1,-1 0-1,3 0 1,2 0-9,-1 0 0,1 0 1,1 0-1,1 0 1,-3 0-1,1-1 1,-1 0-1,1-1 14,0 0 0,0 0 0,-1-1 1,0 2-13,2 1 0,1 0 1,1-2-1,0-1-1152,1 1 0,0 0 1142,1 0 1,0 0 0,-4 0 0,0 0-1,2-1 1,1 1 0,1 0 0,-1 0-1,1 0 1,-1 0 12,0 0 0,0 0 0,1-1 0,0 1-245,-3 2 0,-1 0 0,0 0 1,0-1 183,1-1 0,0 0 40,2 1 0,0 0 0,-1-2 1,-1 1-1,1 1 0,0 2 1,-1-1-1,-1 0 0,0 0 0,0 0-14,2 0 0,-1 0 0,0-2 0,1-1-52,-2 1 0,1 0 0,-1 0 0,0 0 48,-2 2 0,1 0 18,0 0 0,2 0 0,2 0 1,1 0-1,-2 0 0,1 0 0,-1 0 1,0 0-1,-2 0 0,-1 0 23,-1 0 1,1 0-1,-1-1 1,1 0-7,-1-1 0,1 0 0,0 1 0,0 1 34,2-2 1,-1-1-41,-3 2 0,-1 1 0,2 0 0,0 0 1,-2 0-1,0 0 0,2 0 0,0 0 1,0 0-1,1-1-3,-1-2 0,1 1 0,0 2 1,0-1 2,0-1 0,-1 0 0,0 1 0,-1 0 1,1 2 1,1-2-14,4-1 0,-1-1 0,-6 2 0,-1 0 0,4-1 1,-1 0-1,-1 1 0,-1 1 0,0-1 0,1 0-8,1-1 0,1 0 0,-2 1 0,0 0 12,2-1 0,-1 0 0,-3 1 0,-1 1-15,-2 0 0,0 0 15,2 0 0,-1 0 0,-2-2 0,-1 0 0,2-1 0,-1 1 0,-1 1 0,-1-1 0,-2 1 0,0 0 15,0-2 0,-1 1 1,3 2-1,-1-1-71,0-1 0,0 0 0,1 0 0,-1 1 63,0-1 0,0 0 3,-1 1 1,-1 0 0,-2-2-1,1 1 1,0 1 0,0 2-1,1-2 1,-1 0 0,0 0 0,-1-1 10,-2 0 1,0 0-1,1 0 1,0 0 53,-1 2 0,-1 0 0,0-1 0,0 0-58,0-1 1,1 0 19,-3 1 0,-1 1 1,2-3-1,-1 0 1,-3 3-1,0 0 1,33 0-1,0 0 153,-4 0 1,-2 0 781,-4 0 0,-5 0-847,-8 0-66,-3 0 0,-6 0 0,-1 0 0,-5 0 1,-6 0 1772,-8 0-1552,-4 0 1127,-7 0-1275,-1 0 1,-7-1 0,-4-2-1,-3-1 375,-3 1 1,-2-3-632,0 2 0,-4-2 485,0 2-426,-11 2 0,5-9 0,-9 4 0,-1-1 1,0-1-705,-2-1 0,-6 3-999,-2-1 1765,1-1 0,-19-15 0,-6-3 0</inkml:trace>
  <inkml:trace contextRef="#ctx0" brushRef="#br0">13516 16755 8012,'0'-19'16,"-4"4"1,0-5 0,-1 0 0,0 2 118,-4-1 1,2 4 0,-1 6 0,-2 5 808,-2 3 0,4 8-510,-1 5-317,1 7 0,-5 8 0,0 2 0,1 5 1,-1 3 446,0 2-546,0 4 0,2-3 1,1 3-1,3-4 1,1 0-87,3-1 1,3-1 0,5-5 0,5-6 15,5-8 0,5-9 41,6-5 1,5-3 0,1-2 0,2-3-33,0-5 1,-1-8 6,1-4 0,1-5 0,-5-2 0,-2-2-173,-1 2 1,-3 1-18,-2 2 1,-4 1 104,-5 2 137,-6 4 0,-3 14-84,-8 8 0,1 4 308,-5 14 0,3-3-108,-3 3 1,5 2 0,-1-4 0,2-1 93,2-2 0,2-2-135,2-3 0,9 0 49,8-4-119,3-2 1,3-9 0,1-4-1,4-7 1,-1-5 54,0-3 1,-1-7 152,-5 0 1,-5-7-1,-3 2-210,-3-3 1,-7-1 0,-5 1 0,-8 3 0,-10 4-253,-6 4 1,-2 7-22,-10 6 0,4 6-670,-4 7 616,0 0 0,-4 10 1,-1 3-1,3 3 1,3 2-945,7 3 0,8-1 1252,9 1 0,43 23 0,-9-17 0,0 0 0</inkml:trace>
  <inkml:trace contextRef="#ctx0" brushRef="#br0">14230 16793 8021,'0'-8'978,"0"-1"-538,0 6-266,0-2 1,-6 6-1,-2 3 1,-3 5-29,-2 2 1,-1 2-96,-3 0 0,3-1-44,-3 1 0,7-2 0,3-1 1,1-1-6,3 1 1,2-3 40,1 1 0,5-3 82,4 3-113,8-5 1,0 3 0,7-5 0,3 2 0,0 1 92,0-1 1,-2 0-14,1 1 0,-5-1 241,0 5-207,-11-5 0,6 9 0,-12-4 0,-1 3 0,-3 2 130,-5 0 0,-2-3-352,-5 3 0,-7-5 101,-2 5 1,-2 0-339,2-5 1,-3 2 0,3 0 0,-2-2-1486,2 2 1818,2 2 0,1-11 0,-2-2 0</inkml:trace>
  <inkml:trace contextRef="#ctx0" brushRef="#br0">14804 16844 8021,'0'-25'20,"-4"-5"0,-1 0 0,3 2 0,0 2 0,2 4 81,0 0 297,6 1 1,-2 3 0,6 3 0,3 7 0,0 2 0,2 5 0,1 4 0,1 8 0,0 7 261,-2 8 1,4 8-619,-2 0 0,0 7 0,-5 3 0,0 1-54,-4 4 1,-2-1-23,-6-2-138,0 4 1,0-10-1,0 1 1,0-6-1,-1-6 1,-2-7-1,-3-6 203,-1-6 1,4-6 28,-1-8 231,2-9 1,2-8-1,0-9 1,0-5-1,2-5 1,2-4-1,5-3 74,2-5 0,2 1 0,-1-5 0,3 5-676,2 5 0,-2 2 202,6 6 1,1 6 0,2 7 0,-3 8-1006,-4 7 368,-3 4 1,-2 13 165,-4 6 1,-2 1 0,-6 8-1,0 0-1074,0 2 1654,0 2 0,-17 39 0,6-27 0,0-1 0</inkml:trace>
  <inkml:trace contextRef="#ctx0" brushRef="#br0">15480 17074 12849,'0'8'525,"0"1"-796,0 1 0,-5-3 221,1 1-799,0-5 0,4 4 1,-1-4 848,-4 1 0,10-28 0,-4-11 0</inkml:trace>
  <inkml:trace contextRef="#ctx0" brushRef="#br0">16398 16768 8021,'1'-13'46,"2"0"0,1 0 0,-1 1 147,-1-1 122,-2 0 1,-6 6-1,-3 3 1,-2 2 0,-3 4-1,-3 2 1,-4 4-117,-3 4 1,-2 2 0,2 2-1,1 2-200,2 2 0,5-3 45,-1 4 0,5-5 1,3 1-117,5-3 0,3-1 0,2-2 0,3-1 102,5-2 1,8-5 23,4 1-62,3-2 0,3 2 0,1 0 0,2 1 0,-2-1 0,-1 2 0,-1 1 14,-1 3 0,-5 1 1,-3 2-1,-4 1-5,-5 3 0,2-3-34,-5 3 62,-1 3 0,-10-6 1,-2 3-1,-5-3 0,-4-1 5,-4 0 0,-3-5 0,-3-1 0,-2-1-59,0-3 0,-5 2-127,4 0 1,4-1-553,5-4 361,5-6 0,-1 3 0,9-5 0,4-3 1,5-4 342,8-2 0,25-12 0,14-4 0,7-2 0,0 1 0</inkml:trace>
  <inkml:trace contextRef="#ctx0" brushRef="#br0">16755 16831 8021,'0'-7'2072,"-2"2"-1403,-2 5 1,3 5-380,-4 4 0,0 3 1,-1 5-1,-1 5-59,-3 2 1,3 0-156,-1-3 1,5 3-455,-2-2 1,0-3-1,1 1-415,1-1 0,1-2-292,2-5 0,2-5 2,2-2 212,3-10 871,0-2 0,0-34 0,-3-15 0,0-4 0,0 1 0</inkml:trace>
  <inkml:trace contextRef="#ctx0" brushRef="#br0">16717 16640 8021,'0'-13'0,"-6"-4"-300,-3 0-600,4 0 1629,-1 5-1050,6 4 0,1 3 54,4 5 0,3 5 64,9 4 0,-3 1 203,3-2 0,37 32 0,-23-19 0,1 1 0</inkml:trace>
  <inkml:trace contextRef="#ctx0" brushRef="#br0">16984 16895 8021,'-4'13'-54,"0"0"1,0-1-98,4 1 0,0 0 501,0 0 1,0 1 1041,0 3-1098,0-9 1,0 9 0,0-8 0,0 2 430,0 2-487,0-6 1,1-1-35,3-6-133,3-6 1,6-3-1,0-6 1,0-4-1,1 0-62,3-4 0,-2-5-27,7-2 0,-1-1 74,4 1 95,1 3 1,-2 0 0,-1 7 0,-4 3 0,0 4 161,-4 4 1,0 6-302,-3-2 0,0 11 169,-4 7-361,-2 0 0,-6 15 1,0-3-1,0 2 0,0 0-686,0-1 1,0 2 247,0-2 1,0 2-1171,0-7 1246,0-2 1,6-2 541,2-9 0,32-19 0,8-10 0</inkml:trace>
  <inkml:trace contextRef="#ctx0" brushRef="#br0">17698 16742 8021,'0'-13'0,"-4"-4"495,0 0 0,-5 0 1077,5 5-761,0 4 0,4 6-82,0 10-545,0 6 1,0 12-1,0 1 1,0 2 0,1 7 124,4 5 0,-4 0-296,3 6 0,-2 0 0,-2 2 0,0-1-336,0-1 1,0-2 160,0 2 0,0 1-261,0-5 270,0-6 0,0-6 0,0-7 1,0-3-1,0-4-957,0-3 860,0-7 0,-2-2 291,-2-10-59,3-2 1,-7-5 0,6-3 0,-4-2-1,0-4 48,1-3 1,0-3-35,5-3 0,-4-2 254,0-6-147,0-1 0,4 0 1,1-2-1,2-3 0,3 0 415,1 0 1,3-3-147,7 5 1,-2-4-22,6 8-283,1 3 0,3 10 0,1 4 0,-1 4 0,-1 4 95,-3 5 1,2 4-276,-6 8 1,0 4-12,-4 9 111,0 3 1,-6 2-1,-3-1 1,-4 3-1,-4 3-588,-5 3 0,-4 1 278,-4-1 1,3-4-301,-3 4 511,-3-3 1,6-1-1,-3-2 1,5-3 316,3-4-69,3-9 0,8 2 385,2-5-390,3-1 0,7-8 0,3-1 1,3 3-1,1 0 131,1 2 0,-5 0-120,4 0 1,-5 0 38,1 0 76,-3 0 1,-3 2 0,-2 2 30,-5 4 0,-8 2-117,-5-1 1,-8 2 39,-4-2-260,-3 2 0,-2-3 1,1-1-1,-2 1 1,-2-3-244,0 1 1,-3 2-325,3-3 0,-2-1-1532,-3-4 1192,-3 0 1,10 0 954,-3 0 0,26-17 0,7-4 0</inkml:trace>
  <inkml:trace contextRef="#ctx0" brushRef="#br0">19203 16691 8021,'-1'-17'0,"-2"0"0,-1 1 0,1 2 0,1 2 0,2-1 697,-5 6 1,3 2 0,-2 10 0,1 5 0,0 7 0,-1 7 1614,1 4-2154,2 7 1,1-2 0,0 5 0,0 2 0,0 1-93,0 2-357,5-7 1,-3 1 0,2-4 0,-1 1 0,0-3 0,1-3 0,-1-5-1746,-2-3 1,-1-7 160,0-5 1875,-5-5 0,-25-43 0,-11-16 0</inkml:trace>
  <inkml:trace contextRef="#ctx0" brushRef="#br0">18973 16959 8021,'-4'-13'0,"0"0"0,0 1 573,4-1 612,0 0-801,5 0 0,4 5 0,8 1 0,6 0 0,5 1-147,6 0 0,3 2 0,2 4 1,4 0-1343,4 0 0,1 0 1105,-1 0 0,14 0 0,-2 0 0</inkml:trace>
  <inkml:trace contextRef="#ctx0" brushRef="#br0">20797 16780 8021,'0'-18'91,"0"-1"1,0-2 0,0 4 0,0 3 0,0 1 374,0 1 0,-6 0 0,-2 4 1,-4 3-1,-2 4 0,-3 1 256,-4 0 0,1 6-707,-1 2 1,4 5-1,-3 3 1,2 1-15,2-2 0,3 5 1,3 0-1,3 0-40,2-3 0,0 1-65,5-1 154,6 0 1,3-6 0,6-1-1,4-1 1,0 1 0,4 0-1,1 0 1,2-2 1,-1-1 0,-1 3 0,-1-1 9,-2 1 1,0 1 0,3 2-1,-2-2 67,-5-3 0,0 4-53,-5-4-27,4 4 1,-13 0 0,4 1 0,-1 0 0,-5 0 148,-4-1 0,-5 0 1,-9-2-1,-3-2 26,0 2 1,-8-3-301,2 2 1,-2-5-133,2 4 0,1-5 0,-1 1 0,1-2-723,-1-2 1,2 0 152,3 0-414,3 0 1,11-2 30,2-2 1162,4-3 0,52-40 0,-19 20 0,0-1 0</inkml:trace>
  <inkml:trace contextRef="#ctx0" brushRef="#br0">21065 16793 8021,'0'-7'2535,"0"-4"-2047,0 9 1,0 2-157,0 9 0,0 8 1,0 4-1,0 3-286,0 2 0,0 3 1,0 1-1,0 0-256,0 1 1,0-4-1421,0 3 1050,0-3 1,1-3-1,2-3 580,1-4 0,17-37 0,1-10 0</inkml:trace>
  <inkml:trace contextRef="#ctx0" brushRef="#br0">21141 16627 8021,'-18'-17'0,"-4"0"0,4 2-89,1 6 1,7-1-447,2 6 1630,5-6-998,-3 9 0,8-4 1,3 10-1,7 3-723,3 4 626,2 0 0,36 18 0,9 4 0</inkml:trace>
  <inkml:trace contextRef="#ctx0" brushRef="#br0">21345 16921 8021,'0'12'-85,"0"1"1,-1 0 41,-3 0 1,2 4 623,-2 0 1,2 0-1,2-5 1,0 1 20,0 0 1,0-5-256,0 1 1,2-6-75,2 1 0,-1-3 1,5-2 91,2-3 1,6-5-319,1-8 1,6-3 182,-2-5-150,3-1 1,1 1 0,1-1 0,-1 1-1,1 1 156,-1 2 1,0 5-82,-4 9 1,-3-2 118,-5 6-262,0 5 0,-5 8 0,-1 8 0,-1 4 0,-3 5-682,-2 3 1,-5-2 408,0 3 0,-6-3-579,1-2 160,4-5 0,-2 3 1,4-6 679,-2-2 0,18-29 0,8-8 0</inkml:trace>
  <inkml:trace contextRef="#ctx0" brushRef="#br0">22148 16717 8021,'0'-19'30,"0"5"0,0-4 0,2 1 597,2 0-247,-2 5 1,5 2-1,-3 6 1,4 3-1,4 3 1161,0 7-1405,1 8 0,1 3 1,2 5-1,1 2 0,-3 3 172,-4 4-301,1-3 1,-5 6 0,3-3-1,-5 3 1,-3 0 0,-1-2-1,0-2-219,0-2 1,0-3 0,-1-8 0,-2-6 204,-1-4 1,-2-7 0,3 0 0,-1-6 250,1-6 0,0-8 0,1-4 0,-3-4 194,2-5 0,3-7-300,5-5 0,2-5 0,6 3 0,-1-1 153,1-4 1,4 5-482,0 2 68,6 8 1,-8 4 0,5 9 0,-1 5 0,-4 6-514,-1 6 0,-1 4 113,0 4 0,-2 4 0,-1 6 0,-3 1-703,-1 2 0,-2 5 606,-4-5 1,4 4-102,1-4 720,-1 5 0,-16 15 0,-2 10 0</inkml:trace>
  <inkml:trace contextRef="#ctx0" brushRef="#br0">22850 16972 8276,'0'-7'2843,"0"1"-2385,0 6-616,0 0 1,5 6 0,3 1-1</inkml:trace>
  <inkml:trace contextRef="#ctx0" brushRef="#br0">23857 16768 8021,'-6'-13'0,"4"-1"0,-7-2 0,-1-1-219,-1 1 0,-3 8-758,-3 4 1424,-3 2 0,-6 2 0,1 3 0,-1 6 1,1 8 1820,-1 5-2034,7 4 0,-4 1 0,7 2 0,4 4 0,3 1 549,3 0-706,2 0 1,4-1 0,2-4 0,3 0 0,7-2 0,6-2 0,5-6 47,4-8 1,2-1-193,1-6-21,3 0 1,3-5 0,0-3 0,-4-5 0,0-4-141,-4-4 0,3 2 0,-3-6 0,-2-2 10,-3-1 1,-12 0 147,2 3-115,-3-4 1,-5 13 199,-5-1 0,-1 7 113,-8 10 1,1 5 50,-5 8-120,6-3 0,1 9 0,6-6 0,0-2 0,0 0 24,0-3 0,3 0 33,6-4 1,1 2 80,11-6-175,0 1 0,6-7 0,1-3 0,4-7 1,-1-5 234,0-3 0,-1 3-85,-5-4 0,-5-2 40,-3-6-187,-9 2 1,-3-4 0,-11 5-1,-7 1 1,-7 0-60,-4 4 0,-11 4-150,-3 9 0,-3 2-896,2 6 759,1 6 0,-4 1 0,1 6 0,4 1 0,7 1-805,7 2 1,6 6 696,9-2 1,2-1 71,6 1 98,11-5 1,9-2 0,16-7 0,5-1 0,6-3 258,2-2 0,4-2 0,2-4 0,-3-2-1118,3-5 1117,4-1 0,-13-1 0,0-2 1,-9-1-1,-8 1 321,-2 2 725,-7 2 652,-7 4-1371,-8 3 0,-10 5 0,-4 1 0,-1 3 0,-1 5 151,-2 2 0,8 3-239,-8 3 1,3-2 999,-3 2-1134,6-3 1,-3-1 0,6-1 0,1 1-130,2 0 0,6 0-122,4-1 1,6 0 84,2-4-33,0 4 1,-4-5-1,0 4 1,0-1-1,-2-2-3,-2 2 1,-4-3 62,-5 2 1,-10-1 23,-2 5-267,-10 0 1,2-5-1,-5 1 1,-1-1 0,2-1-814,3-2 1,-2 0 471,6 0 619,0-1 0,10-27 0,2-5 0</inkml:trace>
  <inkml:trace contextRef="#ctx0" brushRef="#br0">25068 16742 8021,'6'-13'60,"-3"-4"0,4 0 433,-1 2 0,-1 2 0,-2 6 0,0 7 461,-4 7 1,1 10-697,-5 4 1,0 5-1,0 3 1,3 5 87,0 3 1,2 2 11,0-1-407,0 6 0,0-5 1,0 5-1,0 0 1,0 3-1,0 3 1,0 1-1036,0 0 1,-1-7 155,-3-6-481,2-6 0,-4-6 1409,6-1 0,0-78 0,0 16 0,0 0 0</inkml:trace>
  <inkml:trace contextRef="#ctx0" brushRef="#br0">25107 16780 8021,'0'-31'0,"0"4"252,0-3 0,0 5 0,1 2 0,3 3 592,5 2 1,6 2-365,2 8 0,5 2-341,-5 6 1,4 2 0,-5 3 0,-4 8-427,-2 7 1,-6 4 174,5 2 0,-6-1-143,1 1 92,-3 5 1,-1-4 0,-1 4 0,-2-1 0,-2-1-337,-3 0 0,4-7 345,-4 0 1,5-7 258,-1 2 125,2-3 131,-3-7 0,9-2-131,0-10 0,6 3 110,3-7-289,5 6 0,2-2 0,4 5 0,-1 0 0,-3 0-60,-2 0-75,-1 5 0,-6 2 165,-2 6-103,-3 0 1,-8 0-1,-4-1 1,-6 1 0,-8 0 41,-4 0 1,-2-1-158,1 1 1,-1-4 146,1-1-201,-1-5 0,2 7 1,1-6-1,4-1-1790,0-2 1981,2-6 0,50-36 0,11-15 0</inkml:trace>
  <inkml:trace contextRef="#ctx0" brushRef="#br0">25859 16423 8021,'0'-12'6,"0"-1"0,1 0 10,4 0 1,-2 2 799,5 2-533,-5-2 0,8 8 0,-2-4 1,2 2-1,2 2 525,0 1 0,-1 2 0,0 2-241,-4 2 0,2-1-136,-6 5-293,1 1 0,-5 9 0,0 3 0,0 4 0,0 1 0,0 4 0,-2 6 148,-2 5 1,2 4 0,-3 7 0,1 5-70,-1 7 0,-5 7-190,6-31 1,0 1-76,-1 3 0,-1 1 0,-1 3 0,-1 0 1,0 3-1,-2 0 0,-1 0 0,-2-1 0,-2-1 1,-1 1-199,-2-1 1,-1 0 0,-1-2 0,-1 1 0,-4-2 0,-1 0 0,0-5 0,-1-2-807,0-2 0,-1-3 1,-1-1-1,-1-2 395,-4-1 0,0-1 0,-1 2 0,0-2-204,-1-3 0,0-1 861,1 2 0,0 0 0,4-6 0,0-1 0,0 3 0,0 1 0,-1 0 0,0 0 0,-1 1 0,-1-1 0</inkml:trace>
  <inkml:trace contextRef="#ctx0" brushRef="#br0">13223 16538 8123,'0'-20'-51,"0"2"0,0 1 0,0 0 0,0 1 193,0 2 1,0 1-1,0 1 1,0-1 0,-2 0-1,-2 2 263,-4 2 0,1 4 1,-3 5-1,-3 0-232,-3 0 1,-6 5-44,0 4 0,-2 12 0,-3 6 1,-2 5 111,-5 8 0,-3 4-190,-1 7 0,-5 7 1,21-26-1,0 1 1,0 4-1,0 1-244,0 3 0,0 2 0,1 3 0,1 2 171,3 0 1,0 1 29,1 1 0,1 1 0,2 3 0,2 1 1,0 0-1,2 0 0,2 1 0,1-1 1,3-3-1,1-1 0,0-1 0,2-2 0,1-2 1,1-1 4,2-2 1,1 0 0,-1 1 0,1-1 4,5-2 1,2-2 0,-2-2 0,1-3-1,14 29 1,2-5 43,3-4 0,-1-3-71,5-5 0,-5-3 7,5-9 1,-5-3 0,2-6-1,-1 0 20,-1-4 0,0-8-11,-8-9 1,2-3-4,-6-1 96,0 0 1,-5-1 0,0-3-1,-4-5 810,-4-2 0,-2 2-599,-2 1 281,0 5-470,0-3 1,-2 2-390,-2 0 0,1-1-16,-5 5-819,5 0 1,-4 0-1641,3 0 1956,2 0 1,-3-1-746,5-3 1530,0-3 0,17-40 0,4-8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context>
    <inkml:brush xml:id="br0">
      <inkml:brushProperty name="width" value="0.09071" units="cm"/>
      <inkml:brushProperty name="height" value="0.09071" units="cm"/>
      <inkml:brushProperty name="color" value="#FF0000"/>
    </inkml:brush>
  </inkml:definitions>
  <inkml:trace contextRef="#ctx0" brushRef="#br0">5164 1237 8072,'0'-19'62,"-4"5"1,-2-3-1,1 3 1,-1 1 0,2 2-1,-1 1 597,1 2 1,-4 6 0,2 1 0,0 6-303,1 7-234,-5 3 0,8 12 0,-2 3 0,1 5 0,0 5 0,-1 4 1,1 1 320,2 4 0,1-4-413,0 2 1,1-2 0,2 2-1,1-6-74,-1-6 1,3-4 174,-2-5-227,0-6 0,1-5-74,-1-10 0,0-8 0,-5-13 0,-2-2 143,-1-2 1,-6-6 78,1-3 1,2-7-1,0 1 1,0-5 62,0-2 0,3-11 12,-5 2 0,6-4 0,-1 1 0,3-1 8,1 1 0,5 3 28,4 4 0,4 9-151,4 8 1,-3 10 0,4 6 0,-1 6-155,0 2 0,4 2-256,-4 4 0,6 5 44,-2 4-2,-2 8 1,3-1-1,-5 5 1,-1 2-1,-3 1-920,-5 1 0,2 5 1275,-6 0 0,-6 12 0,-3 8 0,-2 1 0,0 1 0</inkml:trace>
  <inkml:trace contextRef="#ctx0" brushRef="#br0">5126 1556 8072,'-13'0'-226,"0"0"-365,1-6 2387,5 5-1426,1-5 0,12 6 0,3 0 0,7 0 0,5 0-509,3 0 0,2 0 0,1 0 0,1 0-566,2 0 1,0 0 704,-5 0 0,35 11 0,8 3 0</inkml:trace>
  <inkml:trace contextRef="#ctx0" brushRef="#br0">5674 1594 8072,'-4'-9'547,"0"1"1,-2 1-1,2-2 536,2-2-816,-3 10 0,5-4 1,0 11-1,0 5 0,0 6 1,0 5-1,1 3 124,3 3 0,-2 6 0,2-2 0,-1 0-520,1 4 0,-2-4 1,2 1-1,-3-2-436,-1-3 1,4 2 0,1-3 0,-1-4-926,2-4 1,-4-2 1489,7-4 0,11-34 0,7-9 0</inkml:trace>
  <inkml:trace contextRef="#ctx0" brushRef="#br0">6159 1441 8072,'0'-19'0,"0"1"197,0-3-121,0 2 0,5 7 0,4 0 0,2 2 0,2 3 223,0 2 1,-1 0 0,3 7 0,0 2-257,2 5 1,0 2-1482,-4 2 1438,0-1 0,-12 41 0,-2 9 0</inkml:trace>
  <inkml:trace contextRef="#ctx0" brushRef="#br0">6120 1683 8072,'-18'-6'0,"5"4"57,1-7-65,4 6 340,8-2 0,2 5 0,2 0 0,6 0 0,4 0 0,6 0 0,3 0-11,4 0 1,1 0-322,-3 0 0,29 5 0,7 2 0</inkml:trace>
  <inkml:trace contextRef="#ctx0" brushRef="#br0">8773 829 8010,'0'-20'-72,"0"-3"1,0 5 0,0-1 0,0 0 0,0 0 891,0 1 0,0 1 0,0 4-363,0 0 1,0 8 0,0 5 0,0 8-144,0 8 1,0 5-142,0 9 1,0 2-1,0 7 1,0 0 159,0 4 1,0 2 24,0 6-541,0 0 1,0-4 0,0 0 0,0 1 0,0 0-1273,0-1 947,0-3 1,0-10 0,0-2-1,0-1 1,0-2-2048,0-2 2555,0-8 0,-12-28 0,-2-14 0</inkml:trace>
  <inkml:trace contextRef="#ctx0" brushRef="#br0">8301 1594 8025,'-20'0'0,"-4"0"0,4 0 0,0-2 935,3-2 306,3 3-738,7-5 0,13 6-366,11 0 1,12-1-1,11-2 1,11-3-48,11-1 1,-26 5 0,1 0 88,5-2 0,1-1-250,1 1 0,2 0 0,8-2 1,0-1-1,2 1 0,1-1 1,4 1-1,0 0 0,5-1 0,0 1-92,2-1 1,1 1 125,-20 2 0,0-1 1,-1 1-1,18 0 1,-1 0-1,-2 0 1,0 1-1,-6-1 1,-1 1-1,-5 0 1,-1 0-145,-4 0 0,-2 0 0,-4 1 0,-3 0 1,24 1-1,-12-2-32,-9-1 0,-12-5 198,-2 5 1,-8-6 507,-9 1-330,-3 4 1,-8-1-706,-2 6 169,-3-6 0,-10 5 0,-2-3 0,0 4 541,-4 4 1,-18 14-1,-6 9 1</inkml:trace>
  <inkml:trace contextRef="#ctx0" brushRef="#br0">8518 2219 8025,'0'-19'-9,"0"-2"0,0-2 1,1 1-1,2 2 242,1 1 0,0-2 0,-5 6 0,-3 3 537,-5 7 1,-6 5-1,-4 5 1,-1 8-607,-2 7 1,-7 10-76,0 4 1,-1 7 0,6 3 0,3 0-52,4-1 0,2 4-154,3-4 66,5 5 0,1-10 1,7 0-1,5-6 0,7-7 1,8-4-1,7-5-36,6-6 1,7-5-1,2-7 1,-1-5 69,2-6 1,0-8-179,3-1 194,-3-7 1,-7 0-1,-3-5 1,-4 0 0,-5 2-1,-4 2 1,-5 4-8,-6 5-183,-5 3-212,-5 11 344,-5 7 1,-1 8-1,-4 8 1,3 2-1,0 2 131,0 3 0,4-4-21,-1 3-2,2-7 0,8 5 0,3-6 1,3 0-1,5-4 214,5-3 0,2-2-147,1-5 1,5-6 119,0-2-114,-1-9 0,-3 1 0,-2-5 0,-3-2 0,-5-1 250,-6-2 1,-5 1-238,-5-1 0,-7 1-177,-5-1-9,-7 1 1,-8 5-1,-1 3 1,-3 4-1,-2 5-578,-2 4 0,-6 2-164,-2 2 1,2 6-1002,7 2 1398,-3 4 0,10 2 1,0 1-1,9 2 0,10 0 395,5 2 0,8-5 0,40-7 0,19-7 0,7-1 0,-1 1 0</inkml:trace>
  <inkml:trace contextRef="#ctx0" brushRef="#br0">9168 2295 8025,'13'-4'0,"-1"0"0,0-2 416,-4 2 156,-2 2 0,-2-2 9,0 8-380,1-2 0,-7 9 0,-2-2 0,-4 2-105,-4 2 1,-1-1-128,1 1 0,3 0 112,1 0 0,1-5-289,-2 1 1,3-1-248,6 5 402,0 0 1,2-2 295,2-2-175,3 2 1,6-8 0,0 4 0,-1-2 0,1 0 309,0 0 1,0-2-69,-1 6 107,1-6-304,0 8 0,-6-8 0,-3 5 0,-4 1 73,-4-2 0,-3 3-345,-6-6 1,-4 4 163,0-3-450,-5 5 1,3-8 0,-2 6 0,2-1-355,1 0 1,4-3 798,-3 4 0,31-16 0,9-1 0</inkml:trace>
  <inkml:trace contextRef="#ctx0" brushRef="#br0">9538 2257 8068,'0'-13'373,"0"0"312,0 1 1,0-1 567,0 0 0,0 8-804,0 5 0,0 11 158,0 10-433,5 3 0,-3 9 0,2 4 0,-1 7 0,0 4-93,1 4 1,0 3-1,-5-1 1,-2 3-478,-1 1 1,-2-1 79,2-2 1,2-1-118,-2-12 1,3-4 0,1-5-1,0-3-891,0-6-534,5-4 901,3-13 565,-1-2 392,4-5 0,-10-68 0,2 26 0,0-1 0</inkml:trace>
  <inkml:trace contextRef="#ctx0" brushRef="#br0">9576 2435 8068,'-8'-38'248,"-1"0"1,2 1-60,-2 3 0,5 3 664,8 5-601,4 1 1,4 4 0,2 1 0,3 3 0,5 4 449,2 3 1,1 7-460,1-1 0,-1 3 122,1 1-274,-1 5 0,-5 7 0,-3 6 0,-3 2 0,-2 3-211,-4 1 0,-2 3-370,-6 2 0,-2-2 0,-2 3 0,-4-3-259,-4-2 0,4-3 447,-1-1 1,2-5 119,-1 1 0,-2-3 534,6-2-122,-1-4 0,7-3 0,2-5 391,4 0 0,9 0-300,5 0 1,2-1-110,1-3 1,1 2 113,-1-2-245,-5 2 1,-1 2-1,-7 2 1,0 2 154,-4 5-145,-2 2 0,-13 2-13,-6-1 0,-5 1 15,-8 0 0,-1-2 0,-1-1 0,-3-3 0,-2-1 0,5 2-198,-2-3 0,3-1-617,2-4 441,5 0 0,-3 0 0,6 0 0,1 0 1,2-1-3030,2-4 3310,4-2 0,25-45 0,12-11 0</inkml:trace>
  <inkml:trace contextRef="#ctx0" brushRef="#br0">11833 472 8092,'0'-19'-121,"0"0"0,0-3 1,1 2-1,2 2 1149,1 2 0,5 7-434,-5 0 1,-1 6-596,-7-1 1,-3 4-1,-7 4 1,-3 5-127,-5 2 1,-2 2 96,-1 0 1,-5-1-1,-1 2 1,0 2-4,-1 1 0,3 0 0,5-6 0,1-1 126,2-1 0,5-2-57,-1 1 63,9 4 1,-4-9 0,4 4 0,-4-2 0,1 0 0,1-1 256,2 0-313,-1 6 52,2-9 1,-3 6 0,6-2 117,1 3 0,7-2 332,5-2-443,-4 3 0,5 0 1,-4 5-1,1-2 0,2-2 295,-2 2 1,3 6-180,-6 1 0,4 5 12,-3-1-150,5 4 1,-8 1-1,5 4 1,1 4 0,-3 4 49,1 5 0,2 4-136,-3 8 1,3 3-1252,-4 6 1246,1 5 1,-4 2-1,0-32 1,1 0-1,0 1 1,0 1-1,0 0 1,-1 1-36,0 0 0,-1 0 0,0-1 0,0-1-103,0 32 0,2-3 200,2-5 84,-3 6 0,5-11 1,-4-1-1,0-8 0,4-8 236,1-2 1,-3-3-238,5-3 1,-6-9 72,1-8-129,-3-3 1,4-1-1,0-1 602,2-4 0,2 2-646,4-6 1,-1 0 337,1-4-472,0 0 1,1-1 0,2-2-1,2-1 1,1 0-439,-1-2 1,0 5-161,-1-4 0,-2 3 188,2-3-108,2 4 0,1-9 0,6 4 0,-1-1 0,2-3 618,3-1 0,6-8 0,6-3 0,5-2 0,1 0 0</inkml:trace>
  <inkml:trace contextRef="#ctx0" brushRef="#br0">12968 1237 8021,'0'-17'-95,"0"-2"1,1 1 0,2-2 0,1 0 1296,-1-2-585,4 3 0,-5-3 0,2 5 0,-3 1 0,-1 2 1713,0 1-2197,0 6 0,0 3 1,0 9-1,0 8 46,0 7-173,-5 4 0,3 7 0,-3 5 0,0 3 0,1 5 0,0 0 0,0 0-335,-1-3 0,1 2 0,4-4 1,0-3 108,0-4 1,0-2 0,0-4 72,0-1 315,0-5-156,0-7 1,0-9 0,0-8 0,0-6 0,0-6 620,0-5-597,-6-3 0,4-7 0,-6-3 1,1-3-1,2-1 29,-1-1 0,2 0 0,4-4 0,0-4-10,0-2 1,1 2-72,3 0 0,4 6 1,6-1-1,1 3-23,2 5 1,5 5 10,-5 7 0,1 5-249,-1 9 101,-3-3 0,5 9 0,-8-1 0,-1 5 0,-2 5-879,2 4 0,0-1-535,-1 7 1108,2 3 1,-8 0 0,4 7 0,-1 2 481,-4 5 0,-29 32 0,10-29 0,-1-1 0</inkml:trace>
  <inkml:trace contextRef="#ctx0" brushRef="#br0">12968 1326 8382,'-13'-13'1184,"6"6"0,3 2-861,8 5 0,4 0-357,9 0 1,0 0 0,8 1 0,1 2-562,1 1 1,6 2-522,1-2 0,3-1 1116,1 5 0,-1-1 0,4 1 0,3 1 0,0 1 0</inkml:trace>
  <inkml:trace contextRef="#ctx0" brushRef="#br0">13376 1466 8066,'-6'-12'420,"0"-5"421,-2 0-510,2 0 1,6 4 0,2 0 0,2 2 0,6 1 0,5 3 0,7 1 29,2 3 0,1 6 0,1 4 0,-1 3-537,1 4 1,-6 8-1,-3 0 1,-5 5-229,-3 3 0,1 4 0,-6-3 0,-3 2 45,-3 2 1,-7-2 0,-6-1 0,-4-1 161,-1-2 0,3-4-153,-4-4 1515,5-8 1,-2-3-1,5-6 410,1-1 0,6-7-1331,6-5-390,6 4 1,8-5 0,1 4 0,4 1 0,1-1-1105,2 3 694,2 2 0,2 1 0,1 0 0,1 0 556,2 0 0,17-17 0,-1-5 0</inkml:trace>
  <inkml:trace contextRef="#ctx0" brushRef="#br0">14587 1173 8035,'-8'-18'240,"-1"4"0,-1 4 0,-1 1 178,-2 2 0,0 1 0,-1 8 1,-1 2-1,-4 6 0,1 6-207,-1 5 0,2 4 1,5 4-1,-1 2-164,0 1 1,2 1-240,2 1 121,4 8 1,5-12-1,1 7 1,5-4 0,6-5-465,8-1 495,4-7 1,3-2 0,2-7 0,2-2 0,0-5 0,2-4 0,-1-4 93,4-5 1,-5-6-1,-2-4 1,-2 0 43,-1-4 0,-3-4 0,-5 0 0,-7 4-25,-4 4 1,-2-3-20,-5 5-480,0 6 358,0 5 0,-2 8 1,-1 3-1,-1 7 1,1 3-1,2 1 1,1-2 240,0-1 0,1 0-114,4-1 1,2 0 0,5-2 0,1-3 208,0-2 1,4 0 36,0-5 0,6-6 0,-4-4 0,3-4 160,-1-3 0,-5-6-3,1 2 0,-3-3-138,-2-2 0,-4-1-280,-4-2 0,-4 3 1,-4-1-1,-5 6 3,-2 3 1,-8 2 187,-2 8-950,-3 2 0,-6 6 0,-1 1 0,-2 4 0,-2 3-1150,-2 3 1,0 4 1191,3 2 1,5 2 0,9 5 672,7-2 0,46 7 0,16-2 0</inkml:trace>
  <inkml:trace contextRef="#ctx0" brushRef="#br0">15314 1262 8065,'0'-12'-52,"0"-1"733,0 0 471,0 6 1,-1 1-946,-4 6-159,-2 0 1,-6 2 0,1 2-1,-1 5 1,0 0-43,0 0 0,2 2 0,1-2 0,3 2 45,1 2 0,2-5-106,4 1 0,2-1 1,2 4-1,6-2 101,5-2 1,1 1 101,5 3 1,-1-3-68,1-1 1,3 1 0,-4 4 0,1-1 181,1 1 0,-7-4 91,2-1-178,-3 1 0,-6 3 29,-4 1 0,-3-4 0,-2-2 1,-3 0 72,-5 0 0,-8-4-754,-4 1 248,2 3 0,-5-4 0,3 4 1,-3-1-1,0-2-1096,3 2 0,2-5 67,6 3 649,1-2 608,-1-2 0,29-17 0,6-5 0</inkml:trace>
  <inkml:trace contextRef="#ctx0" brushRef="#br0">15671 1058 8065,'0'-18'815,"0"-3"0,0-3-431,0-2 1,0 6 0,1 5 917,4 5-263,2 4-948,5 12 0,1 6 0,0 11 0,0 5 0,-1 6-104,1 3-133,0 2 1,-5 3 0,1 1 0,-1-1 0,0 1-516,-4-1 509,3 1 1,-6-7 0,4-3 0,-4-6 425,-1-4 458,0-8 1,0-8-313,0-11 1,0-12-1,0-5 1,0-4 369,0-5 0,0-3-544,0-5 1,1 0-56,4 0-218,2-1 1,4 7 0,-1 2 0,-2 2 0,2 1-441,2 1 0,1 4-334,-1 9 0,1 6-166,0 2 1,0 4-1,-1 1-935,1 0 0,0 6 832,0 2 1070,-1 4 0,7 17 0,1 5 0</inkml:trace>
  <inkml:trace contextRef="#ctx0" brushRef="#br0">16908 1352 8016,'-7'-13'499,"-3"0"0,6 0 0,1 1 305,1-1 1,9 2 0,6 2 0,7 3 83,4 1-839,7 3 1,8-3 0,7 5 0,5 0 0,2 0-523,-2 0 0,3 0 0,-9 0 1,-1 0-762,-6 0 1,-3 4 671,-9 0-1364,-3 6 1926,-16-9 0,-36-6 0,-13-9 0</inkml:trace>
  <inkml:trace contextRef="#ctx0" brushRef="#br0">17329 1148 8016,'-10'-17'-194,"-3"0"0,-8-5 435,-1 5 1,4-4 0,0 5 0,1 4 1433,0 2-432,0 7-960,4-3 1,6 8 0,3 3 0,2 8 0,2 8 65,0 8 1,0-1 0,2 6 0,0 3-318,3 4 0,3 3 217,-4 3-405,1-3 0,-1-5 0,0 2 0,-1 2 1,-2-2-1286,-1-1 1,0-8-903,0-2 2343,0-9 0,-17-25 0,-4-12 0</inkml:trace>
  <inkml:trace contextRef="#ctx0" brushRef="#br0">18910 956 8012,'-6'-18'187,"0"2"0,-4-4 0,2 3 331,-2 6 0,3 5 0,0 11 1,0 5-1,1 7 0,0 7 335,4 4 1,-4 12-730,2-2 1,-1 3 0,5-3 0,0 2 11,0 3 0,2-4 145,2 4-385,-2-4 1,9-5-1,-4-1 1,1-2 0,0-4-1,-3-4-587,-2-6 821,4-9 1,-5-9-36,2-12-78,-3 0 0,-5-15 1,0 1-1,1-4 0,1-5 1,2-2-1,0-3-43,0-1 0,0-7 0,0 3 0,0-4-115,0-1 0,2 4 136,2 1 1,-1 6 0,5 2 0,2 6 101,2 6 1,0 10 93,1 3 1,4 9-108,0 0 0,6 4 0,-3 4 0,1 6-17,0 5 0,-5 4-178,1 2 1,-4 3-172,-5-3 172,-2 4 0,-6 0 1,-2 1-1,-3-1 0,-8 2-406,-7 3 1,-4-3 199,-1 2 1,-7-3-81,-2-5 138,3 3 1,-1-10-1,5 3 1,0-2-1,4-3-727,3 1 0,9-4 412,7-1 0,4-5-130,4 1 703,9-2 0,32-11 0,14-5 0,7 0 0,0 0 0</inkml:trace>
  <inkml:trace contextRef="#ctx0" brushRef="#br0">19547 1084 8048,'0'-20'2035,"0"2"-1478,0 5 1,0 7 717,0 6-1095,-5 11 1,-7 5-1,-5 7 1,0 2-1,0 5 2,0 3 0,0-4-168,5 5 0,0-4 0,4 3 0,3-2-261,4-3 1,1-1-63,0-1 1,7-2 151,6-3 0,1-4 1,9-9-1,2-3 12,4-4 0,5-2 104,-5-4 1,2-7 56,-1-10 1,-3-2 0,4-3 0,-1-1 97,0-2 1,-5-4-79,-3 5 0,-7-1 24,2 4 21,-3 1 1,-2 5-78,-4 3 0,-4 14-52,-8 7 1,1 12-139,-5 5 156,5-2 1,-7 5 0,6-3-1,1 2 1,2-1-161,1 0 1,0-7 164,0 2 1,5-3 153,4-1 1,2-6 0,3-3 0,3-2 206,4-2 0,4-2-81,0-2 1,1-3 289,-1-6-325,1-5 1,-5-2 0,-1-4 0,-3 1-1,-5 2 405,-2-2 0,-7 1-471,1 1 0,-4-4 196,-4 4-422,-3 3 1,-7 4 0,-3 7 0,-6-1 0,-4 3-1236,-2-1 1,-7 3-230,2 8 1,3 2 115,1 5 1002,-2 1 1,10 0-1,1 1 1,7 2-1,5 1 418,5-2 0,14-2 0,7-5 0,6-2 0,36-16 0,15-8 0,-21 6 0,1 0 0,-1 0 0</inkml:trace>
  <inkml:trace contextRef="#ctx0" brushRef="#br0">20261 1135 8048,'17'-4'-182,"0"-1"1,0-3 425,-4 4 1,0-5 1557,0 5-1148,-6 0-472,-2 4 1,-5 1 0,0 3 0,-1 3 38,-3 0 1,1 5-221,-6-4 1,1 2 59,-5-1-130,6 2 1,-3-4 0,4 4 0,1-1-413,-1-1 1,2-1 286,4 5 0,1-4 82,4-1 57,7-5 0,4 7 0,4-6 0,0 0 0,-1 1 403,4-1 0,1 2-121,2-2 0,-5-1 1116,0 5-920,-5-5 1,-2 7 0,-7-4 0,-1 1 283,-4 3 1,-10 1-507,-5 2 0,-8-2 161,0-3-643,-3 4 0,-2-5 1,2 4-1,1-1 1,4-3-811,0-1 1,2 2-1642,4-3 1414,1-1 173,5-4 1145,1 0 0,40-11 0,8-4 0</inkml:trace>
  <inkml:trace contextRef="#ctx0" brushRef="#br0">21218 1109 8048,'-6'-11'1107,"-2"3"1,-4 2-1392,-1 6 1,1 0 291,-1 0 1,-1 6 0,-2 3 0,-1 6 733,2 2 1,2 5-665,4 0 1,-1 2 0,6 1-1,3 1-186,4-1 0,9-4 140,10 1-41,2-7 0,7 2 0,4-8 0,6-5 0,6-3 141,3-1-77,1 0 1,0-7 0,-2-5-1,-2-8 1,-4-6 214,-4-4 0,-3-1 0,-7-4 0,-9 1 65,-8-2 0,-8 5-190,-8 2 1,-13-1-171,-9 4 1,-12 4-1,-2 9 1,-4 1-304,-4 4 1,3 2-82,-2 6-1,6 0 18,-2 0-186,4 6 0,6 1 1,3 7-1,5 2 1,5 2 577,7 2 0,40 7 0,16 6 0</inkml:trace>
  <inkml:trace contextRef="#ctx0" brushRef="#br0">21396 905 8048,'-10'-29'0,"-1"-1"0,0 1 371,1 3 0,7 6 812,-1 3 0,2 3-43,2 1 1,0 7-377,0 6-622,0 11 0,0 11 1,0 7-1,0 7 0,0 5 541,0 6-574,-5 2 1,2 8 0,-6 3 0,-1 2 0,-1 2 15,-2-1-174,0 7 1,-4-5 0,2 2 0,2-8-1,5-8-251,2-7 10,-4-4 0,9-13 1,-4-6-351,4-6 545,7-8 0,-5-2 0,5-8 1,-2-3-1,0-1-1574,-1-3 1669,4-1 0,6-25 0,7-5 0</inkml:trace>
  <inkml:trace contextRef="#ctx0" brushRef="#br0">21715 332 7982,'0'-20'-33,"0"3"1,0 3-1,1 1 1,2 0 1205,1 0-956,6 1 0,2-1 0,6 1 0,2 3 0,3 0 0,1 1 0,3-1 648,2 1 1,3 3-417,2-3-305,2 5 1,-7-4 0,3 4 0,-2-1 0,-4 1 563,-4 2-737,-6 1 0,2 1 1,-6 3-1,-4 5 1,-2 2-1,-2 3 57,0 3 1,0 2 0,-4 3 0,0 0 161,0 0 0,0 7 40,0 0-70,0 7 0,0-8 0,0 6 0,0 3 0,-1 4 981,-3 6-1008,2 2 0,-8 4 0,5 2 0,-1 3 0,0 2 170,4-1 0,0 5-352,2 4 0,3 0 1,4-4-1,6-1-44,1 1 1,6 3-289,1-4 0,-2 4 349,-2-7 0,-7-2 19,-2 1 1,-5-5 0,1 0 0,-2-6-43,-2-6 0,-2-8 107,-2-4 1,1-4 41,-5-5 51,-1-3 1,1-6 0,-1-4-1,-1-4 1,-1-2 289,-2-2 0,-1 0-334,-3 0 0,1-4 115,-5-1 0,1-5 0,-3 2 0,2-3-297,-1-2 1,-3 0-199,0 0 0,-1 1-991,1-1 570,5 6 0,-4-5 1,4 5-1,-1 0 1,0 2-1625,-2-1 1,3 5 2323,-1-4 0,-29-7 0,-11-3 0</inkml:trace>
  <inkml:trace contextRef="#ctx0" brushRef="#br0">10022 4348 7939,'-8'-11'-15,"1"1"1,1 1 0,3-1 997,2-1-717,1 4 1,1 0-1,5 4 1,7-1 0,6 1-1,7 2 1,2-1 1407,2-2-1617,11 3 1,-5-5 0,10 6 0,2 0 0,1 0 0,-1 0-1,-3 0 95,-1 0 0,-7 0-171,-7 0-88,-9 0 0,-3 0 1,-6-2-1,-5 0 1,-7-4-463,-7-1 534,-10 4 0,0-7 0,-7 4 0,-5 1 1,-3-1-1,-8 3 0,-5 2 63,-5 1 1,-1 0 0,-1 1 0,-4 3 263,-3 5 1,-3 4 170,-2 4-312,6-3 0,1 10 0,7-1 0,4 4 0,6 2 155,9 0-316,12-2 1,14-2-1,5-1 1,3-1-1,4-3-56,5-2 1,11-1-1,1-4 1,6 0-114,3-1 0,-1-5 130,2-2 1,2-4 241,-7-1-128,-5 0 1,-1-1 0,-6-2 0,-1-3 0,-4-1 275,-3-3 0,-3-1-188,-6-2 1,-2 0 36,-2 1-219,-9-1 1,-2 2 0,-7 1 0,0 3 0,-2 1-492,-2 3 1,2 2-513,3 1 1,-2 0 65,6 0 390,0 0 0,6 5 1,2 4-1,5 2 576,3 2 0,32 4 0,17 1 0,1 3 0,1-1 0</inkml:trace>
  <inkml:trace contextRef="#ctx0" brushRef="#br0">10367 4578 7970,'0'-13'1418,"0"6"-293,0-5 833,0 11-1586,0-5 1,0 9 0,0 4 0,1 6 0,2 3 255,1 2 0,0 2-547,-4 5 0,2 1 1,1-1-1,1 1-174,-1-1 1,2-1-274,0-2 1,0 0-1,-2-3 1,3-1-1126,1 1 0,-3-2-16,5-5 0,-2-3 1507,1-1 0,20-16 0,1-1 0</inkml:trace>
  <inkml:trace contextRef="#ctx0" brushRef="#br0">10826 4769 7970,'0'-13'2995,"0"0"-1941,5 6-877,-3 2 0,3 6 0,-5 3 0,-1 6-348,-3 6 1,-3-1 160,-6 7-662,0-1 1,-1 4-1,-2 1 672,-1-1 0,-22 29 0,18-23 0,1-1 0</inkml:trace>
  <inkml:trace contextRef="#ctx0" brushRef="#br0">10915 4501 7992,'0'-13'559,"1"1"1488,4-1-1752,-4 6 0,6-3 0,-3 4 0,5 1 0,2-3 0,3 3-10,3-1 0,7 0 1,9 4-1,2-4-141,5-1 1,3 4 208,-1-1-924,-2 2 0,2 2 0,-8 0 0,-4 0 1,-5 0-1,-3 0-797,-5 0 1,-9 2 0,-4 2 1367,-2 5 0,-33 4 0,-17 2 0,-2 2 0,0 0 0</inkml:trace>
  <inkml:trace contextRef="#ctx0" brushRef="#br0">10826 4845 7992,'-13'0'355,"4"0"354,1 0 53,5 0 0,0 0 0,10 0 580,6 0 1,14 0-1126,3 0-124,5 0 0,5-4 0,1-2 0,3 1 0,1-2 372,3 0-925,-4 4 1,0-7-1,-6 6 1,-1-1 0,-3 1-3058,-4 0 3517,-9 0 0,-31 9 0,-12 2 0</inkml:trace>
  <inkml:trace contextRef="#ctx0" brushRef="#br0">13146 4170 7945,'0'-13'155,"-1"-4"0,-2 0 1,-1 1-1,0 2 1033,-2 1 0,4 8 1,-2 5-783,3 7 1,1 10 0,0 4 0,0 4-233,0 5 0,0-1-267,0 5 42,0 5 0,0-3 0,0 2 0,0-3 0,0-2-472,0-3 310,0 2 0,0-6 0,0-1 0,0-6-195,0-5 474,0-1 1,0-8 0,0-5 821,0-7-764,0-10 0,0-3 0,0-7 1,0-2-1,0-7 78,0-5 0,1-4 0,2-6 1,1 0-66,-1 0 0,4 0 0,2 0 1,-2 1-100,1 3 1,1 9-1,4 8-253,-1 4 1,1 7-139,0 6 1,0 6-1100,-1 7 1119,1 6 1,0 1-1,0 7 1,-1 2 0,1 2-1239,0 2 1,-5 1 1570,1 5 0,-21 14 0,-7 8 0,0 3 0,1 1 0</inkml:trace>
  <inkml:trace contextRef="#ctx0" brushRef="#br0">13197 4335 7960,'-8'-4'273,"-1"0"1,5-2 885,-4 2-446,5 3 1,0-5-141,11 6 1,2 0-791,12 0-313,-1 0 1,6 0 0,2 0 0,5 1 529,3 4 0,12-5 0,9 1 0,3 2 0,1 0 0</inkml:trace>
  <inkml:trace contextRef="#ctx0" brushRef="#br0">13886 4182 7960,'-9'-8'-52,"1"-1"1,4 5-1,-5-4 1,5 5 85,-5-2 1,5 4-1,-4 1-121,-2 0 0,4 1 104,2 4-220,2 2 0,-2 7 203,0 3 0,-6 31 0,3 13 0</inkml:trace>
  <inkml:trace contextRef="#ctx0" brushRef="#br0">13962 4233 7960,'0'-12'140,"0"-1"282,0 0-28,0 0 1,0 1-1,0-1 1397,0 0-1122,0 6 1,-5 3-468,-4 8 1,-2 4-1,-2 9 1,0 6 150,1 5 1,-7 7 35,-2 7-373,-9 9 1,2 4 0,-6 8 0,16-30 0,0 0 0,0 2 0,-2 0 0,-1 2 0,0 1 0,-2 0 0,0 2-268,1 0 0,-1 0 1,1-2-1,1-2-73,-13 28 0,5-9 0,6-11 1,5-9-1084,3-6 891,6-7 1,9-9-1,1-2-396,3-2 0,3-3-382,6-6 1294,5-6 0,19-24 0,10-11 0</inkml:trace>
  <inkml:trace contextRef="#ctx0" brushRef="#br0">13465 4603 7960,'-1'-13'0,"-2"1"0,-1-1 0,1 0 1,1 0-7,2 1 897,0-1 0,0 4 1,0 1-436,0-2 0,0 6 0,0 4 0,0 8-285,0 8 1,-4-1 69,0 7-253,0-1 0,4 4 0,0 1 0,0-1 0,0 1 0,0-1 0,0-1-943,0-2 1,0 0-487,0-5 1043,0 6 1,4-9-1,1 2 398,3-6 0,28-16 0,13-8 0</inkml:trace>
  <inkml:trace contextRef="#ctx0" brushRef="#br0">14536 4437 7960,'-6'-12'843,"1"-1"0,-5 2-530,1 2 0,2 5-169,-1 8 0,-8 5 0,3 8 1,-2 5 834,-4 7 1,0 3-631,-7 6-321,1 6 0,-1 2 1,1 5-1,-1 0 0,1-2-28,-1-2-74,-5 3 0,10-12 0,-1 0 0,7-8 1,4-8-1,1-6-131,1-6 1,6-6 0,0-8 169,6-5 0,0-2 0,4-3 1,0-2-51,0-1 0,3-11 72,7-2-63,3-5 0,1-5 0,1-1 0,0-3 0,2-1 48,2-3 0,-1-2 1,-1 1-1,-1 2 505,-2 4 1,-5 5 774,1 4-690,-3 3 0,-3 14 50,-2 8 1,-3 11-335,-6 15 1,4 0-86,0 8-144,6-2 1,-7 14 0,5-3-1,1 1 1,-2 1-265,-3-2 0,2 0-120,-2 4 1,5 4 98,-5 1 0,4-5 1,-2-5-1,0-2-458,-1-3 1,4-1-123,-5-1 0,2-11-844,-2-2 805,-3-3 0,11-3 855,-4-3 0,-8-19 0,-1-7 0</inkml:trace>
  <inkml:trace contextRef="#ctx0" brushRef="#br0">14396 4871 7960,'-6'-13'0,"3"0"175,-5 1 1,5-1 0,-1 0 308,2 0 0,4 2 417,2 3 0,9-2-959,8 5 0,3 1 1,3 4-1,3 0-1005,4 0 1,3 0 118,1 0 944,6 0 0,-4 2 0,5 2 0,5-1 0,0 1 0</inkml:trace>
  <inkml:trace contextRef="#ctx0" brushRef="#br0">15097 4667 7960,'-8'-11'1490,"-1"2"2065,6 3-2899,-2 6 0,3 7 0,-1 6 0,-1 7-287,1 4 0,2 3-404,1 3 0,-4-3 1,-1 4-1,3-1-546,0-1 1,-2 5-1847,0-4 1830,-1 0 597,5-10 0,-11 4 0,-3-4 0</inkml:trace>
  <inkml:trace contextRef="#ctx0" brushRef="#br0">10762 6809 7927,'0'-14'-4,"0"-2"0,0-1 1,1 2-1,4 1-325,3 1 788,3 0 1,8 5 0,2-1 0,5-1 0,3 0 0,7 0 0,3 3 239,4 2 0,4 0-698,-5 5 0,3 0 1,-5 0-1,-4 0-106,-4 0 0,-8-4-219,-7 0 233,-8 0 0,-5 4 1,-8 0-1,-6 0 1,-7 0-1,-9 0 23,-6 0 0,-7 4 230,-3 0-78,-3 6 1,-9-3 0,-3 6 0,-4 1 0,0 3 0,-2 4 0,-4 5 117,31-12 1,0 1 0,-1 1 0,1 1-169,2 2 0,0 0 0,-27 20 0,16-1 0,10-1-5,12-3 1,10-5-20,13-7 0,16-4-143,5-5 122,17-6 1,-2 0 0,11-4 0,-1 1 0,1-3-180,0-3 0,-6-5 92,1-6 168,-2 0 1,-3-1 0,-4-2-1,-8-2 1,-8-2 251,-7-3 1,-4 1-84,-6 0 0,-6 0 128,-3 5-362,-13 0 0,-5 5 0,-11 3 0,-2 1 0,-3 3-660,-3 2 0,2 7-135,1 5 0,1 3 175,3 5 0,10-1-353,12 5 0,8 1 968,5 3 0,31 4 0,13 2 0,2 3 0,1 0 0</inkml:trace>
  <inkml:trace contextRef="#ctx0" brushRef="#br0">11106 7153 7951,'4'-18'0,"1"-3"0,5-3 909,-2-2 1,5 6-38,4 3 0,-2 4 1279,7 5-1885,-1 2 0,3 8 0,-3 2 0,-4 6 0,-3 5-107,-1 7 0,-6 7 1,-3 4-1,-2 1-767,-2 0 0,-10-1 442,-3 1 1,-8 2-650,0-2 626,-3-2 1,-2 3 0,2-5 0,1-2-1,2-2 182,-2-5 0,5-7 1196,1-5-189,3-7 0,8-2-230,6-8-679,12-3 1,7-4-1,7 0 1,-1-2-1,2 3-1039,3 4 0,3-2-330,5 4 1,0-2 565,0 1-51,1-2 1,-3 5-1,0-3 763,-2 0 0,23-22 0,-24 10 0,0 1 0</inkml:trace>
  <inkml:trace contextRef="#ctx0" brushRef="#br0">11986 7039 7951,'0'-20'0,"1"-3"77,4 6 1,-3-4 0,7 5 0,1 3 223,1 4 0,2 6 117,0-2-668,-1 4 1,1 2-1,-1 4 250,-4 3 0,-19 43 0,-11 12 0</inkml:trace>
  <inkml:trace contextRef="#ctx0" brushRef="#br0">11884 7230 7951,'-6'-12'820,"-2"4"-699,2-3 1213,0 4 1,8-2-78,2 1-1186,9 5 0,7-3 0,5 6 0,2 0 0,3 0-1086,4 0 0,-2-1 1015,2-4 0,29-7 0,-26 2 0,-1 0 0</inkml:trace>
  <inkml:trace contextRef="#ctx0" brushRef="#br0">14205 6427 7895,'-13'-13'119,"4"1"0,1 4 1,-2 4-1,-1 2 416,-2 2 0,0 10 0,0 6 1,2 5-1,1 7 0,3 4 116,1 3 1,1 2-491,0 1 1,4 5-1,-3 0 1,4 1 105,4 0 0,3-1-314,6-5 1,-2-1-1,-1-5 1,-1-6-909,1-8 0,-3-9 183,1-5 669,-5-2 1,7-4 0,-6-2 0,-1-6 0,0-6 0,0-6 0,1-7 209,-1-5 0,-2-2 1,1-3-1,0 0 343,3-4 0,-1-2 131,-4-6-411,0 0 1,4 0 0,0 0 0,-1-2-1,-1 1 405,-2 1-489,5 8 1,-2 12-1,7 7 1,3 3-1,2 5 335,1 6-639,4 5 0,-2 10 1,5 5-1,-3 4 1,-2 5-904,-2 1 1,-4 1 307,-3 4 1,1 1 286,-6-1 0,0 7 526,-4 2 0,-28 14 0,-7 4 0</inkml:trace>
  <inkml:trace contextRef="#ctx0" brushRef="#br0">14179 6720 7958,'-8'-4'1176,"-1"-1"-341,1-5-369,1 9 1,2-9-1,11 6 1,5 1-46,5 2 1,11 1-484,-2 0 1,9 0-1,0 0 1,3 1 272,1 3 0,1 2-211,-1 2 0,-4 10 0,4 4 0,3-1 0,-1 1 0</inkml:trace>
  <inkml:trace contextRef="#ctx0" brushRef="#br0">14715 6822 7958,'0'-17'1214,"0"0"1,1 1-799,3 8 1,3-4-92,6 4 0,0 2 1,0 2-1,-1 3 375,1 1 0,-2 5-822,-2 4 1,-2 8-1,-4 4 1,1 3-470,-1 2 1,-7-1 540,-5 1-144,4-1 0,-11-4 0,3 1 1,-1 0-1,0 1-426,1-2 720,6-2 0,-4-8 0,4-1 308,0-2 1,2-5 0,11 0-272,7-6 0,5 0-169,8-5 1,-1-1-210,1-3 0,3 3 0,3 1 0,-1-1-1027,0 2 1,3-3 1267,-4 6 0,2-8 0,5-3 0,1 1 0,-1 0 0</inkml:trace>
  <inkml:trace contextRef="#ctx0" brushRef="#br0">15722 6350 7958,'1'-38'0,"2"1"0,1 3 61,-1 4 0,3-1 295,-2 1 1,5 6 0,-5 7 0,-1 3 2181,-2 1-1972,-1 0 1,-1 6 0,-3 6-154,-5 8 1,-4 3-55,-4 11-245,3 6 0,-6 7 0,3 9 0,-5 5 1,-5 6 328,-3 5-461,-5 4 1,18-28-1,0 0 1,-4 3-1,0-1 1,0 4 0,-1 1-1,-1 1 1,0 0-245,-1 2 1,0 1 0,1-3-1,1 0 1,0-2 0,0-1-1,1-2 1,1 0-126,1-1 0,1-1 0,-10 26 4,2-11 1,8-11-455,9-11 391,3-2 0,2-5 0,1-3 0,5-2-905,5-5 1,6-1 1350,4-7 0,14-11 0,8-7 0</inkml:trace>
  <inkml:trace contextRef="#ctx0" brushRef="#br0">16028 6758 7969,'0'-18'0,"0"-4"0,0 4 531,0 1 415,0 8-522,0 4 1,-1 16-1,-5 6 1,-5 7 2022,-5 6-2265,-7 3 1,4 5-1,-6 1 1,3 3-1,1 1 323,-2 3-591,4-5 0,0 4 1,3-5-1,0-2 1,4-5-467,2-5 323,7-8 1,-3-2 0,8-8-57,2-6 1,3-5 0,6-13 0,-1-3 87,1-4 0,1-5 137,3-4 0,-1 2 44,5-6 1,-4-4-1,3-5 1,0 1 181,0-2 1,0-1-8,1-6 0,3-5-634,-3 1 758,-2 5 0,3 8 1,-6 8-1,-3 4 1,-3 6 1282,-1 7-784,-3 6-41,5 11-602,-9 0 0,4 10 1,-5 4-1,2 4 1,1 6 169,-1 5 1,-2-1-320,-1 6 0,0 0-472,0 4 389,0 1 1,0-1 0,0 0 0,0-1 0,0-2 4,0-1 0,0-5-683,0 0 0,0 1 178,0-4-100,6-4 0,-5-9 0,5 0 0,-2 0-1876,1-1 1174,4-5 1395,-7-1 0,-2-23 0,-7-4 0</inkml:trace>
  <inkml:trace contextRef="#ctx0" brushRef="#br0">15952 7026 7947,'-13'-13'0,"0"0"0,0 1 1140,1-1-31,4 0 1,4 0-1,8 2-408,5 2 0,8 4-569,4 5 1,3 0-332,2 0 45,5 0 1,0 0 0,5 0 0,-2 0 0,1 0-2635,2 0 2788,-5 0 0,17 22 0,-3 7 0</inkml:trace>
  <inkml:trace contextRef="#ctx0" brushRef="#br0">16640 7217 8442,'1'-13'755,"4"1"1,-2 3-402,5 1 1,1 5 1178,3-2-1088,1 4 1,0 1 0,1 1-1,2 4 1,1 2 732,-2 0-1117,5 4 0,-10-4 1,3 6-1,-3 1 1,-3 2 160,-3 1-281,-3 0 0,-1-3 0,-1 2 0,-5 2 0,-5 0-215,-5 1 216,-6-2 1,2 0 0,-6 0 0,1-2 0,1 0 0,2-4-1,5-1 860,3-2-565,7-5 1,2 4-1,6-4 187,3 1 0,8 1-272,5-5 1,7-2-3,1-2-165,1 3 0,6-7 0,-3 6 0,2-3 0,1 1-269,4-2 1,-1 5 4,-1-3-1,3-3 0,-9 5 0,4-3 0,-4 0 0,-5 1-1156,-4 1 254,-2 2-228,-4-5 731,-6 5 0,-3-5 679,-8 6 0,-27-4 0,-13-3 0,-5 0 0,0 0 0</inkml:trace>
  <inkml:trace contextRef="#ctx0" brushRef="#br0">2384 8849 7846,'-4'-17'0,"0"0"0,-5 0-286,5 4 0,-4 5 708,3-1 0,-3 17 1,4 3-1,-1 9 1,1 9-1,-1 5 152,-3 6 0,1 5-529,-1-2 12,-3 5 1,5-3 0,-4 5 0,3-3 0,0-5 0,1-3 0,0-5-45,4-5 0,0-3-94,2-5 1,2-10 98,2-11 0,-1-10 1,5-8-1,2-2 26,1-2 0,4-3-81,2 0 57,-3-1 0,8 0 0,-3-1 0,-1 0 1,1 3-1,-2 1 0,0 5 147,0 5 0,0 6 0,-5 7 0,0 1-23,-4 3 0,2 11-107,-6 10 1,1 2 0,-5 7-1,0 1-96,0 2 0,0-3-13,0 0 0,-2-5 1,-1 0-1,-2-3-157,-2-5 0,-2-3 171,-4-5 0,-4-4-57,0-1 77,-5-5 1,6 3 0,-4-6 0,1 0-1,0-2-79,1-2 1,-1-3-476,2-6 1,7 0 16,-2 1-59,7-1 1,0-4 0,5-1 633,0-2 0,45-30 0,-17 20 0,1-1 0</inkml:trace>
  <inkml:trace contextRef="#ctx0" brushRef="#br0">2792 8811 7846,'2'-13'0,"2"0"397,-2 1-228,9 5-138,-4 1 0,6 12 0,-2 4 0,-1 5 1,-2 8 1697,2 5 1,2 5-1347,0 5 0,-4 2 0,-3 4 1,-1 5 18,1 5 1,-2 11-522,-8-1 0,-6 7 0,-7-3 0,-2-2-410,-3-1 1,-1 1-318,-2-7 0,-3-1 244,-1-15 214,-5-6 0,2-5 0,-4-5 0,2-1 0,2-8-725,2-7 1,-3-5 1112,4-6 0,-4-4 0,4 0 0,2 1 0,1 1 0</inkml:trace>
  <inkml:trace contextRef="#ctx0" brushRef="#br0">1951 8709 7846,'-23'-17'52,"-2"0"1,-2 3 262,0 4 1,1 6-117,1 8 0,-1 9 0,2 9 0,2 8 649,0 8 1,-3 12-695,-5 9 0,15-25 1,2 0-1,1 2 1,3 1-1,0 1 1,2 0-146,1 2 0,2 1 1,0 0-1,2 0 1,2 2-1,2-1 1,0-2-1,1-1-34,3-1 0,1-2 0,17 24-310,10-9 54,3-9 1,4-2 0,5-8 0,3-2 0,2-6 0,0-7 0,2-7 280,-1-6 0,5-2 0,-2-2 0,-1 0 0,-2 0 0</inkml:trace>
  <inkml:trace contextRef="#ctx0" brushRef="#br0">6031 9104 7854,'-13'7'58,"5"3"1,1-4 0,0 0-1,1 1 314,0 0 0,4-4 1,6 1-1,4-3 834,4-1-1053,6 0 0,2 0 0,7-1 1,3-3-1,4-5 423,2-2-563,3-2 0,-5-1 0,-2-3 0,-1-3 0,-2-1 244,-2-1-296,4-4 1,-10-1 0,-1-2 0,-9 5 0,-6 4 0,-4 1 0,-4 2 53,-5 2 0,-6 1 0,-13 10 0,-5 3 137,-6 3 1,-2 7 5,-6 8-105,5 3 1,-8 5 0,7 2 0,-1 3 0,2 2 0,3 2 0,7-1 203,7-2 1,10-1-130,5-5-106,6 7 0,-1-11 0,8 0 0,6-5 0,6-4-62,5 1 1,3 0 0,2-2 0,-1-1-274,1-1 0,5-6 49,3 1 215,3 3 1,1-6-1,0 4 1,0-4-1,1-1-1794,-1 0 1,0 0 1842,1 0 0,-1-11 0,0-4 0</inkml:trace>
  <inkml:trace contextRef="#ctx0" brushRef="#br0">6707 9219 7854,'0'-9'750,"0"1"1131,0 5-1369,-6-3 1,4 8 0,-7 2-1,1 6 364,0 6 1,-1 3-247,4 7-519,-5 5 1,5 2 0,-5 4 0,3-2-1,1-1 1,3 0 0,2 0-143,1 0 0,0-6-262,0 2 1,0-3 0,1-3-1,3-3-783,5-4 0,2 0-1335,2-4 1185,0-3 1226,5-10 0,30-51 0,-17 19 0,-1 0 0</inkml:trace>
  <inkml:trace contextRef="#ctx0" brushRef="#br0">7549 9028 7908,'-6'-13'211,"5"-4"0,-4 0 1,4 1 350,1 2 0,7 7 0,4 1 0,6 2 0,2 0 0,1 1-291,-1 2 1,7 1-1,4 0 1,-2 0-1004,-1 0 0,-2 5 0,1 2 0,-2 2-1725,-3-1 2457,-2 1 0,-46 32 0,-10 7 0</inkml:trace>
  <inkml:trace contextRef="#ctx0" brushRef="#br0">7523 9244 7908,'-18'0'715,"4"-4"717,-3 0-892,2-6 1,10 9-1,5-4 1377,7 4-2082,10 1 1,4 0 0,7 0 0,4 0 0,0 0 0,2 0-1,0 1 165,0 4 0,6-12 0,5-2 0,6 1 0,0 0 0</inkml:trace>
  <inkml:trace contextRef="#ctx0" brushRef="#br0">10316 8722 7863,'0'-13'-10,"0"0"1,0 0 0,-2 1 0,-1-1 600,-1 0 0,0 0 0,4 1 0,-2 0 897,-2 4-1330,3 2 0,-5 8 0,5 3 0,-2 8 78,-1 7 1,-2 10 18,2 4-204,-3 8 1,-2-1 0,2 5 0,0-1 0,1-1 0,-1 1 0,1-1-74,1 0 1,1-2-248,4-3 224,0-7 1,5-1 0,5-8-1,4-4 1,5-8 0,1-4-1,2-4-21,2-2 1,6-6-1,0-5 1,-2-6 24,-1-5 1,-1-5 50,-1-3-79,6-4 0,-8-5 0,2-1 0,-2 0 0,-3-2 12,-3-2 1,-3 1 0,-3 3 0,-1 3 51,-1 2 0,-6 7 358,1 5-373,-3 7 459,-6 2 0,2 7 0,-6 6 1,1 2 79,1 2 1,-5 7-552,4 6 1,-3 6 17,-2-2 16,0 3 0,5 6 0,-1 0 0,1 0 0,0-1-253,4 1 0,3 4 2,1-4 0,0 4-125,0-4 75,0-1 1,5 3 0,5 0 0,5 1 0,2-3-1447,-2-4 0,5-1 703,1-4 1042,3 3 0,36-16 0,8 4 0</inkml:trace>
  <inkml:trace contextRef="#ctx0" brushRef="#br0">11132 9308 7863,'8'-13'57,"1"1"1,-7 3 58,3 1 238,2-1 0,-6-4 0,2 2 1,-6 3 583,-5 3 1,-5 4-665,-4 1 0,1 1 1,-5 4-1,-2 3 196,-1 3 0,-3 6-288,-2 0 0,2 10 0,-2-1 0,5 1 149,3 0 0,6 2-147,-2 1 1,4 0-78,4-5-122,4-5 1,5 3 0,2-6 0,6-1 0,6-4-808,4-3 1,5-3 203,7-6 226,-4 0 1,7 0 0,-3-2 0,4-2 391,3-5 0,12-29 0,8-14 0,-16 14 0,0 1 0,0 0 0</inkml:trace>
  <inkml:trace contextRef="#ctx0" brushRef="#br0">12139 8696 7863,'0'-13'-254,"0"1"1,-1 0 694,-4 4 0,2 2 0,-5 8 1,-3 2-1,-4 6 0,-3 5 274,-2 7 0,3 7-300,-4 5-317,0 9 1,-3-2 0,2 6 0,5-1 0,5 0 0,3-2 0,5-3-21,2-3 1,10 0 0,4-12 0,10-6-88,6-5 0,4-8 0,7-2 1,-1-5-69,0-5 0,0-7 0,1-10 0,-1-2-74,0-1 0,-1-6 0,-3-3 1,-4-3-95,-3-2 1,-3 1 154,-3 0 79,-3 0 1,-10 7 0,-4 5 0,-4 8 0,-4 5 0,-6 4 0,-5 5-43,-2 3 0,-5 12 34,1 6 233,2 0 0,-1 11 0,6-2 0,0 1 0,4 0-213,3-2 1,3-1 0,4-1 0,1-3-162,3-2 1,5-1 49,8-4 0,3-2 73,5-2 0,6-4 0,2-5 1,1-1 4,0-3 1,-4-5 108,4-8 0,-6-1-97,2-3 122,-9-3 0,-3 4 0,-5-7 0,-1-2 0,-4 0 83,-4 0 0,-5 7 122,-8 0 1,-1 8-59,-11 2 0,-6 0-274,-7 8 1,-3 0 0,-1 5 0,0 3-395,0 5 1,-1-2-20,1 1 1,6 5-901,2 4 999,9 0 0,6-4 1,8 0-1,3-1 1,8 1 338,12 0 0,43-12 0,-18-1 0,-1-1 0</inkml:trace>
  <inkml:trace contextRef="#ctx0" brushRef="#br0">12904 8798 7863,'6'-13'1251,"-5"1"-805,5 5 1,-12 1-160,-2 6 1,-8 6-1,-2 2 1,-2 3-127,-3 2 1,3 4-180,-1 0 1,5 2 0,1-4 0,4 2-350,2-1 1,6-2 234,-1-1 0,5-2-33,8-2 90,-1 2 1,18-8 0,-1 4 0,7-2-1,2 0 78,0 0 0,-6-3 0,2 2 0,-3-1 198,-2 1 1,-1-2 641,-3 2-489,-8 3 1,-7-4-1,-6 5 1,-2 1 2,-2-2 1,-4 3-341,-9-6 1,-2 4-473,-2-3 347,-3 5 0,4-8 1,-4 6-1,3-3 0,4-2-704,3-2 1,1-1-1339,0 0 2150,6 0 0,58-51 0,-16 20 0,1-1 0</inkml:trace>
  <inkml:trace contextRef="#ctx0" brushRef="#br0">13452 8709 7863,'-5'-7'1169,"2"0"-1047,-6 3 1,5 2-1,-4-1 1,-2 8 231,-2 7 0,1 2 594,2 8 1,-2 0-678,3 8 1,1 1 0,-1 5 0,3-4-100,2-1 1,3 3-10,4-4 0,3 0-265,6-5 72,5-5 1,2-6 0,6-6 0,-1-3 0,1-2-175,-1-2 0,5-6 32,0-4 0,0-3 0,-5-5 0,1-6-126,-1-5 0,-4-4 215,1-2 1,-8-4 8,-2 0 0,0 0 239,-8-5 0,-1 3 1,-7 2-1,-6 1 199,-6 3 1,1 3-197,-7 6 0,-3 5 229,-5 3-303,-5 8 0,6-1 0,-3 6 0,1 1 0,1 3-78,-1 5 0,8 3-31,-3 9 1,7-1-80,2 5 1,1-1 62,12 1 1,0 3 0,4-3 0,0 3-23,0 2 0,9-2 42,4-3 1,4 3-84,0-2 0,3-3-241,6 3 1,3-8 0,2 0 0,1-4-542,-1 0 1,4-4 61,-1-2 0,-1-3 814,1-1 0,0-17 0,4-4 0</inkml:trace>
  <inkml:trace contextRef="#ctx0" brushRef="#br0">14166 9066 7863,'0'-13'232,"0"0"0,0 1 0,0-1 1746,0 0 1,0 3-1303,0 6 1,0 11 0,0 14 0,0 5-110,0 4 1,0 2-236,0 6-324,0 6 1,-4 0-1,0 4 1,0-2-1,-1-1-997,1 0 542,0 2 0,4-3 0,0-6 0,0-6 0,0-7 0,0-4 447,0-4 0,17-65 0,4-17 0</inkml:trace>
  <inkml:trace contextRef="#ctx0" brushRef="#br0">15709 8569 7842,'0'-19'198,"0"-1"0,0-4 1,0 3 1210,0 4 1,4 6 0,1 8-168,-2 11-1057,-2 4 1,-2 18 0,-2-1-1,-3 8 1,0 4 387,1 2-670,-5 5 1,7-7 0,-4 4 0,1-2 0,2-5-1,0-3 1,-1-1-856,3-1 1,0-3 0,2-9-1,0-4 27,0-3 0,2-7 0,2-2 925,4-4 0,-2-63 0,-3 23 0,0 0 0</inkml:trace>
  <inkml:trace contextRef="#ctx0" brushRef="#br0">15492 8836 7842,'-12'-5'0,"-1"-4"0,4-1 456,1 2 1,5-3-22,-1 2-79,2 3 1,8-4-1,4 6 1,7 0-1,7 0 788,4-1-1176,8 1 1,-4 4 0,7 0 0,0 0-1,2 0-655,2 0 0,4 2 0,-3 0 687,1 3 0,24 5 0,-29-7 0,0 1 0</inkml:trace>
  <inkml:trace contextRef="#ctx0" brushRef="#br0">16513 8467 7842,'0'-19'0,"-2"1"1625,-2-3-847,2 2-253,-3 12 1,3 1 0,0 9 0,-3 6 164,2 8 1,2 11-598,1 6 1,0 7-1,1 3 1,2 0-105,2 0 0,4 3 78,0-5 0,2 5-307,2-5 165,0 1 0,0-10 0,1-4 0,1-3 0,4-6-252,1-8 1,-5-5 65,2-7 0,2-5 16,-2-4 227,0-8 1,0-3 0,0-6 0,-2-4 0,1-6 54,1-5 0,-3-3 37,3-2 1,-3-3-88,-1 7 18,0-1 0,-6 5 1,-3 3-1,-3 4-740,-1 5-271,0 15-436,0-1 0,0 28 1442,0 5 0,12 40 0,2 7 0</inkml:trace>
  <inkml:trace contextRef="#ctx0" brushRef="#br0">17278 8683 11234,'7'0'2141,"-2"2"-1943,-5 2 1,-5 3-227,-4 6 0,-2 1 0,-2 2 0,0 2-56,1 2 1,-3-3 42,-2 4-9,3-5 1,-3 2 0,7-5 0,2 0 0,-1-1-445,2 1 317,2 0 61,5-6 0,1 3 0,3-6 1,6-1-1,4-2-278,3-1 0,5 0 227,-5 0 297,5 0 1,-8 5-1,5-1 1,-2-1 668,0-2 1,-2 1-396,-6 2-6,-3-3 1,-6 11 0,-2-4-1,-2 2-26,-5-1 0,-3 2-337,-5-3 1,-3-1 72,-6 2-502,1-6 0,-1 7 0,2-6 0,2 0 1,2 0-1774,1 1 1,-2-1 2166,4-4 0,0-17 0,4-4 0</inkml:trace>
  <inkml:trace contextRef="#ctx0" brushRef="#br0">17380 8798 7868,'0'-13'44,"0"5"1,0-1-1,0 0 1,0-3 1794,0-1-1507,0 6 1,0-4-1,0 3 1,-2-2 496,-2 1-784,-3 3 1,-6 6 0,-1 0 0,-2 2 0,-2 2 0,-2 6 0,-3 6 281,-1 5 1,-1 3-43,-1 1-243,1 7 1,1-4-1,3 5 1,2-1 0,4-1-1,2 0 1,6-4 65,4-4 0,3 0-236,0-6 99,6 5 1,6-12 0,10 2 0,2-5 0,1-4 0,2-2-1,3-1-61,4 0 1,-2 0 0,1-1 0,-2-4 36,-3-3 1,2-4 17,-4 0 0,1 3 0,-12 1 0,-2-1-31,-3 2 57,-7 1 8,2 6 1,-6 0-1,-3 0 1,-5 0 11,-2 0 1,-3 0-10,-3 0 1,1 0-9,-5 0 44,0 0 1,-3 0 0,1 0 0,2 0 0,-1 0 63,3 0 0,-6-1-52,4-3 1,-3 1 53,-1-6-65,5 1 0,-3-1 1,6 1-1,2-3 1,0-4-46,3-2 0,5-1 9,2 1 1,5 1-135,5-5 72,2 6 1,7-8 0,3 6 0,4 1 0,3 2-94,2 1 0,-1 1-80,1-1 0,-5 4 2,0 1-804,-5 5 1,2-3-133,-5 6 0,-6 2 1166,-3 2 0,-2 20 0,-2 10 0</inkml:trace>
  <inkml:trace contextRef="#ctx0" brushRef="#br0">18412 8416 7868,'0'-26'1011,"0"1"-607,0-1-457,-5 6 1,-4 2 0,-6 5 0,-4 2 0,-2 2 680,-6 5 0,0-2 0,-5 2 0,0 3-105,4 4 1,-3 4-512,1 5 0,0 1 0,6 1 0,3 2-191,4 1 1,4 0 140,5-4 28,2-1 1,6 1 0,2 0 0,3-2 0,7-1-47,3-1 1,9-2-1,0 3 1,5-2 33,-1 2 1,3 0 104,-1-1 0,5 2 0,-2-3 0,0 2 43,-4-1 1,-2 2-79,-1-2 0,-2 1 371,-3-2-152,-3 3 0,-10-4 0,-6 6 0,-6 0 175,-9 0 1,-8-1-606,-13 1 0,0-4 233,-8-1-361,2 1 0,3-1 1,3-1-1,4-1 1,3-3-489,2-2 1,5-1-429,3 0 1,9-5 101,3-4 1105,4-2 0,52-25 0,-19 16 0,0-1 0</inkml:trace>
  <inkml:trace contextRef="#ctx0" brushRef="#br0">18591 8377 12500,'0'24'1252,"0"-2"0,0 6-1135,0-2 1,0 2 107,0-3-386,6 7 1,-5-5-1,3 2 1,-2-2 0,-1-3-833,3-2 0,-2-4 0,3-5 1,1-2-2051,3-2 3043,2-4 0,13-56 0,3-13 0</inkml:trace>
  <inkml:trace contextRef="#ctx0" brushRef="#br0">18655 8275 7879,'-10'-17'183,"-3"0"1,-3-4 229,4 4 0,5 4 145,2 5-484,-2 5 0,7-7 0,0 6-809,7 1-300,5 2 0,2 6 1035,3 4 0,20 25 0,9 7 0</inkml:trace>
  <inkml:trace contextRef="#ctx0" brushRef="#br0">18871 8569 7879,'0'12'71,"0"1"0,0 0 105,0 0 1,2-1-155,2 1 0,-2-4 1,3-2 1911,1-2 0,-3 0-1335,5-5 1,-4 0 0,5-2 0,1-2-322,1-4 1,-1-5-369,3-4 1,-3 1 298,7-5-227,3 0 1,-5-5-1,7 2 1,-1 1-1,0 5-395,0 4 0,-4-2 283,5 8 1,-7 2 0,2 2-1,-3 2 72,-1 2 0,-2 6-92,-2 3 1,1 6-413,-6 2 390,6 6 1,-9-5-1,4 5 1,-4-2-1,0 0-646,4-1 0,-2 0 35,5-3 1,-4-7-1,5 1 783,1-4 0,41-25 0,11-10 0</inkml:trace>
  <inkml:trace contextRef="#ctx0" brushRef="#br0">19688 8365 7879,'-6'-13'721,"-3"0"0,4 5-161,0-1 0,-2 6 0,-1-1 486,-3 3 1,-2 11-689,0 2 0,0 10-23,1-1-276,-7 3 1,9 1 0,-3 2 0,4 2 0,1 0 354,4 0-465,3 3 1,1-5 0,3 2 0,4-7-1,7-5-185,4-3 0,4-1 0,3-1 0,2-4-289,3-4 0,-3-4 305,2-4 1,1-3 0,-3-7 0,-3-3 26,0-4 0,-1-5 46,-2-4 1,2-2 218,-6-7 0,0 1 8,-4 0 0,-5 0 1,-1-1-1,-1 1 148,-3 0 0,-8 5-16,-3 4 1,-5 2-1,-2 3 1,-4 2-102,-1 5 0,-1 5 131,-4 3 1,-1-1-137,1 6 1,-1 0 0,2 5 0,3 5 10,4 6 1,3 3-86,1 6 0,1 0 77,4 5-227,2-1 0,6 1 0,0-1 1,2 1-1,2-1-612,4 1 1,4-1 80,1 1 1,4-5-1,1-1 1,2 0-643,2-1 1,7-4 1290,1-3 0,12-11 0,8-6 0,1-2 0,1 0 0</inkml:trace>
  <inkml:trace contextRef="#ctx0" brushRef="#br0">20478 8632 7879,'0'-12'4500,"0"5"-3448,0-5 1,0 12-1,0 0 281,0 7 0,-4 5-785,0 0 0,-2 7 0,3 2 1,-3 3 37,-1 2 1,3 3-613,-4 1 1,3 4-1,-2-3 1,2 1-303,2-1 0,-3 4 1,0-2-1,1-1-748,-1-2 1,0-3 47,2-2 0,3 0 1,-3-4-3566,2-4 4593,2-9 0,-6-30 0,-1-14 0</inkml:trace>
  <inkml:trace contextRef="#ctx0" brushRef="#br0">22659 8339 7899,'-2'-13'126,"-1"1"0,-1-1 0,1 0 2249,2 0-2092,6 6 0,7 0 1,6 4-1,3-1 1,5 1-1,4 2 0,2 1-201,4 0 0,-4 1-43,2 4-719,0-4 1,0 6-1,-3-4 1,-2 3-1,-7 1 680,-2 3 0,-54 18 0,-17 6 0</inkml:trace>
  <inkml:trace contextRef="#ctx0" brushRef="#br0">22620 8607 7899,'-12'0'0,"-1"0"1442,0 0-1073,6 0 0,3 0 0,8 0 1,7 0-1,8 0-147,6 0 1,9 0 0,0 0 0,3 0-1102,1 0 1,5 0-493,-1 0 1371,1 0 0,-6-5 0,4-1 0,3-1 0,0-1 0</inkml:trace>
  <inkml:trace contextRef="#ctx0" brushRef="#br0">25272 7740 7893,'0'-13'-24,"0"0"0,0 1 0,2 0 2740,2 4-1577,-2-4-918,-2 17 0,-3-2 1,-4 14-1,0 4 1,-1 4 113,-1 5 0,1 3 1,0 6-1,-1 2-199,2 2 0,0-1-40,3-3-151,3-1 1,-5 2-1,6-1 1,0 1 0,0-5-1,0-2 1,0-6-223,0-5 0,0-3-130,0-6 298,0-6 0,0-3 1,0-10-1,0-5 1,1-7 259,4-7 0,-4-3-88,3-10-16,3-6 0,-5-1 1,3-6-1,0-2 0,0-2 70,2-5 1,-2 0 0,3-1 0,2 4 85,1 5 1,2 3-120,0 11 1,0 8-51,-1 9 1,1 4-1,0 13 1,1 2-499,3 5 1,-3 2 201,3 7 0,2-2-287,-2 7 195,0 3 1,-4-4-1,-1 5 1,0 2-1,-2 1-2708,-2 1 3062,-5 1 0,-14 9 0,-6 6 0,-5 4 0,1-1 0</inkml:trace>
  <inkml:trace contextRef="#ctx0" brushRef="#br0">25311 8046 7893,'-13'0'0,"4"0"307,1 0 1,4 0 1034,-5 0 660,6 0-1882,-2 0 1,16 4 0,6 0 0,6-1 0,2 0-794,1 1 1,3-2-616,1 2 1,4-3 1287,-4-1 0,10-4 0,6-3 0,3 0 0,-1 0 0</inkml:trace>
  <inkml:trace contextRef="#ctx0" brushRef="#br0">25872 8020 7893,'-13'0'0,"5"-4"619,-1 0 0,1 1 905,-5 7 1,4 5-1104,1 8 1,5 3-1,-1 5 1,1 1-120,-1-1 0,2 2-543,-2 3 5,3-3 0,2 4 1,3-6-1,3-1 1,2-1-1224,-1-2 498,6-5 0,1 2 0,3-6 961,0-4 0,19-30 0,10-14 0</inkml:trace>
  <inkml:trace contextRef="#ctx0" brushRef="#br0">26331 7714 7893,'-4'-17'147,"-1"0"0,-3 0 344,4 5-492,-1 5 697,5-5 1,0 14 0,-1 0 0,-2 11-173,-1 6 1,-2 3-255,2 8 0,1 1 0,-4 5 0,0-1-297,0 5 1,-2-2-21,-3 4-6,4-2 1,1-3 0,5-3-1,-3-3 1,2-3 69,2-2 0,2-3 234,4-11-158,-4 1 0,10-6 1,-2-3-1,4-2 1,2-2 191,2 0 1,5-2-302,-5-2 1,5-1 0,-1-5 0,2 3-386,-2 1 0,2-3-89,-6 5 1,4-4-1037,-4 3 1059,6 1 0,-9 0 0,5 0 0,-2 1 467,0 1 0,34-9 0,4-3 0</inkml:trace>
  <inkml:trace contextRef="#ctx0" brushRef="#br0">26943 7918 7893,'-6'-12'667,"5"-1"401,-3 0 1,1 2 1882,-2 2-2123,4 4 1,-5 7-92,6 7-560,0-1 0,0 21 0,0-4 0,0 4 0,0 0-339,0 1 1,0 4-381,0-4 1,-1 0 0,-2-3-1,-1 1-1000,1 2 0,2-1-1359,1-3 2901,0-6 0,-12 4 0,-2-4 0</inkml:trace>
  <inkml:trace contextRef="#ctx0" brushRef="#br0">25005 8658 7890,'-9'-9'65,"1"1"0,1-2 149,4-1 432,10 4 1,20 0 0,12 4 0,12-2 0,13 3-296,-27 1 1,1 0 0,7-1 0,1 0-285,6 0 1,2 0 0,8-3 0,1 1-228,6 2 0,2 0 1,-23 0-1,0 0 0,1 0 1,23 1-1,0-1 0,-22 1 1,-1-1-1,1 0 153,0-1 0,1 1 0,0 0 0,2 0 0,0 2 0,1-1-1083,-2 0 0,1-1 1,-1 1 976,-2-2 0,0 1 1,-1 0-1,19 1 1,0 0-1,-4-1 0,-1 0 1,-2 1-1,-1 0 1,-4 1-1,-2 0-459,-4 0 0,-2 0 510,-8 0 1,-2 0-1,23 0 1,-16-1-1,-5-2 1,-8-1 94,-5 1 70,-10-4 1,-7 4-1,-6-5-198,-1-2 0,-8 4 0,-7 2 1,-5 2-425,-3 2 1,-5 0 518,-5 0 0,-5-5 0,2-2 0</inkml:trace>
  <inkml:trace contextRef="#ctx0" brushRef="#br0">25859 9232 7819,'0'-19'337,"0"5"0,0-4 0,0 1 1,0 0 572,0 1-430,0 8 0,4-1 1,1 9-1,-3 6 1,-2 7-1,-4 6-193,-4 7 0,-4 9 0,0 4 0,-1 4-65,0 3 0,-4 3 104,0-2-341,0 3 0,6 1 0,1-2 1,3-3-1,1-8 0,5-7 0,3-5-62,7-5 1,4-4 0,4-9 0,4-3 72,3-4 1,6-2 81,0-4-169,11-2 1,-7-5 0,8-1 0,-1 0 0,0 0 0,2-1-1,-4 0-901,-3 1 1,-6-2 159,-9 6 0,2-2 0,-6-1-255,-2 4 1,-6 1 1086,-5 3 0,-48-32 0,16 12 0,-1 0 0</inkml:trace>
  <inkml:trace contextRef="#ctx0" brushRef="#br0">25834 9308 7833,'-13'-18'0,"0"-3"0,6 2 635,3 2-39,2-3 0,8 8 0,4-3 1,5 7 470,7 2 1,3 1-970,5 0 0,-2 4 0,6-3 1,0 4-39,-1 4 0,4-1-756,-3 5 1,-3-4-1,0 4 1,-3-1 695,-2 0 0,-3 13 0,-11 6 0</inkml:trace>
  <inkml:trace contextRef="#ctx0" brushRef="#br0">25923 9499 7839,'-19'-5'374,"5"-1"1138,-3-2 57,3-4-1048,7 11 1,7-5 114,8 6-810,9 0 0,-1 0 1,7 2-1,2 0 0,4 4-1339,-1 1 1,3-3 1512,-1 5 0,15-4 0,8-2 0,2 4 0,0-1 0</inkml:trace>
  <inkml:trace contextRef="#ctx0" brushRef="#br0">26624 9538 7839,'-6'-13'1005,"5"6"0,-6 1 301,3 6 0,1 12-579,-6 5 0,7 5-34,-3 4-606,-2 5 0,4-3 0,-5 6 1,-1 2-1,2-1-506,3-1 1,3 2 0,1-7 0,0 0-1153,0-2 0,5-3 240,4-3 1331,2-3 0,30-33 0,7-8 0</inkml:trace>
  <inkml:trace contextRef="#ctx0" brushRef="#br0">27185 9372 7839,'-7'-13'0,"-4"0"371,2 1 0,2 5 0,-1 2 694,-2 4 0,3 7-135,-2 2 1,-1 13-36,-7 5-784,3 8 1,-9-2 0,5 7-1,-2-1 1,-1 0-47,1 1 1,-3-1-1,6 0 1,2-1-471,1-3 0,5-7-92,1-6 1,5-10 169,-1 2 0,4-9 0,4-1-170,4-6 0,4-5 407,0-9 0,5-4-125,0-9 183,6-3 1,-3-5 0,5-2 0,2-2 0,2-5-38,0-3 1,1-1 288,-4 0 0,-1 5-934,1-1 1120,5 6 1,-10 4-1,0 12 1,-5 8 2020,-3 7-2040,-1 4 0,-5 13 9,-2 6-303,-4 0 0,-1 12 1,0-1-1,0 6 1,0 2 194,0 4 0,0 1-69,0 1 1,-1 0-237,-4 0-330,4 1 1,-9-1 0,4 0 0,1 1 0,-1-3-436,3-2 1,-2-7 157,0-5 1,1-7 75,4 2-616,0 3 1,2-12 1163,2 1 0,-14-29 0,1-8 0</inkml:trace>
  <inkml:trace contextRef="#ctx0" brushRef="#br0">27045 9716 7839,'-13'-20'905,"0"2"-28,1 5 0,5 1 0,4 0-473,6 4 1,9 2-329,10 6 1,3 0-319,5 0-177,2 0 0,7 1 1,-1 2-1,2 3 419,2 1 0,-7 0 0,4 0 0,4 3 0,0 0 0</inkml:trace>
  <inkml:trace contextRef="#ctx0" brushRef="#br0">27733 9627 7839,'0'-13'0,"-1"1"1241,-3-1 1352,2 6-1912,-3 1 0,5 7 0,-2 5 1,-1 7 137,-1 7 1,-4 4 0,2 3-1,-1 1-536,-3 2 1,3 4-167,-2-4 0,5 4-1350,-4-5 599,5 7 0,-3-9 0,6 2 0,0-3 0,0-3 634,0-2 0,17-23 0,4 0 0</inkml:trace>
  <inkml:trace contextRef="#ctx0" brushRef="#br0">6707 11782 7893,'-6'7'-28,"4"0"0,-6-3 0,3 5 0,2 2 287,2 2-76,1-6 0,0 4 0,0-2 0,1 1 0,3 0 1,5-3 994,2-2-1011,2 0 1,4-5-1,1 0 1,2-2-1,3-2 513,1-4-615,1-4 1,-3-1-1,-1 1 1,0-2-1,0-3 422,1-5-502,-7-2 1,4-1 0,-7-1 0,0 1 0,-2 1-290,-2 2 278,-5-2 1,3 9 0,-8-4 0,-4 4 0,-5 5 86,-4 3-99,-8 2 1,2 5 0,-8 2 0,-2 3 0,-1 7 64,-4 3 0,-1 8 0,0-2 0,2 5 17,1 4 0,6-2 110,-2 6 0,4 0 1,7 3-1,6-2 103,7-1 0,5-5-159,1 0 1,7 1 10,6-4-97,-1 2 0,12-10 1,-1 4-1,4-5 1,4-3-318,2-2 0,1 0-156,4-4 0,0-2-897,1-6 928,4 0 1,1 0 0,5 0 0,-4 0 429,-1 0 0,15-6 0,1-1 0</inkml:trace>
  <inkml:trace contextRef="#ctx0" brushRef="#br0">7396 12152 7893,'-5'-13'479,"1"0"1,0 0-240,4 1 0,1 0 356,3 4 1,4-2 0,4 6 0,1 1 97,0 1 0,1 8-356,3 3-366,-3 2 1,0 3 0,-7 3 0,-1 4 0,-3 3-459,-2 2 397,-1-1 0,-5 1 1,-4-1-1,-2 1 0,-3-1 14,-3 1 124,3-6 0,-5 2 0,6-5 0,1-2 0,0-4 1320,4-3-936,-4-5 1,12 3-121,0-6-414,12-6 0,3 3 0,7-4 0,2 0 0,3 0-831,2-3 0,5 3 490,-4-1 0,4 1-659,-4-2 745,0-2 0,-1 8 356,1-6 0,6-9 0,3-6 0,2-4 0,0 1 0</inkml:trace>
  <inkml:trace contextRef="#ctx0" brushRef="#br0">8683 11858 7831,'-7'-12'427,"-3"3"0,5 1 261,-2-2 1,10 0 0,1 1 0,6 5-1,4 3 1,3 1-517,4 0 1,7 0-1,4 0 1,-1 0-525,0 0 0,3 0-473,-4 0 497,5 0 0,-7 4 0,5 2 0,-3-1 0,-5 2 328,-2 0 0,-41 19 0,-7 8 0</inkml:trace>
  <inkml:trace contextRef="#ctx0" brushRef="#br0">8671 12126 7847,'-19'0'400,"-1"0"-33,1 0 1,7 0 0,14 0 315,9 0 1,7 0-1,8 0 1,1 2-449,3 2 1,2-3-1,8 4 1,1-4-1275,1-1 1,1 4 1038,-5 0 0,34-5 0,-31-3 0,-1 1 0</inkml:trace>
  <inkml:trace contextRef="#ctx0" brushRef="#br0">11412 11514 7820,'0'-13'-46,"2"-5"0,0-2 1,4-1-1,1 0 1,2-2 318,-2-1 0,3 3 0,-5 1 0,1 1 0,0 4 0,-2 2 2293,2 5-2149,-5 2 0,3 13 22,-8 6-315,-3 5 0,-7 13 0,-2 3 0,-2 5 0,-1 3 431,1 5-492,-5 8 1,9-3 0,-2 2 0,7-4 0,4-3-388,4 1 262,1 1 0,7-7 1,7-6-1,10-4 0,9-8 1,4-6-1,1-5-307,0-5 0,0-3 207,1-10 0,-1-3 1,0-9-1,-1-4-58,-3-4 1,-3-1 79,-5-4 1,-2-3 0,-2-6-1,-2-4 18,-1-4 0,-2-1 196,-5 1 1,0-1-100,-4 6 168,-2-7 1,-6 15 0,0 2-1,-1 8 1,-4 8 973,-3 6-827,-4-1 0,0 11 347,-1 0-532,0 6 0,0 11 0,2 1 1,1 3-1,3 5-202,1 2 1,-2 3 81,4-1 1,-2 3-242,2 5 14,2 0 0,-3-4 1,6 0-1,2 2 0,3-1-835,1-1 0,1 1 184,5-5 1,1-1 233,3-8 1,3 1 658,5-5 0,29 0 0,7-4 0</inkml:trace>
  <inkml:trace contextRef="#ctx0" brushRef="#br0">12343 12062 7846,'1'-17'0,"4"0"0,-3-1 0,7 1 0,-6 3 730,1-3-290,3-3 1,-5 6 0,2-3 0,-3 3 168,-1 1 1,-7 2 0,-4 2 0,-5 5-247,1 2 0,-5 10-223,-1 4 1,-4 2 0,1 8 0,2 2 84,0 4 0,3 0-173,-3 6 0,4-1 200,5 1-353,0 3 1,6-10 0,3 3 0,3-4-1,2 0-296,3-1 1,3-5-296,6-3 398,6-3 1,0-5 0,8-2 0,2-1 0,2-5-2185,1-4 2478,2-4 0,16-27 0,7-13 0,-16 15 0,0-1 0,0 1 0</inkml:trace>
  <inkml:trace contextRef="#ctx0" brushRef="#br0">13299 11450 7867,'7'-8'-487,"-1"-1"487,0-1-68,-5 5 0,3-1 0,-8 6 1,-4 0-1,-4 0 371,0 0 1,3 0-1,2 2 34,1 2-203,2-3-171,-2 5 35,5-6 168,1 0-115,1 0 1,6 0-1,-2 0 294,3 0-227,-2 0 1,1 0 23,-3 0 86,-2 0 111,3 0-68,1 0-112,-5 0 68,11 0-96,-11-6 0,6 5 6,-3-3 0,-2 1 6,2-2-15,3 4-117,-5-5 1,3 5-1,-3-2 19,2-1-96,-3 0 0,5 2 50,-6-2-320,0 3 152,0-5 60,0 6 8,6 0 64,-5 0-290,5 0 268,-6 0-533,0 0 1,-6 17 0,-1 4 0</inkml:trace>
  <inkml:trace contextRef="#ctx0" brushRef="#br0">13452 11450 7867,'-8'-12'-99,"1"-1"1,1 0 0,2 2 548,-2 2 1,3-2 1008,-5 2-1332,-1-2 0,-3 4 0,-1 3 0,0 4 0,0 4 0,-1 5 0,-3 3 309,-4 5 0,-3 3-103,-2 6-244,1 5 1,-1 1 0,1 7 0,-1-1 0,4 0 0,3 0 0,8 1-161,4-1 1,4-4 0,7-1 0,6-4 38,6-5 1,8-4-1,7-8 1,3-3-179,6 0 1,-1-6-25,8 1 97,-6-3 0,4-6 0,-3-4 1,1-3-1,1-5-318,0-5 454,-1-2 1,-5-3 0,-1-2 0,-2-7 0,-2-4-15,-2-2 1,-3-1 0,-8 7 0,-6 2 220,-4 4 1,-8 9 10,-2 4 0,-6 8 250,-7 5-361,-5 2 0,0 4 1,-5 3-1,3 8 0,2 6-102,2 0 0,2 10 27,1-4 1,2 4-104,2-4 25,4 1 1,5-1 0,1 1 0,5-1 0,5-1-224,5-2 1,8-4 224,1-5 1,5-6-63,4-3 161,3-3 0,-6-1 0,4-1 0,-2-3 0,-3-5 8,-6-2 0,0-7 195,-7-4 0,-2-2 147,-6-1-294,-3-1 1,-6-4 0,-2-1-1,-3 0 1,-7 0 126,-3 3 1,-9 2-230,-2 5 1,-4 2-321,-4 7 174,-3 5 1,5 1-1,-6 6 1,-1 1 0,3 4-853,1 3 0,4 5 476,6 4 0,6-2 514,7 7 0,39-6 0,18 0 0,5 4 0,-1 0 0</inkml:trace>
  <inkml:trace contextRef="#ctx0" brushRef="#br0">14332 11463 7867,'-20'-11'461,"3"2"0,2 4-355,-2 5 1,3 1 91,-3 3 1,-2 2 0,2 5 0,2 1 734,0 2 0,7 1-1070,-1-2 0,7 4 0,-3 0 1,5-1-224,5-2 0,3-1 233,9-1 70,3 1 1,10 0 0,1 0 0,0-2 0,0-1-414,-3-2 596,5-5 1,-6 7 0,1-4 0,-5 1 0,-6 1 666,-3 0 1,-3 3-220,-2-3 0,-9 2-334,-9-1 1,-8 1-71,-4-6-231,-3 6 0,-1-7 1,-1 4-1,1-2 1,1 0-1018,2 0 0,4-3 127,5 2 0,0-3 951,1-1 0,24-27 0,14-14 0,-1-1 0,1-1 0</inkml:trace>
  <inkml:trace contextRef="#ctx0" brushRef="#br0">14740 11425 7867,'-13'-6'400,"1"5"-9,-1-3 1,0 5 0,2 6 0,1 7 370,1 5 1,2 0-499,-1 3 0,2 6 0,6-2 0,0 0-27,0 1 0,6 3-141,2 0 0,9-6 1,6-7-1,4-3 11,3-1 1,5-2-270,-1-2 1,2-4-40,-2-5 0,2-5 0,-2-4 0,2-3-45,-2-5 1,-3-5 93,-6-7 1,0-1 54,-4-9 80,-3 4 1,-6-13-1,-4 5 1,-4 1-1,-4-1 132,-4 1 1,-9 1 236,-8 7 1,-3 3 373,-2 5-531,-5 12 0,-1-2 0,-5 12 0,1 1 0,4 2 228,1 1 1,-3 6-345,4 2 1,-3 5 199,8 4-211,2 3 0,10 5 0,2 1 0,3-1 1,3 1 47,4-1 0,7 1-166,2-1 1,8-4 8,1 1-221,5-1 0,-2-1 1,6-2-1,-1-1 0,2 0-1393,3-1 0,1-4 972,3-3 0,-1 2-676,-4-2 1359,4-4 0,17 1 0,2-6 0</inkml:trace>
  <inkml:trace contextRef="#ctx0" brushRef="#br0">15403 11795 7867,'0'-13'128,"6"0"1,1 0 63,6 1 0,-1 5 501,1 2 1,1 4-1,1 2 1,-1 4 660,-3 3 1,-7 5-1157,1 4 1,-4 3 0,-4 7 0,-4 1-160,-6 2 1,-7 1-197,3-1 136,-5-3 0,3 4 0,-2-6 0,3 1 1,1-2-1,1-3-116,5-4 134,4-3 213,7-7 1,7-1 0,7-6 0,10-1 0,9-4-322,3-3 0,3-2 0,-1 0 0,0 1-840,0 0 0,1 1 245,-1 0 1,-1 4 144,-3-5 561,-9 6 0,-6-8 0,-7 4 0</inkml:trace>
  <inkml:trace contextRef="#ctx0" brushRef="#br0">16831 10966 7811,'-5'-13'159,"-4"0"0,-2 2 679,-2 3 0,6 3 1,3 11-1,2 7 0,2 8 313,0 7 0,0 1-698,0 5-353,0 5 0,0 1 0,0 4 0,0-2 0,0 2-207,0 2-252,0 0 1,0 0 0,2-4 0,1-4 0,2-4 0,1-4 0,1-4-2193,0-5 1,2-4 2550,3-9 0,7-30 0,1-14 0</inkml:trace>
  <inkml:trace contextRef="#ctx0" brushRef="#br0">16640 11374 7811,'-21'-6'0,"0"-2"0,1-4 31,4 0 1,5 3 0,12 2 0,3 1-45,5 4 0,14-4 0,8 2 0,8 1 863,8 1 0,7 2 0,3 0 1,1 0-1482,3 0 0,-5 0 0,1 2 631,0 2 0,-10-6 0,4 0 0,5 1 0,1 0 0</inkml:trace>
  <inkml:trace contextRef="#ctx0" brushRef="#br0">18298 11093 7832,'5'-12'80,"4"-1"0,1 0 0,0 2 561,-2 2 0,-1 5 0,3 8 0,-3 6 0,-1 6-126,-3 5 0,0 9 0,-1 4 0,3 3-250,-2 1 0,-2 2-38,-1 2-149,0-2 1,0 5 0,0-4-1,1 0 1,2-3-40,1-2-46,6-13 1,-7 5 0,6-13 0,1-3 0,1-7 0,2-5 0,1-4 59,3-4 0,3-9 0,5-6 0,1-7 5,-1-8 1,1-6 0,1-8 0,1-2 16,2-1 0,-5-5-154,-4 5 61,-5 0 0,1 9 0,-8 5 0,-5 7 111,-3 9-714,-1 11 1,-5 8-1,-3 7 1,0 5-1,1 7-1647,1 7 1910,2 4 1,4 1 357,0 1 0,11 22 0,3 6 0</inkml:trace>
  <inkml:trace contextRef="#ctx0" brushRef="#br0">19114 11565 7078,'-7'7'816,"1"-1"194,6 0-571,-6-5 1,5 6 0,-5-4 94,1 1 0,-2 5-321,-6-5 1,0 4-1,-1-1 1,-2 3 268,-1 5 1,-5 2 236,0 0-592,4-3 0,-2 10 0,4-3 1,1 2-1,4-1 0,5-2 0,4-1-78,2-4 1,6-2 0,4-3 0,6-3-376,5-1 1,4-2 0,5-4 0,4-1-525,3-4 0,1-2-1284,1-6 1462,-1 1 672,6-7 0,-1-12 0,4-9 0,7-4 0,0-1 0</inkml:trace>
  <inkml:trace contextRef="#ctx0" brushRef="#br0">19943 11195 7832,'0'-25'0,"0"-1"0,0 1 0,0 1-271,0 3 1,0-4-1,0 6 1349,0-1 1,-2 3-404,-2 8-439,2 4 1,-9 5-1,3 0 1,-4 1 0,-2 3 521,-3 5-658,3 8 1,-9 3 0,5 5 0,-1 1-1,1-1 176,2 1-257,-3-1 1,9-1-1,-2-1 1,5-3 0,4-2-140,2-2 77,7 4 1,1-6 0,7 3 0,3-3 0,6-1-3,5-1 0,0 1 0,5-2 0,-2-1 24,-3-1 1,4-1 235,-3 5 0,1 0 66,-4 0-105,-7-1 0,0 1 0,-8 0 0,-1 0-20,-1-1 1,-12 0-153,-1-4 0,-11 2 188,-2-6-374,-5 1 1,-2-1-1,-6 0 1,1-1 0,3-2-1104,0-1 1,-2 0 538,2 0 1,4-1-1037,9-3 1782,6-3 0,35-29 0,15-5 0</inkml:trace>
  <inkml:trace contextRef="#ctx0" brushRef="#br0">20312 11259 7832,'7'2'1650,"-2"2"1,-4 3-764,-1 6 1,0 5-624,0 3 1,-4 3 0,0 2-1,-1-1-334,0 1 0,3-1-280,-2 1 0,3-1-1203,1 1 1248,0-6 0,0-2 1,1-5-1,3-2 0,5-2 305,2-5 0,6-34 0,2-18 0,1-2 0,1 1 0</inkml:trace>
  <inkml:trace contextRef="#ctx0" brushRef="#br0">20414 11017 7832,'-21'-17'0,"0"0"0,5-3-162,-1 7 595,9-2-455,-4 13 0,17-2-759,-1 8 1,6 3 780,3 6 0,11 23 0,3 5 0</inkml:trace>
  <inkml:trace contextRef="#ctx0" brushRef="#br0">20504 11412 7832,'0'13'1248,"0"-6"-837,0 4 1,1-8 786,3 6-879,-2-7 1,9 3 0,-2-10 0,2-3 45,2-3 1,1-4-154,3-2-154,3 3 1,5-10 0,1 3-1,-1-2 1,1 2-189,-1 4 1,-1 3 91,-3 1 0,2 2-33,-6 2 64,0 4 0,-4 10 1,0 5-1,-2 4 0,-3 5-165,-3 1 1,0 1-40,0 4 0,-1-1 149,-4-2-397,0 2 1,4-10-1,0 3 1,1-3-1,0-3-803,4-2 0,2 1 1262,2-6 0,34-22 0,8-11 0</inkml:trace>
  <inkml:trace contextRef="#ctx0" brushRef="#br0">21345 11081 7832,'-5'-13'0,"-3"0"718,-4 0 0,3 5 0,1 1 295,-2 1 1,-2 9-582,0 10 0,-5 5 221,0 8-523,0-1 1,0 6 0,0 3 0,1 3 0,3 1 61,5 1 1,-2-1-85,6 0 0,1-4-61,7 0-53,3-6 1,7 2-1,3-9 1,5-5 0,2-6-436,1-6 1,5 2 11,0-2 1,4-5-226,-5-8 505,1-2 1,-3-3 0,1-3 0,1-6-1,-4-5-102,-2-6 1,-3-7 184,1-2 0,2-8 37,-6 4 0,-5-4 163,-3 9 0,-6-1 0,0 5 0,-8 1 489,-7 3 0,-4 9-151,-9 8 0,2 7-23,-7 1-314,-2 7 0,3-4 1,-3 6-1,0 0 1,4 1 216,1 4 1,3 2-247,3 5 0,2 5-215,7 0 27,5 6 0,1 1 0,6 6 1,0 0-1,1-1-856,4 1 0,3 1 552,9-1 0,3-2 40,5 6 181,1-5 1,1 2 0,1-6 164,2 1 0,28 11 0,-28-17 0,1-1 0</inkml:trace>
  <inkml:trace contextRef="#ctx0" brushRef="#br0">21881 11629 7832,'0'-13'522,"0"0"1,0 1-433,0-1 0,1 2 398,3 2-255,-2 3 1,9 6 0,-2 2 0,1 2 0,-2 6 2536,-4 6-2593,-2-2 1,-2 10 0,0-3 0,-2 3-1,-3 2-345,-8-1 133,0 1 1,-7 2-1,5-1 1,-2-3 0,1 0-1,2-1 1,1-2 141,0-4 0,6-3 246,3-1 1,6-6 0,5-3 272,5-2 1,11-2-525,3 0 0,5-6 0,7-1 0,0-2-756,0 1 0,1 1 397,-1-2 0,0-1-937,0 6 765,-5-6 1,-2 9 0,-7-3-1,-2 1 429,-5-1 0,-32-4 0,-7-4 0</inkml:trace>
  <inkml:trace contextRef="#ctx0" brushRef="#br0">23513 11514 7854,'-6'-7'139,"1"-4"0,-5 4 0,3-2 0,1 1 0,2-1 1228,-2 2-1178,5-4 1,-4 8 0,10-4 0,3 1-1,5 2 1,4 0 0,4-1 289,3 3 1,3 0-985,3 2 177,-3 0 0,5 2 0,-3 0 0,0 4 0,0 1 328,-2 3 0,-19 18 0,-4 6 0</inkml:trace>
  <inkml:trace contextRef="#ctx0" brushRef="#br0">23526 11693 7854,'-13'0'0,"-6"-6"749,5 5 0,3-5-185,11 6 0,7 0 0,10 1 0,6 2-527,5 1 1,0 1 0,6-5 0,2 1-958,1 3 1,1-2-325,0 2 1244,-5-3 0,3-5 0,4-3 0,1 0 0,0 0 0</inkml:trace>
  <inkml:trace contextRef="#ctx0" brushRef="#br0">26522 10851 7834,'0'-13'-114,"0"-4"0,-1 0 1,-2 0 1524,-1-1-764,-1 9 1,0-5 0,-2 14 0,-2 7-185,1 8 1,3 4 0,-3 8 0,-1 3-120,2 4 1,-3 7-447,6 2 62,-6 5 1,9-7 0,-4 4 0,4-1 0,1-3 0,0-3 0,0-4-260,0-4 0,4-3 1,2-4-1,0-5-483,-1-5 795,5-9 0,-8-4 1,2-8-1,-3-5 173,-1-4 1,0-3-1,0-7 1,0-3-35,0-4 1,0-2 101,0-3-160,0 1 1,0-2-1,2-1 1,1-1-1,2 1 47,2 1 0,-2-2 0,2 1 0,0 4-90,0 6 0,1 5 47,5 5 1,0 0-257,0 8 0,-1 3 0,3 10 0,0 0-255,2 0 1,0 6-49,-4 2 0,0 3-117,-1 2 1,1 4 0,0 2 0,0 0-561,-1 4 1,0 1 1137,-4 2 0,-16 7 0,-6 4 0,-4 5 0,0-1 0</inkml:trace>
  <inkml:trace contextRef="#ctx0" brushRef="#br0">26497 11119 7834,'-7'0'939,"-5"-6"561,11 5-1015,-5-5 0,8 6 1,2 0-218,4 0 1,9 0-708,5 0 481,-4 0 0,7 2 0,0 0 0,3 4-42,0 1 0,11 7 0,6 3 0,3 4 0,0-1 0</inkml:trace>
  <inkml:trace contextRef="#ctx0" brushRef="#br0">26905 11297 7834,'-6'-12'0,"3"-5"321,-5 0 0,5 0 0,0 5 1007,6 4 0,8 4-971,6 8 1,2 9-1,-4 8 1,1 4-266,-5 5 1,0-2-721,-6 6 505,-1 0 1,-6 5-1,0-3 1,-5 0-1,-3-4-492,-5 0 694,0 3 0,1-12 1,-2 1-1,-1-6 0,3-5 1,3-4 577,2-4 1,6-2-438,-1-7 1,10-3-1,5-6 1,6 2 158,3 2 0,1-2-677,5 2 66,-1-2 0,2 2 0,3 2 0,2 2 0,2 2-1704,0 1 0,-4-2 1151,4 0 0,-4 0 785,4 4 0,28-29 0,-25 12 0,0-1 0</inkml:trace>
  <inkml:trace contextRef="#ctx0" brushRef="#br0">27772 10838 7834,'0'-31'0,"0"-1"0,0-1 259,0 3 856,0 3 1,5 9-40,4 5 1,1 12-831,-2 9 0,-2 5 0,-6 4 1,0 6 252,0 5 0,0 5-318,0 5-85,-6 0 1,3 0 0,-5 2-1,-2 3 1,-1 2 0,-1 0-1,2-4-21,2-5 0,5 1 11,-1-3 0,-2 1 1,2-2-1,1-7 124,2-3 0,5-12-152,0 2 1,6-4 0,-1-1 0,2-4 10,2-2 0,1-8-223,3-2 0,-2 1-129,7-2 0,-7 2 1,4-3-1,-2 3-313,0 1 0,0 1 16,-5 0 0,1 4-1317,0-3 1396,0 2 1,-5 2-1,1 0 1,1 0 500,1 0 0,19 0 0,4 0 0</inkml:trace>
  <inkml:trace contextRef="#ctx0" brushRef="#br0">28231 11221 7867,'0'-13'0,"0"0"0,4 1 699,0-1 0,6 2-169,-1 2 1,2-1-1,2 6 1,1 1 348,3 2 1,-3 2-592,3 3 1,-3 1-189,-1 7 1,-2-2 0,-2 9 0,-5-2 2,-3 0 0,-2 5-8,-3 0 0,-5 0-93,-8-1-14,3 4 0,-4-7 0,5 5 1,0-4-1,0 0 134,1-4 1,3 0 189,1-3 0,5-3 72,-1-1-358,2-5 1,12 3-1,4-6 1,5 0-1,5-2-286,4-2 1,3-1-910,3-4 0,7-2 148,-2 2 282,-4-2 1,1 2-1,-5 2 739,1 2 0,-9 0 0,1 5 0</inkml:trace>
  <inkml:trace contextRef="#ctx0" brushRef="#br0">26293 11948 7867,'-19'0'49,"1"-5"1,-5 0 0,3-1 0,2 0 2502,2 4-1402,8 0-962,2 2 0,17 0 1,6 0-1,7 2 1,8 0 75,6 3 1,9-1 0,12-4-1,11 0-134,-32 0 1,2 0 0,4-2 0,1 0-126,3 0 1,2-1 0,5-1 0,3-1 0,3 0 0,1 1 0,5-1-1,1-1-429,3-1 0,1 1 0,-22 2 0,1-1 0,-1 1 245,3 0 0,-1 0 0,1-1 112,-2 1 0,-1 0 0,0 0 0,-1-1 0,0 0 0,-1 1 1,23-4-1,-2 0 0,2-1 0,-1 1 0,-2 0 0,0 2-295,-4 1 1,-1 0 270,-5-1 1,-2 1 0,-11 4 0,-3 0 0,-4-1 0,-2 0 0,26 0 0,-13 2-284,-13 0 206,-7 0 0,-18-1 0,-4-2-79,-7-1 1,-7 0 0,-8 2-1,-4-1 79,-1-1 1,-1 0-336,-4 4 1,3 0-1217,1 0 2217,5 0 0,-30 0 0,-2 0 1</inkml:trace>
  <inkml:trace contextRef="#ctx0" brushRef="#br0">26573 12815 7800,'0'-9'-351,"0"1"351,0-2 0,0-7 0,0-3 0</inkml:trace>
  <inkml:trace contextRef="#ctx0" brushRef="#br0">26701 12611 7800,'7'-19'0,"0"4"0,-3-7 156,3 7 0,2-8 0,-1 8 0,1 2 2714,-2 3-2168,-2 7 0,-10 5-379,-4 10-187,-2 7 1,-3 12 0,-2 3 0,-2 3 0,-1 1 0,-1 2 0,2 1 65,0 1 1,1 2 0,4-3 0,0 2-216,0-2 1,6-3-1,3-2 1,5-5-126,8-4 1,5 0 109,12-10 3,5 0 1,1-10-1,7-3 1,0-3-1,2-1 29,2 0 1,4-5 0,-5-4 0,-1-2 54,-1-2 0,-3-1-1481,-3-3 1,-3 1 693,-6-5 0,-5 5 1,-3-1-1,-4 3-722,-5 2 1450,4-7 0,-39-23 0,-3-12 0</inkml:trace>
  <inkml:trace contextRef="#ctx0" brushRef="#br0">26854 12623 7800,'-15'-17'848,"-2"0"1,8-4-467,-4 4 0,9 0-666,-1 4 0,10 2 1,4 1-1,7 3-57,5 1 0,5 2 720,4 4 1,-4 0 1706,4 0-2392,3 0 1,-6 6-1,4 2 1,-1 4 305,-1 0 0,7 24 0,-4 5 0</inkml:trace>
  <inkml:trace contextRef="#ctx0" brushRef="#br0">26713 13006 7815,'-18'-13'0,"0"-1"0,-4-3 121,4 3 0,12-4 1,8 5-1,9 1 340,9 4 0,5-2 0,6 6 0,6 1-645,4 2 1,6 5-310,-4 0 1,3 6 492,-3-2 0,-6 7 0,2 4 0,2 2 0,-1 0 0</inkml:trace>
  <inkml:trace contextRef="#ctx0" brushRef="#br0">27402 13172 7815,'0'-17'0,"0"0"0,0-4 381,0 4 1,6 0-25,2 4 0,8 6 0,2 2 1,2 4 447,3 1 1,-4 6-486,3 2 1,-11 9 0,0 4-1,-4 4-490,-4 0 1,-1 1-108,-2-1 0,-7 1 1,-5-1-1,-5 1-22,-3-1 1,-1 1 125,-4-1 0,1-4-14,2 1 260,-2-7 1,10 4-1,-3-8 658,3-3 0,8-2-591,6-6 0,7-6 0,10-1 1,5-1 21,2-1 0,5 2-379,1-1 0,6-2 91,-2 6-513,2-1 1,3 4 0,-1-2 0,0-1 0,0 1 638,1 2 0,5-5 0,1-1 0</inkml:trace>
  <inkml:trace contextRef="#ctx0" brushRef="#br0">28396 12866 7815,'0'-26'0,"0"-2"910,0 2 1,-4 4-23,0 9-336,0 6 1,-2 3-1,-2 9-56,-4 8 1,4 6-1,-1 7 1,-1 4-148,-1 4 0,-6 4-338,0 5-11,0-3 1,4 5-1,0-4 1,1 2-1,-1-4-301,0-3 1,5-5 23,-1-6 1,2-1-706,-1-2 463,2-4 1,6-12 152,0-6 0,1-12-178,4-9 440,2-3 0,5-7 0,3-3 1,0-3-1,4-3-184,0-2 1,3-3 318,3-6 0,1-2-1209,-1-2 1381,1 2 0,-5-3 0,-1 6 0,0 2 0,-3 5 752,-3 8 0,-3 7 800,-7 15-860,-2 6-664,3 1 0,-5 8 0,0 2 0,0 6 0,0 5 64,0 7 1,2 6-227,2 2 0,-1 5-123,5-1 39,1 3 1,2 6 0,-1-1 0,-1-1 0,-1-1-99,-1-2 1,5 0-205,-4 1 0,2-3-519,-1-2 495,2-2 0,-5-11 0,4-3 0,-3-1 0,0-4-2808,0-2 1605,-4-2 1544,2-9 0,-22-12 0,-4-2 0</inkml:trace>
  <inkml:trace contextRef="#ctx0" brushRef="#br0">28345 13121 7815,'-5'-13'0,"-2"0"561,-6 1 1,6-1 0,1 0 0,2 0 457,0 1 0,-1 3-500,5 1 0,8 5-364,4-2-405,7 4 0,6 1 0,1 0 0,1 1 0,1 4-1382,2 3-626,5-2 2258,-8 11 0,6-3 0,5 3 0,-1 6 0,1 1 0</inkml:trace>
  <inkml:trace contextRef="#ctx0" brushRef="#br0">29047 13172 7815,'0'-13'0,"1"0"344,3 1 0,-1 4 1,6 3-1,1 1 513,1-1 0,3 2-239,3 8 1,-3-1-407,3 9-185,-8-3 1,1 14-1,-6-3 1,-1 3 0,-2 2-116,-1-1 1,-10-4-1,-2 1 1,-4 0 171,-2 2 1,-1-2 158,-2-1 1,-2-6 0,6 2 1,0-2 0,5-4 1851,-1-3-1576,6 4 1,7-11 90,8 3-500,15-2 1,4-4 0,12 0-1,4-3 1,4 1-494,2-2 0,2 5-284,0-3 0,-5 2 443,-4 2-748,-2 0 0,-12 0 0,-4 0 971,-4 0 0,-31-17 0,-12-4 0</inkml:trace>
  <inkml:trace contextRef="#ctx0" brushRef="#br0">4743 9793 8173,'-4'-21'-127,"-2"1"1,-1 1-1,-1 4 1,-1 2-1566,1 4 1765,-1 4 1,-5 5 0,-3 1-1,-3 3 1,-1 5 0,-2 2 0,-2 3-1,-3 2 1,-1 2 283,2 2 1,2-3-298,-1 5 0,1-7 0,-1 2 1,2-3 148,3-1 0,3 0-70,5 0-80,0-1 1,5-3 0,1-1 0,1 2-78,3 2 0,3-5 0,4-3 4,5-3 1,2 4 0,3-1-1,2-1 112,1-2 0,1-1 0,-2 1 0,1 4 20,-2 3 1,4 4-59,-2 0 0,0 7 1,-4 3-1,-1 7-10,1 5 1,-4 8-62,-1 5 0,-5 10 0,1 6 0,-4 8 17,-2-34 1,0 1 0,1 3 0,-1-1-224,-2 0 0,0 1 1,-2 1-1,-1-1 192,-1-2 0,-1-1 1,0 1-1,-1 0 0,-5 29 1,-4-4-9,0-8 0,2-10 24,-5-12 0,5-10 46,-4 1 0,1-8 56,-1 0 1,-2-4 37,6-5 80,6-2-144,5-12 1,6 2 0,0-7 0,2-5 0,2-2 414,5-5 0,2 1-399,2 0 0,-1-2 10,1 3-38,6-3 1,-5 4 0,4 3 0,-1 3 0,0 3 78,-1 2 0,2 3-226,-1 6 1,0 2 169,-4 2-55,0 9 0,-5 12 0,-1 12 0,-1 8 0,-3 12-163,-2 8 0,-3-26 0,-2 0 91,0 5 1,0 1 0,-2 5-1,1 0-1132,-1 3 1,-1 0 1174,-2 0 0,-1 0 1,3-2-1,0 0 0,-1-1 1,1-1-1,1-1 0,2-1 1,1-3-1,2-1 55,-1-3 1,2-1 0,6 28-82,2-16 0,5-12 388,4-9 0,-3-6 113,3-7-355,3 0 1,-4-11 0,5 2 0,2-3 0,1-4 50,1-1 0,5 0-519,0 0 1,5-1 100,-1-4-163,3-2 1,1-6 0,0 1 0,1-1 415,-1 0 0,2-2 0,-1-1 0,2 3 0,0 2 0,2 2 0</inkml:trace>
  <inkml:trace contextRef="#ctx0" brushRef="#br0">3927 11718 8301,'-7'-18'-210,"-3"4"0,5-3 1,-1 2-1,-1 3 1,0 0 237,-3 4 0,-1 2 1,-2 8-1,0 2 0,-1 4 1,-2 5 103,-1 4 1,-4 3-39,4 5 1,-6 7 1,4 2 0,-7 8-1,1 5 1,-1 4 312,1 4-392,-7 3 1,19-23 0,-1 2 0,-1 3 0,-1 1 0,1 5-1,1 0 1,-2 5 0,0 0 0,1 4 0,-1 1 0,0 3-1,0 1-152,-1 2 1,1 1 0,1 4-1,2 2 1,-2-1 0,1 1-1,2-1 1,2 0 148,1-1 0,1 1 0,1 0 1,1 1-1,1 0 0,1-1 1,2 2-1,0 1-42,1-1 1,1 0 0,0-3 0,1-1 0,1-5 0,0-1 0,3-1 0,0-1-62,2-1 0,2-1 0,1-3 0,1-1 69,3 0 1,2-2 0,-2-4 0,2-2 0,1-5 0,3-1 0,0-1 0,1-1 2,0-1 0,2-1 1,-1-1-1,2-1-28,1-3 1,1-2 0,0 0-1,1-1 71,28 17 1,-1-5 0,4-5 0,-1-2-45,-4-3 1,-2-2 17,-4-5 1,1 2 48,-5-6-120,-1 0 0,-9 0 0,-3 0 1,-3-2-1,-3-1 20,-3-1 0,0 0-50,-8 0 1,3-2-1,-9-1 468,0-2-478,-2-5 1,-6 2 611,-3-10-507,-3-2 0,-2-11 0,1-3 1,-2-4-1,0 0 302,1-1 0,-2-3-345,2-1 176,4-5 0,-2 3 0,4-2 0,-1 5 0,-1 3 377,0 5 1,3-3-350,-2 3 0,3 2 0,1 2 5,0 3 0,5 7-76,4 3 1,6 14 144,2 7 1,2 15-121,-2 6 1,-2 9 0,5 0 0,-3 2 50,-5 2 0,-1 5-350,-7-1 155,6 6 0,-10-9 1,0 2-1,-8-4 1,-8-5-688,-5-1 1,-8-2 289,0-3 146,-7-7 0,4-2 1,-5-7 286,3-2 0,-37-28 0,33 2 0,1 0 0</inkml:trace>
  <inkml:trace contextRef="#ctx0" brushRef="#br0">6376 15416 8243,'0'-30'-26,"0"0"0,0 4 0,0 1 0,0 6-51,0 0 1,-5 2 0,1 4 0,0 2 968,-2 3 1,3 3 0,-4 11-598,1 7 0,-2 7 0,2 9 1,1 7-92,-1 5 0,-3 0 0,5 4 0,1 1-154,2-1 0,1 0 0,0 3 0,0-2-165,0-2 0,6-3 1,2-6-1,3-2 65,2-2 0,6-4 0,2-9 0,3-6-7,2-5 0,0-3 0,3-7 0,2-5-212,2-9 0,-5-7 91,2-6 117,2-3 0,-9-5 1,1 0-1,-3-2 0,-2-1 1,-1-3-1,-2 0 56,-2 0 1,-3 3 0,-2 7 0,-5 4 200,-3 3 0,-2 9 433,-3 5-464,-3 6 0,-10 9 0,-2 2 0,-1 6 0,-2 5-25,-2 7 1,-1 6 0,3 2 0,2-1-91,2 3 1,-1 0-33,2 6 0,7-4-279,-3 0 136,9 0 0,-1 0 0,5 0 1,2 0-1,5-1-728,6-3 0,13-9 482,-1-4 0,9 0-246,0-4 1,7 1 0,3-10 0,2-1 616,2-1 0,18-14 0,-30 5 0,1 0 0</inkml:trace>
  <inkml:trace contextRef="#ctx0" brushRef="#br0">7306 15862 8145,'-18'0'-174,"-3"0"1,-3 0-355,-2 0 1,5 2 1127,0 2 0,4 4 0,-3 9 0,1 3 225,4 0 1,2 4-134,4-3-621,4-2 1,5 5-1,1-4 1,3 0 0,6-3-1,6-3 1,7-3-249,5-2 1,0 1-333,6-6 0,0-1 0,6-6 0,1-3-1627,2-1 2136,5-1 0,-12-15 0,1-7 0,7-1 0,-1 0 0</inkml:trace>
  <inkml:trace contextRef="#ctx0" brushRef="#br0">8135 15505 8092,'-4'-13'141,"0"1"1,2-1 332,5 0 0,6 5 1,6 1-1,4 0 1,-1 1-1,2 0-438,0 3 1,2 2 0,7 0 0,2-2-750,1-2 1,-3 1 169,0 4 15,-2 0 1,-1 0 0,-2 0-1,-3 2 528,-4 2 0,-37 14 0,-9 9 0</inkml:trace>
  <inkml:trace contextRef="#ctx0" brushRef="#br0">8250 15607 8092,'-7'-5'284,"-5"3"360,4-2-391,2-3 0,-2 5 1,8-2 65,5 3 1,7 1 0,5 0 0,4 0-687,3 0 1,7 0-919,3 0 1004,3 5 1,1-3-1,1 2 281,-1-3 0,9-7 0,7-5 0,4 1 0,0-1 0</inkml:trace>
  <inkml:trace contextRef="#ctx0" brushRef="#br0">9079 15212 8092,'0'-33'0,"1"-2"189,3 5 0,3 5 1,6 5-1,1 3 723,3 6 1,-1-1-372,5 8 1,-1 0-94,1 4-347,3 0 1,-4 0 0,4 1 0,-2 3-1,-7 5-107,-5 2 0,0 8 0,-6 2 1,-1 3-229,-2 1 0,-8 7 149,-5 2 1,-1-2-65,-4 2 0,-2-1 0,2 1 0,2-3 11,1 0 0,1-4 151,0 3 0,0-5 318,1-3-401,-1 2 0,2-10 0,2 3 0,3-2 0,2 1-639,0 1 1,0 0 31,4-4 0,4 5-922,0 3 1599,6 3 0,4 9 0,2 5 0,4 3 0,1 0 0</inkml:trace>
  <inkml:trace contextRef="#ctx0" brushRef="#br0">9295 16041 8092,'-12'0'794,"-1"0"765,0 0-418,0 0-631,6 0-372,2 0 1,6 0 0,3 0 0,5 0 76,2 0 0,3 1-276,3 3 0,-2-2 0,2 4 0,-2-1-277,2 4 131,-3 2 1,3 3 93,-8 3 1,1-3 0,-6 3 0,-3-2-80,-3-3 1,-3 5 278,-7 0 0,0-1 96,-9-8 1,4 2 0,-3-5 0,0-3 372,0 0 0,5-2-88,-2 0 0,3-6-221,1-2-114,6-4 1,-3-2 0,6-1 0,2-2-1,5 1 353,6 2 0,3 1-1381,5 0 0,-2 5 24,2-1 871,2 6 0,18 9 0,10 8 0</inkml:trace>
  <inkml:trace contextRef="#ctx0" brushRef="#br0">12853 15837 8021,'0'-13'512,"0"0"0,0 13-264,0 9 0,0 8 0,0 8 0,0 2 827,0 3-1369,0-3 0,-6 8 0,-2-4 0,-3 2 0,-2 1-1782,0-1 2076,0 3 0,-39 8 0,21-17 0,-1-1 0</inkml:trace>
  <inkml:trace contextRef="#ctx0" brushRef="#br0">15888 15046 8021,'-13'-25'-67,"2"-1"0,1 2 0,3 3 1272,1 4-899,7 8 1,1 9 0,3 10 0,0 7 0,0 7 0,1 6 0,1 3 316,0 2 0,-2 6-331,3 2-203,1-1 1,3-4-1,0 1 1,-1 0 0,0 1 76,3-2-225,2 3 1,2-14 0,2 2 0,3-7 0,0-6 0,1-6 0,0-7 55,4-6 1,-2-6 272,3-8-242,-2-3 0,-3-11 0,-1-3 0,-2-3 0,1-2 0,-1-4 0,0-3-36,2-4 1,-5-1-277,-1 0 199,-3 0 1,-5 4-1,-2 3 1,-1 6-1,-5 10-174,-4 8 153,-4 11 0,-6 4 0,1 5 0,-3 1 0,0 3-372,-2 5 1,-2 4 317,2 4 1,3-2-198,-3 6 0,4-5 0,5 2 0,4-1-925,2 0 0,2 5 620,0-5 662,6 0 0,30-6 0,14-4 0,6 3 0,0 0 0</inkml:trace>
  <inkml:trace contextRef="#ctx0" brushRef="#br0">16946 15518 8021,'0'-13'-690,"0"0"996,0 1 0,0-1 0,0 0 646,0 0 0,-1 6-656,-4 3 1,3 3 154,-7 1-286,1 5 1,-9 2-1,-2 6 1,-1 1-1,-2 2 566,-2 1-683,-2 6 0,2-4 0,3 7 0,4-1 1,3 0-1,2-3 0,4-2-133,3-2 1,4 4-1,4-5 1,5-3-393,9-4 1,12-5 0,6-5-1,6 0-247,6 0 0,-2-1 316,2-3 1,0-5 0,4-6-1,-2-4 408,-2-1 0,4-21 0,4-12 0,-16 13 0,0 1 0,0 0 0</inkml:trace>
  <inkml:trace contextRef="#ctx0" brushRef="#br0">17775 15084 8028,'-6'-19'239,"3"-4"1,-4 6 0,2 1 0,2 2 0,3 3 137,4 2 0,3-1 0,6 6 0,1 1 0,3 2 0,3 1-930,0 0 0,8 0-28,-2 0 1,2 0 0,-3 1 0,1 4 580,-1 3 0,-10 26 0,-4 7 0</inkml:trace>
  <inkml:trace contextRef="#ctx0" brushRef="#br0">17762 15250 8028,'-1'-11'125,"-2"1"0,-1 1 61,1 0 1,1 1 0,4 1-150,2 2 1,7 0 0,9 5 0,3 0-161,4 0 0,5 0 1,1 0-1,2 0-365,5 0 1,1 5 487,-3-1 0,-1-6 0,4-3 0,3-2 0,0 0 0</inkml:trace>
  <inkml:trace contextRef="#ctx0" brushRef="#br0">18553 14727 8028,'0'-29'33,"0"-1"0,5-4 36,4 4 0,4 5 0,2 5 0,4 3 318,0 5 0,7 1 0,4 7 0,-2 1 83,-1 2 1,-2 1 0,2 0 0,2 0-274,0 0 0,-3 5 1,-6 2-1,-2 2-100,-2-1 1,2 2 0,-2 6-1,-3 2-83,-4 2 1,-6 0 189,2 1-253,-4 9 0,-1-9 0,0 8 0,-1-5 1,-2-3-1,-3 2 0,-1 1 41,-3 1 0,-1-4 57,-2 1-346,-5-7 0,2 8 0,-4-5 0,0 1 1,2 1-247,-1-1 0,2 3 0,3 3 0,-1 1-1904,-2-1 2447,5-5 0,24 32 0,9 4 0</inkml:trace>
  <inkml:trace contextRef="#ctx0" brushRef="#br0">18833 15314 7669,'0'8'-285,"0"1"1,0-5 566,0 5 206,0-1-269,0 5 0,2 0 1,2-1-1,3 1 116,0 0 0,0 0-163,-3-1 1,-2 1 136,2 0 1,-3 0 0,1-2 518,2-2-366,-2 2-471,3-4 85,-5 0 1,4 0 59,1-3-62,-1-2 1,-5 3 35,-4-5 0,4 0 1,-10 0 0,2-1 0,-2-2-1,-2-1 381,0 1 1,5 0 317,-1-1-193,1 3-493,1-11 1,1 9 0,6-5 0,3-2-105,5-1 1,2 2-144,11 1 0,-4 3-776,5-3-51,-7 5 1,4-7 0,-7 6 950,1 1 0,-28 30 0,-8 8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A55EAA-D64B-A54D-9AD6-840407C79D5E}" type="datetimeFigureOut">
              <a:rPr lang="en-US" smtClean="0"/>
              <a:t>9/12/25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8F3A2B-14A6-8F47-B753-A658CA12576A}" type="slidenum">
              <a:rPr lang="en-US" smtClean="0"/>
              <a:t>‹#›</a:t>
            </a:fld>
            <a:endParaRPr lang="en-US"/>
          </a:p>
        </p:txBody>
      </p:sp>
    </p:spTree>
    <p:extLst>
      <p:ext uri="{BB962C8B-B14F-4D97-AF65-F5344CB8AC3E}">
        <p14:creationId xmlns:p14="http://schemas.microsoft.com/office/powerpoint/2010/main" val="16179004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8F3A2B-14A6-8F47-B753-A658CA12576A}" type="slidenum">
              <a:rPr lang="en-US" smtClean="0"/>
              <a:t>1</a:t>
            </a:fld>
            <a:endParaRPr lang="en-US"/>
          </a:p>
        </p:txBody>
      </p:sp>
    </p:spTree>
    <p:extLst>
      <p:ext uri="{BB962C8B-B14F-4D97-AF65-F5344CB8AC3E}">
        <p14:creationId xmlns:p14="http://schemas.microsoft.com/office/powerpoint/2010/main" val="3237662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8F3A2B-14A6-8F47-B753-A658CA12576A}" type="slidenum">
              <a:rPr lang="en-US" smtClean="0"/>
              <a:t>2</a:t>
            </a:fld>
            <a:endParaRPr lang="en-US"/>
          </a:p>
        </p:txBody>
      </p:sp>
    </p:spTree>
    <p:extLst>
      <p:ext uri="{BB962C8B-B14F-4D97-AF65-F5344CB8AC3E}">
        <p14:creationId xmlns:p14="http://schemas.microsoft.com/office/powerpoint/2010/main" val="6203542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8F3A2B-14A6-8F47-B753-A658CA12576A}" type="slidenum">
              <a:rPr lang="en-US" smtClean="0"/>
              <a:t>5</a:t>
            </a:fld>
            <a:endParaRPr lang="en-US"/>
          </a:p>
        </p:txBody>
      </p:sp>
    </p:spTree>
    <p:extLst>
      <p:ext uri="{BB962C8B-B14F-4D97-AF65-F5344CB8AC3E}">
        <p14:creationId xmlns:p14="http://schemas.microsoft.com/office/powerpoint/2010/main" val="5320243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A3445D-C183-1180-FBB5-511E381116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D360FF-1336-6A13-0B30-07E240017C7A}"/>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7098026D-D39B-3DAE-E883-7076B79E3BB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18E2AF1-DEF4-1083-F3E5-2C6C122CB648}"/>
              </a:ext>
            </a:extLst>
          </p:cNvPr>
          <p:cNvSpPr>
            <a:spLocks noGrp="1"/>
          </p:cNvSpPr>
          <p:nvPr>
            <p:ph type="sldNum" sz="quarter" idx="5"/>
          </p:nvPr>
        </p:nvSpPr>
        <p:spPr/>
        <p:txBody>
          <a:bodyPr/>
          <a:lstStyle/>
          <a:p>
            <a:fld id="{988F3A2B-14A6-8F47-B753-A658CA12576A}" type="slidenum">
              <a:rPr lang="en-US" smtClean="0"/>
              <a:t>7</a:t>
            </a:fld>
            <a:endParaRPr lang="en-US"/>
          </a:p>
        </p:txBody>
      </p:sp>
    </p:spTree>
    <p:extLst>
      <p:ext uri="{BB962C8B-B14F-4D97-AF65-F5344CB8AC3E}">
        <p14:creationId xmlns:p14="http://schemas.microsoft.com/office/powerpoint/2010/main" val="6284439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8F3A2B-14A6-8F47-B753-A658CA12576A}" type="slidenum">
              <a:rPr lang="en-US" smtClean="0"/>
              <a:t>12</a:t>
            </a:fld>
            <a:endParaRPr lang="en-US"/>
          </a:p>
        </p:txBody>
      </p:sp>
    </p:spTree>
    <p:extLst>
      <p:ext uri="{BB962C8B-B14F-4D97-AF65-F5344CB8AC3E}">
        <p14:creationId xmlns:p14="http://schemas.microsoft.com/office/powerpoint/2010/main" val="17092038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8F3A2B-14A6-8F47-B753-A658CA12576A}" type="slidenum">
              <a:rPr lang="en-US" smtClean="0"/>
              <a:t>17</a:t>
            </a:fld>
            <a:endParaRPr lang="en-US"/>
          </a:p>
        </p:txBody>
      </p:sp>
    </p:spTree>
    <p:extLst>
      <p:ext uri="{BB962C8B-B14F-4D97-AF65-F5344CB8AC3E}">
        <p14:creationId xmlns:p14="http://schemas.microsoft.com/office/powerpoint/2010/main" val="27401446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4E7DDF-7913-D9C9-47AF-EA86C9E1D74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A5A3FF-804F-44E4-D351-9FBAE2415C4C}"/>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F89F69B9-A0FE-BAF8-0FCF-D95B3B46846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C5C189A-2BF8-CF63-0329-B83FEC48890D}"/>
              </a:ext>
            </a:extLst>
          </p:cNvPr>
          <p:cNvSpPr>
            <a:spLocks noGrp="1"/>
          </p:cNvSpPr>
          <p:nvPr>
            <p:ph type="sldNum" sz="quarter" idx="5"/>
          </p:nvPr>
        </p:nvSpPr>
        <p:spPr/>
        <p:txBody>
          <a:bodyPr/>
          <a:lstStyle/>
          <a:p>
            <a:fld id="{988F3A2B-14A6-8F47-B753-A658CA12576A}" type="slidenum">
              <a:rPr lang="en-US" smtClean="0"/>
              <a:t>21</a:t>
            </a:fld>
            <a:endParaRPr lang="en-US"/>
          </a:p>
        </p:txBody>
      </p:sp>
    </p:spTree>
    <p:extLst>
      <p:ext uri="{BB962C8B-B14F-4D97-AF65-F5344CB8AC3E}">
        <p14:creationId xmlns:p14="http://schemas.microsoft.com/office/powerpoint/2010/main" val="31627578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8F3A2B-14A6-8F47-B753-A658CA12576A}" type="slidenum">
              <a:rPr lang="en-US" smtClean="0"/>
              <a:t>22</a:t>
            </a:fld>
            <a:endParaRPr lang="en-US"/>
          </a:p>
        </p:txBody>
      </p:sp>
    </p:spTree>
    <p:extLst>
      <p:ext uri="{BB962C8B-B14F-4D97-AF65-F5344CB8AC3E}">
        <p14:creationId xmlns:p14="http://schemas.microsoft.com/office/powerpoint/2010/main" val="26926347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esource Page - PPT Accessibility">
    <p:bg>
      <p:bgPr>
        <a:solidFill>
          <a:schemeClr val="accent4"/>
        </a:solidFill>
        <a:effectLst/>
      </p:bgPr>
    </p:bg>
    <p:spTree>
      <p:nvGrpSpPr>
        <p:cNvPr id="1" name=""/>
        <p:cNvGrpSpPr/>
        <p:nvPr/>
      </p:nvGrpSpPr>
      <p:grpSpPr>
        <a:xfrm>
          <a:off x="0" y="0"/>
          <a:ext cx="0" cy="0"/>
          <a:chOff x="0" y="0"/>
          <a:chExt cx="0" cy="0"/>
        </a:xfrm>
      </p:grpSpPr>
      <p:sp>
        <p:nvSpPr>
          <p:cNvPr id="3" name="PPT Accessibility"/>
          <p:cNvSpPr>
            <a:spLocks noGrp="1"/>
          </p:cNvSpPr>
          <p:nvPr>
            <p:ph type="subTitle" idx="1" hasCustomPrompt="1"/>
          </p:nvPr>
        </p:nvSpPr>
        <p:spPr>
          <a:xfrm>
            <a:off x="2082801" y="1597306"/>
            <a:ext cx="7991193" cy="1384995"/>
          </a:xfrm>
          <a:noFill/>
        </p:spPr>
        <p:txBody>
          <a:bodyPr wrap="square" lIns="0" tIns="0" rIns="0" bIns="0" anchor="t" anchorCtr="0">
            <a:spAutoFit/>
          </a:bodyPr>
          <a:lstStyle>
            <a:lvl1pPr marL="0" indent="0" algn="l">
              <a:buNone/>
              <a:defRPr lang="en-US" b="0" smtClean="0">
                <a:solidFill>
                  <a:schemeClr val="bg1"/>
                </a:solidFill>
                <a:effectLst/>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effectLst/>
                <a:latin typeface="Acumin Pro" panose="020B0504020202020204" pitchFamily="34" charset="77"/>
              </a:rPr>
              <a:t>Support the Purdue University brand in your presentations by using a brand-friendly template. This template uses an accessible master layout. Please note that some changes  to the PowerPoint template could impact accessibility by those with disabilities. Follow the instructions provided by Microsoft Office to ensure that your PowerPoint presentations are accessible to all users:</a:t>
            </a:r>
          </a:p>
        </p:txBody>
      </p:sp>
      <p:sp>
        <p:nvSpPr>
          <p:cNvPr id="10" name="PPT Accessibility URL" descr="PPT Accessibility URL">
            <a:extLst>
              <a:ext uri="{FF2B5EF4-FFF2-40B4-BE49-F238E27FC236}">
                <a16:creationId xmlns:a16="http://schemas.microsoft.com/office/drawing/2014/main" id="{E7B0FF2D-DA7C-7D4D-A32C-27DF18CCFBFD}"/>
              </a:ext>
            </a:extLst>
          </p:cNvPr>
          <p:cNvSpPr>
            <a:spLocks noGrp="1"/>
          </p:cNvSpPr>
          <p:nvPr>
            <p:ph type="body" sz="quarter" idx="14" hasCustomPrompt="1"/>
          </p:nvPr>
        </p:nvSpPr>
        <p:spPr>
          <a:xfrm>
            <a:off x="2082800" y="3813008"/>
            <a:ext cx="7560675" cy="998768"/>
          </a:xfrm>
        </p:spPr>
        <p:txBody>
          <a:bodyPr lIns="0" tIns="0" rIns="0" bIns="0">
            <a:normAutofit/>
          </a:bodyPr>
          <a:lstStyle>
            <a:lvl1pPr marL="0" marR="0" indent="0" algn="l" defTabSz="457200" rtl="0" eaLnBrk="1" fontAlgn="auto" latinLnBrk="0" hangingPunct="1">
              <a:lnSpc>
                <a:spcPct val="100000"/>
              </a:lnSpc>
              <a:spcBef>
                <a:spcPts val="0"/>
              </a:spcBef>
              <a:spcAft>
                <a:spcPts val="0"/>
              </a:spcAft>
              <a:buClrTx/>
              <a:buSzTx/>
              <a:buFontTx/>
              <a:buNone/>
              <a:tabLst/>
              <a:defRPr sz="1800" b="0" i="0" normalizeH="0" baseline="0">
                <a:solidFill>
                  <a:schemeClr val="bg1"/>
                </a:solidFill>
                <a:latin typeface="Acumin Pro" panose="020B0504020202020204" pitchFamily="34" charset="77"/>
              </a:defRPr>
            </a:lvl1pPr>
          </a:lstStyle>
          <a:p>
            <a:r>
              <a:rPr lang="en-US" dirty="0">
                <a:solidFill>
                  <a:schemeClr val="accent1"/>
                </a:solidFill>
                <a:effectLst/>
                <a:latin typeface="Acumin Pro" panose="020B0504020202020204" pitchFamily="34" charset="77"/>
              </a:rPr>
              <a:t>https://</a:t>
            </a:r>
            <a:r>
              <a:rPr lang="en-US" dirty="0" err="1">
                <a:solidFill>
                  <a:schemeClr val="accent1"/>
                </a:solidFill>
                <a:effectLst/>
                <a:latin typeface="Acumin Pro" panose="020B0504020202020204" pitchFamily="34" charset="77"/>
              </a:rPr>
              <a:t>support.office.com</a:t>
            </a:r>
            <a:r>
              <a:rPr lang="en-US" dirty="0">
                <a:solidFill>
                  <a:schemeClr val="accent1"/>
                </a:solidFill>
                <a:effectLst/>
                <a:latin typeface="Acumin Pro" panose="020B0504020202020204" pitchFamily="34" charset="77"/>
              </a:rPr>
              <a:t>/</a:t>
            </a:r>
            <a:r>
              <a:rPr lang="en-US" dirty="0" err="1">
                <a:solidFill>
                  <a:schemeClr val="accent1"/>
                </a:solidFill>
                <a:effectLst/>
                <a:latin typeface="Acumin Pro" panose="020B0504020202020204" pitchFamily="34" charset="77"/>
              </a:rPr>
              <a:t>en</a:t>
            </a:r>
            <a:r>
              <a:rPr lang="en-US" dirty="0">
                <a:solidFill>
                  <a:schemeClr val="accent1"/>
                </a:solidFill>
                <a:effectLst/>
                <a:latin typeface="Acumin Pro" panose="020B0504020202020204" pitchFamily="34" charset="77"/>
              </a:rPr>
              <a:t>-us/article/Make-your-PowerPoint-presentations-accessible-6f7772b2-2f33-4bd2-8ca7-dae3b2b3ef25</a:t>
            </a:r>
            <a:endParaRPr lang="en-US" dirty="0">
              <a:solidFill>
                <a:schemeClr val="accent1"/>
              </a:solidFill>
            </a:endParaRPr>
          </a:p>
        </p:txBody>
      </p:sp>
      <p:sp>
        <p:nvSpPr>
          <p:cNvPr id="9" name="Slide Number"/>
          <p:cNvSpPr>
            <a:spLocks noGrp="1"/>
          </p:cNvSpPr>
          <p:nvPr>
            <p:ph type="sldNum" sz="quarter" idx="12"/>
          </p:nvPr>
        </p:nvSpPr>
        <p:spPr>
          <a:xfrm>
            <a:off x="11704320" y="6487976"/>
            <a:ext cx="487680" cy="365760"/>
          </a:xfrm>
        </p:spPr>
        <p:txBody>
          <a:bodyPr/>
          <a:lstStyle>
            <a:lvl1pPr>
              <a:defRPr>
                <a:solidFill>
                  <a:schemeClr val="bg1"/>
                </a:solidFill>
              </a:defRPr>
            </a:lvl1pPr>
          </a:lstStyle>
          <a:p>
            <a:fld id="{8A7A6979-0714-4377-B894-6BE4C2D6E202}" type="slidenum">
              <a:rPr lang="en-US" smtClean="0"/>
              <a:pPr/>
              <a:t>‹#›</a:t>
            </a:fld>
            <a:endParaRPr lang="en-US" dirty="0"/>
          </a:p>
        </p:txBody>
      </p:sp>
      <p:cxnSp>
        <p:nvCxnSpPr>
          <p:cNvPr id="13" name="Line 1">
            <a:extLst>
              <a:ext uri="{FF2B5EF4-FFF2-40B4-BE49-F238E27FC236}">
                <a16:creationId xmlns:a16="http://schemas.microsoft.com/office/drawing/2014/main" id="{A746CD05-A191-A442-A002-3AD9F5CCAD2A}"/>
              </a:ext>
            </a:extLst>
          </p:cNvPr>
          <p:cNvCxnSpPr/>
          <p:nvPr/>
        </p:nvCxnSpPr>
        <p:spPr>
          <a:xfrm>
            <a:off x="902825" y="5788"/>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DAFAF54A-EC96-2F41-A977-A3D6CF985E61}"/>
              </a:ext>
            </a:extLst>
          </p:cNvPr>
          <p:cNvPicPr>
            <a:picLocks noChangeAspect="1"/>
          </p:cNvPicPr>
          <p:nvPr userDrawn="1"/>
        </p:nvPicPr>
        <p:blipFill>
          <a:blip r:embed="rId2"/>
          <a:stretch>
            <a:fillRect/>
          </a:stretch>
        </p:blipFill>
        <p:spPr>
          <a:xfrm>
            <a:off x="182621" y="6560577"/>
            <a:ext cx="2166969" cy="214296"/>
          </a:xfrm>
          <a:prstGeom prst="rect">
            <a:avLst/>
          </a:prstGeom>
        </p:spPr>
      </p:pic>
    </p:spTree>
    <p:extLst>
      <p:ext uri="{BB962C8B-B14F-4D97-AF65-F5344CB8AC3E}">
        <p14:creationId xmlns:p14="http://schemas.microsoft.com/office/powerpoint/2010/main" val="197306990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4032"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guide id="7" pos="1312"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p:bg>
      <p:bgPr>
        <a:solidFill>
          <a:schemeClr val="accent4"/>
        </a:solidFill>
        <a:effectLst/>
      </p:bgPr>
    </p:bg>
    <p:spTree>
      <p:nvGrpSpPr>
        <p:cNvPr id="1" name=""/>
        <p:cNvGrpSpPr/>
        <p:nvPr/>
      </p:nvGrpSpPr>
      <p:grpSpPr>
        <a:xfrm>
          <a:off x="0" y="0"/>
          <a:ext cx="0" cy="0"/>
          <a:chOff x="0" y="0"/>
          <a:chExt cx="0" cy="0"/>
        </a:xfrm>
      </p:grpSpPr>
      <p:sp>
        <p:nvSpPr>
          <p:cNvPr id="20" name="Black Background">
            <a:extLst>
              <a:ext uri="{FF2B5EF4-FFF2-40B4-BE49-F238E27FC236}">
                <a16:creationId xmlns:a16="http://schemas.microsoft.com/office/drawing/2014/main" id="{EACB2F0C-1C3D-CD48-AD13-7B5AD683F7C7}"/>
              </a:ext>
            </a:extLst>
          </p:cNvPr>
          <p:cNvSpPr/>
          <p:nvPr/>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cNvSpPr>
            <a:spLocks noGrp="1"/>
          </p:cNvSpPr>
          <p:nvPr>
            <p:ph type="ctrTitle" hasCustomPrompt="1"/>
          </p:nvPr>
        </p:nvSpPr>
        <p:spPr bwMode="blackWhite">
          <a:xfrm>
            <a:off x="2114272" y="1501742"/>
            <a:ext cx="7911945" cy="1685077"/>
          </a:xfrm>
          <a:prstGeom prst="rect">
            <a:avLst/>
          </a:prstGeom>
          <a:noFill/>
          <a:ln w="38100">
            <a:noFill/>
          </a:ln>
        </p:spPr>
        <p:txBody>
          <a:bodyPr wrap="square" lIns="0" tIns="0" rIns="0" bIns="0" anchor="t" anchorCtr="0">
            <a:spAutoFit/>
          </a:bodyPr>
          <a:lstStyle>
            <a:lvl1pPr algn="l">
              <a:defRPr sz="6000" b="1" i="1" spc="0">
                <a:solidFill>
                  <a:schemeClr val="tx2"/>
                </a:solidFill>
                <a:latin typeface="Acumin Pro ExtraCondensed" panose="020B0508020202020204" pitchFamily="34" charset="77"/>
              </a:defRPr>
            </a:lvl1pPr>
          </a:lstStyle>
          <a:p>
            <a:r>
              <a:rPr lang="en-US" dirty="0"/>
              <a:t>Title Slide </a:t>
            </a:r>
            <a:r>
              <a:rPr lang="en-US" dirty="0" err="1"/>
              <a:t>Acumin</a:t>
            </a:r>
            <a:r>
              <a:rPr lang="en-US" dirty="0"/>
              <a:t> Pro Extra Cond Bold Italic 60</a:t>
            </a:r>
          </a:p>
        </p:txBody>
      </p:sp>
      <p:sp>
        <p:nvSpPr>
          <p:cNvPr id="3" name="Subtitle"/>
          <p:cNvSpPr>
            <a:spLocks noGrp="1"/>
          </p:cNvSpPr>
          <p:nvPr>
            <p:ph type="subTitle" idx="1" hasCustomPrompt="1"/>
          </p:nvPr>
        </p:nvSpPr>
        <p:spPr>
          <a:xfrm>
            <a:off x="2114271" y="3937834"/>
            <a:ext cx="7096269" cy="336015"/>
          </a:xfrm>
          <a:noFill/>
        </p:spPr>
        <p:txBody>
          <a:bodyPr wrap="square" lIns="0" tIns="0" rIns="0" bIns="0" anchor="t" anchorCtr="0">
            <a:spAutoFit/>
          </a:bodyPr>
          <a:lstStyle>
            <a:lvl1pPr marL="0" indent="0" algn="l">
              <a:buNone/>
              <a:defRPr sz="2200" b="1" i="0">
                <a:solidFill>
                  <a:schemeClr val="accent4"/>
                </a:solidFill>
                <a:latin typeface="Acumin Pro SemiCondensed" panose="020B0506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a:t>
            </a:r>
            <a:r>
              <a:rPr lang="en-US" dirty="0" err="1"/>
              <a:t>Acumin</a:t>
            </a:r>
            <a:r>
              <a:rPr lang="en-US" dirty="0"/>
              <a:t> Pro Semi Cond Bold 22 </a:t>
            </a:r>
            <a:r>
              <a:rPr lang="en-US" dirty="0" err="1"/>
              <a:t>pt</a:t>
            </a:r>
            <a:endParaRPr lang="en-US" dirty="0"/>
          </a:p>
        </p:txBody>
      </p:sp>
      <p:sp>
        <p:nvSpPr>
          <p:cNvPr id="7" name="Date"/>
          <p:cNvSpPr>
            <a:spLocks noGrp="1"/>
          </p:cNvSpPr>
          <p:nvPr>
            <p:ph type="dt" sz="half" idx="10"/>
          </p:nvPr>
        </p:nvSpPr>
        <p:spPr>
          <a:xfrm>
            <a:off x="9109166" y="6226694"/>
            <a:ext cx="1161231" cy="323968"/>
          </a:xfrm>
        </p:spPr>
        <p:txBody>
          <a:bodyPr/>
          <a:lstStyle>
            <a:lvl1pPr>
              <a:defRPr>
                <a:solidFill>
                  <a:schemeClr val="accent4">
                    <a:alpha val="70000"/>
                  </a:schemeClr>
                </a:solidFill>
              </a:defRPr>
            </a:lvl1pPr>
          </a:lstStyle>
          <a:p>
            <a:fld id="{049DC8E1-D369-0F48-9062-BB068AFD07CE}" type="datetime1">
              <a:rPr lang="en-US" smtClean="0"/>
              <a:pPr/>
              <a:t>9/12/25</a:t>
            </a:fld>
            <a:endParaRPr lang="en-US" dirty="0"/>
          </a:p>
        </p:txBody>
      </p:sp>
      <p:sp>
        <p:nvSpPr>
          <p:cNvPr id="9" name="Slide Number"/>
          <p:cNvSpPr>
            <a:spLocks noGrp="1"/>
          </p:cNvSpPr>
          <p:nvPr>
            <p:ph type="sldNum" sz="quarter" idx="12"/>
          </p:nvPr>
        </p:nvSpPr>
        <p:spPr/>
        <p:txBody>
          <a:bodyPr/>
          <a:lstStyle>
            <a:lvl1pPr>
              <a:defRPr>
                <a:solidFill>
                  <a:schemeClr val="accent4"/>
                </a:solidFill>
              </a:defRPr>
            </a:lvl1pPr>
          </a:lstStyle>
          <a:p>
            <a:fld id="{8A7A6979-0714-4377-B894-6BE4C2D6E202}" type="slidenum">
              <a:rPr lang="en-US" smtClean="0"/>
              <a:pPr/>
              <a:t>‹#›</a:t>
            </a:fld>
            <a:endParaRPr lang="en-US" dirty="0"/>
          </a:p>
        </p:txBody>
      </p:sp>
      <p:cxnSp>
        <p:nvCxnSpPr>
          <p:cNvPr id="13" name="Line 1">
            <a:extLst>
              <a:ext uri="{FF2B5EF4-FFF2-40B4-BE49-F238E27FC236}">
                <a16:creationId xmlns:a16="http://schemas.microsoft.com/office/drawing/2014/main" id="{A746CD05-A191-A442-A002-3AD9F5CCAD2A}"/>
              </a:ext>
            </a:extLst>
          </p:cNvPr>
          <p:cNvCxnSpPr/>
          <p:nvPr/>
        </p:nvCxnSpPr>
        <p:spPr>
          <a:xfrm>
            <a:off x="902825" y="1"/>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Line 3">
            <a:extLst>
              <a:ext uri="{FF2B5EF4-FFF2-40B4-BE49-F238E27FC236}">
                <a16:creationId xmlns:a16="http://schemas.microsoft.com/office/drawing/2014/main" id="{7AA55D00-5647-D94E-B9DD-67ABB620C647}"/>
              </a:ext>
            </a:extLst>
          </p:cNvPr>
          <p:cNvCxnSpPr>
            <a:cxnSpLocks/>
          </p:cNvCxnSpPr>
          <p:nvPr/>
        </p:nvCxnSpPr>
        <p:spPr>
          <a:xfrm>
            <a:off x="11269884" y="1597306"/>
            <a:ext cx="0" cy="526069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D12E1410-0EFA-CE4A-9064-F9587E28DF3A}"/>
              </a:ext>
            </a:extLst>
          </p:cNvPr>
          <p:cNvPicPr>
            <a:picLocks noChangeAspect="1"/>
          </p:cNvPicPr>
          <p:nvPr userDrawn="1"/>
        </p:nvPicPr>
        <p:blipFill>
          <a:blip r:embed="rId2"/>
          <a:stretch>
            <a:fillRect/>
          </a:stretch>
        </p:blipFill>
        <p:spPr>
          <a:xfrm>
            <a:off x="1086814" y="6466411"/>
            <a:ext cx="3007204" cy="306407"/>
          </a:xfrm>
          <a:prstGeom prst="rect">
            <a:avLst/>
          </a:prstGeom>
        </p:spPr>
      </p:pic>
    </p:spTree>
    <p:extLst>
      <p:ext uri="{BB962C8B-B14F-4D97-AF65-F5344CB8AC3E}">
        <p14:creationId xmlns:p14="http://schemas.microsoft.com/office/powerpoint/2010/main" val="246350217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guide id="7" pos="134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lide - Copy">
    <p:bg>
      <p:bgPr>
        <a:solidFill>
          <a:schemeClr val="accent4"/>
        </a:solidFill>
        <a:effectLst/>
      </p:bgPr>
    </p:bg>
    <p:spTree>
      <p:nvGrpSpPr>
        <p:cNvPr id="1" name=""/>
        <p:cNvGrpSpPr/>
        <p:nvPr/>
      </p:nvGrpSpPr>
      <p:grpSpPr>
        <a:xfrm>
          <a:off x="0" y="0"/>
          <a:ext cx="0" cy="0"/>
          <a:chOff x="0" y="0"/>
          <a:chExt cx="0" cy="0"/>
        </a:xfrm>
      </p:grpSpPr>
      <p:sp>
        <p:nvSpPr>
          <p:cNvPr id="20" name="Black Bar">
            <a:extLst>
              <a:ext uri="{FF2B5EF4-FFF2-40B4-BE49-F238E27FC236}">
                <a16:creationId xmlns:a16="http://schemas.microsoft.com/office/drawing/2014/main" id="{EACB2F0C-1C3D-CD48-AD13-7B5AD683F7C7}"/>
              </a:ext>
            </a:extLst>
          </p:cNvPr>
          <p:cNvSpPr/>
          <p:nvPr userDrawn="1"/>
        </p:nvSpPr>
        <p:spPr>
          <a:xfrm>
            <a:off x="5" y="11277"/>
            <a:ext cx="12191995" cy="9081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cNvSpPr>
            <a:spLocks noGrp="1"/>
          </p:cNvSpPr>
          <p:nvPr>
            <p:ph type="ctrTitle" hasCustomPrompt="1"/>
          </p:nvPr>
        </p:nvSpPr>
        <p:spPr bwMode="blackWhite">
          <a:xfrm>
            <a:off x="340887" y="266054"/>
            <a:ext cx="9234309" cy="512448"/>
          </a:xfrm>
          <a:prstGeom prst="rect">
            <a:avLst/>
          </a:prstGeom>
          <a:noFill/>
          <a:ln w="38100">
            <a:noFill/>
          </a:ln>
        </p:spPr>
        <p:txBody>
          <a:bodyPr wrap="square" lIns="0" tIns="0" rIns="0" bIns="0" anchor="t" anchorCtr="0">
            <a:spAutoFit/>
          </a:bodyPr>
          <a:lstStyle>
            <a:lvl1pPr algn="l">
              <a:defRPr sz="3600" b="1" i="1" cap="none" spc="0">
                <a:solidFill>
                  <a:schemeClr val="tx2"/>
                </a:solidFill>
                <a:latin typeface="Acumin Pro ExtraCondensed" panose="020B0508020202020204" pitchFamily="34" charset="77"/>
              </a:defRPr>
            </a:lvl1pPr>
          </a:lstStyle>
          <a:p>
            <a:r>
              <a:rPr lang="en-US" dirty="0"/>
              <a:t>Title </a:t>
            </a:r>
            <a:r>
              <a:rPr lang="en-US" dirty="0" err="1"/>
              <a:t>Acumin</a:t>
            </a:r>
            <a:r>
              <a:rPr lang="en-US" dirty="0"/>
              <a:t> Pro Extra Cond Bold Italic 36 </a:t>
            </a:r>
            <a:r>
              <a:rPr lang="en-US" dirty="0" err="1"/>
              <a:t>pt</a:t>
            </a:r>
            <a:endParaRPr lang="en-US" dirty="0"/>
          </a:p>
        </p:txBody>
      </p:sp>
      <p:sp>
        <p:nvSpPr>
          <p:cNvPr id="3" name="Subhead"/>
          <p:cNvSpPr>
            <a:spLocks noGrp="1"/>
          </p:cNvSpPr>
          <p:nvPr>
            <p:ph type="subTitle" idx="1" hasCustomPrompt="1"/>
          </p:nvPr>
        </p:nvSpPr>
        <p:spPr>
          <a:xfrm>
            <a:off x="1504669" y="1345167"/>
            <a:ext cx="9234308" cy="341599"/>
          </a:xfrm>
          <a:noFill/>
        </p:spPr>
        <p:txBody>
          <a:bodyPr wrap="square" lIns="0" tIns="0" rIns="0" bIns="0" anchor="t" anchorCtr="0">
            <a:spAutoFit/>
          </a:bodyPr>
          <a:lstStyle>
            <a:lvl1pPr marL="0" indent="0" algn="l">
              <a:buNone/>
              <a:defRPr sz="2200" b="1" i="0">
                <a:solidFill>
                  <a:schemeClr val="accent2"/>
                </a:solidFill>
                <a:latin typeface="Acumin Pro SemiCondensed" panose="020B0506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 </a:t>
            </a:r>
            <a:r>
              <a:rPr lang="en-US" dirty="0" err="1"/>
              <a:t>Acumin</a:t>
            </a:r>
            <a:r>
              <a:rPr lang="en-US" dirty="0"/>
              <a:t> Pro Semi Cond Bold 22 </a:t>
            </a:r>
            <a:r>
              <a:rPr lang="en-US" dirty="0" err="1"/>
              <a:t>pt</a:t>
            </a:r>
            <a:endParaRPr lang="en-US" dirty="0"/>
          </a:p>
        </p:txBody>
      </p:sp>
      <p:sp>
        <p:nvSpPr>
          <p:cNvPr id="25" name="Body Text">
            <a:extLst>
              <a:ext uri="{FF2B5EF4-FFF2-40B4-BE49-F238E27FC236}">
                <a16:creationId xmlns:a16="http://schemas.microsoft.com/office/drawing/2014/main" id="{9F798712-4535-8340-942F-27FFD5E3FE9B}"/>
              </a:ext>
            </a:extLst>
          </p:cNvPr>
          <p:cNvSpPr>
            <a:spLocks noGrp="1"/>
          </p:cNvSpPr>
          <p:nvPr>
            <p:ph type="body" sz="quarter" idx="14" hasCustomPrompt="1"/>
          </p:nvPr>
        </p:nvSpPr>
        <p:spPr>
          <a:xfrm>
            <a:off x="2082800" y="1917389"/>
            <a:ext cx="7366000" cy="3411537"/>
          </a:xfrm>
        </p:spPr>
        <p:txBody>
          <a:bodyPr lIns="0" tIns="0" rIns="0" bIns="0">
            <a:normAutofit/>
          </a:bodyPr>
          <a:lstStyle>
            <a:lvl1pPr marL="274320" marR="0" indent="-274320" algn="l" defTabSz="457200" rtl="0" eaLnBrk="1" fontAlgn="auto" latinLnBrk="0" hangingPunct="1">
              <a:lnSpc>
                <a:spcPct val="100000"/>
              </a:lnSpc>
              <a:spcBef>
                <a:spcPts val="0"/>
              </a:spcBef>
              <a:spcAft>
                <a:spcPts val="0"/>
              </a:spcAft>
              <a:buClrTx/>
              <a:buSzTx/>
              <a:buFont typeface="Wingdings" charset="2"/>
              <a:buChar char="§"/>
              <a:tabLst/>
              <a:defRPr sz="1800" b="0" i="0" normalizeH="0" baseline="0">
                <a:solidFill>
                  <a:schemeClr val="bg1"/>
                </a:solidFill>
                <a:latin typeface="Acumin Pro" panose="020B0504020202020204" pitchFamily="34" charset="77"/>
              </a:defRPr>
            </a:lvl1pPr>
          </a:lstStyle>
          <a:p>
            <a:pPr lvl="0"/>
            <a:r>
              <a:rPr lang="en-US" dirty="0"/>
              <a:t>Bulleted copy. </a:t>
            </a:r>
            <a:r>
              <a:rPr lang="en-US" dirty="0" err="1"/>
              <a:t>Acumin</a:t>
            </a:r>
            <a:r>
              <a:rPr lang="en-US" dirty="0"/>
              <a:t> Pro Reg 18 pt. Keep it short with bite-size chunks of information.</a:t>
            </a:r>
          </a:p>
          <a:p>
            <a:pPr lvl="0"/>
            <a:endParaRPr lang="en-US" dirty="0"/>
          </a:p>
          <a:p>
            <a:pPr lvl="0"/>
            <a:r>
              <a:rPr lang="en-US" dirty="0"/>
              <a:t>Bulleted copy. </a:t>
            </a:r>
            <a:r>
              <a:rPr lang="en-US" dirty="0" err="1"/>
              <a:t>Acumin</a:t>
            </a:r>
            <a:r>
              <a:rPr lang="en-US" dirty="0"/>
              <a:t> Pro Reg 18 pt. Keep it short with bite-size chunks of information.</a:t>
            </a:r>
          </a:p>
          <a:p>
            <a:pPr lvl="0"/>
            <a:endParaRPr lang="en-US" dirty="0"/>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dirty="0"/>
              <a:t>Bulleted copy. </a:t>
            </a:r>
            <a:r>
              <a:rPr lang="en-US" dirty="0" err="1"/>
              <a:t>Acumin</a:t>
            </a:r>
            <a:r>
              <a:rPr lang="en-US" dirty="0"/>
              <a:t> Pro Reg 18 pt. Keep it short with bite-size chunks of information.</a:t>
            </a:r>
          </a:p>
          <a:p>
            <a:pPr lvl="0"/>
            <a:endParaRPr lang="en-US" dirty="0"/>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dirty="0"/>
              <a:t>Bulleted copy. </a:t>
            </a:r>
            <a:r>
              <a:rPr lang="en-US" dirty="0" err="1"/>
              <a:t>Acumin</a:t>
            </a:r>
            <a:r>
              <a:rPr lang="en-US" dirty="0"/>
              <a:t> Pro Reg 18 pt. Keep it short with bite-size chunks of information.</a:t>
            </a:r>
          </a:p>
          <a:p>
            <a:pPr lvl="0"/>
            <a:endParaRPr lang="en-US" dirty="0"/>
          </a:p>
        </p:txBody>
      </p:sp>
      <p:sp>
        <p:nvSpPr>
          <p:cNvPr id="9" name="Slide Number"/>
          <p:cNvSpPr>
            <a:spLocks noGrp="1"/>
          </p:cNvSpPr>
          <p:nvPr>
            <p:ph type="sldNum" sz="quarter" idx="12"/>
          </p:nvPr>
        </p:nvSpPr>
        <p:spPr>
          <a:xfrm>
            <a:off x="11704320" y="6489974"/>
            <a:ext cx="487680" cy="365760"/>
          </a:xfrm>
        </p:spPr>
        <p:txBody>
          <a:bodyPr/>
          <a:lstStyle>
            <a:lvl1pPr>
              <a:defRPr>
                <a:solidFill>
                  <a:schemeClr val="bg1"/>
                </a:solidFill>
              </a:defRPr>
            </a:lvl1pPr>
          </a:lstStyle>
          <a:p>
            <a:fld id="{8A7A6979-0714-4377-B894-6BE4C2D6E202}" type="slidenum">
              <a:rPr lang="en-US" smtClean="0"/>
              <a:pPr/>
              <a:t>‹#›</a:t>
            </a:fld>
            <a:endParaRPr lang="en-US" dirty="0"/>
          </a:p>
        </p:txBody>
      </p:sp>
      <p:pic>
        <p:nvPicPr>
          <p:cNvPr id="26" name="Picture 25">
            <a:extLst>
              <a:ext uri="{FF2B5EF4-FFF2-40B4-BE49-F238E27FC236}">
                <a16:creationId xmlns:a16="http://schemas.microsoft.com/office/drawing/2014/main" id="{B18495E4-5FC5-4B4B-9A4E-6B275F6C1D32}"/>
              </a:ext>
            </a:extLst>
          </p:cNvPr>
          <p:cNvPicPr>
            <a:picLocks noChangeAspect="1"/>
          </p:cNvPicPr>
          <p:nvPr userDrawn="1"/>
        </p:nvPicPr>
        <p:blipFill>
          <a:blip r:embed="rId2"/>
          <a:stretch>
            <a:fillRect/>
          </a:stretch>
        </p:blipFill>
        <p:spPr>
          <a:xfrm>
            <a:off x="182621" y="6560577"/>
            <a:ext cx="2166969" cy="214296"/>
          </a:xfrm>
          <a:prstGeom prst="rect">
            <a:avLst/>
          </a:prstGeom>
        </p:spPr>
      </p:pic>
    </p:spTree>
    <p:extLst>
      <p:ext uri="{BB962C8B-B14F-4D97-AF65-F5344CB8AC3E}">
        <p14:creationId xmlns:p14="http://schemas.microsoft.com/office/powerpoint/2010/main" val="140675489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guide id="7" pos="1312"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ntent Slide - Copy &amp; Pic/Chart">
    <p:bg>
      <p:bgPr>
        <a:solidFill>
          <a:schemeClr val="accent4"/>
        </a:solidFill>
        <a:effectLst/>
      </p:bgPr>
    </p:bg>
    <p:spTree>
      <p:nvGrpSpPr>
        <p:cNvPr id="1" name=""/>
        <p:cNvGrpSpPr/>
        <p:nvPr/>
      </p:nvGrpSpPr>
      <p:grpSpPr>
        <a:xfrm>
          <a:off x="0" y="0"/>
          <a:ext cx="0" cy="0"/>
          <a:chOff x="0" y="0"/>
          <a:chExt cx="0" cy="0"/>
        </a:xfrm>
      </p:grpSpPr>
      <p:sp>
        <p:nvSpPr>
          <p:cNvPr id="20" name="Black Bar">
            <a:extLst>
              <a:ext uri="{FF2B5EF4-FFF2-40B4-BE49-F238E27FC236}">
                <a16:creationId xmlns:a16="http://schemas.microsoft.com/office/drawing/2014/main" id="{EACB2F0C-1C3D-CD48-AD13-7B5AD683F7C7}"/>
              </a:ext>
            </a:extLst>
          </p:cNvPr>
          <p:cNvSpPr/>
          <p:nvPr/>
        </p:nvSpPr>
        <p:spPr>
          <a:xfrm>
            <a:off x="1149751" y="0"/>
            <a:ext cx="9900212" cy="9081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cNvSpPr>
            <a:spLocks noGrp="1"/>
          </p:cNvSpPr>
          <p:nvPr>
            <p:ph type="ctrTitle" hasCustomPrompt="1"/>
          </p:nvPr>
        </p:nvSpPr>
        <p:spPr bwMode="blackWhite">
          <a:xfrm>
            <a:off x="1504669" y="437030"/>
            <a:ext cx="9234309" cy="512448"/>
          </a:xfrm>
          <a:prstGeom prst="rect">
            <a:avLst/>
          </a:prstGeom>
          <a:noFill/>
          <a:ln w="38100">
            <a:noFill/>
          </a:ln>
        </p:spPr>
        <p:txBody>
          <a:bodyPr wrap="square" lIns="0" tIns="0" rIns="0" bIns="0" anchor="t" anchorCtr="0">
            <a:spAutoFit/>
          </a:bodyPr>
          <a:lstStyle>
            <a:lvl1pPr algn="l">
              <a:defRPr sz="3600" b="1" i="1" cap="none" spc="0">
                <a:solidFill>
                  <a:schemeClr val="tx2"/>
                </a:solidFill>
                <a:latin typeface="Acumin Pro ExtraCondensed" panose="020B0508020202020204" pitchFamily="34" charset="77"/>
              </a:defRPr>
            </a:lvl1pPr>
          </a:lstStyle>
          <a:p>
            <a:r>
              <a:rPr lang="en-US" dirty="0"/>
              <a:t>Title </a:t>
            </a:r>
            <a:r>
              <a:rPr lang="en-US" dirty="0" err="1"/>
              <a:t>Acumin</a:t>
            </a:r>
            <a:r>
              <a:rPr lang="en-US" dirty="0"/>
              <a:t> Pro Extra Cond Bold Italic 36 </a:t>
            </a:r>
            <a:r>
              <a:rPr lang="en-US" dirty="0" err="1"/>
              <a:t>pt</a:t>
            </a:r>
            <a:endParaRPr lang="en-US" dirty="0"/>
          </a:p>
        </p:txBody>
      </p:sp>
      <p:sp>
        <p:nvSpPr>
          <p:cNvPr id="3" name="Subhead"/>
          <p:cNvSpPr>
            <a:spLocks noGrp="1"/>
          </p:cNvSpPr>
          <p:nvPr>
            <p:ph type="subTitle" idx="1" hasCustomPrompt="1"/>
          </p:nvPr>
        </p:nvSpPr>
        <p:spPr>
          <a:xfrm>
            <a:off x="1504668" y="1345166"/>
            <a:ext cx="9234304" cy="338554"/>
          </a:xfrm>
          <a:noFill/>
        </p:spPr>
        <p:txBody>
          <a:bodyPr wrap="square" lIns="0" tIns="0" rIns="0" bIns="0" anchor="t" anchorCtr="0">
            <a:spAutoFit/>
          </a:bodyPr>
          <a:lstStyle>
            <a:lvl1pPr marL="0" indent="0" algn="l">
              <a:buNone/>
              <a:defRPr sz="2200" b="1" i="0">
                <a:solidFill>
                  <a:schemeClr val="accent2"/>
                </a:solidFill>
                <a:latin typeface="Acumin Pro SemiCondensed" panose="020B0506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 </a:t>
            </a:r>
            <a:r>
              <a:rPr lang="en-US" dirty="0" err="1"/>
              <a:t>Acumin</a:t>
            </a:r>
            <a:r>
              <a:rPr lang="en-US" dirty="0"/>
              <a:t> Pro Semi Cond Bold 22 </a:t>
            </a:r>
            <a:r>
              <a:rPr lang="en-US" dirty="0" err="1"/>
              <a:t>pt</a:t>
            </a:r>
            <a:endParaRPr lang="en-US" dirty="0"/>
          </a:p>
        </p:txBody>
      </p:sp>
      <p:sp>
        <p:nvSpPr>
          <p:cNvPr id="19" name="Body Text">
            <a:extLst>
              <a:ext uri="{FF2B5EF4-FFF2-40B4-BE49-F238E27FC236}">
                <a16:creationId xmlns:a16="http://schemas.microsoft.com/office/drawing/2014/main" id="{4B5CCD19-DE21-294C-8B0B-3103725AE082}"/>
              </a:ext>
            </a:extLst>
          </p:cNvPr>
          <p:cNvSpPr>
            <a:spLocks noGrp="1"/>
          </p:cNvSpPr>
          <p:nvPr>
            <p:ph type="body" sz="quarter" idx="14" hasCustomPrompt="1"/>
          </p:nvPr>
        </p:nvSpPr>
        <p:spPr>
          <a:xfrm>
            <a:off x="1504669" y="1917389"/>
            <a:ext cx="4591332" cy="3411537"/>
          </a:xfrm>
        </p:spPr>
        <p:txBody>
          <a:bodyPr lIns="0" tIns="0" rIns="0" bIns="0">
            <a:normAutofit/>
          </a:bodyPr>
          <a:lstStyle>
            <a:lvl1pPr marL="274320" marR="0" indent="-274320" algn="l" defTabSz="457200" rtl="0" eaLnBrk="1" fontAlgn="auto" latinLnBrk="0" hangingPunct="1">
              <a:lnSpc>
                <a:spcPct val="100000"/>
              </a:lnSpc>
              <a:spcBef>
                <a:spcPts val="0"/>
              </a:spcBef>
              <a:spcAft>
                <a:spcPts val="0"/>
              </a:spcAft>
              <a:buClrTx/>
              <a:buSzTx/>
              <a:buFont typeface="Wingdings" charset="2"/>
              <a:buChar char="§"/>
              <a:tabLst/>
              <a:defRPr sz="1800" b="0" i="0" normalizeH="0" baseline="0">
                <a:solidFill>
                  <a:schemeClr val="bg1"/>
                </a:solidFill>
                <a:latin typeface="Acumin Pro" panose="020B0504020202020204" pitchFamily="34" charset="77"/>
              </a:defRPr>
            </a:lvl1pPr>
          </a:lstStyle>
          <a:p>
            <a:pPr lvl="0"/>
            <a:r>
              <a:rPr lang="en-US" dirty="0"/>
              <a:t>Bulleted copy. </a:t>
            </a:r>
            <a:r>
              <a:rPr lang="en-US" dirty="0" err="1"/>
              <a:t>Acumin</a:t>
            </a:r>
            <a:r>
              <a:rPr lang="en-US" dirty="0"/>
              <a:t> Pro Reg 18 pt. Keep it short with bite-size chunks of information.</a:t>
            </a:r>
          </a:p>
          <a:p>
            <a:pPr lvl="0"/>
            <a:endParaRPr lang="en-US" dirty="0"/>
          </a:p>
          <a:p>
            <a:pPr lvl="0"/>
            <a:r>
              <a:rPr lang="en-US" dirty="0"/>
              <a:t>Bulleted copy. </a:t>
            </a:r>
            <a:r>
              <a:rPr lang="en-US" dirty="0" err="1"/>
              <a:t>Acumin</a:t>
            </a:r>
            <a:r>
              <a:rPr lang="en-US" dirty="0"/>
              <a:t> Pro Reg 18 pt. Keep it short with bite-size chunks of information.</a:t>
            </a:r>
          </a:p>
          <a:p>
            <a:pPr lvl="0"/>
            <a:endParaRPr lang="en-US" dirty="0"/>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dirty="0"/>
              <a:t>Bulleted copy. </a:t>
            </a:r>
            <a:r>
              <a:rPr lang="en-US" dirty="0" err="1"/>
              <a:t>Acumin</a:t>
            </a:r>
            <a:r>
              <a:rPr lang="en-US" dirty="0"/>
              <a:t> Pro Reg 18 pt. Keep it short with bite-size chunks of information.</a:t>
            </a:r>
          </a:p>
          <a:p>
            <a:pPr lvl="0"/>
            <a:endParaRPr lang="en-US" dirty="0"/>
          </a:p>
          <a:p>
            <a:pPr lvl="0"/>
            <a:endParaRPr lang="en-US" dirty="0"/>
          </a:p>
        </p:txBody>
      </p:sp>
      <p:sp>
        <p:nvSpPr>
          <p:cNvPr id="10" name="Picture or Chart" descr="Picture or Chart">
            <a:extLst>
              <a:ext uri="{FF2B5EF4-FFF2-40B4-BE49-F238E27FC236}">
                <a16:creationId xmlns:a16="http://schemas.microsoft.com/office/drawing/2014/main" id="{699BD747-48B6-2547-8F7C-25A44594F612}"/>
              </a:ext>
            </a:extLst>
          </p:cNvPr>
          <p:cNvSpPr>
            <a:spLocks noGrp="1"/>
          </p:cNvSpPr>
          <p:nvPr>
            <p:ph sz="quarter" idx="13" hasCustomPrompt="1"/>
          </p:nvPr>
        </p:nvSpPr>
        <p:spPr>
          <a:xfrm>
            <a:off x="6354234" y="1920876"/>
            <a:ext cx="5287433" cy="2982913"/>
          </a:xfrm>
          <a:solidFill>
            <a:schemeClr val="accent4"/>
          </a:solidFill>
        </p:spPr>
        <p:txBody>
          <a:bodyPr lIns="0" tIns="0" rIns="0" bIns="0" anchor="ctr" anchorCtr="0"/>
          <a:lstStyle>
            <a:lvl1pPr algn="ctr">
              <a:defRPr b="0" i="0">
                <a:solidFill>
                  <a:schemeClr val="bg1"/>
                </a:solidFill>
                <a:latin typeface="Acumin Pro" panose="020B0504020202020204" pitchFamily="34" charset="77"/>
              </a:defRPr>
            </a:lvl1pPr>
            <a:lvl4pPr marL="685800" indent="0" algn="ctr">
              <a:buNone/>
              <a:defRPr>
                <a:solidFill>
                  <a:schemeClr val="bg1"/>
                </a:solidFill>
              </a:defRPr>
            </a:lvl4pPr>
          </a:lstStyle>
          <a:p>
            <a:pPr lvl="0"/>
            <a:r>
              <a:rPr lang="en-US" dirty="0"/>
              <a:t>Insert picture or chart here</a:t>
            </a:r>
          </a:p>
        </p:txBody>
      </p:sp>
      <p:sp>
        <p:nvSpPr>
          <p:cNvPr id="9" name="Slide Number"/>
          <p:cNvSpPr>
            <a:spLocks noGrp="1"/>
          </p:cNvSpPr>
          <p:nvPr>
            <p:ph type="sldNum" sz="quarter" idx="12"/>
          </p:nvPr>
        </p:nvSpPr>
        <p:spPr>
          <a:xfrm>
            <a:off x="11619505" y="6419402"/>
            <a:ext cx="487680" cy="365760"/>
          </a:xfrm>
        </p:spPr>
        <p:txBody>
          <a:bodyPr/>
          <a:lstStyle>
            <a:lvl1pPr>
              <a:defRPr>
                <a:solidFill>
                  <a:schemeClr val="bg1"/>
                </a:solidFill>
              </a:defRPr>
            </a:lvl1pPr>
          </a:lstStyle>
          <a:p>
            <a:fld id="{8A7A6979-0714-4377-B894-6BE4C2D6E202}" type="slidenum">
              <a:rPr lang="en-US" smtClean="0"/>
              <a:pPr/>
              <a:t>‹#›</a:t>
            </a:fld>
            <a:endParaRPr lang="en-US" dirty="0"/>
          </a:p>
        </p:txBody>
      </p:sp>
      <p:cxnSp>
        <p:nvCxnSpPr>
          <p:cNvPr id="13" name="Line 1">
            <a:extLst>
              <a:ext uri="{FF2B5EF4-FFF2-40B4-BE49-F238E27FC236}">
                <a16:creationId xmlns:a16="http://schemas.microsoft.com/office/drawing/2014/main" id="{A746CD05-A191-A442-A002-3AD9F5CCAD2A}"/>
              </a:ext>
            </a:extLst>
          </p:cNvPr>
          <p:cNvCxnSpPr/>
          <p:nvPr/>
        </p:nvCxnSpPr>
        <p:spPr>
          <a:xfrm>
            <a:off x="902825" y="5788"/>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9A4869B1-8FB7-B955-8CBC-32DBEBCA8FFA}"/>
              </a:ext>
            </a:extLst>
          </p:cNvPr>
          <p:cNvPicPr>
            <a:picLocks noChangeAspect="1"/>
          </p:cNvPicPr>
          <p:nvPr userDrawn="1"/>
        </p:nvPicPr>
        <p:blipFill>
          <a:blip r:embed="rId2"/>
          <a:stretch>
            <a:fillRect/>
          </a:stretch>
        </p:blipFill>
        <p:spPr>
          <a:xfrm>
            <a:off x="182621" y="6560577"/>
            <a:ext cx="2166969" cy="214296"/>
          </a:xfrm>
          <a:prstGeom prst="rect">
            <a:avLst/>
          </a:prstGeom>
        </p:spPr>
      </p:pic>
    </p:spTree>
    <p:extLst>
      <p:ext uri="{BB962C8B-B14F-4D97-AF65-F5344CB8AC3E}">
        <p14:creationId xmlns:p14="http://schemas.microsoft.com/office/powerpoint/2010/main" val="181546405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4032"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Slide - Picture">
    <p:bg>
      <p:bgPr>
        <a:solidFill>
          <a:schemeClr val="accent4"/>
        </a:solidFill>
        <a:effectLst/>
      </p:bgPr>
    </p:bg>
    <p:spTree>
      <p:nvGrpSpPr>
        <p:cNvPr id="1" name=""/>
        <p:cNvGrpSpPr/>
        <p:nvPr/>
      </p:nvGrpSpPr>
      <p:grpSpPr>
        <a:xfrm>
          <a:off x="0" y="0"/>
          <a:ext cx="0" cy="0"/>
          <a:chOff x="0" y="0"/>
          <a:chExt cx="0" cy="0"/>
        </a:xfrm>
      </p:grpSpPr>
      <p:sp>
        <p:nvSpPr>
          <p:cNvPr id="9" name="Slide Number"/>
          <p:cNvSpPr>
            <a:spLocks noGrp="1"/>
          </p:cNvSpPr>
          <p:nvPr>
            <p:ph type="sldNum" sz="quarter" idx="12"/>
          </p:nvPr>
        </p:nvSpPr>
        <p:spPr>
          <a:xfrm>
            <a:off x="11704320" y="6480452"/>
            <a:ext cx="487680" cy="365760"/>
          </a:xfrm>
        </p:spPr>
        <p:txBody>
          <a:bodyPr/>
          <a:lstStyle>
            <a:lvl1pPr>
              <a:defRPr>
                <a:solidFill>
                  <a:schemeClr val="bg1"/>
                </a:solidFill>
              </a:defRPr>
            </a:lvl1pPr>
          </a:lstStyle>
          <a:p>
            <a:fld id="{8A7A6979-0714-4377-B894-6BE4C2D6E202}" type="slidenum">
              <a:rPr lang="en-US" smtClean="0"/>
              <a:pPr/>
              <a:t>‹#›</a:t>
            </a:fld>
            <a:endParaRPr lang="en-US" dirty="0"/>
          </a:p>
        </p:txBody>
      </p:sp>
      <p:pic>
        <p:nvPicPr>
          <p:cNvPr id="4" name="Picture 3">
            <a:extLst>
              <a:ext uri="{FF2B5EF4-FFF2-40B4-BE49-F238E27FC236}">
                <a16:creationId xmlns:a16="http://schemas.microsoft.com/office/drawing/2014/main" id="{06DCCD0E-B7F8-3B27-6A44-584398A64FDF}"/>
              </a:ext>
            </a:extLst>
          </p:cNvPr>
          <p:cNvPicPr>
            <a:picLocks noChangeAspect="1"/>
          </p:cNvPicPr>
          <p:nvPr userDrawn="1"/>
        </p:nvPicPr>
        <p:blipFill>
          <a:blip r:embed="rId2"/>
          <a:stretch>
            <a:fillRect/>
          </a:stretch>
        </p:blipFill>
        <p:spPr>
          <a:xfrm>
            <a:off x="182621" y="6560577"/>
            <a:ext cx="2166969" cy="214296"/>
          </a:xfrm>
          <a:prstGeom prst="rect">
            <a:avLst/>
          </a:prstGeom>
        </p:spPr>
      </p:pic>
    </p:spTree>
    <p:extLst>
      <p:ext uri="{BB962C8B-B14F-4D97-AF65-F5344CB8AC3E}">
        <p14:creationId xmlns:p14="http://schemas.microsoft.com/office/powerpoint/2010/main" val="418625800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tent Slide - Fact/Highlight">
    <p:bg>
      <p:bgPr>
        <a:solidFill>
          <a:schemeClr val="accent4"/>
        </a:solidFill>
        <a:effectLst/>
      </p:bgPr>
    </p:bg>
    <p:spTree>
      <p:nvGrpSpPr>
        <p:cNvPr id="1" name=""/>
        <p:cNvGrpSpPr/>
        <p:nvPr/>
      </p:nvGrpSpPr>
      <p:grpSpPr>
        <a:xfrm>
          <a:off x="0" y="0"/>
          <a:ext cx="0" cy="0"/>
          <a:chOff x="0" y="0"/>
          <a:chExt cx="0" cy="0"/>
        </a:xfrm>
      </p:grpSpPr>
      <p:sp>
        <p:nvSpPr>
          <p:cNvPr id="6" name="Gold Background">
            <a:extLst>
              <a:ext uri="{FF2B5EF4-FFF2-40B4-BE49-F238E27FC236}">
                <a16:creationId xmlns:a16="http://schemas.microsoft.com/office/drawing/2014/main" id="{5CCAEC11-865D-CB4B-88E8-5AF51FB37FBE}"/>
              </a:ext>
            </a:extLst>
          </p:cNvPr>
          <p:cNvSpPr/>
          <p:nvPr/>
        </p:nvSpPr>
        <p:spPr>
          <a:xfrm>
            <a:off x="1" y="0"/>
            <a:ext cx="12191999" cy="68522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Heading"/>
          <p:cNvSpPr>
            <a:spLocks noGrp="1"/>
          </p:cNvSpPr>
          <p:nvPr>
            <p:ph type="ctrTitle" hasCustomPrompt="1"/>
          </p:nvPr>
        </p:nvSpPr>
        <p:spPr bwMode="blackWhite">
          <a:xfrm>
            <a:off x="2893545" y="1466567"/>
            <a:ext cx="6419331" cy="1210973"/>
          </a:xfrm>
          <a:prstGeom prst="rect">
            <a:avLst/>
          </a:prstGeom>
          <a:noFill/>
          <a:ln w="38100">
            <a:noFill/>
          </a:ln>
        </p:spPr>
        <p:txBody>
          <a:bodyPr wrap="square" lIns="0" tIns="0" rIns="0" bIns="0" anchor="t" anchorCtr="0">
            <a:spAutoFit/>
          </a:bodyPr>
          <a:lstStyle>
            <a:lvl1pPr algn="ctr">
              <a:defRPr sz="8600" b="0" i="0" cap="none" spc="0">
                <a:solidFill>
                  <a:schemeClr val="accent2"/>
                </a:solidFill>
                <a:latin typeface="United Sans Reg Medium" pitchFamily="2" charset="77"/>
              </a:defRPr>
            </a:lvl1pPr>
          </a:lstStyle>
          <a:p>
            <a:r>
              <a:rPr lang="en-US" dirty="0"/>
              <a:t>123</a:t>
            </a:r>
          </a:p>
        </p:txBody>
      </p:sp>
      <p:sp>
        <p:nvSpPr>
          <p:cNvPr id="20" name="Black Bar">
            <a:extLst>
              <a:ext uri="{FF2B5EF4-FFF2-40B4-BE49-F238E27FC236}">
                <a16:creationId xmlns:a16="http://schemas.microsoft.com/office/drawing/2014/main" id="{EACB2F0C-1C3D-CD48-AD13-7B5AD683F7C7}"/>
              </a:ext>
            </a:extLst>
          </p:cNvPr>
          <p:cNvSpPr/>
          <p:nvPr/>
        </p:nvSpPr>
        <p:spPr>
          <a:xfrm>
            <a:off x="2648277" y="2744421"/>
            <a:ext cx="6905456" cy="4409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Subhead"/>
          <p:cNvSpPr>
            <a:spLocks noGrp="1"/>
          </p:cNvSpPr>
          <p:nvPr>
            <p:ph type="subTitle" idx="1" hasCustomPrompt="1"/>
          </p:nvPr>
        </p:nvSpPr>
        <p:spPr>
          <a:xfrm>
            <a:off x="2648276" y="2706475"/>
            <a:ext cx="6895463" cy="553998"/>
          </a:xfrm>
          <a:noFill/>
        </p:spPr>
        <p:txBody>
          <a:bodyPr wrap="square" lIns="0" tIns="0" rIns="0" bIns="0" anchor="t" anchorCtr="0">
            <a:spAutoFit/>
          </a:bodyPr>
          <a:lstStyle>
            <a:lvl1pPr marL="0" indent="0" algn="ctr">
              <a:buNone/>
              <a:defRPr sz="3600" b="1" i="0" spc="300">
                <a:solidFill>
                  <a:schemeClr val="accent4"/>
                </a:solidFill>
                <a:latin typeface="United Sans Cd Md" pitchFamily="50" charset="0"/>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TOPIC OR TITLE</a:t>
            </a:r>
          </a:p>
        </p:txBody>
      </p:sp>
      <p:sp>
        <p:nvSpPr>
          <p:cNvPr id="23" name="Body Text">
            <a:extLst>
              <a:ext uri="{FF2B5EF4-FFF2-40B4-BE49-F238E27FC236}">
                <a16:creationId xmlns:a16="http://schemas.microsoft.com/office/drawing/2014/main" id="{BD416322-CF1A-F143-B2A9-844B608C50DA}"/>
              </a:ext>
            </a:extLst>
          </p:cNvPr>
          <p:cNvSpPr>
            <a:spLocks noGrp="1"/>
          </p:cNvSpPr>
          <p:nvPr>
            <p:ph type="body" sz="quarter" idx="14" hasCustomPrompt="1"/>
          </p:nvPr>
        </p:nvSpPr>
        <p:spPr>
          <a:xfrm>
            <a:off x="2875268" y="3540352"/>
            <a:ext cx="6678467" cy="1122744"/>
          </a:xfrm>
        </p:spPr>
        <p:txBody>
          <a:bodyPr lIns="0" tIns="0" rIns="0" bIns="0">
            <a:noAutofit/>
          </a:bodyPr>
          <a:lstStyle>
            <a:lvl1pPr marL="0" marR="0" indent="0" algn="l" defTabSz="457200" rtl="0" eaLnBrk="1" fontAlgn="auto" latinLnBrk="0" hangingPunct="1">
              <a:lnSpc>
                <a:spcPct val="100000"/>
              </a:lnSpc>
              <a:spcBef>
                <a:spcPts val="0"/>
              </a:spcBef>
              <a:spcAft>
                <a:spcPts val="0"/>
              </a:spcAft>
              <a:buClrTx/>
              <a:buSzTx/>
              <a:buFontTx/>
              <a:buNone/>
              <a:tabLst/>
              <a:defRPr sz="2400" b="0" i="0" normalizeH="0" baseline="0">
                <a:solidFill>
                  <a:schemeClr val="bg1"/>
                </a:solidFill>
                <a:latin typeface="Acumin Pro Medium" panose="020B0504020202020204" pitchFamily="34" charset="77"/>
              </a:defRPr>
            </a:lvl1pPr>
          </a:lstStyle>
          <a:p>
            <a:pPr lvl="0"/>
            <a:r>
              <a:rPr lang="en-US" dirty="0"/>
              <a:t>Fact or highlight. </a:t>
            </a:r>
            <a:r>
              <a:rPr lang="en-US" dirty="0" err="1"/>
              <a:t>Acumin</a:t>
            </a:r>
            <a:r>
              <a:rPr lang="en-US" dirty="0"/>
              <a:t> Pro Medium 24 pt. Keep it short with bite-size chunks of information.</a:t>
            </a:r>
          </a:p>
        </p:txBody>
      </p:sp>
      <p:sp>
        <p:nvSpPr>
          <p:cNvPr id="7" name="Date"/>
          <p:cNvSpPr>
            <a:spLocks noGrp="1"/>
          </p:cNvSpPr>
          <p:nvPr>
            <p:ph type="dt" sz="half" idx="10"/>
          </p:nvPr>
        </p:nvSpPr>
        <p:spPr>
          <a:xfrm>
            <a:off x="9178836" y="6220740"/>
            <a:ext cx="1091561" cy="323968"/>
          </a:xfrm>
        </p:spPr>
        <p:txBody>
          <a:bodyPr/>
          <a:lstStyle>
            <a:lvl1pPr>
              <a:defRPr>
                <a:solidFill>
                  <a:schemeClr val="bg1">
                    <a:alpha val="70000"/>
                  </a:schemeClr>
                </a:solidFill>
              </a:defRPr>
            </a:lvl1pPr>
          </a:lstStyle>
          <a:p>
            <a:fld id="{FAD1387E-80EC-0440-B45B-53847462FAF4}" type="datetime1">
              <a:rPr lang="en-US" smtClean="0"/>
              <a:t>9/12/25</a:t>
            </a:fld>
            <a:endParaRPr lang="en-US" dirty="0"/>
          </a:p>
        </p:txBody>
      </p:sp>
      <p:sp>
        <p:nvSpPr>
          <p:cNvPr id="9" name="Slide Number"/>
          <p:cNvSpPr>
            <a:spLocks noGrp="1"/>
          </p:cNvSpPr>
          <p:nvPr>
            <p:ph type="sldNum" sz="quarter" idx="12"/>
          </p:nvPr>
        </p:nvSpPr>
        <p:spPr/>
        <p:txBody>
          <a:bodyPr/>
          <a:lstStyle>
            <a:lvl1pPr>
              <a:defRPr>
                <a:solidFill>
                  <a:schemeClr val="bg1"/>
                </a:solidFill>
              </a:defRPr>
            </a:lvl1pPr>
          </a:lstStyle>
          <a:p>
            <a:fld id="{8A7A6979-0714-4377-B894-6BE4C2D6E202}" type="slidenum">
              <a:rPr lang="en-US" smtClean="0"/>
              <a:pPr/>
              <a:t>‹#›</a:t>
            </a:fld>
            <a:endParaRPr lang="en-US" dirty="0"/>
          </a:p>
        </p:txBody>
      </p:sp>
      <p:cxnSp>
        <p:nvCxnSpPr>
          <p:cNvPr id="13" name="Line 1">
            <a:extLst>
              <a:ext uri="{FF2B5EF4-FFF2-40B4-BE49-F238E27FC236}">
                <a16:creationId xmlns:a16="http://schemas.microsoft.com/office/drawing/2014/main" id="{A746CD05-A191-A442-A002-3AD9F5CCAD2A}"/>
              </a:ext>
            </a:extLst>
          </p:cNvPr>
          <p:cNvCxnSpPr/>
          <p:nvPr/>
        </p:nvCxnSpPr>
        <p:spPr>
          <a:xfrm>
            <a:off x="902825" y="5788"/>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Line 2">
            <a:extLst>
              <a:ext uri="{FF2B5EF4-FFF2-40B4-BE49-F238E27FC236}">
                <a16:creationId xmlns:a16="http://schemas.microsoft.com/office/drawing/2014/main" id="{28D7FFFF-8236-024F-9988-3350427826A4}"/>
              </a:ext>
            </a:extLst>
          </p:cNvPr>
          <p:cNvCxnSpPr>
            <a:cxnSpLocks/>
          </p:cNvCxnSpPr>
          <p:nvPr/>
        </p:nvCxnSpPr>
        <p:spPr>
          <a:xfrm>
            <a:off x="9050116" y="5735256"/>
            <a:ext cx="0" cy="112274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Line 3">
            <a:extLst>
              <a:ext uri="{FF2B5EF4-FFF2-40B4-BE49-F238E27FC236}">
                <a16:creationId xmlns:a16="http://schemas.microsoft.com/office/drawing/2014/main" id="{7AA55D00-5647-D94E-B9DD-67ABB620C647}"/>
              </a:ext>
            </a:extLst>
          </p:cNvPr>
          <p:cNvCxnSpPr>
            <a:cxnSpLocks/>
          </p:cNvCxnSpPr>
          <p:nvPr/>
        </p:nvCxnSpPr>
        <p:spPr>
          <a:xfrm>
            <a:off x="11269884" y="1597306"/>
            <a:ext cx="0" cy="526069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7" name="Picture 26">
            <a:extLst>
              <a:ext uri="{FF2B5EF4-FFF2-40B4-BE49-F238E27FC236}">
                <a16:creationId xmlns:a16="http://schemas.microsoft.com/office/drawing/2014/main" id="{692CB174-8C54-904F-99E9-970B9BCB1301}"/>
              </a:ext>
            </a:extLst>
          </p:cNvPr>
          <p:cNvPicPr>
            <a:picLocks noChangeAspect="1"/>
          </p:cNvPicPr>
          <p:nvPr userDrawn="1"/>
        </p:nvPicPr>
        <p:blipFill>
          <a:blip r:embed="rId2"/>
          <a:stretch>
            <a:fillRect/>
          </a:stretch>
        </p:blipFill>
        <p:spPr>
          <a:xfrm>
            <a:off x="1086813" y="6489368"/>
            <a:ext cx="3454014" cy="300771"/>
          </a:xfrm>
          <a:prstGeom prst="rect">
            <a:avLst/>
          </a:prstGeom>
        </p:spPr>
      </p:pic>
    </p:spTree>
    <p:extLst>
      <p:ext uri="{BB962C8B-B14F-4D97-AF65-F5344CB8AC3E}">
        <p14:creationId xmlns:p14="http://schemas.microsoft.com/office/powerpoint/2010/main" val="270739352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guide id="7" orient="horz" pos="1008" userDrawn="1">
          <p15:clr>
            <a:srgbClr val="FBAE40"/>
          </p15:clr>
        </p15:guide>
        <p15:guide id="8" orient="horz" pos="1488"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losing Slide">
    <p:bg>
      <p:bgPr>
        <a:solidFill>
          <a:schemeClr val="accent4"/>
        </a:solidFill>
        <a:effectLst/>
      </p:bgPr>
    </p:bg>
    <p:spTree>
      <p:nvGrpSpPr>
        <p:cNvPr id="1" name=""/>
        <p:cNvGrpSpPr/>
        <p:nvPr/>
      </p:nvGrpSpPr>
      <p:grpSpPr>
        <a:xfrm>
          <a:off x="0" y="0"/>
          <a:ext cx="0" cy="0"/>
          <a:chOff x="0" y="0"/>
          <a:chExt cx="0" cy="0"/>
        </a:xfrm>
      </p:grpSpPr>
      <p:sp>
        <p:nvSpPr>
          <p:cNvPr id="20" name="Black Background">
            <a:extLst>
              <a:ext uri="{FF2B5EF4-FFF2-40B4-BE49-F238E27FC236}">
                <a16:creationId xmlns:a16="http://schemas.microsoft.com/office/drawing/2014/main" id="{EACB2F0C-1C3D-CD48-AD13-7B5AD683F7C7}"/>
              </a:ext>
            </a:extLst>
          </p:cNvPr>
          <p:cNvSpPr/>
          <p:nvPr/>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Heading"/>
          <p:cNvSpPr>
            <a:spLocks noGrp="1"/>
          </p:cNvSpPr>
          <p:nvPr>
            <p:ph type="ctrTitle" hasCustomPrompt="1"/>
          </p:nvPr>
        </p:nvSpPr>
        <p:spPr bwMode="blackWhite">
          <a:xfrm>
            <a:off x="2114271" y="1521334"/>
            <a:ext cx="7334529" cy="854080"/>
          </a:xfrm>
          <a:prstGeom prst="rect">
            <a:avLst/>
          </a:prstGeom>
          <a:noFill/>
          <a:ln w="38100">
            <a:noFill/>
          </a:ln>
        </p:spPr>
        <p:txBody>
          <a:bodyPr wrap="square" lIns="0" tIns="0" rIns="0" bIns="0" anchor="t" anchorCtr="0">
            <a:spAutoFit/>
          </a:bodyPr>
          <a:lstStyle>
            <a:lvl1pPr algn="l">
              <a:defRPr sz="6000" b="1" i="1" spc="0">
                <a:solidFill>
                  <a:schemeClr val="tx2"/>
                </a:solidFill>
                <a:latin typeface="Acumin Pro ExtraCondensed" panose="020B0508020202020204" pitchFamily="34" charset="77"/>
              </a:defRPr>
            </a:lvl1pPr>
          </a:lstStyle>
          <a:p>
            <a:r>
              <a:rPr lang="en-US" dirty="0"/>
              <a:t>Thank You</a:t>
            </a:r>
          </a:p>
        </p:txBody>
      </p:sp>
      <p:sp>
        <p:nvSpPr>
          <p:cNvPr id="16" name="Body Text">
            <a:extLst>
              <a:ext uri="{FF2B5EF4-FFF2-40B4-BE49-F238E27FC236}">
                <a16:creationId xmlns:a16="http://schemas.microsoft.com/office/drawing/2014/main" id="{900775FC-E9E4-FF46-A522-92CC39196093}"/>
              </a:ext>
            </a:extLst>
          </p:cNvPr>
          <p:cNvSpPr>
            <a:spLocks noGrp="1"/>
          </p:cNvSpPr>
          <p:nvPr>
            <p:ph type="body" sz="quarter" idx="14" hasCustomPrompt="1"/>
          </p:nvPr>
        </p:nvSpPr>
        <p:spPr>
          <a:xfrm>
            <a:off x="2114270" y="2548210"/>
            <a:ext cx="7334521" cy="880790"/>
          </a:xfrm>
        </p:spPr>
        <p:txBody>
          <a:bodyPr lIns="0" tIns="0" rIns="0" bIns="0">
            <a:noAutofit/>
          </a:bodyPr>
          <a:lstStyle>
            <a:lvl1pPr marL="0" marR="0" indent="0" algn="l" defTabSz="457200" rtl="0" eaLnBrk="1" fontAlgn="auto" latinLnBrk="0" hangingPunct="1">
              <a:lnSpc>
                <a:spcPct val="100000"/>
              </a:lnSpc>
              <a:spcBef>
                <a:spcPts val="0"/>
              </a:spcBef>
              <a:spcAft>
                <a:spcPts val="0"/>
              </a:spcAft>
              <a:buClrTx/>
              <a:buSzTx/>
              <a:buFontTx/>
              <a:buNone/>
              <a:tabLst/>
              <a:defRPr sz="1800" b="0" i="0" normalizeH="0" baseline="0">
                <a:solidFill>
                  <a:schemeClr val="accent4"/>
                </a:solidFill>
                <a:latin typeface="Acumin Pro" panose="020B0504020202020204" pitchFamily="34" charset="77"/>
              </a:defRPr>
            </a:lvl1pPr>
          </a:lstStyle>
          <a:p>
            <a:pPr lvl="0"/>
            <a:r>
              <a:rPr lang="en-US" dirty="0"/>
              <a:t>Conclusion, call to action or contact information. </a:t>
            </a:r>
            <a:r>
              <a:rPr lang="en-US" dirty="0" err="1"/>
              <a:t>Acumin</a:t>
            </a:r>
            <a:r>
              <a:rPr lang="en-US" dirty="0"/>
              <a:t> Pro Reg 18 pt. Keep it short with bite-size chunks of information.</a:t>
            </a:r>
          </a:p>
        </p:txBody>
      </p:sp>
      <p:sp>
        <p:nvSpPr>
          <p:cNvPr id="7" name="Date"/>
          <p:cNvSpPr>
            <a:spLocks noGrp="1"/>
          </p:cNvSpPr>
          <p:nvPr>
            <p:ph type="dt" sz="half" idx="10"/>
          </p:nvPr>
        </p:nvSpPr>
        <p:spPr>
          <a:xfrm>
            <a:off x="9109166" y="6226694"/>
            <a:ext cx="1161231" cy="323968"/>
          </a:xfrm>
        </p:spPr>
        <p:txBody>
          <a:bodyPr/>
          <a:lstStyle>
            <a:lvl1pPr>
              <a:defRPr>
                <a:solidFill>
                  <a:schemeClr val="accent4">
                    <a:alpha val="70000"/>
                  </a:schemeClr>
                </a:solidFill>
              </a:defRPr>
            </a:lvl1pPr>
          </a:lstStyle>
          <a:p>
            <a:fld id="{69E19CAC-2325-1047-B0FD-9C1EACA0A0AE}" type="datetime1">
              <a:rPr lang="en-US" smtClean="0"/>
              <a:pPr/>
              <a:t>9/12/25</a:t>
            </a:fld>
            <a:endParaRPr lang="en-US" dirty="0"/>
          </a:p>
        </p:txBody>
      </p:sp>
      <p:sp>
        <p:nvSpPr>
          <p:cNvPr id="9" name="Slide Number"/>
          <p:cNvSpPr>
            <a:spLocks noGrp="1"/>
          </p:cNvSpPr>
          <p:nvPr>
            <p:ph type="sldNum" sz="quarter" idx="12"/>
          </p:nvPr>
        </p:nvSpPr>
        <p:spPr/>
        <p:txBody>
          <a:bodyPr/>
          <a:lstStyle>
            <a:lvl1pPr>
              <a:defRPr>
                <a:solidFill>
                  <a:schemeClr val="accent4"/>
                </a:solidFill>
              </a:defRPr>
            </a:lvl1pPr>
          </a:lstStyle>
          <a:p>
            <a:fld id="{8A7A6979-0714-4377-B894-6BE4C2D6E202}" type="slidenum">
              <a:rPr lang="en-US" smtClean="0"/>
              <a:pPr/>
              <a:t>‹#›</a:t>
            </a:fld>
            <a:endParaRPr lang="en-US" dirty="0"/>
          </a:p>
        </p:txBody>
      </p:sp>
      <p:cxnSp>
        <p:nvCxnSpPr>
          <p:cNvPr id="13" name="Line 1">
            <a:extLst>
              <a:ext uri="{FF2B5EF4-FFF2-40B4-BE49-F238E27FC236}">
                <a16:creationId xmlns:a16="http://schemas.microsoft.com/office/drawing/2014/main" id="{A746CD05-A191-A442-A002-3AD9F5CCAD2A}"/>
              </a:ext>
            </a:extLst>
          </p:cNvPr>
          <p:cNvCxnSpPr/>
          <p:nvPr/>
        </p:nvCxnSpPr>
        <p:spPr>
          <a:xfrm>
            <a:off x="902825" y="1"/>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Line 2">
            <a:extLst>
              <a:ext uri="{FF2B5EF4-FFF2-40B4-BE49-F238E27FC236}">
                <a16:creationId xmlns:a16="http://schemas.microsoft.com/office/drawing/2014/main" id="{28D7FFFF-8236-024F-9988-3350427826A4}"/>
              </a:ext>
            </a:extLst>
          </p:cNvPr>
          <p:cNvCxnSpPr>
            <a:cxnSpLocks/>
          </p:cNvCxnSpPr>
          <p:nvPr/>
        </p:nvCxnSpPr>
        <p:spPr>
          <a:xfrm>
            <a:off x="9050116" y="5735256"/>
            <a:ext cx="0" cy="112274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Line 3">
            <a:extLst>
              <a:ext uri="{FF2B5EF4-FFF2-40B4-BE49-F238E27FC236}">
                <a16:creationId xmlns:a16="http://schemas.microsoft.com/office/drawing/2014/main" id="{7AA55D00-5647-D94E-B9DD-67ABB620C647}"/>
              </a:ext>
            </a:extLst>
          </p:cNvPr>
          <p:cNvCxnSpPr>
            <a:cxnSpLocks/>
          </p:cNvCxnSpPr>
          <p:nvPr/>
        </p:nvCxnSpPr>
        <p:spPr>
          <a:xfrm>
            <a:off x="11269884" y="1597306"/>
            <a:ext cx="0" cy="526069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B0F393CD-D10E-7E43-81FF-F1E1F537C018}"/>
              </a:ext>
            </a:extLst>
          </p:cNvPr>
          <p:cNvPicPr>
            <a:picLocks noChangeAspect="1"/>
          </p:cNvPicPr>
          <p:nvPr userDrawn="1"/>
        </p:nvPicPr>
        <p:blipFill>
          <a:blip r:embed="rId2"/>
          <a:stretch>
            <a:fillRect/>
          </a:stretch>
        </p:blipFill>
        <p:spPr>
          <a:xfrm>
            <a:off x="1086813" y="6464462"/>
            <a:ext cx="2955251" cy="299683"/>
          </a:xfrm>
          <a:prstGeom prst="rect">
            <a:avLst/>
          </a:prstGeom>
        </p:spPr>
      </p:pic>
    </p:spTree>
    <p:extLst>
      <p:ext uri="{BB962C8B-B14F-4D97-AF65-F5344CB8AC3E}">
        <p14:creationId xmlns:p14="http://schemas.microsoft.com/office/powerpoint/2010/main" val="6953237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guide id="7" pos="1312"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141394" y="964692"/>
            <a:ext cx="7917007"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141394" y="2638046"/>
            <a:ext cx="7917007"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109166" y="6227670"/>
            <a:ext cx="1161231" cy="323968"/>
          </a:xfrm>
          <a:prstGeom prst="rect">
            <a:avLst/>
          </a:prstGeom>
        </p:spPr>
        <p:txBody>
          <a:bodyPr vert="horz" lIns="91440" tIns="45720" rIns="91440" bIns="45720" rtlCol="0" anchor="ctr"/>
          <a:lstStyle>
            <a:lvl1pPr algn="r">
              <a:defRPr sz="1000" b="0" i="0">
                <a:solidFill>
                  <a:schemeClr val="tx1">
                    <a:alpha val="70000"/>
                  </a:schemeClr>
                </a:solidFill>
                <a:latin typeface="Acumin Pro" panose="020B0504020202020204" pitchFamily="34" charset="77"/>
              </a:defRPr>
            </a:lvl1pPr>
          </a:lstStyle>
          <a:p>
            <a:fld id="{E0C8DACD-4E35-4E4C-AC75-C3DE50F04E7E}" type="datetime1">
              <a:rPr lang="en-US" smtClean="0"/>
              <a:pPr/>
              <a:t>9/12/25</a:t>
            </a:fld>
            <a:endParaRPr lang="en-US" dirty="0"/>
          </a:p>
        </p:txBody>
      </p:sp>
      <p:sp>
        <p:nvSpPr>
          <p:cNvPr id="5" name="Footer Placeholder 4"/>
          <p:cNvSpPr>
            <a:spLocks noGrp="1"/>
          </p:cNvSpPr>
          <p:nvPr>
            <p:ph type="ftr" sz="quarter" idx="3"/>
          </p:nvPr>
        </p:nvSpPr>
        <p:spPr>
          <a:xfrm>
            <a:off x="1137845" y="6219163"/>
            <a:ext cx="6075552" cy="320040"/>
          </a:xfrm>
          <a:prstGeom prst="rect">
            <a:avLst/>
          </a:prstGeom>
        </p:spPr>
        <p:txBody>
          <a:bodyPr vert="horz" lIns="91440" tIns="45720" rIns="91440" bIns="45720" rtlCol="0" anchor="ctr"/>
          <a:lstStyle>
            <a:lvl1pPr algn="l">
              <a:defRPr sz="100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454381" y="6200875"/>
            <a:ext cx="487680" cy="365760"/>
          </a:xfrm>
          <a:prstGeom prst="ellipse">
            <a:avLst/>
          </a:prstGeom>
          <a:noFill/>
        </p:spPr>
        <p:txBody>
          <a:bodyPr vert="horz" lIns="18288" tIns="45720" rIns="18288" bIns="45720" rtlCol="0" anchor="ctr">
            <a:noAutofit/>
          </a:bodyPr>
          <a:lstStyle>
            <a:lvl1pPr algn="ctr">
              <a:defRPr sz="1000" b="1" i="0" spc="0" baseline="0">
                <a:solidFill>
                  <a:schemeClr val="tx1"/>
                </a:solidFill>
                <a:latin typeface="Acumin Pro Semibold" panose="020B0504020202020204" pitchFamily="34" charset="77"/>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3595336832"/>
      </p:ext>
    </p:extLst>
  </p:cSld>
  <p:clrMap bg1="lt1" tx1="dk1" bg2="lt2" tx2="dk2" accent1="accent1" accent2="accent2" accent3="accent3" accent4="accent4" accent5="accent5" accent6="accent6" hlink="hlink" folHlink="folHlink"/>
  <p:sldLayoutIdLst>
    <p:sldLayoutId id="2147483725" r:id="rId1"/>
    <p:sldLayoutId id="2147483709" r:id="rId2"/>
    <p:sldLayoutId id="2147483720" r:id="rId3"/>
    <p:sldLayoutId id="2147483721" r:id="rId4"/>
    <p:sldLayoutId id="2147483722" r:id="rId5"/>
    <p:sldLayoutId id="2147483723" r:id="rId6"/>
    <p:sldLayoutId id="2147483724" r:id="rId7"/>
  </p:sldLayoutIdLst>
  <p:hf hdr="0" ftr="0"/>
  <p:txStyles>
    <p:titleStyle>
      <a:lvl1pPr algn="ctr" defTabSz="914400" rtl="0" eaLnBrk="1" latinLnBrk="0" hangingPunct="1">
        <a:lnSpc>
          <a:spcPct val="90000"/>
        </a:lnSpc>
        <a:spcBef>
          <a:spcPct val="0"/>
        </a:spcBef>
        <a:buNone/>
        <a:defRPr sz="26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pos="405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24.png"/><Relationship Id="rId5" Type="http://schemas.openxmlformats.org/officeDocument/2006/relationships/customXml" Target="../ink/ink10.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customXml" Target="../ink/ink11.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customXml" Target="../ink/ink12.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29.png"/><Relationship Id="rId5" Type="http://schemas.openxmlformats.org/officeDocument/2006/relationships/customXml" Target="../ink/ink13.xml"/><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customXml" Target="../ink/ink14.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customXml" Target="../ink/ink15.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customXml" Target="../ink/ink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customXml" Target="../ink/ink16.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customXml" Target="../ink/ink17.xml"/><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33.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customXml" Target="../ink/ink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customXml" Target="../ink/ink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9.png"/><Relationship Id="rId7" Type="http://schemas.openxmlformats.org/officeDocument/2006/relationships/customXml" Target="../ink/ink5.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5.xml"/><Relationship Id="rId5" Type="http://schemas.openxmlformats.org/officeDocument/2006/relationships/image" Target="../media/image16.png"/><Relationship Id="rId4" Type="http://schemas.openxmlformats.org/officeDocument/2006/relationships/customXml" Target="../ink/ink6.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customXml" Target="../ink/ink7.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customXml" Target="../ink/ink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customXml" Target="../ink/ink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9837D11D-264E-4E40-8932-E1B30639E61E}"/>
              </a:ext>
            </a:extLst>
          </p:cNvPr>
          <p:cNvSpPr>
            <a:spLocks noGrp="1"/>
          </p:cNvSpPr>
          <p:nvPr>
            <p:ph type="ctrTitle"/>
          </p:nvPr>
        </p:nvSpPr>
        <p:spPr>
          <a:xfrm>
            <a:off x="1031656" y="597062"/>
            <a:ext cx="9268482" cy="747897"/>
          </a:xfrm>
        </p:spPr>
        <p:txBody>
          <a:bodyPr/>
          <a:lstStyle/>
          <a:p>
            <a:r>
              <a:rPr lang="en-US" sz="5400" dirty="0">
                <a:latin typeface="Arial Narrow" panose="020B0604020202020204" pitchFamily="34" charset="0"/>
                <a:cs typeface="Arial Narrow" panose="020B0604020202020204" pitchFamily="34" charset="0"/>
              </a:rPr>
              <a:t>MECHANICS OF MATERIALS</a:t>
            </a:r>
          </a:p>
        </p:txBody>
      </p:sp>
      <p:sp>
        <p:nvSpPr>
          <p:cNvPr id="3" name="Subtitle">
            <a:extLst>
              <a:ext uri="{FF2B5EF4-FFF2-40B4-BE49-F238E27FC236}">
                <a16:creationId xmlns:a16="http://schemas.microsoft.com/office/drawing/2014/main" id="{1505D2F6-6BCB-8045-AEF9-ECFA520633B4}"/>
              </a:ext>
            </a:extLst>
          </p:cNvPr>
          <p:cNvSpPr>
            <a:spLocks noGrp="1"/>
          </p:cNvSpPr>
          <p:nvPr>
            <p:ph type="subTitle" idx="1"/>
          </p:nvPr>
        </p:nvSpPr>
        <p:spPr>
          <a:xfrm>
            <a:off x="1398009" y="2425255"/>
            <a:ext cx="5386639" cy="2108269"/>
          </a:xfrm>
        </p:spPr>
        <p:txBody>
          <a:bodyPr/>
          <a:lstStyle/>
          <a:p>
            <a:r>
              <a:rPr lang="nn-NO" sz="2800" dirty="0">
                <a:latin typeface="Arial Narrow" panose="020B0604020202020204" pitchFamily="34" charset="0"/>
                <a:cs typeface="Arial Narrow" panose="020B0604020202020204" pitchFamily="34" charset="0"/>
              </a:rPr>
              <a:t>Fall 2025</a:t>
            </a:r>
          </a:p>
          <a:p>
            <a:r>
              <a:rPr lang="nn-NO" sz="2800" dirty="0">
                <a:latin typeface="Arial Narrow" panose="020B0604020202020204" pitchFamily="34" charset="0"/>
                <a:cs typeface="Arial Narrow" panose="020B0604020202020204" pitchFamily="34" charset="0"/>
              </a:rPr>
              <a:t>ME 323- 002</a:t>
            </a:r>
          </a:p>
          <a:p>
            <a:r>
              <a:rPr lang="nn-NO" sz="2800" dirty="0">
                <a:latin typeface="Arial Narrow" panose="020B0604020202020204" pitchFamily="34" charset="0"/>
                <a:cs typeface="Arial Narrow" panose="020B0604020202020204" pitchFamily="34" charset="0"/>
              </a:rPr>
              <a:t>Instructor: Shubhra Bansal</a:t>
            </a:r>
          </a:p>
          <a:p>
            <a:endParaRPr lang="en-US" sz="2800" dirty="0">
              <a:latin typeface="Arial Narrow" panose="020B0604020202020204" pitchFamily="34" charset="0"/>
              <a:cs typeface="Arial Narrow" panose="020B0604020202020204" pitchFamily="34" charset="0"/>
            </a:endParaRPr>
          </a:p>
        </p:txBody>
      </p:sp>
      <p:sp>
        <p:nvSpPr>
          <p:cNvPr id="4" name="Date">
            <a:extLst>
              <a:ext uri="{FF2B5EF4-FFF2-40B4-BE49-F238E27FC236}">
                <a16:creationId xmlns:a16="http://schemas.microsoft.com/office/drawing/2014/main" id="{AEA54193-09A2-C747-806D-90D594D50D93}"/>
              </a:ext>
            </a:extLst>
          </p:cNvPr>
          <p:cNvSpPr>
            <a:spLocks noGrp="1"/>
          </p:cNvSpPr>
          <p:nvPr>
            <p:ph type="dt" sz="half" idx="10"/>
          </p:nvPr>
        </p:nvSpPr>
        <p:spPr>
          <a:xfrm>
            <a:off x="8355875" y="6226694"/>
            <a:ext cx="870923" cy="323968"/>
          </a:xfrm>
        </p:spPr>
        <p:txBody>
          <a:bodyPr/>
          <a:lstStyle/>
          <a:p>
            <a:fld id="{049DC8E1-D369-0F48-9062-BB068AFD07CE}" type="datetime1">
              <a:rPr lang="en-US" smtClean="0"/>
              <a:pPr/>
              <a:t>9/12/25</a:t>
            </a:fld>
            <a:endParaRPr lang="en-US" dirty="0"/>
          </a:p>
        </p:txBody>
      </p:sp>
      <p:sp>
        <p:nvSpPr>
          <p:cNvPr id="5" name="Slide Number">
            <a:extLst>
              <a:ext uri="{FF2B5EF4-FFF2-40B4-BE49-F238E27FC236}">
                <a16:creationId xmlns:a16="http://schemas.microsoft.com/office/drawing/2014/main" id="{C48DFB45-C306-4342-94FC-2199EB2BB941}"/>
              </a:ext>
            </a:extLst>
          </p:cNvPr>
          <p:cNvSpPr>
            <a:spLocks noGrp="1"/>
          </p:cNvSpPr>
          <p:nvPr>
            <p:ph type="sldNum" sz="quarter" idx="12"/>
          </p:nvPr>
        </p:nvSpPr>
        <p:spPr/>
        <p:txBody>
          <a:bodyPr/>
          <a:lstStyle/>
          <a:p>
            <a:fld id="{8A7A6979-0714-4377-B894-6BE4C2D6E202}" type="slidenum">
              <a:rPr lang="en-US" smtClean="0"/>
              <a:pPr/>
              <a:t>1</a:t>
            </a:fld>
            <a:endParaRPr lang="en-US" dirty="0"/>
          </a:p>
        </p:txBody>
      </p:sp>
      <p:sp>
        <p:nvSpPr>
          <p:cNvPr id="8" name="Subtitle">
            <a:extLst>
              <a:ext uri="{FF2B5EF4-FFF2-40B4-BE49-F238E27FC236}">
                <a16:creationId xmlns:a16="http://schemas.microsoft.com/office/drawing/2014/main" id="{3552D90E-DCB0-8F71-06FD-42272DF15528}"/>
              </a:ext>
            </a:extLst>
          </p:cNvPr>
          <p:cNvSpPr txBox="1">
            <a:spLocks/>
          </p:cNvSpPr>
          <p:nvPr/>
        </p:nvSpPr>
        <p:spPr>
          <a:xfrm>
            <a:off x="1398007" y="4792572"/>
            <a:ext cx="8482971" cy="430887"/>
          </a:xfrm>
          <a:prstGeom prst="rect">
            <a:avLst/>
          </a:prstGeom>
          <a:noFill/>
        </p:spPr>
        <p:txBody>
          <a:bodyPr vert="horz" wrap="square" lIns="0" tIns="0" rIns="0" bIns="0" rtlCol="0" anchor="t" anchorCtr="0">
            <a:spAutoFit/>
          </a:bodyPr>
          <a:lstStyle>
            <a:lvl1pPr marL="0" indent="0" algn="l" defTabSz="914400" rtl="0" eaLnBrk="1" latinLnBrk="0" hangingPunct="1">
              <a:lnSpc>
                <a:spcPct val="100000"/>
              </a:lnSpc>
              <a:spcBef>
                <a:spcPts val="1000"/>
              </a:spcBef>
              <a:buClr>
                <a:schemeClr val="accent2"/>
              </a:buClr>
              <a:buFont typeface="Arial" panose="020B0604020202020204" pitchFamily="34" charset="0"/>
              <a:buNone/>
              <a:defRPr sz="2200" b="1" i="0" kern="1200">
                <a:solidFill>
                  <a:schemeClr val="accent4"/>
                </a:solidFill>
                <a:latin typeface="Acumin Pro SemiCondensed" panose="020B0506020202020204" pitchFamily="34" charset="77"/>
                <a:ea typeface="+mn-ea"/>
                <a:cs typeface="+mn-cs"/>
              </a:defRPr>
            </a:lvl1pPr>
            <a:lvl2pPr marL="457200" indent="0" algn="ctr" defTabSz="914400" rtl="0" eaLnBrk="1" latinLnBrk="0" hangingPunct="1">
              <a:lnSpc>
                <a:spcPct val="100000"/>
              </a:lnSpc>
              <a:spcBef>
                <a:spcPts val="1000"/>
              </a:spcBef>
              <a:buClr>
                <a:schemeClr val="accent2"/>
              </a:buClr>
              <a:buFont typeface="Arial" panose="020B0604020202020204" pitchFamily="34" charset="0"/>
              <a:buNone/>
              <a:defRPr sz="1900" kern="1200">
                <a:solidFill>
                  <a:schemeClr val="tx1">
                    <a:lumMod val="85000"/>
                    <a:lumOff val="15000"/>
                  </a:schemeClr>
                </a:solidFill>
                <a:latin typeface="+mn-lt"/>
                <a:ea typeface="+mn-ea"/>
                <a:cs typeface="+mn-cs"/>
              </a:defRPr>
            </a:lvl2pPr>
            <a:lvl3pPr marL="914400" indent="0" algn="ctr" defTabSz="914400" rtl="0" eaLnBrk="1" latinLnBrk="0" hangingPunct="1">
              <a:lnSpc>
                <a:spcPct val="100000"/>
              </a:lnSpc>
              <a:spcBef>
                <a:spcPts val="1000"/>
              </a:spcBef>
              <a:buClr>
                <a:schemeClr val="accent2"/>
              </a:buClr>
              <a:buFont typeface="Arial" panose="020B0604020202020204" pitchFamily="34" charset="0"/>
              <a:buNone/>
              <a:defRPr sz="1800" kern="1200">
                <a:solidFill>
                  <a:schemeClr val="tx1">
                    <a:lumMod val="85000"/>
                    <a:lumOff val="15000"/>
                  </a:schemeClr>
                </a:solidFill>
                <a:latin typeface="+mn-lt"/>
                <a:ea typeface="+mn-ea"/>
                <a:cs typeface="+mn-cs"/>
              </a:defRPr>
            </a:lvl3pPr>
            <a:lvl4pPr marL="13716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4pPr>
            <a:lvl5pPr marL="18288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5pPr>
            <a:lvl6pPr marL="22860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8pPr>
            <a:lvl9pPr marL="36576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9pPr>
          </a:lstStyle>
          <a:p>
            <a:r>
              <a:rPr lang="nn-NO" sz="2800" dirty="0" err="1">
                <a:latin typeface="Arial Narrow" panose="020B0604020202020204" pitchFamily="34" charset="0"/>
                <a:cs typeface="Arial Narrow" panose="020B0604020202020204" pitchFamily="34" charset="0"/>
              </a:rPr>
              <a:t>Lecture</a:t>
            </a:r>
            <a:r>
              <a:rPr lang="nn-NO" sz="2800" dirty="0">
                <a:latin typeface="Arial Narrow" panose="020B0604020202020204" pitchFamily="34" charset="0"/>
                <a:cs typeface="Arial Narrow" panose="020B0604020202020204" pitchFamily="34" charset="0"/>
              </a:rPr>
              <a:t> 8: </a:t>
            </a:r>
            <a:r>
              <a:rPr lang="nn-NO" sz="2800" dirty="0" err="1">
                <a:latin typeface="Arial Narrow" panose="020B0604020202020204" pitchFamily="34" charset="0"/>
                <a:cs typeface="Arial Narrow" panose="020B0604020202020204" pitchFamily="34" charset="0"/>
              </a:rPr>
              <a:t>Indeterminate</a:t>
            </a:r>
            <a:r>
              <a:rPr lang="nn-NO" sz="2800" dirty="0">
                <a:latin typeface="Arial Narrow" panose="020B0604020202020204" pitchFamily="34" charset="0"/>
                <a:cs typeface="Arial Narrow" panose="020B0604020202020204" pitchFamily="34" charset="0"/>
              </a:rPr>
              <a:t> Trusses</a:t>
            </a:r>
          </a:p>
        </p:txBody>
      </p:sp>
      <mc:AlternateContent xmlns:mc="http://schemas.openxmlformats.org/markup-compatibility/2006">
        <mc:Choice xmlns:p14="http://schemas.microsoft.com/office/powerpoint/2010/main" Requires="p14">
          <p:contentPart p14:bwMode="auto" r:id="rId3">
            <p14:nvContentPartPr>
              <p14:cNvPr id="6" name="Ink 5">
                <a:extLst>
                  <a:ext uri="{FF2B5EF4-FFF2-40B4-BE49-F238E27FC236}">
                    <a16:creationId xmlns:a16="http://schemas.microsoft.com/office/drawing/2014/main" id="{B91CDBF7-D13F-743C-06C1-D3CE8B5C0972}"/>
                  </a:ext>
                </a:extLst>
              </p14:cNvPr>
              <p14:cNvContentPartPr/>
              <p14:nvPr/>
            </p14:nvContentPartPr>
            <p14:xfrm>
              <a:off x="6123960" y="1423440"/>
              <a:ext cx="5691960" cy="3803400"/>
            </p14:xfrm>
          </p:contentPart>
        </mc:Choice>
        <mc:Fallback>
          <p:pic>
            <p:nvPicPr>
              <p:cNvPr id="6" name="Ink 5">
                <a:extLst>
                  <a:ext uri="{FF2B5EF4-FFF2-40B4-BE49-F238E27FC236}">
                    <a16:creationId xmlns:a16="http://schemas.microsoft.com/office/drawing/2014/main" id="{B91CDBF7-D13F-743C-06C1-D3CE8B5C0972}"/>
                  </a:ext>
                </a:extLst>
              </p:cNvPr>
              <p:cNvPicPr/>
              <p:nvPr/>
            </p:nvPicPr>
            <p:blipFill>
              <a:blip r:embed="rId4"/>
              <a:stretch>
                <a:fillRect/>
              </a:stretch>
            </p:blipFill>
            <p:spPr>
              <a:xfrm>
                <a:off x="6107760" y="1407240"/>
                <a:ext cx="5729760" cy="3835800"/>
              </a:xfrm>
              <a:prstGeom prst="rect">
                <a:avLst/>
              </a:prstGeom>
            </p:spPr>
          </p:pic>
        </mc:Fallback>
      </mc:AlternateContent>
    </p:spTree>
    <p:extLst>
      <p:ext uri="{BB962C8B-B14F-4D97-AF65-F5344CB8AC3E}">
        <p14:creationId xmlns:p14="http://schemas.microsoft.com/office/powerpoint/2010/main" val="1981131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70D09C-8BB4-60C8-109C-CDE26DCDD4F3}"/>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9CF52E3-869D-2D29-649D-C49A955033EA}"/>
              </a:ext>
            </a:extLst>
          </p:cNvPr>
          <p:cNvSpPr>
            <a:spLocks noGrp="1"/>
          </p:cNvSpPr>
          <p:nvPr>
            <p:ph type="sldNum" sz="quarter" idx="12"/>
          </p:nvPr>
        </p:nvSpPr>
        <p:spPr/>
        <p:txBody>
          <a:bodyPr/>
          <a:lstStyle/>
          <a:p>
            <a:fld id="{8A7A6979-0714-4377-B894-6BE4C2D6E202}" type="slidenum">
              <a:rPr lang="en-US" smtClean="0"/>
              <a:pPr/>
              <a:t>10</a:t>
            </a:fld>
            <a:endParaRPr lang="en-US" dirty="0"/>
          </a:p>
        </p:txBody>
      </p:sp>
    </p:spTree>
    <p:extLst>
      <p:ext uri="{BB962C8B-B14F-4D97-AF65-F5344CB8AC3E}">
        <p14:creationId xmlns:p14="http://schemas.microsoft.com/office/powerpoint/2010/main" val="13215237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15EC21-CBE5-0599-0DDE-FF25FC3B7865}"/>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788E236-4408-6E67-3F45-4BFC64234424}"/>
              </a:ext>
            </a:extLst>
          </p:cNvPr>
          <p:cNvSpPr>
            <a:spLocks noGrp="1"/>
          </p:cNvSpPr>
          <p:nvPr>
            <p:ph type="sldNum" sz="quarter" idx="12"/>
          </p:nvPr>
        </p:nvSpPr>
        <p:spPr/>
        <p:txBody>
          <a:bodyPr/>
          <a:lstStyle/>
          <a:p>
            <a:fld id="{8A7A6979-0714-4377-B894-6BE4C2D6E202}" type="slidenum">
              <a:rPr lang="en-US" smtClean="0"/>
              <a:pPr/>
              <a:t>11</a:t>
            </a:fld>
            <a:endParaRPr lang="en-US" dirty="0"/>
          </a:p>
        </p:txBody>
      </p:sp>
    </p:spTree>
    <p:extLst>
      <p:ext uri="{BB962C8B-B14F-4D97-AF65-F5344CB8AC3E}">
        <p14:creationId xmlns:p14="http://schemas.microsoft.com/office/powerpoint/2010/main" val="32159312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4C68859C-C6DA-FE49-AE9B-16641E5CEF1C}"/>
              </a:ext>
            </a:extLst>
          </p:cNvPr>
          <p:cNvSpPr>
            <a:spLocks noGrp="1"/>
          </p:cNvSpPr>
          <p:nvPr>
            <p:ph type="ctrTitle"/>
          </p:nvPr>
        </p:nvSpPr>
        <p:spPr>
          <a:xfrm>
            <a:off x="278569" y="223032"/>
            <a:ext cx="6925732" cy="569387"/>
          </a:xfrm>
        </p:spPr>
        <p:txBody>
          <a:bodyPr/>
          <a:lstStyle/>
          <a:p>
            <a:r>
              <a:rPr lang="en-US" sz="4000" dirty="0">
                <a:latin typeface="Arial Narrow" panose="020B0604020202020204" pitchFamily="34" charset="0"/>
                <a:cs typeface="Arial Narrow" panose="020B0604020202020204" pitchFamily="34" charset="0"/>
              </a:rPr>
              <a:t>Example 6.11 from Lecture Book</a:t>
            </a:r>
          </a:p>
        </p:txBody>
      </p:sp>
      <p:sp>
        <p:nvSpPr>
          <p:cNvPr id="6" name="Slide Number">
            <a:extLst>
              <a:ext uri="{FF2B5EF4-FFF2-40B4-BE49-F238E27FC236}">
                <a16:creationId xmlns:a16="http://schemas.microsoft.com/office/drawing/2014/main" id="{8A79D7E4-37C0-1549-8E7C-EDC9B2FE68B5}"/>
              </a:ext>
            </a:extLst>
          </p:cNvPr>
          <p:cNvSpPr>
            <a:spLocks noGrp="1"/>
          </p:cNvSpPr>
          <p:nvPr>
            <p:ph type="sldNum" sz="quarter" idx="12"/>
          </p:nvPr>
        </p:nvSpPr>
        <p:spPr/>
        <p:txBody>
          <a:bodyPr/>
          <a:lstStyle/>
          <a:p>
            <a:fld id="{8A7A6979-0714-4377-B894-6BE4C2D6E202}" type="slidenum">
              <a:rPr lang="en-US" smtClean="0"/>
              <a:pPr/>
              <a:t>12</a:t>
            </a:fld>
            <a:endParaRPr lang="en-US" dirty="0"/>
          </a:p>
        </p:txBody>
      </p:sp>
      <p:pic>
        <p:nvPicPr>
          <p:cNvPr id="4" name="Picture 3">
            <a:extLst>
              <a:ext uri="{FF2B5EF4-FFF2-40B4-BE49-F238E27FC236}">
                <a16:creationId xmlns:a16="http://schemas.microsoft.com/office/drawing/2014/main" id="{14074518-7954-A6A1-D3E9-163800492A7A}"/>
              </a:ext>
            </a:extLst>
          </p:cNvPr>
          <p:cNvPicPr>
            <a:picLocks noChangeAspect="1"/>
          </p:cNvPicPr>
          <p:nvPr/>
        </p:nvPicPr>
        <p:blipFill>
          <a:blip r:embed="rId3"/>
          <a:stretch>
            <a:fillRect/>
          </a:stretch>
        </p:blipFill>
        <p:spPr>
          <a:xfrm>
            <a:off x="171889" y="1027757"/>
            <a:ext cx="9703631" cy="2463444"/>
          </a:xfrm>
          <a:prstGeom prst="rect">
            <a:avLst/>
          </a:prstGeom>
        </p:spPr>
      </p:pic>
      <p:pic>
        <p:nvPicPr>
          <p:cNvPr id="5" name="Picture 4">
            <a:extLst>
              <a:ext uri="{FF2B5EF4-FFF2-40B4-BE49-F238E27FC236}">
                <a16:creationId xmlns:a16="http://schemas.microsoft.com/office/drawing/2014/main" id="{6ECE3AFD-539B-61C6-3823-EE8193A8979A}"/>
              </a:ext>
            </a:extLst>
          </p:cNvPr>
          <p:cNvPicPr>
            <a:picLocks noChangeAspect="1"/>
          </p:cNvPicPr>
          <p:nvPr/>
        </p:nvPicPr>
        <p:blipFill>
          <a:blip r:embed="rId4"/>
          <a:stretch>
            <a:fillRect/>
          </a:stretch>
        </p:blipFill>
        <p:spPr>
          <a:xfrm>
            <a:off x="6877584" y="3096874"/>
            <a:ext cx="3519949" cy="3758860"/>
          </a:xfrm>
          <a:prstGeom prst="rect">
            <a:avLst/>
          </a:prstGeom>
        </p:spPr>
      </p:pic>
      <mc:AlternateContent xmlns:mc="http://schemas.openxmlformats.org/markup-compatibility/2006">
        <mc:Choice xmlns:p14="http://schemas.microsoft.com/office/powerpoint/2010/main" Requires="p14">
          <p:contentPart p14:bwMode="auto" r:id="rId5">
            <p14:nvContentPartPr>
              <p14:cNvPr id="3" name="Ink 2">
                <a:extLst>
                  <a:ext uri="{FF2B5EF4-FFF2-40B4-BE49-F238E27FC236}">
                    <a16:creationId xmlns:a16="http://schemas.microsoft.com/office/drawing/2014/main" id="{504A5AC9-2832-F6FC-1CA2-3D282D2DA081}"/>
                  </a:ext>
                </a:extLst>
              </p14:cNvPr>
              <p14:cNvContentPartPr/>
              <p14:nvPr/>
            </p14:nvContentPartPr>
            <p14:xfrm>
              <a:off x="650160" y="1677960"/>
              <a:ext cx="11257560" cy="4817880"/>
            </p14:xfrm>
          </p:contentPart>
        </mc:Choice>
        <mc:Fallback>
          <p:pic>
            <p:nvPicPr>
              <p:cNvPr id="3" name="Ink 2">
                <a:extLst>
                  <a:ext uri="{FF2B5EF4-FFF2-40B4-BE49-F238E27FC236}">
                    <a16:creationId xmlns:a16="http://schemas.microsoft.com/office/drawing/2014/main" id="{504A5AC9-2832-F6FC-1CA2-3D282D2DA081}"/>
                  </a:ext>
                </a:extLst>
              </p:cNvPr>
              <p:cNvPicPr/>
              <p:nvPr/>
            </p:nvPicPr>
            <p:blipFill>
              <a:blip r:embed="rId6"/>
              <a:stretch>
                <a:fillRect/>
              </a:stretch>
            </p:blipFill>
            <p:spPr>
              <a:xfrm>
                <a:off x="633960" y="1661760"/>
                <a:ext cx="11289960" cy="4850280"/>
              </a:xfrm>
              <a:prstGeom prst="rect">
                <a:avLst/>
              </a:prstGeom>
            </p:spPr>
          </p:pic>
        </mc:Fallback>
      </mc:AlternateContent>
    </p:spTree>
    <p:extLst>
      <p:ext uri="{BB962C8B-B14F-4D97-AF65-F5344CB8AC3E}">
        <p14:creationId xmlns:p14="http://schemas.microsoft.com/office/powerpoint/2010/main" val="3588197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7759015-9BED-8857-5D19-41BC153A4CA3}"/>
              </a:ext>
            </a:extLst>
          </p:cNvPr>
          <p:cNvSpPr>
            <a:spLocks noGrp="1"/>
          </p:cNvSpPr>
          <p:nvPr>
            <p:ph type="sldNum" sz="quarter" idx="12"/>
          </p:nvPr>
        </p:nvSpPr>
        <p:spPr/>
        <p:txBody>
          <a:bodyPr/>
          <a:lstStyle/>
          <a:p>
            <a:fld id="{8A7A6979-0714-4377-B894-6BE4C2D6E202}" type="slidenum">
              <a:rPr lang="en-US" smtClean="0"/>
              <a:pPr/>
              <a:t>13</a:t>
            </a:fld>
            <a:endParaRPr lang="en-US" dirty="0"/>
          </a:p>
        </p:txBody>
      </p:sp>
      <mc:AlternateContent xmlns:mc="http://schemas.openxmlformats.org/markup-compatibility/2006">
        <mc:Choice xmlns:p14="http://schemas.microsoft.com/office/powerpoint/2010/main" Requires="p14">
          <p:contentPart p14:bwMode="auto" r:id="rId2">
            <p14:nvContentPartPr>
              <p14:cNvPr id="2" name="Ink 1">
                <a:extLst>
                  <a:ext uri="{FF2B5EF4-FFF2-40B4-BE49-F238E27FC236}">
                    <a16:creationId xmlns:a16="http://schemas.microsoft.com/office/drawing/2014/main" id="{A94B0F53-AC58-9045-EF60-33995BECBDD9}"/>
                  </a:ext>
                </a:extLst>
              </p14:cNvPr>
              <p14:cNvContentPartPr/>
              <p14:nvPr/>
            </p14:nvContentPartPr>
            <p14:xfrm>
              <a:off x="436680" y="28440"/>
              <a:ext cx="11567880" cy="6816240"/>
            </p14:xfrm>
          </p:contentPart>
        </mc:Choice>
        <mc:Fallback>
          <p:pic>
            <p:nvPicPr>
              <p:cNvPr id="2" name="Ink 1">
                <a:extLst>
                  <a:ext uri="{FF2B5EF4-FFF2-40B4-BE49-F238E27FC236}">
                    <a16:creationId xmlns:a16="http://schemas.microsoft.com/office/drawing/2014/main" id="{A94B0F53-AC58-9045-EF60-33995BECBDD9}"/>
                  </a:ext>
                </a:extLst>
              </p:cNvPr>
              <p:cNvPicPr/>
              <p:nvPr/>
            </p:nvPicPr>
            <p:blipFill>
              <a:blip r:embed="rId3"/>
              <a:stretch>
                <a:fillRect/>
              </a:stretch>
            </p:blipFill>
            <p:spPr>
              <a:xfrm>
                <a:off x="420480" y="12240"/>
                <a:ext cx="11600280" cy="6848640"/>
              </a:xfrm>
              <a:prstGeom prst="rect">
                <a:avLst/>
              </a:prstGeom>
            </p:spPr>
          </p:pic>
        </mc:Fallback>
      </mc:AlternateContent>
    </p:spTree>
    <p:extLst>
      <p:ext uri="{BB962C8B-B14F-4D97-AF65-F5344CB8AC3E}">
        <p14:creationId xmlns:p14="http://schemas.microsoft.com/office/powerpoint/2010/main" val="12283546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7759015-9BED-8857-5D19-41BC153A4CA3}"/>
              </a:ext>
            </a:extLst>
          </p:cNvPr>
          <p:cNvSpPr>
            <a:spLocks noGrp="1"/>
          </p:cNvSpPr>
          <p:nvPr>
            <p:ph type="sldNum" sz="quarter" idx="12"/>
          </p:nvPr>
        </p:nvSpPr>
        <p:spPr/>
        <p:txBody>
          <a:bodyPr/>
          <a:lstStyle/>
          <a:p>
            <a:fld id="{8A7A6979-0714-4377-B894-6BE4C2D6E202}" type="slidenum">
              <a:rPr lang="en-US" smtClean="0"/>
              <a:pPr/>
              <a:t>14</a:t>
            </a:fld>
            <a:endParaRPr lang="en-US" dirty="0"/>
          </a:p>
        </p:txBody>
      </p:sp>
      <mc:AlternateContent xmlns:mc="http://schemas.openxmlformats.org/markup-compatibility/2006">
        <mc:Choice xmlns:p14="http://schemas.microsoft.com/office/powerpoint/2010/main" Requires="p14">
          <p:contentPart p14:bwMode="auto" r:id="rId2">
            <p14:nvContentPartPr>
              <p14:cNvPr id="2" name="Ink 1">
                <a:extLst>
                  <a:ext uri="{FF2B5EF4-FFF2-40B4-BE49-F238E27FC236}">
                    <a16:creationId xmlns:a16="http://schemas.microsoft.com/office/drawing/2014/main" id="{5B719EB1-75F9-8047-A8AE-71BB42CD89C4}"/>
                  </a:ext>
                </a:extLst>
              </p14:cNvPr>
              <p14:cNvContentPartPr/>
              <p14:nvPr/>
            </p14:nvContentPartPr>
            <p14:xfrm>
              <a:off x="482040" y="115200"/>
              <a:ext cx="10658520" cy="2551680"/>
            </p14:xfrm>
          </p:contentPart>
        </mc:Choice>
        <mc:Fallback>
          <p:pic>
            <p:nvPicPr>
              <p:cNvPr id="2" name="Ink 1">
                <a:extLst>
                  <a:ext uri="{FF2B5EF4-FFF2-40B4-BE49-F238E27FC236}">
                    <a16:creationId xmlns:a16="http://schemas.microsoft.com/office/drawing/2014/main" id="{5B719EB1-75F9-8047-A8AE-71BB42CD89C4}"/>
                  </a:ext>
                </a:extLst>
              </p:cNvPr>
              <p:cNvPicPr/>
              <p:nvPr/>
            </p:nvPicPr>
            <p:blipFill>
              <a:blip r:embed="rId3"/>
              <a:stretch>
                <a:fillRect/>
              </a:stretch>
            </p:blipFill>
            <p:spPr>
              <a:xfrm>
                <a:off x="465840" y="99000"/>
                <a:ext cx="10690920" cy="2584080"/>
              </a:xfrm>
              <a:prstGeom prst="rect">
                <a:avLst/>
              </a:prstGeom>
            </p:spPr>
          </p:pic>
        </mc:Fallback>
      </mc:AlternateContent>
    </p:spTree>
    <p:extLst>
      <p:ext uri="{BB962C8B-B14F-4D97-AF65-F5344CB8AC3E}">
        <p14:creationId xmlns:p14="http://schemas.microsoft.com/office/powerpoint/2010/main" val="32702693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3973B8-697B-3958-332F-D1B01454E40D}"/>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1870054-E3CE-D5FD-35D3-50C78B083C2A}"/>
              </a:ext>
            </a:extLst>
          </p:cNvPr>
          <p:cNvSpPr>
            <a:spLocks noGrp="1"/>
          </p:cNvSpPr>
          <p:nvPr>
            <p:ph type="sldNum" sz="quarter" idx="12"/>
          </p:nvPr>
        </p:nvSpPr>
        <p:spPr/>
        <p:txBody>
          <a:bodyPr/>
          <a:lstStyle/>
          <a:p>
            <a:fld id="{8A7A6979-0714-4377-B894-6BE4C2D6E202}" type="slidenum">
              <a:rPr lang="en-US" smtClean="0"/>
              <a:pPr/>
              <a:t>15</a:t>
            </a:fld>
            <a:endParaRPr lang="en-US" dirty="0"/>
          </a:p>
        </p:txBody>
      </p:sp>
    </p:spTree>
    <p:extLst>
      <p:ext uri="{BB962C8B-B14F-4D97-AF65-F5344CB8AC3E}">
        <p14:creationId xmlns:p14="http://schemas.microsoft.com/office/powerpoint/2010/main" val="12398105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4D8364-03C1-7936-3B5D-1143378FA41A}"/>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81F0EF2-75B5-CCD8-AFCF-F051698A9145}"/>
              </a:ext>
            </a:extLst>
          </p:cNvPr>
          <p:cNvSpPr>
            <a:spLocks noGrp="1"/>
          </p:cNvSpPr>
          <p:nvPr>
            <p:ph type="sldNum" sz="quarter" idx="12"/>
          </p:nvPr>
        </p:nvSpPr>
        <p:spPr/>
        <p:txBody>
          <a:bodyPr/>
          <a:lstStyle/>
          <a:p>
            <a:fld id="{8A7A6979-0714-4377-B894-6BE4C2D6E202}" type="slidenum">
              <a:rPr lang="en-US" smtClean="0"/>
              <a:pPr/>
              <a:t>16</a:t>
            </a:fld>
            <a:endParaRPr lang="en-US" dirty="0"/>
          </a:p>
        </p:txBody>
      </p:sp>
    </p:spTree>
    <p:extLst>
      <p:ext uri="{BB962C8B-B14F-4D97-AF65-F5344CB8AC3E}">
        <p14:creationId xmlns:p14="http://schemas.microsoft.com/office/powerpoint/2010/main" val="42339515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4C68859C-C6DA-FE49-AE9B-16641E5CEF1C}"/>
              </a:ext>
            </a:extLst>
          </p:cNvPr>
          <p:cNvSpPr>
            <a:spLocks noGrp="1"/>
          </p:cNvSpPr>
          <p:nvPr>
            <p:ph type="ctrTitle"/>
          </p:nvPr>
        </p:nvSpPr>
        <p:spPr>
          <a:xfrm>
            <a:off x="362652" y="289620"/>
            <a:ext cx="6925732" cy="569387"/>
          </a:xfrm>
        </p:spPr>
        <p:txBody>
          <a:bodyPr/>
          <a:lstStyle/>
          <a:p>
            <a:r>
              <a:rPr lang="en-US" sz="4000" dirty="0">
                <a:latin typeface="Arial Narrow" panose="020B0604020202020204" pitchFamily="34" charset="0"/>
                <a:cs typeface="Arial Narrow" panose="020B0604020202020204" pitchFamily="34" charset="0"/>
              </a:rPr>
              <a:t>Example 6.12 from Lecture Book</a:t>
            </a:r>
          </a:p>
        </p:txBody>
      </p:sp>
      <p:sp>
        <p:nvSpPr>
          <p:cNvPr id="6" name="Slide Number">
            <a:extLst>
              <a:ext uri="{FF2B5EF4-FFF2-40B4-BE49-F238E27FC236}">
                <a16:creationId xmlns:a16="http://schemas.microsoft.com/office/drawing/2014/main" id="{8A79D7E4-37C0-1549-8E7C-EDC9B2FE68B5}"/>
              </a:ext>
            </a:extLst>
          </p:cNvPr>
          <p:cNvSpPr>
            <a:spLocks noGrp="1"/>
          </p:cNvSpPr>
          <p:nvPr>
            <p:ph type="sldNum" sz="quarter" idx="12"/>
          </p:nvPr>
        </p:nvSpPr>
        <p:spPr/>
        <p:txBody>
          <a:bodyPr/>
          <a:lstStyle/>
          <a:p>
            <a:fld id="{8A7A6979-0714-4377-B894-6BE4C2D6E202}" type="slidenum">
              <a:rPr lang="en-US" smtClean="0"/>
              <a:pPr/>
              <a:t>17</a:t>
            </a:fld>
            <a:endParaRPr lang="en-US" dirty="0"/>
          </a:p>
        </p:txBody>
      </p:sp>
      <p:pic>
        <p:nvPicPr>
          <p:cNvPr id="4" name="Picture 3">
            <a:extLst>
              <a:ext uri="{FF2B5EF4-FFF2-40B4-BE49-F238E27FC236}">
                <a16:creationId xmlns:a16="http://schemas.microsoft.com/office/drawing/2014/main" id="{D5F6DBB5-E9B0-E0CA-0F39-27C2CB941166}"/>
              </a:ext>
            </a:extLst>
          </p:cNvPr>
          <p:cNvPicPr>
            <a:picLocks noChangeAspect="1"/>
          </p:cNvPicPr>
          <p:nvPr/>
        </p:nvPicPr>
        <p:blipFill>
          <a:blip r:embed="rId3"/>
          <a:stretch>
            <a:fillRect/>
          </a:stretch>
        </p:blipFill>
        <p:spPr>
          <a:xfrm>
            <a:off x="362651" y="1049660"/>
            <a:ext cx="9555653" cy="2228916"/>
          </a:xfrm>
          <a:prstGeom prst="rect">
            <a:avLst/>
          </a:prstGeom>
        </p:spPr>
      </p:pic>
      <p:pic>
        <p:nvPicPr>
          <p:cNvPr id="5" name="Picture 4">
            <a:extLst>
              <a:ext uri="{FF2B5EF4-FFF2-40B4-BE49-F238E27FC236}">
                <a16:creationId xmlns:a16="http://schemas.microsoft.com/office/drawing/2014/main" id="{6C7DCE35-26C5-F46D-715F-E06AFB704641}"/>
              </a:ext>
            </a:extLst>
          </p:cNvPr>
          <p:cNvPicPr>
            <a:picLocks noChangeAspect="1"/>
          </p:cNvPicPr>
          <p:nvPr/>
        </p:nvPicPr>
        <p:blipFill>
          <a:blip r:embed="rId4"/>
          <a:stretch>
            <a:fillRect/>
          </a:stretch>
        </p:blipFill>
        <p:spPr>
          <a:xfrm>
            <a:off x="4556680" y="3278576"/>
            <a:ext cx="5463408" cy="3577158"/>
          </a:xfrm>
          <a:prstGeom prst="rect">
            <a:avLst/>
          </a:prstGeom>
        </p:spPr>
      </p:pic>
      <mc:AlternateContent xmlns:mc="http://schemas.openxmlformats.org/markup-compatibility/2006">
        <mc:Choice xmlns:p14="http://schemas.microsoft.com/office/powerpoint/2010/main" Requires="p14">
          <p:contentPart p14:bwMode="auto" r:id="rId5">
            <p14:nvContentPartPr>
              <p14:cNvPr id="3" name="Ink 2">
                <a:extLst>
                  <a:ext uri="{FF2B5EF4-FFF2-40B4-BE49-F238E27FC236}">
                    <a16:creationId xmlns:a16="http://schemas.microsoft.com/office/drawing/2014/main" id="{AA5B6465-D91E-AA63-C22F-07A30D2CFBAD}"/>
                  </a:ext>
                </a:extLst>
              </p14:cNvPr>
              <p14:cNvContentPartPr/>
              <p14:nvPr/>
            </p14:nvContentPartPr>
            <p14:xfrm>
              <a:off x="330480" y="1299240"/>
              <a:ext cx="10461960" cy="5393880"/>
            </p14:xfrm>
          </p:contentPart>
        </mc:Choice>
        <mc:Fallback>
          <p:pic>
            <p:nvPicPr>
              <p:cNvPr id="3" name="Ink 2">
                <a:extLst>
                  <a:ext uri="{FF2B5EF4-FFF2-40B4-BE49-F238E27FC236}">
                    <a16:creationId xmlns:a16="http://schemas.microsoft.com/office/drawing/2014/main" id="{AA5B6465-D91E-AA63-C22F-07A30D2CFBAD}"/>
                  </a:ext>
                </a:extLst>
              </p:cNvPr>
              <p:cNvPicPr/>
              <p:nvPr/>
            </p:nvPicPr>
            <p:blipFill>
              <a:blip r:embed="rId6"/>
              <a:stretch>
                <a:fillRect/>
              </a:stretch>
            </p:blipFill>
            <p:spPr>
              <a:xfrm>
                <a:off x="314280" y="1283040"/>
                <a:ext cx="10494360" cy="5426280"/>
              </a:xfrm>
              <a:prstGeom prst="rect">
                <a:avLst/>
              </a:prstGeom>
            </p:spPr>
          </p:pic>
        </mc:Fallback>
      </mc:AlternateContent>
    </p:spTree>
    <p:extLst>
      <p:ext uri="{BB962C8B-B14F-4D97-AF65-F5344CB8AC3E}">
        <p14:creationId xmlns:p14="http://schemas.microsoft.com/office/powerpoint/2010/main" val="30019977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7759015-9BED-8857-5D19-41BC153A4CA3}"/>
              </a:ext>
            </a:extLst>
          </p:cNvPr>
          <p:cNvSpPr>
            <a:spLocks noGrp="1"/>
          </p:cNvSpPr>
          <p:nvPr>
            <p:ph type="sldNum" sz="quarter" idx="12"/>
          </p:nvPr>
        </p:nvSpPr>
        <p:spPr/>
        <p:txBody>
          <a:bodyPr/>
          <a:lstStyle/>
          <a:p>
            <a:fld id="{8A7A6979-0714-4377-B894-6BE4C2D6E202}" type="slidenum">
              <a:rPr lang="en-US" smtClean="0"/>
              <a:pPr/>
              <a:t>18</a:t>
            </a:fld>
            <a:endParaRPr lang="en-US" dirty="0"/>
          </a:p>
        </p:txBody>
      </p:sp>
      <mc:AlternateContent xmlns:mc="http://schemas.openxmlformats.org/markup-compatibility/2006">
        <mc:Choice xmlns:p14="http://schemas.microsoft.com/office/powerpoint/2010/main" Requires="p14">
          <p:contentPart p14:bwMode="auto" r:id="rId2">
            <p14:nvContentPartPr>
              <p14:cNvPr id="2" name="Ink 1">
                <a:extLst>
                  <a:ext uri="{FF2B5EF4-FFF2-40B4-BE49-F238E27FC236}">
                    <a16:creationId xmlns:a16="http://schemas.microsoft.com/office/drawing/2014/main" id="{3736A6F4-6936-E70C-6F35-5883444CF48A}"/>
                  </a:ext>
                </a:extLst>
              </p14:cNvPr>
              <p14:cNvContentPartPr/>
              <p14:nvPr/>
            </p14:nvContentPartPr>
            <p14:xfrm>
              <a:off x="435960" y="78120"/>
              <a:ext cx="11613960" cy="6256800"/>
            </p14:xfrm>
          </p:contentPart>
        </mc:Choice>
        <mc:Fallback>
          <p:pic>
            <p:nvPicPr>
              <p:cNvPr id="2" name="Ink 1">
                <a:extLst>
                  <a:ext uri="{FF2B5EF4-FFF2-40B4-BE49-F238E27FC236}">
                    <a16:creationId xmlns:a16="http://schemas.microsoft.com/office/drawing/2014/main" id="{3736A6F4-6936-E70C-6F35-5883444CF48A}"/>
                  </a:ext>
                </a:extLst>
              </p:cNvPr>
              <p:cNvPicPr/>
              <p:nvPr/>
            </p:nvPicPr>
            <p:blipFill>
              <a:blip r:embed="rId3"/>
              <a:stretch>
                <a:fillRect/>
              </a:stretch>
            </p:blipFill>
            <p:spPr>
              <a:xfrm>
                <a:off x="419760" y="61920"/>
                <a:ext cx="11646360" cy="6289200"/>
              </a:xfrm>
              <a:prstGeom prst="rect">
                <a:avLst/>
              </a:prstGeom>
            </p:spPr>
          </p:pic>
        </mc:Fallback>
      </mc:AlternateContent>
    </p:spTree>
    <p:extLst>
      <p:ext uri="{BB962C8B-B14F-4D97-AF65-F5344CB8AC3E}">
        <p14:creationId xmlns:p14="http://schemas.microsoft.com/office/powerpoint/2010/main" val="9408427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DCCBB08-34DA-D767-0B5F-45C3B505AE64}"/>
              </a:ext>
            </a:extLst>
          </p:cNvPr>
          <p:cNvSpPr>
            <a:spLocks noGrp="1"/>
          </p:cNvSpPr>
          <p:nvPr>
            <p:ph type="sldNum" sz="quarter" idx="12"/>
          </p:nvPr>
        </p:nvSpPr>
        <p:spPr/>
        <p:txBody>
          <a:bodyPr/>
          <a:lstStyle/>
          <a:p>
            <a:fld id="{8A7A6979-0714-4377-B894-6BE4C2D6E202}" type="slidenum">
              <a:rPr lang="en-US" smtClean="0"/>
              <a:pPr/>
              <a:t>19</a:t>
            </a:fld>
            <a:endParaRPr lang="en-US" dirty="0"/>
          </a:p>
        </p:txBody>
      </p:sp>
      <mc:AlternateContent xmlns:mc="http://schemas.openxmlformats.org/markup-compatibility/2006">
        <mc:Choice xmlns:p14="http://schemas.microsoft.com/office/powerpoint/2010/main" Requires="p14">
          <p:contentPart p14:bwMode="auto" r:id="rId2">
            <p14:nvContentPartPr>
              <p14:cNvPr id="2" name="Ink 1">
                <a:extLst>
                  <a:ext uri="{FF2B5EF4-FFF2-40B4-BE49-F238E27FC236}">
                    <a16:creationId xmlns:a16="http://schemas.microsoft.com/office/drawing/2014/main" id="{B26A86D4-CA2C-702C-AD52-40697F67BD10}"/>
                  </a:ext>
                </a:extLst>
              </p14:cNvPr>
              <p14:cNvContentPartPr/>
              <p14:nvPr/>
            </p14:nvContentPartPr>
            <p14:xfrm>
              <a:off x="486720" y="64440"/>
              <a:ext cx="11501640" cy="6141960"/>
            </p14:xfrm>
          </p:contentPart>
        </mc:Choice>
        <mc:Fallback>
          <p:pic>
            <p:nvPicPr>
              <p:cNvPr id="2" name="Ink 1">
                <a:extLst>
                  <a:ext uri="{FF2B5EF4-FFF2-40B4-BE49-F238E27FC236}">
                    <a16:creationId xmlns:a16="http://schemas.microsoft.com/office/drawing/2014/main" id="{B26A86D4-CA2C-702C-AD52-40697F67BD10}"/>
                  </a:ext>
                </a:extLst>
              </p:cNvPr>
              <p:cNvPicPr/>
              <p:nvPr/>
            </p:nvPicPr>
            <p:blipFill>
              <a:blip r:embed="rId3"/>
              <a:stretch>
                <a:fillRect/>
              </a:stretch>
            </p:blipFill>
            <p:spPr>
              <a:xfrm>
                <a:off x="470520" y="48240"/>
                <a:ext cx="11534040" cy="6174360"/>
              </a:xfrm>
              <a:prstGeom prst="rect">
                <a:avLst/>
              </a:prstGeom>
            </p:spPr>
          </p:pic>
        </mc:Fallback>
      </mc:AlternateContent>
    </p:spTree>
    <p:extLst>
      <p:ext uri="{BB962C8B-B14F-4D97-AF65-F5344CB8AC3E}">
        <p14:creationId xmlns:p14="http://schemas.microsoft.com/office/powerpoint/2010/main" val="36945753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4C68859C-C6DA-FE49-AE9B-16641E5CEF1C}"/>
              </a:ext>
            </a:extLst>
          </p:cNvPr>
          <p:cNvSpPr>
            <a:spLocks noGrp="1"/>
          </p:cNvSpPr>
          <p:nvPr>
            <p:ph type="ctrTitle"/>
          </p:nvPr>
        </p:nvSpPr>
        <p:spPr>
          <a:xfrm>
            <a:off x="279638" y="217205"/>
            <a:ext cx="6925732" cy="569387"/>
          </a:xfrm>
        </p:spPr>
        <p:txBody>
          <a:bodyPr/>
          <a:lstStyle/>
          <a:p>
            <a:r>
              <a:rPr lang="en-US" sz="4000" dirty="0">
                <a:latin typeface="Arial Narrow" panose="020B0604020202020204" pitchFamily="34" charset="0"/>
                <a:cs typeface="Arial Narrow" panose="020B0604020202020204" pitchFamily="34" charset="0"/>
              </a:rPr>
              <a:t>Example 6.13 from Lecturebook</a:t>
            </a:r>
          </a:p>
        </p:txBody>
      </p:sp>
      <p:sp>
        <p:nvSpPr>
          <p:cNvPr id="6" name="Slide Number">
            <a:extLst>
              <a:ext uri="{FF2B5EF4-FFF2-40B4-BE49-F238E27FC236}">
                <a16:creationId xmlns:a16="http://schemas.microsoft.com/office/drawing/2014/main" id="{8A79D7E4-37C0-1549-8E7C-EDC9B2FE68B5}"/>
              </a:ext>
            </a:extLst>
          </p:cNvPr>
          <p:cNvSpPr>
            <a:spLocks noGrp="1"/>
          </p:cNvSpPr>
          <p:nvPr>
            <p:ph type="sldNum" sz="quarter" idx="12"/>
          </p:nvPr>
        </p:nvSpPr>
        <p:spPr/>
        <p:txBody>
          <a:bodyPr/>
          <a:lstStyle/>
          <a:p>
            <a:fld id="{8A7A6979-0714-4377-B894-6BE4C2D6E202}" type="slidenum">
              <a:rPr lang="en-US" smtClean="0"/>
              <a:pPr/>
              <a:t>2</a:t>
            </a:fld>
            <a:endParaRPr lang="en-US" dirty="0"/>
          </a:p>
        </p:txBody>
      </p:sp>
      <p:pic>
        <p:nvPicPr>
          <p:cNvPr id="5" name="Picture 4">
            <a:extLst>
              <a:ext uri="{FF2B5EF4-FFF2-40B4-BE49-F238E27FC236}">
                <a16:creationId xmlns:a16="http://schemas.microsoft.com/office/drawing/2014/main" id="{1D8FC042-93D9-BAE5-6353-6AB1F1A251FB}"/>
              </a:ext>
            </a:extLst>
          </p:cNvPr>
          <p:cNvPicPr>
            <a:picLocks noChangeAspect="1"/>
          </p:cNvPicPr>
          <p:nvPr/>
        </p:nvPicPr>
        <p:blipFill>
          <a:blip r:embed="rId3"/>
          <a:stretch>
            <a:fillRect/>
          </a:stretch>
        </p:blipFill>
        <p:spPr>
          <a:xfrm>
            <a:off x="6621517" y="3712421"/>
            <a:ext cx="5290845" cy="2968811"/>
          </a:xfrm>
          <a:prstGeom prst="rect">
            <a:avLst/>
          </a:prstGeom>
        </p:spPr>
      </p:pic>
      <p:pic>
        <p:nvPicPr>
          <p:cNvPr id="4" name="Picture 3">
            <a:extLst>
              <a:ext uri="{FF2B5EF4-FFF2-40B4-BE49-F238E27FC236}">
                <a16:creationId xmlns:a16="http://schemas.microsoft.com/office/drawing/2014/main" id="{AEA550D2-8F0F-BF17-3015-6DBAF8D06461}"/>
              </a:ext>
            </a:extLst>
          </p:cNvPr>
          <p:cNvPicPr>
            <a:picLocks noChangeAspect="1"/>
          </p:cNvPicPr>
          <p:nvPr/>
        </p:nvPicPr>
        <p:blipFill>
          <a:blip r:embed="rId4"/>
          <a:stretch>
            <a:fillRect/>
          </a:stretch>
        </p:blipFill>
        <p:spPr>
          <a:xfrm>
            <a:off x="125180" y="977463"/>
            <a:ext cx="6832286" cy="3250602"/>
          </a:xfrm>
          <a:prstGeom prst="rect">
            <a:avLst/>
          </a:prstGeom>
        </p:spPr>
      </p:pic>
      <mc:AlternateContent xmlns:mc="http://schemas.openxmlformats.org/markup-compatibility/2006">
        <mc:Choice xmlns:p14="http://schemas.microsoft.com/office/powerpoint/2010/main" Requires="p14">
          <p:contentPart p14:bwMode="auto" r:id="rId5">
            <p14:nvContentPartPr>
              <p14:cNvPr id="3" name="Ink 2">
                <a:extLst>
                  <a:ext uri="{FF2B5EF4-FFF2-40B4-BE49-F238E27FC236}">
                    <a16:creationId xmlns:a16="http://schemas.microsoft.com/office/drawing/2014/main" id="{037A70D5-2440-75E7-5032-8438969E45FF}"/>
                  </a:ext>
                </a:extLst>
              </p14:cNvPr>
              <p14:cNvContentPartPr/>
              <p14:nvPr/>
            </p14:nvContentPartPr>
            <p14:xfrm>
              <a:off x="64440" y="986760"/>
              <a:ext cx="12127680" cy="4944240"/>
            </p14:xfrm>
          </p:contentPart>
        </mc:Choice>
        <mc:Fallback>
          <p:pic>
            <p:nvPicPr>
              <p:cNvPr id="3" name="Ink 2">
                <a:extLst>
                  <a:ext uri="{FF2B5EF4-FFF2-40B4-BE49-F238E27FC236}">
                    <a16:creationId xmlns:a16="http://schemas.microsoft.com/office/drawing/2014/main" id="{037A70D5-2440-75E7-5032-8438969E45FF}"/>
                  </a:ext>
                </a:extLst>
              </p:cNvPr>
              <p:cNvPicPr/>
              <p:nvPr/>
            </p:nvPicPr>
            <p:blipFill>
              <a:blip r:embed="rId6"/>
              <a:stretch>
                <a:fillRect/>
              </a:stretch>
            </p:blipFill>
            <p:spPr>
              <a:xfrm>
                <a:off x="48240" y="970560"/>
                <a:ext cx="12160080" cy="4976640"/>
              </a:xfrm>
              <a:prstGeom prst="rect">
                <a:avLst/>
              </a:prstGeom>
            </p:spPr>
          </p:pic>
        </mc:Fallback>
      </mc:AlternateContent>
    </p:spTree>
    <p:extLst>
      <p:ext uri="{BB962C8B-B14F-4D97-AF65-F5344CB8AC3E}">
        <p14:creationId xmlns:p14="http://schemas.microsoft.com/office/powerpoint/2010/main" val="16302915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1AA9E4-4587-7F69-62AB-EDB49FADACE2}"/>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A7BF860-0230-6FB0-5C41-D2D3468EB6B9}"/>
              </a:ext>
            </a:extLst>
          </p:cNvPr>
          <p:cNvSpPr>
            <a:spLocks noGrp="1"/>
          </p:cNvSpPr>
          <p:nvPr>
            <p:ph type="sldNum" sz="quarter" idx="12"/>
          </p:nvPr>
        </p:nvSpPr>
        <p:spPr/>
        <p:txBody>
          <a:bodyPr/>
          <a:lstStyle/>
          <a:p>
            <a:fld id="{8A7A6979-0714-4377-B894-6BE4C2D6E202}" type="slidenum">
              <a:rPr lang="en-US" smtClean="0"/>
              <a:pPr/>
              <a:t>20</a:t>
            </a:fld>
            <a:endParaRPr lang="en-US" dirty="0"/>
          </a:p>
        </p:txBody>
      </p:sp>
      <mc:AlternateContent xmlns:mc="http://schemas.openxmlformats.org/markup-compatibility/2006">
        <mc:Choice xmlns:p14="http://schemas.microsoft.com/office/powerpoint/2010/main" Requires="p14">
          <p:contentPart p14:bwMode="auto" r:id="rId2">
            <p14:nvContentPartPr>
              <p14:cNvPr id="2" name="Ink 1">
                <a:extLst>
                  <a:ext uri="{FF2B5EF4-FFF2-40B4-BE49-F238E27FC236}">
                    <a16:creationId xmlns:a16="http://schemas.microsoft.com/office/drawing/2014/main" id="{F3A26345-7783-C577-0D8A-6C9B5523C25B}"/>
                  </a:ext>
                </a:extLst>
              </p14:cNvPr>
              <p14:cNvContentPartPr/>
              <p14:nvPr/>
            </p14:nvContentPartPr>
            <p14:xfrm>
              <a:off x="316800" y="133200"/>
              <a:ext cx="10796760" cy="5859000"/>
            </p14:xfrm>
          </p:contentPart>
        </mc:Choice>
        <mc:Fallback>
          <p:pic>
            <p:nvPicPr>
              <p:cNvPr id="2" name="Ink 1">
                <a:extLst>
                  <a:ext uri="{FF2B5EF4-FFF2-40B4-BE49-F238E27FC236}">
                    <a16:creationId xmlns:a16="http://schemas.microsoft.com/office/drawing/2014/main" id="{F3A26345-7783-C577-0D8A-6C9B5523C25B}"/>
                  </a:ext>
                </a:extLst>
              </p:cNvPr>
              <p:cNvPicPr/>
              <p:nvPr/>
            </p:nvPicPr>
            <p:blipFill>
              <a:blip r:embed="rId3"/>
              <a:stretch>
                <a:fillRect/>
              </a:stretch>
            </p:blipFill>
            <p:spPr>
              <a:xfrm>
                <a:off x="300600" y="117000"/>
                <a:ext cx="10829160" cy="5891400"/>
              </a:xfrm>
              <a:prstGeom prst="rect">
                <a:avLst/>
              </a:prstGeom>
            </p:spPr>
          </p:pic>
        </mc:Fallback>
      </mc:AlternateContent>
    </p:spTree>
    <p:extLst>
      <p:ext uri="{BB962C8B-B14F-4D97-AF65-F5344CB8AC3E}">
        <p14:creationId xmlns:p14="http://schemas.microsoft.com/office/powerpoint/2010/main" val="9076159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ACB448-7CDD-D496-7121-25DB526BB584}"/>
            </a:ext>
          </a:extLst>
        </p:cNvPr>
        <p:cNvGrpSpPr/>
        <p:nvPr/>
      </p:nvGrpSpPr>
      <p:grpSpPr>
        <a:xfrm>
          <a:off x="0" y="0"/>
          <a:ext cx="0" cy="0"/>
          <a:chOff x="0" y="0"/>
          <a:chExt cx="0" cy="0"/>
        </a:xfrm>
      </p:grpSpPr>
      <p:sp>
        <p:nvSpPr>
          <p:cNvPr id="6" name="Slide Number">
            <a:extLst>
              <a:ext uri="{FF2B5EF4-FFF2-40B4-BE49-F238E27FC236}">
                <a16:creationId xmlns:a16="http://schemas.microsoft.com/office/drawing/2014/main" id="{074D01C4-BD8D-9E6C-368B-F8ABC726110B}"/>
              </a:ext>
            </a:extLst>
          </p:cNvPr>
          <p:cNvSpPr>
            <a:spLocks noGrp="1"/>
          </p:cNvSpPr>
          <p:nvPr>
            <p:ph type="sldNum" sz="quarter" idx="12"/>
          </p:nvPr>
        </p:nvSpPr>
        <p:spPr/>
        <p:txBody>
          <a:bodyPr/>
          <a:lstStyle/>
          <a:p>
            <a:fld id="{8A7A6979-0714-4377-B894-6BE4C2D6E202}" type="slidenum">
              <a:rPr lang="en-US" smtClean="0"/>
              <a:pPr/>
              <a:t>21</a:t>
            </a:fld>
            <a:endParaRPr lang="en-US" dirty="0"/>
          </a:p>
        </p:txBody>
      </p:sp>
      <mc:AlternateContent xmlns:mc="http://schemas.openxmlformats.org/markup-compatibility/2006">
        <mc:Choice xmlns:p14="http://schemas.microsoft.com/office/powerpoint/2010/main" Requires="p14">
          <p:contentPart p14:bwMode="auto" r:id="rId3">
            <p14:nvContentPartPr>
              <p14:cNvPr id="2" name="Ink 1">
                <a:extLst>
                  <a:ext uri="{FF2B5EF4-FFF2-40B4-BE49-F238E27FC236}">
                    <a16:creationId xmlns:a16="http://schemas.microsoft.com/office/drawing/2014/main" id="{1E308F5D-D9B0-F53D-AF0A-7FCE7A2444A5}"/>
                  </a:ext>
                </a:extLst>
              </p14:cNvPr>
              <p14:cNvContentPartPr/>
              <p14:nvPr/>
            </p14:nvContentPartPr>
            <p14:xfrm>
              <a:off x="950760" y="119520"/>
              <a:ext cx="10635120" cy="6523200"/>
            </p14:xfrm>
          </p:contentPart>
        </mc:Choice>
        <mc:Fallback>
          <p:pic>
            <p:nvPicPr>
              <p:cNvPr id="2" name="Ink 1">
                <a:extLst>
                  <a:ext uri="{FF2B5EF4-FFF2-40B4-BE49-F238E27FC236}">
                    <a16:creationId xmlns:a16="http://schemas.microsoft.com/office/drawing/2014/main" id="{1E308F5D-D9B0-F53D-AF0A-7FCE7A2444A5}"/>
                  </a:ext>
                </a:extLst>
              </p:cNvPr>
              <p:cNvPicPr/>
              <p:nvPr/>
            </p:nvPicPr>
            <p:blipFill>
              <a:blip r:embed="rId4"/>
              <a:stretch>
                <a:fillRect/>
              </a:stretch>
            </p:blipFill>
            <p:spPr>
              <a:xfrm>
                <a:off x="934560" y="103320"/>
                <a:ext cx="10667520" cy="6555600"/>
              </a:xfrm>
              <a:prstGeom prst="rect">
                <a:avLst/>
              </a:prstGeom>
            </p:spPr>
          </p:pic>
        </mc:Fallback>
      </mc:AlternateContent>
    </p:spTree>
    <p:extLst>
      <p:ext uri="{BB962C8B-B14F-4D97-AF65-F5344CB8AC3E}">
        <p14:creationId xmlns:p14="http://schemas.microsoft.com/office/powerpoint/2010/main" val="30599710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E06EECC5-BC81-B641-8E5C-D69EE2F54D88}"/>
              </a:ext>
            </a:extLst>
          </p:cNvPr>
          <p:cNvSpPr>
            <a:spLocks noGrp="1"/>
          </p:cNvSpPr>
          <p:nvPr>
            <p:ph type="ctrTitle"/>
          </p:nvPr>
        </p:nvSpPr>
        <p:spPr/>
        <p:txBody>
          <a:bodyPr/>
          <a:lstStyle/>
          <a:p>
            <a:r>
              <a:rPr lang="en-US" dirty="0">
                <a:latin typeface="Arial Narrow" panose="020B0604020202020204" pitchFamily="34" charset="0"/>
                <a:cs typeface="Arial Narrow" panose="020B0604020202020204" pitchFamily="34" charset="0"/>
              </a:rPr>
              <a:t>Thank You</a:t>
            </a:r>
          </a:p>
        </p:txBody>
      </p:sp>
      <p:sp>
        <p:nvSpPr>
          <p:cNvPr id="4" name="Date">
            <a:extLst>
              <a:ext uri="{FF2B5EF4-FFF2-40B4-BE49-F238E27FC236}">
                <a16:creationId xmlns:a16="http://schemas.microsoft.com/office/drawing/2014/main" id="{8197DFA7-0FB7-754D-9094-A93DFCD00682}"/>
              </a:ext>
            </a:extLst>
          </p:cNvPr>
          <p:cNvSpPr>
            <a:spLocks noGrp="1"/>
          </p:cNvSpPr>
          <p:nvPr>
            <p:ph type="dt" sz="half" idx="10"/>
          </p:nvPr>
        </p:nvSpPr>
        <p:spPr>
          <a:xfrm>
            <a:off x="8355875" y="6227631"/>
            <a:ext cx="870923" cy="323968"/>
          </a:xfrm>
        </p:spPr>
        <p:txBody>
          <a:bodyPr/>
          <a:lstStyle/>
          <a:p>
            <a:fld id="{69E19CAC-2325-1047-B0FD-9C1EACA0A0AE}" type="datetime1">
              <a:rPr lang="en-US" smtClean="0"/>
              <a:pPr/>
              <a:t>9/12/25</a:t>
            </a:fld>
            <a:endParaRPr lang="en-US" dirty="0"/>
          </a:p>
        </p:txBody>
      </p:sp>
      <p:sp>
        <p:nvSpPr>
          <p:cNvPr id="5" name="Slide Number">
            <a:extLst>
              <a:ext uri="{FF2B5EF4-FFF2-40B4-BE49-F238E27FC236}">
                <a16:creationId xmlns:a16="http://schemas.microsoft.com/office/drawing/2014/main" id="{D8430EBB-A681-8344-9831-C6ACFF85A8B4}"/>
              </a:ext>
            </a:extLst>
          </p:cNvPr>
          <p:cNvSpPr>
            <a:spLocks noGrp="1"/>
          </p:cNvSpPr>
          <p:nvPr>
            <p:ph type="sldNum" sz="quarter" idx="12"/>
          </p:nvPr>
        </p:nvSpPr>
        <p:spPr/>
        <p:txBody>
          <a:bodyPr/>
          <a:lstStyle/>
          <a:p>
            <a:fld id="{8A7A6979-0714-4377-B894-6BE4C2D6E202}" type="slidenum">
              <a:rPr lang="en-US" smtClean="0"/>
              <a:pPr/>
              <a:t>22</a:t>
            </a:fld>
            <a:endParaRPr lang="en-US" dirty="0"/>
          </a:p>
        </p:txBody>
      </p:sp>
    </p:spTree>
    <p:extLst>
      <p:ext uri="{BB962C8B-B14F-4D97-AF65-F5344CB8AC3E}">
        <p14:creationId xmlns:p14="http://schemas.microsoft.com/office/powerpoint/2010/main" val="24257305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9F75A5-EED3-D1D6-6CE7-ED23DED4DB57}"/>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E3404D7-F8D0-1B5D-75FF-9F033EAD73CF}"/>
              </a:ext>
            </a:extLst>
          </p:cNvPr>
          <p:cNvSpPr>
            <a:spLocks noGrp="1"/>
          </p:cNvSpPr>
          <p:nvPr>
            <p:ph type="sldNum" sz="quarter" idx="12"/>
          </p:nvPr>
        </p:nvSpPr>
        <p:spPr/>
        <p:txBody>
          <a:bodyPr/>
          <a:lstStyle/>
          <a:p>
            <a:fld id="{8A7A6979-0714-4377-B894-6BE4C2D6E202}" type="slidenum">
              <a:rPr lang="en-US" smtClean="0"/>
              <a:pPr/>
              <a:t>3</a:t>
            </a:fld>
            <a:endParaRPr lang="en-US" dirty="0"/>
          </a:p>
        </p:txBody>
      </p:sp>
      <mc:AlternateContent xmlns:mc="http://schemas.openxmlformats.org/markup-compatibility/2006">
        <mc:Choice xmlns:p14="http://schemas.microsoft.com/office/powerpoint/2010/main" Requires="p14">
          <p:contentPart p14:bwMode="auto" r:id="rId2">
            <p14:nvContentPartPr>
              <p14:cNvPr id="2" name="Ink 1">
                <a:extLst>
                  <a:ext uri="{FF2B5EF4-FFF2-40B4-BE49-F238E27FC236}">
                    <a16:creationId xmlns:a16="http://schemas.microsoft.com/office/drawing/2014/main" id="{AE9EE39F-0BB7-C21E-DDDD-DEA9A03C9D8D}"/>
                  </a:ext>
                </a:extLst>
              </p14:cNvPr>
              <p14:cNvContentPartPr/>
              <p14:nvPr/>
            </p14:nvContentPartPr>
            <p14:xfrm>
              <a:off x="385560" y="32040"/>
              <a:ext cx="11646000" cy="5770440"/>
            </p14:xfrm>
          </p:contentPart>
        </mc:Choice>
        <mc:Fallback>
          <p:pic>
            <p:nvPicPr>
              <p:cNvPr id="2" name="Ink 1">
                <a:extLst>
                  <a:ext uri="{FF2B5EF4-FFF2-40B4-BE49-F238E27FC236}">
                    <a16:creationId xmlns:a16="http://schemas.microsoft.com/office/drawing/2014/main" id="{AE9EE39F-0BB7-C21E-DDDD-DEA9A03C9D8D}"/>
                  </a:ext>
                </a:extLst>
              </p:cNvPr>
              <p:cNvPicPr/>
              <p:nvPr/>
            </p:nvPicPr>
            <p:blipFill>
              <a:blip r:embed="rId3"/>
              <a:stretch>
                <a:fillRect/>
              </a:stretch>
            </p:blipFill>
            <p:spPr>
              <a:xfrm>
                <a:off x="369360" y="15840"/>
                <a:ext cx="11678400" cy="5802840"/>
              </a:xfrm>
              <a:prstGeom prst="rect">
                <a:avLst/>
              </a:prstGeom>
            </p:spPr>
          </p:pic>
        </mc:Fallback>
      </mc:AlternateContent>
    </p:spTree>
    <p:extLst>
      <p:ext uri="{BB962C8B-B14F-4D97-AF65-F5344CB8AC3E}">
        <p14:creationId xmlns:p14="http://schemas.microsoft.com/office/powerpoint/2010/main" val="21428348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2ABD21-521F-234F-F02E-E4FB7A5DC143}"/>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E08E069-0C52-E9E9-A767-651D58911E2A}"/>
              </a:ext>
            </a:extLst>
          </p:cNvPr>
          <p:cNvSpPr>
            <a:spLocks noGrp="1"/>
          </p:cNvSpPr>
          <p:nvPr>
            <p:ph type="sldNum" sz="quarter" idx="12"/>
          </p:nvPr>
        </p:nvSpPr>
        <p:spPr/>
        <p:txBody>
          <a:bodyPr/>
          <a:lstStyle/>
          <a:p>
            <a:fld id="{8A7A6979-0714-4377-B894-6BE4C2D6E202}" type="slidenum">
              <a:rPr lang="en-US" smtClean="0"/>
              <a:pPr/>
              <a:t>4</a:t>
            </a:fld>
            <a:endParaRPr lang="en-US" dirty="0"/>
          </a:p>
        </p:txBody>
      </p:sp>
      <mc:AlternateContent xmlns:mc="http://schemas.openxmlformats.org/markup-compatibility/2006">
        <mc:Choice xmlns:p14="http://schemas.microsoft.com/office/powerpoint/2010/main" Requires="p14">
          <p:contentPart p14:bwMode="auto" r:id="rId2">
            <p14:nvContentPartPr>
              <p14:cNvPr id="2" name="Ink 1">
                <a:extLst>
                  <a:ext uri="{FF2B5EF4-FFF2-40B4-BE49-F238E27FC236}">
                    <a16:creationId xmlns:a16="http://schemas.microsoft.com/office/drawing/2014/main" id="{7345F422-F706-6954-DE04-71BE7466AE90}"/>
                  </a:ext>
                </a:extLst>
              </p14:cNvPr>
              <p14:cNvContentPartPr/>
              <p14:nvPr/>
            </p14:nvContentPartPr>
            <p14:xfrm>
              <a:off x="495720" y="13680"/>
              <a:ext cx="11632320" cy="6500520"/>
            </p14:xfrm>
          </p:contentPart>
        </mc:Choice>
        <mc:Fallback>
          <p:pic>
            <p:nvPicPr>
              <p:cNvPr id="2" name="Ink 1">
                <a:extLst>
                  <a:ext uri="{FF2B5EF4-FFF2-40B4-BE49-F238E27FC236}">
                    <a16:creationId xmlns:a16="http://schemas.microsoft.com/office/drawing/2014/main" id="{7345F422-F706-6954-DE04-71BE7466AE90}"/>
                  </a:ext>
                </a:extLst>
              </p:cNvPr>
              <p:cNvPicPr/>
              <p:nvPr/>
            </p:nvPicPr>
            <p:blipFill>
              <a:blip r:embed="rId3"/>
              <a:stretch>
                <a:fillRect/>
              </a:stretch>
            </p:blipFill>
            <p:spPr>
              <a:xfrm>
                <a:off x="479520" y="-2520"/>
                <a:ext cx="11664720" cy="6538320"/>
              </a:xfrm>
              <a:prstGeom prst="rect">
                <a:avLst/>
              </a:prstGeom>
            </p:spPr>
          </p:pic>
        </mc:Fallback>
      </mc:AlternateContent>
    </p:spTree>
    <p:extLst>
      <p:ext uri="{BB962C8B-B14F-4D97-AF65-F5344CB8AC3E}">
        <p14:creationId xmlns:p14="http://schemas.microsoft.com/office/powerpoint/2010/main" val="13224039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4C68859C-C6DA-FE49-AE9B-16641E5CEF1C}"/>
              </a:ext>
            </a:extLst>
          </p:cNvPr>
          <p:cNvSpPr>
            <a:spLocks noGrp="1"/>
          </p:cNvSpPr>
          <p:nvPr>
            <p:ph type="ctrTitle"/>
          </p:nvPr>
        </p:nvSpPr>
        <p:spPr>
          <a:xfrm>
            <a:off x="394183" y="211388"/>
            <a:ext cx="10536576" cy="553998"/>
          </a:xfrm>
        </p:spPr>
        <p:txBody>
          <a:bodyPr/>
          <a:lstStyle/>
          <a:p>
            <a:r>
              <a:rPr lang="en-US" sz="4000" dirty="0">
                <a:latin typeface="Arial Narrow" panose="020B0604020202020204" pitchFamily="34" charset="0"/>
                <a:cs typeface="Arial Narrow" panose="020B0604020202020204" pitchFamily="34" charset="0"/>
              </a:rPr>
              <a:t>Indeterminate Trusses</a:t>
            </a:r>
          </a:p>
        </p:txBody>
      </p:sp>
      <p:sp>
        <p:nvSpPr>
          <p:cNvPr id="6" name="Slide Number">
            <a:extLst>
              <a:ext uri="{FF2B5EF4-FFF2-40B4-BE49-F238E27FC236}">
                <a16:creationId xmlns:a16="http://schemas.microsoft.com/office/drawing/2014/main" id="{8A79D7E4-37C0-1549-8E7C-EDC9B2FE68B5}"/>
              </a:ext>
            </a:extLst>
          </p:cNvPr>
          <p:cNvSpPr>
            <a:spLocks noGrp="1"/>
          </p:cNvSpPr>
          <p:nvPr>
            <p:ph type="sldNum" sz="quarter" idx="12"/>
          </p:nvPr>
        </p:nvSpPr>
        <p:spPr/>
        <p:txBody>
          <a:bodyPr/>
          <a:lstStyle/>
          <a:p>
            <a:fld id="{8A7A6979-0714-4377-B894-6BE4C2D6E202}" type="slidenum">
              <a:rPr lang="en-US" smtClean="0"/>
              <a:pPr/>
              <a:t>5</a:t>
            </a:fld>
            <a:endParaRPr lang="en-US" dirty="0"/>
          </a:p>
        </p:txBody>
      </p:sp>
      <p:pic>
        <p:nvPicPr>
          <p:cNvPr id="4" name="Picture 3">
            <a:extLst>
              <a:ext uri="{FF2B5EF4-FFF2-40B4-BE49-F238E27FC236}">
                <a16:creationId xmlns:a16="http://schemas.microsoft.com/office/drawing/2014/main" id="{0BF6BEE9-3ED8-55F0-9048-C04DF116E99F}"/>
              </a:ext>
            </a:extLst>
          </p:cNvPr>
          <p:cNvPicPr>
            <a:picLocks noChangeAspect="1"/>
          </p:cNvPicPr>
          <p:nvPr/>
        </p:nvPicPr>
        <p:blipFill>
          <a:blip r:embed="rId3"/>
          <a:stretch>
            <a:fillRect/>
          </a:stretch>
        </p:blipFill>
        <p:spPr>
          <a:xfrm>
            <a:off x="1718950" y="1040532"/>
            <a:ext cx="3492684" cy="3806532"/>
          </a:xfrm>
          <a:prstGeom prst="rect">
            <a:avLst/>
          </a:prstGeom>
        </p:spPr>
      </p:pic>
      <p:pic>
        <p:nvPicPr>
          <p:cNvPr id="5" name="Picture 4">
            <a:extLst>
              <a:ext uri="{FF2B5EF4-FFF2-40B4-BE49-F238E27FC236}">
                <a16:creationId xmlns:a16="http://schemas.microsoft.com/office/drawing/2014/main" id="{D4FBE13E-48EF-F55F-068C-D8BBADB4329C}"/>
              </a:ext>
            </a:extLst>
          </p:cNvPr>
          <p:cNvPicPr>
            <a:picLocks noChangeAspect="1"/>
          </p:cNvPicPr>
          <p:nvPr/>
        </p:nvPicPr>
        <p:blipFill>
          <a:blip r:embed="rId4"/>
          <a:stretch>
            <a:fillRect/>
          </a:stretch>
        </p:blipFill>
        <p:spPr>
          <a:xfrm>
            <a:off x="7525415" y="1040532"/>
            <a:ext cx="3439473" cy="3806532"/>
          </a:xfrm>
          <a:prstGeom prst="rect">
            <a:avLst/>
          </a:prstGeom>
        </p:spPr>
      </p:pic>
      <p:sp>
        <p:nvSpPr>
          <p:cNvPr id="7" name="TextBox 6">
            <a:extLst>
              <a:ext uri="{FF2B5EF4-FFF2-40B4-BE49-F238E27FC236}">
                <a16:creationId xmlns:a16="http://schemas.microsoft.com/office/drawing/2014/main" id="{2C50FA47-D83A-C4F9-F839-979CC073FF7C}"/>
              </a:ext>
            </a:extLst>
          </p:cNvPr>
          <p:cNvSpPr txBox="1"/>
          <p:nvPr/>
        </p:nvSpPr>
        <p:spPr>
          <a:xfrm>
            <a:off x="3465292" y="4947344"/>
            <a:ext cx="6450805" cy="1200329"/>
          </a:xfrm>
          <a:prstGeom prst="rect">
            <a:avLst/>
          </a:prstGeom>
          <a:noFill/>
        </p:spPr>
        <p:txBody>
          <a:bodyPr wrap="none" rtlCol="0">
            <a:spAutoFit/>
          </a:bodyPr>
          <a:lstStyle/>
          <a:p>
            <a:pPr marL="285750" indent="-285750">
              <a:buFont typeface="Arial" panose="020B0604020202020204" pitchFamily="34" charset="0"/>
              <a:buChar char="•"/>
            </a:pPr>
            <a:r>
              <a:rPr lang="en-US" sz="2400" dirty="0">
                <a:latin typeface="Arial Narrow" panose="020B0604020202020204" pitchFamily="34" charset="0"/>
                <a:cs typeface="Arial Narrow" panose="020B0604020202020204" pitchFamily="34" charset="0"/>
              </a:rPr>
              <a:t>Loads in members (1) and (2) are F</a:t>
            </a:r>
            <a:r>
              <a:rPr lang="en-US" sz="2400" baseline="-25000" dirty="0">
                <a:latin typeface="Arial Narrow" panose="020B0604020202020204" pitchFamily="34" charset="0"/>
                <a:cs typeface="Arial Narrow" panose="020B0604020202020204" pitchFamily="34" charset="0"/>
              </a:rPr>
              <a:t>1</a:t>
            </a:r>
            <a:r>
              <a:rPr lang="en-US" sz="2400" dirty="0">
                <a:latin typeface="Arial Narrow" panose="020B0604020202020204" pitchFamily="34" charset="0"/>
                <a:cs typeface="Arial Narrow" panose="020B0604020202020204" pitchFamily="34" charset="0"/>
              </a:rPr>
              <a:t> and F</a:t>
            </a:r>
            <a:r>
              <a:rPr lang="en-US" sz="2400" baseline="-25000" dirty="0">
                <a:latin typeface="Arial Narrow" panose="020B0604020202020204" pitchFamily="34" charset="0"/>
                <a:cs typeface="Arial Narrow" panose="020B0604020202020204" pitchFamily="34" charset="0"/>
              </a:rPr>
              <a:t>2</a:t>
            </a:r>
          </a:p>
          <a:p>
            <a:pPr marL="285750" indent="-285750">
              <a:buFont typeface="Arial" panose="020B0604020202020204" pitchFamily="34" charset="0"/>
              <a:buChar char="•"/>
            </a:pPr>
            <a:r>
              <a:rPr lang="en-US" sz="2400" dirty="0">
                <a:latin typeface="Arial Narrow" panose="020B0604020202020204" pitchFamily="34" charset="0"/>
                <a:cs typeface="Arial Narrow" panose="020B0604020202020204" pitchFamily="34" charset="0"/>
              </a:rPr>
              <a:t>Elongations e</a:t>
            </a:r>
            <a:r>
              <a:rPr lang="en-US" sz="2400" baseline="-25000" dirty="0">
                <a:latin typeface="Arial Narrow" panose="020B0604020202020204" pitchFamily="34" charset="0"/>
                <a:cs typeface="Arial Narrow" panose="020B0604020202020204" pitchFamily="34" charset="0"/>
              </a:rPr>
              <a:t>1</a:t>
            </a:r>
            <a:r>
              <a:rPr lang="en-US" sz="2400" dirty="0">
                <a:latin typeface="Arial Narrow" panose="020B0604020202020204" pitchFamily="34" charset="0"/>
                <a:cs typeface="Arial Narrow" panose="020B0604020202020204" pitchFamily="34" charset="0"/>
              </a:rPr>
              <a:t> and e</a:t>
            </a:r>
            <a:r>
              <a:rPr lang="en-US" sz="2400" baseline="-25000" dirty="0">
                <a:latin typeface="Arial Narrow" panose="020B0604020202020204" pitchFamily="34" charset="0"/>
                <a:cs typeface="Arial Narrow" panose="020B0604020202020204" pitchFamily="34" charset="0"/>
              </a:rPr>
              <a:t>2</a:t>
            </a:r>
            <a:r>
              <a:rPr lang="en-US" sz="2400" dirty="0">
                <a:latin typeface="Arial Narrow" panose="020B0604020202020204" pitchFamily="34" charset="0"/>
                <a:cs typeface="Arial Narrow" panose="020B0604020202020204" pitchFamily="34" charset="0"/>
              </a:rPr>
              <a:t> in the two members</a:t>
            </a:r>
          </a:p>
          <a:p>
            <a:pPr marL="285750" indent="-285750">
              <a:buFont typeface="Arial" panose="020B0604020202020204" pitchFamily="34" charset="0"/>
              <a:buChar char="•"/>
            </a:pPr>
            <a:r>
              <a:rPr lang="en-US" sz="2400" dirty="0">
                <a:latin typeface="Arial Narrow" panose="020B0604020202020204" pitchFamily="34" charset="0"/>
                <a:cs typeface="Arial Narrow" panose="020B0604020202020204" pitchFamily="34" charset="0"/>
              </a:rPr>
              <a:t>Node C displacement x and y components: </a:t>
            </a:r>
            <a:r>
              <a:rPr lang="en-US" sz="2400" dirty="0" err="1">
                <a:latin typeface="Arial Narrow" panose="020B0604020202020204" pitchFamily="34" charset="0"/>
                <a:cs typeface="Arial Narrow" panose="020B0604020202020204" pitchFamily="34" charset="0"/>
              </a:rPr>
              <a:t>u</a:t>
            </a:r>
            <a:r>
              <a:rPr lang="en-US" sz="2400" baseline="-25000" dirty="0" err="1">
                <a:latin typeface="Arial Narrow" panose="020B0604020202020204" pitchFamily="34" charset="0"/>
                <a:cs typeface="Arial Narrow" panose="020B0604020202020204" pitchFamily="34" charset="0"/>
              </a:rPr>
              <a:t>C</a:t>
            </a:r>
            <a:r>
              <a:rPr lang="en-US" sz="2400" dirty="0">
                <a:latin typeface="Arial Narrow" panose="020B0604020202020204" pitchFamily="34" charset="0"/>
                <a:cs typeface="Arial Narrow" panose="020B0604020202020204" pitchFamily="34" charset="0"/>
              </a:rPr>
              <a:t> and </a:t>
            </a:r>
            <a:r>
              <a:rPr lang="en-US" sz="2400" dirty="0" err="1">
                <a:latin typeface="Arial Narrow" panose="020B0604020202020204" pitchFamily="34" charset="0"/>
                <a:cs typeface="Arial Narrow" panose="020B0604020202020204" pitchFamily="34" charset="0"/>
              </a:rPr>
              <a:t>v</a:t>
            </a:r>
            <a:r>
              <a:rPr lang="en-US" sz="2400" baseline="-25000" dirty="0" err="1">
                <a:latin typeface="Arial Narrow" panose="020B0604020202020204" pitchFamily="34" charset="0"/>
                <a:cs typeface="Arial Narrow" panose="020B0604020202020204" pitchFamily="34" charset="0"/>
              </a:rPr>
              <a:t>C</a:t>
            </a:r>
            <a:endParaRPr lang="en-US" sz="2400" baseline="-25000" dirty="0">
              <a:latin typeface="Arial Narrow" panose="020B0604020202020204" pitchFamily="34" charset="0"/>
              <a:cs typeface="Arial Narrow" panose="020B0604020202020204" pitchFamily="34" charset="0"/>
            </a:endParaRPr>
          </a:p>
        </p:txBody>
      </p:sp>
      <p:pic>
        <p:nvPicPr>
          <p:cNvPr id="8" name="Picture 7">
            <a:extLst>
              <a:ext uri="{FF2B5EF4-FFF2-40B4-BE49-F238E27FC236}">
                <a16:creationId xmlns:a16="http://schemas.microsoft.com/office/drawing/2014/main" id="{BD0C4E3C-26E5-977D-18D8-E856B0B57FED}"/>
              </a:ext>
            </a:extLst>
          </p:cNvPr>
          <p:cNvPicPr>
            <a:picLocks noChangeAspect="1"/>
          </p:cNvPicPr>
          <p:nvPr/>
        </p:nvPicPr>
        <p:blipFill>
          <a:blip r:embed="rId5"/>
          <a:stretch>
            <a:fillRect/>
          </a:stretch>
        </p:blipFill>
        <p:spPr>
          <a:xfrm>
            <a:off x="3354829" y="6172376"/>
            <a:ext cx="3072973" cy="631171"/>
          </a:xfrm>
          <a:prstGeom prst="rect">
            <a:avLst/>
          </a:prstGeom>
        </p:spPr>
      </p:pic>
      <p:pic>
        <p:nvPicPr>
          <p:cNvPr id="9" name="Picture 8">
            <a:extLst>
              <a:ext uri="{FF2B5EF4-FFF2-40B4-BE49-F238E27FC236}">
                <a16:creationId xmlns:a16="http://schemas.microsoft.com/office/drawing/2014/main" id="{573CF09C-E42D-2833-2322-8E78982902D8}"/>
              </a:ext>
            </a:extLst>
          </p:cNvPr>
          <p:cNvPicPr>
            <a:picLocks noChangeAspect="1"/>
          </p:cNvPicPr>
          <p:nvPr/>
        </p:nvPicPr>
        <p:blipFill>
          <a:blip r:embed="rId6"/>
          <a:stretch>
            <a:fillRect/>
          </a:stretch>
        </p:blipFill>
        <p:spPr>
          <a:xfrm>
            <a:off x="7525415" y="6172376"/>
            <a:ext cx="3210500" cy="635196"/>
          </a:xfrm>
          <a:prstGeom prst="rect">
            <a:avLst/>
          </a:prstGeom>
        </p:spPr>
      </p:pic>
      <mc:AlternateContent xmlns:mc="http://schemas.openxmlformats.org/markup-compatibility/2006">
        <mc:Choice xmlns:p14="http://schemas.microsoft.com/office/powerpoint/2010/main" Requires="p14">
          <p:contentPart p14:bwMode="auto" r:id="rId7">
            <p14:nvContentPartPr>
              <p14:cNvPr id="3" name="Ink 2">
                <a:extLst>
                  <a:ext uri="{FF2B5EF4-FFF2-40B4-BE49-F238E27FC236}">
                    <a16:creationId xmlns:a16="http://schemas.microsoft.com/office/drawing/2014/main" id="{006DE45C-DD2B-0396-BA80-87D91704DF0F}"/>
                  </a:ext>
                </a:extLst>
              </p14:cNvPr>
              <p14:cNvContentPartPr/>
              <p14:nvPr/>
            </p14:nvContentPartPr>
            <p14:xfrm>
              <a:off x="3617280" y="1225800"/>
              <a:ext cx="7271280" cy="3617280"/>
            </p14:xfrm>
          </p:contentPart>
        </mc:Choice>
        <mc:Fallback>
          <p:pic>
            <p:nvPicPr>
              <p:cNvPr id="3" name="Ink 2">
                <a:extLst>
                  <a:ext uri="{FF2B5EF4-FFF2-40B4-BE49-F238E27FC236}">
                    <a16:creationId xmlns:a16="http://schemas.microsoft.com/office/drawing/2014/main" id="{006DE45C-DD2B-0396-BA80-87D91704DF0F}"/>
                  </a:ext>
                </a:extLst>
              </p:cNvPr>
              <p:cNvPicPr/>
              <p:nvPr/>
            </p:nvPicPr>
            <p:blipFill>
              <a:blip r:embed="rId8"/>
              <a:stretch>
                <a:fillRect/>
              </a:stretch>
            </p:blipFill>
            <p:spPr>
              <a:xfrm>
                <a:off x="3595680" y="1209600"/>
                <a:ext cx="7309080" cy="3649680"/>
              </a:xfrm>
              <a:prstGeom prst="rect">
                <a:avLst/>
              </a:prstGeom>
            </p:spPr>
          </p:pic>
        </mc:Fallback>
      </mc:AlternateContent>
    </p:spTree>
    <p:extLst>
      <p:ext uri="{BB962C8B-B14F-4D97-AF65-F5344CB8AC3E}">
        <p14:creationId xmlns:p14="http://schemas.microsoft.com/office/powerpoint/2010/main" val="37248499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7B63D3-AAEA-B2A1-B96A-09E6C4B95115}"/>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2CCE452-27A3-F3EC-63D3-DE43AB1CFA4D}"/>
              </a:ext>
            </a:extLst>
          </p:cNvPr>
          <p:cNvSpPr>
            <a:spLocks noGrp="1"/>
          </p:cNvSpPr>
          <p:nvPr>
            <p:ph type="sldNum" sz="quarter" idx="12"/>
          </p:nvPr>
        </p:nvSpPr>
        <p:spPr/>
        <p:txBody>
          <a:bodyPr/>
          <a:lstStyle/>
          <a:p>
            <a:fld id="{8A7A6979-0714-4377-B894-6BE4C2D6E202}" type="slidenum">
              <a:rPr lang="en-US" smtClean="0"/>
              <a:pPr/>
              <a:t>6</a:t>
            </a:fld>
            <a:endParaRPr lang="en-US" dirty="0"/>
          </a:p>
        </p:txBody>
      </p:sp>
      <p:pic>
        <p:nvPicPr>
          <p:cNvPr id="2" name="Picture 1">
            <a:extLst>
              <a:ext uri="{FF2B5EF4-FFF2-40B4-BE49-F238E27FC236}">
                <a16:creationId xmlns:a16="http://schemas.microsoft.com/office/drawing/2014/main" id="{9BEA27DE-69F3-60D6-9E38-ABDC8BF0E8A6}"/>
              </a:ext>
            </a:extLst>
          </p:cNvPr>
          <p:cNvPicPr>
            <a:picLocks noChangeAspect="1"/>
          </p:cNvPicPr>
          <p:nvPr/>
        </p:nvPicPr>
        <p:blipFill>
          <a:blip r:embed="rId2"/>
          <a:stretch>
            <a:fillRect/>
          </a:stretch>
        </p:blipFill>
        <p:spPr>
          <a:xfrm>
            <a:off x="1197358" y="15240"/>
            <a:ext cx="9797284" cy="6101952"/>
          </a:xfrm>
          <a:prstGeom prst="rect">
            <a:avLst/>
          </a:prstGeom>
        </p:spPr>
      </p:pic>
      <p:pic>
        <p:nvPicPr>
          <p:cNvPr id="3" name="Picture 2">
            <a:extLst>
              <a:ext uri="{FF2B5EF4-FFF2-40B4-BE49-F238E27FC236}">
                <a16:creationId xmlns:a16="http://schemas.microsoft.com/office/drawing/2014/main" id="{8B40EF3C-008A-4AA4-576F-F1CC94EE0388}"/>
              </a:ext>
            </a:extLst>
          </p:cNvPr>
          <p:cNvPicPr>
            <a:picLocks noChangeAspect="1"/>
          </p:cNvPicPr>
          <p:nvPr/>
        </p:nvPicPr>
        <p:blipFill>
          <a:blip r:embed="rId3"/>
          <a:stretch>
            <a:fillRect/>
          </a:stretch>
        </p:blipFill>
        <p:spPr>
          <a:xfrm>
            <a:off x="1925599" y="6117192"/>
            <a:ext cx="9778721" cy="474119"/>
          </a:xfrm>
          <a:prstGeom prst="rect">
            <a:avLst/>
          </a:prstGeom>
        </p:spPr>
      </p:pic>
      <mc:AlternateContent xmlns:mc="http://schemas.openxmlformats.org/markup-compatibility/2006">
        <mc:Choice xmlns:p14="http://schemas.microsoft.com/office/powerpoint/2010/main" Requires="p14">
          <p:contentPart p14:bwMode="auto" r:id="rId4">
            <p14:nvContentPartPr>
              <p14:cNvPr id="5" name="Ink 4">
                <a:extLst>
                  <a:ext uri="{FF2B5EF4-FFF2-40B4-BE49-F238E27FC236}">
                    <a16:creationId xmlns:a16="http://schemas.microsoft.com/office/drawing/2014/main" id="{1D357B69-EB67-423E-54B6-116C974527BB}"/>
                  </a:ext>
                </a:extLst>
              </p14:cNvPr>
              <p14:cNvContentPartPr/>
              <p14:nvPr/>
            </p14:nvContentPartPr>
            <p14:xfrm>
              <a:off x="188280" y="101160"/>
              <a:ext cx="11939760" cy="6256440"/>
            </p14:xfrm>
          </p:contentPart>
        </mc:Choice>
        <mc:Fallback>
          <p:pic>
            <p:nvPicPr>
              <p:cNvPr id="5" name="Ink 4">
                <a:extLst>
                  <a:ext uri="{FF2B5EF4-FFF2-40B4-BE49-F238E27FC236}">
                    <a16:creationId xmlns:a16="http://schemas.microsoft.com/office/drawing/2014/main" id="{1D357B69-EB67-423E-54B6-116C974527BB}"/>
                  </a:ext>
                </a:extLst>
              </p:cNvPr>
              <p:cNvPicPr/>
              <p:nvPr/>
            </p:nvPicPr>
            <p:blipFill>
              <a:blip r:embed="rId5"/>
              <a:stretch>
                <a:fillRect/>
              </a:stretch>
            </p:blipFill>
            <p:spPr>
              <a:xfrm>
                <a:off x="172080" y="84960"/>
                <a:ext cx="11972160" cy="6288840"/>
              </a:xfrm>
              <a:prstGeom prst="rect">
                <a:avLst/>
              </a:prstGeom>
            </p:spPr>
          </p:pic>
        </mc:Fallback>
      </mc:AlternateContent>
    </p:spTree>
    <p:extLst>
      <p:ext uri="{BB962C8B-B14F-4D97-AF65-F5344CB8AC3E}">
        <p14:creationId xmlns:p14="http://schemas.microsoft.com/office/powerpoint/2010/main" val="37808510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950062-271F-0094-9220-4FD4DD050C8D}"/>
            </a:ext>
          </a:extLst>
        </p:cNvPr>
        <p:cNvGrpSpPr/>
        <p:nvPr/>
      </p:nvGrpSpPr>
      <p:grpSpPr>
        <a:xfrm>
          <a:off x="0" y="0"/>
          <a:ext cx="0" cy="0"/>
          <a:chOff x="0" y="0"/>
          <a:chExt cx="0" cy="0"/>
        </a:xfrm>
      </p:grpSpPr>
      <p:sp>
        <p:nvSpPr>
          <p:cNvPr id="2" name="Title">
            <a:extLst>
              <a:ext uri="{FF2B5EF4-FFF2-40B4-BE49-F238E27FC236}">
                <a16:creationId xmlns:a16="http://schemas.microsoft.com/office/drawing/2014/main" id="{E94AADEB-5009-C8F3-BC73-EF03590EC1E3}"/>
              </a:ext>
            </a:extLst>
          </p:cNvPr>
          <p:cNvSpPr>
            <a:spLocks noGrp="1"/>
          </p:cNvSpPr>
          <p:nvPr>
            <p:ph type="ctrTitle"/>
          </p:nvPr>
        </p:nvSpPr>
        <p:spPr>
          <a:xfrm>
            <a:off x="404693" y="244052"/>
            <a:ext cx="6925732" cy="569387"/>
          </a:xfrm>
        </p:spPr>
        <p:txBody>
          <a:bodyPr/>
          <a:lstStyle/>
          <a:p>
            <a:r>
              <a:rPr lang="en-US" sz="4000" dirty="0">
                <a:latin typeface="Arial Narrow" panose="020B0604020202020204" pitchFamily="34" charset="0"/>
                <a:cs typeface="Arial Narrow" panose="020B0604020202020204" pitchFamily="34" charset="0"/>
              </a:rPr>
              <a:t>Example 6.10 from Lecture Book</a:t>
            </a:r>
          </a:p>
        </p:txBody>
      </p:sp>
      <p:sp>
        <p:nvSpPr>
          <p:cNvPr id="8" name="Slide Number">
            <a:extLst>
              <a:ext uri="{FF2B5EF4-FFF2-40B4-BE49-F238E27FC236}">
                <a16:creationId xmlns:a16="http://schemas.microsoft.com/office/drawing/2014/main" id="{595ECD4D-F2E3-2BCC-598A-0A9F4B47F5BE}"/>
              </a:ext>
            </a:extLst>
          </p:cNvPr>
          <p:cNvSpPr>
            <a:spLocks noGrp="1"/>
          </p:cNvSpPr>
          <p:nvPr>
            <p:ph type="sldNum" sz="quarter" idx="12"/>
          </p:nvPr>
        </p:nvSpPr>
        <p:spPr>
          <a:xfrm>
            <a:off x="11826240" y="6492240"/>
            <a:ext cx="365760" cy="365760"/>
          </a:xfrm>
        </p:spPr>
        <p:txBody>
          <a:bodyPr/>
          <a:lstStyle/>
          <a:p>
            <a:fld id="{8A7A6979-0714-4377-B894-6BE4C2D6E202}" type="slidenum">
              <a:rPr lang="en-US" smtClean="0"/>
              <a:pPr/>
              <a:t>7</a:t>
            </a:fld>
            <a:endParaRPr lang="en-US" dirty="0"/>
          </a:p>
        </p:txBody>
      </p:sp>
      <p:pic>
        <p:nvPicPr>
          <p:cNvPr id="3" name="Picture 2">
            <a:extLst>
              <a:ext uri="{FF2B5EF4-FFF2-40B4-BE49-F238E27FC236}">
                <a16:creationId xmlns:a16="http://schemas.microsoft.com/office/drawing/2014/main" id="{E9B08566-2811-9980-60EA-689F0B93F605}"/>
              </a:ext>
            </a:extLst>
          </p:cNvPr>
          <p:cNvPicPr>
            <a:picLocks noChangeAspect="1"/>
          </p:cNvPicPr>
          <p:nvPr/>
        </p:nvPicPr>
        <p:blipFill>
          <a:blip r:embed="rId3"/>
          <a:stretch>
            <a:fillRect/>
          </a:stretch>
        </p:blipFill>
        <p:spPr>
          <a:xfrm>
            <a:off x="485701" y="961283"/>
            <a:ext cx="9186278" cy="2467717"/>
          </a:xfrm>
          <a:prstGeom prst="rect">
            <a:avLst/>
          </a:prstGeom>
        </p:spPr>
      </p:pic>
      <p:pic>
        <p:nvPicPr>
          <p:cNvPr id="6" name="Picture 5">
            <a:extLst>
              <a:ext uri="{FF2B5EF4-FFF2-40B4-BE49-F238E27FC236}">
                <a16:creationId xmlns:a16="http://schemas.microsoft.com/office/drawing/2014/main" id="{4B14C775-417B-B7D1-A439-1C0DF16464D3}"/>
              </a:ext>
            </a:extLst>
          </p:cNvPr>
          <p:cNvPicPr>
            <a:picLocks noChangeAspect="1"/>
          </p:cNvPicPr>
          <p:nvPr/>
        </p:nvPicPr>
        <p:blipFill>
          <a:blip r:embed="rId4"/>
          <a:stretch>
            <a:fillRect/>
          </a:stretch>
        </p:blipFill>
        <p:spPr>
          <a:xfrm>
            <a:off x="6095999" y="3018111"/>
            <a:ext cx="4924681" cy="3839889"/>
          </a:xfrm>
          <a:prstGeom prst="rect">
            <a:avLst/>
          </a:prstGeom>
        </p:spPr>
      </p:pic>
      <mc:AlternateContent xmlns:mc="http://schemas.openxmlformats.org/markup-compatibility/2006">
        <mc:Choice xmlns:p14="http://schemas.microsoft.com/office/powerpoint/2010/main" Requires="p14">
          <p:contentPart p14:bwMode="auto" r:id="rId5">
            <p14:nvContentPartPr>
              <p14:cNvPr id="4" name="Ink 3">
                <a:extLst>
                  <a:ext uri="{FF2B5EF4-FFF2-40B4-BE49-F238E27FC236}">
                    <a16:creationId xmlns:a16="http://schemas.microsoft.com/office/drawing/2014/main" id="{A8F2A932-4827-7A5C-D7DD-CAACFA6A7769}"/>
                  </a:ext>
                </a:extLst>
              </p14:cNvPr>
              <p14:cNvContentPartPr/>
              <p14:nvPr/>
            </p14:nvContentPartPr>
            <p14:xfrm>
              <a:off x="452520" y="1078560"/>
              <a:ext cx="11106360" cy="5633280"/>
            </p14:xfrm>
          </p:contentPart>
        </mc:Choice>
        <mc:Fallback>
          <p:pic>
            <p:nvPicPr>
              <p:cNvPr id="4" name="Ink 3">
                <a:extLst>
                  <a:ext uri="{FF2B5EF4-FFF2-40B4-BE49-F238E27FC236}">
                    <a16:creationId xmlns:a16="http://schemas.microsoft.com/office/drawing/2014/main" id="{A8F2A932-4827-7A5C-D7DD-CAACFA6A7769}"/>
                  </a:ext>
                </a:extLst>
              </p:cNvPr>
              <p:cNvPicPr/>
              <p:nvPr/>
            </p:nvPicPr>
            <p:blipFill>
              <a:blip r:embed="rId6"/>
              <a:stretch>
                <a:fillRect/>
              </a:stretch>
            </p:blipFill>
            <p:spPr>
              <a:xfrm>
                <a:off x="436320" y="1062360"/>
                <a:ext cx="11138760" cy="5665680"/>
              </a:xfrm>
              <a:prstGeom prst="rect">
                <a:avLst/>
              </a:prstGeom>
            </p:spPr>
          </p:pic>
        </mc:Fallback>
      </mc:AlternateContent>
    </p:spTree>
    <p:extLst>
      <p:ext uri="{BB962C8B-B14F-4D97-AF65-F5344CB8AC3E}">
        <p14:creationId xmlns:p14="http://schemas.microsoft.com/office/powerpoint/2010/main" val="19421573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BEF7BD-50A4-58F4-1B97-1406DCB7CA48}"/>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1DD3A17-0849-3868-DEAE-5DA8FCAFEF83}"/>
              </a:ext>
            </a:extLst>
          </p:cNvPr>
          <p:cNvSpPr>
            <a:spLocks noGrp="1"/>
          </p:cNvSpPr>
          <p:nvPr>
            <p:ph type="sldNum" sz="quarter" idx="12"/>
          </p:nvPr>
        </p:nvSpPr>
        <p:spPr/>
        <p:txBody>
          <a:bodyPr/>
          <a:lstStyle/>
          <a:p>
            <a:fld id="{8A7A6979-0714-4377-B894-6BE4C2D6E202}" type="slidenum">
              <a:rPr lang="en-US" smtClean="0"/>
              <a:pPr/>
              <a:t>8</a:t>
            </a:fld>
            <a:endParaRPr lang="en-US" dirty="0"/>
          </a:p>
        </p:txBody>
      </p:sp>
      <mc:AlternateContent xmlns:mc="http://schemas.openxmlformats.org/markup-compatibility/2006">
        <mc:Choice xmlns:p14="http://schemas.microsoft.com/office/powerpoint/2010/main" Requires="p14">
          <p:contentPart p14:bwMode="auto" r:id="rId2">
            <p14:nvContentPartPr>
              <p14:cNvPr id="2" name="Ink 1">
                <a:extLst>
                  <a:ext uri="{FF2B5EF4-FFF2-40B4-BE49-F238E27FC236}">
                    <a16:creationId xmlns:a16="http://schemas.microsoft.com/office/drawing/2014/main" id="{1C1FCC55-ABB7-988A-671B-C94505C5D20E}"/>
                  </a:ext>
                </a:extLst>
              </p14:cNvPr>
              <p14:cNvContentPartPr/>
              <p14:nvPr/>
            </p14:nvContentPartPr>
            <p14:xfrm>
              <a:off x="364680" y="82800"/>
              <a:ext cx="11747520" cy="6605640"/>
            </p14:xfrm>
          </p:contentPart>
        </mc:Choice>
        <mc:Fallback>
          <p:pic>
            <p:nvPicPr>
              <p:cNvPr id="2" name="Ink 1">
                <a:extLst>
                  <a:ext uri="{FF2B5EF4-FFF2-40B4-BE49-F238E27FC236}">
                    <a16:creationId xmlns:a16="http://schemas.microsoft.com/office/drawing/2014/main" id="{1C1FCC55-ABB7-988A-671B-C94505C5D20E}"/>
                  </a:ext>
                </a:extLst>
              </p:cNvPr>
              <p:cNvPicPr/>
              <p:nvPr/>
            </p:nvPicPr>
            <p:blipFill>
              <a:blip r:embed="rId3"/>
              <a:stretch>
                <a:fillRect/>
              </a:stretch>
            </p:blipFill>
            <p:spPr>
              <a:xfrm>
                <a:off x="348480" y="66600"/>
                <a:ext cx="11779920" cy="6638040"/>
              </a:xfrm>
              <a:prstGeom prst="rect">
                <a:avLst/>
              </a:prstGeom>
            </p:spPr>
          </p:pic>
        </mc:Fallback>
      </mc:AlternateContent>
    </p:spTree>
    <p:extLst>
      <p:ext uri="{BB962C8B-B14F-4D97-AF65-F5344CB8AC3E}">
        <p14:creationId xmlns:p14="http://schemas.microsoft.com/office/powerpoint/2010/main" val="16389234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C1DC78-63C9-F62B-C3F3-1257C4DD9E46}"/>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8DC9CE1-110C-6F38-501E-595E03A36764}"/>
              </a:ext>
            </a:extLst>
          </p:cNvPr>
          <p:cNvSpPr>
            <a:spLocks noGrp="1"/>
          </p:cNvSpPr>
          <p:nvPr>
            <p:ph type="sldNum" sz="quarter" idx="12"/>
          </p:nvPr>
        </p:nvSpPr>
        <p:spPr/>
        <p:txBody>
          <a:bodyPr/>
          <a:lstStyle/>
          <a:p>
            <a:fld id="{8A7A6979-0714-4377-B894-6BE4C2D6E202}" type="slidenum">
              <a:rPr lang="en-US" smtClean="0"/>
              <a:pPr/>
              <a:t>9</a:t>
            </a:fld>
            <a:endParaRPr lang="en-US" dirty="0"/>
          </a:p>
        </p:txBody>
      </p:sp>
      <mc:AlternateContent xmlns:mc="http://schemas.openxmlformats.org/markup-compatibility/2006">
        <mc:Choice xmlns:p14="http://schemas.microsoft.com/office/powerpoint/2010/main" Requires="p14">
          <p:contentPart p14:bwMode="auto" r:id="rId2">
            <p14:nvContentPartPr>
              <p14:cNvPr id="2" name="Ink 1">
                <a:extLst>
                  <a:ext uri="{FF2B5EF4-FFF2-40B4-BE49-F238E27FC236}">
                    <a16:creationId xmlns:a16="http://schemas.microsoft.com/office/drawing/2014/main" id="{6351ED35-3A73-B316-BFB7-1D0E44CBE55C}"/>
                  </a:ext>
                </a:extLst>
              </p14:cNvPr>
              <p14:cNvContentPartPr/>
              <p14:nvPr/>
            </p14:nvContentPartPr>
            <p14:xfrm>
              <a:off x="564480" y="46080"/>
              <a:ext cx="10065600" cy="5802480"/>
            </p14:xfrm>
          </p:contentPart>
        </mc:Choice>
        <mc:Fallback>
          <p:pic>
            <p:nvPicPr>
              <p:cNvPr id="2" name="Ink 1">
                <a:extLst>
                  <a:ext uri="{FF2B5EF4-FFF2-40B4-BE49-F238E27FC236}">
                    <a16:creationId xmlns:a16="http://schemas.microsoft.com/office/drawing/2014/main" id="{6351ED35-3A73-B316-BFB7-1D0E44CBE55C}"/>
                  </a:ext>
                </a:extLst>
              </p:cNvPr>
              <p:cNvPicPr/>
              <p:nvPr/>
            </p:nvPicPr>
            <p:blipFill>
              <a:blip r:embed="rId3"/>
              <a:stretch>
                <a:fillRect/>
              </a:stretch>
            </p:blipFill>
            <p:spPr>
              <a:xfrm>
                <a:off x="548280" y="29880"/>
                <a:ext cx="10098000" cy="5834880"/>
              </a:xfrm>
              <a:prstGeom prst="rect">
                <a:avLst/>
              </a:prstGeom>
            </p:spPr>
          </p:pic>
        </mc:Fallback>
      </mc:AlternateContent>
    </p:spTree>
    <p:extLst>
      <p:ext uri="{BB962C8B-B14F-4D97-AF65-F5344CB8AC3E}">
        <p14:creationId xmlns:p14="http://schemas.microsoft.com/office/powerpoint/2010/main" val="697244990"/>
      </p:ext>
    </p:extLst>
  </p:cSld>
  <p:clrMapOvr>
    <a:masterClrMapping/>
  </p:clrMapOvr>
</p:sld>
</file>

<file path=ppt/theme/theme1.xml><?xml version="1.0" encoding="utf-8"?>
<a:theme xmlns:a="http://schemas.openxmlformats.org/drawingml/2006/main" name="Purdue2">
  <a:themeElements>
    <a:clrScheme name="PurdueColors">
      <a:dk1>
        <a:srgbClr val="000000"/>
      </a:dk1>
      <a:lt1>
        <a:srgbClr val="000000"/>
      </a:lt1>
      <a:dk2>
        <a:srgbClr val="C4BFC0"/>
      </a:dk2>
      <a:lt2>
        <a:srgbClr val="C9B991"/>
      </a:lt2>
      <a:accent1>
        <a:srgbClr val="8E6F3E"/>
      </a:accent1>
      <a:accent2>
        <a:srgbClr val="555960"/>
      </a:accent2>
      <a:accent3>
        <a:srgbClr val="C9B991"/>
      </a:accent3>
      <a:accent4>
        <a:srgbClr val="FFFFFF"/>
      </a:accent4>
      <a:accent5>
        <a:srgbClr val="000000"/>
      </a:accent5>
      <a:accent6>
        <a:srgbClr val="555960"/>
      </a:accent6>
      <a:hlink>
        <a:srgbClr val="000000"/>
      </a:hlink>
      <a:folHlink>
        <a:srgbClr val="555960"/>
      </a:folHlink>
    </a:clrScheme>
    <a:fontScheme name="PurdueBrand">
      <a:majorFont>
        <a:latin typeface="Acumin Pro ExtraCondensed Smbd"/>
        <a:ea typeface=""/>
        <a:cs typeface=""/>
      </a:majorFont>
      <a:minorFont>
        <a:latin typeface="Acumin Pro"/>
        <a:ea typeface=""/>
        <a:cs typeface=""/>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U-IE-Template_Black_StandardScreen" id="{E89C3307-748B-AB41-927F-A1C98E8C6764}" vid="{73600533-07C5-D24B-8F18-B757735831B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PU-ME-Template_Black_StandardScreen</Template>
  <TotalTime>20000</TotalTime>
  <Words>105</Words>
  <Application>Microsoft Office PowerPoint</Application>
  <PresentationFormat>Widescreen</PresentationFormat>
  <Paragraphs>46</Paragraphs>
  <Slides>22</Slides>
  <Notes>8</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Purdue2</vt:lpstr>
      <vt:lpstr>MECHANICS OF MATERIALS</vt:lpstr>
      <vt:lpstr>Example 6.13 from Lecturebook</vt:lpstr>
      <vt:lpstr>PowerPoint Presentation</vt:lpstr>
      <vt:lpstr>PowerPoint Presentation</vt:lpstr>
      <vt:lpstr>Indeterminate Trusses</vt:lpstr>
      <vt:lpstr>PowerPoint Presentation</vt:lpstr>
      <vt:lpstr>Example 6.10 from Lecture Book</vt:lpstr>
      <vt:lpstr>PowerPoint Presentation</vt:lpstr>
      <vt:lpstr>PowerPoint Presentation</vt:lpstr>
      <vt:lpstr>PowerPoint Presentation</vt:lpstr>
      <vt:lpstr>PowerPoint Presentation</vt:lpstr>
      <vt:lpstr>Example 6.11 from Lecture Book</vt:lpstr>
      <vt:lpstr>PowerPoint Presentation</vt:lpstr>
      <vt:lpstr>PowerPoint Presentation</vt:lpstr>
      <vt:lpstr>PowerPoint Presentation</vt:lpstr>
      <vt:lpstr>PowerPoint Presentation</vt:lpstr>
      <vt:lpstr>Example 6.12 from Lecture Book</vt:lpstr>
      <vt:lpstr>PowerPoint Presentation</vt:lpstr>
      <vt:lpstr>PowerPoint Presentation</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Shubhra</dc:creator>
  <cp:lastModifiedBy>Shubhra Bansal</cp:lastModifiedBy>
  <cp:revision>35</cp:revision>
  <dcterms:created xsi:type="dcterms:W3CDTF">2023-01-09T07:57:13Z</dcterms:created>
  <dcterms:modified xsi:type="dcterms:W3CDTF">2025-09-12T14:21:11Z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4044bd30-2ed7-4c9d-9d12-46200872a97b_Enabled">
    <vt:lpwstr>true</vt:lpwstr>
  </property>
  <property fmtid="{D5CDD505-2E9C-101B-9397-08002B2CF9AE}" pid="3" name="MSIP_Label_4044bd30-2ed7-4c9d-9d12-46200872a97b_SetDate">
    <vt:lpwstr>2023-08-09T17:42:03Z</vt:lpwstr>
  </property>
  <property fmtid="{D5CDD505-2E9C-101B-9397-08002B2CF9AE}" pid="4" name="MSIP_Label_4044bd30-2ed7-4c9d-9d12-46200872a97b_Method">
    <vt:lpwstr>Standard</vt:lpwstr>
  </property>
  <property fmtid="{D5CDD505-2E9C-101B-9397-08002B2CF9AE}" pid="5" name="MSIP_Label_4044bd30-2ed7-4c9d-9d12-46200872a97b_Name">
    <vt:lpwstr>defa4170-0d19-0005-0004-bc88714345d2</vt:lpwstr>
  </property>
  <property fmtid="{D5CDD505-2E9C-101B-9397-08002B2CF9AE}" pid="6" name="MSIP_Label_4044bd30-2ed7-4c9d-9d12-46200872a97b_SiteId">
    <vt:lpwstr>4130bd39-7c53-419c-b1e5-8758d6d63f21</vt:lpwstr>
  </property>
  <property fmtid="{D5CDD505-2E9C-101B-9397-08002B2CF9AE}" pid="7" name="MSIP_Label_4044bd30-2ed7-4c9d-9d12-46200872a97b_ActionId">
    <vt:lpwstr>e471e669-3334-4b1d-88bc-7ec9afa950f9</vt:lpwstr>
  </property>
  <property fmtid="{D5CDD505-2E9C-101B-9397-08002B2CF9AE}" pid="8" name="MSIP_Label_4044bd30-2ed7-4c9d-9d12-46200872a97b_ContentBits">
    <vt:lpwstr>0</vt:lpwstr>
  </property>
</Properties>
</file>